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mov" ContentType="vide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23.xml" ContentType="application/vnd.openxmlformats-officedocument.presentationml.notesSlide+xml"/>
  <Override PartName="/ppt/notesSlides/notesSlide24.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embeddings/oleObject6.bin" ContentType="application/vnd.openxmlformats-officedocument.oleObject"/>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embeddings/oleObject7.bin" ContentType="application/vnd.openxmlformats-officedocument.oleObject"/>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9"/>
  </p:notesMasterIdLst>
  <p:handoutMasterIdLst>
    <p:handoutMasterId r:id="rId110"/>
  </p:handoutMasterIdLst>
  <p:sldIdLst>
    <p:sldId id="464" r:id="rId2"/>
    <p:sldId id="1864" r:id="rId3"/>
    <p:sldId id="1865" r:id="rId4"/>
    <p:sldId id="1975" r:id="rId5"/>
    <p:sldId id="1931" r:id="rId6"/>
    <p:sldId id="1898" r:id="rId7"/>
    <p:sldId id="1914" r:id="rId8"/>
    <p:sldId id="1915" r:id="rId9"/>
    <p:sldId id="1916" r:id="rId10"/>
    <p:sldId id="1907" r:id="rId11"/>
    <p:sldId id="1908" r:id="rId12"/>
    <p:sldId id="1909" r:id="rId13"/>
    <p:sldId id="1912" r:id="rId14"/>
    <p:sldId id="1913" r:id="rId15"/>
    <p:sldId id="1899" r:id="rId16"/>
    <p:sldId id="1906" r:id="rId17"/>
    <p:sldId id="1935" r:id="rId18"/>
    <p:sldId id="1711" r:id="rId19"/>
    <p:sldId id="1900" r:id="rId20"/>
    <p:sldId id="1932" r:id="rId21"/>
    <p:sldId id="1917" r:id="rId22"/>
    <p:sldId id="1919" r:id="rId23"/>
    <p:sldId id="1918" r:id="rId24"/>
    <p:sldId id="1976" r:id="rId25"/>
    <p:sldId id="1920" r:id="rId26"/>
    <p:sldId id="1921" r:id="rId27"/>
    <p:sldId id="1922" r:id="rId28"/>
    <p:sldId id="1924" r:id="rId29"/>
    <p:sldId id="1970" r:id="rId30"/>
    <p:sldId id="1923" r:id="rId31"/>
    <p:sldId id="1957" r:id="rId32"/>
    <p:sldId id="1965" r:id="rId33"/>
    <p:sldId id="1929" r:id="rId34"/>
    <p:sldId id="1930" r:id="rId35"/>
    <p:sldId id="1933" r:id="rId36"/>
    <p:sldId id="1934" r:id="rId37"/>
    <p:sldId id="1937" r:id="rId38"/>
    <p:sldId id="1938" r:id="rId39"/>
    <p:sldId id="1939" r:id="rId40"/>
    <p:sldId id="1940" r:id="rId41"/>
    <p:sldId id="1942" r:id="rId42"/>
    <p:sldId id="1944" r:id="rId43"/>
    <p:sldId id="1943" r:id="rId44"/>
    <p:sldId id="1977" r:id="rId45"/>
    <p:sldId id="1743" r:id="rId46"/>
    <p:sldId id="1853" r:id="rId47"/>
    <p:sldId id="1952" r:id="rId48"/>
    <p:sldId id="1936" r:id="rId49"/>
    <p:sldId id="1555" r:id="rId50"/>
    <p:sldId id="1837" r:id="rId51"/>
    <p:sldId id="1734" r:id="rId52"/>
    <p:sldId id="1733" r:id="rId53"/>
    <p:sldId id="1968" r:id="rId54"/>
    <p:sldId id="1677" r:id="rId55"/>
    <p:sldId id="1657" r:id="rId56"/>
    <p:sldId id="1866" r:id="rId57"/>
    <p:sldId id="1614" r:id="rId58"/>
    <p:sldId id="1971" r:id="rId59"/>
    <p:sldId id="1608" r:id="rId60"/>
    <p:sldId id="1795" r:id="rId61"/>
    <p:sldId id="1675" r:id="rId62"/>
    <p:sldId id="1658" r:id="rId63"/>
    <p:sldId id="1681" r:id="rId64"/>
    <p:sldId id="1867" r:id="rId65"/>
    <p:sldId id="1946" r:id="rId66"/>
    <p:sldId id="1851" r:id="rId67"/>
    <p:sldId id="1956" r:id="rId68"/>
    <p:sldId id="1974" r:id="rId69"/>
    <p:sldId id="1947" r:id="rId70"/>
    <p:sldId id="1612" r:id="rId71"/>
    <p:sldId id="1678" r:id="rId72"/>
    <p:sldId id="1572" r:id="rId73"/>
    <p:sldId id="1903" r:id="rId74"/>
    <p:sldId id="1904" r:id="rId75"/>
    <p:sldId id="1574" r:id="rId76"/>
    <p:sldId id="1964" r:id="rId77"/>
    <p:sldId id="1684" r:id="rId78"/>
    <p:sldId id="1679" r:id="rId79"/>
    <p:sldId id="1948" r:id="rId80"/>
    <p:sldId id="1564" r:id="rId81"/>
    <p:sldId id="1563" r:id="rId82"/>
    <p:sldId id="1813" r:id="rId83"/>
    <p:sldId id="1739" r:id="rId84"/>
    <p:sldId id="1967" r:id="rId85"/>
    <p:sldId id="1966" r:id="rId86"/>
    <p:sldId id="1963" r:id="rId87"/>
    <p:sldId id="1845" r:id="rId88"/>
    <p:sldId id="1973" r:id="rId89"/>
    <p:sldId id="1818" r:id="rId90"/>
    <p:sldId id="1955" r:id="rId91"/>
    <p:sldId id="1902" r:id="rId92"/>
    <p:sldId id="1774" r:id="rId93"/>
    <p:sldId id="1683" r:id="rId94"/>
    <p:sldId id="1961" r:id="rId95"/>
    <p:sldId id="1962" r:id="rId96"/>
    <p:sldId id="1834" r:id="rId97"/>
    <p:sldId id="1745" r:id="rId98"/>
    <p:sldId id="1815" r:id="rId99"/>
    <p:sldId id="1816" r:id="rId100"/>
    <p:sldId id="1801" r:id="rId101"/>
    <p:sldId id="1826" r:id="rId102"/>
    <p:sldId id="1581" r:id="rId103"/>
    <p:sldId id="1958" r:id="rId104"/>
    <p:sldId id="1959" r:id="rId105"/>
    <p:sldId id="1960" r:id="rId106"/>
    <p:sldId id="1849" r:id="rId107"/>
    <p:sldId id="1972" r:id="rId108"/>
  </p:sldIdLst>
  <p:sldSz cx="9601200" cy="7315200"/>
  <p:notesSz cx="7315200" cy="9601200"/>
  <p:defaultTextStyle>
    <a:defPPr>
      <a:defRPr lang="en-US"/>
    </a:defPPr>
    <a:lvl1pPr algn="ctr"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5613" indent="1588" algn="ctr"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2813" indent="1588" algn="ctr"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0013" indent="1588" algn="ctr"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7213" indent="1588" algn="ctr"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clrMru>
    <a:srgbClr val="008000"/>
    <a:srgbClr val="FF3300"/>
    <a:srgbClr val="FFFFCC"/>
    <a:srgbClr val="FBE6FF"/>
    <a:srgbClr val="FF6DFF"/>
    <a:srgbClr val="00FFFF"/>
    <a:srgbClr val="E0E0E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946" autoAdjust="0"/>
  </p:normalViewPr>
  <p:slideViewPr>
    <p:cSldViewPr>
      <p:cViewPr varScale="1">
        <p:scale>
          <a:sx n="124" d="100"/>
          <a:sy n="124" d="100"/>
        </p:scale>
        <p:origin x="-112" y="-720"/>
      </p:cViewPr>
      <p:guideLst>
        <p:guide orient="horz" pos="2304"/>
        <p:guide pos="3024"/>
      </p:guideLst>
    </p:cSldViewPr>
  </p:slideViewPr>
  <p:notesTextViewPr>
    <p:cViewPr>
      <p:scale>
        <a:sx n="100" d="100"/>
        <a:sy n="100" d="100"/>
      </p:scale>
      <p:origin x="0" y="0"/>
    </p:cViewPr>
  </p:notesTextViewPr>
  <p:sorterViewPr>
    <p:cViewPr>
      <p:scale>
        <a:sx n="200" d="100"/>
        <a:sy n="200" d="100"/>
      </p:scale>
      <p:origin x="0" y="0"/>
    </p:cViewPr>
  </p:sorterViewPr>
  <p:notesViewPr>
    <p:cSldViewPr>
      <p:cViewPr varScale="1">
        <p:scale>
          <a:sx n="65" d="100"/>
          <a:sy n="65" d="100"/>
        </p:scale>
        <p:origin x="-2632" y="-71"/>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handoutMaster" Target="handoutMasters/handoutMaster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printerSettings" Target="printerSettings/printerSettings1.bin"/><Relationship Id="rId112" Type="http://schemas.openxmlformats.org/officeDocument/2006/relationships/presProps" Target="presProps.xml"/><Relationship Id="rId113" Type="http://schemas.openxmlformats.org/officeDocument/2006/relationships/viewProps" Target="viewProps.xml"/><Relationship Id="rId114" Type="http://schemas.openxmlformats.org/officeDocument/2006/relationships/theme" Target="theme/theme1.xml"/><Relationship Id="rId115"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Users\Katsushi\Desktop\NSF%20IDBR\D-Plot%20Sampe1-10.xlsx" TargetMode="External"/><Relationship Id="rId3"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file:///C:\Users\Katsushi\Documents\BIO\.My%20XLS\frame%20rate%20vs.%20resolution.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08814373563459"/>
          <c:y val="0.0399377708068527"/>
          <c:w val="0.637008603631881"/>
          <c:h val="0.878482353571982"/>
        </c:manualLayout>
      </c:layout>
      <c:scatterChart>
        <c:scatterStyle val="smoothMarker"/>
        <c:varyColors val="0"/>
        <c:ser>
          <c:idx val="0"/>
          <c:order val="0"/>
          <c:tx>
            <c:strRef>
              <c:f>All_x!$D$19</c:f>
              <c:strCache>
                <c:ptCount val="1"/>
                <c:pt idx="0">
                  <c:v>#1</c:v>
                </c:pt>
              </c:strCache>
            </c:strRef>
          </c:tx>
          <c:xVal>
            <c:numRef>
              <c:f>All_x!$C$20:$C$35</c:f>
              <c:numCache>
                <c:formatCode>General</c:formatCode>
                <c:ptCount val="16"/>
                <c:pt idx="0">
                  <c:v>0.0250000000000002</c:v>
                </c:pt>
                <c:pt idx="1">
                  <c:v>0.0500000000000001</c:v>
                </c:pt>
                <c:pt idx="2">
                  <c:v>0.1</c:v>
                </c:pt>
                <c:pt idx="3">
                  <c:v>0.25</c:v>
                </c:pt>
                <c:pt idx="4">
                  <c:v>0.5</c:v>
                </c:pt>
                <c:pt idx="5">
                  <c:v>1.0</c:v>
                </c:pt>
                <c:pt idx="6">
                  <c:v>2.0</c:v>
                </c:pt>
                <c:pt idx="7">
                  <c:v>3.5</c:v>
                </c:pt>
                <c:pt idx="8">
                  <c:v>5.0</c:v>
                </c:pt>
                <c:pt idx="9">
                  <c:v>7.500000000000001</c:v>
                </c:pt>
                <c:pt idx="10">
                  <c:v>10.0</c:v>
                </c:pt>
                <c:pt idx="11">
                  <c:v>15.0</c:v>
                </c:pt>
                <c:pt idx="12">
                  <c:v>20.0</c:v>
                </c:pt>
                <c:pt idx="13">
                  <c:v>25.0</c:v>
                </c:pt>
                <c:pt idx="14">
                  <c:v>37.5</c:v>
                </c:pt>
                <c:pt idx="15">
                  <c:v>75.0</c:v>
                </c:pt>
              </c:numCache>
            </c:numRef>
          </c:xVal>
          <c:yVal>
            <c:numRef>
              <c:f>All_x!$D$20:$D$35</c:f>
              <c:numCache>
                <c:formatCode>0.0</c:formatCode>
                <c:ptCount val="16"/>
                <c:pt idx="0">
                  <c:v>182.0898288088648</c:v>
                </c:pt>
                <c:pt idx="1">
                  <c:v>185.3949917456675</c:v>
                </c:pt>
                <c:pt idx="2">
                  <c:v>191.1455455472091</c:v>
                </c:pt>
                <c:pt idx="3">
                  <c:v>206.1410154527962</c:v>
                </c:pt>
                <c:pt idx="4">
                  <c:v>229.9157765797447</c:v>
                </c:pt>
                <c:pt idx="5">
                  <c:v>267.9201091687532</c:v>
                </c:pt>
                <c:pt idx="6">
                  <c:v>331.6231599242686</c:v>
                </c:pt>
                <c:pt idx="7">
                  <c:v>388.348220316502</c:v>
                </c:pt>
                <c:pt idx="8">
                  <c:v>449.0961323639816</c:v>
                </c:pt>
                <c:pt idx="9">
                  <c:v>559.1974432861485</c:v>
                </c:pt>
                <c:pt idx="10">
                  <c:v>644.0104892555748</c:v>
                </c:pt>
                <c:pt idx="11">
                  <c:v>793.608187276118</c:v>
                </c:pt>
                <c:pt idx="12">
                  <c:v>947.4342085729744</c:v>
                </c:pt>
                <c:pt idx="13">
                  <c:v>1114.076218693066</c:v>
                </c:pt>
                <c:pt idx="14">
                  <c:v>1414.28778383013</c:v>
                </c:pt>
                <c:pt idx="15">
                  <c:v>1543.212909675456</c:v>
                </c:pt>
              </c:numCache>
            </c:numRef>
          </c:yVal>
          <c:smooth val="1"/>
        </c:ser>
        <c:ser>
          <c:idx val="1"/>
          <c:order val="1"/>
          <c:tx>
            <c:strRef>
              <c:f>All_x!$E$19</c:f>
              <c:strCache>
                <c:ptCount val="1"/>
                <c:pt idx="0">
                  <c:v>#2</c:v>
                </c:pt>
              </c:strCache>
            </c:strRef>
          </c:tx>
          <c:marker>
            <c:symbol val="square"/>
            <c:size val="5"/>
          </c:marker>
          <c:xVal>
            <c:numRef>
              <c:f>All_x!$C$20:$C$35</c:f>
              <c:numCache>
                <c:formatCode>General</c:formatCode>
                <c:ptCount val="16"/>
                <c:pt idx="0">
                  <c:v>0.0250000000000002</c:v>
                </c:pt>
                <c:pt idx="1">
                  <c:v>0.0500000000000001</c:v>
                </c:pt>
                <c:pt idx="2">
                  <c:v>0.1</c:v>
                </c:pt>
                <c:pt idx="3">
                  <c:v>0.25</c:v>
                </c:pt>
                <c:pt idx="4">
                  <c:v>0.5</c:v>
                </c:pt>
                <c:pt idx="5">
                  <c:v>1.0</c:v>
                </c:pt>
                <c:pt idx="6">
                  <c:v>2.0</c:v>
                </c:pt>
                <c:pt idx="7">
                  <c:v>3.5</c:v>
                </c:pt>
                <c:pt idx="8">
                  <c:v>5.0</c:v>
                </c:pt>
                <c:pt idx="9">
                  <c:v>7.500000000000001</c:v>
                </c:pt>
                <c:pt idx="10">
                  <c:v>10.0</c:v>
                </c:pt>
                <c:pt idx="11">
                  <c:v>15.0</c:v>
                </c:pt>
                <c:pt idx="12">
                  <c:v>20.0</c:v>
                </c:pt>
                <c:pt idx="13">
                  <c:v>25.0</c:v>
                </c:pt>
                <c:pt idx="14">
                  <c:v>37.5</c:v>
                </c:pt>
                <c:pt idx="15">
                  <c:v>75.0</c:v>
                </c:pt>
              </c:numCache>
            </c:numRef>
          </c:xVal>
          <c:yVal>
            <c:numRef>
              <c:f>All_x!$E$20:$E$35</c:f>
              <c:numCache>
                <c:formatCode>0.0</c:formatCode>
                <c:ptCount val="16"/>
                <c:pt idx="0">
                  <c:v>517.3014759922917</c:v>
                </c:pt>
                <c:pt idx="1">
                  <c:v>519.174194971116</c:v>
                </c:pt>
                <c:pt idx="2">
                  <c:v>527.9332318889424</c:v>
                </c:pt>
                <c:pt idx="3">
                  <c:v>539.8536533856974</c:v>
                </c:pt>
                <c:pt idx="4">
                  <c:v>566.6811370308334</c:v>
                </c:pt>
                <c:pt idx="5">
                  <c:v>622.7346699305294</c:v>
                </c:pt>
                <c:pt idx="6">
                  <c:v>732.8032076490925</c:v>
                </c:pt>
                <c:pt idx="7">
                  <c:v>849.8261272792079</c:v>
                </c:pt>
                <c:pt idx="8">
                  <c:v>942.3326454663244</c:v>
                </c:pt>
                <c:pt idx="9">
                  <c:v>1085.84995534086</c:v>
                </c:pt>
                <c:pt idx="10">
                  <c:v>1217.57428984587</c:v>
                </c:pt>
                <c:pt idx="11">
                  <c:v>1487.91401186118</c:v>
                </c:pt>
                <c:pt idx="12">
                  <c:v>1749.64436426937</c:v>
                </c:pt>
                <c:pt idx="13">
                  <c:v>2434.51338266479</c:v>
                </c:pt>
                <c:pt idx="14">
                  <c:v>3300.546835258376</c:v>
                </c:pt>
                <c:pt idx="15">
                  <c:v>5504.73032903466</c:v>
                </c:pt>
              </c:numCache>
            </c:numRef>
          </c:yVal>
          <c:smooth val="1"/>
        </c:ser>
        <c:ser>
          <c:idx val="2"/>
          <c:order val="2"/>
          <c:tx>
            <c:strRef>
              <c:f>All_x!$F$19</c:f>
              <c:strCache>
                <c:ptCount val="1"/>
                <c:pt idx="0">
                  <c:v>#3</c:v>
                </c:pt>
              </c:strCache>
            </c:strRef>
          </c:tx>
          <c:xVal>
            <c:numRef>
              <c:f>All_x!$C$20:$C$35</c:f>
              <c:numCache>
                <c:formatCode>General</c:formatCode>
                <c:ptCount val="16"/>
                <c:pt idx="0">
                  <c:v>0.0250000000000002</c:v>
                </c:pt>
                <c:pt idx="1">
                  <c:v>0.0500000000000001</c:v>
                </c:pt>
                <c:pt idx="2">
                  <c:v>0.1</c:v>
                </c:pt>
                <c:pt idx="3">
                  <c:v>0.25</c:v>
                </c:pt>
                <c:pt idx="4">
                  <c:v>0.5</c:v>
                </c:pt>
                <c:pt idx="5">
                  <c:v>1.0</c:v>
                </c:pt>
                <c:pt idx="6">
                  <c:v>2.0</c:v>
                </c:pt>
                <c:pt idx="7">
                  <c:v>3.5</c:v>
                </c:pt>
                <c:pt idx="8">
                  <c:v>5.0</c:v>
                </c:pt>
                <c:pt idx="9">
                  <c:v>7.500000000000001</c:v>
                </c:pt>
                <c:pt idx="10">
                  <c:v>10.0</c:v>
                </c:pt>
                <c:pt idx="11">
                  <c:v>15.0</c:v>
                </c:pt>
                <c:pt idx="12">
                  <c:v>20.0</c:v>
                </c:pt>
                <c:pt idx="13">
                  <c:v>25.0</c:v>
                </c:pt>
                <c:pt idx="14">
                  <c:v>37.5</c:v>
                </c:pt>
                <c:pt idx="15">
                  <c:v>75.0</c:v>
                </c:pt>
              </c:numCache>
            </c:numRef>
          </c:xVal>
          <c:yVal>
            <c:numRef>
              <c:f>All_x!$F$20:$F$35</c:f>
              <c:numCache>
                <c:formatCode>0.0</c:formatCode>
                <c:ptCount val="16"/>
                <c:pt idx="0">
                  <c:v>654.6276184508679</c:v>
                </c:pt>
                <c:pt idx="1">
                  <c:v>658.8383196223542</c:v>
                </c:pt>
                <c:pt idx="2">
                  <c:v>660.76390566669</c:v>
                </c:pt>
                <c:pt idx="3">
                  <c:v>681.1435638323734</c:v>
                </c:pt>
                <c:pt idx="4">
                  <c:v>706.5505574200411</c:v>
                </c:pt>
                <c:pt idx="5">
                  <c:v>748.4980952389234</c:v>
                </c:pt>
                <c:pt idx="6">
                  <c:v>820.4687416994254</c:v>
                </c:pt>
                <c:pt idx="7">
                  <c:v>883.707991206187</c:v>
                </c:pt>
                <c:pt idx="8">
                  <c:v>981.6638421848094</c:v>
                </c:pt>
                <c:pt idx="9">
                  <c:v>1124.616968529182</c:v>
                </c:pt>
                <c:pt idx="10">
                  <c:v>1278.501232708578</c:v>
                </c:pt>
                <c:pt idx="11">
                  <c:v>1486.679629371431</c:v>
                </c:pt>
                <c:pt idx="12">
                  <c:v>1623.895544650815</c:v>
                </c:pt>
                <c:pt idx="13">
                  <c:v>1770.0232375308</c:v>
                </c:pt>
                <c:pt idx="14">
                  <c:v>1837.19645071784</c:v>
                </c:pt>
                <c:pt idx="15">
                  <c:v>2952.783255983841</c:v>
                </c:pt>
              </c:numCache>
            </c:numRef>
          </c:yVal>
          <c:smooth val="1"/>
        </c:ser>
        <c:ser>
          <c:idx val="3"/>
          <c:order val="3"/>
          <c:tx>
            <c:strRef>
              <c:f>All_x!$G$19</c:f>
              <c:strCache>
                <c:ptCount val="1"/>
                <c:pt idx="0">
                  <c:v>#4</c:v>
                </c:pt>
              </c:strCache>
            </c:strRef>
          </c:tx>
          <c:xVal>
            <c:numRef>
              <c:f>All_x!$C$20:$C$35</c:f>
              <c:numCache>
                <c:formatCode>General</c:formatCode>
                <c:ptCount val="16"/>
                <c:pt idx="0">
                  <c:v>0.0250000000000002</c:v>
                </c:pt>
                <c:pt idx="1">
                  <c:v>0.0500000000000001</c:v>
                </c:pt>
                <c:pt idx="2">
                  <c:v>0.1</c:v>
                </c:pt>
                <c:pt idx="3">
                  <c:v>0.25</c:v>
                </c:pt>
                <c:pt idx="4">
                  <c:v>0.5</c:v>
                </c:pt>
                <c:pt idx="5">
                  <c:v>1.0</c:v>
                </c:pt>
                <c:pt idx="6">
                  <c:v>2.0</c:v>
                </c:pt>
                <c:pt idx="7">
                  <c:v>3.5</c:v>
                </c:pt>
                <c:pt idx="8">
                  <c:v>5.0</c:v>
                </c:pt>
                <c:pt idx="9">
                  <c:v>7.500000000000001</c:v>
                </c:pt>
                <c:pt idx="10">
                  <c:v>10.0</c:v>
                </c:pt>
                <c:pt idx="11">
                  <c:v>15.0</c:v>
                </c:pt>
                <c:pt idx="12">
                  <c:v>20.0</c:v>
                </c:pt>
                <c:pt idx="13">
                  <c:v>25.0</c:v>
                </c:pt>
                <c:pt idx="14">
                  <c:v>37.5</c:v>
                </c:pt>
                <c:pt idx="15">
                  <c:v>75.0</c:v>
                </c:pt>
              </c:numCache>
            </c:numRef>
          </c:xVal>
          <c:yVal>
            <c:numRef>
              <c:f>All_x!$G$20:$G$35</c:f>
              <c:numCache>
                <c:formatCode>0.0</c:formatCode>
                <c:ptCount val="16"/>
                <c:pt idx="0">
                  <c:v>542.758495055878</c:v>
                </c:pt>
                <c:pt idx="1">
                  <c:v>545.9980187379575</c:v>
                </c:pt>
                <c:pt idx="2">
                  <c:v>547.598963826589</c:v>
                </c:pt>
                <c:pt idx="3">
                  <c:v>568.1658779055881</c:v>
                </c:pt>
                <c:pt idx="4">
                  <c:v>596.2016746647415</c:v>
                </c:pt>
                <c:pt idx="5">
                  <c:v>646.3105306917164</c:v>
                </c:pt>
                <c:pt idx="6">
                  <c:v>744.3496596936374</c:v>
                </c:pt>
                <c:pt idx="7">
                  <c:v>816.2124698053964</c:v>
                </c:pt>
                <c:pt idx="8">
                  <c:v>884.135068441227</c:v>
                </c:pt>
                <c:pt idx="9">
                  <c:v>1000.58841810265</c:v>
                </c:pt>
                <c:pt idx="10">
                  <c:v>1192.210915144971</c:v>
                </c:pt>
                <c:pt idx="11">
                  <c:v>1498.386048797061</c:v>
                </c:pt>
                <c:pt idx="12">
                  <c:v>1767.113213891771</c:v>
                </c:pt>
                <c:pt idx="13">
                  <c:v>1993.465157050782</c:v>
                </c:pt>
                <c:pt idx="14">
                  <c:v>3286.616986741756</c:v>
                </c:pt>
                <c:pt idx="15">
                  <c:v>7503.069548033055</c:v>
                </c:pt>
              </c:numCache>
            </c:numRef>
          </c:yVal>
          <c:smooth val="1"/>
        </c:ser>
        <c:ser>
          <c:idx val="4"/>
          <c:order val="4"/>
          <c:tx>
            <c:strRef>
              <c:f>All_x!$H$19</c:f>
              <c:strCache>
                <c:ptCount val="1"/>
                <c:pt idx="0">
                  <c:v>#5</c:v>
                </c:pt>
              </c:strCache>
            </c:strRef>
          </c:tx>
          <c:xVal>
            <c:numRef>
              <c:f>All_x!$C$20:$C$35</c:f>
              <c:numCache>
                <c:formatCode>General</c:formatCode>
                <c:ptCount val="16"/>
                <c:pt idx="0">
                  <c:v>0.0250000000000002</c:v>
                </c:pt>
                <c:pt idx="1">
                  <c:v>0.0500000000000001</c:v>
                </c:pt>
                <c:pt idx="2">
                  <c:v>0.1</c:v>
                </c:pt>
                <c:pt idx="3">
                  <c:v>0.25</c:v>
                </c:pt>
                <c:pt idx="4">
                  <c:v>0.5</c:v>
                </c:pt>
                <c:pt idx="5">
                  <c:v>1.0</c:v>
                </c:pt>
                <c:pt idx="6">
                  <c:v>2.0</c:v>
                </c:pt>
                <c:pt idx="7">
                  <c:v>3.5</c:v>
                </c:pt>
                <c:pt idx="8">
                  <c:v>5.0</c:v>
                </c:pt>
                <c:pt idx="9">
                  <c:v>7.500000000000001</c:v>
                </c:pt>
                <c:pt idx="10">
                  <c:v>10.0</c:v>
                </c:pt>
                <c:pt idx="11">
                  <c:v>15.0</c:v>
                </c:pt>
                <c:pt idx="12">
                  <c:v>20.0</c:v>
                </c:pt>
                <c:pt idx="13">
                  <c:v>25.0</c:v>
                </c:pt>
                <c:pt idx="14">
                  <c:v>37.5</c:v>
                </c:pt>
                <c:pt idx="15">
                  <c:v>75.0</c:v>
                </c:pt>
              </c:numCache>
            </c:numRef>
          </c:xVal>
          <c:yVal>
            <c:numRef>
              <c:f>All_x!$H$20:$H$35</c:f>
              <c:numCache>
                <c:formatCode>0.0</c:formatCode>
                <c:ptCount val="16"/>
                <c:pt idx="0">
                  <c:v>59.30809304130459</c:v>
                </c:pt>
                <c:pt idx="1">
                  <c:v>62.69152603011201</c:v>
                </c:pt>
                <c:pt idx="2">
                  <c:v>70.71672712609038</c:v>
                </c:pt>
                <c:pt idx="3">
                  <c:v>84.43517562282175</c:v>
                </c:pt>
                <c:pt idx="4">
                  <c:v>114.064080671059</c:v>
                </c:pt>
                <c:pt idx="5">
                  <c:v>162.4979117726873</c:v>
                </c:pt>
                <c:pt idx="6">
                  <c:v>231.8725000404155</c:v>
                </c:pt>
                <c:pt idx="7">
                  <c:v>323.4090487604989</c:v>
                </c:pt>
                <c:pt idx="8">
                  <c:v>383.2423759654517</c:v>
                </c:pt>
                <c:pt idx="9">
                  <c:v>450.4825715105586</c:v>
                </c:pt>
                <c:pt idx="10">
                  <c:v>492.040886182916</c:v>
                </c:pt>
                <c:pt idx="11">
                  <c:v>573.7995463154981</c:v>
                </c:pt>
                <c:pt idx="12">
                  <c:v>691.496641088397</c:v>
                </c:pt>
                <c:pt idx="13">
                  <c:v>751.2122687200774</c:v>
                </c:pt>
                <c:pt idx="14">
                  <c:v>1032.436048174091</c:v>
                </c:pt>
                <c:pt idx="15">
                  <c:v>1156.27121058289</c:v>
                </c:pt>
              </c:numCache>
            </c:numRef>
          </c:yVal>
          <c:smooth val="1"/>
        </c:ser>
        <c:ser>
          <c:idx val="5"/>
          <c:order val="5"/>
          <c:tx>
            <c:strRef>
              <c:f>All_x!$I$19</c:f>
              <c:strCache>
                <c:ptCount val="1"/>
                <c:pt idx="0">
                  <c:v>#6</c:v>
                </c:pt>
              </c:strCache>
            </c:strRef>
          </c:tx>
          <c:xVal>
            <c:numRef>
              <c:f>All_x!$C$20:$C$35</c:f>
              <c:numCache>
                <c:formatCode>General</c:formatCode>
                <c:ptCount val="16"/>
                <c:pt idx="0">
                  <c:v>0.0250000000000002</c:v>
                </c:pt>
                <c:pt idx="1">
                  <c:v>0.0500000000000001</c:v>
                </c:pt>
                <c:pt idx="2">
                  <c:v>0.1</c:v>
                </c:pt>
                <c:pt idx="3">
                  <c:v>0.25</c:v>
                </c:pt>
                <c:pt idx="4">
                  <c:v>0.5</c:v>
                </c:pt>
                <c:pt idx="5">
                  <c:v>1.0</c:v>
                </c:pt>
                <c:pt idx="6">
                  <c:v>2.0</c:v>
                </c:pt>
                <c:pt idx="7">
                  <c:v>3.5</c:v>
                </c:pt>
                <c:pt idx="8">
                  <c:v>5.0</c:v>
                </c:pt>
                <c:pt idx="9">
                  <c:v>7.500000000000001</c:v>
                </c:pt>
                <c:pt idx="10">
                  <c:v>10.0</c:v>
                </c:pt>
                <c:pt idx="11">
                  <c:v>15.0</c:v>
                </c:pt>
                <c:pt idx="12">
                  <c:v>20.0</c:v>
                </c:pt>
                <c:pt idx="13">
                  <c:v>25.0</c:v>
                </c:pt>
                <c:pt idx="14">
                  <c:v>37.5</c:v>
                </c:pt>
                <c:pt idx="15">
                  <c:v>75.0</c:v>
                </c:pt>
              </c:numCache>
            </c:numRef>
          </c:xVal>
          <c:yVal>
            <c:numRef>
              <c:f>All_x!$I$20:$I$35</c:f>
              <c:numCache>
                <c:formatCode>0.0</c:formatCode>
                <c:ptCount val="16"/>
                <c:pt idx="0">
                  <c:v>53.58950881121309</c:v>
                </c:pt>
                <c:pt idx="1">
                  <c:v>58.95235771998894</c:v>
                </c:pt>
                <c:pt idx="2">
                  <c:v>68.94361162153492</c:v>
                </c:pt>
                <c:pt idx="3">
                  <c:v>87.10961190600338</c:v>
                </c:pt>
                <c:pt idx="4">
                  <c:v>127.4951757780318</c:v>
                </c:pt>
                <c:pt idx="5">
                  <c:v>202.8728878250821</c:v>
                </c:pt>
                <c:pt idx="6">
                  <c:v>333.7513984754336</c:v>
                </c:pt>
                <c:pt idx="7">
                  <c:v>471.4268775904296</c:v>
                </c:pt>
                <c:pt idx="8">
                  <c:v>598.8497695546746</c:v>
                </c:pt>
                <c:pt idx="9">
                  <c:v>761.3342043787144</c:v>
                </c:pt>
                <c:pt idx="10">
                  <c:v>908.7393383239125</c:v>
                </c:pt>
                <c:pt idx="11">
                  <c:v>1090.97703410538</c:v>
                </c:pt>
                <c:pt idx="12">
                  <c:v>1133.43342650317</c:v>
                </c:pt>
                <c:pt idx="13">
                  <c:v>1218.913579661801</c:v>
                </c:pt>
                <c:pt idx="14">
                  <c:v>1292.603250057417</c:v>
                </c:pt>
                <c:pt idx="15">
                  <c:v>2282.840743493866</c:v>
                </c:pt>
              </c:numCache>
            </c:numRef>
          </c:yVal>
          <c:smooth val="1"/>
        </c:ser>
        <c:ser>
          <c:idx val="6"/>
          <c:order val="6"/>
          <c:tx>
            <c:strRef>
              <c:f>All_x!$J$19</c:f>
              <c:strCache>
                <c:ptCount val="1"/>
                <c:pt idx="0">
                  <c:v>#7</c:v>
                </c:pt>
              </c:strCache>
            </c:strRef>
          </c:tx>
          <c:xVal>
            <c:numRef>
              <c:f>All_x!$C$20:$C$35</c:f>
              <c:numCache>
                <c:formatCode>General</c:formatCode>
                <c:ptCount val="16"/>
                <c:pt idx="0">
                  <c:v>0.0250000000000002</c:v>
                </c:pt>
                <c:pt idx="1">
                  <c:v>0.0500000000000001</c:v>
                </c:pt>
                <c:pt idx="2">
                  <c:v>0.1</c:v>
                </c:pt>
                <c:pt idx="3">
                  <c:v>0.25</c:v>
                </c:pt>
                <c:pt idx="4">
                  <c:v>0.5</c:v>
                </c:pt>
                <c:pt idx="5">
                  <c:v>1.0</c:v>
                </c:pt>
                <c:pt idx="6">
                  <c:v>2.0</c:v>
                </c:pt>
                <c:pt idx="7">
                  <c:v>3.5</c:v>
                </c:pt>
                <c:pt idx="8">
                  <c:v>5.0</c:v>
                </c:pt>
                <c:pt idx="9">
                  <c:v>7.500000000000001</c:v>
                </c:pt>
                <c:pt idx="10">
                  <c:v>10.0</c:v>
                </c:pt>
                <c:pt idx="11">
                  <c:v>15.0</c:v>
                </c:pt>
                <c:pt idx="12">
                  <c:v>20.0</c:v>
                </c:pt>
                <c:pt idx="13">
                  <c:v>25.0</c:v>
                </c:pt>
                <c:pt idx="14">
                  <c:v>37.5</c:v>
                </c:pt>
                <c:pt idx="15">
                  <c:v>75.0</c:v>
                </c:pt>
              </c:numCache>
            </c:numRef>
          </c:xVal>
          <c:yVal>
            <c:numRef>
              <c:f>All_x!$J$20:$J$35</c:f>
              <c:numCache>
                <c:formatCode>0.0</c:formatCode>
                <c:ptCount val="16"/>
                <c:pt idx="0">
                  <c:v>49.80231248326152</c:v>
                </c:pt>
                <c:pt idx="1">
                  <c:v>54.11114158240974</c:v>
                </c:pt>
                <c:pt idx="2">
                  <c:v>62.04563924722773</c:v>
                </c:pt>
                <c:pt idx="3">
                  <c:v>75.93354717254275</c:v>
                </c:pt>
                <c:pt idx="4">
                  <c:v>105.804262042196</c:v>
                </c:pt>
                <c:pt idx="5">
                  <c:v>154.907897571218</c:v>
                </c:pt>
                <c:pt idx="6">
                  <c:v>242.4619193210205</c:v>
                </c:pt>
                <c:pt idx="7">
                  <c:v>328.0852119507696</c:v>
                </c:pt>
                <c:pt idx="8">
                  <c:v>409.6081221948343</c:v>
                </c:pt>
                <c:pt idx="9">
                  <c:v>494.8840597020612</c:v>
                </c:pt>
                <c:pt idx="10">
                  <c:v>581.8842600855724</c:v>
                </c:pt>
                <c:pt idx="11">
                  <c:v>700.8136791209404</c:v>
                </c:pt>
                <c:pt idx="12">
                  <c:v>813.0617613941254</c:v>
                </c:pt>
                <c:pt idx="13">
                  <c:v>910.5955404159579</c:v>
                </c:pt>
                <c:pt idx="14">
                  <c:v>1350.075230705785</c:v>
                </c:pt>
                <c:pt idx="15">
                  <c:v>1539.77104902592</c:v>
                </c:pt>
              </c:numCache>
            </c:numRef>
          </c:yVal>
          <c:smooth val="1"/>
        </c:ser>
        <c:ser>
          <c:idx val="7"/>
          <c:order val="7"/>
          <c:tx>
            <c:strRef>
              <c:f>All_x!$K$19</c:f>
              <c:strCache>
                <c:ptCount val="1"/>
                <c:pt idx="0">
                  <c:v>#8</c:v>
                </c:pt>
              </c:strCache>
            </c:strRef>
          </c:tx>
          <c:xVal>
            <c:numRef>
              <c:f>All_x!$C$20:$C$35</c:f>
              <c:numCache>
                <c:formatCode>General</c:formatCode>
                <c:ptCount val="16"/>
                <c:pt idx="0">
                  <c:v>0.0250000000000002</c:v>
                </c:pt>
                <c:pt idx="1">
                  <c:v>0.0500000000000001</c:v>
                </c:pt>
                <c:pt idx="2">
                  <c:v>0.1</c:v>
                </c:pt>
                <c:pt idx="3">
                  <c:v>0.25</c:v>
                </c:pt>
                <c:pt idx="4">
                  <c:v>0.5</c:v>
                </c:pt>
                <c:pt idx="5">
                  <c:v>1.0</c:v>
                </c:pt>
                <c:pt idx="6">
                  <c:v>2.0</c:v>
                </c:pt>
                <c:pt idx="7">
                  <c:v>3.5</c:v>
                </c:pt>
                <c:pt idx="8">
                  <c:v>5.0</c:v>
                </c:pt>
                <c:pt idx="9">
                  <c:v>7.500000000000001</c:v>
                </c:pt>
                <c:pt idx="10">
                  <c:v>10.0</c:v>
                </c:pt>
                <c:pt idx="11">
                  <c:v>15.0</c:v>
                </c:pt>
                <c:pt idx="12">
                  <c:v>20.0</c:v>
                </c:pt>
                <c:pt idx="13">
                  <c:v>25.0</c:v>
                </c:pt>
                <c:pt idx="14">
                  <c:v>37.5</c:v>
                </c:pt>
                <c:pt idx="15">
                  <c:v>75.0</c:v>
                </c:pt>
              </c:numCache>
            </c:numRef>
          </c:xVal>
          <c:yVal>
            <c:numRef>
              <c:f>All_x!$K$20:$K$35</c:f>
              <c:numCache>
                <c:formatCode>0.0</c:formatCode>
                <c:ptCount val="16"/>
                <c:pt idx="0">
                  <c:v>57.65308349960197</c:v>
                </c:pt>
                <c:pt idx="1">
                  <c:v>61.76470197454526</c:v>
                </c:pt>
                <c:pt idx="2">
                  <c:v>69.9706161091531</c:v>
                </c:pt>
                <c:pt idx="3">
                  <c:v>85.52303335410105</c:v>
                </c:pt>
                <c:pt idx="4">
                  <c:v>119.5890775784472</c:v>
                </c:pt>
                <c:pt idx="5">
                  <c:v>179.2798213945099</c:v>
                </c:pt>
                <c:pt idx="6">
                  <c:v>284.6991567099836</c:v>
                </c:pt>
                <c:pt idx="7">
                  <c:v>393.5553669593872</c:v>
                </c:pt>
                <c:pt idx="8">
                  <c:v>497.9444389183819</c:v>
                </c:pt>
                <c:pt idx="9">
                  <c:v>613.9147721514483</c:v>
                </c:pt>
                <c:pt idx="10">
                  <c:v>757.4623085928444</c:v>
                </c:pt>
                <c:pt idx="11">
                  <c:v>1090.27836322992</c:v>
                </c:pt>
                <c:pt idx="12">
                  <c:v>1236.997549028068</c:v>
                </c:pt>
                <c:pt idx="13">
                  <c:v>1434.332451095921</c:v>
                </c:pt>
                <c:pt idx="14">
                  <c:v>2178.885109649735</c:v>
                </c:pt>
                <c:pt idx="15">
                  <c:v>3910.830010021332</c:v>
                </c:pt>
              </c:numCache>
            </c:numRef>
          </c:yVal>
          <c:smooth val="1"/>
        </c:ser>
        <c:ser>
          <c:idx val="8"/>
          <c:order val="8"/>
          <c:tx>
            <c:strRef>
              <c:f>All_x!$L$19</c:f>
              <c:strCache>
                <c:ptCount val="1"/>
                <c:pt idx="0">
                  <c:v>#9</c:v>
                </c:pt>
              </c:strCache>
            </c:strRef>
          </c:tx>
          <c:xVal>
            <c:numRef>
              <c:f>All_x!$C$20:$C$35</c:f>
              <c:numCache>
                <c:formatCode>General</c:formatCode>
                <c:ptCount val="16"/>
                <c:pt idx="0">
                  <c:v>0.0250000000000002</c:v>
                </c:pt>
                <c:pt idx="1">
                  <c:v>0.0500000000000001</c:v>
                </c:pt>
                <c:pt idx="2">
                  <c:v>0.1</c:v>
                </c:pt>
                <c:pt idx="3">
                  <c:v>0.25</c:v>
                </c:pt>
                <c:pt idx="4">
                  <c:v>0.5</c:v>
                </c:pt>
                <c:pt idx="5">
                  <c:v>1.0</c:v>
                </c:pt>
                <c:pt idx="6">
                  <c:v>2.0</c:v>
                </c:pt>
                <c:pt idx="7">
                  <c:v>3.5</c:v>
                </c:pt>
                <c:pt idx="8">
                  <c:v>5.0</c:v>
                </c:pt>
                <c:pt idx="9">
                  <c:v>7.500000000000001</c:v>
                </c:pt>
                <c:pt idx="10">
                  <c:v>10.0</c:v>
                </c:pt>
                <c:pt idx="11">
                  <c:v>15.0</c:v>
                </c:pt>
                <c:pt idx="12">
                  <c:v>20.0</c:v>
                </c:pt>
                <c:pt idx="13">
                  <c:v>25.0</c:v>
                </c:pt>
                <c:pt idx="14">
                  <c:v>37.5</c:v>
                </c:pt>
                <c:pt idx="15">
                  <c:v>75.0</c:v>
                </c:pt>
              </c:numCache>
            </c:numRef>
          </c:xVal>
          <c:yVal>
            <c:numRef>
              <c:f>All_x!$L$20:$L$35</c:f>
              <c:numCache>
                <c:formatCode>0.0</c:formatCode>
                <c:ptCount val="16"/>
                <c:pt idx="0">
                  <c:v>66.05953370632031</c:v>
                </c:pt>
                <c:pt idx="1">
                  <c:v>71.45078383240563</c:v>
                </c:pt>
                <c:pt idx="2">
                  <c:v>83.53098493710475</c:v>
                </c:pt>
                <c:pt idx="3">
                  <c:v>104.1705245041612</c:v>
                </c:pt>
                <c:pt idx="4">
                  <c:v>153.7664524721673</c:v>
                </c:pt>
                <c:pt idx="5">
                  <c:v>229.8150482279127</c:v>
                </c:pt>
                <c:pt idx="6">
                  <c:v>363.5649710069318</c:v>
                </c:pt>
                <c:pt idx="7">
                  <c:v>477.9056227672336</c:v>
                </c:pt>
                <c:pt idx="8">
                  <c:v>585.0062628415174</c:v>
                </c:pt>
                <c:pt idx="9">
                  <c:v>734.2189752114735</c:v>
                </c:pt>
                <c:pt idx="10">
                  <c:v>921.3585918368925</c:v>
                </c:pt>
                <c:pt idx="11">
                  <c:v>1118.712837084241</c:v>
                </c:pt>
                <c:pt idx="12">
                  <c:v>1314.03302788741</c:v>
                </c:pt>
                <c:pt idx="13">
                  <c:v>1579.166528193317</c:v>
                </c:pt>
                <c:pt idx="14">
                  <c:v>2357.230902624251</c:v>
                </c:pt>
                <c:pt idx="15">
                  <c:v>4277.038297932709</c:v>
                </c:pt>
              </c:numCache>
            </c:numRef>
          </c:yVal>
          <c:smooth val="1"/>
        </c:ser>
        <c:ser>
          <c:idx val="9"/>
          <c:order val="9"/>
          <c:tx>
            <c:strRef>
              <c:f>All_x!$M$19</c:f>
              <c:strCache>
                <c:ptCount val="1"/>
                <c:pt idx="0">
                  <c:v>#10</c:v>
                </c:pt>
              </c:strCache>
            </c:strRef>
          </c:tx>
          <c:xVal>
            <c:numRef>
              <c:f>All_x!$C$20:$C$35</c:f>
              <c:numCache>
                <c:formatCode>General</c:formatCode>
                <c:ptCount val="16"/>
                <c:pt idx="0">
                  <c:v>0.0250000000000002</c:v>
                </c:pt>
                <c:pt idx="1">
                  <c:v>0.0500000000000001</c:v>
                </c:pt>
                <c:pt idx="2">
                  <c:v>0.1</c:v>
                </c:pt>
                <c:pt idx="3">
                  <c:v>0.25</c:v>
                </c:pt>
                <c:pt idx="4">
                  <c:v>0.5</c:v>
                </c:pt>
                <c:pt idx="5">
                  <c:v>1.0</c:v>
                </c:pt>
                <c:pt idx="6">
                  <c:v>2.0</c:v>
                </c:pt>
                <c:pt idx="7">
                  <c:v>3.5</c:v>
                </c:pt>
                <c:pt idx="8">
                  <c:v>5.0</c:v>
                </c:pt>
                <c:pt idx="9">
                  <c:v>7.500000000000001</c:v>
                </c:pt>
                <c:pt idx="10">
                  <c:v>10.0</c:v>
                </c:pt>
                <c:pt idx="11">
                  <c:v>15.0</c:v>
                </c:pt>
                <c:pt idx="12">
                  <c:v>20.0</c:v>
                </c:pt>
                <c:pt idx="13">
                  <c:v>25.0</c:v>
                </c:pt>
                <c:pt idx="14">
                  <c:v>37.5</c:v>
                </c:pt>
                <c:pt idx="15">
                  <c:v>75.0</c:v>
                </c:pt>
              </c:numCache>
            </c:numRef>
          </c:xVal>
          <c:yVal>
            <c:numRef>
              <c:f>All_x!$M$20:$M$35</c:f>
              <c:numCache>
                <c:formatCode>0.0</c:formatCode>
                <c:ptCount val="16"/>
                <c:pt idx="0">
                  <c:v>63.02171252040601</c:v>
                </c:pt>
                <c:pt idx="1">
                  <c:v>70.95694605883621</c:v>
                </c:pt>
                <c:pt idx="2">
                  <c:v>84.00588798177567</c:v>
                </c:pt>
                <c:pt idx="3">
                  <c:v>106.0603460596281</c:v>
                </c:pt>
                <c:pt idx="4">
                  <c:v>152.3317652423755</c:v>
                </c:pt>
                <c:pt idx="5">
                  <c:v>229.2694312331592</c:v>
                </c:pt>
                <c:pt idx="6">
                  <c:v>374.9444609924694</c:v>
                </c:pt>
                <c:pt idx="7">
                  <c:v>482.977608869947</c:v>
                </c:pt>
                <c:pt idx="8">
                  <c:v>599.90750552605</c:v>
                </c:pt>
                <c:pt idx="9">
                  <c:v>836.8423447165254</c:v>
                </c:pt>
                <c:pt idx="10">
                  <c:v>1120.520025863075</c:v>
                </c:pt>
                <c:pt idx="11">
                  <c:v>1486.336723765531</c:v>
                </c:pt>
                <c:pt idx="12">
                  <c:v>1792.285350424986</c:v>
                </c:pt>
                <c:pt idx="13">
                  <c:v>2182.224158131776</c:v>
                </c:pt>
                <c:pt idx="14">
                  <c:v>2602.334269842321</c:v>
                </c:pt>
                <c:pt idx="15">
                  <c:v>2549.074054157764</c:v>
                </c:pt>
              </c:numCache>
            </c:numRef>
          </c:yVal>
          <c:smooth val="1"/>
        </c:ser>
        <c:dLbls>
          <c:showLegendKey val="0"/>
          <c:showVal val="0"/>
          <c:showCatName val="0"/>
          <c:showSerName val="0"/>
          <c:showPercent val="0"/>
          <c:showBubbleSize val="0"/>
        </c:dLbls>
        <c:axId val="-2074829512"/>
        <c:axId val="-2074831880"/>
      </c:scatterChart>
      <c:valAx>
        <c:axId val="-2074829512"/>
        <c:scaling>
          <c:logBase val="10.0"/>
          <c:orientation val="minMax"/>
        </c:scaling>
        <c:delete val="0"/>
        <c:axPos val="b"/>
        <c:majorGridlines>
          <c:spPr>
            <a:ln w="19050">
              <a:solidFill>
                <a:schemeClr val="bg1">
                  <a:lumMod val="50000"/>
                </a:schemeClr>
              </a:solidFill>
            </a:ln>
          </c:spPr>
        </c:majorGridlines>
        <c:minorGridlines>
          <c:spPr>
            <a:ln w="3175">
              <a:gradFill>
                <a:gsLst>
                  <a:gs pos="0">
                    <a:schemeClr val="bg1">
                      <a:lumMod val="75000"/>
                    </a:schemeClr>
                  </a:gs>
                  <a:gs pos="50000">
                    <a:srgbClr val="4F81BD">
                      <a:tint val="44500"/>
                      <a:satMod val="160000"/>
                    </a:srgbClr>
                  </a:gs>
                  <a:gs pos="100000">
                    <a:srgbClr val="4F81BD">
                      <a:tint val="23500"/>
                      <a:satMod val="160000"/>
                    </a:srgbClr>
                  </a:gs>
                </a:gsLst>
                <a:lin ang="5400000" scaled="0"/>
              </a:gradFill>
            </a:ln>
          </c:spPr>
        </c:minorGridlines>
        <c:numFmt formatCode="General" sourceLinked="1"/>
        <c:majorTickMark val="out"/>
        <c:minorTickMark val="none"/>
        <c:tickLblPos val="nextTo"/>
        <c:txPr>
          <a:bodyPr rot="0" vert="horz"/>
          <a:lstStyle/>
          <a:p>
            <a:pPr>
              <a:defRPr sz="1600" b="0" i="0" u="none" strike="noStrike" baseline="0">
                <a:solidFill>
                  <a:srgbClr val="000000"/>
                </a:solidFill>
                <a:latin typeface="Calibri"/>
                <a:ea typeface="Calibri"/>
                <a:cs typeface="Calibri"/>
              </a:defRPr>
            </a:pPr>
            <a:endParaRPr lang="en-US"/>
          </a:p>
        </c:txPr>
        <c:crossAx val="-2074831880"/>
        <c:crossesAt val="0.001"/>
        <c:crossBetween val="midCat"/>
        <c:majorUnit val="10.0"/>
      </c:valAx>
      <c:valAx>
        <c:axId val="-2074831880"/>
        <c:scaling>
          <c:logBase val="10.0"/>
          <c:orientation val="minMax"/>
          <c:max val="10000.0"/>
          <c:min val="10.0"/>
        </c:scaling>
        <c:delete val="0"/>
        <c:axPos val="l"/>
        <c:majorGridlines>
          <c:spPr>
            <a:ln w="19050">
              <a:solidFill>
                <a:schemeClr val="bg1">
                  <a:lumMod val="50000"/>
                </a:schemeClr>
              </a:solidFill>
            </a:ln>
          </c:spPr>
        </c:majorGridlines>
        <c:minorGridlines>
          <c:spPr>
            <a:ln w="6350">
              <a:gradFill>
                <a:gsLst>
                  <a:gs pos="0">
                    <a:schemeClr val="bg1">
                      <a:lumMod val="75000"/>
                    </a:schemeClr>
                  </a:gs>
                  <a:gs pos="50000">
                    <a:srgbClr val="4F81BD">
                      <a:tint val="44500"/>
                      <a:satMod val="160000"/>
                    </a:srgbClr>
                  </a:gs>
                  <a:gs pos="100000">
                    <a:srgbClr val="4F81BD">
                      <a:tint val="23500"/>
                      <a:satMod val="160000"/>
                    </a:srgbClr>
                  </a:gs>
                </a:gsLst>
                <a:lin ang="5400000" scaled="0"/>
              </a:gradFill>
            </a:ln>
          </c:spPr>
        </c:minorGridlines>
        <c:numFmt formatCode="General" sourceLinked="0"/>
        <c:majorTickMark val="out"/>
        <c:minorTickMark val="none"/>
        <c:tickLblPos val="nextTo"/>
        <c:txPr>
          <a:bodyPr/>
          <a:lstStyle/>
          <a:p>
            <a:pPr>
              <a:defRPr sz="1600" baseline="0"/>
            </a:pPr>
            <a:endParaRPr lang="en-US"/>
          </a:p>
        </c:txPr>
        <c:crossAx val="-2074829512"/>
        <c:crossesAt val="0.0100000000000001"/>
        <c:crossBetween val="midCat"/>
      </c:valAx>
      <c:spPr>
        <a:ln w="25400">
          <a:solidFill>
            <a:schemeClr val="bg1">
              <a:lumMod val="50000"/>
            </a:schemeClr>
          </a:solidFill>
        </a:ln>
      </c:spPr>
    </c:plotArea>
    <c:legend>
      <c:legendPos val="r"/>
      <c:layout>
        <c:manualLayout>
          <c:xMode val="edge"/>
          <c:yMode val="edge"/>
          <c:x val="0.246659461289275"/>
          <c:y val="0.0553498321099596"/>
          <c:w val="0.169235244580062"/>
          <c:h val="0.18910874754316"/>
        </c:manualLayout>
      </c:layout>
      <c:overlay val="0"/>
      <c:spPr>
        <a:solidFill>
          <a:schemeClr val="bg1"/>
        </a:solidFill>
      </c:spPr>
      <c:txPr>
        <a:bodyPr/>
        <a:lstStyle/>
        <a:p>
          <a:pPr>
            <a:defRPr sz="1600" baseline="0"/>
          </a:pPr>
          <a:endParaRPr lang="en-US"/>
        </a:p>
      </c:txPr>
    </c:legend>
    <c:plotVisOnly val="1"/>
    <c:dispBlanksAs val="gap"/>
    <c:showDLblsOverMax val="0"/>
  </c:chart>
  <c:spPr>
    <a:noFill/>
    <a:ln>
      <a:noFill/>
    </a:ln>
  </c:sp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09147846657907"/>
          <c:y val="0.0374440416499602"/>
          <c:w val="0.676080047756487"/>
          <c:h val="0.889710499899363"/>
        </c:manualLayout>
      </c:layout>
      <c:scatterChart>
        <c:scatterStyle val="smoothMarker"/>
        <c:varyColors val="0"/>
        <c:ser>
          <c:idx val="0"/>
          <c:order val="0"/>
          <c:tx>
            <c:strRef>
              <c:f>Sheet1!$F$4</c:f>
              <c:strCache>
                <c:ptCount val="1"/>
                <c:pt idx="0">
                  <c:v>SA-1</c:v>
                </c:pt>
              </c:strCache>
            </c:strRef>
          </c:tx>
          <c:xVal>
            <c:numRef>
              <c:f>Sheet1!$B$6:$B$11</c:f>
              <c:numCache>
                <c:formatCode>General</c:formatCode>
                <c:ptCount val="6"/>
                <c:pt idx="0">
                  <c:v>1024.0</c:v>
                </c:pt>
                <c:pt idx="1">
                  <c:v>512.0</c:v>
                </c:pt>
                <c:pt idx="2">
                  <c:v>256.0</c:v>
                </c:pt>
                <c:pt idx="3">
                  <c:v>128.0</c:v>
                </c:pt>
                <c:pt idx="4">
                  <c:v>64.0</c:v>
                </c:pt>
                <c:pt idx="5">
                  <c:v>32.0</c:v>
                </c:pt>
              </c:numCache>
            </c:numRef>
          </c:xVal>
          <c:yVal>
            <c:numRef>
              <c:f>Sheet1!$F$6:$F$11</c:f>
              <c:numCache>
                <c:formatCode>General</c:formatCode>
                <c:ptCount val="6"/>
                <c:pt idx="0">
                  <c:v>5000.0</c:v>
                </c:pt>
                <c:pt idx="1">
                  <c:v>20000.0</c:v>
                </c:pt>
                <c:pt idx="2">
                  <c:v>60000.0</c:v>
                </c:pt>
                <c:pt idx="3">
                  <c:v>150000.0</c:v>
                </c:pt>
                <c:pt idx="4">
                  <c:v>300000.0</c:v>
                </c:pt>
                <c:pt idx="5">
                  <c:v>500000.0</c:v>
                </c:pt>
              </c:numCache>
            </c:numRef>
          </c:yVal>
          <c:smooth val="1"/>
        </c:ser>
        <c:ser>
          <c:idx val="1"/>
          <c:order val="1"/>
          <c:tx>
            <c:strRef>
              <c:f>Sheet1!$G$4</c:f>
              <c:strCache>
                <c:ptCount val="1"/>
                <c:pt idx="0">
                  <c:v>1024PCI</c:v>
                </c:pt>
              </c:strCache>
            </c:strRef>
          </c:tx>
          <c:marker>
            <c:symbol val="square"/>
            <c:size val="5"/>
          </c:marker>
          <c:xVal>
            <c:numRef>
              <c:f>Sheet1!$B$6:$B$11</c:f>
              <c:numCache>
                <c:formatCode>General</c:formatCode>
                <c:ptCount val="6"/>
                <c:pt idx="0">
                  <c:v>1024.0</c:v>
                </c:pt>
                <c:pt idx="1">
                  <c:v>512.0</c:v>
                </c:pt>
                <c:pt idx="2">
                  <c:v>256.0</c:v>
                </c:pt>
                <c:pt idx="3">
                  <c:v>128.0</c:v>
                </c:pt>
                <c:pt idx="4">
                  <c:v>64.0</c:v>
                </c:pt>
                <c:pt idx="5">
                  <c:v>32.0</c:v>
                </c:pt>
              </c:numCache>
            </c:numRef>
          </c:xVal>
          <c:yVal>
            <c:numRef>
              <c:f>Sheet1!$G$6:$G$11</c:f>
              <c:numCache>
                <c:formatCode>General</c:formatCode>
                <c:ptCount val="6"/>
                <c:pt idx="0">
                  <c:v>1000.0</c:v>
                </c:pt>
                <c:pt idx="1">
                  <c:v>3000.0</c:v>
                </c:pt>
                <c:pt idx="2">
                  <c:v>10000.0</c:v>
                </c:pt>
                <c:pt idx="3">
                  <c:v>25000.0</c:v>
                </c:pt>
                <c:pt idx="4">
                  <c:v>45000.0</c:v>
                </c:pt>
                <c:pt idx="5">
                  <c:v>73000.0</c:v>
                </c:pt>
              </c:numCache>
            </c:numRef>
          </c:yVal>
          <c:smooth val="1"/>
        </c:ser>
        <c:ser>
          <c:idx val="2"/>
          <c:order val="2"/>
          <c:tx>
            <c:strRef>
              <c:f>Sheet1!$E$4</c:f>
              <c:strCache>
                <c:ptCount val="1"/>
                <c:pt idx="0">
                  <c:v>iXon 897</c:v>
                </c:pt>
              </c:strCache>
            </c:strRef>
          </c:tx>
          <c:xVal>
            <c:numRef>
              <c:f>Sheet1!$B$6:$B$11</c:f>
              <c:numCache>
                <c:formatCode>General</c:formatCode>
                <c:ptCount val="6"/>
                <c:pt idx="0">
                  <c:v>1024.0</c:v>
                </c:pt>
                <c:pt idx="1">
                  <c:v>512.0</c:v>
                </c:pt>
                <c:pt idx="2">
                  <c:v>256.0</c:v>
                </c:pt>
                <c:pt idx="3">
                  <c:v>128.0</c:v>
                </c:pt>
                <c:pt idx="4">
                  <c:v>64.0</c:v>
                </c:pt>
                <c:pt idx="5">
                  <c:v>32.0</c:v>
                </c:pt>
              </c:numCache>
            </c:numRef>
          </c:xVal>
          <c:yVal>
            <c:numRef>
              <c:f>Sheet1!$E$6:$E$11</c:f>
              <c:numCache>
                <c:formatCode>General</c:formatCode>
                <c:ptCount val="6"/>
                <c:pt idx="1">
                  <c:v>35.0</c:v>
                </c:pt>
                <c:pt idx="2">
                  <c:v>132.0</c:v>
                </c:pt>
                <c:pt idx="3">
                  <c:v>439.0</c:v>
                </c:pt>
              </c:numCache>
            </c:numRef>
          </c:yVal>
          <c:smooth val="1"/>
        </c:ser>
        <c:ser>
          <c:idx val="3"/>
          <c:order val="3"/>
          <c:tx>
            <c:strRef>
              <c:f>Sheet1!$D$4</c:f>
              <c:strCache>
                <c:ptCount val="1"/>
                <c:pt idx="0">
                  <c:v>Neuro-SMQ</c:v>
                </c:pt>
              </c:strCache>
            </c:strRef>
          </c:tx>
          <c:marker>
            <c:symbol val="circle"/>
            <c:size val="6"/>
          </c:marker>
          <c:xVal>
            <c:numRef>
              <c:f>Sheet1!$B$6:$B$11</c:f>
              <c:numCache>
                <c:formatCode>General</c:formatCode>
                <c:ptCount val="6"/>
                <c:pt idx="0">
                  <c:v>1024.0</c:v>
                </c:pt>
                <c:pt idx="1">
                  <c:v>512.0</c:v>
                </c:pt>
                <c:pt idx="2">
                  <c:v>256.0</c:v>
                </c:pt>
                <c:pt idx="3">
                  <c:v>128.0</c:v>
                </c:pt>
                <c:pt idx="4">
                  <c:v>64.0</c:v>
                </c:pt>
                <c:pt idx="5">
                  <c:v>32.0</c:v>
                </c:pt>
              </c:numCache>
            </c:numRef>
          </c:xVal>
          <c:yVal>
            <c:numRef>
              <c:f>Sheet1!$D$6:$D$11</c:f>
              <c:numCache>
                <c:formatCode>General</c:formatCode>
                <c:ptCount val="6"/>
                <c:pt idx="4">
                  <c:v>2000.0</c:v>
                </c:pt>
                <c:pt idx="5">
                  <c:v>5000.0</c:v>
                </c:pt>
              </c:numCache>
            </c:numRef>
          </c:yVal>
          <c:smooth val="1"/>
        </c:ser>
        <c:ser>
          <c:idx val="4"/>
          <c:order val="4"/>
          <c:tx>
            <c:strRef>
              <c:f>Sheet1!$C$4</c:f>
              <c:strCache>
                <c:ptCount val="1"/>
                <c:pt idx="0">
                  <c:v>ORCA-R2</c:v>
                </c:pt>
              </c:strCache>
            </c:strRef>
          </c:tx>
          <c:xVal>
            <c:numRef>
              <c:f>Sheet1!$B$6:$B$11</c:f>
              <c:numCache>
                <c:formatCode>General</c:formatCode>
                <c:ptCount val="6"/>
                <c:pt idx="0">
                  <c:v>1024.0</c:v>
                </c:pt>
                <c:pt idx="1">
                  <c:v>512.0</c:v>
                </c:pt>
                <c:pt idx="2">
                  <c:v>256.0</c:v>
                </c:pt>
                <c:pt idx="3">
                  <c:v>128.0</c:v>
                </c:pt>
                <c:pt idx="4">
                  <c:v>64.0</c:v>
                </c:pt>
                <c:pt idx="5">
                  <c:v>32.0</c:v>
                </c:pt>
              </c:numCache>
            </c:numRef>
          </c:xVal>
          <c:yVal>
            <c:numRef>
              <c:f>Sheet1!$C$6:$C$11</c:f>
              <c:numCache>
                <c:formatCode>General</c:formatCode>
                <c:ptCount val="6"/>
                <c:pt idx="0">
                  <c:v>16.2</c:v>
                </c:pt>
                <c:pt idx="1">
                  <c:v>45.7</c:v>
                </c:pt>
                <c:pt idx="2">
                  <c:v>84.0</c:v>
                </c:pt>
                <c:pt idx="3">
                  <c:v>105.0</c:v>
                </c:pt>
                <c:pt idx="4">
                  <c:v>110.0</c:v>
                </c:pt>
              </c:numCache>
            </c:numRef>
          </c:yVal>
          <c:smooth val="1"/>
        </c:ser>
        <c:ser>
          <c:idx val="6"/>
          <c:order val="5"/>
          <c:tx>
            <c:strRef>
              <c:f>Sheet1!$H$4</c:f>
              <c:strCache>
                <c:ptCount val="1"/>
                <c:pt idx="0">
                  <c:v>4-beam </c:v>
                </c:pt>
              </c:strCache>
            </c:strRef>
          </c:tx>
          <c:spPr>
            <a:ln>
              <a:solidFill>
                <a:schemeClr val="accent6">
                  <a:lumMod val="75000"/>
                </a:schemeClr>
              </a:solidFill>
              <a:prstDash val="sysDash"/>
            </a:ln>
          </c:spPr>
          <c:marker>
            <c:symbol val="circle"/>
            <c:size val="7"/>
            <c:spPr>
              <a:solidFill>
                <a:schemeClr val="accent6">
                  <a:lumMod val="75000"/>
                </a:schemeClr>
              </a:solidFill>
            </c:spPr>
          </c:marker>
          <c:xVal>
            <c:numRef>
              <c:f>Sheet1!$B$6:$B$11</c:f>
              <c:numCache>
                <c:formatCode>General</c:formatCode>
                <c:ptCount val="6"/>
                <c:pt idx="0">
                  <c:v>1024.0</c:v>
                </c:pt>
                <c:pt idx="1">
                  <c:v>512.0</c:v>
                </c:pt>
                <c:pt idx="2">
                  <c:v>256.0</c:v>
                </c:pt>
                <c:pt idx="3">
                  <c:v>128.0</c:v>
                </c:pt>
                <c:pt idx="4">
                  <c:v>64.0</c:v>
                </c:pt>
                <c:pt idx="5">
                  <c:v>32.0</c:v>
                </c:pt>
              </c:numCache>
            </c:numRef>
          </c:xVal>
          <c:yVal>
            <c:numRef>
              <c:f>Sheet1!$H$6:$H$11</c:f>
              <c:numCache>
                <c:formatCode>General</c:formatCode>
                <c:ptCount val="6"/>
                <c:pt idx="0">
                  <c:v>125.0</c:v>
                </c:pt>
                <c:pt idx="1">
                  <c:v>250.0</c:v>
                </c:pt>
                <c:pt idx="2">
                  <c:v>500.0</c:v>
                </c:pt>
                <c:pt idx="3">
                  <c:v>1000.0</c:v>
                </c:pt>
              </c:numCache>
            </c:numRef>
          </c:yVal>
          <c:smooth val="1"/>
        </c:ser>
        <c:ser>
          <c:idx val="5"/>
          <c:order val="6"/>
          <c:tx>
            <c:strRef>
              <c:f>Sheet1!$I$4</c:f>
              <c:strCache>
                <c:ptCount val="1"/>
                <c:pt idx="0">
                  <c:v>64-beam </c:v>
                </c:pt>
              </c:strCache>
            </c:strRef>
          </c:tx>
          <c:xVal>
            <c:numRef>
              <c:f>Sheet1!$B$6:$B$11</c:f>
              <c:numCache>
                <c:formatCode>General</c:formatCode>
                <c:ptCount val="6"/>
                <c:pt idx="0">
                  <c:v>1024.0</c:v>
                </c:pt>
                <c:pt idx="1">
                  <c:v>512.0</c:v>
                </c:pt>
                <c:pt idx="2">
                  <c:v>256.0</c:v>
                </c:pt>
                <c:pt idx="3">
                  <c:v>128.0</c:v>
                </c:pt>
                <c:pt idx="4">
                  <c:v>64.0</c:v>
                </c:pt>
                <c:pt idx="5">
                  <c:v>32.0</c:v>
                </c:pt>
              </c:numCache>
            </c:numRef>
          </c:xVal>
          <c:yVal>
            <c:numRef>
              <c:f>Sheet1!$I$6:$I$11</c:f>
              <c:numCache>
                <c:formatCode>General</c:formatCode>
                <c:ptCount val="6"/>
                <c:pt idx="0">
                  <c:v>2000.0</c:v>
                </c:pt>
                <c:pt idx="1">
                  <c:v>4000.0</c:v>
                </c:pt>
                <c:pt idx="2">
                  <c:v>8000.0</c:v>
                </c:pt>
                <c:pt idx="3">
                  <c:v>16000.0</c:v>
                </c:pt>
              </c:numCache>
            </c:numRef>
          </c:yVal>
          <c:smooth val="1"/>
        </c:ser>
        <c:dLbls>
          <c:showLegendKey val="0"/>
          <c:showVal val="0"/>
          <c:showCatName val="0"/>
          <c:showSerName val="0"/>
          <c:showPercent val="0"/>
          <c:showBubbleSize val="0"/>
        </c:dLbls>
        <c:axId val="-2074865592"/>
        <c:axId val="-2074865960"/>
      </c:scatterChart>
      <c:valAx>
        <c:axId val="-2074865592"/>
        <c:scaling>
          <c:logBase val="10.0"/>
          <c:orientation val="minMax"/>
          <c:max val="2000.0"/>
          <c:min val="10.0"/>
        </c:scaling>
        <c:delete val="0"/>
        <c:axPos val="b"/>
        <c:majorGridlines>
          <c:spPr>
            <a:ln w="15875">
              <a:solidFill>
                <a:sysClr val="windowText" lastClr="000000">
                  <a:tint val="75000"/>
                  <a:shade val="95000"/>
                  <a:satMod val="105000"/>
                </a:sysClr>
              </a:solidFill>
            </a:ln>
          </c:spPr>
        </c:majorGridlines>
        <c:minorGridlines/>
        <c:numFmt formatCode="General" sourceLinked="1"/>
        <c:majorTickMark val="out"/>
        <c:minorTickMark val="none"/>
        <c:tickLblPos val="nextTo"/>
        <c:txPr>
          <a:bodyPr rot="0" vert="horz"/>
          <a:lstStyle/>
          <a:p>
            <a:pPr>
              <a:defRPr sz="1400" b="0" i="0" u="none" strike="noStrike" baseline="0">
                <a:solidFill>
                  <a:srgbClr val="000000"/>
                </a:solidFill>
                <a:latin typeface="Calibri"/>
                <a:ea typeface="Calibri"/>
                <a:cs typeface="Calibri"/>
              </a:defRPr>
            </a:pPr>
            <a:endParaRPr lang="en-US"/>
          </a:p>
        </c:txPr>
        <c:crossAx val="-2074865960"/>
        <c:crosses val="autoZero"/>
        <c:crossBetween val="midCat"/>
      </c:valAx>
      <c:valAx>
        <c:axId val="-2074865960"/>
        <c:scaling>
          <c:logBase val="10.0"/>
          <c:orientation val="minMax"/>
          <c:min val="10.0"/>
        </c:scaling>
        <c:delete val="0"/>
        <c:axPos val="l"/>
        <c:majorGridlines>
          <c:spPr>
            <a:ln w="15875">
              <a:solidFill>
                <a:sysClr val="windowText" lastClr="000000">
                  <a:tint val="75000"/>
                  <a:shade val="95000"/>
                  <a:satMod val="105000"/>
                </a:sysClr>
              </a:solidFill>
            </a:ln>
          </c:spPr>
        </c:majorGridlines>
        <c:minorGridlines/>
        <c:numFmt formatCode="General" sourceLinked="1"/>
        <c:majorTickMark val="out"/>
        <c:minorTickMark val="none"/>
        <c:tickLblPos val="nextTo"/>
        <c:txPr>
          <a:bodyPr/>
          <a:lstStyle/>
          <a:p>
            <a:pPr>
              <a:defRPr sz="1400" baseline="0"/>
            </a:pPr>
            <a:endParaRPr lang="en-US"/>
          </a:p>
        </c:txPr>
        <c:crossAx val="-2074865592"/>
        <c:crosses val="autoZero"/>
        <c:crossBetween val="midCat"/>
      </c:valAx>
      <c:spPr>
        <a:ln w="22225">
          <a:solidFill>
            <a:sysClr val="windowText" lastClr="000000">
              <a:tint val="75000"/>
              <a:shade val="95000"/>
              <a:satMod val="105000"/>
            </a:sysClr>
          </a:solidFill>
        </a:ln>
      </c:spPr>
    </c:plotArea>
    <c:legend>
      <c:legendPos val="r"/>
      <c:layout>
        <c:manualLayout>
          <c:xMode val="edge"/>
          <c:yMode val="edge"/>
          <c:x val="0.714495305164319"/>
          <c:y val="0.0639158576051779"/>
          <c:w val="0.15209072677535"/>
          <c:h val="0.253193085391025"/>
        </c:manualLayout>
      </c:layout>
      <c:overlay val="0"/>
      <c:spPr>
        <a:solidFill>
          <a:schemeClr val="bg1"/>
        </a:solidFill>
      </c:spPr>
      <c:txPr>
        <a:bodyPr/>
        <a:lstStyle/>
        <a:p>
          <a:pPr>
            <a:defRPr sz="1200">
              <a:latin typeface="Arial Narrow" pitchFamily="34" charset="0"/>
            </a:defRPr>
          </a:pPr>
          <a:endParaRPr lang="en-US"/>
        </a:p>
      </c:txPr>
    </c:legend>
    <c:plotVisOnly val="1"/>
    <c:dispBlanksAs val="gap"/>
    <c:showDLblsOverMax val="0"/>
  </c:chart>
  <c:spPr>
    <a:ln>
      <a:noFill/>
    </a:ln>
  </c:sp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4.png"/><Relationship Id="rId2" Type="http://schemas.openxmlformats.org/officeDocument/2006/relationships/image" Target="../media/image65.wmf"/><Relationship Id="rId3" Type="http://schemas.openxmlformats.org/officeDocument/2006/relationships/image" Target="../media/image6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2.wmf"/><Relationship Id="rId2" Type="http://schemas.openxmlformats.org/officeDocument/2006/relationships/image" Target="../media/image7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6.png"/></Relationships>
</file>

<file path=ppt/drawings/drawing1.xml><?xml version="1.0" encoding="utf-8"?>
<c:userShapes xmlns:c="http://schemas.openxmlformats.org/drawingml/2006/chart">
  <cdr:relSizeAnchor xmlns:cdr="http://schemas.openxmlformats.org/drawingml/2006/chartDrawing">
    <cdr:from>
      <cdr:x>0.08344</cdr:x>
      <cdr:y>0.45475</cdr:y>
    </cdr:from>
    <cdr:to>
      <cdr:x>0.18903</cdr:x>
      <cdr:y>0.60024</cdr:y>
    </cdr:to>
    <cdr:sp macro="" textlink="">
      <cdr:nvSpPr>
        <cdr:cNvPr id="2" name="TextBox 1"/>
        <cdr:cNvSpPr txBox="1"/>
      </cdr:nvSpPr>
      <cdr:spPr>
        <a:xfrm xmlns:a="http://schemas.openxmlformats.org/drawingml/2006/main">
          <a:off x="722529" y="2858002"/>
          <a:ext cx="914400" cy="914400"/>
        </a:xfrm>
        <a:prstGeom xmlns:a="http://schemas.openxmlformats.org/drawingml/2006/main" prst="rect">
          <a:avLst/>
        </a:prstGeom>
      </cdr:spPr>
      <cdr:txBody>
        <a:bodyPr xmlns:a="http://schemas.openxmlformats.org/drawingml/2006/main" vert="eaVert"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0.77723</cdr:x>
      <cdr:y>0.93904</cdr:y>
    </cdr:from>
    <cdr:to>
      <cdr:x>0.96114</cdr:x>
      <cdr:y>0.98994</cdr:y>
    </cdr:to>
    <cdr:sp macro="" textlink="">
      <cdr:nvSpPr>
        <cdr:cNvPr id="3" name="TextBox 2"/>
        <cdr:cNvSpPr txBox="1"/>
      </cdr:nvSpPr>
      <cdr:spPr>
        <a:xfrm xmlns:a="http://schemas.openxmlformats.org/drawingml/2006/main">
          <a:off x="6751627" y="5924734"/>
          <a:ext cx="1597591" cy="321124"/>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000"/>
            <a:t>T (msec)</a:t>
          </a:r>
        </a:p>
      </cdr:txBody>
    </cdr:sp>
  </cdr:relSizeAnchor>
  <cdr:relSizeAnchor xmlns:cdr="http://schemas.openxmlformats.org/drawingml/2006/chartDrawing">
    <cdr:from>
      <cdr:x>0.08318</cdr:x>
      <cdr:y>0.08907</cdr:y>
    </cdr:from>
    <cdr:to>
      <cdr:x>0.13678</cdr:x>
      <cdr:y>0.31174</cdr:y>
    </cdr:to>
    <cdr:sp macro="" textlink="">
      <cdr:nvSpPr>
        <cdr:cNvPr id="4" name="TextBox 3"/>
        <cdr:cNvSpPr txBox="1"/>
      </cdr:nvSpPr>
      <cdr:spPr>
        <a:xfrm xmlns:a="http://schemas.openxmlformats.org/drawingml/2006/main" rot="10800000">
          <a:off x="722529" y="561966"/>
          <a:ext cx="465630" cy="1404915"/>
        </a:xfrm>
        <a:prstGeom xmlns:a="http://schemas.openxmlformats.org/drawingml/2006/main" prst="rect">
          <a:avLst/>
        </a:prstGeom>
      </cdr:spPr>
      <cdr:txBody>
        <a:bodyPr xmlns:a="http://schemas.openxmlformats.org/drawingml/2006/main" vert="eaVert" wrap="none" rtlCol="0"/>
        <a:lstStyle xmlns:a="http://schemas.openxmlformats.org/drawingml/2006/main"/>
        <a:p xmlns:a="http://schemas.openxmlformats.org/drawingml/2006/main">
          <a:r>
            <a:rPr lang="en-US" sz="2000" dirty="0"/>
            <a:t>&lt;r</a:t>
          </a:r>
          <a:r>
            <a:rPr lang="en-US" sz="2000" baseline="30000" dirty="0"/>
            <a:t>2</a:t>
          </a:r>
          <a:r>
            <a:rPr lang="en-US" sz="2000" dirty="0"/>
            <a:t>&gt; (nm</a:t>
          </a:r>
          <a:r>
            <a:rPr lang="en-US" sz="2000" baseline="30000" dirty="0"/>
            <a:t>2</a:t>
          </a:r>
          <a:r>
            <a:rPr lang="en-US" sz="2000" dirty="0"/>
            <a: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168650" cy="476250"/>
          </a:xfrm>
          <a:prstGeom prst="rect">
            <a:avLst/>
          </a:prstGeom>
          <a:noFill/>
          <a:ln w="9525">
            <a:noFill/>
            <a:miter lim="800000"/>
            <a:headEnd/>
            <a:tailEnd/>
          </a:ln>
          <a:effectLst/>
        </p:spPr>
        <p:txBody>
          <a:bodyPr vert="horz" wrap="square" lIns="97711" tIns="48854" rIns="97711" bIns="48854" numCol="1" anchor="t" anchorCtr="0" compatLnSpc="1">
            <a:prstTxWarp prst="textNoShape">
              <a:avLst/>
            </a:prstTxWarp>
          </a:bodyPr>
          <a:lstStyle>
            <a:lvl1pPr algn="l" defTabSz="976313">
              <a:defRPr sz="1400">
                <a:latin typeface="Times New Roman" pitchFamily="-112" charset="0"/>
                <a:ea typeface="+mn-ea"/>
                <a:cs typeface="+mn-cs"/>
              </a:defRPr>
            </a:lvl1pPr>
          </a:lstStyle>
          <a:p>
            <a:pPr>
              <a:defRPr/>
            </a:pPr>
            <a:endParaRPr lang="en-US"/>
          </a:p>
        </p:txBody>
      </p:sp>
      <p:sp>
        <p:nvSpPr>
          <p:cNvPr id="7171" name="Rectangle 3"/>
          <p:cNvSpPr>
            <a:spLocks noGrp="1" noChangeArrowheads="1"/>
          </p:cNvSpPr>
          <p:nvPr>
            <p:ph type="dt" sz="quarter" idx="1"/>
          </p:nvPr>
        </p:nvSpPr>
        <p:spPr bwMode="auto">
          <a:xfrm>
            <a:off x="4146550" y="0"/>
            <a:ext cx="3168650" cy="476250"/>
          </a:xfrm>
          <a:prstGeom prst="rect">
            <a:avLst/>
          </a:prstGeom>
          <a:noFill/>
          <a:ln w="9525">
            <a:noFill/>
            <a:miter lim="800000"/>
            <a:headEnd/>
            <a:tailEnd/>
          </a:ln>
          <a:effectLst/>
        </p:spPr>
        <p:txBody>
          <a:bodyPr vert="horz" wrap="square" lIns="97711" tIns="48854" rIns="97711" bIns="48854" numCol="1" anchor="t" anchorCtr="0" compatLnSpc="1">
            <a:prstTxWarp prst="textNoShape">
              <a:avLst/>
            </a:prstTxWarp>
          </a:bodyPr>
          <a:lstStyle>
            <a:lvl1pPr algn="r" defTabSz="976313">
              <a:defRPr sz="1400">
                <a:latin typeface="Times New Roman" pitchFamily="-112" charset="0"/>
                <a:ea typeface="+mn-ea"/>
                <a:cs typeface="+mn-cs"/>
              </a:defRPr>
            </a:lvl1pPr>
          </a:lstStyle>
          <a:p>
            <a:pPr>
              <a:defRPr/>
            </a:pPr>
            <a:endParaRPr lang="en-US"/>
          </a:p>
        </p:txBody>
      </p:sp>
      <p:sp>
        <p:nvSpPr>
          <p:cNvPr id="7172" name="Rectangle 4"/>
          <p:cNvSpPr>
            <a:spLocks noGrp="1" noChangeArrowheads="1"/>
          </p:cNvSpPr>
          <p:nvPr>
            <p:ph type="ftr" sz="quarter" idx="2"/>
          </p:nvPr>
        </p:nvSpPr>
        <p:spPr bwMode="auto">
          <a:xfrm>
            <a:off x="0" y="9124950"/>
            <a:ext cx="3168650" cy="476250"/>
          </a:xfrm>
          <a:prstGeom prst="rect">
            <a:avLst/>
          </a:prstGeom>
          <a:noFill/>
          <a:ln w="9525">
            <a:noFill/>
            <a:miter lim="800000"/>
            <a:headEnd/>
            <a:tailEnd/>
          </a:ln>
          <a:effectLst/>
        </p:spPr>
        <p:txBody>
          <a:bodyPr vert="horz" wrap="square" lIns="97711" tIns="48854" rIns="97711" bIns="48854" numCol="1" anchor="b" anchorCtr="0" compatLnSpc="1">
            <a:prstTxWarp prst="textNoShape">
              <a:avLst/>
            </a:prstTxWarp>
          </a:bodyPr>
          <a:lstStyle>
            <a:lvl1pPr algn="l" defTabSz="976313">
              <a:defRPr sz="1400">
                <a:latin typeface="Times New Roman" pitchFamily="-112" charset="0"/>
                <a:ea typeface="+mn-ea"/>
                <a:cs typeface="+mn-cs"/>
              </a:defRPr>
            </a:lvl1pPr>
          </a:lstStyle>
          <a:p>
            <a:pPr>
              <a:defRPr/>
            </a:pPr>
            <a:endParaRPr lang="en-US"/>
          </a:p>
        </p:txBody>
      </p:sp>
      <p:sp>
        <p:nvSpPr>
          <p:cNvPr id="7173" name="Rectangle 5"/>
          <p:cNvSpPr>
            <a:spLocks noGrp="1" noChangeArrowheads="1"/>
          </p:cNvSpPr>
          <p:nvPr>
            <p:ph type="sldNum" sz="quarter" idx="3"/>
          </p:nvPr>
        </p:nvSpPr>
        <p:spPr bwMode="auto">
          <a:xfrm>
            <a:off x="4146550" y="9124950"/>
            <a:ext cx="3168650" cy="476250"/>
          </a:xfrm>
          <a:prstGeom prst="rect">
            <a:avLst/>
          </a:prstGeom>
          <a:noFill/>
          <a:ln w="9525">
            <a:noFill/>
            <a:miter lim="800000"/>
            <a:headEnd/>
            <a:tailEnd/>
          </a:ln>
          <a:effectLst/>
        </p:spPr>
        <p:txBody>
          <a:bodyPr vert="horz" wrap="square" lIns="97711" tIns="48854" rIns="97711" bIns="48854" numCol="1" anchor="b" anchorCtr="0" compatLnSpc="1">
            <a:prstTxWarp prst="textNoShape">
              <a:avLst/>
            </a:prstTxWarp>
          </a:bodyPr>
          <a:lstStyle>
            <a:lvl1pPr algn="r" defTabSz="976313">
              <a:defRPr sz="1400">
                <a:latin typeface="Times New Roman" charset="0"/>
              </a:defRPr>
            </a:lvl1pPr>
          </a:lstStyle>
          <a:p>
            <a:fld id="{C2B43EB6-363B-B94F-98EA-4288F9596A85}" type="slidenum">
              <a:rPr lang="en-US"/>
              <a:pPr/>
              <a:t>‹#›</a:t>
            </a:fld>
            <a:endParaRPr lang="en-US"/>
          </a:p>
        </p:txBody>
      </p:sp>
    </p:spTree>
    <p:extLst>
      <p:ext uri="{BB962C8B-B14F-4D97-AF65-F5344CB8AC3E}">
        <p14:creationId xmlns:p14="http://schemas.microsoft.com/office/powerpoint/2010/main" val="28791375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168650" cy="476250"/>
          </a:xfrm>
          <a:prstGeom prst="rect">
            <a:avLst/>
          </a:prstGeom>
          <a:noFill/>
          <a:ln w="9525">
            <a:noFill/>
            <a:miter lim="800000"/>
            <a:headEnd/>
            <a:tailEnd/>
          </a:ln>
          <a:effectLst/>
        </p:spPr>
        <p:txBody>
          <a:bodyPr vert="horz" wrap="square" lIns="97711" tIns="48854" rIns="97711" bIns="48854" numCol="1" anchor="t" anchorCtr="0" compatLnSpc="1">
            <a:prstTxWarp prst="textNoShape">
              <a:avLst/>
            </a:prstTxWarp>
          </a:bodyPr>
          <a:lstStyle>
            <a:lvl1pPr algn="l" defTabSz="976313">
              <a:defRPr sz="1400">
                <a:latin typeface="Times New Roman" pitchFamily="-112" charset="0"/>
                <a:ea typeface="+mn-ea"/>
                <a:cs typeface="+mn-cs"/>
              </a:defRPr>
            </a:lvl1pPr>
          </a:lstStyle>
          <a:p>
            <a:pPr>
              <a:defRPr/>
            </a:pPr>
            <a:endParaRPr lang="en-US"/>
          </a:p>
        </p:txBody>
      </p:sp>
      <p:sp>
        <p:nvSpPr>
          <p:cNvPr id="3075" name="Rectangle 3"/>
          <p:cNvSpPr>
            <a:spLocks noGrp="1" noChangeArrowheads="1"/>
          </p:cNvSpPr>
          <p:nvPr>
            <p:ph type="dt" idx="1"/>
          </p:nvPr>
        </p:nvSpPr>
        <p:spPr bwMode="auto">
          <a:xfrm>
            <a:off x="4146550" y="0"/>
            <a:ext cx="3168650" cy="476250"/>
          </a:xfrm>
          <a:prstGeom prst="rect">
            <a:avLst/>
          </a:prstGeom>
          <a:noFill/>
          <a:ln w="9525">
            <a:noFill/>
            <a:miter lim="800000"/>
            <a:headEnd/>
            <a:tailEnd/>
          </a:ln>
          <a:effectLst/>
        </p:spPr>
        <p:txBody>
          <a:bodyPr vert="horz" wrap="square" lIns="97711" tIns="48854" rIns="97711" bIns="48854" numCol="1" anchor="t" anchorCtr="0" compatLnSpc="1">
            <a:prstTxWarp prst="textNoShape">
              <a:avLst/>
            </a:prstTxWarp>
          </a:bodyPr>
          <a:lstStyle>
            <a:lvl1pPr algn="r" defTabSz="976313">
              <a:defRPr sz="1400">
                <a:latin typeface="Times New Roman" pitchFamily="-112" charset="0"/>
                <a:ea typeface="+mn-ea"/>
                <a:cs typeface="+mn-cs"/>
              </a:defRPr>
            </a:lvl1pPr>
          </a:lstStyle>
          <a:p>
            <a:pPr>
              <a:defRPr/>
            </a:pPr>
            <a:endParaRPr lang="en-US"/>
          </a:p>
        </p:txBody>
      </p:sp>
      <p:sp>
        <p:nvSpPr>
          <p:cNvPr id="29700" name="Rectangle 4"/>
          <p:cNvSpPr>
            <a:spLocks noGrp="1" noRot="1" noChangeAspect="1" noChangeArrowheads="1" noTextEdit="1"/>
          </p:cNvSpPr>
          <p:nvPr>
            <p:ph type="sldImg" idx="2"/>
          </p:nvPr>
        </p:nvSpPr>
        <p:spPr bwMode="auto">
          <a:xfrm>
            <a:off x="1295400" y="719138"/>
            <a:ext cx="4729163" cy="36036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7" name="Rectangle 5"/>
          <p:cNvSpPr>
            <a:spLocks noGrp="1" noChangeArrowheads="1"/>
          </p:cNvSpPr>
          <p:nvPr>
            <p:ph type="body" sz="quarter" idx="3"/>
          </p:nvPr>
        </p:nvSpPr>
        <p:spPr bwMode="auto">
          <a:xfrm>
            <a:off x="973138" y="4559300"/>
            <a:ext cx="5368925" cy="4322763"/>
          </a:xfrm>
          <a:prstGeom prst="rect">
            <a:avLst/>
          </a:prstGeom>
          <a:noFill/>
          <a:ln w="9525">
            <a:noFill/>
            <a:miter lim="800000"/>
            <a:headEnd/>
            <a:tailEnd/>
          </a:ln>
          <a:effectLst/>
        </p:spPr>
        <p:txBody>
          <a:bodyPr vert="horz" wrap="square" lIns="97711" tIns="48854" rIns="97711" bIns="4885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9124950"/>
            <a:ext cx="3168650" cy="476250"/>
          </a:xfrm>
          <a:prstGeom prst="rect">
            <a:avLst/>
          </a:prstGeom>
          <a:noFill/>
          <a:ln w="9525">
            <a:noFill/>
            <a:miter lim="800000"/>
            <a:headEnd/>
            <a:tailEnd/>
          </a:ln>
          <a:effectLst/>
        </p:spPr>
        <p:txBody>
          <a:bodyPr vert="horz" wrap="square" lIns="97711" tIns="48854" rIns="97711" bIns="48854" numCol="1" anchor="b" anchorCtr="0" compatLnSpc="1">
            <a:prstTxWarp prst="textNoShape">
              <a:avLst/>
            </a:prstTxWarp>
          </a:bodyPr>
          <a:lstStyle>
            <a:lvl1pPr algn="l" defTabSz="976313">
              <a:defRPr sz="1400">
                <a:latin typeface="Times New Roman" pitchFamily="-112" charset="0"/>
                <a:ea typeface="+mn-ea"/>
                <a:cs typeface="+mn-cs"/>
              </a:defRPr>
            </a:lvl1pPr>
          </a:lstStyle>
          <a:p>
            <a:pPr>
              <a:defRPr/>
            </a:pPr>
            <a:endParaRPr lang="en-US"/>
          </a:p>
        </p:txBody>
      </p:sp>
      <p:sp>
        <p:nvSpPr>
          <p:cNvPr id="3079" name="Rectangle 7"/>
          <p:cNvSpPr>
            <a:spLocks noGrp="1" noChangeArrowheads="1"/>
          </p:cNvSpPr>
          <p:nvPr>
            <p:ph type="sldNum" sz="quarter" idx="5"/>
          </p:nvPr>
        </p:nvSpPr>
        <p:spPr bwMode="auto">
          <a:xfrm>
            <a:off x="4146550" y="9124950"/>
            <a:ext cx="3168650" cy="476250"/>
          </a:xfrm>
          <a:prstGeom prst="rect">
            <a:avLst/>
          </a:prstGeom>
          <a:noFill/>
          <a:ln w="9525">
            <a:noFill/>
            <a:miter lim="800000"/>
            <a:headEnd/>
            <a:tailEnd/>
          </a:ln>
          <a:effectLst/>
        </p:spPr>
        <p:txBody>
          <a:bodyPr vert="horz" wrap="square" lIns="97711" tIns="48854" rIns="97711" bIns="48854" numCol="1" anchor="b" anchorCtr="0" compatLnSpc="1">
            <a:prstTxWarp prst="textNoShape">
              <a:avLst/>
            </a:prstTxWarp>
          </a:bodyPr>
          <a:lstStyle>
            <a:lvl1pPr algn="r" defTabSz="976313">
              <a:defRPr sz="1400">
                <a:latin typeface="Times New Roman" charset="0"/>
              </a:defRPr>
            </a:lvl1pPr>
          </a:lstStyle>
          <a:p>
            <a:fld id="{B8A3770A-BF2A-DF4F-BE24-BED8A0EC10BD}" type="slidenum">
              <a:rPr lang="en-US"/>
              <a:pPr/>
              <a:t>‹#›</a:t>
            </a:fld>
            <a:endParaRPr lang="en-US"/>
          </a:p>
        </p:txBody>
      </p:sp>
    </p:spTree>
    <p:extLst>
      <p:ext uri="{BB962C8B-B14F-4D97-AF65-F5344CB8AC3E}">
        <p14:creationId xmlns:p14="http://schemas.microsoft.com/office/powerpoint/2010/main" val="44712114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ＭＳ Ｐゴシック" charset="-128"/>
      </a:defRPr>
    </a:lvl1pPr>
    <a:lvl2pPr marL="455613" algn="l" rtl="0" eaLnBrk="0" fontAlgn="base" hangingPunct="0">
      <a:spcBef>
        <a:spcPct val="30000"/>
      </a:spcBef>
      <a:spcAft>
        <a:spcPct val="0"/>
      </a:spcAft>
      <a:defRPr sz="1200" kern="1200">
        <a:solidFill>
          <a:schemeClr val="tx1"/>
        </a:solidFill>
        <a:latin typeface="Times New Roman" pitchFamily="18" charset="0"/>
        <a:ea typeface="ＭＳ Ｐゴシック" pitchFamily="-112" charset="-128"/>
        <a:cs typeface="+mn-cs"/>
      </a:defRPr>
    </a:lvl2pPr>
    <a:lvl3pPr marL="912813" algn="l" rtl="0" eaLnBrk="0" fontAlgn="base" hangingPunct="0">
      <a:spcBef>
        <a:spcPct val="30000"/>
      </a:spcBef>
      <a:spcAft>
        <a:spcPct val="0"/>
      </a:spcAft>
      <a:defRPr sz="1200" kern="1200">
        <a:solidFill>
          <a:schemeClr val="tx1"/>
        </a:solidFill>
        <a:latin typeface="Times New Roman" pitchFamily="18" charset="0"/>
        <a:ea typeface="ＭＳ Ｐゴシック" pitchFamily="-112" charset="-128"/>
        <a:cs typeface="+mn-cs"/>
      </a:defRPr>
    </a:lvl3pPr>
    <a:lvl4pPr marL="1370013" algn="l" rtl="0" eaLnBrk="0" fontAlgn="base" hangingPunct="0">
      <a:spcBef>
        <a:spcPct val="30000"/>
      </a:spcBef>
      <a:spcAft>
        <a:spcPct val="0"/>
      </a:spcAft>
      <a:defRPr sz="1200" kern="1200">
        <a:solidFill>
          <a:schemeClr val="tx1"/>
        </a:solidFill>
        <a:latin typeface="Times New Roman" pitchFamily="18" charset="0"/>
        <a:ea typeface="ＭＳ Ｐゴシック" pitchFamily="-112" charset="-128"/>
        <a:cs typeface="+mn-cs"/>
      </a:defRPr>
    </a:lvl4pPr>
    <a:lvl5pPr marL="1827213" algn="l" rtl="0" eaLnBrk="0" fontAlgn="base" hangingPunct="0">
      <a:spcBef>
        <a:spcPct val="30000"/>
      </a:spcBef>
      <a:spcAft>
        <a:spcPct val="0"/>
      </a:spcAft>
      <a:defRPr sz="1200" kern="1200">
        <a:solidFill>
          <a:schemeClr val="tx1"/>
        </a:solidFill>
        <a:latin typeface="Times New Roman" pitchFamily="18" charset="0"/>
        <a:ea typeface="ＭＳ Ｐゴシック" pitchFamily="-112" charset="-128"/>
        <a:cs typeface="+mn-cs"/>
      </a:defRPr>
    </a:lvl5pPr>
    <a:lvl6pPr marL="2285796" algn="l" defTabSz="914319" rtl="0" eaLnBrk="1" latinLnBrk="0" hangingPunct="1">
      <a:defRPr sz="1200" kern="1200">
        <a:solidFill>
          <a:schemeClr val="tx1"/>
        </a:solidFill>
        <a:latin typeface="+mn-lt"/>
        <a:ea typeface="+mn-ea"/>
        <a:cs typeface="+mn-cs"/>
      </a:defRPr>
    </a:lvl6pPr>
    <a:lvl7pPr marL="2742956" algn="l" defTabSz="914319" rtl="0" eaLnBrk="1" latinLnBrk="0" hangingPunct="1">
      <a:defRPr sz="1200" kern="1200">
        <a:solidFill>
          <a:schemeClr val="tx1"/>
        </a:solidFill>
        <a:latin typeface="+mn-lt"/>
        <a:ea typeface="+mn-ea"/>
        <a:cs typeface="+mn-cs"/>
      </a:defRPr>
    </a:lvl7pPr>
    <a:lvl8pPr marL="3200114" algn="l" defTabSz="914319" rtl="0" eaLnBrk="1" latinLnBrk="0" hangingPunct="1">
      <a:defRPr sz="1200" kern="1200">
        <a:solidFill>
          <a:schemeClr val="tx1"/>
        </a:solidFill>
        <a:latin typeface="+mn-lt"/>
        <a:ea typeface="+mn-ea"/>
        <a:cs typeface="+mn-cs"/>
      </a:defRPr>
    </a:lvl8pPr>
    <a:lvl9pPr marL="3657274" algn="l" defTabSz="91431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63" eaLnBrk="0" hangingPunct="0">
              <a:defRPr sz="2400">
                <a:solidFill>
                  <a:schemeClr val="tx1"/>
                </a:solidFill>
                <a:latin typeface="Arial" charset="0"/>
                <a:ea typeface="ＭＳ Ｐゴシック" charset="0"/>
                <a:cs typeface="ＭＳ Ｐゴシック" charset="0"/>
              </a:defRPr>
            </a:lvl1pPr>
            <a:lvl2pPr marL="37931725" indent="-37474525" defTabSz="96996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179E132-CA79-9846-9A9F-6537B13E54B9}" type="slidenum">
              <a:rPr lang="en-US" sz="1400">
                <a:latin typeface="Times New Roman" charset="0"/>
              </a:rPr>
              <a:pPr eaLnBrk="1" hangingPunct="1"/>
              <a:t>1</a:t>
            </a:fld>
            <a:endParaRPr lang="en-US" sz="1400">
              <a:latin typeface="Times New Roman"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10B73B5-C107-3148-8D4E-BE5B79A1D230}" type="slidenum">
              <a:rPr lang="en-US" sz="1300">
                <a:latin typeface="Times New Roman" charset="0"/>
              </a:rPr>
              <a:pPr eaLnBrk="1" hangingPunct="1"/>
              <a:t>12</a:t>
            </a:fld>
            <a:endParaRPr lang="en-US" sz="1300">
              <a:latin typeface="Times New Roman" charset="0"/>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a:ln/>
        </p:spPr>
      </p:sp>
      <p:sp>
        <p:nvSpPr>
          <p:cNvPr id="983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
        <p:nvSpPr>
          <p:cNvPr id="983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01D908C-59EE-C947-8C85-1ABD336B8D84}" type="slidenum">
              <a:rPr lang="en-US" sz="1300">
                <a:latin typeface="Times New Roman" charset="0"/>
              </a:rPr>
              <a:pPr eaLnBrk="1" hangingPunct="1"/>
              <a:t>14</a:t>
            </a:fld>
            <a:endParaRPr lang="en-US" sz="1300">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Narrow" charset="0"/>
                <a:ea typeface="ＭＳ Ｐゴシック" charset="0"/>
                <a:cs typeface="ＭＳ Ｐゴシック" charset="0"/>
              </a:defRPr>
            </a:lvl1pPr>
            <a:lvl2pPr marL="37931725" indent="-37474525" defTabSz="966788" eaLnBrk="0" hangingPunct="0">
              <a:defRPr sz="2400" b="1">
                <a:solidFill>
                  <a:schemeClr val="tx1"/>
                </a:solidFill>
                <a:latin typeface="Arial Narrow" charset="0"/>
                <a:ea typeface="ＭＳ Ｐゴシック" charset="0"/>
              </a:defRPr>
            </a:lvl2pPr>
            <a:lvl3pPr eaLnBrk="0" hangingPunct="0">
              <a:defRPr sz="2400" b="1">
                <a:solidFill>
                  <a:schemeClr val="tx1"/>
                </a:solidFill>
                <a:latin typeface="Arial Narrow" charset="0"/>
                <a:ea typeface="ＭＳ Ｐゴシック" charset="0"/>
              </a:defRPr>
            </a:lvl3pPr>
            <a:lvl4pPr eaLnBrk="0" hangingPunct="0">
              <a:defRPr sz="2400" b="1">
                <a:solidFill>
                  <a:schemeClr val="tx1"/>
                </a:solidFill>
                <a:latin typeface="Arial Narrow" charset="0"/>
                <a:ea typeface="ＭＳ Ｐゴシック" charset="0"/>
              </a:defRPr>
            </a:lvl4pPr>
            <a:lvl5pPr eaLnBrk="0" hangingPunct="0">
              <a:defRPr sz="2400" b="1">
                <a:solidFill>
                  <a:schemeClr val="tx1"/>
                </a:solidFill>
                <a:latin typeface="Arial Narrow" charset="0"/>
                <a:ea typeface="ＭＳ Ｐゴシック" charset="0"/>
              </a:defRPr>
            </a:lvl5pPr>
            <a:lvl6pPr marL="457200" eaLnBrk="0" fontAlgn="base" hangingPunct="0">
              <a:spcBef>
                <a:spcPct val="0"/>
              </a:spcBef>
              <a:spcAft>
                <a:spcPct val="0"/>
              </a:spcAft>
              <a:defRPr sz="2400" b="1">
                <a:solidFill>
                  <a:schemeClr val="tx1"/>
                </a:solidFill>
                <a:latin typeface="Arial Narrow" charset="0"/>
                <a:ea typeface="ＭＳ Ｐゴシック" charset="0"/>
              </a:defRPr>
            </a:lvl6pPr>
            <a:lvl7pPr marL="914400" eaLnBrk="0" fontAlgn="base" hangingPunct="0">
              <a:spcBef>
                <a:spcPct val="0"/>
              </a:spcBef>
              <a:spcAft>
                <a:spcPct val="0"/>
              </a:spcAft>
              <a:defRPr sz="2400" b="1">
                <a:solidFill>
                  <a:schemeClr val="tx1"/>
                </a:solidFill>
                <a:latin typeface="Arial Narrow" charset="0"/>
                <a:ea typeface="ＭＳ Ｐゴシック" charset="0"/>
              </a:defRPr>
            </a:lvl7pPr>
            <a:lvl8pPr marL="1371600" eaLnBrk="0" fontAlgn="base" hangingPunct="0">
              <a:spcBef>
                <a:spcPct val="0"/>
              </a:spcBef>
              <a:spcAft>
                <a:spcPct val="0"/>
              </a:spcAft>
              <a:defRPr sz="2400" b="1">
                <a:solidFill>
                  <a:schemeClr val="tx1"/>
                </a:solidFill>
                <a:latin typeface="Arial Narrow" charset="0"/>
                <a:ea typeface="ＭＳ Ｐゴシック" charset="0"/>
              </a:defRPr>
            </a:lvl8pPr>
            <a:lvl9pPr marL="1828800" eaLnBrk="0" fontAlgn="base" hangingPunct="0">
              <a:spcBef>
                <a:spcPct val="0"/>
              </a:spcBef>
              <a:spcAft>
                <a:spcPct val="0"/>
              </a:spcAft>
              <a:defRPr sz="2400" b="1">
                <a:solidFill>
                  <a:schemeClr val="tx1"/>
                </a:solidFill>
                <a:latin typeface="Arial Narrow" charset="0"/>
                <a:ea typeface="ＭＳ Ｐゴシック" charset="0"/>
              </a:defRPr>
            </a:lvl9pPr>
          </a:lstStyle>
          <a:p>
            <a:pPr eaLnBrk="1" hangingPunct="1"/>
            <a:fld id="{2D960375-0913-D647-B700-1F3D3262BD30}" type="slidenum">
              <a:rPr lang="en-US" sz="1300" b="0">
                <a:latin typeface="Times New Roman" charset="0"/>
              </a:rPr>
              <a:pPr eaLnBrk="1" hangingPunct="1"/>
              <a:t>16</a:t>
            </a:fld>
            <a:endParaRPr lang="en-US" sz="1300" b="0">
              <a:latin typeface="Times New Roman" charset="0"/>
            </a:endParaRPr>
          </a:p>
        </p:txBody>
      </p:sp>
      <p:sp>
        <p:nvSpPr>
          <p:cNvPr id="117763" name="Rectangle 2"/>
          <p:cNvSpPr>
            <a:spLocks noGrp="1" noRot="1" noChangeAspect="1" noChangeArrowheads="1" noTextEdit="1"/>
          </p:cNvSpPr>
          <p:nvPr>
            <p:ph type="sldImg"/>
          </p:nvPr>
        </p:nvSpPr>
        <p:spPr>
          <a:xfrm>
            <a:off x="1295400" y="720725"/>
            <a:ext cx="4724400" cy="3600450"/>
          </a:xfrm>
          <a:ln/>
        </p:spPr>
      </p:sp>
      <p:sp>
        <p:nvSpPr>
          <p:cNvPr id="117764"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6313" eaLnBrk="0" hangingPunct="0">
              <a:defRPr sz="2400">
                <a:solidFill>
                  <a:schemeClr val="tx1"/>
                </a:solidFill>
                <a:latin typeface="Arial" charset="0"/>
                <a:ea typeface="ＭＳ Ｐゴシック" charset="0"/>
                <a:cs typeface="ＭＳ Ｐゴシック" charset="0"/>
              </a:defRPr>
            </a:lvl1pPr>
            <a:lvl2pPr marL="37931725" indent="-37474525" defTabSz="9763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9F970B2-F40F-4143-B750-2F6F09FAFE37}" type="slidenum">
              <a:rPr lang="en-US" sz="1400">
                <a:latin typeface="Times New Roman" charset="0"/>
              </a:rPr>
              <a:pPr eaLnBrk="1" hangingPunct="1"/>
              <a:t>18</a:t>
            </a:fld>
            <a:endParaRPr lang="en-US" sz="1400">
              <a:latin typeface="Times New Roman"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Narrow" charset="0"/>
                <a:ea typeface="ＭＳ Ｐゴシック" charset="0"/>
                <a:cs typeface="ＭＳ Ｐゴシック" charset="0"/>
              </a:defRPr>
            </a:lvl1pPr>
            <a:lvl2pPr marL="37931725" indent="-37474525" defTabSz="966788" eaLnBrk="0" hangingPunct="0">
              <a:defRPr sz="2400" b="1">
                <a:solidFill>
                  <a:schemeClr val="tx1"/>
                </a:solidFill>
                <a:latin typeface="Arial Narrow" charset="0"/>
                <a:ea typeface="ＭＳ Ｐゴシック" charset="0"/>
              </a:defRPr>
            </a:lvl2pPr>
            <a:lvl3pPr eaLnBrk="0" hangingPunct="0">
              <a:defRPr sz="2400" b="1">
                <a:solidFill>
                  <a:schemeClr val="tx1"/>
                </a:solidFill>
                <a:latin typeface="Arial Narrow" charset="0"/>
                <a:ea typeface="ＭＳ Ｐゴシック" charset="0"/>
              </a:defRPr>
            </a:lvl3pPr>
            <a:lvl4pPr eaLnBrk="0" hangingPunct="0">
              <a:defRPr sz="2400" b="1">
                <a:solidFill>
                  <a:schemeClr val="tx1"/>
                </a:solidFill>
                <a:latin typeface="Arial Narrow" charset="0"/>
                <a:ea typeface="ＭＳ Ｐゴシック" charset="0"/>
              </a:defRPr>
            </a:lvl4pPr>
            <a:lvl5pPr eaLnBrk="0" hangingPunct="0">
              <a:defRPr sz="2400" b="1">
                <a:solidFill>
                  <a:schemeClr val="tx1"/>
                </a:solidFill>
                <a:latin typeface="Arial Narrow" charset="0"/>
                <a:ea typeface="ＭＳ Ｐゴシック" charset="0"/>
              </a:defRPr>
            </a:lvl5pPr>
            <a:lvl6pPr marL="457200" eaLnBrk="0" fontAlgn="base" hangingPunct="0">
              <a:spcBef>
                <a:spcPct val="0"/>
              </a:spcBef>
              <a:spcAft>
                <a:spcPct val="0"/>
              </a:spcAft>
              <a:defRPr sz="2400" b="1">
                <a:solidFill>
                  <a:schemeClr val="tx1"/>
                </a:solidFill>
                <a:latin typeface="Arial Narrow" charset="0"/>
                <a:ea typeface="ＭＳ Ｐゴシック" charset="0"/>
              </a:defRPr>
            </a:lvl6pPr>
            <a:lvl7pPr marL="914400" eaLnBrk="0" fontAlgn="base" hangingPunct="0">
              <a:spcBef>
                <a:spcPct val="0"/>
              </a:spcBef>
              <a:spcAft>
                <a:spcPct val="0"/>
              </a:spcAft>
              <a:defRPr sz="2400" b="1">
                <a:solidFill>
                  <a:schemeClr val="tx1"/>
                </a:solidFill>
                <a:latin typeface="Arial Narrow" charset="0"/>
                <a:ea typeface="ＭＳ Ｐゴシック" charset="0"/>
              </a:defRPr>
            </a:lvl7pPr>
            <a:lvl8pPr marL="1371600" eaLnBrk="0" fontAlgn="base" hangingPunct="0">
              <a:spcBef>
                <a:spcPct val="0"/>
              </a:spcBef>
              <a:spcAft>
                <a:spcPct val="0"/>
              </a:spcAft>
              <a:defRPr sz="2400" b="1">
                <a:solidFill>
                  <a:schemeClr val="tx1"/>
                </a:solidFill>
                <a:latin typeface="Arial Narrow" charset="0"/>
                <a:ea typeface="ＭＳ Ｐゴシック" charset="0"/>
              </a:defRPr>
            </a:lvl8pPr>
            <a:lvl9pPr marL="1828800" eaLnBrk="0" fontAlgn="base" hangingPunct="0">
              <a:spcBef>
                <a:spcPct val="0"/>
              </a:spcBef>
              <a:spcAft>
                <a:spcPct val="0"/>
              </a:spcAft>
              <a:defRPr sz="2400" b="1">
                <a:solidFill>
                  <a:schemeClr val="tx1"/>
                </a:solidFill>
                <a:latin typeface="Arial Narrow" charset="0"/>
                <a:ea typeface="ＭＳ Ｐゴシック" charset="0"/>
              </a:defRPr>
            </a:lvl9pPr>
          </a:lstStyle>
          <a:p>
            <a:pPr eaLnBrk="1" hangingPunct="1"/>
            <a:fld id="{133F41D3-5D45-9844-993F-F8EE72EC889C}" type="slidenum">
              <a:rPr lang="en-US" sz="1300" b="0">
                <a:latin typeface="Times New Roman" charset="0"/>
              </a:rPr>
              <a:pPr eaLnBrk="1" hangingPunct="1"/>
              <a:t>19</a:t>
            </a:fld>
            <a:endParaRPr lang="en-US" sz="1300" b="0">
              <a:latin typeface="Times New Roman" charset="0"/>
            </a:endParaRPr>
          </a:p>
        </p:txBody>
      </p:sp>
      <p:sp>
        <p:nvSpPr>
          <p:cNvPr id="121859" name="Rectangle 2"/>
          <p:cNvSpPr>
            <a:spLocks noGrp="1" noRot="1" noChangeAspect="1" noChangeArrowheads="1" noTextEdit="1"/>
          </p:cNvSpPr>
          <p:nvPr>
            <p:ph type="sldImg"/>
          </p:nvPr>
        </p:nvSpPr>
        <p:spPr>
          <a:xfrm>
            <a:off x="1295400" y="720725"/>
            <a:ext cx="4724400" cy="3600450"/>
          </a:xfrm>
          <a:ln/>
        </p:spPr>
      </p:sp>
      <p:sp>
        <p:nvSpPr>
          <p:cNvPr id="121860"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eaLnBrk="0" hangingPunct="0">
              <a:defRPr sz="2400">
                <a:solidFill>
                  <a:schemeClr val="tx1"/>
                </a:solidFill>
                <a:latin typeface="Arial" charset="0"/>
                <a:ea typeface="ＭＳ Ｐゴシック" charset="0"/>
                <a:cs typeface="ＭＳ Ｐゴシック" charset="0"/>
              </a:defRPr>
            </a:lvl1pPr>
            <a:lvl2pPr marL="37931725" indent="-37474525" defTabSz="96837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54FC378-E7BE-D84A-9FC7-94BFAB23FD13}" type="slidenum">
              <a:rPr lang="en-US" sz="1400">
                <a:latin typeface="Times New Roman" charset="0"/>
              </a:rPr>
              <a:pPr eaLnBrk="1" hangingPunct="1"/>
              <a:t>20</a:t>
            </a:fld>
            <a:endParaRPr lang="en-US" sz="1400">
              <a:latin typeface="Times New Roman" charset="0"/>
            </a:endParaRPr>
          </a:p>
        </p:txBody>
      </p:sp>
      <p:sp>
        <p:nvSpPr>
          <p:cNvPr id="145411" name="Rectangle 2"/>
          <p:cNvSpPr>
            <a:spLocks noGrp="1" noRot="1" noChangeAspect="1" noChangeArrowheads="1" noTextEdit="1"/>
          </p:cNvSpPr>
          <p:nvPr>
            <p:ph type="sldImg"/>
          </p:nvPr>
        </p:nvSpPr>
        <p:spPr>
          <a:xfrm>
            <a:off x="1295400" y="717550"/>
            <a:ext cx="4729163" cy="3603625"/>
          </a:xfrm>
          <a:ln/>
        </p:spPr>
      </p:sp>
      <p:sp>
        <p:nvSpPr>
          <p:cNvPr id="145412" name="Rectangle 3"/>
          <p:cNvSpPr>
            <a:spLocks noGrp="1" noChangeArrowheads="1"/>
          </p:cNvSpPr>
          <p:nvPr>
            <p:ph type="body" idx="1"/>
          </p:nvPr>
        </p:nvSpPr>
        <p:spPr>
          <a:xfrm>
            <a:off x="973138" y="4559300"/>
            <a:ext cx="5368925" cy="4324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p:txBody>
          <a:bodyPr/>
          <a:lstStyle/>
          <a:p>
            <a:pPr>
              <a:defRPr/>
            </a:pPr>
            <a:fld id="{6ADD1BB7-5FF6-4CB5-9881-72E2FFF20684}" type="slidenum">
              <a:rPr lang="en-US"/>
              <a:pPr>
                <a:defRPr/>
              </a:pPr>
              <a:t>25</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pPr eaLnBrk="1" hangingPunct="1"/>
            <a:endParaRPr lang="en-US" smtClean="0"/>
          </a:p>
          <a:p>
            <a:pPr eaLnBrk="1" hangingPunct="1"/>
            <a:r>
              <a:rPr lang="en-US" smtClean="0"/>
              <a:t>microscope objectives and their impact on fluorescence imaging. </a:t>
            </a:r>
          </a:p>
          <a:p>
            <a:pPr eaLnBrk="1" hangingPunct="1"/>
            <a:endParaRPr lang="en-US" smtClean="0"/>
          </a:p>
          <a:p>
            <a:pPr eaLnBrk="1" hangingPunct="1"/>
            <a:r>
              <a:rPr lang="en-US" smtClean="0"/>
              <a:t>While we won’t have time to review all the criteria used in the design of an objective lens, we wanted to touch on three characteristics that are important in fluorescence imaging.</a:t>
            </a:r>
          </a:p>
          <a:p>
            <a:pPr eaLnBrk="1" hangingPunct="1"/>
            <a:endParaRPr lang="en-US" smtClean="0"/>
          </a:p>
          <a:p>
            <a:pPr eaLnBrk="1" hangingPunct="1"/>
            <a:r>
              <a:rPr lang="en-US" smtClean="0"/>
              <a:t>We will touch on the characteristics of:</a:t>
            </a:r>
          </a:p>
          <a:p>
            <a:pPr eaLnBrk="1" hangingPunct="1"/>
            <a:endParaRPr lang="en-US" smtClean="0"/>
          </a:p>
          <a:p>
            <a:pPr eaLnBrk="1" hangingPunct="1"/>
            <a:r>
              <a:rPr lang="en-US" smtClean="0"/>
              <a:t>Magnification</a:t>
            </a:r>
          </a:p>
          <a:p>
            <a:pPr eaLnBrk="1" hangingPunct="1"/>
            <a:r>
              <a:rPr lang="en-US" smtClean="0"/>
              <a:t>Numerical Aperture</a:t>
            </a:r>
          </a:p>
          <a:p>
            <a:pPr eaLnBrk="1" hangingPunct="1"/>
            <a:r>
              <a:rPr lang="en-US" smtClean="0"/>
              <a:t>Immersion choices relative to the refractive index of the media your cells/tissue are embedded</a:t>
            </a:r>
          </a:p>
          <a:p>
            <a:pPr eaLnBrk="1" hangingPunct="1"/>
            <a:endParaRPr lang="en-US" smtClean="0"/>
          </a:p>
          <a:p>
            <a:pPr eaLnBrk="1" hangingPunct="1"/>
            <a:endParaRPr lang="en-US" smtClean="0"/>
          </a:p>
          <a:p>
            <a:pPr eaLnBrk="1" hangingPunct="1"/>
            <a:r>
              <a:rPr lang="en-US" smtClean="0"/>
              <a:t>(This is a cross section of a Plan-Apochromat 100x/ 1.30 oil immersion objective may serve to illustrate such a complex lens system. The tolerances in the manufacture of the most highly corrected objectives is so critical, even the slightest hit to the objective can throw those lenses out of alignment. Please keep that in mind the next time you crash an object into the stage/slide on your microscope. </a:t>
            </a:r>
          </a:p>
          <a:p>
            <a:pPr eaLnBrk="1" hangingPunct="1"/>
            <a:endParaRPr lang="en-US" smtClean="0"/>
          </a:p>
          <a:p>
            <a:pPr eaLnBrk="1" hangingPunct="1"/>
            <a:r>
              <a:rPr lang="en-US" smtClean="0"/>
              <a:t>Please treat them with great care !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136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Narrow" charset="0"/>
                <a:ea typeface="ＭＳ Ｐゴシック" charset="0"/>
                <a:cs typeface="ＭＳ Ｐゴシック" charset="0"/>
              </a:defRPr>
            </a:lvl1pPr>
            <a:lvl2pPr marL="37931725" indent="-37474525" defTabSz="966788" eaLnBrk="0" hangingPunct="0">
              <a:defRPr sz="2400" b="1">
                <a:solidFill>
                  <a:schemeClr val="tx1"/>
                </a:solidFill>
                <a:latin typeface="Arial Narrow" charset="0"/>
                <a:ea typeface="ＭＳ Ｐゴシック" charset="0"/>
              </a:defRPr>
            </a:lvl2pPr>
            <a:lvl3pPr eaLnBrk="0" hangingPunct="0">
              <a:defRPr sz="2400" b="1">
                <a:solidFill>
                  <a:schemeClr val="tx1"/>
                </a:solidFill>
                <a:latin typeface="Arial Narrow" charset="0"/>
                <a:ea typeface="ＭＳ Ｐゴシック" charset="0"/>
              </a:defRPr>
            </a:lvl3pPr>
            <a:lvl4pPr eaLnBrk="0" hangingPunct="0">
              <a:defRPr sz="2400" b="1">
                <a:solidFill>
                  <a:schemeClr val="tx1"/>
                </a:solidFill>
                <a:latin typeface="Arial Narrow" charset="0"/>
                <a:ea typeface="ＭＳ Ｐゴシック" charset="0"/>
              </a:defRPr>
            </a:lvl4pPr>
            <a:lvl5pPr eaLnBrk="0" hangingPunct="0">
              <a:defRPr sz="2400" b="1">
                <a:solidFill>
                  <a:schemeClr val="tx1"/>
                </a:solidFill>
                <a:latin typeface="Arial Narrow" charset="0"/>
                <a:ea typeface="ＭＳ Ｐゴシック" charset="0"/>
              </a:defRPr>
            </a:lvl5pPr>
            <a:lvl6pPr marL="457200" eaLnBrk="0" fontAlgn="base" hangingPunct="0">
              <a:spcBef>
                <a:spcPct val="0"/>
              </a:spcBef>
              <a:spcAft>
                <a:spcPct val="0"/>
              </a:spcAft>
              <a:defRPr sz="2400" b="1">
                <a:solidFill>
                  <a:schemeClr val="tx1"/>
                </a:solidFill>
                <a:latin typeface="Arial Narrow" charset="0"/>
                <a:ea typeface="ＭＳ Ｐゴシック" charset="0"/>
              </a:defRPr>
            </a:lvl6pPr>
            <a:lvl7pPr marL="914400" eaLnBrk="0" fontAlgn="base" hangingPunct="0">
              <a:spcBef>
                <a:spcPct val="0"/>
              </a:spcBef>
              <a:spcAft>
                <a:spcPct val="0"/>
              </a:spcAft>
              <a:defRPr sz="2400" b="1">
                <a:solidFill>
                  <a:schemeClr val="tx1"/>
                </a:solidFill>
                <a:latin typeface="Arial Narrow" charset="0"/>
                <a:ea typeface="ＭＳ Ｐゴシック" charset="0"/>
              </a:defRPr>
            </a:lvl7pPr>
            <a:lvl8pPr marL="1371600" eaLnBrk="0" fontAlgn="base" hangingPunct="0">
              <a:spcBef>
                <a:spcPct val="0"/>
              </a:spcBef>
              <a:spcAft>
                <a:spcPct val="0"/>
              </a:spcAft>
              <a:defRPr sz="2400" b="1">
                <a:solidFill>
                  <a:schemeClr val="tx1"/>
                </a:solidFill>
                <a:latin typeface="Arial Narrow" charset="0"/>
                <a:ea typeface="ＭＳ Ｐゴシック" charset="0"/>
              </a:defRPr>
            </a:lvl8pPr>
            <a:lvl9pPr marL="1828800" eaLnBrk="0" fontAlgn="base" hangingPunct="0">
              <a:spcBef>
                <a:spcPct val="0"/>
              </a:spcBef>
              <a:spcAft>
                <a:spcPct val="0"/>
              </a:spcAft>
              <a:defRPr sz="2400" b="1">
                <a:solidFill>
                  <a:schemeClr val="tx1"/>
                </a:solidFill>
                <a:latin typeface="Arial Narrow" charset="0"/>
                <a:ea typeface="ＭＳ Ｐゴシック" charset="0"/>
              </a:defRPr>
            </a:lvl9pPr>
          </a:lstStyle>
          <a:p>
            <a:pPr eaLnBrk="1" hangingPunct="1"/>
            <a:fld id="{0A72A3D6-EFDD-F84B-9284-1E1B27A0CEDA}" type="slidenum">
              <a:rPr lang="en-US" sz="1300" b="0">
                <a:latin typeface="Times New Roman" charset="0"/>
              </a:rPr>
              <a:pPr eaLnBrk="1" hangingPunct="1"/>
              <a:t>31</a:t>
            </a:fld>
            <a:endParaRPr lang="en-US" sz="1300" b="0">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6313" eaLnBrk="0" hangingPunct="0">
              <a:defRPr sz="2400">
                <a:solidFill>
                  <a:schemeClr val="tx1"/>
                </a:solidFill>
                <a:latin typeface="Arial" charset="0"/>
                <a:ea typeface="ＭＳ Ｐゴシック" charset="0"/>
                <a:cs typeface="ＭＳ Ｐゴシック" charset="0"/>
              </a:defRPr>
            </a:lvl1pPr>
            <a:lvl2pPr marL="37931725" indent="-37474525" defTabSz="9763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77B2D7D-2073-064F-A309-19399A9738E8}" type="slidenum">
              <a:rPr lang="en-US" sz="1400">
                <a:latin typeface="Times New Roman" charset="0"/>
              </a:rPr>
              <a:pPr eaLnBrk="1" hangingPunct="1"/>
              <a:t>32</a:t>
            </a:fld>
            <a:endParaRPr lang="en-US" sz="1400">
              <a:latin typeface="Times New Roman"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943840-13BC-459D-9E60-AB6FE6FD9E6D}" type="slidenum">
              <a:rPr lang="en-US"/>
              <a:pPr/>
              <a:t>33</a:t>
            </a:fld>
            <a:endParaRPr lang="en-US"/>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p:txBody>
          <a:bodyPr/>
          <a:lstStyle/>
          <a:p>
            <a:r>
              <a:rPr lang="en-US" sz="1000" dirty="0"/>
              <a:t>Note: Electron is excited from an occupied molecular orbital (HOMO) by </a:t>
            </a:r>
            <a:r>
              <a:rPr lang="en-US" sz="1000" i="1" dirty="0" err="1"/>
              <a:t>h</a:t>
            </a:r>
            <a:r>
              <a:rPr lang="en-US" sz="1000" dirty="0" err="1"/>
              <a:t>va</a:t>
            </a:r>
            <a:r>
              <a:rPr lang="en-US" sz="1000" dirty="0"/>
              <a:t> to a higher electronic state (LUMO)</a:t>
            </a:r>
          </a:p>
          <a:p>
            <a:pPr>
              <a:spcBef>
                <a:spcPct val="0"/>
              </a:spcBef>
            </a:pPr>
            <a:r>
              <a:rPr lang="en-US" sz="1000" i="1" dirty="0" err="1"/>
              <a:t>K</a:t>
            </a:r>
            <a:r>
              <a:rPr lang="en-US" sz="1000" dirty="0" err="1"/>
              <a:t>ic:fast</a:t>
            </a:r>
            <a:r>
              <a:rPr lang="en-US" sz="1000" dirty="0"/>
              <a:t>, </a:t>
            </a:r>
            <a:r>
              <a:rPr lang="en-US" sz="1000" dirty="0" err="1"/>
              <a:t>radiationless</a:t>
            </a:r>
            <a:endParaRPr lang="en-US" sz="1000" dirty="0"/>
          </a:p>
          <a:p>
            <a:pPr>
              <a:spcBef>
                <a:spcPct val="0"/>
              </a:spcBef>
            </a:pPr>
            <a:r>
              <a:rPr lang="en-US" sz="1000" dirty="0"/>
              <a:t>Light emission: </a:t>
            </a:r>
            <a:r>
              <a:rPr lang="en-US" sz="1000" dirty="0" err="1"/>
              <a:t>hv</a:t>
            </a:r>
            <a:r>
              <a:rPr lang="en-US" sz="1000" baseline="-25000" dirty="0" err="1"/>
              <a:t>f</a:t>
            </a:r>
            <a:endParaRPr lang="en-US" sz="1000" baseline="-25000" dirty="0"/>
          </a:p>
          <a:p>
            <a:pPr>
              <a:spcBef>
                <a:spcPct val="0"/>
              </a:spcBef>
            </a:pPr>
            <a:r>
              <a:rPr lang="en-US" sz="1000" dirty="0"/>
              <a:t>S0, S1: singlet states</a:t>
            </a:r>
            <a:r>
              <a:rPr lang="en-US" sz="1000" dirty="0">
                <a:sym typeface="Wingdings" pitchFamily="2" charset="2"/>
              </a:rPr>
              <a:t> </a:t>
            </a:r>
            <a:r>
              <a:rPr lang="en-US" sz="1000" dirty="0" err="1">
                <a:sym typeface="Wingdings" pitchFamily="2" charset="2"/>
              </a:rPr>
              <a:t>antiparallel</a:t>
            </a:r>
            <a:r>
              <a:rPr lang="en-US" sz="1000" dirty="0">
                <a:sym typeface="Wingdings" pitchFamily="2" charset="2"/>
              </a:rPr>
              <a:t> spins (Pauli exclusion principle)</a:t>
            </a:r>
          </a:p>
          <a:p>
            <a:pPr>
              <a:spcBef>
                <a:spcPct val="0"/>
              </a:spcBef>
            </a:pPr>
            <a:r>
              <a:rPr lang="en-US" sz="1000" dirty="0">
                <a:sym typeface="Wingdings" pitchFamily="2" charset="2"/>
              </a:rPr>
              <a:t>T1 (triplet): parallel spins; more stable states, long-lived</a:t>
            </a:r>
            <a:endParaRPr lang="en-US" sz="1000" dirty="0"/>
          </a:p>
          <a:p>
            <a:r>
              <a:rPr lang="en-US" sz="1000" b="1" dirty="0">
                <a:latin typeface="Times New Roman" pitchFamily="18" charset="0"/>
              </a:rPr>
              <a:t>Main points:</a:t>
            </a:r>
          </a:p>
          <a:p>
            <a:r>
              <a:rPr lang="en-US" sz="1000" b="1" dirty="0">
                <a:latin typeface="Times New Roman" pitchFamily="18" charset="0"/>
              </a:rPr>
              <a:t>1. Franck-Condon principle: </a:t>
            </a:r>
            <a:r>
              <a:rPr lang="en-US" sz="1000" dirty="0">
                <a:latin typeface="Times New Roman" pitchFamily="18" charset="0"/>
              </a:rPr>
              <a:t>the nuclei are stationary during electronic transitions, therefore, excitation occurs to </a:t>
            </a:r>
            <a:r>
              <a:rPr lang="en-US" sz="1000" dirty="0" err="1">
                <a:latin typeface="Times New Roman" pitchFamily="18" charset="0"/>
              </a:rPr>
              <a:t>vibrationally</a:t>
            </a:r>
            <a:r>
              <a:rPr lang="en-US" sz="1000" dirty="0">
                <a:latin typeface="Times New Roman" pitchFamily="18" charset="0"/>
              </a:rPr>
              <a:t>-excited levels of the excited electronic state.</a:t>
            </a:r>
          </a:p>
          <a:p>
            <a:r>
              <a:rPr lang="en-US" sz="1000" dirty="0">
                <a:latin typeface="Times New Roman" pitchFamily="18" charset="0"/>
              </a:rPr>
              <a:t>2. </a:t>
            </a:r>
            <a:r>
              <a:rPr lang="en-US" sz="1000" b="1" dirty="0">
                <a:latin typeface="Times New Roman" pitchFamily="18" charset="0"/>
              </a:rPr>
              <a:t>Emission occurs from the lowest </a:t>
            </a:r>
            <a:r>
              <a:rPr lang="en-US" sz="1000" b="1" dirty="0" err="1">
                <a:latin typeface="Times New Roman" pitchFamily="18" charset="0"/>
              </a:rPr>
              <a:t>vibrational</a:t>
            </a:r>
            <a:r>
              <a:rPr lang="en-US" sz="1000" b="1" dirty="0">
                <a:latin typeface="Times New Roman" pitchFamily="18" charset="0"/>
              </a:rPr>
              <a:t> level of the lowest excited singlet state</a:t>
            </a:r>
            <a:r>
              <a:rPr lang="en-US" sz="1000" dirty="0">
                <a:latin typeface="Times New Roman" pitchFamily="18" charset="0"/>
              </a:rPr>
              <a:t> because relaxation from excited </a:t>
            </a:r>
            <a:r>
              <a:rPr lang="en-US" sz="1000" dirty="0" err="1">
                <a:latin typeface="Times New Roman" pitchFamily="18" charset="0"/>
              </a:rPr>
              <a:t>vibrational</a:t>
            </a:r>
            <a:r>
              <a:rPr lang="en-US" sz="1000" dirty="0">
                <a:latin typeface="Times New Roman" pitchFamily="18" charset="0"/>
              </a:rPr>
              <a:t> levels (internal conversion) is much faster than emission (10</a:t>
            </a:r>
            <a:r>
              <a:rPr lang="en-US" sz="1000" baseline="30000" dirty="0">
                <a:latin typeface="Times New Roman" pitchFamily="18" charset="0"/>
              </a:rPr>
              <a:t>-12</a:t>
            </a:r>
            <a:r>
              <a:rPr lang="en-US" sz="1000" dirty="0">
                <a:latin typeface="Times New Roman" pitchFamily="18" charset="0"/>
              </a:rPr>
              <a:t>s).</a:t>
            </a:r>
          </a:p>
          <a:p>
            <a:r>
              <a:rPr lang="en-US" sz="1000" dirty="0">
                <a:latin typeface="Times New Roman" pitchFamily="18" charset="0"/>
              </a:rPr>
              <a:t>3. </a:t>
            </a:r>
            <a:r>
              <a:rPr lang="en-US" sz="1000" b="1" dirty="0">
                <a:latin typeface="Times New Roman" pitchFamily="18" charset="0"/>
              </a:rPr>
              <a:t>Stokes shift</a:t>
            </a:r>
            <a:r>
              <a:rPr lang="en-US" sz="1000" dirty="0">
                <a:latin typeface="Times New Roman" pitchFamily="18" charset="0"/>
              </a:rPr>
              <a:t>: emission is always of lower energy than absorption due to </a:t>
            </a:r>
            <a:r>
              <a:rPr lang="en-US" sz="1000" i="1" dirty="0" err="1">
                <a:latin typeface="Times New Roman" pitchFamily="18" charset="0"/>
              </a:rPr>
              <a:t>nuclearrelaxation</a:t>
            </a:r>
            <a:r>
              <a:rPr lang="en-US" sz="1000" dirty="0">
                <a:latin typeface="Times New Roman" pitchFamily="18" charset="0"/>
              </a:rPr>
              <a:t> in the excited state </a:t>
            </a:r>
            <a:r>
              <a:rPr lang="en-US" b="1" dirty="0">
                <a:latin typeface="Times New Roman" pitchFamily="18" charset="0"/>
              </a:rPr>
              <a:t>(CHECK)</a:t>
            </a:r>
            <a:r>
              <a:rPr lang="en-US" sz="1000" dirty="0">
                <a:latin typeface="Times New Roman" pitchFamily="18" charset="0"/>
              </a:rPr>
              <a:t>.</a:t>
            </a:r>
          </a:p>
          <a:p>
            <a:r>
              <a:rPr lang="en-US" sz="1000" dirty="0">
                <a:latin typeface="Times New Roman" pitchFamily="18" charset="0"/>
              </a:rPr>
              <a:t>4. </a:t>
            </a:r>
            <a:r>
              <a:rPr lang="en-US" sz="1000" b="1" dirty="0">
                <a:latin typeface="Times New Roman" pitchFamily="18" charset="0"/>
              </a:rPr>
              <a:t>Mirror image rule</a:t>
            </a:r>
            <a:r>
              <a:rPr lang="en-US" sz="1000" dirty="0">
                <a:latin typeface="Times New Roman" pitchFamily="18" charset="0"/>
              </a:rPr>
              <a:t>: emission spectra are mirror images of the lowest energy absorption band.</a:t>
            </a:r>
          </a:p>
          <a:p>
            <a:r>
              <a:rPr lang="en-US" dirty="0" err="1">
                <a:latin typeface="Times New Roman" pitchFamily="18" charset="0"/>
              </a:rPr>
              <a:t>Lennard</a:t>
            </a:r>
            <a:r>
              <a:rPr lang="en-US" dirty="0">
                <a:latin typeface="Times New Roman" pitchFamily="18" charset="0"/>
              </a:rPr>
              <a:t>-Jones potential diagram??? </a:t>
            </a:r>
            <a:r>
              <a:rPr lang="en-US" sz="1000" dirty="0">
                <a:latin typeface="Times New Roman" pitchFamily="18" charset="0"/>
              </a:rPr>
              <a:t>The L-J diagram helps to bring home the point about the Stokes shift by linking the length of the emission arrow to the degree of nuclear relaxation that occurs in the excited state before emission. If the </a:t>
            </a:r>
            <a:r>
              <a:rPr lang="en-US" sz="1000" dirty="0" err="1">
                <a:latin typeface="Times New Roman" pitchFamily="18" charset="0"/>
              </a:rPr>
              <a:t>internuclear</a:t>
            </a:r>
            <a:r>
              <a:rPr lang="en-US" sz="1000" dirty="0">
                <a:latin typeface="Times New Roman" pitchFamily="18" charset="0"/>
              </a:rPr>
              <a:t> coordinates of the excited state are much different from those of the ground state (</a:t>
            </a:r>
            <a:r>
              <a:rPr lang="en-US" sz="1000" b="1" dirty="0">
                <a:latin typeface="Times New Roman" pitchFamily="18" charset="0"/>
              </a:rPr>
              <a:t>very different </a:t>
            </a:r>
            <a:r>
              <a:rPr lang="en-US" sz="1000" b="1" dirty="0" err="1">
                <a:latin typeface="Times New Roman" pitchFamily="18" charset="0"/>
              </a:rPr>
              <a:t>vibrational</a:t>
            </a:r>
            <a:r>
              <a:rPr lang="en-US" sz="1000" b="1" dirty="0">
                <a:latin typeface="Times New Roman" pitchFamily="18" charset="0"/>
              </a:rPr>
              <a:t> levels</a:t>
            </a:r>
            <a:r>
              <a:rPr lang="en-US" sz="1000" dirty="0">
                <a:latin typeface="Times New Roman" pitchFamily="18" charset="0"/>
              </a:rPr>
              <a:t>), then the Stokes shift is large. This diagram also helps illustrate the concept that the probability of the transition between the </a:t>
            </a:r>
            <a:r>
              <a:rPr lang="en-US" sz="1000" dirty="0" err="1">
                <a:latin typeface="Times New Roman" pitchFamily="18" charset="0"/>
              </a:rPr>
              <a:t>zeroth</a:t>
            </a:r>
            <a:r>
              <a:rPr lang="en-US" sz="1000" dirty="0">
                <a:latin typeface="Times New Roman" pitchFamily="18" charset="0"/>
              </a:rPr>
              <a:t> level of either the ground or excited state and the various </a:t>
            </a:r>
            <a:r>
              <a:rPr lang="en-US" sz="1000" dirty="0" err="1">
                <a:latin typeface="Times New Roman" pitchFamily="18" charset="0"/>
              </a:rPr>
              <a:t>vibrational</a:t>
            </a:r>
            <a:r>
              <a:rPr lang="en-US" sz="1000" dirty="0">
                <a:latin typeface="Times New Roman" pitchFamily="18" charset="0"/>
              </a:rPr>
              <a:t> levels of the excited or ground state, respectively, depends on the </a:t>
            </a:r>
            <a:r>
              <a:rPr lang="en-US" sz="1000" b="1" dirty="0">
                <a:latin typeface="Times New Roman" pitchFamily="18" charset="0"/>
              </a:rPr>
              <a:t>overlap of the square of the </a:t>
            </a:r>
            <a:r>
              <a:rPr lang="en-US" sz="1000" b="1" dirty="0" err="1">
                <a:latin typeface="Times New Roman" pitchFamily="18" charset="0"/>
              </a:rPr>
              <a:t>wavefunctions</a:t>
            </a:r>
            <a:r>
              <a:rPr lang="en-US" sz="1000" b="1" dirty="0">
                <a:latin typeface="Times New Roman" pitchFamily="18" charset="0"/>
              </a:rPr>
              <a:t> of the energy levels</a:t>
            </a:r>
            <a:r>
              <a:rPr lang="en-US" sz="1000" dirty="0">
                <a:latin typeface="Times New Roman" pitchFamily="18" charset="0"/>
              </a:rPr>
              <a:t>. Once the concept of the overlap of </a:t>
            </a:r>
            <a:r>
              <a:rPr lang="en-US" sz="1000" dirty="0" err="1">
                <a:latin typeface="Times New Roman" pitchFamily="18" charset="0"/>
              </a:rPr>
              <a:t>wavefunctions</a:t>
            </a:r>
            <a:r>
              <a:rPr lang="en-US" sz="1000" dirty="0">
                <a:latin typeface="Times New Roman" pitchFamily="18" charset="0"/>
              </a:rPr>
              <a:t> has been introduced it is not difficult to explain the mirror image rule, because the form of the </a:t>
            </a:r>
            <a:r>
              <a:rPr lang="en-US" sz="1000" dirty="0" err="1">
                <a:latin typeface="Times New Roman" pitchFamily="18" charset="0"/>
              </a:rPr>
              <a:t>wavefunction</a:t>
            </a:r>
            <a:r>
              <a:rPr lang="en-US" sz="1000" dirty="0">
                <a:latin typeface="Times New Roman" pitchFamily="18" charset="0"/>
              </a:rPr>
              <a:t> in any </a:t>
            </a:r>
            <a:r>
              <a:rPr lang="en-US" sz="1000" dirty="0" err="1">
                <a:latin typeface="Times New Roman" pitchFamily="18" charset="0"/>
              </a:rPr>
              <a:t>vibrational</a:t>
            </a:r>
            <a:r>
              <a:rPr lang="en-US" sz="1000" dirty="0">
                <a:latin typeface="Times New Roman" pitchFamily="18" charset="0"/>
              </a:rPr>
              <a:t> level of the excited state is quite similar to its form in the ground state, and thus probabilities are comparable in excitation and emission </a:t>
            </a:r>
            <a:r>
              <a:rPr lang="en-US" sz="1000" b="1" dirty="0">
                <a:latin typeface="Times New Roman" pitchFamily="18" charset="0"/>
              </a:rPr>
              <a:t>(if 0--&gt;2 for S0-S1, then 0--&gt;2 for S1--&gt;S0 transition)</a:t>
            </a:r>
            <a:endParaRPr lang="en-US" dirty="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eaLnBrk="0" hangingPunct="0">
              <a:defRPr sz="2400">
                <a:solidFill>
                  <a:schemeClr val="tx1"/>
                </a:solidFill>
                <a:latin typeface="Arial" charset="0"/>
                <a:ea typeface="ＭＳ Ｐゴシック" charset="0"/>
                <a:cs typeface="ＭＳ Ｐゴシック" charset="0"/>
              </a:defRPr>
            </a:lvl1pPr>
            <a:lvl2pPr marL="37931725" indent="-37474525" defTabSz="96837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54FC378-E7BE-D84A-9FC7-94BFAB23FD13}" type="slidenum">
              <a:rPr lang="en-US" sz="1400">
                <a:latin typeface="Times New Roman" charset="0"/>
              </a:rPr>
              <a:pPr eaLnBrk="1" hangingPunct="1"/>
              <a:t>3</a:t>
            </a:fld>
            <a:endParaRPr lang="en-US" sz="1400">
              <a:latin typeface="Times New Roman" charset="0"/>
            </a:endParaRPr>
          </a:p>
        </p:txBody>
      </p:sp>
      <p:sp>
        <p:nvSpPr>
          <p:cNvPr id="145411" name="Rectangle 2"/>
          <p:cNvSpPr>
            <a:spLocks noGrp="1" noRot="1" noChangeAspect="1" noChangeArrowheads="1" noTextEdit="1"/>
          </p:cNvSpPr>
          <p:nvPr>
            <p:ph type="sldImg"/>
          </p:nvPr>
        </p:nvSpPr>
        <p:spPr>
          <a:xfrm>
            <a:off x="1295400" y="717550"/>
            <a:ext cx="4729163" cy="3603625"/>
          </a:xfrm>
          <a:ln/>
        </p:spPr>
      </p:sp>
      <p:sp>
        <p:nvSpPr>
          <p:cNvPr id="145412" name="Rectangle 3"/>
          <p:cNvSpPr>
            <a:spLocks noGrp="1" noChangeArrowheads="1"/>
          </p:cNvSpPr>
          <p:nvPr>
            <p:ph type="body" idx="1"/>
          </p:nvPr>
        </p:nvSpPr>
        <p:spPr>
          <a:xfrm>
            <a:off x="973138" y="4559300"/>
            <a:ext cx="5368925" cy="4324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eaLnBrk="0" hangingPunct="0">
              <a:defRPr sz="2400">
                <a:solidFill>
                  <a:schemeClr val="tx1"/>
                </a:solidFill>
                <a:latin typeface="Arial" charset="0"/>
                <a:ea typeface="ＭＳ Ｐゴシック" charset="0"/>
                <a:cs typeface="ＭＳ Ｐゴシック" charset="0"/>
              </a:defRPr>
            </a:lvl1pPr>
            <a:lvl2pPr marL="37931725" indent="-37474525" defTabSz="96837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54FC378-E7BE-D84A-9FC7-94BFAB23FD13}" type="slidenum">
              <a:rPr lang="en-US" sz="1400">
                <a:latin typeface="Times New Roman" charset="0"/>
              </a:rPr>
              <a:pPr eaLnBrk="1" hangingPunct="1"/>
              <a:t>35</a:t>
            </a:fld>
            <a:endParaRPr lang="en-US" sz="1400">
              <a:latin typeface="Times New Roman" charset="0"/>
            </a:endParaRPr>
          </a:p>
        </p:txBody>
      </p:sp>
      <p:sp>
        <p:nvSpPr>
          <p:cNvPr id="145411" name="Rectangle 2"/>
          <p:cNvSpPr>
            <a:spLocks noGrp="1" noRot="1" noChangeAspect="1" noChangeArrowheads="1" noTextEdit="1"/>
          </p:cNvSpPr>
          <p:nvPr>
            <p:ph type="sldImg"/>
          </p:nvPr>
        </p:nvSpPr>
        <p:spPr>
          <a:xfrm>
            <a:off x="1295400" y="717550"/>
            <a:ext cx="4729163" cy="3603625"/>
          </a:xfrm>
          <a:ln/>
        </p:spPr>
      </p:sp>
      <p:sp>
        <p:nvSpPr>
          <p:cNvPr id="145412" name="Rectangle 3"/>
          <p:cNvSpPr>
            <a:spLocks noGrp="1" noChangeArrowheads="1"/>
          </p:cNvSpPr>
          <p:nvPr>
            <p:ph type="body" idx="1"/>
          </p:nvPr>
        </p:nvSpPr>
        <p:spPr>
          <a:xfrm>
            <a:off x="973138" y="4559300"/>
            <a:ext cx="5368925" cy="4324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eaLnBrk="0" hangingPunct="0">
              <a:defRPr sz="2400">
                <a:solidFill>
                  <a:schemeClr val="tx1"/>
                </a:solidFill>
                <a:latin typeface="Arial" charset="0"/>
                <a:ea typeface="ＭＳ Ｐゴシック" charset="0"/>
                <a:cs typeface="ＭＳ Ｐゴシック" charset="0"/>
              </a:defRPr>
            </a:lvl1pPr>
            <a:lvl2pPr marL="37931725" indent="-37474525" defTabSz="96837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54FC378-E7BE-D84A-9FC7-94BFAB23FD13}" type="slidenum">
              <a:rPr lang="en-US" sz="1400">
                <a:latin typeface="Times New Roman" charset="0"/>
              </a:rPr>
              <a:pPr eaLnBrk="1" hangingPunct="1"/>
              <a:t>36</a:t>
            </a:fld>
            <a:endParaRPr lang="en-US" sz="1400">
              <a:latin typeface="Times New Roman" charset="0"/>
            </a:endParaRPr>
          </a:p>
        </p:txBody>
      </p:sp>
      <p:sp>
        <p:nvSpPr>
          <p:cNvPr id="145411" name="Rectangle 2"/>
          <p:cNvSpPr>
            <a:spLocks noGrp="1" noRot="1" noChangeAspect="1" noChangeArrowheads="1" noTextEdit="1"/>
          </p:cNvSpPr>
          <p:nvPr>
            <p:ph type="sldImg"/>
          </p:nvPr>
        </p:nvSpPr>
        <p:spPr>
          <a:xfrm>
            <a:off x="1295400" y="717550"/>
            <a:ext cx="4729163" cy="3603625"/>
          </a:xfrm>
          <a:ln/>
        </p:spPr>
      </p:sp>
      <p:sp>
        <p:nvSpPr>
          <p:cNvPr id="145412" name="Rectangle 3"/>
          <p:cNvSpPr>
            <a:spLocks noGrp="1" noChangeArrowheads="1"/>
          </p:cNvSpPr>
          <p:nvPr>
            <p:ph type="body" idx="1"/>
          </p:nvPr>
        </p:nvSpPr>
        <p:spPr>
          <a:xfrm>
            <a:off x="973138" y="4559300"/>
            <a:ext cx="5368925" cy="4324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C6705D-3A97-4EE1-8D28-0FD44EEE2464}" type="slidenum">
              <a:rPr lang="en-US"/>
              <a:pPr/>
              <a:t>37</a:t>
            </a:fld>
            <a:endParaRPr lang="en-US"/>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C1EE203-AE47-4778-BF60-B84C324F140F}" type="slidenum">
              <a:rPr lang="en-US" smtClean="0"/>
              <a:pPr/>
              <a:t>38</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A013DB8-B899-4D21-AED7-689B92850ED7}" type="slidenum">
              <a:rPr lang="en-US" smtClean="0">
                <a:cs typeface="Arial" pitchFamily="34" charset="0"/>
              </a:rPr>
              <a:pPr/>
              <a:t>39</a:t>
            </a:fld>
            <a:endParaRPr lang="en-US" smtClean="0">
              <a:cs typeface="Arial" pitchFamily="34"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de-DE" smtClean="0">
              <a:cs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A013DB8-B899-4D21-AED7-689B92850ED7}" type="slidenum">
              <a:rPr lang="en-US" smtClean="0">
                <a:cs typeface="Arial" pitchFamily="34" charset="0"/>
              </a:rPr>
              <a:pPr/>
              <a:t>40</a:t>
            </a:fld>
            <a:endParaRPr lang="en-US" smtClean="0">
              <a:cs typeface="Arial" pitchFamily="34"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de-DE" smtClean="0">
              <a:cs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eaLnBrk="0" hangingPunct="0">
              <a:defRPr sz="2400">
                <a:solidFill>
                  <a:schemeClr val="tx1"/>
                </a:solidFill>
                <a:latin typeface="Arial" charset="0"/>
                <a:ea typeface="ＭＳ Ｐゴシック" charset="0"/>
                <a:cs typeface="ＭＳ Ｐゴシック" charset="0"/>
              </a:defRPr>
            </a:lvl1pPr>
            <a:lvl2pPr marL="37931725" indent="-37474525" defTabSz="96837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54FC378-E7BE-D84A-9FC7-94BFAB23FD13}" type="slidenum">
              <a:rPr lang="en-US" sz="1400">
                <a:latin typeface="Times New Roman" charset="0"/>
              </a:rPr>
              <a:pPr eaLnBrk="1" hangingPunct="1"/>
              <a:t>44</a:t>
            </a:fld>
            <a:endParaRPr lang="en-US" sz="1400">
              <a:latin typeface="Times New Roman" charset="0"/>
            </a:endParaRPr>
          </a:p>
        </p:txBody>
      </p:sp>
      <p:sp>
        <p:nvSpPr>
          <p:cNvPr id="145411" name="Rectangle 2"/>
          <p:cNvSpPr>
            <a:spLocks noGrp="1" noRot="1" noChangeAspect="1" noChangeArrowheads="1" noTextEdit="1"/>
          </p:cNvSpPr>
          <p:nvPr>
            <p:ph type="sldImg"/>
          </p:nvPr>
        </p:nvSpPr>
        <p:spPr>
          <a:xfrm>
            <a:off x="1295400" y="717550"/>
            <a:ext cx="4729163" cy="3603625"/>
          </a:xfrm>
          <a:ln/>
        </p:spPr>
      </p:sp>
      <p:sp>
        <p:nvSpPr>
          <p:cNvPr id="145412" name="Rectangle 3"/>
          <p:cNvSpPr>
            <a:spLocks noGrp="1" noChangeArrowheads="1"/>
          </p:cNvSpPr>
          <p:nvPr>
            <p:ph type="body" idx="1"/>
          </p:nvPr>
        </p:nvSpPr>
        <p:spPr>
          <a:xfrm>
            <a:off x="973138" y="4559300"/>
            <a:ext cx="5368925" cy="4324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eaLnBrk="0" hangingPunct="0">
              <a:defRPr sz="2400">
                <a:solidFill>
                  <a:schemeClr val="tx1"/>
                </a:solidFill>
                <a:latin typeface="Arial" charset="0"/>
                <a:ea typeface="ＭＳ Ｐゴシック" charset="0"/>
                <a:cs typeface="ＭＳ Ｐゴシック" charset="0"/>
              </a:defRPr>
            </a:lvl1pPr>
            <a:lvl2pPr marL="37931725" indent="-37474525" defTabSz="9636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832C4FD-9510-7D41-8B12-3F5C49F8E693}" type="slidenum">
              <a:rPr lang="en-US" sz="1400">
                <a:latin typeface="Times New Roman" charset="0"/>
              </a:rPr>
              <a:pPr eaLnBrk="1" hangingPunct="1"/>
              <a:t>45</a:t>
            </a:fld>
            <a:endParaRPr lang="en-US" sz="1400">
              <a:latin typeface="Times New Roman" charset="0"/>
            </a:endParaRPr>
          </a:p>
        </p:txBody>
      </p:sp>
      <p:sp>
        <p:nvSpPr>
          <p:cNvPr id="68611" name="Rectangle 2"/>
          <p:cNvSpPr>
            <a:spLocks noGrp="1" noRot="1" noChangeAspect="1" noChangeArrowheads="1" noTextEdit="1"/>
          </p:cNvSpPr>
          <p:nvPr>
            <p:ph type="sldImg"/>
          </p:nvPr>
        </p:nvSpPr>
        <p:spPr>
          <a:xfrm>
            <a:off x="1295400" y="719138"/>
            <a:ext cx="4725988" cy="3600450"/>
          </a:xfrm>
          <a:ln/>
        </p:spPr>
      </p:sp>
      <p:sp>
        <p:nvSpPr>
          <p:cNvPr id="68612" name="Rectangle 3"/>
          <p:cNvSpPr>
            <a:spLocks noGrp="1" noChangeArrowheads="1"/>
          </p:cNvSpPr>
          <p:nvPr>
            <p:ph type="body" idx="1"/>
          </p:nvPr>
        </p:nvSpPr>
        <p:spPr>
          <a:xfrm>
            <a:off x="731838" y="4559300"/>
            <a:ext cx="5851525"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eaLnBrk="0" hangingPunct="0">
              <a:defRPr sz="2400">
                <a:solidFill>
                  <a:schemeClr val="tx1"/>
                </a:solidFill>
                <a:latin typeface="Arial" charset="0"/>
                <a:ea typeface="ＭＳ Ｐゴシック" charset="0"/>
                <a:cs typeface="ＭＳ Ｐゴシック" charset="0"/>
              </a:defRPr>
            </a:lvl1pPr>
            <a:lvl2pPr marL="37931725" indent="-37474525" defTabSz="9636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D3825BA-6611-1442-9093-13A154D8A7CB}" type="slidenum">
              <a:rPr lang="en-US" sz="1400">
                <a:latin typeface="Times New Roman" charset="0"/>
              </a:rPr>
              <a:pPr eaLnBrk="1" hangingPunct="1"/>
              <a:t>46</a:t>
            </a:fld>
            <a:endParaRPr lang="en-US" sz="1400">
              <a:latin typeface="Times New Roman" charset="0"/>
            </a:endParaRPr>
          </a:p>
        </p:txBody>
      </p:sp>
      <p:sp>
        <p:nvSpPr>
          <p:cNvPr id="70659" name="Rectangle 2"/>
          <p:cNvSpPr>
            <a:spLocks noGrp="1" noRot="1" noChangeAspect="1" noChangeArrowheads="1" noTextEdit="1"/>
          </p:cNvSpPr>
          <p:nvPr>
            <p:ph type="sldImg"/>
          </p:nvPr>
        </p:nvSpPr>
        <p:spPr>
          <a:xfrm>
            <a:off x="1295400" y="719138"/>
            <a:ext cx="4725988" cy="3600450"/>
          </a:xfrm>
          <a:ln/>
        </p:spPr>
      </p:sp>
      <p:sp>
        <p:nvSpPr>
          <p:cNvPr id="70660" name="Rectangle 3"/>
          <p:cNvSpPr>
            <a:spLocks noGrp="1" noChangeArrowheads="1"/>
          </p:cNvSpPr>
          <p:nvPr>
            <p:ph type="body" idx="1"/>
          </p:nvPr>
        </p:nvSpPr>
        <p:spPr>
          <a:xfrm>
            <a:off x="731838" y="4559300"/>
            <a:ext cx="5851525"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eaLnBrk="0" hangingPunct="0">
              <a:defRPr sz="2400">
                <a:solidFill>
                  <a:schemeClr val="tx1"/>
                </a:solidFill>
                <a:latin typeface="Arial" charset="0"/>
                <a:ea typeface="ＭＳ Ｐゴシック" charset="0"/>
                <a:cs typeface="ＭＳ Ｐゴシック" charset="0"/>
              </a:defRPr>
            </a:lvl1pPr>
            <a:lvl2pPr marL="37931725" indent="-37474525" defTabSz="96837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54FC378-E7BE-D84A-9FC7-94BFAB23FD13}" type="slidenum">
              <a:rPr lang="en-US" sz="1400">
                <a:latin typeface="Times New Roman" charset="0"/>
              </a:rPr>
              <a:pPr eaLnBrk="1" hangingPunct="1"/>
              <a:t>48</a:t>
            </a:fld>
            <a:endParaRPr lang="en-US" sz="1400">
              <a:latin typeface="Times New Roman" charset="0"/>
            </a:endParaRPr>
          </a:p>
        </p:txBody>
      </p:sp>
      <p:sp>
        <p:nvSpPr>
          <p:cNvPr id="145411" name="Rectangle 2"/>
          <p:cNvSpPr>
            <a:spLocks noGrp="1" noRot="1" noChangeAspect="1" noChangeArrowheads="1" noTextEdit="1"/>
          </p:cNvSpPr>
          <p:nvPr>
            <p:ph type="sldImg"/>
          </p:nvPr>
        </p:nvSpPr>
        <p:spPr>
          <a:xfrm>
            <a:off x="1295400" y="717550"/>
            <a:ext cx="4729163" cy="3603625"/>
          </a:xfrm>
          <a:ln/>
        </p:spPr>
      </p:sp>
      <p:sp>
        <p:nvSpPr>
          <p:cNvPr id="145412" name="Rectangle 3"/>
          <p:cNvSpPr>
            <a:spLocks noGrp="1" noChangeArrowheads="1"/>
          </p:cNvSpPr>
          <p:nvPr>
            <p:ph type="body" idx="1"/>
          </p:nvPr>
        </p:nvSpPr>
        <p:spPr>
          <a:xfrm>
            <a:off x="973138" y="4559300"/>
            <a:ext cx="5368925" cy="4324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4725" eaLnBrk="0" hangingPunct="0">
              <a:defRPr sz="2400">
                <a:solidFill>
                  <a:schemeClr val="tx1"/>
                </a:solidFill>
                <a:latin typeface="Arial" charset="0"/>
                <a:ea typeface="ＭＳ Ｐゴシック" charset="0"/>
                <a:cs typeface="ＭＳ Ｐゴシック" charset="0"/>
              </a:defRPr>
            </a:lvl1pPr>
            <a:lvl2pPr marL="37931725" indent="-37474525" defTabSz="9747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FB17B3-4465-5749-9A66-9822B3DC0042}" type="slidenum">
              <a:rPr lang="en-US" sz="1400">
                <a:latin typeface="Times New Roman" charset="0"/>
              </a:rPr>
              <a:pPr eaLnBrk="1" hangingPunct="1"/>
              <a:t>4</a:t>
            </a:fld>
            <a:endParaRPr lang="en-US" sz="1400">
              <a:latin typeface="Times New Roman"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6313" eaLnBrk="0" hangingPunct="0">
              <a:defRPr sz="2400">
                <a:solidFill>
                  <a:schemeClr val="tx1"/>
                </a:solidFill>
                <a:latin typeface="Arial" charset="0"/>
                <a:ea typeface="ＭＳ Ｐゴシック" charset="0"/>
                <a:cs typeface="ＭＳ Ｐゴシック" charset="0"/>
              </a:defRPr>
            </a:lvl1pPr>
            <a:lvl2pPr marL="37931725" indent="-37474525" defTabSz="9763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6C3A142-E1E3-A545-B342-20D17B5A5420}" type="slidenum">
              <a:rPr lang="en-US" sz="1200">
                <a:solidFill>
                  <a:srgbClr val="000000"/>
                </a:solidFill>
              </a:rPr>
              <a:pPr eaLnBrk="1" hangingPunct="1"/>
              <a:t>49</a:t>
            </a:fld>
            <a:endParaRPr lang="en-US" sz="1200">
              <a:solidFill>
                <a:srgbClr val="000000"/>
              </a:solidFill>
            </a:endParaRPr>
          </a:p>
        </p:txBody>
      </p:sp>
      <p:sp>
        <p:nvSpPr>
          <p:cNvPr id="64515" name="Rectangle 2"/>
          <p:cNvSpPr>
            <a:spLocks noGrp="1" noRot="1" noChangeAspect="1" noChangeArrowheads="1" noTextEdit="1"/>
          </p:cNvSpPr>
          <p:nvPr>
            <p:ph type="sldImg"/>
          </p:nvPr>
        </p:nvSpPr>
        <p:spPr>
          <a:xfrm>
            <a:off x="1293813" y="720725"/>
            <a:ext cx="4729162" cy="3602038"/>
          </a:xfrm>
          <a:ln/>
        </p:spPr>
      </p:sp>
      <p:sp>
        <p:nvSpPr>
          <p:cNvPr id="64516"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6313" eaLnBrk="0" hangingPunct="0">
              <a:defRPr sz="2400">
                <a:solidFill>
                  <a:schemeClr val="tx1"/>
                </a:solidFill>
                <a:latin typeface="Arial" charset="0"/>
                <a:ea typeface="ＭＳ Ｐゴシック" charset="0"/>
                <a:cs typeface="ＭＳ Ｐゴシック" charset="0"/>
              </a:defRPr>
            </a:lvl1pPr>
            <a:lvl2pPr marL="37931725" indent="-37474525" defTabSz="9763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E8F6AE0-10C9-EE44-B72F-E5C1BCDADD30}" type="slidenum">
              <a:rPr lang="en-US" sz="1400">
                <a:latin typeface="Times New Roman" charset="0"/>
              </a:rPr>
              <a:pPr eaLnBrk="1" hangingPunct="1"/>
              <a:t>50</a:t>
            </a:fld>
            <a:endParaRPr lang="en-US" sz="1400">
              <a:latin typeface="Times New Roman"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6313" eaLnBrk="0" hangingPunct="0">
              <a:defRPr sz="2400">
                <a:solidFill>
                  <a:schemeClr val="tx1"/>
                </a:solidFill>
                <a:latin typeface="Arial" charset="0"/>
                <a:ea typeface="ＭＳ Ｐゴシック" charset="0"/>
                <a:cs typeface="ＭＳ Ｐゴシック" charset="0"/>
              </a:defRPr>
            </a:lvl1pPr>
            <a:lvl2pPr marL="37931725" indent="-37474525" defTabSz="9763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283CE82-C328-E546-BC45-836BFC1760CF}" type="slidenum">
              <a:rPr lang="en-US" sz="1400">
                <a:latin typeface="Times New Roman" charset="0"/>
              </a:rPr>
              <a:pPr eaLnBrk="1" hangingPunct="1"/>
              <a:t>51</a:t>
            </a:fld>
            <a:endParaRPr lang="en-US" sz="1400">
              <a:latin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6313" eaLnBrk="0" hangingPunct="0">
              <a:defRPr sz="2400">
                <a:solidFill>
                  <a:schemeClr val="tx1"/>
                </a:solidFill>
                <a:latin typeface="Arial" charset="0"/>
                <a:ea typeface="ＭＳ Ｐゴシック" charset="0"/>
                <a:cs typeface="ＭＳ Ｐゴシック" charset="0"/>
              </a:defRPr>
            </a:lvl1pPr>
            <a:lvl2pPr marL="37931725" indent="-37474525" defTabSz="9763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3CE646-6D4C-D54F-917E-CBDAFFD34474}" type="slidenum">
              <a:rPr lang="en-US" sz="1400">
                <a:latin typeface="Times New Roman" charset="0"/>
              </a:rPr>
              <a:pPr eaLnBrk="1" hangingPunct="1"/>
              <a:t>52</a:t>
            </a:fld>
            <a:endParaRPr lang="en-US" sz="1400">
              <a:latin typeface="Times New Roman" charset="0"/>
            </a:endParaRPr>
          </a:p>
        </p:txBody>
      </p:sp>
      <p:sp>
        <p:nvSpPr>
          <p:cNvPr id="79875" name="Rectangle 2"/>
          <p:cNvSpPr>
            <a:spLocks noGrp="1" noRot="1" noChangeAspect="1" noChangeArrowheads="1" noTextEdit="1"/>
          </p:cNvSpPr>
          <p:nvPr>
            <p:ph type="sldImg"/>
          </p:nvPr>
        </p:nvSpPr>
        <p:spPr>
          <a:xfrm>
            <a:off x="1296988" y="719138"/>
            <a:ext cx="4725987" cy="3600450"/>
          </a:xfrm>
          <a:ln/>
        </p:spPr>
      </p:sp>
      <p:sp>
        <p:nvSpPr>
          <p:cNvPr id="79876" name="Rectangle 3"/>
          <p:cNvSpPr>
            <a:spLocks noGrp="1" noChangeArrowheads="1"/>
          </p:cNvSpPr>
          <p:nvPr>
            <p:ph type="body" idx="1"/>
          </p:nvPr>
        </p:nvSpPr>
        <p:spPr>
          <a:xfrm>
            <a:off x="974725" y="4560888"/>
            <a:ext cx="5365750"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b="1">
                <a:solidFill>
                  <a:schemeClr val="tx1"/>
                </a:solidFill>
                <a:latin typeface="Arial Narrow" charset="0"/>
                <a:ea typeface="ＭＳ Ｐゴシック" charset="0"/>
              </a:defRPr>
            </a:lvl1pPr>
            <a:lvl2pPr marL="742950" indent="-285750" defTabSz="966788" eaLnBrk="0" hangingPunct="0">
              <a:defRPr b="1">
                <a:solidFill>
                  <a:schemeClr val="tx1"/>
                </a:solidFill>
                <a:latin typeface="Arial Narrow" charset="0"/>
                <a:ea typeface="ＭＳ Ｐゴシック" charset="0"/>
              </a:defRPr>
            </a:lvl2pPr>
            <a:lvl3pPr marL="1143000" indent="-228600" defTabSz="966788" eaLnBrk="0" hangingPunct="0">
              <a:defRPr b="1">
                <a:solidFill>
                  <a:schemeClr val="tx1"/>
                </a:solidFill>
                <a:latin typeface="Arial Narrow" charset="0"/>
                <a:ea typeface="ＭＳ Ｐゴシック" charset="0"/>
              </a:defRPr>
            </a:lvl3pPr>
            <a:lvl4pPr marL="1600200" indent="-228600" defTabSz="966788" eaLnBrk="0" hangingPunct="0">
              <a:defRPr b="1">
                <a:solidFill>
                  <a:schemeClr val="tx1"/>
                </a:solidFill>
                <a:latin typeface="Arial Narrow" charset="0"/>
                <a:ea typeface="ＭＳ Ｐゴシック" charset="0"/>
              </a:defRPr>
            </a:lvl4pPr>
            <a:lvl5pPr marL="2057400" indent="-228600" defTabSz="966788" eaLnBrk="0" hangingPunct="0">
              <a:defRPr b="1">
                <a:solidFill>
                  <a:schemeClr val="tx1"/>
                </a:solidFill>
                <a:latin typeface="Arial Narrow" charset="0"/>
                <a:ea typeface="ＭＳ Ｐゴシック" charset="0"/>
              </a:defRPr>
            </a:lvl5pPr>
            <a:lvl6pPr marL="2514600" indent="-228600" algn="ctr" defTabSz="966788" eaLnBrk="0" fontAlgn="base" hangingPunct="0">
              <a:spcBef>
                <a:spcPct val="0"/>
              </a:spcBef>
              <a:spcAft>
                <a:spcPct val="0"/>
              </a:spcAft>
              <a:defRPr b="1">
                <a:solidFill>
                  <a:schemeClr val="tx1"/>
                </a:solidFill>
                <a:latin typeface="Arial Narrow" charset="0"/>
                <a:ea typeface="ＭＳ Ｐゴシック" charset="0"/>
              </a:defRPr>
            </a:lvl6pPr>
            <a:lvl7pPr marL="2971800" indent="-228600" algn="ctr" defTabSz="966788" eaLnBrk="0" fontAlgn="base" hangingPunct="0">
              <a:spcBef>
                <a:spcPct val="0"/>
              </a:spcBef>
              <a:spcAft>
                <a:spcPct val="0"/>
              </a:spcAft>
              <a:defRPr b="1">
                <a:solidFill>
                  <a:schemeClr val="tx1"/>
                </a:solidFill>
                <a:latin typeface="Arial Narrow" charset="0"/>
                <a:ea typeface="ＭＳ Ｐゴシック" charset="0"/>
              </a:defRPr>
            </a:lvl7pPr>
            <a:lvl8pPr marL="3429000" indent="-228600" algn="ctr" defTabSz="966788" eaLnBrk="0" fontAlgn="base" hangingPunct="0">
              <a:spcBef>
                <a:spcPct val="0"/>
              </a:spcBef>
              <a:spcAft>
                <a:spcPct val="0"/>
              </a:spcAft>
              <a:defRPr b="1">
                <a:solidFill>
                  <a:schemeClr val="tx1"/>
                </a:solidFill>
                <a:latin typeface="Arial Narrow" charset="0"/>
                <a:ea typeface="ＭＳ Ｐゴシック" charset="0"/>
              </a:defRPr>
            </a:lvl8pPr>
            <a:lvl9pPr marL="3886200" indent="-228600" algn="ctr" defTabSz="966788" eaLnBrk="0" fontAlgn="base" hangingPunct="0">
              <a:spcBef>
                <a:spcPct val="0"/>
              </a:spcBef>
              <a:spcAft>
                <a:spcPct val="0"/>
              </a:spcAft>
              <a:defRPr b="1">
                <a:solidFill>
                  <a:schemeClr val="tx1"/>
                </a:solidFill>
                <a:latin typeface="Arial Narrow" charset="0"/>
                <a:ea typeface="ＭＳ Ｐゴシック" charset="0"/>
              </a:defRPr>
            </a:lvl9pPr>
          </a:lstStyle>
          <a:p>
            <a:pPr eaLnBrk="1" hangingPunct="1"/>
            <a:fld id="{0EEE7487-7732-CD47-911A-FBA562A3A36C}" type="slidenum">
              <a:rPr lang="en-US" b="0">
                <a:latin typeface="Times New Roman" charset="0"/>
              </a:rPr>
              <a:pPr eaLnBrk="1" hangingPunct="1"/>
              <a:t>53</a:t>
            </a:fld>
            <a:endParaRPr lang="en-US" b="0">
              <a:latin typeface="Times New Roman" charset="0"/>
            </a:endParaRPr>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37931725" indent="-37474525" defTabSz="96678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8ED6CCE-8734-344A-94ED-FA3D886854EC}" type="slidenum">
              <a:rPr lang="en-US" sz="1400">
                <a:latin typeface="Times New Roman" charset="0"/>
              </a:rPr>
              <a:pPr eaLnBrk="1" hangingPunct="1"/>
              <a:t>54</a:t>
            </a:fld>
            <a:endParaRPr lang="en-US" sz="1400">
              <a:latin typeface="Times New Roman"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63" eaLnBrk="0" hangingPunct="0">
              <a:defRPr sz="2400">
                <a:solidFill>
                  <a:schemeClr val="tx1"/>
                </a:solidFill>
                <a:latin typeface="Arial" charset="0"/>
                <a:ea typeface="ＭＳ Ｐゴシック" charset="0"/>
                <a:cs typeface="ＭＳ Ｐゴシック" charset="0"/>
              </a:defRPr>
            </a:lvl1pPr>
            <a:lvl2pPr marL="37931725" indent="-37474525" defTabSz="96996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06F81D1-B927-2E41-9F13-46955F6A265E}" type="slidenum">
              <a:rPr lang="en-US" sz="1400">
                <a:latin typeface="Times New Roman" charset="0"/>
              </a:rPr>
              <a:pPr eaLnBrk="1" hangingPunct="1"/>
              <a:t>55</a:t>
            </a:fld>
            <a:endParaRPr lang="en-US" sz="1400">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1550" eaLnBrk="0" hangingPunct="0">
              <a:defRPr sz="2400">
                <a:solidFill>
                  <a:schemeClr val="tx1"/>
                </a:solidFill>
                <a:latin typeface="Arial" charset="0"/>
                <a:ea typeface="ＭＳ Ｐゴシック" charset="0"/>
                <a:cs typeface="ＭＳ Ｐゴシック" charset="0"/>
              </a:defRPr>
            </a:lvl1pPr>
            <a:lvl2pPr marL="742950" indent="-285750" defTabSz="971550" eaLnBrk="0" hangingPunct="0">
              <a:defRPr sz="2400">
                <a:solidFill>
                  <a:schemeClr val="tx1"/>
                </a:solidFill>
                <a:latin typeface="Arial" charset="0"/>
                <a:ea typeface="ＭＳ Ｐゴシック" charset="0"/>
              </a:defRPr>
            </a:lvl2pPr>
            <a:lvl3pPr marL="1143000" indent="-228600" defTabSz="971550" eaLnBrk="0" hangingPunct="0">
              <a:defRPr sz="2400">
                <a:solidFill>
                  <a:schemeClr val="tx1"/>
                </a:solidFill>
                <a:latin typeface="Arial" charset="0"/>
                <a:ea typeface="ＭＳ Ｐゴシック" charset="0"/>
              </a:defRPr>
            </a:lvl3pPr>
            <a:lvl4pPr marL="1600200" indent="-228600" defTabSz="971550" eaLnBrk="0" hangingPunct="0">
              <a:defRPr sz="2400">
                <a:solidFill>
                  <a:schemeClr val="tx1"/>
                </a:solidFill>
                <a:latin typeface="Arial" charset="0"/>
                <a:ea typeface="ＭＳ Ｐゴシック" charset="0"/>
              </a:defRPr>
            </a:lvl4pPr>
            <a:lvl5pPr marL="2057400" indent="-228600" defTabSz="971550" eaLnBrk="0" hangingPunct="0">
              <a:defRPr sz="2400">
                <a:solidFill>
                  <a:schemeClr val="tx1"/>
                </a:solidFill>
                <a:latin typeface="Arial" charset="0"/>
                <a:ea typeface="ＭＳ Ｐゴシック" charset="0"/>
              </a:defRPr>
            </a:lvl5pPr>
            <a:lvl6pPr marL="2514600" indent="-228600" algn="ctr" defTabSz="971550"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71550"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71550"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7155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D6DA513-AB68-C546-928E-AAAEFA5DB2A2}" type="slidenum">
              <a:rPr lang="en-US" sz="1400">
                <a:latin typeface="Times New Roman" charset="0"/>
              </a:rPr>
              <a:pPr eaLnBrk="1" hangingPunct="1"/>
              <a:t>56</a:t>
            </a:fld>
            <a:endParaRPr lang="en-US" sz="1400">
              <a:latin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63" eaLnBrk="0" hangingPunct="0">
              <a:defRPr sz="2400">
                <a:solidFill>
                  <a:schemeClr val="tx1"/>
                </a:solidFill>
                <a:latin typeface="Arial" charset="0"/>
                <a:ea typeface="ＭＳ Ｐゴシック" charset="0"/>
                <a:cs typeface="ＭＳ Ｐゴシック" charset="0"/>
              </a:defRPr>
            </a:lvl1pPr>
            <a:lvl2pPr marL="37931725" indent="-37474525" defTabSz="96996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611A5A2-B671-0C4D-B263-32AD7209B420}" type="slidenum">
              <a:rPr lang="en-US" sz="1400">
                <a:latin typeface="Times New Roman" charset="0"/>
              </a:rPr>
              <a:pPr eaLnBrk="1" hangingPunct="1"/>
              <a:t>57</a:t>
            </a:fld>
            <a:endParaRPr lang="en-US" sz="1400">
              <a:latin typeface="Times New Roman" charset="0"/>
            </a:endParaRPr>
          </a:p>
        </p:txBody>
      </p:sp>
      <p:sp>
        <p:nvSpPr>
          <p:cNvPr id="88067" name="Rectangle 2"/>
          <p:cNvSpPr>
            <a:spLocks noGrp="1" noRot="1" noChangeAspect="1" noChangeArrowheads="1" noTextEdit="1"/>
          </p:cNvSpPr>
          <p:nvPr>
            <p:ph type="sldImg"/>
          </p:nvPr>
        </p:nvSpPr>
        <p:spPr>
          <a:xfrm>
            <a:off x="1295400" y="717550"/>
            <a:ext cx="4729163" cy="3602038"/>
          </a:xfrm>
          <a:ln/>
        </p:spPr>
      </p:sp>
      <p:sp>
        <p:nvSpPr>
          <p:cNvPr id="88068" name="Rectangle 3"/>
          <p:cNvSpPr>
            <a:spLocks noGrp="1" noChangeArrowheads="1"/>
          </p:cNvSpPr>
          <p:nvPr>
            <p:ph type="body" idx="1"/>
          </p:nvPr>
        </p:nvSpPr>
        <p:spPr>
          <a:xfrm>
            <a:off x="973138" y="4559300"/>
            <a:ext cx="5368925" cy="4324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4725" eaLnBrk="0" hangingPunct="0">
              <a:defRPr sz="2400">
                <a:solidFill>
                  <a:schemeClr val="tx1"/>
                </a:solidFill>
                <a:latin typeface="Arial" charset="0"/>
                <a:ea typeface="ＭＳ Ｐゴシック" charset="0"/>
                <a:cs typeface="ＭＳ Ｐゴシック" charset="0"/>
              </a:defRPr>
            </a:lvl1pPr>
            <a:lvl2pPr marL="37931725" indent="-37474525" defTabSz="9747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2F22C54-F5FD-BD43-B8BD-7834AA1A16F2}" type="slidenum">
              <a:rPr lang="en-US" sz="1400">
                <a:latin typeface="Times New Roman" charset="0"/>
              </a:rPr>
              <a:pPr eaLnBrk="1" hangingPunct="1"/>
              <a:t>59</a:t>
            </a:fld>
            <a:endParaRPr lang="en-US" sz="1400">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eaLnBrk="0" hangingPunct="0">
              <a:defRPr sz="2400">
                <a:solidFill>
                  <a:schemeClr val="tx1"/>
                </a:solidFill>
                <a:latin typeface="Arial" charset="0"/>
                <a:ea typeface="ＭＳ Ｐゴシック" charset="0"/>
                <a:cs typeface="ＭＳ Ｐゴシック" charset="0"/>
              </a:defRPr>
            </a:lvl1pPr>
            <a:lvl2pPr marL="37931725" indent="-37474525" defTabSz="96837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54FC378-E7BE-D84A-9FC7-94BFAB23FD13}" type="slidenum">
              <a:rPr lang="en-US" sz="1400">
                <a:latin typeface="Times New Roman" charset="0"/>
              </a:rPr>
              <a:pPr eaLnBrk="1" hangingPunct="1"/>
              <a:t>5</a:t>
            </a:fld>
            <a:endParaRPr lang="en-US" sz="1400">
              <a:latin typeface="Times New Roman" charset="0"/>
            </a:endParaRPr>
          </a:p>
        </p:txBody>
      </p:sp>
      <p:sp>
        <p:nvSpPr>
          <p:cNvPr id="145411" name="Rectangle 2"/>
          <p:cNvSpPr>
            <a:spLocks noGrp="1" noRot="1" noChangeAspect="1" noChangeArrowheads="1" noTextEdit="1"/>
          </p:cNvSpPr>
          <p:nvPr>
            <p:ph type="sldImg"/>
          </p:nvPr>
        </p:nvSpPr>
        <p:spPr>
          <a:xfrm>
            <a:off x="1295400" y="717550"/>
            <a:ext cx="4729163" cy="3603625"/>
          </a:xfrm>
          <a:ln/>
        </p:spPr>
      </p:sp>
      <p:sp>
        <p:nvSpPr>
          <p:cNvPr id="145412" name="Rectangle 3"/>
          <p:cNvSpPr>
            <a:spLocks noGrp="1" noChangeArrowheads="1"/>
          </p:cNvSpPr>
          <p:nvPr>
            <p:ph type="body" idx="1"/>
          </p:nvPr>
        </p:nvSpPr>
        <p:spPr>
          <a:xfrm>
            <a:off x="973138" y="4559300"/>
            <a:ext cx="5368925" cy="4324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Arial" charset="0"/>
                <a:ea typeface="ＭＳ Ｐゴシック" charset="0"/>
                <a:cs typeface="ＭＳ Ｐゴシック" charset="0"/>
              </a:defRPr>
            </a:lvl1pPr>
            <a:lvl2pPr marL="37931725" indent="-37474525" defTabSz="9779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1E3FDCA-8A07-E949-8919-8C8ED20D0EA8}" type="slidenum">
              <a:rPr lang="en-US" sz="1400">
                <a:latin typeface="Times New Roman" charset="0"/>
              </a:rPr>
              <a:pPr eaLnBrk="1" hangingPunct="1"/>
              <a:t>60</a:t>
            </a:fld>
            <a:endParaRPr lang="en-US" sz="1400">
              <a:latin typeface="Times New Roman"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6313" eaLnBrk="0" hangingPunct="0">
              <a:defRPr sz="2400">
                <a:solidFill>
                  <a:schemeClr val="tx1"/>
                </a:solidFill>
                <a:latin typeface="Arial" charset="0"/>
                <a:ea typeface="ＭＳ Ｐゴシック" charset="0"/>
                <a:cs typeface="ＭＳ Ｐゴシック" charset="0"/>
              </a:defRPr>
            </a:lvl1pPr>
            <a:lvl2pPr marL="37931725" indent="-37474525" defTabSz="9763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430096-97EA-FD49-B5E6-9EADD5A1C49A}" type="slidenum">
              <a:rPr lang="en-US" sz="1400">
                <a:latin typeface="Times New Roman" charset="0"/>
              </a:rPr>
              <a:pPr eaLnBrk="1" hangingPunct="1"/>
              <a:t>61</a:t>
            </a:fld>
            <a:endParaRPr lang="en-US" sz="1400">
              <a:latin typeface="Times New Roman"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4725" eaLnBrk="0" hangingPunct="0">
              <a:defRPr sz="2400">
                <a:solidFill>
                  <a:schemeClr val="tx1"/>
                </a:solidFill>
                <a:latin typeface="Arial" charset="0"/>
                <a:ea typeface="ＭＳ Ｐゴシック" charset="0"/>
                <a:cs typeface="ＭＳ Ｐゴシック" charset="0"/>
              </a:defRPr>
            </a:lvl1pPr>
            <a:lvl2pPr marL="37931725" indent="-37474525" defTabSz="9747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EE450D-EEB8-5B4B-AA99-44D6D0E5FB80}" type="slidenum">
              <a:rPr lang="en-US" sz="1400">
                <a:latin typeface="Times New Roman" charset="0"/>
              </a:rPr>
              <a:pPr eaLnBrk="1" hangingPunct="1"/>
              <a:t>62</a:t>
            </a:fld>
            <a:endParaRPr lang="en-US" sz="1400">
              <a:latin typeface="Times New Roman"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63" eaLnBrk="0" hangingPunct="0">
              <a:defRPr sz="2400">
                <a:solidFill>
                  <a:schemeClr val="tx1"/>
                </a:solidFill>
                <a:latin typeface="Arial" charset="0"/>
                <a:ea typeface="ＭＳ Ｐゴシック" charset="0"/>
                <a:cs typeface="ＭＳ Ｐゴシック" charset="0"/>
              </a:defRPr>
            </a:lvl1pPr>
            <a:lvl2pPr marL="37931725" indent="-37474525" defTabSz="96996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A1B9EC-1E6E-9E4A-8254-899B9765309D}" type="slidenum">
              <a:rPr lang="en-US" sz="1400">
                <a:latin typeface="Times New Roman" charset="0"/>
              </a:rPr>
              <a:pPr eaLnBrk="1" hangingPunct="1"/>
              <a:t>63</a:t>
            </a:fld>
            <a:endParaRPr lang="en-US" sz="1400">
              <a:latin typeface="Times New Roman"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6313" eaLnBrk="0" hangingPunct="0">
              <a:defRPr sz="2400">
                <a:solidFill>
                  <a:schemeClr val="tx1"/>
                </a:solidFill>
                <a:latin typeface="Arial" charset="0"/>
                <a:ea typeface="ＭＳ Ｐゴシック" charset="0"/>
                <a:cs typeface="ＭＳ Ｐゴシック" charset="0"/>
              </a:defRPr>
            </a:lvl1pPr>
            <a:lvl2pPr marL="742950" indent="-285750" defTabSz="976313" eaLnBrk="0" hangingPunct="0">
              <a:defRPr sz="2400">
                <a:solidFill>
                  <a:schemeClr val="tx1"/>
                </a:solidFill>
                <a:latin typeface="Arial" charset="0"/>
                <a:ea typeface="ＭＳ Ｐゴシック" charset="0"/>
              </a:defRPr>
            </a:lvl2pPr>
            <a:lvl3pPr marL="1143000" indent="-228600" defTabSz="976313" eaLnBrk="0" hangingPunct="0">
              <a:defRPr sz="2400">
                <a:solidFill>
                  <a:schemeClr val="tx1"/>
                </a:solidFill>
                <a:latin typeface="Arial" charset="0"/>
                <a:ea typeface="ＭＳ Ｐゴシック" charset="0"/>
              </a:defRPr>
            </a:lvl3pPr>
            <a:lvl4pPr marL="1600200" indent="-228600" defTabSz="976313" eaLnBrk="0" hangingPunct="0">
              <a:defRPr sz="2400">
                <a:solidFill>
                  <a:schemeClr val="tx1"/>
                </a:solidFill>
                <a:latin typeface="Arial" charset="0"/>
                <a:ea typeface="ＭＳ Ｐゴシック" charset="0"/>
              </a:defRPr>
            </a:lvl4pPr>
            <a:lvl5pPr marL="2057400" indent="-228600" defTabSz="976313" eaLnBrk="0" hangingPunct="0">
              <a:defRPr sz="2400">
                <a:solidFill>
                  <a:schemeClr val="tx1"/>
                </a:solidFill>
                <a:latin typeface="Arial" charset="0"/>
                <a:ea typeface="ＭＳ Ｐゴシック" charset="0"/>
              </a:defRPr>
            </a:lvl5pPr>
            <a:lvl6pPr marL="2514600" indent="-228600" algn="ctr" defTabSz="976313"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76313"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76313"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763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924294-8B10-E74C-AA46-C1F8F35EBDA7}" type="slidenum">
              <a:rPr lang="en-US" sz="1400">
                <a:latin typeface="Times New Roman" charset="0"/>
              </a:rPr>
              <a:pPr eaLnBrk="1" hangingPunct="1"/>
              <a:t>64</a:t>
            </a:fld>
            <a:endParaRPr lang="en-US" sz="1400">
              <a:latin typeface="Times New Roman"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eaLnBrk="0" hangingPunct="0">
              <a:defRPr sz="2400">
                <a:solidFill>
                  <a:schemeClr val="tx1"/>
                </a:solidFill>
                <a:latin typeface="Arial" charset="0"/>
                <a:ea typeface="ＭＳ Ｐゴシック" charset="0"/>
                <a:cs typeface="ＭＳ Ｐゴシック" charset="0"/>
              </a:defRPr>
            </a:lvl1pPr>
            <a:lvl2pPr marL="37931725" indent="-37474525" defTabSz="96837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54FC378-E7BE-D84A-9FC7-94BFAB23FD13}" type="slidenum">
              <a:rPr lang="en-US" sz="1400">
                <a:latin typeface="Times New Roman" charset="0"/>
              </a:rPr>
              <a:pPr eaLnBrk="1" hangingPunct="1"/>
              <a:t>65</a:t>
            </a:fld>
            <a:endParaRPr lang="en-US" sz="1400">
              <a:latin typeface="Times New Roman" charset="0"/>
            </a:endParaRPr>
          </a:p>
        </p:txBody>
      </p:sp>
      <p:sp>
        <p:nvSpPr>
          <p:cNvPr id="145411" name="Rectangle 2"/>
          <p:cNvSpPr>
            <a:spLocks noGrp="1" noRot="1" noChangeAspect="1" noChangeArrowheads="1" noTextEdit="1"/>
          </p:cNvSpPr>
          <p:nvPr>
            <p:ph type="sldImg"/>
          </p:nvPr>
        </p:nvSpPr>
        <p:spPr>
          <a:xfrm>
            <a:off x="1295400" y="717550"/>
            <a:ext cx="4729163" cy="3603625"/>
          </a:xfrm>
          <a:ln/>
        </p:spPr>
      </p:sp>
      <p:sp>
        <p:nvSpPr>
          <p:cNvPr id="145412" name="Rectangle 3"/>
          <p:cNvSpPr>
            <a:spLocks noGrp="1" noChangeArrowheads="1"/>
          </p:cNvSpPr>
          <p:nvPr>
            <p:ph type="body" idx="1"/>
          </p:nvPr>
        </p:nvSpPr>
        <p:spPr>
          <a:xfrm>
            <a:off x="973138" y="4559300"/>
            <a:ext cx="5368925" cy="4324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4725" eaLnBrk="0" hangingPunct="0">
              <a:defRPr sz="2400">
                <a:solidFill>
                  <a:schemeClr val="tx1"/>
                </a:solidFill>
                <a:latin typeface="Arial" charset="0"/>
                <a:ea typeface="ＭＳ Ｐゴシック" charset="0"/>
                <a:cs typeface="ＭＳ Ｐゴシック" charset="0"/>
              </a:defRPr>
            </a:lvl1pPr>
            <a:lvl2pPr marL="37931725" indent="-37474525" defTabSz="9747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FB17B3-4465-5749-9A66-9822B3DC0042}" type="slidenum">
              <a:rPr lang="en-US" sz="1400">
                <a:latin typeface="Times New Roman" charset="0"/>
              </a:rPr>
              <a:pPr eaLnBrk="1" hangingPunct="1"/>
              <a:t>66</a:t>
            </a:fld>
            <a:endParaRPr lang="en-US" sz="1400">
              <a:latin typeface="Times New Roman"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eaLnBrk="0" hangingPunct="0">
              <a:defRPr sz="2400">
                <a:solidFill>
                  <a:schemeClr val="tx1"/>
                </a:solidFill>
                <a:latin typeface="Arial" charset="0"/>
                <a:ea typeface="ＭＳ Ｐゴシック" charset="0"/>
                <a:cs typeface="ＭＳ Ｐゴシック" charset="0"/>
              </a:defRPr>
            </a:lvl1pPr>
            <a:lvl2pPr marL="37931725" indent="-37474525" defTabSz="96837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54FC378-E7BE-D84A-9FC7-94BFAB23FD13}" type="slidenum">
              <a:rPr lang="en-US" sz="1400">
                <a:latin typeface="Times New Roman" charset="0"/>
              </a:rPr>
              <a:pPr eaLnBrk="1" hangingPunct="1"/>
              <a:t>69</a:t>
            </a:fld>
            <a:endParaRPr lang="en-US" sz="1400">
              <a:latin typeface="Times New Roman" charset="0"/>
            </a:endParaRPr>
          </a:p>
        </p:txBody>
      </p:sp>
      <p:sp>
        <p:nvSpPr>
          <p:cNvPr id="145411" name="Rectangle 2"/>
          <p:cNvSpPr>
            <a:spLocks noGrp="1" noRot="1" noChangeAspect="1" noChangeArrowheads="1" noTextEdit="1"/>
          </p:cNvSpPr>
          <p:nvPr>
            <p:ph type="sldImg"/>
          </p:nvPr>
        </p:nvSpPr>
        <p:spPr>
          <a:xfrm>
            <a:off x="1295400" y="717550"/>
            <a:ext cx="4729163" cy="3603625"/>
          </a:xfrm>
          <a:ln/>
        </p:spPr>
      </p:sp>
      <p:sp>
        <p:nvSpPr>
          <p:cNvPr id="145412" name="Rectangle 3"/>
          <p:cNvSpPr>
            <a:spLocks noGrp="1" noChangeArrowheads="1"/>
          </p:cNvSpPr>
          <p:nvPr>
            <p:ph type="body" idx="1"/>
          </p:nvPr>
        </p:nvSpPr>
        <p:spPr>
          <a:xfrm>
            <a:off x="973138" y="4559300"/>
            <a:ext cx="5368925" cy="4324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63" eaLnBrk="0" hangingPunct="0">
              <a:defRPr sz="2400">
                <a:solidFill>
                  <a:schemeClr val="tx1"/>
                </a:solidFill>
                <a:latin typeface="Arial" charset="0"/>
                <a:ea typeface="ＭＳ Ｐゴシック" charset="0"/>
                <a:cs typeface="ＭＳ Ｐゴシック" charset="0"/>
              </a:defRPr>
            </a:lvl1pPr>
            <a:lvl2pPr marL="37931725" indent="-37474525" defTabSz="96996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30788F-5FA0-314C-9C5A-CF740B5E9BD9}" type="slidenum">
              <a:rPr lang="en-US" sz="1400">
                <a:latin typeface="Times New Roman" charset="0"/>
              </a:rPr>
              <a:pPr eaLnBrk="1" hangingPunct="1"/>
              <a:t>70</a:t>
            </a:fld>
            <a:endParaRPr lang="en-US" sz="1400">
              <a:latin typeface="Times New Roman"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eaLnBrk="0" hangingPunct="0">
              <a:defRPr sz="2400">
                <a:solidFill>
                  <a:schemeClr val="tx1"/>
                </a:solidFill>
                <a:latin typeface="Arial" charset="0"/>
                <a:ea typeface="ＭＳ Ｐゴシック" charset="0"/>
                <a:cs typeface="ＭＳ Ｐゴシック" charset="0"/>
              </a:defRPr>
            </a:lvl1pPr>
            <a:lvl2pPr marL="37931725" indent="-37474525" defTabSz="96837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074650-698B-E945-B358-92F087CF7AA2}" type="slidenum">
              <a:rPr lang="en-US" sz="1400">
                <a:latin typeface="Times New Roman" charset="0"/>
              </a:rPr>
              <a:pPr eaLnBrk="1" hangingPunct="1"/>
              <a:t>71</a:t>
            </a:fld>
            <a:endParaRPr lang="en-US" sz="1400">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D3B6828-9377-BF4B-975F-301B39ACDE40}" type="slidenum">
              <a:rPr lang="en-US" sz="1300">
                <a:latin typeface="Times New Roman" charset="0"/>
              </a:rPr>
              <a:pPr eaLnBrk="1" hangingPunct="1"/>
              <a:t>6</a:t>
            </a:fld>
            <a:endParaRPr lang="en-US" sz="1300">
              <a:latin typeface="Times New Roman" charset="0"/>
            </a:endParaRPr>
          </a:p>
        </p:txBody>
      </p:sp>
      <p:sp>
        <p:nvSpPr>
          <p:cNvPr id="27650" name="Rectangle 2"/>
          <p:cNvSpPr>
            <a:spLocks noGrp="1" noRot="1" noChangeAspect="1" noChangeArrowheads="1" noTextEdit="1"/>
          </p:cNvSpPr>
          <p:nvPr>
            <p:ph type="sldImg"/>
          </p:nvPr>
        </p:nvSpPr>
        <p:spPr>
          <a:xfrm>
            <a:off x="1295400" y="720725"/>
            <a:ext cx="4724400" cy="3600450"/>
          </a:xfrm>
          <a:ln/>
        </p:spPr>
      </p:sp>
      <p:sp>
        <p:nvSpPr>
          <p:cNvPr id="27651"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eaLnBrk="0" hangingPunct="0">
              <a:defRPr sz="2400">
                <a:solidFill>
                  <a:schemeClr val="tx1"/>
                </a:solidFill>
                <a:latin typeface="Arial" charset="0"/>
                <a:ea typeface="ＭＳ Ｐゴシック" charset="0"/>
                <a:cs typeface="ＭＳ Ｐゴシック" charset="0"/>
              </a:defRPr>
            </a:lvl1pPr>
            <a:lvl2pPr marL="37931725" indent="-37474525" defTabSz="96837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78FB623-52D8-8C43-BE4A-2DF7C8165499}" type="slidenum">
              <a:rPr lang="en-US" sz="1400">
                <a:latin typeface="Times New Roman" charset="0"/>
              </a:rPr>
              <a:pPr eaLnBrk="1" hangingPunct="1"/>
              <a:t>72</a:t>
            </a:fld>
            <a:endParaRPr lang="en-US" sz="1400">
              <a:latin typeface="Times New Roman"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
        <p:nvSpPr>
          <p:cNvPr id="195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Narrow" charset="0"/>
                <a:ea typeface="ＭＳ Ｐゴシック" charset="0"/>
                <a:cs typeface="ＭＳ Ｐゴシック" charset="0"/>
              </a:defRPr>
            </a:lvl1pPr>
            <a:lvl2pPr marL="37931725" indent="-37474525" defTabSz="966788" eaLnBrk="0" hangingPunct="0">
              <a:defRPr sz="2400" b="1">
                <a:solidFill>
                  <a:schemeClr val="tx1"/>
                </a:solidFill>
                <a:latin typeface="Arial Narrow" charset="0"/>
                <a:ea typeface="ＭＳ Ｐゴシック" charset="0"/>
              </a:defRPr>
            </a:lvl2pPr>
            <a:lvl3pPr eaLnBrk="0" hangingPunct="0">
              <a:defRPr sz="2400" b="1">
                <a:solidFill>
                  <a:schemeClr val="tx1"/>
                </a:solidFill>
                <a:latin typeface="Arial Narrow" charset="0"/>
                <a:ea typeface="ＭＳ Ｐゴシック" charset="0"/>
              </a:defRPr>
            </a:lvl3pPr>
            <a:lvl4pPr eaLnBrk="0" hangingPunct="0">
              <a:defRPr sz="2400" b="1">
                <a:solidFill>
                  <a:schemeClr val="tx1"/>
                </a:solidFill>
                <a:latin typeface="Arial Narrow" charset="0"/>
                <a:ea typeface="ＭＳ Ｐゴシック" charset="0"/>
              </a:defRPr>
            </a:lvl4pPr>
            <a:lvl5pPr eaLnBrk="0" hangingPunct="0">
              <a:defRPr sz="2400" b="1">
                <a:solidFill>
                  <a:schemeClr val="tx1"/>
                </a:solidFill>
                <a:latin typeface="Arial Narrow" charset="0"/>
                <a:ea typeface="ＭＳ Ｐゴシック" charset="0"/>
              </a:defRPr>
            </a:lvl5pPr>
            <a:lvl6pPr marL="457200" eaLnBrk="0" fontAlgn="base" hangingPunct="0">
              <a:spcBef>
                <a:spcPct val="0"/>
              </a:spcBef>
              <a:spcAft>
                <a:spcPct val="0"/>
              </a:spcAft>
              <a:defRPr sz="2400" b="1">
                <a:solidFill>
                  <a:schemeClr val="tx1"/>
                </a:solidFill>
                <a:latin typeface="Arial Narrow" charset="0"/>
                <a:ea typeface="ＭＳ Ｐゴシック" charset="0"/>
              </a:defRPr>
            </a:lvl6pPr>
            <a:lvl7pPr marL="914400" eaLnBrk="0" fontAlgn="base" hangingPunct="0">
              <a:spcBef>
                <a:spcPct val="0"/>
              </a:spcBef>
              <a:spcAft>
                <a:spcPct val="0"/>
              </a:spcAft>
              <a:defRPr sz="2400" b="1">
                <a:solidFill>
                  <a:schemeClr val="tx1"/>
                </a:solidFill>
                <a:latin typeface="Arial Narrow" charset="0"/>
                <a:ea typeface="ＭＳ Ｐゴシック" charset="0"/>
              </a:defRPr>
            </a:lvl7pPr>
            <a:lvl8pPr marL="1371600" eaLnBrk="0" fontAlgn="base" hangingPunct="0">
              <a:spcBef>
                <a:spcPct val="0"/>
              </a:spcBef>
              <a:spcAft>
                <a:spcPct val="0"/>
              </a:spcAft>
              <a:defRPr sz="2400" b="1">
                <a:solidFill>
                  <a:schemeClr val="tx1"/>
                </a:solidFill>
                <a:latin typeface="Arial Narrow" charset="0"/>
                <a:ea typeface="ＭＳ Ｐゴシック" charset="0"/>
              </a:defRPr>
            </a:lvl8pPr>
            <a:lvl9pPr marL="1828800" eaLnBrk="0" fontAlgn="base" hangingPunct="0">
              <a:spcBef>
                <a:spcPct val="0"/>
              </a:spcBef>
              <a:spcAft>
                <a:spcPct val="0"/>
              </a:spcAft>
              <a:defRPr sz="2400" b="1">
                <a:solidFill>
                  <a:schemeClr val="tx1"/>
                </a:solidFill>
                <a:latin typeface="Arial Narrow" charset="0"/>
                <a:ea typeface="ＭＳ Ｐゴシック" charset="0"/>
              </a:defRPr>
            </a:lvl9pPr>
          </a:lstStyle>
          <a:p>
            <a:pPr eaLnBrk="1" hangingPunct="1"/>
            <a:fld id="{8BC86FD5-ED20-3E49-9636-E46368E05E6F}" type="slidenum">
              <a:rPr lang="en-US" sz="1300" b="0">
                <a:latin typeface="Times New Roman" charset="0"/>
              </a:rPr>
              <a:pPr eaLnBrk="1" hangingPunct="1"/>
              <a:t>73</a:t>
            </a:fld>
            <a:endParaRPr lang="en-US" sz="1300" b="0">
              <a:latin typeface="Times New Roman"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ln/>
        </p:spPr>
      </p:sp>
      <p:sp>
        <p:nvSpPr>
          <p:cNvPr id="197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197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Narrow" charset="0"/>
                <a:ea typeface="ＭＳ Ｐゴシック" charset="0"/>
                <a:cs typeface="ＭＳ Ｐゴシック" charset="0"/>
              </a:defRPr>
            </a:lvl1pPr>
            <a:lvl2pPr marL="37931725" indent="-37474525" defTabSz="966788" eaLnBrk="0" hangingPunct="0">
              <a:defRPr sz="2400" b="1">
                <a:solidFill>
                  <a:schemeClr val="tx1"/>
                </a:solidFill>
                <a:latin typeface="Arial Narrow" charset="0"/>
                <a:ea typeface="ＭＳ Ｐゴシック" charset="0"/>
              </a:defRPr>
            </a:lvl2pPr>
            <a:lvl3pPr eaLnBrk="0" hangingPunct="0">
              <a:defRPr sz="2400" b="1">
                <a:solidFill>
                  <a:schemeClr val="tx1"/>
                </a:solidFill>
                <a:latin typeface="Arial Narrow" charset="0"/>
                <a:ea typeface="ＭＳ Ｐゴシック" charset="0"/>
              </a:defRPr>
            </a:lvl3pPr>
            <a:lvl4pPr eaLnBrk="0" hangingPunct="0">
              <a:defRPr sz="2400" b="1">
                <a:solidFill>
                  <a:schemeClr val="tx1"/>
                </a:solidFill>
                <a:latin typeface="Arial Narrow" charset="0"/>
                <a:ea typeface="ＭＳ Ｐゴシック" charset="0"/>
              </a:defRPr>
            </a:lvl4pPr>
            <a:lvl5pPr eaLnBrk="0" hangingPunct="0">
              <a:defRPr sz="2400" b="1">
                <a:solidFill>
                  <a:schemeClr val="tx1"/>
                </a:solidFill>
                <a:latin typeface="Arial Narrow" charset="0"/>
                <a:ea typeface="ＭＳ Ｐゴシック" charset="0"/>
              </a:defRPr>
            </a:lvl5pPr>
            <a:lvl6pPr marL="457200" eaLnBrk="0" fontAlgn="base" hangingPunct="0">
              <a:spcBef>
                <a:spcPct val="0"/>
              </a:spcBef>
              <a:spcAft>
                <a:spcPct val="0"/>
              </a:spcAft>
              <a:defRPr sz="2400" b="1">
                <a:solidFill>
                  <a:schemeClr val="tx1"/>
                </a:solidFill>
                <a:latin typeface="Arial Narrow" charset="0"/>
                <a:ea typeface="ＭＳ Ｐゴシック" charset="0"/>
              </a:defRPr>
            </a:lvl6pPr>
            <a:lvl7pPr marL="914400" eaLnBrk="0" fontAlgn="base" hangingPunct="0">
              <a:spcBef>
                <a:spcPct val="0"/>
              </a:spcBef>
              <a:spcAft>
                <a:spcPct val="0"/>
              </a:spcAft>
              <a:defRPr sz="2400" b="1">
                <a:solidFill>
                  <a:schemeClr val="tx1"/>
                </a:solidFill>
                <a:latin typeface="Arial Narrow" charset="0"/>
                <a:ea typeface="ＭＳ Ｐゴシック" charset="0"/>
              </a:defRPr>
            </a:lvl7pPr>
            <a:lvl8pPr marL="1371600" eaLnBrk="0" fontAlgn="base" hangingPunct="0">
              <a:spcBef>
                <a:spcPct val="0"/>
              </a:spcBef>
              <a:spcAft>
                <a:spcPct val="0"/>
              </a:spcAft>
              <a:defRPr sz="2400" b="1">
                <a:solidFill>
                  <a:schemeClr val="tx1"/>
                </a:solidFill>
                <a:latin typeface="Arial Narrow" charset="0"/>
                <a:ea typeface="ＭＳ Ｐゴシック" charset="0"/>
              </a:defRPr>
            </a:lvl8pPr>
            <a:lvl9pPr marL="1828800" eaLnBrk="0" fontAlgn="base" hangingPunct="0">
              <a:spcBef>
                <a:spcPct val="0"/>
              </a:spcBef>
              <a:spcAft>
                <a:spcPct val="0"/>
              </a:spcAft>
              <a:defRPr sz="2400" b="1">
                <a:solidFill>
                  <a:schemeClr val="tx1"/>
                </a:solidFill>
                <a:latin typeface="Arial Narrow" charset="0"/>
                <a:ea typeface="ＭＳ Ｐゴシック" charset="0"/>
              </a:defRPr>
            </a:lvl9pPr>
          </a:lstStyle>
          <a:p>
            <a:pPr eaLnBrk="1" hangingPunct="1"/>
            <a:fld id="{15D7757A-F589-DE43-9CA4-B163C2971A43}" type="slidenum">
              <a:rPr lang="en-US" sz="1300" b="0">
                <a:latin typeface="Times New Roman" charset="0"/>
              </a:rPr>
              <a:pPr eaLnBrk="1" hangingPunct="1"/>
              <a:t>74</a:t>
            </a:fld>
            <a:endParaRPr lang="en-US" sz="1300" b="0">
              <a:latin typeface="Times New Roman"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1550" eaLnBrk="0" hangingPunct="0">
              <a:defRPr sz="2400">
                <a:solidFill>
                  <a:schemeClr val="tx1"/>
                </a:solidFill>
                <a:latin typeface="Arial" charset="0"/>
                <a:ea typeface="ＭＳ Ｐゴシック" charset="0"/>
                <a:cs typeface="ＭＳ Ｐゴシック" charset="0"/>
              </a:defRPr>
            </a:lvl1pPr>
            <a:lvl2pPr marL="37931725" indent="-37474525" defTabSz="97155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7B84A3-67A7-854B-A63F-50B1E20AF29D}" type="slidenum">
              <a:rPr lang="en-US" sz="1400">
                <a:latin typeface="Times New Roman" charset="0"/>
              </a:rPr>
              <a:pPr eaLnBrk="1" hangingPunct="1"/>
              <a:t>75</a:t>
            </a:fld>
            <a:endParaRPr lang="en-US" sz="1400">
              <a:latin typeface="Times New Roman"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0766" eaLnBrk="0" hangingPunct="0">
              <a:defRPr sz="2500">
                <a:solidFill>
                  <a:schemeClr val="tx1"/>
                </a:solidFill>
                <a:latin typeface="Arial" charset="0"/>
                <a:ea typeface="ＭＳ Ｐゴシック" charset="0"/>
              </a:defRPr>
            </a:lvl1pPr>
            <a:lvl2pPr marL="777943" indent="-299209" defTabSz="970766" eaLnBrk="0" hangingPunct="0">
              <a:defRPr sz="2500">
                <a:solidFill>
                  <a:schemeClr val="tx1"/>
                </a:solidFill>
                <a:latin typeface="Arial" charset="0"/>
                <a:ea typeface="ＭＳ Ｐゴシック" charset="0"/>
              </a:defRPr>
            </a:lvl2pPr>
            <a:lvl3pPr marL="1196835" indent="-239367" defTabSz="970766" eaLnBrk="0" hangingPunct="0">
              <a:defRPr sz="2500">
                <a:solidFill>
                  <a:schemeClr val="tx1"/>
                </a:solidFill>
                <a:latin typeface="Arial" charset="0"/>
                <a:ea typeface="ＭＳ Ｐゴシック" charset="0"/>
              </a:defRPr>
            </a:lvl3pPr>
            <a:lvl4pPr marL="1675569" indent="-239367" defTabSz="970766" eaLnBrk="0" hangingPunct="0">
              <a:defRPr sz="2500">
                <a:solidFill>
                  <a:schemeClr val="tx1"/>
                </a:solidFill>
                <a:latin typeface="Arial" charset="0"/>
                <a:ea typeface="ＭＳ Ｐゴシック" charset="0"/>
              </a:defRPr>
            </a:lvl4pPr>
            <a:lvl5pPr marL="2154304" indent="-239367" defTabSz="970766" eaLnBrk="0" hangingPunct="0">
              <a:defRPr sz="2500">
                <a:solidFill>
                  <a:schemeClr val="tx1"/>
                </a:solidFill>
                <a:latin typeface="Arial" charset="0"/>
                <a:ea typeface="ＭＳ Ｐゴシック" charset="0"/>
              </a:defRPr>
            </a:lvl5pPr>
            <a:lvl6pPr marL="2633038" indent="-239367" algn="ctr" defTabSz="970766" eaLnBrk="0" fontAlgn="base" hangingPunct="0">
              <a:spcBef>
                <a:spcPct val="0"/>
              </a:spcBef>
              <a:spcAft>
                <a:spcPct val="0"/>
              </a:spcAft>
              <a:defRPr sz="2500">
                <a:solidFill>
                  <a:schemeClr val="tx1"/>
                </a:solidFill>
                <a:latin typeface="Arial" charset="0"/>
                <a:ea typeface="ＭＳ Ｐゴシック" charset="0"/>
              </a:defRPr>
            </a:lvl6pPr>
            <a:lvl7pPr marL="3111772" indent="-239367" algn="ctr" defTabSz="970766" eaLnBrk="0" fontAlgn="base" hangingPunct="0">
              <a:spcBef>
                <a:spcPct val="0"/>
              </a:spcBef>
              <a:spcAft>
                <a:spcPct val="0"/>
              </a:spcAft>
              <a:defRPr sz="2500">
                <a:solidFill>
                  <a:schemeClr val="tx1"/>
                </a:solidFill>
                <a:latin typeface="Arial" charset="0"/>
                <a:ea typeface="ＭＳ Ｐゴシック" charset="0"/>
              </a:defRPr>
            </a:lvl7pPr>
            <a:lvl8pPr marL="3590506" indent="-239367" algn="ctr" defTabSz="970766" eaLnBrk="0" fontAlgn="base" hangingPunct="0">
              <a:spcBef>
                <a:spcPct val="0"/>
              </a:spcBef>
              <a:spcAft>
                <a:spcPct val="0"/>
              </a:spcAft>
              <a:defRPr sz="2500">
                <a:solidFill>
                  <a:schemeClr val="tx1"/>
                </a:solidFill>
                <a:latin typeface="Arial" charset="0"/>
                <a:ea typeface="ＭＳ Ｐゴシック" charset="0"/>
              </a:defRPr>
            </a:lvl8pPr>
            <a:lvl9pPr marL="4069240" indent="-239367" algn="ctr" defTabSz="970766"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C09FB9A4-ED27-2F43-96F8-D6B82700029F}" type="slidenum">
              <a:rPr lang="en-US" sz="1400">
                <a:latin typeface="Times New Roman" charset="0"/>
              </a:rPr>
              <a:pPr eaLnBrk="1" hangingPunct="1"/>
              <a:t>76</a:t>
            </a:fld>
            <a:endParaRPr lang="en-US" sz="1400">
              <a:latin typeface="Times New Roman"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9488" eaLnBrk="0" hangingPunct="0">
              <a:defRPr sz="2400">
                <a:solidFill>
                  <a:schemeClr val="tx1"/>
                </a:solidFill>
                <a:latin typeface="Arial" charset="0"/>
                <a:ea typeface="ＭＳ Ｐゴシック" charset="0"/>
                <a:cs typeface="ＭＳ Ｐゴシック" charset="0"/>
              </a:defRPr>
            </a:lvl1pPr>
            <a:lvl2pPr marL="37931725" indent="-37474525" defTabSz="97948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0DBF610-16F6-5F42-B139-F41010FF0C6E}" type="slidenum">
              <a:rPr lang="en-US" sz="1400">
                <a:solidFill>
                  <a:srgbClr val="000000"/>
                </a:solidFill>
                <a:latin typeface="Times New Roman" charset="0"/>
              </a:rPr>
              <a:pPr eaLnBrk="1" hangingPunct="1"/>
              <a:t>77</a:t>
            </a:fld>
            <a:endParaRPr lang="en-US" sz="1400">
              <a:solidFill>
                <a:srgbClr val="000000"/>
              </a:solidFill>
              <a:latin typeface="Times New Roman"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63" eaLnBrk="0" hangingPunct="0">
              <a:defRPr sz="2400">
                <a:solidFill>
                  <a:schemeClr val="tx1"/>
                </a:solidFill>
                <a:latin typeface="Arial" charset="0"/>
                <a:ea typeface="ＭＳ Ｐゴシック" charset="0"/>
                <a:cs typeface="ＭＳ Ｐゴシック" charset="0"/>
              </a:defRPr>
            </a:lvl1pPr>
            <a:lvl2pPr marL="37931725" indent="-37474525" defTabSz="96996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724C6A-5373-0D45-971B-C6E521BFBCC8}" type="slidenum">
              <a:rPr lang="en-US" sz="1400">
                <a:latin typeface="Times New Roman" charset="0"/>
              </a:rPr>
              <a:pPr eaLnBrk="1" hangingPunct="1"/>
              <a:t>78</a:t>
            </a:fld>
            <a:endParaRPr lang="en-US" sz="1400">
              <a:latin typeface="Times New Roman"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eaLnBrk="0" hangingPunct="0">
              <a:defRPr sz="2400">
                <a:solidFill>
                  <a:schemeClr val="tx1"/>
                </a:solidFill>
                <a:latin typeface="Arial" charset="0"/>
                <a:ea typeface="ＭＳ Ｐゴシック" charset="0"/>
                <a:cs typeface="ＭＳ Ｐゴシック" charset="0"/>
              </a:defRPr>
            </a:lvl1pPr>
            <a:lvl2pPr marL="37931725" indent="-37474525" defTabSz="96837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54FC378-E7BE-D84A-9FC7-94BFAB23FD13}" type="slidenum">
              <a:rPr lang="en-US" sz="1400">
                <a:latin typeface="Times New Roman" charset="0"/>
              </a:rPr>
              <a:pPr eaLnBrk="1" hangingPunct="1"/>
              <a:t>79</a:t>
            </a:fld>
            <a:endParaRPr lang="en-US" sz="1400">
              <a:latin typeface="Times New Roman" charset="0"/>
            </a:endParaRPr>
          </a:p>
        </p:txBody>
      </p:sp>
      <p:sp>
        <p:nvSpPr>
          <p:cNvPr id="145411" name="Rectangle 2"/>
          <p:cNvSpPr>
            <a:spLocks noGrp="1" noRot="1" noChangeAspect="1" noChangeArrowheads="1" noTextEdit="1"/>
          </p:cNvSpPr>
          <p:nvPr>
            <p:ph type="sldImg"/>
          </p:nvPr>
        </p:nvSpPr>
        <p:spPr>
          <a:xfrm>
            <a:off x="1295400" y="717550"/>
            <a:ext cx="4729163" cy="3603625"/>
          </a:xfrm>
          <a:ln/>
        </p:spPr>
      </p:sp>
      <p:sp>
        <p:nvSpPr>
          <p:cNvPr id="145412" name="Rectangle 3"/>
          <p:cNvSpPr>
            <a:spLocks noGrp="1" noChangeArrowheads="1"/>
          </p:cNvSpPr>
          <p:nvPr>
            <p:ph type="body" idx="1"/>
          </p:nvPr>
        </p:nvSpPr>
        <p:spPr>
          <a:xfrm>
            <a:off x="973138" y="4559300"/>
            <a:ext cx="5368925" cy="4324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124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6313" eaLnBrk="0" hangingPunct="0">
              <a:defRPr sz="2400">
                <a:solidFill>
                  <a:schemeClr val="tx1"/>
                </a:solidFill>
                <a:latin typeface="Arial" charset="0"/>
                <a:ea typeface="ＭＳ Ｐゴシック" charset="0"/>
                <a:cs typeface="ＭＳ Ｐゴシック" charset="0"/>
              </a:defRPr>
            </a:lvl1pPr>
            <a:lvl2pPr marL="37931725" indent="-37474525" defTabSz="9763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079C024-C828-644A-9E6D-B26F2165CD19}" type="slidenum">
              <a:rPr lang="en-US" sz="1400">
                <a:latin typeface="Times New Roman" charset="0"/>
              </a:rPr>
              <a:pPr eaLnBrk="1" hangingPunct="1"/>
              <a:t>80</a:t>
            </a:fld>
            <a:endParaRPr lang="en-US" sz="1400">
              <a:latin typeface="Times New Roman"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1269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6313" eaLnBrk="0" hangingPunct="0">
              <a:defRPr sz="2400">
                <a:solidFill>
                  <a:schemeClr val="tx1"/>
                </a:solidFill>
                <a:latin typeface="Arial" charset="0"/>
                <a:ea typeface="ＭＳ Ｐゴシック" charset="0"/>
                <a:cs typeface="ＭＳ Ｐゴシック" charset="0"/>
              </a:defRPr>
            </a:lvl1pPr>
            <a:lvl2pPr marL="37931725" indent="-37474525" defTabSz="9763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5EB66B5-F3C6-3F4F-ACCA-4490BBFB1C4C}" type="slidenum">
              <a:rPr lang="en-US" sz="1400">
                <a:latin typeface="Times New Roman" charset="0"/>
              </a:rPr>
              <a:pPr eaLnBrk="1" hangingPunct="1"/>
              <a:t>81</a:t>
            </a:fld>
            <a:endParaRPr lang="en-US" sz="1400">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BEB071-7F60-9949-A4E8-84EDE439E515}" type="slidenum">
              <a:rPr lang="en-US" sz="1300">
                <a:latin typeface="Times New Roman" charset="0"/>
              </a:rPr>
              <a:pPr eaLnBrk="1" hangingPunct="1"/>
              <a:t>7</a:t>
            </a:fld>
            <a:endParaRPr lang="en-US" sz="1300">
              <a:latin typeface="Times New Roman" charset="0"/>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129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6313" eaLnBrk="0" hangingPunct="0">
              <a:defRPr sz="2400">
                <a:solidFill>
                  <a:schemeClr val="tx1"/>
                </a:solidFill>
                <a:latin typeface="Arial" charset="0"/>
                <a:ea typeface="ＭＳ Ｐゴシック" charset="0"/>
                <a:cs typeface="ＭＳ Ｐゴシック" charset="0"/>
              </a:defRPr>
            </a:lvl1pPr>
            <a:lvl2pPr marL="37931725" indent="-37474525" defTabSz="9763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363AFAB-BF03-D24E-9BBA-F710FAB9FEE0}" type="slidenum">
              <a:rPr lang="en-US" sz="1400">
                <a:latin typeface="Times New Roman" charset="0"/>
              </a:rPr>
              <a:pPr eaLnBrk="1" hangingPunct="1"/>
              <a:t>82</a:t>
            </a:fld>
            <a:endParaRPr lang="en-US" sz="1400">
              <a:latin typeface="Times New Roman"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eaLnBrk="0" hangingPunct="0">
              <a:defRPr sz="2400">
                <a:solidFill>
                  <a:schemeClr val="tx1"/>
                </a:solidFill>
                <a:latin typeface="Arial" charset="0"/>
                <a:ea typeface="ＭＳ Ｐゴシック" charset="0"/>
                <a:cs typeface="ＭＳ Ｐゴシック" charset="0"/>
              </a:defRPr>
            </a:lvl1pPr>
            <a:lvl2pPr marL="37931725" indent="-37474525" defTabSz="96837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7F66558-FF54-0248-A78B-D4077FE84F34}" type="slidenum">
              <a:rPr lang="en-US" sz="1400">
                <a:latin typeface="Times New Roman" charset="0"/>
              </a:rPr>
              <a:pPr eaLnBrk="1" hangingPunct="1"/>
              <a:t>83</a:t>
            </a:fld>
            <a:endParaRPr lang="en-US" sz="1400">
              <a:latin typeface="Times New Roman" charset="0"/>
            </a:endParaRPr>
          </a:p>
        </p:txBody>
      </p:sp>
      <p:sp>
        <p:nvSpPr>
          <p:cNvPr id="131075" name="Rectangle 2"/>
          <p:cNvSpPr>
            <a:spLocks noGrp="1" noRot="1" noChangeAspect="1" noChangeArrowheads="1" noTextEdit="1"/>
          </p:cNvSpPr>
          <p:nvPr>
            <p:ph type="sldImg"/>
          </p:nvPr>
        </p:nvSpPr>
        <p:spPr>
          <a:xfrm>
            <a:off x="1295400" y="719138"/>
            <a:ext cx="4724400" cy="3600450"/>
          </a:xfrm>
          <a:ln/>
        </p:spPr>
      </p:sp>
      <p:sp>
        <p:nvSpPr>
          <p:cNvPr id="131076" name="Rectangle 3"/>
          <p:cNvSpPr>
            <a:spLocks noGrp="1" noChangeArrowheads="1"/>
          </p:cNvSpPr>
          <p:nvPr>
            <p:ph type="body" idx="1"/>
          </p:nvPr>
        </p:nvSpPr>
        <p:spPr>
          <a:xfrm>
            <a:off x="733425" y="4559300"/>
            <a:ext cx="5848350"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b="1">
                <a:solidFill>
                  <a:schemeClr val="tx1"/>
                </a:solidFill>
                <a:latin typeface="Arial Narrow" charset="0"/>
                <a:ea typeface="ＭＳ Ｐゴシック" charset="0"/>
              </a:defRPr>
            </a:lvl1pPr>
            <a:lvl2pPr marL="742950" indent="-285750" defTabSz="966788" eaLnBrk="0" hangingPunct="0">
              <a:defRPr b="1">
                <a:solidFill>
                  <a:schemeClr val="tx1"/>
                </a:solidFill>
                <a:latin typeface="Arial Narrow" charset="0"/>
                <a:ea typeface="ＭＳ Ｐゴシック" charset="0"/>
              </a:defRPr>
            </a:lvl2pPr>
            <a:lvl3pPr marL="1143000" indent="-228600" defTabSz="966788" eaLnBrk="0" hangingPunct="0">
              <a:defRPr b="1">
                <a:solidFill>
                  <a:schemeClr val="tx1"/>
                </a:solidFill>
                <a:latin typeface="Arial Narrow" charset="0"/>
                <a:ea typeface="ＭＳ Ｐゴシック" charset="0"/>
              </a:defRPr>
            </a:lvl3pPr>
            <a:lvl4pPr marL="1600200" indent="-228600" defTabSz="966788" eaLnBrk="0" hangingPunct="0">
              <a:defRPr b="1">
                <a:solidFill>
                  <a:schemeClr val="tx1"/>
                </a:solidFill>
                <a:latin typeface="Arial Narrow" charset="0"/>
                <a:ea typeface="ＭＳ Ｐゴシック" charset="0"/>
              </a:defRPr>
            </a:lvl4pPr>
            <a:lvl5pPr marL="2057400" indent="-228600" defTabSz="966788" eaLnBrk="0" hangingPunct="0">
              <a:defRPr b="1">
                <a:solidFill>
                  <a:schemeClr val="tx1"/>
                </a:solidFill>
                <a:latin typeface="Arial Narrow" charset="0"/>
                <a:ea typeface="ＭＳ Ｐゴシック" charset="0"/>
              </a:defRPr>
            </a:lvl5pPr>
            <a:lvl6pPr marL="2514600" indent="-228600" algn="ctr" defTabSz="966788" eaLnBrk="0" fontAlgn="base" hangingPunct="0">
              <a:spcBef>
                <a:spcPct val="0"/>
              </a:spcBef>
              <a:spcAft>
                <a:spcPct val="0"/>
              </a:spcAft>
              <a:defRPr b="1">
                <a:solidFill>
                  <a:schemeClr val="tx1"/>
                </a:solidFill>
                <a:latin typeface="Arial Narrow" charset="0"/>
                <a:ea typeface="ＭＳ Ｐゴシック" charset="0"/>
              </a:defRPr>
            </a:lvl6pPr>
            <a:lvl7pPr marL="2971800" indent="-228600" algn="ctr" defTabSz="966788" eaLnBrk="0" fontAlgn="base" hangingPunct="0">
              <a:spcBef>
                <a:spcPct val="0"/>
              </a:spcBef>
              <a:spcAft>
                <a:spcPct val="0"/>
              </a:spcAft>
              <a:defRPr b="1">
                <a:solidFill>
                  <a:schemeClr val="tx1"/>
                </a:solidFill>
                <a:latin typeface="Arial Narrow" charset="0"/>
                <a:ea typeface="ＭＳ Ｐゴシック" charset="0"/>
              </a:defRPr>
            </a:lvl7pPr>
            <a:lvl8pPr marL="3429000" indent="-228600" algn="ctr" defTabSz="966788" eaLnBrk="0" fontAlgn="base" hangingPunct="0">
              <a:spcBef>
                <a:spcPct val="0"/>
              </a:spcBef>
              <a:spcAft>
                <a:spcPct val="0"/>
              </a:spcAft>
              <a:defRPr b="1">
                <a:solidFill>
                  <a:schemeClr val="tx1"/>
                </a:solidFill>
                <a:latin typeface="Arial Narrow" charset="0"/>
                <a:ea typeface="ＭＳ Ｐゴシック" charset="0"/>
              </a:defRPr>
            </a:lvl8pPr>
            <a:lvl9pPr marL="3886200" indent="-228600" algn="ctr" defTabSz="966788" eaLnBrk="0" fontAlgn="base" hangingPunct="0">
              <a:spcBef>
                <a:spcPct val="0"/>
              </a:spcBef>
              <a:spcAft>
                <a:spcPct val="0"/>
              </a:spcAft>
              <a:defRPr b="1">
                <a:solidFill>
                  <a:schemeClr val="tx1"/>
                </a:solidFill>
                <a:latin typeface="Arial Narrow" charset="0"/>
                <a:ea typeface="ＭＳ Ｐゴシック" charset="0"/>
              </a:defRPr>
            </a:lvl9pPr>
          </a:lstStyle>
          <a:p>
            <a:pPr eaLnBrk="1" hangingPunct="1"/>
            <a:fld id="{D1025231-C9B4-DD42-B72A-156386B2503B}" type="slidenum">
              <a:rPr lang="en-US" b="0">
                <a:latin typeface="Times New Roman" charset="0"/>
              </a:rPr>
              <a:pPr eaLnBrk="1" hangingPunct="1"/>
              <a:t>84</a:t>
            </a:fld>
            <a:endParaRPr lang="en-US" b="0">
              <a:latin typeface="Times New Roman" charset="0"/>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
        <p:nvSpPr>
          <p:cNvPr id="183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eaLnBrk="0" hangingPunct="0">
              <a:defRPr b="1">
                <a:solidFill>
                  <a:schemeClr val="tx1"/>
                </a:solidFill>
                <a:latin typeface="Arial Narrow" charset="0"/>
                <a:ea typeface="ＭＳ Ｐゴシック" charset="0"/>
              </a:defRPr>
            </a:lvl1pPr>
            <a:lvl2pPr marL="742950" indent="-285750" defTabSz="962025" eaLnBrk="0" hangingPunct="0">
              <a:defRPr b="1">
                <a:solidFill>
                  <a:schemeClr val="tx1"/>
                </a:solidFill>
                <a:latin typeface="Arial Narrow" charset="0"/>
                <a:ea typeface="ＭＳ Ｐゴシック" charset="0"/>
              </a:defRPr>
            </a:lvl2pPr>
            <a:lvl3pPr marL="1143000" indent="-228600" defTabSz="962025" eaLnBrk="0" hangingPunct="0">
              <a:defRPr b="1">
                <a:solidFill>
                  <a:schemeClr val="tx1"/>
                </a:solidFill>
                <a:latin typeface="Arial Narrow" charset="0"/>
                <a:ea typeface="ＭＳ Ｐゴシック" charset="0"/>
              </a:defRPr>
            </a:lvl3pPr>
            <a:lvl4pPr marL="1600200" indent="-228600" defTabSz="962025" eaLnBrk="0" hangingPunct="0">
              <a:defRPr b="1">
                <a:solidFill>
                  <a:schemeClr val="tx1"/>
                </a:solidFill>
                <a:latin typeface="Arial Narrow" charset="0"/>
                <a:ea typeface="ＭＳ Ｐゴシック" charset="0"/>
              </a:defRPr>
            </a:lvl4pPr>
            <a:lvl5pPr marL="2057400" indent="-228600" defTabSz="962025" eaLnBrk="0" hangingPunct="0">
              <a:defRPr b="1">
                <a:solidFill>
                  <a:schemeClr val="tx1"/>
                </a:solidFill>
                <a:latin typeface="Arial Narrow" charset="0"/>
                <a:ea typeface="ＭＳ Ｐゴシック" charset="0"/>
              </a:defRPr>
            </a:lvl5pPr>
            <a:lvl6pPr marL="2514600" indent="-228600" algn="ctr" defTabSz="962025" eaLnBrk="0" fontAlgn="base" hangingPunct="0">
              <a:spcBef>
                <a:spcPct val="0"/>
              </a:spcBef>
              <a:spcAft>
                <a:spcPct val="0"/>
              </a:spcAft>
              <a:defRPr b="1">
                <a:solidFill>
                  <a:schemeClr val="tx1"/>
                </a:solidFill>
                <a:latin typeface="Arial Narrow" charset="0"/>
                <a:ea typeface="ＭＳ Ｐゴシック" charset="0"/>
              </a:defRPr>
            </a:lvl6pPr>
            <a:lvl7pPr marL="2971800" indent="-228600" algn="ctr" defTabSz="962025" eaLnBrk="0" fontAlgn="base" hangingPunct="0">
              <a:spcBef>
                <a:spcPct val="0"/>
              </a:spcBef>
              <a:spcAft>
                <a:spcPct val="0"/>
              </a:spcAft>
              <a:defRPr b="1">
                <a:solidFill>
                  <a:schemeClr val="tx1"/>
                </a:solidFill>
                <a:latin typeface="Arial Narrow" charset="0"/>
                <a:ea typeface="ＭＳ Ｐゴシック" charset="0"/>
              </a:defRPr>
            </a:lvl7pPr>
            <a:lvl8pPr marL="3429000" indent="-228600" algn="ctr" defTabSz="962025" eaLnBrk="0" fontAlgn="base" hangingPunct="0">
              <a:spcBef>
                <a:spcPct val="0"/>
              </a:spcBef>
              <a:spcAft>
                <a:spcPct val="0"/>
              </a:spcAft>
              <a:defRPr b="1">
                <a:solidFill>
                  <a:schemeClr val="tx1"/>
                </a:solidFill>
                <a:latin typeface="Arial Narrow" charset="0"/>
                <a:ea typeface="ＭＳ Ｐゴシック" charset="0"/>
              </a:defRPr>
            </a:lvl8pPr>
            <a:lvl9pPr marL="3886200" indent="-228600" algn="ctr" defTabSz="962025" eaLnBrk="0" fontAlgn="base" hangingPunct="0">
              <a:spcBef>
                <a:spcPct val="0"/>
              </a:spcBef>
              <a:spcAft>
                <a:spcPct val="0"/>
              </a:spcAft>
              <a:defRPr b="1">
                <a:solidFill>
                  <a:schemeClr val="tx1"/>
                </a:solidFill>
                <a:latin typeface="Arial Narrow" charset="0"/>
                <a:ea typeface="ＭＳ Ｐゴシック" charset="0"/>
              </a:defRPr>
            </a:lvl9pPr>
          </a:lstStyle>
          <a:p>
            <a:pPr eaLnBrk="1" hangingPunct="1"/>
            <a:fld id="{774D94F5-0B82-4A40-BC06-FA5B9928AFFE}" type="slidenum">
              <a:rPr lang="en-US" b="0">
                <a:latin typeface="Times New Roman" charset="0"/>
              </a:rPr>
              <a:pPr eaLnBrk="1" hangingPunct="1"/>
              <a:t>85</a:t>
            </a:fld>
            <a:endParaRPr lang="en-US" b="0">
              <a:latin typeface="Times New Roman"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105" eaLnBrk="0" hangingPunct="0">
              <a:defRPr sz="2500">
                <a:solidFill>
                  <a:schemeClr val="tx1"/>
                </a:solidFill>
                <a:latin typeface="Arial" charset="0"/>
                <a:ea typeface="ＭＳ Ｐゴシック" charset="0"/>
              </a:defRPr>
            </a:lvl1pPr>
            <a:lvl2pPr marL="777943" indent="-299209" defTabSz="969105" eaLnBrk="0" hangingPunct="0">
              <a:defRPr sz="2500">
                <a:solidFill>
                  <a:schemeClr val="tx1"/>
                </a:solidFill>
                <a:latin typeface="Arial" charset="0"/>
                <a:ea typeface="ＭＳ Ｐゴシック" charset="0"/>
              </a:defRPr>
            </a:lvl2pPr>
            <a:lvl3pPr marL="1196835" indent="-239367" defTabSz="969105" eaLnBrk="0" hangingPunct="0">
              <a:defRPr sz="2500">
                <a:solidFill>
                  <a:schemeClr val="tx1"/>
                </a:solidFill>
                <a:latin typeface="Arial" charset="0"/>
                <a:ea typeface="ＭＳ Ｐゴシック" charset="0"/>
              </a:defRPr>
            </a:lvl3pPr>
            <a:lvl4pPr marL="1675569" indent="-239367" defTabSz="969105" eaLnBrk="0" hangingPunct="0">
              <a:defRPr sz="2500">
                <a:solidFill>
                  <a:schemeClr val="tx1"/>
                </a:solidFill>
                <a:latin typeface="Arial" charset="0"/>
                <a:ea typeface="ＭＳ Ｐゴシック" charset="0"/>
              </a:defRPr>
            </a:lvl4pPr>
            <a:lvl5pPr marL="2154304" indent="-239367" defTabSz="969105" eaLnBrk="0" hangingPunct="0">
              <a:defRPr sz="2500">
                <a:solidFill>
                  <a:schemeClr val="tx1"/>
                </a:solidFill>
                <a:latin typeface="Arial" charset="0"/>
                <a:ea typeface="ＭＳ Ｐゴシック" charset="0"/>
              </a:defRPr>
            </a:lvl5pPr>
            <a:lvl6pPr marL="2633038" indent="-239367" algn="ctr" defTabSz="969105" eaLnBrk="0" fontAlgn="base" hangingPunct="0">
              <a:spcBef>
                <a:spcPct val="0"/>
              </a:spcBef>
              <a:spcAft>
                <a:spcPct val="0"/>
              </a:spcAft>
              <a:defRPr sz="2500">
                <a:solidFill>
                  <a:schemeClr val="tx1"/>
                </a:solidFill>
                <a:latin typeface="Arial" charset="0"/>
                <a:ea typeface="ＭＳ Ｐゴシック" charset="0"/>
              </a:defRPr>
            </a:lvl6pPr>
            <a:lvl7pPr marL="3111772" indent="-239367" algn="ctr" defTabSz="969105" eaLnBrk="0" fontAlgn="base" hangingPunct="0">
              <a:spcBef>
                <a:spcPct val="0"/>
              </a:spcBef>
              <a:spcAft>
                <a:spcPct val="0"/>
              </a:spcAft>
              <a:defRPr sz="2500">
                <a:solidFill>
                  <a:schemeClr val="tx1"/>
                </a:solidFill>
                <a:latin typeface="Arial" charset="0"/>
                <a:ea typeface="ＭＳ Ｐゴシック" charset="0"/>
              </a:defRPr>
            </a:lvl7pPr>
            <a:lvl8pPr marL="3590506" indent="-239367" algn="ctr" defTabSz="969105" eaLnBrk="0" fontAlgn="base" hangingPunct="0">
              <a:spcBef>
                <a:spcPct val="0"/>
              </a:spcBef>
              <a:spcAft>
                <a:spcPct val="0"/>
              </a:spcAft>
              <a:defRPr sz="2500">
                <a:solidFill>
                  <a:schemeClr val="tx1"/>
                </a:solidFill>
                <a:latin typeface="Arial" charset="0"/>
                <a:ea typeface="ＭＳ Ｐゴシック" charset="0"/>
              </a:defRPr>
            </a:lvl8pPr>
            <a:lvl9pPr marL="4069240" indent="-239367" algn="ctr" defTabSz="969105"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E642E121-ABA6-9749-A59B-FE22310EC79B}" type="slidenum">
              <a:rPr lang="en-US" sz="1400">
                <a:latin typeface="Times New Roman" charset="0"/>
              </a:rPr>
              <a:pPr eaLnBrk="1" hangingPunct="1"/>
              <a:t>86</a:t>
            </a:fld>
            <a:endParaRPr lang="en-US" sz="1400">
              <a:latin typeface="Times New Roman"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
        <p:nvSpPr>
          <p:cNvPr id="133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6313" eaLnBrk="0" hangingPunct="0">
              <a:defRPr sz="2400">
                <a:solidFill>
                  <a:schemeClr val="tx1"/>
                </a:solidFill>
                <a:latin typeface="Arial" charset="0"/>
                <a:ea typeface="ＭＳ Ｐゴシック" charset="0"/>
                <a:cs typeface="ＭＳ Ｐゴシック" charset="0"/>
              </a:defRPr>
            </a:lvl1pPr>
            <a:lvl2pPr marL="37931725" indent="-37474525" defTabSz="9763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F7A48D2-419E-2148-8ED8-133F9599270D}" type="slidenum">
              <a:rPr lang="en-US" sz="1400">
                <a:solidFill>
                  <a:srgbClr val="000000"/>
                </a:solidFill>
                <a:latin typeface="Times New Roman" charset="0"/>
              </a:rPr>
              <a:pPr eaLnBrk="1" hangingPunct="1"/>
              <a:t>87</a:t>
            </a:fld>
            <a:endParaRPr lang="en-US" sz="1400">
              <a:solidFill>
                <a:srgbClr val="000000"/>
              </a:solidFill>
              <a:latin typeface="Times New Roman"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800">
                <a:solidFill>
                  <a:schemeClr val="tx1"/>
                </a:solidFill>
                <a:latin typeface="Arial" charset="0"/>
                <a:ea typeface="ＭＳ Ｐゴシック" charset="0"/>
              </a:defRPr>
            </a:lvl1pPr>
            <a:lvl2pPr marL="742950" indent="-285750" defTabSz="966788" eaLnBrk="0" hangingPunct="0">
              <a:defRPr sz="2800">
                <a:solidFill>
                  <a:schemeClr val="tx1"/>
                </a:solidFill>
                <a:latin typeface="Arial" charset="0"/>
                <a:ea typeface="ＭＳ Ｐゴシック" charset="0"/>
              </a:defRPr>
            </a:lvl2pPr>
            <a:lvl3pPr marL="1143000" indent="-228600" defTabSz="966788" eaLnBrk="0" hangingPunct="0">
              <a:defRPr sz="2800">
                <a:solidFill>
                  <a:schemeClr val="tx1"/>
                </a:solidFill>
                <a:latin typeface="Arial" charset="0"/>
                <a:ea typeface="ＭＳ Ｐゴシック" charset="0"/>
              </a:defRPr>
            </a:lvl3pPr>
            <a:lvl4pPr marL="1600200" indent="-228600" defTabSz="966788" eaLnBrk="0" hangingPunct="0">
              <a:defRPr sz="2800">
                <a:solidFill>
                  <a:schemeClr val="tx1"/>
                </a:solidFill>
                <a:latin typeface="Arial" charset="0"/>
                <a:ea typeface="ＭＳ Ｐゴシック" charset="0"/>
              </a:defRPr>
            </a:lvl4pPr>
            <a:lvl5pPr marL="2057400" indent="-228600" defTabSz="966788" eaLnBrk="0" hangingPunct="0">
              <a:defRPr sz="2800">
                <a:solidFill>
                  <a:schemeClr val="tx1"/>
                </a:solidFill>
                <a:latin typeface="Arial" charset="0"/>
                <a:ea typeface="ＭＳ Ｐゴシック" charset="0"/>
              </a:defRPr>
            </a:lvl5pPr>
            <a:lvl6pPr marL="2514600" indent="-228600" algn="ctr" defTabSz="966788" eaLnBrk="0" fontAlgn="base" hangingPunct="0">
              <a:spcBef>
                <a:spcPct val="0"/>
              </a:spcBef>
              <a:spcAft>
                <a:spcPct val="0"/>
              </a:spcAft>
              <a:defRPr sz="2800">
                <a:solidFill>
                  <a:schemeClr val="tx1"/>
                </a:solidFill>
                <a:latin typeface="Arial" charset="0"/>
                <a:ea typeface="ＭＳ Ｐゴシック" charset="0"/>
              </a:defRPr>
            </a:lvl6pPr>
            <a:lvl7pPr marL="2971800" indent="-228600" algn="ctr" defTabSz="966788" eaLnBrk="0" fontAlgn="base" hangingPunct="0">
              <a:spcBef>
                <a:spcPct val="0"/>
              </a:spcBef>
              <a:spcAft>
                <a:spcPct val="0"/>
              </a:spcAft>
              <a:defRPr sz="2800">
                <a:solidFill>
                  <a:schemeClr val="tx1"/>
                </a:solidFill>
                <a:latin typeface="Arial" charset="0"/>
                <a:ea typeface="ＭＳ Ｐゴシック" charset="0"/>
              </a:defRPr>
            </a:lvl7pPr>
            <a:lvl8pPr marL="3429000" indent="-228600" algn="ctr" defTabSz="966788" eaLnBrk="0" fontAlgn="base" hangingPunct="0">
              <a:spcBef>
                <a:spcPct val="0"/>
              </a:spcBef>
              <a:spcAft>
                <a:spcPct val="0"/>
              </a:spcAft>
              <a:defRPr sz="2800">
                <a:solidFill>
                  <a:schemeClr val="tx1"/>
                </a:solidFill>
                <a:latin typeface="Arial" charset="0"/>
                <a:ea typeface="ＭＳ Ｐゴシック" charset="0"/>
              </a:defRPr>
            </a:lvl8pPr>
            <a:lvl9pPr marL="3886200" indent="-228600" algn="ctr" defTabSz="966788"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460CB39E-BFAC-0F49-99A9-7047A76FA2AB}" type="slidenum">
              <a:rPr lang="en-US" sz="1200">
                <a:solidFill>
                  <a:srgbClr val="000000"/>
                </a:solidFill>
                <a:cs typeface="Arial" charset="0"/>
              </a:rPr>
              <a:pPr eaLnBrk="1" hangingPunct="1"/>
              <a:t>88</a:t>
            </a:fld>
            <a:endParaRPr lang="en-US" sz="1200">
              <a:solidFill>
                <a:srgbClr val="000000"/>
              </a:solidFill>
              <a:cs typeface="Arial"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6313" eaLnBrk="0" hangingPunct="0">
              <a:defRPr sz="2400">
                <a:solidFill>
                  <a:schemeClr val="tx1"/>
                </a:solidFill>
                <a:latin typeface="Arial" charset="0"/>
                <a:ea typeface="ＭＳ Ｐゴシック" charset="0"/>
                <a:cs typeface="ＭＳ Ｐゴシック" charset="0"/>
              </a:defRPr>
            </a:lvl1pPr>
            <a:lvl2pPr marL="37931725" indent="-37474525" defTabSz="9763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C6C0F18-5CDF-DF40-85F3-F84F5E6661B1}" type="slidenum">
              <a:rPr lang="en-US" sz="1400">
                <a:latin typeface="Times New Roman" charset="0"/>
              </a:rPr>
              <a:pPr eaLnBrk="1" hangingPunct="1"/>
              <a:t>89</a:t>
            </a:fld>
            <a:endParaRPr lang="en-US" sz="1400">
              <a:latin typeface="Times New Roman"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eaLnBrk="0" hangingPunct="0">
              <a:defRPr sz="2400">
                <a:solidFill>
                  <a:schemeClr val="tx1"/>
                </a:solidFill>
                <a:latin typeface="Arial" charset="0"/>
                <a:ea typeface="ＭＳ Ｐゴシック" charset="0"/>
                <a:cs typeface="ＭＳ Ｐゴシック" charset="0"/>
              </a:defRPr>
            </a:lvl1pPr>
            <a:lvl2pPr marL="37931725" indent="-37474525" defTabSz="96837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54FC378-E7BE-D84A-9FC7-94BFAB23FD13}" type="slidenum">
              <a:rPr lang="en-US" sz="1400">
                <a:latin typeface="Times New Roman" charset="0"/>
              </a:rPr>
              <a:pPr eaLnBrk="1" hangingPunct="1"/>
              <a:t>92</a:t>
            </a:fld>
            <a:endParaRPr lang="en-US" sz="1400">
              <a:latin typeface="Times New Roman" charset="0"/>
            </a:endParaRPr>
          </a:p>
        </p:txBody>
      </p:sp>
      <p:sp>
        <p:nvSpPr>
          <p:cNvPr id="145411" name="Rectangle 2"/>
          <p:cNvSpPr>
            <a:spLocks noGrp="1" noRot="1" noChangeAspect="1" noChangeArrowheads="1" noTextEdit="1"/>
          </p:cNvSpPr>
          <p:nvPr>
            <p:ph type="sldImg"/>
          </p:nvPr>
        </p:nvSpPr>
        <p:spPr>
          <a:xfrm>
            <a:off x="1295400" y="717550"/>
            <a:ext cx="4729163" cy="3603625"/>
          </a:xfrm>
          <a:ln/>
        </p:spPr>
      </p:sp>
      <p:sp>
        <p:nvSpPr>
          <p:cNvPr id="145412" name="Rectangle 3"/>
          <p:cNvSpPr>
            <a:spLocks noGrp="1" noChangeArrowheads="1"/>
          </p:cNvSpPr>
          <p:nvPr>
            <p:ph type="body" idx="1"/>
          </p:nvPr>
        </p:nvSpPr>
        <p:spPr>
          <a:xfrm>
            <a:off x="973138" y="4559300"/>
            <a:ext cx="5368925" cy="4324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
        <p:nvSpPr>
          <p:cNvPr id="152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138" eaLnBrk="0" hangingPunct="0">
              <a:defRPr sz="2400">
                <a:solidFill>
                  <a:schemeClr val="tx1"/>
                </a:solidFill>
                <a:latin typeface="Arial" charset="0"/>
                <a:ea typeface="ＭＳ Ｐゴシック" charset="0"/>
                <a:cs typeface="ＭＳ Ｐゴシック" charset="0"/>
              </a:defRPr>
            </a:lvl1pPr>
            <a:lvl2pPr marL="37931725" indent="-37474525" defTabSz="97313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D4E75DE-4228-0C45-8D87-C0521B541744}" type="slidenum">
              <a:rPr lang="en-US" sz="1400">
                <a:latin typeface="Times New Roman" charset="0"/>
              </a:rPr>
              <a:pPr eaLnBrk="1" hangingPunct="1"/>
              <a:t>93</a:t>
            </a:fld>
            <a:endParaRPr lang="en-US" sz="1400">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p:txBody>
          <a:bodyPr/>
          <a:lstStyle>
            <a:lvl1pPr defTabSz="966788" eaLnBrk="0" hangingPunct="0">
              <a:defRPr sz="2400">
                <a:solidFill>
                  <a:schemeClr val="tx1"/>
                </a:solidFill>
                <a:latin typeface="Arial" charset="0"/>
                <a:ea typeface="ＭＳ Ｐゴシック" charset="0"/>
                <a:cs typeface="Arial" charset="0"/>
              </a:defRPr>
            </a:lvl1pPr>
            <a:lvl2pPr marL="742950" indent="-285750" defTabSz="966788" eaLnBrk="0" hangingPunct="0">
              <a:defRPr sz="2400">
                <a:solidFill>
                  <a:schemeClr val="tx1"/>
                </a:solidFill>
                <a:latin typeface="Arial" charset="0"/>
                <a:ea typeface="Arial" charset="0"/>
                <a:cs typeface="Arial" charset="0"/>
              </a:defRPr>
            </a:lvl2pPr>
            <a:lvl3pPr marL="1143000" indent="-228600" defTabSz="966788" eaLnBrk="0" hangingPunct="0">
              <a:defRPr sz="2400">
                <a:solidFill>
                  <a:schemeClr val="tx1"/>
                </a:solidFill>
                <a:latin typeface="Arial" charset="0"/>
                <a:ea typeface="Arial" charset="0"/>
                <a:cs typeface="Arial" charset="0"/>
              </a:defRPr>
            </a:lvl3pPr>
            <a:lvl4pPr marL="1600200" indent="-228600" defTabSz="966788" eaLnBrk="0" hangingPunct="0">
              <a:defRPr sz="2400">
                <a:solidFill>
                  <a:schemeClr val="tx1"/>
                </a:solidFill>
                <a:latin typeface="Arial" charset="0"/>
                <a:ea typeface="Arial" charset="0"/>
                <a:cs typeface="Arial" charset="0"/>
              </a:defRPr>
            </a:lvl4pPr>
            <a:lvl5pPr marL="2057400" indent="-228600" defTabSz="966788" eaLnBrk="0" hangingPunct="0">
              <a:defRPr sz="2400">
                <a:solidFill>
                  <a:schemeClr val="tx1"/>
                </a:solidFill>
                <a:latin typeface="Arial" charset="0"/>
                <a:ea typeface="Arial" charset="0"/>
                <a:cs typeface="Arial" charset="0"/>
              </a:defRPr>
            </a:lvl5pPr>
            <a:lvl6pPr marL="2514600" indent="-228600" defTabSz="966788"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66788"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66788"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66788"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C77E2490-E4F1-2C4C-AF1C-07F31D53CAE8}" type="slidenum">
              <a:rPr lang="en-US" sz="1300">
                <a:latin typeface="Times New Roman" charset="0"/>
              </a:rPr>
              <a:pPr eaLnBrk="1" hangingPunct="1"/>
              <a:t>9</a:t>
            </a:fld>
            <a:endParaRPr lang="en-US" sz="1300">
              <a:latin typeface="Times New Roman"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
        <p:nvSpPr>
          <p:cNvPr id="174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4725" eaLnBrk="0" hangingPunct="0">
              <a:defRPr sz="2400">
                <a:solidFill>
                  <a:schemeClr val="tx1"/>
                </a:solidFill>
                <a:latin typeface="Arial" charset="0"/>
                <a:ea typeface="ＭＳ Ｐゴシック" charset="0"/>
              </a:defRPr>
            </a:lvl1pPr>
            <a:lvl2pPr marL="742950" indent="-285750" defTabSz="974725" eaLnBrk="0" hangingPunct="0">
              <a:defRPr sz="2400">
                <a:solidFill>
                  <a:schemeClr val="tx1"/>
                </a:solidFill>
                <a:latin typeface="Arial" charset="0"/>
                <a:ea typeface="ＭＳ Ｐゴシック" charset="0"/>
              </a:defRPr>
            </a:lvl2pPr>
            <a:lvl3pPr marL="1143000" indent="-228600" defTabSz="974725" eaLnBrk="0" hangingPunct="0">
              <a:defRPr sz="2400">
                <a:solidFill>
                  <a:schemeClr val="tx1"/>
                </a:solidFill>
                <a:latin typeface="Arial" charset="0"/>
                <a:ea typeface="ＭＳ Ｐゴシック" charset="0"/>
              </a:defRPr>
            </a:lvl3pPr>
            <a:lvl4pPr marL="1600200" indent="-228600" defTabSz="974725" eaLnBrk="0" hangingPunct="0">
              <a:defRPr sz="2400">
                <a:solidFill>
                  <a:schemeClr val="tx1"/>
                </a:solidFill>
                <a:latin typeface="Arial" charset="0"/>
                <a:ea typeface="ＭＳ Ｐゴシック" charset="0"/>
              </a:defRPr>
            </a:lvl4pPr>
            <a:lvl5pPr marL="2057400" indent="-228600" defTabSz="974725" eaLnBrk="0" hangingPunct="0">
              <a:defRPr sz="2400">
                <a:solidFill>
                  <a:schemeClr val="tx1"/>
                </a:solidFill>
                <a:latin typeface="Arial" charset="0"/>
                <a:ea typeface="ＭＳ Ｐゴシック" charset="0"/>
              </a:defRPr>
            </a:lvl5pPr>
            <a:lvl6pPr marL="2514600" indent="-228600" algn="ctr" defTabSz="97472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7472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7472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7472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27202FD-D4D5-FB4E-93A8-046A1DB31997}" type="slidenum">
              <a:rPr lang="en-US" sz="1400">
                <a:latin typeface="Times New Roman" charset="0"/>
              </a:rPr>
              <a:pPr eaLnBrk="1" hangingPunct="1"/>
              <a:t>94</a:t>
            </a:fld>
            <a:endParaRPr lang="en-US" sz="1400">
              <a:latin typeface="Times New Roman"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
        <p:nvSpPr>
          <p:cNvPr id="175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4725" eaLnBrk="0" hangingPunct="0">
              <a:defRPr sz="2400">
                <a:solidFill>
                  <a:schemeClr val="tx1"/>
                </a:solidFill>
                <a:latin typeface="Arial" charset="0"/>
                <a:ea typeface="ＭＳ Ｐゴシック" charset="0"/>
              </a:defRPr>
            </a:lvl1pPr>
            <a:lvl2pPr marL="742950" indent="-285750" defTabSz="974725" eaLnBrk="0" hangingPunct="0">
              <a:defRPr sz="2400">
                <a:solidFill>
                  <a:schemeClr val="tx1"/>
                </a:solidFill>
                <a:latin typeface="Arial" charset="0"/>
                <a:ea typeface="ＭＳ Ｐゴシック" charset="0"/>
              </a:defRPr>
            </a:lvl2pPr>
            <a:lvl3pPr marL="1143000" indent="-228600" defTabSz="974725" eaLnBrk="0" hangingPunct="0">
              <a:defRPr sz="2400">
                <a:solidFill>
                  <a:schemeClr val="tx1"/>
                </a:solidFill>
                <a:latin typeface="Arial" charset="0"/>
                <a:ea typeface="ＭＳ Ｐゴシック" charset="0"/>
              </a:defRPr>
            </a:lvl3pPr>
            <a:lvl4pPr marL="1600200" indent="-228600" defTabSz="974725" eaLnBrk="0" hangingPunct="0">
              <a:defRPr sz="2400">
                <a:solidFill>
                  <a:schemeClr val="tx1"/>
                </a:solidFill>
                <a:latin typeface="Arial" charset="0"/>
                <a:ea typeface="ＭＳ Ｐゴシック" charset="0"/>
              </a:defRPr>
            </a:lvl4pPr>
            <a:lvl5pPr marL="2057400" indent="-228600" defTabSz="974725" eaLnBrk="0" hangingPunct="0">
              <a:defRPr sz="2400">
                <a:solidFill>
                  <a:schemeClr val="tx1"/>
                </a:solidFill>
                <a:latin typeface="Arial" charset="0"/>
                <a:ea typeface="ＭＳ Ｐゴシック" charset="0"/>
              </a:defRPr>
            </a:lvl5pPr>
            <a:lvl6pPr marL="2514600" indent="-228600" algn="ctr" defTabSz="974725"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74725"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74725"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7472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38680B3-8205-3B40-8D1F-61898BF0D8AC}" type="slidenum">
              <a:rPr lang="en-US" sz="1400">
                <a:latin typeface="Times New Roman" charset="0"/>
              </a:rPr>
              <a:pPr eaLnBrk="1" hangingPunct="1"/>
              <a:t>95</a:t>
            </a:fld>
            <a:endParaRPr lang="en-US" sz="1400">
              <a:latin typeface="Times New Roman"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154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6313" eaLnBrk="0" hangingPunct="0">
              <a:defRPr sz="2400">
                <a:solidFill>
                  <a:schemeClr val="tx1"/>
                </a:solidFill>
                <a:latin typeface="Arial" charset="0"/>
                <a:ea typeface="ＭＳ Ｐゴシック" charset="0"/>
                <a:cs typeface="ＭＳ Ｐゴシック" charset="0"/>
              </a:defRPr>
            </a:lvl1pPr>
            <a:lvl2pPr marL="37931725" indent="-37474525" defTabSz="9763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AA418E8-584C-0541-8356-8A1CD3094351}" type="slidenum">
              <a:rPr lang="en-US" sz="1400">
                <a:latin typeface="Times New Roman" charset="0"/>
              </a:rPr>
              <a:pPr eaLnBrk="1" hangingPunct="1"/>
              <a:t>96</a:t>
            </a:fld>
            <a:endParaRPr lang="en-US" sz="1400">
              <a:latin typeface="Times New Roman"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156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4725" eaLnBrk="0" hangingPunct="0">
              <a:defRPr sz="2400">
                <a:solidFill>
                  <a:schemeClr val="tx1"/>
                </a:solidFill>
                <a:latin typeface="Arial" charset="0"/>
                <a:ea typeface="ＭＳ Ｐゴシック" charset="0"/>
                <a:cs typeface="ＭＳ Ｐゴシック" charset="0"/>
              </a:defRPr>
            </a:lvl1pPr>
            <a:lvl2pPr marL="37931725" indent="-37474525" defTabSz="9747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5787A54-E94A-4F4C-9281-A33742CB18D7}" type="slidenum">
              <a:rPr lang="en-US" sz="1400">
                <a:latin typeface="Times New Roman" charset="0"/>
              </a:rPr>
              <a:pPr eaLnBrk="1" hangingPunct="1"/>
              <a:t>97</a:t>
            </a:fld>
            <a:endParaRPr lang="en-US" sz="1400">
              <a:latin typeface="Times New Roman"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6313" eaLnBrk="0" hangingPunct="0">
              <a:defRPr sz="2400">
                <a:solidFill>
                  <a:schemeClr val="tx1"/>
                </a:solidFill>
                <a:latin typeface="Arial" charset="0"/>
                <a:ea typeface="ＭＳ Ｐゴシック" charset="0"/>
                <a:cs typeface="ＭＳ Ｐゴシック" charset="0"/>
              </a:defRPr>
            </a:lvl1pPr>
            <a:lvl2pPr marL="37931725" indent="-37474525" defTabSz="9763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9B467E7-B5AB-F249-9751-5B19C98D0D29}" type="slidenum">
              <a:rPr lang="en-US" sz="1400">
                <a:latin typeface="Times New Roman" charset="0"/>
              </a:rPr>
              <a:pPr eaLnBrk="1" hangingPunct="1"/>
              <a:t>98</a:t>
            </a:fld>
            <a:endParaRPr lang="en-US" sz="1400">
              <a:latin typeface="Times New Roman"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163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6313" eaLnBrk="0" hangingPunct="0">
              <a:defRPr sz="2400">
                <a:solidFill>
                  <a:schemeClr val="tx1"/>
                </a:solidFill>
                <a:latin typeface="Arial" charset="0"/>
                <a:ea typeface="ＭＳ Ｐゴシック" charset="0"/>
                <a:cs typeface="ＭＳ Ｐゴシック" charset="0"/>
              </a:defRPr>
            </a:lvl1pPr>
            <a:lvl2pPr marL="37931725" indent="-37474525" defTabSz="9763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5E7E9ED-54A5-DF44-942E-7520C03A0EA8}" type="slidenum">
              <a:rPr lang="en-US" sz="1400">
                <a:latin typeface="Times New Roman" charset="0"/>
              </a:rPr>
              <a:pPr eaLnBrk="1" hangingPunct="1"/>
              <a:t>99</a:t>
            </a:fld>
            <a:endParaRPr lang="en-US" sz="1400">
              <a:latin typeface="Times New Roman"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eaLnBrk="0" hangingPunct="0">
              <a:defRPr sz="2400">
                <a:solidFill>
                  <a:schemeClr val="tx1"/>
                </a:solidFill>
                <a:latin typeface="Arial" charset="0"/>
                <a:ea typeface="ＭＳ Ｐゴシック" charset="0"/>
                <a:cs typeface="ＭＳ Ｐゴシック" charset="0"/>
              </a:defRPr>
            </a:lvl1pPr>
            <a:lvl2pPr marL="37931725" indent="-37474525" defTabSz="96837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40F2DE-06FD-3441-87EC-59D534A7D00C}" type="slidenum">
              <a:rPr lang="en-US" sz="1400">
                <a:latin typeface="Times New Roman" charset="0"/>
              </a:rPr>
              <a:pPr eaLnBrk="1" hangingPunct="1"/>
              <a:t>101</a:t>
            </a:fld>
            <a:endParaRPr lang="en-US" sz="1400">
              <a:latin typeface="Times New Roman" charset="0"/>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eaLnBrk="0" hangingPunct="0">
              <a:defRPr sz="2400">
                <a:solidFill>
                  <a:schemeClr val="tx1"/>
                </a:solidFill>
                <a:latin typeface="Arial" charset="0"/>
                <a:ea typeface="ＭＳ Ｐゴシック" charset="0"/>
                <a:cs typeface="ＭＳ Ｐゴシック" charset="0"/>
              </a:defRPr>
            </a:lvl1pPr>
            <a:lvl2pPr marL="37931725" indent="-37474525" defTabSz="96837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FB2425-B5ED-8640-AAD1-D76E7FCD4165}" type="slidenum">
              <a:rPr lang="en-US" sz="1400">
                <a:latin typeface="Times New Roman" charset="0"/>
              </a:rPr>
              <a:pPr eaLnBrk="1" hangingPunct="1"/>
              <a:t>102</a:t>
            </a:fld>
            <a:endParaRPr lang="en-US" sz="1400">
              <a:latin typeface="Times New Roman" charset="0"/>
            </a:endParaRPr>
          </a:p>
        </p:txBody>
      </p:sp>
      <p:sp>
        <p:nvSpPr>
          <p:cNvPr id="167939" name="Rectangle 2"/>
          <p:cNvSpPr>
            <a:spLocks noGrp="1" noRot="1" noChangeAspect="1" noChangeArrowheads="1" noTextEdit="1"/>
          </p:cNvSpPr>
          <p:nvPr>
            <p:ph type="sldImg"/>
          </p:nvPr>
        </p:nvSpPr>
        <p:spPr>
          <a:xfrm>
            <a:off x="1295400" y="717550"/>
            <a:ext cx="4729163" cy="3603625"/>
          </a:xfrm>
          <a:ln/>
        </p:spPr>
      </p:sp>
      <p:sp>
        <p:nvSpPr>
          <p:cNvPr id="167940" name="Rectangle 3"/>
          <p:cNvSpPr>
            <a:spLocks noGrp="1" noChangeArrowheads="1"/>
          </p:cNvSpPr>
          <p:nvPr>
            <p:ph type="body" idx="1"/>
          </p:nvPr>
        </p:nvSpPr>
        <p:spPr>
          <a:xfrm>
            <a:off x="973138" y="4559300"/>
            <a:ext cx="5368925" cy="4324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D3B6828-9377-BF4B-975F-301B39ACDE40}" type="slidenum">
              <a:rPr lang="en-US" sz="1300">
                <a:latin typeface="Times New Roman" charset="0"/>
              </a:rPr>
              <a:pPr eaLnBrk="1" hangingPunct="1"/>
              <a:t>103</a:t>
            </a:fld>
            <a:endParaRPr lang="en-US" sz="1300">
              <a:latin typeface="Times New Roman" charset="0"/>
            </a:endParaRPr>
          </a:p>
        </p:txBody>
      </p:sp>
      <p:sp>
        <p:nvSpPr>
          <p:cNvPr id="27650" name="Rectangle 2"/>
          <p:cNvSpPr>
            <a:spLocks noGrp="1" noRot="1" noChangeAspect="1" noChangeArrowheads="1" noTextEdit="1"/>
          </p:cNvSpPr>
          <p:nvPr>
            <p:ph type="sldImg"/>
          </p:nvPr>
        </p:nvSpPr>
        <p:spPr>
          <a:xfrm>
            <a:off x="1295400" y="720725"/>
            <a:ext cx="4724400" cy="3600450"/>
          </a:xfrm>
          <a:ln/>
        </p:spPr>
      </p:sp>
      <p:sp>
        <p:nvSpPr>
          <p:cNvPr id="27651"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Narrow" charset="0"/>
                <a:ea typeface="ＭＳ Ｐゴシック" charset="0"/>
                <a:cs typeface="ＭＳ Ｐゴシック" charset="0"/>
              </a:defRPr>
            </a:lvl1pPr>
            <a:lvl2pPr marL="37931725" indent="-37474525" defTabSz="966788" eaLnBrk="0" hangingPunct="0">
              <a:defRPr sz="2400" b="1">
                <a:solidFill>
                  <a:schemeClr val="tx1"/>
                </a:solidFill>
                <a:latin typeface="Arial Narrow" charset="0"/>
                <a:ea typeface="ＭＳ Ｐゴシック" charset="0"/>
              </a:defRPr>
            </a:lvl2pPr>
            <a:lvl3pPr eaLnBrk="0" hangingPunct="0">
              <a:defRPr sz="2400" b="1">
                <a:solidFill>
                  <a:schemeClr val="tx1"/>
                </a:solidFill>
                <a:latin typeface="Arial Narrow" charset="0"/>
                <a:ea typeface="ＭＳ Ｐゴシック" charset="0"/>
              </a:defRPr>
            </a:lvl3pPr>
            <a:lvl4pPr eaLnBrk="0" hangingPunct="0">
              <a:defRPr sz="2400" b="1">
                <a:solidFill>
                  <a:schemeClr val="tx1"/>
                </a:solidFill>
                <a:latin typeface="Arial Narrow" charset="0"/>
                <a:ea typeface="ＭＳ Ｐゴシック" charset="0"/>
              </a:defRPr>
            </a:lvl4pPr>
            <a:lvl5pPr eaLnBrk="0" hangingPunct="0">
              <a:defRPr sz="2400" b="1">
                <a:solidFill>
                  <a:schemeClr val="tx1"/>
                </a:solidFill>
                <a:latin typeface="Arial Narrow" charset="0"/>
                <a:ea typeface="ＭＳ Ｐゴシック" charset="0"/>
              </a:defRPr>
            </a:lvl5pPr>
            <a:lvl6pPr marL="457200" eaLnBrk="0" fontAlgn="base" hangingPunct="0">
              <a:spcBef>
                <a:spcPct val="0"/>
              </a:spcBef>
              <a:spcAft>
                <a:spcPct val="0"/>
              </a:spcAft>
              <a:defRPr sz="2400" b="1">
                <a:solidFill>
                  <a:schemeClr val="tx1"/>
                </a:solidFill>
                <a:latin typeface="Arial Narrow" charset="0"/>
                <a:ea typeface="ＭＳ Ｐゴシック" charset="0"/>
              </a:defRPr>
            </a:lvl6pPr>
            <a:lvl7pPr marL="914400" eaLnBrk="0" fontAlgn="base" hangingPunct="0">
              <a:spcBef>
                <a:spcPct val="0"/>
              </a:spcBef>
              <a:spcAft>
                <a:spcPct val="0"/>
              </a:spcAft>
              <a:defRPr sz="2400" b="1">
                <a:solidFill>
                  <a:schemeClr val="tx1"/>
                </a:solidFill>
                <a:latin typeface="Arial Narrow" charset="0"/>
                <a:ea typeface="ＭＳ Ｐゴシック" charset="0"/>
              </a:defRPr>
            </a:lvl7pPr>
            <a:lvl8pPr marL="1371600" eaLnBrk="0" fontAlgn="base" hangingPunct="0">
              <a:spcBef>
                <a:spcPct val="0"/>
              </a:spcBef>
              <a:spcAft>
                <a:spcPct val="0"/>
              </a:spcAft>
              <a:defRPr sz="2400" b="1">
                <a:solidFill>
                  <a:schemeClr val="tx1"/>
                </a:solidFill>
                <a:latin typeface="Arial Narrow" charset="0"/>
                <a:ea typeface="ＭＳ Ｐゴシック" charset="0"/>
              </a:defRPr>
            </a:lvl8pPr>
            <a:lvl9pPr marL="1828800" eaLnBrk="0" fontAlgn="base" hangingPunct="0">
              <a:spcBef>
                <a:spcPct val="0"/>
              </a:spcBef>
              <a:spcAft>
                <a:spcPct val="0"/>
              </a:spcAft>
              <a:defRPr sz="2400" b="1">
                <a:solidFill>
                  <a:schemeClr val="tx1"/>
                </a:solidFill>
                <a:latin typeface="Arial Narrow" charset="0"/>
                <a:ea typeface="ＭＳ Ｐゴシック" charset="0"/>
              </a:defRPr>
            </a:lvl9pPr>
          </a:lstStyle>
          <a:p>
            <a:pPr eaLnBrk="1" hangingPunct="1"/>
            <a:fld id="{2D960375-0913-D647-B700-1F3D3262BD30}" type="slidenum">
              <a:rPr lang="en-US" sz="1300" b="0">
                <a:latin typeface="Times New Roman" charset="0"/>
              </a:rPr>
              <a:pPr eaLnBrk="1" hangingPunct="1"/>
              <a:t>104</a:t>
            </a:fld>
            <a:endParaRPr lang="en-US" sz="1300" b="0">
              <a:latin typeface="Times New Roman" charset="0"/>
            </a:endParaRPr>
          </a:p>
        </p:txBody>
      </p:sp>
      <p:sp>
        <p:nvSpPr>
          <p:cNvPr id="117763" name="Rectangle 2"/>
          <p:cNvSpPr>
            <a:spLocks noGrp="1" noRot="1" noChangeAspect="1" noChangeArrowheads="1" noTextEdit="1"/>
          </p:cNvSpPr>
          <p:nvPr>
            <p:ph type="sldImg"/>
          </p:nvPr>
        </p:nvSpPr>
        <p:spPr>
          <a:xfrm>
            <a:off x="1295400" y="720725"/>
            <a:ext cx="4724400" cy="3600450"/>
          </a:xfrm>
          <a:ln/>
        </p:spPr>
      </p:sp>
      <p:sp>
        <p:nvSpPr>
          <p:cNvPr id="117764"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1E00FDD-EC54-F745-AC0A-2ED107759490}" type="slidenum">
              <a:rPr lang="en-US" sz="1300">
                <a:latin typeface="Times New Roman" charset="0"/>
              </a:rPr>
              <a:pPr eaLnBrk="1" hangingPunct="1"/>
              <a:t>10</a:t>
            </a:fld>
            <a:endParaRPr lang="en-US" sz="1300">
              <a:latin typeface="Times New Roman"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Narrow" charset="0"/>
                <a:ea typeface="ＭＳ Ｐゴシック" charset="0"/>
                <a:cs typeface="ＭＳ Ｐゴシック" charset="0"/>
              </a:defRPr>
            </a:lvl1pPr>
            <a:lvl2pPr marL="37931725" indent="-37474525" defTabSz="966788" eaLnBrk="0" hangingPunct="0">
              <a:defRPr sz="2400" b="1">
                <a:solidFill>
                  <a:schemeClr val="tx1"/>
                </a:solidFill>
                <a:latin typeface="Arial Narrow" charset="0"/>
                <a:ea typeface="ＭＳ Ｐゴシック" charset="0"/>
              </a:defRPr>
            </a:lvl2pPr>
            <a:lvl3pPr eaLnBrk="0" hangingPunct="0">
              <a:defRPr sz="2400" b="1">
                <a:solidFill>
                  <a:schemeClr val="tx1"/>
                </a:solidFill>
                <a:latin typeface="Arial Narrow" charset="0"/>
                <a:ea typeface="ＭＳ Ｐゴシック" charset="0"/>
              </a:defRPr>
            </a:lvl3pPr>
            <a:lvl4pPr eaLnBrk="0" hangingPunct="0">
              <a:defRPr sz="2400" b="1">
                <a:solidFill>
                  <a:schemeClr val="tx1"/>
                </a:solidFill>
                <a:latin typeface="Arial Narrow" charset="0"/>
                <a:ea typeface="ＭＳ Ｐゴシック" charset="0"/>
              </a:defRPr>
            </a:lvl4pPr>
            <a:lvl5pPr eaLnBrk="0" hangingPunct="0">
              <a:defRPr sz="2400" b="1">
                <a:solidFill>
                  <a:schemeClr val="tx1"/>
                </a:solidFill>
                <a:latin typeface="Arial Narrow" charset="0"/>
                <a:ea typeface="ＭＳ Ｐゴシック" charset="0"/>
              </a:defRPr>
            </a:lvl5pPr>
            <a:lvl6pPr marL="457200" eaLnBrk="0" fontAlgn="base" hangingPunct="0">
              <a:spcBef>
                <a:spcPct val="0"/>
              </a:spcBef>
              <a:spcAft>
                <a:spcPct val="0"/>
              </a:spcAft>
              <a:defRPr sz="2400" b="1">
                <a:solidFill>
                  <a:schemeClr val="tx1"/>
                </a:solidFill>
                <a:latin typeface="Arial Narrow" charset="0"/>
                <a:ea typeface="ＭＳ Ｐゴシック" charset="0"/>
              </a:defRPr>
            </a:lvl6pPr>
            <a:lvl7pPr marL="914400" eaLnBrk="0" fontAlgn="base" hangingPunct="0">
              <a:spcBef>
                <a:spcPct val="0"/>
              </a:spcBef>
              <a:spcAft>
                <a:spcPct val="0"/>
              </a:spcAft>
              <a:defRPr sz="2400" b="1">
                <a:solidFill>
                  <a:schemeClr val="tx1"/>
                </a:solidFill>
                <a:latin typeface="Arial Narrow" charset="0"/>
                <a:ea typeface="ＭＳ Ｐゴシック" charset="0"/>
              </a:defRPr>
            </a:lvl7pPr>
            <a:lvl8pPr marL="1371600" eaLnBrk="0" fontAlgn="base" hangingPunct="0">
              <a:spcBef>
                <a:spcPct val="0"/>
              </a:spcBef>
              <a:spcAft>
                <a:spcPct val="0"/>
              </a:spcAft>
              <a:defRPr sz="2400" b="1">
                <a:solidFill>
                  <a:schemeClr val="tx1"/>
                </a:solidFill>
                <a:latin typeface="Arial Narrow" charset="0"/>
                <a:ea typeface="ＭＳ Ｐゴシック" charset="0"/>
              </a:defRPr>
            </a:lvl8pPr>
            <a:lvl9pPr marL="1828800" eaLnBrk="0" fontAlgn="base" hangingPunct="0">
              <a:spcBef>
                <a:spcPct val="0"/>
              </a:spcBef>
              <a:spcAft>
                <a:spcPct val="0"/>
              </a:spcAft>
              <a:defRPr sz="2400" b="1">
                <a:solidFill>
                  <a:schemeClr val="tx1"/>
                </a:solidFill>
                <a:latin typeface="Arial Narrow" charset="0"/>
                <a:ea typeface="ＭＳ Ｐゴシック" charset="0"/>
              </a:defRPr>
            </a:lvl9pPr>
          </a:lstStyle>
          <a:p>
            <a:pPr eaLnBrk="1" hangingPunct="1"/>
            <a:fld id="{133F41D3-5D45-9844-993F-F8EE72EC889C}" type="slidenum">
              <a:rPr lang="en-US" sz="1300" b="0">
                <a:latin typeface="Times New Roman" charset="0"/>
              </a:rPr>
              <a:pPr eaLnBrk="1" hangingPunct="1"/>
              <a:t>105</a:t>
            </a:fld>
            <a:endParaRPr lang="en-US" sz="1300" b="0">
              <a:latin typeface="Times New Roman" charset="0"/>
            </a:endParaRPr>
          </a:p>
        </p:txBody>
      </p:sp>
      <p:sp>
        <p:nvSpPr>
          <p:cNvPr id="121859" name="Rectangle 2"/>
          <p:cNvSpPr>
            <a:spLocks noGrp="1" noRot="1" noChangeAspect="1" noChangeArrowheads="1" noTextEdit="1"/>
          </p:cNvSpPr>
          <p:nvPr>
            <p:ph type="sldImg"/>
          </p:nvPr>
        </p:nvSpPr>
        <p:spPr>
          <a:xfrm>
            <a:off x="1295400" y="720725"/>
            <a:ext cx="4724400" cy="3600450"/>
          </a:xfrm>
          <a:ln/>
        </p:spPr>
      </p:sp>
      <p:sp>
        <p:nvSpPr>
          <p:cNvPr id="121860"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172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6313" eaLnBrk="0" hangingPunct="0">
              <a:defRPr sz="2400">
                <a:solidFill>
                  <a:schemeClr val="tx1"/>
                </a:solidFill>
                <a:latin typeface="Arial" charset="0"/>
                <a:ea typeface="ＭＳ Ｐゴシック" charset="0"/>
                <a:cs typeface="ＭＳ Ｐゴシック" charset="0"/>
              </a:defRPr>
            </a:lvl1pPr>
            <a:lvl2pPr marL="37931725" indent="-37474525" defTabSz="9763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3C776B0-26FE-3E43-BE50-BE34ABDF2A5C}" type="slidenum">
              <a:rPr lang="en-US" sz="1400">
                <a:latin typeface="Times New Roman" charset="0"/>
              </a:rPr>
              <a:pPr eaLnBrk="1" hangingPunct="1"/>
              <a:t>106</a:t>
            </a:fld>
            <a:endParaRPr lang="en-US" sz="1400">
              <a:latin typeface="Times New Roman"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175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6313" eaLnBrk="0" hangingPunct="0">
              <a:defRPr sz="2400">
                <a:solidFill>
                  <a:schemeClr val="tx1"/>
                </a:solidFill>
                <a:latin typeface="Arial" charset="0"/>
                <a:ea typeface="ＭＳ Ｐゴシック" charset="0"/>
                <a:cs typeface="ＭＳ Ｐゴシック" charset="0"/>
              </a:defRPr>
            </a:lvl1pPr>
            <a:lvl2pPr marL="37931725" indent="-37474525" defTabSz="976313"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EAE221A-1A7E-A944-BE7E-DC7DAEDE4468}" type="slidenum">
              <a:rPr lang="en-US" sz="1400">
                <a:latin typeface="Times New Roman" charset="0"/>
              </a:rPr>
              <a:pPr eaLnBrk="1" hangingPunct="1"/>
              <a:t>107</a:t>
            </a:fld>
            <a:endParaRPr lang="en-US" sz="1400">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BB52AC2-D13A-6848-8D86-64D8D204885C}" type="slidenum">
              <a:rPr lang="en-US" sz="1300">
                <a:latin typeface="Times New Roman" charset="0"/>
              </a:rPr>
              <a:pPr eaLnBrk="1" hangingPunct="1"/>
              <a:t>11</a:t>
            </a:fld>
            <a:endParaRPr lang="en-US" sz="1300">
              <a:latin typeface="Times New Roman" charset="0"/>
            </a:endParaRPr>
          </a:p>
        </p:txBody>
      </p:sp>
      <p:sp>
        <p:nvSpPr>
          <p:cNvPr id="89090" name="Rectangle 2"/>
          <p:cNvSpPr>
            <a:spLocks noGrp="1" noRot="1" noChangeAspect="1" noChangeArrowheads="1" noTextEdit="1"/>
          </p:cNvSpPr>
          <p:nvPr>
            <p:ph type="sldImg"/>
          </p:nvPr>
        </p:nvSpPr>
        <p:spPr>
          <a:xfrm>
            <a:off x="1295400" y="719138"/>
            <a:ext cx="4727575" cy="3602037"/>
          </a:xfrm>
          <a:ln/>
        </p:spPr>
      </p:sp>
      <p:sp>
        <p:nvSpPr>
          <p:cNvPr id="89091" name="Rectangle 3"/>
          <p:cNvSpPr>
            <a:spLocks noGrp="1" noChangeArrowheads="1"/>
          </p:cNvSpPr>
          <p:nvPr>
            <p:ph type="body" idx="1"/>
          </p:nvPr>
        </p:nvSpPr>
        <p:spPr>
          <a:xfrm>
            <a:off x="974725" y="4560888"/>
            <a:ext cx="5365750"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725" y="2271713"/>
            <a:ext cx="8159750" cy="1568450"/>
          </a:xfrm>
        </p:spPr>
        <p:txBody>
          <a:bodyPr/>
          <a:lstStyle/>
          <a:p>
            <a:r>
              <a:rPr lang="en-US" smtClean="0"/>
              <a:t>Click to edit Master title style</a:t>
            </a:r>
            <a:endParaRPr lang="en-US"/>
          </a:p>
        </p:txBody>
      </p:sp>
      <p:sp>
        <p:nvSpPr>
          <p:cNvPr id="3" name="Subtitle 2"/>
          <p:cNvSpPr>
            <a:spLocks noGrp="1"/>
          </p:cNvSpPr>
          <p:nvPr>
            <p:ph type="subTitle" idx="1"/>
          </p:nvPr>
        </p:nvSpPr>
        <p:spPr>
          <a:xfrm>
            <a:off x="1439864" y="4144964"/>
            <a:ext cx="6721475" cy="1870075"/>
          </a:xfrm>
        </p:spPr>
        <p:txBody>
          <a:bodyPr/>
          <a:lstStyle>
            <a:lvl1pPr marL="0" indent="0" algn="ctr">
              <a:buNone/>
              <a:defRPr/>
            </a:lvl1pPr>
            <a:lvl2pPr marL="457159" indent="0" algn="ctr">
              <a:buNone/>
              <a:defRPr/>
            </a:lvl2pPr>
            <a:lvl3pPr marL="914319" indent="0" algn="ctr">
              <a:buNone/>
              <a:defRPr/>
            </a:lvl3pPr>
            <a:lvl4pPr marL="1371477" indent="0" algn="ctr">
              <a:buNone/>
              <a:defRPr/>
            </a:lvl4pPr>
            <a:lvl5pPr marL="1828637" indent="0" algn="ctr">
              <a:buNone/>
              <a:defRPr/>
            </a:lvl5pPr>
            <a:lvl6pPr marL="2285796" indent="0" algn="ctr">
              <a:buNone/>
              <a:defRPr/>
            </a:lvl6pPr>
            <a:lvl7pPr marL="2742956" indent="0" algn="ctr">
              <a:buNone/>
              <a:defRPr/>
            </a:lvl7pPr>
            <a:lvl8pPr marL="3200114" indent="0" algn="ctr">
              <a:buNone/>
              <a:defRPr/>
            </a:lvl8pPr>
            <a:lvl9pPr marL="3657274"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r>
              <a:rPr lang="en-US" smtClean="0"/>
              <a:t>2/15/2011</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Katsushi Arisaka,UCLA</a:t>
            </a:r>
          </a:p>
        </p:txBody>
      </p:sp>
      <p:sp>
        <p:nvSpPr>
          <p:cNvPr id="6" name="Rectangle 6"/>
          <p:cNvSpPr>
            <a:spLocks noGrp="1" noChangeArrowheads="1"/>
          </p:cNvSpPr>
          <p:nvPr>
            <p:ph type="sldNum" sz="quarter" idx="12"/>
          </p:nvPr>
        </p:nvSpPr>
        <p:spPr>
          <a:ln/>
        </p:spPr>
        <p:txBody>
          <a:bodyPr/>
          <a:lstStyle>
            <a:lvl1pPr>
              <a:defRPr/>
            </a:lvl1pPr>
          </a:lstStyle>
          <a:p>
            <a:fld id="{B030A949-591F-9243-8493-5128C6ED633B}" type="slidenum">
              <a:rPr lang="en-US"/>
              <a:pPr/>
              <a:t>‹#›</a:t>
            </a:fld>
            <a:endParaRPr lang="en-US"/>
          </a:p>
        </p:txBody>
      </p:sp>
    </p:spTree>
    <p:extLst>
      <p:ext uri="{BB962C8B-B14F-4D97-AF65-F5344CB8AC3E}">
        <p14:creationId xmlns:p14="http://schemas.microsoft.com/office/powerpoint/2010/main" val="652450321"/>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r>
              <a:rPr lang="en-US" smtClean="0"/>
              <a:t>2/15/2011</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Katsushi Arisaka,UCLA</a:t>
            </a:r>
          </a:p>
        </p:txBody>
      </p:sp>
      <p:sp>
        <p:nvSpPr>
          <p:cNvPr id="6" name="Rectangle 6"/>
          <p:cNvSpPr>
            <a:spLocks noGrp="1" noChangeArrowheads="1"/>
          </p:cNvSpPr>
          <p:nvPr>
            <p:ph type="sldNum" sz="quarter" idx="12"/>
          </p:nvPr>
        </p:nvSpPr>
        <p:spPr>
          <a:ln/>
        </p:spPr>
        <p:txBody>
          <a:bodyPr/>
          <a:lstStyle>
            <a:lvl1pPr>
              <a:defRPr/>
            </a:lvl1pPr>
          </a:lstStyle>
          <a:p>
            <a:fld id="{E34AA222-608F-DF4C-8A21-3993A9412F3E}" type="slidenum">
              <a:rPr lang="en-US"/>
              <a:pPr/>
              <a:t>‹#›</a:t>
            </a:fld>
            <a:endParaRPr lang="en-US"/>
          </a:p>
        </p:txBody>
      </p:sp>
    </p:spTree>
    <p:extLst>
      <p:ext uri="{BB962C8B-B14F-4D97-AF65-F5344CB8AC3E}">
        <p14:creationId xmlns:p14="http://schemas.microsoft.com/office/powerpoint/2010/main" val="2866632008"/>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58038" y="0"/>
            <a:ext cx="2335212" cy="6915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1" y="0"/>
            <a:ext cx="6853238" cy="6915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r>
              <a:rPr lang="en-US" smtClean="0"/>
              <a:t>2/15/2011</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Katsushi Arisaka,UCLA</a:t>
            </a:r>
          </a:p>
        </p:txBody>
      </p:sp>
      <p:sp>
        <p:nvSpPr>
          <p:cNvPr id="6" name="Rectangle 6"/>
          <p:cNvSpPr>
            <a:spLocks noGrp="1" noChangeArrowheads="1"/>
          </p:cNvSpPr>
          <p:nvPr>
            <p:ph type="sldNum" sz="quarter" idx="12"/>
          </p:nvPr>
        </p:nvSpPr>
        <p:spPr>
          <a:ln/>
        </p:spPr>
        <p:txBody>
          <a:bodyPr/>
          <a:lstStyle>
            <a:lvl1pPr>
              <a:defRPr/>
            </a:lvl1pPr>
          </a:lstStyle>
          <a:p>
            <a:fld id="{6A1C6689-713F-BF4F-922A-944E4532C84B}" type="slidenum">
              <a:rPr lang="en-US"/>
              <a:pPr/>
              <a:t>‹#›</a:t>
            </a:fld>
            <a:endParaRPr lang="en-US"/>
          </a:p>
        </p:txBody>
      </p:sp>
    </p:spTree>
    <p:extLst>
      <p:ext uri="{BB962C8B-B14F-4D97-AF65-F5344CB8AC3E}">
        <p14:creationId xmlns:p14="http://schemas.microsoft.com/office/powerpoint/2010/main" val="1098667673"/>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52400" y="0"/>
            <a:ext cx="9340850" cy="6915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r>
              <a:rPr lang="en-US" smtClean="0"/>
              <a:t>2/15/2011</a:t>
            </a: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Katsushi Arisaka,UCLA</a:t>
            </a:r>
          </a:p>
        </p:txBody>
      </p:sp>
      <p:sp>
        <p:nvSpPr>
          <p:cNvPr id="5" name="Rectangle 6"/>
          <p:cNvSpPr>
            <a:spLocks noGrp="1" noChangeArrowheads="1"/>
          </p:cNvSpPr>
          <p:nvPr>
            <p:ph type="sldNum" sz="quarter" idx="12"/>
          </p:nvPr>
        </p:nvSpPr>
        <p:spPr>
          <a:ln/>
        </p:spPr>
        <p:txBody>
          <a:bodyPr/>
          <a:lstStyle>
            <a:lvl1pPr>
              <a:defRPr/>
            </a:lvl1pPr>
          </a:lstStyle>
          <a:p>
            <a:fld id="{4ED5560A-D941-5042-A4EF-D40C5EDB7FDD}" type="slidenum">
              <a:rPr lang="en-US"/>
              <a:pPr/>
              <a:t>‹#›</a:t>
            </a:fld>
            <a:endParaRPr lang="en-US"/>
          </a:p>
        </p:txBody>
      </p:sp>
    </p:spTree>
    <p:extLst>
      <p:ext uri="{BB962C8B-B14F-4D97-AF65-F5344CB8AC3E}">
        <p14:creationId xmlns:p14="http://schemas.microsoft.com/office/powerpoint/2010/main" val="1570670356"/>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296400" cy="685801"/>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1" y="819150"/>
            <a:ext cx="4594225" cy="60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99026" y="819150"/>
            <a:ext cx="4594225" cy="60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r>
              <a:rPr lang="en-US" smtClean="0"/>
              <a:t>2/15/2011</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Katsushi Arisaka,UCLA</a:t>
            </a:r>
          </a:p>
        </p:txBody>
      </p:sp>
      <p:sp>
        <p:nvSpPr>
          <p:cNvPr id="7" name="Rectangle 6"/>
          <p:cNvSpPr>
            <a:spLocks noGrp="1" noChangeArrowheads="1"/>
          </p:cNvSpPr>
          <p:nvPr>
            <p:ph type="sldNum" sz="quarter" idx="12"/>
          </p:nvPr>
        </p:nvSpPr>
        <p:spPr>
          <a:ln/>
        </p:spPr>
        <p:txBody>
          <a:bodyPr/>
          <a:lstStyle>
            <a:lvl1pPr>
              <a:defRPr/>
            </a:lvl1pPr>
          </a:lstStyle>
          <a:p>
            <a:fld id="{C1FB7E84-1ED1-C64F-8B7D-8EB11C794AD8}" type="slidenum">
              <a:rPr lang="en-US"/>
              <a:pPr/>
              <a:t>‹#›</a:t>
            </a:fld>
            <a:endParaRPr lang="en-US"/>
          </a:p>
        </p:txBody>
      </p:sp>
    </p:spTree>
    <p:extLst>
      <p:ext uri="{BB962C8B-B14F-4D97-AF65-F5344CB8AC3E}">
        <p14:creationId xmlns:p14="http://schemas.microsoft.com/office/powerpoint/2010/main" val="1851203468"/>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296400" cy="685801"/>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1" y="819150"/>
            <a:ext cx="4594225" cy="60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99026" y="819150"/>
            <a:ext cx="4594225" cy="60960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r>
              <a:rPr lang="en-US" smtClean="0"/>
              <a:t>2/15/2011</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Katsushi Arisaka,UCLA</a:t>
            </a:r>
          </a:p>
        </p:txBody>
      </p:sp>
      <p:sp>
        <p:nvSpPr>
          <p:cNvPr id="7" name="Rectangle 6"/>
          <p:cNvSpPr>
            <a:spLocks noGrp="1" noChangeArrowheads="1"/>
          </p:cNvSpPr>
          <p:nvPr>
            <p:ph type="sldNum" sz="quarter" idx="12"/>
          </p:nvPr>
        </p:nvSpPr>
        <p:spPr>
          <a:ln/>
        </p:spPr>
        <p:txBody>
          <a:bodyPr/>
          <a:lstStyle>
            <a:lvl1pPr>
              <a:defRPr/>
            </a:lvl1pPr>
          </a:lstStyle>
          <a:p>
            <a:fld id="{F807D422-B2F8-9748-89C6-68FCB001E5B8}" type="slidenum">
              <a:rPr lang="en-US"/>
              <a:pPr/>
              <a:t>‹#›</a:t>
            </a:fld>
            <a:endParaRPr lang="en-US"/>
          </a:p>
        </p:txBody>
      </p:sp>
    </p:spTree>
    <p:extLst>
      <p:ext uri="{BB962C8B-B14F-4D97-AF65-F5344CB8AC3E}">
        <p14:creationId xmlns:p14="http://schemas.microsoft.com/office/powerpoint/2010/main" val="2681474870"/>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r>
              <a:rPr lang="en-US" smtClean="0"/>
              <a:t>2/15/2011</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Katsushi Arisaka,UCLA</a:t>
            </a:r>
          </a:p>
        </p:txBody>
      </p:sp>
      <p:sp>
        <p:nvSpPr>
          <p:cNvPr id="6" name="Rectangle 6"/>
          <p:cNvSpPr>
            <a:spLocks noGrp="1" noChangeArrowheads="1"/>
          </p:cNvSpPr>
          <p:nvPr>
            <p:ph type="sldNum" sz="quarter" idx="12"/>
          </p:nvPr>
        </p:nvSpPr>
        <p:spPr>
          <a:ln/>
        </p:spPr>
        <p:txBody>
          <a:bodyPr/>
          <a:lstStyle>
            <a:lvl1pPr>
              <a:defRPr/>
            </a:lvl1pPr>
          </a:lstStyle>
          <a:p>
            <a:fld id="{6E461F23-3103-5947-8D64-6C10D8584C7A}" type="slidenum">
              <a:rPr lang="en-US"/>
              <a:pPr/>
              <a:t>‹#›</a:t>
            </a:fld>
            <a:endParaRPr lang="en-US"/>
          </a:p>
        </p:txBody>
      </p:sp>
    </p:spTree>
    <p:extLst>
      <p:ext uri="{BB962C8B-B14F-4D97-AF65-F5344CB8AC3E}">
        <p14:creationId xmlns:p14="http://schemas.microsoft.com/office/powerpoint/2010/main" val="2162603329"/>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825" y="4700588"/>
            <a:ext cx="8161338" cy="1452562"/>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58825" y="3100387"/>
            <a:ext cx="8161338" cy="1600201"/>
          </a:xfrm>
        </p:spPr>
        <p:txBody>
          <a:bodyPr anchor="b"/>
          <a:lstStyle>
            <a:lvl1pPr marL="0" indent="0">
              <a:buNone/>
              <a:defRPr sz="2000"/>
            </a:lvl1pPr>
            <a:lvl2pPr marL="457159" indent="0">
              <a:buNone/>
              <a:defRPr sz="1800"/>
            </a:lvl2pPr>
            <a:lvl3pPr marL="914319" indent="0">
              <a:buNone/>
              <a:defRPr sz="1600"/>
            </a:lvl3pPr>
            <a:lvl4pPr marL="1371477" indent="0">
              <a:buNone/>
              <a:defRPr sz="1400"/>
            </a:lvl4pPr>
            <a:lvl5pPr marL="1828637" indent="0">
              <a:buNone/>
              <a:defRPr sz="1400"/>
            </a:lvl5pPr>
            <a:lvl6pPr marL="2285796" indent="0">
              <a:buNone/>
              <a:defRPr sz="1400"/>
            </a:lvl6pPr>
            <a:lvl7pPr marL="2742956" indent="0">
              <a:buNone/>
              <a:defRPr sz="1400"/>
            </a:lvl7pPr>
            <a:lvl8pPr marL="3200114" indent="0">
              <a:buNone/>
              <a:defRPr sz="1400"/>
            </a:lvl8pPr>
            <a:lvl9pPr marL="3657274"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r>
              <a:rPr lang="en-US" smtClean="0"/>
              <a:t>2/15/2011</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Katsushi Arisaka,UCLA</a:t>
            </a:r>
          </a:p>
        </p:txBody>
      </p:sp>
      <p:sp>
        <p:nvSpPr>
          <p:cNvPr id="6" name="Rectangle 6"/>
          <p:cNvSpPr>
            <a:spLocks noGrp="1" noChangeArrowheads="1"/>
          </p:cNvSpPr>
          <p:nvPr>
            <p:ph type="sldNum" sz="quarter" idx="12"/>
          </p:nvPr>
        </p:nvSpPr>
        <p:spPr>
          <a:ln/>
        </p:spPr>
        <p:txBody>
          <a:bodyPr/>
          <a:lstStyle>
            <a:lvl1pPr>
              <a:defRPr/>
            </a:lvl1pPr>
          </a:lstStyle>
          <a:p>
            <a:fld id="{CBF60442-B87F-0D46-B08A-A48B94C22135}" type="slidenum">
              <a:rPr lang="en-US"/>
              <a:pPr/>
              <a:t>‹#›</a:t>
            </a:fld>
            <a:endParaRPr lang="en-US"/>
          </a:p>
        </p:txBody>
      </p:sp>
    </p:spTree>
    <p:extLst>
      <p:ext uri="{BB962C8B-B14F-4D97-AF65-F5344CB8AC3E}">
        <p14:creationId xmlns:p14="http://schemas.microsoft.com/office/powerpoint/2010/main" val="3889656628"/>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1" y="819150"/>
            <a:ext cx="4594225" cy="6096000"/>
          </a:xfrm>
        </p:spPr>
        <p:txBody>
          <a:bodyPr/>
          <a:lstStyle>
            <a:lvl1pPr>
              <a:defRPr sz="27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99026" y="819150"/>
            <a:ext cx="4594225" cy="6096000"/>
          </a:xfrm>
        </p:spPr>
        <p:txBody>
          <a:bodyPr/>
          <a:lstStyle>
            <a:lvl1pPr>
              <a:defRPr sz="27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r>
              <a:rPr lang="en-US" smtClean="0"/>
              <a:t>2/15/2011</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Katsushi Arisaka,UCLA</a:t>
            </a:r>
          </a:p>
        </p:txBody>
      </p:sp>
      <p:sp>
        <p:nvSpPr>
          <p:cNvPr id="7" name="Rectangle 6"/>
          <p:cNvSpPr>
            <a:spLocks noGrp="1" noChangeArrowheads="1"/>
          </p:cNvSpPr>
          <p:nvPr>
            <p:ph type="sldNum" sz="quarter" idx="12"/>
          </p:nvPr>
        </p:nvSpPr>
        <p:spPr>
          <a:ln/>
        </p:spPr>
        <p:txBody>
          <a:bodyPr/>
          <a:lstStyle>
            <a:lvl1pPr>
              <a:defRPr/>
            </a:lvl1pPr>
          </a:lstStyle>
          <a:p>
            <a:fld id="{C8198175-2CC5-504A-A57D-64D4AA79928A}" type="slidenum">
              <a:rPr lang="en-US"/>
              <a:pPr/>
              <a:t>‹#›</a:t>
            </a:fld>
            <a:endParaRPr lang="en-US"/>
          </a:p>
        </p:txBody>
      </p:sp>
    </p:spTree>
    <p:extLst>
      <p:ext uri="{BB962C8B-B14F-4D97-AF65-F5344CB8AC3E}">
        <p14:creationId xmlns:p14="http://schemas.microsoft.com/office/powerpoint/2010/main" val="2947504123"/>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9425" y="293689"/>
            <a:ext cx="8642351" cy="12192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79425" y="1636714"/>
            <a:ext cx="4243388" cy="682625"/>
          </a:xfrm>
        </p:spPr>
        <p:txBody>
          <a:bodyPr anchor="b"/>
          <a:lstStyle>
            <a:lvl1pPr marL="0" indent="0">
              <a:buNone/>
              <a:defRPr sz="2400" b="1"/>
            </a:lvl1pPr>
            <a:lvl2pPr marL="457159" indent="0">
              <a:buNone/>
              <a:defRPr sz="2000" b="1"/>
            </a:lvl2pPr>
            <a:lvl3pPr marL="914319" indent="0">
              <a:buNone/>
              <a:defRPr sz="1800" b="1"/>
            </a:lvl3pPr>
            <a:lvl4pPr marL="1371477" indent="0">
              <a:buNone/>
              <a:defRPr sz="1600" b="1"/>
            </a:lvl4pPr>
            <a:lvl5pPr marL="1828637" indent="0">
              <a:buNone/>
              <a:defRPr sz="1600" b="1"/>
            </a:lvl5pPr>
            <a:lvl6pPr marL="2285796" indent="0">
              <a:buNone/>
              <a:defRPr sz="1600" b="1"/>
            </a:lvl6pPr>
            <a:lvl7pPr marL="2742956" indent="0">
              <a:buNone/>
              <a:defRPr sz="1600" b="1"/>
            </a:lvl7pPr>
            <a:lvl8pPr marL="3200114" indent="0">
              <a:buNone/>
              <a:defRPr sz="1600" b="1"/>
            </a:lvl8pPr>
            <a:lvl9pPr marL="365727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79425" y="2319339"/>
            <a:ext cx="4243388" cy="42148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6801" y="1636714"/>
            <a:ext cx="4244975" cy="682625"/>
          </a:xfrm>
        </p:spPr>
        <p:txBody>
          <a:bodyPr anchor="b"/>
          <a:lstStyle>
            <a:lvl1pPr marL="0" indent="0">
              <a:buNone/>
              <a:defRPr sz="2400" b="1"/>
            </a:lvl1pPr>
            <a:lvl2pPr marL="457159" indent="0">
              <a:buNone/>
              <a:defRPr sz="2000" b="1"/>
            </a:lvl2pPr>
            <a:lvl3pPr marL="914319" indent="0">
              <a:buNone/>
              <a:defRPr sz="1800" b="1"/>
            </a:lvl3pPr>
            <a:lvl4pPr marL="1371477" indent="0">
              <a:buNone/>
              <a:defRPr sz="1600" b="1"/>
            </a:lvl4pPr>
            <a:lvl5pPr marL="1828637" indent="0">
              <a:buNone/>
              <a:defRPr sz="1600" b="1"/>
            </a:lvl5pPr>
            <a:lvl6pPr marL="2285796" indent="0">
              <a:buNone/>
              <a:defRPr sz="1600" b="1"/>
            </a:lvl6pPr>
            <a:lvl7pPr marL="2742956" indent="0">
              <a:buNone/>
              <a:defRPr sz="1600" b="1"/>
            </a:lvl7pPr>
            <a:lvl8pPr marL="3200114" indent="0">
              <a:buNone/>
              <a:defRPr sz="1600" b="1"/>
            </a:lvl8pPr>
            <a:lvl9pPr marL="365727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6801" y="2319339"/>
            <a:ext cx="4244975" cy="42148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r>
              <a:rPr lang="en-US" smtClean="0"/>
              <a:t>2/15/2011</a:t>
            </a: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Katsushi Arisaka,UCLA</a:t>
            </a:r>
          </a:p>
        </p:txBody>
      </p:sp>
      <p:sp>
        <p:nvSpPr>
          <p:cNvPr id="9" name="Rectangle 6"/>
          <p:cNvSpPr>
            <a:spLocks noGrp="1" noChangeArrowheads="1"/>
          </p:cNvSpPr>
          <p:nvPr>
            <p:ph type="sldNum" sz="quarter" idx="12"/>
          </p:nvPr>
        </p:nvSpPr>
        <p:spPr>
          <a:ln/>
        </p:spPr>
        <p:txBody>
          <a:bodyPr/>
          <a:lstStyle>
            <a:lvl1pPr>
              <a:defRPr/>
            </a:lvl1pPr>
          </a:lstStyle>
          <a:p>
            <a:fld id="{9D479BF0-CAFC-BC41-82E6-5D59B6F3F9D5}" type="slidenum">
              <a:rPr lang="en-US"/>
              <a:pPr/>
              <a:t>‹#›</a:t>
            </a:fld>
            <a:endParaRPr lang="en-US"/>
          </a:p>
        </p:txBody>
      </p:sp>
    </p:spTree>
    <p:extLst>
      <p:ext uri="{BB962C8B-B14F-4D97-AF65-F5344CB8AC3E}">
        <p14:creationId xmlns:p14="http://schemas.microsoft.com/office/powerpoint/2010/main" val="4141081176"/>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r>
              <a:rPr lang="en-US" smtClean="0"/>
              <a:t>2/15/2011</a:t>
            </a: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Katsushi Arisaka,UCLA</a:t>
            </a:r>
          </a:p>
        </p:txBody>
      </p:sp>
      <p:sp>
        <p:nvSpPr>
          <p:cNvPr id="5" name="Rectangle 6"/>
          <p:cNvSpPr>
            <a:spLocks noGrp="1" noChangeArrowheads="1"/>
          </p:cNvSpPr>
          <p:nvPr>
            <p:ph type="sldNum" sz="quarter" idx="12"/>
          </p:nvPr>
        </p:nvSpPr>
        <p:spPr>
          <a:ln/>
        </p:spPr>
        <p:txBody>
          <a:bodyPr/>
          <a:lstStyle>
            <a:lvl1pPr>
              <a:defRPr/>
            </a:lvl1pPr>
          </a:lstStyle>
          <a:p>
            <a:fld id="{D50210F2-76C5-A644-9CC6-66BAC1891A41}" type="slidenum">
              <a:rPr lang="en-US"/>
              <a:pPr/>
              <a:t>‹#›</a:t>
            </a:fld>
            <a:endParaRPr lang="en-US"/>
          </a:p>
        </p:txBody>
      </p:sp>
    </p:spTree>
    <p:extLst>
      <p:ext uri="{BB962C8B-B14F-4D97-AF65-F5344CB8AC3E}">
        <p14:creationId xmlns:p14="http://schemas.microsoft.com/office/powerpoint/2010/main" val="2325968829"/>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r>
              <a:rPr lang="en-US" smtClean="0"/>
              <a:t>2/15/2011</a:t>
            </a: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Katsushi Arisaka,UCLA</a:t>
            </a:r>
          </a:p>
        </p:txBody>
      </p:sp>
      <p:sp>
        <p:nvSpPr>
          <p:cNvPr id="4" name="Rectangle 6"/>
          <p:cNvSpPr>
            <a:spLocks noGrp="1" noChangeArrowheads="1"/>
          </p:cNvSpPr>
          <p:nvPr>
            <p:ph type="sldNum" sz="quarter" idx="12"/>
          </p:nvPr>
        </p:nvSpPr>
        <p:spPr>
          <a:ln/>
        </p:spPr>
        <p:txBody>
          <a:bodyPr/>
          <a:lstStyle>
            <a:lvl1pPr>
              <a:defRPr/>
            </a:lvl1pPr>
          </a:lstStyle>
          <a:p>
            <a:fld id="{6845052B-0AD1-5F47-86B4-51DB0AEACEFE}" type="slidenum">
              <a:rPr lang="en-US"/>
              <a:pPr/>
              <a:t>‹#›</a:t>
            </a:fld>
            <a:endParaRPr lang="en-US"/>
          </a:p>
        </p:txBody>
      </p:sp>
    </p:spTree>
    <p:extLst>
      <p:ext uri="{BB962C8B-B14F-4D97-AF65-F5344CB8AC3E}">
        <p14:creationId xmlns:p14="http://schemas.microsoft.com/office/powerpoint/2010/main" val="983991208"/>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426" y="290515"/>
            <a:ext cx="3159125" cy="12398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754438" y="290513"/>
            <a:ext cx="5367338" cy="6243637"/>
          </a:xfrm>
        </p:spPr>
        <p:txBody>
          <a:bodyPr/>
          <a:lstStyle>
            <a:lvl1pPr>
              <a:defRPr sz="3200"/>
            </a:lvl1pPr>
            <a:lvl2pPr>
              <a:defRPr sz="27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79426" y="1530350"/>
            <a:ext cx="3159125" cy="5003801"/>
          </a:xfrm>
        </p:spPr>
        <p:txBody>
          <a:bodyPr/>
          <a:lstStyle>
            <a:lvl1pPr marL="0" indent="0">
              <a:buNone/>
              <a:defRPr sz="1400"/>
            </a:lvl1pPr>
            <a:lvl2pPr marL="457159" indent="0">
              <a:buNone/>
              <a:defRPr sz="1200"/>
            </a:lvl2pPr>
            <a:lvl3pPr marL="914319" indent="0">
              <a:buNone/>
              <a:defRPr sz="1000"/>
            </a:lvl3pPr>
            <a:lvl4pPr marL="1371477" indent="0">
              <a:buNone/>
              <a:defRPr sz="1000"/>
            </a:lvl4pPr>
            <a:lvl5pPr marL="1828637" indent="0">
              <a:buNone/>
              <a:defRPr sz="1000"/>
            </a:lvl5pPr>
            <a:lvl6pPr marL="2285796" indent="0">
              <a:buNone/>
              <a:defRPr sz="1000"/>
            </a:lvl6pPr>
            <a:lvl7pPr marL="2742956" indent="0">
              <a:buNone/>
              <a:defRPr sz="1000"/>
            </a:lvl7pPr>
            <a:lvl8pPr marL="3200114" indent="0">
              <a:buNone/>
              <a:defRPr sz="1000"/>
            </a:lvl8pPr>
            <a:lvl9pPr marL="3657274"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r>
              <a:rPr lang="en-US" smtClean="0"/>
              <a:t>2/15/2011</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Katsushi Arisaka,UCLA</a:t>
            </a:r>
          </a:p>
        </p:txBody>
      </p:sp>
      <p:sp>
        <p:nvSpPr>
          <p:cNvPr id="7" name="Rectangle 6"/>
          <p:cNvSpPr>
            <a:spLocks noGrp="1" noChangeArrowheads="1"/>
          </p:cNvSpPr>
          <p:nvPr>
            <p:ph type="sldNum" sz="quarter" idx="12"/>
          </p:nvPr>
        </p:nvSpPr>
        <p:spPr>
          <a:ln/>
        </p:spPr>
        <p:txBody>
          <a:bodyPr/>
          <a:lstStyle>
            <a:lvl1pPr>
              <a:defRPr/>
            </a:lvl1pPr>
          </a:lstStyle>
          <a:p>
            <a:fld id="{5B135B75-9D27-AB47-BD6E-3F5984A81D21}" type="slidenum">
              <a:rPr lang="en-US"/>
              <a:pPr/>
              <a:t>‹#›</a:t>
            </a:fld>
            <a:endParaRPr lang="en-US"/>
          </a:p>
        </p:txBody>
      </p:sp>
    </p:spTree>
    <p:extLst>
      <p:ext uri="{BB962C8B-B14F-4D97-AF65-F5344CB8AC3E}">
        <p14:creationId xmlns:p14="http://schemas.microsoft.com/office/powerpoint/2010/main" val="662572153"/>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88" y="5121275"/>
            <a:ext cx="5761037" cy="6032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81188" y="654050"/>
            <a:ext cx="5761037" cy="4389438"/>
          </a:xfrm>
        </p:spPr>
        <p:txBody>
          <a:bodyPr/>
          <a:lstStyle>
            <a:lvl1pPr marL="0" indent="0">
              <a:buNone/>
              <a:defRPr sz="3200"/>
            </a:lvl1pPr>
            <a:lvl2pPr marL="457159" indent="0">
              <a:buNone/>
              <a:defRPr sz="2700"/>
            </a:lvl2pPr>
            <a:lvl3pPr marL="914319" indent="0">
              <a:buNone/>
              <a:defRPr sz="2400"/>
            </a:lvl3pPr>
            <a:lvl4pPr marL="1371477" indent="0">
              <a:buNone/>
              <a:defRPr sz="2000"/>
            </a:lvl4pPr>
            <a:lvl5pPr marL="1828637" indent="0">
              <a:buNone/>
              <a:defRPr sz="2000"/>
            </a:lvl5pPr>
            <a:lvl6pPr marL="2285796" indent="0">
              <a:buNone/>
              <a:defRPr sz="2000"/>
            </a:lvl6pPr>
            <a:lvl7pPr marL="2742956" indent="0">
              <a:buNone/>
              <a:defRPr sz="2000"/>
            </a:lvl7pPr>
            <a:lvl8pPr marL="3200114" indent="0">
              <a:buNone/>
              <a:defRPr sz="2000"/>
            </a:lvl8pPr>
            <a:lvl9pPr marL="3657274" indent="0">
              <a:buNone/>
              <a:defRPr sz="2000"/>
            </a:lvl9pPr>
          </a:lstStyle>
          <a:p>
            <a:pPr lvl="0"/>
            <a:endParaRPr lang="en-US" noProof="0" smtClean="0"/>
          </a:p>
        </p:txBody>
      </p:sp>
      <p:sp>
        <p:nvSpPr>
          <p:cNvPr id="4" name="Text Placeholder 3"/>
          <p:cNvSpPr>
            <a:spLocks noGrp="1"/>
          </p:cNvSpPr>
          <p:nvPr>
            <p:ph type="body" sz="half" idx="2"/>
          </p:nvPr>
        </p:nvSpPr>
        <p:spPr>
          <a:xfrm>
            <a:off x="1881188" y="5724526"/>
            <a:ext cx="5761037" cy="858838"/>
          </a:xfrm>
        </p:spPr>
        <p:txBody>
          <a:bodyPr/>
          <a:lstStyle>
            <a:lvl1pPr marL="0" indent="0">
              <a:buNone/>
              <a:defRPr sz="1400"/>
            </a:lvl1pPr>
            <a:lvl2pPr marL="457159" indent="0">
              <a:buNone/>
              <a:defRPr sz="1200"/>
            </a:lvl2pPr>
            <a:lvl3pPr marL="914319" indent="0">
              <a:buNone/>
              <a:defRPr sz="1000"/>
            </a:lvl3pPr>
            <a:lvl4pPr marL="1371477" indent="0">
              <a:buNone/>
              <a:defRPr sz="1000"/>
            </a:lvl4pPr>
            <a:lvl5pPr marL="1828637" indent="0">
              <a:buNone/>
              <a:defRPr sz="1000"/>
            </a:lvl5pPr>
            <a:lvl6pPr marL="2285796" indent="0">
              <a:buNone/>
              <a:defRPr sz="1000"/>
            </a:lvl6pPr>
            <a:lvl7pPr marL="2742956" indent="0">
              <a:buNone/>
              <a:defRPr sz="1000"/>
            </a:lvl7pPr>
            <a:lvl8pPr marL="3200114" indent="0">
              <a:buNone/>
              <a:defRPr sz="1000"/>
            </a:lvl8pPr>
            <a:lvl9pPr marL="3657274"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r>
              <a:rPr lang="en-US" smtClean="0"/>
              <a:t>2/15/2011</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Katsushi Arisaka,UCLA</a:t>
            </a:r>
          </a:p>
        </p:txBody>
      </p:sp>
      <p:sp>
        <p:nvSpPr>
          <p:cNvPr id="7" name="Rectangle 6"/>
          <p:cNvSpPr>
            <a:spLocks noGrp="1" noChangeArrowheads="1"/>
          </p:cNvSpPr>
          <p:nvPr>
            <p:ph type="sldNum" sz="quarter" idx="12"/>
          </p:nvPr>
        </p:nvSpPr>
        <p:spPr>
          <a:ln/>
        </p:spPr>
        <p:txBody>
          <a:bodyPr/>
          <a:lstStyle>
            <a:lvl1pPr>
              <a:defRPr/>
            </a:lvl1pPr>
          </a:lstStyle>
          <a:p>
            <a:fld id="{E2214305-1E28-CB4B-A182-30EA77B083C0}" type="slidenum">
              <a:rPr lang="en-US"/>
              <a:pPr/>
              <a:t>‹#›</a:t>
            </a:fld>
            <a:endParaRPr lang="en-US"/>
          </a:p>
        </p:txBody>
      </p:sp>
    </p:spTree>
    <p:extLst>
      <p:ext uri="{BB962C8B-B14F-4D97-AF65-F5344CB8AC3E}">
        <p14:creationId xmlns:p14="http://schemas.microsoft.com/office/powerpoint/2010/main" val="4196919012"/>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0"/>
            <a:ext cx="929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6632" tIns="48316" rIns="96632" bIns="4831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52400" y="819150"/>
            <a:ext cx="934085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6632" tIns="48316" rIns="96632" bIns="483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152400" y="7018338"/>
            <a:ext cx="1905000" cy="296862"/>
          </a:xfrm>
          <a:prstGeom prst="rect">
            <a:avLst/>
          </a:prstGeom>
          <a:noFill/>
          <a:ln w="9525">
            <a:noFill/>
            <a:miter lim="800000"/>
            <a:headEnd/>
            <a:tailEnd/>
          </a:ln>
          <a:effectLst/>
        </p:spPr>
        <p:txBody>
          <a:bodyPr vert="horz" wrap="square" lIns="96632" tIns="48316" rIns="96632" bIns="48316" numCol="1" anchor="t" anchorCtr="0" compatLnSpc="1">
            <a:prstTxWarp prst="textNoShape">
              <a:avLst/>
            </a:prstTxWarp>
          </a:bodyPr>
          <a:lstStyle>
            <a:lvl1pPr algn="l">
              <a:defRPr sz="1500" i="1">
                <a:solidFill>
                  <a:srgbClr val="0000FF"/>
                </a:solidFill>
              </a:defRPr>
            </a:lvl1pPr>
          </a:lstStyle>
          <a:p>
            <a:r>
              <a:rPr lang="en-US" smtClean="0"/>
              <a:t>2/15/2011</a:t>
            </a:r>
            <a:endParaRPr lang="en-US"/>
          </a:p>
        </p:txBody>
      </p:sp>
      <p:sp>
        <p:nvSpPr>
          <p:cNvPr id="1029" name="Rectangle 5"/>
          <p:cNvSpPr>
            <a:spLocks noGrp="1" noChangeArrowheads="1"/>
          </p:cNvSpPr>
          <p:nvPr>
            <p:ph type="ftr" sz="quarter" idx="3"/>
          </p:nvPr>
        </p:nvSpPr>
        <p:spPr bwMode="auto">
          <a:xfrm>
            <a:off x="2133600" y="7018338"/>
            <a:ext cx="5562600" cy="296862"/>
          </a:xfrm>
          <a:prstGeom prst="rect">
            <a:avLst/>
          </a:prstGeom>
          <a:noFill/>
          <a:ln w="9525">
            <a:noFill/>
            <a:miter lim="800000"/>
            <a:headEnd/>
            <a:tailEnd/>
          </a:ln>
          <a:effectLst/>
        </p:spPr>
        <p:txBody>
          <a:bodyPr vert="horz" wrap="square" lIns="96632" tIns="48316" rIns="96632" bIns="48316" numCol="1" anchor="t" anchorCtr="0" compatLnSpc="1">
            <a:prstTxWarp prst="textNoShape">
              <a:avLst/>
            </a:prstTxWarp>
          </a:bodyPr>
          <a:lstStyle>
            <a:lvl1pPr>
              <a:defRPr sz="1500" i="1">
                <a:solidFill>
                  <a:srgbClr val="0000FF"/>
                </a:solidFill>
                <a:latin typeface="Arial" charset="0"/>
                <a:ea typeface="+mn-ea"/>
                <a:cs typeface="+mn-cs"/>
              </a:defRPr>
            </a:lvl1pPr>
          </a:lstStyle>
          <a:p>
            <a:pPr>
              <a:defRPr/>
            </a:pPr>
            <a:r>
              <a:rPr lang="en-US"/>
              <a:t>Katsushi Arisaka,UCLA</a:t>
            </a:r>
          </a:p>
        </p:txBody>
      </p:sp>
      <p:sp>
        <p:nvSpPr>
          <p:cNvPr id="1030" name="Rectangle 6"/>
          <p:cNvSpPr>
            <a:spLocks noGrp="1" noChangeArrowheads="1"/>
          </p:cNvSpPr>
          <p:nvPr>
            <p:ph type="sldNum" sz="quarter" idx="4"/>
          </p:nvPr>
        </p:nvSpPr>
        <p:spPr bwMode="auto">
          <a:xfrm>
            <a:off x="7772400" y="7010400"/>
            <a:ext cx="1676400" cy="304800"/>
          </a:xfrm>
          <a:prstGeom prst="rect">
            <a:avLst/>
          </a:prstGeom>
          <a:noFill/>
          <a:ln w="9525">
            <a:noFill/>
            <a:miter lim="800000"/>
            <a:headEnd/>
            <a:tailEnd/>
          </a:ln>
          <a:effectLst/>
        </p:spPr>
        <p:txBody>
          <a:bodyPr vert="horz" wrap="square" lIns="96632" tIns="48316" rIns="96632" bIns="48316" numCol="1" anchor="t" anchorCtr="0" compatLnSpc="1">
            <a:prstTxWarp prst="textNoShape">
              <a:avLst/>
            </a:prstTxWarp>
          </a:bodyPr>
          <a:lstStyle>
            <a:lvl1pPr algn="r">
              <a:defRPr sz="1500" i="1">
                <a:solidFill>
                  <a:srgbClr val="0000FF"/>
                </a:solidFill>
              </a:defRPr>
            </a:lvl1pPr>
          </a:lstStyle>
          <a:p>
            <a:fld id="{053D470E-7C8C-7347-B8AB-CB392D7995C3}" type="slidenum">
              <a:rPr lang="en-US"/>
              <a:pPr/>
              <a:t>‹#›</a:t>
            </a:fld>
            <a:endParaRPr lang="en-US"/>
          </a:p>
        </p:txBody>
      </p:sp>
      <p:sp>
        <p:nvSpPr>
          <p:cNvPr id="1031" name="Line 7"/>
          <p:cNvSpPr>
            <a:spLocks noChangeShapeType="1"/>
          </p:cNvSpPr>
          <p:nvPr/>
        </p:nvSpPr>
        <p:spPr bwMode="auto">
          <a:xfrm>
            <a:off x="0" y="685800"/>
            <a:ext cx="9601200" cy="0"/>
          </a:xfrm>
          <a:prstGeom prst="line">
            <a:avLst/>
          </a:prstGeom>
          <a:noFill/>
          <a:ln w="57150">
            <a:solidFill>
              <a:srgbClr val="CC9900"/>
            </a:solidFill>
            <a:round/>
            <a:headEnd/>
            <a:tailEnd/>
          </a:ln>
          <a:effectLst/>
        </p:spPr>
        <p:txBody>
          <a:bodyPr wrap="none" lIns="91432" tIns="45716" rIns="91432" bIns="45716" anchor="ctr"/>
          <a:lstStyle/>
          <a:p>
            <a:pPr>
              <a:defRPr/>
            </a:pPr>
            <a:endParaRPr lang="en-US">
              <a:ea typeface="+mn-ea"/>
              <a:cs typeface="+mn-cs"/>
            </a:endParaRPr>
          </a:p>
        </p:txBody>
      </p:sp>
      <p:sp>
        <p:nvSpPr>
          <p:cNvPr id="1032" name="Line 8"/>
          <p:cNvSpPr>
            <a:spLocks noChangeShapeType="1"/>
          </p:cNvSpPr>
          <p:nvPr/>
        </p:nvSpPr>
        <p:spPr bwMode="auto">
          <a:xfrm>
            <a:off x="0" y="7010400"/>
            <a:ext cx="9601200" cy="0"/>
          </a:xfrm>
          <a:prstGeom prst="line">
            <a:avLst/>
          </a:prstGeom>
          <a:noFill/>
          <a:ln w="38100">
            <a:solidFill>
              <a:srgbClr val="CC9900"/>
            </a:solidFill>
            <a:round/>
            <a:headEnd/>
            <a:tailEnd/>
          </a:ln>
          <a:effectLst/>
        </p:spPr>
        <p:txBody>
          <a:bodyPr wrap="none" lIns="91432" tIns="45716" rIns="91432" bIns="45716" anchor="ctr"/>
          <a:lstStyle/>
          <a:p>
            <a:pPr>
              <a:defRPr/>
            </a:pPr>
            <a:endParaRPr lang="en-US">
              <a:ea typeface="+mn-ea"/>
              <a:cs typeface="+mn-cs"/>
            </a:endParaRPr>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Lst>
  <p:transition xmlns:p14="http://schemas.microsoft.com/office/powerpoint/2010/main"/>
  <p:hf hdr="0"/>
  <p:txStyles>
    <p:titleStyle>
      <a:lvl1pPr algn="ctr" defTabSz="965200" rtl="0" eaLnBrk="0" fontAlgn="base" hangingPunct="0">
        <a:lnSpc>
          <a:spcPct val="80000"/>
        </a:lnSpc>
        <a:spcBef>
          <a:spcPct val="0"/>
        </a:spcBef>
        <a:spcAft>
          <a:spcPct val="0"/>
        </a:spcAft>
        <a:defRPr sz="4000" b="1">
          <a:solidFill>
            <a:srgbClr val="A50021"/>
          </a:solidFill>
          <a:latin typeface="+mj-lt"/>
          <a:ea typeface="ＭＳ Ｐゴシック" charset="-128"/>
          <a:cs typeface="ＭＳ Ｐゴシック" charset="-128"/>
        </a:defRPr>
      </a:lvl1pPr>
      <a:lvl2pPr algn="ctr" defTabSz="965200" rtl="0" eaLnBrk="0" fontAlgn="base" hangingPunct="0">
        <a:lnSpc>
          <a:spcPct val="80000"/>
        </a:lnSpc>
        <a:spcBef>
          <a:spcPct val="0"/>
        </a:spcBef>
        <a:spcAft>
          <a:spcPct val="0"/>
        </a:spcAft>
        <a:defRPr sz="4000" b="1">
          <a:solidFill>
            <a:srgbClr val="A50021"/>
          </a:solidFill>
          <a:latin typeface="Tahoma" pitchFamily="34" charset="0"/>
          <a:ea typeface="ＭＳ Ｐゴシック" charset="-128"/>
          <a:cs typeface="ＭＳ Ｐゴシック" charset="-128"/>
        </a:defRPr>
      </a:lvl2pPr>
      <a:lvl3pPr algn="ctr" defTabSz="965200" rtl="0" eaLnBrk="0" fontAlgn="base" hangingPunct="0">
        <a:lnSpc>
          <a:spcPct val="80000"/>
        </a:lnSpc>
        <a:spcBef>
          <a:spcPct val="0"/>
        </a:spcBef>
        <a:spcAft>
          <a:spcPct val="0"/>
        </a:spcAft>
        <a:defRPr sz="4000" b="1">
          <a:solidFill>
            <a:srgbClr val="A50021"/>
          </a:solidFill>
          <a:latin typeface="Tahoma" pitchFamily="34" charset="0"/>
          <a:ea typeface="ＭＳ Ｐゴシック" charset="-128"/>
          <a:cs typeface="ＭＳ Ｐゴシック" charset="-128"/>
        </a:defRPr>
      </a:lvl3pPr>
      <a:lvl4pPr algn="ctr" defTabSz="965200" rtl="0" eaLnBrk="0" fontAlgn="base" hangingPunct="0">
        <a:lnSpc>
          <a:spcPct val="80000"/>
        </a:lnSpc>
        <a:spcBef>
          <a:spcPct val="0"/>
        </a:spcBef>
        <a:spcAft>
          <a:spcPct val="0"/>
        </a:spcAft>
        <a:defRPr sz="4000" b="1">
          <a:solidFill>
            <a:srgbClr val="A50021"/>
          </a:solidFill>
          <a:latin typeface="Tahoma" pitchFamily="34" charset="0"/>
          <a:ea typeface="ＭＳ Ｐゴシック" charset="-128"/>
          <a:cs typeface="ＭＳ Ｐゴシック" charset="-128"/>
        </a:defRPr>
      </a:lvl4pPr>
      <a:lvl5pPr algn="ctr" defTabSz="965200" rtl="0" eaLnBrk="0" fontAlgn="base" hangingPunct="0">
        <a:lnSpc>
          <a:spcPct val="80000"/>
        </a:lnSpc>
        <a:spcBef>
          <a:spcPct val="0"/>
        </a:spcBef>
        <a:spcAft>
          <a:spcPct val="0"/>
        </a:spcAft>
        <a:defRPr sz="4000" b="1">
          <a:solidFill>
            <a:srgbClr val="A50021"/>
          </a:solidFill>
          <a:latin typeface="Tahoma" pitchFamily="34" charset="0"/>
          <a:ea typeface="ＭＳ Ｐゴシック" charset="-128"/>
          <a:cs typeface="ＭＳ Ｐゴシック" charset="-128"/>
        </a:defRPr>
      </a:lvl5pPr>
      <a:lvl6pPr marL="457159" algn="ctr" defTabSz="966702" rtl="0" fontAlgn="base">
        <a:lnSpc>
          <a:spcPct val="80000"/>
        </a:lnSpc>
        <a:spcBef>
          <a:spcPct val="0"/>
        </a:spcBef>
        <a:spcAft>
          <a:spcPct val="0"/>
        </a:spcAft>
        <a:defRPr sz="4000" b="1">
          <a:solidFill>
            <a:srgbClr val="A50021"/>
          </a:solidFill>
          <a:latin typeface="Tahoma" pitchFamily="34" charset="0"/>
        </a:defRPr>
      </a:lvl6pPr>
      <a:lvl7pPr marL="914319" algn="ctr" defTabSz="966702" rtl="0" fontAlgn="base">
        <a:lnSpc>
          <a:spcPct val="80000"/>
        </a:lnSpc>
        <a:spcBef>
          <a:spcPct val="0"/>
        </a:spcBef>
        <a:spcAft>
          <a:spcPct val="0"/>
        </a:spcAft>
        <a:defRPr sz="4000" b="1">
          <a:solidFill>
            <a:srgbClr val="A50021"/>
          </a:solidFill>
          <a:latin typeface="Tahoma" pitchFamily="34" charset="0"/>
        </a:defRPr>
      </a:lvl7pPr>
      <a:lvl8pPr marL="1371477" algn="ctr" defTabSz="966702" rtl="0" fontAlgn="base">
        <a:lnSpc>
          <a:spcPct val="80000"/>
        </a:lnSpc>
        <a:spcBef>
          <a:spcPct val="0"/>
        </a:spcBef>
        <a:spcAft>
          <a:spcPct val="0"/>
        </a:spcAft>
        <a:defRPr sz="4000" b="1">
          <a:solidFill>
            <a:srgbClr val="A50021"/>
          </a:solidFill>
          <a:latin typeface="Tahoma" pitchFamily="34" charset="0"/>
        </a:defRPr>
      </a:lvl8pPr>
      <a:lvl9pPr marL="1828637" algn="ctr" defTabSz="966702" rtl="0" fontAlgn="base">
        <a:lnSpc>
          <a:spcPct val="80000"/>
        </a:lnSpc>
        <a:spcBef>
          <a:spcPct val="0"/>
        </a:spcBef>
        <a:spcAft>
          <a:spcPct val="0"/>
        </a:spcAft>
        <a:defRPr sz="4000" b="1">
          <a:solidFill>
            <a:srgbClr val="A50021"/>
          </a:solidFill>
          <a:latin typeface="Tahoma" pitchFamily="34" charset="0"/>
        </a:defRPr>
      </a:lvl9pPr>
    </p:titleStyle>
    <p:bodyStyle>
      <a:lvl1pPr marL="358775" indent="-358775" algn="l" defTabSz="965200" rtl="0" eaLnBrk="0" fontAlgn="base" hangingPunct="0">
        <a:lnSpc>
          <a:spcPct val="90000"/>
        </a:lnSpc>
        <a:spcBef>
          <a:spcPct val="50000"/>
        </a:spcBef>
        <a:spcAft>
          <a:spcPct val="0"/>
        </a:spcAft>
        <a:buSzPct val="80000"/>
        <a:buFont typeface="Wingdings" charset="0"/>
        <a:buChar char="Ø"/>
        <a:defRPr sz="4200" b="1">
          <a:solidFill>
            <a:srgbClr val="0000CC"/>
          </a:solidFill>
          <a:latin typeface="+mn-lt"/>
          <a:ea typeface="ＭＳ Ｐゴシック" charset="-128"/>
          <a:cs typeface="ＭＳ Ｐゴシック" charset="-128"/>
        </a:defRPr>
      </a:lvl1pPr>
      <a:lvl2pPr marL="784225" indent="-303213" algn="l" defTabSz="965200" rtl="0" eaLnBrk="0" fontAlgn="base" hangingPunct="0">
        <a:lnSpc>
          <a:spcPct val="90000"/>
        </a:lnSpc>
        <a:spcBef>
          <a:spcPct val="10000"/>
        </a:spcBef>
        <a:spcAft>
          <a:spcPct val="0"/>
        </a:spcAft>
        <a:buFont typeface="Wingdings" charset="0"/>
        <a:buChar char="§"/>
        <a:defRPr sz="3800" b="1">
          <a:solidFill>
            <a:schemeClr val="tx1"/>
          </a:solidFill>
          <a:latin typeface="+mn-lt"/>
          <a:ea typeface="ＭＳ Ｐゴシック" pitchFamily="-112" charset="-128"/>
        </a:defRPr>
      </a:lvl2pPr>
      <a:lvl3pPr marL="1206500" indent="-239713" algn="l" defTabSz="965200" rtl="0" eaLnBrk="0" fontAlgn="base" hangingPunct="0">
        <a:lnSpc>
          <a:spcPct val="90000"/>
        </a:lnSpc>
        <a:spcBef>
          <a:spcPct val="10000"/>
        </a:spcBef>
        <a:spcAft>
          <a:spcPct val="0"/>
        </a:spcAft>
        <a:buChar char="•"/>
        <a:defRPr sz="3200" b="1">
          <a:solidFill>
            <a:srgbClr val="FF00FF"/>
          </a:solidFill>
          <a:latin typeface="+mn-lt"/>
          <a:ea typeface="ＭＳ Ｐゴシック" pitchFamily="-112" charset="-128"/>
        </a:defRPr>
      </a:lvl3pPr>
      <a:lvl4pPr marL="1692275" indent="-244475" algn="l" defTabSz="965200" rtl="0" eaLnBrk="0" fontAlgn="base" hangingPunct="0">
        <a:lnSpc>
          <a:spcPct val="90000"/>
        </a:lnSpc>
        <a:spcBef>
          <a:spcPct val="10000"/>
        </a:spcBef>
        <a:spcAft>
          <a:spcPct val="0"/>
        </a:spcAft>
        <a:buFont typeface="Times New Roman" charset="0"/>
        <a:buChar char="–"/>
        <a:defRPr sz="2900" b="1">
          <a:solidFill>
            <a:srgbClr val="6600FF"/>
          </a:solidFill>
          <a:latin typeface="+mn-lt"/>
          <a:ea typeface="ＭＳ Ｐゴシック" pitchFamily="-112" charset="-128"/>
        </a:defRPr>
      </a:lvl4pPr>
      <a:lvl5pPr marL="2173288" indent="-239713" algn="l" defTabSz="965200" rtl="0" eaLnBrk="0" fontAlgn="base" hangingPunct="0">
        <a:lnSpc>
          <a:spcPct val="90000"/>
        </a:lnSpc>
        <a:spcBef>
          <a:spcPct val="10000"/>
        </a:spcBef>
        <a:spcAft>
          <a:spcPct val="0"/>
        </a:spcAft>
        <a:buChar char="»"/>
        <a:defRPr sz="2900" b="1">
          <a:solidFill>
            <a:schemeClr val="tx1"/>
          </a:solidFill>
          <a:latin typeface="+mn-lt"/>
          <a:ea typeface="ＭＳ Ｐゴシック" pitchFamily="-112" charset="-128"/>
        </a:defRPr>
      </a:lvl5pPr>
      <a:lvl6pPr marL="2631841" indent="-241279" algn="l" defTabSz="966702" rtl="0" fontAlgn="base">
        <a:lnSpc>
          <a:spcPct val="90000"/>
        </a:lnSpc>
        <a:spcBef>
          <a:spcPct val="10000"/>
        </a:spcBef>
        <a:spcAft>
          <a:spcPct val="0"/>
        </a:spcAft>
        <a:buChar char="»"/>
        <a:defRPr sz="2900" b="1">
          <a:solidFill>
            <a:schemeClr val="tx1"/>
          </a:solidFill>
          <a:latin typeface="+mn-lt"/>
        </a:defRPr>
      </a:lvl6pPr>
      <a:lvl7pPr marL="3088999" indent="-241279" algn="l" defTabSz="966702" rtl="0" fontAlgn="base">
        <a:lnSpc>
          <a:spcPct val="90000"/>
        </a:lnSpc>
        <a:spcBef>
          <a:spcPct val="10000"/>
        </a:spcBef>
        <a:spcAft>
          <a:spcPct val="0"/>
        </a:spcAft>
        <a:buChar char="»"/>
        <a:defRPr sz="2900" b="1">
          <a:solidFill>
            <a:schemeClr val="tx1"/>
          </a:solidFill>
          <a:latin typeface="+mn-lt"/>
        </a:defRPr>
      </a:lvl7pPr>
      <a:lvl8pPr marL="3546159" indent="-241279" algn="l" defTabSz="966702" rtl="0" fontAlgn="base">
        <a:lnSpc>
          <a:spcPct val="90000"/>
        </a:lnSpc>
        <a:spcBef>
          <a:spcPct val="10000"/>
        </a:spcBef>
        <a:spcAft>
          <a:spcPct val="0"/>
        </a:spcAft>
        <a:buChar char="»"/>
        <a:defRPr sz="2900" b="1">
          <a:solidFill>
            <a:schemeClr val="tx1"/>
          </a:solidFill>
          <a:latin typeface="+mn-lt"/>
        </a:defRPr>
      </a:lvl8pPr>
      <a:lvl9pPr marL="4003318" indent="-241279" algn="l" defTabSz="966702" rtl="0" fontAlgn="base">
        <a:lnSpc>
          <a:spcPct val="90000"/>
        </a:lnSpc>
        <a:spcBef>
          <a:spcPct val="10000"/>
        </a:spcBef>
        <a:spcAft>
          <a:spcPct val="0"/>
        </a:spcAft>
        <a:buChar char="»"/>
        <a:defRPr sz="2900" b="1">
          <a:solidFill>
            <a:schemeClr val="tx1"/>
          </a:solidFill>
          <a:latin typeface="+mn-lt"/>
        </a:defRPr>
      </a:lvl9pPr>
    </p:bodyStyle>
    <p:otherStyle>
      <a:defPPr>
        <a:defRPr lang="en-US"/>
      </a:defPPr>
      <a:lvl1pPr marL="0" algn="l" defTabSz="914319" rtl="0" eaLnBrk="1" latinLnBrk="0" hangingPunct="1">
        <a:defRPr sz="1800" kern="1200">
          <a:solidFill>
            <a:schemeClr val="tx1"/>
          </a:solidFill>
          <a:latin typeface="+mn-lt"/>
          <a:ea typeface="+mn-ea"/>
          <a:cs typeface="+mn-cs"/>
        </a:defRPr>
      </a:lvl1pPr>
      <a:lvl2pPr marL="457159" algn="l" defTabSz="914319" rtl="0" eaLnBrk="1" latinLnBrk="0" hangingPunct="1">
        <a:defRPr sz="1800" kern="1200">
          <a:solidFill>
            <a:schemeClr val="tx1"/>
          </a:solidFill>
          <a:latin typeface="+mn-lt"/>
          <a:ea typeface="+mn-ea"/>
          <a:cs typeface="+mn-cs"/>
        </a:defRPr>
      </a:lvl2pPr>
      <a:lvl3pPr marL="914319" algn="l" defTabSz="914319" rtl="0" eaLnBrk="1" latinLnBrk="0" hangingPunct="1">
        <a:defRPr sz="1800" kern="1200">
          <a:solidFill>
            <a:schemeClr val="tx1"/>
          </a:solidFill>
          <a:latin typeface="+mn-lt"/>
          <a:ea typeface="+mn-ea"/>
          <a:cs typeface="+mn-cs"/>
        </a:defRPr>
      </a:lvl3pPr>
      <a:lvl4pPr marL="1371477" algn="l" defTabSz="914319" rtl="0" eaLnBrk="1" latinLnBrk="0" hangingPunct="1">
        <a:defRPr sz="1800" kern="1200">
          <a:solidFill>
            <a:schemeClr val="tx1"/>
          </a:solidFill>
          <a:latin typeface="+mn-lt"/>
          <a:ea typeface="+mn-ea"/>
          <a:cs typeface="+mn-cs"/>
        </a:defRPr>
      </a:lvl4pPr>
      <a:lvl5pPr marL="1828637" algn="l" defTabSz="914319" rtl="0" eaLnBrk="1" latinLnBrk="0" hangingPunct="1">
        <a:defRPr sz="1800" kern="1200">
          <a:solidFill>
            <a:schemeClr val="tx1"/>
          </a:solidFill>
          <a:latin typeface="+mn-lt"/>
          <a:ea typeface="+mn-ea"/>
          <a:cs typeface="+mn-cs"/>
        </a:defRPr>
      </a:lvl5pPr>
      <a:lvl6pPr marL="2285796" algn="l" defTabSz="914319" rtl="0" eaLnBrk="1" latinLnBrk="0" hangingPunct="1">
        <a:defRPr sz="1800" kern="1200">
          <a:solidFill>
            <a:schemeClr val="tx1"/>
          </a:solidFill>
          <a:latin typeface="+mn-lt"/>
          <a:ea typeface="+mn-ea"/>
          <a:cs typeface="+mn-cs"/>
        </a:defRPr>
      </a:lvl6pPr>
      <a:lvl7pPr marL="2742956" algn="l" defTabSz="914319" rtl="0" eaLnBrk="1" latinLnBrk="0" hangingPunct="1">
        <a:defRPr sz="1800" kern="1200">
          <a:solidFill>
            <a:schemeClr val="tx1"/>
          </a:solidFill>
          <a:latin typeface="+mn-lt"/>
          <a:ea typeface="+mn-ea"/>
          <a:cs typeface="+mn-cs"/>
        </a:defRPr>
      </a:lvl7pPr>
      <a:lvl8pPr marL="3200114" algn="l" defTabSz="914319" rtl="0" eaLnBrk="1" latinLnBrk="0" hangingPunct="1">
        <a:defRPr sz="1800" kern="1200">
          <a:solidFill>
            <a:schemeClr val="tx1"/>
          </a:solidFill>
          <a:latin typeface="+mn-lt"/>
          <a:ea typeface="+mn-ea"/>
          <a:cs typeface="+mn-cs"/>
        </a:defRPr>
      </a:lvl8pPr>
      <a:lvl9pPr marL="3657274" algn="l" defTabSz="91431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jpeg"/></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71.png"/><Relationship Id="rId5" Type="http://schemas.openxmlformats.org/officeDocument/2006/relationships/image" Target="../media/image172.png"/><Relationship Id="rId6" Type="http://schemas.openxmlformats.org/officeDocument/2006/relationships/image" Target="../media/image173.png"/><Relationship Id="rId1" Type="http://schemas.microsoft.com/office/2007/relationships/media" Target="../media/media3.mov"/><Relationship Id="rId2" Type="http://schemas.openxmlformats.org/officeDocument/2006/relationships/video" Target="../media/media3.mov"/></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174.gif"/></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 Id="rId3" Type="http://schemas.openxmlformats.org/officeDocument/2006/relationships/image" Target="../media/image2.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 Id="rId3" Type="http://schemas.openxmlformats.org/officeDocument/2006/relationships/image" Target="../media/image2.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0.xml"/><Relationship Id="rId3" Type="http://schemas.openxmlformats.org/officeDocument/2006/relationships/image" Target="../media/image2.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jpe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 Id="rId3" Type="http://schemas.openxmlformats.org/officeDocument/2006/relationships/image" Target="../media/image6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67.jpeg"/><Relationship Id="rId5" Type="http://schemas.openxmlformats.org/officeDocument/2006/relationships/oleObject" Target="../embeddings/oleObject1.bin"/><Relationship Id="rId6" Type="http://schemas.openxmlformats.org/officeDocument/2006/relationships/image" Target="../media/image64.png"/><Relationship Id="rId7" Type="http://schemas.openxmlformats.org/officeDocument/2006/relationships/oleObject" Target="../embeddings/oleObject2.bin"/><Relationship Id="rId8" Type="http://schemas.openxmlformats.org/officeDocument/2006/relationships/image" Target="../media/image65.wmf"/><Relationship Id="rId9" Type="http://schemas.openxmlformats.org/officeDocument/2006/relationships/oleObject" Target="../embeddings/oleObject3.bin"/><Relationship Id="rId10" Type="http://schemas.openxmlformats.org/officeDocument/2006/relationships/image" Target="../media/image66.wmf"/><Relationship Id="rId11" Type="http://schemas.openxmlformats.org/officeDocument/2006/relationships/image" Target="../media/image68.jpe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oleObject" Target="../embeddings/oleObject4.bin"/><Relationship Id="rId5" Type="http://schemas.openxmlformats.org/officeDocument/2006/relationships/image" Target="../media/image72.wmf"/><Relationship Id="rId6" Type="http://schemas.openxmlformats.org/officeDocument/2006/relationships/oleObject" Target="../embeddings/oleObject5.bin"/><Relationship Id="rId7" Type="http://schemas.openxmlformats.org/officeDocument/2006/relationships/image" Target="../media/image73.wmf"/><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1" Type="http://schemas.openxmlformats.org/officeDocument/2006/relationships/slideLayout" Target="../slideLayouts/slideLayout6.xml"/><Relationship Id="rId2" Type="http://schemas.openxmlformats.org/officeDocument/2006/relationships/image" Target="../media/image75.png"/></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6.xml"/><Relationship Id="rId2" Type="http://schemas.openxmlformats.org/officeDocument/2006/relationships/image" Target="../media/image79.png"/></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88.png"/><Relationship Id="rId9" Type="http://schemas.openxmlformats.org/officeDocument/2006/relationships/image" Target="../media/image89.png"/><Relationship Id="rId1" Type="http://schemas.openxmlformats.org/officeDocument/2006/relationships/slideLayout" Target="../slideLayouts/slideLayout6.xml"/><Relationship Id="rId2" Type="http://schemas.openxmlformats.org/officeDocument/2006/relationships/image" Target="../media/image8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jpeg"/><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 Id="rId3" Type="http://schemas.openxmlformats.org/officeDocument/2006/relationships/image" Target="../media/image9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95.jpeg"/><Relationship Id="rId5" Type="http://schemas.openxmlformats.org/officeDocument/2006/relationships/oleObject" Target="../embeddings/oleObject6.bin"/><Relationship Id="rId6" Type="http://schemas.openxmlformats.org/officeDocument/2006/relationships/image" Target="../media/image94.png"/><Relationship Id="rId7" Type="http://schemas.openxmlformats.org/officeDocument/2006/relationships/image" Target="../media/image96.png"/><Relationship Id="rId8" Type="http://schemas.openxmlformats.org/officeDocument/2006/relationships/image" Target="../media/image97.png"/><Relationship Id="rId1" Type="http://schemas.openxmlformats.org/officeDocument/2006/relationships/vmlDrawing" Target="../drawings/vmlDrawing3.vml"/><Relationship Id="rId2"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9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9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00.wmf"/></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5.xml"/><Relationship Id="rId5" Type="http://schemas.openxmlformats.org/officeDocument/2006/relationships/image" Target="../media/image101.png"/><Relationship Id="rId1" Type="http://schemas.microsoft.com/office/2007/relationships/media" Target="file://localhost/Users/Katsushi/Documents/BIO/P41/Arisaka_Goldbead.mp4" TargetMode="External"/><Relationship Id="rId2" Type="http://schemas.openxmlformats.org/officeDocument/2006/relationships/video" Target="file://localhost/Users/Katsushi/Documents/BIO/P41/Arisaka_Goldbead.mp4"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chart" Target="../charts/char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0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0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59.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jpeg"/><Relationship Id="rId5" Type="http://schemas.openxmlformats.org/officeDocument/2006/relationships/image" Target="../media/image107.jpeg"/><Relationship Id="rId6" Type="http://schemas.openxmlformats.org/officeDocument/2006/relationships/image" Target="../media/image108.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09.w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10.jpeg"/></Relationships>
</file>

<file path=ppt/slides/_rels/slide62.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chart" Target="../charts/char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jpe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3.png"/><Relationship Id="rId1" Type="http://schemas.microsoft.com/office/2007/relationships/media" Target="../media/media1.mov"/><Relationship Id="rId2" Type="http://schemas.openxmlformats.org/officeDocument/2006/relationships/video" Target="../media/media1.mov"/></Relationships>
</file>

<file path=ppt/slides/_rels/slide68.xml.rels><?xml version="1.0" encoding="UTF-8" standalone="yes"?>
<Relationships xmlns="http://schemas.openxmlformats.org/package/2006/relationships"><Relationship Id="rId3" Type="http://schemas.openxmlformats.org/officeDocument/2006/relationships/oleObject" Target="file:///\\localhost\Users\Katsushi\Documents\BIO\$My%20PPT\Macintosh%20HD:Users:Katsushi:Desktop:EDEN%20FINAL:MA%20MASTER%20v10.docx!OLE_LINK1" TargetMode="External"/><Relationship Id="rId4" Type="http://schemas.openxmlformats.org/officeDocument/2006/relationships/image" Target="../media/image114.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15.wmf"/></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9.xml"/><Relationship Id="rId5" Type="http://schemas.openxmlformats.org/officeDocument/2006/relationships/image" Target="../media/image116.png"/><Relationship Id="rId1" Type="http://schemas.microsoft.com/office/2007/relationships/media" Target="file://localhost/Users/Katsushi/Documents/BIO/My%20Movies/Arisaka_Soma_Dendrite_1k.mp4" TargetMode="External"/><Relationship Id="rId2" Type="http://schemas.openxmlformats.org/officeDocument/2006/relationships/video" Target="file://localhost/Users/Katsushi/Documents/BIO/My%20Movies/Arisaka_Soma_Dendrite_1k.mp4"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17.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18.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11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120.wmf"/></Relationships>
</file>

<file path=ppt/slides/_rels/slide76.xml.rels><?xml version="1.0" encoding="UTF-8" standalone="yes"?>
<Relationships xmlns="http://schemas.openxmlformats.org/package/2006/relationships"><Relationship Id="rId3" Type="http://schemas.openxmlformats.org/officeDocument/2006/relationships/image" Target="../media/image121.jpeg"/><Relationship Id="rId4" Type="http://schemas.openxmlformats.org/officeDocument/2006/relationships/image" Target="../media/image122.jpeg"/><Relationship Id="rId5" Type="http://schemas.openxmlformats.org/officeDocument/2006/relationships/image" Target="../media/image123.jpeg"/><Relationship Id="rId1" Type="http://schemas.openxmlformats.org/officeDocument/2006/relationships/slideLayout" Target="../slideLayouts/slideLayout12.xml"/><Relationship Id="rId2" Type="http://schemas.openxmlformats.org/officeDocument/2006/relationships/notesSlide" Target="../notesSlides/notesSlide5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124.jpe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6.xml"/><Relationship Id="rId5" Type="http://schemas.openxmlformats.org/officeDocument/2006/relationships/image" Target="../media/image125.png"/><Relationship Id="rId1" Type="http://schemas.microsoft.com/office/2007/relationships/media" Target="file://localhost/Users/Katsushi/Documents/Photon%20Detector/Tokyo%20Oct2009/Arisaka_HairCells.mp4" TargetMode="External"/><Relationship Id="rId2" Type="http://schemas.openxmlformats.org/officeDocument/2006/relationships/video" Target="file://localhost/Users/Katsushi/Documents/Photon%20Detector/Tokyo%20Oct2009/Arisaka_HairCells.mp4"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80.xml.rels><?xml version="1.0" encoding="UTF-8" standalone="yes"?>
<Relationships xmlns="http://schemas.openxmlformats.org/package/2006/relationships"><Relationship Id="rId11" Type="http://schemas.openxmlformats.org/officeDocument/2006/relationships/image" Target="../media/image134.png"/><Relationship Id="rId12" Type="http://schemas.openxmlformats.org/officeDocument/2006/relationships/image" Target="../media/image135.png"/><Relationship Id="rId1" Type="http://schemas.openxmlformats.org/officeDocument/2006/relationships/slideLayout" Target="../slideLayouts/slideLayout13.xml"/><Relationship Id="rId2" Type="http://schemas.openxmlformats.org/officeDocument/2006/relationships/notesSlide" Target="../notesSlides/notesSlide58.xml"/><Relationship Id="rId3" Type="http://schemas.openxmlformats.org/officeDocument/2006/relationships/image" Target="../media/image126.jpeg"/><Relationship Id="rId4" Type="http://schemas.openxmlformats.org/officeDocument/2006/relationships/image" Target="../media/image127.png"/><Relationship Id="rId5" Type="http://schemas.openxmlformats.org/officeDocument/2006/relationships/image" Target="../media/image128.png"/><Relationship Id="rId6" Type="http://schemas.openxmlformats.org/officeDocument/2006/relationships/image" Target="../media/image129.png"/><Relationship Id="rId7" Type="http://schemas.openxmlformats.org/officeDocument/2006/relationships/image" Target="../media/image130.png"/><Relationship Id="rId8" Type="http://schemas.openxmlformats.org/officeDocument/2006/relationships/image" Target="../media/image131.png"/><Relationship Id="rId9" Type="http://schemas.openxmlformats.org/officeDocument/2006/relationships/image" Target="../media/image132.png"/><Relationship Id="rId10" Type="http://schemas.openxmlformats.org/officeDocument/2006/relationships/image" Target="../media/image133.png"/></Relationships>
</file>

<file path=ppt/slides/_rels/slide81.xml.rels><?xml version="1.0" encoding="UTF-8" standalone="yes"?>
<Relationships xmlns="http://schemas.openxmlformats.org/package/2006/relationships"><Relationship Id="rId3" Type="http://schemas.openxmlformats.org/officeDocument/2006/relationships/image" Target="../media/image136.jpeg"/><Relationship Id="rId4" Type="http://schemas.openxmlformats.org/officeDocument/2006/relationships/image" Target="../media/image137.jpeg"/><Relationship Id="rId5" Type="http://schemas.openxmlformats.org/officeDocument/2006/relationships/image" Target="../media/image129.png"/><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138.jpeg"/></Relationships>
</file>

<file path=ppt/slides/_rels/slide83.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140.pn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14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142.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143.jpeg"/></Relationships>
</file>

<file path=ppt/slides/_rels/slide87.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emf"/><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88.xml.rels><?xml version="1.0" encoding="UTF-8" standalone="yes"?>
<Relationships xmlns="http://schemas.openxmlformats.org/package/2006/relationships"><Relationship Id="rId11" Type="http://schemas.openxmlformats.org/officeDocument/2006/relationships/image" Target="../media/image154.png"/><Relationship Id="rId12" Type="http://schemas.openxmlformats.org/officeDocument/2006/relationships/image" Target="../media/image155.png"/><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146.png"/><Relationship Id="rId4" Type="http://schemas.openxmlformats.org/officeDocument/2006/relationships/image" Target="../media/image147.png"/><Relationship Id="rId5" Type="http://schemas.openxmlformats.org/officeDocument/2006/relationships/image" Target="../media/image148.png"/><Relationship Id="rId6" Type="http://schemas.openxmlformats.org/officeDocument/2006/relationships/image" Target="../media/image149.png"/><Relationship Id="rId7" Type="http://schemas.openxmlformats.org/officeDocument/2006/relationships/image" Target="../media/image150.png"/><Relationship Id="rId8" Type="http://schemas.openxmlformats.org/officeDocument/2006/relationships/image" Target="../media/image151.png"/><Relationship Id="rId9" Type="http://schemas.openxmlformats.org/officeDocument/2006/relationships/image" Target="../media/image152.png"/><Relationship Id="rId10" Type="http://schemas.openxmlformats.org/officeDocument/2006/relationships/image" Target="../media/image153.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67.xml"/><Relationship Id="rId4" Type="http://schemas.openxmlformats.org/officeDocument/2006/relationships/oleObject" Target="../embeddings/oleObject7.bin"/><Relationship Id="rId5" Type="http://schemas.openxmlformats.org/officeDocument/2006/relationships/image" Target="../media/image156.png"/><Relationship Id="rId6" Type="http://schemas.openxmlformats.org/officeDocument/2006/relationships/image" Target="../media/image157.jpeg"/><Relationship Id="rId7" Type="http://schemas.openxmlformats.org/officeDocument/2006/relationships/image" Target="../media/image158.png"/><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jpe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59.png"/><Relationship Id="rId1" Type="http://schemas.microsoft.com/office/2007/relationships/media" Target="../media/media2.mov"/><Relationship Id="rId2" Type="http://schemas.openxmlformats.org/officeDocument/2006/relationships/video" Target="../media/media2.mov"/></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0.tif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16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162.png"/></Relationships>
</file>

<file path=ppt/slides/_rels/slide95.xml.rels><?xml version="1.0" encoding="UTF-8" standalone="yes"?>
<Relationships xmlns="http://schemas.openxmlformats.org/package/2006/relationships"><Relationship Id="rId3" Type="http://schemas.openxmlformats.org/officeDocument/2006/relationships/image" Target="../media/image163.png"/><Relationship Id="rId4" Type="http://schemas.openxmlformats.org/officeDocument/2006/relationships/image" Target="../media/image164.png"/><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96.xml.rels><?xml version="1.0" encoding="UTF-8" standalone="yes"?>
<Relationships xmlns="http://schemas.openxmlformats.org/package/2006/relationships"><Relationship Id="rId3" Type="http://schemas.openxmlformats.org/officeDocument/2006/relationships/image" Target="../media/image165.png"/><Relationship Id="rId4" Type="http://schemas.openxmlformats.org/officeDocument/2006/relationships/image" Target="../media/image166.png"/><Relationship Id="rId5" Type="http://schemas.openxmlformats.org/officeDocument/2006/relationships/image" Target="../media/image167.png"/><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98.xml.rels><?xml version="1.0" encoding="UTF-8" standalone="yes"?>
<Relationships xmlns="http://schemas.openxmlformats.org/package/2006/relationships"><Relationship Id="rId3" Type="http://schemas.openxmlformats.org/officeDocument/2006/relationships/image" Target="../media/image168.png"/><Relationship Id="rId4" Type="http://schemas.openxmlformats.org/officeDocument/2006/relationships/image" Target="../media/image169.png"/><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1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3" name="Rectangle 5"/>
          <p:cNvSpPr>
            <a:spLocks noChangeArrowheads="1"/>
          </p:cNvSpPr>
          <p:nvPr/>
        </p:nvSpPr>
        <p:spPr bwMode="auto">
          <a:xfrm>
            <a:off x="1447800" y="3352800"/>
            <a:ext cx="6705600" cy="1400375"/>
          </a:xfrm>
          <a:prstGeom prst="rect">
            <a:avLst/>
          </a:prstGeom>
          <a:noFill/>
          <a:ln w="6350">
            <a:noFill/>
            <a:miter lim="800000"/>
            <a:headEnd type="none" w="lg" len="lg"/>
            <a:tailEnd type="none" w="med" len="lg"/>
          </a:ln>
          <a:effectLst>
            <a:outerShdw blurRad="50800" dist="38100" dir="2700000" algn="tl" rotWithShape="0">
              <a:srgbClr val="000000">
                <a:alpha val="43000"/>
              </a:srgbClr>
            </a:outerShdw>
          </a:effectLst>
        </p:spPr>
        <p:txBody>
          <a:bodyPr lIns="91432" tIns="45716" rIns="91432" bIns="45716">
            <a:spAutoFit/>
          </a:bodyPr>
          <a:lstStyle/>
          <a:p>
            <a:pPr eaLnBrk="0" hangingPunct="0">
              <a:spcBef>
                <a:spcPts val="600"/>
              </a:spcBef>
            </a:pPr>
            <a:r>
              <a:rPr lang="en-US" sz="4000" b="1" dirty="0">
                <a:solidFill>
                  <a:srgbClr val="0099FF"/>
                </a:solidFill>
                <a:effectLst>
                  <a:outerShdw blurRad="38100" dist="38100" dir="2700000" algn="tl">
                    <a:srgbClr val="DDDDDD"/>
                  </a:outerShdw>
                </a:effectLst>
                <a:latin typeface="Tahoma" charset="0"/>
              </a:rPr>
              <a:t>Katsushi </a:t>
            </a:r>
            <a:r>
              <a:rPr lang="en-US" sz="4000" b="1" dirty="0" smtClean="0">
                <a:solidFill>
                  <a:srgbClr val="0099FF"/>
                </a:solidFill>
                <a:effectLst>
                  <a:outerShdw blurRad="38100" dist="38100" dir="2700000" algn="tl">
                    <a:srgbClr val="DDDDDD"/>
                  </a:outerShdw>
                </a:effectLst>
                <a:latin typeface="Tahoma" charset="0"/>
              </a:rPr>
              <a:t>Arisaka</a:t>
            </a:r>
          </a:p>
          <a:p>
            <a:pPr eaLnBrk="0" hangingPunct="0">
              <a:spcBef>
                <a:spcPts val="600"/>
              </a:spcBef>
            </a:pPr>
            <a:r>
              <a:rPr lang="en-US" sz="4000" b="1" dirty="0" smtClean="0">
                <a:solidFill>
                  <a:srgbClr val="0099FF"/>
                </a:solidFill>
                <a:effectLst>
                  <a:outerShdw blurRad="38100" dist="38100" dir="2700000" algn="tl">
                    <a:srgbClr val="DDDDDD"/>
                  </a:outerShdw>
                </a:effectLst>
                <a:latin typeface="Tahoma" charset="0"/>
              </a:rPr>
              <a:t> </a:t>
            </a:r>
            <a:r>
              <a:rPr lang="en-US" sz="3200" b="1" dirty="0" smtClean="0">
                <a:solidFill>
                  <a:srgbClr val="0099FF"/>
                </a:solidFill>
                <a:effectLst>
                  <a:outerShdw blurRad="38100" dist="38100" dir="2700000" algn="tl">
                    <a:srgbClr val="DDDDDD"/>
                  </a:outerShdw>
                </a:effectLst>
                <a:latin typeface="Tahoma" charset="0"/>
              </a:rPr>
              <a:t>(with Laurent </a:t>
            </a:r>
            <a:r>
              <a:rPr lang="en-US" sz="3200" b="1" dirty="0" err="1" smtClean="0">
                <a:solidFill>
                  <a:srgbClr val="0099FF"/>
                </a:solidFill>
                <a:effectLst>
                  <a:outerShdw blurRad="38100" dist="38100" dir="2700000" algn="tl">
                    <a:srgbClr val="DDDDDD"/>
                  </a:outerShdw>
                </a:effectLst>
                <a:latin typeface="Tahoma" charset="0"/>
              </a:rPr>
              <a:t>Bentolila</a:t>
            </a:r>
            <a:r>
              <a:rPr lang="en-US" sz="3200" b="1" dirty="0" smtClean="0">
                <a:solidFill>
                  <a:srgbClr val="0099FF"/>
                </a:solidFill>
                <a:effectLst>
                  <a:outerShdw blurRad="38100" dist="38100" dir="2700000" algn="tl">
                    <a:srgbClr val="DDDDDD"/>
                  </a:outerShdw>
                </a:effectLst>
                <a:latin typeface="Tahoma" charset="0"/>
              </a:rPr>
              <a:t>)</a:t>
            </a:r>
            <a:endParaRPr lang="en-US" sz="3200" b="1" dirty="0">
              <a:solidFill>
                <a:srgbClr val="0099FF"/>
              </a:solidFill>
              <a:effectLst>
                <a:outerShdw blurRad="38100" dist="38100" dir="2700000" algn="tl">
                  <a:srgbClr val="DDDDDD"/>
                </a:outerShdw>
              </a:effectLst>
              <a:latin typeface="Tahoma" charset="0"/>
            </a:endParaRPr>
          </a:p>
        </p:txBody>
      </p:sp>
      <p:sp>
        <p:nvSpPr>
          <p:cNvPr id="299020" name="Rectangle 12"/>
          <p:cNvSpPr>
            <a:spLocks noGrp="1" noChangeArrowheads="1"/>
          </p:cNvSpPr>
          <p:nvPr>
            <p:ph type="ctrTitle"/>
          </p:nvPr>
        </p:nvSpPr>
        <p:spPr>
          <a:xfrm>
            <a:off x="295275" y="723900"/>
            <a:ext cx="9001125" cy="1736725"/>
          </a:xfrm>
          <a:effectLst>
            <a:outerShdw blurRad="50800" dist="38100" dir="2700000" algn="tl" rotWithShape="0">
              <a:srgbClr val="000000">
                <a:alpha val="43000"/>
              </a:srgbClr>
            </a:outerShdw>
          </a:effectLst>
        </p:spPr>
        <p:txBody>
          <a:bodyPr>
            <a:normAutofit fontScale="90000"/>
          </a:bodyPr>
          <a:lstStyle/>
          <a:p>
            <a:pPr eaLnBrk="1" hangingPunct="1">
              <a:lnSpc>
                <a:spcPct val="90000"/>
              </a:lnSpc>
            </a:pPr>
            <a:r>
              <a:rPr lang="en-US" sz="4800" dirty="0" smtClean="0">
                <a:effectLst>
                  <a:outerShdw blurRad="38100" dist="38100" dir="2700000" algn="tl">
                    <a:srgbClr val="DDDDDD"/>
                  </a:outerShdw>
                </a:effectLst>
                <a:latin typeface="Tahoma" charset="0"/>
                <a:ea typeface="ＭＳ Ｐゴシック" charset="0"/>
                <a:cs typeface="ＭＳ Ｐゴシック" charset="0"/>
              </a:rPr>
              <a:t>Advanced Optical Microscopes and their Applications </a:t>
            </a:r>
            <a:br>
              <a:rPr lang="en-US" sz="4800" dirty="0" smtClean="0">
                <a:effectLst>
                  <a:outerShdw blurRad="38100" dist="38100" dir="2700000" algn="tl">
                    <a:srgbClr val="DDDDDD"/>
                  </a:outerShdw>
                </a:effectLst>
                <a:latin typeface="Tahoma" charset="0"/>
                <a:ea typeface="ＭＳ Ｐゴシック" charset="0"/>
                <a:cs typeface="ＭＳ Ｐゴシック" charset="0"/>
              </a:rPr>
            </a:br>
            <a:r>
              <a:rPr lang="en-US" sz="4800" dirty="0" smtClean="0">
                <a:effectLst>
                  <a:outerShdw blurRad="38100" dist="38100" dir="2700000" algn="tl">
                    <a:srgbClr val="DDDDDD"/>
                  </a:outerShdw>
                </a:effectLst>
                <a:latin typeface="Tahoma" charset="0"/>
                <a:ea typeface="ＭＳ Ｐゴシック" charset="0"/>
                <a:cs typeface="ＭＳ Ｐゴシック" charset="0"/>
              </a:rPr>
              <a:t>to Neuroscience</a:t>
            </a:r>
            <a:endParaRPr lang="en-US" sz="5400" dirty="0">
              <a:effectLst>
                <a:outerShdw blurRad="38100" dist="38100" dir="2700000" algn="tl">
                  <a:srgbClr val="DDDDDD"/>
                </a:outerShdw>
              </a:effectLst>
              <a:latin typeface="Tahoma" charset="0"/>
              <a:ea typeface="ＭＳ Ｐゴシック" charset="0"/>
              <a:cs typeface="MS Gothic" charset="0"/>
            </a:endParaRPr>
          </a:p>
        </p:txBody>
      </p:sp>
      <p:sp>
        <p:nvSpPr>
          <p:cNvPr id="30724" name="Line 13"/>
          <p:cNvSpPr>
            <a:spLocks noChangeShapeType="1"/>
          </p:cNvSpPr>
          <p:nvPr/>
        </p:nvSpPr>
        <p:spPr bwMode="auto">
          <a:xfrm>
            <a:off x="0" y="2514600"/>
            <a:ext cx="9601200" cy="0"/>
          </a:xfrm>
          <a:prstGeom prst="line">
            <a:avLst/>
          </a:prstGeom>
          <a:noFill/>
          <a:ln w="57150">
            <a:solidFill>
              <a:srgbClr val="CC9900"/>
            </a:solidFill>
            <a:round/>
            <a:headEnd/>
            <a:tailEnd/>
          </a:ln>
          <a:extLst>
            <a:ext uri="{909E8E84-426E-40dd-AFC4-6F175D3DCCD1}">
              <a14:hiddenFill xmlns:a14="http://schemas.microsoft.com/office/drawing/2010/main">
                <a:noFill/>
              </a14:hiddenFill>
            </a:ext>
          </a:extLst>
        </p:spPr>
        <p:txBody>
          <a:bodyPr wrap="none" lIns="91432" tIns="45716" rIns="91432" bIns="45716" anchor="ctr"/>
          <a:lstStyle/>
          <a:p>
            <a:endParaRPr lang="en-US"/>
          </a:p>
        </p:txBody>
      </p:sp>
      <p:sp>
        <p:nvSpPr>
          <p:cNvPr id="30725" name="Line 14"/>
          <p:cNvSpPr>
            <a:spLocks noChangeShapeType="1"/>
          </p:cNvSpPr>
          <p:nvPr/>
        </p:nvSpPr>
        <p:spPr bwMode="auto">
          <a:xfrm>
            <a:off x="36513" y="685800"/>
            <a:ext cx="0" cy="1828800"/>
          </a:xfrm>
          <a:prstGeom prst="line">
            <a:avLst/>
          </a:prstGeom>
          <a:noFill/>
          <a:ln w="57150">
            <a:solidFill>
              <a:srgbClr val="CC9900"/>
            </a:solidFill>
            <a:round/>
            <a:headEnd/>
            <a:tailEnd/>
          </a:ln>
          <a:extLst>
            <a:ext uri="{909E8E84-426E-40dd-AFC4-6F175D3DCCD1}">
              <a14:hiddenFill xmlns:a14="http://schemas.microsoft.com/office/drawing/2010/main">
                <a:noFill/>
              </a14:hiddenFill>
            </a:ext>
          </a:extLst>
        </p:spPr>
        <p:txBody>
          <a:bodyPr wrap="none" lIns="91432" tIns="45716" rIns="91432" bIns="45716" anchor="ctr"/>
          <a:lstStyle/>
          <a:p>
            <a:endParaRPr lang="en-US"/>
          </a:p>
        </p:txBody>
      </p:sp>
      <p:sp>
        <p:nvSpPr>
          <p:cNvPr id="30726" name="Line 15"/>
          <p:cNvSpPr>
            <a:spLocks noChangeShapeType="1"/>
          </p:cNvSpPr>
          <p:nvPr/>
        </p:nvSpPr>
        <p:spPr bwMode="auto">
          <a:xfrm>
            <a:off x="9564688" y="685800"/>
            <a:ext cx="0" cy="1828800"/>
          </a:xfrm>
          <a:prstGeom prst="line">
            <a:avLst/>
          </a:prstGeom>
          <a:noFill/>
          <a:ln w="57150">
            <a:solidFill>
              <a:srgbClr val="CC9900"/>
            </a:solidFill>
            <a:round/>
            <a:headEnd/>
            <a:tailEnd/>
          </a:ln>
          <a:extLst>
            <a:ext uri="{909E8E84-426E-40dd-AFC4-6F175D3DCCD1}">
              <a14:hiddenFill xmlns:a14="http://schemas.microsoft.com/office/drawing/2010/main">
                <a:noFill/>
              </a14:hiddenFill>
            </a:ext>
          </a:extLst>
        </p:spPr>
        <p:txBody>
          <a:bodyPr wrap="none" lIns="91432" tIns="45716" rIns="91432" bIns="45716" anchor="ctr"/>
          <a:lstStyle/>
          <a:p>
            <a:endParaRPr lang="en-US"/>
          </a:p>
        </p:txBody>
      </p:sp>
      <p:sp>
        <p:nvSpPr>
          <p:cNvPr id="30730" name="Rectangle 17"/>
          <p:cNvSpPr>
            <a:spLocks noChangeArrowheads="1"/>
          </p:cNvSpPr>
          <p:nvPr/>
        </p:nvSpPr>
        <p:spPr bwMode="auto">
          <a:xfrm>
            <a:off x="1676400" y="5226050"/>
            <a:ext cx="6651625" cy="1250950"/>
          </a:xfrm>
          <a:prstGeom prst="rect">
            <a:avLst/>
          </a:prstGeom>
          <a:noFill/>
          <a:ln w="12700">
            <a:noFill/>
            <a:miter lim="800000"/>
            <a:headEnd type="none" w="med" len="lg"/>
            <a:tailEnd type="none" w="med" len="lg"/>
          </a:ln>
          <a:effectLst>
            <a:outerShdw blurRad="50800" dist="38100" dir="2700000" algn="tl" rotWithShape="0">
              <a:srgbClr val="000000">
                <a:alpha val="43000"/>
              </a:srgbClr>
            </a:outerShdw>
          </a:effectLst>
        </p:spPr>
        <p:txBody>
          <a:bodyPr lIns="95336" tIns="47668" rIns="95336" bIns="47668">
            <a:spAutoFit/>
          </a:bodyPr>
          <a:lstStyle/>
          <a:p>
            <a:pPr defTabSz="952500" eaLnBrk="0" hangingPunct="0"/>
            <a:r>
              <a:rPr lang="en-US" altLang="ja-JP" sz="2500" b="1" i="1">
                <a:solidFill>
                  <a:srgbClr val="0000FF"/>
                </a:solidFill>
                <a:latin typeface="Tahoma" charset="0"/>
                <a:ea typeface="MS Mincho" charset="0"/>
                <a:cs typeface="MS Mincho" charset="0"/>
              </a:rPr>
              <a:t>University of California, Los Angeles</a:t>
            </a:r>
            <a:endParaRPr lang="en-US" altLang="ja-JP" sz="2500">
              <a:solidFill>
                <a:srgbClr val="0000FF"/>
              </a:solidFill>
              <a:latin typeface="Times New Roman" charset="0"/>
              <a:ea typeface="MS Mincho" charset="0"/>
              <a:cs typeface="MS Mincho" charset="0"/>
            </a:endParaRPr>
          </a:p>
          <a:p>
            <a:pPr defTabSz="952500" eaLnBrk="0" hangingPunct="0"/>
            <a:r>
              <a:rPr lang="en-US" altLang="ja-JP" sz="2500" b="1" i="1">
                <a:solidFill>
                  <a:srgbClr val="0000FF"/>
                </a:solidFill>
                <a:latin typeface="Tahoma" charset="0"/>
                <a:ea typeface="MS Mincho" charset="0"/>
                <a:cs typeface="MS Mincho" charset="0"/>
              </a:rPr>
              <a:t>Department of Physics and Astronomy</a:t>
            </a:r>
            <a:endParaRPr lang="en-US" altLang="ja-JP" sz="2500">
              <a:solidFill>
                <a:srgbClr val="0000FF"/>
              </a:solidFill>
              <a:latin typeface="Times New Roman" charset="0"/>
              <a:ea typeface="MS Mincho" charset="0"/>
              <a:cs typeface="MS Mincho" charset="0"/>
            </a:endParaRPr>
          </a:p>
          <a:p>
            <a:pPr defTabSz="952500" eaLnBrk="0" hangingPunct="0"/>
            <a:endParaRPr lang="en-US" altLang="ja-JP" sz="2500">
              <a:solidFill>
                <a:srgbClr val="0099FF"/>
              </a:solidFill>
              <a:latin typeface="Tahoma" charset="0"/>
              <a:ea typeface="MS Mincho" charset="0"/>
              <a:cs typeface="MS Mincho" charset="0"/>
            </a:endParaRPr>
          </a:p>
        </p:txBody>
      </p:sp>
      <p:sp>
        <p:nvSpPr>
          <p:cNvPr id="2" name="Date Placeholder 1"/>
          <p:cNvSpPr>
            <a:spLocks noGrp="1"/>
          </p:cNvSpPr>
          <p:nvPr>
            <p:ph type="dt" sz="half" idx="10"/>
          </p:nvPr>
        </p:nvSpPr>
        <p:spPr/>
        <p:txBody>
          <a:bodyPr/>
          <a:lstStyle/>
          <a:p>
            <a:r>
              <a:rPr lang="en-US" smtClean="0"/>
              <a:t>2/15/2011</a:t>
            </a:r>
            <a:endParaRPr lang="en-US"/>
          </a:p>
        </p:txBody>
      </p:sp>
      <p:sp>
        <p:nvSpPr>
          <p:cNvPr id="3" name="Footer Placeholder 2"/>
          <p:cNvSpPr>
            <a:spLocks noGrp="1"/>
          </p:cNvSpPr>
          <p:nvPr>
            <p:ph type="ftr" sz="quarter" idx="11"/>
          </p:nvPr>
        </p:nvSpPr>
        <p:spPr/>
        <p:txBody>
          <a:bodyPr/>
          <a:lstStyle/>
          <a:p>
            <a:pPr>
              <a:defRPr/>
            </a:pPr>
            <a:r>
              <a:rPr lang="en-US" smtClean="0"/>
              <a:t>Katsushi Arisaka,UCLA</a:t>
            </a:r>
            <a:endParaRPr lang="en-US"/>
          </a:p>
        </p:txBody>
      </p:sp>
      <p:sp>
        <p:nvSpPr>
          <p:cNvPr id="4" name="Slide Number Placeholder 3"/>
          <p:cNvSpPr>
            <a:spLocks noGrp="1"/>
          </p:cNvSpPr>
          <p:nvPr>
            <p:ph type="sldNum" sz="quarter" idx="12"/>
          </p:nvPr>
        </p:nvSpPr>
        <p:spPr/>
        <p:txBody>
          <a:bodyPr/>
          <a:lstStyle/>
          <a:p>
            <a:fld id="{B030A949-591F-9243-8493-5128C6ED633B}" type="slidenum">
              <a:rPr lang="en-US" smtClean="0"/>
              <a:pPr/>
              <a:t>1</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3891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3891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DF87555-DE81-C547-BA6E-391662AFE859}" type="slidenum">
              <a:rPr lang="en-US" sz="1500">
                <a:solidFill>
                  <a:srgbClr val="0000FF"/>
                </a:solidFill>
              </a:rPr>
              <a:pPr eaLnBrk="1" hangingPunct="1"/>
              <a:t>10</a:t>
            </a:fld>
            <a:endParaRPr lang="en-US" sz="1500">
              <a:solidFill>
                <a:srgbClr val="0000FF"/>
              </a:solidFill>
            </a:endParaRPr>
          </a:p>
        </p:txBody>
      </p:sp>
      <p:sp>
        <p:nvSpPr>
          <p:cNvPr id="38916" name="Rectangle 2"/>
          <p:cNvSpPr>
            <a:spLocks noChangeArrowheads="1"/>
          </p:cNvSpPr>
          <p:nvPr/>
        </p:nvSpPr>
        <p:spPr bwMode="auto">
          <a:xfrm>
            <a:off x="0" y="0"/>
            <a:ext cx="9601200" cy="471488"/>
          </a:xfrm>
          <a:prstGeom prst="rect">
            <a:avLst/>
          </a:prstGeom>
          <a:solidFill>
            <a:schemeClr val="tx1"/>
          </a:solidFill>
          <a:ln>
            <a:noFill/>
          </a:ln>
          <a:extLst>
            <a:ext uri="{91240B29-F687-4f45-9708-019B960494DF}">
              <a14:hiddenLine xmlns:a14="http://schemas.microsoft.com/office/drawing/2010/main" w="50800">
                <a:solidFill>
                  <a:srgbClr val="000000"/>
                </a:solidFill>
                <a:miter lim="800000"/>
                <a:headEnd/>
                <a:tailEnd/>
              </a14:hiddenLine>
            </a:ext>
          </a:extLst>
        </p:spPr>
        <p:txBody>
          <a:bodyPr lIns="91424" tIns="45712" rIns="91424" bIns="45712" anchor="ctr">
            <a:spAutoFit/>
          </a:bodyPr>
          <a:lstStyle/>
          <a:p>
            <a:endParaRPr lang="en-US"/>
          </a:p>
        </p:txBody>
      </p:sp>
      <p:pic>
        <p:nvPicPr>
          <p:cNvPr id="38917" name="Picture 3" descr="print"/>
          <p:cNvPicPr>
            <a:picLocks noChangeAspect="1" noChangeArrowheads="1"/>
          </p:cNvPicPr>
          <p:nvPr/>
        </p:nvPicPr>
        <p:blipFill>
          <a:blip r:embed="rId3">
            <a:lum contrast="10000"/>
            <a:extLst>
              <a:ext uri="{28A0092B-C50C-407E-A947-70E740481C1C}">
                <a14:useLocalDpi xmlns:a14="http://schemas.microsoft.com/office/drawing/2010/main" val="0"/>
              </a:ext>
            </a:extLst>
          </a:blip>
          <a:srcRect l="3598" t="13817" r="3598" b="27570"/>
          <a:stretch>
            <a:fillRect/>
          </a:stretch>
        </p:blipFill>
        <p:spPr bwMode="auto">
          <a:xfrm>
            <a:off x="0" y="-166688"/>
            <a:ext cx="9867900" cy="77866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5864225" y="6791325"/>
            <a:ext cx="360521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lIns="91416" tIns="45708" rIns="91416" bIns="4570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700" b="1">
                <a:solidFill>
                  <a:srgbClr val="FFFF00"/>
                </a:solidFill>
              </a:rPr>
              <a:t>~100 Billion</a:t>
            </a:r>
            <a:r>
              <a:rPr lang="en-US" sz="2700" b="1" baseline="30000">
                <a:solidFill>
                  <a:srgbClr val="FFFF00"/>
                </a:solidFill>
              </a:rPr>
              <a:t> </a:t>
            </a:r>
            <a:r>
              <a:rPr lang="en-US" sz="2700" b="1">
                <a:solidFill>
                  <a:srgbClr val="FFFF00"/>
                </a:solidFill>
              </a:rPr>
              <a:t>Galaxies</a:t>
            </a:r>
            <a:endParaRPr lang="ja-JP" altLang="en-US" sz="2700" b="1">
              <a:solidFill>
                <a:srgbClr val="FFFF00"/>
              </a:solidFill>
            </a:endParaRPr>
          </a:p>
        </p:txBody>
      </p:sp>
      <p:sp>
        <p:nvSpPr>
          <p:cNvPr id="8" name="Rectangle 6"/>
          <p:cNvSpPr>
            <a:spLocks noGrp="1" noChangeArrowheads="1"/>
          </p:cNvSpPr>
          <p:nvPr>
            <p:ph type="title"/>
          </p:nvPr>
        </p:nvSpPr>
        <p:spPr>
          <a:xfrm>
            <a:off x="152400" y="0"/>
            <a:ext cx="4267200" cy="685800"/>
          </a:xfrm>
        </p:spPr>
        <p:txBody>
          <a:bodyPr/>
          <a:lstStyle/>
          <a:p>
            <a:pPr eaLnBrk="1" hangingPunct="1"/>
            <a:r>
              <a:rPr lang="en-US" altLang="ja-JP" sz="3200">
                <a:solidFill>
                  <a:srgbClr val="00FFFF"/>
                </a:solidFill>
                <a:latin typeface="Arial" charset="0"/>
                <a:ea typeface="ＭＳ Ｐゴシック" charset="0"/>
                <a:cs typeface="ＭＳ Ｐゴシック" charset="0"/>
              </a:rPr>
              <a:t>Hubble Deep Field</a:t>
            </a:r>
            <a:endParaRPr lang="en-US" sz="3200">
              <a:solidFill>
                <a:srgbClr val="00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2774377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ouTube - Optical Tweezers in Action/ Key Facts.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95800" y="3429000"/>
            <a:ext cx="4724400" cy="3543300"/>
          </a:xfrm>
          <a:prstGeom prst="rect">
            <a:avLst/>
          </a:prstGeom>
        </p:spPr>
      </p:pic>
      <p:sp>
        <p:nvSpPr>
          <p:cNvPr id="159746" name="Title 1"/>
          <p:cNvSpPr>
            <a:spLocks noGrp="1"/>
          </p:cNvSpPr>
          <p:nvPr>
            <p:ph type="title"/>
          </p:nvPr>
        </p:nvSpPr>
        <p:spPr/>
        <p:txBody>
          <a:bodyPr/>
          <a:lstStyle/>
          <a:p>
            <a:r>
              <a:rPr lang="en-US" sz="2800">
                <a:latin typeface="Tahoma" charset="0"/>
                <a:ea typeface="ＭＳ Ｐゴシック" charset="0"/>
                <a:cs typeface="ＭＳ Ｐゴシック" charset="0"/>
              </a:rPr>
              <a:t>LCOS (Liquid Crystal on Silicon)</a:t>
            </a:r>
            <a:br>
              <a:rPr lang="en-US" sz="2800">
                <a:latin typeface="Tahoma" charset="0"/>
                <a:ea typeface="ＭＳ Ｐゴシック" charset="0"/>
                <a:cs typeface="ＭＳ Ｐゴシック" charset="0"/>
              </a:rPr>
            </a:br>
            <a:r>
              <a:rPr lang="en-US" sz="2800">
                <a:latin typeface="Tahoma" charset="0"/>
                <a:ea typeface="ＭＳ Ｐゴシック" charset="0"/>
                <a:cs typeface="ＭＳ Ｐゴシック" charset="0"/>
              </a:rPr>
              <a:t>for SLM (Spatial Light Modulator)</a:t>
            </a:r>
          </a:p>
        </p:txBody>
      </p:sp>
      <p:sp>
        <p:nvSpPr>
          <p:cNvPr id="15974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15974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a:solidFill>
                  <a:srgbClr val="0000FF"/>
                </a:solidFill>
              </a:rPr>
              <a:t>Katsushi Arisaka,UCLA</a:t>
            </a:r>
          </a:p>
        </p:txBody>
      </p:sp>
      <p:sp>
        <p:nvSpPr>
          <p:cNvPr id="15974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BD978B4-2F3B-E649-9EE7-D90E97C10674}" type="slidenum">
              <a:rPr lang="en-US" sz="1500">
                <a:solidFill>
                  <a:srgbClr val="0000FF"/>
                </a:solidFill>
              </a:rPr>
              <a:pPr eaLnBrk="1" hangingPunct="1"/>
              <a:t>100</a:t>
            </a:fld>
            <a:endParaRPr lang="en-US" sz="1500">
              <a:solidFill>
                <a:srgbClr val="0000FF"/>
              </a:solidFill>
            </a:endParaRPr>
          </a:p>
        </p:txBody>
      </p:sp>
      <p:pic>
        <p:nvPicPr>
          <p:cNvPr id="159750" name="Content Placeholder 8" descr="LCOS Picture.tiff"/>
          <p:cNvPicPr>
            <a:picLocks noGrp="1" noChangeAspect="1"/>
          </p:cNvPicPr>
          <p:nvPr>
            <p:ph idx="1"/>
          </p:nvPr>
        </p:nvPicPr>
        <p:blipFill>
          <a:blip r:embed="rId5">
            <a:extLst>
              <a:ext uri="{28A0092B-C50C-407E-A947-70E740481C1C}">
                <a14:useLocalDpi xmlns:a14="http://schemas.microsoft.com/office/drawing/2010/main" val="0"/>
              </a:ext>
            </a:extLst>
          </a:blip>
          <a:srcRect l="3674" r="3015"/>
          <a:stretch>
            <a:fillRect/>
          </a:stretch>
        </p:blipFill>
        <p:spPr>
          <a:xfrm>
            <a:off x="0" y="1066800"/>
            <a:ext cx="4327525" cy="5867400"/>
          </a:xfrm>
        </p:spPr>
      </p:pic>
      <p:pic>
        <p:nvPicPr>
          <p:cNvPr id="159751" name="Picture 9" descr="LCOS2.tif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762000"/>
            <a:ext cx="492601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p:cNvSpPr txBox="1">
            <a:spLocks noChangeArrowheads="1"/>
          </p:cNvSpPr>
          <p:nvPr/>
        </p:nvSpPr>
        <p:spPr bwMode="auto">
          <a:xfrm>
            <a:off x="7180263" y="6534150"/>
            <a:ext cx="1887537" cy="400050"/>
          </a:xfrm>
          <a:prstGeom prst="rect">
            <a:avLst/>
          </a:prstGeom>
          <a:noFill/>
          <a:ln w="50800">
            <a:noFill/>
            <a:miter lim="800000"/>
            <a:headEnd/>
            <a:tailEnd/>
          </a:ln>
        </p:spPr>
        <p:txBody>
          <a:bodyPr wrap="none" lIns="91416" tIns="45708" rIns="91416" bIns="4570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2000" b="1">
                <a:solidFill>
                  <a:srgbClr val="85FFE0"/>
                </a:solidFill>
                <a:latin typeface="Arial Narrow" charset="0"/>
              </a:rPr>
              <a:t>Optical Tweezers</a:t>
            </a:r>
            <a:endParaRPr lang="en-US" sz="2000" b="1">
              <a:solidFill>
                <a:srgbClr val="85FFE0"/>
              </a:solidFill>
              <a:latin typeface="Arial Narrow" charset="0"/>
            </a:endParaRPr>
          </a:p>
        </p:txBody>
      </p:sp>
      <p:sp>
        <p:nvSpPr>
          <p:cNvPr id="159754" name="TextBox 7"/>
          <p:cNvSpPr txBox="1">
            <a:spLocks noChangeArrowheads="1"/>
          </p:cNvSpPr>
          <p:nvPr/>
        </p:nvSpPr>
        <p:spPr bwMode="auto">
          <a:xfrm>
            <a:off x="1239838" y="762000"/>
            <a:ext cx="1427162" cy="40005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1432" tIns="45716" rIns="91432" bIns="45716">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i="1">
                <a:solidFill>
                  <a:srgbClr val="00B0F0"/>
                </a:solidFill>
                <a:latin typeface="Arial Narrow" charset="0"/>
              </a:rPr>
              <a:t>Hamamatsu</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16486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16486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F069A94-6FC2-AD47-BDD9-C217E23604B2}" type="slidenum">
              <a:rPr lang="en-US" sz="1500">
                <a:solidFill>
                  <a:srgbClr val="0000FF"/>
                </a:solidFill>
              </a:rPr>
              <a:pPr eaLnBrk="1" hangingPunct="1"/>
              <a:t>101</a:t>
            </a:fld>
            <a:endParaRPr lang="en-US" sz="1500">
              <a:solidFill>
                <a:srgbClr val="0000FF"/>
              </a:solidFill>
            </a:endParaRPr>
          </a:p>
        </p:txBody>
      </p:sp>
      <p:sp>
        <p:nvSpPr>
          <p:cNvPr id="164869" name="Rectangle 2"/>
          <p:cNvSpPr>
            <a:spLocks noChangeArrowheads="1"/>
          </p:cNvSpPr>
          <p:nvPr/>
        </p:nvSpPr>
        <p:spPr bwMode="auto">
          <a:xfrm>
            <a:off x="0" y="0"/>
            <a:ext cx="9677400" cy="7315200"/>
          </a:xfrm>
          <a:prstGeom prst="rect">
            <a:avLst/>
          </a:prstGeom>
          <a:solidFill>
            <a:schemeClr val="tx1"/>
          </a:solidFill>
          <a:ln>
            <a:noFill/>
          </a:ln>
          <a:extLst>
            <a:ext uri="{91240B29-F687-4f45-9708-019B960494DF}">
              <a14:hiddenLine xmlns:a14="http://schemas.microsoft.com/office/drawing/2010/main" w="50800">
                <a:solidFill>
                  <a:srgbClr val="000000"/>
                </a:solidFill>
                <a:miter lim="800000"/>
                <a:headEnd/>
                <a:tailEnd/>
              </a14:hiddenLine>
            </a:ext>
          </a:extLst>
        </p:spPr>
        <p:txBody>
          <a:bodyPr wrap="none" lIns="91416" tIns="45708" rIns="91416" bIns="45708" anchor="ctr"/>
          <a:lstStyle/>
          <a:p>
            <a:endParaRPr lang="en-US"/>
          </a:p>
        </p:txBody>
      </p:sp>
      <p:pic>
        <p:nvPicPr>
          <p:cNvPr id="164870" name="Picture 4" descr="923f2[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58800" y="742950"/>
            <a:ext cx="8356600" cy="626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871" name="Group 22"/>
          <p:cNvGrpSpPr>
            <a:grpSpLocks/>
          </p:cNvGrpSpPr>
          <p:nvPr/>
        </p:nvGrpSpPr>
        <p:grpSpPr bwMode="auto">
          <a:xfrm>
            <a:off x="2087563" y="1295400"/>
            <a:ext cx="5440362" cy="3543300"/>
            <a:chOff x="2088246" y="1143000"/>
            <a:chExt cx="5439679" cy="3542845"/>
          </a:xfrm>
        </p:grpSpPr>
        <p:sp>
          <p:nvSpPr>
            <p:cNvPr id="164879" name="Oval 9"/>
            <p:cNvSpPr>
              <a:spLocks noChangeAspect="1"/>
            </p:cNvSpPr>
            <p:nvPr/>
          </p:nvSpPr>
          <p:spPr bwMode="auto">
            <a:xfrm>
              <a:off x="4114800" y="1676400"/>
              <a:ext cx="136525" cy="136525"/>
            </a:xfrm>
            <a:prstGeom prst="ellipse">
              <a:avLst/>
            </a:prstGeom>
            <a:solidFill>
              <a:srgbClr val="FDBBFF"/>
            </a:solidFill>
            <a:ln w="38100">
              <a:solidFill>
                <a:srgbClr val="FF00FF"/>
              </a:solidFill>
              <a:round/>
              <a:headEnd/>
              <a:tailEnd/>
            </a:ln>
          </p:spPr>
          <p:txBody>
            <a:bodyPr wrap="none" anchor="ctr"/>
            <a:lstStyle/>
            <a:p>
              <a:endParaRPr lang="en-US"/>
            </a:p>
          </p:txBody>
        </p:sp>
        <p:sp>
          <p:nvSpPr>
            <p:cNvPr id="164880" name="Oval 12"/>
            <p:cNvSpPr>
              <a:spLocks noChangeAspect="1"/>
            </p:cNvSpPr>
            <p:nvPr/>
          </p:nvSpPr>
          <p:spPr bwMode="auto">
            <a:xfrm>
              <a:off x="3886200" y="1143000"/>
              <a:ext cx="136525" cy="136525"/>
            </a:xfrm>
            <a:prstGeom prst="ellipse">
              <a:avLst/>
            </a:prstGeom>
            <a:solidFill>
              <a:srgbClr val="FDBBFF"/>
            </a:solidFill>
            <a:ln w="38100">
              <a:solidFill>
                <a:srgbClr val="FF00FF"/>
              </a:solidFill>
              <a:round/>
              <a:headEnd/>
              <a:tailEnd/>
            </a:ln>
          </p:spPr>
          <p:txBody>
            <a:bodyPr wrap="none" anchor="ctr"/>
            <a:lstStyle/>
            <a:p>
              <a:endParaRPr lang="en-US"/>
            </a:p>
          </p:txBody>
        </p:sp>
        <p:sp>
          <p:nvSpPr>
            <p:cNvPr id="164881" name="Oval 13"/>
            <p:cNvSpPr>
              <a:spLocks noChangeAspect="1"/>
            </p:cNvSpPr>
            <p:nvPr/>
          </p:nvSpPr>
          <p:spPr bwMode="auto">
            <a:xfrm>
              <a:off x="2088246" y="1729920"/>
              <a:ext cx="136525" cy="136525"/>
            </a:xfrm>
            <a:prstGeom prst="ellipse">
              <a:avLst/>
            </a:prstGeom>
            <a:solidFill>
              <a:srgbClr val="FDBBFF"/>
            </a:solidFill>
            <a:ln w="38100">
              <a:solidFill>
                <a:srgbClr val="FF00FF"/>
              </a:solidFill>
              <a:round/>
              <a:headEnd/>
              <a:tailEnd/>
            </a:ln>
          </p:spPr>
          <p:txBody>
            <a:bodyPr wrap="none" anchor="ctr"/>
            <a:lstStyle/>
            <a:p>
              <a:endParaRPr lang="en-US"/>
            </a:p>
          </p:txBody>
        </p:sp>
        <p:sp>
          <p:nvSpPr>
            <p:cNvPr id="164882" name="Oval 14"/>
            <p:cNvSpPr>
              <a:spLocks noChangeAspect="1"/>
            </p:cNvSpPr>
            <p:nvPr/>
          </p:nvSpPr>
          <p:spPr bwMode="auto">
            <a:xfrm>
              <a:off x="2514600" y="3429000"/>
              <a:ext cx="136525" cy="136525"/>
            </a:xfrm>
            <a:prstGeom prst="ellipse">
              <a:avLst/>
            </a:prstGeom>
            <a:solidFill>
              <a:srgbClr val="FDBBFF"/>
            </a:solidFill>
            <a:ln w="38100">
              <a:solidFill>
                <a:srgbClr val="FF00FF"/>
              </a:solidFill>
              <a:round/>
              <a:headEnd/>
              <a:tailEnd/>
            </a:ln>
          </p:spPr>
          <p:txBody>
            <a:bodyPr wrap="none" anchor="ctr"/>
            <a:lstStyle/>
            <a:p>
              <a:endParaRPr lang="en-US"/>
            </a:p>
          </p:txBody>
        </p:sp>
        <p:sp>
          <p:nvSpPr>
            <p:cNvPr id="164883" name="Oval 15"/>
            <p:cNvSpPr>
              <a:spLocks noChangeAspect="1"/>
            </p:cNvSpPr>
            <p:nvPr/>
          </p:nvSpPr>
          <p:spPr bwMode="auto">
            <a:xfrm>
              <a:off x="3794272" y="4549320"/>
              <a:ext cx="136525" cy="136525"/>
            </a:xfrm>
            <a:prstGeom prst="ellipse">
              <a:avLst/>
            </a:prstGeom>
            <a:solidFill>
              <a:srgbClr val="FDBBFF"/>
            </a:solidFill>
            <a:ln w="38100">
              <a:solidFill>
                <a:srgbClr val="FF00FF"/>
              </a:solidFill>
              <a:round/>
              <a:headEnd/>
              <a:tailEnd/>
            </a:ln>
          </p:spPr>
          <p:txBody>
            <a:bodyPr wrap="none" anchor="ctr"/>
            <a:lstStyle/>
            <a:p>
              <a:endParaRPr lang="en-US"/>
            </a:p>
          </p:txBody>
        </p:sp>
        <p:sp>
          <p:nvSpPr>
            <p:cNvPr id="164884" name="Oval 16"/>
            <p:cNvSpPr>
              <a:spLocks noChangeAspect="1"/>
            </p:cNvSpPr>
            <p:nvPr/>
          </p:nvSpPr>
          <p:spPr bwMode="auto">
            <a:xfrm>
              <a:off x="5585887" y="1828800"/>
              <a:ext cx="136525" cy="136525"/>
            </a:xfrm>
            <a:prstGeom prst="ellipse">
              <a:avLst/>
            </a:prstGeom>
            <a:solidFill>
              <a:srgbClr val="FDBBFF"/>
            </a:solidFill>
            <a:ln w="38100">
              <a:solidFill>
                <a:srgbClr val="FF00FF"/>
              </a:solidFill>
              <a:round/>
              <a:headEnd/>
              <a:tailEnd/>
            </a:ln>
          </p:spPr>
          <p:txBody>
            <a:bodyPr wrap="none" anchor="ctr"/>
            <a:lstStyle/>
            <a:p>
              <a:endParaRPr lang="en-US"/>
            </a:p>
          </p:txBody>
        </p:sp>
        <p:sp>
          <p:nvSpPr>
            <p:cNvPr id="164885" name="Oval 17"/>
            <p:cNvSpPr>
              <a:spLocks noChangeAspect="1"/>
            </p:cNvSpPr>
            <p:nvPr/>
          </p:nvSpPr>
          <p:spPr bwMode="auto">
            <a:xfrm>
              <a:off x="3886200" y="3276600"/>
              <a:ext cx="136525" cy="136525"/>
            </a:xfrm>
            <a:prstGeom prst="ellipse">
              <a:avLst/>
            </a:prstGeom>
            <a:solidFill>
              <a:srgbClr val="FDBBFF"/>
            </a:solidFill>
            <a:ln w="38100">
              <a:solidFill>
                <a:srgbClr val="FF00FF"/>
              </a:solidFill>
              <a:round/>
              <a:headEnd/>
              <a:tailEnd/>
            </a:ln>
          </p:spPr>
          <p:txBody>
            <a:bodyPr wrap="none" anchor="ctr"/>
            <a:lstStyle/>
            <a:p>
              <a:endParaRPr lang="en-US"/>
            </a:p>
          </p:txBody>
        </p:sp>
        <p:sp>
          <p:nvSpPr>
            <p:cNvPr id="164886" name="Oval 18"/>
            <p:cNvSpPr>
              <a:spLocks noChangeAspect="1"/>
            </p:cNvSpPr>
            <p:nvPr/>
          </p:nvSpPr>
          <p:spPr bwMode="auto">
            <a:xfrm>
              <a:off x="5410200" y="3048000"/>
              <a:ext cx="136525" cy="136525"/>
            </a:xfrm>
            <a:prstGeom prst="ellipse">
              <a:avLst/>
            </a:prstGeom>
            <a:solidFill>
              <a:srgbClr val="FDBBFF"/>
            </a:solidFill>
            <a:ln w="38100">
              <a:solidFill>
                <a:srgbClr val="FF00FF"/>
              </a:solidFill>
              <a:round/>
              <a:headEnd/>
              <a:tailEnd/>
            </a:ln>
          </p:spPr>
          <p:txBody>
            <a:bodyPr wrap="none" anchor="ctr"/>
            <a:lstStyle/>
            <a:p>
              <a:endParaRPr lang="en-US"/>
            </a:p>
          </p:txBody>
        </p:sp>
        <p:sp>
          <p:nvSpPr>
            <p:cNvPr id="164887" name="Oval 19"/>
            <p:cNvSpPr>
              <a:spLocks noChangeAspect="1"/>
            </p:cNvSpPr>
            <p:nvPr/>
          </p:nvSpPr>
          <p:spPr bwMode="auto">
            <a:xfrm>
              <a:off x="5890834" y="4503515"/>
              <a:ext cx="136525" cy="136525"/>
            </a:xfrm>
            <a:prstGeom prst="ellipse">
              <a:avLst/>
            </a:prstGeom>
            <a:solidFill>
              <a:srgbClr val="FDBBFF"/>
            </a:solidFill>
            <a:ln w="38100">
              <a:solidFill>
                <a:srgbClr val="FF00FF"/>
              </a:solidFill>
              <a:round/>
              <a:headEnd/>
              <a:tailEnd/>
            </a:ln>
          </p:spPr>
          <p:txBody>
            <a:bodyPr wrap="none" anchor="ctr"/>
            <a:lstStyle/>
            <a:p>
              <a:endParaRPr lang="en-US"/>
            </a:p>
          </p:txBody>
        </p:sp>
        <p:sp>
          <p:nvSpPr>
            <p:cNvPr id="164888" name="Oval 20"/>
            <p:cNvSpPr>
              <a:spLocks noChangeAspect="1"/>
            </p:cNvSpPr>
            <p:nvPr/>
          </p:nvSpPr>
          <p:spPr bwMode="auto">
            <a:xfrm>
              <a:off x="6652077" y="2735640"/>
              <a:ext cx="136525" cy="136525"/>
            </a:xfrm>
            <a:prstGeom prst="ellipse">
              <a:avLst/>
            </a:prstGeom>
            <a:solidFill>
              <a:srgbClr val="FDBBFF"/>
            </a:solidFill>
            <a:ln w="38100">
              <a:solidFill>
                <a:srgbClr val="FF00FF"/>
              </a:solidFill>
              <a:round/>
              <a:headEnd/>
              <a:tailEnd/>
            </a:ln>
          </p:spPr>
          <p:txBody>
            <a:bodyPr wrap="none" anchor="ctr"/>
            <a:lstStyle/>
            <a:p>
              <a:endParaRPr lang="en-US"/>
            </a:p>
          </p:txBody>
        </p:sp>
        <p:sp>
          <p:nvSpPr>
            <p:cNvPr id="164889" name="Oval 21"/>
            <p:cNvSpPr>
              <a:spLocks noChangeAspect="1"/>
            </p:cNvSpPr>
            <p:nvPr/>
          </p:nvSpPr>
          <p:spPr bwMode="auto">
            <a:xfrm>
              <a:off x="7391400" y="2073275"/>
              <a:ext cx="136525" cy="136525"/>
            </a:xfrm>
            <a:prstGeom prst="ellipse">
              <a:avLst/>
            </a:prstGeom>
            <a:solidFill>
              <a:srgbClr val="FDBBFF"/>
            </a:solidFill>
            <a:ln w="38100">
              <a:solidFill>
                <a:srgbClr val="FF00FF"/>
              </a:solidFill>
              <a:round/>
              <a:headEnd/>
              <a:tailEnd/>
            </a:ln>
          </p:spPr>
          <p:txBody>
            <a:bodyPr wrap="none" anchor="ctr"/>
            <a:lstStyle/>
            <a:p>
              <a:endParaRPr lang="en-US"/>
            </a:p>
          </p:txBody>
        </p:sp>
      </p:grpSp>
      <p:grpSp>
        <p:nvGrpSpPr>
          <p:cNvPr id="3" name="Group 25"/>
          <p:cNvGrpSpPr>
            <a:grpSpLocks/>
          </p:cNvGrpSpPr>
          <p:nvPr/>
        </p:nvGrpSpPr>
        <p:grpSpPr bwMode="auto">
          <a:xfrm>
            <a:off x="762000" y="5722938"/>
            <a:ext cx="3336925" cy="996950"/>
            <a:chOff x="762000" y="5570160"/>
            <a:chExt cx="3336925" cy="997328"/>
          </a:xfrm>
        </p:grpSpPr>
        <p:sp>
          <p:nvSpPr>
            <p:cNvPr id="164875" name="Oval 14"/>
            <p:cNvSpPr>
              <a:spLocks noChangeAspect="1"/>
            </p:cNvSpPr>
            <p:nvPr/>
          </p:nvSpPr>
          <p:spPr bwMode="auto">
            <a:xfrm>
              <a:off x="1333195" y="5570160"/>
              <a:ext cx="136525" cy="136525"/>
            </a:xfrm>
            <a:prstGeom prst="ellipse">
              <a:avLst/>
            </a:prstGeom>
            <a:solidFill>
              <a:srgbClr val="00FFFF"/>
            </a:solidFill>
            <a:ln w="38100">
              <a:solidFill>
                <a:srgbClr val="0000FF"/>
              </a:solidFill>
              <a:round/>
              <a:headEnd/>
              <a:tailEnd/>
            </a:ln>
          </p:spPr>
          <p:txBody>
            <a:bodyPr wrap="none" anchor="ctr"/>
            <a:lstStyle/>
            <a:p>
              <a:endParaRPr lang="en-US">
                <a:solidFill>
                  <a:srgbClr val="0000FF"/>
                </a:solidFill>
              </a:endParaRPr>
            </a:p>
          </p:txBody>
        </p:sp>
        <p:sp>
          <p:nvSpPr>
            <p:cNvPr id="164876" name="Oval 14"/>
            <p:cNvSpPr>
              <a:spLocks noChangeAspect="1"/>
            </p:cNvSpPr>
            <p:nvPr/>
          </p:nvSpPr>
          <p:spPr bwMode="auto">
            <a:xfrm>
              <a:off x="2529718" y="5807075"/>
              <a:ext cx="136525" cy="136525"/>
            </a:xfrm>
            <a:prstGeom prst="ellipse">
              <a:avLst/>
            </a:prstGeom>
            <a:solidFill>
              <a:srgbClr val="00FFFF"/>
            </a:solidFill>
            <a:ln w="38100">
              <a:solidFill>
                <a:srgbClr val="0000FF"/>
              </a:solidFill>
              <a:round/>
              <a:headEnd/>
              <a:tailEnd/>
            </a:ln>
          </p:spPr>
          <p:txBody>
            <a:bodyPr wrap="none" anchor="ctr"/>
            <a:lstStyle/>
            <a:p>
              <a:endParaRPr lang="en-US">
                <a:solidFill>
                  <a:srgbClr val="0000FF"/>
                </a:solidFill>
              </a:endParaRPr>
            </a:p>
          </p:txBody>
        </p:sp>
        <p:sp>
          <p:nvSpPr>
            <p:cNvPr id="164877" name="Oval 14"/>
            <p:cNvSpPr>
              <a:spLocks noChangeAspect="1"/>
            </p:cNvSpPr>
            <p:nvPr/>
          </p:nvSpPr>
          <p:spPr bwMode="auto">
            <a:xfrm>
              <a:off x="3962400" y="5791200"/>
              <a:ext cx="136525" cy="136525"/>
            </a:xfrm>
            <a:prstGeom prst="ellipse">
              <a:avLst/>
            </a:prstGeom>
            <a:solidFill>
              <a:srgbClr val="00FFFF"/>
            </a:solidFill>
            <a:ln w="38100">
              <a:solidFill>
                <a:srgbClr val="0000FF"/>
              </a:solidFill>
              <a:round/>
              <a:headEnd/>
              <a:tailEnd/>
            </a:ln>
          </p:spPr>
          <p:txBody>
            <a:bodyPr wrap="none" anchor="ctr"/>
            <a:lstStyle/>
            <a:p>
              <a:endParaRPr lang="en-US">
                <a:solidFill>
                  <a:srgbClr val="0000FF"/>
                </a:solidFill>
              </a:endParaRPr>
            </a:p>
          </p:txBody>
        </p:sp>
        <p:sp>
          <p:nvSpPr>
            <p:cNvPr id="164878" name="TextBox 23"/>
            <p:cNvSpPr txBox="1">
              <a:spLocks noChangeArrowheads="1"/>
            </p:cNvSpPr>
            <p:nvPr/>
          </p:nvSpPr>
          <p:spPr bwMode="auto">
            <a:xfrm>
              <a:off x="762000" y="6095821"/>
              <a:ext cx="2286000" cy="471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32" tIns="45716" rIns="91432" bIns="45716">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b="1">
                  <a:solidFill>
                    <a:srgbClr val="00FFFF"/>
                  </a:solidFill>
                  <a:latin typeface="Arial Narrow" charset="0"/>
                </a:rPr>
                <a:t>Photo Excitation</a:t>
              </a:r>
            </a:p>
          </p:txBody>
        </p:sp>
      </p:grpSp>
      <p:sp>
        <p:nvSpPr>
          <p:cNvPr id="164873" name="TextBox 24"/>
          <p:cNvSpPr txBox="1">
            <a:spLocks noChangeArrowheads="1"/>
          </p:cNvSpPr>
          <p:nvPr/>
        </p:nvSpPr>
        <p:spPr bwMode="auto">
          <a:xfrm>
            <a:off x="2819400" y="2438400"/>
            <a:ext cx="304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32" tIns="45716" rIns="91432" bIns="45716">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b="1">
                <a:solidFill>
                  <a:srgbClr val="FF6DFF"/>
                </a:solidFill>
                <a:latin typeface="Arial Narrow" charset="0"/>
              </a:rPr>
              <a:t>SLM + Voltage Sensing</a:t>
            </a:r>
          </a:p>
        </p:txBody>
      </p:sp>
      <p:sp>
        <p:nvSpPr>
          <p:cNvPr id="164874" name="Rectangle 3"/>
          <p:cNvSpPr>
            <a:spLocks noGrp="1" noChangeArrowheads="1"/>
          </p:cNvSpPr>
          <p:nvPr>
            <p:ph type="title"/>
          </p:nvPr>
        </p:nvSpPr>
        <p:spPr/>
        <p:txBody>
          <a:bodyPr/>
          <a:lstStyle/>
          <a:p>
            <a:pPr eaLnBrk="1" hangingPunct="1"/>
            <a:r>
              <a:rPr lang="en-US" sz="2400">
                <a:solidFill>
                  <a:srgbClr val="FF6600"/>
                </a:solidFill>
                <a:latin typeface="Tahoma" charset="0"/>
                <a:ea typeface="ＭＳ Ｐゴシック" charset="0"/>
                <a:cs typeface="ＭＳ Ｐゴシック" charset="0"/>
              </a:rPr>
              <a:t>Ca</a:t>
            </a:r>
            <a:r>
              <a:rPr lang="en-US" sz="2400" baseline="30000">
                <a:solidFill>
                  <a:srgbClr val="FF6600"/>
                </a:solidFill>
                <a:latin typeface="Tahoma" charset="0"/>
                <a:ea typeface="ＭＳ Ｐゴシック" charset="0"/>
                <a:cs typeface="ＭＳ Ｐゴシック" charset="0"/>
              </a:rPr>
              <a:t>2+</a:t>
            </a:r>
            <a:r>
              <a:rPr lang="en-US" sz="2400">
                <a:solidFill>
                  <a:srgbClr val="FF6600"/>
                </a:solidFill>
                <a:latin typeface="Tahoma" charset="0"/>
                <a:ea typeface="ＭＳ Ｐゴシック" charset="0"/>
                <a:cs typeface="ＭＳ Ｐゴシック" charset="0"/>
              </a:rPr>
              <a:t> Signal in cultivated Rat</a:t>
            </a:r>
            <a:r>
              <a:rPr lang="ja-JP" altLang="en-US" sz="2400">
                <a:solidFill>
                  <a:srgbClr val="FF6600"/>
                </a:solidFill>
                <a:latin typeface="Tahoma" charset="0"/>
                <a:ea typeface="ＭＳ Ｐゴシック" charset="0"/>
                <a:cs typeface="ＭＳ Ｐゴシック" charset="0"/>
              </a:rPr>
              <a:t>’</a:t>
            </a:r>
            <a:r>
              <a:rPr lang="en-US" sz="2400">
                <a:solidFill>
                  <a:srgbClr val="FF6600"/>
                </a:solidFill>
                <a:latin typeface="Tahoma" charset="0"/>
                <a:ea typeface="ＭＳ Ｐゴシック" charset="0"/>
                <a:cs typeface="ＭＳ Ｐゴシック" charset="0"/>
              </a:rPr>
              <a:t>s Brain </a:t>
            </a:r>
            <a:br>
              <a:rPr lang="en-US" sz="2400">
                <a:solidFill>
                  <a:srgbClr val="FF6600"/>
                </a:solidFill>
                <a:latin typeface="Tahoma" charset="0"/>
                <a:ea typeface="ＭＳ Ｐゴシック" charset="0"/>
                <a:cs typeface="ＭＳ Ｐゴシック" charset="0"/>
              </a:rPr>
            </a:br>
            <a:r>
              <a:rPr lang="en-US" sz="2400">
                <a:solidFill>
                  <a:srgbClr val="FF6600"/>
                </a:solidFill>
                <a:latin typeface="Tahoma" charset="0"/>
                <a:ea typeface="ＭＳ Ｐゴシック" charset="0"/>
                <a:cs typeface="ＭＳ Ｐゴシック" charset="0"/>
              </a:rPr>
              <a:t>by Confocal Microscope</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16691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16691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E81A3B-43C8-6E45-91A9-858FD4C5397D}" type="slidenum">
              <a:rPr lang="en-US" sz="1500">
                <a:solidFill>
                  <a:srgbClr val="0000FF"/>
                </a:solidFill>
              </a:rPr>
              <a:pPr eaLnBrk="1" hangingPunct="1"/>
              <a:t>102</a:t>
            </a:fld>
            <a:endParaRPr lang="en-US" sz="1500">
              <a:solidFill>
                <a:srgbClr val="0000FF"/>
              </a:solidFill>
            </a:endParaRPr>
          </a:p>
        </p:txBody>
      </p:sp>
      <p:sp>
        <p:nvSpPr>
          <p:cNvPr id="166917" name="Rectangle 2"/>
          <p:cNvSpPr>
            <a:spLocks noGrp="1" noChangeArrowheads="1"/>
          </p:cNvSpPr>
          <p:nvPr>
            <p:ph type="title"/>
          </p:nvPr>
        </p:nvSpPr>
        <p:spPr>
          <a:xfrm>
            <a:off x="1600200" y="2438400"/>
            <a:ext cx="6400800" cy="1295400"/>
          </a:xfrm>
          <a:solidFill>
            <a:srgbClr val="FFCCCC"/>
          </a:solidFill>
        </p:spPr>
        <p:txBody>
          <a:bodyPr/>
          <a:lstStyle/>
          <a:p>
            <a:pPr eaLnBrk="1" hangingPunct="1"/>
            <a:r>
              <a:rPr lang="en-US" sz="4800">
                <a:latin typeface="Tahoma" charset="0"/>
                <a:ea typeface="ＭＳ Ｐゴシック" charset="0"/>
                <a:cs typeface="ＭＳ Ｐゴシック" charset="0"/>
              </a:rPr>
              <a:t>Summary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12291" name="Footer Placeholder 2"/>
          <p:cNvSpPr>
            <a:spLocks noGrp="1"/>
          </p:cNvSpPr>
          <p:nvPr>
            <p:ph type="ftr" sz="quarter" idx="11"/>
          </p:nvPr>
        </p:nvSpPr>
        <p:spPr/>
        <p:txBody>
          <a:bodyPr/>
          <a:lstStyle/>
          <a:p>
            <a:pPr>
              <a:defRPr/>
            </a:pPr>
            <a:r>
              <a:rPr lang="en-US" smtClean="0"/>
              <a:t>Katsushi Arisaka,UCLA</a:t>
            </a:r>
            <a:endParaRPr lang="en-US"/>
          </a:p>
        </p:txBody>
      </p:sp>
      <p:sp>
        <p:nvSpPr>
          <p:cNvPr id="2662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B60ACC-C395-434C-A387-9568E99E4FE5}" type="slidenum">
              <a:rPr lang="en-US" sz="1500">
                <a:solidFill>
                  <a:srgbClr val="0000FF"/>
                </a:solidFill>
              </a:rPr>
              <a:pPr eaLnBrk="1" hangingPunct="1"/>
              <a:t>103</a:t>
            </a:fld>
            <a:endParaRPr lang="en-US" sz="1500">
              <a:solidFill>
                <a:srgbClr val="0000FF"/>
              </a:solidFill>
            </a:endParaRPr>
          </a:p>
        </p:txBody>
      </p:sp>
      <p:sp>
        <p:nvSpPr>
          <p:cNvPr id="26628" name="Text Box 2"/>
          <p:cNvSpPr txBox="1">
            <a:spLocks noChangeArrowheads="1"/>
          </p:cNvSpPr>
          <p:nvPr/>
        </p:nvSpPr>
        <p:spPr bwMode="auto">
          <a:xfrm>
            <a:off x="430213" y="-41275"/>
            <a:ext cx="8561387"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spAutoFit/>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600" b="1">
                <a:solidFill>
                  <a:srgbClr val="A50021"/>
                </a:solidFill>
                <a:latin typeface="Tahoma" charset="0"/>
              </a:rPr>
              <a:t>Seven Phases of Cosmic Evolution</a:t>
            </a:r>
          </a:p>
        </p:txBody>
      </p:sp>
      <p:pic>
        <p:nvPicPr>
          <p:cNvPr id="26629" name="Picture 3" descr="28_01"/>
          <p:cNvPicPr>
            <a:picLocks noChangeAspect="1" noChangeArrowheads="1"/>
          </p:cNvPicPr>
          <p:nvPr/>
        </p:nvPicPr>
        <p:blipFill>
          <a:blip r:embed="rId3">
            <a:extLst>
              <a:ext uri="{28A0092B-C50C-407E-A947-70E740481C1C}">
                <a14:useLocalDpi xmlns:a14="http://schemas.microsoft.com/office/drawing/2010/main" val="0"/>
              </a:ext>
            </a:extLst>
          </a:blip>
          <a:srcRect l="2727"/>
          <a:stretch>
            <a:fillRect/>
          </a:stretch>
        </p:blipFill>
        <p:spPr bwMode="auto">
          <a:xfrm>
            <a:off x="0" y="762000"/>
            <a:ext cx="96012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ChangeArrowheads="1"/>
          </p:cNvSpPr>
          <p:nvPr/>
        </p:nvSpPr>
        <p:spPr bwMode="auto">
          <a:xfrm>
            <a:off x="0" y="2362200"/>
            <a:ext cx="1739900" cy="338138"/>
          </a:xfrm>
          <a:prstGeom prst="rect">
            <a:avLst/>
          </a:prstGeom>
          <a:noFill/>
          <a:ln w="9525">
            <a:noFill/>
            <a:miter lim="800000"/>
            <a:headEnd/>
            <a:tailEnd/>
          </a:ln>
        </p:spPr>
        <p:txBody>
          <a:bodyPr wrap="none">
            <a:spAutoFit/>
          </a:bodyPr>
          <a:lstStyle/>
          <a:p>
            <a:pPr>
              <a:defRPr/>
            </a:pPr>
            <a:r>
              <a:rPr lang="en-US" sz="1600" b="1" dirty="0">
                <a:solidFill>
                  <a:srgbClr val="FF0000"/>
                </a:solidFill>
                <a:latin typeface="+mn-lt"/>
                <a:ea typeface="Arial" charset="0"/>
                <a:cs typeface="Arial" charset="0"/>
              </a:rPr>
              <a:t>14 billion years ago</a:t>
            </a:r>
          </a:p>
        </p:txBody>
      </p:sp>
      <p:sp>
        <p:nvSpPr>
          <p:cNvPr id="26631" name="Rectangle 10"/>
          <p:cNvSpPr>
            <a:spLocks noChangeArrowheads="1"/>
          </p:cNvSpPr>
          <p:nvPr/>
        </p:nvSpPr>
        <p:spPr bwMode="auto">
          <a:xfrm>
            <a:off x="2819400" y="6419850"/>
            <a:ext cx="3657600" cy="381000"/>
          </a:xfrm>
          <a:prstGeom prst="rect">
            <a:avLst/>
          </a:prstGeom>
          <a:solidFill>
            <a:schemeClr val="bg1"/>
          </a:solidFill>
          <a:ln w="50800">
            <a:solidFill>
              <a:schemeClr val="bg1"/>
            </a:solidFill>
            <a:round/>
            <a:headEnd/>
            <a:tailEnd/>
          </a:ln>
        </p:spPr>
        <p:txBody>
          <a:bodyPr wrap="none" anchor="ctr"/>
          <a:lstStyle/>
          <a:p>
            <a:endParaRPr lang="en-US"/>
          </a:p>
        </p:txBody>
      </p:sp>
      <p:sp>
        <p:nvSpPr>
          <p:cNvPr id="8" name="Rectangle 3"/>
          <p:cNvSpPr>
            <a:spLocks noChangeArrowheads="1"/>
          </p:cNvSpPr>
          <p:nvPr/>
        </p:nvSpPr>
        <p:spPr bwMode="auto">
          <a:xfrm>
            <a:off x="76200" y="6003925"/>
            <a:ext cx="1239838" cy="830263"/>
          </a:xfrm>
          <a:prstGeom prst="rect">
            <a:avLst/>
          </a:prstGeom>
          <a:noFill/>
          <a:ln w="19050">
            <a:solidFill>
              <a:srgbClr val="FF00FF"/>
            </a:solidFill>
            <a:miter lim="800000"/>
            <a:headEnd/>
            <a:tailEnd/>
          </a:ln>
        </p:spPr>
        <p:txBody>
          <a:bodyPr wrap="none">
            <a:spAutoFit/>
          </a:bodyPr>
          <a:lstStyle/>
          <a:p>
            <a:pPr>
              <a:defRPr/>
            </a:pPr>
            <a:r>
              <a:rPr lang="en-US" b="1" dirty="0">
                <a:solidFill>
                  <a:srgbClr val="FF00FF"/>
                </a:solidFill>
                <a:latin typeface="+mn-lt"/>
                <a:ea typeface="Arial" charset="0"/>
                <a:cs typeface="Arial" charset="0"/>
              </a:rPr>
              <a:t>Origin of</a:t>
            </a:r>
          </a:p>
          <a:p>
            <a:pPr>
              <a:defRPr/>
            </a:pPr>
            <a:r>
              <a:rPr lang="en-US" b="1" dirty="0">
                <a:solidFill>
                  <a:srgbClr val="FF00FF"/>
                </a:solidFill>
                <a:latin typeface="+mn-lt"/>
                <a:ea typeface="Arial" charset="0"/>
                <a:cs typeface="Arial" charset="0"/>
              </a:rPr>
              <a:t>Particles</a:t>
            </a:r>
          </a:p>
        </p:txBody>
      </p:sp>
      <p:sp>
        <p:nvSpPr>
          <p:cNvPr id="9" name="Rectangle 3"/>
          <p:cNvSpPr>
            <a:spLocks noChangeArrowheads="1"/>
          </p:cNvSpPr>
          <p:nvPr/>
        </p:nvSpPr>
        <p:spPr bwMode="auto">
          <a:xfrm>
            <a:off x="1524000" y="6003925"/>
            <a:ext cx="1304925" cy="830263"/>
          </a:xfrm>
          <a:prstGeom prst="rect">
            <a:avLst/>
          </a:prstGeom>
          <a:noFill/>
          <a:ln w="19050">
            <a:solidFill>
              <a:srgbClr val="FF00FF"/>
            </a:solidFill>
            <a:miter lim="800000"/>
            <a:headEnd/>
            <a:tailEnd/>
          </a:ln>
        </p:spPr>
        <p:txBody>
          <a:bodyPr wrap="none">
            <a:spAutoFit/>
          </a:bodyPr>
          <a:lstStyle/>
          <a:p>
            <a:pPr>
              <a:defRPr/>
            </a:pPr>
            <a:r>
              <a:rPr lang="en-US" b="1" dirty="0">
                <a:solidFill>
                  <a:srgbClr val="FF00FF"/>
                </a:solidFill>
                <a:latin typeface="+mn-lt"/>
                <a:ea typeface="Arial" charset="0"/>
                <a:cs typeface="Arial" charset="0"/>
              </a:rPr>
              <a:t>Origin of</a:t>
            </a:r>
          </a:p>
          <a:p>
            <a:pPr>
              <a:defRPr/>
            </a:pPr>
            <a:r>
              <a:rPr lang="en-US" b="1" dirty="0">
                <a:solidFill>
                  <a:srgbClr val="FF00FF"/>
                </a:solidFill>
                <a:latin typeface="+mn-lt"/>
                <a:ea typeface="Arial" charset="0"/>
                <a:cs typeface="Arial" charset="0"/>
              </a:rPr>
              <a:t>Structure</a:t>
            </a:r>
          </a:p>
        </p:txBody>
      </p:sp>
      <p:sp>
        <p:nvSpPr>
          <p:cNvPr id="10" name="Rectangle 3"/>
          <p:cNvSpPr>
            <a:spLocks noChangeArrowheads="1"/>
          </p:cNvSpPr>
          <p:nvPr/>
        </p:nvSpPr>
        <p:spPr bwMode="auto">
          <a:xfrm>
            <a:off x="4648200" y="6003925"/>
            <a:ext cx="1306513" cy="830263"/>
          </a:xfrm>
          <a:prstGeom prst="rect">
            <a:avLst/>
          </a:prstGeom>
          <a:noFill/>
          <a:ln w="19050">
            <a:solidFill>
              <a:srgbClr val="FF3300"/>
            </a:solidFill>
            <a:miter lim="800000"/>
            <a:headEnd/>
            <a:tailEnd/>
          </a:ln>
        </p:spPr>
        <p:txBody>
          <a:bodyPr wrap="none">
            <a:spAutoFit/>
          </a:bodyPr>
          <a:lstStyle/>
          <a:p>
            <a:pPr>
              <a:defRPr/>
            </a:pPr>
            <a:r>
              <a:rPr lang="en-US" b="1" dirty="0">
                <a:solidFill>
                  <a:srgbClr val="FF3300"/>
                </a:solidFill>
                <a:latin typeface="+mn-lt"/>
                <a:ea typeface="Arial" charset="0"/>
                <a:cs typeface="Arial" charset="0"/>
              </a:rPr>
              <a:t>Origin of </a:t>
            </a:r>
          </a:p>
          <a:p>
            <a:pPr>
              <a:defRPr/>
            </a:pPr>
            <a:r>
              <a:rPr lang="en-US" b="1" dirty="0">
                <a:solidFill>
                  <a:srgbClr val="FF3300"/>
                </a:solidFill>
                <a:latin typeface="+mn-lt"/>
                <a:ea typeface="Arial" charset="0"/>
                <a:cs typeface="Arial" charset="0"/>
              </a:rPr>
              <a:t>Life</a:t>
            </a:r>
          </a:p>
        </p:txBody>
      </p:sp>
      <p:sp>
        <p:nvSpPr>
          <p:cNvPr id="13" name="Rectangle 3"/>
          <p:cNvSpPr>
            <a:spLocks noChangeArrowheads="1"/>
          </p:cNvSpPr>
          <p:nvPr/>
        </p:nvSpPr>
        <p:spPr bwMode="auto">
          <a:xfrm>
            <a:off x="6705600" y="6003925"/>
            <a:ext cx="2054225" cy="830263"/>
          </a:xfrm>
          <a:prstGeom prst="rect">
            <a:avLst/>
          </a:prstGeom>
          <a:noFill/>
          <a:ln w="19050">
            <a:solidFill>
              <a:srgbClr val="FF3300"/>
            </a:solidFill>
            <a:miter lim="800000"/>
            <a:headEnd/>
            <a:tailEnd/>
          </a:ln>
        </p:spPr>
        <p:txBody>
          <a:bodyPr wrap="none">
            <a:spAutoFit/>
          </a:bodyPr>
          <a:lstStyle/>
          <a:p>
            <a:pPr>
              <a:defRPr/>
            </a:pPr>
            <a:r>
              <a:rPr lang="en-US" b="1" dirty="0">
                <a:solidFill>
                  <a:srgbClr val="FF3300"/>
                </a:solidFill>
                <a:latin typeface="+mn-lt"/>
                <a:ea typeface="Arial" charset="0"/>
                <a:cs typeface="Arial" charset="0"/>
              </a:rPr>
              <a:t>Origin of </a:t>
            </a:r>
          </a:p>
          <a:p>
            <a:pPr>
              <a:defRPr/>
            </a:pPr>
            <a:r>
              <a:rPr lang="en-US" b="1" dirty="0">
                <a:solidFill>
                  <a:srgbClr val="FF3300"/>
                </a:solidFill>
                <a:latin typeface="+mn-lt"/>
                <a:ea typeface="Arial" charset="0"/>
                <a:cs typeface="Arial" charset="0"/>
              </a:rPr>
              <a:t>Consciousness</a:t>
            </a:r>
          </a:p>
        </p:txBody>
      </p:sp>
    </p:spTree>
    <p:extLst>
      <p:ext uri="{BB962C8B-B14F-4D97-AF65-F5344CB8AC3E}">
        <p14:creationId xmlns:p14="http://schemas.microsoft.com/office/powerpoint/2010/main" val="1942080019"/>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Narrow" charset="0"/>
                <a:ea typeface="ＭＳ Ｐゴシック" charset="0"/>
                <a:cs typeface="ＭＳ Ｐゴシック" charset="0"/>
              </a:defRPr>
            </a:lvl1pPr>
            <a:lvl2pPr marL="37931725" indent="-37474525" eaLnBrk="0" hangingPunct="0">
              <a:defRPr sz="2400" b="1">
                <a:solidFill>
                  <a:schemeClr val="tx1"/>
                </a:solidFill>
                <a:latin typeface="Arial Narrow" charset="0"/>
                <a:ea typeface="ＭＳ Ｐゴシック" charset="0"/>
              </a:defRPr>
            </a:lvl2pPr>
            <a:lvl3pPr eaLnBrk="0" hangingPunct="0">
              <a:defRPr sz="2400" b="1">
                <a:solidFill>
                  <a:schemeClr val="tx1"/>
                </a:solidFill>
                <a:latin typeface="Arial Narrow" charset="0"/>
                <a:ea typeface="ＭＳ Ｐゴシック" charset="0"/>
              </a:defRPr>
            </a:lvl3pPr>
            <a:lvl4pPr eaLnBrk="0" hangingPunct="0">
              <a:defRPr sz="2400" b="1">
                <a:solidFill>
                  <a:schemeClr val="tx1"/>
                </a:solidFill>
                <a:latin typeface="Arial Narrow" charset="0"/>
                <a:ea typeface="ＭＳ Ｐゴシック" charset="0"/>
              </a:defRPr>
            </a:lvl4pPr>
            <a:lvl5pPr eaLnBrk="0" hangingPunct="0">
              <a:defRPr sz="2400" b="1">
                <a:solidFill>
                  <a:schemeClr val="tx1"/>
                </a:solidFill>
                <a:latin typeface="Arial Narrow" charset="0"/>
                <a:ea typeface="ＭＳ Ｐゴシック" charset="0"/>
              </a:defRPr>
            </a:lvl5pPr>
            <a:lvl6pPr marL="457200" eaLnBrk="0" fontAlgn="base" hangingPunct="0">
              <a:spcBef>
                <a:spcPct val="0"/>
              </a:spcBef>
              <a:spcAft>
                <a:spcPct val="0"/>
              </a:spcAft>
              <a:defRPr sz="2400" b="1">
                <a:solidFill>
                  <a:schemeClr val="tx1"/>
                </a:solidFill>
                <a:latin typeface="Arial Narrow" charset="0"/>
                <a:ea typeface="ＭＳ Ｐゴシック" charset="0"/>
              </a:defRPr>
            </a:lvl6pPr>
            <a:lvl7pPr marL="914400" eaLnBrk="0" fontAlgn="base" hangingPunct="0">
              <a:spcBef>
                <a:spcPct val="0"/>
              </a:spcBef>
              <a:spcAft>
                <a:spcPct val="0"/>
              </a:spcAft>
              <a:defRPr sz="2400" b="1">
                <a:solidFill>
                  <a:schemeClr val="tx1"/>
                </a:solidFill>
                <a:latin typeface="Arial Narrow" charset="0"/>
                <a:ea typeface="ＭＳ Ｐゴシック" charset="0"/>
              </a:defRPr>
            </a:lvl7pPr>
            <a:lvl8pPr marL="1371600" eaLnBrk="0" fontAlgn="base" hangingPunct="0">
              <a:spcBef>
                <a:spcPct val="0"/>
              </a:spcBef>
              <a:spcAft>
                <a:spcPct val="0"/>
              </a:spcAft>
              <a:defRPr sz="2400" b="1">
                <a:solidFill>
                  <a:schemeClr val="tx1"/>
                </a:solidFill>
                <a:latin typeface="Arial Narrow" charset="0"/>
                <a:ea typeface="ＭＳ Ｐゴシック" charset="0"/>
              </a:defRPr>
            </a:lvl8pPr>
            <a:lvl9pPr marL="1828800" eaLnBrk="0" fontAlgn="base" hangingPunct="0">
              <a:spcBef>
                <a:spcPct val="0"/>
              </a:spcBef>
              <a:spcAft>
                <a:spcPct val="0"/>
              </a:spcAft>
              <a:defRPr sz="2400" b="1">
                <a:solidFill>
                  <a:schemeClr val="tx1"/>
                </a:solidFill>
                <a:latin typeface="Arial Narrow" charset="0"/>
                <a:ea typeface="ＭＳ Ｐゴシック" charset="0"/>
              </a:defRPr>
            </a:lvl9pPr>
          </a:lstStyle>
          <a:p>
            <a:pPr eaLnBrk="1" hangingPunct="1"/>
            <a:r>
              <a:rPr lang="en-US" sz="1500" b="0" smtClean="0">
                <a:solidFill>
                  <a:srgbClr val="0000FF"/>
                </a:solidFill>
                <a:latin typeface="Arial" charset="0"/>
              </a:rPr>
              <a:t>2/15/2011</a:t>
            </a:r>
            <a:endParaRPr lang="en-US" sz="1500" b="0">
              <a:solidFill>
                <a:srgbClr val="0000FF"/>
              </a:solidFill>
              <a:latin typeface="Arial" charset="0"/>
            </a:endParaRPr>
          </a:p>
        </p:txBody>
      </p:sp>
      <p:sp>
        <p:nvSpPr>
          <p:cNvPr id="72707" name="Footer Placeholder 2"/>
          <p:cNvSpPr>
            <a:spLocks noGrp="1"/>
          </p:cNvSpPr>
          <p:nvPr>
            <p:ph type="ftr" sz="quarter" idx="11"/>
          </p:nvPr>
        </p:nvSpPr>
        <p:spPr/>
        <p:txBody>
          <a:bodyPr/>
          <a:lstStyle/>
          <a:p>
            <a:pPr>
              <a:defRPr/>
            </a:pPr>
            <a:r>
              <a:rPr lang="en-US" smtClean="0"/>
              <a:t>Katsushi Arisaka,UCLA</a:t>
            </a:r>
            <a:endParaRPr lang="en-US"/>
          </a:p>
        </p:txBody>
      </p:sp>
      <p:sp>
        <p:nvSpPr>
          <p:cNvPr id="11674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Narrow" charset="0"/>
                <a:ea typeface="ＭＳ Ｐゴシック" charset="0"/>
                <a:cs typeface="ＭＳ Ｐゴシック" charset="0"/>
              </a:defRPr>
            </a:lvl1pPr>
            <a:lvl2pPr marL="37931725" indent="-37474525" eaLnBrk="0" hangingPunct="0">
              <a:defRPr sz="2400" b="1">
                <a:solidFill>
                  <a:schemeClr val="tx1"/>
                </a:solidFill>
                <a:latin typeface="Arial Narrow" charset="0"/>
                <a:ea typeface="ＭＳ Ｐゴシック" charset="0"/>
              </a:defRPr>
            </a:lvl2pPr>
            <a:lvl3pPr eaLnBrk="0" hangingPunct="0">
              <a:defRPr sz="2400" b="1">
                <a:solidFill>
                  <a:schemeClr val="tx1"/>
                </a:solidFill>
                <a:latin typeface="Arial Narrow" charset="0"/>
                <a:ea typeface="ＭＳ Ｐゴシック" charset="0"/>
              </a:defRPr>
            </a:lvl3pPr>
            <a:lvl4pPr eaLnBrk="0" hangingPunct="0">
              <a:defRPr sz="2400" b="1">
                <a:solidFill>
                  <a:schemeClr val="tx1"/>
                </a:solidFill>
                <a:latin typeface="Arial Narrow" charset="0"/>
                <a:ea typeface="ＭＳ Ｐゴシック" charset="0"/>
              </a:defRPr>
            </a:lvl4pPr>
            <a:lvl5pPr eaLnBrk="0" hangingPunct="0">
              <a:defRPr sz="2400" b="1">
                <a:solidFill>
                  <a:schemeClr val="tx1"/>
                </a:solidFill>
                <a:latin typeface="Arial Narrow" charset="0"/>
                <a:ea typeface="ＭＳ Ｐゴシック" charset="0"/>
              </a:defRPr>
            </a:lvl5pPr>
            <a:lvl6pPr marL="457200" eaLnBrk="0" fontAlgn="base" hangingPunct="0">
              <a:spcBef>
                <a:spcPct val="0"/>
              </a:spcBef>
              <a:spcAft>
                <a:spcPct val="0"/>
              </a:spcAft>
              <a:defRPr sz="2400" b="1">
                <a:solidFill>
                  <a:schemeClr val="tx1"/>
                </a:solidFill>
                <a:latin typeface="Arial Narrow" charset="0"/>
                <a:ea typeface="ＭＳ Ｐゴシック" charset="0"/>
              </a:defRPr>
            </a:lvl6pPr>
            <a:lvl7pPr marL="914400" eaLnBrk="0" fontAlgn="base" hangingPunct="0">
              <a:spcBef>
                <a:spcPct val="0"/>
              </a:spcBef>
              <a:spcAft>
                <a:spcPct val="0"/>
              </a:spcAft>
              <a:defRPr sz="2400" b="1">
                <a:solidFill>
                  <a:schemeClr val="tx1"/>
                </a:solidFill>
                <a:latin typeface="Arial Narrow" charset="0"/>
                <a:ea typeface="ＭＳ Ｐゴシック" charset="0"/>
              </a:defRPr>
            </a:lvl7pPr>
            <a:lvl8pPr marL="1371600" eaLnBrk="0" fontAlgn="base" hangingPunct="0">
              <a:spcBef>
                <a:spcPct val="0"/>
              </a:spcBef>
              <a:spcAft>
                <a:spcPct val="0"/>
              </a:spcAft>
              <a:defRPr sz="2400" b="1">
                <a:solidFill>
                  <a:schemeClr val="tx1"/>
                </a:solidFill>
                <a:latin typeface="Arial Narrow" charset="0"/>
                <a:ea typeface="ＭＳ Ｐゴシック" charset="0"/>
              </a:defRPr>
            </a:lvl8pPr>
            <a:lvl9pPr marL="1828800" eaLnBrk="0" fontAlgn="base" hangingPunct="0">
              <a:spcBef>
                <a:spcPct val="0"/>
              </a:spcBef>
              <a:spcAft>
                <a:spcPct val="0"/>
              </a:spcAft>
              <a:defRPr sz="2400" b="1">
                <a:solidFill>
                  <a:schemeClr val="tx1"/>
                </a:solidFill>
                <a:latin typeface="Arial Narrow" charset="0"/>
                <a:ea typeface="ＭＳ Ｐゴシック" charset="0"/>
              </a:defRPr>
            </a:lvl9pPr>
          </a:lstStyle>
          <a:p>
            <a:pPr eaLnBrk="1" hangingPunct="1"/>
            <a:fld id="{C4BE2B69-6EF5-D541-9B7E-FAC40C8A6E2B}" type="slidenum">
              <a:rPr lang="en-US" sz="1500" b="0">
                <a:solidFill>
                  <a:srgbClr val="0000FF"/>
                </a:solidFill>
                <a:latin typeface="Arial" charset="0"/>
              </a:rPr>
              <a:pPr eaLnBrk="1" hangingPunct="1"/>
              <a:t>104</a:t>
            </a:fld>
            <a:endParaRPr lang="en-US" sz="1500" b="0">
              <a:solidFill>
                <a:srgbClr val="0000FF"/>
              </a:solidFill>
              <a:latin typeface="Arial" charset="0"/>
            </a:endParaRPr>
          </a:p>
        </p:txBody>
      </p:sp>
      <p:sp>
        <p:nvSpPr>
          <p:cNvPr id="116741" name="Text Box 2"/>
          <p:cNvSpPr txBox="1">
            <a:spLocks noChangeArrowheads="1"/>
          </p:cNvSpPr>
          <p:nvPr/>
        </p:nvSpPr>
        <p:spPr bwMode="auto">
          <a:xfrm>
            <a:off x="430213" y="-41275"/>
            <a:ext cx="8561387"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spAutoFit/>
          </a:bodyPr>
          <a:lstStyle>
            <a:lvl1pPr defTabSz="966788" eaLnBrk="0" hangingPunct="0">
              <a:defRPr sz="2400" b="1">
                <a:solidFill>
                  <a:schemeClr val="tx1"/>
                </a:solidFill>
                <a:latin typeface="Arial Narrow" charset="0"/>
                <a:ea typeface="ＭＳ Ｐゴシック" charset="0"/>
                <a:cs typeface="ＭＳ Ｐゴシック" charset="0"/>
              </a:defRPr>
            </a:lvl1pPr>
            <a:lvl2pPr marL="37931725" indent="-37474525" defTabSz="966788" eaLnBrk="0" hangingPunct="0">
              <a:defRPr sz="2400" b="1">
                <a:solidFill>
                  <a:schemeClr val="tx1"/>
                </a:solidFill>
                <a:latin typeface="Arial Narrow" charset="0"/>
                <a:ea typeface="ＭＳ Ｐゴシック" charset="0"/>
              </a:defRPr>
            </a:lvl2pPr>
            <a:lvl3pPr eaLnBrk="0" hangingPunct="0">
              <a:defRPr sz="2400" b="1">
                <a:solidFill>
                  <a:schemeClr val="tx1"/>
                </a:solidFill>
                <a:latin typeface="Arial Narrow" charset="0"/>
                <a:ea typeface="ＭＳ Ｐゴシック" charset="0"/>
              </a:defRPr>
            </a:lvl3pPr>
            <a:lvl4pPr eaLnBrk="0" hangingPunct="0">
              <a:defRPr sz="2400" b="1">
                <a:solidFill>
                  <a:schemeClr val="tx1"/>
                </a:solidFill>
                <a:latin typeface="Arial Narrow" charset="0"/>
                <a:ea typeface="ＭＳ Ｐゴシック" charset="0"/>
              </a:defRPr>
            </a:lvl4pPr>
            <a:lvl5pPr eaLnBrk="0" hangingPunct="0">
              <a:defRPr sz="2400" b="1">
                <a:solidFill>
                  <a:schemeClr val="tx1"/>
                </a:solidFill>
                <a:latin typeface="Arial Narrow" charset="0"/>
                <a:ea typeface="ＭＳ Ｐゴシック" charset="0"/>
              </a:defRPr>
            </a:lvl5pPr>
            <a:lvl6pPr marL="457200" eaLnBrk="0" fontAlgn="base" hangingPunct="0">
              <a:spcBef>
                <a:spcPct val="0"/>
              </a:spcBef>
              <a:spcAft>
                <a:spcPct val="0"/>
              </a:spcAft>
              <a:defRPr sz="2400" b="1">
                <a:solidFill>
                  <a:schemeClr val="tx1"/>
                </a:solidFill>
                <a:latin typeface="Arial Narrow" charset="0"/>
                <a:ea typeface="ＭＳ Ｐゴシック" charset="0"/>
              </a:defRPr>
            </a:lvl6pPr>
            <a:lvl7pPr marL="914400" eaLnBrk="0" fontAlgn="base" hangingPunct="0">
              <a:spcBef>
                <a:spcPct val="0"/>
              </a:spcBef>
              <a:spcAft>
                <a:spcPct val="0"/>
              </a:spcAft>
              <a:defRPr sz="2400" b="1">
                <a:solidFill>
                  <a:schemeClr val="tx1"/>
                </a:solidFill>
                <a:latin typeface="Arial Narrow" charset="0"/>
                <a:ea typeface="ＭＳ Ｐゴシック" charset="0"/>
              </a:defRPr>
            </a:lvl7pPr>
            <a:lvl8pPr marL="1371600" eaLnBrk="0" fontAlgn="base" hangingPunct="0">
              <a:spcBef>
                <a:spcPct val="0"/>
              </a:spcBef>
              <a:spcAft>
                <a:spcPct val="0"/>
              </a:spcAft>
              <a:defRPr sz="2400" b="1">
                <a:solidFill>
                  <a:schemeClr val="tx1"/>
                </a:solidFill>
                <a:latin typeface="Arial Narrow" charset="0"/>
                <a:ea typeface="ＭＳ Ｐゴシック" charset="0"/>
              </a:defRPr>
            </a:lvl8pPr>
            <a:lvl9pPr marL="1828800" eaLnBrk="0" fontAlgn="base" hangingPunct="0">
              <a:spcBef>
                <a:spcPct val="0"/>
              </a:spcBef>
              <a:spcAft>
                <a:spcPct val="0"/>
              </a:spcAft>
              <a:defRPr sz="2400" b="1">
                <a:solidFill>
                  <a:schemeClr val="tx1"/>
                </a:solidFill>
                <a:latin typeface="Arial Narrow" charset="0"/>
                <a:ea typeface="ＭＳ Ｐゴシック" charset="0"/>
              </a:defRPr>
            </a:lvl9pPr>
          </a:lstStyle>
          <a:p>
            <a:pPr eaLnBrk="1" hangingPunct="1">
              <a:spcBef>
                <a:spcPct val="50000"/>
              </a:spcBef>
            </a:pPr>
            <a:r>
              <a:rPr lang="en-US" altLang="ja-JP" sz="4000" dirty="0" smtClean="0">
                <a:solidFill>
                  <a:srgbClr val="A50021"/>
                </a:solidFill>
                <a:latin typeface="Tahoma" charset="0"/>
              </a:rPr>
              <a:t>Seven steps of cosmic evolution</a:t>
            </a:r>
            <a:endParaRPr lang="en-US" sz="4000" dirty="0">
              <a:solidFill>
                <a:srgbClr val="A50021"/>
              </a:solidFill>
              <a:latin typeface="Tahoma" charset="0"/>
            </a:endParaRPr>
          </a:p>
        </p:txBody>
      </p:sp>
      <p:pic>
        <p:nvPicPr>
          <p:cNvPr id="116742" name="Picture 3" descr="28_01"/>
          <p:cNvPicPr>
            <a:picLocks noChangeAspect="1" noChangeArrowheads="1"/>
          </p:cNvPicPr>
          <p:nvPr/>
        </p:nvPicPr>
        <p:blipFill>
          <a:blip r:embed="rId3">
            <a:extLst>
              <a:ext uri="{28A0092B-C50C-407E-A947-70E740481C1C}">
                <a14:useLocalDpi xmlns:a14="http://schemas.microsoft.com/office/drawing/2010/main" val="0"/>
              </a:ext>
            </a:extLst>
          </a:blip>
          <a:srcRect l="2727"/>
          <a:stretch>
            <a:fillRect/>
          </a:stretch>
        </p:blipFill>
        <p:spPr bwMode="auto">
          <a:xfrm>
            <a:off x="0" y="762000"/>
            <a:ext cx="96012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ChangeArrowheads="1"/>
          </p:cNvSpPr>
          <p:nvPr/>
        </p:nvSpPr>
        <p:spPr bwMode="auto">
          <a:xfrm>
            <a:off x="37638" y="2286000"/>
            <a:ext cx="1610963" cy="400110"/>
          </a:xfrm>
          <a:prstGeom prst="rect">
            <a:avLst/>
          </a:prstGeom>
          <a:noFill/>
          <a:ln w="9525">
            <a:noFill/>
            <a:miter lim="800000"/>
            <a:headEnd/>
            <a:tailEnd/>
          </a:ln>
        </p:spPr>
        <p:txBody>
          <a:bodyPr wrap="none">
            <a:spAutoFit/>
          </a:bodyPr>
          <a:lstStyle/>
          <a:p>
            <a:r>
              <a:rPr lang="en-US" altLang="ja-JP" sz="2000" b="1" dirty="0" smtClean="0">
                <a:solidFill>
                  <a:srgbClr val="FF0000"/>
                </a:solidFill>
                <a:latin typeface="+mn-lt"/>
              </a:rPr>
              <a:t>14B years ago</a:t>
            </a:r>
            <a:endParaRPr lang="en-US" sz="2000" b="1" dirty="0">
              <a:solidFill>
                <a:srgbClr val="FF0000"/>
              </a:solidFill>
              <a:latin typeface="+mn-lt"/>
            </a:endParaRPr>
          </a:p>
        </p:txBody>
      </p:sp>
      <p:sp>
        <p:nvSpPr>
          <p:cNvPr id="116744" name="Rectangle 10"/>
          <p:cNvSpPr>
            <a:spLocks noChangeArrowheads="1"/>
          </p:cNvSpPr>
          <p:nvPr/>
        </p:nvSpPr>
        <p:spPr bwMode="auto">
          <a:xfrm>
            <a:off x="2819400" y="6419850"/>
            <a:ext cx="3657600" cy="381000"/>
          </a:xfrm>
          <a:prstGeom prst="rect">
            <a:avLst/>
          </a:prstGeom>
          <a:solidFill>
            <a:schemeClr val="bg1"/>
          </a:solidFill>
          <a:ln w="50800">
            <a:solidFill>
              <a:schemeClr val="bg1"/>
            </a:solidFill>
            <a:round/>
            <a:headEnd/>
            <a:tailEnd/>
          </a:ln>
        </p:spPr>
        <p:txBody>
          <a:bodyPr wrap="none" anchor="ctr"/>
          <a:lstStyle/>
          <a:p>
            <a:endParaRPr lang="en-US" sz="2400"/>
          </a:p>
        </p:txBody>
      </p:sp>
      <p:sp>
        <p:nvSpPr>
          <p:cNvPr id="8" name="Rectangle 3"/>
          <p:cNvSpPr>
            <a:spLocks noChangeArrowheads="1"/>
          </p:cNvSpPr>
          <p:nvPr/>
        </p:nvSpPr>
        <p:spPr bwMode="auto">
          <a:xfrm>
            <a:off x="400599" y="6096000"/>
            <a:ext cx="1426066" cy="646331"/>
          </a:xfrm>
          <a:prstGeom prst="rect">
            <a:avLst/>
          </a:prstGeom>
          <a:noFill/>
          <a:ln w="19050">
            <a:noFill/>
            <a:miter lim="800000"/>
            <a:headEnd/>
            <a:tailEnd/>
          </a:ln>
        </p:spPr>
        <p:txBody>
          <a:bodyPr wrap="none">
            <a:spAutoFit/>
          </a:bodyPr>
          <a:lstStyle/>
          <a:p>
            <a:r>
              <a:rPr lang="en-US" altLang="ja-JP" sz="3600" b="1" dirty="0" smtClean="0">
                <a:solidFill>
                  <a:srgbClr val="32946A"/>
                </a:solidFill>
                <a:latin typeface="+mn-lt"/>
              </a:rPr>
              <a:t>Simple</a:t>
            </a:r>
            <a:endParaRPr lang="en-US" sz="3600" b="1" dirty="0">
              <a:solidFill>
                <a:srgbClr val="32946A"/>
              </a:solidFill>
              <a:latin typeface="+mn-lt"/>
            </a:endParaRPr>
          </a:p>
        </p:txBody>
      </p:sp>
      <p:sp>
        <p:nvSpPr>
          <p:cNvPr id="10" name="Rectangle 3"/>
          <p:cNvSpPr>
            <a:spLocks noChangeArrowheads="1"/>
          </p:cNvSpPr>
          <p:nvPr/>
        </p:nvSpPr>
        <p:spPr bwMode="auto">
          <a:xfrm>
            <a:off x="4473715" y="6059488"/>
            <a:ext cx="5001940" cy="646331"/>
          </a:xfrm>
          <a:prstGeom prst="rect">
            <a:avLst/>
          </a:prstGeom>
          <a:noFill/>
          <a:ln w="19050">
            <a:solidFill>
              <a:srgbClr val="FFFFFF"/>
            </a:solidFill>
            <a:miter lim="800000"/>
            <a:headEnd/>
            <a:tailEnd/>
          </a:ln>
        </p:spPr>
        <p:txBody>
          <a:bodyPr wrap="none">
            <a:spAutoFit/>
          </a:bodyPr>
          <a:lstStyle/>
          <a:p>
            <a:r>
              <a:rPr lang="en-US" altLang="ja-JP" sz="3600" b="1" dirty="0" smtClean="0">
                <a:solidFill>
                  <a:srgbClr val="32946A"/>
                </a:solidFill>
                <a:latin typeface="+mn-lt"/>
              </a:rPr>
              <a:t>Coherent Complex System</a:t>
            </a:r>
            <a:endParaRPr lang="en-US" sz="3600" b="1" dirty="0">
              <a:solidFill>
                <a:srgbClr val="32946A"/>
              </a:solidFill>
              <a:latin typeface="+mn-lt"/>
            </a:endParaRPr>
          </a:p>
        </p:txBody>
      </p:sp>
      <p:sp>
        <p:nvSpPr>
          <p:cNvPr id="116747" name="AutoShape 4"/>
          <p:cNvSpPr>
            <a:spLocks noChangeArrowheads="1"/>
          </p:cNvSpPr>
          <p:nvPr/>
        </p:nvSpPr>
        <p:spPr bwMode="auto">
          <a:xfrm rot="-5400000">
            <a:off x="2914650" y="5391150"/>
            <a:ext cx="571500" cy="2133600"/>
          </a:xfrm>
          <a:prstGeom prst="downArrow">
            <a:avLst>
              <a:gd name="adj1" fmla="val 28657"/>
              <a:gd name="adj2" fmla="val 47721"/>
            </a:avLst>
          </a:prstGeom>
          <a:solidFill>
            <a:schemeClr val="bg1"/>
          </a:solidFill>
          <a:ln w="50800">
            <a:solidFill>
              <a:srgbClr val="60C99C"/>
            </a:solidFill>
            <a:miter lim="800000"/>
            <a:headEnd/>
            <a:tailEnd/>
          </a:ln>
        </p:spPr>
        <p:txBody>
          <a:bodyPr wrap="none" anchor="ctr"/>
          <a:lstStyle/>
          <a:p>
            <a:endParaRPr lang="en-US">
              <a:solidFill>
                <a:srgbClr val="6600FF"/>
              </a:solidFill>
            </a:endParaRPr>
          </a:p>
        </p:txBody>
      </p:sp>
      <p:sp>
        <p:nvSpPr>
          <p:cNvPr id="13" name="Rectangle 3"/>
          <p:cNvSpPr>
            <a:spLocks noChangeArrowheads="1"/>
          </p:cNvSpPr>
          <p:nvPr/>
        </p:nvSpPr>
        <p:spPr bwMode="auto">
          <a:xfrm>
            <a:off x="609600" y="787400"/>
            <a:ext cx="5651263" cy="584776"/>
          </a:xfrm>
          <a:prstGeom prst="rect">
            <a:avLst/>
          </a:prstGeom>
          <a:noFill/>
          <a:ln w="9525">
            <a:noFill/>
            <a:miter lim="800000"/>
            <a:headEnd/>
            <a:tailEnd/>
          </a:ln>
        </p:spPr>
        <p:txBody>
          <a:bodyPr wrap="none">
            <a:spAutoFit/>
          </a:bodyPr>
          <a:lstStyle/>
          <a:p>
            <a:r>
              <a:rPr lang="en-US" altLang="ja-JP" sz="3200" b="1" i="1" dirty="0" smtClean="0">
                <a:solidFill>
                  <a:srgbClr val="00B0F0"/>
                </a:solidFill>
                <a:latin typeface="+mn-lt"/>
              </a:rPr>
              <a:t>Spontaneous Symmetry Breaking</a:t>
            </a:r>
            <a:endParaRPr lang="en-US" sz="3200" b="1" i="1" dirty="0">
              <a:solidFill>
                <a:srgbClr val="00B0F0"/>
              </a:solidFill>
              <a:latin typeface="+mn-lt"/>
            </a:endParaRPr>
          </a:p>
        </p:txBody>
      </p:sp>
    </p:spTree>
    <p:extLst>
      <p:ext uri="{BB962C8B-B14F-4D97-AF65-F5344CB8AC3E}">
        <p14:creationId xmlns:p14="http://schemas.microsoft.com/office/powerpoint/2010/main" val="2688775529"/>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Narrow" charset="0"/>
                <a:ea typeface="ＭＳ Ｐゴシック" charset="0"/>
                <a:cs typeface="ＭＳ Ｐゴシック" charset="0"/>
              </a:defRPr>
            </a:lvl1pPr>
            <a:lvl2pPr marL="37931725" indent="-37474525" eaLnBrk="0" hangingPunct="0">
              <a:defRPr sz="2400" b="1">
                <a:solidFill>
                  <a:schemeClr val="tx1"/>
                </a:solidFill>
                <a:latin typeface="Arial Narrow" charset="0"/>
                <a:ea typeface="ＭＳ Ｐゴシック" charset="0"/>
              </a:defRPr>
            </a:lvl2pPr>
            <a:lvl3pPr eaLnBrk="0" hangingPunct="0">
              <a:defRPr sz="2400" b="1">
                <a:solidFill>
                  <a:schemeClr val="tx1"/>
                </a:solidFill>
                <a:latin typeface="Arial Narrow" charset="0"/>
                <a:ea typeface="ＭＳ Ｐゴシック" charset="0"/>
              </a:defRPr>
            </a:lvl3pPr>
            <a:lvl4pPr eaLnBrk="0" hangingPunct="0">
              <a:defRPr sz="2400" b="1">
                <a:solidFill>
                  <a:schemeClr val="tx1"/>
                </a:solidFill>
                <a:latin typeface="Arial Narrow" charset="0"/>
                <a:ea typeface="ＭＳ Ｐゴシック" charset="0"/>
              </a:defRPr>
            </a:lvl4pPr>
            <a:lvl5pPr eaLnBrk="0" hangingPunct="0">
              <a:defRPr sz="2400" b="1">
                <a:solidFill>
                  <a:schemeClr val="tx1"/>
                </a:solidFill>
                <a:latin typeface="Arial Narrow" charset="0"/>
                <a:ea typeface="ＭＳ Ｐゴシック" charset="0"/>
              </a:defRPr>
            </a:lvl5pPr>
            <a:lvl6pPr marL="457200" eaLnBrk="0" fontAlgn="base" hangingPunct="0">
              <a:spcBef>
                <a:spcPct val="0"/>
              </a:spcBef>
              <a:spcAft>
                <a:spcPct val="0"/>
              </a:spcAft>
              <a:defRPr sz="2400" b="1">
                <a:solidFill>
                  <a:schemeClr val="tx1"/>
                </a:solidFill>
                <a:latin typeface="Arial Narrow" charset="0"/>
                <a:ea typeface="ＭＳ Ｐゴシック" charset="0"/>
              </a:defRPr>
            </a:lvl6pPr>
            <a:lvl7pPr marL="914400" eaLnBrk="0" fontAlgn="base" hangingPunct="0">
              <a:spcBef>
                <a:spcPct val="0"/>
              </a:spcBef>
              <a:spcAft>
                <a:spcPct val="0"/>
              </a:spcAft>
              <a:defRPr sz="2400" b="1">
                <a:solidFill>
                  <a:schemeClr val="tx1"/>
                </a:solidFill>
                <a:latin typeface="Arial Narrow" charset="0"/>
                <a:ea typeface="ＭＳ Ｐゴシック" charset="0"/>
              </a:defRPr>
            </a:lvl7pPr>
            <a:lvl8pPr marL="1371600" eaLnBrk="0" fontAlgn="base" hangingPunct="0">
              <a:spcBef>
                <a:spcPct val="0"/>
              </a:spcBef>
              <a:spcAft>
                <a:spcPct val="0"/>
              </a:spcAft>
              <a:defRPr sz="2400" b="1">
                <a:solidFill>
                  <a:schemeClr val="tx1"/>
                </a:solidFill>
                <a:latin typeface="Arial Narrow" charset="0"/>
                <a:ea typeface="ＭＳ Ｐゴシック" charset="0"/>
              </a:defRPr>
            </a:lvl8pPr>
            <a:lvl9pPr marL="1828800" eaLnBrk="0" fontAlgn="base" hangingPunct="0">
              <a:spcBef>
                <a:spcPct val="0"/>
              </a:spcBef>
              <a:spcAft>
                <a:spcPct val="0"/>
              </a:spcAft>
              <a:defRPr sz="2400" b="1">
                <a:solidFill>
                  <a:schemeClr val="tx1"/>
                </a:solidFill>
                <a:latin typeface="Arial Narrow" charset="0"/>
                <a:ea typeface="ＭＳ Ｐゴシック" charset="0"/>
              </a:defRPr>
            </a:lvl9pPr>
          </a:lstStyle>
          <a:p>
            <a:pPr eaLnBrk="1" hangingPunct="1"/>
            <a:fld id="{7D80A4AA-34B0-1F4D-897F-2428288F1CDC}" type="slidenum">
              <a:rPr lang="en-US" sz="1500" b="0">
                <a:solidFill>
                  <a:srgbClr val="0000FF"/>
                </a:solidFill>
                <a:latin typeface="Arial" charset="0"/>
              </a:rPr>
              <a:pPr eaLnBrk="1" hangingPunct="1"/>
              <a:t>105</a:t>
            </a:fld>
            <a:endParaRPr lang="en-US" sz="1500" b="0">
              <a:solidFill>
                <a:srgbClr val="0000FF"/>
              </a:solidFill>
              <a:latin typeface="Arial" charset="0"/>
            </a:endParaRPr>
          </a:p>
        </p:txBody>
      </p:sp>
      <p:pic>
        <p:nvPicPr>
          <p:cNvPr id="120838" name="Picture 3" descr="28_01"/>
          <p:cNvPicPr>
            <a:picLocks noChangeAspect="1" noChangeArrowheads="1"/>
          </p:cNvPicPr>
          <p:nvPr/>
        </p:nvPicPr>
        <p:blipFill>
          <a:blip r:embed="rId3">
            <a:extLst>
              <a:ext uri="{28A0092B-C50C-407E-A947-70E740481C1C}">
                <a14:useLocalDpi xmlns:a14="http://schemas.microsoft.com/office/drawing/2010/main" val="0"/>
              </a:ext>
            </a:extLst>
          </a:blip>
          <a:srcRect l="2727"/>
          <a:stretch>
            <a:fillRect/>
          </a:stretch>
        </p:blipFill>
        <p:spPr bwMode="auto">
          <a:xfrm>
            <a:off x="0" y="762000"/>
            <a:ext cx="96012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0" name="Rectangle 10"/>
          <p:cNvSpPr>
            <a:spLocks noChangeArrowheads="1"/>
          </p:cNvSpPr>
          <p:nvPr/>
        </p:nvSpPr>
        <p:spPr bwMode="auto">
          <a:xfrm>
            <a:off x="2895600" y="6419850"/>
            <a:ext cx="3657600" cy="381000"/>
          </a:xfrm>
          <a:prstGeom prst="rect">
            <a:avLst/>
          </a:prstGeom>
          <a:solidFill>
            <a:schemeClr val="bg1"/>
          </a:solidFill>
          <a:ln w="50800">
            <a:solidFill>
              <a:schemeClr val="bg1"/>
            </a:solidFill>
            <a:round/>
            <a:headEnd/>
            <a:tailEnd/>
          </a:ln>
        </p:spPr>
        <p:txBody>
          <a:bodyPr wrap="none" anchor="ctr"/>
          <a:lstStyle/>
          <a:p>
            <a:endParaRPr lang="en-US" sz="2800" b="1">
              <a:latin typeface="+mn-lt"/>
            </a:endParaRPr>
          </a:p>
        </p:txBody>
      </p:sp>
      <p:sp>
        <p:nvSpPr>
          <p:cNvPr id="8" name="Rectangle 3"/>
          <p:cNvSpPr>
            <a:spLocks noChangeArrowheads="1"/>
          </p:cNvSpPr>
          <p:nvPr/>
        </p:nvSpPr>
        <p:spPr bwMode="auto">
          <a:xfrm>
            <a:off x="54160" y="6096000"/>
            <a:ext cx="1804701" cy="523220"/>
          </a:xfrm>
          <a:prstGeom prst="rect">
            <a:avLst/>
          </a:prstGeom>
          <a:noFill/>
          <a:ln w="28575" cap="flat" cmpd="sng" algn="ctr">
            <a:solidFill>
              <a:srgbClr val="FF6600"/>
            </a:solidFill>
            <a:prstDash val="solid"/>
            <a:miter lim="800000"/>
            <a:headEnd type="none" w="med" len="med"/>
            <a:tailEnd type="none" w="med" len="med"/>
          </a:ln>
        </p:spPr>
        <p:txBody>
          <a:bodyPr wrap="none">
            <a:spAutoFit/>
          </a:bodyPr>
          <a:lstStyle/>
          <a:p>
            <a:r>
              <a:rPr lang="en-US" sz="2800" b="1" dirty="0" smtClean="0">
                <a:solidFill>
                  <a:srgbClr val="FF6600"/>
                </a:solidFill>
                <a:latin typeface="+mn-lt"/>
              </a:rPr>
              <a:t>Accelerator</a:t>
            </a:r>
            <a:endParaRPr lang="en-US" sz="2800" b="1" dirty="0">
              <a:solidFill>
                <a:srgbClr val="FF6600"/>
              </a:solidFill>
              <a:latin typeface="+mn-lt"/>
            </a:endParaRPr>
          </a:p>
        </p:txBody>
      </p:sp>
      <p:grpSp>
        <p:nvGrpSpPr>
          <p:cNvPr id="2" name="Group 19"/>
          <p:cNvGrpSpPr>
            <a:grpSpLocks/>
          </p:cNvGrpSpPr>
          <p:nvPr/>
        </p:nvGrpSpPr>
        <p:grpSpPr bwMode="auto">
          <a:xfrm>
            <a:off x="4724400" y="6096000"/>
            <a:ext cx="3352800" cy="523220"/>
            <a:chOff x="4724400" y="6122184"/>
            <a:chExt cx="3352800" cy="523737"/>
          </a:xfrm>
        </p:grpSpPr>
        <p:cxnSp>
          <p:nvCxnSpPr>
            <p:cNvPr id="120847" name="Straight Arrow Connector 15"/>
            <p:cNvCxnSpPr>
              <a:cxnSpLocks noChangeShapeType="1"/>
            </p:cNvCxnSpPr>
            <p:nvPr/>
          </p:nvCxnSpPr>
          <p:spPr bwMode="auto">
            <a:xfrm>
              <a:off x="4724400" y="6400800"/>
              <a:ext cx="3352800" cy="1588"/>
            </a:xfrm>
            <a:prstGeom prst="straightConnector1">
              <a:avLst/>
            </a:prstGeom>
            <a:noFill/>
            <a:ln w="57150">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sp>
          <p:nvSpPr>
            <p:cNvPr id="14" name="Rectangle 3"/>
            <p:cNvSpPr>
              <a:spLocks noChangeArrowheads="1"/>
            </p:cNvSpPr>
            <p:nvPr/>
          </p:nvSpPr>
          <p:spPr bwMode="auto">
            <a:xfrm>
              <a:off x="5391875" y="6122184"/>
              <a:ext cx="1821006" cy="523737"/>
            </a:xfrm>
            <a:prstGeom prst="rect">
              <a:avLst/>
            </a:prstGeom>
            <a:solidFill>
              <a:schemeClr val="bg1"/>
            </a:solidFill>
            <a:ln w="28575" cap="flat" cmpd="sng" algn="ctr">
              <a:solidFill>
                <a:srgbClr val="FF0000"/>
              </a:solidFill>
              <a:prstDash val="solid"/>
              <a:miter lim="800000"/>
              <a:headEnd type="none" w="med" len="med"/>
              <a:tailEnd type="none" w="med" len="med"/>
            </a:ln>
          </p:spPr>
          <p:txBody>
            <a:bodyPr wrap="none">
              <a:spAutoFit/>
            </a:bodyPr>
            <a:lstStyle/>
            <a:p>
              <a:r>
                <a:rPr lang="en-US" altLang="ja-JP" sz="2800" b="1" dirty="0" smtClean="0">
                  <a:solidFill>
                    <a:srgbClr val="FF0000"/>
                  </a:solidFill>
                  <a:latin typeface="+mn-lt"/>
                </a:rPr>
                <a:t>Microscope</a:t>
              </a:r>
              <a:endParaRPr lang="en-US" sz="2800" b="1" dirty="0">
                <a:solidFill>
                  <a:srgbClr val="FF0000"/>
                </a:solidFill>
                <a:latin typeface="+mn-lt"/>
              </a:endParaRPr>
            </a:p>
          </p:txBody>
        </p:sp>
      </p:grpSp>
      <p:grpSp>
        <p:nvGrpSpPr>
          <p:cNvPr id="120843" name="Group 18"/>
          <p:cNvGrpSpPr>
            <a:grpSpLocks/>
          </p:cNvGrpSpPr>
          <p:nvPr/>
        </p:nvGrpSpPr>
        <p:grpSpPr bwMode="auto">
          <a:xfrm>
            <a:off x="1905000" y="6106180"/>
            <a:ext cx="2743200" cy="523220"/>
            <a:chOff x="1676400" y="6120824"/>
            <a:chExt cx="2743200" cy="523737"/>
          </a:xfrm>
        </p:grpSpPr>
        <p:cxnSp>
          <p:nvCxnSpPr>
            <p:cNvPr id="120845" name="Straight Arrow Connector 16"/>
            <p:cNvCxnSpPr>
              <a:cxnSpLocks noChangeShapeType="1"/>
            </p:cNvCxnSpPr>
            <p:nvPr/>
          </p:nvCxnSpPr>
          <p:spPr bwMode="auto">
            <a:xfrm>
              <a:off x="1676400" y="6400800"/>
              <a:ext cx="2743200" cy="1588"/>
            </a:xfrm>
            <a:prstGeom prst="straightConnector1">
              <a:avLst/>
            </a:prstGeom>
            <a:noFill/>
            <a:ln w="57150">
              <a:solidFill>
                <a:srgbClr val="FF00FF"/>
              </a:solidFill>
              <a:round/>
              <a:headEnd type="arrow" w="med" len="med"/>
              <a:tailEnd type="arrow" w="med" len="med"/>
            </a:ln>
            <a:extLst>
              <a:ext uri="{909E8E84-426E-40dd-AFC4-6F175D3DCCD1}">
                <a14:hiddenFill xmlns:a14="http://schemas.microsoft.com/office/drawing/2010/main">
                  <a:noFill/>
                </a14:hiddenFill>
              </a:ext>
            </a:extLst>
          </p:spPr>
        </p:cxnSp>
        <p:sp>
          <p:nvSpPr>
            <p:cNvPr id="10" name="Rectangle 3"/>
            <p:cNvSpPr>
              <a:spLocks noChangeArrowheads="1"/>
            </p:cNvSpPr>
            <p:nvPr/>
          </p:nvSpPr>
          <p:spPr bwMode="auto">
            <a:xfrm>
              <a:off x="2116115" y="6120824"/>
              <a:ext cx="1603424" cy="523737"/>
            </a:xfrm>
            <a:prstGeom prst="rect">
              <a:avLst/>
            </a:prstGeom>
            <a:solidFill>
              <a:srgbClr val="FFFFFF"/>
            </a:solidFill>
            <a:ln w="28575" cap="flat" cmpd="sng" algn="ctr">
              <a:solidFill>
                <a:srgbClr val="FF00FF"/>
              </a:solidFill>
              <a:prstDash val="solid"/>
              <a:miter lim="800000"/>
              <a:headEnd type="none" w="med" len="med"/>
              <a:tailEnd type="none" w="med" len="med"/>
            </a:ln>
          </p:spPr>
          <p:txBody>
            <a:bodyPr wrap="none">
              <a:spAutoFit/>
            </a:bodyPr>
            <a:lstStyle/>
            <a:p>
              <a:r>
                <a:rPr lang="en-US" altLang="ja-JP" sz="2800" b="1" dirty="0" smtClean="0">
                  <a:solidFill>
                    <a:srgbClr val="FF00FF"/>
                  </a:solidFill>
                  <a:latin typeface="+mn-lt"/>
                </a:rPr>
                <a:t>Telescope</a:t>
              </a:r>
              <a:endParaRPr lang="en-US" sz="2800" b="1" dirty="0">
                <a:solidFill>
                  <a:srgbClr val="FF00FF"/>
                </a:solidFill>
                <a:latin typeface="+mn-lt"/>
              </a:endParaRPr>
            </a:p>
          </p:txBody>
        </p:sp>
      </p:grpSp>
      <p:sp>
        <p:nvSpPr>
          <p:cNvPr id="17" name="Text Box 2"/>
          <p:cNvSpPr txBox="1">
            <a:spLocks noChangeArrowheads="1"/>
          </p:cNvSpPr>
          <p:nvPr/>
        </p:nvSpPr>
        <p:spPr bwMode="auto">
          <a:xfrm>
            <a:off x="430213" y="-41275"/>
            <a:ext cx="8561387"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spAutoFit/>
          </a:bodyPr>
          <a:lstStyle>
            <a:lvl1pPr defTabSz="966788" eaLnBrk="0" hangingPunct="0">
              <a:defRPr sz="2400" b="1">
                <a:solidFill>
                  <a:schemeClr val="tx1"/>
                </a:solidFill>
                <a:latin typeface="Arial Narrow" charset="0"/>
                <a:ea typeface="ＭＳ Ｐゴシック" charset="0"/>
                <a:cs typeface="ＭＳ Ｐゴシック" charset="0"/>
              </a:defRPr>
            </a:lvl1pPr>
            <a:lvl2pPr marL="37931725" indent="-37474525" defTabSz="966788" eaLnBrk="0" hangingPunct="0">
              <a:defRPr sz="2400" b="1">
                <a:solidFill>
                  <a:schemeClr val="tx1"/>
                </a:solidFill>
                <a:latin typeface="Arial Narrow" charset="0"/>
                <a:ea typeface="ＭＳ Ｐゴシック" charset="0"/>
              </a:defRPr>
            </a:lvl2pPr>
            <a:lvl3pPr eaLnBrk="0" hangingPunct="0">
              <a:defRPr sz="2400" b="1">
                <a:solidFill>
                  <a:schemeClr val="tx1"/>
                </a:solidFill>
                <a:latin typeface="Arial Narrow" charset="0"/>
                <a:ea typeface="ＭＳ Ｐゴシック" charset="0"/>
              </a:defRPr>
            </a:lvl3pPr>
            <a:lvl4pPr eaLnBrk="0" hangingPunct="0">
              <a:defRPr sz="2400" b="1">
                <a:solidFill>
                  <a:schemeClr val="tx1"/>
                </a:solidFill>
                <a:latin typeface="Arial Narrow" charset="0"/>
                <a:ea typeface="ＭＳ Ｐゴシック" charset="0"/>
              </a:defRPr>
            </a:lvl4pPr>
            <a:lvl5pPr eaLnBrk="0" hangingPunct="0">
              <a:defRPr sz="2400" b="1">
                <a:solidFill>
                  <a:schemeClr val="tx1"/>
                </a:solidFill>
                <a:latin typeface="Arial Narrow" charset="0"/>
                <a:ea typeface="ＭＳ Ｐゴシック" charset="0"/>
              </a:defRPr>
            </a:lvl5pPr>
            <a:lvl6pPr marL="457200" eaLnBrk="0" fontAlgn="base" hangingPunct="0">
              <a:spcBef>
                <a:spcPct val="0"/>
              </a:spcBef>
              <a:spcAft>
                <a:spcPct val="0"/>
              </a:spcAft>
              <a:defRPr sz="2400" b="1">
                <a:solidFill>
                  <a:schemeClr val="tx1"/>
                </a:solidFill>
                <a:latin typeface="Arial Narrow" charset="0"/>
                <a:ea typeface="ＭＳ Ｐゴシック" charset="0"/>
              </a:defRPr>
            </a:lvl6pPr>
            <a:lvl7pPr marL="914400" eaLnBrk="0" fontAlgn="base" hangingPunct="0">
              <a:spcBef>
                <a:spcPct val="0"/>
              </a:spcBef>
              <a:spcAft>
                <a:spcPct val="0"/>
              </a:spcAft>
              <a:defRPr sz="2400" b="1">
                <a:solidFill>
                  <a:schemeClr val="tx1"/>
                </a:solidFill>
                <a:latin typeface="Arial Narrow" charset="0"/>
                <a:ea typeface="ＭＳ Ｐゴシック" charset="0"/>
              </a:defRPr>
            </a:lvl7pPr>
            <a:lvl8pPr marL="1371600" eaLnBrk="0" fontAlgn="base" hangingPunct="0">
              <a:spcBef>
                <a:spcPct val="0"/>
              </a:spcBef>
              <a:spcAft>
                <a:spcPct val="0"/>
              </a:spcAft>
              <a:defRPr sz="2400" b="1">
                <a:solidFill>
                  <a:schemeClr val="tx1"/>
                </a:solidFill>
                <a:latin typeface="Arial Narrow" charset="0"/>
                <a:ea typeface="ＭＳ Ｐゴシック" charset="0"/>
              </a:defRPr>
            </a:lvl8pPr>
            <a:lvl9pPr marL="1828800" eaLnBrk="0" fontAlgn="base" hangingPunct="0">
              <a:spcBef>
                <a:spcPct val="0"/>
              </a:spcBef>
              <a:spcAft>
                <a:spcPct val="0"/>
              </a:spcAft>
              <a:defRPr sz="2400" b="1">
                <a:solidFill>
                  <a:schemeClr val="tx1"/>
                </a:solidFill>
                <a:latin typeface="Arial Narrow" charset="0"/>
                <a:ea typeface="ＭＳ Ｐゴシック" charset="0"/>
              </a:defRPr>
            </a:lvl9pPr>
          </a:lstStyle>
          <a:p>
            <a:pPr eaLnBrk="1" hangingPunct="1">
              <a:spcBef>
                <a:spcPct val="50000"/>
              </a:spcBef>
            </a:pPr>
            <a:r>
              <a:rPr lang="en-US" altLang="ja-JP" sz="4000" dirty="0" smtClean="0">
                <a:solidFill>
                  <a:srgbClr val="A50021"/>
                </a:solidFill>
                <a:latin typeface="Tahoma" charset="0"/>
              </a:rPr>
              <a:t>Seven steps of cosmic evolution</a:t>
            </a:r>
            <a:endParaRPr lang="en-US" sz="4000" dirty="0">
              <a:solidFill>
                <a:srgbClr val="A50021"/>
              </a:solidFill>
              <a:latin typeface="Tahoma" charset="0"/>
            </a:endParaRPr>
          </a:p>
        </p:txBody>
      </p:sp>
      <p:sp>
        <p:nvSpPr>
          <p:cNvPr id="18" name="Rectangle 3"/>
          <p:cNvSpPr>
            <a:spLocks noChangeArrowheads="1"/>
          </p:cNvSpPr>
          <p:nvPr/>
        </p:nvSpPr>
        <p:spPr bwMode="auto">
          <a:xfrm>
            <a:off x="37638" y="2286000"/>
            <a:ext cx="1610963" cy="400110"/>
          </a:xfrm>
          <a:prstGeom prst="rect">
            <a:avLst/>
          </a:prstGeom>
          <a:noFill/>
          <a:ln w="9525">
            <a:noFill/>
            <a:miter lim="800000"/>
            <a:headEnd/>
            <a:tailEnd/>
          </a:ln>
        </p:spPr>
        <p:txBody>
          <a:bodyPr wrap="none">
            <a:spAutoFit/>
          </a:bodyPr>
          <a:lstStyle/>
          <a:p>
            <a:r>
              <a:rPr lang="en-US" altLang="ja-JP" sz="2000" b="1" dirty="0" smtClean="0">
                <a:solidFill>
                  <a:srgbClr val="FF0000"/>
                </a:solidFill>
                <a:latin typeface="+mn-lt"/>
              </a:rPr>
              <a:t>14B years ago</a:t>
            </a:r>
            <a:endParaRPr lang="en-US" sz="2000" b="1" dirty="0">
              <a:solidFill>
                <a:srgbClr val="FF0000"/>
              </a:solidFill>
              <a:latin typeface="+mn-lt"/>
            </a:endParaRPr>
          </a:p>
        </p:txBody>
      </p:sp>
      <p:sp>
        <p:nvSpPr>
          <p:cNvPr id="19" name="Rectangle 3"/>
          <p:cNvSpPr>
            <a:spLocks noChangeArrowheads="1"/>
          </p:cNvSpPr>
          <p:nvPr/>
        </p:nvSpPr>
        <p:spPr bwMode="auto">
          <a:xfrm>
            <a:off x="609600" y="787400"/>
            <a:ext cx="5651263" cy="584776"/>
          </a:xfrm>
          <a:prstGeom prst="rect">
            <a:avLst/>
          </a:prstGeom>
          <a:noFill/>
          <a:ln w="9525">
            <a:noFill/>
            <a:miter lim="800000"/>
            <a:headEnd/>
            <a:tailEnd/>
          </a:ln>
        </p:spPr>
        <p:txBody>
          <a:bodyPr wrap="none">
            <a:spAutoFit/>
          </a:bodyPr>
          <a:lstStyle/>
          <a:p>
            <a:r>
              <a:rPr lang="en-US" altLang="ja-JP" sz="3200" b="1" i="1" dirty="0" smtClean="0">
                <a:solidFill>
                  <a:srgbClr val="00B0F0"/>
                </a:solidFill>
                <a:latin typeface="+mn-lt"/>
              </a:rPr>
              <a:t>Spontaneous Symmetry Breaking</a:t>
            </a:r>
            <a:endParaRPr lang="en-US" sz="3200" b="1" i="1" dirty="0">
              <a:solidFill>
                <a:srgbClr val="00B0F0"/>
              </a:solidFill>
              <a:latin typeface="+mn-lt"/>
            </a:endParaRPr>
          </a:p>
        </p:txBody>
      </p:sp>
      <p:sp>
        <p:nvSpPr>
          <p:cNvPr id="3" name="Date Placeholder 2"/>
          <p:cNvSpPr>
            <a:spLocks noGrp="1"/>
          </p:cNvSpPr>
          <p:nvPr>
            <p:ph type="dt" sz="half" idx="10"/>
          </p:nvPr>
        </p:nvSpPr>
        <p:spPr/>
        <p:txBody>
          <a:bodyPr/>
          <a:lstStyle/>
          <a:p>
            <a:r>
              <a:rPr lang="en-US" smtClean="0"/>
              <a:t>2/15/2011</a:t>
            </a:r>
            <a:endParaRPr lang="en-US"/>
          </a:p>
        </p:txBody>
      </p:sp>
      <p:sp>
        <p:nvSpPr>
          <p:cNvPr id="4" name="Footer Placeholder 3"/>
          <p:cNvSpPr>
            <a:spLocks noGrp="1"/>
          </p:cNvSpPr>
          <p:nvPr>
            <p:ph type="ftr" sz="quarter" idx="11"/>
          </p:nvPr>
        </p:nvSpPr>
        <p:spPr/>
        <p:txBody>
          <a:bodyPr/>
          <a:lstStyle/>
          <a:p>
            <a:pPr>
              <a:defRPr/>
            </a:pPr>
            <a:r>
              <a:rPr lang="en-US" smtClean="0"/>
              <a:t>Katsushi Arisaka,UCLA</a:t>
            </a:r>
            <a:endParaRPr lang="en-US"/>
          </a:p>
        </p:txBody>
      </p:sp>
    </p:spTree>
    <p:extLst>
      <p:ext uri="{BB962C8B-B14F-4D97-AF65-F5344CB8AC3E}">
        <p14:creationId xmlns:p14="http://schemas.microsoft.com/office/powerpoint/2010/main" val="30232967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p:txBody>
          <a:bodyPr/>
          <a:lstStyle/>
          <a:p>
            <a:r>
              <a:rPr lang="en-US" altLang="ja-JP">
                <a:latin typeface="Tahoma" charset="0"/>
                <a:ea typeface="ＭＳ Ｐゴシック" charset="0"/>
                <a:cs typeface="ＭＳ Ｐゴシック" charset="0"/>
              </a:rPr>
              <a:t>Four Major Science</a:t>
            </a:r>
            <a:endParaRPr lang="en-US">
              <a:latin typeface="Tahoma" charset="0"/>
              <a:ea typeface="ＭＳ Ｐゴシック" charset="0"/>
              <a:cs typeface="ＭＳ Ｐゴシック" charset="0"/>
            </a:endParaRPr>
          </a:p>
        </p:txBody>
      </p:sp>
      <p:sp>
        <p:nvSpPr>
          <p:cNvPr id="3" name="Content Placeholder 2"/>
          <p:cNvSpPr>
            <a:spLocks noGrp="1"/>
          </p:cNvSpPr>
          <p:nvPr>
            <p:ph idx="1"/>
          </p:nvPr>
        </p:nvSpPr>
        <p:spPr>
          <a:xfrm>
            <a:off x="152400" y="1524000"/>
            <a:ext cx="4343400" cy="1905000"/>
          </a:xfrm>
        </p:spPr>
        <p:txBody>
          <a:bodyPr>
            <a:normAutofit/>
          </a:bodyPr>
          <a:lstStyle/>
          <a:p>
            <a:pPr algn="ctr">
              <a:buFont typeface="Wingdings" charset="0"/>
              <a:buNone/>
            </a:pPr>
            <a:r>
              <a:rPr lang="en-US" altLang="ja-JP" sz="4000">
                <a:solidFill>
                  <a:srgbClr val="FF00FF"/>
                </a:solidFill>
                <a:effectLst>
                  <a:outerShdw blurRad="38100" dist="38100" dir="2700000" algn="tl">
                    <a:srgbClr val="DDDDDD"/>
                  </a:outerShdw>
                </a:effectLst>
                <a:latin typeface="Arial Narrow" charset="0"/>
                <a:ea typeface="ＭＳ Ｐゴシック" charset="0"/>
                <a:cs typeface="ＭＳ Ｐゴシック" charset="0"/>
              </a:rPr>
              <a:t>Origin of Particles </a:t>
            </a:r>
          </a:p>
          <a:p>
            <a:pPr algn="ctr">
              <a:buFont typeface="Wingdings" charset="0"/>
              <a:buNone/>
            </a:pPr>
            <a:r>
              <a:rPr lang="en-US" altLang="ja-JP" sz="4000">
                <a:effectLst>
                  <a:outerShdw blurRad="38100" dist="38100" dir="2700000" algn="tl">
                    <a:srgbClr val="DDDDDD"/>
                  </a:outerShdw>
                </a:effectLst>
                <a:latin typeface="Arial Narrow" charset="0"/>
                <a:ea typeface="ＭＳ Ｐゴシック" charset="0"/>
                <a:cs typeface="ＭＳ Ｐゴシック" charset="0"/>
              </a:rPr>
              <a:t>Particle Physics</a:t>
            </a:r>
          </a:p>
          <a:p>
            <a:pPr algn="ctr">
              <a:buFont typeface="Wingdings" charset="0"/>
              <a:buNone/>
            </a:pPr>
            <a:endParaRPr lang="en-US" altLang="ja-JP" sz="4000">
              <a:latin typeface="Arial Narrow" charset="0"/>
              <a:ea typeface="ＭＳ Ｐゴシック" charset="0"/>
              <a:cs typeface="ＭＳ Ｐゴシック" charset="0"/>
            </a:endParaRPr>
          </a:p>
        </p:txBody>
      </p:sp>
      <p:sp>
        <p:nvSpPr>
          <p:cNvPr id="8" name="Rounded Rectangle 7"/>
          <p:cNvSpPr/>
          <p:nvPr/>
        </p:nvSpPr>
        <p:spPr bwMode="auto">
          <a:xfrm>
            <a:off x="304800" y="1316038"/>
            <a:ext cx="3886200" cy="2057400"/>
          </a:xfrm>
          <a:prstGeom prst="roundRect">
            <a:avLst/>
          </a:prstGeom>
          <a:noFill/>
          <a:ln w="50800" cap="flat" cmpd="sng" algn="ctr">
            <a:solidFill>
              <a:schemeClr val="accent1"/>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10" name="Rounded Rectangle 9"/>
          <p:cNvSpPr/>
          <p:nvPr/>
        </p:nvSpPr>
        <p:spPr bwMode="auto">
          <a:xfrm>
            <a:off x="5175250" y="1316038"/>
            <a:ext cx="3892550" cy="2057400"/>
          </a:xfrm>
          <a:prstGeom prst="roundRect">
            <a:avLst/>
          </a:prstGeom>
          <a:noFill/>
          <a:ln w="50800" cap="flat" cmpd="sng" algn="ctr">
            <a:solidFill>
              <a:schemeClr val="accent1"/>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15" name="Up-Down Arrow 14"/>
          <p:cNvSpPr/>
          <p:nvPr/>
        </p:nvSpPr>
        <p:spPr bwMode="auto">
          <a:xfrm rot="5400000">
            <a:off x="4495800" y="2092325"/>
            <a:ext cx="304800" cy="609600"/>
          </a:xfrm>
          <a:prstGeom prst="upDownArrow">
            <a:avLst/>
          </a:prstGeom>
          <a:solidFill>
            <a:srgbClr val="CCFFCC"/>
          </a:solidFill>
          <a:ln w="28575" cap="flat" cmpd="sng" algn="ctr">
            <a:solidFill>
              <a:schemeClr val="accent1"/>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FFFFFF"/>
                </a:outerShdw>
              </a:effectLst>
              <a:ea typeface="+mn-ea"/>
              <a:cs typeface="+mn-cs"/>
            </a:endParaRPr>
          </a:p>
        </p:txBody>
      </p:sp>
      <p:sp>
        <p:nvSpPr>
          <p:cNvPr id="17" name="Content Placeholder 2"/>
          <p:cNvSpPr txBox="1">
            <a:spLocks/>
          </p:cNvSpPr>
          <p:nvPr/>
        </p:nvSpPr>
        <p:spPr bwMode="auto">
          <a:xfrm>
            <a:off x="5029200" y="1600200"/>
            <a:ext cx="4343400" cy="1905000"/>
          </a:xfrm>
          <a:prstGeom prst="rect">
            <a:avLst/>
          </a:prstGeom>
          <a:noFill/>
          <a:ln w="9525">
            <a:noFill/>
            <a:miter lim="800000"/>
            <a:headEnd/>
            <a:tailEnd/>
          </a:ln>
        </p:spPr>
        <p:txBody>
          <a:bodyPr lIns="96632" tIns="48316" rIns="96632" bIns="48316">
            <a:normAutofit/>
          </a:bodyPr>
          <a:lstStyle>
            <a:lvl1pPr marL="358775" indent="-358775"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50000"/>
              </a:spcBef>
              <a:buSzPct val="80000"/>
              <a:buFont typeface="Wingdings" charset="0"/>
              <a:buNone/>
            </a:pPr>
            <a:r>
              <a:rPr lang="en-US" altLang="ja-JP" sz="4000" b="1">
                <a:solidFill>
                  <a:srgbClr val="FF00FF"/>
                </a:solidFill>
                <a:effectLst>
                  <a:outerShdw blurRad="38100" dist="38100" dir="2700000" algn="tl">
                    <a:srgbClr val="DDDDDD"/>
                  </a:outerShdw>
                </a:effectLst>
                <a:latin typeface="Arial Narrow" charset="0"/>
              </a:rPr>
              <a:t>Origin of Universe </a:t>
            </a:r>
          </a:p>
          <a:p>
            <a:pPr>
              <a:lnSpc>
                <a:spcPct val="90000"/>
              </a:lnSpc>
              <a:spcBef>
                <a:spcPct val="50000"/>
              </a:spcBef>
              <a:buSzPct val="80000"/>
              <a:buFont typeface="Wingdings" charset="0"/>
              <a:buNone/>
            </a:pPr>
            <a:r>
              <a:rPr lang="en-US" altLang="ja-JP" sz="4000" b="1">
                <a:solidFill>
                  <a:srgbClr val="0000CC"/>
                </a:solidFill>
                <a:effectLst>
                  <a:outerShdw blurRad="38100" dist="38100" dir="2700000" algn="tl">
                    <a:srgbClr val="DDDDDD"/>
                  </a:outerShdw>
                </a:effectLst>
                <a:latin typeface="Arial Narrow" charset="0"/>
              </a:rPr>
              <a:t>Cosmology</a:t>
            </a:r>
          </a:p>
          <a:p>
            <a:pPr>
              <a:lnSpc>
                <a:spcPct val="90000"/>
              </a:lnSpc>
              <a:spcBef>
                <a:spcPct val="50000"/>
              </a:spcBef>
              <a:buSzPct val="80000"/>
              <a:buFont typeface="Wingdings" charset="0"/>
              <a:buNone/>
            </a:pPr>
            <a:endParaRPr lang="en-US" altLang="ja-JP" sz="4000" b="1">
              <a:solidFill>
                <a:srgbClr val="0000CC"/>
              </a:solidFill>
              <a:latin typeface="Arial Narrow" charset="0"/>
            </a:endParaRPr>
          </a:p>
        </p:txBody>
      </p:sp>
      <p:grpSp>
        <p:nvGrpSpPr>
          <p:cNvPr id="2" name="Group 19"/>
          <p:cNvGrpSpPr>
            <a:grpSpLocks/>
          </p:cNvGrpSpPr>
          <p:nvPr/>
        </p:nvGrpSpPr>
        <p:grpSpPr bwMode="auto">
          <a:xfrm>
            <a:off x="152400" y="3554413"/>
            <a:ext cx="4343400" cy="2846387"/>
            <a:chOff x="152400" y="3554413"/>
            <a:chExt cx="4343400" cy="2846387"/>
          </a:xfrm>
        </p:grpSpPr>
        <p:sp>
          <p:nvSpPr>
            <p:cNvPr id="11" name="Rounded Rectangle 10"/>
            <p:cNvSpPr/>
            <p:nvPr/>
          </p:nvSpPr>
          <p:spPr bwMode="auto">
            <a:xfrm>
              <a:off x="381000" y="4316413"/>
              <a:ext cx="3810000" cy="2057400"/>
            </a:xfrm>
            <a:prstGeom prst="roundRect">
              <a:avLst/>
            </a:prstGeom>
            <a:noFill/>
            <a:ln w="50800" cap="flat" cmpd="sng" algn="ctr">
              <a:solidFill>
                <a:schemeClr val="accent1"/>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13" name="Up-Down Arrow 12"/>
            <p:cNvSpPr/>
            <p:nvPr/>
          </p:nvSpPr>
          <p:spPr bwMode="auto">
            <a:xfrm>
              <a:off x="2320925" y="3554413"/>
              <a:ext cx="304800" cy="609600"/>
            </a:xfrm>
            <a:prstGeom prst="upDownArrow">
              <a:avLst/>
            </a:prstGeom>
            <a:solidFill>
              <a:srgbClr val="CCFFCC"/>
            </a:solidFill>
            <a:ln w="28575" cap="flat" cmpd="sng" algn="ctr">
              <a:solidFill>
                <a:schemeClr val="accent1"/>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FFFFFF"/>
                  </a:outerShdw>
                </a:effectLst>
                <a:ea typeface="+mn-ea"/>
                <a:cs typeface="+mn-cs"/>
              </a:endParaRPr>
            </a:p>
          </p:txBody>
        </p:sp>
        <p:sp>
          <p:nvSpPr>
            <p:cNvPr id="18" name="Content Placeholder 2"/>
            <p:cNvSpPr txBox="1">
              <a:spLocks/>
            </p:cNvSpPr>
            <p:nvPr/>
          </p:nvSpPr>
          <p:spPr bwMode="auto">
            <a:xfrm>
              <a:off x="152400" y="4495800"/>
              <a:ext cx="4343400" cy="1905000"/>
            </a:xfrm>
            <a:prstGeom prst="rect">
              <a:avLst/>
            </a:prstGeom>
            <a:noFill/>
            <a:ln w="9525">
              <a:noFill/>
              <a:miter lim="800000"/>
              <a:headEnd/>
              <a:tailEnd/>
            </a:ln>
          </p:spPr>
          <p:txBody>
            <a:bodyPr lIns="96632" tIns="48316" rIns="96632" bIns="48316">
              <a:normAutofit/>
            </a:bodyPr>
            <a:lstStyle>
              <a:lvl1pPr marL="358775" indent="-358775"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50000"/>
                </a:spcBef>
                <a:buSzPct val="80000"/>
                <a:buFont typeface="Wingdings" charset="0"/>
                <a:buNone/>
              </a:pPr>
              <a:r>
                <a:rPr lang="en-US" altLang="ja-JP" sz="4000" b="1">
                  <a:solidFill>
                    <a:srgbClr val="FF00FF"/>
                  </a:solidFill>
                  <a:effectLst>
                    <a:outerShdw blurRad="38100" dist="38100" dir="2700000" algn="tl">
                      <a:srgbClr val="DDDDDD"/>
                    </a:outerShdw>
                  </a:effectLst>
                  <a:latin typeface="Arial Narrow" charset="0"/>
                </a:rPr>
                <a:t>Origin of Life</a:t>
              </a:r>
            </a:p>
            <a:p>
              <a:pPr>
                <a:lnSpc>
                  <a:spcPct val="90000"/>
                </a:lnSpc>
                <a:spcBef>
                  <a:spcPct val="50000"/>
                </a:spcBef>
                <a:buSzPct val="80000"/>
                <a:buFont typeface="Wingdings" charset="0"/>
                <a:buNone/>
              </a:pPr>
              <a:r>
                <a:rPr lang="en-US" altLang="ja-JP" sz="4000" b="1">
                  <a:solidFill>
                    <a:srgbClr val="0000CC"/>
                  </a:solidFill>
                  <a:effectLst>
                    <a:outerShdw blurRad="38100" dist="38100" dir="2700000" algn="tl">
                      <a:srgbClr val="DDDDDD"/>
                    </a:outerShdw>
                  </a:effectLst>
                  <a:latin typeface="Arial Narrow" charset="0"/>
                </a:rPr>
                <a:t>Molecular Biology</a:t>
              </a:r>
            </a:p>
            <a:p>
              <a:pPr>
                <a:lnSpc>
                  <a:spcPct val="90000"/>
                </a:lnSpc>
                <a:spcBef>
                  <a:spcPct val="50000"/>
                </a:spcBef>
                <a:buSzPct val="80000"/>
                <a:buFont typeface="Wingdings" charset="0"/>
                <a:buNone/>
              </a:pPr>
              <a:endParaRPr lang="en-US" altLang="ja-JP" sz="4000" b="1">
                <a:solidFill>
                  <a:srgbClr val="0000CC"/>
                </a:solidFill>
                <a:latin typeface="Arial Narrow" charset="0"/>
              </a:endParaRPr>
            </a:p>
          </p:txBody>
        </p:sp>
      </p:grpSp>
      <p:grpSp>
        <p:nvGrpSpPr>
          <p:cNvPr id="4" name="Group 20"/>
          <p:cNvGrpSpPr>
            <a:grpSpLocks/>
          </p:cNvGrpSpPr>
          <p:nvPr/>
        </p:nvGrpSpPr>
        <p:grpSpPr bwMode="auto">
          <a:xfrm>
            <a:off x="4357688" y="3546475"/>
            <a:ext cx="4862512" cy="2827338"/>
            <a:chOff x="4357688" y="3546475"/>
            <a:chExt cx="4862512" cy="2827338"/>
          </a:xfrm>
        </p:grpSpPr>
        <p:sp>
          <p:nvSpPr>
            <p:cNvPr id="12" name="Rounded Rectangle 11"/>
            <p:cNvSpPr/>
            <p:nvPr/>
          </p:nvSpPr>
          <p:spPr bwMode="auto">
            <a:xfrm>
              <a:off x="5175250" y="4316413"/>
              <a:ext cx="3892550" cy="2057400"/>
            </a:xfrm>
            <a:prstGeom prst="roundRect">
              <a:avLst/>
            </a:prstGeom>
            <a:noFill/>
            <a:ln w="50800" cap="flat" cmpd="sng" algn="ctr">
              <a:solidFill>
                <a:schemeClr val="accent1"/>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DDDDDD"/>
                  </a:outerShdw>
                </a:effectLst>
                <a:ea typeface="+mn-ea"/>
                <a:cs typeface="+mn-cs"/>
              </a:endParaRPr>
            </a:p>
          </p:txBody>
        </p:sp>
        <p:sp>
          <p:nvSpPr>
            <p:cNvPr id="14" name="Up-Down Arrow 13"/>
            <p:cNvSpPr/>
            <p:nvPr/>
          </p:nvSpPr>
          <p:spPr bwMode="auto">
            <a:xfrm>
              <a:off x="6858000" y="3546475"/>
              <a:ext cx="304800" cy="609600"/>
            </a:xfrm>
            <a:prstGeom prst="upDownArrow">
              <a:avLst/>
            </a:prstGeom>
            <a:solidFill>
              <a:srgbClr val="CCFFCC"/>
            </a:solidFill>
            <a:ln w="28575" cap="flat" cmpd="sng" algn="ctr">
              <a:solidFill>
                <a:schemeClr val="accent1"/>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FFFFFF"/>
                  </a:outerShdw>
                </a:effectLst>
                <a:ea typeface="+mn-ea"/>
                <a:cs typeface="+mn-cs"/>
              </a:endParaRPr>
            </a:p>
          </p:txBody>
        </p:sp>
        <p:sp>
          <p:nvSpPr>
            <p:cNvPr id="16" name="Up-Down Arrow 15"/>
            <p:cNvSpPr/>
            <p:nvPr/>
          </p:nvSpPr>
          <p:spPr bwMode="auto">
            <a:xfrm rot="5400000">
              <a:off x="4510088" y="5091113"/>
              <a:ext cx="304800" cy="609600"/>
            </a:xfrm>
            <a:prstGeom prst="upDownArrow">
              <a:avLst/>
            </a:prstGeom>
            <a:solidFill>
              <a:srgbClr val="CCFFCC"/>
            </a:solidFill>
            <a:ln w="28575" cap="flat" cmpd="sng" algn="ctr">
              <a:solidFill>
                <a:schemeClr val="accent1"/>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FFFFFF"/>
                  </a:outerShdw>
                </a:effectLst>
                <a:ea typeface="+mn-ea"/>
                <a:cs typeface="+mn-cs"/>
              </a:endParaRPr>
            </a:p>
          </p:txBody>
        </p:sp>
        <p:sp>
          <p:nvSpPr>
            <p:cNvPr id="19" name="Content Placeholder 2"/>
            <p:cNvSpPr txBox="1">
              <a:spLocks/>
            </p:cNvSpPr>
            <p:nvPr/>
          </p:nvSpPr>
          <p:spPr bwMode="auto">
            <a:xfrm>
              <a:off x="4876800" y="4419600"/>
              <a:ext cx="4343400" cy="1905000"/>
            </a:xfrm>
            <a:prstGeom prst="rect">
              <a:avLst/>
            </a:prstGeom>
            <a:noFill/>
            <a:ln w="9525">
              <a:noFill/>
              <a:miter lim="800000"/>
              <a:headEnd/>
              <a:tailEnd/>
            </a:ln>
          </p:spPr>
          <p:txBody>
            <a:bodyPr lIns="96632" tIns="48316" rIns="96632" bIns="48316">
              <a:normAutofit/>
            </a:bodyPr>
            <a:lstStyle>
              <a:lvl1pPr marL="358775" indent="-358775"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50000"/>
                </a:spcBef>
                <a:buSzPct val="80000"/>
                <a:buFont typeface="Wingdings" charset="0"/>
                <a:buNone/>
              </a:pPr>
              <a:r>
                <a:rPr lang="en-US" altLang="ja-JP" sz="4000" b="1">
                  <a:solidFill>
                    <a:srgbClr val="FF00FF"/>
                  </a:solidFill>
                  <a:effectLst>
                    <a:outerShdw blurRad="38100" dist="38100" dir="2700000" algn="tl">
                      <a:srgbClr val="DDDDDD"/>
                    </a:outerShdw>
                  </a:effectLst>
                  <a:latin typeface="Arial Narrow" charset="0"/>
                </a:rPr>
                <a:t>Origin of Consciousness</a:t>
              </a:r>
            </a:p>
            <a:p>
              <a:pPr>
                <a:lnSpc>
                  <a:spcPct val="80000"/>
                </a:lnSpc>
                <a:spcBef>
                  <a:spcPct val="50000"/>
                </a:spcBef>
                <a:buSzPct val="80000"/>
                <a:buFont typeface="Wingdings" charset="0"/>
                <a:buNone/>
              </a:pPr>
              <a:r>
                <a:rPr lang="en-US" altLang="ja-JP" sz="4000" b="1">
                  <a:solidFill>
                    <a:srgbClr val="0000CC"/>
                  </a:solidFill>
                  <a:effectLst>
                    <a:outerShdw blurRad="38100" dist="38100" dir="2700000" algn="tl">
                      <a:srgbClr val="DDDDDD"/>
                    </a:outerShdw>
                  </a:effectLst>
                  <a:latin typeface="Arial Narrow" charset="0"/>
                </a:rPr>
                <a:t>Neurophysics</a:t>
              </a:r>
            </a:p>
            <a:p>
              <a:pPr>
                <a:lnSpc>
                  <a:spcPct val="80000"/>
                </a:lnSpc>
                <a:spcBef>
                  <a:spcPct val="50000"/>
                </a:spcBef>
                <a:buSzPct val="80000"/>
                <a:buFont typeface="Wingdings" charset="0"/>
                <a:buNone/>
              </a:pPr>
              <a:endParaRPr lang="en-US" altLang="ja-JP" sz="4000" b="1">
                <a:solidFill>
                  <a:srgbClr val="0000CC"/>
                </a:solidFill>
                <a:latin typeface="Arial Narrow" charset="0"/>
              </a:endParaRPr>
            </a:p>
          </p:txBody>
        </p:sp>
      </p:grpSp>
      <p:sp>
        <p:nvSpPr>
          <p:cNvPr id="17101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37931725" indent="-37474525" defTabSz="96678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17101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37931725" indent="-37474525" defTabSz="96678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1710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37931725" indent="-37474525" defTabSz="96678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8381800-F052-E145-B014-3EE31B41EB08}" type="slidenum">
              <a:rPr lang="en-US" sz="1500">
                <a:solidFill>
                  <a:srgbClr val="0000FF"/>
                </a:solidFill>
              </a:rPr>
              <a:pPr eaLnBrk="1" hangingPunct="1"/>
              <a:t>106</a:t>
            </a:fld>
            <a:endParaRPr lang="en-US" sz="1500">
              <a:solidFill>
                <a:srgbClr val="0000FF"/>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p:txBody>
          <a:bodyPr/>
          <a:lstStyle/>
          <a:p>
            <a:r>
              <a:rPr lang="en-US" altLang="ja-JP" dirty="0">
                <a:latin typeface="Tahoma" charset="0"/>
                <a:ea typeface="ＭＳ Ｐゴシック" charset="0"/>
                <a:cs typeface="ＭＳ Ｐゴシック" charset="0"/>
              </a:rPr>
              <a:t>Concluding Remarks</a:t>
            </a:r>
            <a:endParaRPr lang="en-US" dirty="0">
              <a:solidFill>
                <a:srgbClr val="FF0000"/>
              </a:solidFill>
              <a:latin typeface="Tahoma" charset="0"/>
              <a:ea typeface="ＭＳ Ｐゴシック" charset="0"/>
              <a:cs typeface="ＭＳ Ｐゴシック" charset="0"/>
            </a:endParaRPr>
          </a:p>
        </p:txBody>
      </p:sp>
      <p:sp>
        <p:nvSpPr>
          <p:cNvPr id="174083" name="Content Placeholder 2"/>
          <p:cNvSpPr>
            <a:spLocks noGrp="1"/>
          </p:cNvSpPr>
          <p:nvPr>
            <p:ph idx="1"/>
          </p:nvPr>
        </p:nvSpPr>
        <p:spPr>
          <a:xfrm>
            <a:off x="0" y="838200"/>
            <a:ext cx="9493250" cy="5943600"/>
          </a:xfrm>
        </p:spPr>
        <p:txBody>
          <a:bodyPr/>
          <a:lstStyle/>
          <a:p>
            <a:pPr>
              <a:lnSpc>
                <a:spcPct val="80000"/>
              </a:lnSpc>
            </a:pPr>
            <a:r>
              <a:rPr lang="en-US" altLang="ja-JP" sz="3000" dirty="0" smtClean="0">
                <a:latin typeface="Arial Narrow" charset="0"/>
                <a:ea typeface="ＭＳ Ｐゴシック" charset="0"/>
                <a:cs typeface="ＭＳ Ｐゴシック" charset="0"/>
              </a:rPr>
              <a:t>Life, in particular, our brain is </a:t>
            </a:r>
            <a:r>
              <a:rPr lang="en-US" altLang="ja-JP" sz="3000" dirty="0">
                <a:latin typeface="Arial Narrow" charset="0"/>
                <a:ea typeface="ＭＳ Ｐゴシック" charset="0"/>
                <a:cs typeface="ＭＳ Ｐゴシック" charset="0"/>
              </a:rPr>
              <a:t>a complex system in 4 dimensional space-time.</a:t>
            </a:r>
          </a:p>
          <a:p>
            <a:pPr lvl="1">
              <a:lnSpc>
                <a:spcPct val="80000"/>
              </a:lnSpc>
            </a:pPr>
            <a:r>
              <a:rPr lang="en-US" altLang="ja-JP" sz="2600" dirty="0">
                <a:latin typeface="Arial Narrow" charset="0"/>
                <a:ea typeface="ＭＳ Ｐゴシック" charset="0"/>
              </a:rPr>
              <a:t>Emergent property</a:t>
            </a:r>
          </a:p>
          <a:p>
            <a:pPr lvl="1">
              <a:lnSpc>
                <a:spcPct val="80000"/>
              </a:lnSpc>
            </a:pPr>
            <a:r>
              <a:rPr lang="en-US" altLang="ja-JP" sz="2600" dirty="0">
                <a:latin typeface="Arial Narrow" charset="0"/>
                <a:ea typeface="ＭＳ Ｐゴシック" charset="0"/>
              </a:rPr>
              <a:t>Strongly interacting</a:t>
            </a:r>
          </a:p>
          <a:p>
            <a:pPr>
              <a:lnSpc>
                <a:spcPct val="80000"/>
              </a:lnSpc>
            </a:pPr>
            <a:r>
              <a:rPr lang="en-US" altLang="ja-JP" sz="3000" dirty="0">
                <a:latin typeface="Arial Narrow" charset="0"/>
                <a:ea typeface="ＭＳ Ｐゴシック" charset="0"/>
                <a:cs typeface="ＭＳ Ｐゴシック" charset="0"/>
              </a:rPr>
              <a:t>Countless “</a:t>
            </a:r>
            <a:r>
              <a:rPr lang="en-US" altLang="ja-JP" sz="3000" dirty="0">
                <a:solidFill>
                  <a:srgbClr val="FF00FF"/>
                </a:solidFill>
                <a:latin typeface="Arial Narrow" charset="0"/>
                <a:ea typeface="ＭＳ Ｐゴシック" charset="0"/>
                <a:cs typeface="ＭＳ Ｐゴシック" charset="0"/>
              </a:rPr>
              <a:t>spontaneous symmetry breakings</a:t>
            </a:r>
            <a:r>
              <a:rPr lang="en-US" altLang="ja-JP" sz="3000" dirty="0">
                <a:latin typeface="Arial Narrow" charset="0"/>
                <a:ea typeface="ＭＳ Ｐゴシック" charset="0"/>
                <a:cs typeface="ＭＳ Ｐゴシック" charset="0"/>
              </a:rPr>
              <a:t>” during the evolutional and developing process of life</a:t>
            </a:r>
          </a:p>
          <a:p>
            <a:pPr>
              <a:lnSpc>
                <a:spcPct val="80000"/>
              </a:lnSpc>
            </a:pPr>
            <a:r>
              <a:rPr lang="en-US" altLang="ja-JP" sz="3000" dirty="0">
                <a:latin typeface="Arial Narrow" charset="0"/>
                <a:ea typeface="ＭＳ Ｐゴシック" charset="0"/>
                <a:cs typeface="ＭＳ Ｐゴシック" charset="0"/>
              </a:rPr>
              <a:t>Fully controlled experiments by “</a:t>
            </a:r>
            <a:r>
              <a:rPr lang="en-US" altLang="ja-JP" sz="3000" dirty="0">
                <a:solidFill>
                  <a:srgbClr val="FF6600"/>
                </a:solidFill>
                <a:latin typeface="Arial Narrow" charset="0"/>
                <a:ea typeface="ＭＳ Ｐゴシック" charset="0"/>
                <a:cs typeface="ＭＳ Ｐゴシック" charset="0"/>
              </a:rPr>
              <a:t>Virtual Reality</a:t>
            </a:r>
            <a:r>
              <a:rPr lang="en-US" altLang="ja-JP" sz="3000" dirty="0">
                <a:latin typeface="Arial Narrow" charset="0"/>
                <a:ea typeface="ＭＳ Ｐゴシック" charset="0"/>
                <a:cs typeface="ＭＳ Ｐゴシック" charset="0"/>
              </a:rPr>
              <a:t>” under way.</a:t>
            </a:r>
          </a:p>
          <a:p>
            <a:pPr lvl="1">
              <a:lnSpc>
                <a:spcPct val="80000"/>
              </a:lnSpc>
            </a:pPr>
            <a:r>
              <a:rPr lang="en-US" sz="2600" dirty="0">
                <a:latin typeface="Arial Narrow" charset="0"/>
                <a:ea typeface="ＭＳ Ｐゴシック" charset="0"/>
              </a:rPr>
              <a:t>Outer world (environment) vs. Inner world (brain)</a:t>
            </a:r>
          </a:p>
          <a:p>
            <a:pPr lvl="1">
              <a:lnSpc>
                <a:spcPct val="80000"/>
              </a:lnSpc>
              <a:buFont typeface="Wingdings" charset="0"/>
              <a:buNone/>
            </a:pPr>
            <a:endParaRPr lang="en-US" sz="2600" dirty="0">
              <a:latin typeface="Arial Narrow" charset="0"/>
              <a:ea typeface="ＭＳ Ｐゴシック" charset="0"/>
            </a:endParaRPr>
          </a:p>
          <a:p>
            <a:pPr lvl="2">
              <a:lnSpc>
                <a:spcPct val="80000"/>
              </a:lnSpc>
            </a:pPr>
            <a:endParaRPr lang="en-US" sz="2000" dirty="0">
              <a:latin typeface="Arial Narrow" charset="0"/>
              <a:ea typeface="ＭＳ Ｐゴシック" charset="0"/>
            </a:endParaRPr>
          </a:p>
          <a:p>
            <a:pPr>
              <a:lnSpc>
                <a:spcPct val="80000"/>
              </a:lnSpc>
            </a:pPr>
            <a:r>
              <a:rPr lang="en-US" altLang="ja-JP" sz="3000" dirty="0" smtClean="0">
                <a:latin typeface="Arial Narrow" charset="0"/>
                <a:ea typeface="ＭＳ Ｐゴシック" charset="0"/>
                <a:cs typeface="ＭＳ Ｐゴシック" charset="0"/>
              </a:rPr>
              <a:t>“</a:t>
            </a:r>
            <a:r>
              <a:rPr lang="en-US" altLang="ja-JP" sz="3000" dirty="0" smtClean="0">
                <a:solidFill>
                  <a:srgbClr val="FF0000"/>
                </a:solidFill>
                <a:latin typeface="Arial Narrow" charset="0"/>
                <a:ea typeface="ＭＳ Ｐゴシック" charset="0"/>
                <a:cs typeface="ＭＳ Ｐゴシック" charset="0"/>
              </a:rPr>
              <a:t>Super-resolution </a:t>
            </a:r>
            <a:r>
              <a:rPr lang="en-US" altLang="ja-JP" sz="3000" dirty="0">
                <a:solidFill>
                  <a:srgbClr val="FF0000"/>
                </a:solidFill>
                <a:latin typeface="Arial Narrow" charset="0"/>
                <a:ea typeface="ＭＳ Ｐゴシック" charset="0"/>
                <a:cs typeface="ＭＳ Ｐゴシック" charset="0"/>
              </a:rPr>
              <a:t>high-speed </a:t>
            </a:r>
            <a:r>
              <a:rPr lang="en-US" altLang="ja-JP" sz="3000" dirty="0" smtClean="0">
                <a:solidFill>
                  <a:srgbClr val="FF0000"/>
                </a:solidFill>
                <a:latin typeface="Arial Narrow" charset="0"/>
                <a:ea typeface="ＭＳ Ｐゴシック" charset="0"/>
                <a:cs typeface="ＭＳ Ｐゴシック" charset="0"/>
              </a:rPr>
              <a:t>4D imaging</a:t>
            </a:r>
            <a:r>
              <a:rPr lang="en-US" altLang="ja-JP" sz="3000" dirty="0" smtClean="0">
                <a:latin typeface="Arial Narrow" charset="0"/>
                <a:ea typeface="ＭＳ Ｐゴシック" charset="0"/>
                <a:cs typeface="ＭＳ Ｐゴシック" charset="0"/>
              </a:rPr>
              <a:t>” may reveal the fundamental principle of the most complex system in nature – our brain.</a:t>
            </a:r>
            <a:endParaRPr lang="en-US" altLang="ja-JP" sz="3000" dirty="0">
              <a:latin typeface="Arial Narrow" charset="0"/>
              <a:ea typeface="ＭＳ Ｐゴシック" charset="0"/>
              <a:cs typeface="ＭＳ Ｐゴシック" charset="0"/>
            </a:endParaRPr>
          </a:p>
          <a:p>
            <a:pPr lvl="1">
              <a:lnSpc>
                <a:spcPct val="80000"/>
              </a:lnSpc>
            </a:pPr>
            <a:r>
              <a:rPr lang="en-US" altLang="ja-JP" sz="2600" dirty="0">
                <a:latin typeface="Arial Narrow" charset="0"/>
                <a:ea typeface="ＭＳ Ｐゴシック" charset="0"/>
              </a:rPr>
              <a:t>How can life overcome thermal fluctuation?  </a:t>
            </a:r>
          </a:p>
          <a:p>
            <a:pPr lvl="1">
              <a:lnSpc>
                <a:spcPct val="80000"/>
              </a:lnSpc>
            </a:pPr>
            <a:r>
              <a:rPr lang="en-US" altLang="ja-JP" sz="2600" dirty="0">
                <a:latin typeface="Arial Narrow" charset="0"/>
                <a:ea typeface="ＭＳ Ｐゴシック" charset="0"/>
              </a:rPr>
              <a:t>Networks in a cell and </a:t>
            </a:r>
            <a:r>
              <a:rPr lang="en-US" altLang="ja-JP" sz="2600" dirty="0">
                <a:solidFill>
                  <a:srgbClr val="FF6DFF"/>
                </a:solidFill>
                <a:latin typeface="Arial Narrow" charset="0"/>
                <a:ea typeface="ＭＳ Ｐゴシック" charset="0"/>
              </a:rPr>
              <a:t>between cells (neurons)</a:t>
            </a:r>
          </a:p>
        </p:txBody>
      </p:sp>
      <p:sp>
        <p:nvSpPr>
          <p:cNvPr id="17408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1500" smtClean="0">
                <a:solidFill>
                  <a:srgbClr val="0000FF"/>
                </a:solidFill>
              </a:rPr>
              <a:t>Katsushi Arisaka,UCLA</a:t>
            </a:r>
            <a:endParaRPr lang="en-US" altLang="ja-JP" sz="1500">
              <a:solidFill>
                <a:srgbClr val="0000FF"/>
              </a:solidFill>
            </a:endParaRPr>
          </a:p>
        </p:txBody>
      </p:sp>
      <p:sp>
        <p:nvSpPr>
          <p:cNvPr id="17408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91D7FED-76A7-FC41-B811-18CC2B3C915A}" type="slidenum">
              <a:rPr lang="en-US" sz="1500">
                <a:solidFill>
                  <a:srgbClr val="0000FF"/>
                </a:solidFill>
              </a:rPr>
              <a:pPr eaLnBrk="1" hangingPunct="1"/>
              <a:t>107</a:t>
            </a:fld>
            <a:endParaRPr lang="en-US" sz="1500">
              <a:solidFill>
                <a:srgbClr val="0000FF"/>
              </a:solidFill>
            </a:endParaRPr>
          </a:p>
        </p:txBody>
      </p:sp>
      <p:sp>
        <p:nvSpPr>
          <p:cNvPr id="7" name="Down Arrow 6"/>
          <p:cNvSpPr/>
          <p:nvPr/>
        </p:nvSpPr>
        <p:spPr bwMode="auto">
          <a:xfrm>
            <a:off x="3581400" y="4267200"/>
            <a:ext cx="381000" cy="609600"/>
          </a:xfrm>
          <a:prstGeom prst="downArrow">
            <a:avLst/>
          </a:prstGeom>
          <a:noFill/>
          <a:ln w="50800" cap="flat" cmpd="sng" algn="ctr">
            <a:solidFill>
              <a:schemeClr val="accent5">
                <a:lumMod val="75000"/>
              </a:schemeClr>
            </a:solidFill>
            <a:prstDash val="solid"/>
            <a:round/>
            <a:headEnd type="none" w="med" len="med"/>
            <a:tailEnd type="none" w="med" len="med"/>
          </a:ln>
          <a:effectLst/>
        </p:spPr>
        <p:txBody>
          <a:bodyPr wrap="none" anchor="ctr"/>
          <a:lstStyle/>
          <a:p>
            <a:pPr>
              <a:defRPr/>
            </a:pPr>
            <a:endParaRPr lang="en-US">
              <a:ea typeface="+mn-ea"/>
              <a:cs typeface="+mn-cs"/>
            </a:endParaRPr>
          </a:p>
        </p:txBody>
      </p:sp>
      <p:sp>
        <p:nvSpPr>
          <p:cNvPr id="17408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Tree>
    <p:extLst>
      <p:ext uri="{BB962C8B-B14F-4D97-AF65-F5344CB8AC3E}">
        <p14:creationId xmlns:p14="http://schemas.microsoft.com/office/powerpoint/2010/main" val="9956072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8806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8806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3D3E0B0-7503-8D41-BBA2-95746B79DC71}" type="slidenum">
              <a:rPr lang="en-US" sz="1500">
                <a:solidFill>
                  <a:srgbClr val="0000FF"/>
                </a:solidFill>
              </a:rPr>
              <a:pPr eaLnBrk="1" hangingPunct="1"/>
              <a:t>11</a:t>
            </a:fld>
            <a:endParaRPr lang="en-US" sz="1500">
              <a:solidFill>
                <a:srgbClr val="0000FF"/>
              </a:solidFill>
            </a:endParaRPr>
          </a:p>
        </p:txBody>
      </p:sp>
      <p:pic>
        <p:nvPicPr>
          <p:cNvPr id="8806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38100"/>
            <a:ext cx="9713913" cy="7315200"/>
          </a:xfrm>
        </p:spPr>
      </p:pic>
      <p:sp>
        <p:nvSpPr>
          <p:cNvPr id="88069" name="Rectangle 3"/>
          <p:cNvSpPr>
            <a:spLocks noGrp="1" noChangeArrowheads="1"/>
          </p:cNvSpPr>
          <p:nvPr>
            <p:ph type="title"/>
          </p:nvPr>
        </p:nvSpPr>
        <p:spPr>
          <a:xfrm>
            <a:off x="320675" y="0"/>
            <a:ext cx="8880475" cy="598488"/>
          </a:xfrm>
        </p:spPr>
        <p:txBody>
          <a:bodyPr lIns="96627" tIns="48314" rIns="96627" bIns="48314"/>
          <a:lstStyle/>
          <a:p>
            <a:pPr defTabSz="914400" eaLnBrk="1" hangingPunct="1"/>
            <a:r>
              <a:rPr lang="en-US" sz="3600">
                <a:solidFill>
                  <a:srgbClr val="FFFF00"/>
                </a:solidFill>
                <a:latin typeface="Tahoma" charset="0"/>
                <a:ea typeface="ＭＳ Ｐゴシック" charset="0"/>
                <a:cs typeface="ＭＳ Ｐゴシック" charset="0"/>
              </a:rPr>
              <a:t>CERN and LHC in Geneva</a:t>
            </a:r>
          </a:p>
        </p:txBody>
      </p:sp>
      <p:sp>
        <p:nvSpPr>
          <p:cNvPr id="88070" name="Text Box 4"/>
          <p:cNvSpPr txBox="1">
            <a:spLocks noChangeArrowheads="1"/>
          </p:cNvSpPr>
          <p:nvPr/>
        </p:nvSpPr>
        <p:spPr bwMode="auto">
          <a:xfrm>
            <a:off x="5592763" y="4713288"/>
            <a:ext cx="368776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a:solidFill>
                  <a:srgbClr val="FFFF00"/>
                </a:solidFill>
              </a:rPr>
              <a:t>27km Circumference</a:t>
            </a:r>
          </a:p>
          <a:p>
            <a:pPr algn="ctr" eaLnBrk="1" hangingPunct="1"/>
            <a:r>
              <a:rPr lang="en-US" sz="2800" b="1">
                <a:solidFill>
                  <a:srgbClr val="FFFF00"/>
                </a:solidFill>
              </a:rPr>
              <a:t>7+7=14 TeV</a:t>
            </a:r>
          </a:p>
        </p:txBody>
      </p:sp>
    </p:spTree>
    <p:extLst>
      <p:ext uri="{BB962C8B-B14F-4D97-AF65-F5344CB8AC3E}">
        <p14:creationId xmlns:p14="http://schemas.microsoft.com/office/powerpoint/2010/main" val="37757016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9011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9011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7E2587D-A127-CF41-84FB-9F4744FBA831}" type="slidenum">
              <a:rPr lang="en-US" sz="1500">
                <a:solidFill>
                  <a:srgbClr val="0000FF"/>
                </a:solidFill>
              </a:rPr>
              <a:pPr eaLnBrk="1" hangingPunct="1"/>
              <a:t>12</a:t>
            </a:fld>
            <a:endParaRPr lang="en-US" sz="1500">
              <a:solidFill>
                <a:srgbClr val="0000FF"/>
              </a:solidFill>
            </a:endParaRPr>
          </a:p>
        </p:txBody>
      </p:sp>
      <p:pic>
        <p:nvPicPr>
          <p:cNvPr id="90116" name="Picture 2" descr="magnets"/>
          <p:cNvPicPr>
            <a:picLocks noChangeAspect="1" noChangeArrowheads="1"/>
          </p:cNvPicPr>
          <p:nvPr/>
        </p:nvPicPr>
        <p:blipFill>
          <a:blip r:embed="rId3">
            <a:extLst>
              <a:ext uri="{28A0092B-C50C-407E-A947-70E740481C1C}">
                <a14:useLocalDpi xmlns:a14="http://schemas.microsoft.com/office/drawing/2010/main" val="0"/>
              </a:ext>
            </a:extLst>
          </a:blip>
          <a:srcRect l="14677"/>
          <a:stretch>
            <a:fillRect/>
          </a:stretch>
        </p:blipFill>
        <p:spPr bwMode="auto">
          <a:xfrm>
            <a:off x="0" y="-20638"/>
            <a:ext cx="9601200" cy="733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7" name="Rectangle 3"/>
          <p:cNvSpPr>
            <a:spLocks noChangeArrowheads="1"/>
          </p:cNvSpPr>
          <p:nvPr/>
        </p:nvSpPr>
        <p:spPr bwMode="auto">
          <a:xfrm>
            <a:off x="228600" y="152400"/>
            <a:ext cx="54864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27" tIns="48314" rIns="96627" bIns="48314" anchor="ctr"/>
          <a:lstStyle/>
          <a:p>
            <a:pPr algn="ctr">
              <a:lnSpc>
                <a:spcPct val="80000"/>
              </a:lnSpc>
            </a:pPr>
            <a:r>
              <a:rPr lang="en-US" sz="2800" b="1">
                <a:solidFill>
                  <a:srgbClr val="FFFF00"/>
                </a:solidFill>
                <a:latin typeface="Tahoma" charset="0"/>
              </a:rPr>
              <a:t>LHC Tunnel with Magnets</a:t>
            </a:r>
          </a:p>
        </p:txBody>
      </p:sp>
    </p:spTree>
    <p:extLst>
      <p:ext uri="{BB962C8B-B14F-4D97-AF65-F5344CB8AC3E}">
        <p14:creationId xmlns:p14="http://schemas.microsoft.com/office/powerpoint/2010/main" val="22967454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ChangeArrowheads="1"/>
          </p:cNvSpPr>
          <p:nvPr/>
        </p:nvSpPr>
        <p:spPr bwMode="auto">
          <a:xfrm>
            <a:off x="0" y="0"/>
            <a:ext cx="9609138" cy="7315200"/>
          </a:xfrm>
          <a:prstGeom prst="rect">
            <a:avLst/>
          </a:prstGeom>
          <a:solidFill>
            <a:schemeClr val="tx1"/>
          </a:solidFill>
          <a:ln>
            <a:noFill/>
          </a:ln>
          <a:extLst>
            <a:ext uri="{91240B29-F687-4f45-9708-019B960494DF}">
              <a14:hiddenLine xmlns:a14="http://schemas.microsoft.com/office/drawing/2010/main" w="50800">
                <a:solidFill>
                  <a:srgbClr val="000000"/>
                </a:solidFill>
                <a:miter lim="800000"/>
                <a:headEnd/>
                <a:tailEnd/>
              </a14:hiddenLine>
            </a:ext>
          </a:extLst>
        </p:spPr>
        <p:txBody>
          <a:bodyPr wrap="none" anchor="ctr"/>
          <a:lstStyle/>
          <a:p>
            <a:endParaRPr lang="en-US"/>
          </a:p>
        </p:txBody>
      </p:sp>
      <p:pic>
        <p:nvPicPr>
          <p:cNvPr id="9625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2138" y="304800"/>
            <a:ext cx="10345738"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2/15/2011</a:t>
            </a:r>
            <a:endParaRPr lang="en-US"/>
          </a:p>
        </p:txBody>
      </p:sp>
      <p:sp>
        <p:nvSpPr>
          <p:cNvPr id="3" name="Footer Placeholder 2"/>
          <p:cNvSpPr>
            <a:spLocks noGrp="1"/>
          </p:cNvSpPr>
          <p:nvPr>
            <p:ph type="ftr" sz="quarter" idx="11"/>
          </p:nvPr>
        </p:nvSpPr>
        <p:spPr/>
        <p:txBody>
          <a:bodyPr/>
          <a:lstStyle/>
          <a:p>
            <a:pPr>
              <a:defRPr/>
            </a:pPr>
            <a:r>
              <a:rPr lang="en-US" smtClean="0"/>
              <a:t>Katsushi Arisaka,UCLA</a:t>
            </a:r>
            <a:endParaRPr lang="en-US"/>
          </a:p>
        </p:txBody>
      </p:sp>
      <p:sp>
        <p:nvSpPr>
          <p:cNvPr id="4" name="Slide Number Placeholder 3"/>
          <p:cNvSpPr>
            <a:spLocks noGrp="1"/>
          </p:cNvSpPr>
          <p:nvPr>
            <p:ph type="sldNum" sz="quarter" idx="12"/>
          </p:nvPr>
        </p:nvSpPr>
        <p:spPr/>
        <p:txBody>
          <a:bodyPr/>
          <a:lstStyle/>
          <a:p>
            <a:fld id="{6E461F23-3103-5947-8D64-6C10D8584C7A}" type="slidenum">
              <a:rPr lang="en-US" smtClean="0"/>
              <a:pPr/>
              <a:t>13</a:t>
            </a:fld>
            <a:endParaRPr lang="en-US"/>
          </a:p>
        </p:txBody>
      </p:sp>
    </p:spTree>
    <p:extLst>
      <p:ext uri="{BB962C8B-B14F-4D97-AF65-F5344CB8AC3E}">
        <p14:creationId xmlns:p14="http://schemas.microsoft.com/office/powerpoint/2010/main" val="22752376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ChangeArrowheads="1"/>
          </p:cNvSpPr>
          <p:nvPr/>
        </p:nvSpPr>
        <p:spPr bwMode="auto">
          <a:xfrm>
            <a:off x="0" y="0"/>
            <a:ext cx="9677400" cy="7315200"/>
          </a:xfrm>
          <a:prstGeom prst="rect">
            <a:avLst/>
          </a:prstGeom>
          <a:solidFill>
            <a:schemeClr val="tx1"/>
          </a:solidFill>
          <a:ln>
            <a:noFill/>
          </a:ln>
          <a:extLst>
            <a:ext uri="{91240B29-F687-4f45-9708-019B960494DF}">
              <a14:hiddenLine xmlns:a14="http://schemas.microsoft.com/office/drawing/2010/main" w="50800">
                <a:solidFill>
                  <a:srgbClr val="000000"/>
                </a:solidFill>
                <a:round/>
                <a:headEnd/>
                <a:tailEnd/>
              </a14:hiddenLine>
            </a:ext>
          </a:extLst>
        </p:spPr>
        <p:txBody>
          <a:bodyPr wrap="none" lIns="91424" tIns="45712" rIns="91424" bIns="45712" anchor="ctr"/>
          <a:lstStyle/>
          <a:p>
            <a:endParaRPr lang="en-US" sz="2100"/>
          </a:p>
        </p:txBody>
      </p:sp>
      <p:sp>
        <p:nvSpPr>
          <p:cNvPr id="9728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pic>
        <p:nvPicPr>
          <p:cNvPr id="97283" name="Picture 2" descr="http://www.physics.ucla.edu/~hauser/080915_newsweek_cover.jpg"/>
          <p:cNvPicPr>
            <a:picLocks noChangeAspect="1" noChangeArrowheads="1"/>
          </p:cNvPicPr>
          <p:nvPr/>
        </p:nvPicPr>
        <p:blipFill>
          <a:blip r:embed="rId3">
            <a:extLst>
              <a:ext uri="{28A0092B-C50C-407E-A947-70E740481C1C}">
                <a14:useLocalDpi xmlns:a14="http://schemas.microsoft.com/office/drawing/2010/main" val="0"/>
              </a:ext>
            </a:extLst>
          </a:blip>
          <a:srcRect t="5255"/>
          <a:stretch>
            <a:fillRect/>
          </a:stretch>
        </p:blipFill>
        <p:spPr bwMode="auto">
          <a:xfrm>
            <a:off x="231775" y="0"/>
            <a:ext cx="5768975"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Rectangle 3"/>
          <p:cNvSpPr>
            <a:spLocks noChangeArrowheads="1"/>
          </p:cNvSpPr>
          <p:nvPr/>
        </p:nvSpPr>
        <p:spPr bwMode="auto">
          <a:xfrm>
            <a:off x="6721475" y="6746875"/>
            <a:ext cx="25400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4" tIns="45712" rIns="91424" bIns="45712">
            <a:spAutoFit/>
          </a:bodyPr>
          <a:lstStyle/>
          <a:p>
            <a:r>
              <a:rPr lang="en-US" sz="2000" b="1">
                <a:solidFill>
                  <a:srgbClr val="FFC000"/>
                </a:solidFill>
              </a:rPr>
              <a:t>Sept 15, 2008 Issue</a:t>
            </a:r>
            <a:endParaRPr lang="en-US" sz="2000" b="1"/>
          </a:p>
        </p:txBody>
      </p:sp>
      <p:sp>
        <p:nvSpPr>
          <p:cNvPr id="97285" name="Rectangle 3"/>
          <p:cNvSpPr>
            <a:spLocks noChangeArrowheads="1"/>
          </p:cNvSpPr>
          <p:nvPr/>
        </p:nvSpPr>
        <p:spPr bwMode="auto">
          <a:xfrm>
            <a:off x="6629400" y="3576638"/>
            <a:ext cx="29718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spAutoFit/>
          </a:bodyPr>
          <a:lstStyle/>
          <a:p>
            <a:r>
              <a:rPr lang="en-US" b="1">
                <a:solidFill>
                  <a:srgbClr val="FF6600"/>
                </a:solidFill>
              </a:rPr>
              <a:t>Particle detectors</a:t>
            </a:r>
          </a:p>
          <a:p>
            <a:r>
              <a:rPr lang="en-US" b="1">
                <a:solidFill>
                  <a:srgbClr val="FF6600"/>
                </a:solidFill>
              </a:rPr>
              <a:t>constructed</a:t>
            </a:r>
          </a:p>
          <a:p>
            <a:r>
              <a:rPr lang="en-US" b="1">
                <a:solidFill>
                  <a:srgbClr val="FF6600"/>
                </a:solidFill>
              </a:rPr>
              <a:t>at Westwood,</a:t>
            </a:r>
          </a:p>
          <a:p>
            <a:r>
              <a:rPr lang="en-US" b="1">
                <a:solidFill>
                  <a:srgbClr val="FF6600"/>
                </a:solidFill>
              </a:rPr>
              <a:t>now at LHC, CERN</a:t>
            </a:r>
          </a:p>
          <a:p>
            <a:endParaRPr lang="en-US" b="1">
              <a:solidFill>
                <a:srgbClr val="FF6600"/>
              </a:solidFill>
            </a:endParaRPr>
          </a:p>
        </p:txBody>
      </p:sp>
      <p:cxnSp>
        <p:nvCxnSpPr>
          <p:cNvPr id="9" name="Straight Arrow Connector 8"/>
          <p:cNvCxnSpPr/>
          <p:nvPr/>
        </p:nvCxnSpPr>
        <p:spPr>
          <a:xfrm flipH="1">
            <a:off x="5943600" y="4191000"/>
            <a:ext cx="609600" cy="0"/>
          </a:xfrm>
          <a:prstGeom prst="straightConnector1">
            <a:avLst/>
          </a:prstGeom>
          <a:ln w="76200" cap="flat" cmpd="sng" algn="ctr">
            <a:solidFill>
              <a:srgbClr val="FF66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 name="Date Placeholder 1"/>
          <p:cNvSpPr>
            <a:spLocks noGrp="1"/>
          </p:cNvSpPr>
          <p:nvPr>
            <p:ph type="dt" sz="half" idx="10"/>
          </p:nvPr>
        </p:nvSpPr>
        <p:spPr/>
        <p:txBody>
          <a:bodyPr/>
          <a:lstStyle/>
          <a:p>
            <a:r>
              <a:rPr lang="en-US" smtClean="0"/>
              <a:t>2/15/2011</a:t>
            </a:r>
            <a:endParaRPr lang="en-US"/>
          </a:p>
        </p:txBody>
      </p:sp>
      <p:sp>
        <p:nvSpPr>
          <p:cNvPr id="3" name="Slide Number Placeholder 2"/>
          <p:cNvSpPr>
            <a:spLocks noGrp="1"/>
          </p:cNvSpPr>
          <p:nvPr>
            <p:ph type="sldNum" sz="quarter" idx="12"/>
          </p:nvPr>
        </p:nvSpPr>
        <p:spPr/>
        <p:txBody>
          <a:bodyPr/>
          <a:lstStyle/>
          <a:p>
            <a:fld id="{6E461F23-3103-5947-8D64-6C10D8584C7A}" type="slidenum">
              <a:rPr lang="en-US" smtClean="0"/>
              <a:pPr/>
              <a:t>14</a:t>
            </a:fld>
            <a:endParaRPr lang="en-US"/>
          </a:p>
        </p:txBody>
      </p:sp>
    </p:spTree>
    <p:extLst>
      <p:ext uri="{BB962C8B-B14F-4D97-AF65-F5344CB8AC3E}">
        <p14:creationId xmlns:p14="http://schemas.microsoft.com/office/powerpoint/2010/main" val="24419609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endParaRPr lang="en-US">
              <a:latin typeface="Tahoma" charset="0"/>
              <a:ea typeface="ＭＳ Ｐゴシック" charset="0"/>
              <a:cs typeface="ＭＳ Ｐゴシック" charset="0"/>
            </a:endParaRPr>
          </a:p>
        </p:txBody>
      </p:sp>
      <p:sp>
        <p:nvSpPr>
          <p:cNvPr id="46083" name="Content Placeholder 2"/>
          <p:cNvSpPr>
            <a:spLocks noGrp="1"/>
          </p:cNvSpPr>
          <p:nvPr>
            <p:ph idx="1"/>
          </p:nvPr>
        </p:nvSpPr>
        <p:spPr/>
        <p:txBody>
          <a:bodyPr/>
          <a:lstStyle/>
          <a:p>
            <a:endParaRPr lang="en-US">
              <a:latin typeface="Arial Narrow" charset="0"/>
              <a:ea typeface="ＭＳ Ｐゴシック" charset="0"/>
              <a:cs typeface="ＭＳ Ｐゴシック" charset="0"/>
            </a:endParaRPr>
          </a:p>
        </p:txBody>
      </p:sp>
      <p:pic>
        <p:nvPicPr>
          <p:cNvPr id="46084" name="Picture 3" descr="iSpy-20-32-34.290-07.11.2009.png"/>
          <p:cNvPicPr>
            <a:picLocks noChangeAspect="1" noChangeArrowheads="1"/>
          </p:cNvPicPr>
          <p:nvPr/>
        </p:nvPicPr>
        <p:blipFill>
          <a:blip r:embed="rId2">
            <a:extLst>
              <a:ext uri="{28A0092B-C50C-407E-A947-70E740481C1C}">
                <a14:useLocalDpi xmlns:a14="http://schemas.microsoft.com/office/drawing/2010/main" val="0"/>
              </a:ext>
            </a:extLst>
          </a:blip>
          <a:srcRect l="3967" r="3175"/>
          <a:stretch>
            <a:fillRect/>
          </a:stretch>
        </p:blipFill>
        <p:spPr bwMode="auto">
          <a:xfrm>
            <a:off x="0" y="0"/>
            <a:ext cx="96012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3"/>
          <p:cNvSpPr>
            <a:spLocks noChangeArrowheads="1"/>
          </p:cNvSpPr>
          <p:nvPr/>
        </p:nvSpPr>
        <p:spPr bwMode="auto">
          <a:xfrm>
            <a:off x="46038" y="6781800"/>
            <a:ext cx="9402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4" tIns="45712" rIns="91424" bIns="45712">
            <a:spAutoFit/>
          </a:bodyPr>
          <a:lstStyle/>
          <a:p>
            <a:r>
              <a:rPr lang="en-US" b="1">
                <a:solidFill>
                  <a:srgbClr val="FF6600"/>
                </a:solidFill>
              </a:rPr>
              <a:t>First Event at LHC – Recreation of the Big Bang!   (Nov 7, 2009)</a:t>
            </a:r>
          </a:p>
        </p:txBody>
      </p:sp>
      <p:sp>
        <p:nvSpPr>
          <p:cNvPr id="46086" name="Rectangle 5"/>
          <p:cNvSpPr>
            <a:spLocks noChangeArrowheads="1"/>
          </p:cNvSpPr>
          <p:nvPr/>
        </p:nvSpPr>
        <p:spPr bwMode="auto">
          <a:xfrm>
            <a:off x="4084638" y="76200"/>
            <a:ext cx="2544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solidFill>
                  <a:srgbClr val="FF6DFF"/>
                </a:solidFill>
              </a:rPr>
              <a:t>CMS Detector </a:t>
            </a:r>
            <a:endParaRPr lang="en-US" sz="2800">
              <a:solidFill>
                <a:srgbClr val="FF6DFF"/>
              </a:solidFill>
            </a:endParaRPr>
          </a:p>
        </p:txBody>
      </p:sp>
      <p:sp>
        <p:nvSpPr>
          <p:cNvPr id="2" name="Date Placeholder 1"/>
          <p:cNvSpPr>
            <a:spLocks noGrp="1"/>
          </p:cNvSpPr>
          <p:nvPr>
            <p:ph type="dt" sz="half" idx="10"/>
          </p:nvPr>
        </p:nvSpPr>
        <p:spPr/>
        <p:txBody>
          <a:bodyPr/>
          <a:lstStyle/>
          <a:p>
            <a:r>
              <a:rPr lang="en-US" smtClean="0"/>
              <a:t>2/15/2011</a:t>
            </a:r>
            <a:endParaRPr lang="en-US"/>
          </a:p>
        </p:txBody>
      </p:sp>
      <p:sp>
        <p:nvSpPr>
          <p:cNvPr id="3" name="Footer Placeholder 2"/>
          <p:cNvSpPr>
            <a:spLocks noGrp="1"/>
          </p:cNvSpPr>
          <p:nvPr>
            <p:ph type="ftr" sz="quarter" idx="11"/>
          </p:nvPr>
        </p:nvSpPr>
        <p:spPr/>
        <p:txBody>
          <a:bodyPr/>
          <a:lstStyle/>
          <a:p>
            <a:pPr>
              <a:defRPr/>
            </a:pPr>
            <a:r>
              <a:rPr lang="en-US" smtClean="0"/>
              <a:t>Katsushi Arisaka,UCLA</a:t>
            </a:r>
            <a:endParaRPr lang="en-US"/>
          </a:p>
        </p:txBody>
      </p:sp>
      <p:sp>
        <p:nvSpPr>
          <p:cNvPr id="4" name="Slide Number Placeholder 3"/>
          <p:cNvSpPr>
            <a:spLocks noGrp="1"/>
          </p:cNvSpPr>
          <p:nvPr>
            <p:ph type="sldNum" sz="quarter" idx="12"/>
          </p:nvPr>
        </p:nvSpPr>
        <p:spPr/>
        <p:txBody>
          <a:bodyPr/>
          <a:lstStyle/>
          <a:p>
            <a:fld id="{6E461F23-3103-5947-8D64-6C10D8584C7A}" type="slidenum">
              <a:rPr lang="en-US" smtClean="0"/>
              <a:pPr/>
              <a:t>15</a:t>
            </a:fld>
            <a:endParaRPr lang="en-US"/>
          </a:p>
        </p:txBody>
      </p:sp>
    </p:spTree>
    <p:extLst>
      <p:ext uri="{BB962C8B-B14F-4D97-AF65-F5344CB8AC3E}">
        <p14:creationId xmlns:p14="http://schemas.microsoft.com/office/powerpoint/2010/main" val="253291778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Narrow" charset="0"/>
                <a:ea typeface="ＭＳ Ｐゴシック" charset="0"/>
                <a:cs typeface="ＭＳ Ｐゴシック" charset="0"/>
              </a:defRPr>
            </a:lvl1pPr>
            <a:lvl2pPr marL="37931725" indent="-37474525" eaLnBrk="0" hangingPunct="0">
              <a:defRPr sz="2400" b="1">
                <a:solidFill>
                  <a:schemeClr val="tx1"/>
                </a:solidFill>
                <a:latin typeface="Arial Narrow" charset="0"/>
                <a:ea typeface="ＭＳ Ｐゴシック" charset="0"/>
              </a:defRPr>
            </a:lvl2pPr>
            <a:lvl3pPr eaLnBrk="0" hangingPunct="0">
              <a:defRPr sz="2400" b="1">
                <a:solidFill>
                  <a:schemeClr val="tx1"/>
                </a:solidFill>
                <a:latin typeface="Arial Narrow" charset="0"/>
                <a:ea typeface="ＭＳ Ｐゴシック" charset="0"/>
              </a:defRPr>
            </a:lvl3pPr>
            <a:lvl4pPr eaLnBrk="0" hangingPunct="0">
              <a:defRPr sz="2400" b="1">
                <a:solidFill>
                  <a:schemeClr val="tx1"/>
                </a:solidFill>
                <a:latin typeface="Arial Narrow" charset="0"/>
                <a:ea typeface="ＭＳ Ｐゴシック" charset="0"/>
              </a:defRPr>
            </a:lvl4pPr>
            <a:lvl5pPr eaLnBrk="0" hangingPunct="0">
              <a:defRPr sz="2400" b="1">
                <a:solidFill>
                  <a:schemeClr val="tx1"/>
                </a:solidFill>
                <a:latin typeface="Arial Narrow" charset="0"/>
                <a:ea typeface="ＭＳ Ｐゴシック" charset="0"/>
              </a:defRPr>
            </a:lvl5pPr>
            <a:lvl6pPr marL="457200" eaLnBrk="0" fontAlgn="base" hangingPunct="0">
              <a:spcBef>
                <a:spcPct val="0"/>
              </a:spcBef>
              <a:spcAft>
                <a:spcPct val="0"/>
              </a:spcAft>
              <a:defRPr sz="2400" b="1">
                <a:solidFill>
                  <a:schemeClr val="tx1"/>
                </a:solidFill>
                <a:latin typeface="Arial Narrow" charset="0"/>
                <a:ea typeface="ＭＳ Ｐゴシック" charset="0"/>
              </a:defRPr>
            </a:lvl6pPr>
            <a:lvl7pPr marL="914400" eaLnBrk="0" fontAlgn="base" hangingPunct="0">
              <a:spcBef>
                <a:spcPct val="0"/>
              </a:spcBef>
              <a:spcAft>
                <a:spcPct val="0"/>
              </a:spcAft>
              <a:defRPr sz="2400" b="1">
                <a:solidFill>
                  <a:schemeClr val="tx1"/>
                </a:solidFill>
                <a:latin typeface="Arial Narrow" charset="0"/>
                <a:ea typeface="ＭＳ Ｐゴシック" charset="0"/>
              </a:defRPr>
            </a:lvl7pPr>
            <a:lvl8pPr marL="1371600" eaLnBrk="0" fontAlgn="base" hangingPunct="0">
              <a:spcBef>
                <a:spcPct val="0"/>
              </a:spcBef>
              <a:spcAft>
                <a:spcPct val="0"/>
              </a:spcAft>
              <a:defRPr sz="2400" b="1">
                <a:solidFill>
                  <a:schemeClr val="tx1"/>
                </a:solidFill>
                <a:latin typeface="Arial Narrow" charset="0"/>
                <a:ea typeface="ＭＳ Ｐゴシック" charset="0"/>
              </a:defRPr>
            </a:lvl8pPr>
            <a:lvl9pPr marL="1828800" eaLnBrk="0" fontAlgn="base" hangingPunct="0">
              <a:spcBef>
                <a:spcPct val="0"/>
              </a:spcBef>
              <a:spcAft>
                <a:spcPct val="0"/>
              </a:spcAft>
              <a:defRPr sz="2400" b="1">
                <a:solidFill>
                  <a:schemeClr val="tx1"/>
                </a:solidFill>
                <a:latin typeface="Arial Narrow" charset="0"/>
                <a:ea typeface="ＭＳ Ｐゴシック" charset="0"/>
              </a:defRPr>
            </a:lvl9pPr>
          </a:lstStyle>
          <a:p>
            <a:pPr eaLnBrk="1" hangingPunct="1"/>
            <a:r>
              <a:rPr lang="en-US" sz="1500" b="0" smtClean="0">
                <a:solidFill>
                  <a:srgbClr val="0000FF"/>
                </a:solidFill>
                <a:latin typeface="Arial" charset="0"/>
              </a:rPr>
              <a:t>2/15/2011</a:t>
            </a:r>
            <a:endParaRPr lang="en-US" sz="1500" b="0">
              <a:solidFill>
                <a:srgbClr val="0000FF"/>
              </a:solidFill>
              <a:latin typeface="Arial" charset="0"/>
            </a:endParaRPr>
          </a:p>
        </p:txBody>
      </p:sp>
      <p:sp>
        <p:nvSpPr>
          <p:cNvPr id="72707" name="Footer Placeholder 2"/>
          <p:cNvSpPr>
            <a:spLocks noGrp="1"/>
          </p:cNvSpPr>
          <p:nvPr>
            <p:ph type="ftr" sz="quarter" idx="11"/>
          </p:nvPr>
        </p:nvSpPr>
        <p:spPr/>
        <p:txBody>
          <a:bodyPr/>
          <a:lstStyle/>
          <a:p>
            <a:pPr>
              <a:defRPr/>
            </a:pPr>
            <a:r>
              <a:rPr lang="en-US" smtClean="0"/>
              <a:t>Katsushi Arisaka,UCLA</a:t>
            </a:r>
            <a:endParaRPr lang="en-US"/>
          </a:p>
        </p:txBody>
      </p:sp>
      <p:sp>
        <p:nvSpPr>
          <p:cNvPr id="11674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Narrow" charset="0"/>
                <a:ea typeface="ＭＳ Ｐゴシック" charset="0"/>
                <a:cs typeface="ＭＳ Ｐゴシック" charset="0"/>
              </a:defRPr>
            </a:lvl1pPr>
            <a:lvl2pPr marL="37931725" indent="-37474525" eaLnBrk="0" hangingPunct="0">
              <a:defRPr sz="2400" b="1">
                <a:solidFill>
                  <a:schemeClr val="tx1"/>
                </a:solidFill>
                <a:latin typeface="Arial Narrow" charset="0"/>
                <a:ea typeface="ＭＳ Ｐゴシック" charset="0"/>
              </a:defRPr>
            </a:lvl2pPr>
            <a:lvl3pPr eaLnBrk="0" hangingPunct="0">
              <a:defRPr sz="2400" b="1">
                <a:solidFill>
                  <a:schemeClr val="tx1"/>
                </a:solidFill>
                <a:latin typeface="Arial Narrow" charset="0"/>
                <a:ea typeface="ＭＳ Ｐゴシック" charset="0"/>
              </a:defRPr>
            </a:lvl3pPr>
            <a:lvl4pPr eaLnBrk="0" hangingPunct="0">
              <a:defRPr sz="2400" b="1">
                <a:solidFill>
                  <a:schemeClr val="tx1"/>
                </a:solidFill>
                <a:latin typeface="Arial Narrow" charset="0"/>
                <a:ea typeface="ＭＳ Ｐゴシック" charset="0"/>
              </a:defRPr>
            </a:lvl4pPr>
            <a:lvl5pPr eaLnBrk="0" hangingPunct="0">
              <a:defRPr sz="2400" b="1">
                <a:solidFill>
                  <a:schemeClr val="tx1"/>
                </a:solidFill>
                <a:latin typeface="Arial Narrow" charset="0"/>
                <a:ea typeface="ＭＳ Ｐゴシック" charset="0"/>
              </a:defRPr>
            </a:lvl5pPr>
            <a:lvl6pPr marL="457200" eaLnBrk="0" fontAlgn="base" hangingPunct="0">
              <a:spcBef>
                <a:spcPct val="0"/>
              </a:spcBef>
              <a:spcAft>
                <a:spcPct val="0"/>
              </a:spcAft>
              <a:defRPr sz="2400" b="1">
                <a:solidFill>
                  <a:schemeClr val="tx1"/>
                </a:solidFill>
                <a:latin typeface="Arial Narrow" charset="0"/>
                <a:ea typeface="ＭＳ Ｐゴシック" charset="0"/>
              </a:defRPr>
            </a:lvl6pPr>
            <a:lvl7pPr marL="914400" eaLnBrk="0" fontAlgn="base" hangingPunct="0">
              <a:spcBef>
                <a:spcPct val="0"/>
              </a:spcBef>
              <a:spcAft>
                <a:spcPct val="0"/>
              </a:spcAft>
              <a:defRPr sz="2400" b="1">
                <a:solidFill>
                  <a:schemeClr val="tx1"/>
                </a:solidFill>
                <a:latin typeface="Arial Narrow" charset="0"/>
                <a:ea typeface="ＭＳ Ｐゴシック" charset="0"/>
              </a:defRPr>
            </a:lvl7pPr>
            <a:lvl8pPr marL="1371600" eaLnBrk="0" fontAlgn="base" hangingPunct="0">
              <a:spcBef>
                <a:spcPct val="0"/>
              </a:spcBef>
              <a:spcAft>
                <a:spcPct val="0"/>
              </a:spcAft>
              <a:defRPr sz="2400" b="1">
                <a:solidFill>
                  <a:schemeClr val="tx1"/>
                </a:solidFill>
                <a:latin typeface="Arial Narrow" charset="0"/>
                <a:ea typeface="ＭＳ Ｐゴシック" charset="0"/>
              </a:defRPr>
            </a:lvl8pPr>
            <a:lvl9pPr marL="1828800" eaLnBrk="0" fontAlgn="base" hangingPunct="0">
              <a:spcBef>
                <a:spcPct val="0"/>
              </a:spcBef>
              <a:spcAft>
                <a:spcPct val="0"/>
              </a:spcAft>
              <a:defRPr sz="2400" b="1">
                <a:solidFill>
                  <a:schemeClr val="tx1"/>
                </a:solidFill>
                <a:latin typeface="Arial Narrow" charset="0"/>
                <a:ea typeface="ＭＳ Ｐゴシック" charset="0"/>
              </a:defRPr>
            </a:lvl9pPr>
          </a:lstStyle>
          <a:p>
            <a:pPr eaLnBrk="1" hangingPunct="1"/>
            <a:fld id="{C4BE2B69-6EF5-D541-9B7E-FAC40C8A6E2B}" type="slidenum">
              <a:rPr lang="en-US" sz="1500" b="0">
                <a:solidFill>
                  <a:srgbClr val="0000FF"/>
                </a:solidFill>
                <a:latin typeface="Arial" charset="0"/>
              </a:rPr>
              <a:pPr eaLnBrk="1" hangingPunct="1"/>
              <a:t>16</a:t>
            </a:fld>
            <a:endParaRPr lang="en-US" sz="1500" b="0">
              <a:solidFill>
                <a:srgbClr val="0000FF"/>
              </a:solidFill>
              <a:latin typeface="Arial" charset="0"/>
            </a:endParaRPr>
          </a:p>
        </p:txBody>
      </p:sp>
      <p:sp>
        <p:nvSpPr>
          <p:cNvPr id="116741" name="Text Box 2"/>
          <p:cNvSpPr txBox="1">
            <a:spLocks noChangeArrowheads="1"/>
          </p:cNvSpPr>
          <p:nvPr/>
        </p:nvSpPr>
        <p:spPr bwMode="auto">
          <a:xfrm>
            <a:off x="430213" y="-41275"/>
            <a:ext cx="8561387"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spAutoFit/>
          </a:bodyPr>
          <a:lstStyle>
            <a:lvl1pPr defTabSz="966788" eaLnBrk="0" hangingPunct="0">
              <a:defRPr sz="2400" b="1">
                <a:solidFill>
                  <a:schemeClr val="tx1"/>
                </a:solidFill>
                <a:latin typeface="Arial Narrow" charset="0"/>
                <a:ea typeface="ＭＳ Ｐゴシック" charset="0"/>
                <a:cs typeface="ＭＳ Ｐゴシック" charset="0"/>
              </a:defRPr>
            </a:lvl1pPr>
            <a:lvl2pPr marL="37931725" indent="-37474525" defTabSz="966788" eaLnBrk="0" hangingPunct="0">
              <a:defRPr sz="2400" b="1">
                <a:solidFill>
                  <a:schemeClr val="tx1"/>
                </a:solidFill>
                <a:latin typeface="Arial Narrow" charset="0"/>
                <a:ea typeface="ＭＳ Ｐゴシック" charset="0"/>
              </a:defRPr>
            </a:lvl2pPr>
            <a:lvl3pPr eaLnBrk="0" hangingPunct="0">
              <a:defRPr sz="2400" b="1">
                <a:solidFill>
                  <a:schemeClr val="tx1"/>
                </a:solidFill>
                <a:latin typeface="Arial Narrow" charset="0"/>
                <a:ea typeface="ＭＳ Ｐゴシック" charset="0"/>
              </a:defRPr>
            </a:lvl3pPr>
            <a:lvl4pPr eaLnBrk="0" hangingPunct="0">
              <a:defRPr sz="2400" b="1">
                <a:solidFill>
                  <a:schemeClr val="tx1"/>
                </a:solidFill>
                <a:latin typeface="Arial Narrow" charset="0"/>
                <a:ea typeface="ＭＳ Ｐゴシック" charset="0"/>
              </a:defRPr>
            </a:lvl4pPr>
            <a:lvl5pPr eaLnBrk="0" hangingPunct="0">
              <a:defRPr sz="2400" b="1">
                <a:solidFill>
                  <a:schemeClr val="tx1"/>
                </a:solidFill>
                <a:latin typeface="Arial Narrow" charset="0"/>
                <a:ea typeface="ＭＳ Ｐゴシック" charset="0"/>
              </a:defRPr>
            </a:lvl5pPr>
            <a:lvl6pPr marL="457200" eaLnBrk="0" fontAlgn="base" hangingPunct="0">
              <a:spcBef>
                <a:spcPct val="0"/>
              </a:spcBef>
              <a:spcAft>
                <a:spcPct val="0"/>
              </a:spcAft>
              <a:defRPr sz="2400" b="1">
                <a:solidFill>
                  <a:schemeClr val="tx1"/>
                </a:solidFill>
                <a:latin typeface="Arial Narrow" charset="0"/>
                <a:ea typeface="ＭＳ Ｐゴシック" charset="0"/>
              </a:defRPr>
            </a:lvl6pPr>
            <a:lvl7pPr marL="914400" eaLnBrk="0" fontAlgn="base" hangingPunct="0">
              <a:spcBef>
                <a:spcPct val="0"/>
              </a:spcBef>
              <a:spcAft>
                <a:spcPct val="0"/>
              </a:spcAft>
              <a:defRPr sz="2400" b="1">
                <a:solidFill>
                  <a:schemeClr val="tx1"/>
                </a:solidFill>
                <a:latin typeface="Arial Narrow" charset="0"/>
                <a:ea typeface="ＭＳ Ｐゴシック" charset="0"/>
              </a:defRPr>
            </a:lvl7pPr>
            <a:lvl8pPr marL="1371600" eaLnBrk="0" fontAlgn="base" hangingPunct="0">
              <a:spcBef>
                <a:spcPct val="0"/>
              </a:spcBef>
              <a:spcAft>
                <a:spcPct val="0"/>
              </a:spcAft>
              <a:defRPr sz="2400" b="1">
                <a:solidFill>
                  <a:schemeClr val="tx1"/>
                </a:solidFill>
                <a:latin typeface="Arial Narrow" charset="0"/>
                <a:ea typeface="ＭＳ Ｐゴシック" charset="0"/>
              </a:defRPr>
            </a:lvl8pPr>
            <a:lvl9pPr marL="1828800" eaLnBrk="0" fontAlgn="base" hangingPunct="0">
              <a:spcBef>
                <a:spcPct val="0"/>
              </a:spcBef>
              <a:spcAft>
                <a:spcPct val="0"/>
              </a:spcAft>
              <a:defRPr sz="2400" b="1">
                <a:solidFill>
                  <a:schemeClr val="tx1"/>
                </a:solidFill>
                <a:latin typeface="Arial Narrow" charset="0"/>
                <a:ea typeface="ＭＳ Ｐゴシック" charset="0"/>
              </a:defRPr>
            </a:lvl9pPr>
          </a:lstStyle>
          <a:p>
            <a:pPr eaLnBrk="1" hangingPunct="1">
              <a:spcBef>
                <a:spcPct val="50000"/>
              </a:spcBef>
            </a:pPr>
            <a:r>
              <a:rPr lang="en-US" altLang="ja-JP" sz="4000" dirty="0" smtClean="0">
                <a:solidFill>
                  <a:srgbClr val="A50021"/>
                </a:solidFill>
                <a:latin typeface="Tahoma" charset="0"/>
              </a:rPr>
              <a:t>Seven steps of cosmic evolution</a:t>
            </a:r>
            <a:endParaRPr lang="en-US" sz="4000" dirty="0">
              <a:solidFill>
                <a:srgbClr val="A50021"/>
              </a:solidFill>
              <a:latin typeface="Tahoma" charset="0"/>
            </a:endParaRPr>
          </a:p>
        </p:txBody>
      </p:sp>
      <p:pic>
        <p:nvPicPr>
          <p:cNvPr id="116742" name="Picture 3" descr="28_01"/>
          <p:cNvPicPr>
            <a:picLocks noChangeAspect="1" noChangeArrowheads="1"/>
          </p:cNvPicPr>
          <p:nvPr/>
        </p:nvPicPr>
        <p:blipFill>
          <a:blip r:embed="rId3">
            <a:extLst>
              <a:ext uri="{28A0092B-C50C-407E-A947-70E740481C1C}">
                <a14:useLocalDpi xmlns:a14="http://schemas.microsoft.com/office/drawing/2010/main" val="0"/>
              </a:ext>
            </a:extLst>
          </a:blip>
          <a:srcRect l="2727"/>
          <a:stretch>
            <a:fillRect/>
          </a:stretch>
        </p:blipFill>
        <p:spPr bwMode="auto">
          <a:xfrm>
            <a:off x="0" y="762000"/>
            <a:ext cx="96012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ChangeArrowheads="1"/>
          </p:cNvSpPr>
          <p:nvPr/>
        </p:nvSpPr>
        <p:spPr bwMode="auto">
          <a:xfrm>
            <a:off x="37638" y="2286000"/>
            <a:ext cx="1610963" cy="400110"/>
          </a:xfrm>
          <a:prstGeom prst="rect">
            <a:avLst/>
          </a:prstGeom>
          <a:noFill/>
          <a:ln w="9525">
            <a:noFill/>
            <a:miter lim="800000"/>
            <a:headEnd/>
            <a:tailEnd/>
          </a:ln>
        </p:spPr>
        <p:txBody>
          <a:bodyPr wrap="none">
            <a:spAutoFit/>
          </a:bodyPr>
          <a:lstStyle/>
          <a:p>
            <a:r>
              <a:rPr lang="en-US" altLang="ja-JP" sz="2000" b="1" dirty="0" smtClean="0">
                <a:solidFill>
                  <a:srgbClr val="FF0000"/>
                </a:solidFill>
                <a:latin typeface="+mn-lt"/>
              </a:rPr>
              <a:t>14B years ago</a:t>
            </a:r>
            <a:endParaRPr lang="en-US" sz="2000" b="1" dirty="0">
              <a:solidFill>
                <a:srgbClr val="FF0000"/>
              </a:solidFill>
              <a:latin typeface="+mn-lt"/>
            </a:endParaRPr>
          </a:p>
        </p:txBody>
      </p:sp>
      <p:sp>
        <p:nvSpPr>
          <p:cNvPr id="116744" name="Rectangle 10"/>
          <p:cNvSpPr>
            <a:spLocks noChangeArrowheads="1"/>
          </p:cNvSpPr>
          <p:nvPr/>
        </p:nvSpPr>
        <p:spPr bwMode="auto">
          <a:xfrm>
            <a:off x="2819400" y="6419850"/>
            <a:ext cx="3657600" cy="381000"/>
          </a:xfrm>
          <a:prstGeom prst="rect">
            <a:avLst/>
          </a:prstGeom>
          <a:solidFill>
            <a:schemeClr val="bg1"/>
          </a:solidFill>
          <a:ln w="50800">
            <a:solidFill>
              <a:schemeClr val="bg1"/>
            </a:solidFill>
            <a:round/>
            <a:headEnd/>
            <a:tailEnd/>
          </a:ln>
        </p:spPr>
        <p:txBody>
          <a:bodyPr wrap="none" anchor="ctr"/>
          <a:lstStyle/>
          <a:p>
            <a:endParaRPr lang="en-US" sz="2400"/>
          </a:p>
        </p:txBody>
      </p:sp>
      <p:sp>
        <p:nvSpPr>
          <p:cNvPr id="8" name="Rectangle 3"/>
          <p:cNvSpPr>
            <a:spLocks noChangeArrowheads="1"/>
          </p:cNvSpPr>
          <p:nvPr/>
        </p:nvSpPr>
        <p:spPr bwMode="auto">
          <a:xfrm>
            <a:off x="400599" y="6096000"/>
            <a:ext cx="1426066" cy="646331"/>
          </a:xfrm>
          <a:prstGeom prst="rect">
            <a:avLst/>
          </a:prstGeom>
          <a:noFill/>
          <a:ln w="19050">
            <a:noFill/>
            <a:miter lim="800000"/>
            <a:headEnd/>
            <a:tailEnd/>
          </a:ln>
        </p:spPr>
        <p:txBody>
          <a:bodyPr wrap="none">
            <a:spAutoFit/>
          </a:bodyPr>
          <a:lstStyle/>
          <a:p>
            <a:r>
              <a:rPr lang="en-US" altLang="ja-JP" sz="3600" b="1" dirty="0" smtClean="0">
                <a:solidFill>
                  <a:srgbClr val="32946A"/>
                </a:solidFill>
                <a:latin typeface="+mn-lt"/>
              </a:rPr>
              <a:t>Simple</a:t>
            </a:r>
            <a:endParaRPr lang="en-US" sz="3600" b="1" dirty="0">
              <a:solidFill>
                <a:srgbClr val="32946A"/>
              </a:solidFill>
              <a:latin typeface="+mn-lt"/>
            </a:endParaRPr>
          </a:p>
        </p:txBody>
      </p:sp>
      <p:sp>
        <p:nvSpPr>
          <p:cNvPr id="10" name="Rectangle 3"/>
          <p:cNvSpPr>
            <a:spLocks noChangeArrowheads="1"/>
          </p:cNvSpPr>
          <p:nvPr/>
        </p:nvSpPr>
        <p:spPr bwMode="auto">
          <a:xfrm>
            <a:off x="4473715" y="6059488"/>
            <a:ext cx="5001940" cy="646331"/>
          </a:xfrm>
          <a:prstGeom prst="rect">
            <a:avLst/>
          </a:prstGeom>
          <a:noFill/>
          <a:ln w="19050">
            <a:solidFill>
              <a:srgbClr val="FFFFFF"/>
            </a:solidFill>
            <a:miter lim="800000"/>
            <a:headEnd/>
            <a:tailEnd/>
          </a:ln>
        </p:spPr>
        <p:txBody>
          <a:bodyPr wrap="none">
            <a:spAutoFit/>
          </a:bodyPr>
          <a:lstStyle/>
          <a:p>
            <a:r>
              <a:rPr lang="en-US" altLang="ja-JP" sz="3600" b="1" dirty="0" smtClean="0">
                <a:solidFill>
                  <a:srgbClr val="32946A"/>
                </a:solidFill>
                <a:latin typeface="+mn-lt"/>
              </a:rPr>
              <a:t>Coherent Complex System</a:t>
            </a:r>
            <a:endParaRPr lang="en-US" sz="3600" b="1" dirty="0">
              <a:solidFill>
                <a:srgbClr val="32946A"/>
              </a:solidFill>
              <a:latin typeface="+mn-lt"/>
            </a:endParaRPr>
          </a:p>
        </p:txBody>
      </p:sp>
      <p:sp>
        <p:nvSpPr>
          <p:cNvPr id="116747" name="AutoShape 4"/>
          <p:cNvSpPr>
            <a:spLocks noChangeArrowheads="1"/>
          </p:cNvSpPr>
          <p:nvPr/>
        </p:nvSpPr>
        <p:spPr bwMode="auto">
          <a:xfrm rot="-5400000">
            <a:off x="2914650" y="5391150"/>
            <a:ext cx="571500" cy="2133600"/>
          </a:xfrm>
          <a:prstGeom prst="downArrow">
            <a:avLst>
              <a:gd name="adj1" fmla="val 28657"/>
              <a:gd name="adj2" fmla="val 47721"/>
            </a:avLst>
          </a:prstGeom>
          <a:solidFill>
            <a:schemeClr val="bg1"/>
          </a:solidFill>
          <a:ln w="50800">
            <a:solidFill>
              <a:srgbClr val="60C99C"/>
            </a:solidFill>
            <a:miter lim="800000"/>
            <a:headEnd/>
            <a:tailEnd/>
          </a:ln>
        </p:spPr>
        <p:txBody>
          <a:bodyPr wrap="none" anchor="ctr"/>
          <a:lstStyle/>
          <a:p>
            <a:endParaRPr lang="en-US">
              <a:solidFill>
                <a:srgbClr val="6600FF"/>
              </a:solidFill>
            </a:endParaRPr>
          </a:p>
        </p:txBody>
      </p:sp>
      <p:sp>
        <p:nvSpPr>
          <p:cNvPr id="13" name="Rectangle 3"/>
          <p:cNvSpPr>
            <a:spLocks noChangeArrowheads="1"/>
          </p:cNvSpPr>
          <p:nvPr/>
        </p:nvSpPr>
        <p:spPr bwMode="auto">
          <a:xfrm>
            <a:off x="609600" y="787400"/>
            <a:ext cx="5651263" cy="584776"/>
          </a:xfrm>
          <a:prstGeom prst="rect">
            <a:avLst/>
          </a:prstGeom>
          <a:noFill/>
          <a:ln w="9525">
            <a:noFill/>
            <a:miter lim="800000"/>
            <a:headEnd/>
            <a:tailEnd/>
          </a:ln>
        </p:spPr>
        <p:txBody>
          <a:bodyPr wrap="none">
            <a:spAutoFit/>
          </a:bodyPr>
          <a:lstStyle/>
          <a:p>
            <a:r>
              <a:rPr lang="en-US" altLang="ja-JP" sz="3200" b="1" i="1" dirty="0" smtClean="0">
                <a:solidFill>
                  <a:srgbClr val="00B0F0"/>
                </a:solidFill>
                <a:latin typeface="+mn-lt"/>
              </a:rPr>
              <a:t>Spontaneous Symmetry Breaking</a:t>
            </a:r>
            <a:endParaRPr lang="en-US" sz="3200" b="1" i="1" dirty="0">
              <a:solidFill>
                <a:srgbClr val="00B0F0"/>
              </a:solidFill>
              <a:latin typeface="+mn-lt"/>
            </a:endParaRPr>
          </a:p>
        </p:txBody>
      </p:sp>
    </p:spTree>
    <p:extLst>
      <p:ext uri="{BB962C8B-B14F-4D97-AF65-F5344CB8AC3E}">
        <p14:creationId xmlns:p14="http://schemas.microsoft.com/office/powerpoint/2010/main" val="115999086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altLang="ja-JP">
                <a:latin typeface="Tahoma" charset="0"/>
                <a:ea typeface="ＭＳ Ｐゴシック" charset="0"/>
                <a:cs typeface="ＭＳ Ｐゴシック" charset="0"/>
              </a:rPr>
              <a:t>What is Life?</a:t>
            </a:r>
            <a:endParaRPr lang="en-US">
              <a:latin typeface="Tahoma" charset="0"/>
              <a:ea typeface="ＭＳ Ｐゴシック" charset="0"/>
              <a:cs typeface="ＭＳ Ｐゴシック" charset="0"/>
            </a:endParaRPr>
          </a:p>
        </p:txBody>
      </p:sp>
      <p:sp>
        <p:nvSpPr>
          <p:cNvPr id="59395" name="Content Placeholder 2"/>
          <p:cNvSpPr>
            <a:spLocks noGrp="1"/>
          </p:cNvSpPr>
          <p:nvPr>
            <p:ph idx="1"/>
          </p:nvPr>
        </p:nvSpPr>
        <p:spPr/>
        <p:txBody>
          <a:bodyPr>
            <a:normAutofit lnSpcReduction="10000"/>
          </a:bodyPr>
          <a:lstStyle/>
          <a:p>
            <a:pPr>
              <a:lnSpc>
                <a:spcPct val="80000"/>
              </a:lnSpc>
              <a:spcAft>
                <a:spcPts val="600"/>
              </a:spcAft>
            </a:pPr>
            <a:r>
              <a:rPr lang="en-US" altLang="ja-JP" sz="3900" dirty="0">
                <a:latin typeface="Arial Narrow" charset="0"/>
                <a:ea typeface="ＭＳ Ｐゴシック" charset="0"/>
                <a:cs typeface="ＭＳ Ｐゴシック" charset="0"/>
              </a:rPr>
              <a:t>Emergent Property </a:t>
            </a:r>
          </a:p>
          <a:p>
            <a:pPr lvl="1">
              <a:lnSpc>
                <a:spcPct val="80000"/>
              </a:lnSpc>
              <a:spcAft>
                <a:spcPts val="600"/>
              </a:spcAft>
            </a:pPr>
            <a:r>
              <a:rPr lang="en-US" altLang="ja-JP" sz="3500" dirty="0">
                <a:latin typeface="Arial Narrow" charset="0"/>
                <a:ea typeface="ＭＳ Ｐゴシック" charset="0"/>
              </a:rPr>
              <a:t>Strongly-interacting, complex system </a:t>
            </a:r>
          </a:p>
          <a:p>
            <a:pPr lvl="1">
              <a:lnSpc>
                <a:spcPct val="80000"/>
              </a:lnSpc>
              <a:spcAft>
                <a:spcPts val="600"/>
              </a:spcAft>
            </a:pPr>
            <a:r>
              <a:rPr lang="en-US" altLang="ja-JP" sz="3500" dirty="0">
                <a:latin typeface="Arial Narrow" charset="0"/>
                <a:ea typeface="ＭＳ Ｐゴシック" charset="0"/>
              </a:rPr>
              <a:t>~10</a:t>
            </a:r>
            <a:r>
              <a:rPr lang="en-US" altLang="ja-JP" sz="3500" baseline="30000" dirty="0">
                <a:latin typeface="Arial Narrow" charset="0"/>
                <a:ea typeface="ＭＳ Ｐゴシック" charset="0"/>
              </a:rPr>
              <a:t>4 </a:t>
            </a:r>
            <a:r>
              <a:rPr lang="en-US" altLang="ja-JP" sz="3500" dirty="0">
                <a:latin typeface="Arial Narrow" charset="0"/>
                <a:ea typeface="ＭＳ Ｐゴシック" charset="0"/>
              </a:rPr>
              <a:t>of different proteins in one cell</a:t>
            </a:r>
          </a:p>
          <a:p>
            <a:pPr lvl="1">
              <a:lnSpc>
                <a:spcPct val="80000"/>
              </a:lnSpc>
              <a:spcAft>
                <a:spcPts val="600"/>
              </a:spcAft>
            </a:pPr>
            <a:r>
              <a:rPr lang="en-US" altLang="ja-JP" sz="3500" dirty="0">
                <a:latin typeface="Arial Narrow" charset="0"/>
                <a:ea typeface="ＭＳ Ｐゴシック" charset="0"/>
              </a:rPr>
              <a:t>~10</a:t>
            </a:r>
            <a:r>
              <a:rPr lang="en-US" altLang="ja-JP" sz="3500" baseline="30000" dirty="0">
                <a:latin typeface="Arial Narrow" charset="0"/>
                <a:ea typeface="ＭＳ Ｐゴシック" charset="0"/>
              </a:rPr>
              <a:t>14</a:t>
            </a:r>
            <a:r>
              <a:rPr lang="en-US" altLang="ja-JP" sz="3500" dirty="0">
                <a:latin typeface="Arial Narrow" charset="0"/>
                <a:ea typeface="ＭＳ Ｐゴシック" charset="0"/>
              </a:rPr>
              <a:t> cells in one </a:t>
            </a:r>
            <a:r>
              <a:rPr lang="en-US" altLang="ja-JP" sz="3500" dirty="0" smtClean="0">
                <a:latin typeface="Arial Narrow" charset="0"/>
                <a:ea typeface="ＭＳ Ｐゴシック" charset="0"/>
              </a:rPr>
              <a:t>life</a:t>
            </a:r>
            <a:endParaRPr lang="en-US" altLang="ja-JP" sz="3500" dirty="0" smtClean="0">
              <a:solidFill>
                <a:srgbClr val="FF6600"/>
              </a:solidFill>
              <a:latin typeface="Arial Narrow" charset="0"/>
              <a:ea typeface="ＭＳ Ｐゴシック" charset="0"/>
            </a:endParaRPr>
          </a:p>
          <a:p>
            <a:pPr lvl="1">
              <a:lnSpc>
                <a:spcPct val="80000"/>
              </a:lnSpc>
              <a:spcAft>
                <a:spcPts val="600"/>
              </a:spcAft>
            </a:pPr>
            <a:r>
              <a:rPr lang="en-US" altLang="ja-JP" sz="3500" dirty="0" smtClean="0">
                <a:solidFill>
                  <a:srgbClr val="FF6600"/>
                </a:solidFill>
                <a:latin typeface="Arial Narrow" charset="0"/>
                <a:ea typeface="ＭＳ Ｐゴシック" charset="0"/>
              </a:rPr>
              <a:t>~10</a:t>
            </a:r>
            <a:r>
              <a:rPr lang="en-US" altLang="ja-JP" sz="3500" baseline="30000" dirty="0" smtClean="0">
                <a:solidFill>
                  <a:srgbClr val="FF6600"/>
                </a:solidFill>
                <a:latin typeface="Arial Narrow" charset="0"/>
                <a:ea typeface="ＭＳ Ｐゴシック" charset="0"/>
              </a:rPr>
              <a:t>11</a:t>
            </a:r>
            <a:r>
              <a:rPr lang="en-US" altLang="ja-JP" sz="3500" dirty="0" smtClean="0">
                <a:solidFill>
                  <a:srgbClr val="FF6600"/>
                </a:solidFill>
                <a:latin typeface="Arial Narrow" charset="0"/>
                <a:ea typeface="ＭＳ Ｐゴシック" charset="0"/>
              </a:rPr>
              <a:t> neurons in our brain, </a:t>
            </a:r>
            <a:r>
              <a:rPr lang="en-US" altLang="ja-JP" sz="3500" dirty="0">
                <a:solidFill>
                  <a:srgbClr val="FF6600"/>
                </a:solidFill>
                <a:latin typeface="Arial Narrow" charset="0"/>
                <a:ea typeface="ＭＳ Ｐゴシック" charset="0"/>
              </a:rPr>
              <a:t>~10</a:t>
            </a:r>
            <a:r>
              <a:rPr lang="en-US" altLang="ja-JP" sz="3500" baseline="30000" dirty="0">
                <a:solidFill>
                  <a:srgbClr val="FF6600"/>
                </a:solidFill>
                <a:latin typeface="Arial Narrow" charset="0"/>
                <a:ea typeface="ＭＳ Ｐゴシック" charset="0"/>
              </a:rPr>
              <a:t>14</a:t>
            </a:r>
            <a:r>
              <a:rPr lang="en-US" altLang="ja-JP" sz="3500" dirty="0">
                <a:solidFill>
                  <a:srgbClr val="FF6600"/>
                </a:solidFill>
                <a:latin typeface="Arial Narrow" charset="0"/>
                <a:ea typeface="ＭＳ Ｐゴシック" charset="0"/>
              </a:rPr>
              <a:t> </a:t>
            </a:r>
            <a:r>
              <a:rPr lang="en-US" altLang="ja-JP" sz="3500" dirty="0" smtClean="0">
                <a:solidFill>
                  <a:srgbClr val="FF6600"/>
                </a:solidFill>
                <a:latin typeface="Arial Narrow" charset="0"/>
                <a:ea typeface="ＭＳ Ｐゴシック" charset="0"/>
              </a:rPr>
              <a:t>connections</a:t>
            </a:r>
            <a:endParaRPr lang="en-US" altLang="ja-JP" sz="3500" dirty="0">
              <a:solidFill>
                <a:srgbClr val="FF6600"/>
              </a:solidFill>
              <a:latin typeface="Arial Narrow" charset="0"/>
              <a:ea typeface="ＭＳ Ｐゴシック" charset="0"/>
            </a:endParaRPr>
          </a:p>
          <a:p>
            <a:pPr>
              <a:lnSpc>
                <a:spcPct val="80000"/>
              </a:lnSpc>
              <a:spcAft>
                <a:spcPts val="600"/>
              </a:spcAft>
            </a:pPr>
            <a:r>
              <a:rPr lang="en-US" altLang="ja-JP" sz="3900" dirty="0">
                <a:latin typeface="Arial Narrow" charset="0"/>
                <a:ea typeface="ＭＳ Ｐゴシック" charset="0"/>
                <a:cs typeface="ＭＳ Ｐゴシック" charset="0"/>
              </a:rPr>
              <a:t>Continuous, countless “</a:t>
            </a:r>
            <a:r>
              <a:rPr lang="en-US" altLang="ja-JP" sz="3900" dirty="0">
                <a:solidFill>
                  <a:srgbClr val="FF00FF"/>
                </a:solidFill>
                <a:latin typeface="Arial Narrow" charset="0"/>
                <a:ea typeface="ＭＳ Ｐゴシック" charset="0"/>
                <a:cs typeface="ＭＳ Ｐゴシック" charset="0"/>
              </a:rPr>
              <a:t>symmetry breaking</a:t>
            </a:r>
            <a:r>
              <a:rPr lang="en-US" altLang="ja-JP" sz="3900" dirty="0">
                <a:latin typeface="Arial Narrow" charset="0"/>
                <a:ea typeface="ＭＳ Ｐゴシック" charset="0"/>
                <a:cs typeface="ＭＳ Ｐゴシック" charset="0"/>
              </a:rPr>
              <a:t>” towards coherent states</a:t>
            </a:r>
          </a:p>
          <a:p>
            <a:pPr lvl="1">
              <a:lnSpc>
                <a:spcPct val="80000"/>
              </a:lnSpc>
              <a:spcAft>
                <a:spcPts val="600"/>
              </a:spcAft>
            </a:pPr>
            <a:r>
              <a:rPr lang="en-US" altLang="ja-JP" sz="3500" dirty="0">
                <a:latin typeface="Arial Narrow" charset="0"/>
                <a:ea typeface="ＭＳ Ｐゴシック" charset="0"/>
              </a:rPr>
              <a:t>Origin of life</a:t>
            </a:r>
          </a:p>
          <a:p>
            <a:pPr lvl="1">
              <a:lnSpc>
                <a:spcPct val="80000"/>
              </a:lnSpc>
              <a:spcAft>
                <a:spcPts val="600"/>
              </a:spcAft>
            </a:pPr>
            <a:r>
              <a:rPr lang="en-US" altLang="ja-JP" sz="3500" dirty="0">
                <a:latin typeface="Arial Narrow" charset="0"/>
                <a:ea typeface="ＭＳ Ｐゴシック" charset="0"/>
              </a:rPr>
              <a:t>Evolution of life</a:t>
            </a:r>
          </a:p>
          <a:p>
            <a:pPr lvl="1">
              <a:lnSpc>
                <a:spcPct val="80000"/>
              </a:lnSpc>
              <a:spcAft>
                <a:spcPts val="600"/>
              </a:spcAft>
            </a:pPr>
            <a:r>
              <a:rPr lang="en-US" altLang="ja-JP" sz="3500" dirty="0">
                <a:latin typeface="Arial Narrow" charset="0"/>
                <a:ea typeface="ＭＳ Ｐゴシック" charset="0"/>
              </a:rPr>
              <a:t>Growth from a single cell to a multi-cell body </a:t>
            </a:r>
          </a:p>
          <a:p>
            <a:pPr lvl="1">
              <a:lnSpc>
                <a:spcPct val="80000"/>
              </a:lnSpc>
              <a:spcAft>
                <a:spcPts val="600"/>
              </a:spcAft>
            </a:pPr>
            <a:r>
              <a:rPr lang="en-US" altLang="ja-JP" sz="3500" dirty="0">
                <a:solidFill>
                  <a:srgbClr val="FF6600"/>
                </a:solidFill>
                <a:latin typeface="Arial Narrow" charset="0"/>
                <a:ea typeface="ＭＳ Ｐゴシック" charset="0"/>
              </a:rPr>
              <a:t>Learning and memory</a:t>
            </a:r>
          </a:p>
          <a:p>
            <a:pPr>
              <a:lnSpc>
                <a:spcPct val="80000"/>
              </a:lnSpc>
              <a:spcAft>
                <a:spcPts val="600"/>
              </a:spcAft>
            </a:pPr>
            <a:endParaRPr lang="en-US" altLang="ja-JP" sz="3900" dirty="0">
              <a:latin typeface="Arial Narrow" charset="0"/>
              <a:ea typeface="ＭＳ Ｐゴシック" charset="0"/>
              <a:cs typeface="ＭＳ Ｐゴシック" charset="0"/>
            </a:endParaRPr>
          </a:p>
          <a:p>
            <a:pPr>
              <a:lnSpc>
                <a:spcPct val="80000"/>
              </a:lnSpc>
              <a:spcAft>
                <a:spcPts val="600"/>
              </a:spcAft>
            </a:pPr>
            <a:endParaRPr lang="en-US" sz="3900" dirty="0">
              <a:latin typeface="Arial Narrow" charset="0"/>
              <a:ea typeface="ＭＳ Ｐゴシック" charset="0"/>
              <a:cs typeface="ＭＳ Ｐゴシック" charset="0"/>
            </a:endParaRPr>
          </a:p>
        </p:txBody>
      </p:sp>
      <p:sp>
        <p:nvSpPr>
          <p:cNvPr id="6144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37931725" indent="-37474525" defTabSz="96678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6144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37931725" indent="-37474525" defTabSz="96678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6144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37931725" indent="-37474525" defTabSz="96678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9313603-E727-1B44-9C6F-F8C4845DDEB3}" type="slidenum">
              <a:rPr lang="en-US" sz="1500">
                <a:solidFill>
                  <a:srgbClr val="0000FF"/>
                </a:solidFill>
              </a:rPr>
              <a:pPr eaLnBrk="1" hangingPunct="1"/>
              <a:t>17</a:t>
            </a:fld>
            <a:endParaRPr lang="en-US" sz="1500">
              <a:solidFill>
                <a:srgbClr val="0000FF"/>
              </a:solidFill>
            </a:endParaRPr>
          </a:p>
        </p:txBody>
      </p:sp>
    </p:spTree>
    <p:extLst>
      <p:ext uri="{BB962C8B-B14F-4D97-AF65-F5344CB8AC3E}">
        <p14:creationId xmlns:p14="http://schemas.microsoft.com/office/powerpoint/2010/main" val="19946718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4915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a:solidFill>
                  <a:srgbClr val="0000FF"/>
                </a:solidFill>
              </a:rPr>
              <a:t>Katsushi Arisaka,UCLA</a:t>
            </a:r>
          </a:p>
        </p:txBody>
      </p:sp>
      <p:sp>
        <p:nvSpPr>
          <p:cNvPr id="4915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C2D90BE-62D7-FF42-9FC5-9F9B455FECD5}" type="slidenum">
              <a:rPr lang="en-US" sz="1500">
                <a:solidFill>
                  <a:srgbClr val="0000FF"/>
                </a:solidFill>
              </a:rPr>
              <a:pPr eaLnBrk="1" hangingPunct="1"/>
              <a:t>18</a:t>
            </a:fld>
            <a:endParaRPr lang="en-US" sz="1500">
              <a:solidFill>
                <a:srgbClr val="0000FF"/>
              </a:solidFill>
            </a:endParaRPr>
          </a:p>
        </p:txBody>
      </p:sp>
      <p:sp>
        <p:nvSpPr>
          <p:cNvPr id="49157" name="Rectangle 2"/>
          <p:cNvSpPr>
            <a:spLocks noGrp="1" noChangeArrowheads="1"/>
          </p:cNvSpPr>
          <p:nvPr>
            <p:ph type="title"/>
          </p:nvPr>
        </p:nvSpPr>
        <p:spPr>
          <a:xfrm>
            <a:off x="0" y="0"/>
            <a:ext cx="9601200" cy="685800"/>
          </a:xfrm>
        </p:spPr>
        <p:txBody>
          <a:bodyPr/>
          <a:lstStyle/>
          <a:p>
            <a:pPr eaLnBrk="1" hangingPunct="1"/>
            <a:r>
              <a:rPr lang="en-US" altLang="ja-JP" sz="3200">
                <a:latin typeface="Tahoma" charset="0"/>
                <a:ea typeface="ＭＳ Ｐゴシック" charset="0"/>
                <a:cs typeface="MS PGothic" charset="0"/>
              </a:rPr>
              <a:t>How to observe the Life and Consciousness ?</a:t>
            </a:r>
          </a:p>
        </p:txBody>
      </p:sp>
      <p:sp>
        <p:nvSpPr>
          <p:cNvPr id="49158" name="Rectangle 3"/>
          <p:cNvSpPr>
            <a:spLocks noGrp="1" noChangeArrowheads="1"/>
          </p:cNvSpPr>
          <p:nvPr>
            <p:ph type="body" idx="1"/>
          </p:nvPr>
        </p:nvSpPr>
        <p:spPr>
          <a:xfrm>
            <a:off x="533400" y="1219200"/>
            <a:ext cx="8839200" cy="5273675"/>
          </a:xfrm>
        </p:spPr>
        <p:txBody>
          <a:bodyPr/>
          <a:lstStyle/>
          <a:p>
            <a:pPr eaLnBrk="1" hangingPunct="1">
              <a:lnSpc>
                <a:spcPct val="80000"/>
              </a:lnSpc>
            </a:pPr>
            <a:r>
              <a:rPr lang="en-US" altLang="ja-JP">
                <a:solidFill>
                  <a:schemeClr val="tx1"/>
                </a:solidFill>
                <a:latin typeface="Arial Narrow" charset="0"/>
                <a:ea typeface="ＭＳ Ｐゴシック" charset="0"/>
                <a:cs typeface="MS PGothic" charset="0"/>
              </a:rPr>
              <a:t>We must look for “</a:t>
            </a:r>
            <a:r>
              <a:rPr lang="en-US" altLang="ja-JP">
                <a:solidFill>
                  <a:srgbClr val="6600FF"/>
                </a:solidFill>
                <a:latin typeface="Arial Narrow" charset="0"/>
                <a:ea typeface="ＭＳ Ｐゴシック" charset="0"/>
                <a:cs typeface="MS PGothic" charset="0"/>
              </a:rPr>
              <a:t>Live Life</a:t>
            </a:r>
            <a:r>
              <a:rPr lang="en-US" altLang="ja-JP">
                <a:solidFill>
                  <a:schemeClr val="tx1"/>
                </a:solidFill>
                <a:latin typeface="Arial Narrow" charset="0"/>
                <a:ea typeface="ＭＳ Ｐゴシック" charset="0"/>
                <a:cs typeface="MS PGothic" charset="0"/>
              </a:rPr>
              <a:t>”</a:t>
            </a:r>
          </a:p>
          <a:p>
            <a:pPr lvl="2" eaLnBrk="1" hangingPunct="1">
              <a:lnSpc>
                <a:spcPct val="80000"/>
              </a:lnSpc>
            </a:pPr>
            <a:endParaRPr lang="en-US" altLang="ja-JP">
              <a:solidFill>
                <a:schemeClr val="tx1"/>
              </a:solidFill>
              <a:latin typeface="Arial Narrow" charset="0"/>
              <a:ea typeface="ＭＳ Ｐゴシック" charset="0"/>
              <a:cs typeface="MS PGothic" charset="0"/>
            </a:endParaRPr>
          </a:p>
          <a:p>
            <a:pPr eaLnBrk="1" hangingPunct="1">
              <a:lnSpc>
                <a:spcPct val="80000"/>
              </a:lnSpc>
            </a:pPr>
            <a:r>
              <a:rPr lang="en-US" altLang="ja-JP">
                <a:solidFill>
                  <a:schemeClr val="tx1"/>
                </a:solidFill>
                <a:latin typeface="Arial Narrow" charset="0"/>
                <a:ea typeface="ＭＳ Ｐゴシック" charset="0"/>
                <a:cs typeface="MS PGothic" charset="0"/>
              </a:rPr>
              <a:t>Exactly the same way as we look for the “Origin of Universe”</a:t>
            </a:r>
            <a:endParaRPr lang="ja-JP" altLang="en-US">
              <a:solidFill>
                <a:schemeClr val="tx1"/>
              </a:solidFill>
              <a:latin typeface="Arial Narrow" charset="0"/>
              <a:ea typeface="ＭＳ Ｐゴシック" charset="0"/>
              <a:cs typeface="MS PGothic" charset="0"/>
            </a:endParaRPr>
          </a:p>
          <a:p>
            <a:pPr eaLnBrk="1" hangingPunct="1">
              <a:lnSpc>
                <a:spcPct val="80000"/>
              </a:lnSpc>
              <a:buFont typeface="Wingdings" charset="0"/>
              <a:buNone/>
            </a:pPr>
            <a:r>
              <a:rPr lang="ja-JP" altLang="en-US">
                <a:solidFill>
                  <a:schemeClr val="tx1"/>
                </a:solidFill>
                <a:latin typeface="Arial Narrow" charset="0"/>
                <a:ea typeface="ＭＳ Ｐゴシック" charset="0"/>
                <a:cs typeface="MS PGothic" charset="0"/>
              </a:rPr>
              <a:t>	    </a:t>
            </a:r>
            <a:r>
              <a:rPr lang="en-US" altLang="ja-JP" sz="4700">
                <a:solidFill>
                  <a:srgbClr val="FF00FF"/>
                </a:solidFill>
                <a:latin typeface="Arial Narrow" charset="0"/>
                <a:ea typeface="ＭＳ Ｐゴシック" charset="0"/>
                <a:cs typeface="MS PGothic" charset="0"/>
              </a:rPr>
              <a:t>Telescope</a:t>
            </a:r>
            <a:r>
              <a:rPr lang="ja-JP" altLang="en-US" sz="4700">
                <a:solidFill>
                  <a:srgbClr val="FF00FF"/>
                </a:solidFill>
                <a:latin typeface="Arial Narrow" charset="0"/>
                <a:ea typeface="ＭＳ Ｐゴシック" charset="0"/>
                <a:cs typeface="MS PGothic" charset="0"/>
              </a:rPr>
              <a:t>　</a:t>
            </a:r>
            <a:r>
              <a:rPr lang="ja-JP" altLang="en-US" sz="4700">
                <a:solidFill>
                  <a:srgbClr val="FF00FF"/>
                </a:solidFill>
                <a:latin typeface="Arial Narrow" charset="0"/>
                <a:ea typeface="ＭＳ Ｐゴシック" charset="0"/>
                <a:cs typeface="MS PGothic" charset="0"/>
                <a:sym typeface="Symbol" charset="0"/>
              </a:rPr>
              <a:t>　</a:t>
            </a:r>
            <a:r>
              <a:rPr lang="en-US" altLang="ja-JP" sz="4700">
                <a:solidFill>
                  <a:srgbClr val="FF0000"/>
                </a:solidFill>
                <a:latin typeface="Arial Narrow" charset="0"/>
                <a:ea typeface="ＭＳ Ｐゴシック" charset="0"/>
                <a:cs typeface="MS PGothic" charset="0"/>
                <a:sym typeface="Symbol" charset="0"/>
              </a:rPr>
              <a:t>Microscope</a:t>
            </a:r>
          </a:p>
          <a:p>
            <a:pPr eaLnBrk="1" hangingPunct="1">
              <a:lnSpc>
                <a:spcPct val="80000"/>
              </a:lnSpc>
              <a:buFont typeface="Wingdings" charset="0"/>
              <a:buNone/>
            </a:pPr>
            <a:r>
              <a:rPr lang="en-US" altLang="ja-JP" sz="2600">
                <a:solidFill>
                  <a:srgbClr val="FF0000"/>
                </a:solidFill>
                <a:latin typeface="Arial Narrow" charset="0"/>
                <a:ea typeface="ＭＳ Ｐゴシック" charset="0"/>
                <a:cs typeface="MS PGothic" charset="0"/>
                <a:sym typeface="Symbol" charset="0"/>
              </a:rPr>
              <a:t>	</a:t>
            </a:r>
            <a:endParaRPr lang="en-US" altLang="ja-JP">
              <a:latin typeface="Arial Narrow" charset="0"/>
              <a:ea typeface="ＭＳ Ｐゴシック" charset="0"/>
              <a:cs typeface="MS PGothic" charset="0"/>
            </a:endParaRPr>
          </a:p>
          <a:p>
            <a:pPr eaLnBrk="1" hangingPunct="1">
              <a:lnSpc>
                <a:spcPct val="80000"/>
              </a:lnSpc>
            </a:pPr>
            <a:r>
              <a:rPr lang="en-US" altLang="ja-JP">
                <a:solidFill>
                  <a:schemeClr val="tx1"/>
                </a:solidFill>
                <a:latin typeface="Arial Narrow" charset="0"/>
                <a:ea typeface="ＭＳ Ｐゴシック" charset="0"/>
                <a:cs typeface="MS PGothic" charset="0"/>
              </a:rPr>
              <a:t>Take advantages of the state of art “</a:t>
            </a:r>
            <a:r>
              <a:rPr lang="en-US" altLang="ja-JP">
                <a:solidFill>
                  <a:srgbClr val="FF9900"/>
                </a:solidFill>
                <a:latin typeface="Arial Narrow" charset="0"/>
                <a:ea typeface="ＭＳ Ｐゴシック" charset="0"/>
                <a:cs typeface="MS PGothic" charset="0"/>
              </a:rPr>
              <a:t>Photon Detectors</a:t>
            </a:r>
            <a:r>
              <a:rPr lang="en-US" altLang="ja-JP">
                <a:solidFill>
                  <a:schemeClr val="tx1"/>
                </a:solidFill>
                <a:latin typeface="Arial Narrow" charset="0"/>
                <a:ea typeface="ＭＳ Ｐゴシック" charset="0"/>
                <a:cs typeface="MS PGothic" charset="0"/>
              </a:rPr>
              <a:t>” in particle physics.</a:t>
            </a:r>
          </a:p>
          <a:p>
            <a:pPr eaLnBrk="1" hangingPunct="1">
              <a:lnSpc>
                <a:spcPct val="80000"/>
              </a:lnSpc>
              <a:buFont typeface="Wingdings" charset="0"/>
              <a:buNone/>
            </a:pPr>
            <a:endParaRPr lang="en-US" altLang="ja-JP" sz="4700">
              <a:solidFill>
                <a:srgbClr val="FF0000"/>
              </a:solidFill>
              <a:latin typeface="Arial Narrow" charset="0"/>
              <a:ea typeface="ＭＳ Ｐゴシック" charset="0"/>
              <a:cs typeface="MS PGothic" charset="0"/>
              <a:sym typeface="Symbol" charset="0"/>
            </a:endParaRPr>
          </a:p>
          <a:p>
            <a:pPr eaLnBrk="1" hangingPunct="1">
              <a:lnSpc>
                <a:spcPct val="80000"/>
              </a:lnSpc>
              <a:buFont typeface="Wingdings" charset="0"/>
              <a:buNone/>
            </a:pPr>
            <a:endParaRPr lang="ja-JP" altLang="en-US">
              <a:solidFill>
                <a:schemeClr val="tx1"/>
              </a:solidFill>
              <a:latin typeface="Arial Narrow" charset="0"/>
              <a:ea typeface="ＭＳ Ｐゴシック" charset="0"/>
              <a:cs typeface="MS PGothic"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Narrow" charset="0"/>
                <a:ea typeface="ＭＳ Ｐゴシック" charset="0"/>
                <a:cs typeface="ＭＳ Ｐゴシック" charset="0"/>
              </a:defRPr>
            </a:lvl1pPr>
            <a:lvl2pPr marL="37931725" indent="-37474525" eaLnBrk="0" hangingPunct="0">
              <a:defRPr sz="2400" b="1">
                <a:solidFill>
                  <a:schemeClr val="tx1"/>
                </a:solidFill>
                <a:latin typeface="Arial Narrow" charset="0"/>
                <a:ea typeface="ＭＳ Ｐゴシック" charset="0"/>
              </a:defRPr>
            </a:lvl2pPr>
            <a:lvl3pPr eaLnBrk="0" hangingPunct="0">
              <a:defRPr sz="2400" b="1">
                <a:solidFill>
                  <a:schemeClr val="tx1"/>
                </a:solidFill>
                <a:latin typeface="Arial Narrow" charset="0"/>
                <a:ea typeface="ＭＳ Ｐゴシック" charset="0"/>
              </a:defRPr>
            </a:lvl3pPr>
            <a:lvl4pPr eaLnBrk="0" hangingPunct="0">
              <a:defRPr sz="2400" b="1">
                <a:solidFill>
                  <a:schemeClr val="tx1"/>
                </a:solidFill>
                <a:latin typeface="Arial Narrow" charset="0"/>
                <a:ea typeface="ＭＳ Ｐゴシック" charset="0"/>
              </a:defRPr>
            </a:lvl4pPr>
            <a:lvl5pPr eaLnBrk="0" hangingPunct="0">
              <a:defRPr sz="2400" b="1">
                <a:solidFill>
                  <a:schemeClr val="tx1"/>
                </a:solidFill>
                <a:latin typeface="Arial Narrow" charset="0"/>
                <a:ea typeface="ＭＳ Ｐゴシック" charset="0"/>
              </a:defRPr>
            </a:lvl5pPr>
            <a:lvl6pPr marL="457200" eaLnBrk="0" fontAlgn="base" hangingPunct="0">
              <a:spcBef>
                <a:spcPct val="0"/>
              </a:spcBef>
              <a:spcAft>
                <a:spcPct val="0"/>
              </a:spcAft>
              <a:defRPr sz="2400" b="1">
                <a:solidFill>
                  <a:schemeClr val="tx1"/>
                </a:solidFill>
                <a:latin typeface="Arial Narrow" charset="0"/>
                <a:ea typeface="ＭＳ Ｐゴシック" charset="0"/>
              </a:defRPr>
            </a:lvl6pPr>
            <a:lvl7pPr marL="914400" eaLnBrk="0" fontAlgn="base" hangingPunct="0">
              <a:spcBef>
                <a:spcPct val="0"/>
              </a:spcBef>
              <a:spcAft>
                <a:spcPct val="0"/>
              </a:spcAft>
              <a:defRPr sz="2400" b="1">
                <a:solidFill>
                  <a:schemeClr val="tx1"/>
                </a:solidFill>
                <a:latin typeface="Arial Narrow" charset="0"/>
                <a:ea typeface="ＭＳ Ｐゴシック" charset="0"/>
              </a:defRPr>
            </a:lvl7pPr>
            <a:lvl8pPr marL="1371600" eaLnBrk="0" fontAlgn="base" hangingPunct="0">
              <a:spcBef>
                <a:spcPct val="0"/>
              </a:spcBef>
              <a:spcAft>
                <a:spcPct val="0"/>
              </a:spcAft>
              <a:defRPr sz="2400" b="1">
                <a:solidFill>
                  <a:schemeClr val="tx1"/>
                </a:solidFill>
                <a:latin typeface="Arial Narrow" charset="0"/>
                <a:ea typeface="ＭＳ Ｐゴシック" charset="0"/>
              </a:defRPr>
            </a:lvl8pPr>
            <a:lvl9pPr marL="1828800" eaLnBrk="0" fontAlgn="base" hangingPunct="0">
              <a:spcBef>
                <a:spcPct val="0"/>
              </a:spcBef>
              <a:spcAft>
                <a:spcPct val="0"/>
              </a:spcAft>
              <a:defRPr sz="2400" b="1">
                <a:solidFill>
                  <a:schemeClr val="tx1"/>
                </a:solidFill>
                <a:latin typeface="Arial Narrow" charset="0"/>
                <a:ea typeface="ＭＳ Ｐゴシック" charset="0"/>
              </a:defRPr>
            </a:lvl9pPr>
          </a:lstStyle>
          <a:p>
            <a:pPr eaLnBrk="1" hangingPunct="1"/>
            <a:fld id="{7D80A4AA-34B0-1F4D-897F-2428288F1CDC}" type="slidenum">
              <a:rPr lang="en-US" sz="1500" b="0">
                <a:solidFill>
                  <a:srgbClr val="0000FF"/>
                </a:solidFill>
                <a:latin typeface="Arial" charset="0"/>
              </a:rPr>
              <a:pPr eaLnBrk="1" hangingPunct="1"/>
              <a:t>19</a:t>
            </a:fld>
            <a:endParaRPr lang="en-US" sz="1500" b="0">
              <a:solidFill>
                <a:srgbClr val="0000FF"/>
              </a:solidFill>
              <a:latin typeface="Arial" charset="0"/>
            </a:endParaRPr>
          </a:p>
        </p:txBody>
      </p:sp>
      <p:pic>
        <p:nvPicPr>
          <p:cNvPr id="120838" name="Picture 3" descr="28_01"/>
          <p:cNvPicPr>
            <a:picLocks noChangeAspect="1" noChangeArrowheads="1"/>
          </p:cNvPicPr>
          <p:nvPr/>
        </p:nvPicPr>
        <p:blipFill>
          <a:blip r:embed="rId3">
            <a:extLst>
              <a:ext uri="{28A0092B-C50C-407E-A947-70E740481C1C}">
                <a14:useLocalDpi xmlns:a14="http://schemas.microsoft.com/office/drawing/2010/main" val="0"/>
              </a:ext>
            </a:extLst>
          </a:blip>
          <a:srcRect l="2727"/>
          <a:stretch>
            <a:fillRect/>
          </a:stretch>
        </p:blipFill>
        <p:spPr bwMode="auto">
          <a:xfrm>
            <a:off x="0" y="762000"/>
            <a:ext cx="96012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0" name="Rectangle 10"/>
          <p:cNvSpPr>
            <a:spLocks noChangeArrowheads="1"/>
          </p:cNvSpPr>
          <p:nvPr/>
        </p:nvSpPr>
        <p:spPr bwMode="auto">
          <a:xfrm>
            <a:off x="2895600" y="6419850"/>
            <a:ext cx="3657600" cy="381000"/>
          </a:xfrm>
          <a:prstGeom prst="rect">
            <a:avLst/>
          </a:prstGeom>
          <a:solidFill>
            <a:schemeClr val="bg1"/>
          </a:solidFill>
          <a:ln w="50800">
            <a:solidFill>
              <a:schemeClr val="bg1"/>
            </a:solidFill>
            <a:round/>
            <a:headEnd/>
            <a:tailEnd/>
          </a:ln>
        </p:spPr>
        <p:txBody>
          <a:bodyPr wrap="none" anchor="ctr"/>
          <a:lstStyle/>
          <a:p>
            <a:endParaRPr lang="en-US" sz="2800" b="1">
              <a:latin typeface="+mn-lt"/>
            </a:endParaRPr>
          </a:p>
        </p:txBody>
      </p:sp>
      <p:sp>
        <p:nvSpPr>
          <p:cNvPr id="8" name="Rectangle 3"/>
          <p:cNvSpPr>
            <a:spLocks noChangeArrowheads="1"/>
          </p:cNvSpPr>
          <p:nvPr/>
        </p:nvSpPr>
        <p:spPr bwMode="auto">
          <a:xfrm>
            <a:off x="54160" y="6096000"/>
            <a:ext cx="1804701" cy="523220"/>
          </a:xfrm>
          <a:prstGeom prst="rect">
            <a:avLst/>
          </a:prstGeom>
          <a:noFill/>
          <a:ln w="28575" cap="flat" cmpd="sng" algn="ctr">
            <a:solidFill>
              <a:srgbClr val="FF6600"/>
            </a:solidFill>
            <a:prstDash val="solid"/>
            <a:miter lim="800000"/>
            <a:headEnd type="none" w="med" len="med"/>
            <a:tailEnd type="none" w="med" len="med"/>
          </a:ln>
        </p:spPr>
        <p:txBody>
          <a:bodyPr wrap="none">
            <a:spAutoFit/>
          </a:bodyPr>
          <a:lstStyle/>
          <a:p>
            <a:r>
              <a:rPr lang="en-US" sz="2800" b="1" dirty="0" smtClean="0">
                <a:solidFill>
                  <a:srgbClr val="FF6600"/>
                </a:solidFill>
                <a:latin typeface="+mn-lt"/>
              </a:rPr>
              <a:t>Accelerator</a:t>
            </a:r>
            <a:endParaRPr lang="en-US" sz="2800" b="1" dirty="0">
              <a:solidFill>
                <a:srgbClr val="FF6600"/>
              </a:solidFill>
              <a:latin typeface="+mn-lt"/>
            </a:endParaRPr>
          </a:p>
        </p:txBody>
      </p:sp>
      <p:grpSp>
        <p:nvGrpSpPr>
          <p:cNvPr id="2" name="Group 19"/>
          <p:cNvGrpSpPr>
            <a:grpSpLocks/>
          </p:cNvGrpSpPr>
          <p:nvPr/>
        </p:nvGrpSpPr>
        <p:grpSpPr bwMode="auto">
          <a:xfrm>
            <a:off x="4724400" y="6096000"/>
            <a:ext cx="3352800" cy="523220"/>
            <a:chOff x="4724400" y="6122184"/>
            <a:chExt cx="3352800" cy="523737"/>
          </a:xfrm>
        </p:grpSpPr>
        <p:cxnSp>
          <p:nvCxnSpPr>
            <p:cNvPr id="120847" name="Straight Arrow Connector 15"/>
            <p:cNvCxnSpPr>
              <a:cxnSpLocks noChangeShapeType="1"/>
            </p:cNvCxnSpPr>
            <p:nvPr/>
          </p:nvCxnSpPr>
          <p:spPr bwMode="auto">
            <a:xfrm>
              <a:off x="4724400" y="6400800"/>
              <a:ext cx="3352800" cy="1588"/>
            </a:xfrm>
            <a:prstGeom prst="straightConnector1">
              <a:avLst/>
            </a:prstGeom>
            <a:noFill/>
            <a:ln w="57150">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sp>
          <p:nvSpPr>
            <p:cNvPr id="14" name="Rectangle 3"/>
            <p:cNvSpPr>
              <a:spLocks noChangeArrowheads="1"/>
            </p:cNvSpPr>
            <p:nvPr/>
          </p:nvSpPr>
          <p:spPr bwMode="auto">
            <a:xfrm>
              <a:off x="5391875" y="6122184"/>
              <a:ext cx="1821006" cy="523737"/>
            </a:xfrm>
            <a:prstGeom prst="rect">
              <a:avLst/>
            </a:prstGeom>
            <a:solidFill>
              <a:schemeClr val="bg1"/>
            </a:solidFill>
            <a:ln w="28575" cap="flat" cmpd="sng" algn="ctr">
              <a:solidFill>
                <a:srgbClr val="FF0000"/>
              </a:solidFill>
              <a:prstDash val="solid"/>
              <a:miter lim="800000"/>
              <a:headEnd type="none" w="med" len="med"/>
              <a:tailEnd type="none" w="med" len="med"/>
            </a:ln>
          </p:spPr>
          <p:txBody>
            <a:bodyPr wrap="none">
              <a:spAutoFit/>
            </a:bodyPr>
            <a:lstStyle/>
            <a:p>
              <a:r>
                <a:rPr lang="en-US" altLang="ja-JP" sz="2800" b="1" dirty="0" smtClean="0">
                  <a:solidFill>
                    <a:srgbClr val="FF0000"/>
                  </a:solidFill>
                  <a:latin typeface="+mn-lt"/>
                </a:rPr>
                <a:t>Microscope</a:t>
              </a:r>
              <a:endParaRPr lang="en-US" sz="2800" b="1" dirty="0">
                <a:solidFill>
                  <a:srgbClr val="FF0000"/>
                </a:solidFill>
                <a:latin typeface="+mn-lt"/>
              </a:endParaRPr>
            </a:p>
          </p:txBody>
        </p:sp>
      </p:grpSp>
      <p:grpSp>
        <p:nvGrpSpPr>
          <p:cNvPr id="120843" name="Group 18"/>
          <p:cNvGrpSpPr>
            <a:grpSpLocks/>
          </p:cNvGrpSpPr>
          <p:nvPr/>
        </p:nvGrpSpPr>
        <p:grpSpPr bwMode="auto">
          <a:xfrm>
            <a:off x="1905000" y="6106180"/>
            <a:ext cx="2743200" cy="523220"/>
            <a:chOff x="1676400" y="6120824"/>
            <a:chExt cx="2743200" cy="523737"/>
          </a:xfrm>
        </p:grpSpPr>
        <p:cxnSp>
          <p:nvCxnSpPr>
            <p:cNvPr id="120845" name="Straight Arrow Connector 16"/>
            <p:cNvCxnSpPr>
              <a:cxnSpLocks noChangeShapeType="1"/>
            </p:cNvCxnSpPr>
            <p:nvPr/>
          </p:nvCxnSpPr>
          <p:spPr bwMode="auto">
            <a:xfrm>
              <a:off x="1676400" y="6400800"/>
              <a:ext cx="2743200" cy="1588"/>
            </a:xfrm>
            <a:prstGeom prst="straightConnector1">
              <a:avLst/>
            </a:prstGeom>
            <a:noFill/>
            <a:ln w="57150">
              <a:solidFill>
                <a:srgbClr val="FF00FF"/>
              </a:solidFill>
              <a:round/>
              <a:headEnd type="arrow" w="med" len="med"/>
              <a:tailEnd type="arrow" w="med" len="med"/>
            </a:ln>
            <a:extLst>
              <a:ext uri="{909E8E84-426E-40dd-AFC4-6F175D3DCCD1}">
                <a14:hiddenFill xmlns:a14="http://schemas.microsoft.com/office/drawing/2010/main">
                  <a:noFill/>
                </a14:hiddenFill>
              </a:ext>
            </a:extLst>
          </p:spPr>
        </p:cxnSp>
        <p:sp>
          <p:nvSpPr>
            <p:cNvPr id="10" name="Rectangle 3"/>
            <p:cNvSpPr>
              <a:spLocks noChangeArrowheads="1"/>
            </p:cNvSpPr>
            <p:nvPr/>
          </p:nvSpPr>
          <p:spPr bwMode="auto">
            <a:xfrm>
              <a:off x="2116115" y="6120824"/>
              <a:ext cx="1603424" cy="523737"/>
            </a:xfrm>
            <a:prstGeom prst="rect">
              <a:avLst/>
            </a:prstGeom>
            <a:solidFill>
              <a:srgbClr val="FFFFFF"/>
            </a:solidFill>
            <a:ln w="28575" cap="flat" cmpd="sng" algn="ctr">
              <a:solidFill>
                <a:srgbClr val="FF00FF"/>
              </a:solidFill>
              <a:prstDash val="solid"/>
              <a:miter lim="800000"/>
              <a:headEnd type="none" w="med" len="med"/>
              <a:tailEnd type="none" w="med" len="med"/>
            </a:ln>
          </p:spPr>
          <p:txBody>
            <a:bodyPr wrap="none">
              <a:spAutoFit/>
            </a:bodyPr>
            <a:lstStyle/>
            <a:p>
              <a:r>
                <a:rPr lang="en-US" altLang="ja-JP" sz="2800" b="1" dirty="0" smtClean="0">
                  <a:solidFill>
                    <a:srgbClr val="FF00FF"/>
                  </a:solidFill>
                  <a:latin typeface="+mn-lt"/>
                </a:rPr>
                <a:t>Telescope</a:t>
              </a:r>
              <a:endParaRPr lang="en-US" sz="2800" b="1" dirty="0">
                <a:solidFill>
                  <a:srgbClr val="FF00FF"/>
                </a:solidFill>
                <a:latin typeface="+mn-lt"/>
              </a:endParaRPr>
            </a:p>
          </p:txBody>
        </p:sp>
      </p:grpSp>
      <p:sp>
        <p:nvSpPr>
          <p:cNvPr id="17" name="Text Box 2"/>
          <p:cNvSpPr txBox="1">
            <a:spLocks noChangeArrowheads="1"/>
          </p:cNvSpPr>
          <p:nvPr/>
        </p:nvSpPr>
        <p:spPr bwMode="auto">
          <a:xfrm>
            <a:off x="430213" y="-41275"/>
            <a:ext cx="8561387"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spAutoFit/>
          </a:bodyPr>
          <a:lstStyle>
            <a:lvl1pPr defTabSz="966788" eaLnBrk="0" hangingPunct="0">
              <a:defRPr sz="2400" b="1">
                <a:solidFill>
                  <a:schemeClr val="tx1"/>
                </a:solidFill>
                <a:latin typeface="Arial Narrow" charset="0"/>
                <a:ea typeface="ＭＳ Ｐゴシック" charset="0"/>
                <a:cs typeface="ＭＳ Ｐゴシック" charset="0"/>
              </a:defRPr>
            </a:lvl1pPr>
            <a:lvl2pPr marL="37931725" indent="-37474525" defTabSz="966788" eaLnBrk="0" hangingPunct="0">
              <a:defRPr sz="2400" b="1">
                <a:solidFill>
                  <a:schemeClr val="tx1"/>
                </a:solidFill>
                <a:latin typeface="Arial Narrow" charset="0"/>
                <a:ea typeface="ＭＳ Ｐゴシック" charset="0"/>
              </a:defRPr>
            </a:lvl2pPr>
            <a:lvl3pPr eaLnBrk="0" hangingPunct="0">
              <a:defRPr sz="2400" b="1">
                <a:solidFill>
                  <a:schemeClr val="tx1"/>
                </a:solidFill>
                <a:latin typeface="Arial Narrow" charset="0"/>
                <a:ea typeface="ＭＳ Ｐゴシック" charset="0"/>
              </a:defRPr>
            </a:lvl3pPr>
            <a:lvl4pPr eaLnBrk="0" hangingPunct="0">
              <a:defRPr sz="2400" b="1">
                <a:solidFill>
                  <a:schemeClr val="tx1"/>
                </a:solidFill>
                <a:latin typeface="Arial Narrow" charset="0"/>
                <a:ea typeface="ＭＳ Ｐゴシック" charset="0"/>
              </a:defRPr>
            </a:lvl4pPr>
            <a:lvl5pPr eaLnBrk="0" hangingPunct="0">
              <a:defRPr sz="2400" b="1">
                <a:solidFill>
                  <a:schemeClr val="tx1"/>
                </a:solidFill>
                <a:latin typeface="Arial Narrow" charset="0"/>
                <a:ea typeface="ＭＳ Ｐゴシック" charset="0"/>
              </a:defRPr>
            </a:lvl5pPr>
            <a:lvl6pPr marL="457200" eaLnBrk="0" fontAlgn="base" hangingPunct="0">
              <a:spcBef>
                <a:spcPct val="0"/>
              </a:spcBef>
              <a:spcAft>
                <a:spcPct val="0"/>
              </a:spcAft>
              <a:defRPr sz="2400" b="1">
                <a:solidFill>
                  <a:schemeClr val="tx1"/>
                </a:solidFill>
                <a:latin typeface="Arial Narrow" charset="0"/>
                <a:ea typeface="ＭＳ Ｐゴシック" charset="0"/>
              </a:defRPr>
            </a:lvl6pPr>
            <a:lvl7pPr marL="914400" eaLnBrk="0" fontAlgn="base" hangingPunct="0">
              <a:spcBef>
                <a:spcPct val="0"/>
              </a:spcBef>
              <a:spcAft>
                <a:spcPct val="0"/>
              </a:spcAft>
              <a:defRPr sz="2400" b="1">
                <a:solidFill>
                  <a:schemeClr val="tx1"/>
                </a:solidFill>
                <a:latin typeface="Arial Narrow" charset="0"/>
                <a:ea typeface="ＭＳ Ｐゴシック" charset="0"/>
              </a:defRPr>
            </a:lvl7pPr>
            <a:lvl8pPr marL="1371600" eaLnBrk="0" fontAlgn="base" hangingPunct="0">
              <a:spcBef>
                <a:spcPct val="0"/>
              </a:spcBef>
              <a:spcAft>
                <a:spcPct val="0"/>
              </a:spcAft>
              <a:defRPr sz="2400" b="1">
                <a:solidFill>
                  <a:schemeClr val="tx1"/>
                </a:solidFill>
                <a:latin typeface="Arial Narrow" charset="0"/>
                <a:ea typeface="ＭＳ Ｐゴシック" charset="0"/>
              </a:defRPr>
            </a:lvl8pPr>
            <a:lvl9pPr marL="1828800" eaLnBrk="0" fontAlgn="base" hangingPunct="0">
              <a:spcBef>
                <a:spcPct val="0"/>
              </a:spcBef>
              <a:spcAft>
                <a:spcPct val="0"/>
              </a:spcAft>
              <a:defRPr sz="2400" b="1">
                <a:solidFill>
                  <a:schemeClr val="tx1"/>
                </a:solidFill>
                <a:latin typeface="Arial Narrow" charset="0"/>
                <a:ea typeface="ＭＳ Ｐゴシック" charset="0"/>
              </a:defRPr>
            </a:lvl9pPr>
          </a:lstStyle>
          <a:p>
            <a:pPr eaLnBrk="1" hangingPunct="1">
              <a:spcBef>
                <a:spcPct val="50000"/>
              </a:spcBef>
            </a:pPr>
            <a:r>
              <a:rPr lang="en-US" altLang="ja-JP" sz="4000" dirty="0" smtClean="0">
                <a:solidFill>
                  <a:srgbClr val="A50021"/>
                </a:solidFill>
                <a:latin typeface="Tahoma" charset="0"/>
              </a:rPr>
              <a:t>Seven steps of cosmic evolution</a:t>
            </a:r>
            <a:endParaRPr lang="en-US" sz="4000" dirty="0">
              <a:solidFill>
                <a:srgbClr val="A50021"/>
              </a:solidFill>
              <a:latin typeface="Tahoma" charset="0"/>
            </a:endParaRPr>
          </a:p>
        </p:txBody>
      </p:sp>
      <p:sp>
        <p:nvSpPr>
          <p:cNvPr id="18" name="Rectangle 3"/>
          <p:cNvSpPr>
            <a:spLocks noChangeArrowheads="1"/>
          </p:cNvSpPr>
          <p:nvPr/>
        </p:nvSpPr>
        <p:spPr bwMode="auto">
          <a:xfrm>
            <a:off x="37638" y="2286000"/>
            <a:ext cx="1610963" cy="400110"/>
          </a:xfrm>
          <a:prstGeom prst="rect">
            <a:avLst/>
          </a:prstGeom>
          <a:noFill/>
          <a:ln w="9525">
            <a:noFill/>
            <a:miter lim="800000"/>
            <a:headEnd/>
            <a:tailEnd/>
          </a:ln>
        </p:spPr>
        <p:txBody>
          <a:bodyPr wrap="none">
            <a:spAutoFit/>
          </a:bodyPr>
          <a:lstStyle/>
          <a:p>
            <a:r>
              <a:rPr lang="en-US" altLang="ja-JP" sz="2000" b="1" dirty="0" smtClean="0">
                <a:solidFill>
                  <a:srgbClr val="FF0000"/>
                </a:solidFill>
                <a:latin typeface="+mn-lt"/>
              </a:rPr>
              <a:t>14B years ago</a:t>
            </a:r>
            <a:endParaRPr lang="en-US" sz="2000" b="1" dirty="0">
              <a:solidFill>
                <a:srgbClr val="FF0000"/>
              </a:solidFill>
              <a:latin typeface="+mn-lt"/>
            </a:endParaRPr>
          </a:p>
        </p:txBody>
      </p:sp>
      <p:sp>
        <p:nvSpPr>
          <p:cNvPr id="19" name="Rectangle 3"/>
          <p:cNvSpPr>
            <a:spLocks noChangeArrowheads="1"/>
          </p:cNvSpPr>
          <p:nvPr/>
        </p:nvSpPr>
        <p:spPr bwMode="auto">
          <a:xfrm>
            <a:off x="609600" y="787400"/>
            <a:ext cx="5651263" cy="584776"/>
          </a:xfrm>
          <a:prstGeom prst="rect">
            <a:avLst/>
          </a:prstGeom>
          <a:noFill/>
          <a:ln w="9525">
            <a:noFill/>
            <a:miter lim="800000"/>
            <a:headEnd/>
            <a:tailEnd/>
          </a:ln>
        </p:spPr>
        <p:txBody>
          <a:bodyPr wrap="none">
            <a:spAutoFit/>
          </a:bodyPr>
          <a:lstStyle/>
          <a:p>
            <a:r>
              <a:rPr lang="en-US" altLang="ja-JP" sz="3200" b="1" i="1" dirty="0" smtClean="0">
                <a:solidFill>
                  <a:srgbClr val="00B0F0"/>
                </a:solidFill>
                <a:latin typeface="+mn-lt"/>
              </a:rPr>
              <a:t>Spontaneous Symmetry Breaking</a:t>
            </a:r>
            <a:endParaRPr lang="en-US" sz="3200" b="1" i="1" dirty="0">
              <a:solidFill>
                <a:srgbClr val="00B0F0"/>
              </a:solidFill>
              <a:latin typeface="+mn-lt"/>
            </a:endParaRPr>
          </a:p>
        </p:txBody>
      </p:sp>
      <p:sp>
        <p:nvSpPr>
          <p:cNvPr id="3" name="Date Placeholder 2"/>
          <p:cNvSpPr>
            <a:spLocks noGrp="1"/>
          </p:cNvSpPr>
          <p:nvPr>
            <p:ph type="dt" sz="half" idx="10"/>
          </p:nvPr>
        </p:nvSpPr>
        <p:spPr/>
        <p:txBody>
          <a:bodyPr/>
          <a:lstStyle/>
          <a:p>
            <a:r>
              <a:rPr lang="en-US" smtClean="0"/>
              <a:t>2/15/2011</a:t>
            </a:r>
            <a:endParaRPr lang="en-US"/>
          </a:p>
        </p:txBody>
      </p:sp>
      <p:sp>
        <p:nvSpPr>
          <p:cNvPr id="4" name="Footer Placeholder 3"/>
          <p:cNvSpPr>
            <a:spLocks noGrp="1"/>
          </p:cNvSpPr>
          <p:nvPr>
            <p:ph type="ftr" sz="quarter" idx="11"/>
          </p:nvPr>
        </p:nvSpPr>
        <p:spPr/>
        <p:txBody>
          <a:bodyPr/>
          <a:lstStyle/>
          <a:p>
            <a:pPr>
              <a:defRPr/>
            </a:pPr>
            <a:r>
              <a:rPr lang="en-US" smtClean="0"/>
              <a:t>Katsushi Arisaka,UCLA</a:t>
            </a:r>
            <a:endParaRPr lang="en-US"/>
          </a:p>
        </p:txBody>
      </p:sp>
    </p:spTree>
    <p:extLst>
      <p:ext uri="{BB962C8B-B14F-4D97-AF65-F5344CB8AC3E}">
        <p14:creationId xmlns:p14="http://schemas.microsoft.com/office/powerpoint/2010/main" val="144593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57200" y="990600"/>
            <a:ext cx="9036050" cy="5924550"/>
          </a:xfrm>
        </p:spPr>
        <p:txBody>
          <a:bodyPr>
            <a:normAutofit fontScale="85000" lnSpcReduction="20000"/>
          </a:bodyPr>
          <a:lstStyle/>
          <a:p>
            <a:r>
              <a:rPr lang="en-US" dirty="0" smtClean="0"/>
              <a:t>Introduction</a:t>
            </a:r>
          </a:p>
          <a:p>
            <a:pPr lvl="1"/>
            <a:r>
              <a:rPr lang="en-US" dirty="0" smtClean="0"/>
              <a:t>Observations of Nature</a:t>
            </a:r>
          </a:p>
          <a:p>
            <a:pPr lvl="1"/>
            <a:r>
              <a:rPr lang="en-US" dirty="0" smtClean="0"/>
              <a:t>Principle of Microscopes  </a:t>
            </a:r>
            <a:r>
              <a:rPr lang="en-US" dirty="0" smtClean="0">
                <a:solidFill>
                  <a:schemeClr val="accent5">
                    <a:lumMod val="50000"/>
                  </a:schemeClr>
                </a:solidFill>
              </a:rPr>
              <a:t>(Laurent </a:t>
            </a:r>
            <a:r>
              <a:rPr lang="en-US" dirty="0" err="1" smtClean="0">
                <a:solidFill>
                  <a:schemeClr val="accent5">
                    <a:lumMod val="50000"/>
                  </a:schemeClr>
                </a:solidFill>
              </a:rPr>
              <a:t>Bentolila</a:t>
            </a:r>
            <a:r>
              <a:rPr lang="en-US" dirty="0" smtClean="0">
                <a:solidFill>
                  <a:schemeClr val="accent5">
                    <a:lumMod val="50000"/>
                  </a:schemeClr>
                </a:solidFill>
              </a:rPr>
              <a:t>)</a:t>
            </a:r>
          </a:p>
          <a:p>
            <a:r>
              <a:rPr lang="en-US" dirty="0" smtClean="0"/>
              <a:t>Advanced Microscopes</a:t>
            </a:r>
          </a:p>
          <a:p>
            <a:pPr lvl="1"/>
            <a:r>
              <a:rPr lang="en-US" dirty="0" smtClean="0"/>
              <a:t>Super resolution		</a:t>
            </a:r>
            <a:r>
              <a:rPr lang="en-US" dirty="0" smtClean="0">
                <a:solidFill>
                  <a:srgbClr val="32946A"/>
                </a:solidFill>
              </a:rPr>
              <a:t>(</a:t>
            </a:r>
            <a:r>
              <a:rPr lang="en-US" dirty="0">
                <a:solidFill>
                  <a:srgbClr val="32946A"/>
                </a:solidFill>
              </a:rPr>
              <a:t>Laurent </a:t>
            </a:r>
            <a:r>
              <a:rPr lang="en-US" dirty="0" err="1" smtClean="0">
                <a:solidFill>
                  <a:srgbClr val="32946A"/>
                </a:solidFill>
              </a:rPr>
              <a:t>Bentolila</a:t>
            </a:r>
            <a:r>
              <a:rPr lang="en-US" dirty="0" smtClean="0">
                <a:solidFill>
                  <a:srgbClr val="32946A"/>
                </a:solidFill>
              </a:rPr>
              <a:t>)</a:t>
            </a:r>
            <a:endParaRPr lang="en-US" dirty="0" smtClean="0"/>
          </a:p>
          <a:p>
            <a:pPr lvl="1"/>
            <a:r>
              <a:rPr lang="en-US" dirty="0" smtClean="0"/>
              <a:t>High-speed</a:t>
            </a:r>
          </a:p>
          <a:p>
            <a:r>
              <a:rPr lang="en-US" dirty="0" smtClean="0"/>
              <a:t>Applications to Neuroscience</a:t>
            </a:r>
          </a:p>
          <a:p>
            <a:pPr lvl="1"/>
            <a:r>
              <a:rPr lang="en-US" dirty="0" smtClean="0"/>
              <a:t>High-speed motion and action potentials</a:t>
            </a:r>
          </a:p>
          <a:p>
            <a:pPr lvl="1"/>
            <a:r>
              <a:rPr lang="en-US" dirty="0" smtClean="0"/>
              <a:t>Neural networks</a:t>
            </a:r>
          </a:p>
          <a:p>
            <a:r>
              <a:rPr lang="en-US" dirty="0" smtClean="0"/>
              <a:t>Future directions</a:t>
            </a:r>
          </a:p>
          <a:p>
            <a:pPr lvl="1"/>
            <a:r>
              <a:rPr lang="en-US" dirty="0" smtClean="0"/>
              <a:t>Voltage sensing dyes</a:t>
            </a:r>
          </a:p>
          <a:p>
            <a:pPr lvl="1"/>
            <a:r>
              <a:rPr lang="en-US" dirty="0" smtClean="0"/>
              <a:t>Optical Excitation</a:t>
            </a:r>
          </a:p>
        </p:txBody>
      </p:sp>
      <p:sp>
        <p:nvSpPr>
          <p:cNvPr id="4" name="Date Placeholder 3"/>
          <p:cNvSpPr>
            <a:spLocks noGrp="1"/>
          </p:cNvSpPr>
          <p:nvPr>
            <p:ph type="dt" sz="half" idx="10"/>
          </p:nvPr>
        </p:nvSpPr>
        <p:spPr/>
        <p:txBody>
          <a:bodyPr/>
          <a:lstStyle/>
          <a:p>
            <a:r>
              <a:rPr lang="en-US" smtClean="0"/>
              <a:t>2/15/2011</a:t>
            </a:r>
            <a:endParaRPr lang="en-US"/>
          </a:p>
        </p:txBody>
      </p:sp>
      <p:sp>
        <p:nvSpPr>
          <p:cNvPr id="5" name="Footer Placeholder 4"/>
          <p:cNvSpPr>
            <a:spLocks noGrp="1"/>
          </p:cNvSpPr>
          <p:nvPr>
            <p:ph type="ftr" sz="quarter" idx="11"/>
          </p:nvPr>
        </p:nvSpPr>
        <p:spPr/>
        <p:txBody>
          <a:bodyPr/>
          <a:lstStyle/>
          <a:p>
            <a:pPr>
              <a:defRPr/>
            </a:pPr>
            <a:r>
              <a:rPr lang="en-US" smtClean="0"/>
              <a:t>Katsushi Arisaka,UCLA</a:t>
            </a:r>
            <a:endParaRPr lang="en-US"/>
          </a:p>
        </p:txBody>
      </p:sp>
      <p:sp>
        <p:nvSpPr>
          <p:cNvPr id="6" name="Slide Number Placeholder 5"/>
          <p:cNvSpPr>
            <a:spLocks noGrp="1"/>
          </p:cNvSpPr>
          <p:nvPr>
            <p:ph type="sldNum" sz="quarter" idx="12"/>
          </p:nvPr>
        </p:nvSpPr>
        <p:spPr/>
        <p:txBody>
          <a:bodyPr/>
          <a:lstStyle/>
          <a:p>
            <a:fld id="{6E461F23-3103-5947-8D64-6C10D8584C7A}" type="slidenum">
              <a:rPr lang="en-US" smtClean="0"/>
              <a:pPr/>
              <a:t>2</a:t>
            </a:fld>
            <a:endParaRPr lang="en-US"/>
          </a:p>
        </p:txBody>
      </p:sp>
    </p:spTree>
    <p:extLst>
      <p:ext uri="{BB962C8B-B14F-4D97-AF65-F5344CB8AC3E}">
        <p14:creationId xmlns:p14="http://schemas.microsoft.com/office/powerpoint/2010/main" val="510461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14438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1443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FFB58C9-DB81-844B-A77F-FAA58BE827EB}" type="slidenum">
              <a:rPr lang="en-US" sz="1500">
                <a:solidFill>
                  <a:srgbClr val="0000FF"/>
                </a:solidFill>
              </a:rPr>
              <a:pPr eaLnBrk="1" hangingPunct="1"/>
              <a:t>20</a:t>
            </a:fld>
            <a:endParaRPr lang="en-US" sz="1500">
              <a:solidFill>
                <a:srgbClr val="0000FF"/>
              </a:solidFill>
            </a:endParaRPr>
          </a:p>
        </p:txBody>
      </p:sp>
      <p:sp>
        <p:nvSpPr>
          <p:cNvPr id="144389" name="Rectangle 2"/>
          <p:cNvSpPr>
            <a:spLocks noGrp="1" noChangeArrowheads="1"/>
          </p:cNvSpPr>
          <p:nvPr>
            <p:ph type="title"/>
          </p:nvPr>
        </p:nvSpPr>
        <p:spPr>
          <a:xfrm>
            <a:off x="1600200" y="2438400"/>
            <a:ext cx="6400800" cy="1295400"/>
          </a:xfrm>
          <a:solidFill>
            <a:srgbClr val="CCFFCC"/>
          </a:solidFill>
        </p:spPr>
        <p:txBody>
          <a:bodyPr/>
          <a:lstStyle/>
          <a:p>
            <a:pPr eaLnBrk="1" hangingPunct="1"/>
            <a:r>
              <a:rPr lang="en-US" sz="4400" dirty="0" smtClean="0">
                <a:latin typeface="Tahoma" charset="0"/>
                <a:ea typeface="ＭＳ Ｐゴシック" charset="0"/>
                <a:cs typeface="ＭＳ Ｐゴシック" charset="0"/>
              </a:rPr>
              <a:t>Principle of Optical Microscopes</a:t>
            </a:r>
            <a:endParaRPr lang="en-US" sz="4400" dirty="0">
              <a:latin typeface="Tahoma" charset="0"/>
              <a:ea typeface="ＭＳ Ｐゴシック" charset="0"/>
              <a:cs typeface="ＭＳ Ｐゴシック" charset="0"/>
            </a:endParaRPr>
          </a:p>
        </p:txBody>
      </p:sp>
    </p:spTree>
    <p:extLst>
      <p:ext uri="{BB962C8B-B14F-4D97-AF65-F5344CB8AC3E}">
        <p14:creationId xmlns:p14="http://schemas.microsoft.com/office/powerpoint/2010/main" val="38410079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372600" cy="731520"/>
          </a:xfrm>
        </p:spPr>
        <p:txBody>
          <a:bodyPr/>
          <a:lstStyle/>
          <a:p>
            <a:r>
              <a:rPr lang="en-US" sz="3200" dirty="0" smtClean="0"/>
              <a:t>A Brief Overview of the Physics of Light</a:t>
            </a:r>
          </a:p>
        </p:txBody>
      </p:sp>
      <p:grpSp>
        <p:nvGrpSpPr>
          <p:cNvPr id="4" name="Group 3"/>
          <p:cNvGrpSpPr/>
          <p:nvPr/>
        </p:nvGrpSpPr>
        <p:grpSpPr>
          <a:xfrm>
            <a:off x="6858000" y="838200"/>
            <a:ext cx="1788220" cy="1511808"/>
            <a:chOff x="7299960" y="1478280"/>
            <a:chExt cx="1703067" cy="1417320"/>
          </a:xfrm>
        </p:grpSpPr>
        <p:pic>
          <p:nvPicPr>
            <p:cNvPr id="5" name="Picture 4"/>
            <p:cNvPicPr/>
            <p:nvPr/>
          </p:nvPicPr>
          <p:blipFill>
            <a:blip r:embed="rId2" cstate="print"/>
            <a:srcRect t="12264"/>
            <a:stretch>
              <a:fillRect/>
            </a:stretch>
          </p:blipFill>
          <p:spPr bwMode="auto">
            <a:xfrm>
              <a:off x="7303770" y="1478280"/>
              <a:ext cx="1699257" cy="1417320"/>
            </a:xfrm>
            <a:prstGeom prst="rect">
              <a:avLst/>
            </a:prstGeom>
            <a:noFill/>
            <a:ln w="9525">
              <a:noFill/>
              <a:miter lim="800000"/>
              <a:headEnd/>
              <a:tailEnd/>
            </a:ln>
          </p:spPr>
        </p:pic>
        <p:sp>
          <p:nvSpPr>
            <p:cNvPr id="6" name="Rectangle 5"/>
            <p:cNvSpPr/>
            <p:nvPr/>
          </p:nvSpPr>
          <p:spPr>
            <a:xfrm>
              <a:off x="7299960" y="2760452"/>
              <a:ext cx="426719" cy="121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0" y="990600"/>
            <a:ext cx="5680710" cy="1621100"/>
          </a:xfrm>
          <a:prstGeom prst="rect">
            <a:avLst/>
          </a:prstGeom>
          <a:noFill/>
        </p:spPr>
        <p:txBody>
          <a:bodyPr wrap="square" lIns="96661" tIns="48331" rIns="96661" bIns="48331" rtlCol="0">
            <a:spAutoFit/>
          </a:bodyPr>
          <a:lstStyle/>
          <a:p>
            <a:pPr algn="just"/>
            <a:r>
              <a:rPr lang="en-US" dirty="0" smtClean="0"/>
              <a:t>Origin of </a:t>
            </a:r>
            <a:r>
              <a:rPr lang="en-US" u="sng" dirty="0" smtClean="0"/>
              <a:t>a Light Wave</a:t>
            </a:r>
            <a:r>
              <a:rPr lang="en-US" dirty="0" smtClean="0"/>
              <a:t>: </a:t>
            </a:r>
            <a:r>
              <a:rPr lang="en-US" sz="1500" dirty="0"/>
              <a:t>When the valence electrons of atoms absorb energy, they are lifted from a ground level to more energetic states. After a very short time, the electrons drop back to ground level, releasing the energy in the form of a </a:t>
            </a:r>
            <a:r>
              <a:rPr lang="en-US" sz="1500" b="1" dirty="0">
                <a:solidFill>
                  <a:srgbClr val="FF0000"/>
                </a:solidFill>
              </a:rPr>
              <a:t>photon,</a:t>
            </a:r>
            <a:r>
              <a:rPr lang="en-US" sz="1500" dirty="0"/>
              <a:t> an energy quantum associated with an </a:t>
            </a:r>
            <a:r>
              <a:rPr lang="en-US" sz="1500" b="1" dirty="0">
                <a:solidFill>
                  <a:srgbClr val="FF0000"/>
                </a:solidFill>
              </a:rPr>
              <a:t>electromagnetic wave.</a:t>
            </a:r>
            <a:endParaRPr lang="en-US" sz="1500" dirty="0"/>
          </a:p>
        </p:txBody>
      </p:sp>
      <p:pic>
        <p:nvPicPr>
          <p:cNvPr id="263171" name="Picture 3"/>
          <p:cNvPicPr>
            <a:picLocks noChangeAspect="1" noChangeArrowheads="1"/>
          </p:cNvPicPr>
          <p:nvPr/>
        </p:nvPicPr>
        <p:blipFill>
          <a:blip r:embed="rId3" cstate="print"/>
          <a:srcRect/>
          <a:stretch>
            <a:fillRect/>
          </a:stretch>
        </p:blipFill>
        <p:spPr bwMode="auto">
          <a:xfrm>
            <a:off x="5638800" y="2470973"/>
            <a:ext cx="3082290" cy="2796499"/>
          </a:xfrm>
          <a:prstGeom prst="rect">
            <a:avLst/>
          </a:prstGeom>
          <a:noFill/>
          <a:ln w="9525">
            <a:noFill/>
            <a:miter lim="800000"/>
            <a:headEnd/>
            <a:tailEnd/>
          </a:ln>
        </p:spPr>
      </p:pic>
      <p:sp>
        <p:nvSpPr>
          <p:cNvPr id="10" name="TextBox 9"/>
          <p:cNvSpPr txBox="1"/>
          <p:nvPr/>
        </p:nvSpPr>
        <p:spPr>
          <a:xfrm>
            <a:off x="7360920" y="5342129"/>
            <a:ext cx="2240280" cy="328295"/>
          </a:xfrm>
          <a:prstGeom prst="rect">
            <a:avLst/>
          </a:prstGeom>
          <a:noFill/>
        </p:spPr>
        <p:txBody>
          <a:bodyPr wrap="square" lIns="96661" tIns="48331" rIns="96661" bIns="48331" rtlCol="0">
            <a:spAutoFit/>
          </a:bodyPr>
          <a:lstStyle/>
          <a:p>
            <a:r>
              <a:rPr lang="en-US" sz="1500" dirty="0"/>
              <a:t>Direction of Propagation</a:t>
            </a:r>
          </a:p>
        </p:txBody>
      </p:sp>
      <p:pic>
        <p:nvPicPr>
          <p:cNvPr id="263172" name="Picture 4"/>
          <p:cNvPicPr>
            <a:picLocks noChangeAspect="1" noChangeArrowheads="1"/>
          </p:cNvPicPr>
          <p:nvPr/>
        </p:nvPicPr>
        <p:blipFill>
          <a:blip r:embed="rId4" cstate="print"/>
          <a:srcRect b="9744"/>
          <a:stretch>
            <a:fillRect/>
          </a:stretch>
        </p:blipFill>
        <p:spPr bwMode="auto">
          <a:xfrm>
            <a:off x="2819400" y="4618307"/>
            <a:ext cx="4305274" cy="2363752"/>
          </a:xfrm>
          <a:prstGeom prst="rect">
            <a:avLst/>
          </a:prstGeom>
          <a:noFill/>
          <a:ln w="9525">
            <a:noFill/>
            <a:miter lim="800000"/>
            <a:headEnd/>
            <a:tailEnd/>
          </a:ln>
        </p:spPr>
      </p:pic>
      <p:sp>
        <p:nvSpPr>
          <p:cNvPr id="12" name="TextBox 11"/>
          <p:cNvSpPr txBox="1"/>
          <p:nvPr/>
        </p:nvSpPr>
        <p:spPr>
          <a:xfrm>
            <a:off x="0" y="2646935"/>
            <a:ext cx="5040630" cy="928603"/>
          </a:xfrm>
          <a:prstGeom prst="rect">
            <a:avLst/>
          </a:prstGeom>
          <a:noFill/>
        </p:spPr>
        <p:txBody>
          <a:bodyPr wrap="square" lIns="96661" tIns="48331" rIns="96661" bIns="48331" rtlCol="0">
            <a:spAutoFit/>
          </a:bodyPr>
          <a:lstStyle/>
          <a:p>
            <a:pPr algn="just"/>
            <a:r>
              <a:rPr lang="en-US" u="sng" dirty="0" smtClean="0"/>
              <a:t>Properties</a:t>
            </a:r>
            <a:r>
              <a:rPr lang="en-US" dirty="0" smtClean="0"/>
              <a:t> of a Light Wave:	</a:t>
            </a:r>
          </a:p>
          <a:p>
            <a:pPr algn="just"/>
            <a:r>
              <a:rPr lang="en-US" sz="1500" dirty="0"/>
              <a:t>has an </a:t>
            </a:r>
            <a:r>
              <a:rPr lang="en-US" sz="1500" b="1" dirty="0">
                <a:solidFill>
                  <a:srgbClr val="FF0000"/>
                </a:solidFill>
              </a:rPr>
              <a:t>electric vector E </a:t>
            </a:r>
            <a:r>
              <a:rPr lang="en-US" sz="1500" dirty="0"/>
              <a:t>and a </a:t>
            </a:r>
            <a:r>
              <a:rPr lang="en-US" sz="1500" b="1" dirty="0">
                <a:solidFill>
                  <a:srgbClr val="FF0000"/>
                </a:solidFill>
              </a:rPr>
              <a:t>magnetic vector B.</a:t>
            </a:r>
          </a:p>
          <a:p>
            <a:pPr algn="just"/>
            <a:r>
              <a:rPr lang="en-US" sz="1500" dirty="0"/>
              <a:t>has an </a:t>
            </a:r>
            <a:r>
              <a:rPr lang="en-US" sz="1500" b="1" dirty="0">
                <a:solidFill>
                  <a:srgbClr val="FF0000"/>
                </a:solidFill>
              </a:rPr>
              <a:t>wave length </a:t>
            </a:r>
            <a:r>
              <a:rPr lang="en-US" sz="1500" b="1" dirty="0">
                <a:solidFill>
                  <a:srgbClr val="FF0000"/>
                </a:solidFill>
                <a:latin typeface="Symbol" pitchFamily="18" charset="2"/>
              </a:rPr>
              <a:t>l</a:t>
            </a:r>
            <a:r>
              <a:rPr lang="en-US" sz="1500" b="1" dirty="0">
                <a:solidFill>
                  <a:srgbClr val="FF0000"/>
                </a:solidFill>
              </a:rPr>
              <a:t>, </a:t>
            </a:r>
            <a:r>
              <a:rPr lang="en-US" sz="1500" dirty="0"/>
              <a:t>an </a:t>
            </a:r>
            <a:r>
              <a:rPr lang="en-US" sz="1500" b="1" dirty="0">
                <a:solidFill>
                  <a:srgbClr val="FF0000"/>
                </a:solidFill>
              </a:rPr>
              <a:t>amplitude  </a:t>
            </a:r>
            <a:r>
              <a:rPr lang="en-US" sz="1500" dirty="0"/>
              <a:t>and </a:t>
            </a:r>
            <a:r>
              <a:rPr lang="en-US" sz="1500" b="1" dirty="0">
                <a:solidFill>
                  <a:srgbClr val="FF0000"/>
                </a:solidFill>
              </a:rPr>
              <a:t>polarity (E).</a:t>
            </a:r>
          </a:p>
        </p:txBody>
      </p:sp>
      <p:sp>
        <p:nvSpPr>
          <p:cNvPr id="13" name="TextBox 12"/>
          <p:cNvSpPr txBox="1"/>
          <p:nvPr/>
        </p:nvSpPr>
        <p:spPr>
          <a:xfrm>
            <a:off x="0" y="4516375"/>
            <a:ext cx="3429000" cy="2128931"/>
          </a:xfrm>
          <a:prstGeom prst="rect">
            <a:avLst/>
          </a:prstGeom>
          <a:noFill/>
        </p:spPr>
        <p:txBody>
          <a:bodyPr wrap="square" lIns="96661" tIns="48331" rIns="96661" bIns="48331" rtlCol="0">
            <a:spAutoFit/>
          </a:bodyPr>
          <a:lstStyle/>
          <a:p>
            <a:pPr algn="just"/>
            <a:r>
              <a:rPr lang="en-US" u="sng" dirty="0" smtClean="0"/>
              <a:t>Color Vision</a:t>
            </a:r>
            <a:r>
              <a:rPr lang="en-US" dirty="0" smtClean="0"/>
              <a:t> of the Human Eye:</a:t>
            </a:r>
          </a:p>
          <a:p>
            <a:pPr algn="just"/>
            <a:r>
              <a:rPr lang="en-US" dirty="0" smtClean="0"/>
              <a:t>	</a:t>
            </a:r>
            <a:r>
              <a:rPr lang="en-US" sz="1500" dirty="0">
                <a:solidFill>
                  <a:srgbClr val="7030A0"/>
                </a:solidFill>
              </a:rPr>
              <a:t>Violet	410 nm</a:t>
            </a:r>
          </a:p>
          <a:p>
            <a:pPr algn="just"/>
            <a:r>
              <a:rPr lang="en-US" sz="1500" dirty="0"/>
              <a:t>	</a:t>
            </a:r>
            <a:r>
              <a:rPr lang="en-US" sz="1500" dirty="0">
                <a:solidFill>
                  <a:srgbClr val="0066FF"/>
                </a:solidFill>
              </a:rPr>
              <a:t>Blue	475 nm</a:t>
            </a:r>
          </a:p>
          <a:p>
            <a:pPr algn="just"/>
            <a:r>
              <a:rPr lang="en-US" sz="1500" dirty="0"/>
              <a:t>	</a:t>
            </a:r>
            <a:r>
              <a:rPr lang="en-US" sz="1500" dirty="0">
                <a:solidFill>
                  <a:srgbClr val="00B050"/>
                </a:solidFill>
              </a:rPr>
              <a:t>Green	530 nm</a:t>
            </a:r>
          </a:p>
          <a:p>
            <a:pPr algn="just"/>
            <a:r>
              <a:rPr lang="en-US" sz="1500" dirty="0"/>
              <a:t>	</a:t>
            </a:r>
            <a:r>
              <a:rPr lang="en-US" sz="1500" dirty="0">
                <a:solidFill>
                  <a:srgbClr val="FFC000"/>
                </a:solidFill>
              </a:rPr>
              <a:t>Yellow	580 nm</a:t>
            </a:r>
          </a:p>
          <a:p>
            <a:pPr algn="just"/>
            <a:r>
              <a:rPr lang="en-US" sz="1500" dirty="0"/>
              <a:t>	</a:t>
            </a:r>
            <a:r>
              <a:rPr lang="en-US" sz="1500" dirty="0">
                <a:solidFill>
                  <a:srgbClr val="FF0000"/>
                </a:solidFill>
              </a:rPr>
              <a:t>Red	670 nm</a:t>
            </a:r>
          </a:p>
        </p:txBody>
      </p:sp>
      <p:sp>
        <p:nvSpPr>
          <p:cNvPr id="14" name="TextBox 13"/>
          <p:cNvSpPr txBox="1"/>
          <p:nvPr/>
        </p:nvSpPr>
        <p:spPr>
          <a:xfrm>
            <a:off x="8023375" y="3605211"/>
            <a:ext cx="1546077" cy="328295"/>
          </a:xfrm>
          <a:prstGeom prst="rect">
            <a:avLst/>
          </a:prstGeom>
          <a:noFill/>
        </p:spPr>
        <p:txBody>
          <a:bodyPr wrap="none" lIns="96661" tIns="48331" rIns="96661" bIns="48331" rtlCol="0">
            <a:spAutoFit/>
          </a:bodyPr>
          <a:lstStyle/>
          <a:p>
            <a:r>
              <a:rPr lang="en-US" sz="1500" dirty="0"/>
              <a:t>= “wave length”</a:t>
            </a:r>
          </a:p>
        </p:txBody>
      </p:sp>
      <p:sp>
        <p:nvSpPr>
          <p:cNvPr id="16" name="TextBox 15"/>
          <p:cNvSpPr txBox="1"/>
          <p:nvPr/>
        </p:nvSpPr>
        <p:spPr>
          <a:xfrm>
            <a:off x="0" y="3622294"/>
            <a:ext cx="5040630" cy="558101"/>
          </a:xfrm>
          <a:prstGeom prst="rect">
            <a:avLst/>
          </a:prstGeom>
          <a:noFill/>
        </p:spPr>
        <p:txBody>
          <a:bodyPr wrap="square" lIns="96661" tIns="48331" rIns="96661" bIns="48331" rtlCol="0">
            <a:spAutoFit/>
          </a:bodyPr>
          <a:lstStyle/>
          <a:p>
            <a:pPr algn="just"/>
            <a:r>
              <a:rPr lang="en-US" sz="1500" dirty="0"/>
              <a:t>High energy photon = shorter </a:t>
            </a:r>
            <a:r>
              <a:rPr lang="en-US" sz="1500" dirty="0">
                <a:latin typeface="Symbol" pitchFamily="18" charset="2"/>
              </a:rPr>
              <a:t>l</a:t>
            </a:r>
            <a:r>
              <a:rPr lang="en-US" sz="1500" dirty="0"/>
              <a:t> = </a:t>
            </a:r>
            <a:r>
              <a:rPr lang="en-US" sz="1500" dirty="0">
                <a:solidFill>
                  <a:srgbClr val="0066FF"/>
                </a:solidFill>
              </a:rPr>
              <a:t>Bluer</a:t>
            </a:r>
            <a:r>
              <a:rPr lang="en-US" sz="1500" dirty="0"/>
              <a:t> color</a:t>
            </a:r>
          </a:p>
          <a:p>
            <a:pPr algn="just"/>
            <a:r>
              <a:rPr lang="en-US" sz="1500" dirty="0"/>
              <a:t>Low energy photon  = longer </a:t>
            </a:r>
            <a:r>
              <a:rPr lang="en-US" sz="1500" dirty="0">
                <a:latin typeface="Symbol" pitchFamily="18" charset="2"/>
              </a:rPr>
              <a:t>l</a:t>
            </a:r>
            <a:r>
              <a:rPr lang="en-US" sz="1500" dirty="0"/>
              <a:t>  = </a:t>
            </a:r>
            <a:r>
              <a:rPr lang="en-US" sz="1500" dirty="0">
                <a:solidFill>
                  <a:srgbClr val="FF0000"/>
                </a:solidFill>
              </a:rPr>
              <a:t>redder</a:t>
            </a:r>
            <a:r>
              <a:rPr lang="en-US" sz="1500" dirty="0"/>
              <a:t> color</a:t>
            </a:r>
          </a:p>
        </p:txBody>
      </p:sp>
      <p:sp>
        <p:nvSpPr>
          <p:cNvPr id="17" name="TextBox 16"/>
          <p:cNvSpPr txBox="1"/>
          <p:nvPr/>
        </p:nvSpPr>
        <p:spPr>
          <a:xfrm>
            <a:off x="7086600" y="6096000"/>
            <a:ext cx="1892875" cy="328295"/>
          </a:xfrm>
          <a:prstGeom prst="rect">
            <a:avLst/>
          </a:prstGeom>
          <a:noFill/>
        </p:spPr>
        <p:txBody>
          <a:bodyPr wrap="none" lIns="96661" tIns="48331" rIns="96661" bIns="48331" rtlCol="0">
            <a:spAutoFit/>
          </a:bodyPr>
          <a:lstStyle/>
          <a:p>
            <a:r>
              <a:rPr lang="en-US" sz="1500" dirty="0"/>
              <a:t>= natural white light</a:t>
            </a:r>
          </a:p>
        </p:txBody>
      </p:sp>
      <p:sp>
        <p:nvSpPr>
          <p:cNvPr id="20" name="Date Placeholder 3"/>
          <p:cNvSpPr>
            <a:spLocks noGrp="1"/>
          </p:cNvSpPr>
          <p:nvPr>
            <p:ph type="dt" sz="quarter" idx="10"/>
          </p:nvPr>
        </p:nvSpPr>
        <p:spPr>
          <a:xfrm>
            <a:off x="152400" y="7018338"/>
            <a:ext cx="1905000"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21" name="Footer Placeholder 4"/>
          <p:cNvSpPr>
            <a:spLocks noGrp="1"/>
          </p:cNvSpPr>
          <p:nvPr>
            <p:ph type="ftr" sz="quarter" idx="11"/>
          </p:nvPr>
        </p:nvSpPr>
        <p:spPr>
          <a:xfrm>
            <a:off x="2133600" y="7018338"/>
            <a:ext cx="5562600"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22" name="Slide Number Placeholder 5"/>
          <p:cNvSpPr>
            <a:spLocks noGrp="1"/>
          </p:cNvSpPr>
          <p:nvPr>
            <p:ph type="sldNum" sz="quarter" idx="12"/>
          </p:nvPr>
        </p:nvSpPr>
        <p:spPr>
          <a:xfrm>
            <a:off x="7772400" y="7010400"/>
            <a:ext cx="16764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A9C2D98-D36A-C345-9997-351301497D5E}" type="slidenum">
              <a:rPr lang="en-US" sz="1500">
                <a:solidFill>
                  <a:srgbClr val="0000FF"/>
                </a:solidFill>
              </a:rPr>
              <a:pPr eaLnBrk="1" hangingPunct="1"/>
              <a:t>21</a:t>
            </a:fld>
            <a:endParaRPr lang="en-US" sz="1500">
              <a:solidFill>
                <a:srgbClr val="0000FF"/>
              </a:solidFill>
            </a:endParaRPr>
          </a:p>
        </p:txBody>
      </p:sp>
    </p:spTree>
    <p:extLst>
      <p:ext uri="{BB962C8B-B14F-4D97-AF65-F5344CB8AC3E}">
        <p14:creationId xmlns:p14="http://schemas.microsoft.com/office/powerpoint/2010/main" val="40672775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2661" y="76200"/>
            <a:ext cx="8441082" cy="528493"/>
          </a:xfrm>
          <a:prstGeom prst="rect">
            <a:avLst/>
          </a:prstGeom>
          <a:noFill/>
        </p:spPr>
        <p:txBody>
          <a:bodyPr wrap="none" lIns="96661" tIns="48331" rIns="96661" bIns="48331" rtlCol="0">
            <a:spAutoFit/>
          </a:bodyPr>
          <a:lstStyle/>
          <a:p>
            <a:r>
              <a:rPr lang="en-US" sz="2800" b="1" dirty="0">
                <a:solidFill>
                  <a:srgbClr val="A50021"/>
                </a:solidFill>
                <a:latin typeface="+mj-lt"/>
              </a:rPr>
              <a:t>Modern Microscope Component Identification</a:t>
            </a:r>
          </a:p>
        </p:txBody>
      </p:sp>
      <p:pic>
        <p:nvPicPr>
          <p:cNvPr id="117763" name="Picture 3"/>
          <p:cNvPicPr>
            <a:picLocks noChangeAspect="1" noChangeArrowheads="1"/>
          </p:cNvPicPr>
          <p:nvPr/>
        </p:nvPicPr>
        <p:blipFill>
          <a:blip r:embed="rId2" cstate="print"/>
          <a:srcRect l="2017" t="8317" r="5507" b="4481"/>
          <a:stretch>
            <a:fillRect/>
          </a:stretch>
        </p:blipFill>
        <p:spPr bwMode="auto">
          <a:xfrm>
            <a:off x="1676400" y="1066800"/>
            <a:ext cx="7792028" cy="5722342"/>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228600" y="1371600"/>
            <a:ext cx="1304544" cy="1896331"/>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350044" y="3650693"/>
            <a:ext cx="1326356" cy="2819195"/>
          </a:xfrm>
          <a:prstGeom prst="rect">
            <a:avLst/>
          </a:prstGeom>
          <a:noFill/>
          <a:ln w="9525">
            <a:noFill/>
            <a:miter lim="800000"/>
            <a:headEnd/>
            <a:tailEnd/>
          </a:ln>
        </p:spPr>
      </p:pic>
      <p:sp>
        <p:nvSpPr>
          <p:cNvPr id="7" name="TextBox 6"/>
          <p:cNvSpPr txBox="1"/>
          <p:nvPr/>
        </p:nvSpPr>
        <p:spPr>
          <a:xfrm>
            <a:off x="381000" y="990600"/>
            <a:ext cx="879893" cy="466938"/>
          </a:xfrm>
          <a:prstGeom prst="rect">
            <a:avLst/>
          </a:prstGeom>
          <a:noFill/>
        </p:spPr>
        <p:txBody>
          <a:bodyPr wrap="none" lIns="96661" tIns="48331" rIns="96661" bIns="48331" rtlCol="0">
            <a:spAutoFit/>
          </a:bodyPr>
          <a:lstStyle/>
          <a:p>
            <a:r>
              <a:rPr lang="en-US" dirty="0" smtClean="0"/>
              <a:t>1847</a:t>
            </a:r>
            <a:endParaRPr lang="en-US" dirty="0"/>
          </a:p>
        </p:txBody>
      </p:sp>
      <p:sp>
        <p:nvSpPr>
          <p:cNvPr id="8" name="TextBox 7"/>
          <p:cNvSpPr txBox="1"/>
          <p:nvPr/>
        </p:nvSpPr>
        <p:spPr>
          <a:xfrm>
            <a:off x="483012" y="6502400"/>
            <a:ext cx="879893" cy="466938"/>
          </a:xfrm>
          <a:prstGeom prst="rect">
            <a:avLst/>
          </a:prstGeom>
          <a:noFill/>
        </p:spPr>
        <p:txBody>
          <a:bodyPr wrap="none" lIns="96661" tIns="48331" rIns="96661" bIns="48331" rtlCol="0">
            <a:spAutoFit/>
          </a:bodyPr>
          <a:lstStyle/>
          <a:p>
            <a:r>
              <a:rPr lang="en-US" dirty="0" smtClean="0"/>
              <a:t>1857</a:t>
            </a:r>
            <a:endParaRPr lang="en-US" dirty="0"/>
          </a:p>
        </p:txBody>
      </p:sp>
      <p:sp>
        <p:nvSpPr>
          <p:cNvPr id="9" name="Rectangle 8"/>
          <p:cNvSpPr/>
          <p:nvPr/>
        </p:nvSpPr>
        <p:spPr bwMode="auto">
          <a:xfrm>
            <a:off x="8401050" y="2032000"/>
            <a:ext cx="1040130" cy="406400"/>
          </a:xfrm>
          <a:prstGeom prst="rect">
            <a:avLst/>
          </a:prstGeom>
          <a:solidFill>
            <a:schemeClr val="bg1"/>
          </a:solidFill>
          <a:ln w="9525" cap="flat" cmpd="sng" algn="ctr">
            <a:noFill/>
            <a:prstDash val="solid"/>
            <a:round/>
            <a:headEnd type="none" w="med" len="med"/>
            <a:tailEnd type="none" w="med" len="med"/>
          </a:ln>
          <a:effectLst/>
        </p:spPr>
        <p:txBody>
          <a:bodyPr vert="horz" wrap="square" lIns="96661" tIns="48331" rIns="96661" bIns="48331" numCol="1" rtlCol="0" anchor="t" anchorCtr="0" compatLnSpc="1">
            <a:prstTxWarp prst="textNoShape">
              <a:avLst/>
            </a:prstTxWarp>
          </a:bodyPr>
          <a:lstStyle/>
          <a:p>
            <a:pPr algn="l" defTabSz="966612" eaLnBrk="0" hangingPunct="0"/>
            <a:endParaRPr lang="en-US" sz="1900">
              <a:latin typeface="Tahoma" pitchFamily="34" charset="0"/>
              <a:cs typeface="Arial" pitchFamily="34" charset="0"/>
            </a:endParaRPr>
          </a:p>
        </p:txBody>
      </p:sp>
      <p:sp>
        <p:nvSpPr>
          <p:cNvPr id="10" name="Date Placeholder 3"/>
          <p:cNvSpPr>
            <a:spLocks noGrp="1"/>
          </p:cNvSpPr>
          <p:nvPr>
            <p:ph type="dt" sz="quarter" idx="10"/>
          </p:nvPr>
        </p:nvSpPr>
        <p:spPr>
          <a:xfrm>
            <a:off x="152400" y="7018338"/>
            <a:ext cx="1905000"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11" name="Footer Placeholder 4"/>
          <p:cNvSpPr>
            <a:spLocks noGrp="1"/>
          </p:cNvSpPr>
          <p:nvPr>
            <p:ph type="ftr" sz="quarter" idx="11"/>
          </p:nvPr>
        </p:nvSpPr>
        <p:spPr>
          <a:xfrm>
            <a:off x="2133600" y="7018338"/>
            <a:ext cx="5562600"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12" name="Slide Number Placeholder 5"/>
          <p:cNvSpPr>
            <a:spLocks noGrp="1"/>
          </p:cNvSpPr>
          <p:nvPr>
            <p:ph type="sldNum" sz="quarter" idx="12"/>
          </p:nvPr>
        </p:nvSpPr>
        <p:spPr>
          <a:xfrm>
            <a:off x="7772400" y="7010400"/>
            <a:ext cx="16764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A9C2D98-D36A-C345-9997-351301497D5E}" type="slidenum">
              <a:rPr lang="en-US" sz="1500">
                <a:solidFill>
                  <a:srgbClr val="0000FF"/>
                </a:solidFill>
              </a:rPr>
              <a:pPr eaLnBrk="1" hangingPunct="1"/>
              <a:t>22</a:t>
            </a:fld>
            <a:endParaRPr lang="en-US" sz="1500">
              <a:solidFill>
                <a:srgbClr val="0000FF"/>
              </a:solidFill>
            </a:endParaRPr>
          </a:p>
        </p:txBody>
      </p:sp>
    </p:spTree>
    <p:extLst>
      <p:ext uri="{BB962C8B-B14F-4D97-AF65-F5344CB8AC3E}">
        <p14:creationId xmlns:p14="http://schemas.microsoft.com/office/powerpoint/2010/main" val="1780278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7620000" cy="731520"/>
          </a:xfrm>
        </p:spPr>
        <p:txBody>
          <a:bodyPr/>
          <a:lstStyle/>
          <a:p>
            <a:r>
              <a:rPr lang="en-US" dirty="0" smtClean="0"/>
              <a:t>Light Microscopy Timeline</a:t>
            </a:r>
            <a:endParaRPr lang="en-US" dirty="0"/>
          </a:p>
        </p:txBody>
      </p:sp>
      <p:pic>
        <p:nvPicPr>
          <p:cNvPr id="265219" name="Picture 3"/>
          <p:cNvPicPr>
            <a:picLocks noChangeAspect="1" noChangeArrowheads="1"/>
          </p:cNvPicPr>
          <p:nvPr/>
        </p:nvPicPr>
        <p:blipFill>
          <a:blip r:embed="rId2" cstate="print"/>
          <a:srcRect r="19007" b="15752"/>
          <a:stretch>
            <a:fillRect/>
          </a:stretch>
        </p:blipFill>
        <p:spPr bwMode="auto">
          <a:xfrm>
            <a:off x="160020" y="1544322"/>
            <a:ext cx="4240530" cy="4795519"/>
          </a:xfrm>
          <a:prstGeom prst="rect">
            <a:avLst/>
          </a:prstGeom>
          <a:noFill/>
          <a:ln w="9525">
            <a:noFill/>
            <a:miter lim="800000"/>
            <a:headEnd/>
            <a:tailEnd/>
          </a:ln>
        </p:spPr>
      </p:pic>
      <p:pic>
        <p:nvPicPr>
          <p:cNvPr id="265220" name="Picture 4"/>
          <p:cNvPicPr>
            <a:picLocks noChangeAspect="1" noChangeArrowheads="1"/>
          </p:cNvPicPr>
          <p:nvPr/>
        </p:nvPicPr>
        <p:blipFill>
          <a:blip r:embed="rId3" cstate="print"/>
          <a:srcRect t="20618" r="6781"/>
          <a:stretch>
            <a:fillRect/>
          </a:stretch>
        </p:blipFill>
        <p:spPr bwMode="auto">
          <a:xfrm>
            <a:off x="4560570" y="1554481"/>
            <a:ext cx="4880610" cy="4693920"/>
          </a:xfrm>
          <a:prstGeom prst="rect">
            <a:avLst/>
          </a:prstGeom>
          <a:noFill/>
          <a:ln w="9525">
            <a:noFill/>
            <a:miter lim="800000"/>
            <a:headEnd/>
            <a:tailEnd/>
          </a:ln>
        </p:spPr>
      </p:pic>
      <p:sp>
        <p:nvSpPr>
          <p:cNvPr id="6" name="Rectangle 5"/>
          <p:cNvSpPr/>
          <p:nvPr/>
        </p:nvSpPr>
        <p:spPr bwMode="auto">
          <a:xfrm>
            <a:off x="1440180" y="4592321"/>
            <a:ext cx="2400300" cy="243840"/>
          </a:xfrm>
          <a:prstGeom prst="rect">
            <a:avLst/>
          </a:prstGeom>
          <a:noFill/>
          <a:ln w="9525" cap="flat" cmpd="sng" algn="ctr">
            <a:solidFill>
              <a:srgbClr val="FF0000"/>
            </a:solidFill>
            <a:prstDash val="solid"/>
            <a:round/>
            <a:headEnd type="none" w="med" len="med"/>
            <a:tailEnd type="none" w="med" len="med"/>
          </a:ln>
          <a:effectLst/>
        </p:spPr>
        <p:txBody>
          <a:bodyPr vert="horz" wrap="square" lIns="96661" tIns="48331" rIns="96661" bIns="48331" numCol="1" rtlCol="0" anchor="t" anchorCtr="0" compatLnSpc="1">
            <a:prstTxWarp prst="textNoShape">
              <a:avLst/>
            </a:prstTxWarp>
          </a:bodyPr>
          <a:lstStyle/>
          <a:p>
            <a:pPr algn="l" defTabSz="966612" eaLnBrk="0" hangingPunct="0"/>
            <a:endParaRPr lang="en-US" sz="1900">
              <a:latin typeface="Tahoma" pitchFamily="34" charset="0"/>
              <a:cs typeface="Arial" pitchFamily="34" charset="0"/>
            </a:endParaRPr>
          </a:p>
        </p:txBody>
      </p:sp>
      <p:sp>
        <p:nvSpPr>
          <p:cNvPr id="9" name="Rectangle 8"/>
          <p:cNvSpPr/>
          <p:nvPr/>
        </p:nvSpPr>
        <p:spPr bwMode="auto">
          <a:xfrm>
            <a:off x="5800725" y="2844801"/>
            <a:ext cx="2160270" cy="284480"/>
          </a:xfrm>
          <a:prstGeom prst="rect">
            <a:avLst/>
          </a:prstGeom>
          <a:noFill/>
          <a:ln w="9525" cap="flat" cmpd="sng" algn="ctr">
            <a:solidFill>
              <a:srgbClr val="FF0000"/>
            </a:solidFill>
            <a:prstDash val="solid"/>
            <a:round/>
            <a:headEnd type="none" w="med" len="med"/>
            <a:tailEnd type="none" w="med" len="med"/>
          </a:ln>
          <a:effectLst/>
        </p:spPr>
        <p:txBody>
          <a:bodyPr vert="horz" wrap="square" lIns="96661" tIns="48331" rIns="96661" bIns="48331" numCol="1" rtlCol="0" anchor="t" anchorCtr="0" compatLnSpc="1">
            <a:prstTxWarp prst="textNoShape">
              <a:avLst/>
            </a:prstTxWarp>
          </a:bodyPr>
          <a:lstStyle/>
          <a:p>
            <a:pPr algn="l" defTabSz="966612" eaLnBrk="0" hangingPunct="0"/>
            <a:endParaRPr lang="en-US" sz="1900">
              <a:latin typeface="Tahoma" pitchFamily="34" charset="0"/>
              <a:cs typeface="Arial" pitchFamily="34" charset="0"/>
            </a:endParaRPr>
          </a:p>
        </p:txBody>
      </p:sp>
      <p:sp>
        <p:nvSpPr>
          <p:cNvPr id="10" name="Rectangle 9"/>
          <p:cNvSpPr/>
          <p:nvPr/>
        </p:nvSpPr>
        <p:spPr bwMode="auto">
          <a:xfrm>
            <a:off x="5840730" y="5090161"/>
            <a:ext cx="2640330" cy="284480"/>
          </a:xfrm>
          <a:prstGeom prst="rect">
            <a:avLst/>
          </a:prstGeom>
          <a:noFill/>
          <a:ln w="9525" cap="flat" cmpd="sng" algn="ctr">
            <a:solidFill>
              <a:srgbClr val="FF0000"/>
            </a:solidFill>
            <a:prstDash val="solid"/>
            <a:round/>
            <a:headEnd type="none" w="med" len="med"/>
            <a:tailEnd type="none" w="med" len="med"/>
          </a:ln>
          <a:effectLst/>
        </p:spPr>
        <p:txBody>
          <a:bodyPr vert="horz" wrap="square" lIns="96661" tIns="48331" rIns="96661" bIns="48331" numCol="1" rtlCol="0" anchor="t" anchorCtr="0" compatLnSpc="1">
            <a:prstTxWarp prst="textNoShape">
              <a:avLst/>
            </a:prstTxWarp>
          </a:bodyPr>
          <a:lstStyle/>
          <a:p>
            <a:pPr algn="l" defTabSz="966612" eaLnBrk="0" hangingPunct="0"/>
            <a:endParaRPr lang="en-US" sz="1900">
              <a:latin typeface="Tahoma" pitchFamily="34" charset="0"/>
              <a:cs typeface="Arial" pitchFamily="34" charset="0"/>
            </a:endParaRPr>
          </a:p>
        </p:txBody>
      </p:sp>
      <p:sp>
        <p:nvSpPr>
          <p:cNvPr id="11" name="Rectangle 10"/>
          <p:cNvSpPr/>
          <p:nvPr/>
        </p:nvSpPr>
        <p:spPr bwMode="auto">
          <a:xfrm>
            <a:off x="5880735" y="5913121"/>
            <a:ext cx="3000375" cy="284480"/>
          </a:xfrm>
          <a:prstGeom prst="rect">
            <a:avLst/>
          </a:prstGeom>
          <a:noFill/>
          <a:ln w="9525" cap="flat" cmpd="sng" algn="ctr">
            <a:solidFill>
              <a:srgbClr val="FF0000"/>
            </a:solidFill>
            <a:prstDash val="solid"/>
            <a:round/>
            <a:headEnd type="none" w="med" len="med"/>
            <a:tailEnd type="none" w="med" len="med"/>
          </a:ln>
          <a:effectLst/>
        </p:spPr>
        <p:txBody>
          <a:bodyPr vert="horz" wrap="square" lIns="96661" tIns="48331" rIns="96661" bIns="48331" numCol="1" rtlCol="0" anchor="t" anchorCtr="0" compatLnSpc="1">
            <a:prstTxWarp prst="textNoShape">
              <a:avLst/>
            </a:prstTxWarp>
          </a:bodyPr>
          <a:lstStyle/>
          <a:p>
            <a:pPr algn="l" defTabSz="966612" eaLnBrk="0" hangingPunct="0"/>
            <a:endParaRPr lang="en-US" sz="1900">
              <a:latin typeface="Tahoma" pitchFamily="34" charset="0"/>
              <a:cs typeface="Arial" pitchFamily="34" charset="0"/>
            </a:endParaRPr>
          </a:p>
        </p:txBody>
      </p:sp>
      <p:sp>
        <p:nvSpPr>
          <p:cNvPr id="12" name="Rectangle 11"/>
          <p:cNvSpPr/>
          <p:nvPr/>
        </p:nvSpPr>
        <p:spPr bwMode="auto">
          <a:xfrm>
            <a:off x="1430178" y="4307841"/>
            <a:ext cx="2490311" cy="243840"/>
          </a:xfrm>
          <a:prstGeom prst="rect">
            <a:avLst/>
          </a:prstGeom>
          <a:noFill/>
          <a:ln w="9525" cap="flat" cmpd="sng" algn="ctr">
            <a:solidFill>
              <a:srgbClr val="FF0000"/>
            </a:solidFill>
            <a:prstDash val="solid"/>
            <a:round/>
            <a:headEnd type="none" w="med" len="med"/>
            <a:tailEnd type="none" w="med" len="med"/>
          </a:ln>
          <a:effectLst/>
        </p:spPr>
        <p:txBody>
          <a:bodyPr vert="horz" wrap="square" lIns="96661" tIns="48331" rIns="96661" bIns="48331" numCol="1" rtlCol="0" anchor="t" anchorCtr="0" compatLnSpc="1">
            <a:prstTxWarp prst="textNoShape">
              <a:avLst/>
            </a:prstTxWarp>
          </a:bodyPr>
          <a:lstStyle/>
          <a:p>
            <a:pPr algn="l" defTabSz="966612" eaLnBrk="0" hangingPunct="0"/>
            <a:endParaRPr lang="en-US" sz="1900">
              <a:latin typeface="Tahoma" pitchFamily="34" charset="0"/>
              <a:cs typeface="Arial" pitchFamily="34" charset="0"/>
            </a:endParaRPr>
          </a:p>
        </p:txBody>
      </p:sp>
      <p:sp>
        <p:nvSpPr>
          <p:cNvPr id="13" name="Rectangle 12"/>
          <p:cNvSpPr/>
          <p:nvPr/>
        </p:nvSpPr>
        <p:spPr bwMode="auto">
          <a:xfrm>
            <a:off x="1380172" y="2804161"/>
            <a:ext cx="2490311" cy="243840"/>
          </a:xfrm>
          <a:prstGeom prst="rect">
            <a:avLst/>
          </a:prstGeom>
          <a:noFill/>
          <a:ln w="9525" cap="flat" cmpd="sng" algn="ctr">
            <a:solidFill>
              <a:srgbClr val="FF0000"/>
            </a:solidFill>
            <a:prstDash val="solid"/>
            <a:round/>
            <a:headEnd type="none" w="med" len="med"/>
            <a:tailEnd type="none" w="med" len="med"/>
          </a:ln>
          <a:effectLst/>
        </p:spPr>
        <p:txBody>
          <a:bodyPr vert="horz" wrap="square" lIns="96661" tIns="48331" rIns="96661" bIns="48331" numCol="1" rtlCol="0" anchor="t" anchorCtr="0" compatLnSpc="1">
            <a:prstTxWarp prst="textNoShape">
              <a:avLst/>
            </a:prstTxWarp>
          </a:bodyPr>
          <a:lstStyle/>
          <a:p>
            <a:pPr algn="l" defTabSz="966612" eaLnBrk="0" hangingPunct="0"/>
            <a:endParaRPr lang="en-US" sz="1900">
              <a:latin typeface="Tahoma" pitchFamily="34" charset="0"/>
              <a:cs typeface="Arial" pitchFamily="34" charset="0"/>
            </a:endParaRPr>
          </a:p>
        </p:txBody>
      </p:sp>
      <p:sp>
        <p:nvSpPr>
          <p:cNvPr id="14" name="Oval 13"/>
          <p:cNvSpPr/>
          <p:nvPr/>
        </p:nvSpPr>
        <p:spPr bwMode="auto">
          <a:xfrm>
            <a:off x="120015" y="1463041"/>
            <a:ext cx="640080" cy="406400"/>
          </a:xfrm>
          <a:prstGeom prst="ellipse">
            <a:avLst/>
          </a:prstGeom>
          <a:noFill/>
          <a:ln w="9525" cap="flat" cmpd="sng" algn="ctr">
            <a:solidFill>
              <a:srgbClr val="FF0000"/>
            </a:solidFill>
            <a:prstDash val="solid"/>
            <a:round/>
            <a:headEnd type="none" w="med" len="med"/>
            <a:tailEnd type="none" w="med" len="med"/>
          </a:ln>
          <a:effectLst/>
        </p:spPr>
        <p:txBody>
          <a:bodyPr vert="horz" wrap="square" lIns="96661" tIns="48331" rIns="96661" bIns="48331" numCol="1" rtlCol="0" anchor="t" anchorCtr="0" compatLnSpc="1">
            <a:prstTxWarp prst="textNoShape">
              <a:avLst/>
            </a:prstTxWarp>
          </a:bodyPr>
          <a:lstStyle/>
          <a:p>
            <a:pPr algn="l" defTabSz="966612" eaLnBrk="0" hangingPunct="0"/>
            <a:endParaRPr lang="en-US" sz="1900">
              <a:latin typeface="Tahoma" pitchFamily="34" charset="0"/>
              <a:cs typeface="Arial" pitchFamily="34" charset="0"/>
            </a:endParaRPr>
          </a:p>
        </p:txBody>
      </p:sp>
      <p:sp>
        <p:nvSpPr>
          <p:cNvPr id="15" name="TextBox 14"/>
          <p:cNvSpPr txBox="1"/>
          <p:nvPr/>
        </p:nvSpPr>
        <p:spPr>
          <a:xfrm>
            <a:off x="2229124" y="6614161"/>
            <a:ext cx="4531721" cy="328295"/>
          </a:xfrm>
          <a:prstGeom prst="rect">
            <a:avLst/>
          </a:prstGeom>
          <a:noFill/>
        </p:spPr>
        <p:txBody>
          <a:bodyPr wrap="none" lIns="96661" tIns="48331" rIns="96661" bIns="48331" rtlCol="0">
            <a:spAutoFit/>
          </a:bodyPr>
          <a:lstStyle/>
          <a:p>
            <a:r>
              <a:rPr lang="en-US" sz="1500" dirty="0">
                <a:solidFill>
                  <a:srgbClr val="0066FF"/>
                </a:solidFill>
              </a:rPr>
              <a:t>http://www.nature.com/milestones/light-microscopy</a:t>
            </a:r>
          </a:p>
        </p:txBody>
      </p:sp>
      <p:sp>
        <p:nvSpPr>
          <p:cNvPr id="16" name="Date Placeholder 3"/>
          <p:cNvSpPr>
            <a:spLocks noGrp="1"/>
          </p:cNvSpPr>
          <p:nvPr>
            <p:ph type="dt" sz="quarter" idx="10"/>
          </p:nvPr>
        </p:nvSpPr>
        <p:spPr>
          <a:xfrm>
            <a:off x="152400" y="7018338"/>
            <a:ext cx="1905000"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17" name="Footer Placeholder 4"/>
          <p:cNvSpPr>
            <a:spLocks noGrp="1"/>
          </p:cNvSpPr>
          <p:nvPr>
            <p:ph type="ftr" sz="quarter" idx="11"/>
          </p:nvPr>
        </p:nvSpPr>
        <p:spPr>
          <a:xfrm>
            <a:off x="2133600" y="7018338"/>
            <a:ext cx="5562600"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18" name="Slide Number Placeholder 5"/>
          <p:cNvSpPr>
            <a:spLocks noGrp="1"/>
          </p:cNvSpPr>
          <p:nvPr>
            <p:ph type="sldNum" sz="quarter" idx="12"/>
          </p:nvPr>
        </p:nvSpPr>
        <p:spPr>
          <a:xfrm>
            <a:off x="7772400" y="7010400"/>
            <a:ext cx="16764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A9C2D98-D36A-C345-9997-351301497D5E}" type="slidenum">
              <a:rPr lang="en-US" sz="1500">
                <a:solidFill>
                  <a:srgbClr val="0000FF"/>
                </a:solidFill>
              </a:rPr>
              <a:pPr eaLnBrk="1" hangingPunct="1"/>
              <a:t>23</a:t>
            </a:fld>
            <a:endParaRPr lang="en-US" sz="1500">
              <a:solidFill>
                <a:srgbClr val="0000FF"/>
              </a:solidFill>
            </a:endParaRPr>
          </a:p>
        </p:txBody>
      </p:sp>
    </p:spTree>
    <p:extLst>
      <p:ext uri="{BB962C8B-B14F-4D97-AF65-F5344CB8AC3E}">
        <p14:creationId xmlns:p14="http://schemas.microsoft.com/office/powerpoint/2010/main" val="40741414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200" name="Picture 8"/>
          <p:cNvPicPr>
            <a:picLocks noChangeAspect="1" noChangeArrowheads="1"/>
          </p:cNvPicPr>
          <p:nvPr/>
        </p:nvPicPr>
        <p:blipFill>
          <a:blip r:embed="rId2" cstate="print"/>
          <a:srcRect/>
          <a:stretch>
            <a:fillRect/>
          </a:stretch>
        </p:blipFill>
        <p:spPr bwMode="auto">
          <a:xfrm>
            <a:off x="5840731" y="5232603"/>
            <a:ext cx="2303888" cy="1711757"/>
          </a:xfrm>
          <a:prstGeom prst="rect">
            <a:avLst/>
          </a:prstGeom>
          <a:noFill/>
          <a:ln w="9525">
            <a:noFill/>
            <a:miter lim="800000"/>
            <a:headEnd/>
            <a:tailEnd/>
          </a:ln>
        </p:spPr>
      </p:pic>
      <p:sp>
        <p:nvSpPr>
          <p:cNvPr id="2" name="Title 1"/>
          <p:cNvSpPr>
            <a:spLocks noGrp="1"/>
          </p:cNvSpPr>
          <p:nvPr>
            <p:ph type="title"/>
          </p:nvPr>
        </p:nvSpPr>
        <p:spPr>
          <a:xfrm>
            <a:off x="1371600" y="0"/>
            <a:ext cx="7162800" cy="731520"/>
          </a:xfrm>
        </p:spPr>
        <p:txBody>
          <a:bodyPr/>
          <a:lstStyle/>
          <a:p>
            <a:r>
              <a:rPr lang="en-US" dirty="0" smtClean="0"/>
              <a:t>Some Properties of Lenses</a:t>
            </a:r>
            <a:endParaRPr lang="en-US" dirty="0"/>
          </a:p>
        </p:txBody>
      </p:sp>
      <p:pic>
        <p:nvPicPr>
          <p:cNvPr id="264194" name="Picture 2"/>
          <p:cNvPicPr>
            <a:picLocks noChangeAspect="1" noChangeArrowheads="1"/>
          </p:cNvPicPr>
          <p:nvPr/>
        </p:nvPicPr>
        <p:blipFill>
          <a:blip r:embed="rId3" cstate="print"/>
          <a:srcRect/>
          <a:stretch>
            <a:fillRect/>
          </a:stretch>
        </p:blipFill>
        <p:spPr bwMode="auto">
          <a:xfrm>
            <a:off x="4758995" y="762000"/>
            <a:ext cx="3081985" cy="3043123"/>
          </a:xfrm>
          <a:prstGeom prst="rect">
            <a:avLst/>
          </a:prstGeom>
          <a:noFill/>
          <a:ln w="9525">
            <a:noFill/>
            <a:miter lim="800000"/>
            <a:headEnd/>
            <a:tailEnd/>
          </a:ln>
        </p:spPr>
      </p:pic>
      <p:pic>
        <p:nvPicPr>
          <p:cNvPr id="264195" name="Picture 3"/>
          <p:cNvPicPr>
            <a:picLocks noChangeAspect="1" noChangeArrowheads="1"/>
          </p:cNvPicPr>
          <p:nvPr/>
        </p:nvPicPr>
        <p:blipFill>
          <a:blip r:embed="rId4" cstate="print"/>
          <a:srcRect l="4000" t="5112" b="52716"/>
          <a:stretch>
            <a:fillRect/>
          </a:stretch>
        </p:blipFill>
        <p:spPr bwMode="auto">
          <a:xfrm rot="16200000">
            <a:off x="7487596" y="1351606"/>
            <a:ext cx="2194560" cy="1320149"/>
          </a:xfrm>
          <a:prstGeom prst="rect">
            <a:avLst/>
          </a:prstGeom>
          <a:noFill/>
          <a:ln w="9525">
            <a:noFill/>
            <a:miter lim="800000"/>
            <a:headEnd/>
            <a:tailEnd/>
          </a:ln>
        </p:spPr>
      </p:pic>
      <p:sp>
        <p:nvSpPr>
          <p:cNvPr id="6" name="TextBox 5"/>
          <p:cNvSpPr txBox="1"/>
          <p:nvPr/>
        </p:nvSpPr>
        <p:spPr>
          <a:xfrm>
            <a:off x="160020" y="1173480"/>
            <a:ext cx="4400550" cy="1390268"/>
          </a:xfrm>
          <a:prstGeom prst="rect">
            <a:avLst/>
          </a:prstGeom>
          <a:noFill/>
        </p:spPr>
        <p:txBody>
          <a:bodyPr wrap="square" lIns="96661" tIns="48331" rIns="96661" bIns="48331" rtlCol="0">
            <a:spAutoFit/>
          </a:bodyPr>
          <a:lstStyle/>
          <a:p>
            <a:pPr algn="just"/>
            <a:r>
              <a:rPr lang="en-US" u="sng" dirty="0" smtClean="0"/>
              <a:t>Refraction</a:t>
            </a:r>
            <a:r>
              <a:rPr lang="en-US" dirty="0" smtClean="0"/>
              <a:t>: </a:t>
            </a:r>
            <a:r>
              <a:rPr lang="en-US" sz="1500" dirty="0"/>
              <a:t>When a beam of light passes between substances with different  </a:t>
            </a:r>
            <a:r>
              <a:rPr lang="en-US" sz="1500" b="1" dirty="0">
                <a:solidFill>
                  <a:srgbClr val="FF0000"/>
                </a:solidFill>
              </a:rPr>
              <a:t>refractive indices</a:t>
            </a:r>
            <a:r>
              <a:rPr lang="en-US" sz="1500" dirty="0"/>
              <a:t>, such as air (n=1) into water (n=1.333), it is bent in a characteristic fashion (</a:t>
            </a:r>
            <a:r>
              <a:rPr lang="en-US" sz="1500" u="sng" dirty="0"/>
              <a:t>wavelength dependant</a:t>
            </a:r>
            <a:r>
              <a:rPr lang="en-US" sz="1500" dirty="0"/>
              <a:t>).</a:t>
            </a:r>
          </a:p>
        </p:txBody>
      </p:sp>
      <p:sp>
        <p:nvSpPr>
          <p:cNvPr id="7" name="TextBox 6"/>
          <p:cNvSpPr txBox="1"/>
          <p:nvPr/>
        </p:nvSpPr>
        <p:spPr>
          <a:xfrm>
            <a:off x="27841" y="3368040"/>
            <a:ext cx="2060204" cy="836270"/>
          </a:xfrm>
          <a:prstGeom prst="rect">
            <a:avLst/>
          </a:prstGeom>
          <a:noFill/>
        </p:spPr>
        <p:txBody>
          <a:bodyPr wrap="none" lIns="96661" tIns="48331" rIns="96661" bIns="48331" rtlCol="0">
            <a:spAutoFit/>
          </a:bodyPr>
          <a:lstStyle/>
          <a:p>
            <a:r>
              <a:rPr lang="en-US" u="sng" dirty="0" smtClean="0"/>
              <a:t>Focal Length</a:t>
            </a:r>
            <a:r>
              <a:rPr lang="en-US" dirty="0" smtClean="0"/>
              <a:t>:</a:t>
            </a:r>
          </a:p>
          <a:p>
            <a:endParaRPr lang="en-US" dirty="0"/>
          </a:p>
        </p:txBody>
      </p:sp>
      <p:sp>
        <p:nvSpPr>
          <p:cNvPr id="9" name="TextBox 8"/>
          <p:cNvSpPr txBox="1"/>
          <p:nvPr/>
        </p:nvSpPr>
        <p:spPr>
          <a:xfrm>
            <a:off x="22240" y="4932680"/>
            <a:ext cx="4625960" cy="466938"/>
          </a:xfrm>
          <a:prstGeom prst="rect">
            <a:avLst/>
          </a:prstGeom>
          <a:noFill/>
        </p:spPr>
        <p:txBody>
          <a:bodyPr wrap="none" lIns="96661" tIns="48331" rIns="96661" bIns="48331" rtlCol="0">
            <a:spAutoFit/>
          </a:bodyPr>
          <a:lstStyle/>
          <a:p>
            <a:r>
              <a:rPr lang="en-US" u="sng" dirty="0" smtClean="0"/>
              <a:t>Lens Aberrations &amp; Corrections </a:t>
            </a:r>
            <a:r>
              <a:rPr lang="en-US" dirty="0" smtClean="0"/>
              <a:t>:</a:t>
            </a:r>
            <a:endParaRPr lang="en-US" sz="1500" b="1" dirty="0">
              <a:solidFill>
                <a:srgbClr val="FF0000"/>
              </a:solidFill>
            </a:endParaRPr>
          </a:p>
        </p:txBody>
      </p:sp>
      <p:pic>
        <p:nvPicPr>
          <p:cNvPr id="264197" name="Picture 5"/>
          <p:cNvPicPr>
            <a:picLocks noChangeAspect="1" noChangeArrowheads="1"/>
          </p:cNvPicPr>
          <p:nvPr/>
        </p:nvPicPr>
        <p:blipFill>
          <a:blip r:embed="rId5" cstate="print"/>
          <a:srcRect t="3546" b="21986"/>
          <a:stretch>
            <a:fillRect/>
          </a:stretch>
        </p:blipFill>
        <p:spPr bwMode="auto">
          <a:xfrm>
            <a:off x="5360670" y="3703320"/>
            <a:ext cx="2672334" cy="1706880"/>
          </a:xfrm>
          <a:prstGeom prst="rect">
            <a:avLst/>
          </a:prstGeom>
          <a:noFill/>
          <a:ln w="9525">
            <a:noFill/>
            <a:miter lim="800000"/>
            <a:headEnd/>
            <a:tailEnd/>
          </a:ln>
        </p:spPr>
      </p:pic>
      <p:pic>
        <p:nvPicPr>
          <p:cNvPr id="264199" name="Picture 7"/>
          <p:cNvPicPr>
            <a:picLocks noChangeAspect="1" noChangeArrowheads="1"/>
          </p:cNvPicPr>
          <p:nvPr/>
        </p:nvPicPr>
        <p:blipFill>
          <a:blip r:embed="rId6" cstate="print"/>
          <a:stretch>
            <a:fillRect/>
          </a:stretch>
        </p:blipFill>
        <p:spPr bwMode="auto">
          <a:xfrm>
            <a:off x="7924800" y="3429000"/>
            <a:ext cx="1344168" cy="1786128"/>
          </a:xfrm>
          <a:prstGeom prst="rect">
            <a:avLst/>
          </a:prstGeom>
          <a:noFill/>
          <a:ln w="9525">
            <a:noFill/>
            <a:miter lim="800000"/>
            <a:headEnd/>
            <a:tailEnd/>
          </a:ln>
        </p:spPr>
      </p:pic>
      <p:pic>
        <p:nvPicPr>
          <p:cNvPr id="264201" name="Picture 9"/>
          <p:cNvPicPr>
            <a:picLocks noChangeAspect="1" noChangeArrowheads="1"/>
          </p:cNvPicPr>
          <p:nvPr/>
        </p:nvPicPr>
        <p:blipFill>
          <a:blip r:embed="rId7" cstate="print"/>
          <a:srcRect/>
          <a:stretch>
            <a:fillRect/>
          </a:stretch>
        </p:blipFill>
        <p:spPr bwMode="auto">
          <a:xfrm>
            <a:off x="240030" y="5562600"/>
            <a:ext cx="2387299" cy="894080"/>
          </a:xfrm>
          <a:prstGeom prst="rect">
            <a:avLst/>
          </a:prstGeom>
          <a:noFill/>
          <a:ln w="9525">
            <a:noFill/>
            <a:miter lim="800000"/>
            <a:headEnd/>
            <a:tailEnd/>
          </a:ln>
        </p:spPr>
      </p:pic>
      <p:pic>
        <p:nvPicPr>
          <p:cNvPr id="264202" name="Picture 10"/>
          <p:cNvPicPr>
            <a:picLocks noChangeAspect="1" noChangeArrowheads="1"/>
          </p:cNvPicPr>
          <p:nvPr/>
        </p:nvPicPr>
        <p:blipFill>
          <a:blip r:embed="rId8" cstate="print"/>
          <a:srcRect/>
          <a:stretch>
            <a:fillRect/>
          </a:stretch>
        </p:blipFill>
        <p:spPr bwMode="auto">
          <a:xfrm>
            <a:off x="2800350" y="5470097"/>
            <a:ext cx="1799002" cy="1372663"/>
          </a:xfrm>
          <a:prstGeom prst="rect">
            <a:avLst/>
          </a:prstGeom>
          <a:noFill/>
          <a:ln w="9525">
            <a:noFill/>
            <a:miter lim="800000"/>
            <a:headEnd/>
            <a:tailEnd/>
          </a:ln>
        </p:spPr>
      </p:pic>
      <p:pic>
        <p:nvPicPr>
          <p:cNvPr id="264203" name="Picture 11"/>
          <p:cNvPicPr>
            <a:picLocks noChangeAspect="1" noChangeArrowheads="1"/>
          </p:cNvPicPr>
          <p:nvPr/>
        </p:nvPicPr>
        <p:blipFill>
          <a:blip r:embed="rId9" cstate="print"/>
          <a:srcRect t="16049" r="68889"/>
          <a:stretch>
            <a:fillRect/>
          </a:stretch>
        </p:blipFill>
        <p:spPr bwMode="auto">
          <a:xfrm>
            <a:off x="8229600" y="5410200"/>
            <a:ext cx="762000" cy="1566626"/>
          </a:xfrm>
          <a:prstGeom prst="rect">
            <a:avLst/>
          </a:prstGeom>
          <a:noFill/>
          <a:ln w="9525">
            <a:noFill/>
            <a:miter lim="800000"/>
            <a:headEnd/>
            <a:tailEnd/>
          </a:ln>
        </p:spPr>
      </p:pic>
      <p:grpSp>
        <p:nvGrpSpPr>
          <p:cNvPr id="18" name="Group 17"/>
          <p:cNvGrpSpPr/>
          <p:nvPr/>
        </p:nvGrpSpPr>
        <p:grpSpPr>
          <a:xfrm>
            <a:off x="1920240" y="2555241"/>
            <a:ext cx="2120265" cy="2164080"/>
            <a:chOff x="1828800" y="2743200"/>
            <a:chExt cx="2019300" cy="2028825"/>
          </a:xfrm>
        </p:grpSpPr>
        <p:pic>
          <p:nvPicPr>
            <p:cNvPr id="264196" name="Picture 4"/>
            <p:cNvPicPr>
              <a:picLocks noChangeAspect="1" noChangeArrowheads="1"/>
            </p:cNvPicPr>
            <p:nvPr/>
          </p:nvPicPr>
          <p:blipFill>
            <a:blip r:embed="rId10" cstate="print"/>
            <a:srcRect/>
            <a:stretch>
              <a:fillRect/>
            </a:stretch>
          </p:blipFill>
          <p:spPr bwMode="auto">
            <a:xfrm>
              <a:off x="1828800" y="2743200"/>
              <a:ext cx="2019300" cy="2028825"/>
            </a:xfrm>
            <a:prstGeom prst="rect">
              <a:avLst/>
            </a:prstGeom>
            <a:noFill/>
            <a:ln w="9525">
              <a:noFill/>
              <a:miter lim="800000"/>
              <a:headEnd/>
              <a:tailEnd/>
            </a:ln>
          </p:spPr>
        </p:pic>
        <p:sp>
          <p:nvSpPr>
            <p:cNvPr id="17" name="TextBox 16"/>
            <p:cNvSpPr txBox="1"/>
            <p:nvPr/>
          </p:nvSpPr>
          <p:spPr>
            <a:xfrm rot="16200000">
              <a:off x="2942719" y="3122734"/>
              <a:ext cx="856835" cy="249152"/>
            </a:xfrm>
            <a:prstGeom prst="rect">
              <a:avLst/>
            </a:prstGeom>
            <a:noFill/>
          </p:spPr>
          <p:txBody>
            <a:bodyPr wrap="none" rtlCol="0">
              <a:spAutoFit/>
            </a:bodyPr>
            <a:lstStyle/>
            <a:p>
              <a:r>
                <a:rPr lang="en-US" sz="1100" dirty="0"/>
                <a:t>Focal plane</a:t>
              </a:r>
            </a:p>
          </p:txBody>
        </p:sp>
      </p:grpSp>
      <p:sp>
        <p:nvSpPr>
          <p:cNvPr id="19" name="Rectangle 18"/>
          <p:cNvSpPr/>
          <p:nvPr/>
        </p:nvSpPr>
        <p:spPr>
          <a:xfrm>
            <a:off x="160020" y="6537961"/>
            <a:ext cx="2480310" cy="328295"/>
          </a:xfrm>
          <a:prstGeom prst="rect">
            <a:avLst/>
          </a:prstGeom>
        </p:spPr>
        <p:txBody>
          <a:bodyPr wrap="square" lIns="96661" tIns="48331" rIns="96661" bIns="48331">
            <a:spAutoFit/>
          </a:bodyPr>
          <a:lstStyle/>
          <a:p>
            <a:r>
              <a:rPr lang="en-US" sz="1500" b="1" dirty="0">
                <a:solidFill>
                  <a:srgbClr val="FF0000"/>
                </a:solidFill>
              </a:rPr>
              <a:t>Curvature of Field: </a:t>
            </a:r>
            <a:r>
              <a:rPr lang="en-US" sz="1500" b="1" dirty="0">
                <a:solidFill>
                  <a:schemeClr val="bg2"/>
                </a:solidFill>
              </a:rPr>
              <a:t>Plan</a:t>
            </a:r>
          </a:p>
        </p:txBody>
      </p:sp>
      <p:sp>
        <p:nvSpPr>
          <p:cNvPr id="20" name="Rectangle 19"/>
          <p:cNvSpPr/>
          <p:nvPr/>
        </p:nvSpPr>
        <p:spPr>
          <a:xfrm>
            <a:off x="4560570" y="3693161"/>
            <a:ext cx="1656560" cy="328295"/>
          </a:xfrm>
          <a:prstGeom prst="rect">
            <a:avLst/>
          </a:prstGeom>
        </p:spPr>
        <p:txBody>
          <a:bodyPr wrap="none" lIns="96661" tIns="48331" rIns="96661" bIns="48331">
            <a:spAutoFit/>
          </a:bodyPr>
          <a:lstStyle/>
          <a:p>
            <a:r>
              <a:rPr lang="en-US" sz="1500" b="1" dirty="0">
                <a:solidFill>
                  <a:srgbClr val="FF0000"/>
                </a:solidFill>
              </a:rPr>
              <a:t>Chromatic: </a:t>
            </a:r>
            <a:r>
              <a:rPr lang="en-US" sz="1500" b="1" dirty="0">
                <a:solidFill>
                  <a:schemeClr val="bg2"/>
                </a:solidFill>
              </a:rPr>
              <a:t>Apo</a:t>
            </a:r>
          </a:p>
        </p:txBody>
      </p:sp>
      <p:sp>
        <p:nvSpPr>
          <p:cNvPr id="21" name="Rectangle 20"/>
          <p:cNvSpPr/>
          <p:nvPr/>
        </p:nvSpPr>
        <p:spPr>
          <a:xfrm>
            <a:off x="4480560" y="5153025"/>
            <a:ext cx="2000250" cy="328295"/>
          </a:xfrm>
          <a:prstGeom prst="rect">
            <a:avLst/>
          </a:prstGeom>
        </p:spPr>
        <p:txBody>
          <a:bodyPr wrap="square" lIns="96661" tIns="48331" rIns="96661" bIns="48331">
            <a:spAutoFit/>
          </a:bodyPr>
          <a:lstStyle/>
          <a:p>
            <a:r>
              <a:rPr lang="en-US" sz="1500" b="1" dirty="0">
                <a:solidFill>
                  <a:srgbClr val="FF0000"/>
                </a:solidFill>
              </a:rPr>
              <a:t>Spherical: </a:t>
            </a:r>
            <a:r>
              <a:rPr lang="en-US" sz="1500" b="1" dirty="0">
                <a:solidFill>
                  <a:schemeClr val="bg2"/>
                </a:solidFill>
              </a:rPr>
              <a:t>Fluorite</a:t>
            </a:r>
          </a:p>
        </p:txBody>
      </p:sp>
      <p:sp>
        <p:nvSpPr>
          <p:cNvPr id="22" name="Date Placeholder 3"/>
          <p:cNvSpPr>
            <a:spLocks noGrp="1"/>
          </p:cNvSpPr>
          <p:nvPr>
            <p:ph type="dt" sz="quarter" idx="10"/>
          </p:nvPr>
        </p:nvSpPr>
        <p:spPr>
          <a:xfrm>
            <a:off x="152400" y="7018338"/>
            <a:ext cx="1905000"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23" name="Footer Placeholder 4"/>
          <p:cNvSpPr>
            <a:spLocks noGrp="1"/>
          </p:cNvSpPr>
          <p:nvPr>
            <p:ph type="ftr" sz="quarter" idx="11"/>
          </p:nvPr>
        </p:nvSpPr>
        <p:spPr>
          <a:xfrm>
            <a:off x="2133600" y="7018338"/>
            <a:ext cx="5562600"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24" name="Slide Number Placeholder 5"/>
          <p:cNvSpPr>
            <a:spLocks noGrp="1"/>
          </p:cNvSpPr>
          <p:nvPr>
            <p:ph type="sldNum" sz="quarter" idx="12"/>
          </p:nvPr>
        </p:nvSpPr>
        <p:spPr>
          <a:xfrm>
            <a:off x="7772400" y="7010400"/>
            <a:ext cx="16764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A9C2D98-D36A-C345-9997-351301497D5E}" type="slidenum">
              <a:rPr lang="en-US" sz="1500">
                <a:solidFill>
                  <a:srgbClr val="0000FF"/>
                </a:solidFill>
              </a:rPr>
              <a:pPr eaLnBrk="1" hangingPunct="1"/>
              <a:t>24</a:t>
            </a:fld>
            <a:endParaRPr lang="en-US" sz="1500">
              <a:solidFill>
                <a:srgbClr val="0000FF"/>
              </a:solidFill>
            </a:endParaRPr>
          </a:p>
        </p:txBody>
      </p:sp>
    </p:spTree>
    <p:extLst>
      <p:ext uri="{BB962C8B-B14F-4D97-AF65-F5344CB8AC3E}">
        <p14:creationId xmlns:p14="http://schemas.microsoft.com/office/powerpoint/2010/main" val="37658042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3"/>
          <p:cNvSpPr>
            <a:spLocks noGrp="1" noChangeArrowheads="1"/>
          </p:cNvSpPr>
          <p:nvPr>
            <p:ph type="body" idx="1"/>
          </p:nvPr>
        </p:nvSpPr>
        <p:spPr>
          <a:xfrm>
            <a:off x="460058" y="1625600"/>
            <a:ext cx="8681085" cy="5364480"/>
          </a:xfrm>
        </p:spPr>
        <p:txBody>
          <a:bodyPr/>
          <a:lstStyle/>
          <a:p>
            <a:pPr marL="245009" indent="-245009" eaLnBrk="1" hangingPunct="1">
              <a:lnSpc>
                <a:spcPct val="80000"/>
              </a:lnSpc>
              <a:buNone/>
            </a:pPr>
            <a:endParaRPr lang="en-GB" sz="2100"/>
          </a:p>
          <a:p>
            <a:pPr marL="245009" indent="-245009" eaLnBrk="1" hangingPunct="1">
              <a:buNone/>
            </a:pPr>
            <a:r>
              <a:rPr lang="en-GB" sz="2500"/>
              <a:t> </a:t>
            </a:r>
          </a:p>
          <a:p>
            <a:pPr marL="245009" indent="-245009" algn="ctr" eaLnBrk="1" hangingPunct="1">
              <a:buNone/>
            </a:pPr>
            <a:endParaRPr lang="en-US" sz="2500" i="1"/>
          </a:p>
        </p:txBody>
      </p:sp>
      <p:sp>
        <p:nvSpPr>
          <p:cNvPr id="56322" name="AutoShape 4"/>
          <p:cNvSpPr>
            <a:spLocks noChangeAspect="1" noChangeArrowheads="1"/>
          </p:cNvSpPr>
          <p:nvPr/>
        </p:nvSpPr>
        <p:spPr bwMode="auto">
          <a:xfrm>
            <a:off x="-870109" y="325120"/>
            <a:ext cx="11341418" cy="6664960"/>
          </a:xfrm>
          <a:prstGeom prst="rect">
            <a:avLst/>
          </a:prstGeom>
          <a:noFill/>
          <a:ln w="9525">
            <a:noFill/>
            <a:miter lim="800000"/>
            <a:headEnd/>
            <a:tailEnd/>
          </a:ln>
        </p:spPr>
        <p:txBody>
          <a:bodyPr lIns="96661" tIns="48331" rIns="96661" bIns="48331"/>
          <a:lstStyle/>
          <a:p>
            <a:endParaRPr lang="en-US">
              <a:solidFill>
                <a:schemeClr val="bg1"/>
              </a:solidFill>
            </a:endParaRPr>
          </a:p>
        </p:txBody>
      </p:sp>
      <p:sp>
        <p:nvSpPr>
          <p:cNvPr id="56323" name="Text Box 5"/>
          <p:cNvSpPr txBox="1">
            <a:spLocks noChangeArrowheads="1"/>
          </p:cNvSpPr>
          <p:nvPr/>
        </p:nvSpPr>
        <p:spPr bwMode="auto">
          <a:xfrm>
            <a:off x="240030" y="6631093"/>
            <a:ext cx="4960620" cy="358987"/>
          </a:xfrm>
          <a:prstGeom prst="rect">
            <a:avLst/>
          </a:prstGeom>
          <a:noFill/>
          <a:ln w="9525">
            <a:noFill/>
            <a:miter lim="800000"/>
            <a:headEnd/>
            <a:tailEnd/>
          </a:ln>
        </p:spPr>
        <p:txBody>
          <a:bodyPr lIns="96661" tIns="48331" rIns="96661" bIns="48331">
            <a:spAutoFit/>
          </a:bodyPr>
          <a:lstStyle/>
          <a:p>
            <a:pPr algn="ctr">
              <a:spcBef>
                <a:spcPct val="50000"/>
              </a:spcBef>
            </a:pPr>
            <a:r>
              <a:rPr lang="en-US" sz="1700">
                <a:solidFill>
                  <a:schemeClr val="bg1"/>
                </a:solidFill>
              </a:rPr>
              <a:t>Example: Planapo 100x/1.30 oil</a:t>
            </a:r>
          </a:p>
        </p:txBody>
      </p:sp>
      <p:sp>
        <p:nvSpPr>
          <p:cNvPr id="56324" name="Text Box 7"/>
          <p:cNvSpPr txBox="1">
            <a:spLocks noChangeArrowheads="1"/>
          </p:cNvSpPr>
          <p:nvPr/>
        </p:nvSpPr>
        <p:spPr bwMode="auto">
          <a:xfrm>
            <a:off x="152400" y="1143000"/>
            <a:ext cx="4880610" cy="3329260"/>
          </a:xfrm>
          <a:prstGeom prst="rect">
            <a:avLst/>
          </a:prstGeom>
          <a:noFill/>
          <a:ln w="9525">
            <a:noFill/>
            <a:miter lim="800000"/>
            <a:headEnd/>
            <a:tailEnd/>
          </a:ln>
        </p:spPr>
        <p:txBody>
          <a:bodyPr wrap="square" lIns="96661" tIns="48331" rIns="96661" bIns="48331">
            <a:spAutoFit/>
          </a:bodyPr>
          <a:lstStyle/>
          <a:p>
            <a:pPr algn="l">
              <a:spcBef>
                <a:spcPct val="50000"/>
              </a:spcBef>
            </a:pPr>
            <a:r>
              <a:rPr lang="en-US" sz="1500" dirty="0"/>
              <a:t>Objective Design Criteria Most Critical for Fluorescence:</a:t>
            </a:r>
          </a:p>
          <a:p>
            <a:pPr algn="l">
              <a:spcBef>
                <a:spcPct val="50000"/>
              </a:spcBef>
              <a:buFontTx/>
              <a:buChar char="•"/>
            </a:pPr>
            <a:r>
              <a:rPr lang="en-US" sz="1500" dirty="0"/>
              <a:t> Numerical Aperture</a:t>
            </a:r>
          </a:p>
          <a:p>
            <a:pPr algn="l">
              <a:spcBef>
                <a:spcPct val="50000"/>
              </a:spcBef>
              <a:buFontTx/>
              <a:buChar char="•"/>
            </a:pPr>
            <a:r>
              <a:rPr lang="en-US" sz="1500" dirty="0"/>
              <a:t>Immersion choices</a:t>
            </a:r>
          </a:p>
          <a:p>
            <a:pPr algn="l">
              <a:spcBef>
                <a:spcPct val="50000"/>
              </a:spcBef>
              <a:buFontTx/>
              <a:buChar char="•"/>
            </a:pPr>
            <a:r>
              <a:rPr lang="en-US" sz="1500" dirty="0"/>
              <a:t> Magnification </a:t>
            </a:r>
          </a:p>
          <a:p>
            <a:pPr algn="l">
              <a:spcBef>
                <a:spcPct val="50000"/>
              </a:spcBef>
              <a:buFontTx/>
              <a:buChar char="•"/>
            </a:pPr>
            <a:r>
              <a:rPr lang="en-US" sz="1500" dirty="0"/>
              <a:t>Transmission UV/Vis/IR</a:t>
            </a:r>
          </a:p>
          <a:p>
            <a:pPr algn="l">
              <a:spcBef>
                <a:spcPct val="50000"/>
              </a:spcBef>
              <a:buFontTx/>
              <a:buChar char="•"/>
            </a:pPr>
            <a:r>
              <a:rPr lang="en-US" sz="1500" dirty="0"/>
              <a:t> Chromatic Correction</a:t>
            </a:r>
          </a:p>
          <a:p>
            <a:pPr algn="l">
              <a:spcBef>
                <a:spcPct val="50000"/>
              </a:spcBef>
              <a:buFontTx/>
              <a:buChar char="•"/>
            </a:pPr>
            <a:r>
              <a:rPr lang="en-US" sz="1500" dirty="0"/>
              <a:t> </a:t>
            </a:r>
            <a:r>
              <a:rPr lang="en-US" sz="1500" dirty="0" err="1"/>
              <a:t>Coverslip</a:t>
            </a:r>
            <a:r>
              <a:rPr lang="en-US" sz="1500" dirty="0"/>
              <a:t> </a:t>
            </a:r>
            <a:r>
              <a:rPr lang="en-US" sz="1500" dirty="0" err="1"/>
              <a:t>vs</a:t>
            </a:r>
            <a:r>
              <a:rPr lang="en-US" sz="1500" dirty="0"/>
              <a:t> Chamber </a:t>
            </a:r>
          </a:p>
          <a:p>
            <a:pPr algn="l">
              <a:spcBef>
                <a:spcPct val="50000"/>
              </a:spcBef>
              <a:buFontTx/>
              <a:buChar char="•"/>
            </a:pPr>
            <a:r>
              <a:rPr lang="en-US" sz="1500" dirty="0"/>
              <a:t>Optical Correction </a:t>
            </a:r>
          </a:p>
          <a:p>
            <a:pPr algn="l">
              <a:spcBef>
                <a:spcPct val="50000"/>
              </a:spcBef>
              <a:buFontTx/>
              <a:buChar char="•"/>
            </a:pPr>
            <a:r>
              <a:rPr lang="en-US" sz="1500" dirty="0"/>
              <a:t>Working Distance </a:t>
            </a:r>
          </a:p>
        </p:txBody>
      </p:sp>
      <p:sp>
        <p:nvSpPr>
          <p:cNvPr id="56325" name="Title 8"/>
          <p:cNvSpPr>
            <a:spLocks noGrp="1"/>
          </p:cNvSpPr>
          <p:nvPr>
            <p:ph type="title"/>
          </p:nvPr>
        </p:nvSpPr>
        <p:spPr>
          <a:xfrm>
            <a:off x="457200" y="152400"/>
            <a:ext cx="8382000" cy="526627"/>
          </a:xfrm>
        </p:spPr>
        <p:txBody>
          <a:bodyPr/>
          <a:lstStyle/>
          <a:p>
            <a:r>
              <a:rPr lang="de-DE" dirty="0" smtClean="0">
                <a:latin typeface="Arial" charset="0"/>
              </a:rPr>
              <a:t>Key Component: the Objective</a:t>
            </a:r>
            <a:endParaRPr lang="en-US" dirty="0" smtClean="0">
              <a:latin typeface="Arial" charset="0"/>
            </a:endParaRPr>
          </a:p>
        </p:txBody>
      </p:sp>
      <p:pic>
        <p:nvPicPr>
          <p:cNvPr id="56326" name="Picture 8" descr="image095"/>
          <p:cNvPicPr>
            <a:picLocks noChangeAspect="1" noChangeArrowheads="1"/>
          </p:cNvPicPr>
          <p:nvPr/>
        </p:nvPicPr>
        <p:blipFill>
          <a:blip r:embed="rId3" cstate="print"/>
          <a:srcRect/>
          <a:stretch>
            <a:fillRect/>
          </a:stretch>
        </p:blipFill>
        <p:spPr bwMode="auto">
          <a:xfrm>
            <a:off x="5342335" y="914400"/>
            <a:ext cx="4258865" cy="5594773"/>
          </a:xfrm>
          <a:prstGeom prst="rect">
            <a:avLst/>
          </a:prstGeom>
          <a:noFill/>
          <a:ln w="9525">
            <a:noFill/>
            <a:miter lim="800000"/>
            <a:headEnd/>
            <a:tailEnd/>
          </a:ln>
        </p:spPr>
      </p:pic>
      <p:pic>
        <p:nvPicPr>
          <p:cNvPr id="124930" name="Picture 2"/>
          <p:cNvPicPr>
            <a:picLocks noChangeAspect="1" noChangeArrowheads="1"/>
          </p:cNvPicPr>
          <p:nvPr/>
        </p:nvPicPr>
        <p:blipFill>
          <a:blip r:embed="rId4" cstate="print"/>
          <a:srcRect l="12720" t="33073" r="10962" b="24916"/>
          <a:stretch>
            <a:fillRect/>
          </a:stretch>
        </p:blipFill>
        <p:spPr bwMode="auto">
          <a:xfrm>
            <a:off x="320041" y="4876800"/>
            <a:ext cx="4560571" cy="1910073"/>
          </a:xfrm>
          <a:prstGeom prst="rect">
            <a:avLst/>
          </a:prstGeom>
          <a:noFill/>
          <a:ln w="9525">
            <a:noFill/>
            <a:miter lim="800000"/>
            <a:headEnd/>
            <a:tailEnd/>
          </a:ln>
        </p:spPr>
      </p:pic>
      <p:pic>
        <p:nvPicPr>
          <p:cNvPr id="124931" name="Picture 3"/>
          <p:cNvPicPr>
            <a:picLocks noChangeAspect="1" noChangeArrowheads="1"/>
          </p:cNvPicPr>
          <p:nvPr/>
        </p:nvPicPr>
        <p:blipFill>
          <a:blip r:embed="rId5" cstate="print"/>
          <a:srcRect/>
          <a:stretch>
            <a:fillRect/>
          </a:stretch>
        </p:blipFill>
        <p:spPr bwMode="auto">
          <a:xfrm>
            <a:off x="2438400" y="1721754"/>
            <a:ext cx="3026021" cy="2850246"/>
          </a:xfrm>
          <a:prstGeom prst="rect">
            <a:avLst/>
          </a:prstGeom>
          <a:noFill/>
          <a:ln w="9525">
            <a:noFill/>
            <a:miter lim="800000"/>
            <a:headEnd/>
            <a:tailEnd/>
          </a:ln>
        </p:spPr>
      </p:pic>
      <p:sp>
        <p:nvSpPr>
          <p:cNvPr id="10" name="Rectangle 9"/>
          <p:cNvSpPr/>
          <p:nvPr/>
        </p:nvSpPr>
        <p:spPr bwMode="auto">
          <a:xfrm>
            <a:off x="3360420" y="4389120"/>
            <a:ext cx="640080" cy="243840"/>
          </a:xfrm>
          <a:prstGeom prst="rect">
            <a:avLst/>
          </a:prstGeom>
          <a:solidFill>
            <a:schemeClr val="bg1"/>
          </a:solidFill>
          <a:ln w="9525" cap="flat" cmpd="sng" algn="ctr">
            <a:noFill/>
            <a:prstDash val="solid"/>
            <a:round/>
            <a:headEnd type="none" w="med" len="med"/>
            <a:tailEnd type="none" w="med" len="med"/>
          </a:ln>
          <a:effectLst/>
        </p:spPr>
        <p:txBody>
          <a:bodyPr vert="horz" wrap="square" lIns="96661" tIns="48331" rIns="96661" bIns="48331" numCol="1" rtlCol="0" anchor="t" anchorCtr="0" compatLnSpc="1">
            <a:prstTxWarp prst="textNoShape">
              <a:avLst/>
            </a:prstTxWarp>
          </a:bodyPr>
          <a:lstStyle/>
          <a:p>
            <a:pPr algn="l" defTabSz="966612" eaLnBrk="0" hangingPunct="0"/>
            <a:endParaRPr lang="en-US" sz="1900">
              <a:latin typeface="Tahoma" pitchFamily="34" charset="0"/>
              <a:cs typeface="Arial" pitchFamily="34" charset="0"/>
            </a:endParaRPr>
          </a:p>
        </p:txBody>
      </p:sp>
      <p:sp>
        <p:nvSpPr>
          <p:cNvPr id="11" name="Date Placeholder 3"/>
          <p:cNvSpPr>
            <a:spLocks noGrp="1"/>
          </p:cNvSpPr>
          <p:nvPr>
            <p:ph type="dt" sz="quarter" idx="10"/>
          </p:nvPr>
        </p:nvSpPr>
        <p:spPr>
          <a:xfrm>
            <a:off x="152400" y="7018338"/>
            <a:ext cx="1905000"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12" name="Footer Placeholder 4"/>
          <p:cNvSpPr>
            <a:spLocks noGrp="1"/>
          </p:cNvSpPr>
          <p:nvPr>
            <p:ph type="ftr" sz="quarter" idx="11"/>
          </p:nvPr>
        </p:nvSpPr>
        <p:spPr>
          <a:xfrm>
            <a:off x="2133600" y="7018338"/>
            <a:ext cx="5562600"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13" name="Slide Number Placeholder 5"/>
          <p:cNvSpPr>
            <a:spLocks noGrp="1"/>
          </p:cNvSpPr>
          <p:nvPr>
            <p:ph type="sldNum" sz="quarter" idx="12"/>
          </p:nvPr>
        </p:nvSpPr>
        <p:spPr>
          <a:xfrm>
            <a:off x="7772400" y="7010400"/>
            <a:ext cx="16764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A9C2D98-D36A-C345-9997-351301497D5E}" type="slidenum">
              <a:rPr lang="en-US" sz="1500">
                <a:solidFill>
                  <a:srgbClr val="0000FF"/>
                </a:solidFill>
              </a:rPr>
              <a:pPr eaLnBrk="1" hangingPunct="1"/>
              <a:t>25</a:t>
            </a:fld>
            <a:endParaRPr lang="en-US" sz="1500">
              <a:solidFill>
                <a:srgbClr val="0000FF"/>
              </a:solidFill>
            </a:endParaRPr>
          </a:p>
        </p:txBody>
      </p:sp>
    </p:spTree>
    <p:extLst>
      <p:ext uri="{BB962C8B-B14F-4D97-AF65-F5344CB8AC3E}">
        <p14:creationId xmlns:p14="http://schemas.microsoft.com/office/powerpoint/2010/main" val="612476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600" cy="731520"/>
          </a:xfrm>
        </p:spPr>
        <p:txBody>
          <a:bodyPr/>
          <a:lstStyle/>
          <a:p>
            <a:pPr algn="ctr"/>
            <a:r>
              <a:rPr lang="en-US" sz="2800" dirty="0" smtClean="0"/>
              <a:t>Some Functional Parameters </a:t>
            </a:r>
            <a:br>
              <a:rPr lang="en-US" sz="2800" dirty="0" smtClean="0"/>
            </a:br>
            <a:r>
              <a:rPr lang="en-US" sz="2800" dirty="0" smtClean="0"/>
              <a:t>of the Microscope Objectives</a:t>
            </a:r>
            <a:endParaRPr lang="en-US" sz="2800" dirty="0"/>
          </a:p>
        </p:txBody>
      </p:sp>
      <p:sp>
        <p:nvSpPr>
          <p:cNvPr id="3" name="TextBox 2"/>
          <p:cNvSpPr txBox="1"/>
          <p:nvPr/>
        </p:nvSpPr>
        <p:spPr>
          <a:xfrm>
            <a:off x="228600" y="838200"/>
            <a:ext cx="9041130" cy="697770"/>
          </a:xfrm>
          <a:prstGeom prst="rect">
            <a:avLst/>
          </a:prstGeom>
          <a:noFill/>
        </p:spPr>
        <p:txBody>
          <a:bodyPr wrap="square" lIns="96661" tIns="48331" rIns="96661" bIns="48331" rtlCol="0">
            <a:spAutoFit/>
          </a:bodyPr>
          <a:lstStyle/>
          <a:p>
            <a:pPr algn="l"/>
            <a:r>
              <a:rPr lang="en-US" b="1" u="sng" dirty="0" smtClean="0">
                <a:solidFill>
                  <a:srgbClr val="FF0000"/>
                </a:solidFill>
              </a:rPr>
              <a:t>Numerical Aperture (NA)</a:t>
            </a:r>
            <a:r>
              <a:rPr lang="en-US" dirty="0" smtClean="0">
                <a:solidFill>
                  <a:srgbClr val="FF0000"/>
                </a:solidFill>
              </a:rPr>
              <a:t>: </a:t>
            </a:r>
            <a:r>
              <a:rPr lang="en-US" sz="1500" dirty="0"/>
              <a:t>Light-gathering ability of the objective (</a:t>
            </a:r>
            <a:r>
              <a:rPr lang="en-US" sz="1500" dirty="0">
                <a:solidFill>
                  <a:srgbClr val="FF0000"/>
                </a:solidFill>
              </a:rPr>
              <a:t>NA=</a:t>
            </a:r>
            <a:r>
              <a:rPr lang="en-US" sz="1500" dirty="0" err="1">
                <a:solidFill>
                  <a:srgbClr val="FF0000"/>
                </a:solidFill>
              </a:rPr>
              <a:t>n.sin</a:t>
            </a:r>
            <a:r>
              <a:rPr lang="en-US" sz="1500" dirty="0" err="1">
                <a:solidFill>
                  <a:srgbClr val="FF0000"/>
                </a:solidFill>
                <a:latin typeface="Symbol" pitchFamily="18" charset="2"/>
              </a:rPr>
              <a:t>q</a:t>
            </a:r>
            <a:r>
              <a:rPr lang="en-US" sz="1500" dirty="0"/>
              <a:t>)</a:t>
            </a:r>
            <a:r>
              <a:rPr lang="en-US" sz="1500" dirty="0" smtClean="0"/>
              <a:t>.</a:t>
            </a:r>
          </a:p>
          <a:p>
            <a:pPr algn="l"/>
            <a:r>
              <a:rPr lang="en-US" sz="1500" dirty="0" smtClean="0"/>
              <a:t>Thus</a:t>
            </a:r>
            <a:r>
              <a:rPr lang="en-US" sz="1500" dirty="0"/>
              <a:t>, the NA is directly related to the resolving power of the lens.</a:t>
            </a:r>
          </a:p>
        </p:txBody>
      </p:sp>
      <p:pic>
        <p:nvPicPr>
          <p:cNvPr id="5" name="Picture 4"/>
          <p:cNvPicPr>
            <a:picLocks noChangeAspect="1" noChangeArrowheads="1"/>
          </p:cNvPicPr>
          <p:nvPr/>
        </p:nvPicPr>
        <p:blipFill>
          <a:blip r:embed="rId2" cstate="print"/>
          <a:srcRect l="15000" t="53810" r="73810" b="24857"/>
          <a:stretch>
            <a:fillRect/>
          </a:stretch>
        </p:blipFill>
        <p:spPr bwMode="auto">
          <a:xfrm>
            <a:off x="76199" y="1676400"/>
            <a:ext cx="5162252" cy="3124200"/>
          </a:xfrm>
          <a:prstGeom prst="rect">
            <a:avLst/>
          </a:prstGeom>
          <a:noFill/>
          <a:ln w="9525">
            <a:noFill/>
            <a:miter lim="800000"/>
            <a:headEnd/>
            <a:tailEnd/>
          </a:ln>
        </p:spPr>
      </p:pic>
      <p:pic>
        <p:nvPicPr>
          <p:cNvPr id="6" name="Picture 5"/>
          <p:cNvPicPr>
            <a:picLocks noChangeAspect="1" noChangeArrowheads="1"/>
          </p:cNvPicPr>
          <p:nvPr/>
        </p:nvPicPr>
        <p:blipFill rotWithShape="1">
          <a:blip r:embed="rId3" cstate="print"/>
          <a:srcRect l="15314" t="53048" r="74036" b="24857"/>
          <a:stretch/>
        </p:blipFill>
        <p:spPr bwMode="auto">
          <a:xfrm>
            <a:off x="4953000" y="1676400"/>
            <a:ext cx="4628186" cy="3048000"/>
          </a:xfrm>
          <a:prstGeom prst="rect">
            <a:avLst/>
          </a:prstGeom>
          <a:noFill/>
          <a:ln w="9525">
            <a:noFill/>
            <a:miter lim="800000"/>
            <a:headEnd/>
            <a:tailEnd/>
          </a:ln>
        </p:spPr>
      </p:pic>
      <p:sp>
        <p:nvSpPr>
          <p:cNvPr id="7" name="TextBox 6"/>
          <p:cNvSpPr txBox="1"/>
          <p:nvPr/>
        </p:nvSpPr>
        <p:spPr>
          <a:xfrm>
            <a:off x="440055" y="5161154"/>
            <a:ext cx="8401050" cy="928603"/>
          </a:xfrm>
          <a:prstGeom prst="rect">
            <a:avLst/>
          </a:prstGeom>
          <a:noFill/>
        </p:spPr>
        <p:txBody>
          <a:bodyPr wrap="square" lIns="96661" tIns="48331" rIns="96661" bIns="48331" rtlCol="0">
            <a:spAutoFit/>
          </a:bodyPr>
          <a:lstStyle/>
          <a:p>
            <a:pPr algn="l"/>
            <a:r>
              <a:rPr lang="en-US" b="1" u="sng" dirty="0" smtClean="0">
                <a:solidFill>
                  <a:srgbClr val="FF0000"/>
                </a:solidFill>
              </a:rPr>
              <a:t>Resolution</a:t>
            </a:r>
            <a:r>
              <a:rPr lang="en-US" dirty="0" smtClean="0">
                <a:solidFill>
                  <a:srgbClr val="FF0000"/>
                </a:solidFill>
              </a:rPr>
              <a:t>:</a:t>
            </a:r>
            <a:r>
              <a:rPr lang="en-US" dirty="0" smtClean="0"/>
              <a:t> </a:t>
            </a:r>
            <a:r>
              <a:rPr lang="en-US" sz="1500" dirty="0"/>
              <a:t>Defined as the smallest distance between two points on a specimen that can </a:t>
            </a:r>
            <a:r>
              <a:rPr lang="en-US" sz="1500" dirty="0" smtClean="0"/>
              <a:t>still </a:t>
            </a:r>
            <a:r>
              <a:rPr lang="en-US" sz="1500" dirty="0"/>
              <a:t>be distinguished as two separate entities.</a:t>
            </a:r>
          </a:p>
          <a:p>
            <a:pPr algn="l"/>
            <a:r>
              <a:rPr lang="en-US" sz="1500" b="1" dirty="0"/>
              <a:t>			</a:t>
            </a:r>
            <a:r>
              <a:rPr lang="en-US" sz="1500" b="1" dirty="0">
                <a:solidFill>
                  <a:srgbClr val="FF0000"/>
                </a:solidFill>
              </a:rPr>
              <a:t>R = </a:t>
            </a:r>
            <a:r>
              <a:rPr lang="en-US" sz="1500" b="1" dirty="0">
                <a:solidFill>
                  <a:srgbClr val="FF0000"/>
                </a:solidFill>
                <a:latin typeface="Symbol" pitchFamily="18" charset="2"/>
              </a:rPr>
              <a:t>0.61l/NA</a:t>
            </a:r>
            <a:endParaRPr lang="en-US" sz="1500" dirty="0">
              <a:solidFill>
                <a:srgbClr val="FF0000"/>
              </a:solidFill>
              <a:latin typeface="Symbol" pitchFamily="18" charset="2"/>
            </a:endParaRPr>
          </a:p>
        </p:txBody>
      </p:sp>
      <p:sp>
        <p:nvSpPr>
          <p:cNvPr id="8" name="TextBox 7"/>
          <p:cNvSpPr txBox="1"/>
          <p:nvPr/>
        </p:nvSpPr>
        <p:spPr>
          <a:xfrm>
            <a:off x="480060" y="6352286"/>
            <a:ext cx="8401050" cy="466938"/>
          </a:xfrm>
          <a:prstGeom prst="rect">
            <a:avLst/>
          </a:prstGeom>
          <a:noFill/>
        </p:spPr>
        <p:txBody>
          <a:bodyPr wrap="square" lIns="96661" tIns="48331" rIns="96661" bIns="48331" rtlCol="0">
            <a:spAutoFit/>
          </a:bodyPr>
          <a:lstStyle/>
          <a:p>
            <a:pPr algn="l"/>
            <a:r>
              <a:rPr lang="en-US" b="1" u="sng" dirty="0" smtClean="0">
                <a:solidFill>
                  <a:srgbClr val="FF0000"/>
                </a:solidFill>
              </a:rPr>
              <a:t>Magnification</a:t>
            </a:r>
            <a:r>
              <a:rPr lang="en-US" dirty="0" smtClean="0">
                <a:solidFill>
                  <a:srgbClr val="FF0000"/>
                </a:solidFill>
              </a:rPr>
              <a:t>:</a:t>
            </a:r>
            <a:r>
              <a:rPr lang="en-US" dirty="0" smtClean="0"/>
              <a:t> </a:t>
            </a:r>
            <a:r>
              <a:rPr lang="en-US" sz="1500" dirty="0"/>
              <a:t>Product of the magnifications of objective and ocular.</a:t>
            </a:r>
            <a:endParaRPr lang="en-US" sz="1500" dirty="0">
              <a:latin typeface="Symbol" pitchFamily="18" charset="2"/>
            </a:endParaRPr>
          </a:p>
        </p:txBody>
      </p:sp>
      <p:sp>
        <p:nvSpPr>
          <p:cNvPr id="9" name="Date Placeholder 3"/>
          <p:cNvSpPr>
            <a:spLocks noGrp="1"/>
          </p:cNvSpPr>
          <p:nvPr>
            <p:ph type="dt" sz="quarter" idx="10"/>
          </p:nvPr>
        </p:nvSpPr>
        <p:spPr>
          <a:xfrm>
            <a:off x="152400" y="7018338"/>
            <a:ext cx="1905000"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10" name="Footer Placeholder 4"/>
          <p:cNvSpPr>
            <a:spLocks noGrp="1"/>
          </p:cNvSpPr>
          <p:nvPr>
            <p:ph type="ftr" sz="quarter" idx="11"/>
          </p:nvPr>
        </p:nvSpPr>
        <p:spPr>
          <a:xfrm>
            <a:off x="2133600" y="7018338"/>
            <a:ext cx="5562600"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11" name="Slide Number Placeholder 5"/>
          <p:cNvSpPr>
            <a:spLocks noGrp="1"/>
          </p:cNvSpPr>
          <p:nvPr>
            <p:ph type="sldNum" sz="quarter" idx="12"/>
          </p:nvPr>
        </p:nvSpPr>
        <p:spPr>
          <a:xfrm>
            <a:off x="7772400" y="7010400"/>
            <a:ext cx="16764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A9C2D98-D36A-C345-9997-351301497D5E}" type="slidenum">
              <a:rPr lang="en-US" sz="1500">
                <a:solidFill>
                  <a:srgbClr val="0000FF"/>
                </a:solidFill>
              </a:rPr>
              <a:pPr eaLnBrk="1" hangingPunct="1"/>
              <a:t>26</a:t>
            </a:fld>
            <a:endParaRPr lang="en-US" sz="1500">
              <a:solidFill>
                <a:srgbClr val="0000FF"/>
              </a:solidFill>
            </a:endParaRPr>
          </a:p>
        </p:txBody>
      </p:sp>
    </p:spTree>
    <p:extLst>
      <p:ext uri="{BB962C8B-B14F-4D97-AF65-F5344CB8AC3E}">
        <p14:creationId xmlns:p14="http://schemas.microsoft.com/office/powerpoint/2010/main" val="30986316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41" name="Picture 5"/>
          <p:cNvPicPr>
            <a:picLocks noChangeAspect="1" noChangeArrowheads="1"/>
          </p:cNvPicPr>
          <p:nvPr/>
        </p:nvPicPr>
        <p:blipFill>
          <a:blip r:embed="rId2" cstate="print"/>
          <a:srcRect/>
          <a:stretch>
            <a:fillRect/>
          </a:stretch>
        </p:blipFill>
        <p:spPr bwMode="auto">
          <a:xfrm>
            <a:off x="4038600" y="1243186"/>
            <a:ext cx="5486399" cy="5112232"/>
          </a:xfrm>
          <a:prstGeom prst="rect">
            <a:avLst/>
          </a:prstGeom>
          <a:noFill/>
          <a:ln w="9525">
            <a:noFill/>
            <a:miter lim="800000"/>
            <a:headEnd/>
            <a:tailEnd/>
          </a:ln>
        </p:spPr>
      </p:pic>
      <p:sp>
        <p:nvSpPr>
          <p:cNvPr id="2" name="Title 1"/>
          <p:cNvSpPr>
            <a:spLocks noGrp="1"/>
          </p:cNvSpPr>
          <p:nvPr>
            <p:ph type="title"/>
          </p:nvPr>
        </p:nvSpPr>
        <p:spPr>
          <a:xfrm>
            <a:off x="1040131" y="0"/>
            <a:ext cx="7192564" cy="731520"/>
          </a:xfrm>
        </p:spPr>
        <p:txBody>
          <a:bodyPr/>
          <a:lstStyle/>
          <a:p>
            <a:pPr algn="ctr"/>
            <a:r>
              <a:rPr lang="en-US" sz="2800" dirty="0" smtClean="0"/>
              <a:t>Specialized Types of Light Microscopes</a:t>
            </a:r>
            <a:br>
              <a:rPr lang="en-US" sz="2800" dirty="0" smtClean="0"/>
            </a:br>
            <a:r>
              <a:rPr lang="en-US" sz="2800" dirty="0" smtClean="0"/>
              <a:t>(Unstained Specimens)</a:t>
            </a:r>
            <a:endParaRPr lang="en-US" sz="2800" dirty="0"/>
          </a:p>
        </p:txBody>
      </p:sp>
      <p:pic>
        <p:nvPicPr>
          <p:cNvPr id="116737" name="Picture 1"/>
          <p:cNvPicPr>
            <a:picLocks noChangeAspect="1" noChangeArrowheads="1"/>
          </p:cNvPicPr>
          <p:nvPr/>
        </p:nvPicPr>
        <p:blipFill>
          <a:blip r:embed="rId3" cstate="print"/>
          <a:srcRect/>
          <a:stretch>
            <a:fillRect/>
          </a:stretch>
        </p:blipFill>
        <p:spPr bwMode="auto">
          <a:xfrm>
            <a:off x="152400" y="1676400"/>
            <a:ext cx="3432810" cy="4348492"/>
          </a:xfrm>
          <a:prstGeom prst="rect">
            <a:avLst/>
          </a:prstGeom>
          <a:noFill/>
          <a:ln w="9525">
            <a:noFill/>
            <a:miter lim="800000"/>
            <a:headEnd/>
            <a:tailEnd/>
          </a:ln>
        </p:spPr>
      </p:pic>
      <p:sp>
        <p:nvSpPr>
          <p:cNvPr id="5" name="TextBox 4"/>
          <p:cNvSpPr txBox="1"/>
          <p:nvPr/>
        </p:nvSpPr>
        <p:spPr>
          <a:xfrm>
            <a:off x="533400" y="990600"/>
            <a:ext cx="3051911" cy="466938"/>
          </a:xfrm>
          <a:prstGeom prst="rect">
            <a:avLst/>
          </a:prstGeom>
          <a:noFill/>
        </p:spPr>
        <p:txBody>
          <a:bodyPr wrap="none" lIns="96661" tIns="48331" rIns="96661" bIns="48331" rtlCol="0">
            <a:spAutoFit/>
          </a:bodyPr>
          <a:lstStyle/>
          <a:p>
            <a:r>
              <a:rPr lang="en-US" dirty="0" err="1" smtClean="0"/>
              <a:t>Darkfield</a:t>
            </a:r>
            <a:r>
              <a:rPr lang="en-US" dirty="0" smtClean="0"/>
              <a:t> Illumination</a:t>
            </a:r>
            <a:endParaRPr lang="en-US" dirty="0"/>
          </a:p>
        </p:txBody>
      </p:sp>
      <p:pic>
        <p:nvPicPr>
          <p:cNvPr id="116738" name="Picture 2"/>
          <p:cNvPicPr>
            <a:picLocks noChangeAspect="1" noChangeArrowheads="1"/>
          </p:cNvPicPr>
          <p:nvPr/>
        </p:nvPicPr>
        <p:blipFill>
          <a:blip r:embed="rId4" cstate="print"/>
          <a:srcRect/>
          <a:stretch>
            <a:fillRect/>
          </a:stretch>
        </p:blipFill>
        <p:spPr bwMode="auto">
          <a:xfrm>
            <a:off x="3124200" y="5105400"/>
            <a:ext cx="1752600" cy="1824653"/>
          </a:xfrm>
          <a:prstGeom prst="rect">
            <a:avLst/>
          </a:prstGeom>
          <a:noFill/>
          <a:ln w="9525">
            <a:noFill/>
            <a:miter lim="800000"/>
            <a:headEnd/>
            <a:tailEnd/>
          </a:ln>
        </p:spPr>
      </p:pic>
      <p:sp>
        <p:nvSpPr>
          <p:cNvPr id="7" name="TextBox 6"/>
          <p:cNvSpPr txBox="1"/>
          <p:nvPr/>
        </p:nvSpPr>
        <p:spPr>
          <a:xfrm>
            <a:off x="4038600" y="838200"/>
            <a:ext cx="5457919" cy="466938"/>
          </a:xfrm>
          <a:prstGeom prst="rect">
            <a:avLst/>
          </a:prstGeom>
          <a:noFill/>
        </p:spPr>
        <p:txBody>
          <a:bodyPr wrap="none" lIns="96661" tIns="48331" rIns="96661" bIns="48331" rtlCol="0">
            <a:spAutoFit/>
          </a:bodyPr>
          <a:lstStyle/>
          <a:p>
            <a:r>
              <a:rPr lang="en-US" dirty="0" smtClean="0"/>
              <a:t>Differential Interference Contrast (DIC)</a:t>
            </a:r>
            <a:endParaRPr lang="en-US" dirty="0"/>
          </a:p>
        </p:txBody>
      </p:sp>
      <p:pic>
        <p:nvPicPr>
          <p:cNvPr id="116740" name="Picture 4"/>
          <p:cNvPicPr>
            <a:picLocks noChangeAspect="1" noChangeArrowheads="1"/>
          </p:cNvPicPr>
          <p:nvPr/>
        </p:nvPicPr>
        <p:blipFill>
          <a:blip r:embed="rId5" cstate="print"/>
          <a:srcRect/>
          <a:stretch>
            <a:fillRect/>
          </a:stretch>
        </p:blipFill>
        <p:spPr bwMode="auto">
          <a:xfrm>
            <a:off x="7772400" y="5257800"/>
            <a:ext cx="1662221" cy="1666240"/>
          </a:xfrm>
          <a:prstGeom prst="rect">
            <a:avLst/>
          </a:prstGeom>
          <a:noFill/>
          <a:ln w="9525">
            <a:noFill/>
            <a:miter lim="800000"/>
            <a:headEnd/>
            <a:tailEnd/>
          </a:ln>
        </p:spPr>
      </p:pic>
      <p:sp>
        <p:nvSpPr>
          <p:cNvPr id="11" name="Oval 10"/>
          <p:cNvSpPr/>
          <p:nvPr/>
        </p:nvSpPr>
        <p:spPr bwMode="auto">
          <a:xfrm>
            <a:off x="4940618" y="6436360"/>
            <a:ext cx="240030" cy="243840"/>
          </a:xfrm>
          <a:prstGeom prst="ellipse">
            <a:avLst/>
          </a:prstGeom>
          <a:solidFill>
            <a:schemeClr val="bg1"/>
          </a:solidFill>
          <a:ln w="9525" cap="flat" cmpd="sng" algn="ctr">
            <a:noFill/>
            <a:prstDash val="solid"/>
            <a:round/>
            <a:headEnd type="none" w="med" len="med"/>
            <a:tailEnd type="none" w="med" len="med"/>
          </a:ln>
          <a:effectLst/>
        </p:spPr>
        <p:txBody>
          <a:bodyPr vert="horz" wrap="square" lIns="96661" tIns="48331" rIns="96661" bIns="48331" numCol="1" rtlCol="0" anchor="t" anchorCtr="0" compatLnSpc="1">
            <a:prstTxWarp prst="textNoShape">
              <a:avLst/>
            </a:prstTxWarp>
          </a:bodyPr>
          <a:lstStyle/>
          <a:p>
            <a:pPr algn="l" defTabSz="966612" eaLnBrk="0" hangingPunct="0"/>
            <a:endParaRPr lang="en-US" sz="1900">
              <a:latin typeface="Tahoma" pitchFamily="34" charset="0"/>
              <a:cs typeface="Arial" pitchFamily="34" charset="0"/>
            </a:endParaRPr>
          </a:p>
        </p:txBody>
      </p:sp>
      <p:sp>
        <p:nvSpPr>
          <p:cNvPr id="10" name="Date Placeholder 3"/>
          <p:cNvSpPr>
            <a:spLocks noGrp="1"/>
          </p:cNvSpPr>
          <p:nvPr>
            <p:ph type="dt" sz="quarter" idx="10"/>
          </p:nvPr>
        </p:nvSpPr>
        <p:spPr>
          <a:xfrm>
            <a:off x="152400" y="7018338"/>
            <a:ext cx="1905000"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12" name="Footer Placeholder 4"/>
          <p:cNvSpPr>
            <a:spLocks noGrp="1"/>
          </p:cNvSpPr>
          <p:nvPr>
            <p:ph type="ftr" sz="quarter" idx="11"/>
          </p:nvPr>
        </p:nvSpPr>
        <p:spPr>
          <a:xfrm>
            <a:off x="2133600" y="7018338"/>
            <a:ext cx="5562600"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13" name="Slide Number Placeholder 5"/>
          <p:cNvSpPr>
            <a:spLocks noGrp="1"/>
          </p:cNvSpPr>
          <p:nvPr>
            <p:ph type="sldNum" sz="quarter" idx="12"/>
          </p:nvPr>
        </p:nvSpPr>
        <p:spPr>
          <a:xfrm>
            <a:off x="7772400" y="7010400"/>
            <a:ext cx="16764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A9C2D98-D36A-C345-9997-351301497D5E}" type="slidenum">
              <a:rPr lang="en-US" sz="1500">
                <a:solidFill>
                  <a:srgbClr val="0000FF"/>
                </a:solidFill>
              </a:rPr>
              <a:pPr eaLnBrk="1" hangingPunct="1"/>
              <a:t>27</a:t>
            </a:fld>
            <a:endParaRPr lang="en-US" sz="1500">
              <a:solidFill>
                <a:srgbClr val="0000FF"/>
              </a:solidFill>
            </a:endParaRPr>
          </a:p>
        </p:txBody>
      </p:sp>
    </p:spTree>
    <p:extLst>
      <p:ext uri="{BB962C8B-B14F-4D97-AF65-F5344CB8AC3E}">
        <p14:creationId xmlns:p14="http://schemas.microsoft.com/office/powerpoint/2010/main" val="19317577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0"/>
            <a:ext cx="5715000" cy="651604"/>
          </a:xfrm>
          <a:prstGeom prst="rect">
            <a:avLst/>
          </a:prstGeom>
          <a:noFill/>
        </p:spPr>
        <p:txBody>
          <a:bodyPr wrap="square" lIns="96661" tIns="48331" rIns="96661" bIns="48331" rtlCol="0">
            <a:spAutoFit/>
          </a:bodyPr>
          <a:lstStyle/>
          <a:p>
            <a:r>
              <a:rPr lang="en-US" sz="3600" b="1" dirty="0">
                <a:solidFill>
                  <a:srgbClr val="A50021"/>
                </a:solidFill>
                <a:latin typeface="+mj-lt"/>
              </a:rPr>
              <a:t>Common Light Sources</a:t>
            </a:r>
          </a:p>
        </p:txBody>
      </p:sp>
      <p:pic>
        <p:nvPicPr>
          <p:cNvPr id="10" name="Picture 9"/>
          <p:cNvPicPr/>
          <p:nvPr/>
        </p:nvPicPr>
        <p:blipFill>
          <a:blip r:embed="rId2" cstate="print"/>
          <a:srcRect b="6596"/>
          <a:stretch>
            <a:fillRect/>
          </a:stretch>
        </p:blipFill>
        <p:spPr bwMode="auto">
          <a:xfrm>
            <a:off x="3733800" y="4724400"/>
            <a:ext cx="2623661" cy="1924026"/>
          </a:xfrm>
          <a:prstGeom prst="rect">
            <a:avLst/>
          </a:prstGeom>
          <a:noFill/>
          <a:ln w="9525">
            <a:noFill/>
            <a:miter lim="800000"/>
            <a:headEnd/>
            <a:tailEnd/>
          </a:ln>
        </p:spPr>
      </p:pic>
      <p:pic>
        <p:nvPicPr>
          <p:cNvPr id="229377" name="Picture 1"/>
          <p:cNvPicPr>
            <a:picLocks noChangeAspect="1" noChangeArrowheads="1"/>
          </p:cNvPicPr>
          <p:nvPr/>
        </p:nvPicPr>
        <p:blipFill>
          <a:blip r:embed="rId3" cstate="print"/>
          <a:srcRect/>
          <a:stretch>
            <a:fillRect/>
          </a:stretch>
        </p:blipFill>
        <p:spPr bwMode="auto">
          <a:xfrm>
            <a:off x="5280660" y="1229360"/>
            <a:ext cx="4248531" cy="1819657"/>
          </a:xfrm>
          <a:prstGeom prst="rect">
            <a:avLst/>
          </a:prstGeom>
          <a:noFill/>
          <a:ln w="9525">
            <a:noFill/>
            <a:miter lim="800000"/>
            <a:headEnd/>
            <a:tailEnd/>
          </a:ln>
        </p:spPr>
      </p:pic>
      <p:pic>
        <p:nvPicPr>
          <p:cNvPr id="229378" name="Picture 2"/>
          <p:cNvPicPr>
            <a:picLocks noChangeAspect="1" noChangeArrowheads="1"/>
          </p:cNvPicPr>
          <p:nvPr/>
        </p:nvPicPr>
        <p:blipFill>
          <a:blip r:embed="rId4" cstate="print"/>
          <a:srcRect/>
          <a:stretch>
            <a:fillRect/>
          </a:stretch>
        </p:blipFill>
        <p:spPr bwMode="auto">
          <a:xfrm>
            <a:off x="1219200" y="1295400"/>
            <a:ext cx="3938514" cy="2809235"/>
          </a:xfrm>
          <a:prstGeom prst="rect">
            <a:avLst/>
          </a:prstGeom>
          <a:noFill/>
          <a:ln w="9525">
            <a:noFill/>
            <a:miter lim="800000"/>
            <a:headEnd/>
            <a:tailEnd/>
          </a:ln>
        </p:spPr>
      </p:pic>
      <p:grpSp>
        <p:nvGrpSpPr>
          <p:cNvPr id="17" name="Group 16"/>
          <p:cNvGrpSpPr/>
          <p:nvPr/>
        </p:nvGrpSpPr>
        <p:grpSpPr>
          <a:xfrm>
            <a:off x="240030" y="1066800"/>
            <a:ext cx="1028743" cy="3982720"/>
            <a:chOff x="304800" y="1371600"/>
            <a:chExt cx="979755" cy="3733800"/>
          </a:xfrm>
        </p:grpSpPr>
        <p:sp>
          <p:nvSpPr>
            <p:cNvPr id="5" name="Rectangle 20"/>
            <p:cNvSpPr>
              <a:spLocks noChangeArrowheads="1"/>
            </p:cNvSpPr>
            <p:nvPr/>
          </p:nvSpPr>
          <p:spPr bwMode="auto">
            <a:xfrm>
              <a:off x="304800" y="1371600"/>
              <a:ext cx="979755" cy="307777"/>
            </a:xfrm>
            <a:prstGeom prst="rect">
              <a:avLst/>
            </a:prstGeom>
            <a:noFill/>
            <a:ln w="9525">
              <a:noFill/>
              <a:miter lim="800000"/>
              <a:headEnd/>
              <a:tailEnd/>
            </a:ln>
            <a:effectLst/>
          </p:spPr>
          <p:txBody>
            <a:bodyPr wrap="none">
              <a:spAutoFit/>
            </a:bodyPr>
            <a:lstStyle/>
            <a:p>
              <a:pPr>
                <a:spcBef>
                  <a:spcPct val="20000"/>
                </a:spcBef>
              </a:pPr>
              <a:r>
                <a:rPr lang="en-US" sz="1500" b="1" dirty="0"/>
                <a:t>Arc lamp</a:t>
              </a:r>
            </a:p>
          </p:txBody>
        </p:sp>
        <p:pic>
          <p:nvPicPr>
            <p:cNvPr id="229379" name="Picture 3"/>
            <p:cNvPicPr>
              <a:picLocks noChangeAspect="1" noChangeArrowheads="1"/>
            </p:cNvPicPr>
            <p:nvPr/>
          </p:nvPicPr>
          <p:blipFill>
            <a:blip r:embed="rId5" cstate="print"/>
            <a:srcRect t="63551"/>
            <a:stretch>
              <a:fillRect/>
            </a:stretch>
          </p:blipFill>
          <p:spPr bwMode="auto">
            <a:xfrm rot="16200000">
              <a:off x="-872198" y="3067050"/>
              <a:ext cx="3333750" cy="742950"/>
            </a:xfrm>
            <a:prstGeom prst="rect">
              <a:avLst/>
            </a:prstGeom>
            <a:noFill/>
            <a:ln w="9525">
              <a:noFill/>
              <a:miter lim="800000"/>
              <a:headEnd/>
              <a:tailEnd/>
            </a:ln>
          </p:spPr>
        </p:pic>
      </p:grpSp>
      <p:pic>
        <p:nvPicPr>
          <p:cNvPr id="229380" name="Picture 4"/>
          <p:cNvPicPr>
            <a:picLocks noChangeAspect="1" noChangeArrowheads="1"/>
          </p:cNvPicPr>
          <p:nvPr/>
        </p:nvPicPr>
        <p:blipFill>
          <a:blip r:embed="rId6" cstate="print"/>
          <a:srcRect/>
          <a:stretch>
            <a:fillRect/>
          </a:stretch>
        </p:blipFill>
        <p:spPr bwMode="auto">
          <a:xfrm>
            <a:off x="126526" y="5153484"/>
            <a:ext cx="3537443" cy="1600201"/>
          </a:xfrm>
          <a:prstGeom prst="rect">
            <a:avLst/>
          </a:prstGeom>
          <a:noFill/>
          <a:ln w="9525">
            <a:noFill/>
            <a:miter lim="800000"/>
            <a:headEnd/>
            <a:tailEnd/>
          </a:ln>
        </p:spPr>
      </p:pic>
      <p:pic>
        <p:nvPicPr>
          <p:cNvPr id="229381" name="Picture 5"/>
          <p:cNvPicPr>
            <a:picLocks noChangeAspect="1" noChangeArrowheads="1"/>
          </p:cNvPicPr>
          <p:nvPr/>
        </p:nvPicPr>
        <p:blipFill>
          <a:blip r:embed="rId7" cstate="print"/>
          <a:srcRect/>
          <a:stretch>
            <a:fillRect/>
          </a:stretch>
        </p:blipFill>
        <p:spPr bwMode="auto">
          <a:xfrm>
            <a:off x="6553200" y="3352800"/>
            <a:ext cx="2916365" cy="3429001"/>
          </a:xfrm>
          <a:prstGeom prst="rect">
            <a:avLst/>
          </a:prstGeom>
          <a:noFill/>
          <a:ln w="9525">
            <a:noFill/>
            <a:miter lim="800000"/>
            <a:headEnd/>
            <a:tailEnd/>
          </a:ln>
        </p:spPr>
      </p:pic>
      <p:sp>
        <p:nvSpPr>
          <p:cNvPr id="11" name="Date Placeholder 3"/>
          <p:cNvSpPr>
            <a:spLocks noGrp="1"/>
          </p:cNvSpPr>
          <p:nvPr>
            <p:ph type="dt" sz="quarter" idx="10"/>
          </p:nvPr>
        </p:nvSpPr>
        <p:spPr>
          <a:xfrm>
            <a:off x="152400" y="7018338"/>
            <a:ext cx="1905000"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12" name="Footer Placeholder 4"/>
          <p:cNvSpPr>
            <a:spLocks noGrp="1"/>
          </p:cNvSpPr>
          <p:nvPr>
            <p:ph type="ftr" sz="quarter" idx="11"/>
          </p:nvPr>
        </p:nvSpPr>
        <p:spPr>
          <a:xfrm>
            <a:off x="2133600" y="7018338"/>
            <a:ext cx="5562600"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13" name="Slide Number Placeholder 5"/>
          <p:cNvSpPr>
            <a:spLocks noGrp="1"/>
          </p:cNvSpPr>
          <p:nvPr>
            <p:ph type="sldNum" sz="quarter" idx="12"/>
          </p:nvPr>
        </p:nvSpPr>
        <p:spPr>
          <a:xfrm>
            <a:off x="7772400" y="7010400"/>
            <a:ext cx="16764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A9C2D98-D36A-C345-9997-351301497D5E}" type="slidenum">
              <a:rPr lang="en-US" sz="1500">
                <a:solidFill>
                  <a:srgbClr val="0000FF"/>
                </a:solidFill>
              </a:rPr>
              <a:pPr eaLnBrk="1" hangingPunct="1"/>
              <a:t>28</a:t>
            </a:fld>
            <a:endParaRPr lang="en-US" sz="1500">
              <a:solidFill>
                <a:srgbClr val="0000FF"/>
              </a:solidFill>
            </a:endParaRPr>
          </a:p>
        </p:txBody>
      </p:sp>
    </p:spTree>
    <p:extLst>
      <p:ext uri="{BB962C8B-B14F-4D97-AF65-F5344CB8AC3E}">
        <p14:creationId xmlns:p14="http://schemas.microsoft.com/office/powerpoint/2010/main" val="12219109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3392" y="0"/>
            <a:ext cx="4747162" cy="651604"/>
          </a:xfrm>
          <a:prstGeom prst="rect">
            <a:avLst/>
          </a:prstGeom>
          <a:noFill/>
        </p:spPr>
        <p:txBody>
          <a:bodyPr wrap="none" lIns="96661" tIns="48331" rIns="96661" bIns="48331" rtlCol="0">
            <a:spAutoFit/>
          </a:bodyPr>
          <a:lstStyle/>
          <a:p>
            <a:r>
              <a:rPr lang="en-US" sz="3600" b="1" dirty="0">
                <a:solidFill>
                  <a:srgbClr val="A50021"/>
                </a:solidFill>
                <a:latin typeface="+mj-lt"/>
              </a:rPr>
              <a:t>The Light Detectors</a:t>
            </a:r>
          </a:p>
        </p:txBody>
      </p:sp>
      <p:grpSp>
        <p:nvGrpSpPr>
          <p:cNvPr id="5" name="Group 4"/>
          <p:cNvGrpSpPr>
            <a:grpSpLocks noChangeAspect="1"/>
          </p:cNvGrpSpPr>
          <p:nvPr/>
        </p:nvGrpSpPr>
        <p:grpSpPr>
          <a:xfrm>
            <a:off x="5520690" y="961655"/>
            <a:ext cx="3935496" cy="2194558"/>
            <a:chOff x="6172200" y="3048000"/>
            <a:chExt cx="2498725" cy="1371600"/>
          </a:xfrm>
        </p:grpSpPr>
        <p:pic>
          <p:nvPicPr>
            <p:cNvPr id="6" name="Picture 5"/>
            <p:cNvPicPr/>
            <p:nvPr/>
          </p:nvPicPr>
          <p:blipFill>
            <a:blip r:embed="rId2" cstate="print"/>
            <a:srcRect/>
            <a:stretch>
              <a:fillRect/>
            </a:stretch>
          </p:blipFill>
          <p:spPr bwMode="auto">
            <a:xfrm>
              <a:off x="6172200" y="3048000"/>
              <a:ext cx="2498725" cy="1336160"/>
            </a:xfrm>
            <a:prstGeom prst="rect">
              <a:avLst/>
            </a:prstGeom>
            <a:noFill/>
            <a:ln w="9525">
              <a:noFill/>
              <a:miter lim="800000"/>
              <a:headEnd/>
              <a:tailEnd/>
            </a:ln>
          </p:spPr>
        </p:pic>
        <p:sp>
          <p:nvSpPr>
            <p:cNvPr id="7" name="Rectangle 6"/>
            <p:cNvSpPr/>
            <p:nvPr/>
          </p:nvSpPr>
          <p:spPr>
            <a:xfrm>
              <a:off x="7162800" y="4267200"/>
              <a:ext cx="381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8" name="Group 7"/>
          <p:cNvGrpSpPr>
            <a:grpSpLocks noChangeAspect="1"/>
          </p:cNvGrpSpPr>
          <p:nvPr/>
        </p:nvGrpSpPr>
        <p:grpSpPr>
          <a:xfrm>
            <a:off x="195372" y="3959291"/>
            <a:ext cx="3309828" cy="2563428"/>
            <a:chOff x="609600" y="4495800"/>
            <a:chExt cx="2498725" cy="1905000"/>
          </a:xfrm>
        </p:grpSpPr>
        <p:pic>
          <p:nvPicPr>
            <p:cNvPr id="9" name="Picture 8"/>
            <p:cNvPicPr/>
            <p:nvPr/>
          </p:nvPicPr>
          <p:blipFill>
            <a:blip r:embed="rId3" cstate="print"/>
            <a:srcRect/>
            <a:stretch>
              <a:fillRect/>
            </a:stretch>
          </p:blipFill>
          <p:spPr bwMode="auto">
            <a:xfrm>
              <a:off x="609600" y="4495800"/>
              <a:ext cx="2498725" cy="1858556"/>
            </a:xfrm>
            <a:prstGeom prst="rect">
              <a:avLst/>
            </a:prstGeom>
            <a:noFill/>
            <a:ln w="9525">
              <a:noFill/>
              <a:miter lim="800000"/>
              <a:headEnd/>
              <a:tailEnd/>
            </a:ln>
          </p:spPr>
        </p:pic>
        <p:sp>
          <p:nvSpPr>
            <p:cNvPr id="10" name="Rectangle 9"/>
            <p:cNvSpPr/>
            <p:nvPr/>
          </p:nvSpPr>
          <p:spPr>
            <a:xfrm>
              <a:off x="2362200" y="6248400"/>
              <a:ext cx="4572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pic>
        <p:nvPicPr>
          <p:cNvPr id="11" name="Picture 10"/>
          <p:cNvPicPr>
            <a:picLocks noChangeAspect="1"/>
          </p:cNvPicPr>
          <p:nvPr/>
        </p:nvPicPr>
        <p:blipFill>
          <a:blip r:embed="rId4" cstate="print"/>
          <a:srcRect/>
          <a:stretch>
            <a:fillRect/>
          </a:stretch>
        </p:blipFill>
        <p:spPr bwMode="auto">
          <a:xfrm>
            <a:off x="6800850" y="4978399"/>
            <a:ext cx="2347794" cy="1943100"/>
          </a:xfrm>
          <a:prstGeom prst="rect">
            <a:avLst/>
          </a:prstGeom>
          <a:noFill/>
          <a:ln w="9525">
            <a:noFill/>
            <a:miter lim="800000"/>
            <a:headEnd/>
            <a:tailEnd/>
          </a:ln>
        </p:spPr>
      </p:pic>
      <p:pic>
        <p:nvPicPr>
          <p:cNvPr id="12" name="Picture 11"/>
          <p:cNvPicPr>
            <a:picLocks noChangeAspect="1"/>
          </p:cNvPicPr>
          <p:nvPr/>
        </p:nvPicPr>
        <p:blipFill>
          <a:blip r:embed="rId5" cstate="print"/>
          <a:srcRect/>
          <a:stretch>
            <a:fillRect/>
          </a:stretch>
        </p:blipFill>
        <p:spPr bwMode="auto">
          <a:xfrm>
            <a:off x="6800851" y="3020059"/>
            <a:ext cx="2377797" cy="1958340"/>
          </a:xfrm>
          <a:prstGeom prst="rect">
            <a:avLst/>
          </a:prstGeom>
          <a:noFill/>
          <a:ln w="9525">
            <a:noFill/>
            <a:miter lim="800000"/>
            <a:headEnd/>
            <a:tailEnd/>
          </a:ln>
        </p:spPr>
      </p:pic>
      <p:pic>
        <p:nvPicPr>
          <p:cNvPr id="227329" name="Picture 1"/>
          <p:cNvPicPr>
            <a:picLocks noChangeAspect="1" noChangeArrowheads="1"/>
          </p:cNvPicPr>
          <p:nvPr/>
        </p:nvPicPr>
        <p:blipFill>
          <a:blip r:embed="rId6" cstate="print"/>
          <a:srcRect/>
          <a:stretch>
            <a:fillRect/>
          </a:stretch>
        </p:blipFill>
        <p:spPr bwMode="auto">
          <a:xfrm>
            <a:off x="0" y="961653"/>
            <a:ext cx="5524691" cy="2175271"/>
          </a:xfrm>
          <a:prstGeom prst="rect">
            <a:avLst/>
          </a:prstGeom>
          <a:noFill/>
          <a:ln w="9525">
            <a:noFill/>
            <a:miter lim="800000"/>
            <a:headEnd/>
            <a:tailEnd/>
          </a:ln>
        </p:spPr>
      </p:pic>
      <p:grpSp>
        <p:nvGrpSpPr>
          <p:cNvPr id="13" name="Group 12"/>
          <p:cNvGrpSpPr>
            <a:grpSpLocks noChangeAspect="1"/>
          </p:cNvGrpSpPr>
          <p:nvPr/>
        </p:nvGrpSpPr>
        <p:grpSpPr>
          <a:xfrm>
            <a:off x="3657600" y="3733800"/>
            <a:ext cx="2920366" cy="2153920"/>
            <a:chOff x="1752600" y="1828800"/>
            <a:chExt cx="5562601" cy="4038600"/>
          </a:xfrm>
        </p:grpSpPr>
        <p:grpSp>
          <p:nvGrpSpPr>
            <p:cNvPr id="14" name="Group 3"/>
            <p:cNvGrpSpPr>
              <a:grpSpLocks noChangeAspect="1"/>
            </p:cNvGrpSpPr>
            <p:nvPr/>
          </p:nvGrpSpPr>
          <p:grpSpPr bwMode="auto">
            <a:xfrm>
              <a:off x="1752600" y="1828800"/>
              <a:ext cx="5562601" cy="4038600"/>
              <a:chOff x="2057400" y="1676400"/>
              <a:chExt cx="4573588" cy="4192588"/>
            </a:xfrm>
          </p:grpSpPr>
          <p:sp>
            <p:nvSpPr>
              <p:cNvPr id="21" name="Freeform 4"/>
              <p:cNvSpPr>
                <a:spLocks/>
              </p:cNvSpPr>
              <p:nvPr/>
            </p:nvSpPr>
            <p:spPr bwMode="auto">
              <a:xfrm>
                <a:off x="2057400" y="1676400"/>
                <a:ext cx="2287588" cy="4192588"/>
              </a:xfrm>
              <a:custGeom>
                <a:avLst/>
                <a:gdLst>
                  <a:gd name="T0" fmla="*/ 0 w 1441"/>
                  <a:gd name="T1" fmla="*/ 2147483647 h 2641"/>
                  <a:gd name="T2" fmla="*/ 2147483647 w 1441"/>
                  <a:gd name="T3" fmla="*/ 0 h 2641"/>
                  <a:gd name="T4" fmla="*/ 2147483647 w 1441"/>
                  <a:gd name="T5" fmla="*/ 2147483647 h 2641"/>
                  <a:gd name="T6" fmla="*/ 0 w 1441"/>
                  <a:gd name="T7" fmla="*/ 2147483647 h 2641"/>
                  <a:gd name="T8" fmla="*/ 0 60000 65536"/>
                  <a:gd name="T9" fmla="*/ 0 60000 65536"/>
                  <a:gd name="T10" fmla="*/ 0 60000 65536"/>
                  <a:gd name="T11" fmla="*/ 0 60000 65536"/>
                  <a:gd name="T12" fmla="*/ 0 w 1441"/>
                  <a:gd name="T13" fmla="*/ 0 h 2641"/>
                  <a:gd name="T14" fmla="*/ 1441 w 1441"/>
                  <a:gd name="T15" fmla="*/ 2641 h 2641"/>
                </a:gdLst>
                <a:ahLst/>
                <a:cxnLst>
                  <a:cxn ang="T8">
                    <a:pos x="T0" y="T1"/>
                  </a:cxn>
                  <a:cxn ang="T9">
                    <a:pos x="T2" y="T3"/>
                  </a:cxn>
                  <a:cxn ang="T10">
                    <a:pos x="T4" y="T5"/>
                  </a:cxn>
                  <a:cxn ang="T11">
                    <a:pos x="T6" y="T7"/>
                  </a:cxn>
                </a:cxnLst>
                <a:rect l="T12" t="T13" r="T14" b="T15"/>
                <a:pathLst>
                  <a:path w="1441" h="2641">
                    <a:moveTo>
                      <a:pt x="0" y="2640"/>
                    </a:moveTo>
                    <a:lnTo>
                      <a:pt x="1440" y="0"/>
                    </a:lnTo>
                    <a:lnTo>
                      <a:pt x="1440" y="1680"/>
                    </a:lnTo>
                    <a:lnTo>
                      <a:pt x="0" y="2640"/>
                    </a:lnTo>
                  </a:path>
                </a:pathLst>
              </a:custGeom>
              <a:solidFill>
                <a:srgbClr val="FC0128"/>
              </a:solidFill>
              <a:ln w="12700" cap="rnd">
                <a:solidFill>
                  <a:srgbClr val="000000"/>
                </a:solidFill>
                <a:round/>
                <a:headEnd/>
                <a:tailEnd/>
              </a:ln>
            </p:spPr>
            <p:txBody>
              <a:bodyPr/>
              <a:lstStyle/>
              <a:p>
                <a:endParaRPr lang="en-US" sz="1300">
                  <a:latin typeface="Arial" pitchFamily="34" charset="0"/>
                </a:endParaRPr>
              </a:p>
            </p:txBody>
          </p:sp>
          <p:sp>
            <p:nvSpPr>
              <p:cNvPr id="22" name="Freeform 5"/>
              <p:cNvSpPr>
                <a:spLocks/>
              </p:cNvSpPr>
              <p:nvPr/>
            </p:nvSpPr>
            <p:spPr bwMode="auto">
              <a:xfrm>
                <a:off x="4343400" y="1676400"/>
                <a:ext cx="2287588" cy="4192588"/>
              </a:xfrm>
              <a:custGeom>
                <a:avLst/>
                <a:gdLst>
                  <a:gd name="T0" fmla="*/ 2147483647 w 1441"/>
                  <a:gd name="T1" fmla="*/ 2147483647 h 2641"/>
                  <a:gd name="T2" fmla="*/ 0 w 1441"/>
                  <a:gd name="T3" fmla="*/ 0 h 2641"/>
                  <a:gd name="T4" fmla="*/ 0 w 1441"/>
                  <a:gd name="T5" fmla="*/ 2147483647 h 2641"/>
                  <a:gd name="T6" fmla="*/ 2147483647 w 1441"/>
                  <a:gd name="T7" fmla="*/ 2147483647 h 2641"/>
                  <a:gd name="T8" fmla="*/ 0 60000 65536"/>
                  <a:gd name="T9" fmla="*/ 0 60000 65536"/>
                  <a:gd name="T10" fmla="*/ 0 60000 65536"/>
                  <a:gd name="T11" fmla="*/ 0 60000 65536"/>
                  <a:gd name="T12" fmla="*/ 0 w 1441"/>
                  <a:gd name="T13" fmla="*/ 0 h 2641"/>
                  <a:gd name="T14" fmla="*/ 1441 w 1441"/>
                  <a:gd name="T15" fmla="*/ 2641 h 2641"/>
                </a:gdLst>
                <a:ahLst/>
                <a:cxnLst>
                  <a:cxn ang="T8">
                    <a:pos x="T0" y="T1"/>
                  </a:cxn>
                  <a:cxn ang="T9">
                    <a:pos x="T2" y="T3"/>
                  </a:cxn>
                  <a:cxn ang="T10">
                    <a:pos x="T4" y="T5"/>
                  </a:cxn>
                  <a:cxn ang="T11">
                    <a:pos x="T6" y="T7"/>
                  </a:cxn>
                </a:cxnLst>
                <a:rect l="T12" t="T13" r="T14" b="T15"/>
                <a:pathLst>
                  <a:path w="1441" h="2641">
                    <a:moveTo>
                      <a:pt x="1440" y="2640"/>
                    </a:moveTo>
                    <a:lnTo>
                      <a:pt x="0" y="0"/>
                    </a:lnTo>
                    <a:lnTo>
                      <a:pt x="0" y="1680"/>
                    </a:lnTo>
                    <a:lnTo>
                      <a:pt x="1440" y="2640"/>
                    </a:lnTo>
                  </a:path>
                </a:pathLst>
              </a:custGeom>
              <a:solidFill>
                <a:srgbClr val="063DE8"/>
              </a:solidFill>
              <a:ln w="12700" cap="rnd">
                <a:solidFill>
                  <a:srgbClr val="000000"/>
                </a:solidFill>
                <a:round/>
                <a:headEnd/>
                <a:tailEnd/>
              </a:ln>
            </p:spPr>
            <p:txBody>
              <a:bodyPr/>
              <a:lstStyle/>
              <a:p>
                <a:endParaRPr lang="en-US" sz="1300">
                  <a:latin typeface="Arial" pitchFamily="34" charset="0"/>
                </a:endParaRPr>
              </a:p>
            </p:txBody>
          </p:sp>
          <p:sp>
            <p:nvSpPr>
              <p:cNvPr id="23" name="Freeform 6"/>
              <p:cNvSpPr>
                <a:spLocks/>
              </p:cNvSpPr>
              <p:nvPr/>
            </p:nvSpPr>
            <p:spPr bwMode="auto">
              <a:xfrm>
                <a:off x="2057400" y="4343400"/>
                <a:ext cx="4573588" cy="1525588"/>
              </a:xfrm>
              <a:custGeom>
                <a:avLst/>
                <a:gdLst>
                  <a:gd name="T0" fmla="*/ 0 w 2881"/>
                  <a:gd name="T1" fmla="*/ 2147483647 h 961"/>
                  <a:gd name="T2" fmla="*/ 2147483647 w 2881"/>
                  <a:gd name="T3" fmla="*/ 0 h 961"/>
                  <a:gd name="T4" fmla="*/ 2147483647 w 2881"/>
                  <a:gd name="T5" fmla="*/ 2147483647 h 961"/>
                  <a:gd name="T6" fmla="*/ 0 w 2881"/>
                  <a:gd name="T7" fmla="*/ 2147483647 h 961"/>
                  <a:gd name="T8" fmla="*/ 0 60000 65536"/>
                  <a:gd name="T9" fmla="*/ 0 60000 65536"/>
                  <a:gd name="T10" fmla="*/ 0 60000 65536"/>
                  <a:gd name="T11" fmla="*/ 0 60000 65536"/>
                  <a:gd name="T12" fmla="*/ 0 w 2881"/>
                  <a:gd name="T13" fmla="*/ 0 h 961"/>
                  <a:gd name="T14" fmla="*/ 2881 w 2881"/>
                  <a:gd name="T15" fmla="*/ 961 h 961"/>
                </a:gdLst>
                <a:ahLst/>
                <a:cxnLst>
                  <a:cxn ang="T8">
                    <a:pos x="T0" y="T1"/>
                  </a:cxn>
                  <a:cxn ang="T9">
                    <a:pos x="T2" y="T3"/>
                  </a:cxn>
                  <a:cxn ang="T10">
                    <a:pos x="T4" y="T5"/>
                  </a:cxn>
                  <a:cxn ang="T11">
                    <a:pos x="T6" y="T7"/>
                  </a:cxn>
                </a:cxnLst>
                <a:rect l="T12" t="T13" r="T14" b="T15"/>
                <a:pathLst>
                  <a:path w="2881" h="961">
                    <a:moveTo>
                      <a:pt x="0" y="960"/>
                    </a:moveTo>
                    <a:lnTo>
                      <a:pt x="1440" y="0"/>
                    </a:lnTo>
                    <a:lnTo>
                      <a:pt x="2880" y="960"/>
                    </a:lnTo>
                    <a:lnTo>
                      <a:pt x="0" y="960"/>
                    </a:lnTo>
                  </a:path>
                </a:pathLst>
              </a:custGeom>
              <a:solidFill>
                <a:srgbClr val="00FF00"/>
              </a:solidFill>
              <a:ln w="12700" cap="rnd">
                <a:solidFill>
                  <a:srgbClr val="000000"/>
                </a:solidFill>
                <a:round/>
                <a:headEnd/>
                <a:tailEnd/>
              </a:ln>
            </p:spPr>
            <p:txBody>
              <a:bodyPr/>
              <a:lstStyle/>
              <a:p>
                <a:endParaRPr lang="en-US" sz="1300">
                  <a:latin typeface="Arial" pitchFamily="34" charset="0"/>
                </a:endParaRPr>
              </a:p>
            </p:txBody>
          </p:sp>
        </p:grpSp>
        <p:sp>
          <p:nvSpPr>
            <p:cNvPr id="15" name="Rectangle 14"/>
            <p:cNvSpPr>
              <a:spLocks noChangeArrowheads="1"/>
            </p:cNvSpPr>
            <p:nvPr/>
          </p:nvSpPr>
          <p:spPr bwMode="auto">
            <a:xfrm>
              <a:off x="2800836" y="3810000"/>
              <a:ext cx="1848524" cy="543418"/>
            </a:xfrm>
            <a:prstGeom prst="rect">
              <a:avLst/>
            </a:prstGeom>
            <a:noFill/>
            <a:ln w="12700">
              <a:noFill/>
              <a:miter lim="800000"/>
              <a:headEnd/>
              <a:tailEnd/>
            </a:ln>
            <a:effectLst/>
          </p:spPr>
          <p:txBody>
            <a:bodyPr wrap="none" lIns="90488" tIns="44450" rIns="90488" bIns="44450">
              <a:spAutoFit/>
            </a:bodyPr>
            <a:lstStyle/>
            <a:p>
              <a:r>
                <a:rPr lang="en-US" sz="1300" dirty="0">
                  <a:latin typeface="Arial" pitchFamily="34" charset="0"/>
                </a:rPr>
                <a:t>Resolution</a:t>
              </a:r>
            </a:p>
          </p:txBody>
        </p:sp>
        <p:sp>
          <p:nvSpPr>
            <p:cNvPr id="16" name="Rectangle 15"/>
            <p:cNvSpPr>
              <a:spLocks noChangeArrowheads="1"/>
            </p:cNvSpPr>
            <p:nvPr/>
          </p:nvSpPr>
          <p:spPr bwMode="auto">
            <a:xfrm>
              <a:off x="4792620" y="3810000"/>
              <a:ext cx="1266303" cy="543418"/>
            </a:xfrm>
            <a:prstGeom prst="rect">
              <a:avLst/>
            </a:prstGeom>
            <a:noFill/>
            <a:ln w="12700">
              <a:noFill/>
              <a:miter lim="800000"/>
              <a:headEnd/>
              <a:tailEnd/>
            </a:ln>
            <a:effectLst/>
          </p:spPr>
          <p:txBody>
            <a:bodyPr wrap="none" lIns="90488" tIns="44450" rIns="90488" bIns="44450">
              <a:spAutoFit/>
            </a:bodyPr>
            <a:lstStyle/>
            <a:p>
              <a:r>
                <a:rPr lang="en-US" sz="1300" dirty="0">
                  <a:latin typeface="Arial" pitchFamily="34" charset="0"/>
                </a:rPr>
                <a:t>Speed</a:t>
              </a:r>
            </a:p>
          </p:txBody>
        </p:sp>
        <p:sp>
          <p:nvSpPr>
            <p:cNvPr id="17" name="Rectangle 16"/>
            <p:cNvSpPr>
              <a:spLocks noChangeArrowheads="1"/>
            </p:cNvSpPr>
            <p:nvPr/>
          </p:nvSpPr>
          <p:spPr bwMode="auto">
            <a:xfrm>
              <a:off x="3711758" y="5181600"/>
              <a:ext cx="1777510" cy="543418"/>
            </a:xfrm>
            <a:prstGeom prst="rect">
              <a:avLst/>
            </a:prstGeom>
            <a:noFill/>
            <a:ln w="12700">
              <a:noFill/>
              <a:miter lim="800000"/>
              <a:headEnd/>
              <a:tailEnd/>
            </a:ln>
            <a:effectLst/>
          </p:spPr>
          <p:txBody>
            <a:bodyPr wrap="none" lIns="90488" tIns="44450" rIns="90488" bIns="44450">
              <a:spAutoFit/>
            </a:bodyPr>
            <a:lstStyle/>
            <a:p>
              <a:r>
                <a:rPr lang="en-US" sz="1300" dirty="0">
                  <a:latin typeface="Arial" pitchFamily="34" charset="0"/>
                </a:rPr>
                <a:t>Sensitivity</a:t>
              </a:r>
            </a:p>
          </p:txBody>
        </p:sp>
        <p:sp>
          <p:nvSpPr>
            <p:cNvPr id="18" name="Oval 8"/>
            <p:cNvSpPr>
              <a:spLocks noChangeArrowheads="1"/>
            </p:cNvSpPr>
            <p:nvPr/>
          </p:nvSpPr>
          <p:spPr bwMode="auto">
            <a:xfrm>
              <a:off x="4038600" y="2667000"/>
              <a:ext cx="938213" cy="985838"/>
            </a:xfrm>
            <a:prstGeom prst="ellipse">
              <a:avLst/>
            </a:prstGeom>
            <a:solidFill>
              <a:srgbClr val="CECECE"/>
            </a:solidFill>
            <a:ln w="12700">
              <a:solidFill>
                <a:srgbClr val="000000"/>
              </a:solidFill>
              <a:round/>
              <a:headEnd/>
              <a:tailEnd/>
            </a:ln>
          </p:spPr>
          <p:txBody>
            <a:bodyPr wrap="none" anchor="ctr"/>
            <a:lstStyle/>
            <a:p>
              <a:pPr algn="ctr"/>
              <a:r>
                <a:rPr lang="en-US" sz="1300" b="1">
                  <a:latin typeface="Arial" pitchFamily="34" charset="0"/>
                </a:rPr>
                <a:t>Interline</a:t>
              </a:r>
            </a:p>
          </p:txBody>
        </p:sp>
        <p:sp>
          <p:nvSpPr>
            <p:cNvPr id="19" name="Oval 10"/>
            <p:cNvSpPr>
              <a:spLocks noChangeArrowheads="1"/>
            </p:cNvSpPr>
            <p:nvPr/>
          </p:nvSpPr>
          <p:spPr bwMode="auto">
            <a:xfrm>
              <a:off x="2895600" y="4495800"/>
              <a:ext cx="938213" cy="985838"/>
            </a:xfrm>
            <a:prstGeom prst="ellipse">
              <a:avLst/>
            </a:prstGeom>
            <a:solidFill>
              <a:srgbClr val="CECECE"/>
            </a:solidFill>
            <a:ln w="12700">
              <a:solidFill>
                <a:srgbClr val="000000"/>
              </a:solidFill>
              <a:round/>
              <a:headEnd/>
              <a:tailEnd/>
            </a:ln>
          </p:spPr>
          <p:txBody>
            <a:bodyPr wrap="none" anchor="ctr"/>
            <a:lstStyle/>
            <a:p>
              <a:pPr algn="ctr"/>
              <a:r>
                <a:rPr lang="en-US" sz="1300" b="1" dirty="0">
                  <a:latin typeface="Arial" pitchFamily="34" charset="0"/>
                </a:rPr>
                <a:t>Back </a:t>
              </a:r>
            </a:p>
            <a:p>
              <a:pPr algn="ctr"/>
              <a:r>
                <a:rPr lang="en-US" sz="1300" b="1" dirty="0">
                  <a:latin typeface="Arial" pitchFamily="34" charset="0"/>
                </a:rPr>
                <a:t>illuminated</a:t>
              </a:r>
            </a:p>
          </p:txBody>
        </p:sp>
        <p:sp>
          <p:nvSpPr>
            <p:cNvPr id="20" name="Oval 14"/>
            <p:cNvSpPr>
              <a:spLocks noChangeArrowheads="1"/>
            </p:cNvSpPr>
            <p:nvPr/>
          </p:nvSpPr>
          <p:spPr bwMode="auto">
            <a:xfrm>
              <a:off x="5257800" y="4572000"/>
              <a:ext cx="938213" cy="985838"/>
            </a:xfrm>
            <a:prstGeom prst="ellipse">
              <a:avLst/>
            </a:prstGeom>
            <a:solidFill>
              <a:srgbClr val="CECECE"/>
            </a:solidFill>
            <a:ln w="12700">
              <a:solidFill>
                <a:srgbClr val="000000"/>
              </a:solidFill>
              <a:round/>
              <a:headEnd/>
              <a:tailEnd/>
            </a:ln>
          </p:spPr>
          <p:txBody>
            <a:bodyPr wrap="none" anchor="ctr"/>
            <a:lstStyle/>
            <a:p>
              <a:pPr algn="ctr"/>
              <a:r>
                <a:rPr lang="en-US" sz="1300" b="1">
                  <a:latin typeface="Arial" pitchFamily="34" charset="0"/>
                </a:rPr>
                <a:t>EMCCD</a:t>
              </a:r>
            </a:p>
          </p:txBody>
        </p:sp>
      </p:grpSp>
      <p:sp>
        <p:nvSpPr>
          <p:cNvPr id="24" name="TextBox 23"/>
          <p:cNvSpPr txBox="1"/>
          <p:nvPr/>
        </p:nvSpPr>
        <p:spPr>
          <a:xfrm>
            <a:off x="1402199" y="6535166"/>
            <a:ext cx="665403" cy="328438"/>
          </a:xfrm>
          <a:prstGeom prst="rect">
            <a:avLst/>
          </a:prstGeom>
          <a:noFill/>
        </p:spPr>
        <p:txBody>
          <a:bodyPr wrap="none" lIns="96661" tIns="48331" rIns="96661" bIns="48331" rtlCol="0">
            <a:spAutoFit/>
          </a:bodyPr>
          <a:lstStyle/>
          <a:p>
            <a:r>
              <a:rPr lang="en-US" sz="1500" b="1" dirty="0" smtClean="0">
                <a:solidFill>
                  <a:srgbClr val="FF0000"/>
                </a:solidFill>
              </a:rPr>
              <a:t>ICCD</a:t>
            </a:r>
            <a:endParaRPr lang="en-US" sz="1500" b="1" dirty="0">
              <a:solidFill>
                <a:srgbClr val="FF0000"/>
              </a:solidFill>
            </a:endParaRPr>
          </a:p>
        </p:txBody>
      </p:sp>
      <p:sp>
        <p:nvSpPr>
          <p:cNvPr id="25" name="TextBox 24"/>
          <p:cNvSpPr txBox="1"/>
          <p:nvPr/>
        </p:nvSpPr>
        <p:spPr>
          <a:xfrm>
            <a:off x="5509167" y="914400"/>
            <a:ext cx="614170" cy="328438"/>
          </a:xfrm>
          <a:prstGeom prst="rect">
            <a:avLst/>
          </a:prstGeom>
          <a:noFill/>
        </p:spPr>
        <p:txBody>
          <a:bodyPr wrap="none" lIns="96661" tIns="48331" rIns="96661" bIns="48331" rtlCol="0">
            <a:spAutoFit/>
          </a:bodyPr>
          <a:lstStyle/>
          <a:p>
            <a:r>
              <a:rPr lang="en-US" sz="1500" b="1" dirty="0">
                <a:solidFill>
                  <a:srgbClr val="FF0000"/>
                </a:solidFill>
              </a:rPr>
              <a:t>APD</a:t>
            </a:r>
          </a:p>
        </p:txBody>
      </p:sp>
      <p:sp>
        <p:nvSpPr>
          <p:cNvPr id="26" name="TextBox 25"/>
          <p:cNvSpPr txBox="1"/>
          <p:nvPr/>
        </p:nvSpPr>
        <p:spPr>
          <a:xfrm>
            <a:off x="8610600" y="838200"/>
            <a:ext cx="602906" cy="328295"/>
          </a:xfrm>
          <a:prstGeom prst="rect">
            <a:avLst/>
          </a:prstGeom>
          <a:noFill/>
        </p:spPr>
        <p:txBody>
          <a:bodyPr wrap="none" lIns="96661" tIns="48331" rIns="96661" bIns="48331" rtlCol="0">
            <a:spAutoFit/>
          </a:bodyPr>
          <a:lstStyle/>
          <a:p>
            <a:r>
              <a:rPr lang="en-US" sz="1500" b="1" dirty="0">
                <a:solidFill>
                  <a:srgbClr val="FF0000"/>
                </a:solidFill>
              </a:rPr>
              <a:t>PMT</a:t>
            </a:r>
          </a:p>
        </p:txBody>
      </p:sp>
      <p:sp>
        <p:nvSpPr>
          <p:cNvPr id="27" name="TextBox 26"/>
          <p:cNvSpPr txBox="1"/>
          <p:nvPr/>
        </p:nvSpPr>
        <p:spPr>
          <a:xfrm>
            <a:off x="1920240" y="3190240"/>
            <a:ext cx="1262702" cy="328295"/>
          </a:xfrm>
          <a:prstGeom prst="rect">
            <a:avLst/>
          </a:prstGeom>
          <a:noFill/>
        </p:spPr>
        <p:txBody>
          <a:bodyPr wrap="none" lIns="96661" tIns="48331" rIns="96661" bIns="48331" rtlCol="0">
            <a:spAutoFit/>
          </a:bodyPr>
          <a:lstStyle/>
          <a:p>
            <a:r>
              <a:rPr lang="en-US" sz="1500" b="1" dirty="0">
                <a:solidFill>
                  <a:srgbClr val="FF0000"/>
                </a:solidFill>
              </a:rPr>
              <a:t>Human eye</a:t>
            </a:r>
          </a:p>
        </p:txBody>
      </p:sp>
      <p:sp>
        <p:nvSpPr>
          <p:cNvPr id="28" name="Date Placeholder 3"/>
          <p:cNvSpPr>
            <a:spLocks noGrp="1"/>
          </p:cNvSpPr>
          <p:nvPr>
            <p:ph type="dt" sz="quarter" idx="10"/>
          </p:nvPr>
        </p:nvSpPr>
        <p:spPr>
          <a:xfrm>
            <a:off x="152400" y="7018338"/>
            <a:ext cx="1905000"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29" name="Footer Placeholder 4"/>
          <p:cNvSpPr>
            <a:spLocks noGrp="1"/>
          </p:cNvSpPr>
          <p:nvPr>
            <p:ph type="ftr" sz="quarter" idx="11"/>
          </p:nvPr>
        </p:nvSpPr>
        <p:spPr>
          <a:xfrm>
            <a:off x="2133600" y="7018338"/>
            <a:ext cx="5562600"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30" name="Slide Number Placeholder 5"/>
          <p:cNvSpPr>
            <a:spLocks noGrp="1"/>
          </p:cNvSpPr>
          <p:nvPr>
            <p:ph type="sldNum" sz="quarter" idx="12"/>
          </p:nvPr>
        </p:nvSpPr>
        <p:spPr>
          <a:xfrm>
            <a:off x="7772400" y="7010400"/>
            <a:ext cx="16764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A9C2D98-D36A-C345-9997-351301497D5E}" type="slidenum">
              <a:rPr lang="en-US" sz="1500">
                <a:solidFill>
                  <a:srgbClr val="0000FF"/>
                </a:solidFill>
              </a:rPr>
              <a:pPr eaLnBrk="1" hangingPunct="1"/>
              <a:t>29</a:t>
            </a:fld>
            <a:endParaRPr lang="en-US" sz="1500">
              <a:solidFill>
                <a:srgbClr val="0000FF"/>
              </a:solidFill>
            </a:endParaRPr>
          </a:p>
        </p:txBody>
      </p:sp>
    </p:spTree>
    <p:extLst>
      <p:ext uri="{BB962C8B-B14F-4D97-AF65-F5344CB8AC3E}">
        <p14:creationId xmlns:p14="http://schemas.microsoft.com/office/powerpoint/2010/main" val="10945023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14438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1443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FFB58C9-DB81-844B-A77F-FAA58BE827EB}" type="slidenum">
              <a:rPr lang="en-US" sz="1500">
                <a:solidFill>
                  <a:srgbClr val="0000FF"/>
                </a:solidFill>
              </a:rPr>
              <a:pPr eaLnBrk="1" hangingPunct="1"/>
              <a:t>3</a:t>
            </a:fld>
            <a:endParaRPr lang="en-US" sz="1500">
              <a:solidFill>
                <a:srgbClr val="0000FF"/>
              </a:solidFill>
            </a:endParaRPr>
          </a:p>
        </p:txBody>
      </p:sp>
      <p:sp>
        <p:nvSpPr>
          <p:cNvPr id="144389" name="Rectangle 2"/>
          <p:cNvSpPr>
            <a:spLocks noGrp="1" noChangeArrowheads="1"/>
          </p:cNvSpPr>
          <p:nvPr>
            <p:ph type="title"/>
          </p:nvPr>
        </p:nvSpPr>
        <p:spPr>
          <a:xfrm>
            <a:off x="1600200" y="2438400"/>
            <a:ext cx="6400800" cy="1295400"/>
          </a:xfrm>
          <a:solidFill>
            <a:srgbClr val="FFCCCC"/>
          </a:solidFill>
        </p:spPr>
        <p:txBody>
          <a:bodyPr/>
          <a:lstStyle/>
          <a:p>
            <a:pPr eaLnBrk="1" hangingPunct="1"/>
            <a:r>
              <a:rPr lang="en-US" sz="4800" dirty="0" smtClean="0">
                <a:latin typeface="Tahoma" charset="0"/>
                <a:ea typeface="ＭＳ Ｐゴシック" charset="0"/>
                <a:cs typeface="ＭＳ Ｐゴシック" charset="0"/>
              </a:rPr>
              <a:t>Introduction</a:t>
            </a:r>
            <a:endParaRPr lang="en-US" sz="4800" dirty="0">
              <a:latin typeface="Tahoma" charset="0"/>
              <a:ea typeface="ＭＳ Ｐゴシック" charset="0"/>
              <a:cs typeface="ＭＳ Ｐゴシック" charset="0"/>
            </a:endParaRPr>
          </a:p>
        </p:txBody>
      </p:sp>
    </p:spTree>
    <p:extLst>
      <p:ext uri="{BB962C8B-B14F-4D97-AF65-F5344CB8AC3E}">
        <p14:creationId xmlns:p14="http://schemas.microsoft.com/office/powerpoint/2010/main" val="8924854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a:grpSpLocks noChangeAspect="1"/>
          </p:cNvGrpSpPr>
          <p:nvPr/>
        </p:nvGrpSpPr>
        <p:grpSpPr>
          <a:xfrm>
            <a:off x="152400" y="1447800"/>
            <a:ext cx="5325415" cy="3329915"/>
            <a:chOff x="609600" y="1981200"/>
            <a:chExt cx="4419600" cy="2720340"/>
          </a:xfrm>
        </p:grpSpPr>
        <p:pic>
          <p:nvPicPr>
            <p:cNvPr id="263170" name="Picture 2"/>
            <p:cNvPicPr>
              <a:picLocks noChangeAspect="1" noChangeArrowheads="1"/>
            </p:cNvPicPr>
            <p:nvPr/>
          </p:nvPicPr>
          <p:blipFill>
            <a:blip r:embed="rId2" cstate="print"/>
            <a:srcRect/>
            <a:stretch>
              <a:fillRect/>
            </a:stretch>
          </p:blipFill>
          <p:spPr bwMode="auto">
            <a:xfrm>
              <a:off x="609600" y="1981200"/>
              <a:ext cx="4366260" cy="2720340"/>
            </a:xfrm>
            <a:prstGeom prst="rect">
              <a:avLst/>
            </a:prstGeom>
            <a:noFill/>
            <a:ln w="9525">
              <a:noFill/>
              <a:miter lim="800000"/>
              <a:headEnd/>
              <a:tailEnd/>
            </a:ln>
          </p:spPr>
        </p:pic>
        <p:sp>
          <p:nvSpPr>
            <p:cNvPr id="11" name="Rectangle 10"/>
            <p:cNvSpPr/>
            <p:nvPr/>
          </p:nvSpPr>
          <p:spPr bwMode="auto">
            <a:xfrm>
              <a:off x="2438400" y="4038600"/>
              <a:ext cx="2590800" cy="609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966612" eaLnBrk="0" hangingPunct="0"/>
              <a:endParaRPr lang="en-US" sz="1900">
                <a:latin typeface="Tahoma" pitchFamily="34" charset="0"/>
                <a:cs typeface="Arial" pitchFamily="34" charset="0"/>
              </a:endParaRPr>
            </a:p>
          </p:txBody>
        </p:sp>
      </p:grpSp>
      <p:sp>
        <p:nvSpPr>
          <p:cNvPr id="2" name="Title 1"/>
          <p:cNvSpPr>
            <a:spLocks noGrp="1"/>
          </p:cNvSpPr>
          <p:nvPr>
            <p:ph type="title"/>
          </p:nvPr>
        </p:nvSpPr>
        <p:spPr>
          <a:xfrm>
            <a:off x="1040131" y="0"/>
            <a:ext cx="7192564" cy="731520"/>
          </a:xfrm>
        </p:spPr>
        <p:txBody>
          <a:bodyPr/>
          <a:lstStyle/>
          <a:p>
            <a:pPr algn="ctr"/>
            <a:r>
              <a:rPr lang="en-US" sz="3200" dirty="0" smtClean="0"/>
              <a:t>The Fluorescence Microscope</a:t>
            </a:r>
            <a:br>
              <a:rPr lang="en-US" sz="3200" dirty="0" smtClean="0"/>
            </a:br>
            <a:r>
              <a:rPr lang="en-US" sz="3200" dirty="0" smtClean="0"/>
              <a:t>(Stained Specimens)</a:t>
            </a:r>
            <a:endParaRPr lang="en-US" sz="3200" dirty="0"/>
          </a:p>
        </p:txBody>
      </p:sp>
      <p:sp>
        <p:nvSpPr>
          <p:cNvPr id="13" name="TextBox 12"/>
          <p:cNvSpPr txBox="1"/>
          <p:nvPr/>
        </p:nvSpPr>
        <p:spPr>
          <a:xfrm>
            <a:off x="7057" y="914400"/>
            <a:ext cx="9601200" cy="361124"/>
          </a:xfrm>
          <a:prstGeom prst="rect">
            <a:avLst/>
          </a:prstGeom>
          <a:noFill/>
        </p:spPr>
        <p:txBody>
          <a:bodyPr wrap="square" lIns="96661" tIns="48331" rIns="96661" bIns="48331" rtlCol="0">
            <a:spAutoFit/>
          </a:bodyPr>
          <a:lstStyle/>
          <a:p>
            <a:r>
              <a:rPr lang="en-US" sz="1700" dirty="0"/>
              <a:t>In </a:t>
            </a:r>
            <a:r>
              <a:rPr lang="en-US" sz="1700" b="1" dirty="0">
                <a:solidFill>
                  <a:srgbClr val="FF0000"/>
                </a:solidFill>
              </a:rPr>
              <a:t>fluorescence</a:t>
            </a:r>
            <a:r>
              <a:rPr lang="en-US" sz="1700" dirty="0"/>
              <a:t>, a molecule is excited to higher energy states by radiation of specific wavelengths</a:t>
            </a:r>
          </a:p>
        </p:txBody>
      </p:sp>
      <p:grpSp>
        <p:nvGrpSpPr>
          <p:cNvPr id="18" name="Group 17"/>
          <p:cNvGrpSpPr>
            <a:grpSpLocks noChangeAspect="1"/>
          </p:cNvGrpSpPr>
          <p:nvPr/>
        </p:nvGrpSpPr>
        <p:grpSpPr>
          <a:xfrm>
            <a:off x="5934854" y="1447801"/>
            <a:ext cx="2703350" cy="2372360"/>
            <a:chOff x="7772400" y="1371600"/>
            <a:chExt cx="2028825" cy="1752600"/>
          </a:xfrm>
        </p:grpSpPr>
        <p:pic>
          <p:nvPicPr>
            <p:cNvPr id="263171" name="Picture 3"/>
            <p:cNvPicPr>
              <a:picLocks noChangeAspect="1" noChangeArrowheads="1"/>
            </p:cNvPicPr>
            <p:nvPr/>
          </p:nvPicPr>
          <p:blipFill>
            <a:blip r:embed="rId3" cstate="print"/>
            <a:srcRect/>
            <a:stretch>
              <a:fillRect/>
            </a:stretch>
          </p:blipFill>
          <p:spPr bwMode="auto">
            <a:xfrm>
              <a:off x="7772400" y="1371600"/>
              <a:ext cx="2028825" cy="1733550"/>
            </a:xfrm>
            <a:prstGeom prst="rect">
              <a:avLst/>
            </a:prstGeom>
            <a:noFill/>
            <a:ln w="9525">
              <a:noFill/>
              <a:miter lim="800000"/>
              <a:headEnd/>
              <a:tailEnd/>
            </a:ln>
          </p:spPr>
        </p:pic>
        <p:sp>
          <p:nvSpPr>
            <p:cNvPr id="17" name="Rectangle 16"/>
            <p:cNvSpPr/>
            <p:nvPr/>
          </p:nvSpPr>
          <p:spPr bwMode="auto">
            <a:xfrm>
              <a:off x="7772400" y="2819400"/>
              <a:ext cx="6858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966612" eaLnBrk="0" hangingPunct="0"/>
              <a:endParaRPr lang="en-US" sz="1900">
                <a:latin typeface="Tahoma" pitchFamily="34" charset="0"/>
                <a:cs typeface="Arial" pitchFamily="34" charset="0"/>
              </a:endParaRPr>
            </a:p>
          </p:txBody>
        </p:sp>
      </p:grpSp>
      <p:grpSp>
        <p:nvGrpSpPr>
          <p:cNvPr id="20" name="Group 19"/>
          <p:cNvGrpSpPr>
            <a:grpSpLocks noChangeAspect="1"/>
          </p:cNvGrpSpPr>
          <p:nvPr/>
        </p:nvGrpSpPr>
        <p:grpSpPr>
          <a:xfrm>
            <a:off x="5105400" y="4038600"/>
            <a:ext cx="3713974" cy="2884424"/>
            <a:chOff x="7748587" y="3200400"/>
            <a:chExt cx="2790825" cy="2133600"/>
          </a:xfrm>
        </p:grpSpPr>
        <p:pic>
          <p:nvPicPr>
            <p:cNvPr id="263172" name="Picture 4"/>
            <p:cNvPicPr>
              <a:picLocks noChangeAspect="1" noChangeArrowheads="1"/>
            </p:cNvPicPr>
            <p:nvPr/>
          </p:nvPicPr>
          <p:blipFill>
            <a:blip r:embed="rId4" cstate="print"/>
            <a:srcRect/>
            <a:stretch>
              <a:fillRect/>
            </a:stretch>
          </p:blipFill>
          <p:spPr bwMode="auto">
            <a:xfrm>
              <a:off x="7748587" y="3200400"/>
              <a:ext cx="2790825" cy="2133600"/>
            </a:xfrm>
            <a:prstGeom prst="rect">
              <a:avLst/>
            </a:prstGeom>
            <a:noFill/>
            <a:ln w="9525">
              <a:noFill/>
              <a:miter lim="800000"/>
              <a:headEnd/>
              <a:tailEnd/>
            </a:ln>
          </p:spPr>
        </p:pic>
        <p:sp>
          <p:nvSpPr>
            <p:cNvPr id="19" name="Rectangle 18"/>
            <p:cNvSpPr/>
            <p:nvPr/>
          </p:nvSpPr>
          <p:spPr bwMode="auto">
            <a:xfrm>
              <a:off x="9753600" y="5029200"/>
              <a:ext cx="6096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966612" eaLnBrk="0" hangingPunct="0"/>
              <a:endParaRPr lang="en-US" sz="1900">
                <a:latin typeface="Tahoma" pitchFamily="34" charset="0"/>
                <a:cs typeface="Arial" pitchFamily="34" charset="0"/>
              </a:endParaRPr>
            </a:p>
          </p:txBody>
        </p:sp>
      </p:grpSp>
      <p:sp>
        <p:nvSpPr>
          <p:cNvPr id="21" name="TextBox 20"/>
          <p:cNvSpPr txBox="1"/>
          <p:nvPr/>
        </p:nvSpPr>
        <p:spPr>
          <a:xfrm>
            <a:off x="7467600" y="3810000"/>
            <a:ext cx="1746917" cy="328438"/>
          </a:xfrm>
          <a:prstGeom prst="rect">
            <a:avLst/>
          </a:prstGeom>
          <a:noFill/>
        </p:spPr>
        <p:txBody>
          <a:bodyPr wrap="none" lIns="96661" tIns="48331" rIns="96661" bIns="48331" rtlCol="0">
            <a:spAutoFit/>
          </a:bodyPr>
          <a:lstStyle/>
          <a:p>
            <a:r>
              <a:rPr lang="en-US" sz="1500" b="1" dirty="0">
                <a:solidFill>
                  <a:srgbClr val="FF0000"/>
                </a:solidFill>
              </a:rPr>
              <a:t>Imaging detector</a:t>
            </a:r>
          </a:p>
        </p:txBody>
      </p:sp>
      <p:sp>
        <p:nvSpPr>
          <p:cNvPr id="22" name="TextBox 21"/>
          <p:cNvSpPr txBox="1"/>
          <p:nvPr/>
        </p:nvSpPr>
        <p:spPr>
          <a:xfrm>
            <a:off x="3520440" y="6339840"/>
            <a:ext cx="1680123" cy="558101"/>
          </a:xfrm>
          <a:prstGeom prst="rect">
            <a:avLst/>
          </a:prstGeom>
          <a:noFill/>
        </p:spPr>
        <p:txBody>
          <a:bodyPr wrap="none" lIns="96661" tIns="48331" rIns="96661" bIns="48331" rtlCol="0">
            <a:spAutoFit/>
          </a:bodyPr>
          <a:lstStyle/>
          <a:p>
            <a:pPr algn="ctr"/>
            <a:r>
              <a:rPr lang="en-US" sz="1500" b="1" dirty="0">
                <a:solidFill>
                  <a:srgbClr val="FF0000"/>
                </a:solidFill>
              </a:rPr>
              <a:t>Fluorescing dye</a:t>
            </a:r>
          </a:p>
          <a:p>
            <a:pPr algn="ctr"/>
            <a:r>
              <a:rPr lang="en-US" sz="1500" b="1" dirty="0">
                <a:solidFill>
                  <a:srgbClr val="FF0000"/>
                </a:solidFill>
              </a:rPr>
              <a:t>(</a:t>
            </a:r>
            <a:r>
              <a:rPr lang="en-US" sz="1500" b="1" dirty="0" err="1">
                <a:solidFill>
                  <a:srgbClr val="FF0000"/>
                </a:solidFill>
              </a:rPr>
              <a:t>Fluorophore</a:t>
            </a:r>
            <a:r>
              <a:rPr lang="en-US" sz="1500" b="1" dirty="0">
                <a:solidFill>
                  <a:srgbClr val="FF0000"/>
                </a:solidFill>
              </a:rPr>
              <a:t>)</a:t>
            </a:r>
          </a:p>
        </p:txBody>
      </p:sp>
      <p:sp>
        <p:nvSpPr>
          <p:cNvPr id="23" name="TextBox 22"/>
          <p:cNvSpPr txBox="1"/>
          <p:nvPr/>
        </p:nvSpPr>
        <p:spPr>
          <a:xfrm>
            <a:off x="7974937" y="5867400"/>
            <a:ext cx="1626263" cy="328295"/>
          </a:xfrm>
          <a:prstGeom prst="rect">
            <a:avLst/>
          </a:prstGeom>
          <a:noFill/>
        </p:spPr>
        <p:txBody>
          <a:bodyPr wrap="none" lIns="96661" tIns="48331" rIns="96661" bIns="48331" rtlCol="0">
            <a:spAutoFit/>
          </a:bodyPr>
          <a:lstStyle/>
          <a:p>
            <a:r>
              <a:rPr lang="en-US" sz="1500" b="1" dirty="0">
                <a:solidFill>
                  <a:srgbClr val="FF0000"/>
                </a:solidFill>
              </a:rPr>
              <a:t>Spectral Filters</a:t>
            </a:r>
          </a:p>
        </p:txBody>
      </p:sp>
      <p:sp>
        <p:nvSpPr>
          <p:cNvPr id="24" name="TextBox 23"/>
          <p:cNvSpPr txBox="1"/>
          <p:nvPr/>
        </p:nvSpPr>
        <p:spPr>
          <a:xfrm>
            <a:off x="3680460" y="5201921"/>
            <a:ext cx="1481512" cy="328295"/>
          </a:xfrm>
          <a:prstGeom prst="rect">
            <a:avLst/>
          </a:prstGeom>
          <a:noFill/>
        </p:spPr>
        <p:txBody>
          <a:bodyPr wrap="none" lIns="96661" tIns="48331" rIns="96661" bIns="48331" rtlCol="0">
            <a:spAutoFit/>
          </a:bodyPr>
          <a:lstStyle/>
          <a:p>
            <a:r>
              <a:rPr lang="en-US" sz="1500" b="1" dirty="0">
                <a:solidFill>
                  <a:srgbClr val="FF0000"/>
                </a:solidFill>
              </a:rPr>
              <a:t>Light Sources</a:t>
            </a:r>
          </a:p>
        </p:txBody>
      </p:sp>
      <p:pic>
        <p:nvPicPr>
          <p:cNvPr id="25" name="Picture 172" descr="1 colors"/>
          <p:cNvPicPr>
            <a:picLocks noChangeAspect="1" noChangeArrowheads="1"/>
          </p:cNvPicPr>
          <p:nvPr/>
        </p:nvPicPr>
        <p:blipFill>
          <a:blip r:embed="rId5" cstate="print"/>
          <a:srcRect l="66637" t="33899" b="33899"/>
          <a:stretch>
            <a:fillRect/>
          </a:stretch>
        </p:blipFill>
        <p:spPr bwMode="auto">
          <a:xfrm rot="5400000" flipH="1">
            <a:off x="424662" y="4637696"/>
            <a:ext cx="2415561" cy="2284168"/>
          </a:xfrm>
          <a:prstGeom prst="rect">
            <a:avLst/>
          </a:prstGeom>
          <a:noFill/>
          <a:ln w="9525">
            <a:noFill/>
            <a:miter lim="800000"/>
            <a:headEnd/>
            <a:tailEnd/>
          </a:ln>
        </p:spPr>
      </p:pic>
      <p:sp>
        <p:nvSpPr>
          <p:cNvPr id="26" name="Date Placeholder 3"/>
          <p:cNvSpPr>
            <a:spLocks noGrp="1"/>
          </p:cNvSpPr>
          <p:nvPr>
            <p:ph type="dt" sz="quarter" idx="10"/>
          </p:nvPr>
        </p:nvSpPr>
        <p:spPr>
          <a:xfrm>
            <a:off x="152400" y="7018338"/>
            <a:ext cx="1905000"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27" name="Footer Placeholder 4"/>
          <p:cNvSpPr>
            <a:spLocks noGrp="1"/>
          </p:cNvSpPr>
          <p:nvPr>
            <p:ph type="ftr" sz="quarter" idx="11"/>
          </p:nvPr>
        </p:nvSpPr>
        <p:spPr>
          <a:xfrm>
            <a:off x="2133600" y="7018338"/>
            <a:ext cx="5562600"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28" name="Slide Number Placeholder 5"/>
          <p:cNvSpPr>
            <a:spLocks noGrp="1"/>
          </p:cNvSpPr>
          <p:nvPr>
            <p:ph type="sldNum" sz="quarter" idx="12"/>
          </p:nvPr>
        </p:nvSpPr>
        <p:spPr>
          <a:xfrm>
            <a:off x="7772400" y="7010400"/>
            <a:ext cx="16764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A9C2D98-D36A-C345-9997-351301497D5E}" type="slidenum">
              <a:rPr lang="en-US" sz="1500">
                <a:solidFill>
                  <a:srgbClr val="0000FF"/>
                </a:solidFill>
              </a:rPr>
              <a:pPr eaLnBrk="1" hangingPunct="1"/>
              <a:t>30</a:t>
            </a:fld>
            <a:endParaRPr lang="en-US" sz="1500">
              <a:solidFill>
                <a:srgbClr val="0000FF"/>
              </a:solidFill>
            </a:endParaRPr>
          </a:p>
        </p:txBody>
      </p:sp>
    </p:spTree>
    <p:extLst>
      <p:ext uri="{BB962C8B-B14F-4D97-AF65-F5344CB8AC3E}">
        <p14:creationId xmlns:p14="http://schemas.microsoft.com/office/powerpoint/2010/main" val="34505804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p:txBody>
          <a:bodyPr/>
          <a:lstStyle/>
          <a:p>
            <a:r>
              <a:rPr lang="en-US">
                <a:latin typeface="Tahoma" charset="0"/>
                <a:ea typeface="ＭＳ Ｐゴシック" charset="0"/>
                <a:cs typeface="ＭＳ Ｐゴシック" charset="0"/>
              </a:rPr>
              <a:t>GFP (Green Fluorescent Protein)</a:t>
            </a:r>
          </a:p>
        </p:txBody>
      </p:sp>
      <p:sp>
        <p:nvSpPr>
          <p:cNvPr id="13517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Narrow" charset="0"/>
                <a:ea typeface="ＭＳ Ｐゴシック" charset="0"/>
                <a:cs typeface="ＭＳ Ｐゴシック" charset="0"/>
              </a:defRPr>
            </a:lvl1pPr>
            <a:lvl2pPr marL="37931725" indent="-37474525" eaLnBrk="0" hangingPunct="0">
              <a:defRPr sz="2400" b="1">
                <a:solidFill>
                  <a:schemeClr val="tx1"/>
                </a:solidFill>
                <a:latin typeface="Arial Narrow" charset="0"/>
                <a:ea typeface="ＭＳ Ｐゴシック" charset="0"/>
              </a:defRPr>
            </a:lvl2pPr>
            <a:lvl3pPr eaLnBrk="0" hangingPunct="0">
              <a:defRPr sz="2400" b="1">
                <a:solidFill>
                  <a:schemeClr val="tx1"/>
                </a:solidFill>
                <a:latin typeface="Arial Narrow" charset="0"/>
                <a:ea typeface="ＭＳ Ｐゴシック" charset="0"/>
              </a:defRPr>
            </a:lvl3pPr>
            <a:lvl4pPr eaLnBrk="0" hangingPunct="0">
              <a:defRPr sz="2400" b="1">
                <a:solidFill>
                  <a:schemeClr val="tx1"/>
                </a:solidFill>
                <a:latin typeface="Arial Narrow" charset="0"/>
                <a:ea typeface="ＭＳ Ｐゴシック" charset="0"/>
              </a:defRPr>
            </a:lvl4pPr>
            <a:lvl5pPr eaLnBrk="0" hangingPunct="0">
              <a:defRPr sz="2400" b="1">
                <a:solidFill>
                  <a:schemeClr val="tx1"/>
                </a:solidFill>
                <a:latin typeface="Arial Narrow" charset="0"/>
                <a:ea typeface="ＭＳ Ｐゴシック" charset="0"/>
              </a:defRPr>
            </a:lvl5pPr>
            <a:lvl6pPr marL="457200" eaLnBrk="0" fontAlgn="base" hangingPunct="0">
              <a:spcBef>
                <a:spcPct val="0"/>
              </a:spcBef>
              <a:spcAft>
                <a:spcPct val="0"/>
              </a:spcAft>
              <a:defRPr sz="2400" b="1">
                <a:solidFill>
                  <a:schemeClr val="tx1"/>
                </a:solidFill>
                <a:latin typeface="Arial Narrow" charset="0"/>
                <a:ea typeface="ＭＳ Ｐゴシック" charset="0"/>
              </a:defRPr>
            </a:lvl6pPr>
            <a:lvl7pPr marL="914400" eaLnBrk="0" fontAlgn="base" hangingPunct="0">
              <a:spcBef>
                <a:spcPct val="0"/>
              </a:spcBef>
              <a:spcAft>
                <a:spcPct val="0"/>
              </a:spcAft>
              <a:defRPr sz="2400" b="1">
                <a:solidFill>
                  <a:schemeClr val="tx1"/>
                </a:solidFill>
                <a:latin typeface="Arial Narrow" charset="0"/>
                <a:ea typeface="ＭＳ Ｐゴシック" charset="0"/>
              </a:defRPr>
            </a:lvl7pPr>
            <a:lvl8pPr marL="1371600" eaLnBrk="0" fontAlgn="base" hangingPunct="0">
              <a:spcBef>
                <a:spcPct val="0"/>
              </a:spcBef>
              <a:spcAft>
                <a:spcPct val="0"/>
              </a:spcAft>
              <a:defRPr sz="2400" b="1">
                <a:solidFill>
                  <a:schemeClr val="tx1"/>
                </a:solidFill>
                <a:latin typeface="Arial Narrow" charset="0"/>
                <a:ea typeface="ＭＳ Ｐゴシック" charset="0"/>
              </a:defRPr>
            </a:lvl8pPr>
            <a:lvl9pPr marL="1828800" eaLnBrk="0" fontAlgn="base" hangingPunct="0">
              <a:spcBef>
                <a:spcPct val="0"/>
              </a:spcBef>
              <a:spcAft>
                <a:spcPct val="0"/>
              </a:spcAft>
              <a:defRPr sz="2400" b="1">
                <a:solidFill>
                  <a:schemeClr val="tx1"/>
                </a:solidFill>
                <a:latin typeface="Arial Narrow" charset="0"/>
                <a:ea typeface="ＭＳ Ｐゴシック" charset="0"/>
              </a:defRPr>
            </a:lvl9pPr>
          </a:lstStyle>
          <a:p>
            <a:pPr eaLnBrk="1" hangingPunct="1"/>
            <a:r>
              <a:rPr lang="en-US" altLang="ja-JP" sz="1500" b="0" smtClean="0">
                <a:solidFill>
                  <a:srgbClr val="0000FF"/>
                </a:solidFill>
                <a:latin typeface="Arial" charset="0"/>
              </a:rPr>
              <a:t>2/15/2011</a:t>
            </a:r>
            <a:endParaRPr lang="en-US" altLang="ja-JP" sz="1500" b="0">
              <a:solidFill>
                <a:srgbClr val="0000FF"/>
              </a:solidFill>
              <a:latin typeface="Arial" charset="0"/>
            </a:endParaRPr>
          </a:p>
        </p:txBody>
      </p:sp>
      <p:sp>
        <p:nvSpPr>
          <p:cNvPr id="13517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Narrow" charset="0"/>
                <a:ea typeface="ＭＳ Ｐゴシック" charset="0"/>
                <a:cs typeface="ＭＳ Ｐゴシック" charset="0"/>
              </a:defRPr>
            </a:lvl1pPr>
            <a:lvl2pPr marL="37931725" indent="-37474525" eaLnBrk="0" hangingPunct="0">
              <a:defRPr sz="2400" b="1">
                <a:solidFill>
                  <a:schemeClr val="tx1"/>
                </a:solidFill>
                <a:latin typeface="Arial Narrow" charset="0"/>
                <a:ea typeface="ＭＳ Ｐゴシック" charset="0"/>
              </a:defRPr>
            </a:lvl2pPr>
            <a:lvl3pPr eaLnBrk="0" hangingPunct="0">
              <a:defRPr sz="2400" b="1">
                <a:solidFill>
                  <a:schemeClr val="tx1"/>
                </a:solidFill>
                <a:latin typeface="Arial Narrow" charset="0"/>
                <a:ea typeface="ＭＳ Ｐゴシック" charset="0"/>
              </a:defRPr>
            </a:lvl3pPr>
            <a:lvl4pPr eaLnBrk="0" hangingPunct="0">
              <a:defRPr sz="2400" b="1">
                <a:solidFill>
                  <a:schemeClr val="tx1"/>
                </a:solidFill>
                <a:latin typeface="Arial Narrow" charset="0"/>
                <a:ea typeface="ＭＳ Ｐゴシック" charset="0"/>
              </a:defRPr>
            </a:lvl4pPr>
            <a:lvl5pPr eaLnBrk="0" hangingPunct="0">
              <a:defRPr sz="2400" b="1">
                <a:solidFill>
                  <a:schemeClr val="tx1"/>
                </a:solidFill>
                <a:latin typeface="Arial Narrow" charset="0"/>
                <a:ea typeface="ＭＳ Ｐゴシック" charset="0"/>
              </a:defRPr>
            </a:lvl5pPr>
            <a:lvl6pPr marL="457200" eaLnBrk="0" fontAlgn="base" hangingPunct="0">
              <a:spcBef>
                <a:spcPct val="0"/>
              </a:spcBef>
              <a:spcAft>
                <a:spcPct val="0"/>
              </a:spcAft>
              <a:defRPr sz="2400" b="1">
                <a:solidFill>
                  <a:schemeClr val="tx1"/>
                </a:solidFill>
                <a:latin typeface="Arial Narrow" charset="0"/>
                <a:ea typeface="ＭＳ Ｐゴシック" charset="0"/>
              </a:defRPr>
            </a:lvl6pPr>
            <a:lvl7pPr marL="914400" eaLnBrk="0" fontAlgn="base" hangingPunct="0">
              <a:spcBef>
                <a:spcPct val="0"/>
              </a:spcBef>
              <a:spcAft>
                <a:spcPct val="0"/>
              </a:spcAft>
              <a:defRPr sz="2400" b="1">
                <a:solidFill>
                  <a:schemeClr val="tx1"/>
                </a:solidFill>
                <a:latin typeface="Arial Narrow" charset="0"/>
                <a:ea typeface="ＭＳ Ｐゴシック" charset="0"/>
              </a:defRPr>
            </a:lvl7pPr>
            <a:lvl8pPr marL="1371600" eaLnBrk="0" fontAlgn="base" hangingPunct="0">
              <a:spcBef>
                <a:spcPct val="0"/>
              </a:spcBef>
              <a:spcAft>
                <a:spcPct val="0"/>
              </a:spcAft>
              <a:defRPr sz="2400" b="1">
                <a:solidFill>
                  <a:schemeClr val="tx1"/>
                </a:solidFill>
                <a:latin typeface="Arial Narrow" charset="0"/>
                <a:ea typeface="ＭＳ Ｐゴシック" charset="0"/>
              </a:defRPr>
            </a:lvl8pPr>
            <a:lvl9pPr marL="1828800" eaLnBrk="0" fontAlgn="base" hangingPunct="0">
              <a:spcBef>
                <a:spcPct val="0"/>
              </a:spcBef>
              <a:spcAft>
                <a:spcPct val="0"/>
              </a:spcAft>
              <a:defRPr sz="2400" b="1">
                <a:solidFill>
                  <a:schemeClr val="tx1"/>
                </a:solidFill>
                <a:latin typeface="Arial Narrow" charset="0"/>
                <a:ea typeface="ＭＳ Ｐゴシック" charset="0"/>
              </a:defRPr>
            </a:lvl9pPr>
          </a:lstStyle>
          <a:p>
            <a:pPr eaLnBrk="1" hangingPunct="1"/>
            <a:fld id="{30AEE4E2-735B-7646-BFF5-3D02DBE667CA}" type="slidenum">
              <a:rPr lang="en-US" sz="1500" b="0">
                <a:solidFill>
                  <a:srgbClr val="0000FF"/>
                </a:solidFill>
                <a:latin typeface="Arial" charset="0"/>
              </a:rPr>
              <a:pPr eaLnBrk="1" hangingPunct="1"/>
              <a:t>31</a:t>
            </a:fld>
            <a:endParaRPr lang="en-US" sz="1500" b="0">
              <a:solidFill>
                <a:srgbClr val="0000FF"/>
              </a:solidFill>
              <a:latin typeface="Arial" charset="0"/>
            </a:endParaRPr>
          </a:p>
        </p:txBody>
      </p:sp>
      <p:pic>
        <p:nvPicPr>
          <p:cNvPr id="135173" name="Picture 2" descr="http://www.plantsci.cam.ac.uk/Haseloff/SITEGRAPHICS/spectra1.GIF"/>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3505200"/>
            <a:ext cx="4419600" cy="3382962"/>
          </a:xfrm>
          <a:noFill/>
        </p:spPr>
      </p:pic>
      <p:pic>
        <p:nvPicPr>
          <p:cNvPr id="135174" name="Picture 4" descr="http://staff.aist.go.jp/munehito-arai/arai/GF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739775"/>
            <a:ext cx="2043113"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5"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914400"/>
            <a:ext cx="3733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6" cstate="print"/>
          <a:srcRect/>
          <a:stretch>
            <a:fillRect/>
          </a:stretch>
        </p:blipFill>
        <p:spPr bwMode="auto">
          <a:xfrm>
            <a:off x="4572000" y="4876800"/>
            <a:ext cx="2147019" cy="1407160"/>
          </a:xfrm>
          <a:prstGeom prst="rect">
            <a:avLst/>
          </a:prstGeom>
          <a:noFill/>
          <a:ln w="9525">
            <a:noFill/>
            <a:miter lim="800000"/>
            <a:headEnd/>
            <a:tailEnd/>
          </a:ln>
        </p:spPr>
      </p:pic>
      <p:pic>
        <p:nvPicPr>
          <p:cNvPr id="10" name="Picture 2" descr="http://sciencenotes.files.wordpress.com/2008/10/nobel-chem-chalfie-shimomura-tsien.jpg"/>
          <p:cNvPicPr>
            <a:picLocks noChangeAspect="1" noChangeArrowheads="1"/>
          </p:cNvPicPr>
          <p:nvPr/>
        </p:nvPicPr>
        <p:blipFill>
          <a:blip r:embed="rId7" cstate="print"/>
          <a:srcRect/>
          <a:stretch>
            <a:fillRect/>
          </a:stretch>
        </p:blipFill>
        <p:spPr bwMode="auto">
          <a:xfrm>
            <a:off x="6781800" y="4844466"/>
            <a:ext cx="2514600" cy="1419174"/>
          </a:xfrm>
          <a:prstGeom prst="rect">
            <a:avLst/>
          </a:prstGeom>
          <a:noFill/>
          <a:ln w="9525">
            <a:noFill/>
            <a:miter lim="800000"/>
            <a:headEnd/>
            <a:tailEnd/>
          </a:ln>
        </p:spPr>
      </p:pic>
      <p:sp>
        <p:nvSpPr>
          <p:cNvPr id="11" name="矩形 2"/>
          <p:cNvSpPr>
            <a:spLocks noChangeArrowheads="1"/>
          </p:cNvSpPr>
          <p:nvPr/>
        </p:nvSpPr>
        <p:spPr bwMode="auto">
          <a:xfrm>
            <a:off x="5029200" y="6400800"/>
            <a:ext cx="3638550" cy="405383"/>
          </a:xfrm>
          <a:prstGeom prst="rect">
            <a:avLst/>
          </a:prstGeom>
          <a:noFill/>
          <a:ln w="9525">
            <a:noFill/>
            <a:miter lim="800000"/>
            <a:headEnd/>
            <a:tailEnd/>
          </a:ln>
        </p:spPr>
        <p:txBody>
          <a:bodyPr wrap="square" lIns="96661" tIns="48331" rIns="96661" bIns="48331">
            <a:spAutoFit/>
          </a:bodyPr>
          <a:lstStyle/>
          <a:p>
            <a:pPr eaLnBrk="1" hangingPunct="1"/>
            <a:r>
              <a:rPr lang="en-US" altLang="zh-CN" sz="2000" b="1" dirty="0" err="1">
                <a:solidFill>
                  <a:srgbClr val="000000"/>
                </a:solidFill>
                <a:ea typeface="宋体" charset="-122"/>
                <a:cs typeface="+mn-cs"/>
              </a:rPr>
              <a:t>Chalfie</a:t>
            </a:r>
            <a:r>
              <a:rPr lang="en-US" altLang="zh-CN" sz="2000" b="1" dirty="0">
                <a:solidFill>
                  <a:srgbClr val="000000"/>
                </a:solidFill>
                <a:ea typeface="宋体" charset="-122"/>
                <a:cs typeface="+mn-cs"/>
              </a:rPr>
              <a:t>, </a:t>
            </a:r>
            <a:r>
              <a:rPr lang="en-US" altLang="zh-CN" sz="2000" b="1" dirty="0" err="1">
                <a:solidFill>
                  <a:srgbClr val="000000"/>
                </a:solidFill>
                <a:ea typeface="宋体" charset="-122"/>
                <a:cs typeface="+mn-cs"/>
              </a:rPr>
              <a:t>Shimura,Tsien</a:t>
            </a:r>
            <a:endParaRPr lang="zh-CN" altLang="en-US" sz="2000" b="1" dirty="0">
              <a:solidFill>
                <a:srgbClr val="000000"/>
              </a:solidFill>
              <a:ea typeface="宋体" charset="-122"/>
              <a:cs typeface="+mn-cs"/>
            </a:endParaRPr>
          </a:p>
        </p:txBody>
      </p:sp>
      <p:sp>
        <p:nvSpPr>
          <p:cNvPr id="2" name="Footer Placeholder 1"/>
          <p:cNvSpPr>
            <a:spLocks noGrp="1"/>
          </p:cNvSpPr>
          <p:nvPr>
            <p:ph type="ftr" sz="quarter" idx="11"/>
          </p:nvPr>
        </p:nvSpPr>
        <p:spPr/>
        <p:txBody>
          <a:bodyPr/>
          <a:lstStyle/>
          <a:p>
            <a:pPr>
              <a:defRPr/>
            </a:pPr>
            <a:r>
              <a:rPr lang="en-US" smtClean="0"/>
              <a:t>Katsushi Arisaka,UCLA</a:t>
            </a:r>
            <a:endParaRPr lang="en-US"/>
          </a:p>
        </p:txBody>
      </p:sp>
    </p:spTree>
    <p:extLst>
      <p:ext uri="{BB962C8B-B14F-4D97-AF65-F5344CB8AC3E}">
        <p14:creationId xmlns:p14="http://schemas.microsoft.com/office/powerpoint/2010/main" val="672913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a:lum bright="-10000" contrast="38000"/>
            <a:extLst>
              <a:ext uri="{28A0092B-C50C-407E-A947-70E740481C1C}">
                <a14:useLocalDpi xmlns:a14="http://schemas.microsoft.com/office/drawing/2010/main" val="0"/>
              </a:ext>
            </a:extLst>
          </a:blip>
          <a:srcRect t="4704"/>
          <a:stretch>
            <a:fillRect/>
          </a:stretch>
        </p:blipFill>
        <p:spPr bwMode="auto">
          <a:xfrm rot="-120000">
            <a:off x="150813" y="801688"/>
            <a:ext cx="4402137"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pic>
        <p:nvPicPr>
          <p:cNvPr id="65539" name="Picture 5"/>
          <p:cNvPicPr>
            <a:picLocks noChangeAspect="1" noChangeArrowheads="1"/>
          </p:cNvPicPr>
          <p:nvPr/>
        </p:nvPicPr>
        <p:blipFill>
          <a:blip r:embed="rId4">
            <a:lum contrast="26000"/>
            <a:extLst>
              <a:ext uri="{28A0092B-C50C-407E-A947-70E740481C1C}">
                <a14:useLocalDpi xmlns:a14="http://schemas.microsoft.com/office/drawing/2010/main" val="0"/>
              </a:ext>
            </a:extLst>
          </a:blip>
          <a:srcRect l="9325" t="2583"/>
          <a:stretch>
            <a:fillRect/>
          </a:stretch>
        </p:blipFill>
        <p:spPr bwMode="auto">
          <a:xfrm flipH="1">
            <a:off x="3429000" y="2895600"/>
            <a:ext cx="59324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sp>
        <p:nvSpPr>
          <p:cNvPr id="6554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37931725" indent="-37474525" defTabSz="96678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6554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37931725" indent="-37474525" defTabSz="96678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6554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37931725" indent="-37474525" defTabSz="96678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BCFBF44-1D4A-F74A-8918-835381A28EDE}" type="slidenum">
              <a:rPr lang="en-US" sz="1500">
                <a:solidFill>
                  <a:srgbClr val="0000FF"/>
                </a:solidFill>
              </a:rPr>
              <a:pPr eaLnBrk="1" hangingPunct="1"/>
              <a:t>32</a:t>
            </a:fld>
            <a:endParaRPr lang="en-US" sz="1500">
              <a:solidFill>
                <a:srgbClr val="0000FF"/>
              </a:solidFill>
            </a:endParaRPr>
          </a:p>
        </p:txBody>
      </p:sp>
      <p:sp>
        <p:nvSpPr>
          <p:cNvPr id="65543" name="Rectangle 3"/>
          <p:cNvSpPr>
            <a:spLocks noGrp="1" noChangeArrowheads="1"/>
          </p:cNvSpPr>
          <p:nvPr>
            <p:ph type="title"/>
          </p:nvPr>
        </p:nvSpPr>
        <p:spPr/>
        <p:txBody>
          <a:bodyPr/>
          <a:lstStyle/>
          <a:p>
            <a:pPr eaLnBrk="1" hangingPunct="1"/>
            <a:r>
              <a:rPr lang="en-US">
                <a:latin typeface="Tahoma" charset="0"/>
                <a:ea typeface="ＭＳ Ｐゴシック" charset="0"/>
                <a:cs typeface="ＭＳ Ｐゴシック" charset="0"/>
              </a:rPr>
              <a:t>Emission of Quantum Dot</a:t>
            </a:r>
            <a:endParaRPr lang="ja-JP" altLang="en-US">
              <a:latin typeface="Tahoma" charset="0"/>
              <a:ea typeface="ＭＳ Ｐゴシック" charset="0"/>
              <a:cs typeface="ＭＳ Ｐゴシック" charset="0"/>
            </a:endParaRPr>
          </a:p>
        </p:txBody>
      </p:sp>
      <p:sp>
        <p:nvSpPr>
          <p:cNvPr id="65544" name="Text Box 7"/>
          <p:cNvSpPr txBox="1">
            <a:spLocks noChangeArrowheads="1"/>
          </p:cNvSpPr>
          <p:nvPr/>
        </p:nvSpPr>
        <p:spPr bwMode="auto">
          <a:xfrm>
            <a:off x="6096000" y="3803650"/>
            <a:ext cx="6175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91359" tIns="45679" rIns="91359" bIns="45679">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00FF"/>
                </a:solidFill>
                <a:latin typeface="Arial Narrow" charset="0"/>
              </a:rPr>
              <a:t>InP</a:t>
            </a:r>
          </a:p>
        </p:txBody>
      </p:sp>
      <p:sp>
        <p:nvSpPr>
          <p:cNvPr id="65545" name="Text Box 8"/>
          <p:cNvSpPr txBox="1">
            <a:spLocks noChangeArrowheads="1"/>
          </p:cNvSpPr>
          <p:nvPr/>
        </p:nvSpPr>
        <p:spPr bwMode="auto">
          <a:xfrm>
            <a:off x="7802563" y="3803650"/>
            <a:ext cx="782637"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91359" tIns="45679" rIns="91359" bIns="45679">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00FF"/>
                </a:solidFill>
                <a:latin typeface="Arial Narrow" charset="0"/>
              </a:rPr>
              <a:t>InAs</a:t>
            </a:r>
          </a:p>
        </p:txBody>
      </p:sp>
      <p:sp>
        <p:nvSpPr>
          <p:cNvPr id="65546" name="Text Box 9"/>
          <p:cNvSpPr txBox="1">
            <a:spLocks noChangeArrowheads="1"/>
          </p:cNvSpPr>
          <p:nvPr/>
        </p:nvSpPr>
        <p:spPr bwMode="auto">
          <a:xfrm>
            <a:off x="3954463" y="3973513"/>
            <a:ext cx="846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91359" tIns="45679" rIns="91359" bIns="45679">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1800" b="1">
                <a:solidFill>
                  <a:srgbClr val="0000FF"/>
                </a:solidFill>
                <a:latin typeface="Arial Narrow" charset="0"/>
              </a:rPr>
              <a:t>2.1nm</a:t>
            </a:r>
          </a:p>
        </p:txBody>
      </p:sp>
      <p:sp>
        <p:nvSpPr>
          <p:cNvPr id="65547" name="Text Box 10"/>
          <p:cNvSpPr txBox="1">
            <a:spLocks noChangeArrowheads="1"/>
          </p:cNvSpPr>
          <p:nvPr/>
        </p:nvSpPr>
        <p:spPr bwMode="auto">
          <a:xfrm>
            <a:off x="5257800" y="3962400"/>
            <a:ext cx="8461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91359" tIns="45679" rIns="91359" bIns="45679">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1800" b="1">
                <a:solidFill>
                  <a:srgbClr val="0000FF"/>
                </a:solidFill>
                <a:latin typeface="Arial Narrow" charset="0"/>
              </a:rPr>
              <a:t>4.6nm</a:t>
            </a:r>
          </a:p>
        </p:txBody>
      </p:sp>
      <p:sp>
        <p:nvSpPr>
          <p:cNvPr id="65548" name="Text Box 9"/>
          <p:cNvSpPr txBox="1">
            <a:spLocks noChangeArrowheads="1"/>
          </p:cNvSpPr>
          <p:nvPr/>
        </p:nvSpPr>
        <p:spPr bwMode="auto">
          <a:xfrm>
            <a:off x="3619500" y="6305550"/>
            <a:ext cx="461963" cy="312738"/>
          </a:xfrm>
          <a:prstGeom prst="rect">
            <a:avLst/>
          </a:prstGeom>
          <a:solidFill>
            <a:srgbClr val="FFFFFF"/>
          </a:solidFill>
          <a:ln>
            <a:noFill/>
          </a:ln>
          <a:extLst>
            <a:ext uri="{91240B29-F687-4f45-9708-019B960494DF}">
              <a14:hiddenLine xmlns:a14="http://schemas.microsoft.com/office/drawing/2010/main" w="50800">
                <a:solidFill>
                  <a:srgbClr val="000000"/>
                </a:solidFill>
                <a:miter lim="800000"/>
                <a:headEnd/>
                <a:tailEnd/>
              </a14:hiddenLine>
            </a:ext>
          </a:extLst>
        </p:spPr>
        <p:txBody>
          <a:bodyPr lIns="91359" tIns="45679" rIns="91359" bIns="45679">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1400" b="1">
                <a:latin typeface="Arial Narrow" charset="0"/>
              </a:rPr>
              <a:t>460</a:t>
            </a:r>
          </a:p>
        </p:txBody>
      </p:sp>
      <p:sp>
        <p:nvSpPr>
          <p:cNvPr id="65549" name="Text Box 9"/>
          <p:cNvSpPr txBox="1">
            <a:spLocks noChangeArrowheads="1"/>
          </p:cNvSpPr>
          <p:nvPr/>
        </p:nvSpPr>
        <p:spPr bwMode="auto">
          <a:xfrm>
            <a:off x="4960938" y="6305550"/>
            <a:ext cx="461962" cy="312738"/>
          </a:xfrm>
          <a:prstGeom prst="rect">
            <a:avLst/>
          </a:prstGeom>
          <a:solidFill>
            <a:srgbClr val="FFFFFF"/>
          </a:solidFill>
          <a:ln>
            <a:noFill/>
          </a:ln>
          <a:extLst>
            <a:ext uri="{91240B29-F687-4f45-9708-019B960494DF}">
              <a14:hiddenLine xmlns:a14="http://schemas.microsoft.com/office/drawing/2010/main" w="50800">
                <a:solidFill>
                  <a:srgbClr val="000000"/>
                </a:solidFill>
                <a:miter lim="800000"/>
                <a:headEnd/>
                <a:tailEnd/>
              </a14:hiddenLine>
            </a:ext>
          </a:extLst>
        </p:spPr>
        <p:txBody>
          <a:bodyPr lIns="91359" tIns="45679" rIns="91359" bIns="45679">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1400" b="1">
                <a:latin typeface="Arial Narrow" charset="0"/>
              </a:rPr>
              <a:t>560</a:t>
            </a:r>
          </a:p>
        </p:txBody>
      </p:sp>
      <p:sp>
        <p:nvSpPr>
          <p:cNvPr id="65550" name="Text Box 9"/>
          <p:cNvSpPr txBox="1">
            <a:spLocks noChangeArrowheads="1"/>
          </p:cNvSpPr>
          <p:nvPr/>
        </p:nvSpPr>
        <p:spPr bwMode="auto">
          <a:xfrm>
            <a:off x="6302375" y="6305550"/>
            <a:ext cx="463550" cy="312738"/>
          </a:xfrm>
          <a:prstGeom prst="rect">
            <a:avLst/>
          </a:prstGeom>
          <a:solidFill>
            <a:srgbClr val="FFFFFF"/>
          </a:solidFill>
          <a:ln>
            <a:noFill/>
          </a:ln>
          <a:extLst>
            <a:ext uri="{91240B29-F687-4f45-9708-019B960494DF}">
              <a14:hiddenLine xmlns:a14="http://schemas.microsoft.com/office/drawing/2010/main" w="50800">
                <a:solidFill>
                  <a:srgbClr val="000000"/>
                </a:solidFill>
                <a:miter lim="800000"/>
                <a:headEnd/>
                <a:tailEnd/>
              </a14:hiddenLine>
            </a:ext>
          </a:extLst>
        </p:spPr>
        <p:txBody>
          <a:bodyPr lIns="91359" tIns="45679" rIns="91359" bIns="45679">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1400" b="1">
                <a:latin typeface="Arial Narrow" charset="0"/>
              </a:rPr>
              <a:t>730</a:t>
            </a:r>
          </a:p>
        </p:txBody>
      </p:sp>
      <p:sp>
        <p:nvSpPr>
          <p:cNvPr id="65551" name="Text Box 9"/>
          <p:cNvSpPr txBox="1">
            <a:spLocks noChangeArrowheads="1"/>
          </p:cNvSpPr>
          <p:nvPr/>
        </p:nvSpPr>
        <p:spPr bwMode="auto">
          <a:xfrm>
            <a:off x="7599363" y="6305550"/>
            <a:ext cx="552450" cy="312738"/>
          </a:xfrm>
          <a:prstGeom prst="rect">
            <a:avLst/>
          </a:prstGeom>
          <a:solidFill>
            <a:srgbClr val="FFFFFF"/>
          </a:solidFill>
          <a:ln>
            <a:noFill/>
          </a:ln>
          <a:extLst>
            <a:ext uri="{91240B29-F687-4f45-9708-019B960494DF}">
              <a14:hiddenLine xmlns:a14="http://schemas.microsoft.com/office/drawing/2010/main" w="50800">
                <a:solidFill>
                  <a:srgbClr val="000000"/>
                </a:solidFill>
                <a:miter lim="800000"/>
                <a:headEnd/>
                <a:tailEnd/>
              </a14:hiddenLine>
            </a:ext>
          </a:extLst>
        </p:spPr>
        <p:txBody>
          <a:bodyPr lIns="91359" tIns="45679" rIns="91359" bIns="45679">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1400" b="1">
                <a:latin typeface="Arial Narrow" charset="0"/>
              </a:rPr>
              <a:t>1030</a:t>
            </a:r>
          </a:p>
        </p:txBody>
      </p:sp>
      <p:sp>
        <p:nvSpPr>
          <p:cNvPr id="65552" name="Text Box 9"/>
          <p:cNvSpPr txBox="1">
            <a:spLocks noChangeArrowheads="1"/>
          </p:cNvSpPr>
          <p:nvPr/>
        </p:nvSpPr>
        <p:spPr bwMode="auto">
          <a:xfrm>
            <a:off x="8896350" y="6305550"/>
            <a:ext cx="552450" cy="312738"/>
          </a:xfrm>
          <a:prstGeom prst="rect">
            <a:avLst/>
          </a:prstGeom>
          <a:solidFill>
            <a:srgbClr val="FFFFFF"/>
          </a:solidFill>
          <a:ln>
            <a:noFill/>
          </a:ln>
          <a:extLst>
            <a:ext uri="{91240B29-F687-4f45-9708-019B960494DF}">
              <a14:hiddenLine xmlns:a14="http://schemas.microsoft.com/office/drawing/2010/main" w="50800">
                <a:solidFill>
                  <a:srgbClr val="000000"/>
                </a:solidFill>
                <a:miter lim="800000"/>
                <a:headEnd/>
                <a:tailEnd/>
              </a14:hiddenLine>
            </a:ext>
          </a:extLst>
        </p:spPr>
        <p:txBody>
          <a:bodyPr lIns="91359" tIns="45679" rIns="91359" bIns="45679">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1400" b="1">
                <a:latin typeface="Arial Narrow" charset="0"/>
              </a:rPr>
              <a:t>1770</a:t>
            </a:r>
          </a:p>
        </p:txBody>
      </p:sp>
      <p:sp>
        <p:nvSpPr>
          <p:cNvPr id="65553" name="Text Box 9"/>
          <p:cNvSpPr txBox="1">
            <a:spLocks noChangeArrowheads="1"/>
          </p:cNvSpPr>
          <p:nvPr/>
        </p:nvSpPr>
        <p:spPr bwMode="auto">
          <a:xfrm>
            <a:off x="5373688" y="6619875"/>
            <a:ext cx="2051050" cy="339725"/>
          </a:xfrm>
          <a:prstGeom prst="rect">
            <a:avLst/>
          </a:prstGeom>
          <a:solidFill>
            <a:srgbClr val="FFFFFF"/>
          </a:solidFill>
          <a:ln>
            <a:noFill/>
          </a:ln>
          <a:extLst>
            <a:ext uri="{91240B29-F687-4f45-9708-019B960494DF}">
              <a14:hiddenLine xmlns:a14="http://schemas.microsoft.com/office/drawing/2010/main" w="50800">
                <a:solidFill>
                  <a:srgbClr val="000000"/>
                </a:solidFill>
                <a:miter lim="800000"/>
                <a:headEnd/>
                <a:tailEnd/>
              </a14:hiddenLine>
            </a:ext>
          </a:extLst>
        </p:spPr>
        <p:txBody>
          <a:bodyPr lIns="91359" tIns="45679" rIns="91359" bIns="45679">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1600" b="1">
                <a:latin typeface="Arial Narrow" charset="0"/>
              </a:rPr>
              <a:t>Wavelength (nm)</a:t>
            </a:r>
          </a:p>
        </p:txBody>
      </p:sp>
      <p:sp>
        <p:nvSpPr>
          <p:cNvPr id="65554" name="Rectangle 21"/>
          <p:cNvSpPr>
            <a:spLocks noChangeArrowheads="1"/>
          </p:cNvSpPr>
          <p:nvPr/>
        </p:nvSpPr>
        <p:spPr bwMode="auto">
          <a:xfrm>
            <a:off x="5029200" y="3894138"/>
            <a:ext cx="228600" cy="228600"/>
          </a:xfrm>
          <a:prstGeom prst="rect">
            <a:avLst/>
          </a:prstGeom>
          <a:solidFill>
            <a:srgbClr val="FFFFFF"/>
          </a:soli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65555" name="TextBox 5416"/>
          <p:cNvSpPr txBox="1">
            <a:spLocks noChangeArrowheads="1"/>
          </p:cNvSpPr>
          <p:nvPr/>
        </p:nvSpPr>
        <p:spPr bwMode="auto">
          <a:xfrm>
            <a:off x="6477000" y="914400"/>
            <a:ext cx="2895600" cy="40005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1432" tIns="45716" rIns="91432" bIns="45716">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i="1">
                <a:solidFill>
                  <a:srgbClr val="00B0F0"/>
                </a:solidFill>
                <a:latin typeface="Arial Narrow" charset="0"/>
              </a:rPr>
              <a:t>Shimon Weiss (Chemistry)</a:t>
            </a:r>
          </a:p>
        </p:txBody>
      </p:sp>
      <p:pic>
        <p:nvPicPr>
          <p:cNvPr id="65556" name="Picture 14"/>
          <p:cNvPicPr>
            <a:picLocks noChangeAspect="1"/>
          </p:cNvPicPr>
          <p:nvPr/>
        </p:nvPicPr>
        <p:blipFill>
          <a:blip r:embed="rId5">
            <a:extLst>
              <a:ext uri="{28A0092B-C50C-407E-A947-70E740481C1C}">
                <a14:useLocalDpi xmlns:a14="http://schemas.microsoft.com/office/drawing/2010/main" val="0"/>
              </a:ext>
            </a:extLst>
          </a:blip>
          <a:srcRect l="5000" t="17236" r="7001" b="21330"/>
          <a:stretch>
            <a:fillRect/>
          </a:stretch>
        </p:blipFill>
        <p:spPr bwMode="auto">
          <a:xfrm>
            <a:off x="4114800" y="3028950"/>
            <a:ext cx="25908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7" name="Text Box 6"/>
          <p:cNvSpPr txBox="1">
            <a:spLocks noChangeArrowheads="1"/>
          </p:cNvSpPr>
          <p:nvPr/>
        </p:nvSpPr>
        <p:spPr bwMode="auto">
          <a:xfrm>
            <a:off x="4557713" y="3795713"/>
            <a:ext cx="8858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91359" tIns="45679" rIns="91359" bIns="45679">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00FF"/>
                </a:solidFill>
                <a:latin typeface="Arial Narrow" charset="0"/>
              </a:rPr>
              <a:t>CdSe</a:t>
            </a:r>
          </a:p>
        </p:txBody>
      </p:sp>
    </p:spTree>
    <p:extLst>
      <p:ext uri="{BB962C8B-B14F-4D97-AF65-F5344CB8AC3E}">
        <p14:creationId xmlns:p14="http://schemas.microsoft.com/office/powerpoint/2010/main" val="7317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3" name="Line 3"/>
          <p:cNvSpPr>
            <a:spLocks noChangeShapeType="1"/>
          </p:cNvSpPr>
          <p:nvPr/>
        </p:nvSpPr>
        <p:spPr bwMode="auto">
          <a:xfrm>
            <a:off x="6247841" y="4112768"/>
            <a:ext cx="1261824" cy="0"/>
          </a:xfrm>
          <a:prstGeom prst="line">
            <a:avLst/>
          </a:prstGeom>
          <a:noFill/>
          <a:ln w="38100">
            <a:solidFill>
              <a:schemeClr val="tx1"/>
            </a:solidFill>
            <a:round/>
            <a:headEnd/>
            <a:tailEnd/>
          </a:ln>
          <a:effectLst/>
        </p:spPr>
        <p:txBody>
          <a:bodyPr lIns="96661" tIns="48331" rIns="96661" bIns="48331"/>
          <a:lstStyle/>
          <a:p>
            <a:endParaRPr lang="en-US"/>
          </a:p>
        </p:txBody>
      </p:sp>
      <p:sp>
        <p:nvSpPr>
          <p:cNvPr id="220164" name="Line 4"/>
          <p:cNvSpPr>
            <a:spLocks noChangeShapeType="1"/>
          </p:cNvSpPr>
          <p:nvPr/>
        </p:nvSpPr>
        <p:spPr bwMode="auto">
          <a:xfrm flipV="1">
            <a:off x="1988975" y="5575808"/>
            <a:ext cx="5459016" cy="0"/>
          </a:xfrm>
          <a:prstGeom prst="line">
            <a:avLst/>
          </a:prstGeom>
          <a:noFill/>
          <a:ln w="28575">
            <a:solidFill>
              <a:schemeClr val="tx1"/>
            </a:solidFill>
            <a:round/>
            <a:headEnd/>
            <a:tailEnd/>
          </a:ln>
          <a:effectLst/>
        </p:spPr>
        <p:txBody>
          <a:bodyPr lIns="96661" tIns="48331" rIns="96661" bIns="48331"/>
          <a:lstStyle/>
          <a:p>
            <a:endParaRPr lang="en-US"/>
          </a:p>
        </p:txBody>
      </p:sp>
      <p:sp>
        <p:nvSpPr>
          <p:cNvPr id="220165" name="Line 5"/>
          <p:cNvSpPr>
            <a:spLocks noChangeShapeType="1"/>
          </p:cNvSpPr>
          <p:nvPr/>
        </p:nvSpPr>
        <p:spPr bwMode="auto">
          <a:xfrm>
            <a:off x="3447491" y="3381248"/>
            <a:ext cx="0" cy="2194560"/>
          </a:xfrm>
          <a:prstGeom prst="line">
            <a:avLst/>
          </a:prstGeom>
          <a:noFill/>
          <a:ln w="38100">
            <a:solidFill>
              <a:srgbClr val="CC0000"/>
            </a:solidFill>
            <a:round/>
            <a:headEnd/>
            <a:tailEnd type="triangle" w="med" len="med"/>
          </a:ln>
          <a:effectLst/>
        </p:spPr>
        <p:txBody>
          <a:bodyPr lIns="96661" tIns="48331" rIns="96661" bIns="48331"/>
          <a:lstStyle/>
          <a:p>
            <a:endParaRPr lang="en-US"/>
          </a:p>
        </p:txBody>
      </p:sp>
      <p:sp>
        <p:nvSpPr>
          <p:cNvPr id="220166" name="Line 6"/>
          <p:cNvSpPr>
            <a:spLocks noChangeShapeType="1"/>
          </p:cNvSpPr>
          <p:nvPr/>
        </p:nvSpPr>
        <p:spPr bwMode="auto">
          <a:xfrm>
            <a:off x="5127701" y="3381248"/>
            <a:ext cx="1120140" cy="426720"/>
          </a:xfrm>
          <a:prstGeom prst="line">
            <a:avLst/>
          </a:prstGeom>
          <a:noFill/>
          <a:ln w="38100">
            <a:solidFill>
              <a:schemeClr val="tx1"/>
            </a:solidFill>
            <a:round/>
            <a:headEnd/>
            <a:tailEnd type="triangle" w="med" len="med"/>
          </a:ln>
          <a:effectLst/>
        </p:spPr>
        <p:txBody>
          <a:bodyPr lIns="96661" tIns="48331" rIns="96661" bIns="48331"/>
          <a:lstStyle/>
          <a:p>
            <a:endParaRPr lang="en-US"/>
          </a:p>
        </p:txBody>
      </p:sp>
      <p:sp>
        <p:nvSpPr>
          <p:cNvPr id="220167" name="Line 7"/>
          <p:cNvSpPr>
            <a:spLocks noChangeShapeType="1"/>
          </p:cNvSpPr>
          <p:nvPr/>
        </p:nvSpPr>
        <p:spPr bwMode="auto">
          <a:xfrm>
            <a:off x="928842" y="5636768"/>
            <a:ext cx="0" cy="0"/>
          </a:xfrm>
          <a:prstGeom prst="line">
            <a:avLst/>
          </a:prstGeom>
          <a:noFill/>
          <a:ln w="9525">
            <a:solidFill>
              <a:schemeClr val="tx1"/>
            </a:solidFill>
            <a:round/>
            <a:headEnd/>
            <a:tailEnd/>
          </a:ln>
          <a:effectLst/>
        </p:spPr>
        <p:txBody>
          <a:bodyPr lIns="96661" tIns="48331" rIns="96661" bIns="48331"/>
          <a:lstStyle/>
          <a:p>
            <a:endParaRPr lang="en-US"/>
          </a:p>
        </p:txBody>
      </p:sp>
      <p:sp>
        <p:nvSpPr>
          <p:cNvPr id="220168" name="Line 8"/>
          <p:cNvSpPr>
            <a:spLocks noChangeShapeType="1"/>
          </p:cNvSpPr>
          <p:nvPr/>
        </p:nvSpPr>
        <p:spPr bwMode="auto">
          <a:xfrm>
            <a:off x="848832" y="5311648"/>
            <a:ext cx="0" cy="0"/>
          </a:xfrm>
          <a:prstGeom prst="line">
            <a:avLst/>
          </a:prstGeom>
          <a:noFill/>
          <a:ln w="9525">
            <a:solidFill>
              <a:schemeClr val="tx1"/>
            </a:solidFill>
            <a:round/>
            <a:headEnd/>
            <a:tailEnd/>
          </a:ln>
          <a:effectLst/>
        </p:spPr>
        <p:txBody>
          <a:bodyPr lIns="96661" tIns="48331" rIns="96661" bIns="48331"/>
          <a:lstStyle/>
          <a:p>
            <a:endParaRPr lang="en-US"/>
          </a:p>
        </p:txBody>
      </p:sp>
      <p:sp>
        <p:nvSpPr>
          <p:cNvPr id="220169" name="Line 9"/>
          <p:cNvSpPr>
            <a:spLocks noChangeShapeType="1"/>
          </p:cNvSpPr>
          <p:nvPr/>
        </p:nvSpPr>
        <p:spPr bwMode="auto">
          <a:xfrm>
            <a:off x="1328892" y="4661408"/>
            <a:ext cx="0" cy="0"/>
          </a:xfrm>
          <a:prstGeom prst="line">
            <a:avLst/>
          </a:prstGeom>
          <a:noFill/>
          <a:ln w="9525">
            <a:solidFill>
              <a:schemeClr val="tx1"/>
            </a:solidFill>
            <a:round/>
            <a:headEnd/>
            <a:tailEnd/>
          </a:ln>
          <a:effectLst/>
        </p:spPr>
        <p:txBody>
          <a:bodyPr lIns="96661" tIns="48331" rIns="96661" bIns="48331"/>
          <a:lstStyle/>
          <a:p>
            <a:endParaRPr lang="en-US"/>
          </a:p>
        </p:txBody>
      </p:sp>
      <p:sp>
        <p:nvSpPr>
          <p:cNvPr id="220170" name="Line 10"/>
          <p:cNvSpPr>
            <a:spLocks noChangeShapeType="1"/>
          </p:cNvSpPr>
          <p:nvPr/>
        </p:nvSpPr>
        <p:spPr bwMode="auto">
          <a:xfrm flipV="1">
            <a:off x="2727401" y="2649728"/>
            <a:ext cx="0" cy="3657600"/>
          </a:xfrm>
          <a:prstGeom prst="line">
            <a:avLst/>
          </a:prstGeom>
          <a:noFill/>
          <a:ln w="38100">
            <a:solidFill>
              <a:srgbClr val="009900"/>
            </a:solidFill>
            <a:round/>
            <a:headEnd/>
            <a:tailEnd type="triangle" w="med" len="med"/>
          </a:ln>
          <a:effectLst/>
        </p:spPr>
        <p:txBody>
          <a:bodyPr lIns="96661" tIns="48331" rIns="96661" bIns="48331"/>
          <a:lstStyle/>
          <a:p>
            <a:endParaRPr lang="en-US"/>
          </a:p>
        </p:txBody>
      </p:sp>
      <p:sp>
        <p:nvSpPr>
          <p:cNvPr id="220171" name="Text Box 11"/>
          <p:cNvSpPr txBox="1">
            <a:spLocks noChangeArrowheads="1"/>
          </p:cNvSpPr>
          <p:nvPr/>
        </p:nvSpPr>
        <p:spPr bwMode="auto">
          <a:xfrm>
            <a:off x="535460" y="2851236"/>
            <a:ext cx="1373505" cy="928603"/>
          </a:xfrm>
          <a:prstGeom prst="rect">
            <a:avLst/>
          </a:prstGeom>
          <a:noFill/>
          <a:ln w="9525">
            <a:noFill/>
            <a:miter lim="800000"/>
            <a:headEnd/>
            <a:tailEnd/>
          </a:ln>
          <a:effectLst/>
        </p:spPr>
        <p:txBody>
          <a:bodyPr lIns="96661" tIns="48331" rIns="96661" bIns="48331">
            <a:spAutoFit/>
          </a:bodyPr>
          <a:lstStyle/>
          <a:p>
            <a:pPr algn="ctr"/>
            <a:r>
              <a:rPr lang="en-US" b="1"/>
              <a:t>S</a:t>
            </a:r>
            <a:r>
              <a:rPr lang="en-US" b="1" baseline="-25000"/>
              <a:t>1</a:t>
            </a:r>
          </a:p>
          <a:p>
            <a:pPr algn="ctr"/>
            <a:r>
              <a:rPr lang="en-US" sz="1500" b="1"/>
              <a:t>(first excited</a:t>
            </a:r>
          </a:p>
          <a:p>
            <a:pPr algn="ctr"/>
            <a:r>
              <a:rPr lang="en-US" sz="1500" b="1"/>
              <a:t>singlet state)</a:t>
            </a:r>
            <a:endParaRPr lang="en-US" sz="1900" b="1"/>
          </a:p>
        </p:txBody>
      </p:sp>
      <p:sp>
        <p:nvSpPr>
          <p:cNvPr id="220172" name="Text Box 12"/>
          <p:cNvSpPr txBox="1">
            <a:spLocks noChangeArrowheads="1"/>
          </p:cNvSpPr>
          <p:nvPr/>
        </p:nvSpPr>
        <p:spPr bwMode="auto">
          <a:xfrm>
            <a:off x="622137" y="5733289"/>
            <a:ext cx="1366838" cy="928603"/>
          </a:xfrm>
          <a:prstGeom prst="rect">
            <a:avLst/>
          </a:prstGeom>
          <a:noFill/>
          <a:ln w="9525">
            <a:noFill/>
            <a:miter lim="800000"/>
            <a:headEnd/>
            <a:tailEnd/>
          </a:ln>
          <a:effectLst/>
        </p:spPr>
        <p:txBody>
          <a:bodyPr lIns="96661" tIns="48331" rIns="96661" bIns="48331">
            <a:spAutoFit/>
          </a:bodyPr>
          <a:lstStyle/>
          <a:p>
            <a:pPr algn="ctr"/>
            <a:r>
              <a:rPr lang="en-US" b="1"/>
              <a:t>S</a:t>
            </a:r>
            <a:r>
              <a:rPr lang="en-US" b="1" baseline="-25000"/>
              <a:t>0</a:t>
            </a:r>
          </a:p>
          <a:p>
            <a:pPr algn="ctr"/>
            <a:r>
              <a:rPr lang="en-US" sz="1500" b="1"/>
              <a:t>(ground</a:t>
            </a:r>
          </a:p>
          <a:p>
            <a:pPr algn="ctr"/>
            <a:r>
              <a:rPr lang="en-US" sz="1500" b="1"/>
              <a:t>singlet state)</a:t>
            </a:r>
            <a:endParaRPr lang="en-US" sz="1900" b="1"/>
          </a:p>
        </p:txBody>
      </p:sp>
      <p:sp>
        <p:nvSpPr>
          <p:cNvPr id="220173" name="Text Box 13"/>
          <p:cNvSpPr txBox="1">
            <a:spLocks noChangeArrowheads="1"/>
          </p:cNvSpPr>
          <p:nvPr/>
        </p:nvSpPr>
        <p:spPr bwMode="auto">
          <a:xfrm>
            <a:off x="7427719" y="3299968"/>
            <a:ext cx="1339040" cy="928603"/>
          </a:xfrm>
          <a:prstGeom prst="rect">
            <a:avLst/>
          </a:prstGeom>
          <a:noFill/>
          <a:ln w="9525">
            <a:noFill/>
            <a:miter lim="800000"/>
            <a:headEnd/>
            <a:tailEnd/>
          </a:ln>
          <a:effectLst/>
        </p:spPr>
        <p:txBody>
          <a:bodyPr wrap="none" lIns="96661" tIns="48331" rIns="96661" bIns="48331">
            <a:spAutoFit/>
          </a:bodyPr>
          <a:lstStyle/>
          <a:p>
            <a:pPr algn="ctr"/>
            <a:r>
              <a:rPr lang="en-US" b="1"/>
              <a:t>T</a:t>
            </a:r>
            <a:r>
              <a:rPr lang="en-US" b="1" baseline="-25000"/>
              <a:t>1</a:t>
            </a:r>
          </a:p>
          <a:p>
            <a:pPr algn="ctr"/>
            <a:r>
              <a:rPr lang="en-US" sz="1500" b="1"/>
              <a:t>(first excited</a:t>
            </a:r>
          </a:p>
          <a:p>
            <a:pPr algn="ctr"/>
            <a:r>
              <a:rPr lang="en-US" sz="1500" b="1"/>
              <a:t>triplet state)</a:t>
            </a:r>
            <a:endParaRPr lang="en-US" sz="1900" b="1"/>
          </a:p>
        </p:txBody>
      </p:sp>
      <p:sp>
        <p:nvSpPr>
          <p:cNvPr id="220174" name="Line 14"/>
          <p:cNvSpPr>
            <a:spLocks noChangeShapeType="1"/>
          </p:cNvSpPr>
          <p:nvPr/>
        </p:nvSpPr>
        <p:spPr bwMode="auto">
          <a:xfrm flipH="1">
            <a:off x="4967681" y="3381248"/>
            <a:ext cx="0" cy="2926080"/>
          </a:xfrm>
          <a:prstGeom prst="line">
            <a:avLst/>
          </a:prstGeom>
          <a:noFill/>
          <a:ln w="38100">
            <a:solidFill>
              <a:schemeClr val="bg2"/>
            </a:solidFill>
            <a:prstDash val="dash"/>
            <a:round/>
            <a:headEnd/>
            <a:tailEnd type="triangle" w="med" len="med"/>
          </a:ln>
          <a:effectLst/>
        </p:spPr>
        <p:txBody>
          <a:bodyPr lIns="96661" tIns="48331" rIns="96661" bIns="48331"/>
          <a:lstStyle/>
          <a:p>
            <a:endParaRPr lang="en-US"/>
          </a:p>
        </p:txBody>
      </p:sp>
      <p:sp>
        <p:nvSpPr>
          <p:cNvPr id="220175" name="Text Box 15"/>
          <p:cNvSpPr txBox="1">
            <a:spLocks noChangeArrowheads="1"/>
          </p:cNvSpPr>
          <p:nvPr/>
        </p:nvSpPr>
        <p:spPr bwMode="auto">
          <a:xfrm>
            <a:off x="4942678" y="4305809"/>
            <a:ext cx="1945244" cy="619760"/>
          </a:xfrm>
          <a:prstGeom prst="rect">
            <a:avLst/>
          </a:prstGeom>
          <a:noFill/>
          <a:ln w="9525">
            <a:noFill/>
            <a:miter lim="800000"/>
            <a:headEnd/>
            <a:tailEnd/>
          </a:ln>
          <a:effectLst/>
        </p:spPr>
        <p:txBody>
          <a:bodyPr wrap="none" lIns="96661" tIns="48331" rIns="96661" bIns="48331">
            <a:spAutoFit/>
          </a:bodyPr>
          <a:lstStyle/>
          <a:p>
            <a:r>
              <a:rPr lang="en-US" sz="1700" b="1" i="1">
                <a:solidFill>
                  <a:schemeClr val="bg2"/>
                </a:solidFill>
              </a:rPr>
              <a:t>NON-RADIATIVE </a:t>
            </a:r>
          </a:p>
          <a:p>
            <a:r>
              <a:rPr lang="en-US" sz="1700" b="1" i="1">
                <a:solidFill>
                  <a:schemeClr val="bg2"/>
                </a:solidFill>
              </a:rPr>
              <a:t>DECAY</a:t>
            </a:r>
          </a:p>
        </p:txBody>
      </p:sp>
      <p:sp>
        <p:nvSpPr>
          <p:cNvPr id="220176" name="Text Box 16"/>
          <p:cNvSpPr txBox="1">
            <a:spLocks noChangeArrowheads="1"/>
          </p:cNvSpPr>
          <p:nvPr/>
        </p:nvSpPr>
        <p:spPr bwMode="auto">
          <a:xfrm>
            <a:off x="407111" y="4194048"/>
            <a:ext cx="1760220" cy="651934"/>
          </a:xfrm>
          <a:prstGeom prst="rect">
            <a:avLst/>
          </a:prstGeom>
          <a:noFill/>
          <a:ln w="9525">
            <a:noFill/>
            <a:miter lim="800000"/>
            <a:headEnd/>
            <a:tailEnd/>
          </a:ln>
          <a:effectLst/>
        </p:spPr>
        <p:txBody>
          <a:bodyPr lIns="96661" tIns="48331" rIns="96661" bIns="48331">
            <a:spAutoFit/>
          </a:bodyPr>
          <a:lstStyle/>
          <a:p>
            <a:pPr algn="ctr"/>
            <a:r>
              <a:rPr lang="en-US" sz="1700" b="1" i="1">
                <a:solidFill>
                  <a:schemeClr val="accent2"/>
                </a:solidFill>
              </a:rPr>
              <a:t>ABSORPTION </a:t>
            </a:r>
          </a:p>
          <a:p>
            <a:pPr algn="ctr"/>
            <a:r>
              <a:rPr lang="en-US" sz="1900" b="1" i="1">
                <a:solidFill>
                  <a:schemeClr val="accent2"/>
                </a:solidFill>
              </a:rPr>
              <a:t>(10</a:t>
            </a:r>
            <a:r>
              <a:rPr lang="en-US" sz="1900" b="1" i="1" baseline="30000">
                <a:solidFill>
                  <a:schemeClr val="accent2"/>
                </a:solidFill>
              </a:rPr>
              <a:t>-15</a:t>
            </a:r>
            <a:r>
              <a:rPr lang="en-US" sz="1900" b="1" i="1">
                <a:solidFill>
                  <a:schemeClr val="accent2"/>
                </a:solidFill>
              </a:rPr>
              <a:t> sec)</a:t>
            </a:r>
            <a:endParaRPr lang="en-US" b="1" baseline="-25000">
              <a:solidFill>
                <a:srgbClr val="009900"/>
              </a:solidFill>
            </a:endParaRPr>
          </a:p>
        </p:txBody>
      </p:sp>
      <p:sp>
        <p:nvSpPr>
          <p:cNvPr id="220177" name="Text Box 17"/>
          <p:cNvSpPr txBox="1">
            <a:spLocks noChangeArrowheads="1"/>
          </p:cNvSpPr>
          <p:nvPr/>
        </p:nvSpPr>
        <p:spPr bwMode="auto">
          <a:xfrm>
            <a:off x="6971497" y="4275329"/>
            <a:ext cx="2284821" cy="620826"/>
          </a:xfrm>
          <a:prstGeom prst="rect">
            <a:avLst/>
          </a:prstGeom>
          <a:noFill/>
          <a:ln w="9525">
            <a:noFill/>
            <a:miter lim="800000"/>
            <a:headEnd/>
            <a:tailEnd/>
          </a:ln>
          <a:effectLst/>
        </p:spPr>
        <p:txBody>
          <a:bodyPr wrap="none" lIns="96661" tIns="48331" rIns="96661" bIns="48331">
            <a:spAutoFit/>
          </a:bodyPr>
          <a:lstStyle/>
          <a:p>
            <a:r>
              <a:rPr lang="en-US" sz="1700" b="1" i="1">
                <a:solidFill>
                  <a:srgbClr val="800000"/>
                </a:solidFill>
              </a:rPr>
              <a:t>PHOSPHORE-</a:t>
            </a:r>
          </a:p>
          <a:p>
            <a:r>
              <a:rPr lang="en-US" sz="1700" b="1" i="1">
                <a:solidFill>
                  <a:srgbClr val="800000"/>
                </a:solidFill>
              </a:rPr>
              <a:t>SCENCE (&gt;10</a:t>
            </a:r>
            <a:r>
              <a:rPr lang="en-US" sz="1700" b="1" i="1" baseline="30000">
                <a:solidFill>
                  <a:srgbClr val="800000"/>
                </a:solidFill>
              </a:rPr>
              <a:t>-6</a:t>
            </a:r>
            <a:r>
              <a:rPr lang="en-US" sz="1700" b="1" i="1">
                <a:solidFill>
                  <a:srgbClr val="800000"/>
                </a:solidFill>
              </a:rPr>
              <a:t> sec)</a:t>
            </a:r>
            <a:endParaRPr lang="en-US" sz="1700" b="1" i="1">
              <a:solidFill>
                <a:srgbClr val="FF9900"/>
              </a:solidFill>
            </a:endParaRPr>
          </a:p>
        </p:txBody>
      </p:sp>
      <p:sp>
        <p:nvSpPr>
          <p:cNvPr id="220178" name="Rectangle 18"/>
          <p:cNvSpPr>
            <a:spLocks noChangeArrowheads="1"/>
          </p:cNvSpPr>
          <p:nvPr/>
        </p:nvSpPr>
        <p:spPr bwMode="auto">
          <a:xfrm>
            <a:off x="5391067" y="1349248"/>
            <a:ext cx="1280160" cy="559271"/>
          </a:xfrm>
          <a:prstGeom prst="rect">
            <a:avLst/>
          </a:prstGeom>
          <a:noFill/>
          <a:ln w="9525">
            <a:noFill/>
            <a:miter lim="800000"/>
            <a:headEnd/>
            <a:tailEnd/>
          </a:ln>
          <a:effectLst/>
        </p:spPr>
        <p:txBody>
          <a:bodyPr lIns="96661" tIns="48331" rIns="96661" bIns="48331">
            <a:spAutoFit/>
          </a:bodyPr>
          <a:lstStyle/>
          <a:p>
            <a:pPr algn="ctr"/>
            <a:r>
              <a:rPr lang="en-US" sz="1500" b="1"/>
              <a:t>Vibrational</a:t>
            </a:r>
          </a:p>
          <a:p>
            <a:pPr algn="ctr"/>
            <a:r>
              <a:rPr lang="en-US" sz="1500" b="1"/>
              <a:t>sublevels</a:t>
            </a:r>
          </a:p>
        </p:txBody>
      </p:sp>
      <p:sp>
        <p:nvSpPr>
          <p:cNvPr id="220179" name="Text Box 19"/>
          <p:cNvSpPr txBox="1">
            <a:spLocks noChangeArrowheads="1"/>
          </p:cNvSpPr>
          <p:nvPr/>
        </p:nvSpPr>
        <p:spPr bwMode="auto">
          <a:xfrm>
            <a:off x="5124724" y="1069849"/>
            <a:ext cx="439342" cy="974769"/>
          </a:xfrm>
          <a:prstGeom prst="rect">
            <a:avLst/>
          </a:prstGeom>
          <a:noFill/>
          <a:ln w="9525">
            <a:noFill/>
            <a:miter lim="800000"/>
            <a:headEnd/>
            <a:tailEnd/>
          </a:ln>
          <a:effectLst/>
        </p:spPr>
        <p:txBody>
          <a:bodyPr wrap="none" lIns="96661" tIns="48331" rIns="96661" bIns="48331">
            <a:spAutoFit/>
          </a:bodyPr>
          <a:lstStyle/>
          <a:p>
            <a:r>
              <a:rPr lang="en-US" sz="5700"/>
              <a:t>}</a:t>
            </a:r>
          </a:p>
        </p:txBody>
      </p:sp>
      <p:sp>
        <p:nvSpPr>
          <p:cNvPr id="220180" name="Line 20"/>
          <p:cNvSpPr>
            <a:spLocks noChangeShapeType="1"/>
          </p:cNvSpPr>
          <p:nvPr/>
        </p:nvSpPr>
        <p:spPr bwMode="auto">
          <a:xfrm flipH="1">
            <a:off x="4182582" y="3381248"/>
            <a:ext cx="0" cy="2946400"/>
          </a:xfrm>
          <a:prstGeom prst="line">
            <a:avLst/>
          </a:prstGeom>
          <a:noFill/>
          <a:ln w="38100">
            <a:solidFill>
              <a:srgbClr val="FF9900"/>
            </a:solidFill>
            <a:round/>
            <a:headEnd/>
            <a:tailEnd type="triangle" w="med" len="med"/>
          </a:ln>
          <a:effectLst/>
        </p:spPr>
        <p:txBody>
          <a:bodyPr lIns="96661" tIns="48331" rIns="96661" bIns="48331"/>
          <a:lstStyle/>
          <a:p>
            <a:endParaRPr lang="en-US"/>
          </a:p>
        </p:txBody>
      </p:sp>
      <p:sp>
        <p:nvSpPr>
          <p:cNvPr id="220181" name="Line 21"/>
          <p:cNvSpPr>
            <a:spLocks noChangeShapeType="1"/>
          </p:cNvSpPr>
          <p:nvPr/>
        </p:nvSpPr>
        <p:spPr bwMode="auto">
          <a:xfrm>
            <a:off x="1988975" y="1511808"/>
            <a:ext cx="3138726" cy="0"/>
          </a:xfrm>
          <a:prstGeom prst="line">
            <a:avLst/>
          </a:prstGeom>
          <a:noFill/>
          <a:ln w="28575">
            <a:solidFill>
              <a:schemeClr val="tx1"/>
            </a:solidFill>
            <a:round/>
            <a:headEnd/>
            <a:tailEnd/>
          </a:ln>
          <a:effectLst/>
        </p:spPr>
        <p:txBody>
          <a:bodyPr lIns="96661" tIns="48331" rIns="96661" bIns="48331"/>
          <a:lstStyle/>
          <a:p>
            <a:endParaRPr lang="en-US"/>
          </a:p>
        </p:txBody>
      </p:sp>
      <p:sp>
        <p:nvSpPr>
          <p:cNvPr id="220182" name="Line 22"/>
          <p:cNvSpPr>
            <a:spLocks noChangeShapeType="1"/>
          </p:cNvSpPr>
          <p:nvPr/>
        </p:nvSpPr>
        <p:spPr bwMode="auto">
          <a:xfrm>
            <a:off x="1988975" y="1267968"/>
            <a:ext cx="3138726" cy="0"/>
          </a:xfrm>
          <a:prstGeom prst="line">
            <a:avLst/>
          </a:prstGeom>
          <a:noFill/>
          <a:ln w="28575">
            <a:solidFill>
              <a:schemeClr val="tx1"/>
            </a:solidFill>
            <a:round/>
            <a:headEnd/>
            <a:tailEnd/>
          </a:ln>
          <a:effectLst/>
        </p:spPr>
        <p:txBody>
          <a:bodyPr lIns="96661" tIns="48331" rIns="96661" bIns="48331"/>
          <a:lstStyle/>
          <a:p>
            <a:endParaRPr lang="en-US"/>
          </a:p>
        </p:txBody>
      </p:sp>
      <p:sp>
        <p:nvSpPr>
          <p:cNvPr id="220183" name="Line 23"/>
          <p:cNvSpPr>
            <a:spLocks noChangeShapeType="1"/>
          </p:cNvSpPr>
          <p:nvPr/>
        </p:nvSpPr>
        <p:spPr bwMode="auto">
          <a:xfrm>
            <a:off x="1988975" y="1755648"/>
            <a:ext cx="3138726" cy="0"/>
          </a:xfrm>
          <a:prstGeom prst="line">
            <a:avLst/>
          </a:prstGeom>
          <a:noFill/>
          <a:ln w="28575">
            <a:solidFill>
              <a:schemeClr val="tx1"/>
            </a:solidFill>
            <a:round/>
            <a:headEnd/>
            <a:tailEnd/>
          </a:ln>
          <a:effectLst/>
        </p:spPr>
        <p:txBody>
          <a:bodyPr lIns="96661" tIns="48331" rIns="96661" bIns="48331"/>
          <a:lstStyle/>
          <a:p>
            <a:endParaRPr lang="en-US"/>
          </a:p>
        </p:txBody>
      </p:sp>
      <p:sp>
        <p:nvSpPr>
          <p:cNvPr id="220184" name="Line 24"/>
          <p:cNvSpPr>
            <a:spLocks noChangeShapeType="1"/>
          </p:cNvSpPr>
          <p:nvPr/>
        </p:nvSpPr>
        <p:spPr bwMode="auto">
          <a:xfrm>
            <a:off x="1988975" y="1999488"/>
            <a:ext cx="3138726" cy="0"/>
          </a:xfrm>
          <a:prstGeom prst="line">
            <a:avLst/>
          </a:prstGeom>
          <a:noFill/>
          <a:ln w="38100">
            <a:solidFill>
              <a:schemeClr val="tx1"/>
            </a:solidFill>
            <a:round/>
            <a:headEnd/>
            <a:tailEnd/>
          </a:ln>
          <a:effectLst/>
        </p:spPr>
        <p:txBody>
          <a:bodyPr lIns="96661" tIns="48331" rIns="96661" bIns="48331"/>
          <a:lstStyle/>
          <a:p>
            <a:endParaRPr lang="en-US"/>
          </a:p>
        </p:txBody>
      </p:sp>
      <p:sp>
        <p:nvSpPr>
          <p:cNvPr id="220185" name="Text Box 25"/>
          <p:cNvSpPr txBox="1">
            <a:spLocks noChangeArrowheads="1"/>
          </p:cNvSpPr>
          <p:nvPr/>
        </p:nvSpPr>
        <p:spPr bwMode="auto">
          <a:xfrm>
            <a:off x="2284364" y="2063835"/>
            <a:ext cx="3913120" cy="359216"/>
          </a:xfrm>
          <a:prstGeom prst="rect">
            <a:avLst/>
          </a:prstGeom>
          <a:noFill/>
          <a:ln w="9525">
            <a:noFill/>
            <a:miter lim="800000"/>
            <a:headEnd/>
            <a:tailEnd/>
          </a:ln>
          <a:effectLst/>
        </p:spPr>
        <p:txBody>
          <a:bodyPr wrap="none" lIns="96661" tIns="48331" rIns="96661" bIns="48331">
            <a:spAutoFit/>
          </a:bodyPr>
          <a:lstStyle/>
          <a:p>
            <a:r>
              <a:rPr lang="en-US" sz="1700" b="1" i="1"/>
              <a:t>INTERNAL CONVERSION (10</a:t>
            </a:r>
            <a:r>
              <a:rPr lang="en-US" sz="1700" b="1" i="1" baseline="30000"/>
              <a:t>-12</a:t>
            </a:r>
            <a:r>
              <a:rPr lang="en-US" sz="1700" b="1" i="1"/>
              <a:t> sec)</a:t>
            </a:r>
            <a:endParaRPr lang="en-US" sz="3000" b="1" baseline="-25000"/>
          </a:p>
        </p:txBody>
      </p:sp>
      <p:sp>
        <p:nvSpPr>
          <p:cNvPr id="220186" name="Text Box 26"/>
          <p:cNvSpPr txBox="1">
            <a:spLocks noChangeArrowheads="1"/>
          </p:cNvSpPr>
          <p:nvPr/>
        </p:nvSpPr>
        <p:spPr bwMode="auto">
          <a:xfrm>
            <a:off x="381000" y="1345861"/>
            <a:ext cx="1649090" cy="928603"/>
          </a:xfrm>
          <a:prstGeom prst="rect">
            <a:avLst/>
          </a:prstGeom>
          <a:noFill/>
          <a:ln w="9525">
            <a:noFill/>
            <a:miter lim="800000"/>
            <a:headEnd/>
            <a:tailEnd/>
          </a:ln>
          <a:effectLst/>
        </p:spPr>
        <p:txBody>
          <a:bodyPr wrap="none" lIns="96661" tIns="48331" rIns="96661" bIns="48331">
            <a:spAutoFit/>
          </a:bodyPr>
          <a:lstStyle/>
          <a:p>
            <a:pPr algn="ctr"/>
            <a:r>
              <a:rPr lang="en-US" b="1"/>
              <a:t>S</a:t>
            </a:r>
            <a:r>
              <a:rPr lang="en-US" b="1" baseline="-25000"/>
              <a:t>2</a:t>
            </a:r>
          </a:p>
          <a:p>
            <a:pPr algn="ctr"/>
            <a:r>
              <a:rPr lang="en-US" sz="1500" b="1"/>
              <a:t>(second excited</a:t>
            </a:r>
          </a:p>
          <a:p>
            <a:pPr algn="ctr"/>
            <a:r>
              <a:rPr lang="en-US" sz="1500" b="1"/>
              <a:t>singlet state)</a:t>
            </a:r>
            <a:endParaRPr lang="en-US" sz="1900" b="1"/>
          </a:p>
        </p:txBody>
      </p:sp>
      <p:sp>
        <p:nvSpPr>
          <p:cNvPr id="220187" name="Line 27"/>
          <p:cNvSpPr>
            <a:spLocks noChangeShapeType="1"/>
          </p:cNvSpPr>
          <p:nvPr/>
        </p:nvSpPr>
        <p:spPr bwMode="auto">
          <a:xfrm flipV="1">
            <a:off x="1988975" y="5819648"/>
            <a:ext cx="5459016" cy="0"/>
          </a:xfrm>
          <a:prstGeom prst="line">
            <a:avLst/>
          </a:prstGeom>
          <a:noFill/>
          <a:ln w="28575">
            <a:solidFill>
              <a:schemeClr val="tx1"/>
            </a:solidFill>
            <a:round/>
            <a:headEnd/>
            <a:tailEnd/>
          </a:ln>
          <a:effectLst/>
        </p:spPr>
        <p:txBody>
          <a:bodyPr lIns="96661" tIns="48331" rIns="96661" bIns="48331"/>
          <a:lstStyle/>
          <a:p>
            <a:endParaRPr lang="en-US"/>
          </a:p>
        </p:txBody>
      </p:sp>
      <p:sp>
        <p:nvSpPr>
          <p:cNvPr id="220188" name="Line 28"/>
          <p:cNvSpPr>
            <a:spLocks noChangeShapeType="1"/>
          </p:cNvSpPr>
          <p:nvPr/>
        </p:nvSpPr>
        <p:spPr bwMode="auto">
          <a:xfrm flipV="1">
            <a:off x="1988975" y="6063488"/>
            <a:ext cx="5459016" cy="0"/>
          </a:xfrm>
          <a:prstGeom prst="line">
            <a:avLst/>
          </a:prstGeom>
          <a:noFill/>
          <a:ln w="28575">
            <a:solidFill>
              <a:schemeClr val="tx1"/>
            </a:solidFill>
            <a:round/>
            <a:headEnd/>
            <a:tailEnd/>
          </a:ln>
          <a:effectLst/>
        </p:spPr>
        <p:txBody>
          <a:bodyPr lIns="96661" tIns="48331" rIns="96661" bIns="48331"/>
          <a:lstStyle/>
          <a:p>
            <a:endParaRPr lang="en-US"/>
          </a:p>
        </p:txBody>
      </p:sp>
      <p:sp>
        <p:nvSpPr>
          <p:cNvPr id="220189" name="Line 29"/>
          <p:cNvSpPr>
            <a:spLocks noChangeShapeType="1"/>
          </p:cNvSpPr>
          <p:nvPr/>
        </p:nvSpPr>
        <p:spPr bwMode="auto">
          <a:xfrm>
            <a:off x="1988975" y="6292089"/>
            <a:ext cx="5459016" cy="15239"/>
          </a:xfrm>
          <a:prstGeom prst="line">
            <a:avLst/>
          </a:prstGeom>
          <a:noFill/>
          <a:ln w="38100">
            <a:solidFill>
              <a:schemeClr val="tx1"/>
            </a:solidFill>
            <a:round/>
            <a:headEnd/>
            <a:tailEnd/>
          </a:ln>
          <a:effectLst/>
        </p:spPr>
        <p:txBody>
          <a:bodyPr lIns="96661" tIns="48331" rIns="96661" bIns="48331"/>
          <a:lstStyle/>
          <a:p>
            <a:endParaRPr lang="en-US"/>
          </a:p>
        </p:txBody>
      </p:sp>
      <p:sp>
        <p:nvSpPr>
          <p:cNvPr id="220190" name="Line 30"/>
          <p:cNvSpPr>
            <a:spLocks noChangeShapeType="1"/>
          </p:cNvSpPr>
          <p:nvPr/>
        </p:nvSpPr>
        <p:spPr bwMode="auto">
          <a:xfrm flipH="1" flipV="1">
            <a:off x="2087321" y="1511808"/>
            <a:ext cx="0" cy="4795520"/>
          </a:xfrm>
          <a:prstGeom prst="line">
            <a:avLst/>
          </a:prstGeom>
          <a:noFill/>
          <a:ln w="38100">
            <a:solidFill>
              <a:schemeClr val="accent2"/>
            </a:solidFill>
            <a:round/>
            <a:headEnd/>
            <a:tailEnd type="triangle" w="med" len="med"/>
          </a:ln>
          <a:effectLst/>
        </p:spPr>
        <p:txBody>
          <a:bodyPr lIns="96661" tIns="48331" rIns="96661" bIns="48331"/>
          <a:lstStyle/>
          <a:p>
            <a:endParaRPr lang="en-US"/>
          </a:p>
        </p:txBody>
      </p:sp>
      <p:sp>
        <p:nvSpPr>
          <p:cNvPr id="220191" name="Line 31"/>
          <p:cNvSpPr>
            <a:spLocks noChangeShapeType="1"/>
          </p:cNvSpPr>
          <p:nvPr/>
        </p:nvSpPr>
        <p:spPr bwMode="auto">
          <a:xfrm>
            <a:off x="2327351" y="1511808"/>
            <a:ext cx="0" cy="1869440"/>
          </a:xfrm>
          <a:prstGeom prst="line">
            <a:avLst/>
          </a:prstGeom>
          <a:noFill/>
          <a:ln w="38100">
            <a:solidFill>
              <a:schemeClr val="tx1"/>
            </a:solidFill>
            <a:prstDash val="sysDot"/>
            <a:round/>
            <a:headEnd/>
            <a:tailEnd type="triangle" w="med" len="med"/>
          </a:ln>
          <a:effectLst/>
        </p:spPr>
        <p:txBody>
          <a:bodyPr wrap="none" lIns="96661" tIns="48331" rIns="96661" bIns="48331" anchor="ctr"/>
          <a:lstStyle/>
          <a:p>
            <a:endParaRPr lang="en-US"/>
          </a:p>
        </p:txBody>
      </p:sp>
      <p:sp>
        <p:nvSpPr>
          <p:cNvPr id="220192" name="Line 32"/>
          <p:cNvSpPr>
            <a:spLocks noChangeShapeType="1"/>
          </p:cNvSpPr>
          <p:nvPr/>
        </p:nvSpPr>
        <p:spPr bwMode="auto">
          <a:xfrm flipH="1">
            <a:off x="2967431" y="2649728"/>
            <a:ext cx="0" cy="731520"/>
          </a:xfrm>
          <a:prstGeom prst="line">
            <a:avLst/>
          </a:prstGeom>
          <a:noFill/>
          <a:ln w="38100">
            <a:solidFill>
              <a:schemeClr val="tx1"/>
            </a:solidFill>
            <a:prstDash val="sysDot"/>
            <a:round/>
            <a:headEnd/>
            <a:tailEnd type="triangle" w="med" len="med"/>
          </a:ln>
          <a:effectLst/>
        </p:spPr>
        <p:txBody>
          <a:bodyPr wrap="none" lIns="96661" tIns="48331" rIns="96661" bIns="48331" anchor="ctr"/>
          <a:lstStyle/>
          <a:p>
            <a:endParaRPr lang="en-US"/>
          </a:p>
        </p:txBody>
      </p:sp>
      <p:sp>
        <p:nvSpPr>
          <p:cNvPr id="220193" name="Line 33"/>
          <p:cNvSpPr>
            <a:spLocks noChangeShapeType="1"/>
          </p:cNvSpPr>
          <p:nvPr/>
        </p:nvSpPr>
        <p:spPr bwMode="auto">
          <a:xfrm>
            <a:off x="7047941" y="4112768"/>
            <a:ext cx="0" cy="2194560"/>
          </a:xfrm>
          <a:prstGeom prst="line">
            <a:avLst/>
          </a:prstGeom>
          <a:noFill/>
          <a:ln w="38100">
            <a:solidFill>
              <a:srgbClr val="800000"/>
            </a:solidFill>
            <a:round/>
            <a:headEnd/>
            <a:tailEnd type="triangle" w="med" len="med"/>
          </a:ln>
          <a:effectLst/>
        </p:spPr>
        <p:txBody>
          <a:bodyPr lIns="96661" tIns="48331" rIns="96661" bIns="48331"/>
          <a:lstStyle/>
          <a:p>
            <a:endParaRPr lang="en-US"/>
          </a:p>
        </p:txBody>
      </p:sp>
      <p:sp>
        <p:nvSpPr>
          <p:cNvPr id="220194" name="Line 34"/>
          <p:cNvSpPr>
            <a:spLocks noChangeShapeType="1"/>
          </p:cNvSpPr>
          <p:nvPr/>
        </p:nvSpPr>
        <p:spPr bwMode="auto">
          <a:xfrm>
            <a:off x="6247841" y="3868928"/>
            <a:ext cx="1280160" cy="0"/>
          </a:xfrm>
          <a:prstGeom prst="line">
            <a:avLst/>
          </a:prstGeom>
          <a:noFill/>
          <a:ln w="38100">
            <a:solidFill>
              <a:schemeClr val="tx1"/>
            </a:solidFill>
            <a:round/>
            <a:headEnd/>
            <a:tailEnd/>
          </a:ln>
          <a:effectLst/>
        </p:spPr>
        <p:txBody>
          <a:bodyPr lIns="96661" tIns="48331" rIns="96661" bIns="48331"/>
          <a:lstStyle/>
          <a:p>
            <a:endParaRPr lang="en-US"/>
          </a:p>
        </p:txBody>
      </p:sp>
      <p:sp>
        <p:nvSpPr>
          <p:cNvPr id="220195" name="Line 35"/>
          <p:cNvSpPr>
            <a:spLocks noChangeShapeType="1"/>
          </p:cNvSpPr>
          <p:nvPr/>
        </p:nvSpPr>
        <p:spPr bwMode="auto">
          <a:xfrm>
            <a:off x="6247841" y="3625088"/>
            <a:ext cx="1280160" cy="0"/>
          </a:xfrm>
          <a:prstGeom prst="line">
            <a:avLst/>
          </a:prstGeom>
          <a:noFill/>
          <a:ln w="38100">
            <a:solidFill>
              <a:schemeClr val="tx1"/>
            </a:solidFill>
            <a:round/>
            <a:headEnd/>
            <a:tailEnd/>
          </a:ln>
          <a:effectLst/>
        </p:spPr>
        <p:txBody>
          <a:bodyPr lIns="96661" tIns="48331" rIns="96661" bIns="48331"/>
          <a:lstStyle/>
          <a:p>
            <a:endParaRPr lang="en-US"/>
          </a:p>
        </p:txBody>
      </p:sp>
      <p:sp>
        <p:nvSpPr>
          <p:cNvPr id="220196" name="Line 36"/>
          <p:cNvSpPr>
            <a:spLocks noChangeShapeType="1"/>
          </p:cNvSpPr>
          <p:nvPr/>
        </p:nvSpPr>
        <p:spPr bwMode="auto">
          <a:xfrm>
            <a:off x="1988975" y="2893568"/>
            <a:ext cx="3138726" cy="0"/>
          </a:xfrm>
          <a:prstGeom prst="line">
            <a:avLst/>
          </a:prstGeom>
          <a:noFill/>
          <a:ln w="28575">
            <a:solidFill>
              <a:schemeClr val="tx1"/>
            </a:solidFill>
            <a:round/>
            <a:headEnd/>
            <a:tailEnd/>
          </a:ln>
          <a:effectLst/>
        </p:spPr>
        <p:txBody>
          <a:bodyPr lIns="96661" tIns="48331" rIns="96661" bIns="48331"/>
          <a:lstStyle/>
          <a:p>
            <a:endParaRPr lang="en-US"/>
          </a:p>
        </p:txBody>
      </p:sp>
      <p:sp>
        <p:nvSpPr>
          <p:cNvPr id="220197" name="Line 37"/>
          <p:cNvSpPr>
            <a:spLocks noChangeShapeType="1"/>
          </p:cNvSpPr>
          <p:nvPr/>
        </p:nvSpPr>
        <p:spPr bwMode="auto">
          <a:xfrm>
            <a:off x="1988975" y="2649728"/>
            <a:ext cx="3138726" cy="0"/>
          </a:xfrm>
          <a:prstGeom prst="line">
            <a:avLst/>
          </a:prstGeom>
          <a:noFill/>
          <a:ln w="28575">
            <a:solidFill>
              <a:schemeClr val="tx1"/>
            </a:solidFill>
            <a:round/>
            <a:headEnd/>
            <a:tailEnd/>
          </a:ln>
          <a:effectLst/>
        </p:spPr>
        <p:txBody>
          <a:bodyPr lIns="96661" tIns="48331" rIns="96661" bIns="48331"/>
          <a:lstStyle/>
          <a:p>
            <a:endParaRPr lang="en-US"/>
          </a:p>
        </p:txBody>
      </p:sp>
      <p:sp>
        <p:nvSpPr>
          <p:cNvPr id="220198" name="Line 38"/>
          <p:cNvSpPr>
            <a:spLocks noChangeShapeType="1"/>
          </p:cNvSpPr>
          <p:nvPr/>
        </p:nvSpPr>
        <p:spPr bwMode="auto">
          <a:xfrm>
            <a:off x="1988975" y="3137408"/>
            <a:ext cx="3138726" cy="0"/>
          </a:xfrm>
          <a:prstGeom prst="line">
            <a:avLst/>
          </a:prstGeom>
          <a:noFill/>
          <a:ln w="28575">
            <a:solidFill>
              <a:schemeClr val="tx1"/>
            </a:solidFill>
            <a:round/>
            <a:headEnd/>
            <a:tailEnd/>
          </a:ln>
          <a:effectLst/>
        </p:spPr>
        <p:txBody>
          <a:bodyPr lIns="96661" tIns="48331" rIns="96661" bIns="48331"/>
          <a:lstStyle/>
          <a:p>
            <a:endParaRPr lang="en-US"/>
          </a:p>
        </p:txBody>
      </p:sp>
      <p:sp>
        <p:nvSpPr>
          <p:cNvPr id="220199" name="Line 39"/>
          <p:cNvSpPr>
            <a:spLocks noChangeShapeType="1"/>
          </p:cNvSpPr>
          <p:nvPr/>
        </p:nvSpPr>
        <p:spPr bwMode="auto">
          <a:xfrm>
            <a:off x="1988975" y="3381248"/>
            <a:ext cx="3138726" cy="0"/>
          </a:xfrm>
          <a:prstGeom prst="line">
            <a:avLst/>
          </a:prstGeom>
          <a:noFill/>
          <a:ln w="38100">
            <a:solidFill>
              <a:schemeClr val="tx1"/>
            </a:solidFill>
            <a:round/>
            <a:headEnd/>
            <a:tailEnd/>
          </a:ln>
          <a:effectLst/>
        </p:spPr>
        <p:txBody>
          <a:bodyPr lIns="96661" tIns="48331" rIns="96661" bIns="48331"/>
          <a:lstStyle/>
          <a:p>
            <a:endParaRPr lang="en-US"/>
          </a:p>
        </p:txBody>
      </p:sp>
      <p:sp>
        <p:nvSpPr>
          <p:cNvPr id="220200" name="Line 40"/>
          <p:cNvSpPr>
            <a:spLocks noChangeShapeType="1"/>
          </p:cNvSpPr>
          <p:nvPr/>
        </p:nvSpPr>
        <p:spPr bwMode="auto">
          <a:xfrm flipH="1">
            <a:off x="2887421" y="2324608"/>
            <a:ext cx="560070" cy="487680"/>
          </a:xfrm>
          <a:prstGeom prst="line">
            <a:avLst/>
          </a:prstGeom>
          <a:noFill/>
          <a:ln w="9525">
            <a:solidFill>
              <a:schemeClr val="tx1"/>
            </a:solidFill>
            <a:round/>
            <a:headEnd/>
            <a:tailEnd/>
          </a:ln>
          <a:effectLst/>
        </p:spPr>
        <p:txBody>
          <a:bodyPr wrap="none" lIns="96661" tIns="48331" rIns="96661" bIns="48331" anchor="ctr"/>
          <a:lstStyle/>
          <a:p>
            <a:endParaRPr lang="en-US"/>
          </a:p>
        </p:txBody>
      </p:sp>
      <p:sp>
        <p:nvSpPr>
          <p:cNvPr id="220201" name="Text Box 41"/>
          <p:cNvSpPr txBox="1">
            <a:spLocks noChangeArrowheads="1"/>
          </p:cNvSpPr>
          <p:nvPr/>
        </p:nvSpPr>
        <p:spPr bwMode="auto">
          <a:xfrm>
            <a:off x="5425852" y="2731009"/>
            <a:ext cx="1797330" cy="620826"/>
          </a:xfrm>
          <a:prstGeom prst="rect">
            <a:avLst/>
          </a:prstGeom>
          <a:noFill/>
          <a:ln w="9525">
            <a:noFill/>
            <a:miter lim="800000"/>
            <a:headEnd/>
            <a:tailEnd/>
          </a:ln>
          <a:effectLst/>
        </p:spPr>
        <p:txBody>
          <a:bodyPr wrap="none" lIns="96661" tIns="48331" rIns="96661" bIns="48331">
            <a:spAutoFit/>
          </a:bodyPr>
          <a:lstStyle/>
          <a:p>
            <a:r>
              <a:rPr lang="en-US" sz="1700" b="1" i="1"/>
              <a:t>INTERSYSTEM </a:t>
            </a:r>
          </a:p>
          <a:p>
            <a:r>
              <a:rPr lang="en-US" sz="1700" b="1" i="1"/>
              <a:t>CROSSING</a:t>
            </a:r>
          </a:p>
        </p:txBody>
      </p:sp>
      <p:sp>
        <p:nvSpPr>
          <p:cNvPr id="220202" name="Line 42"/>
          <p:cNvSpPr>
            <a:spLocks noChangeShapeType="1"/>
          </p:cNvSpPr>
          <p:nvPr/>
        </p:nvSpPr>
        <p:spPr bwMode="auto">
          <a:xfrm flipH="1">
            <a:off x="2327351" y="2324608"/>
            <a:ext cx="1120140" cy="243840"/>
          </a:xfrm>
          <a:prstGeom prst="line">
            <a:avLst/>
          </a:prstGeom>
          <a:noFill/>
          <a:ln w="9525">
            <a:solidFill>
              <a:schemeClr val="tx1"/>
            </a:solidFill>
            <a:round/>
            <a:headEnd/>
            <a:tailEnd/>
          </a:ln>
          <a:effectLst/>
        </p:spPr>
        <p:txBody>
          <a:bodyPr wrap="none" lIns="96661" tIns="48331" rIns="96661" bIns="48331" anchor="ctr"/>
          <a:lstStyle/>
          <a:p>
            <a:endParaRPr lang="en-US"/>
          </a:p>
        </p:txBody>
      </p:sp>
      <p:sp>
        <p:nvSpPr>
          <p:cNvPr id="220203" name="Line 43"/>
          <p:cNvSpPr>
            <a:spLocks noChangeShapeType="1"/>
          </p:cNvSpPr>
          <p:nvPr/>
        </p:nvSpPr>
        <p:spPr bwMode="auto">
          <a:xfrm flipH="1">
            <a:off x="3447491" y="5575808"/>
            <a:ext cx="0" cy="731520"/>
          </a:xfrm>
          <a:prstGeom prst="line">
            <a:avLst/>
          </a:prstGeom>
          <a:noFill/>
          <a:ln w="38100">
            <a:solidFill>
              <a:schemeClr val="tx1"/>
            </a:solidFill>
            <a:prstDash val="sysDot"/>
            <a:round/>
            <a:headEnd/>
            <a:tailEnd type="triangle" w="med" len="med"/>
          </a:ln>
          <a:effectLst/>
        </p:spPr>
        <p:txBody>
          <a:bodyPr wrap="none" lIns="96661" tIns="48331" rIns="96661" bIns="48331" anchor="ctr"/>
          <a:lstStyle/>
          <a:p>
            <a:endParaRPr lang="en-US"/>
          </a:p>
        </p:txBody>
      </p:sp>
      <p:sp>
        <p:nvSpPr>
          <p:cNvPr id="220204" name="Rectangle 44"/>
          <p:cNvSpPr>
            <a:spLocks noChangeArrowheads="1"/>
          </p:cNvSpPr>
          <p:nvPr/>
        </p:nvSpPr>
        <p:spPr bwMode="auto">
          <a:xfrm>
            <a:off x="1347229" y="4783329"/>
            <a:ext cx="640080" cy="359216"/>
          </a:xfrm>
          <a:prstGeom prst="rect">
            <a:avLst/>
          </a:prstGeom>
          <a:noFill/>
          <a:ln w="9525">
            <a:noFill/>
            <a:miter lim="800000"/>
            <a:headEnd/>
            <a:tailEnd/>
          </a:ln>
          <a:effectLst/>
        </p:spPr>
        <p:txBody>
          <a:bodyPr lIns="96661" tIns="48331" rIns="96661" bIns="48331">
            <a:spAutoFit/>
          </a:bodyPr>
          <a:lstStyle/>
          <a:p>
            <a:r>
              <a:rPr lang="en-US" sz="1700" b="1" i="1">
                <a:solidFill>
                  <a:schemeClr val="accent2"/>
                </a:solidFill>
              </a:rPr>
              <a:t>h</a:t>
            </a:r>
            <a:r>
              <a:rPr lang="en-US" sz="1700" b="1">
                <a:solidFill>
                  <a:schemeClr val="accent2"/>
                </a:solidFill>
                <a:latin typeface="Symbol" pitchFamily="18" charset="2"/>
              </a:rPr>
              <a:t>n</a:t>
            </a:r>
            <a:r>
              <a:rPr lang="en-US" sz="2100" b="1" baseline="-25000">
                <a:solidFill>
                  <a:schemeClr val="accent2"/>
                </a:solidFill>
              </a:rPr>
              <a:t>a1</a:t>
            </a:r>
            <a:endParaRPr lang="en-US" sz="1700" b="1">
              <a:solidFill>
                <a:schemeClr val="accent2"/>
              </a:solidFill>
              <a:latin typeface="Symbol" pitchFamily="18" charset="2"/>
            </a:endParaRPr>
          </a:p>
        </p:txBody>
      </p:sp>
      <p:sp>
        <p:nvSpPr>
          <p:cNvPr id="220205" name="Rectangle 45"/>
          <p:cNvSpPr>
            <a:spLocks noChangeArrowheads="1"/>
          </p:cNvSpPr>
          <p:nvPr/>
        </p:nvSpPr>
        <p:spPr bwMode="auto">
          <a:xfrm>
            <a:off x="2122325" y="4849369"/>
            <a:ext cx="640080" cy="359216"/>
          </a:xfrm>
          <a:prstGeom prst="rect">
            <a:avLst/>
          </a:prstGeom>
          <a:noFill/>
          <a:ln w="9525">
            <a:noFill/>
            <a:miter lim="800000"/>
            <a:headEnd/>
            <a:tailEnd/>
          </a:ln>
          <a:effectLst/>
        </p:spPr>
        <p:txBody>
          <a:bodyPr lIns="96661" tIns="48331" rIns="96661" bIns="48331">
            <a:spAutoFit/>
          </a:bodyPr>
          <a:lstStyle/>
          <a:p>
            <a:r>
              <a:rPr lang="en-US" sz="1700" b="1" i="1">
                <a:solidFill>
                  <a:srgbClr val="009900"/>
                </a:solidFill>
              </a:rPr>
              <a:t>h</a:t>
            </a:r>
            <a:r>
              <a:rPr lang="en-US" sz="1700" b="1">
                <a:solidFill>
                  <a:srgbClr val="009900"/>
                </a:solidFill>
                <a:latin typeface="Symbol" pitchFamily="18" charset="2"/>
              </a:rPr>
              <a:t>n</a:t>
            </a:r>
            <a:r>
              <a:rPr lang="en-US" sz="2100" b="1" baseline="-25000">
                <a:solidFill>
                  <a:srgbClr val="009900"/>
                </a:solidFill>
              </a:rPr>
              <a:t>a2</a:t>
            </a:r>
            <a:endParaRPr lang="en-US" sz="1700" b="1">
              <a:solidFill>
                <a:srgbClr val="009900"/>
              </a:solidFill>
              <a:latin typeface="Symbol" pitchFamily="18" charset="2"/>
            </a:endParaRPr>
          </a:p>
        </p:txBody>
      </p:sp>
      <p:sp>
        <p:nvSpPr>
          <p:cNvPr id="220206" name="Text Box 46"/>
          <p:cNvSpPr txBox="1">
            <a:spLocks noChangeArrowheads="1"/>
          </p:cNvSpPr>
          <p:nvPr/>
        </p:nvSpPr>
        <p:spPr bwMode="auto">
          <a:xfrm>
            <a:off x="2740045" y="3625089"/>
            <a:ext cx="2051638" cy="620826"/>
          </a:xfrm>
          <a:prstGeom prst="rect">
            <a:avLst/>
          </a:prstGeom>
          <a:solidFill>
            <a:schemeClr val="bg1">
              <a:alpha val="50000"/>
            </a:schemeClr>
          </a:solidFill>
          <a:ln w="9525">
            <a:noFill/>
            <a:miter lim="800000"/>
            <a:headEnd/>
            <a:tailEnd/>
          </a:ln>
          <a:effectLst/>
        </p:spPr>
        <p:txBody>
          <a:bodyPr wrap="none" lIns="96661" tIns="48331" rIns="96661" bIns="48331">
            <a:spAutoFit/>
          </a:bodyPr>
          <a:lstStyle/>
          <a:p>
            <a:r>
              <a:rPr lang="en-US" sz="1700" b="1" i="1">
                <a:solidFill>
                  <a:srgbClr val="CC0000"/>
                </a:solidFill>
              </a:rPr>
              <a:t>FLUORE</a:t>
            </a:r>
            <a:r>
              <a:rPr lang="en-US" sz="1700" b="1" i="1">
                <a:solidFill>
                  <a:srgbClr val="FF9900"/>
                </a:solidFill>
              </a:rPr>
              <a:t>SCENCE</a:t>
            </a:r>
          </a:p>
          <a:p>
            <a:r>
              <a:rPr lang="en-US" sz="1700" b="1" i="1"/>
              <a:t>        </a:t>
            </a:r>
            <a:r>
              <a:rPr lang="en-US" sz="1700" b="1" i="1">
                <a:solidFill>
                  <a:srgbClr val="FF9900"/>
                </a:solidFill>
              </a:rPr>
              <a:t>(10</a:t>
            </a:r>
            <a:r>
              <a:rPr lang="en-US" sz="1700" b="1" i="1" baseline="30000">
                <a:solidFill>
                  <a:srgbClr val="FF9900"/>
                </a:solidFill>
              </a:rPr>
              <a:t>-8</a:t>
            </a:r>
            <a:r>
              <a:rPr lang="en-US" sz="1700" b="1" i="1">
                <a:solidFill>
                  <a:srgbClr val="FF9900"/>
                </a:solidFill>
              </a:rPr>
              <a:t> sec)</a:t>
            </a:r>
            <a:endParaRPr lang="en-US" sz="1700" b="1" i="1"/>
          </a:p>
        </p:txBody>
      </p:sp>
      <p:sp>
        <p:nvSpPr>
          <p:cNvPr id="220207" name="Rectangle 47"/>
          <p:cNvSpPr>
            <a:spLocks noChangeArrowheads="1"/>
          </p:cNvSpPr>
          <p:nvPr/>
        </p:nvSpPr>
        <p:spPr bwMode="auto">
          <a:xfrm>
            <a:off x="3527501" y="4925569"/>
            <a:ext cx="640080" cy="359216"/>
          </a:xfrm>
          <a:prstGeom prst="rect">
            <a:avLst/>
          </a:prstGeom>
          <a:noFill/>
          <a:ln w="9525">
            <a:noFill/>
            <a:miter lim="800000"/>
            <a:headEnd/>
            <a:tailEnd/>
          </a:ln>
          <a:effectLst/>
        </p:spPr>
        <p:txBody>
          <a:bodyPr lIns="96661" tIns="48331" rIns="96661" bIns="48331">
            <a:spAutoFit/>
          </a:bodyPr>
          <a:lstStyle/>
          <a:p>
            <a:r>
              <a:rPr lang="en-US" sz="1700" b="1" i="1">
                <a:solidFill>
                  <a:srgbClr val="CC0000"/>
                </a:solidFill>
              </a:rPr>
              <a:t>h</a:t>
            </a:r>
            <a:r>
              <a:rPr lang="en-US" sz="1700" b="1">
                <a:solidFill>
                  <a:srgbClr val="CC0000"/>
                </a:solidFill>
                <a:latin typeface="Symbol" pitchFamily="18" charset="2"/>
              </a:rPr>
              <a:t>n</a:t>
            </a:r>
            <a:r>
              <a:rPr lang="en-US" sz="2100" b="1" baseline="-25000">
                <a:solidFill>
                  <a:srgbClr val="CC0000"/>
                </a:solidFill>
              </a:rPr>
              <a:t>F1</a:t>
            </a:r>
            <a:endParaRPr lang="en-US" sz="1700" b="1">
              <a:solidFill>
                <a:srgbClr val="CC0000"/>
              </a:solidFill>
              <a:latin typeface="Symbol" pitchFamily="18" charset="2"/>
            </a:endParaRPr>
          </a:p>
        </p:txBody>
      </p:sp>
      <p:sp>
        <p:nvSpPr>
          <p:cNvPr id="220208" name="Rectangle 48"/>
          <p:cNvSpPr>
            <a:spLocks noChangeArrowheads="1"/>
          </p:cNvSpPr>
          <p:nvPr/>
        </p:nvSpPr>
        <p:spPr bwMode="auto">
          <a:xfrm>
            <a:off x="4247591" y="4925569"/>
            <a:ext cx="640080" cy="359216"/>
          </a:xfrm>
          <a:prstGeom prst="rect">
            <a:avLst/>
          </a:prstGeom>
          <a:noFill/>
          <a:ln w="9525">
            <a:noFill/>
            <a:miter lim="800000"/>
            <a:headEnd/>
            <a:tailEnd/>
          </a:ln>
          <a:effectLst/>
        </p:spPr>
        <p:txBody>
          <a:bodyPr lIns="96661" tIns="48331" rIns="96661" bIns="48331">
            <a:spAutoFit/>
          </a:bodyPr>
          <a:lstStyle/>
          <a:p>
            <a:r>
              <a:rPr lang="en-US" sz="1700" b="1" i="1">
                <a:solidFill>
                  <a:srgbClr val="FF9900"/>
                </a:solidFill>
              </a:rPr>
              <a:t>h</a:t>
            </a:r>
            <a:r>
              <a:rPr lang="en-US" sz="1700" b="1">
                <a:solidFill>
                  <a:srgbClr val="FF9900"/>
                </a:solidFill>
                <a:latin typeface="Symbol" pitchFamily="18" charset="2"/>
              </a:rPr>
              <a:t>n</a:t>
            </a:r>
            <a:r>
              <a:rPr lang="en-US" sz="2100" b="1" baseline="-25000">
                <a:solidFill>
                  <a:srgbClr val="FF9900"/>
                </a:solidFill>
              </a:rPr>
              <a:t>F2</a:t>
            </a:r>
            <a:endParaRPr lang="en-US" sz="1700" b="1">
              <a:solidFill>
                <a:srgbClr val="FF9900"/>
              </a:solidFill>
              <a:latin typeface="Symbol" pitchFamily="18" charset="2"/>
            </a:endParaRPr>
          </a:p>
        </p:txBody>
      </p:sp>
      <p:sp>
        <p:nvSpPr>
          <p:cNvPr id="220209" name="Line 49"/>
          <p:cNvSpPr>
            <a:spLocks noChangeShapeType="1"/>
          </p:cNvSpPr>
          <p:nvPr/>
        </p:nvSpPr>
        <p:spPr bwMode="auto">
          <a:xfrm flipV="1">
            <a:off x="2487371" y="4681728"/>
            <a:ext cx="240030" cy="243840"/>
          </a:xfrm>
          <a:prstGeom prst="line">
            <a:avLst/>
          </a:prstGeom>
          <a:noFill/>
          <a:ln w="28575">
            <a:solidFill>
              <a:srgbClr val="009900"/>
            </a:solidFill>
            <a:round/>
            <a:headEnd/>
            <a:tailEnd type="triangle" w="med" len="med"/>
          </a:ln>
          <a:effectLst/>
        </p:spPr>
        <p:txBody>
          <a:bodyPr wrap="none" lIns="96661" tIns="48331" rIns="96661" bIns="48331" anchor="ctr"/>
          <a:lstStyle/>
          <a:p>
            <a:endParaRPr lang="en-US"/>
          </a:p>
        </p:txBody>
      </p:sp>
      <p:sp>
        <p:nvSpPr>
          <p:cNvPr id="220210" name="Line 50"/>
          <p:cNvSpPr>
            <a:spLocks noChangeShapeType="1"/>
          </p:cNvSpPr>
          <p:nvPr/>
        </p:nvSpPr>
        <p:spPr bwMode="auto">
          <a:xfrm flipV="1">
            <a:off x="1847291" y="4763008"/>
            <a:ext cx="240030" cy="243840"/>
          </a:xfrm>
          <a:prstGeom prst="line">
            <a:avLst/>
          </a:prstGeom>
          <a:noFill/>
          <a:ln w="28575">
            <a:solidFill>
              <a:schemeClr val="accent2"/>
            </a:solidFill>
            <a:round/>
            <a:headEnd/>
            <a:tailEnd type="triangle" w="med" len="med"/>
          </a:ln>
          <a:effectLst/>
        </p:spPr>
        <p:txBody>
          <a:bodyPr wrap="none" lIns="96661" tIns="48331" rIns="96661" bIns="48331" anchor="ctr"/>
          <a:lstStyle/>
          <a:p>
            <a:endParaRPr lang="en-US"/>
          </a:p>
        </p:txBody>
      </p:sp>
      <p:sp>
        <p:nvSpPr>
          <p:cNvPr id="220211" name="Line 51"/>
          <p:cNvSpPr>
            <a:spLocks noChangeShapeType="1"/>
          </p:cNvSpPr>
          <p:nvPr/>
        </p:nvSpPr>
        <p:spPr bwMode="auto">
          <a:xfrm>
            <a:off x="3447491" y="4763008"/>
            <a:ext cx="240030" cy="243840"/>
          </a:xfrm>
          <a:prstGeom prst="line">
            <a:avLst/>
          </a:prstGeom>
          <a:noFill/>
          <a:ln w="28575">
            <a:solidFill>
              <a:srgbClr val="CC0000"/>
            </a:solidFill>
            <a:round/>
            <a:headEnd/>
            <a:tailEnd type="triangle" w="med" len="med"/>
          </a:ln>
          <a:effectLst/>
        </p:spPr>
        <p:txBody>
          <a:bodyPr wrap="none" lIns="96661" tIns="48331" rIns="96661" bIns="48331" anchor="ctr"/>
          <a:lstStyle/>
          <a:p>
            <a:endParaRPr lang="en-US"/>
          </a:p>
        </p:txBody>
      </p:sp>
      <p:sp>
        <p:nvSpPr>
          <p:cNvPr id="220212" name="Line 52"/>
          <p:cNvSpPr>
            <a:spLocks noChangeShapeType="1"/>
          </p:cNvSpPr>
          <p:nvPr/>
        </p:nvSpPr>
        <p:spPr bwMode="auto">
          <a:xfrm>
            <a:off x="4167581" y="4763008"/>
            <a:ext cx="240030" cy="243840"/>
          </a:xfrm>
          <a:prstGeom prst="line">
            <a:avLst/>
          </a:prstGeom>
          <a:noFill/>
          <a:ln w="28575">
            <a:solidFill>
              <a:srgbClr val="FF9900"/>
            </a:solidFill>
            <a:round/>
            <a:headEnd/>
            <a:tailEnd type="triangle" w="med" len="med"/>
          </a:ln>
          <a:effectLst/>
        </p:spPr>
        <p:txBody>
          <a:bodyPr wrap="none" lIns="96661" tIns="48331" rIns="96661" bIns="48331" anchor="ctr"/>
          <a:lstStyle/>
          <a:p>
            <a:endParaRPr lang="en-US"/>
          </a:p>
        </p:txBody>
      </p:sp>
      <p:sp>
        <p:nvSpPr>
          <p:cNvPr id="220213" name="Rectangle 53"/>
          <p:cNvSpPr>
            <a:spLocks noChangeArrowheads="1"/>
          </p:cNvSpPr>
          <p:nvPr/>
        </p:nvSpPr>
        <p:spPr bwMode="auto">
          <a:xfrm>
            <a:off x="7127951" y="5006849"/>
            <a:ext cx="640080" cy="359216"/>
          </a:xfrm>
          <a:prstGeom prst="rect">
            <a:avLst/>
          </a:prstGeom>
          <a:noFill/>
          <a:ln w="9525">
            <a:noFill/>
            <a:miter lim="800000"/>
            <a:headEnd/>
            <a:tailEnd/>
          </a:ln>
          <a:effectLst/>
        </p:spPr>
        <p:txBody>
          <a:bodyPr lIns="96661" tIns="48331" rIns="96661" bIns="48331">
            <a:spAutoFit/>
          </a:bodyPr>
          <a:lstStyle/>
          <a:p>
            <a:r>
              <a:rPr lang="en-US" sz="1700" b="1" i="1">
                <a:solidFill>
                  <a:srgbClr val="800000"/>
                </a:solidFill>
              </a:rPr>
              <a:t>h</a:t>
            </a:r>
            <a:r>
              <a:rPr lang="en-US" sz="1700" b="1">
                <a:solidFill>
                  <a:srgbClr val="800000"/>
                </a:solidFill>
                <a:latin typeface="Symbol" pitchFamily="18" charset="2"/>
              </a:rPr>
              <a:t>n</a:t>
            </a:r>
            <a:r>
              <a:rPr lang="en-US" sz="2100" b="1" baseline="-25000">
                <a:solidFill>
                  <a:srgbClr val="800000"/>
                </a:solidFill>
              </a:rPr>
              <a:t>F2</a:t>
            </a:r>
            <a:endParaRPr lang="en-US" sz="1700" b="1">
              <a:solidFill>
                <a:srgbClr val="800000"/>
              </a:solidFill>
              <a:latin typeface="Symbol" pitchFamily="18" charset="2"/>
            </a:endParaRPr>
          </a:p>
        </p:txBody>
      </p:sp>
      <p:sp>
        <p:nvSpPr>
          <p:cNvPr id="220214" name="Line 54"/>
          <p:cNvSpPr>
            <a:spLocks noChangeShapeType="1"/>
          </p:cNvSpPr>
          <p:nvPr/>
        </p:nvSpPr>
        <p:spPr bwMode="auto">
          <a:xfrm>
            <a:off x="7047941" y="4844288"/>
            <a:ext cx="240030" cy="243840"/>
          </a:xfrm>
          <a:prstGeom prst="line">
            <a:avLst/>
          </a:prstGeom>
          <a:noFill/>
          <a:ln w="28575">
            <a:solidFill>
              <a:srgbClr val="800000"/>
            </a:solidFill>
            <a:round/>
            <a:headEnd/>
            <a:tailEnd type="triangle" w="med" len="med"/>
          </a:ln>
          <a:effectLst/>
        </p:spPr>
        <p:txBody>
          <a:bodyPr wrap="none" lIns="96661" tIns="48331" rIns="96661" bIns="48331" anchor="ctr"/>
          <a:lstStyle/>
          <a:p>
            <a:endParaRPr lang="en-US"/>
          </a:p>
        </p:txBody>
      </p:sp>
      <p:pic>
        <p:nvPicPr>
          <p:cNvPr id="220215" name="Picture 55" descr="Fig 1"/>
          <p:cNvPicPr>
            <a:picLocks noGrp="1" noChangeAspect="1" noChangeArrowheads="1"/>
          </p:cNvPicPr>
          <p:nvPr>
            <p:ph idx="1"/>
          </p:nvPr>
        </p:nvPicPr>
        <p:blipFill>
          <a:blip r:embed="rId3" cstate="print"/>
          <a:srcRect l="30977" t="7463" r="30669" b="50746"/>
          <a:stretch>
            <a:fillRect/>
          </a:stretch>
        </p:blipFill>
        <p:spPr>
          <a:xfrm>
            <a:off x="7848041" y="5179568"/>
            <a:ext cx="1040130" cy="1137920"/>
          </a:xfrm>
          <a:noFill/>
          <a:ln/>
        </p:spPr>
      </p:pic>
      <p:sp>
        <p:nvSpPr>
          <p:cNvPr id="220216" name="Text Box 56"/>
          <p:cNvSpPr txBox="1">
            <a:spLocks noChangeArrowheads="1"/>
          </p:cNvSpPr>
          <p:nvPr/>
        </p:nvSpPr>
        <p:spPr bwMode="auto">
          <a:xfrm>
            <a:off x="457200" y="76200"/>
            <a:ext cx="8610600" cy="528493"/>
          </a:xfrm>
          <a:prstGeom prst="rect">
            <a:avLst/>
          </a:prstGeom>
          <a:noFill/>
          <a:ln w="9525">
            <a:noFill/>
            <a:miter lim="800000"/>
            <a:headEnd/>
            <a:tailEnd/>
          </a:ln>
          <a:effectLst/>
        </p:spPr>
        <p:txBody>
          <a:bodyPr wrap="square" lIns="96661" tIns="48331" rIns="96661" bIns="48331">
            <a:spAutoFit/>
          </a:bodyPr>
          <a:lstStyle/>
          <a:p>
            <a:pPr>
              <a:spcBef>
                <a:spcPct val="50000"/>
              </a:spcBef>
            </a:pPr>
            <a:r>
              <a:rPr lang="en-US" sz="2800" b="1" dirty="0">
                <a:solidFill>
                  <a:srgbClr val="A50021"/>
                </a:solidFill>
                <a:latin typeface="+mj-lt"/>
              </a:rPr>
              <a:t>Electronic Transitions: </a:t>
            </a:r>
            <a:r>
              <a:rPr lang="en-US" sz="2800" b="1" dirty="0" err="1">
                <a:solidFill>
                  <a:srgbClr val="A50021"/>
                </a:solidFill>
                <a:latin typeface="+mj-lt"/>
              </a:rPr>
              <a:t>Jablonski</a:t>
            </a:r>
            <a:r>
              <a:rPr lang="en-US" sz="2800" b="1" dirty="0">
                <a:solidFill>
                  <a:srgbClr val="A50021"/>
                </a:solidFill>
                <a:latin typeface="+mj-lt"/>
              </a:rPr>
              <a:t> Diagram</a:t>
            </a:r>
          </a:p>
        </p:txBody>
      </p:sp>
      <p:grpSp>
        <p:nvGrpSpPr>
          <p:cNvPr id="60" name="Group 59"/>
          <p:cNvGrpSpPr/>
          <p:nvPr/>
        </p:nvGrpSpPr>
        <p:grpSpPr>
          <a:xfrm>
            <a:off x="7351980" y="1066800"/>
            <a:ext cx="1788220" cy="1511808"/>
            <a:chOff x="7299960" y="1478280"/>
            <a:chExt cx="1703067" cy="1417320"/>
          </a:xfrm>
        </p:grpSpPr>
        <p:pic>
          <p:nvPicPr>
            <p:cNvPr id="57" name="Picture 56"/>
            <p:cNvPicPr/>
            <p:nvPr/>
          </p:nvPicPr>
          <p:blipFill>
            <a:blip r:embed="rId4" cstate="print"/>
            <a:srcRect t="12264"/>
            <a:stretch>
              <a:fillRect/>
            </a:stretch>
          </p:blipFill>
          <p:spPr bwMode="auto">
            <a:xfrm>
              <a:off x="7303770" y="1478280"/>
              <a:ext cx="1699257" cy="1417320"/>
            </a:xfrm>
            <a:prstGeom prst="rect">
              <a:avLst/>
            </a:prstGeom>
            <a:noFill/>
            <a:ln w="9525">
              <a:noFill/>
              <a:miter lim="800000"/>
              <a:headEnd/>
              <a:tailEnd/>
            </a:ln>
          </p:spPr>
        </p:pic>
        <p:sp>
          <p:nvSpPr>
            <p:cNvPr id="58" name="Rectangle 57"/>
            <p:cNvSpPr/>
            <p:nvPr/>
          </p:nvSpPr>
          <p:spPr>
            <a:xfrm>
              <a:off x="7299960" y="2760452"/>
              <a:ext cx="426719" cy="121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Date Placeholder 3"/>
          <p:cNvSpPr>
            <a:spLocks noGrp="1"/>
          </p:cNvSpPr>
          <p:nvPr>
            <p:ph type="dt" sz="quarter" idx="10"/>
          </p:nvPr>
        </p:nvSpPr>
        <p:spPr>
          <a:xfrm>
            <a:off x="152400" y="7018338"/>
            <a:ext cx="1905000"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61" name="Footer Placeholder 4"/>
          <p:cNvSpPr>
            <a:spLocks noGrp="1"/>
          </p:cNvSpPr>
          <p:nvPr>
            <p:ph type="ftr" sz="quarter" idx="11"/>
          </p:nvPr>
        </p:nvSpPr>
        <p:spPr>
          <a:xfrm>
            <a:off x="2133600" y="7018338"/>
            <a:ext cx="5562600"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62" name="Slide Number Placeholder 5"/>
          <p:cNvSpPr>
            <a:spLocks noGrp="1"/>
          </p:cNvSpPr>
          <p:nvPr>
            <p:ph type="sldNum" sz="quarter" idx="12"/>
          </p:nvPr>
        </p:nvSpPr>
        <p:spPr>
          <a:xfrm>
            <a:off x="7772400" y="7010400"/>
            <a:ext cx="16764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A9C2D98-D36A-C345-9997-351301497D5E}" type="slidenum">
              <a:rPr lang="en-US" sz="1500">
                <a:solidFill>
                  <a:srgbClr val="0000FF"/>
                </a:solidFill>
              </a:rPr>
              <a:pPr eaLnBrk="1" hangingPunct="1"/>
              <a:t>33</a:t>
            </a:fld>
            <a:endParaRPr lang="en-US" sz="1500">
              <a:solidFill>
                <a:srgbClr val="0000FF"/>
              </a:solidFill>
            </a:endParaRPr>
          </a:p>
        </p:txBody>
      </p:sp>
    </p:spTree>
    <p:extLst>
      <p:ext uri="{BB962C8B-B14F-4D97-AF65-F5344CB8AC3E}">
        <p14:creationId xmlns:p14="http://schemas.microsoft.com/office/powerpoint/2010/main" val="21017885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09600" y="0"/>
            <a:ext cx="8001000" cy="731520"/>
          </a:xfrm>
        </p:spPr>
        <p:txBody>
          <a:bodyPr/>
          <a:lstStyle/>
          <a:p>
            <a:r>
              <a:rPr lang="en-US" sz="3600" dirty="0" smtClean="0"/>
              <a:t>Principle of </a:t>
            </a:r>
            <a:r>
              <a:rPr lang="en-US" sz="3600" dirty="0" err="1" smtClean="0"/>
              <a:t>Confocal</a:t>
            </a:r>
            <a:r>
              <a:rPr lang="en-US" sz="3600" dirty="0" smtClean="0"/>
              <a:t> Microscopy</a:t>
            </a:r>
          </a:p>
        </p:txBody>
      </p:sp>
      <p:pic>
        <p:nvPicPr>
          <p:cNvPr id="82947" name="Picture 3" descr="Cofocal principle"/>
          <p:cNvPicPr>
            <a:picLocks noChangeAspect="1" noChangeArrowheads="1"/>
          </p:cNvPicPr>
          <p:nvPr/>
        </p:nvPicPr>
        <p:blipFill>
          <a:blip r:embed="rId2" cstate="print"/>
          <a:srcRect l="7800"/>
          <a:stretch>
            <a:fillRect/>
          </a:stretch>
        </p:blipFill>
        <p:spPr bwMode="auto">
          <a:xfrm>
            <a:off x="23391" y="1066800"/>
            <a:ext cx="6147435" cy="4443307"/>
          </a:xfrm>
          <a:prstGeom prst="rect">
            <a:avLst/>
          </a:prstGeom>
          <a:noFill/>
        </p:spPr>
      </p:pic>
      <p:grpSp>
        <p:nvGrpSpPr>
          <p:cNvPr id="82948" name="Group 4"/>
          <p:cNvGrpSpPr>
            <a:grpSpLocks/>
          </p:cNvGrpSpPr>
          <p:nvPr/>
        </p:nvGrpSpPr>
        <p:grpSpPr bwMode="auto">
          <a:xfrm>
            <a:off x="6553200" y="1143000"/>
            <a:ext cx="2930367" cy="4141893"/>
            <a:chOff x="4017" y="1107"/>
            <a:chExt cx="1758" cy="2446"/>
          </a:xfrm>
        </p:grpSpPr>
        <p:grpSp>
          <p:nvGrpSpPr>
            <p:cNvPr id="82949" name="Group 5"/>
            <p:cNvGrpSpPr>
              <a:grpSpLocks/>
            </p:cNvGrpSpPr>
            <p:nvPr/>
          </p:nvGrpSpPr>
          <p:grpSpPr bwMode="auto">
            <a:xfrm>
              <a:off x="4155" y="1374"/>
              <a:ext cx="1482" cy="1912"/>
              <a:chOff x="4278" y="2408"/>
              <a:chExt cx="1482" cy="1912"/>
            </a:xfrm>
          </p:grpSpPr>
          <p:grpSp>
            <p:nvGrpSpPr>
              <p:cNvPr id="82950" name="Group 6"/>
              <p:cNvGrpSpPr>
                <a:grpSpLocks/>
              </p:cNvGrpSpPr>
              <p:nvPr/>
            </p:nvGrpSpPr>
            <p:grpSpPr bwMode="auto">
              <a:xfrm>
                <a:off x="4278" y="2408"/>
                <a:ext cx="1482" cy="1912"/>
                <a:chOff x="4171" y="1523"/>
                <a:chExt cx="1482" cy="1912"/>
              </a:xfrm>
            </p:grpSpPr>
            <p:pic>
              <p:nvPicPr>
                <p:cNvPr id="82951" name="Picture 7" descr="confo vs widefield"/>
                <p:cNvPicPr>
                  <a:picLocks noChangeAspect="1" noChangeArrowheads="1"/>
                </p:cNvPicPr>
                <p:nvPr/>
              </p:nvPicPr>
              <p:blipFill>
                <a:blip r:embed="rId3" cstate="print"/>
                <a:srcRect l="5847" t="4611" r="3897" b="3554"/>
                <a:stretch>
                  <a:fillRect/>
                </a:stretch>
              </p:blipFill>
              <p:spPr bwMode="auto">
                <a:xfrm>
                  <a:off x="4171" y="1523"/>
                  <a:ext cx="1482" cy="1912"/>
                </a:xfrm>
                <a:prstGeom prst="rect">
                  <a:avLst/>
                </a:prstGeom>
                <a:noFill/>
              </p:spPr>
            </p:pic>
            <p:sp>
              <p:nvSpPr>
                <p:cNvPr id="82952" name="Rectangle 8"/>
                <p:cNvSpPr>
                  <a:spLocks noChangeArrowheads="1"/>
                </p:cNvSpPr>
                <p:nvPr/>
              </p:nvSpPr>
              <p:spPr bwMode="auto">
                <a:xfrm>
                  <a:off x="4266" y="1586"/>
                  <a:ext cx="95" cy="96"/>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82953" name="Rectangle 9"/>
                <p:cNvSpPr>
                  <a:spLocks noChangeArrowheads="1"/>
                </p:cNvSpPr>
                <p:nvPr/>
              </p:nvSpPr>
              <p:spPr bwMode="auto">
                <a:xfrm>
                  <a:off x="4266" y="2542"/>
                  <a:ext cx="95" cy="96"/>
                </a:xfrm>
                <a:prstGeom prst="rect">
                  <a:avLst/>
                </a:prstGeom>
                <a:solidFill>
                  <a:schemeClr val="tx1"/>
                </a:solidFill>
                <a:ln w="9525">
                  <a:solidFill>
                    <a:schemeClr val="tx1"/>
                  </a:solidFill>
                  <a:miter lim="800000"/>
                  <a:headEnd/>
                  <a:tailEnd/>
                </a:ln>
                <a:effectLst/>
              </p:spPr>
              <p:txBody>
                <a:bodyPr wrap="none" anchor="ctr"/>
                <a:lstStyle/>
                <a:p>
                  <a:endParaRPr lang="en-US"/>
                </a:p>
              </p:txBody>
            </p:sp>
          </p:grpSp>
          <p:sp>
            <p:nvSpPr>
              <p:cNvPr id="82954" name="Text Box 10"/>
              <p:cNvSpPr txBox="1">
                <a:spLocks noChangeArrowheads="1"/>
              </p:cNvSpPr>
              <p:nvPr/>
            </p:nvSpPr>
            <p:spPr bwMode="auto">
              <a:xfrm>
                <a:off x="4292" y="2433"/>
                <a:ext cx="750" cy="173"/>
              </a:xfrm>
              <a:prstGeom prst="rect">
                <a:avLst/>
              </a:prstGeom>
              <a:noFill/>
              <a:ln w="9525">
                <a:noFill/>
                <a:miter lim="800000"/>
                <a:headEnd/>
                <a:tailEnd/>
              </a:ln>
              <a:effectLst/>
            </p:spPr>
            <p:txBody>
              <a:bodyPr wrap="none">
                <a:spAutoFit/>
              </a:bodyPr>
              <a:lstStyle/>
              <a:p>
                <a:r>
                  <a:rPr lang="en-US" sz="1300" b="1">
                    <a:solidFill>
                      <a:schemeClr val="bg1"/>
                    </a:solidFill>
                    <a:latin typeface="Arial" pitchFamily="34" charset="0"/>
                  </a:rPr>
                  <a:t>Non-confocal</a:t>
                </a:r>
              </a:p>
            </p:txBody>
          </p:sp>
          <p:sp>
            <p:nvSpPr>
              <p:cNvPr id="82955" name="Text Box 11"/>
              <p:cNvSpPr txBox="1">
                <a:spLocks noChangeArrowheads="1"/>
              </p:cNvSpPr>
              <p:nvPr/>
            </p:nvSpPr>
            <p:spPr bwMode="auto">
              <a:xfrm>
                <a:off x="4290" y="3397"/>
                <a:ext cx="539" cy="173"/>
              </a:xfrm>
              <a:prstGeom prst="rect">
                <a:avLst/>
              </a:prstGeom>
              <a:noFill/>
              <a:ln w="9525">
                <a:noFill/>
                <a:miter lim="800000"/>
                <a:headEnd/>
                <a:tailEnd/>
              </a:ln>
              <a:effectLst/>
            </p:spPr>
            <p:txBody>
              <a:bodyPr wrap="none">
                <a:spAutoFit/>
              </a:bodyPr>
              <a:lstStyle/>
              <a:p>
                <a:r>
                  <a:rPr lang="en-US" sz="1300" b="1">
                    <a:solidFill>
                      <a:schemeClr val="bg1"/>
                    </a:solidFill>
                    <a:latin typeface="Arial" pitchFamily="34" charset="0"/>
                  </a:rPr>
                  <a:t>Confocal</a:t>
                </a:r>
              </a:p>
            </p:txBody>
          </p:sp>
        </p:grpSp>
        <p:sp>
          <p:nvSpPr>
            <p:cNvPr id="82956" name="Text Box 12"/>
            <p:cNvSpPr txBox="1">
              <a:spLocks noChangeArrowheads="1"/>
            </p:cNvSpPr>
            <p:nvPr/>
          </p:nvSpPr>
          <p:spPr bwMode="auto">
            <a:xfrm>
              <a:off x="4063" y="1107"/>
              <a:ext cx="1665" cy="191"/>
            </a:xfrm>
            <a:prstGeom prst="rect">
              <a:avLst/>
            </a:prstGeom>
            <a:noFill/>
            <a:ln w="9525">
              <a:noFill/>
              <a:miter lim="800000"/>
              <a:headEnd/>
              <a:tailEnd/>
            </a:ln>
            <a:effectLst/>
          </p:spPr>
          <p:txBody>
            <a:bodyPr wrap="none">
              <a:spAutoFit/>
            </a:bodyPr>
            <a:lstStyle/>
            <a:p>
              <a:r>
                <a:rPr lang="en-US" sz="1500" b="1">
                  <a:latin typeface="Arial" pitchFamily="34" charset="0"/>
                </a:rPr>
                <a:t>Focused + out-of-focus light</a:t>
              </a:r>
            </a:p>
          </p:txBody>
        </p:sp>
        <p:sp>
          <p:nvSpPr>
            <p:cNvPr id="82957" name="Text Box 13"/>
            <p:cNvSpPr txBox="1">
              <a:spLocks noChangeArrowheads="1"/>
            </p:cNvSpPr>
            <p:nvPr/>
          </p:nvSpPr>
          <p:spPr bwMode="auto">
            <a:xfrm>
              <a:off x="4017" y="3362"/>
              <a:ext cx="1758" cy="191"/>
            </a:xfrm>
            <a:prstGeom prst="rect">
              <a:avLst/>
            </a:prstGeom>
            <a:noFill/>
            <a:ln w="9525">
              <a:noFill/>
              <a:miter lim="800000"/>
              <a:headEnd/>
              <a:tailEnd/>
            </a:ln>
            <a:effectLst/>
          </p:spPr>
          <p:txBody>
            <a:bodyPr wrap="none">
              <a:spAutoFit/>
            </a:bodyPr>
            <a:lstStyle/>
            <a:p>
              <a:r>
                <a:rPr lang="en-US" sz="1500" b="1">
                  <a:latin typeface="Arial" pitchFamily="34" charset="0"/>
                </a:rPr>
                <a:t>Out-of-focus light suppressed </a:t>
              </a:r>
            </a:p>
          </p:txBody>
        </p:sp>
      </p:grpSp>
      <p:sp>
        <p:nvSpPr>
          <p:cNvPr id="82958" name="Text Box 14"/>
          <p:cNvSpPr txBox="1">
            <a:spLocks noGrp="1" noChangeArrowheads="1"/>
          </p:cNvSpPr>
          <p:nvPr>
            <p:ph type="body" idx="1"/>
          </p:nvPr>
        </p:nvSpPr>
        <p:spPr bwMode="auto">
          <a:xfrm>
            <a:off x="128351" y="5943600"/>
            <a:ext cx="9344501" cy="816187"/>
          </a:xfrm>
          <a:noFill/>
          <a:ln w="12700">
            <a:miter lim="800000"/>
            <a:headEnd/>
            <a:tailEnd/>
          </a:ln>
        </p:spPr>
        <p:txBody>
          <a:bodyPr vert="horz" wrap="square" lIns="96661" tIns="48331" rIns="96661" bIns="48331" numCol="1" anchor="t" anchorCtr="0" compatLnSpc="1">
            <a:prstTxWarp prst="textNoShape">
              <a:avLst/>
            </a:prstTxWarp>
          </a:bodyPr>
          <a:lstStyle/>
          <a:p>
            <a:pPr>
              <a:lnSpc>
                <a:spcPct val="90000"/>
              </a:lnSpc>
            </a:pPr>
            <a:r>
              <a:rPr lang="en-US" sz="1600" dirty="0">
                <a:solidFill>
                  <a:schemeClr val="accent6">
                    <a:lumMod val="50000"/>
                  </a:schemeClr>
                </a:solidFill>
              </a:rPr>
              <a:t>An aperture (detection pinhole) allows 3D optical sectioning and suppression of out-of-focus light</a:t>
            </a:r>
          </a:p>
          <a:p>
            <a:pPr>
              <a:lnSpc>
                <a:spcPct val="90000"/>
              </a:lnSpc>
            </a:pPr>
            <a:r>
              <a:rPr lang="en-US" sz="1600" dirty="0">
                <a:solidFill>
                  <a:schemeClr val="accent6">
                    <a:lumMod val="50000"/>
                  </a:schemeClr>
                </a:solidFill>
              </a:rPr>
              <a:t>Sample is scanned with point laser beam in the x- and y-directions.</a:t>
            </a:r>
          </a:p>
          <a:p>
            <a:pPr>
              <a:lnSpc>
                <a:spcPct val="90000"/>
              </a:lnSpc>
            </a:pPr>
            <a:r>
              <a:rPr lang="en-US" sz="1600" dirty="0">
                <a:solidFill>
                  <a:schemeClr val="accent6">
                    <a:lumMod val="50000"/>
                  </a:schemeClr>
                </a:solidFill>
              </a:rPr>
              <a:t>The sample is moved along the optical axis (z-direction)</a:t>
            </a:r>
          </a:p>
        </p:txBody>
      </p:sp>
      <p:sp>
        <p:nvSpPr>
          <p:cNvPr id="15" name="Date Placeholder 3"/>
          <p:cNvSpPr>
            <a:spLocks noGrp="1"/>
          </p:cNvSpPr>
          <p:nvPr>
            <p:ph type="dt" sz="quarter" idx="10"/>
          </p:nvPr>
        </p:nvSpPr>
        <p:spPr>
          <a:xfrm>
            <a:off x="152400" y="7018338"/>
            <a:ext cx="1905000"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16" name="Footer Placeholder 4"/>
          <p:cNvSpPr>
            <a:spLocks noGrp="1"/>
          </p:cNvSpPr>
          <p:nvPr>
            <p:ph type="ftr" sz="quarter" idx="11"/>
          </p:nvPr>
        </p:nvSpPr>
        <p:spPr>
          <a:xfrm>
            <a:off x="2133600" y="7018338"/>
            <a:ext cx="5562600"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17" name="Slide Number Placeholder 5"/>
          <p:cNvSpPr>
            <a:spLocks noGrp="1"/>
          </p:cNvSpPr>
          <p:nvPr>
            <p:ph type="sldNum" sz="quarter" idx="12"/>
          </p:nvPr>
        </p:nvSpPr>
        <p:spPr>
          <a:xfrm>
            <a:off x="7772400" y="7010400"/>
            <a:ext cx="16764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A9C2D98-D36A-C345-9997-351301497D5E}" type="slidenum">
              <a:rPr lang="en-US" sz="1500">
                <a:solidFill>
                  <a:srgbClr val="0000FF"/>
                </a:solidFill>
              </a:rPr>
              <a:pPr eaLnBrk="1" hangingPunct="1"/>
              <a:t>34</a:t>
            </a:fld>
            <a:endParaRPr lang="en-US" sz="1500">
              <a:solidFill>
                <a:srgbClr val="0000FF"/>
              </a:solidFill>
            </a:endParaRPr>
          </a:p>
        </p:txBody>
      </p:sp>
    </p:spTree>
    <p:extLst>
      <p:ext uri="{BB962C8B-B14F-4D97-AF65-F5344CB8AC3E}">
        <p14:creationId xmlns:p14="http://schemas.microsoft.com/office/powerpoint/2010/main" val="9886836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14438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1443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FFB58C9-DB81-844B-A77F-FAA58BE827EB}" type="slidenum">
              <a:rPr lang="en-US" sz="1500">
                <a:solidFill>
                  <a:srgbClr val="0000FF"/>
                </a:solidFill>
              </a:rPr>
              <a:pPr eaLnBrk="1" hangingPunct="1"/>
              <a:t>35</a:t>
            </a:fld>
            <a:endParaRPr lang="en-US" sz="1500">
              <a:solidFill>
                <a:srgbClr val="0000FF"/>
              </a:solidFill>
            </a:endParaRPr>
          </a:p>
        </p:txBody>
      </p:sp>
      <p:sp>
        <p:nvSpPr>
          <p:cNvPr id="144389" name="Rectangle 2"/>
          <p:cNvSpPr>
            <a:spLocks noGrp="1" noChangeArrowheads="1"/>
          </p:cNvSpPr>
          <p:nvPr>
            <p:ph type="title"/>
          </p:nvPr>
        </p:nvSpPr>
        <p:spPr>
          <a:xfrm>
            <a:off x="1600200" y="2438400"/>
            <a:ext cx="6400800" cy="1295400"/>
          </a:xfrm>
          <a:solidFill>
            <a:srgbClr val="FFCCCC"/>
          </a:solidFill>
        </p:spPr>
        <p:txBody>
          <a:bodyPr/>
          <a:lstStyle/>
          <a:p>
            <a:pPr eaLnBrk="1" hangingPunct="1"/>
            <a:r>
              <a:rPr lang="en-US" sz="4800" dirty="0" smtClean="0">
                <a:latin typeface="Tahoma" charset="0"/>
                <a:ea typeface="ＭＳ Ｐゴシック" charset="0"/>
                <a:cs typeface="ＭＳ Ｐゴシック" charset="0"/>
              </a:rPr>
              <a:t>Advanced Microscopes</a:t>
            </a:r>
            <a:endParaRPr lang="en-US" sz="4800" dirty="0">
              <a:latin typeface="Tahoma" charset="0"/>
              <a:ea typeface="ＭＳ Ｐゴシック" charset="0"/>
              <a:cs typeface="ＭＳ Ｐゴシック" charset="0"/>
            </a:endParaRPr>
          </a:p>
        </p:txBody>
      </p:sp>
    </p:spTree>
    <p:extLst>
      <p:ext uri="{BB962C8B-B14F-4D97-AF65-F5344CB8AC3E}">
        <p14:creationId xmlns:p14="http://schemas.microsoft.com/office/powerpoint/2010/main" val="1068194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14438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1443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FFB58C9-DB81-844B-A77F-FAA58BE827EB}" type="slidenum">
              <a:rPr lang="en-US" sz="1500">
                <a:solidFill>
                  <a:srgbClr val="0000FF"/>
                </a:solidFill>
              </a:rPr>
              <a:pPr eaLnBrk="1" hangingPunct="1"/>
              <a:t>36</a:t>
            </a:fld>
            <a:endParaRPr lang="en-US" sz="1500">
              <a:solidFill>
                <a:srgbClr val="0000FF"/>
              </a:solidFill>
            </a:endParaRPr>
          </a:p>
        </p:txBody>
      </p:sp>
      <p:sp>
        <p:nvSpPr>
          <p:cNvPr id="144389" name="Rectangle 2"/>
          <p:cNvSpPr>
            <a:spLocks noGrp="1" noChangeArrowheads="1"/>
          </p:cNvSpPr>
          <p:nvPr>
            <p:ph type="title"/>
          </p:nvPr>
        </p:nvSpPr>
        <p:spPr>
          <a:xfrm>
            <a:off x="1600200" y="2438400"/>
            <a:ext cx="6400800" cy="1295400"/>
          </a:xfrm>
          <a:solidFill>
            <a:srgbClr val="CCFFCC"/>
          </a:solidFill>
        </p:spPr>
        <p:txBody>
          <a:bodyPr/>
          <a:lstStyle/>
          <a:p>
            <a:pPr eaLnBrk="1" hangingPunct="1"/>
            <a:r>
              <a:rPr lang="en-US" sz="4800" dirty="0" smtClean="0">
                <a:latin typeface="Tahoma" charset="0"/>
                <a:ea typeface="ＭＳ Ｐゴシック" charset="0"/>
                <a:cs typeface="ＭＳ Ｐゴシック" charset="0"/>
              </a:rPr>
              <a:t>Super Resolution</a:t>
            </a:r>
            <a:endParaRPr lang="en-US" sz="4800" dirty="0">
              <a:latin typeface="Tahoma" charset="0"/>
              <a:ea typeface="ＭＳ Ｐゴシック" charset="0"/>
              <a:cs typeface="ＭＳ Ｐゴシック" charset="0"/>
            </a:endParaRPr>
          </a:p>
        </p:txBody>
      </p:sp>
    </p:spTree>
    <p:extLst>
      <p:ext uri="{BB962C8B-B14F-4D97-AF65-F5344CB8AC3E}">
        <p14:creationId xmlns:p14="http://schemas.microsoft.com/office/powerpoint/2010/main" val="25470743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990600" y="0"/>
            <a:ext cx="7924800" cy="844974"/>
          </a:xfrm>
        </p:spPr>
        <p:txBody>
          <a:bodyPr/>
          <a:lstStyle/>
          <a:p>
            <a:r>
              <a:rPr lang="en-US" b="1" dirty="0"/>
              <a:t>Optical </a:t>
            </a:r>
            <a:r>
              <a:rPr lang="en-US" b="1" dirty="0" smtClean="0"/>
              <a:t>Diffraction </a:t>
            </a:r>
            <a:r>
              <a:rPr lang="en-US" dirty="0"/>
              <a:t>L</a:t>
            </a:r>
            <a:r>
              <a:rPr lang="en-US" b="1" dirty="0" smtClean="0"/>
              <a:t>imit</a:t>
            </a:r>
            <a:endParaRPr lang="en-US" b="1" dirty="0"/>
          </a:p>
        </p:txBody>
      </p:sp>
      <p:pic>
        <p:nvPicPr>
          <p:cNvPr id="113667" name="Picture 3" descr="optical diffraction limit"/>
          <p:cNvPicPr>
            <a:picLocks noGrp="1" noChangeAspect="1" noChangeArrowheads="1"/>
          </p:cNvPicPr>
          <p:nvPr>
            <p:ph idx="1"/>
          </p:nvPr>
        </p:nvPicPr>
        <p:blipFill>
          <a:blip r:embed="rId4" cstate="print"/>
          <a:srcRect/>
          <a:stretch>
            <a:fillRect/>
          </a:stretch>
        </p:blipFill>
        <p:spPr>
          <a:xfrm>
            <a:off x="940117" y="3578016"/>
            <a:ext cx="3060383" cy="3285744"/>
          </a:xfrm>
          <a:noFill/>
          <a:ln/>
        </p:spPr>
      </p:pic>
      <p:grpSp>
        <p:nvGrpSpPr>
          <p:cNvPr id="2" name="Group 35"/>
          <p:cNvGrpSpPr/>
          <p:nvPr/>
        </p:nvGrpSpPr>
        <p:grpSpPr>
          <a:xfrm>
            <a:off x="854059" y="1139615"/>
            <a:ext cx="3626501" cy="2300681"/>
            <a:chOff x="189503" y="1698625"/>
            <a:chExt cx="3453811" cy="2156889"/>
          </a:xfrm>
        </p:grpSpPr>
        <p:grpSp>
          <p:nvGrpSpPr>
            <p:cNvPr id="3" name="Group 57"/>
            <p:cNvGrpSpPr>
              <a:grpSpLocks/>
            </p:cNvGrpSpPr>
            <p:nvPr/>
          </p:nvGrpSpPr>
          <p:grpSpPr bwMode="auto">
            <a:xfrm>
              <a:off x="265113" y="1698625"/>
              <a:ext cx="3378201" cy="2141538"/>
              <a:chOff x="167" y="1130"/>
              <a:chExt cx="2128" cy="1349"/>
            </a:xfrm>
          </p:grpSpPr>
          <p:grpSp>
            <p:nvGrpSpPr>
              <p:cNvPr id="4" name="Group 11"/>
              <p:cNvGrpSpPr>
                <a:grpSpLocks/>
              </p:cNvGrpSpPr>
              <p:nvPr/>
            </p:nvGrpSpPr>
            <p:grpSpPr bwMode="auto">
              <a:xfrm>
                <a:off x="167" y="1130"/>
                <a:ext cx="2128" cy="1236"/>
                <a:chOff x="1818" y="974"/>
                <a:chExt cx="2128" cy="1236"/>
              </a:xfrm>
            </p:grpSpPr>
            <p:sp>
              <p:nvSpPr>
                <p:cNvPr id="13" name="Text Box 12"/>
                <p:cNvSpPr txBox="1">
                  <a:spLocks noChangeAspect="1" noChangeArrowheads="1"/>
                </p:cNvSpPr>
                <p:nvPr/>
              </p:nvSpPr>
              <p:spPr bwMode="auto">
                <a:xfrm>
                  <a:off x="3321" y="1566"/>
                  <a:ext cx="501" cy="192"/>
                </a:xfrm>
                <a:prstGeom prst="rect">
                  <a:avLst/>
                </a:prstGeom>
                <a:noFill/>
                <a:ln w="9525">
                  <a:noFill/>
                  <a:miter lim="800000"/>
                  <a:headEnd/>
                  <a:tailEnd/>
                </a:ln>
              </p:spPr>
              <p:txBody>
                <a:bodyPr wrap="none">
                  <a:spAutoFit/>
                </a:bodyPr>
                <a:lstStyle/>
                <a:p>
                  <a:pPr algn="r" eaLnBrk="1" hangingPunct="1"/>
                  <a:r>
                    <a:rPr lang="de-DE" sz="1500" dirty="0">
                      <a:latin typeface="Arial" pitchFamily="34" charset="0"/>
                    </a:rPr>
                    <a:t>250 nm</a:t>
                  </a:r>
                  <a:endParaRPr lang="en-GB" sz="1500" dirty="0">
                    <a:latin typeface="Arial" pitchFamily="34" charset="0"/>
                  </a:endParaRPr>
                </a:p>
              </p:txBody>
            </p:sp>
            <p:sp>
              <p:nvSpPr>
                <p:cNvPr id="14" name="AutoShape 13"/>
                <p:cNvSpPr>
                  <a:spLocks noChangeAspect="1" noChangeArrowheads="1"/>
                </p:cNvSpPr>
                <p:nvPr/>
              </p:nvSpPr>
              <p:spPr bwMode="auto">
                <a:xfrm>
                  <a:off x="2758" y="1155"/>
                  <a:ext cx="322" cy="25"/>
                </a:xfrm>
                <a:prstGeom prst="leftRightArrow">
                  <a:avLst>
                    <a:gd name="adj1" fmla="val 50000"/>
                    <a:gd name="adj2" fmla="val 257600"/>
                  </a:avLst>
                </a:prstGeom>
                <a:solidFill>
                  <a:srgbClr val="FF0000"/>
                </a:solidFill>
                <a:ln w="9525">
                  <a:solidFill>
                    <a:schemeClr val="tx1"/>
                  </a:solidFill>
                  <a:miter lim="800000"/>
                  <a:headEnd/>
                  <a:tailEnd/>
                </a:ln>
              </p:spPr>
              <p:txBody>
                <a:bodyPr wrap="none" anchor="ctr"/>
                <a:lstStyle/>
                <a:p>
                  <a:endParaRPr lang="en-US"/>
                </a:p>
              </p:txBody>
            </p:sp>
            <p:sp>
              <p:nvSpPr>
                <p:cNvPr id="15" name="AutoShape 14"/>
                <p:cNvSpPr>
                  <a:spLocks noChangeAspect="1" noChangeArrowheads="1"/>
                </p:cNvSpPr>
                <p:nvPr/>
              </p:nvSpPr>
              <p:spPr bwMode="auto">
                <a:xfrm>
                  <a:off x="3278" y="1629"/>
                  <a:ext cx="24" cy="75"/>
                </a:xfrm>
                <a:prstGeom prst="upDownArrow">
                  <a:avLst>
                    <a:gd name="adj1" fmla="val 50000"/>
                    <a:gd name="adj2" fmla="val 62500"/>
                  </a:avLst>
                </a:prstGeom>
                <a:solidFill>
                  <a:srgbClr val="FF0000"/>
                </a:solidFill>
                <a:ln w="9525">
                  <a:solidFill>
                    <a:schemeClr val="tx1"/>
                  </a:solidFill>
                  <a:miter lim="800000"/>
                  <a:headEnd/>
                  <a:tailEnd/>
                </a:ln>
              </p:spPr>
              <p:txBody>
                <a:bodyPr wrap="none" anchor="ctr"/>
                <a:lstStyle/>
                <a:p>
                  <a:endParaRPr lang="en-US"/>
                </a:p>
              </p:txBody>
            </p:sp>
            <p:sp>
              <p:nvSpPr>
                <p:cNvPr id="16" name="Text Box 15"/>
                <p:cNvSpPr txBox="1">
                  <a:spLocks noChangeAspect="1" noChangeArrowheads="1"/>
                </p:cNvSpPr>
                <p:nvPr/>
              </p:nvSpPr>
              <p:spPr bwMode="auto">
                <a:xfrm>
                  <a:off x="2090" y="1056"/>
                  <a:ext cx="361" cy="191"/>
                </a:xfrm>
                <a:prstGeom prst="rect">
                  <a:avLst/>
                </a:prstGeom>
                <a:noFill/>
                <a:ln w="9525">
                  <a:noFill/>
                  <a:miter lim="800000"/>
                  <a:headEnd/>
                  <a:tailEnd/>
                </a:ln>
              </p:spPr>
              <p:txBody>
                <a:bodyPr wrap="none">
                  <a:spAutoFit/>
                </a:bodyPr>
                <a:lstStyle/>
                <a:p>
                  <a:r>
                    <a:rPr lang="en-GB" sz="1500">
                      <a:latin typeface="Arial" pitchFamily="34" charset="0"/>
                    </a:rPr>
                    <a:t>Lens</a:t>
                  </a:r>
                </a:p>
              </p:txBody>
            </p:sp>
            <p:sp>
              <p:nvSpPr>
                <p:cNvPr id="17" name="Text Box 16"/>
                <p:cNvSpPr txBox="1">
                  <a:spLocks noChangeAspect="1" noChangeArrowheads="1"/>
                </p:cNvSpPr>
                <p:nvPr/>
              </p:nvSpPr>
              <p:spPr bwMode="auto">
                <a:xfrm>
                  <a:off x="2655" y="974"/>
                  <a:ext cx="501" cy="192"/>
                </a:xfrm>
                <a:prstGeom prst="rect">
                  <a:avLst/>
                </a:prstGeom>
                <a:noFill/>
                <a:ln w="9525">
                  <a:noFill/>
                  <a:miter lim="800000"/>
                  <a:headEnd/>
                  <a:tailEnd/>
                </a:ln>
              </p:spPr>
              <p:txBody>
                <a:bodyPr wrap="none">
                  <a:spAutoFit/>
                </a:bodyPr>
                <a:lstStyle/>
                <a:p>
                  <a:pPr algn="r" eaLnBrk="1" hangingPunct="1"/>
                  <a:r>
                    <a:rPr lang="de-DE" sz="1500" dirty="0">
                      <a:latin typeface="Arial" pitchFamily="34" charset="0"/>
                    </a:rPr>
                    <a:t>800 nm</a:t>
                  </a:r>
                  <a:endParaRPr lang="en-GB" sz="1500" dirty="0">
                    <a:latin typeface="Arial" pitchFamily="34" charset="0"/>
                  </a:endParaRPr>
                </a:p>
              </p:txBody>
            </p:sp>
            <p:sp>
              <p:nvSpPr>
                <p:cNvPr id="18" name="Line 17"/>
                <p:cNvSpPr>
                  <a:spLocks noChangeAspect="1" noChangeShapeType="1"/>
                </p:cNvSpPr>
                <p:nvPr/>
              </p:nvSpPr>
              <p:spPr bwMode="auto">
                <a:xfrm>
                  <a:off x="2770" y="1213"/>
                  <a:ext cx="0" cy="452"/>
                </a:xfrm>
                <a:prstGeom prst="line">
                  <a:avLst/>
                </a:prstGeom>
                <a:noFill/>
                <a:ln w="9525">
                  <a:solidFill>
                    <a:schemeClr val="tx1"/>
                  </a:solidFill>
                  <a:prstDash val="dash"/>
                  <a:round/>
                  <a:headEnd/>
                  <a:tailEnd/>
                </a:ln>
              </p:spPr>
              <p:txBody>
                <a:bodyPr wrap="none" anchor="ctr"/>
                <a:lstStyle/>
                <a:p>
                  <a:endParaRPr lang="en-US"/>
                </a:p>
              </p:txBody>
            </p:sp>
            <p:sp>
              <p:nvSpPr>
                <p:cNvPr id="19" name="Line 18"/>
                <p:cNvSpPr>
                  <a:spLocks noChangeAspect="1" noChangeShapeType="1"/>
                </p:cNvSpPr>
                <p:nvPr/>
              </p:nvSpPr>
              <p:spPr bwMode="auto">
                <a:xfrm>
                  <a:off x="3081" y="1213"/>
                  <a:ext cx="0" cy="452"/>
                </a:xfrm>
                <a:prstGeom prst="line">
                  <a:avLst/>
                </a:prstGeom>
                <a:noFill/>
                <a:ln w="9525">
                  <a:solidFill>
                    <a:schemeClr val="tx1"/>
                  </a:solidFill>
                  <a:prstDash val="dash"/>
                  <a:round/>
                  <a:headEnd/>
                  <a:tailEnd/>
                </a:ln>
              </p:spPr>
              <p:txBody>
                <a:bodyPr wrap="none" anchor="ctr"/>
                <a:lstStyle/>
                <a:p>
                  <a:endParaRPr lang="en-US"/>
                </a:p>
              </p:txBody>
            </p:sp>
            <p:sp>
              <p:nvSpPr>
                <p:cNvPr id="20" name="Line 19"/>
                <p:cNvSpPr>
                  <a:spLocks noChangeAspect="1" noChangeShapeType="1"/>
                </p:cNvSpPr>
                <p:nvPr/>
              </p:nvSpPr>
              <p:spPr bwMode="auto">
                <a:xfrm>
                  <a:off x="3026" y="1622"/>
                  <a:ext cx="244" cy="0"/>
                </a:xfrm>
                <a:prstGeom prst="line">
                  <a:avLst/>
                </a:prstGeom>
                <a:noFill/>
                <a:ln w="9525">
                  <a:solidFill>
                    <a:schemeClr val="tx1"/>
                  </a:solidFill>
                  <a:prstDash val="dash"/>
                  <a:round/>
                  <a:headEnd/>
                  <a:tailEnd/>
                </a:ln>
              </p:spPr>
              <p:txBody>
                <a:bodyPr wrap="none" anchor="ctr"/>
                <a:lstStyle/>
                <a:p>
                  <a:endParaRPr lang="en-US"/>
                </a:p>
              </p:txBody>
            </p:sp>
            <p:sp>
              <p:nvSpPr>
                <p:cNvPr id="21" name="Line 20"/>
                <p:cNvSpPr>
                  <a:spLocks noChangeAspect="1" noChangeShapeType="1"/>
                </p:cNvSpPr>
                <p:nvPr/>
              </p:nvSpPr>
              <p:spPr bwMode="auto">
                <a:xfrm>
                  <a:off x="3018" y="1704"/>
                  <a:ext cx="244" cy="0"/>
                </a:xfrm>
                <a:prstGeom prst="line">
                  <a:avLst/>
                </a:prstGeom>
                <a:noFill/>
                <a:ln w="9525">
                  <a:solidFill>
                    <a:schemeClr val="tx1"/>
                  </a:solidFill>
                  <a:prstDash val="dash"/>
                  <a:round/>
                  <a:headEnd/>
                  <a:tailEnd/>
                </a:ln>
              </p:spPr>
              <p:txBody>
                <a:bodyPr wrap="none" anchor="ctr"/>
                <a:lstStyle/>
                <a:p>
                  <a:endParaRPr lang="en-US"/>
                </a:p>
              </p:txBody>
            </p:sp>
            <p:sp>
              <p:nvSpPr>
                <p:cNvPr id="22" name="Text Box 21"/>
                <p:cNvSpPr txBox="1">
                  <a:spLocks noChangeAspect="1" noChangeArrowheads="1"/>
                </p:cNvSpPr>
                <p:nvPr/>
              </p:nvSpPr>
              <p:spPr bwMode="auto">
                <a:xfrm>
                  <a:off x="2485" y="1474"/>
                  <a:ext cx="237" cy="288"/>
                </a:xfrm>
                <a:prstGeom prst="rect">
                  <a:avLst/>
                </a:prstGeom>
                <a:noFill/>
                <a:ln w="9525">
                  <a:noFill/>
                  <a:miter lim="800000"/>
                  <a:headEnd/>
                  <a:tailEnd/>
                </a:ln>
              </p:spPr>
              <p:txBody>
                <a:bodyPr wrap="none">
                  <a:spAutoFit/>
                </a:bodyPr>
                <a:lstStyle/>
                <a:p>
                  <a:pPr algn="r" eaLnBrk="1" hangingPunct="1"/>
                  <a:r>
                    <a:rPr lang="en-GB" sz="2500">
                      <a:latin typeface="Times New Roman" pitchFamily="18" charset="0"/>
                      <a:sym typeface="Symbol" pitchFamily="18" charset="2"/>
                    </a:rPr>
                    <a:t></a:t>
                  </a:r>
                  <a:endParaRPr lang="en-GB" sz="2500">
                    <a:latin typeface="Times New Roman" pitchFamily="18" charset="0"/>
                  </a:endParaRPr>
                </a:p>
              </p:txBody>
            </p:sp>
            <p:graphicFrame>
              <p:nvGraphicFramePr>
                <p:cNvPr id="23" name="Object 2"/>
                <p:cNvGraphicFramePr>
                  <a:graphicFrameLocks noChangeAspect="1"/>
                </p:cNvGraphicFramePr>
                <p:nvPr/>
              </p:nvGraphicFramePr>
              <p:xfrm>
                <a:off x="1967" y="1204"/>
                <a:ext cx="1294" cy="925"/>
              </p:xfrm>
              <a:graphic>
                <a:graphicData uri="http://schemas.openxmlformats.org/presentationml/2006/ole">
                  <mc:AlternateContent xmlns:mc="http://schemas.openxmlformats.org/markup-compatibility/2006">
                    <mc:Choice xmlns:v="urn:schemas-microsoft-com:vml" Requires="v">
                      <p:oleObj spid="_x0000_s233565" name="Image" r:id="rId5" imgW="10864808" imgH="9810095" progId="">
                        <p:embed/>
                      </p:oleObj>
                    </mc:Choice>
                    <mc:Fallback>
                      <p:oleObj name="Image" r:id="rId5" imgW="10864808" imgH="9810095" progId="">
                        <p:embed/>
                        <p:pic>
                          <p:nvPicPr>
                            <p:cNvPr id="0" name=""/>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7" y="1204"/>
                              <a:ext cx="1294" cy="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4" name="Oval 23"/>
                <p:cNvSpPr>
                  <a:spLocks noChangeAspect="1" noChangeArrowheads="1"/>
                </p:cNvSpPr>
                <p:nvPr/>
              </p:nvSpPr>
              <p:spPr bwMode="auto">
                <a:xfrm>
                  <a:off x="2770" y="1618"/>
                  <a:ext cx="307" cy="90"/>
                </a:xfrm>
                <a:prstGeom prst="ellipse">
                  <a:avLst/>
                </a:prstGeom>
                <a:solidFill>
                  <a:srgbClr val="66FF33"/>
                </a:solidFill>
                <a:ln w="9525">
                  <a:solidFill>
                    <a:schemeClr val="tx1"/>
                  </a:solidFill>
                  <a:round/>
                  <a:headEnd/>
                  <a:tailEnd/>
                </a:ln>
              </p:spPr>
              <p:txBody>
                <a:bodyPr wrap="none" anchor="ctr"/>
                <a:lstStyle/>
                <a:p>
                  <a:endParaRPr lang="en-US"/>
                </a:p>
              </p:txBody>
            </p:sp>
            <p:sp>
              <p:nvSpPr>
                <p:cNvPr id="25" name="Line 24"/>
                <p:cNvSpPr>
                  <a:spLocks noChangeAspect="1" noChangeShapeType="1"/>
                </p:cNvSpPr>
                <p:nvPr/>
              </p:nvSpPr>
              <p:spPr bwMode="auto">
                <a:xfrm flipH="1">
                  <a:off x="3307" y="1440"/>
                  <a:ext cx="48" cy="119"/>
                </a:xfrm>
                <a:prstGeom prst="line">
                  <a:avLst/>
                </a:prstGeom>
                <a:noFill/>
                <a:ln w="9525">
                  <a:solidFill>
                    <a:schemeClr val="tx1"/>
                  </a:solidFill>
                  <a:round/>
                  <a:headEnd/>
                  <a:tailEnd type="triangle" w="med" len="med"/>
                </a:ln>
              </p:spPr>
              <p:txBody>
                <a:bodyPr/>
                <a:lstStyle/>
                <a:p>
                  <a:endParaRPr lang="en-US"/>
                </a:p>
              </p:txBody>
            </p:sp>
            <p:graphicFrame>
              <p:nvGraphicFramePr>
                <p:cNvPr id="26" name="Object 3"/>
                <p:cNvGraphicFramePr>
                  <a:graphicFrameLocks noChangeAspect="1"/>
                </p:cNvGraphicFramePr>
                <p:nvPr/>
              </p:nvGraphicFramePr>
              <p:xfrm>
                <a:off x="3258" y="1149"/>
                <a:ext cx="688" cy="243"/>
              </p:xfrm>
              <a:graphic>
                <a:graphicData uri="http://schemas.openxmlformats.org/presentationml/2006/ole">
                  <mc:AlternateContent xmlns:mc="http://schemas.openxmlformats.org/markup-compatibility/2006">
                    <mc:Choice xmlns:v="urn:schemas-microsoft-com:vml" Requires="v">
                      <p:oleObj spid="_x0000_s233566" name="Equation" r:id="rId7" imgW="1473120" imgH="558720" progId="Equation.3">
                        <p:embed/>
                      </p:oleObj>
                    </mc:Choice>
                    <mc:Fallback>
                      <p:oleObj name="Equation" r:id="rId7" imgW="1473120" imgH="55872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58" y="1149"/>
                              <a:ext cx="688" cy="2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 name="Line 26"/>
                <p:cNvSpPr>
                  <a:spLocks noChangeAspect="1" noChangeShapeType="1"/>
                </p:cNvSpPr>
                <p:nvPr/>
              </p:nvSpPr>
              <p:spPr bwMode="auto">
                <a:xfrm>
                  <a:off x="1871" y="1336"/>
                  <a:ext cx="0" cy="672"/>
                </a:xfrm>
                <a:prstGeom prst="line">
                  <a:avLst/>
                </a:prstGeom>
                <a:noFill/>
                <a:ln w="38100">
                  <a:solidFill>
                    <a:srgbClr val="33CC33"/>
                  </a:solidFill>
                  <a:round/>
                  <a:headEnd/>
                  <a:tailEnd/>
                </a:ln>
              </p:spPr>
              <p:txBody>
                <a:bodyPr/>
                <a:lstStyle/>
                <a:p>
                  <a:endParaRPr lang="en-US"/>
                </a:p>
              </p:txBody>
            </p:sp>
            <p:sp>
              <p:nvSpPr>
                <p:cNvPr id="28" name="Line 27"/>
                <p:cNvSpPr>
                  <a:spLocks noChangeAspect="1" noChangeShapeType="1"/>
                </p:cNvSpPr>
                <p:nvPr/>
              </p:nvSpPr>
              <p:spPr bwMode="auto">
                <a:xfrm>
                  <a:off x="1979" y="1336"/>
                  <a:ext cx="0" cy="672"/>
                </a:xfrm>
                <a:prstGeom prst="line">
                  <a:avLst/>
                </a:prstGeom>
                <a:noFill/>
                <a:ln w="38100">
                  <a:solidFill>
                    <a:srgbClr val="33CC33"/>
                  </a:solidFill>
                  <a:round/>
                  <a:headEnd/>
                  <a:tailEnd/>
                </a:ln>
              </p:spPr>
              <p:txBody>
                <a:bodyPr/>
                <a:lstStyle/>
                <a:p>
                  <a:endParaRPr lang="en-US"/>
                </a:p>
              </p:txBody>
            </p:sp>
            <p:sp>
              <p:nvSpPr>
                <p:cNvPr id="29" name="Line 28"/>
                <p:cNvSpPr>
                  <a:spLocks noChangeAspect="1" noChangeShapeType="1"/>
                </p:cNvSpPr>
                <p:nvPr/>
              </p:nvSpPr>
              <p:spPr bwMode="auto">
                <a:xfrm>
                  <a:off x="1818" y="1336"/>
                  <a:ext cx="0" cy="672"/>
                </a:xfrm>
                <a:prstGeom prst="line">
                  <a:avLst/>
                </a:prstGeom>
                <a:noFill/>
                <a:ln w="38100">
                  <a:solidFill>
                    <a:srgbClr val="33CC33"/>
                  </a:solidFill>
                  <a:round/>
                  <a:headEnd/>
                  <a:tailEnd/>
                </a:ln>
              </p:spPr>
              <p:txBody>
                <a:bodyPr/>
                <a:lstStyle/>
                <a:p>
                  <a:endParaRPr lang="en-US"/>
                </a:p>
              </p:txBody>
            </p:sp>
            <p:sp>
              <p:nvSpPr>
                <p:cNvPr id="30" name="Line 29"/>
                <p:cNvSpPr>
                  <a:spLocks noChangeAspect="1" noChangeShapeType="1"/>
                </p:cNvSpPr>
                <p:nvPr/>
              </p:nvSpPr>
              <p:spPr bwMode="auto">
                <a:xfrm>
                  <a:off x="1925" y="1336"/>
                  <a:ext cx="0" cy="672"/>
                </a:xfrm>
                <a:prstGeom prst="line">
                  <a:avLst/>
                </a:prstGeom>
                <a:noFill/>
                <a:ln w="38100">
                  <a:solidFill>
                    <a:srgbClr val="33CC33"/>
                  </a:solidFill>
                  <a:round/>
                  <a:headEnd/>
                  <a:tailEnd/>
                </a:ln>
              </p:spPr>
              <p:txBody>
                <a:bodyPr/>
                <a:lstStyle/>
                <a:p>
                  <a:endParaRPr lang="en-US"/>
                </a:p>
              </p:txBody>
            </p:sp>
            <p:graphicFrame>
              <p:nvGraphicFramePr>
                <p:cNvPr id="31" name="Object 4"/>
                <p:cNvGraphicFramePr>
                  <a:graphicFrameLocks noChangeAspect="1"/>
                </p:cNvGraphicFramePr>
                <p:nvPr/>
              </p:nvGraphicFramePr>
              <p:xfrm>
                <a:off x="1878" y="2046"/>
                <a:ext cx="275" cy="164"/>
              </p:xfrm>
              <a:graphic>
                <a:graphicData uri="http://schemas.openxmlformats.org/presentationml/2006/ole">
                  <mc:AlternateContent xmlns:mc="http://schemas.openxmlformats.org/markup-compatibility/2006">
                    <mc:Choice xmlns:v="urn:schemas-microsoft-com:vml" Requires="v">
                      <p:oleObj spid="_x0000_s233567" name="Equation" r:id="rId9" imgW="355320" imgH="228600" progId="Equation.3">
                        <p:embed/>
                      </p:oleObj>
                    </mc:Choice>
                    <mc:Fallback>
                      <p:oleObj name="Equation" r:id="rId9" imgW="355320" imgH="2286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78" y="2046"/>
                              <a:ext cx="275" cy="1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 name="Line 31"/>
                <p:cNvSpPr>
                  <a:spLocks noChangeAspect="1" noChangeShapeType="1"/>
                </p:cNvSpPr>
                <p:nvPr/>
              </p:nvSpPr>
              <p:spPr bwMode="auto">
                <a:xfrm>
                  <a:off x="1988" y="1659"/>
                  <a:ext cx="182" cy="0"/>
                </a:xfrm>
                <a:prstGeom prst="line">
                  <a:avLst/>
                </a:prstGeom>
                <a:noFill/>
                <a:ln w="38100">
                  <a:solidFill>
                    <a:srgbClr val="33CC33"/>
                  </a:solidFill>
                  <a:round/>
                  <a:headEnd/>
                  <a:tailEnd type="triangle" w="med" len="med"/>
                </a:ln>
              </p:spPr>
              <p:txBody>
                <a:bodyPr/>
                <a:lstStyle/>
                <a:p>
                  <a:endParaRPr lang="en-US"/>
                </a:p>
              </p:txBody>
            </p:sp>
            <p:sp>
              <p:nvSpPr>
                <p:cNvPr id="33" name="Text Box 32"/>
                <p:cNvSpPr txBox="1">
                  <a:spLocks noChangeAspect="1" noChangeArrowheads="1"/>
                </p:cNvSpPr>
                <p:nvPr/>
              </p:nvSpPr>
              <p:spPr bwMode="auto">
                <a:xfrm>
                  <a:off x="2557" y="1496"/>
                  <a:ext cx="187" cy="192"/>
                </a:xfrm>
                <a:prstGeom prst="rect">
                  <a:avLst/>
                </a:prstGeom>
                <a:noFill/>
                <a:ln w="9525">
                  <a:noFill/>
                  <a:miter lim="800000"/>
                  <a:headEnd/>
                  <a:tailEnd/>
                </a:ln>
              </p:spPr>
              <p:txBody>
                <a:bodyPr wrap="none">
                  <a:spAutoFit/>
                </a:bodyPr>
                <a:lstStyle/>
                <a:p>
                  <a:pPr algn="r" eaLnBrk="1" hangingPunct="1"/>
                  <a:r>
                    <a:rPr lang="en-GB" sz="1500">
                      <a:latin typeface="Times New Roman" pitchFamily="18" charset="0"/>
                      <a:sym typeface="Symbol" pitchFamily="18" charset="2"/>
                    </a:rPr>
                    <a:t></a:t>
                  </a:r>
                  <a:endParaRPr lang="en-GB" sz="1500">
                    <a:latin typeface="Times New Roman" pitchFamily="18" charset="0"/>
                  </a:endParaRPr>
                </a:p>
              </p:txBody>
            </p:sp>
            <p:sp>
              <p:nvSpPr>
                <p:cNvPr id="34" name="AutoShape 33"/>
                <p:cNvSpPr>
                  <a:spLocks noChangeAspect="1" noChangeArrowheads="1"/>
                </p:cNvSpPr>
                <p:nvPr/>
              </p:nvSpPr>
              <p:spPr bwMode="auto">
                <a:xfrm>
                  <a:off x="3258" y="1154"/>
                  <a:ext cx="586" cy="238"/>
                </a:xfrm>
                <a:prstGeom prst="flowChartAlternateProcess">
                  <a:avLst/>
                </a:prstGeom>
                <a:noFill/>
                <a:ln w="9525">
                  <a:solidFill>
                    <a:schemeClr val="tx1"/>
                  </a:solidFill>
                  <a:miter lim="800000"/>
                  <a:headEnd/>
                  <a:tailEnd/>
                </a:ln>
              </p:spPr>
              <p:txBody>
                <a:bodyPr wrap="none" anchor="ctr"/>
                <a:lstStyle/>
                <a:p>
                  <a:pPr eaLnBrk="1" hangingPunct="1"/>
                  <a:endParaRPr lang="en-US" sz="2500">
                    <a:latin typeface="Times New Roman" pitchFamily="18" charset="0"/>
                  </a:endParaRPr>
                </a:p>
              </p:txBody>
            </p:sp>
            <p:sp>
              <p:nvSpPr>
                <p:cNvPr id="35" name="Line 34"/>
                <p:cNvSpPr>
                  <a:spLocks noChangeAspect="1" noChangeShapeType="1"/>
                </p:cNvSpPr>
                <p:nvPr/>
              </p:nvSpPr>
              <p:spPr bwMode="auto">
                <a:xfrm>
                  <a:off x="2511" y="1668"/>
                  <a:ext cx="255" cy="0"/>
                </a:xfrm>
                <a:prstGeom prst="line">
                  <a:avLst/>
                </a:prstGeom>
                <a:noFill/>
                <a:ln w="9525">
                  <a:solidFill>
                    <a:schemeClr val="tx1"/>
                  </a:solidFill>
                  <a:round/>
                  <a:headEnd/>
                  <a:tailEnd/>
                </a:ln>
              </p:spPr>
              <p:txBody>
                <a:bodyPr/>
                <a:lstStyle/>
                <a:p>
                  <a:endParaRPr lang="en-US"/>
                </a:p>
              </p:txBody>
            </p:sp>
          </p:grpSp>
          <p:grpSp>
            <p:nvGrpSpPr>
              <p:cNvPr id="5" name="Group 35"/>
              <p:cNvGrpSpPr>
                <a:grpSpLocks noChangeAspect="1"/>
              </p:cNvGrpSpPr>
              <p:nvPr/>
            </p:nvGrpSpPr>
            <p:grpSpPr bwMode="auto">
              <a:xfrm>
                <a:off x="1879" y="1968"/>
                <a:ext cx="329" cy="511"/>
                <a:chOff x="624" y="1056"/>
                <a:chExt cx="1392" cy="2160"/>
              </a:xfrm>
            </p:grpSpPr>
            <p:sp>
              <p:nvSpPr>
                <p:cNvPr id="11" name="AutoShape 36"/>
                <p:cNvSpPr>
                  <a:spLocks noChangeAspect="1" noChangeArrowheads="1"/>
                </p:cNvSpPr>
                <p:nvPr/>
              </p:nvSpPr>
              <p:spPr bwMode="auto">
                <a:xfrm>
                  <a:off x="624" y="1056"/>
                  <a:ext cx="1392" cy="2160"/>
                </a:xfrm>
                <a:prstGeom prst="flowChartAlternateProcess">
                  <a:avLst/>
                </a:prstGeom>
                <a:solidFill>
                  <a:schemeClr val="bg1"/>
                </a:solidFill>
                <a:ln w="9525">
                  <a:solidFill>
                    <a:schemeClr val="tx1"/>
                  </a:solidFill>
                  <a:miter lim="800000"/>
                  <a:headEnd/>
                  <a:tailEnd/>
                </a:ln>
              </p:spPr>
              <p:txBody>
                <a:bodyPr wrap="none" anchor="ctr"/>
                <a:lstStyle/>
                <a:p>
                  <a:pPr eaLnBrk="1" hangingPunct="1"/>
                  <a:endParaRPr lang="en-US" sz="1500">
                    <a:latin typeface="Arial" pitchFamily="34" charset="0"/>
                  </a:endParaRPr>
                </a:p>
              </p:txBody>
            </p:sp>
            <p:pic>
              <p:nvPicPr>
                <p:cNvPr id="12" name="Picture 37" descr="abbe5"/>
                <p:cNvPicPr>
                  <a:picLocks noChangeAspect="1" noChangeArrowheads="1"/>
                </p:cNvPicPr>
                <p:nvPr/>
              </p:nvPicPr>
              <p:blipFill>
                <a:blip r:embed="rId11" cstate="print"/>
                <a:srcRect/>
                <a:stretch>
                  <a:fillRect/>
                </a:stretch>
              </p:blipFill>
              <p:spPr bwMode="auto">
                <a:xfrm>
                  <a:off x="694" y="1200"/>
                  <a:ext cx="1279" cy="1872"/>
                </a:xfrm>
                <a:prstGeom prst="rect">
                  <a:avLst/>
                </a:prstGeom>
                <a:noFill/>
                <a:ln w="9525">
                  <a:noFill/>
                  <a:miter lim="800000"/>
                  <a:headEnd/>
                  <a:tailEnd/>
                </a:ln>
              </p:spPr>
            </p:pic>
          </p:grpSp>
        </p:grpSp>
        <p:sp>
          <p:nvSpPr>
            <p:cNvPr id="6" name="Rectangle 35"/>
            <p:cNvSpPr>
              <a:spLocks noChangeArrowheads="1"/>
            </p:cNvSpPr>
            <p:nvPr/>
          </p:nvSpPr>
          <p:spPr bwMode="auto">
            <a:xfrm>
              <a:off x="189503" y="3581400"/>
              <a:ext cx="2664231" cy="274114"/>
            </a:xfrm>
            <a:prstGeom prst="rect">
              <a:avLst/>
            </a:prstGeom>
            <a:noFill/>
            <a:ln w="9525">
              <a:noFill/>
              <a:miter lim="800000"/>
              <a:headEnd/>
              <a:tailEnd/>
            </a:ln>
            <a:effectLst/>
          </p:spPr>
          <p:txBody>
            <a:bodyPr wrap="none">
              <a:spAutoFit/>
            </a:bodyPr>
            <a:lstStyle/>
            <a:p>
              <a:pPr>
                <a:defRPr/>
              </a:pPr>
              <a:r>
                <a:rPr lang="en-GB" sz="1300" dirty="0" err="1">
                  <a:solidFill>
                    <a:srgbClr val="0066FF"/>
                  </a:solidFill>
                  <a:latin typeface="+mn-lt"/>
                </a:rPr>
                <a:t>Abbe</a:t>
              </a:r>
              <a:r>
                <a:rPr lang="en-GB" sz="1300" dirty="0">
                  <a:solidFill>
                    <a:srgbClr val="0066FF"/>
                  </a:solidFill>
                  <a:latin typeface="+mn-lt"/>
                </a:rPr>
                <a:t> (1873), </a:t>
              </a:r>
              <a:r>
                <a:rPr lang="en-US" sz="1300" i="1" dirty="0">
                  <a:solidFill>
                    <a:srgbClr val="0066FF"/>
                  </a:solidFill>
                  <a:latin typeface="+mn-lt"/>
                </a:rPr>
                <a:t>Arch. </a:t>
              </a:r>
              <a:r>
                <a:rPr lang="en-US" sz="1300" i="1" dirty="0" err="1">
                  <a:solidFill>
                    <a:srgbClr val="0066FF"/>
                  </a:solidFill>
                  <a:latin typeface="+mn-lt"/>
                </a:rPr>
                <a:t>Mikroskop</a:t>
              </a:r>
              <a:r>
                <a:rPr lang="en-US" sz="1300" i="1" dirty="0">
                  <a:solidFill>
                    <a:srgbClr val="0066FF"/>
                  </a:solidFill>
                  <a:latin typeface="+mn-lt"/>
                </a:rPr>
                <a:t>. Anat.</a:t>
              </a:r>
              <a:r>
                <a:rPr lang="en-US" sz="1300" dirty="0">
                  <a:solidFill>
                    <a:srgbClr val="0066FF"/>
                  </a:solidFill>
                  <a:latin typeface="+mn-lt"/>
                </a:rPr>
                <a:t> 9, 413</a:t>
              </a:r>
            </a:p>
          </p:txBody>
        </p:sp>
      </p:grpSp>
      <p:grpSp>
        <p:nvGrpSpPr>
          <p:cNvPr id="7" name="Group 69"/>
          <p:cNvGrpSpPr/>
          <p:nvPr/>
        </p:nvGrpSpPr>
        <p:grpSpPr>
          <a:xfrm>
            <a:off x="5057299" y="1066800"/>
            <a:ext cx="3983831" cy="5762428"/>
            <a:chOff x="4251325" y="1303336"/>
            <a:chExt cx="3794125" cy="5402276"/>
          </a:xfrm>
        </p:grpSpPr>
        <p:grpSp>
          <p:nvGrpSpPr>
            <p:cNvPr id="8" name="Group 9"/>
            <p:cNvGrpSpPr>
              <a:grpSpLocks/>
            </p:cNvGrpSpPr>
            <p:nvPr/>
          </p:nvGrpSpPr>
          <p:grpSpPr bwMode="auto">
            <a:xfrm>
              <a:off x="5756276" y="2006599"/>
              <a:ext cx="1030288" cy="2725737"/>
              <a:chOff x="1181" y="720"/>
              <a:chExt cx="649" cy="2207"/>
            </a:xfrm>
          </p:grpSpPr>
          <p:grpSp>
            <p:nvGrpSpPr>
              <p:cNvPr id="9" name="Group 10"/>
              <p:cNvGrpSpPr>
                <a:grpSpLocks/>
              </p:cNvGrpSpPr>
              <p:nvPr/>
            </p:nvGrpSpPr>
            <p:grpSpPr bwMode="auto">
              <a:xfrm>
                <a:off x="1424" y="720"/>
                <a:ext cx="164" cy="2112"/>
                <a:chOff x="1424" y="720"/>
                <a:chExt cx="164" cy="2112"/>
              </a:xfrm>
            </p:grpSpPr>
            <p:sp>
              <p:nvSpPr>
                <p:cNvPr id="68" name="Line 11"/>
                <p:cNvSpPr>
                  <a:spLocks noChangeShapeType="1"/>
                </p:cNvSpPr>
                <p:nvPr/>
              </p:nvSpPr>
              <p:spPr bwMode="auto">
                <a:xfrm flipV="1">
                  <a:off x="1424" y="720"/>
                  <a:ext cx="0" cy="2112"/>
                </a:xfrm>
                <a:prstGeom prst="line">
                  <a:avLst/>
                </a:prstGeom>
                <a:noFill/>
                <a:ln w="19050">
                  <a:solidFill>
                    <a:schemeClr val="tx1"/>
                  </a:solidFill>
                  <a:round/>
                  <a:headEnd/>
                  <a:tailEnd/>
                </a:ln>
                <a:effectLst/>
              </p:spPr>
              <p:txBody>
                <a:bodyPr wrap="none" anchor="ctr"/>
                <a:lstStyle/>
                <a:p>
                  <a:endParaRPr lang="en-US"/>
                </a:p>
              </p:txBody>
            </p:sp>
            <p:sp>
              <p:nvSpPr>
                <p:cNvPr id="69" name="Line 12"/>
                <p:cNvSpPr>
                  <a:spLocks noChangeShapeType="1"/>
                </p:cNvSpPr>
                <p:nvPr/>
              </p:nvSpPr>
              <p:spPr bwMode="auto">
                <a:xfrm flipV="1">
                  <a:off x="1588" y="720"/>
                  <a:ext cx="0" cy="2112"/>
                </a:xfrm>
                <a:prstGeom prst="line">
                  <a:avLst/>
                </a:prstGeom>
                <a:noFill/>
                <a:ln w="19050">
                  <a:solidFill>
                    <a:schemeClr val="tx1"/>
                  </a:solidFill>
                  <a:round/>
                  <a:headEnd/>
                  <a:tailEnd/>
                </a:ln>
                <a:effectLst/>
              </p:spPr>
              <p:txBody>
                <a:bodyPr wrap="none" anchor="ctr"/>
                <a:lstStyle/>
                <a:p>
                  <a:endParaRPr lang="en-US"/>
                </a:p>
              </p:txBody>
            </p:sp>
          </p:grpSp>
          <p:sp>
            <p:nvSpPr>
              <p:cNvPr id="65" name="Text Box 13"/>
              <p:cNvSpPr txBox="1">
                <a:spLocks noChangeArrowheads="1"/>
              </p:cNvSpPr>
              <p:nvPr/>
            </p:nvSpPr>
            <p:spPr bwMode="auto">
              <a:xfrm>
                <a:off x="1387" y="2557"/>
                <a:ext cx="233" cy="370"/>
              </a:xfrm>
              <a:prstGeom prst="rect">
                <a:avLst/>
              </a:prstGeom>
              <a:noFill/>
              <a:ln w="57150">
                <a:noFill/>
                <a:miter lim="800000"/>
                <a:headEnd/>
                <a:tailEnd/>
              </a:ln>
              <a:effectLst/>
            </p:spPr>
            <p:txBody>
              <a:bodyPr wrap="none" anchor="ctr">
                <a:spAutoFit/>
              </a:bodyPr>
              <a:lstStyle/>
              <a:p>
                <a:pPr algn="ctr" eaLnBrk="0" hangingPunct="0"/>
                <a:r>
                  <a:rPr lang="en-US" sz="2500" b="1"/>
                  <a:t>d</a:t>
                </a:r>
              </a:p>
            </p:txBody>
          </p:sp>
          <p:sp>
            <p:nvSpPr>
              <p:cNvPr id="66" name="Line 14"/>
              <p:cNvSpPr>
                <a:spLocks noChangeShapeType="1"/>
              </p:cNvSpPr>
              <p:nvPr/>
            </p:nvSpPr>
            <p:spPr bwMode="auto">
              <a:xfrm>
                <a:off x="1181" y="2760"/>
                <a:ext cx="239" cy="0"/>
              </a:xfrm>
              <a:prstGeom prst="line">
                <a:avLst/>
              </a:prstGeom>
              <a:noFill/>
              <a:ln w="28575">
                <a:solidFill>
                  <a:schemeClr val="tx1"/>
                </a:solidFill>
                <a:round/>
                <a:headEnd/>
                <a:tailEnd type="triangle" w="med" len="med"/>
              </a:ln>
              <a:effectLst/>
            </p:spPr>
            <p:txBody>
              <a:bodyPr wrap="none" anchor="ctr"/>
              <a:lstStyle/>
              <a:p>
                <a:endParaRPr lang="en-US"/>
              </a:p>
            </p:txBody>
          </p:sp>
          <p:sp>
            <p:nvSpPr>
              <p:cNvPr id="67" name="Line 15"/>
              <p:cNvSpPr>
                <a:spLocks noChangeShapeType="1"/>
              </p:cNvSpPr>
              <p:nvPr/>
            </p:nvSpPr>
            <p:spPr bwMode="auto">
              <a:xfrm flipH="1">
                <a:off x="1591" y="2760"/>
                <a:ext cx="239" cy="0"/>
              </a:xfrm>
              <a:prstGeom prst="line">
                <a:avLst/>
              </a:prstGeom>
              <a:noFill/>
              <a:ln w="28575">
                <a:solidFill>
                  <a:schemeClr val="tx1"/>
                </a:solidFill>
                <a:round/>
                <a:headEnd/>
                <a:tailEnd type="triangle" w="med" len="med"/>
              </a:ln>
              <a:effectLst/>
            </p:spPr>
            <p:txBody>
              <a:bodyPr wrap="none" anchor="ctr"/>
              <a:lstStyle/>
              <a:p>
                <a:endParaRPr lang="en-US"/>
              </a:p>
            </p:txBody>
          </p:sp>
        </p:grpSp>
        <p:sp>
          <p:nvSpPr>
            <p:cNvPr id="39" name="Freeform 17"/>
            <p:cNvSpPr>
              <a:spLocks/>
            </p:cNvSpPr>
            <p:nvPr/>
          </p:nvSpPr>
          <p:spPr bwMode="auto">
            <a:xfrm>
              <a:off x="4481512" y="4754561"/>
              <a:ext cx="3367088" cy="1152525"/>
            </a:xfrm>
            <a:custGeom>
              <a:avLst/>
              <a:gdLst/>
              <a:ahLst/>
              <a:cxnLst>
                <a:cxn ang="0">
                  <a:pos x="0" y="722"/>
                </a:cxn>
                <a:cxn ang="0">
                  <a:pos x="192" y="722"/>
                </a:cxn>
                <a:cxn ang="0">
                  <a:pos x="360" y="698"/>
                </a:cxn>
                <a:cxn ang="0">
                  <a:pos x="504" y="644"/>
                </a:cxn>
                <a:cxn ang="0">
                  <a:pos x="630" y="548"/>
                </a:cxn>
                <a:cxn ang="0">
                  <a:pos x="732" y="422"/>
                </a:cxn>
                <a:cxn ang="0">
                  <a:pos x="825" y="293"/>
                </a:cxn>
                <a:cxn ang="0">
                  <a:pos x="927" y="140"/>
                </a:cxn>
                <a:cxn ang="0">
                  <a:pos x="981" y="77"/>
                </a:cxn>
                <a:cxn ang="0">
                  <a:pos x="1017" y="44"/>
                </a:cxn>
                <a:cxn ang="0">
                  <a:pos x="1062" y="14"/>
                </a:cxn>
                <a:cxn ang="0">
                  <a:pos x="1107" y="2"/>
                </a:cxn>
                <a:cxn ang="0">
                  <a:pos x="1158" y="5"/>
                </a:cxn>
                <a:cxn ang="0">
                  <a:pos x="1197" y="23"/>
                </a:cxn>
                <a:cxn ang="0">
                  <a:pos x="1242" y="56"/>
                </a:cxn>
                <a:cxn ang="0">
                  <a:pos x="1293" y="116"/>
                </a:cxn>
                <a:cxn ang="0">
                  <a:pos x="1353" y="194"/>
                </a:cxn>
                <a:cxn ang="0">
                  <a:pos x="1404" y="269"/>
                </a:cxn>
                <a:cxn ang="0">
                  <a:pos x="1491" y="398"/>
                </a:cxn>
                <a:cxn ang="0">
                  <a:pos x="1554" y="482"/>
                </a:cxn>
                <a:cxn ang="0">
                  <a:pos x="1608" y="548"/>
                </a:cxn>
                <a:cxn ang="0">
                  <a:pos x="1668" y="596"/>
                </a:cxn>
                <a:cxn ang="0">
                  <a:pos x="1734" y="641"/>
                </a:cxn>
                <a:cxn ang="0">
                  <a:pos x="1824" y="683"/>
                </a:cxn>
                <a:cxn ang="0">
                  <a:pos x="1917" y="704"/>
                </a:cxn>
                <a:cxn ang="0">
                  <a:pos x="2016" y="719"/>
                </a:cxn>
                <a:cxn ang="0">
                  <a:pos x="2100" y="719"/>
                </a:cxn>
                <a:cxn ang="0">
                  <a:pos x="2121" y="719"/>
                </a:cxn>
              </a:cxnLst>
              <a:rect l="0" t="0" r="r" b="b"/>
              <a:pathLst>
                <a:path w="2121" h="726">
                  <a:moveTo>
                    <a:pt x="0" y="722"/>
                  </a:moveTo>
                  <a:cubicBezTo>
                    <a:pt x="66" y="724"/>
                    <a:pt x="132" y="726"/>
                    <a:pt x="192" y="722"/>
                  </a:cubicBezTo>
                  <a:cubicBezTo>
                    <a:pt x="252" y="718"/>
                    <a:pt x="308" y="711"/>
                    <a:pt x="360" y="698"/>
                  </a:cubicBezTo>
                  <a:cubicBezTo>
                    <a:pt x="412" y="685"/>
                    <a:pt x="459" y="669"/>
                    <a:pt x="504" y="644"/>
                  </a:cubicBezTo>
                  <a:cubicBezTo>
                    <a:pt x="549" y="619"/>
                    <a:pt x="592" y="585"/>
                    <a:pt x="630" y="548"/>
                  </a:cubicBezTo>
                  <a:cubicBezTo>
                    <a:pt x="668" y="511"/>
                    <a:pt x="699" y="465"/>
                    <a:pt x="732" y="422"/>
                  </a:cubicBezTo>
                  <a:cubicBezTo>
                    <a:pt x="765" y="379"/>
                    <a:pt x="793" y="340"/>
                    <a:pt x="825" y="293"/>
                  </a:cubicBezTo>
                  <a:cubicBezTo>
                    <a:pt x="857" y="246"/>
                    <a:pt x="901" y="176"/>
                    <a:pt x="927" y="140"/>
                  </a:cubicBezTo>
                  <a:cubicBezTo>
                    <a:pt x="953" y="104"/>
                    <a:pt x="966" y="93"/>
                    <a:pt x="981" y="77"/>
                  </a:cubicBezTo>
                  <a:cubicBezTo>
                    <a:pt x="996" y="61"/>
                    <a:pt x="1004" y="54"/>
                    <a:pt x="1017" y="44"/>
                  </a:cubicBezTo>
                  <a:cubicBezTo>
                    <a:pt x="1030" y="34"/>
                    <a:pt x="1047" y="21"/>
                    <a:pt x="1062" y="14"/>
                  </a:cubicBezTo>
                  <a:cubicBezTo>
                    <a:pt x="1077" y="7"/>
                    <a:pt x="1091" y="4"/>
                    <a:pt x="1107" y="2"/>
                  </a:cubicBezTo>
                  <a:cubicBezTo>
                    <a:pt x="1123" y="0"/>
                    <a:pt x="1143" y="2"/>
                    <a:pt x="1158" y="5"/>
                  </a:cubicBezTo>
                  <a:cubicBezTo>
                    <a:pt x="1173" y="8"/>
                    <a:pt x="1183" y="15"/>
                    <a:pt x="1197" y="23"/>
                  </a:cubicBezTo>
                  <a:cubicBezTo>
                    <a:pt x="1211" y="31"/>
                    <a:pt x="1226" y="41"/>
                    <a:pt x="1242" y="56"/>
                  </a:cubicBezTo>
                  <a:cubicBezTo>
                    <a:pt x="1258" y="71"/>
                    <a:pt x="1274" y="93"/>
                    <a:pt x="1293" y="116"/>
                  </a:cubicBezTo>
                  <a:cubicBezTo>
                    <a:pt x="1312" y="139"/>
                    <a:pt x="1334" y="168"/>
                    <a:pt x="1353" y="194"/>
                  </a:cubicBezTo>
                  <a:cubicBezTo>
                    <a:pt x="1372" y="220"/>
                    <a:pt x="1381" y="235"/>
                    <a:pt x="1404" y="269"/>
                  </a:cubicBezTo>
                  <a:cubicBezTo>
                    <a:pt x="1427" y="303"/>
                    <a:pt x="1466" y="363"/>
                    <a:pt x="1491" y="398"/>
                  </a:cubicBezTo>
                  <a:cubicBezTo>
                    <a:pt x="1516" y="433"/>
                    <a:pt x="1535" y="457"/>
                    <a:pt x="1554" y="482"/>
                  </a:cubicBezTo>
                  <a:cubicBezTo>
                    <a:pt x="1573" y="507"/>
                    <a:pt x="1589" y="529"/>
                    <a:pt x="1608" y="548"/>
                  </a:cubicBezTo>
                  <a:cubicBezTo>
                    <a:pt x="1627" y="567"/>
                    <a:pt x="1647" y="581"/>
                    <a:pt x="1668" y="596"/>
                  </a:cubicBezTo>
                  <a:cubicBezTo>
                    <a:pt x="1689" y="611"/>
                    <a:pt x="1708" y="627"/>
                    <a:pt x="1734" y="641"/>
                  </a:cubicBezTo>
                  <a:cubicBezTo>
                    <a:pt x="1760" y="655"/>
                    <a:pt x="1794" y="672"/>
                    <a:pt x="1824" y="683"/>
                  </a:cubicBezTo>
                  <a:cubicBezTo>
                    <a:pt x="1854" y="694"/>
                    <a:pt x="1885" y="698"/>
                    <a:pt x="1917" y="704"/>
                  </a:cubicBezTo>
                  <a:cubicBezTo>
                    <a:pt x="1949" y="710"/>
                    <a:pt x="1986" y="717"/>
                    <a:pt x="2016" y="719"/>
                  </a:cubicBezTo>
                  <a:cubicBezTo>
                    <a:pt x="2046" y="721"/>
                    <a:pt x="2083" y="719"/>
                    <a:pt x="2100" y="719"/>
                  </a:cubicBezTo>
                  <a:cubicBezTo>
                    <a:pt x="2117" y="719"/>
                    <a:pt x="2119" y="719"/>
                    <a:pt x="2121" y="719"/>
                  </a:cubicBezTo>
                </a:path>
              </a:pathLst>
            </a:custGeom>
            <a:noFill/>
            <a:ln w="57150" cap="flat" cmpd="sng">
              <a:solidFill>
                <a:srgbClr val="000066"/>
              </a:solidFill>
              <a:prstDash val="solid"/>
              <a:round/>
              <a:headEnd type="none" w="med" len="med"/>
              <a:tailEnd type="none" w="med" len="med"/>
            </a:ln>
            <a:effectLst/>
          </p:spPr>
          <p:txBody>
            <a:bodyPr wrap="none" anchor="ctr"/>
            <a:lstStyle/>
            <a:p>
              <a:endParaRPr lang="en-US"/>
            </a:p>
          </p:txBody>
        </p:sp>
        <p:grpSp>
          <p:nvGrpSpPr>
            <p:cNvPr id="10" name="Group 20"/>
            <p:cNvGrpSpPr>
              <a:grpSpLocks/>
            </p:cNvGrpSpPr>
            <p:nvPr/>
          </p:nvGrpSpPr>
          <p:grpSpPr bwMode="auto">
            <a:xfrm>
              <a:off x="5522912" y="4605345"/>
              <a:ext cx="1404938" cy="2100267"/>
              <a:chOff x="1034" y="2832"/>
              <a:chExt cx="885" cy="1323"/>
            </a:xfrm>
          </p:grpSpPr>
          <p:sp>
            <p:nvSpPr>
              <p:cNvPr id="52" name="Rectangle 21"/>
              <p:cNvSpPr>
                <a:spLocks noChangeArrowheads="1"/>
              </p:cNvSpPr>
              <p:nvPr/>
            </p:nvSpPr>
            <p:spPr bwMode="auto">
              <a:xfrm>
                <a:off x="1034" y="3847"/>
                <a:ext cx="885" cy="308"/>
              </a:xfrm>
              <a:prstGeom prst="rect">
                <a:avLst/>
              </a:prstGeom>
              <a:noFill/>
              <a:ln w="9525">
                <a:noFill/>
                <a:miter lim="800000"/>
                <a:headEnd/>
                <a:tailEnd/>
              </a:ln>
              <a:effectLst/>
            </p:spPr>
            <p:txBody>
              <a:bodyPr wrap="none" lIns="92075" tIns="46038" rIns="92075" bIns="46038">
                <a:spAutoFit/>
              </a:bodyPr>
              <a:lstStyle/>
              <a:p>
                <a:pPr eaLnBrk="0" hangingPunct="0"/>
                <a:r>
                  <a:rPr lang="en-US" sz="2700" b="1">
                    <a:solidFill>
                      <a:srgbClr val="000000"/>
                    </a:solidFill>
                  </a:rPr>
                  <a:t>PSF &gt; d</a:t>
                </a:r>
              </a:p>
            </p:txBody>
          </p:sp>
          <p:sp>
            <p:nvSpPr>
              <p:cNvPr id="53" name="Line 22"/>
              <p:cNvSpPr>
                <a:spLocks noChangeShapeType="1"/>
              </p:cNvSpPr>
              <p:nvPr/>
            </p:nvSpPr>
            <p:spPr bwMode="auto">
              <a:xfrm>
                <a:off x="1118" y="3360"/>
                <a:ext cx="782" cy="0"/>
              </a:xfrm>
              <a:prstGeom prst="line">
                <a:avLst/>
              </a:prstGeom>
              <a:noFill/>
              <a:ln w="28575">
                <a:solidFill>
                  <a:schemeClr val="tx1"/>
                </a:solidFill>
                <a:round/>
                <a:headEnd type="triangle" w="med" len="med"/>
                <a:tailEnd type="triangle" w="med" len="med"/>
              </a:ln>
              <a:effectLst/>
            </p:spPr>
            <p:txBody>
              <a:bodyPr wrap="none" anchor="ctr"/>
              <a:lstStyle/>
              <a:p>
                <a:endParaRPr lang="en-US"/>
              </a:p>
            </p:txBody>
          </p:sp>
          <p:sp>
            <p:nvSpPr>
              <p:cNvPr id="54" name="Line 23"/>
              <p:cNvSpPr>
                <a:spLocks noChangeShapeType="1"/>
              </p:cNvSpPr>
              <p:nvPr/>
            </p:nvSpPr>
            <p:spPr bwMode="auto">
              <a:xfrm flipH="1">
                <a:off x="1190" y="2832"/>
                <a:ext cx="236" cy="822"/>
              </a:xfrm>
              <a:prstGeom prst="line">
                <a:avLst/>
              </a:prstGeom>
              <a:noFill/>
              <a:ln w="19050">
                <a:solidFill>
                  <a:schemeClr val="tx1"/>
                </a:solidFill>
                <a:prstDash val="dash"/>
                <a:round/>
                <a:headEnd/>
                <a:tailEnd/>
              </a:ln>
              <a:effectLst/>
            </p:spPr>
            <p:txBody>
              <a:bodyPr wrap="none" anchor="ctr"/>
              <a:lstStyle/>
              <a:p>
                <a:endParaRPr lang="en-US"/>
              </a:p>
            </p:txBody>
          </p:sp>
          <p:sp>
            <p:nvSpPr>
              <p:cNvPr id="55" name="Line 24"/>
              <p:cNvSpPr>
                <a:spLocks noChangeShapeType="1"/>
              </p:cNvSpPr>
              <p:nvPr/>
            </p:nvSpPr>
            <p:spPr bwMode="auto">
              <a:xfrm>
                <a:off x="1584" y="2832"/>
                <a:ext cx="192" cy="842"/>
              </a:xfrm>
              <a:prstGeom prst="line">
                <a:avLst/>
              </a:prstGeom>
              <a:noFill/>
              <a:ln w="19050">
                <a:solidFill>
                  <a:schemeClr val="tx1"/>
                </a:solidFill>
                <a:prstDash val="dash"/>
                <a:round/>
                <a:headEnd/>
                <a:tailEnd/>
              </a:ln>
              <a:effectLst/>
            </p:spPr>
            <p:txBody>
              <a:bodyPr wrap="none" anchor="ctr"/>
              <a:lstStyle/>
              <a:p>
                <a:endParaRPr lang="en-US"/>
              </a:p>
            </p:txBody>
          </p:sp>
          <p:sp>
            <p:nvSpPr>
              <p:cNvPr id="56" name="Rectangle 25"/>
              <p:cNvSpPr>
                <a:spLocks noChangeArrowheads="1"/>
              </p:cNvSpPr>
              <p:nvPr/>
            </p:nvSpPr>
            <p:spPr bwMode="auto">
              <a:xfrm>
                <a:off x="1305" y="3150"/>
                <a:ext cx="381" cy="221"/>
              </a:xfrm>
              <a:prstGeom prst="rect">
                <a:avLst/>
              </a:prstGeom>
              <a:noFill/>
              <a:ln w="9525">
                <a:noFill/>
                <a:miter lim="800000"/>
                <a:headEnd/>
                <a:tailEnd/>
              </a:ln>
              <a:effectLst/>
            </p:spPr>
            <p:txBody>
              <a:bodyPr wrap="none" lIns="92075" tIns="46038" rIns="92075" bIns="46038">
                <a:spAutoFit/>
              </a:bodyPr>
              <a:lstStyle/>
              <a:p>
                <a:pPr eaLnBrk="0" hangingPunct="0"/>
                <a:r>
                  <a:rPr lang="en-US" sz="1800" b="1">
                    <a:solidFill>
                      <a:srgbClr val="000066"/>
                    </a:solidFill>
                  </a:rPr>
                  <a:t>PSF</a:t>
                </a:r>
                <a:endParaRPr lang="en-US" sz="1800" b="1">
                  <a:solidFill>
                    <a:srgbClr val="000000"/>
                  </a:solidFill>
                </a:endParaRPr>
              </a:p>
            </p:txBody>
          </p:sp>
          <p:grpSp>
            <p:nvGrpSpPr>
              <p:cNvPr id="36" name="Group 26"/>
              <p:cNvGrpSpPr>
                <a:grpSpLocks/>
              </p:cNvGrpSpPr>
              <p:nvPr/>
            </p:nvGrpSpPr>
            <p:grpSpPr bwMode="auto">
              <a:xfrm>
                <a:off x="1649" y="3528"/>
                <a:ext cx="139" cy="249"/>
                <a:chOff x="949" y="3528"/>
                <a:chExt cx="235" cy="249"/>
              </a:xfrm>
            </p:grpSpPr>
            <p:sp>
              <p:nvSpPr>
                <p:cNvPr id="62" name="Line 27"/>
                <p:cNvSpPr>
                  <a:spLocks noChangeShapeType="1"/>
                </p:cNvSpPr>
                <p:nvPr/>
              </p:nvSpPr>
              <p:spPr bwMode="auto">
                <a:xfrm>
                  <a:off x="949" y="3652"/>
                  <a:ext cx="235" cy="2"/>
                </a:xfrm>
                <a:prstGeom prst="line">
                  <a:avLst/>
                </a:prstGeom>
                <a:noFill/>
                <a:ln w="28575">
                  <a:solidFill>
                    <a:schemeClr val="tx1"/>
                  </a:solidFill>
                  <a:round/>
                  <a:headEnd/>
                  <a:tailEnd type="triangle" w="med" len="med"/>
                </a:ln>
                <a:effectLst/>
              </p:spPr>
              <p:txBody>
                <a:bodyPr wrap="none" anchor="ctr"/>
                <a:lstStyle/>
                <a:p>
                  <a:endParaRPr lang="en-US"/>
                </a:p>
              </p:txBody>
            </p:sp>
            <p:sp>
              <p:nvSpPr>
                <p:cNvPr id="63" name="Line 28"/>
                <p:cNvSpPr>
                  <a:spLocks noChangeShapeType="1"/>
                </p:cNvSpPr>
                <p:nvPr/>
              </p:nvSpPr>
              <p:spPr bwMode="auto">
                <a:xfrm>
                  <a:off x="1180" y="3528"/>
                  <a:ext cx="1" cy="249"/>
                </a:xfrm>
                <a:prstGeom prst="line">
                  <a:avLst/>
                </a:prstGeom>
                <a:noFill/>
                <a:ln w="19050">
                  <a:solidFill>
                    <a:schemeClr val="tx1"/>
                  </a:solidFill>
                  <a:round/>
                  <a:headEnd/>
                  <a:tailEnd/>
                </a:ln>
                <a:effectLst/>
              </p:spPr>
              <p:txBody>
                <a:bodyPr wrap="none" anchor="ctr"/>
                <a:lstStyle/>
                <a:p>
                  <a:endParaRPr lang="en-US"/>
                </a:p>
              </p:txBody>
            </p:sp>
          </p:grpSp>
          <p:grpSp>
            <p:nvGrpSpPr>
              <p:cNvPr id="37" name="Group 29"/>
              <p:cNvGrpSpPr>
                <a:grpSpLocks/>
              </p:cNvGrpSpPr>
              <p:nvPr/>
            </p:nvGrpSpPr>
            <p:grpSpPr bwMode="auto">
              <a:xfrm flipH="1">
                <a:off x="1187" y="3531"/>
                <a:ext cx="149" cy="249"/>
                <a:chOff x="949" y="3528"/>
                <a:chExt cx="235" cy="249"/>
              </a:xfrm>
            </p:grpSpPr>
            <p:sp>
              <p:nvSpPr>
                <p:cNvPr id="60" name="Line 30"/>
                <p:cNvSpPr>
                  <a:spLocks noChangeShapeType="1"/>
                </p:cNvSpPr>
                <p:nvPr/>
              </p:nvSpPr>
              <p:spPr bwMode="auto">
                <a:xfrm>
                  <a:off x="949" y="3652"/>
                  <a:ext cx="235" cy="2"/>
                </a:xfrm>
                <a:prstGeom prst="line">
                  <a:avLst/>
                </a:prstGeom>
                <a:noFill/>
                <a:ln w="28575">
                  <a:solidFill>
                    <a:schemeClr val="tx1"/>
                  </a:solidFill>
                  <a:round/>
                  <a:headEnd/>
                  <a:tailEnd type="triangle" w="med" len="med"/>
                </a:ln>
                <a:effectLst/>
              </p:spPr>
              <p:txBody>
                <a:bodyPr wrap="none" anchor="ctr"/>
                <a:lstStyle/>
                <a:p>
                  <a:endParaRPr lang="en-US"/>
                </a:p>
              </p:txBody>
            </p:sp>
            <p:sp>
              <p:nvSpPr>
                <p:cNvPr id="61" name="Line 31"/>
                <p:cNvSpPr>
                  <a:spLocks noChangeShapeType="1"/>
                </p:cNvSpPr>
                <p:nvPr/>
              </p:nvSpPr>
              <p:spPr bwMode="auto">
                <a:xfrm>
                  <a:off x="1180" y="3528"/>
                  <a:ext cx="1" cy="249"/>
                </a:xfrm>
                <a:prstGeom prst="line">
                  <a:avLst/>
                </a:prstGeom>
                <a:noFill/>
                <a:ln w="19050">
                  <a:solidFill>
                    <a:schemeClr val="tx1"/>
                  </a:solidFill>
                  <a:round/>
                  <a:headEnd/>
                  <a:tailEnd/>
                </a:ln>
                <a:effectLst/>
              </p:spPr>
              <p:txBody>
                <a:bodyPr wrap="none" anchor="ctr"/>
                <a:lstStyle/>
                <a:p>
                  <a:endParaRPr lang="en-US"/>
                </a:p>
              </p:txBody>
            </p:sp>
          </p:grpSp>
          <p:sp>
            <p:nvSpPr>
              <p:cNvPr id="59" name="Text Box 32"/>
              <p:cNvSpPr txBox="1">
                <a:spLocks noChangeArrowheads="1"/>
              </p:cNvSpPr>
              <p:nvPr/>
            </p:nvSpPr>
            <p:spPr bwMode="auto">
              <a:xfrm>
                <a:off x="1336" y="3504"/>
                <a:ext cx="350" cy="288"/>
              </a:xfrm>
              <a:prstGeom prst="rect">
                <a:avLst/>
              </a:prstGeom>
              <a:noFill/>
              <a:ln w="57150">
                <a:noFill/>
                <a:miter lim="800000"/>
                <a:headEnd/>
                <a:tailEnd/>
              </a:ln>
              <a:effectLst/>
            </p:spPr>
            <p:txBody>
              <a:bodyPr wrap="none" anchor="ctr">
                <a:spAutoFit/>
              </a:bodyPr>
              <a:lstStyle/>
              <a:p>
                <a:pPr algn="ctr" eaLnBrk="0" hangingPunct="0"/>
                <a:r>
                  <a:rPr lang="en-US" sz="2500" b="1">
                    <a:solidFill>
                      <a:srgbClr val="0000FF"/>
                    </a:solidFill>
                  </a:rPr>
                  <a:t>d?</a:t>
                </a:r>
                <a:endParaRPr lang="en-US" sz="2500" b="1"/>
              </a:p>
            </p:txBody>
          </p:sp>
        </p:grpSp>
        <p:sp>
          <p:nvSpPr>
            <p:cNvPr id="41" name="Freeform 33"/>
            <p:cNvSpPr>
              <a:spLocks/>
            </p:cNvSpPr>
            <p:nvPr/>
          </p:nvSpPr>
          <p:spPr bwMode="auto">
            <a:xfrm>
              <a:off x="4560887" y="1303336"/>
              <a:ext cx="3435350" cy="2225675"/>
            </a:xfrm>
            <a:custGeom>
              <a:avLst/>
              <a:gdLst/>
              <a:ahLst/>
              <a:cxnLst>
                <a:cxn ang="0">
                  <a:pos x="0" y="1401"/>
                </a:cxn>
                <a:cxn ang="0">
                  <a:pos x="116" y="1393"/>
                </a:cxn>
                <a:cxn ang="0">
                  <a:pos x="228" y="1381"/>
                </a:cxn>
                <a:cxn ang="0">
                  <a:pos x="328" y="1341"/>
                </a:cxn>
                <a:cxn ang="0">
                  <a:pos x="400" y="1297"/>
                </a:cxn>
                <a:cxn ang="0">
                  <a:pos x="468" y="1221"/>
                </a:cxn>
                <a:cxn ang="0">
                  <a:pos x="516" y="1161"/>
                </a:cxn>
                <a:cxn ang="0">
                  <a:pos x="568" y="1073"/>
                </a:cxn>
                <a:cxn ang="0">
                  <a:pos x="612" y="985"/>
                </a:cxn>
                <a:cxn ang="0">
                  <a:pos x="656" y="873"/>
                </a:cxn>
                <a:cxn ang="0">
                  <a:pos x="712" y="729"/>
                </a:cxn>
                <a:cxn ang="0">
                  <a:pos x="756" y="617"/>
                </a:cxn>
                <a:cxn ang="0">
                  <a:pos x="792" y="509"/>
                </a:cxn>
                <a:cxn ang="0">
                  <a:pos x="836" y="389"/>
                </a:cxn>
                <a:cxn ang="0">
                  <a:pos x="896" y="233"/>
                </a:cxn>
                <a:cxn ang="0">
                  <a:pos x="940" y="145"/>
                </a:cxn>
                <a:cxn ang="0">
                  <a:pos x="972" y="85"/>
                </a:cxn>
                <a:cxn ang="0">
                  <a:pos x="1000" y="45"/>
                </a:cxn>
                <a:cxn ang="0">
                  <a:pos x="1044" y="13"/>
                </a:cxn>
                <a:cxn ang="0">
                  <a:pos x="1072" y="1"/>
                </a:cxn>
                <a:cxn ang="0">
                  <a:pos x="1104" y="9"/>
                </a:cxn>
                <a:cxn ang="0">
                  <a:pos x="1128" y="29"/>
                </a:cxn>
                <a:cxn ang="0">
                  <a:pos x="1164" y="65"/>
                </a:cxn>
                <a:cxn ang="0">
                  <a:pos x="1200" y="117"/>
                </a:cxn>
                <a:cxn ang="0">
                  <a:pos x="1220" y="161"/>
                </a:cxn>
                <a:cxn ang="0">
                  <a:pos x="1248" y="221"/>
                </a:cxn>
                <a:cxn ang="0">
                  <a:pos x="1288" y="313"/>
                </a:cxn>
                <a:cxn ang="0">
                  <a:pos x="1348" y="485"/>
                </a:cxn>
                <a:cxn ang="0">
                  <a:pos x="1400" y="625"/>
                </a:cxn>
                <a:cxn ang="0">
                  <a:pos x="1472" y="813"/>
                </a:cxn>
                <a:cxn ang="0">
                  <a:pos x="1504" y="909"/>
                </a:cxn>
                <a:cxn ang="0">
                  <a:pos x="1556" y="1013"/>
                </a:cxn>
                <a:cxn ang="0">
                  <a:pos x="1592" y="1089"/>
                </a:cxn>
                <a:cxn ang="0">
                  <a:pos x="1640" y="1165"/>
                </a:cxn>
                <a:cxn ang="0">
                  <a:pos x="1684" y="1229"/>
                </a:cxn>
                <a:cxn ang="0">
                  <a:pos x="1736" y="1281"/>
                </a:cxn>
                <a:cxn ang="0">
                  <a:pos x="1804" y="1329"/>
                </a:cxn>
                <a:cxn ang="0">
                  <a:pos x="1868" y="1357"/>
                </a:cxn>
                <a:cxn ang="0">
                  <a:pos x="1904" y="1369"/>
                </a:cxn>
                <a:cxn ang="0">
                  <a:pos x="1956" y="1385"/>
                </a:cxn>
                <a:cxn ang="0">
                  <a:pos x="2020" y="1393"/>
                </a:cxn>
                <a:cxn ang="0">
                  <a:pos x="2072" y="1401"/>
                </a:cxn>
                <a:cxn ang="0">
                  <a:pos x="2124" y="1401"/>
                </a:cxn>
                <a:cxn ang="0">
                  <a:pos x="2164" y="1401"/>
                </a:cxn>
              </a:cxnLst>
              <a:rect l="0" t="0" r="r" b="b"/>
              <a:pathLst>
                <a:path w="2164" h="1402">
                  <a:moveTo>
                    <a:pt x="0" y="1401"/>
                  </a:moveTo>
                  <a:cubicBezTo>
                    <a:pt x="19" y="1400"/>
                    <a:pt x="78" y="1396"/>
                    <a:pt x="116" y="1393"/>
                  </a:cubicBezTo>
                  <a:cubicBezTo>
                    <a:pt x="154" y="1390"/>
                    <a:pt x="193" y="1390"/>
                    <a:pt x="228" y="1381"/>
                  </a:cubicBezTo>
                  <a:cubicBezTo>
                    <a:pt x="263" y="1372"/>
                    <a:pt x="299" y="1355"/>
                    <a:pt x="328" y="1341"/>
                  </a:cubicBezTo>
                  <a:cubicBezTo>
                    <a:pt x="357" y="1327"/>
                    <a:pt x="377" y="1317"/>
                    <a:pt x="400" y="1297"/>
                  </a:cubicBezTo>
                  <a:cubicBezTo>
                    <a:pt x="423" y="1277"/>
                    <a:pt x="449" y="1244"/>
                    <a:pt x="468" y="1221"/>
                  </a:cubicBezTo>
                  <a:cubicBezTo>
                    <a:pt x="487" y="1198"/>
                    <a:pt x="499" y="1186"/>
                    <a:pt x="516" y="1161"/>
                  </a:cubicBezTo>
                  <a:cubicBezTo>
                    <a:pt x="533" y="1136"/>
                    <a:pt x="552" y="1102"/>
                    <a:pt x="568" y="1073"/>
                  </a:cubicBezTo>
                  <a:cubicBezTo>
                    <a:pt x="584" y="1044"/>
                    <a:pt x="597" y="1018"/>
                    <a:pt x="612" y="985"/>
                  </a:cubicBezTo>
                  <a:cubicBezTo>
                    <a:pt x="627" y="952"/>
                    <a:pt x="639" y="916"/>
                    <a:pt x="656" y="873"/>
                  </a:cubicBezTo>
                  <a:cubicBezTo>
                    <a:pt x="673" y="830"/>
                    <a:pt x="695" y="772"/>
                    <a:pt x="712" y="729"/>
                  </a:cubicBezTo>
                  <a:cubicBezTo>
                    <a:pt x="729" y="686"/>
                    <a:pt x="743" y="654"/>
                    <a:pt x="756" y="617"/>
                  </a:cubicBezTo>
                  <a:cubicBezTo>
                    <a:pt x="769" y="580"/>
                    <a:pt x="779" y="547"/>
                    <a:pt x="792" y="509"/>
                  </a:cubicBezTo>
                  <a:cubicBezTo>
                    <a:pt x="805" y="471"/>
                    <a:pt x="819" y="435"/>
                    <a:pt x="836" y="389"/>
                  </a:cubicBezTo>
                  <a:cubicBezTo>
                    <a:pt x="853" y="343"/>
                    <a:pt x="879" y="274"/>
                    <a:pt x="896" y="233"/>
                  </a:cubicBezTo>
                  <a:cubicBezTo>
                    <a:pt x="913" y="192"/>
                    <a:pt x="927" y="170"/>
                    <a:pt x="940" y="145"/>
                  </a:cubicBezTo>
                  <a:cubicBezTo>
                    <a:pt x="953" y="120"/>
                    <a:pt x="962" y="102"/>
                    <a:pt x="972" y="85"/>
                  </a:cubicBezTo>
                  <a:cubicBezTo>
                    <a:pt x="982" y="68"/>
                    <a:pt x="988" y="57"/>
                    <a:pt x="1000" y="45"/>
                  </a:cubicBezTo>
                  <a:cubicBezTo>
                    <a:pt x="1012" y="33"/>
                    <a:pt x="1032" y="20"/>
                    <a:pt x="1044" y="13"/>
                  </a:cubicBezTo>
                  <a:cubicBezTo>
                    <a:pt x="1056" y="6"/>
                    <a:pt x="1062" y="2"/>
                    <a:pt x="1072" y="1"/>
                  </a:cubicBezTo>
                  <a:cubicBezTo>
                    <a:pt x="1082" y="0"/>
                    <a:pt x="1095" y="4"/>
                    <a:pt x="1104" y="9"/>
                  </a:cubicBezTo>
                  <a:cubicBezTo>
                    <a:pt x="1113" y="14"/>
                    <a:pt x="1118" y="20"/>
                    <a:pt x="1128" y="29"/>
                  </a:cubicBezTo>
                  <a:cubicBezTo>
                    <a:pt x="1138" y="38"/>
                    <a:pt x="1152" y="50"/>
                    <a:pt x="1164" y="65"/>
                  </a:cubicBezTo>
                  <a:cubicBezTo>
                    <a:pt x="1176" y="80"/>
                    <a:pt x="1191" y="101"/>
                    <a:pt x="1200" y="117"/>
                  </a:cubicBezTo>
                  <a:cubicBezTo>
                    <a:pt x="1209" y="133"/>
                    <a:pt x="1212" y="144"/>
                    <a:pt x="1220" y="161"/>
                  </a:cubicBezTo>
                  <a:cubicBezTo>
                    <a:pt x="1228" y="178"/>
                    <a:pt x="1237" y="196"/>
                    <a:pt x="1248" y="221"/>
                  </a:cubicBezTo>
                  <a:cubicBezTo>
                    <a:pt x="1259" y="246"/>
                    <a:pt x="1271" y="269"/>
                    <a:pt x="1288" y="313"/>
                  </a:cubicBezTo>
                  <a:cubicBezTo>
                    <a:pt x="1305" y="357"/>
                    <a:pt x="1329" y="433"/>
                    <a:pt x="1348" y="485"/>
                  </a:cubicBezTo>
                  <a:cubicBezTo>
                    <a:pt x="1367" y="537"/>
                    <a:pt x="1379" y="570"/>
                    <a:pt x="1400" y="625"/>
                  </a:cubicBezTo>
                  <a:cubicBezTo>
                    <a:pt x="1421" y="680"/>
                    <a:pt x="1455" y="766"/>
                    <a:pt x="1472" y="813"/>
                  </a:cubicBezTo>
                  <a:cubicBezTo>
                    <a:pt x="1489" y="860"/>
                    <a:pt x="1490" y="876"/>
                    <a:pt x="1504" y="909"/>
                  </a:cubicBezTo>
                  <a:cubicBezTo>
                    <a:pt x="1518" y="942"/>
                    <a:pt x="1541" y="983"/>
                    <a:pt x="1556" y="1013"/>
                  </a:cubicBezTo>
                  <a:cubicBezTo>
                    <a:pt x="1571" y="1043"/>
                    <a:pt x="1578" y="1064"/>
                    <a:pt x="1592" y="1089"/>
                  </a:cubicBezTo>
                  <a:cubicBezTo>
                    <a:pt x="1606" y="1114"/>
                    <a:pt x="1625" y="1142"/>
                    <a:pt x="1640" y="1165"/>
                  </a:cubicBezTo>
                  <a:cubicBezTo>
                    <a:pt x="1655" y="1188"/>
                    <a:pt x="1668" y="1210"/>
                    <a:pt x="1684" y="1229"/>
                  </a:cubicBezTo>
                  <a:cubicBezTo>
                    <a:pt x="1700" y="1248"/>
                    <a:pt x="1716" y="1264"/>
                    <a:pt x="1736" y="1281"/>
                  </a:cubicBezTo>
                  <a:cubicBezTo>
                    <a:pt x="1756" y="1298"/>
                    <a:pt x="1782" y="1316"/>
                    <a:pt x="1804" y="1329"/>
                  </a:cubicBezTo>
                  <a:cubicBezTo>
                    <a:pt x="1826" y="1342"/>
                    <a:pt x="1851" y="1350"/>
                    <a:pt x="1868" y="1357"/>
                  </a:cubicBezTo>
                  <a:cubicBezTo>
                    <a:pt x="1885" y="1364"/>
                    <a:pt x="1889" y="1364"/>
                    <a:pt x="1904" y="1369"/>
                  </a:cubicBezTo>
                  <a:cubicBezTo>
                    <a:pt x="1919" y="1374"/>
                    <a:pt x="1937" y="1381"/>
                    <a:pt x="1956" y="1385"/>
                  </a:cubicBezTo>
                  <a:cubicBezTo>
                    <a:pt x="1975" y="1389"/>
                    <a:pt x="2001" y="1390"/>
                    <a:pt x="2020" y="1393"/>
                  </a:cubicBezTo>
                  <a:cubicBezTo>
                    <a:pt x="2039" y="1396"/>
                    <a:pt x="2055" y="1400"/>
                    <a:pt x="2072" y="1401"/>
                  </a:cubicBezTo>
                  <a:cubicBezTo>
                    <a:pt x="2089" y="1402"/>
                    <a:pt x="2109" y="1401"/>
                    <a:pt x="2124" y="1401"/>
                  </a:cubicBezTo>
                  <a:cubicBezTo>
                    <a:pt x="2139" y="1401"/>
                    <a:pt x="2156" y="1401"/>
                    <a:pt x="2164" y="1401"/>
                  </a:cubicBezTo>
                </a:path>
              </a:pathLst>
            </a:custGeom>
            <a:noFill/>
            <a:ln w="57150" cap="flat" cmpd="sng">
              <a:solidFill>
                <a:srgbClr val="002266"/>
              </a:solidFill>
              <a:prstDash val="solid"/>
              <a:round/>
              <a:headEnd type="none" w="med" len="med"/>
              <a:tailEnd type="none" w="med" len="med"/>
            </a:ln>
            <a:effectLst/>
          </p:spPr>
          <p:txBody>
            <a:bodyPr wrap="none" anchor="ctr"/>
            <a:lstStyle/>
            <a:p>
              <a:endParaRPr lang="en-US"/>
            </a:p>
          </p:txBody>
        </p:sp>
        <p:sp>
          <p:nvSpPr>
            <p:cNvPr id="42" name="Freeform 34"/>
            <p:cNvSpPr>
              <a:spLocks/>
            </p:cNvSpPr>
            <p:nvPr/>
          </p:nvSpPr>
          <p:spPr bwMode="auto">
            <a:xfrm>
              <a:off x="4762500" y="2373311"/>
              <a:ext cx="3282950" cy="1158875"/>
            </a:xfrm>
            <a:custGeom>
              <a:avLst/>
              <a:gdLst/>
              <a:ahLst/>
              <a:cxnLst>
                <a:cxn ang="0">
                  <a:pos x="0" y="1401"/>
                </a:cxn>
                <a:cxn ang="0">
                  <a:pos x="116" y="1393"/>
                </a:cxn>
                <a:cxn ang="0">
                  <a:pos x="228" y="1381"/>
                </a:cxn>
                <a:cxn ang="0">
                  <a:pos x="328" y="1341"/>
                </a:cxn>
                <a:cxn ang="0">
                  <a:pos x="400" y="1297"/>
                </a:cxn>
                <a:cxn ang="0">
                  <a:pos x="468" y="1221"/>
                </a:cxn>
                <a:cxn ang="0">
                  <a:pos x="516" y="1161"/>
                </a:cxn>
                <a:cxn ang="0">
                  <a:pos x="568" y="1073"/>
                </a:cxn>
                <a:cxn ang="0">
                  <a:pos x="612" y="985"/>
                </a:cxn>
                <a:cxn ang="0">
                  <a:pos x="656" y="873"/>
                </a:cxn>
                <a:cxn ang="0">
                  <a:pos x="712" y="729"/>
                </a:cxn>
                <a:cxn ang="0">
                  <a:pos x="756" y="617"/>
                </a:cxn>
                <a:cxn ang="0">
                  <a:pos x="792" y="509"/>
                </a:cxn>
                <a:cxn ang="0">
                  <a:pos x="836" y="389"/>
                </a:cxn>
                <a:cxn ang="0">
                  <a:pos x="896" y="233"/>
                </a:cxn>
                <a:cxn ang="0">
                  <a:pos x="940" y="145"/>
                </a:cxn>
                <a:cxn ang="0">
                  <a:pos x="972" y="85"/>
                </a:cxn>
                <a:cxn ang="0">
                  <a:pos x="1000" y="45"/>
                </a:cxn>
                <a:cxn ang="0">
                  <a:pos x="1044" y="13"/>
                </a:cxn>
                <a:cxn ang="0">
                  <a:pos x="1072" y="1"/>
                </a:cxn>
                <a:cxn ang="0">
                  <a:pos x="1104" y="9"/>
                </a:cxn>
                <a:cxn ang="0">
                  <a:pos x="1128" y="29"/>
                </a:cxn>
                <a:cxn ang="0">
                  <a:pos x="1164" y="65"/>
                </a:cxn>
                <a:cxn ang="0">
                  <a:pos x="1200" y="117"/>
                </a:cxn>
                <a:cxn ang="0">
                  <a:pos x="1220" y="161"/>
                </a:cxn>
                <a:cxn ang="0">
                  <a:pos x="1248" y="221"/>
                </a:cxn>
                <a:cxn ang="0">
                  <a:pos x="1288" y="313"/>
                </a:cxn>
                <a:cxn ang="0">
                  <a:pos x="1348" y="485"/>
                </a:cxn>
                <a:cxn ang="0">
                  <a:pos x="1400" y="625"/>
                </a:cxn>
                <a:cxn ang="0">
                  <a:pos x="1472" y="813"/>
                </a:cxn>
                <a:cxn ang="0">
                  <a:pos x="1504" y="909"/>
                </a:cxn>
                <a:cxn ang="0">
                  <a:pos x="1556" y="1013"/>
                </a:cxn>
                <a:cxn ang="0">
                  <a:pos x="1592" y="1089"/>
                </a:cxn>
                <a:cxn ang="0">
                  <a:pos x="1640" y="1165"/>
                </a:cxn>
                <a:cxn ang="0">
                  <a:pos x="1684" y="1229"/>
                </a:cxn>
                <a:cxn ang="0">
                  <a:pos x="1736" y="1281"/>
                </a:cxn>
                <a:cxn ang="0">
                  <a:pos x="1804" y="1329"/>
                </a:cxn>
                <a:cxn ang="0">
                  <a:pos x="1868" y="1357"/>
                </a:cxn>
                <a:cxn ang="0">
                  <a:pos x="1904" y="1369"/>
                </a:cxn>
                <a:cxn ang="0">
                  <a:pos x="1956" y="1385"/>
                </a:cxn>
                <a:cxn ang="0">
                  <a:pos x="2020" y="1393"/>
                </a:cxn>
                <a:cxn ang="0">
                  <a:pos x="2072" y="1401"/>
                </a:cxn>
                <a:cxn ang="0">
                  <a:pos x="2124" y="1401"/>
                </a:cxn>
                <a:cxn ang="0">
                  <a:pos x="2164" y="1401"/>
                </a:cxn>
              </a:cxnLst>
              <a:rect l="0" t="0" r="r" b="b"/>
              <a:pathLst>
                <a:path w="2164" h="1402">
                  <a:moveTo>
                    <a:pt x="0" y="1401"/>
                  </a:moveTo>
                  <a:cubicBezTo>
                    <a:pt x="19" y="1400"/>
                    <a:pt x="78" y="1396"/>
                    <a:pt x="116" y="1393"/>
                  </a:cubicBezTo>
                  <a:cubicBezTo>
                    <a:pt x="154" y="1390"/>
                    <a:pt x="193" y="1390"/>
                    <a:pt x="228" y="1381"/>
                  </a:cubicBezTo>
                  <a:cubicBezTo>
                    <a:pt x="263" y="1372"/>
                    <a:pt x="299" y="1355"/>
                    <a:pt x="328" y="1341"/>
                  </a:cubicBezTo>
                  <a:cubicBezTo>
                    <a:pt x="357" y="1327"/>
                    <a:pt x="377" y="1317"/>
                    <a:pt x="400" y="1297"/>
                  </a:cubicBezTo>
                  <a:cubicBezTo>
                    <a:pt x="423" y="1277"/>
                    <a:pt x="449" y="1244"/>
                    <a:pt x="468" y="1221"/>
                  </a:cubicBezTo>
                  <a:cubicBezTo>
                    <a:pt x="487" y="1198"/>
                    <a:pt x="499" y="1186"/>
                    <a:pt x="516" y="1161"/>
                  </a:cubicBezTo>
                  <a:cubicBezTo>
                    <a:pt x="533" y="1136"/>
                    <a:pt x="552" y="1102"/>
                    <a:pt x="568" y="1073"/>
                  </a:cubicBezTo>
                  <a:cubicBezTo>
                    <a:pt x="584" y="1044"/>
                    <a:pt x="597" y="1018"/>
                    <a:pt x="612" y="985"/>
                  </a:cubicBezTo>
                  <a:cubicBezTo>
                    <a:pt x="627" y="952"/>
                    <a:pt x="639" y="916"/>
                    <a:pt x="656" y="873"/>
                  </a:cubicBezTo>
                  <a:cubicBezTo>
                    <a:pt x="673" y="830"/>
                    <a:pt x="695" y="772"/>
                    <a:pt x="712" y="729"/>
                  </a:cubicBezTo>
                  <a:cubicBezTo>
                    <a:pt x="729" y="686"/>
                    <a:pt x="743" y="654"/>
                    <a:pt x="756" y="617"/>
                  </a:cubicBezTo>
                  <a:cubicBezTo>
                    <a:pt x="769" y="580"/>
                    <a:pt x="779" y="547"/>
                    <a:pt x="792" y="509"/>
                  </a:cubicBezTo>
                  <a:cubicBezTo>
                    <a:pt x="805" y="471"/>
                    <a:pt x="819" y="435"/>
                    <a:pt x="836" y="389"/>
                  </a:cubicBezTo>
                  <a:cubicBezTo>
                    <a:pt x="853" y="343"/>
                    <a:pt x="879" y="274"/>
                    <a:pt x="896" y="233"/>
                  </a:cubicBezTo>
                  <a:cubicBezTo>
                    <a:pt x="913" y="192"/>
                    <a:pt x="927" y="170"/>
                    <a:pt x="940" y="145"/>
                  </a:cubicBezTo>
                  <a:cubicBezTo>
                    <a:pt x="953" y="120"/>
                    <a:pt x="962" y="102"/>
                    <a:pt x="972" y="85"/>
                  </a:cubicBezTo>
                  <a:cubicBezTo>
                    <a:pt x="982" y="68"/>
                    <a:pt x="988" y="57"/>
                    <a:pt x="1000" y="45"/>
                  </a:cubicBezTo>
                  <a:cubicBezTo>
                    <a:pt x="1012" y="33"/>
                    <a:pt x="1032" y="20"/>
                    <a:pt x="1044" y="13"/>
                  </a:cubicBezTo>
                  <a:cubicBezTo>
                    <a:pt x="1056" y="6"/>
                    <a:pt x="1062" y="2"/>
                    <a:pt x="1072" y="1"/>
                  </a:cubicBezTo>
                  <a:cubicBezTo>
                    <a:pt x="1082" y="0"/>
                    <a:pt x="1095" y="4"/>
                    <a:pt x="1104" y="9"/>
                  </a:cubicBezTo>
                  <a:cubicBezTo>
                    <a:pt x="1113" y="14"/>
                    <a:pt x="1118" y="20"/>
                    <a:pt x="1128" y="29"/>
                  </a:cubicBezTo>
                  <a:cubicBezTo>
                    <a:pt x="1138" y="38"/>
                    <a:pt x="1152" y="50"/>
                    <a:pt x="1164" y="65"/>
                  </a:cubicBezTo>
                  <a:cubicBezTo>
                    <a:pt x="1176" y="80"/>
                    <a:pt x="1191" y="101"/>
                    <a:pt x="1200" y="117"/>
                  </a:cubicBezTo>
                  <a:cubicBezTo>
                    <a:pt x="1209" y="133"/>
                    <a:pt x="1212" y="144"/>
                    <a:pt x="1220" y="161"/>
                  </a:cubicBezTo>
                  <a:cubicBezTo>
                    <a:pt x="1228" y="178"/>
                    <a:pt x="1237" y="196"/>
                    <a:pt x="1248" y="221"/>
                  </a:cubicBezTo>
                  <a:cubicBezTo>
                    <a:pt x="1259" y="246"/>
                    <a:pt x="1271" y="269"/>
                    <a:pt x="1288" y="313"/>
                  </a:cubicBezTo>
                  <a:cubicBezTo>
                    <a:pt x="1305" y="357"/>
                    <a:pt x="1329" y="433"/>
                    <a:pt x="1348" y="485"/>
                  </a:cubicBezTo>
                  <a:cubicBezTo>
                    <a:pt x="1367" y="537"/>
                    <a:pt x="1379" y="570"/>
                    <a:pt x="1400" y="625"/>
                  </a:cubicBezTo>
                  <a:cubicBezTo>
                    <a:pt x="1421" y="680"/>
                    <a:pt x="1455" y="766"/>
                    <a:pt x="1472" y="813"/>
                  </a:cubicBezTo>
                  <a:cubicBezTo>
                    <a:pt x="1489" y="860"/>
                    <a:pt x="1490" y="876"/>
                    <a:pt x="1504" y="909"/>
                  </a:cubicBezTo>
                  <a:cubicBezTo>
                    <a:pt x="1518" y="942"/>
                    <a:pt x="1541" y="983"/>
                    <a:pt x="1556" y="1013"/>
                  </a:cubicBezTo>
                  <a:cubicBezTo>
                    <a:pt x="1571" y="1043"/>
                    <a:pt x="1578" y="1064"/>
                    <a:pt x="1592" y="1089"/>
                  </a:cubicBezTo>
                  <a:cubicBezTo>
                    <a:pt x="1606" y="1114"/>
                    <a:pt x="1625" y="1142"/>
                    <a:pt x="1640" y="1165"/>
                  </a:cubicBezTo>
                  <a:cubicBezTo>
                    <a:pt x="1655" y="1188"/>
                    <a:pt x="1668" y="1210"/>
                    <a:pt x="1684" y="1229"/>
                  </a:cubicBezTo>
                  <a:cubicBezTo>
                    <a:pt x="1700" y="1248"/>
                    <a:pt x="1716" y="1264"/>
                    <a:pt x="1736" y="1281"/>
                  </a:cubicBezTo>
                  <a:cubicBezTo>
                    <a:pt x="1756" y="1298"/>
                    <a:pt x="1782" y="1316"/>
                    <a:pt x="1804" y="1329"/>
                  </a:cubicBezTo>
                  <a:cubicBezTo>
                    <a:pt x="1826" y="1342"/>
                    <a:pt x="1851" y="1350"/>
                    <a:pt x="1868" y="1357"/>
                  </a:cubicBezTo>
                  <a:cubicBezTo>
                    <a:pt x="1885" y="1364"/>
                    <a:pt x="1889" y="1364"/>
                    <a:pt x="1904" y="1369"/>
                  </a:cubicBezTo>
                  <a:cubicBezTo>
                    <a:pt x="1919" y="1374"/>
                    <a:pt x="1937" y="1381"/>
                    <a:pt x="1956" y="1385"/>
                  </a:cubicBezTo>
                  <a:cubicBezTo>
                    <a:pt x="1975" y="1389"/>
                    <a:pt x="2001" y="1390"/>
                    <a:pt x="2020" y="1393"/>
                  </a:cubicBezTo>
                  <a:cubicBezTo>
                    <a:pt x="2039" y="1396"/>
                    <a:pt x="2055" y="1400"/>
                    <a:pt x="2072" y="1401"/>
                  </a:cubicBezTo>
                  <a:cubicBezTo>
                    <a:pt x="2089" y="1402"/>
                    <a:pt x="2109" y="1401"/>
                    <a:pt x="2124" y="1401"/>
                  </a:cubicBezTo>
                  <a:cubicBezTo>
                    <a:pt x="2139" y="1401"/>
                    <a:pt x="2156" y="1401"/>
                    <a:pt x="2164" y="1401"/>
                  </a:cubicBezTo>
                </a:path>
              </a:pathLst>
            </a:custGeom>
            <a:noFill/>
            <a:ln w="57150" cap="flat" cmpd="sng">
              <a:solidFill>
                <a:srgbClr val="0000FF"/>
              </a:solidFill>
              <a:prstDash val="solid"/>
              <a:round/>
              <a:headEnd type="none" w="med" len="med"/>
              <a:tailEnd type="none" w="med" len="med"/>
            </a:ln>
            <a:effectLst/>
          </p:spPr>
          <p:txBody>
            <a:bodyPr wrap="none" anchor="ctr"/>
            <a:lstStyle/>
            <a:p>
              <a:endParaRPr lang="en-US"/>
            </a:p>
          </p:txBody>
        </p:sp>
        <p:sp>
          <p:nvSpPr>
            <p:cNvPr id="43" name="Freeform 35"/>
            <p:cNvSpPr>
              <a:spLocks/>
            </p:cNvSpPr>
            <p:nvPr/>
          </p:nvSpPr>
          <p:spPr bwMode="auto">
            <a:xfrm>
              <a:off x="4506912" y="2370136"/>
              <a:ext cx="3282950" cy="1158875"/>
            </a:xfrm>
            <a:custGeom>
              <a:avLst/>
              <a:gdLst/>
              <a:ahLst/>
              <a:cxnLst>
                <a:cxn ang="0">
                  <a:pos x="0" y="1401"/>
                </a:cxn>
                <a:cxn ang="0">
                  <a:pos x="116" y="1393"/>
                </a:cxn>
                <a:cxn ang="0">
                  <a:pos x="228" y="1381"/>
                </a:cxn>
                <a:cxn ang="0">
                  <a:pos x="328" y="1341"/>
                </a:cxn>
                <a:cxn ang="0">
                  <a:pos x="400" y="1297"/>
                </a:cxn>
                <a:cxn ang="0">
                  <a:pos x="468" y="1221"/>
                </a:cxn>
                <a:cxn ang="0">
                  <a:pos x="516" y="1161"/>
                </a:cxn>
                <a:cxn ang="0">
                  <a:pos x="568" y="1073"/>
                </a:cxn>
                <a:cxn ang="0">
                  <a:pos x="612" y="985"/>
                </a:cxn>
                <a:cxn ang="0">
                  <a:pos x="656" y="873"/>
                </a:cxn>
                <a:cxn ang="0">
                  <a:pos x="712" y="729"/>
                </a:cxn>
                <a:cxn ang="0">
                  <a:pos x="756" y="617"/>
                </a:cxn>
                <a:cxn ang="0">
                  <a:pos x="792" y="509"/>
                </a:cxn>
                <a:cxn ang="0">
                  <a:pos x="836" y="389"/>
                </a:cxn>
                <a:cxn ang="0">
                  <a:pos x="896" y="233"/>
                </a:cxn>
                <a:cxn ang="0">
                  <a:pos x="940" y="145"/>
                </a:cxn>
                <a:cxn ang="0">
                  <a:pos x="972" y="85"/>
                </a:cxn>
                <a:cxn ang="0">
                  <a:pos x="1000" y="45"/>
                </a:cxn>
                <a:cxn ang="0">
                  <a:pos x="1044" y="13"/>
                </a:cxn>
                <a:cxn ang="0">
                  <a:pos x="1072" y="1"/>
                </a:cxn>
                <a:cxn ang="0">
                  <a:pos x="1104" y="9"/>
                </a:cxn>
                <a:cxn ang="0">
                  <a:pos x="1128" y="29"/>
                </a:cxn>
                <a:cxn ang="0">
                  <a:pos x="1164" y="65"/>
                </a:cxn>
                <a:cxn ang="0">
                  <a:pos x="1200" y="117"/>
                </a:cxn>
                <a:cxn ang="0">
                  <a:pos x="1220" y="161"/>
                </a:cxn>
                <a:cxn ang="0">
                  <a:pos x="1248" y="221"/>
                </a:cxn>
                <a:cxn ang="0">
                  <a:pos x="1288" y="313"/>
                </a:cxn>
                <a:cxn ang="0">
                  <a:pos x="1348" y="485"/>
                </a:cxn>
                <a:cxn ang="0">
                  <a:pos x="1400" y="625"/>
                </a:cxn>
                <a:cxn ang="0">
                  <a:pos x="1472" y="813"/>
                </a:cxn>
                <a:cxn ang="0">
                  <a:pos x="1504" y="909"/>
                </a:cxn>
                <a:cxn ang="0">
                  <a:pos x="1556" y="1013"/>
                </a:cxn>
                <a:cxn ang="0">
                  <a:pos x="1592" y="1089"/>
                </a:cxn>
                <a:cxn ang="0">
                  <a:pos x="1640" y="1165"/>
                </a:cxn>
                <a:cxn ang="0">
                  <a:pos x="1684" y="1229"/>
                </a:cxn>
                <a:cxn ang="0">
                  <a:pos x="1736" y="1281"/>
                </a:cxn>
                <a:cxn ang="0">
                  <a:pos x="1804" y="1329"/>
                </a:cxn>
                <a:cxn ang="0">
                  <a:pos x="1868" y="1357"/>
                </a:cxn>
                <a:cxn ang="0">
                  <a:pos x="1904" y="1369"/>
                </a:cxn>
                <a:cxn ang="0">
                  <a:pos x="1956" y="1385"/>
                </a:cxn>
                <a:cxn ang="0">
                  <a:pos x="2020" y="1393"/>
                </a:cxn>
                <a:cxn ang="0">
                  <a:pos x="2072" y="1401"/>
                </a:cxn>
                <a:cxn ang="0">
                  <a:pos x="2124" y="1401"/>
                </a:cxn>
                <a:cxn ang="0">
                  <a:pos x="2164" y="1401"/>
                </a:cxn>
              </a:cxnLst>
              <a:rect l="0" t="0" r="r" b="b"/>
              <a:pathLst>
                <a:path w="2164" h="1402">
                  <a:moveTo>
                    <a:pt x="0" y="1401"/>
                  </a:moveTo>
                  <a:cubicBezTo>
                    <a:pt x="19" y="1400"/>
                    <a:pt x="78" y="1396"/>
                    <a:pt x="116" y="1393"/>
                  </a:cubicBezTo>
                  <a:cubicBezTo>
                    <a:pt x="154" y="1390"/>
                    <a:pt x="193" y="1390"/>
                    <a:pt x="228" y="1381"/>
                  </a:cubicBezTo>
                  <a:cubicBezTo>
                    <a:pt x="263" y="1372"/>
                    <a:pt x="299" y="1355"/>
                    <a:pt x="328" y="1341"/>
                  </a:cubicBezTo>
                  <a:cubicBezTo>
                    <a:pt x="357" y="1327"/>
                    <a:pt x="377" y="1317"/>
                    <a:pt x="400" y="1297"/>
                  </a:cubicBezTo>
                  <a:cubicBezTo>
                    <a:pt x="423" y="1277"/>
                    <a:pt x="449" y="1244"/>
                    <a:pt x="468" y="1221"/>
                  </a:cubicBezTo>
                  <a:cubicBezTo>
                    <a:pt x="487" y="1198"/>
                    <a:pt x="499" y="1186"/>
                    <a:pt x="516" y="1161"/>
                  </a:cubicBezTo>
                  <a:cubicBezTo>
                    <a:pt x="533" y="1136"/>
                    <a:pt x="552" y="1102"/>
                    <a:pt x="568" y="1073"/>
                  </a:cubicBezTo>
                  <a:cubicBezTo>
                    <a:pt x="584" y="1044"/>
                    <a:pt x="597" y="1018"/>
                    <a:pt x="612" y="985"/>
                  </a:cubicBezTo>
                  <a:cubicBezTo>
                    <a:pt x="627" y="952"/>
                    <a:pt x="639" y="916"/>
                    <a:pt x="656" y="873"/>
                  </a:cubicBezTo>
                  <a:cubicBezTo>
                    <a:pt x="673" y="830"/>
                    <a:pt x="695" y="772"/>
                    <a:pt x="712" y="729"/>
                  </a:cubicBezTo>
                  <a:cubicBezTo>
                    <a:pt x="729" y="686"/>
                    <a:pt x="743" y="654"/>
                    <a:pt x="756" y="617"/>
                  </a:cubicBezTo>
                  <a:cubicBezTo>
                    <a:pt x="769" y="580"/>
                    <a:pt x="779" y="547"/>
                    <a:pt x="792" y="509"/>
                  </a:cubicBezTo>
                  <a:cubicBezTo>
                    <a:pt x="805" y="471"/>
                    <a:pt x="819" y="435"/>
                    <a:pt x="836" y="389"/>
                  </a:cubicBezTo>
                  <a:cubicBezTo>
                    <a:pt x="853" y="343"/>
                    <a:pt x="879" y="274"/>
                    <a:pt x="896" y="233"/>
                  </a:cubicBezTo>
                  <a:cubicBezTo>
                    <a:pt x="913" y="192"/>
                    <a:pt x="927" y="170"/>
                    <a:pt x="940" y="145"/>
                  </a:cubicBezTo>
                  <a:cubicBezTo>
                    <a:pt x="953" y="120"/>
                    <a:pt x="962" y="102"/>
                    <a:pt x="972" y="85"/>
                  </a:cubicBezTo>
                  <a:cubicBezTo>
                    <a:pt x="982" y="68"/>
                    <a:pt x="988" y="57"/>
                    <a:pt x="1000" y="45"/>
                  </a:cubicBezTo>
                  <a:cubicBezTo>
                    <a:pt x="1012" y="33"/>
                    <a:pt x="1032" y="20"/>
                    <a:pt x="1044" y="13"/>
                  </a:cubicBezTo>
                  <a:cubicBezTo>
                    <a:pt x="1056" y="6"/>
                    <a:pt x="1062" y="2"/>
                    <a:pt x="1072" y="1"/>
                  </a:cubicBezTo>
                  <a:cubicBezTo>
                    <a:pt x="1082" y="0"/>
                    <a:pt x="1095" y="4"/>
                    <a:pt x="1104" y="9"/>
                  </a:cubicBezTo>
                  <a:cubicBezTo>
                    <a:pt x="1113" y="14"/>
                    <a:pt x="1118" y="20"/>
                    <a:pt x="1128" y="29"/>
                  </a:cubicBezTo>
                  <a:cubicBezTo>
                    <a:pt x="1138" y="38"/>
                    <a:pt x="1152" y="50"/>
                    <a:pt x="1164" y="65"/>
                  </a:cubicBezTo>
                  <a:cubicBezTo>
                    <a:pt x="1176" y="80"/>
                    <a:pt x="1191" y="101"/>
                    <a:pt x="1200" y="117"/>
                  </a:cubicBezTo>
                  <a:cubicBezTo>
                    <a:pt x="1209" y="133"/>
                    <a:pt x="1212" y="144"/>
                    <a:pt x="1220" y="161"/>
                  </a:cubicBezTo>
                  <a:cubicBezTo>
                    <a:pt x="1228" y="178"/>
                    <a:pt x="1237" y="196"/>
                    <a:pt x="1248" y="221"/>
                  </a:cubicBezTo>
                  <a:cubicBezTo>
                    <a:pt x="1259" y="246"/>
                    <a:pt x="1271" y="269"/>
                    <a:pt x="1288" y="313"/>
                  </a:cubicBezTo>
                  <a:cubicBezTo>
                    <a:pt x="1305" y="357"/>
                    <a:pt x="1329" y="433"/>
                    <a:pt x="1348" y="485"/>
                  </a:cubicBezTo>
                  <a:cubicBezTo>
                    <a:pt x="1367" y="537"/>
                    <a:pt x="1379" y="570"/>
                    <a:pt x="1400" y="625"/>
                  </a:cubicBezTo>
                  <a:cubicBezTo>
                    <a:pt x="1421" y="680"/>
                    <a:pt x="1455" y="766"/>
                    <a:pt x="1472" y="813"/>
                  </a:cubicBezTo>
                  <a:cubicBezTo>
                    <a:pt x="1489" y="860"/>
                    <a:pt x="1490" y="876"/>
                    <a:pt x="1504" y="909"/>
                  </a:cubicBezTo>
                  <a:cubicBezTo>
                    <a:pt x="1518" y="942"/>
                    <a:pt x="1541" y="983"/>
                    <a:pt x="1556" y="1013"/>
                  </a:cubicBezTo>
                  <a:cubicBezTo>
                    <a:pt x="1571" y="1043"/>
                    <a:pt x="1578" y="1064"/>
                    <a:pt x="1592" y="1089"/>
                  </a:cubicBezTo>
                  <a:cubicBezTo>
                    <a:pt x="1606" y="1114"/>
                    <a:pt x="1625" y="1142"/>
                    <a:pt x="1640" y="1165"/>
                  </a:cubicBezTo>
                  <a:cubicBezTo>
                    <a:pt x="1655" y="1188"/>
                    <a:pt x="1668" y="1210"/>
                    <a:pt x="1684" y="1229"/>
                  </a:cubicBezTo>
                  <a:cubicBezTo>
                    <a:pt x="1700" y="1248"/>
                    <a:pt x="1716" y="1264"/>
                    <a:pt x="1736" y="1281"/>
                  </a:cubicBezTo>
                  <a:cubicBezTo>
                    <a:pt x="1756" y="1298"/>
                    <a:pt x="1782" y="1316"/>
                    <a:pt x="1804" y="1329"/>
                  </a:cubicBezTo>
                  <a:cubicBezTo>
                    <a:pt x="1826" y="1342"/>
                    <a:pt x="1851" y="1350"/>
                    <a:pt x="1868" y="1357"/>
                  </a:cubicBezTo>
                  <a:cubicBezTo>
                    <a:pt x="1885" y="1364"/>
                    <a:pt x="1889" y="1364"/>
                    <a:pt x="1904" y="1369"/>
                  </a:cubicBezTo>
                  <a:cubicBezTo>
                    <a:pt x="1919" y="1374"/>
                    <a:pt x="1937" y="1381"/>
                    <a:pt x="1956" y="1385"/>
                  </a:cubicBezTo>
                  <a:cubicBezTo>
                    <a:pt x="1975" y="1389"/>
                    <a:pt x="2001" y="1390"/>
                    <a:pt x="2020" y="1393"/>
                  </a:cubicBezTo>
                  <a:cubicBezTo>
                    <a:pt x="2039" y="1396"/>
                    <a:pt x="2055" y="1400"/>
                    <a:pt x="2072" y="1401"/>
                  </a:cubicBezTo>
                  <a:cubicBezTo>
                    <a:pt x="2089" y="1402"/>
                    <a:pt x="2109" y="1401"/>
                    <a:pt x="2124" y="1401"/>
                  </a:cubicBezTo>
                  <a:cubicBezTo>
                    <a:pt x="2139" y="1401"/>
                    <a:pt x="2156" y="1401"/>
                    <a:pt x="2164" y="1401"/>
                  </a:cubicBezTo>
                </a:path>
              </a:pathLst>
            </a:custGeom>
            <a:noFill/>
            <a:ln w="57150" cap="flat" cmpd="sng">
              <a:solidFill>
                <a:srgbClr val="0000FF"/>
              </a:solidFill>
              <a:prstDash val="solid"/>
              <a:round/>
              <a:headEnd type="none" w="med" len="med"/>
              <a:tailEnd type="none" w="med" len="med"/>
            </a:ln>
            <a:effectLst/>
          </p:spPr>
          <p:txBody>
            <a:bodyPr wrap="none" anchor="ctr"/>
            <a:lstStyle/>
            <a:p>
              <a:endParaRPr lang="en-US"/>
            </a:p>
          </p:txBody>
        </p:sp>
        <p:grpSp>
          <p:nvGrpSpPr>
            <p:cNvPr id="38" name="Group 36"/>
            <p:cNvGrpSpPr>
              <a:grpSpLocks/>
            </p:cNvGrpSpPr>
            <p:nvPr/>
          </p:nvGrpSpPr>
          <p:grpSpPr bwMode="auto">
            <a:xfrm>
              <a:off x="4251325" y="1443039"/>
              <a:ext cx="3697288" cy="2784480"/>
              <a:chOff x="233" y="840"/>
              <a:chExt cx="2329" cy="1754"/>
            </a:xfrm>
          </p:grpSpPr>
          <p:grpSp>
            <p:nvGrpSpPr>
              <p:cNvPr id="40" name="Group 37"/>
              <p:cNvGrpSpPr>
                <a:grpSpLocks/>
              </p:cNvGrpSpPr>
              <p:nvPr/>
            </p:nvGrpSpPr>
            <p:grpSpPr bwMode="auto">
              <a:xfrm>
                <a:off x="447" y="2405"/>
                <a:ext cx="2115" cy="189"/>
                <a:chOff x="447" y="2405"/>
                <a:chExt cx="2115" cy="189"/>
              </a:xfrm>
            </p:grpSpPr>
            <p:sp>
              <p:nvSpPr>
                <p:cNvPr id="47" name="Oval 38" descr="Dark upward diagonal"/>
                <p:cNvSpPr>
                  <a:spLocks noChangeArrowheads="1"/>
                </p:cNvSpPr>
                <p:nvPr/>
              </p:nvSpPr>
              <p:spPr bwMode="auto">
                <a:xfrm>
                  <a:off x="1354" y="2405"/>
                  <a:ext cx="141" cy="141"/>
                </a:xfrm>
                <a:prstGeom prst="ellipse">
                  <a:avLst/>
                </a:prstGeom>
                <a:pattFill prst="dkUpDiag">
                  <a:fgClr>
                    <a:srgbClr val="0000FF"/>
                  </a:fgClr>
                  <a:bgClr>
                    <a:srgbClr val="FFFFFF"/>
                  </a:bgClr>
                </a:pattFill>
                <a:ln w="19050">
                  <a:solidFill>
                    <a:srgbClr val="0000FF"/>
                  </a:solidFill>
                  <a:round/>
                  <a:headEnd/>
                  <a:tailEnd/>
                </a:ln>
                <a:effectLst/>
              </p:spPr>
              <p:txBody>
                <a:bodyPr wrap="none" anchor="ctr"/>
                <a:lstStyle/>
                <a:p>
                  <a:pPr algn="ctr" eaLnBrk="0" hangingPunct="0"/>
                  <a:endParaRPr lang="en-US" sz="2500" b="1">
                    <a:solidFill>
                      <a:srgbClr val="0000C2"/>
                    </a:solidFill>
                  </a:endParaRPr>
                </a:p>
              </p:txBody>
            </p:sp>
            <p:sp>
              <p:nvSpPr>
                <p:cNvPr id="48" name="Oval 39" descr="Large checker board"/>
                <p:cNvSpPr>
                  <a:spLocks noChangeArrowheads="1"/>
                </p:cNvSpPr>
                <p:nvPr/>
              </p:nvSpPr>
              <p:spPr bwMode="auto">
                <a:xfrm>
                  <a:off x="1517" y="2405"/>
                  <a:ext cx="141" cy="141"/>
                </a:xfrm>
                <a:prstGeom prst="ellipse">
                  <a:avLst/>
                </a:prstGeom>
                <a:pattFill prst="lgCheck">
                  <a:fgClr>
                    <a:srgbClr val="0000FF"/>
                  </a:fgClr>
                  <a:bgClr>
                    <a:srgbClr val="FFFFFF"/>
                  </a:bgClr>
                </a:pattFill>
                <a:ln w="19050">
                  <a:solidFill>
                    <a:srgbClr val="0000FF"/>
                  </a:solidFill>
                  <a:round/>
                  <a:headEnd/>
                  <a:tailEnd/>
                </a:ln>
                <a:effectLst/>
              </p:spPr>
              <p:txBody>
                <a:bodyPr wrap="none" anchor="ctr"/>
                <a:lstStyle/>
                <a:p>
                  <a:pPr algn="ctr" eaLnBrk="0" hangingPunct="0"/>
                  <a:endParaRPr lang="en-US" sz="2500" b="1">
                    <a:solidFill>
                      <a:srgbClr val="0000C2"/>
                    </a:solidFill>
                  </a:endParaRPr>
                </a:p>
              </p:txBody>
            </p:sp>
            <p:sp>
              <p:nvSpPr>
                <p:cNvPr id="49" name="Rectangle 40"/>
                <p:cNvSpPr>
                  <a:spLocks noChangeArrowheads="1"/>
                </p:cNvSpPr>
                <p:nvPr/>
              </p:nvSpPr>
              <p:spPr bwMode="auto">
                <a:xfrm>
                  <a:off x="447" y="2547"/>
                  <a:ext cx="2115" cy="47"/>
                </a:xfrm>
                <a:prstGeom prst="rect">
                  <a:avLst/>
                </a:prstGeom>
                <a:solidFill>
                  <a:schemeClr val="folHlink"/>
                </a:solidFill>
                <a:ln w="12700">
                  <a:solidFill>
                    <a:schemeClr val="tx1"/>
                  </a:solidFill>
                  <a:miter lim="800000"/>
                  <a:headEnd/>
                  <a:tailEnd/>
                </a:ln>
                <a:effectLst/>
              </p:spPr>
              <p:txBody>
                <a:bodyPr wrap="none" anchor="ctr"/>
                <a:lstStyle/>
                <a:p>
                  <a:endParaRPr lang="en-US"/>
                </a:p>
              </p:txBody>
            </p:sp>
          </p:grpSp>
          <p:sp>
            <p:nvSpPr>
              <p:cNvPr id="46" name="Text Box 41"/>
              <p:cNvSpPr txBox="1">
                <a:spLocks noChangeArrowheads="1"/>
              </p:cNvSpPr>
              <p:nvPr/>
            </p:nvSpPr>
            <p:spPr bwMode="auto">
              <a:xfrm>
                <a:off x="233" y="840"/>
                <a:ext cx="948" cy="288"/>
              </a:xfrm>
              <a:prstGeom prst="rect">
                <a:avLst/>
              </a:prstGeom>
              <a:noFill/>
              <a:ln w="57150">
                <a:noFill/>
                <a:miter lim="800000"/>
                <a:headEnd/>
                <a:tailEnd/>
              </a:ln>
              <a:effectLst/>
            </p:spPr>
            <p:txBody>
              <a:bodyPr wrap="none" anchor="ctr">
                <a:spAutoFit/>
              </a:bodyPr>
              <a:lstStyle/>
              <a:p>
                <a:pPr algn="ctr" eaLnBrk="0" hangingPunct="0"/>
                <a:r>
                  <a:rPr lang="en-US" sz="2500" b="1">
                    <a:solidFill>
                      <a:srgbClr val="0000FF"/>
                    </a:solidFill>
                  </a:rPr>
                  <a:t>Problem:</a:t>
                </a:r>
                <a:endParaRPr lang="en-US" sz="2500" b="1"/>
              </a:p>
            </p:txBody>
          </p:sp>
        </p:grpSp>
      </p:grpSp>
      <p:sp>
        <p:nvSpPr>
          <p:cNvPr id="70" name="Date Placeholder 3"/>
          <p:cNvSpPr>
            <a:spLocks noGrp="1"/>
          </p:cNvSpPr>
          <p:nvPr>
            <p:ph type="dt" sz="quarter" idx="10"/>
          </p:nvPr>
        </p:nvSpPr>
        <p:spPr>
          <a:xfrm>
            <a:off x="152400" y="7018338"/>
            <a:ext cx="1905000"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71" name="Footer Placeholder 4"/>
          <p:cNvSpPr>
            <a:spLocks noGrp="1"/>
          </p:cNvSpPr>
          <p:nvPr>
            <p:ph type="ftr" sz="quarter" idx="11"/>
          </p:nvPr>
        </p:nvSpPr>
        <p:spPr>
          <a:xfrm>
            <a:off x="2133600" y="7018338"/>
            <a:ext cx="5562600"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72" name="Slide Number Placeholder 5"/>
          <p:cNvSpPr>
            <a:spLocks noGrp="1"/>
          </p:cNvSpPr>
          <p:nvPr>
            <p:ph type="sldNum" sz="quarter" idx="12"/>
          </p:nvPr>
        </p:nvSpPr>
        <p:spPr>
          <a:xfrm>
            <a:off x="7772400" y="7010400"/>
            <a:ext cx="16764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A9C2D98-D36A-C345-9997-351301497D5E}" type="slidenum">
              <a:rPr lang="en-US" sz="1500">
                <a:solidFill>
                  <a:srgbClr val="0000FF"/>
                </a:solidFill>
              </a:rPr>
              <a:pPr eaLnBrk="1" hangingPunct="1"/>
              <a:t>37</a:t>
            </a:fld>
            <a:endParaRPr lang="en-US" sz="1500">
              <a:solidFill>
                <a:srgbClr val="0000FF"/>
              </a:solidFill>
            </a:endParaRPr>
          </a:p>
        </p:txBody>
      </p:sp>
    </p:spTree>
    <p:extLst>
      <p:ext uri="{BB962C8B-B14F-4D97-AF65-F5344CB8AC3E}">
        <p14:creationId xmlns:p14="http://schemas.microsoft.com/office/powerpoint/2010/main" val="4887526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Rectangle 2"/>
          <p:cNvSpPr>
            <a:spLocks noChangeArrowheads="1"/>
          </p:cNvSpPr>
          <p:nvPr/>
        </p:nvSpPr>
        <p:spPr bwMode="auto">
          <a:xfrm>
            <a:off x="838200" y="-76200"/>
            <a:ext cx="7680960" cy="894080"/>
          </a:xfrm>
          <a:prstGeom prst="rect">
            <a:avLst/>
          </a:prstGeom>
          <a:noFill/>
          <a:ln w="9525">
            <a:noFill/>
            <a:miter lim="800000"/>
            <a:headEnd/>
            <a:tailEnd/>
          </a:ln>
        </p:spPr>
        <p:txBody>
          <a:bodyPr lIns="96661" tIns="48331" rIns="96661" bIns="48331" anchor="b"/>
          <a:lstStyle/>
          <a:p>
            <a:pPr algn="ctr" eaLnBrk="1" hangingPunct="1"/>
            <a:r>
              <a:rPr lang="en-US" sz="2800" b="1" dirty="0">
                <a:solidFill>
                  <a:srgbClr val="A50021"/>
                </a:solidFill>
                <a:latin typeface="+mj-lt"/>
              </a:rPr>
              <a:t>Microscopy at the </a:t>
            </a:r>
            <a:r>
              <a:rPr lang="en-US" sz="2800" b="1" dirty="0" err="1">
                <a:solidFill>
                  <a:srgbClr val="A50021"/>
                </a:solidFill>
                <a:latin typeface="+mj-lt"/>
              </a:rPr>
              <a:t>Nanoscale</a:t>
            </a:r>
            <a:r>
              <a:rPr lang="en-US" sz="2800" b="1" dirty="0">
                <a:solidFill>
                  <a:srgbClr val="A50021"/>
                </a:solidFill>
                <a:latin typeface="+mj-lt"/>
              </a:rPr>
              <a:t>:</a:t>
            </a:r>
            <a:br>
              <a:rPr lang="en-US" sz="2800" b="1" dirty="0">
                <a:solidFill>
                  <a:srgbClr val="A50021"/>
                </a:solidFill>
                <a:latin typeface="+mj-lt"/>
              </a:rPr>
            </a:br>
            <a:r>
              <a:rPr lang="en-US" sz="2800" b="1" dirty="0">
                <a:solidFill>
                  <a:srgbClr val="A50021"/>
                </a:solidFill>
                <a:latin typeface="+mj-lt"/>
              </a:rPr>
              <a:t>Stimulated Emission Depletion (STED)</a:t>
            </a:r>
          </a:p>
        </p:txBody>
      </p:sp>
      <p:sp>
        <p:nvSpPr>
          <p:cNvPr id="2063" name="Text Box 5"/>
          <p:cNvSpPr txBox="1">
            <a:spLocks noChangeArrowheads="1"/>
          </p:cNvSpPr>
          <p:nvPr/>
        </p:nvSpPr>
        <p:spPr bwMode="auto">
          <a:xfrm>
            <a:off x="4758" y="1066800"/>
            <a:ext cx="9741218" cy="358987"/>
          </a:xfrm>
          <a:prstGeom prst="rect">
            <a:avLst/>
          </a:prstGeom>
          <a:noFill/>
          <a:ln w="9525">
            <a:noFill/>
            <a:miter lim="800000"/>
            <a:headEnd/>
            <a:tailEnd/>
          </a:ln>
        </p:spPr>
        <p:txBody>
          <a:bodyPr lIns="96661" tIns="48331" rIns="96661" bIns="48331">
            <a:spAutoFit/>
          </a:bodyPr>
          <a:lstStyle/>
          <a:p>
            <a:r>
              <a:rPr lang="en-GB" sz="1700" dirty="0">
                <a:solidFill>
                  <a:srgbClr val="FF0000"/>
                </a:solidFill>
                <a:cs typeface="Arial" pitchFamily="34" charset="0"/>
              </a:rPr>
              <a:t>1st physical concept </a:t>
            </a:r>
            <a:r>
              <a:rPr lang="en-GB" sz="1700" dirty="0">
                <a:cs typeface="Arial" pitchFamily="34" charset="0"/>
              </a:rPr>
              <a:t>to break the diffraction barrier in </a:t>
            </a:r>
            <a:r>
              <a:rPr lang="en-GB" sz="1700" i="1" dirty="0">
                <a:solidFill>
                  <a:srgbClr val="FF0000"/>
                </a:solidFill>
                <a:cs typeface="Arial" pitchFamily="34" charset="0"/>
              </a:rPr>
              <a:t>far-field </a:t>
            </a:r>
            <a:r>
              <a:rPr lang="en-GB" sz="1700" dirty="0">
                <a:cs typeface="Arial" pitchFamily="34" charset="0"/>
              </a:rPr>
              <a:t>fluorescence microscopy (Stefan Hell)</a:t>
            </a:r>
            <a:endParaRPr lang="en-US" sz="1700" dirty="0">
              <a:cs typeface="Arial" pitchFamily="34" charset="0"/>
            </a:endParaRPr>
          </a:p>
        </p:txBody>
      </p:sp>
      <p:grpSp>
        <p:nvGrpSpPr>
          <p:cNvPr id="2" name="Group 51"/>
          <p:cNvGrpSpPr/>
          <p:nvPr/>
        </p:nvGrpSpPr>
        <p:grpSpPr>
          <a:xfrm>
            <a:off x="76200" y="1676400"/>
            <a:ext cx="6563230" cy="4797426"/>
            <a:chOff x="536575" y="2074663"/>
            <a:chExt cx="6250695" cy="4497587"/>
          </a:xfrm>
        </p:grpSpPr>
        <p:grpSp>
          <p:nvGrpSpPr>
            <p:cNvPr id="3" name="Group 49"/>
            <p:cNvGrpSpPr/>
            <p:nvPr/>
          </p:nvGrpSpPr>
          <p:grpSpPr>
            <a:xfrm>
              <a:off x="536575" y="2074663"/>
              <a:ext cx="6250695" cy="3335537"/>
              <a:chOff x="1295400" y="2057400"/>
              <a:chExt cx="6250695" cy="3335537"/>
            </a:xfrm>
          </p:grpSpPr>
          <p:sp>
            <p:nvSpPr>
              <p:cNvPr id="2057" name="Text Box 3"/>
              <p:cNvSpPr txBox="1">
                <a:spLocks noChangeArrowheads="1"/>
              </p:cNvSpPr>
              <p:nvPr/>
            </p:nvSpPr>
            <p:spPr bwMode="auto">
              <a:xfrm>
                <a:off x="1296364" y="2473325"/>
                <a:ext cx="175872" cy="274114"/>
              </a:xfrm>
              <a:prstGeom prst="rect">
                <a:avLst/>
              </a:prstGeom>
              <a:noFill/>
              <a:ln w="9525">
                <a:noFill/>
                <a:miter lim="800000"/>
                <a:headEnd/>
                <a:tailEnd/>
              </a:ln>
            </p:spPr>
            <p:txBody>
              <a:bodyPr wrap="none">
                <a:spAutoFit/>
              </a:bodyPr>
              <a:lstStyle/>
              <a:p>
                <a:endParaRPr lang="en-US" sz="1300">
                  <a:latin typeface="Tahoma" pitchFamily="34" charset="0"/>
                  <a:cs typeface="Arial" pitchFamily="34" charset="0"/>
                </a:endParaRPr>
              </a:p>
            </p:txBody>
          </p:sp>
          <p:pic>
            <p:nvPicPr>
              <p:cNvPr id="2094" name="Picture 4" descr="STED Intro_Page_3"/>
              <p:cNvPicPr>
                <a:picLocks noChangeAspect="1" noChangeArrowheads="1"/>
              </p:cNvPicPr>
              <p:nvPr/>
            </p:nvPicPr>
            <p:blipFill>
              <a:blip r:embed="rId3" cstate="print"/>
              <a:srcRect l="10849" t="33194" r="35498" b="29663"/>
              <a:stretch>
                <a:fillRect/>
              </a:stretch>
            </p:blipFill>
            <p:spPr bwMode="auto">
              <a:xfrm>
                <a:off x="1295400" y="2057400"/>
                <a:ext cx="6250695" cy="3335537"/>
              </a:xfrm>
              <a:prstGeom prst="rect">
                <a:avLst/>
              </a:prstGeom>
              <a:noFill/>
              <a:ln w="9525">
                <a:noFill/>
                <a:miter lim="800000"/>
                <a:headEnd/>
                <a:tailEnd/>
              </a:ln>
            </p:spPr>
          </p:pic>
          <p:sp>
            <p:nvSpPr>
              <p:cNvPr id="47" name="Oval 46"/>
              <p:cNvSpPr/>
              <p:nvPr/>
            </p:nvSpPr>
            <p:spPr bwMode="auto">
              <a:xfrm>
                <a:off x="4257675" y="2943225"/>
                <a:ext cx="228600" cy="2286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966612" eaLnBrk="0" hangingPunct="0"/>
                <a:endParaRPr lang="en-US" sz="1900">
                  <a:latin typeface="Tahoma" pitchFamily="34" charset="0"/>
                  <a:cs typeface="Arial" pitchFamily="34" charset="0"/>
                </a:endParaRPr>
              </a:p>
            </p:txBody>
          </p:sp>
        </p:grpSp>
        <p:grpSp>
          <p:nvGrpSpPr>
            <p:cNvPr id="4" name="Group 48"/>
            <p:cNvGrpSpPr>
              <a:grpSpLocks noChangeAspect="1"/>
            </p:cNvGrpSpPr>
            <p:nvPr/>
          </p:nvGrpSpPr>
          <p:grpSpPr>
            <a:xfrm>
              <a:off x="1466850" y="5017770"/>
              <a:ext cx="1360175" cy="1554480"/>
              <a:chOff x="2286000" y="4953000"/>
              <a:chExt cx="1133475" cy="1295400"/>
            </a:xfrm>
          </p:grpSpPr>
          <p:grpSp>
            <p:nvGrpSpPr>
              <p:cNvPr id="5" name="Group 43"/>
              <p:cNvGrpSpPr/>
              <p:nvPr/>
            </p:nvGrpSpPr>
            <p:grpSpPr>
              <a:xfrm>
                <a:off x="2286000" y="4953000"/>
                <a:ext cx="1066800" cy="1295400"/>
                <a:chOff x="609600" y="4648200"/>
                <a:chExt cx="1066800" cy="1295400"/>
              </a:xfrm>
            </p:grpSpPr>
            <p:pic>
              <p:nvPicPr>
                <p:cNvPr id="242689" name="Picture 1"/>
                <p:cNvPicPr>
                  <a:picLocks noChangeAspect="1" noChangeArrowheads="1"/>
                </p:cNvPicPr>
                <p:nvPr/>
              </p:nvPicPr>
              <p:blipFill>
                <a:blip r:embed="rId4" cstate="print"/>
                <a:srcRect t="66368" r="83226" b="-1151"/>
                <a:stretch>
                  <a:fillRect/>
                </a:stretch>
              </p:blipFill>
              <p:spPr bwMode="auto">
                <a:xfrm>
                  <a:off x="609600" y="4648200"/>
                  <a:ext cx="990600" cy="1295400"/>
                </a:xfrm>
                <a:prstGeom prst="rect">
                  <a:avLst/>
                </a:prstGeom>
                <a:noFill/>
                <a:ln w="9525">
                  <a:noFill/>
                  <a:miter lim="800000"/>
                  <a:headEnd/>
                  <a:tailEnd/>
                </a:ln>
              </p:spPr>
            </p:pic>
            <p:sp>
              <p:nvSpPr>
                <p:cNvPr id="43" name="Rectangle 42"/>
                <p:cNvSpPr/>
                <p:nvPr/>
              </p:nvSpPr>
              <p:spPr bwMode="auto">
                <a:xfrm>
                  <a:off x="1524000" y="5486400"/>
                  <a:ext cx="152400" cy="3048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966612" eaLnBrk="0" hangingPunct="0"/>
                  <a:endParaRPr lang="en-US" sz="1900">
                    <a:latin typeface="Tahoma" pitchFamily="34" charset="0"/>
                    <a:cs typeface="Arial" pitchFamily="34" charset="0"/>
                  </a:endParaRPr>
                </a:p>
              </p:txBody>
            </p:sp>
          </p:grpSp>
          <p:sp>
            <p:nvSpPr>
              <p:cNvPr id="48" name="Rectangle 47"/>
              <p:cNvSpPr/>
              <p:nvPr/>
            </p:nvSpPr>
            <p:spPr bwMode="auto">
              <a:xfrm>
                <a:off x="3190875" y="5695950"/>
                <a:ext cx="228600"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966612" eaLnBrk="0" hangingPunct="0"/>
                <a:endParaRPr lang="en-US" sz="1900">
                  <a:latin typeface="Tahoma" pitchFamily="34" charset="0"/>
                  <a:cs typeface="Arial" pitchFamily="34" charset="0"/>
                </a:endParaRPr>
              </a:p>
            </p:txBody>
          </p:sp>
        </p:grpSp>
        <p:cxnSp>
          <p:nvCxnSpPr>
            <p:cNvPr id="46" name="Straight Arrow Connector 45"/>
            <p:cNvCxnSpPr/>
            <p:nvPr/>
          </p:nvCxnSpPr>
          <p:spPr bwMode="auto">
            <a:xfrm rot="5400000" flipH="1" flipV="1">
              <a:off x="2152660" y="3798570"/>
              <a:ext cx="1676400" cy="914400"/>
            </a:xfrm>
            <a:prstGeom prst="straightConnector1">
              <a:avLst/>
            </a:prstGeom>
            <a:solidFill>
              <a:schemeClr val="accent1"/>
            </a:solidFill>
            <a:ln w="19050" cap="flat" cmpd="sng" algn="ctr">
              <a:solidFill>
                <a:srgbClr val="FF0000"/>
              </a:solidFill>
              <a:prstDash val="solid"/>
              <a:round/>
              <a:headEnd type="arrow" w="med" len="med"/>
              <a:tailEnd type="none" w="med" len="med"/>
            </a:ln>
            <a:effectLst/>
          </p:spPr>
        </p:cxnSp>
      </p:grpSp>
      <p:grpSp>
        <p:nvGrpSpPr>
          <p:cNvPr id="6" name="Group 53"/>
          <p:cNvGrpSpPr/>
          <p:nvPr/>
        </p:nvGrpSpPr>
        <p:grpSpPr>
          <a:xfrm>
            <a:off x="6633686" y="4343400"/>
            <a:ext cx="2967514" cy="2554424"/>
            <a:chOff x="6477000" y="4886722"/>
            <a:chExt cx="2569190" cy="1913364"/>
          </a:xfrm>
        </p:grpSpPr>
        <p:pic>
          <p:nvPicPr>
            <p:cNvPr id="242690" name="Picture 2"/>
            <p:cNvPicPr>
              <a:picLocks noChangeAspect="1" noChangeArrowheads="1"/>
            </p:cNvPicPr>
            <p:nvPr/>
          </p:nvPicPr>
          <p:blipFill>
            <a:blip r:embed="rId5" cstate="print"/>
            <a:srcRect t="4510" r="48769" b="46863"/>
            <a:stretch>
              <a:fillRect/>
            </a:stretch>
          </p:blipFill>
          <p:spPr bwMode="auto">
            <a:xfrm>
              <a:off x="6477000" y="4886722"/>
              <a:ext cx="2569190" cy="1913364"/>
            </a:xfrm>
            <a:prstGeom prst="rect">
              <a:avLst/>
            </a:prstGeom>
            <a:noFill/>
            <a:ln w="9525">
              <a:noFill/>
              <a:miter lim="800000"/>
              <a:headEnd/>
              <a:tailEnd/>
            </a:ln>
          </p:spPr>
        </p:pic>
        <p:sp>
          <p:nvSpPr>
            <p:cNvPr id="53" name="Rectangle 52"/>
            <p:cNvSpPr/>
            <p:nvPr/>
          </p:nvSpPr>
          <p:spPr bwMode="auto">
            <a:xfrm>
              <a:off x="8963025" y="5181600"/>
              <a:ext cx="76200" cy="1066800"/>
            </a:xfrm>
            <a:prstGeom prst="rect">
              <a:avLst/>
            </a:prstGeom>
            <a:solidFill>
              <a:schemeClr val="bg1"/>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966612" eaLnBrk="0" hangingPunct="0"/>
              <a:endParaRPr lang="en-US" sz="1900">
                <a:latin typeface="Tahoma" pitchFamily="34" charset="0"/>
                <a:cs typeface="Arial" pitchFamily="34" charset="0"/>
              </a:endParaRPr>
            </a:p>
          </p:txBody>
        </p:sp>
      </p:grpSp>
      <p:sp>
        <p:nvSpPr>
          <p:cNvPr id="20" name="Date Placeholder 3"/>
          <p:cNvSpPr>
            <a:spLocks noGrp="1"/>
          </p:cNvSpPr>
          <p:nvPr>
            <p:ph type="dt" sz="quarter" idx="10"/>
          </p:nvPr>
        </p:nvSpPr>
        <p:spPr>
          <a:xfrm>
            <a:off x="152400" y="7018338"/>
            <a:ext cx="1905000"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21" name="Footer Placeholder 4"/>
          <p:cNvSpPr>
            <a:spLocks noGrp="1"/>
          </p:cNvSpPr>
          <p:nvPr>
            <p:ph type="ftr" sz="quarter" idx="11"/>
          </p:nvPr>
        </p:nvSpPr>
        <p:spPr>
          <a:xfrm>
            <a:off x="2133600" y="7018338"/>
            <a:ext cx="5562600"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22" name="Slide Number Placeholder 5"/>
          <p:cNvSpPr>
            <a:spLocks noGrp="1"/>
          </p:cNvSpPr>
          <p:nvPr>
            <p:ph type="sldNum" sz="quarter" idx="12"/>
          </p:nvPr>
        </p:nvSpPr>
        <p:spPr>
          <a:xfrm>
            <a:off x="7772400" y="7010400"/>
            <a:ext cx="16764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A9C2D98-D36A-C345-9997-351301497D5E}" type="slidenum">
              <a:rPr lang="en-US" sz="1500">
                <a:solidFill>
                  <a:srgbClr val="0000FF"/>
                </a:solidFill>
              </a:rPr>
              <a:pPr eaLnBrk="1" hangingPunct="1"/>
              <a:t>38</a:t>
            </a:fld>
            <a:endParaRPr lang="en-US" sz="1500">
              <a:solidFill>
                <a:srgbClr val="0000FF"/>
              </a:solidFill>
            </a:endParaRPr>
          </a:p>
        </p:txBody>
      </p:sp>
    </p:spTree>
    <p:extLst>
      <p:ext uri="{BB962C8B-B14F-4D97-AF65-F5344CB8AC3E}">
        <p14:creationId xmlns:p14="http://schemas.microsoft.com/office/powerpoint/2010/main" val="6897796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1561624" y="0"/>
            <a:ext cx="6363176" cy="734907"/>
          </a:xfrm>
        </p:spPr>
        <p:txBody>
          <a:bodyPr/>
          <a:lstStyle/>
          <a:p>
            <a:r>
              <a:rPr lang="en-GB" sz="3200" dirty="0">
                <a:cs typeface="Times New Roman" pitchFamily="18" charset="0"/>
              </a:rPr>
              <a:t>Summary: STED Resolution </a:t>
            </a:r>
          </a:p>
        </p:txBody>
      </p:sp>
      <p:sp>
        <p:nvSpPr>
          <p:cNvPr id="7" name="Text Box 255"/>
          <p:cNvSpPr txBox="1">
            <a:spLocks noChangeArrowheads="1"/>
          </p:cNvSpPr>
          <p:nvPr/>
        </p:nvSpPr>
        <p:spPr bwMode="auto">
          <a:xfrm>
            <a:off x="0" y="1143000"/>
            <a:ext cx="9601200" cy="5875867"/>
          </a:xfrm>
          <a:prstGeom prst="rect">
            <a:avLst/>
          </a:prstGeom>
          <a:noFill/>
          <a:ln w="9525">
            <a:noFill/>
            <a:miter lim="800000"/>
            <a:headEnd/>
            <a:tailEnd/>
          </a:ln>
        </p:spPr>
        <p:txBody>
          <a:bodyPr lIns="96661" tIns="48331" rIns="96661" bIns="48331">
            <a:spAutoFit/>
          </a:bodyPr>
          <a:lstStyle/>
          <a:p>
            <a:pPr marL="0" lvl="1" indent="-966612" algn="l">
              <a:spcBef>
                <a:spcPct val="20000"/>
              </a:spcBef>
              <a:buFont typeface="Arial" pitchFamily="34" charset="0"/>
              <a:buChar char="•"/>
              <a:defRPr/>
            </a:pPr>
            <a:r>
              <a:rPr lang="en-GB" sz="2100" dirty="0">
                <a:solidFill>
                  <a:srgbClr val="FF0000"/>
                </a:solidFill>
                <a:latin typeface="+mn-lt"/>
                <a:cs typeface="Times New Roman" pitchFamily="18" charset="0"/>
              </a:rPr>
              <a:t>Not limited </a:t>
            </a:r>
            <a:r>
              <a:rPr lang="en-GB" sz="2100" dirty="0">
                <a:latin typeface="+mn-lt"/>
                <a:cs typeface="Times New Roman" pitchFamily="18" charset="0"/>
              </a:rPr>
              <a:t>any more by </a:t>
            </a:r>
            <a:r>
              <a:rPr lang="en-GB" sz="2100" dirty="0">
                <a:solidFill>
                  <a:srgbClr val="FF0000"/>
                </a:solidFill>
                <a:latin typeface="+mn-lt"/>
                <a:cs typeface="Times New Roman" pitchFamily="18" charset="0"/>
              </a:rPr>
              <a:t>the wavelength of light!</a:t>
            </a:r>
          </a:p>
          <a:p>
            <a:pPr marL="0" lvl="1" indent="-966612" algn="l">
              <a:spcBef>
                <a:spcPct val="20000"/>
              </a:spcBef>
              <a:buFont typeface="Arial" pitchFamily="34" charset="0"/>
              <a:buChar char="•"/>
              <a:defRPr/>
            </a:pPr>
            <a:r>
              <a:rPr lang="en-GB" sz="2100" dirty="0">
                <a:latin typeface="+mn-lt"/>
                <a:cs typeface="Times New Roman" pitchFamily="18" charset="0"/>
              </a:rPr>
              <a:t>Just depends on the level of </a:t>
            </a:r>
            <a:r>
              <a:rPr lang="en-GB" sz="2100" dirty="0">
                <a:solidFill>
                  <a:srgbClr val="FF0000"/>
                </a:solidFill>
                <a:latin typeface="+mn-lt"/>
                <a:cs typeface="Times New Roman" pitchFamily="18" charset="0"/>
              </a:rPr>
              <a:t>fluorescence depletion. </a:t>
            </a:r>
          </a:p>
          <a:p>
            <a:pPr marL="0" lvl="1" indent="-966612" algn="l">
              <a:spcBef>
                <a:spcPct val="20000"/>
              </a:spcBef>
              <a:buFont typeface="Arial" pitchFamily="34" charset="0"/>
              <a:buChar char="•"/>
              <a:defRPr/>
            </a:pPr>
            <a:r>
              <a:rPr lang="en-US" sz="2100" dirty="0">
                <a:latin typeface="+mn-lt"/>
              </a:rPr>
              <a:t>Practically, diffraction </a:t>
            </a:r>
            <a:r>
              <a:rPr lang="en-US" sz="2100" dirty="0">
                <a:solidFill>
                  <a:srgbClr val="FF0000"/>
                </a:solidFill>
                <a:latin typeface="+mn-lt"/>
              </a:rPr>
              <a:t>unlimited</a:t>
            </a:r>
            <a:r>
              <a:rPr lang="en-US" sz="2100" dirty="0">
                <a:latin typeface="+mn-lt"/>
              </a:rPr>
              <a:t> resolution (lateral resolution &lt; 90 nm)</a:t>
            </a:r>
          </a:p>
          <a:p>
            <a:pPr marL="0" lvl="1" indent="-966612" algn="l">
              <a:spcBef>
                <a:spcPct val="20000"/>
              </a:spcBef>
              <a:buFont typeface="Arial" pitchFamily="34" charset="0"/>
              <a:buChar char="•"/>
              <a:defRPr/>
            </a:pPr>
            <a:endParaRPr lang="en-GB" sz="2100" dirty="0">
              <a:solidFill>
                <a:srgbClr val="FF0000"/>
              </a:solidFill>
              <a:latin typeface="+mn-lt"/>
            </a:endParaRPr>
          </a:p>
          <a:p>
            <a:pPr marL="0" lvl="1" indent="-966612" algn="l">
              <a:spcBef>
                <a:spcPct val="20000"/>
              </a:spcBef>
              <a:buFont typeface="Arial" pitchFamily="34" charset="0"/>
              <a:buChar char="•"/>
              <a:defRPr/>
            </a:pPr>
            <a:endParaRPr lang="en-GB" sz="2100" dirty="0">
              <a:solidFill>
                <a:srgbClr val="FF0000"/>
              </a:solidFill>
              <a:latin typeface="+mn-lt"/>
            </a:endParaRPr>
          </a:p>
          <a:p>
            <a:pPr marL="0" lvl="1" indent="-966612" algn="l">
              <a:spcBef>
                <a:spcPct val="20000"/>
              </a:spcBef>
              <a:buFont typeface="Arial" pitchFamily="34" charset="0"/>
              <a:buChar char="•"/>
              <a:defRPr/>
            </a:pPr>
            <a:endParaRPr lang="en-GB" sz="2100" dirty="0">
              <a:solidFill>
                <a:srgbClr val="FF0000"/>
              </a:solidFill>
              <a:latin typeface="+mn-lt"/>
            </a:endParaRPr>
          </a:p>
          <a:p>
            <a:pPr marL="0" lvl="1" indent="-966612" algn="l">
              <a:spcBef>
                <a:spcPct val="20000"/>
              </a:spcBef>
              <a:buFont typeface="Arial" pitchFamily="34" charset="0"/>
              <a:buChar char="•"/>
              <a:defRPr/>
            </a:pPr>
            <a:endParaRPr lang="en-GB" sz="2100" dirty="0">
              <a:solidFill>
                <a:srgbClr val="FF0000"/>
              </a:solidFill>
              <a:latin typeface="+mn-lt"/>
            </a:endParaRPr>
          </a:p>
          <a:p>
            <a:pPr marL="0" lvl="1" indent="-966612" algn="l">
              <a:spcBef>
                <a:spcPct val="20000"/>
              </a:spcBef>
              <a:buFont typeface="Arial" pitchFamily="34" charset="0"/>
              <a:buChar char="•"/>
              <a:defRPr/>
            </a:pPr>
            <a:endParaRPr lang="en-GB" sz="2100" dirty="0">
              <a:solidFill>
                <a:srgbClr val="FF0000"/>
              </a:solidFill>
              <a:latin typeface="+mn-lt"/>
            </a:endParaRPr>
          </a:p>
          <a:p>
            <a:pPr marL="0" lvl="1" indent="-966612" algn="l">
              <a:spcBef>
                <a:spcPct val="20000"/>
              </a:spcBef>
              <a:buFont typeface="Arial" pitchFamily="34" charset="0"/>
              <a:buChar char="•"/>
              <a:defRPr/>
            </a:pPr>
            <a:r>
              <a:rPr lang="en-GB" sz="2100" dirty="0">
                <a:solidFill>
                  <a:srgbClr val="FF0000"/>
                </a:solidFill>
                <a:latin typeface="+mn-lt"/>
              </a:rPr>
              <a:t>1st physical concept </a:t>
            </a:r>
            <a:r>
              <a:rPr lang="en-GB" sz="2100" dirty="0">
                <a:latin typeface="+mn-lt"/>
              </a:rPr>
              <a:t>to break the diffraction barrier in </a:t>
            </a:r>
            <a:r>
              <a:rPr lang="en-GB" sz="2100" i="1" dirty="0">
                <a:latin typeface="+mn-lt"/>
              </a:rPr>
              <a:t>far-field </a:t>
            </a:r>
            <a:r>
              <a:rPr lang="en-GB" sz="2100" dirty="0" smtClean="0">
                <a:latin typeface="+mn-lt"/>
              </a:rPr>
              <a:t>fluorescence </a:t>
            </a:r>
            <a:r>
              <a:rPr lang="en-GB" sz="2100" dirty="0">
                <a:latin typeface="+mn-lt"/>
              </a:rPr>
              <a:t>microscopy </a:t>
            </a:r>
            <a:r>
              <a:rPr lang="en-GB" sz="2100" dirty="0" smtClean="0">
                <a:latin typeface="+mn-lt"/>
              </a:rPr>
              <a:t>	</a:t>
            </a:r>
            <a:r>
              <a:rPr lang="en-GB" sz="2100" dirty="0" smtClean="0">
                <a:latin typeface="+mn-lt"/>
                <a:cs typeface="Times New Roman" pitchFamily="18" charset="0"/>
              </a:rPr>
              <a:t>with </a:t>
            </a:r>
            <a:r>
              <a:rPr lang="en-GB" sz="2100" dirty="0">
                <a:latin typeface="+mn-lt"/>
                <a:cs typeface="Times New Roman" pitchFamily="18" charset="0"/>
              </a:rPr>
              <a:t>visible light and regular lenses!</a:t>
            </a:r>
            <a:endParaRPr lang="en-GB" sz="2100" dirty="0">
              <a:latin typeface="+mn-lt"/>
            </a:endParaRPr>
          </a:p>
          <a:p>
            <a:pPr marL="0" lvl="1" indent="-966612" algn="l">
              <a:spcBef>
                <a:spcPct val="20000"/>
              </a:spcBef>
              <a:buFont typeface="Arial" pitchFamily="34" charset="0"/>
              <a:buChar char="•"/>
              <a:defRPr/>
            </a:pPr>
            <a:r>
              <a:rPr lang="en-US" sz="2100" dirty="0">
                <a:latin typeface="+mn-lt"/>
                <a:cs typeface="Times New Roman" pitchFamily="18" charset="0"/>
              </a:rPr>
              <a:t>Light microscopy at the </a:t>
            </a:r>
            <a:r>
              <a:rPr lang="en-US" sz="2100" dirty="0" err="1">
                <a:latin typeface="+mn-lt"/>
                <a:cs typeface="Times New Roman" pitchFamily="18" charset="0"/>
              </a:rPr>
              <a:t>nanoscale</a:t>
            </a:r>
            <a:r>
              <a:rPr lang="en-US" sz="2100" dirty="0">
                <a:latin typeface="+mn-lt"/>
                <a:cs typeface="Times New Roman" pitchFamily="18" charset="0"/>
              </a:rPr>
              <a:t>  =  </a:t>
            </a:r>
            <a:r>
              <a:rPr lang="en-US" sz="2100" dirty="0" err="1">
                <a:latin typeface="+mn-lt"/>
                <a:cs typeface="Times New Roman" pitchFamily="18" charset="0"/>
              </a:rPr>
              <a:t>nanoscopy</a:t>
            </a:r>
            <a:r>
              <a:rPr lang="en-US" sz="2100" dirty="0">
                <a:latin typeface="+mn-lt"/>
                <a:cs typeface="Times New Roman" pitchFamily="18" charset="0"/>
              </a:rPr>
              <a:t>!</a:t>
            </a:r>
          </a:p>
          <a:p>
            <a:pPr marL="0" lvl="1" indent="-966612" algn="l">
              <a:spcBef>
                <a:spcPct val="20000"/>
              </a:spcBef>
              <a:buFont typeface="Arial" pitchFamily="34" charset="0"/>
              <a:buChar char="•"/>
              <a:defRPr/>
            </a:pPr>
            <a:r>
              <a:rPr lang="en-GB" sz="2100" dirty="0">
                <a:latin typeface="+mn-lt"/>
                <a:cs typeface="Times New Roman" pitchFamily="18" charset="0"/>
              </a:rPr>
              <a:t>New law; a modification of </a:t>
            </a:r>
            <a:r>
              <a:rPr lang="en-GB" sz="2100" dirty="0" err="1">
                <a:latin typeface="+mn-lt"/>
                <a:cs typeface="Times New Roman" pitchFamily="18" charset="0"/>
              </a:rPr>
              <a:t>Abbe’s</a:t>
            </a:r>
            <a:r>
              <a:rPr lang="en-GB" sz="2100" dirty="0">
                <a:latin typeface="+mn-lt"/>
                <a:cs typeface="Times New Roman" pitchFamily="18" charset="0"/>
              </a:rPr>
              <a:t> law:</a:t>
            </a:r>
          </a:p>
          <a:p>
            <a:pPr marL="0" lvl="1" indent="-966612" algn="l">
              <a:spcBef>
                <a:spcPct val="20000"/>
              </a:spcBef>
              <a:buFont typeface="Arial" pitchFamily="34" charset="0"/>
              <a:buChar char="•"/>
              <a:defRPr/>
            </a:pPr>
            <a:r>
              <a:rPr lang="en-US" sz="2100" dirty="0">
                <a:solidFill>
                  <a:srgbClr val="FF0000"/>
                </a:solidFill>
                <a:latin typeface="+mn-lt"/>
              </a:rPr>
              <a:t>First</a:t>
            </a:r>
            <a:r>
              <a:rPr lang="en-US" sz="2100" dirty="0">
                <a:latin typeface="+mn-lt"/>
              </a:rPr>
              <a:t> STED microscope in the USA!</a:t>
            </a:r>
          </a:p>
          <a:p>
            <a:pPr marL="0" lvl="1" indent="-966612" algn="l">
              <a:spcBef>
                <a:spcPct val="20000"/>
              </a:spcBef>
              <a:buFont typeface="Arial" pitchFamily="34" charset="0"/>
              <a:buChar char="•"/>
              <a:defRPr/>
            </a:pPr>
            <a:endParaRPr lang="en-US" sz="2100" dirty="0">
              <a:latin typeface="+mn-lt"/>
            </a:endParaRPr>
          </a:p>
          <a:p>
            <a:pPr marL="0" lvl="1" indent="-966612" algn="l">
              <a:spcBef>
                <a:spcPct val="20000"/>
              </a:spcBef>
              <a:defRPr/>
            </a:pPr>
            <a:r>
              <a:rPr lang="en-GB" sz="2100" dirty="0">
                <a:solidFill>
                  <a:srgbClr val="0066FF"/>
                </a:solidFill>
                <a:latin typeface="+mn-lt"/>
                <a:cs typeface="Times New Roman" pitchFamily="18" charset="0"/>
              </a:rPr>
              <a:t>		V. </a:t>
            </a:r>
            <a:r>
              <a:rPr lang="en-GB" sz="2100" dirty="0" err="1">
                <a:solidFill>
                  <a:srgbClr val="0066FF"/>
                </a:solidFill>
                <a:latin typeface="+mn-lt"/>
                <a:cs typeface="Times New Roman" pitchFamily="18" charset="0"/>
              </a:rPr>
              <a:t>Westphal</a:t>
            </a:r>
            <a:r>
              <a:rPr lang="en-GB" sz="2100" dirty="0">
                <a:solidFill>
                  <a:srgbClr val="0066FF"/>
                </a:solidFill>
                <a:latin typeface="+mn-lt"/>
                <a:cs typeface="Times New Roman" pitchFamily="18" charset="0"/>
              </a:rPr>
              <a:t> &amp; S.W. Hell (2005) </a:t>
            </a:r>
            <a:r>
              <a:rPr lang="en-GB" sz="2100" i="1" dirty="0">
                <a:solidFill>
                  <a:srgbClr val="0066FF"/>
                </a:solidFill>
                <a:latin typeface="+mn-lt"/>
                <a:cs typeface="Times New Roman" pitchFamily="18" charset="0"/>
              </a:rPr>
              <a:t>Phys. Rev. </a:t>
            </a:r>
            <a:r>
              <a:rPr lang="en-GB" sz="2100" i="1" dirty="0" err="1">
                <a:solidFill>
                  <a:srgbClr val="0066FF"/>
                </a:solidFill>
                <a:latin typeface="+mn-lt"/>
                <a:cs typeface="Times New Roman" pitchFamily="18" charset="0"/>
              </a:rPr>
              <a:t>Lett</a:t>
            </a:r>
            <a:r>
              <a:rPr lang="en-GB" sz="2100" i="1" dirty="0">
                <a:solidFill>
                  <a:srgbClr val="0066FF"/>
                </a:solidFill>
                <a:latin typeface="+mn-lt"/>
                <a:cs typeface="Times New Roman" pitchFamily="18" charset="0"/>
              </a:rPr>
              <a:t>, 94, 143903.</a:t>
            </a:r>
            <a:endParaRPr lang="en-GB" sz="2100" dirty="0">
              <a:solidFill>
                <a:srgbClr val="0066FF"/>
              </a:solidFill>
              <a:latin typeface="+mn-lt"/>
              <a:cs typeface="Times New Roman" pitchFamily="18" charset="0"/>
            </a:endParaRPr>
          </a:p>
        </p:txBody>
      </p:sp>
      <p:grpSp>
        <p:nvGrpSpPr>
          <p:cNvPr id="2" name="Group 248"/>
          <p:cNvGrpSpPr>
            <a:grpSpLocks noChangeAspect="1"/>
          </p:cNvGrpSpPr>
          <p:nvPr/>
        </p:nvGrpSpPr>
        <p:grpSpPr bwMode="auto">
          <a:xfrm>
            <a:off x="6817519" y="5461001"/>
            <a:ext cx="2543651" cy="883920"/>
            <a:chOff x="37338000" y="26060400"/>
            <a:chExt cx="6019800" cy="2057400"/>
          </a:xfrm>
        </p:grpSpPr>
        <p:sp>
          <p:nvSpPr>
            <p:cNvPr id="9" name="Rounded Rectangle 8"/>
            <p:cNvSpPr/>
            <p:nvPr/>
          </p:nvSpPr>
          <p:spPr>
            <a:xfrm>
              <a:off x="37338000" y="26060400"/>
              <a:ext cx="6019800" cy="2057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900"/>
            </a:p>
          </p:txBody>
        </p:sp>
        <p:grpSp>
          <p:nvGrpSpPr>
            <p:cNvPr id="3" name="Group 245"/>
            <p:cNvGrpSpPr>
              <a:grpSpLocks noChangeAspect="1"/>
            </p:cNvGrpSpPr>
            <p:nvPr/>
          </p:nvGrpSpPr>
          <p:grpSpPr bwMode="auto">
            <a:xfrm>
              <a:off x="37452310" y="26279856"/>
              <a:ext cx="5785138" cy="1609344"/>
              <a:chOff x="38176200" y="26060400"/>
              <a:chExt cx="3886200" cy="1081087"/>
            </a:xfrm>
          </p:grpSpPr>
          <p:graphicFrame>
            <p:nvGraphicFramePr>
              <p:cNvPr id="3074" name="Object 119"/>
              <p:cNvGraphicFramePr>
                <a:graphicFrameLocks noChangeAspect="1"/>
              </p:cNvGraphicFramePr>
              <p:nvPr/>
            </p:nvGraphicFramePr>
            <p:xfrm>
              <a:off x="38176200" y="26060400"/>
              <a:ext cx="3649663" cy="1050925"/>
            </p:xfrm>
            <a:graphic>
              <a:graphicData uri="http://schemas.openxmlformats.org/presentationml/2006/ole">
                <mc:AlternateContent xmlns:mc="http://schemas.openxmlformats.org/markup-compatibility/2006">
                  <mc:Choice xmlns:v="urn:schemas-microsoft-com:vml" Requires="v">
                    <p:oleObj spid="_x0000_s234562" name="Equation" r:id="rId4" imgW="1981080" imgH="609480" progId="Equation.3">
                      <p:embed/>
                    </p:oleObj>
                  </mc:Choice>
                  <mc:Fallback>
                    <p:oleObj name="Equation" r:id="rId4" imgW="1981080" imgH="609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76200" y="26060400"/>
                            <a:ext cx="3649663" cy="1050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5" name="Object 120"/>
              <p:cNvGraphicFramePr>
                <a:graphicFrameLocks noChangeAspect="1"/>
              </p:cNvGraphicFramePr>
              <p:nvPr/>
            </p:nvGraphicFramePr>
            <p:xfrm>
              <a:off x="40376475" y="26517600"/>
              <a:ext cx="1685925" cy="623887"/>
            </p:xfrm>
            <a:graphic>
              <a:graphicData uri="http://schemas.openxmlformats.org/presentationml/2006/ole">
                <mc:AlternateContent xmlns:mc="http://schemas.openxmlformats.org/markup-compatibility/2006">
                  <mc:Choice xmlns:v="urn:schemas-microsoft-com:vml" Requires="v">
                    <p:oleObj spid="_x0000_s234563" name="Equation" r:id="rId6" imgW="672840" imgH="266400" progId="Equation.3">
                      <p:embed/>
                    </p:oleObj>
                  </mc:Choice>
                  <mc:Fallback>
                    <p:oleObj name="Equation" r:id="rId6" imgW="672840" imgH="2664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76475" y="26517600"/>
                            <a:ext cx="1685925" cy="6238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4" name="Group 12"/>
          <p:cNvGrpSpPr>
            <a:grpSpLocks/>
          </p:cNvGrpSpPr>
          <p:nvPr/>
        </p:nvGrpSpPr>
        <p:grpSpPr bwMode="auto">
          <a:xfrm>
            <a:off x="240030" y="2350642"/>
            <a:ext cx="4968414" cy="1848530"/>
            <a:chOff x="4149725" y="4121427"/>
            <a:chExt cx="4731823" cy="1732997"/>
          </a:xfrm>
        </p:grpSpPr>
        <p:grpSp>
          <p:nvGrpSpPr>
            <p:cNvPr id="5" name="Group 57"/>
            <p:cNvGrpSpPr>
              <a:grpSpLocks noChangeAspect="1"/>
            </p:cNvGrpSpPr>
            <p:nvPr/>
          </p:nvGrpSpPr>
          <p:grpSpPr bwMode="auto">
            <a:xfrm>
              <a:off x="4149725" y="4146201"/>
              <a:ext cx="1684338" cy="1684686"/>
              <a:chOff x="930" y="1571"/>
              <a:chExt cx="1360" cy="1360"/>
            </a:xfrm>
          </p:grpSpPr>
          <p:sp>
            <p:nvSpPr>
              <p:cNvPr id="3115" name="Rectangle 4"/>
              <p:cNvSpPr>
                <a:spLocks noChangeArrowheads="1"/>
              </p:cNvSpPr>
              <p:nvPr/>
            </p:nvSpPr>
            <p:spPr bwMode="auto">
              <a:xfrm>
                <a:off x="1539" y="2075"/>
                <a:ext cx="142" cy="349"/>
              </a:xfrm>
              <a:prstGeom prst="rect">
                <a:avLst/>
              </a:prstGeom>
              <a:solidFill>
                <a:schemeClr val="hlink"/>
              </a:solidFill>
              <a:ln w="9525" algn="ctr">
                <a:solidFill>
                  <a:schemeClr val="tx1"/>
                </a:solidFill>
                <a:miter lim="800000"/>
                <a:headEnd/>
                <a:tailEnd/>
              </a:ln>
            </p:spPr>
            <p:txBody>
              <a:bodyPr wrap="none" anchor="ctr">
                <a:spAutoFit/>
              </a:bodyPr>
              <a:lstStyle/>
              <a:p>
                <a:pPr>
                  <a:spcBef>
                    <a:spcPct val="50000"/>
                  </a:spcBef>
                </a:pPr>
                <a:endParaRPr lang="en-US"/>
              </a:p>
            </p:txBody>
          </p:sp>
          <p:sp>
            <p:nvSpPr>
              <p:cNvPr id="3116" name="Oval 18"/>
              <p:cNvSpPr>
                <a:spLocks noChangeArrowheads="1"/>
              </p:cNvSpPr>
              <p:nvPr/>
            </p:nvSpPr>
            <p:spPr bwMode="auto">
              <a:xfrm>
                <a:off x="930" y="1571"/>
                <a:ext cx="1360" cy="1360"/>
              </a:xfrm>
              <a:prstGeom prst="ellipse">
                <a:avLst/>
              </a:prstGeom>
              <a:solidFill>
                <a:srgbClr val="CC3300"/>
              </a:solidFill>
              <a:ln w="9525" algn="ctr">
                <a:noFill/>
                <a:round/>
                <a:headEnd/>
                <a:tailEnd/>
              </a:ln>
            </p:spPr>
            <p:txBody>
              <a:bodyPr anchor="ctr"/>
              <a:lstStyle/>
              <a:p>
                <a:pPr>
                  <a:spcBef>
                    <a:spcPct val="50000"/>
                  </a:spcBef>
                </a:pPr>
                <a:r>
                  <a:rPr lang="de-DE" sz="2300">
                    <a:latin typeface="Times New Roman" pitchFamily="18" charset="0"/>
                  </a:rPr>
                  <a:t>confocal</a:t>
                </a:r>
                <a:endParaRPr lang="en-US" sz="2300">
                  <a:latin typeface="Times New Roman" pitchFamily="18" charset="0"/>
                </a:endParaRPr>
              </a:p>
            </p:txBody>
          </p:sp>
        </p:grpSp>
        <p:grpSp>
          <p:nvGrpSpPr>
            <p:cNvPr id="6" name="Group 58"/>
            <p:cNvGrpSpPr>
              <a:grpSpLocks noChangeAspect="1"/>
            </p:cNvGrpSpPr>
            <p:nvPr/>
          </p:nvGrpSpPr>
          <p:grpSpPr bwMode="auto">
            <a:xfrm>
              <a:off x="7184483" y="4121427"/>
              <a:ext cx="1697065" cy="1732997"/>
              <a:chOff x="3512" y="1551"/>
              <a:chExt cx="1371" cy="1399"/>
            </a:xfrm>
          </p:grpSpPr>
          <p:grpSp>
            <p:nvGrpSpPr>
              <p:cNvPr id="8" name="Group 17"/>
              <p:cNvGrpSpPr>
                <a:grpSpLocks/>
              </p:cNvGrpSpPr>
              <p:nvPr/>
            </p:nvGrpSpPr>
            <p:grpSpPr bwMode="auto">
              <a:xfrm>
                <a:off x="3673" y="1622"/>
                <a:ext cx="1047" cy="1251"/>
                <a:chOff x="3673" y="1622"/>
                <a:chExt cx="1047" cy="1251"/>
              </a:xfrm>
            </p:grpSpPr>
            <p:grpSp>
              <p:nvGrpSpPr>
                <p:cNvPr id="10" name="Group 14"/>
                <p:cNvGrpSpPr>
                  <a:grpSpLocks/>
                </p:cNvGrpSpPr>
                <p:nvPr/>
              </p:nvGrpSpPr>
              <p:grpSpPr bwMode="auto">
                <a:xfrm>
                  <a:off x="3673" y="1622"/>
                  <a:ext cx="1047" cy="349"/>
                  <a:chOff x="3673" y="1622"/>
                  <a:chExt cx="1047" cy="349"/>
                </a:xfrm>
              </p:grpSpPr>
              <p:sp>
                <p:nvSpPr>
                  <p:cNvPr id="3112" name="Rectangle 5"/>
                  <p:cNvSpPr>
                    <a:spLocks noChangeArrowheads="1"/>
                  </p:cNvSpPr>
                  <p:nvPr/>
                </p:nvSpPr>
                <p:spPr bwMode="auto">
                  <a:xfrm>
                    <a:off x="3673" y="1622"/>
                    <a:ext cx="142" cy="349"/>
                  </a:xfrm>
                  <a:prstGeom prst="rect">
                    <a:avLst/>
                  </a:prstGeom>
                  <a:solidFill>
                    <a:schemeClr val="hlink"/>
                  </a:solidFill>
                  <a:ln w="9525" algn="ctr">
                    <a:solidFill>
                      <a:schemeClr val="tx1"/>
                    </a:solidFill>
                    <a:miter lim="800000"/>
                    <a:headEnd/>
                    <a:tailEnd/>
                  </a:ln>
                </p:spPr>
                <p:txBody>
                  <a:bodyPr wrap="none" anchor="ctr">
                    <a:spAutoFit/>
                  </a:bodyPr>
                  <a:lstStyle/>
                  <a:p>
                    <a:pPr>
                      <a:spcBef>
                        <a:spcPct val="50000"/>
                      </a:spcBef>
                    </a:pPr>
                    <a:endParaRPr lang="en-US"/>
                  </a:p>
                </p:txBody>
              </p:sp>
              <p:sp>
                <p:nvSpPr>
                  <p:cNvPr id="3113" name="Rectangle 6"/>
                  <p:cNvSpPr>
                    <a:spLocks noChangeArrowheads="1"/>
                  </p:cNvSpPr>
                  <p:nvPr/>
                </p:nvSpPr>
                <p:spPr bwMode="auto">
                  <a:xfrm>
                    <a:off x="4124" y="1622"/>
                    <a:ext cx="142" cy="349"/>
                  </a:xfrm>
                  <a:prstGeom prst="rect">
                    <a:avLst/>
                  </a:prstGeom>
                  <a:solidFill>
                    <a:schemeClr val="hlink"/>
                  </a:solidFill>
                  <a:ln w="9525" algn="ctr">
                    <a:solidFill>
                      <a:schemeClr val="tx1"/>
                    </a:solidFill>
                    <a:miter lim="800000"/>
                    <a:headEnd/>
                    <a:tailEnd/>
                  </a:ln>
                </p:spPr>
                <p:txBody>
                  <a:bodyPr wrap="none" anchor="ctr">
                    <a:spAutoFit/>
                  </a:bodyPr>
                  <a:lstStyle/>
                  <a:p>
                    <a:pPr>
                      <a:spcBef>
                        <a:spcPct val="50000"/>
                      </a:spcBef>
                    </a:pPr>
                    <a:endParaRPr lang="en-US"/>
                  </a:p>
                </p:txBody>
              </p:sp>
              <p:sp>
                <p:nvSpPr>
                  <p:cNvPr id="3114" name="Rectangle 7"/>
                  <p:cNvSpPr>
                    <a:spLocks noChangeArrowheads="1"/>
                  </p:cNvSpPr>
                  <p:nvPr/>
                </p:nvSpPr>
                <p:spPr bwMode="auto">
                  <a:xfrm>
                    <a:off x="4578" y="1622"/>
                    <a:ext cx="142" cy="349"/>
                  </a:xfrm>
                  <a:prstGeom prst="rect">
                    <a:avLst/>
                  </a:prstGeom>
                  <a:solidFill>
                    <a:schemeClr val="hlink"/>
                  </a:solidFill>
                  <a:ln w="9525" algn="ctr">
                    <a:solidFill>
                      <a:schemeClr val="tx1"/>
                    </a:solidFill>
                    <a:miter lim="800000"/>
                    <a:headEnd/>
                    <a:tailEnd/>
                  </a:ln>
                </p:spPr>
                <p:txBody>
                  <a:bodyPr wrap="none" anchor="ctr">
                    <a:spAutoFit/>
                  </a:bodyPr>
                  <a:lstStyle/>
                  <a:p>
                    <a:pPr>
                      <a:spcBef>
                        <a:spcPct val="50000"/>
                      </a:spcBef>
                    </a:pPr>
                    <a:endParaRPr lang="en-US"/>
                  </a:p>
                </p:txBody>
              </p:sp>
            </p:grpSp>
            <p:grpSp>
              <p:nvGrpSpPr>
                <p:cNvPr id="11" name="Group 15"/>
                <p:cNvGrpSpPr>
                  <a:grpSpLocks/>
                </p:cNvGrpSpPr>
                <p:nvPr/>
              </p:nvGrpSpPr>
              <p:grpSpPr bwMode="auto">
                <a:xfrm>
                  <a:off x="3673" y="2077"/>
                  <a:ext cx="1047" cy="349"/>
                  <a:chOff x="3677" y="2077"/>
                  <a:chExt cx="1047" cy="349"/>
                </a:xfrm>
              </p:grpSpPr>
              <p:sp>
                <p:nvSpPr>
                  <p:cNvPr id="3109" name="Rectangle 8"/>
                  <p:cNvSpPr>
                    <a:spLocks noChangeArrowheads="1"/>
                  </p:cNvSpPr>
                  <p:nvPr/>
                </p:nvSpPr>
                <p:spPr bwMode="auto">
                  <a:xfrm>
                    <a:off x="3677" y="2077"/>
                    <a:ext cx="142" cy="349"/>
                  </a:xfrm>
                  <a:prstGeom prst="rect">
                    <a:avLst/>
                  </a:prstGeom>
                  <a:solidFill>
                    <a:schemeClr val="hlink"/>
                  </a:solidFill>
                  <a:ln w="9525" algn="ctr">
                    <a:solidFill>
                      <a:schemeClr val="tx1"/>
                    </a:solidFill>
                    <a:miter lim="800000"/>
                    <a:headEnd/>
                    <a:tailEnd/>
                  </a:ln>
                </p:spPr>
                <p:txBody>
                  <a:bodyPr wrap="none" anchor="ctr">
                    <a:spAutoFit/>
                  </a:bodyPr>
                  <a:lstStyle/>
                  <a:p>
                    <a:pPr>
                      <a:spcBef>
                        <a:spcPct val="50000"/>
                      </a:spcBef>
                    </a:pPr>
                    <a:endParaRPr lang="en-US"/>
                  </a:p>
                </p:txBody>
              </p:sp>
              <p:sp>
                <p:nvSpPr>
                  <p:cNvPr id="3110" name="Rectangle 9"/>
                  <p:cNvSpPr>
                    <a:spLocks noChangeArrowheads="1"/>
                  </p:cNvSpPr>
                  <p:nvPr/>
                </p:nvSpPr>
                <p:spPr bwMode="auto">
                  <a:xfrm>
                    <a:off x="4128" y="2077"/>
                    <a:ext cx="142" cy="349"/>
                  </a:xfrm>
                  <a:prstGeom prst="rect">
                    <a:avLst/>
                  </a:prstGeom>
                  <a:solidFill>
                    <a:schemeClr val="hlink"/>
                  </a:solidFill>
                  <a:ln w="9525" algn="ctr">
                    <a:solidFill>
                      <a:schemeClr val="tx1"/>
                    </a:solidFill>
                    <a:miter lim="800000"/>
                    <a:headEnd/>
                    <a:tailEnd/>
                  </a:ln>
                </p:spPr>
                <p:txBody>
                  <a:bodyPr wrap="none" anchor="ctr">
                    <a:spAutoFit/>
                  </a:bodyPr>
                  <a:lstStyle/>
                  <a:p>
                    <a:pPr>
                      <a:spcBef>
                        <a:spcPct val="50000"/>
                      </a:spcBef>
                    </a:pPr>
                    <a:endParaRPr lang="en-US"/>
                  </a:p>
                </p:txBody>
              </p:sp>
              <p:sp>
                <p:nvSpPr>
                  <p:cNvPr id="3111" name="Rectangle 10"/>
                  <p:cNvSpPr>
                    <a:spLocks noChangeArrowheads="1"/>
                  </p:cNvSpPr>
                  <p:nvPr/>
                </p:nvSpPr>
                <p:spPr bwMode="auto">
                  <a:xfrm>
                    <a:off x="4582" y="2077"/>
                    <a:ext cx="142" cy="349"/>
                  </a:xfrm>
                  <a:prstGeom prst="rect">
                    <a:avLst/>
                  </a:prstGeom>
                  <a:solidFill>
                    <a:schemeClr val="hlink"/>
                  </a:solidFill>
                  <a:ln w="9525" algn="ctr">
                    <a:solidFill>
                      <a:schemeClr val="tx1"/>
                    </a:solidFill>
                    <a:miter lim="800000"/>
                    <a:headEnd/>
                    <a:tailEnd/>
                  </a:ln>
                </p:spPr>
                <p:txBody>
                  <a:bodyPr wrap="none" anchor="ctr">
                    <a:spAutoFit/>
                  </a:bodyPr>
                  <a:lstStyle/>
                  <a:p>
                    <a:pPr>
                      <a:spcBef>
                        <a:spcPct val="50000"/>
                      </a:spcBef>
                    </a:pPr>
                    <a:endParaRPr lang="en-US"/>
                  </a:p>
                </p:txBody>
              </p:sp>
            </p:grpSp>
            <p:grpSp>
              <p:nvGrpSpPr>
                <p:cNvPr id="12" name="Group 16"/>
                <p:cNvGrpSpPr>
                  <a:grpSpLocks/>
                </p:cNvGrpSpPr>
                <p:nvPr/>
              </p:nvGrpSpPr>
              <p:grpSpPr bwMode="auto">
                <a:xfrm>
                  <a:off x="3673" y="2524"/>
                  <a:ext cx="1047" cy="349"/>
                  <a:chOff x="3680" y="2524"/>
                  <a:chExt cx="1047" cy="349"/>
                </a:xfrm>
              </p:grpSpPr>
              <p:sp>
                <p:nvSpPr>
                  <p:cNvPr id="3106" name="Rectangle 11"/>
                  <p:cNvSpPr>
                    <a:spLocks noChangeArrowheads="1"/>
                  </p:cNvSpPr>
                  <p:nvPr/>
                </p:nvSpPr>
                <p:spPr bwMode="auto">
                  <a:xfrm>
                    <a:off x="3680" y="2524"/>
                    <a:ext cx="142" cy="349"/>
                  </a:xfrm>
                  <a:prstGeom prst="rect">
                    <a:avLst/>
                  </a:prstGeom>
                  <a:solidFill>
                    <a:schemeClr val="hlink"/>
                  </a:solidFill>
                  <a:ln w="9525" algn="ctr">
                    <a:solidFill>
                      <a:schemeClr val="tx1"/>
                    </a:solidFill>
                    <a:miter lim="800000"/>
                    <a:headEnd/>
                    <a:tailEnd/>
                  </a:ln>
                </p:spPr>
                <p:txBody>
                  <a:bodyPr wrap="none" anchor="ctr">
                    <a:spAutoFit/>
                  </a:bodyPr>
                  <a:lstStyle/>
                  <a:p>
                    <a:pPr>
                      <a:spcBef>
                        <a:spcPct val="50000"/>
                      </a:spcBef>
                    </a:pPr>
                    <a:endParaRPr lang="en-US"/>
                  </a:p>
                </p:txBody>
              </p:sp>
              <p:sp>
                <p:nvSpPr>
                  <p:cNvPr id="3107" name="Rectangle 12"/>
                  <p:cNvSpPr>
                    <a:spLocks noChangeArrowheads="1"/>
                  </p:cNvSpPr>
                  <p:nvPr/>
                </p:nvSpPr>
                <p:spPr bwMode="auto">
                  <a:xfrm>
                    <a:off x="4131" y="2524"/>
                    <a:ext cx="142" cy="349"/>
                  </a:xfrm>
                  <a:prstGeom prst="rect">
                    <a:avLst/>
                  </a:prstGeom>
                  <a:solidFill>
                    <a:schemeClr val="hlink"/>
                  </a:solidFill>
                  <a:ln w="9525" algn="ctr">
                    <a:solidFill>
                      <a:schemeClr val="tx1"/>
                    </a:solidFill>
                    <a:miter lim="800000"/>
                    <a:headEnd/>
                    <a:tailEnd/>
                  </a:ln>
                </p:spPr>
                <p:txBody>
                  <a:bodyPr wrap="none" anchor="ctr">
                    <a:spAutoFit/>
                  </a:bodyPr>
                  <a:lstStyle/>
                  <a:p>
                    <a:pPr>
                      <a:spcBef>
                        <a:spcPct val="50000"/>
                      </a:spcBef>
                    </a:pPr>
                    <a:endParaRPr lang="en-US"/>
                  </a:p>
                </p:txBody>
              </p:sp>
              <p:sp>
                <p:nvSpPr>
                  <p:cNvPr id="3108" name="Rectangle 13"/>
                  <p:cNvSpPr>
                    <a:spLocks noChangeArrowheads="1"/>
                  </p:cNvSpPr>
                  <p:nvPr/>
                </p:nvSpPr>
                <p:spPr bwMode="auto">
                  <a:xfrm>
                    <a:off x="4585" y="2524"/>
                    <a:ext cx="142" cy="349"/>
                  </a:xfrm>
                  <a:prstGeom prst="rect">
                    <a:avLst/>
                  </a:prstGeom>
                  <a:solidFill>
                    <a:schemeClr val="hlink"/>
                  </a:solidFill>
                  <a:ln w="9525" algn="ctr">
                    <a:solidFill>
                      <a:schemeClr val="tx1"/>
                    </a:solidFill>
                    <a:miter lim="800000"/>
                    <a:headEnd/>
                    <a:tailEnd/>
                  </a:ln>
                </p:spPr>
                <p:txBody>
                  <a:bodyPr wrap="none" anchor="ctr">
                    <a:spAutoFit/>
                  </a:bodyPr>
                  <a:lstStyle/>
                  <a:p>
                    <a:pPr>
                      <a:spcBef>
                        <a:spcPct val="50000"/>
                      </a:spcBef>
                    </a:pPr>
                    <a:endParaRPr lang="en-US"/>
                  </a:p>
                </p:txBody>
              </p:sp>
            </p:grpSp>
          </p:grpSp>
          <p:sp>
            <p:nvSpPr>
              <p:cNvPr id="3085" name="Oval 19"/>
              <p:cNvSpPr>
                <a:spLocks noChangeArrowheads="1"/>
              </p:cNvSpPr>
              <p:nvPr/>
            </p:nvSpPr>
            <p:spPr bwMode="auto">
              <a:xfrm>
                <a:off x="3515" y="2005"/>
                <a:ext cx="453" cy="491"/>
              </a:xfrm>
              <a:prstGeom prst="ellipse">
                <a:avLst/>
              </a:prstGeom>
              <a:solidFill>
                <a:srgbClr val="CC3300"/>
              </a:solidFill>
              <a:ln w="9525" algn="ctr">
                <a:noFill/>
                <a:round/>
                <a:headEnd/>
                <a:tailEnd/>
              </a:ln>
            </p:spPr>
            <p:txBody>
              <a:bodyPr anchor="ctr">
                <a:spAutoFit/>
              </a:bodyPr>
              <a:lstStyle/>
              <a:p>
                <a:pPr>
                  <a:spcBef>
                    <a:spcPct val="50000"/>
                  </a:spcBef>
                </a:pPr>
                <a:endParaRPr lang="en-US"/>
              </a:p>
            </p:txBody>
          </p:sp>
          <p:sp>
            <p:nvSpPr>
              <p:cNvPr id="3086" name="Oval 20"/>
              <p:cNvSpPr>
                <a:spLocks noChangeArrowheads="1"/>
              </p:cNvSpPr>
              <p:nvPr/>
            </p:nvSpPr>
            <p:spPr bwMode="auto">
              <a:xfrm>
                <a:off x="3969" y="2005"/>
                <a:ext cx="453" cy="491"/>
              </a:xfrm>
              <a:prstGeom prst="ellipse">
                <a:avLst/>
              </a:prstGeom>
              <a:solidFill>
                <a:srgbClr val="CC3300"/>
              </a:solidFill>
              <a:ln w="9525" algn="ctr">
                <a:noFill/>
                <a:round/>
                <a:headEnd/>
                <a:tailEnd/>
              </a:ln>
            </p:spPr>
            <p:txBody>
              <a:bodyPr anchor="ctr">
                <a:spAutoFit/>
              </a:bodyPr>
              <a:lstStyle/>
              <a:p>
                <a:pPr>
                  <a:spcBef>
                    <a:spcPct val="50000"/>
                  </a:spcBef>
                </a:pPr>
                <a:endParaRPr lang="en-US"/>
              </a:p>
            </p:txBody>
          </p:sp>
          <p:sp>
            <p:nvSpPr>
              <p:cNvPr id="3087" name="Oval 21"/>
              <p:cNvSpPr>
                <a:spLocks noChangeArrowheads="1"/>
              </p:cNvSpPr>
              <p:nvPr/>
            </p:nvSpPr>
            <p:spPr bwMode="auto">
              <a:xfrm>
                <a:off x="4422" y="2005"/>
                <a:ext cx="453" cy="491"/>
              </a:xfrm>
              <a:prstGeom prst="ellipse">
                <a:avLst/>
              </a:prstGeom>
              <a:solidFill>
                <a:srgbClr val="CC3300"/>
              </a:solidFill>
              <a:ln w="9525" algn="ctr">
                <a:noFill/>
                <a:round/>
                <a:headEnd/>
                <a:tailEnd/>
              </a:ln>
            </p:spPr>
            <p:txBody>
              <a:bodyPr anchor="ctr">
                <a:spAutoFit/>
              </a:bodyPr>
              <a:lstStyle/>
              <a:p>
                <a:pPr>
                  <a:spcBef>
                    <a:spcPct val="50000"/>
                  </a:spcBef>
                </a:pPr>
                <a:endParaRPr lang="en-US"/>
              </a:p>
            </p:txBody>
          </p:sp>
          <p:sp>
            <p:nvSpPr>
              <p:cNvPr id="3088" name="Oval 22"/>
              <p:cNvSpPr>
                <a:spLocks noChangeArrowheads="1"/>
              </p:cNvSpPr>
              <p:nvPr/>
            </p:nvSpPr>
            <p:spPr bwMode="auto">
              <a:xfrm>
                <a:off x="3517" y="2459"/>
                <a:ext cx="453" cy="491"/>
              </a:xfrm>
              <a:prstGeom prst="ellipse">
                <a:avLst/>
              </a:prstGeom>
              <a:solidFill>
                <a:srgbClr val="CC3300"/>
              </a:solidFill>
              <a:ln w="9525" algn="ctr">
                <a:noFill/>
                <a:round/>
                <a:headEnd/>
                <a:tailEnd/>
              </a:ln>
            </p:spPr>
            <p:txBody>
              <a:bodyPr anchor="ctr">
                <a:spAutoFit/>
              </a:bodyPr>
              <a:lstStyle/>
              <a:p>
                <a:pPr>
                  <a:spcBef>
                    <a:spcPct val="50000"/>
                  </a:spcBef>
                </a:pPr>
                <a:endParaRPr lang="en-US"/>
              </a:p>
            </p:txBody>
          </p:sp>
          <p:sp>
            <p:nvSpPr>
              <p:cNvPr id="3089" name="Oval 23"/>
              <p:cNvSpPr>
                <a:spLocks noChangeArrowheads="1"/>
              </p:cNvSpPr>
              <p:nvPr/>
            </p:nvSpPr>
            <p:spPr bwMode="auto">
              <a:xfrm>
                <a:off x="3969" y="2459"/>
                <a:ext cx="453" cy="491"/>
              </a:xfrm>
              <a:prstGeom prst="ellipse">
                <a:avLst/>
              </a:prstGeom>
              <a:solidFill>
                <a:srgbClr val="CC3300"/>
              </a:solidFill>
              <a:ln w="9525" algn="ctr">
                <a:noFill/>
                <a:round/>
                <a:headEnd/>
                <a:tailEnd/>
              </a:ln>
            </p:spPr>
            <p:txBody>
              <a:bodyPr anchor="ctr">
                <a:spAutoFit/>
              </a:bodyPr>
              <a:lstStyle/>
              <a:p>
                <a:pPr>
                  <a:spcBef>
                    <a:spcPct val="50000"/>
                  </a:spcBef>
                </a:pPr>
                <a:endParaRPr lang="en-US"/>
              </a:p>
            </p:txBody>
          </p:sp>
          <p:sp>
            <p:nvSpPr>
              <p:cNvPr id="3090" name="Oval 24"/>
              <p:cNvSpPr>
                <a:spLocks noChangeArrowheads="1"/>
              </p:cNvSpPr>
              <p:nvPr/>
            </p:nvSpPr>
            <p:spPr bwMode="auto">
              <a:xfrm>
                <a:off x="4424" y="2459"/>
                <a:ext cx="453" cy="491"/>
              </a:xfrm>
              <a:prstGeom prst="ellipse">
                <a:avLst/>
              </a:prstGeom>
              <a:solidFill>
                <a:srgbClr val="CC3300"/>
              </a:solidFill>
              <a:ln w="9525" algn="ctr">
                <a:noFill/>
                <a:round/>
                <a:headEnd/>
                <a:tailEnd/>
              </a:ln>
            </p:spPr>
            <p:txBody>
              <a:bodyPr anchor="ctr">
                <a:spAutoFit/>
              </a:bodyPr>
              <a:lstStyle/>
              <a:p>
                <a:pPr>
                  <a:spcBef>
                    <a:spcPct val="50000"/>
                  </a:spcBef>
                </a:pPr>
                <a:endParaRPr lang="en-US"/>
              </a:p>
            </p:txBody>
          </p:sp>
          <p:sp>
            <p:nvSpPr>
              <p:cNvPr id="3091" name="Oval 25"/>
              <p:cNvSpPr>
                <a:spLocks noChangeArrowheads="1"/>
              </p:cNvSpPr>
              <p:nvPr/>
            </p:nvSpPr>
            <p:spPr bwMode="auto">
              <a:xfrm>
                <a:off x="3969" y="1551"/>
                <a:ext cx="453" cy="491"/>
              </a:xfrm>
              <a:prstGeom prst="ellipse">
                <a:avLst/>
              </a:prstGeom>
              <a:solidFill>
                <a:srgbClr val="CC3300"/>
              </a:solidFill>
              <a:ln w="9525" algn="ctr">
                <a:noFill/>
                <a:round/>
                <a:headEnd/>
                <a:tailEnd/>
              </a:ln>
            </p:spPr>
            <p:txBody>
              <a:bodyPr anchor="ctr">
                <a:spAutoFit/>
              </a:bodyPr>
              <a:lstStyle/>
              <a:p>
                <a:pPr>
                  <a:spcBef>
                    <a:spcPct val="50000"/>
                  </a:spcBef>
                </a:pPr>
                <a:endParaRPr lang="en-US"/>
              </a:p>
            </p:txBody>
          </p:sp>
          <p:sp>
            <p:nvSpPr>
              <p:cNvPr id="3092" name="Oval 26"/>
              <p:cNvSpPr>
                <a:spLocks noChangeArrowheads="1"/>
              </p:cNvSpPr>
              <p:nvPr/>
            </p:nvSpPr>
            <p:spPr bwMode="auto">
              <a:xfrm>
                <a:off x="4422" y="1551"/>
                <a:ext cx="453" cy="491"/>
              </a:xfrm>
              <a:prstGeom prst="ellipse">
                <a:avLst/>
              </a:prstGeom>
              <a:solidFill>
                <a:srgbClr val="CC3300"/>
              </a:solidFill>
              <a:ln w="9525" algn="ctr">
                <a:noFill/>
                <a:round/>
                <a:headEnd/>
                <a:tailEnd/>
              </a:ln>
            </p:spPr>
            <p:txBody>
              <a:bodyPr anchor="ctr">
                <a:spAutoFit/>
              </a:bodyPr>
              <a:lstStyle/>
              <a:p>
                <a:pPr>
                  <a:spcBef>
                    <a:spcPct val="50000"/>
                  </a:spcBef>
                </a:pPr>
                <a:endParaRPr lang="en-US"/>
              </a:p>
            </p:txBody>
          </p:sp>
          <p:sp>
            <p:nvSpPr>
              <p:cNvPr id="3093" name="Oval 27"/>
              <p:cNvSpPr>
                <a:spLocks noChangeArrowheads="1"/>
              </p:cNvSpPr>
              <p:nvPr/>
            </p:nvSpPr>
            <p:spPr bwMode="auto">
              <a:xfrm>
                <a:off x="3515" y="1551"/>
                <a:ext cx="453" cy="491"/>
              </a:xfrm>
              <a:prstGeom prst="ellipse">
                <a:avLst/>
              </a:prstGeom>
              <a:solidFill>
                <a:srgbClr val="CC3300"/>
              </a:solidFill>
              <a:ln w="9525" algn="ctr">
                <a:noFill/>
                <a:round/>
                <a:headEnd/>
                <a:tailEnd/>
              </a:ln>
            </p:spPr>
            <p:txBody>
              <a:bodyPr anchor="ctr">
                <a:spAutoFit/>
              </a:bodyPr>
              <a:lstStyle/>
              <a:p>
                <a:pPr>
                  <a:spcBef>
                    <a:spcPct val="50000"/>
                  </a:spcBef>
                </a:pPr>
                <a:endParaRPr lang="en-US"/>
              </a:p>
            </p:txBody>
          </p:sp>
          <p:sp>
            <p:nvSpPr>
              <p:cNvPr id="3094" name="Text Box 29"/>
              <p:cNvSpPr txBox="1">
                <a:spLocks noChangeArrowheads="1"/>
              </p:cNvSpPr>
              <p:nvPr/>
            </p:nvSpPr>
            <p:spPr bwMode="auto">
              <a:xfrm>
                <a:off x="3512" y="1710"/>
                <a:ext cx="463" cy="221"/>
              </a:xfrm>
              <a:prstGeom prst="rect">
                <a:avLst/>
              </a:prstGeom>
              <a:noFill/>
              <a:ln w="9525" algn="ctr">
                <a:noFill/>
                <a:miter lim="800000"/>
                <a:headEnd/>
                <a:tailEnd/>
              </a:ln>
            </p:spPr>
            <p:txBody>
              <a:bodyPr wrap="none">
                <a:spAutoFit/>
              </a:bodyPr>
              <a:lstStyle/>
              <a:p>
                <a:pPr>
                  <a:spcBef>
                    <a:spcPct val="50000"/>
                  </a:spcBef>
                </a:pPr>
                <a:r>
                  <a:rPr lang="de-DE" sz="1300">
                    <a:latin typeface="Times New Roman" pitchFamily="18" charset="0"/>
                  </a:rPr>
                  <a:t>STED</a:t>
                </a:r>
                <a:endParaRPr lang="en-US" sz="1300">
                  <a:latin typeface="Times New Roman" pitchFamily="18" charset="0"/>
                </a:endParaRPr>
              </a:p>
            </p:txBody>
          </p:sp>
          <p:sp>
            <p:nvSpPr>
              <p:cNvPr id="3095" name="Text Box 30"/>
              <p:cNvSpPr txBox="1">
                <a:spLocks noChangeArrowheads="1"/>
              </p:cNvSpPr>
              <p:nvPr/>
            </p:nvSpPr>
            <p:spPr bwMode="auto">
              <a:xfrm>
                <a:off x="4420" y="1710"/>
                <a:ext cx="463" cy="221"/>
              </a:xfrm>
              <a:prstGeom prst="rect">
                <a:avLst/>
              </a:prstGeom>
              <a:noFill/>
              <a:ln w="9525" algn="ctr">
                <a:noFill/>
                <a:miter lim="800000"/>
                <a:headEnd/>
                <a:tailEnd/>
              </a:ln>
            </p:spPr>
            <p:txBody>
              <a:bodyPr wrap="none">
                <a:spAutoFit/>
              </a:bodyPr>
              <a:lstStyle/>
              <a:p>
                <a:pPr>
                  <a:spcBef>
                    <a:spcPct val="50000"/>
                  </a:spcBef>
                </a:pPr>
                <a:r>
                  <a:rPr lang="de-DE" sz="1300">
                    <a:latin typeface="Times New Roman" pitchFamily="18" charset="0"/>
                  </a:rPr>
                  <a:t>STED</a:t>
                </a:r>
                <a:endParaRPr lang="en-US" sz="1300">
                  <a:latin typeface="Times New Roman" pitchFamily="18" charset="0"/>
                </a:endParaRPr>
              </a:p>
            </p:txBody>
          </p:sp>
          <p:sp>
            <p:nvSpPr>
              <p:cNvPr id="3096" name="Text Box 31"/>
              <p:cNvSpPr txBox="1">
                <a:spLocks noChangeArrowheads="1"/>
              </p:cNvSpPr>
              <p:nvPr/>
            </p:nvSpPr>
            <p:spPr bwMode="auto">
              <a:xfrm>
                <a:off x="3513" y="2160"/>
                <a:ext cx="463" cy="221"/>
              </a:xfrm>
              <a:prstGeom prst="rect">
                <a:avLst/>
              </a:prstGeom>
              <a:noFill/>
              <a:ln w="9525" algn="ctr">
                <a:noFill/>
                <a:miter lim="800000"/>
                <a:headEnd/>
                <a:tailEnd/>
              </a:ln>
            </p:spPr>
            <p:txBody>
              <a:bodyPr wrap="none">
                <a:spAutoFit/>
              </a:bodyPr>
              <a:lstStyle/>
              <a:p>
                <a:pPr>
                  <a:spcBef>
                    <a:spcPct val="50000"/>
                  </a:spcBef>
                </a:pPr>
                <a:r>
                  <a:rPr lang="de-DE" sz="1300">
                    <a:latin typeface="Times New Roman" pitchFamily="18" charset="0"/>
                  </a:rPr>
                  <a:t>STED</a:t>
                </a:r>
                <a:endParaRPr lang="en-US" sz="1300">
                  <a:latin typeface="Times New Roman" pitchFamily="18" charset="0"/>
                </a:endParaRPr>
              </a:p>
            </p:txBody>
          </p:sp>
          <p:sp>
            <p:nvSpPr>
              <p:cNvPr id="3097" name="Text Box 32"/>
              <p:cNvSpPr txBox="1">
                <a:spLocks noChangeArrowheads="1"/>
              </p:cNvSpPr>
              <p:nvPr/>
            </p:nvSpPr>
            <p:spPr bwMode="auto">
              <a:xfrm>
                <a:off x="3966" y="2160"/>
                <a:ext cx="463" cy="221"/>
              </a:xfrm>
              <a:prstGeom prst="rect">
                <a:avLst/>
              </a:prstGeom>
              <a:noFill/>
              <a:ln w="9525" algn="ctr">
                <a:noFill/>
                <a:miter lim="800000"/>
                <a:headEnd/>
                <a:tailEnd/>
              </a:ln>
            </p:spPr>
            <p:txBody>
              <a:bodyPr wrap="none">
                <a:spAutoFit/>
              </a:bodyPr>
              <a:lstStyle/>
              <a:p>
                <a:pPr>
                  <a:spcBef>
                    <a:spcPct val="50000"/>
                  </a:spcBef>
                </a:pPr>
                <a:r>
                  <a:rPr lang="de-DE" sz="1300">
                    <a:latin typeface="Times New Roman" pitchFamily="18" charset="0"/>
                  </a:rPr>
                  <a:t>STED</a:t>
                </a:r>
                <a:endParaRPr lang="en-US" sz="1300">
                  <a:latin typeface="Times New Roman" pitchFamily="18" charset="0"/>
                </a:endParaRPr>
              </a:p>
            </p:txBody>
          </p:sp>
          <p:sp>
            <p:nvSpPr>
              <p:cNvPr id="3098" name="Text Box 33"/>
              <p:cNvSpPr txBox="1">
                <a:spLocks noChangeArrowheads="1"/>
              </p:cNvSpPr>
              <p:nvPr/>
            </p:nvSpPr>
            <p:spPr bwMode="auto">
              <a:xfrm>
                <a:off x="4420" y="2160"/>
                <a:ext cx="463" cy="221"/>
              </a:xfrm>
              <a:prstGeom prst="rect">
                <a:avLst/>
              </a:prstGeom>
              <a:noFill/>
              <a:ln w="9525" algn="ctr">
                <a:noFill/>
                <a:miter lim="800000"/>
                <a:headEnd/>
                <a:tailEnd/>
              </a:ln>
            </p:spPr>
            <p:txBody>
              <a:bodyPr wrap="none">
                <a:spAutoFit/>
              </a:bodyPr>
              <a:lstStyle/>
              <a:p>
                <a:pPr>
                  <a:spcBef>
                    <a:spcPct val="50000"/>
                  </a:spcBef>
                </a:pPr>
                <a:r>
                  <a:rPr lang="de-DE" sz="1300">
                    <a:latin typeface="Times New Roman" pitchFamily="18" charset="0"/>
                  </a:rPr>
                  <a:t>STED</a:t>
                </a:r>
                <a:endParaRPr lang="en-US" sz="1300">
                  <a:latin typeface="Times New Roman" pitchFamily="18" charset="0"/>
                </a:endParaRPr>
              </a:p>
            </p:txBody>
          </p:sp>
          <p:sp>
            <p:nvSpPr>
              <p:cNvPr id="3099" name="Text Box 35"/>
              <p:cNvSpPr txBox="1">
                <a:spLocks noChangeArrowheads="1"/>
              </p:cNvSpPr>
              <p:nvPr/>
            </p:nvSpPr>
            <p:spPr bwMode="auto">
              <a:xfrm>
                <a:off x="4420" y="2637"/>
                <a:ext cx="463" cy="221"/>
              </a:xfrm>
              <a:prstGeom prst="rect">
                <a:avLst/>
              </a:prstGeom>
              <a:noFill/>
              <a:ln w="9525" algn="ctr">
                <a:noFill/>
                <a:miter lim="800000"/>
                <a:headEnd/>
                <a:tailEnd/>
              </a:ln>
            </p:spPr>
            <p:txBody>
              <a:bodyPr wrap="none">
                <a:spAutoFit/>
              </a:bodyPr>
              <a:lstStyle/>
              <a:p>
                <a:pPr>
                  <a:spcBef>
                    <a:spcPct val="50000"/>
                  </a:spcBef>
                </a:pPr>
                <a:r>
                  <a:rPr lang="de-DE" sz="1300">
                    <a:latin typeface="Times New Roman" pitchFamily="18" charset="0"/>
                  </a:rPr>
                  <a:t>STED</a:t>
                </a:r>
                <a:endParaRPr lang="en-US" sz="1300">
                  <a:latin typeface="Times New Roman" pitchFamily="18" charset="0"/>
                </a:endParaRPr>
              </a:p>
            </p:txBody>
          </p:sp>
          <p:sp>
            <p:nvSpPr>
              <p:cNvPr id="3100" name="Text Box 36"/>
              <p:cNvSpPr txBox="1">
                <a:spLocks noChangeArrowheads="1"/>
              </p:cNvSpPr>
              <p:nvPr/>
            </p:nvSpPr>
            <p:spPr bwMode="auto">
              <a:xfrm>
                <a:off x="3966" y="2636"/>
                <a:ext cx="463" cy="221"/>
              </a:xfrm>
              <a:prstGeom prst="rect">
                <a:avLst/>
              </a:prstGeom>
              <a:noFill/>
              <a:ln w="9525" algn="ctr">
                <a:noFill/>
                <a:miter lim="800000"/>
                <a:headEnd/>
                <a:tailEnd/>
              </a:ln>
            </p:spPr>
            <p:txBody>
              <a:bodyPr wrap="none">
                <a:spAutoFit/>
              </a:bodyPr>
              <a:lstStyle/>
              <a:p>
                <a:pPr>
                  <a:spcBef>
                    <a:spcPct val="50000"/>
                  </a:spcBef>
                </a:pPr>
                <a:r>
                  <a:rPr lang="de-DE" sz="1300">
                    <a:latin typeface="Times New Roman" pitchFamily="18" charset="0"/>
                  </a:rPr>
                  <a:t>STED</a:t>
                </a:r>
                <a:endParaRPr lang="en-US" sz="1300">
                  <a:latin typeface="Times New Roman" pitchFamily="18" charset="0"/>
                </a:endParaRPr>
              </a:p>
            </p:txBody>
          </p:sp>
          <p:sp>
            <p:nvSpPr>
              <p:cNvPr id="3101" name="Text Box 37"/>
              <p:cNvSpPr txBox="1">
                <a:spLocks noChangeArrowheads="1"/>
              </p:cNvSpPr>
              <p:nvPr/>
            </p:nvSpPr>
            <p:spPr bwMode="auto">
              <a:xfrm>
                <a:off x="3512" y="2636"/>
                <a:ext cx="463" cy="221"/>
              </a:xfrm>
              <a:prstGeom prst="rect">
                <a:avLst/>
              </a:prstGeom>
              <a:noFill/>
              <a:ln w="9525" algn="ctr">
                <a:noFill/>
                <a:miter lim="800000"/>
                <a:headEnd/>
                <a:tailEnd/>
              </a:ln>
            </p:spPr>
            <p:txBody>
              <a:bodyPr wrap="none">
                <a:spAutoFit/>
              </a:bodyPr>
              <a:lstStyle/>
              <a:p>
                <a:pPr>
                  <a:spcBef>
                    <a:spcPct val="50000"/>
                  </a:spcBef>
                </a:pPr>
                <a:r>
                  <a:rPr lang="de-DE" sz="1300">
                    <a:latin typeface="Times New Roman" pitchFamily="18" charset="0"/>
                  </a:rPr>
                  <a:t>STED</a:t>
                </a:r>
                <a:endParaRPr lang="en-US" sz="1300">
                  <a:latin typeface="Times New Roman" pitchFamily="18" charset="0"/>
                </a:endParaRPr>
              </a:p>
            </p:txBody>
          </p:sp>
          <p:sp>
            <p:nvSpPr>
              <p:cNvPr id="3102" name="Text Box 38"/>
              <p:cNvSpPr txBox="1">
                <a:spLocks noChangeArrowheads="1"/>
              </p:cNvSpPr>
              <p:nvPr/>
            </p:nvSpPr>
            <p:spPr bwMode="auto">
              <a:xfrm>
                <a:off x="3966" y="1710"/>
                <a:ext cx="463" cy="221"/>
              </a:xfrm>
              <a:prstGeom prst="rect">
                <a:avLst/>
              </a:prstGeom>
              <a:noFill/>
              <a:ln w="9525" algn="ctr">
                <a:noFill/>
                <a:miter lim="800000"/>
                <a:headEnd/>
                <a:tailEnd/>
              </a:ln>
            </p:spPr>
            <p:txBody>
              <a:bodyPr wrap="none">
                <a:spAutoFit/>
              </a:bodyPr>
              <a:lstStyle/>
              <a:p>
                <a:pPr>
                  <a:spcBef>
                    <a:spcPct val="50000"/>
                  </a:spcBef>
                </a:pPr>
                <a:r>
                  <a:rPr lang="de-DE" sz="1300">
                    <a:latin typeface="Times New Roman" pitchFamily="18" charset="0"/>
                  </a:rPr>
                  <a:t>STED</a:t>
                </a:r>
                <a:endParaRPr lang="en-US" sz="1300">
                  <a:latin typeface="Times New Roman" pitchFamily="18" charset="0"/>
                </a:endParaRPr>
              </a:p>
            </p:txBody>
          </p:sp>
        </p:grpSp>
        <p:sp>
          <p:nvSpPr>
            <p:cNvPr id="3083" name="Line 60"/>
            <p:cNvSpPr>
              <a:spLocks noChangeShapeType="1"/>
            </p:cNvSpPr>
            <p:nvPr/>
          </p:nvSpPr>
          <p:spPr bwMode="auto">
            <a:xfrm>
              <a:off x="5862638" y="4987925"/>
              <a:ext cx="1296987" cy="0"/>
            </a:xfrm>
            <a:prstGeom prst="line">
              <a:avLst/>
            </a:prstGeom>
            <a:noFill/>
            <a:ln w="38100">
              <a:solidFill>
                <a:schemeClr val="tx1"/>
              </a:solidFill>
              <a:round/>
              <a:headEnd/>
              <a:tailEnd type="triangle" w="med" len="med"/>
            </a:ln>
          </p:spPr>
          <p:txBody>
            <a:bodyPr wrap="none">
              <a:spAutoFit/>
            </a:bodyPr>
            <a:lstStyle/>
            <a:p>
              <a:endParaRPr lang="en-US"/>
            </a:p>
          </p:txBody>
        </p:sp>
      </p:grpSp>
      <p:sp>
        <p:nvSpPr>
          <p:cNvPr id="50" name="Text Box 59"/>
          <p:cNvSpPr txBox="1">
            <a:spLocks noChangeArrowheads="1"/>
          </p:cNvSpPr>
          <p:nvPr/>
        </p:nvSpPr>
        <p:spPr bwMode="auto">
          <a:xfrm>
            <a:off x="5440680" y="2606040"/>
            <a:ext cx="4000500" cy="1427481"/>
          </a:xfrm>
          <a:prstGeom prst="rect">
            <a:avLst/>
          </a:prstGeom>
          <a:noFill/>
          <a:ln w="9525" algn="ctr">
            <a:noFill/>
            <a:miter lim="800000"/>
            <a:headEnd/>
            <a:tailEnd/>
          </a:ln>
        </p:spPr>
        <p:txBody>
          <a:bodyPr lIns="96661" tIns="48331" rIns="96661" bIns="48331">
            <a:spAutoFit/>
          </a:bodyPr>
          <a:lstStyle/>
          <a:p>
            <a:pPr>
              <a:spcBef>
                <a:spcPct val="50000"/>
              </a:spcBef>
              <a:defRPr/>
            </a:pPr>
            <a:r>
              <a:rPr lang="de-DE" sz="1900" dirty="0">
                <a:solidFill>
                  <a:srgbClr val="FF0000"/>
                </a:solidFill>
                <a:latin typeface="+mn-lt"/>
              </a:rPr>
              <a:t>A threefold improvement in resolution along the </a:t>
            </a:r>
            <a:r>
              <a:rPr lang="de-DE" sz="1900" i="1" dirty="0">
                <a:solidFill>
                  <a:srgbClr val="FF0000"/>
                </a:solidFill>
                <a:latin typeface="+mn-lt"/>
              </a:rPr>
              <a:t>x/y </a:t>
            </a:r>
            <a:r>
              <a:rPr lang="de-DE" sz="1900" dirty="0">
                <a:solidFill>
                  <a:srgbClr val="FF0000"/>
                </a:solidFill>
                <a:latin typeface="+mn-lt"/>
              </a:rPr>
              <a:t>focal plan</a:t>
            </a:r>
          </a:p>
          <a:p>
            <a:pPr>
              <a:spcBef>
                <a:spcPct val="50000"/>
              </a:spcBef>
              <a:defRPr/>
            </a:pPr>
            <a:r>
              <a:rPr lang="de-DE" sz="1900" dirty="0">
                <a:solidFill>
                  <a:srgbClr val="FF0000"/>
                </a:solidFill>
                <a:latin typeface="+mn-lt"/>
              </a:rPr>
              <a:t>→ 9 effective scanning spots created out of 1 !</a:t>
            </a:r>
            <a:endParaRPr lang="en-US" sz="1900" dirty="0">
              <a:solidFill>
                <a:srgbClr val="FF0000"/>
              </a:solidFill>
              <a:latin typeface="+mn-lt"/>
            </a:endParaRPr>
          </a:p>
        </p:txBody>
      </p:sp>
      <p:sp>
        <p:nvSpPr>
          <p:cNvPr id="47" name="Date Placeholder 3"/>
          <p:cNvSpPr>
            <a:spLocks noGrp="1"/>
          </p:cNvSpPr>
          <p:nvPr>
            <p:ph type="dt" sz="quarter" idx="10"/>
          </p:nvPr>
        </p:nvSpPr>
        <p:spPr>
          <a:xfrm>
            <a:off x="152400" y="7018338"/>
            <a:ext cx="1905000"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48" name="Footer Placeholder 4"/>
          <p:cNvSpPr>
            <a:spLocks noGrp="1"/>
          </p:cNvSpPr>
          <p:nvPr>
            <p:ph type="ftr" sz="quarter" idx="11"/>
          </p:nvPr>
        </p:nvSpPr>
        <p:spPr>
          <a:xfrm>
            <a:off x="2133600" y="7018338"/>
            <a:ext cx="5562600"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49" name="Slide Number Placeholder 5"/>
          <p:cNvSpPr>
            <a:spLocks noGrp="1"/>
          </p:cNvSpPr>
          <p:nvPr>
            <p:ph type="sldNum" sz="quarter" idx="12"/>
          </p:nvPr>
        </p:nvSpPr>
        <p:spPr>
          <a:xfrm>
            <a:off x="7772400" y="7010400"/>
            <a:ext cx="16764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A9C2D98-D36A-C345-9997-351301497D5E}" type="slidenum">
              <a:rPr lang="en-US" sz="1500">
                <a:solidFill>
                  <a:srgbClr val="0000FF"/>
                </a:solidFill>
              </a:rPr>
              <a:pPr eaLnBrk="1" hangingPunct="1"/>
              <a:t>39</a:t>
            </a:fld>
            <a:endParaRPr lang="en-US" sz="1500">
              <a:solidFill>
                <a:srgbClr val="0000FF"/>
              </a:solidFill>
            </a:endParaRPr>
          </a:p>
        </p:txBody>
      </p:sp>
    </p:spTree>
    <p:extLst>
      <p:ext uri="{BB962C8B-B14F-4D97-AF65-F5344CB8AC3E}">
        <p14:creationId xmlns:p14="http://schemas.microsoft.com/office/powerpoint/2010/main" val="20013404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10445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10445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987AE97-F42A-5044-B16F-7649FAB1EAFA}" type="slidenum">
              <a:rPr lang="en-US" sz="1500">
                <a:solidFill>
                  <a:srgbClr val="0000FF"/>
                </a:solidFill>
              </a:rPr>
              <a:pPr eaLnBrk="1" hangingPunct="1"/>
              <a:t>4</a:t>
            </a:fld>
            <a:endParaRPr lang="en-US" sz="1500">
              <a:solidFill>
                <a:srgbClr val="0000FF"/>
              </a:solidFill>
            </a:endParaRPr>
          </a:p>
        </p:txBody>
      </p:sp>
      <p:sp>
        <p:nvSpPr>
          <p:cNvPr id="104453" name="Rectangle 2"/>
          <p:cNvSpPr>
            <a:spLocks noChangeArrowheads="1"/>
          </p:cNvSpPr>
          <p:nvPr/>
        </p:nvSpPr>
        <p:spPr bwMode="auto">
          <a:xfrm>
            <a:off x="0" y="0"/>
            <a:ext cx="9601200" cy="7315200"/>
          </a:xfrm>
          <a:prstGeom prst="rect">
            <a:avLst/>
          </a:prstGeom>
          <a:solidFill>
            <a:schemeClr val="tx1"/>
          </a:solidFill>
          <a:ln w="50800">
            <a:solidFill>
              <a:schemeClr val="tx1"/>
            </a:solidFill>
            <a:miter lim="800000"/>
            <a:headEnd/>
            <a:tailEnd/>
          </a:ln>
        </p:spPr>
        <p:txBody>
          <a:bodyPr wrap="none" lIns="91432" tIns="45716" rIns="91432" bIns="45716" anchor="ctr"/>
          <a:lstStyle/>
          <a:p>
            <a:endParaRPr lang="en-US"/>
          </a:p>
        </p:txBody>
      </p:sp>
      <p:sp>
        <p:nvSpPr>
          <p:cNvPr id="2229251" name="Rectangle 3"/>
          <p:cNvSpPr>
            <a:spLocks noGrp="1" noChangeArrowheads="1"/>
          </p:cNvSpPr>
          <p:nvPr>
            <p:ph type="title"/>
          </p:nvPr>
        </p:nvSpPr>
        <p:spPr>
          <a:xfrm>
            <a:off x="152400" y="609600"/>
            <a:ext cx="9296400" cy="685800"/>
          </a:xfrm>
        </p:spPr>
        <p:txBody>
          <a:bodyPr/>
          <a:lstStyle/>
          <a:p>
            <a:pPr eaLnBrk="1" hangingPunct="1"/>
            <a:r>
              <a:rPr lang="en-US" altLang="ja-JP" sz="3600">
                <a:solidFill>
                  <a:srgbClr val="FFFF00"/>
                </a:solidFill>
                <a:latin typeface="Tahoma" charset="0"/>
                <a:ea typeface="ＭＳ Ｐゴシック" charset="0"/>
                <a:cs typeface="MS PGothic" charset="0"/>
              </a:rPr>
              <a:t>Brain				</a:t>
            </a:r>
            <a:r>
              <a:rPr lang="ja-JP" altLang="en-US" sz="3600">
                <a:solidFill>
                  <a:srgbClr val="FFFF00"/>
                </a:solidFill>
                <a:latin typeface="Tahoma" charset="0"/>
                <a:ea typeface="ＭＳ Ｐゴシック" charset="0"/>
                <a:cs typeface="MS PGothic" charset="0"/>
              </a:rPr>
              <a:t>　</a:t>
            </a:r>
            <a:r>
              <a:rPr lang="en-US" altLang="ja-JP" sz="3600">
                <a:solidFill>
                  <a:srgbClr val="FFFF00"/>
                </a:solidFill>
                <a:latin typeface="Tahoma" charset="0"/>
                <a:ea typeface="ＭＳ Ｐゴシック" charset="0"/>
                <a:cs typeface="MS PGothic" charset="0"/>
              </a:rPr>
              <a:t>Universe</a:t>
            </a:r>
            <a:endParaRPr lang="en-US" sz="3600">
              <a:solidFill>
                <a:srgbClr val="FFFF00"/>
              </a:solidFill>
              <a:latin typeface="Tahoma" charset="0"/>
              <a:ea typeface="ＭＳ Ｐゴシック" charset="0"/>
              <a:cs typeface="MS PGothic" charset="0"/>
            </a:endParaRPr>
          </a:p>
        </p:txBody>
      </p:sp>
      <p:pic>
        <p:nvPicPr>
          <p:cNvPr id="104455" name="Picture 4" descr="Graphic: Separated at Birth?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04950"/>
            <a:ext cx="9417050"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6" name="Rectangle 5"/>
          <p:cNvSpPr>
            <a:spLocks noChangeArrowheads="1"/>
          </p:cNvSpPr>
          <p:nvPr/>
        </p:nvSpPr>
        <p:spPr bwMode="auto">
          <a:xfrm>
            <a:off x="4667250" y="1295400"/>
            <a:ext cx="244475" cy="4840288"/>
          </a:xfrm>
          <a:prstGeom prst="rect">
            <a:avLst/>
          </a:prstGeom>
          <a:solidFill>
            <a:schemeClr val="tx1"/>
          </a:solidFill>
          <a:ln w="50800">
            <a:solidFill>
              <a:schemeClr val="tx1"/>
            </a:solidFill>
            <a:miter lim="800000"/>
            <a:headEnd/>
            <a:tailEnd/>
          </a:ln>
        </p:spPr>
        <p:txBody>
          <a:bodyPr wrap="none" lIns="91432" tIns="45716" rIns="91432" bIns="45716" anchor="ctr"/>
          <a:lstStyle/>
          <a:p>
            <a:endParaRPr lang="en-US"/>
          </a:p>
        </p:txBody>
      </p:sp>
      <p:sp>
        <p:nvSpPr>
          <p:cNvPr id="104457" name="Rectangle 6"/>
          <p:cNvSpPr>
            <a:spLocks noChangeArrowheads="1"/>
          </p:cNvSpPr>
          <p:nvPr/>
        </p:nvSpPr>
        <p:spPr bwMode="auto">
          <a:xfrm>
            <a:off x="7088188" y="6948488"/>
            <a:ext cx="25003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lIns="91432" tIns="45716" rIns="91432" bIns="45716">
            <a:spAutoFit/>
          </a:bodyPr>
          <a:lstStyle/>
          <a:p>
            <a:r>
              <a:rPr lang="en-US" sz="1800" b="1">
                <a:solidFill>
                  <a:srgbClr val="FF9933"/>
                </a:solidFill>
                <a:latin typeface="Arial Narrow" charset="0"/>
              </a:rPr>
              <a:t>New York Times 8/21/2006</a:t>
            </a:r>
          </a:p>
        </p:txBody>
      </p:sp>
      <p:sp>
        <p:nvSpPr>
          <p:cNvPr id="2229255" name="Text Box 7"/>
          <p:cNvSpPr txBox="1">
            <a:spLocks noChangeArrowheads="1"/>
          </p:cNvSpPr>
          <p:nvPr/>
        </p:nvSpPr>
        <p:spPr bwMode="auto">
          <a:xfrm>
            <a:off x="5562600" y="6172200"/>
            <a:ext cx="28956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91432" tIns="45716" rIns="91432" bIns="45716">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2000" b="1">
                <a:solidFill>
                  <a:srgbClr val="FFFF00"/>
                </a:solidFill>
                <a:cs typeface="MS PGothic" charset="0"/>
              </a:rPr>
              <a:t>100 Billions Galaxies</a:t>
            </a:r>
            <a:endParaRPr lang="ja-JP" altLang="en-US" sz="2000" b="1">
              <a:solidFill>
                <a:srgbClr val="FFFF00"/>
              </a:solidFill>
              <a:cs typeface="MS PGothic" charset="0"/>
            </a:endParaRPr>
          </a:p>
        </p:txBody>
      </p:sp>
      <p:sp>
        <p:nvSpPr>
          <p:cNvPr id="2229256" name="Text Box 8"/>
          <p:cNvSpPr txBox="1">
            <a:spLocks noChangeArrowheads="1"/>
          </p:cNvSpPr>
          <p:nvPr/>
        </p:nvSpPr>
        <p:spPr bwMode="auto">
          <a:xfrm>
            <a:off x="990600" y="6156325"/>
            <a:ext cx="28956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91432" tIns="45716" rIns="91432" bIns="45716">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2000" b="1">
                <a:solidFill>
                  <a:srgbClr val="FFFF00"/>
                </a:solidFill>
                <a:cs typeface="MS PGothic" charset="0"/>
              </a:rPr>
              <a:t>100 Billions Neurons</a:t>
            </a:r>
            <a:endParaRPr lang="ja-JP" altLang="en-US" sz="2000" b="1">
              <a:solidFill>
                <a:srgbClr val="FFFF00"/>
              </a:solidFill>
              <a:cs typeface="MS PGothic" charset="0"/>
            </a:endParaRPr>
          </a:p>
        </p:txBody>
      </p:sp>
    </p:spTree>
    <p:extLst>
      <p:ext uri="{BB962C8B-B14F-4D97-AF65-F5344CB8AC3E}">
        <p14:creationId xmlns:p14="http://schemas.microsoft.com/office/powerpoint/2010/main" val="306961017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29251"/>
                                        </p:tgtEl>
                                        <p:attrNameLst>
                                          <p:attrName>style.visibility</p:attrName>
                                        </p:attrNameLst>
                                      </p:cBhvr>
                                      <p:to>
                                        <p:strVal val="visible"/>
                                      </p:to>
                                    </p:set>
                                    <p:animEffect transition="in" filter="dissolve">
                                      <p:cBhvr>
                                        <p:cTn id="7" dur="500"/>
                                        <p:tgtEl>
                                          <p:spTgt spid="2229251"/>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229256"/>
                                        </p:tgtEl>
                                        <p:attrNameLst>
                                          <p:attrName>style.visibility</p:attrName>
                                        </p:attrNameLst>
                                      </p:cBhvr>
                                      <p:to>
                                        <p:strVal val="visible"/>
                                      </p:to>
                                    </p:set>
                                    <p:animEffect transition="in" filter="dissolve">
                                      <p:cBhvr>
                                        <p:cTn id="11" dur="500"/>
                                        <p:tgtEl>
                                          <p:spTgt spid="2229256"/>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2229255"/>
                                        </p:tgtEl>
                                        <p:attrNameLst>
                                          <p:attrName>style.visibility</p:attrName>
                                        </p:attrNameLst>
                                      </p:cBhvr>
                                      <p:to>
                                        <p:strVal val="visible"/>
                                      </p:to>
                                    </p:set>
                                    <p:animEffect transition="in" filter="dissolve">
                                      <p:cBhvr>
                                        <p:cTn id="14" dur="500"/>
                                        <p:tgtEl>
                                          <p:spTgt spid="2229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9251" grpId="0"/>
      <p:bldP spid="2229255" grpId="0"/>
      <p:bldP spid="222925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2438400" y="0"/>
            <a:ext cx="5677376" cy="734907"/>
          </a:xfrm>
        </p:spPr>
        <p:txBody>
          <a:bodyPr/>
          <a:lstStyle/>
          <a:p>
            <a:r>
              <a:rPr lang="en-GB" sz="3200" dirty="0">
                <a:cs typeface="Times New Roman" pitchFamily="18" charset="0"/>
              </a:rPr>
              <a:t>Application of STED</a:t>
            </a:r>
          </a:p>
        </p:txBody>
      </p:sp>
      <p:pic>
        <p:nvPicPr>
          <p:cNvPr id="280781" name="Picture 8" descr="Fig06.png"/>
          <p:cNvPicPr>
            <a:picLocks noChangeAspect="1" noChangeArrowheads="1"/>
          </p:cNvPicPr>
          <p:nvPr/>
        </p:nvPicPr>
        <p:blipFill>
          <a:blip r:embed="rId3" cstate="print"/>
          <a:srcRect l="50314" b="43213"/>
          <a:stretch>
            <a:fillRect/>
          </a:stretch>
        </p:blipFill>
        <p:spPr bwMode="auto">
          <a:xfrm>
            <a:off x="160020" y="1869440"/>
            <a:ext cx="4460005" cy="4349796"/>
          </a:xfrm>
          <a:prstGeom prst="rect">
            <a:avLst/>
          </a:prstGeom>
          <a:noFill/>
          <a:ln w="9525">
            <a:noFill/>
            <a:miter lim="800000"/>
            <a:headEnd/>
            <a:tailEnd/>
          </a:ln>
        </p:spPr>
      </p:pic>
      <p:sp>
        <p:nvSpPr>
          <p:cNvPr id="36" name="Rectangle 35"/>
          <p:cNvSpPr/>
          <p:nvPr/>
        </p:nvSpPr>
        <p:spPr>
          <a:xfrm>
            <a:off x="228600" y="6477000"/>
            <a:ext cx="9041130" cy="497715"/>
          </a:xfrm>
          <a:prstGeom prst="rect">
            <a:avLst/>
          </a:prstGeom>
        </p:spPr>
        <p:txBody>
          <a:bodyPr wrap="square" lIns="96661" tIns="48331" rIns="96661" bIns="48331">
            <a:spAutoFit/>
          </a:bodyPr>
          <a:lstStyle/>
          <a:p>
            <a:r>
              <a:rPr lang="en-GB" sz="1300" dirty="0">
                <a:solidFill>
                  <a:srgbClr val="0066FF"/>
                </a:solidFill>
                <a:cs typeface="Times New Roman" pitchFamily="18" charset="0"/>
              </a:rPr>
              <a:t>Farahani, Schibler and Bentolila (2010) </a:t>
            </a:r>
            <a:r>
              <a:rPr lang="en-US" sz="1300" i="1" dirty="0">
                <a:solidFill>
                  <a:srgbClr val="0066FF"/>
                </a:solidFill>
              </a:rPr>
              <a:t>Microscopy: Science, Technology, Applications and Education</a:t>
            </a:r>
            <a:r>
              <a:rPr lang="en-US" sz="1300" dirty="0">
                <a:solidFill>
                  <a:srgbClr val="0066FF"/>
                </a:solidFill>
              </a:rPr>
              <a:t>, Vol. II, pp 1539-1547.</a:t>
            </a:r>
          </a:p>
        </p:txBody>
      </p:sp>
      <p:pic>
        <p:nvPicPr>
          <p:cNvPr id="37" name="Picture 8" descr="Fig06.png"/>
          <p:cNvPicPr>
            <a:picLocks noChangeAspect="1" noChangeArrowheads="1"/>
          </p:cNvPicPr>
          <p:nvPr/>
        </p:nvPicPr>
        <p:blipFill>
          <a:blip r:embed="rId3" cstate="print"/>
          <a:srcRect l="50901" t="56787" r="6240" b="2674"/>
          <a:stretch>
            <a:fillRect/>
          </a:stretch>
        </p:blipFill>
        <p:spPr bwMode="auto">
          <a:xfrm>
            <a:off x="4390010" y="2032000"/>
            <a:ext cx="5211190" cy="4206167"/>
          </a:xfrm>
          <a:prstGeom prst="rect">
            <a:avLst/>
          </a:prstGeom>
          <a:noFill/>
          <a:ln w="9525">
            <a:noFill/>
            <a:miter lim="800000"/>
            <a:headEnd/>
            <a:tailEnd/>
          </a:ln>
        </p:spPr>
      </p:pic>
      <p:sp>
        <p:nvSpPr>
          <p:cNvPr id="6" name="Date Placeholder 3"/>
          <p:cNvSpPr>
            <a:spLocks noGrp="1"/>
          </p:cNvSpPr>
          <p:nvPr>
            <p:ph type="dt" sz="quarter" idx="10"/>
          </p:nvPr>
        </p:nvSpPr>
        <p:spPr>
          <a:xfrm>
            <a:off x="152400" y="7018338"/>
            <a:ext cx="1905000"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7" name="Footer Placeholder 4"/>
          <p:cNvSpPr>
            <a:spLocks noGrp="1"/>
          </p:cNvSpPr>
          <p:nvPr>
            <p:ph type="ftr" sz="quarter" idx="11"/>
          </p:nvPr>
        </p:nvSpPr>
        <p:spPr>
          <a:xfrm>
            <a:off x="2133600" y="7018338"/>
            <a:ext cx="5562600"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8" name="Slide Number Placeholder 5"/>
          <p:cNvSpPr>
            <a:spLocks noGrp="1"/>
          </p:cNvSpPr>
          <p:nvPr>
            <p:ph type="sldNum" sz="quarter" idx="12"/>
          </p:nvPr>
        </p:nvSpPr>
        <p:spPr>
          <a:xfrm>
            <a:off x="7772400" y="7010400"/>
            <a:ext cx="16764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A9C2D98-D36A-C345-9997-351301497D5E}" type="slidenum">
              <a:rPr lang="en-US" sz="1500">
                <a:solidFill>
                  <a:srgbClr val="0000FF"/>
                </a:solidFill>
              </a:rPr>
              <a:pPr eaLnBrk="1" hangingPunct="1"/>
              <a:t>40</a:t>
            </a:fld>
            <a:endParaRPr lang="en-US" sz="1500">
              <a:solidFill>
                <a:srgbClr val="0000FF"/>
              </a:solidFill>
            </a:endParaRPr>
          </a:p>
        </p:txBody>
      </p:sp>
    </p:spTree>
    <p:extLst>
      <p:ext uri="{BB962C8B-B14F-4D97-AF65-F5344CB8AC3E}">
        <p14:creationId xmlns:p14="http://schemas.microsoft.com/office/powerpoint/2010/main" val="6819730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0"/>
            <a:ext cx="7672625" cy="731520"/>
          </a:xfrm>
        </p:spPr>
        <p:txBody>
          <a:bodyPr/>
          <a:lstStyle/>
          <a:p>
            <a:pPr algn="ctr"/>
            <a:r>
              <a:rPr lang="en-US" sz="2800" dirty="0" smtClean="0"/>
              <a:t>Saturated Structured-Illumination Microscopy (SSIM)</a:t>
            </a:r>
            <a:endParaRPr lang="en-US" sz="2800" dirty="0"/>
          </a:p>
        </p:txBody>
      </p:sp>
      <p:pic>
        <p:nvPicPr>
          <p:cNvPr id="3" name="Picture 2"/>
          <p:cNvPicPr>
            <a:picLocks noChangeAspect="1" noChangeArrowheads="1"/>
          </p:cNvPicPr>
          <p:nvPr/>
        </p:nvPicPr>
        <p:blipFill>
          <a:blip r:embed="rId2" cstate="print"/>
          <a:srcRect/>
          <a:stretch>
            <a:fillRect/>
          </a:stretch>
        </p:blipFill>
        <p:spPr bwMode="auto">
          <a:xfrm>
            <a:off x="640071" y="1066800"/>
            <a:ext cx="5580698" cy="4828032"/>
          </a:xfrm>
          <a:prstGeom prst="rect">
            <a:avLst/>
          </a:prstGeom>
          <a:noFill/>
          <a:ln w="9525">
            <a:noFill/>
            <a:miter lim="800000"/>
            <a:headEnd/>
            <a:tailEnd/>
          </a:ln>
        </p:spPr>
      </p:pic>
      <p:sp>
        <p:nvSpPr>
          <p:cNvPr id="4" name="TextBox 3"/>
          <p:cNvSpPr txBox="1"/>
          <p:nvPr/>
        </p:nvSpPr>
        <p:spPr>
          <a:xfrm>
            <a:off x="560070" y="6024880"/>
            <a:ext cx="5760720" cy="787908"/>
          </a:xfrm>
          <a:prstGeom prst="rect">
            <a:avLst/>
          </a:prstGeom>
          <a:noFill/>
        </p:spPr>
        <p:txBody>
          <a:bodyPr wrap="square" lIns="96661" tIns="48331" rIns="96661" bIns="48331" rtlCol="0">
            <a:spAutoFit/>
          </a:bodyPr>
          <a:lstStyle/>
          <a:p>
            <a:pPr algn="l"/>
            <a:r>
              <a:rPr lang="en-US" sz="1500" b="1" dirty="0">
                <a:latin typeface="+mn-lt"/>
              </a:rPr>
              <a:t>Use </a:t>
            </a:r>
            <a:r>
              <a:rPr lang="en-US" sz="1500" b="1" dirty="0" err="1">
                <a:latin typeface="+mn-lt"/>
              </a:rPr>
              <a:t>Moire</a:t>
            </a:r>
            <a:r>
              <a:rPr lang="en-US" sz="1500" b="1" dirty="0">
                <a:latin typeface="+mn-lt"/>
              </a:rPr>
              <a:t> pattern effect to detect diffraction limited objects.</a:t>
            </a:r>
          </a:p>
          <a:p>
            <a:pPr algn="l"/>
            <a:r>
              <a:rPr lang="en-US" sz="1500" b="1" dirty="0">
                <a:latin typeface="+mn-lt"/>
              </a:rPr>
              <a:t>A resolution of </a:t>
            </a:r>
            <a:r>
              <a:rPr lang="en-US" sz="1500" b="1" dirty="0">
                <a:solidFill>
                  <a:srgbClr val="FF0000"/>
                </a:solidFill>
                <a:latin typeface="+mn-lt"/>
              </a:rPr>
              <a:t>100 nm</a:t>
            </a:r>
            <a:r>
              <a:rPr lang="en-US" sz="1500" b="1" dirty="0">
                <a:latin typeface="+mn-lt"/>
              </a:rPr>
              <a:t> in the lateral direction and </a:t>
            </a:r>
            <a:r>
              <a:rPr lang="en-US" sz="1500" b="1" dirty="0">
                <a:solidFill>
                  <a:srgbClr val="FF0000"/>
                </a:solidFill>
                <a:latin typeface="+mn-lt"/>
              </a:rPr>
              <a:t>300 nm </a:t>
            </a:r>
            <a:r>
              <a:rPr lang="en-US" sz="1500" b="1" dirty="0">
                <a:latin typeface="+mn-lt"/>
              </a:rPr>
              <a:t>in the axial direction has been achieved.</a:t>
            </a:r>
          </a:p>
        </p:txBody>
      </p:sp>
      <p:grpSp>
        <p:nvGrpSpPr>
          <p:cNvPr id="11" name="Group 10"/>
          <p:cNvGrpSpPr/>
          <p:nvPr/>
        </p:nvGrpSpPr>
        <p:grpSpPr>
          <a:xfrm>
            <a:off x="6496133" y="1105924"/>
            <a:ext cx="2304968" cy="5675046"/>
            <a:chOff x="6186793" y="1332079"/>
            <a:chExt cx="2195207" cy="5320356"/>
          </a:xfrm>
        </p:grpSpPr>
        <p:pic>
          <p:nvPicPr>
            <p:cNvPr id="5" name="Picture 2"/>
            <p:cNvPicPr>
              <a:picLocks noChangeAspect="1" noChangeArrowheads="1"/>
            </p:cNvPicPr>
            <p:nvPr/>
          </p:nvPicPr>
          <p:blipFill>
            <a:blip r:embed="rId3" cstate="print"/>
            <a:srcRect/>
            <a:stretch>
              <a:fillRect/>
            </a:stretch>
          </p:blipFill>
          <p:spPr bwMode="auto">
            <a:xfrm>
              <a:off x="6660356" y="1392866"/>
              <a:ext cx="1714500" cy="1709738"/>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6653212" y="3159919"/>
              <a:ext cx="1728788" cy="1714500"/>
            </a:xfrm>
            <a:prstGeom prst="rect">
              <a:avLst/>
            </a:prstGeom>
            <a:noFill/>
            <a:ln w="9525">
              <a:noFill/>
              <a:miter lim="800000"/>
              <a:headEnd/>
              <a:tailEnd/>
            </a:ln>
          </p:spPr>
        </p:pic>
        <p:pic>
          <p:nvPicPr>
            <p:cNvPr id="7" name="Picture 4"/>
            <p:cNvPicPr>
              <a:picLocks noChangeAspect="1" noChangeArrowheads="1"/>
            </p:cNvPicPr>
            <p:nvPr/>
          </p:nvPicPr>
          <p:blipFill>
            <a:blip r:embed="rId5" cstate="print"/>
            <a:srcRect/>
            <a:stretch>
              <a:fillRect/>
            </a:stretch>
          </p:blipFill>
          <p:spPr bwMode="auto">
            <a:xfrm>
              <a:off x="6653212" y="4914122"/>
              <a:ext cx="1728788" cy="1738313"/>
            </a:xfrm>
            <a:prstGeom prst="rect">
              <a:avLst/>
            </a:prstGeom>
            <a:noFill/>
            <a:ln w="9525">
              <a:noFill/>
              <a:miter lim="800000"/>
              <a:headEnd/>
              <a:tailEnd/>
            </a:ln>
          </p:spPr>
        </p:pic>
        <p:sp>
          <p:nvSpPr>
            <p:cNvPr id="8" name="TextBox 7"/>
            <p:cNvSpPr txBox="1"/>
            <p:nvPr/>
          </p:nvSpPr>
          <p:spPr>
            <a:xfrm rot="16200000">
              <a:off x="5477909" y="2040964"/>
              <a:ext cx="1857452" cy="439681"/>
            </a:xfrm>
            <a:prstGeom prst="rect">
              <a:avLst/>
            </a:prstGeom>
            <a:noFill/>
          </p:spPr>
          <p:txBody>
            <a:bodyPr wrap="none" rtlCol="0">
              <a:spAutoFit/>
            </a:bodyPr>
            <a:lstStyle/>
            <a:p>
              <a:r>
                <a:rPr lang="en-US" dirty="0" smtClean="0"/>
                <a:t>Conventional</a:t>
              </a:r>
              <a:endParaRPr lang="en-US" dirty="0"/>
            </a:p>
          </p:txBody>
        </p:sp>
        <p:sp>
          <p:nvSpPr>
            <p:cNvPr id="9" name="TextBox 8"/>
            <p:cNvSpPr txBox="1"/>
            <p:nvPr/>
          </p:nvSpPr>
          <p:spPr>
            <a:xfrm rot="16200000">
              <a:off x="6063584" y="3710431"/>
              <a:ext cx="686101" cy="439681"/>
            </a:xfrm>
            <a:prstGeom prst="rect">
              <a:avLst/>
            </a:prstGeom>
            <a:noFill/>
          </p:spPr>
          <p:txBody>
            <a:bodyPr wrap="none" rtlCol="0">
              <a:spAutoFit/>
            </a:bodyPr>
            <a:lstStyle/>
            <a:p>
              <a:r>
                <a:rPr lang="en-US" dirty="0" smtClean="0"/>
                <a:t>SIM</a:t>
              </a:r>
              <a:endParaRPr lang="en-US" dirty="0"/>
            </a:p>
          </p:txBody>
        </p:sp>
        <p:sp>
          <p:nvSpPr>
            <p:cNvPr id="10" name="TextBox 9"/>
            <p:cNvSpPr txBox="1"/>
            <p:nvPr/>
          </p:nvSpPr>
          <p:spPr>
            <a:xfrm rot="16200000">
              <a:off x="5967356" y="5439731"/>
              <a:ext cx="878556" cy="439681"/>
            </a:xfrm>
            <a:prstGeom prst="rect">
              <a:avLst/>
            </a:prstGeom>
            <a:noFill/>
          </p:spPr>
          <p:txBody>
            <a:bodyPr wrap="none" rtlCol="0">
              <a:spAutoFit/>
            </a:bodyPr>
            <a:lstStyle/>
            <a:p>
              <a:r>
                <a:rPr lang="en-US" dirty="0" smtClean="0"/>
                <a:t>SSIM</a:t>
              </a:r>
              <a:endParaRPr lang="en-US" dirty="0"/>
            </a:p>
          </p:txBody>
        </p:sp>
      </p:grpSp>
      <p:sp>
        <p:nvSpPr>
          <p:cNvPr id="12" name="Rectangle 11"/>
          <p:cNvSpPr/>
          <p:nvPr/>
        </p:nvSpPr>
        <p:spPr>
          <a:xfrm rot="16200000">
            <a:off x="7279015" y="3829223"/>
            <a:ext cx="3495040" cy="297661"/>
          </a:xfrm>
          <a:prstGeom prst="rect">
            <a:avLst/>
          </a:prstGeom>
        </p:spPr>
        <p:txBody>
          <a:bodyPr wrap="square" lIns="96661" tIns="48331" rIns="96661" bIns="48331">
            <a:spAutoFit/>
          </a:bodyPr>
          <a:lstStyle/>
          <a:p>
            <a:r>
              <a:rPr lang="en-US" sz="1300" dirty="0" err="1">
                <a:solidFill>
                  <a:srgbClr val="0066FF"/>
                </a:solidFill>
                <a:latin typeface="+mn-lt"/>
              </a:rPr>
              <a:t>Gustafsson</a:t>
            </a:r>
            <a:r>
              <a:rPr lang="en-US" sz="1300" dirty="0">
                <a:solidFill>
                  <a:srgbClr val="0066FF"/>
                </a:solidFill>
                <a:latin typeface="+mn-lt"/>
              </a:rPr>
              <a:t> MGL. (2005) PNAS102:13081–86</a:t>
            </a:r>
          </a:p>
        </p:txBody>
      </p:sp>
      <p:sp>
        <p:nvSpPr>
          <p:cNvPr id="13" name="Date Placeholder 3"/>
          <p:cNvSpPr>
            <a:spLocks noGrp="1"/>
          </p:cNvSpPr>
          <p:nvPr>
            <p:ph type="dt" sz="quarter" idx="10"/>
          </p:nvPr>
        </p:nvSpPr>
        <p:spPr>
          <a:xfrm>
            <a:off x="152400" y="7018338"/>
            <a:ext cx="1905000"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14" name="Footer Placeholder 4"/>
          <p:cNvSpPr>
            <a:spLocks noGrp="1"/>
          </p:cNvSpPr>
          <p:nvPr>
            <p:ph type="ftr" sz="quarter" idx="11"/>
          </p:nvPr>
        </p:nvSpPr>
        <p:spPr>
          <a:xfrm>
            <a:off x="2133600" y="7018338"/>
            <a:ext cx="5562600"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15" name="Slide Number Placeholder 5"/>
          <p:cNvSpPr>
            <a:spLocks noGrp="1"/>
          </p:cNvSpPr>
          <p:nvPr>
            <p:ph type="sldNum" sz="quarter" idx="12"/>
          </p:nvPr>
        </p:nvSpPr>
        <p:spPr>
          <a:xfrm>
            <a:off x="7772400" y="7010400"/>
            <a:ext cx="16764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A9C2D98-D36A-C345-9997-351301497D5E}" type="slidenum">
              <a:rPr lang="en-US" sz="1500">
                <a:solidFill>
                  <a:srgbClr val="0000FF"/>
                </a:solidFill>
              </a:rPr>
              <a:pPr eaLnBrk="1" hangingPunct="1"/>
              <a:t>41</a:t>
            </a:fld>
            <a:endParaRPr lang="en-US" sz="1500">
              <a:solidFill>
                <a:srgbClr val="0000FF"/>
              </a:solidFill>
            </a:endParaRPr>
          </a:p>
        </p:txBody>
      </p:sp>
    </p:spTree>
    <p:extLst>
      <p:ext uri="{BB962C8B-B14F-4D97-AF65-F5344CB8AC3E}">
        <p14:creationId xmlns:p14="http://schemas.microsoft.com/office/powerpoint/2010/main" val="8271804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p:nvPr>
        </p:nvSpPr>
        <p:spPr>
          <a:xfrm>
            <a:off x="228600" y="152400"/>
            <a:ext cx="8915988" cy="456648"/>
          </a:xfrm>
          <a:prstGeom prst="rect">
            <a:avLst/>
          </a:prstGeom>
          <a:noFill/>
        </p:spPr>
        <p:txBody>
          <a:bodyPr wrap="none" rtlCol="0">
            <a:spAutoFit/>
          </a:bodyPr>
          <a:lstStyle/>
          <a:p>
            <a:pPr algn="ctr"/>
            <a:r>
              <a:rPr lang="en-US" sz="2800" dirty="0" smtClean="0"/>
              <a:t>Photo-activated Localization Microscopy (PALM)</a:t>
            </a:r>
            <a:endParaRPr lang="en-US" sz="2800" dirty="0"/>
          </a:p>
        </p:txBody>
      </p:sp>
      <p:sp>
        <p:nvSpPr>
          <p:cNvPr id="4" name="TextBox 3"/>
          <p:cNvSpPr txBox="1"/>
          <p:nvPr/>
        </p:nvSpPr>
        <p:spPr>
          <a:xfrm>
            <a:off x="88104" y="990600"/>
            <a:ext cx="6348205" cy="328438"/>
          </a:xfrm>
          <a:prstGeom prst="rect">
            <a:avLst/>
          </a:prstGeom>
          <a:noFill/>
        </p:spPr>
        <p:txBody>
          <a:bodyPr wrap="none" lIns="96661" tIns="48331" rIns="96661" bIns="48331" rtlCol="0">
            <a:spAutoFit/>
          </a:bodyPr>
          <a:lstStyle/>
          <a:p>
            <a:r>
              <a:rPr lang="en-US" sz="1500" b="1" dirty="0">
                <a:latin typeface="Arial" pitchFamily="34" charset="0"/>
              </a:rPr>
              <a:t>Same concept as STORM but different Dyes (FPs: </a:t>
            </a:r>
            <a:r>
              <a:rPr lang="en-US" sz="1500" b="1" dirty="0" err="1">
                <a:latin typeface="Arial" pitchFamily="34" charset="0"/>
              </a:rPr>
              <a:t>EoS</a:t>
            </a:r>
            <a:r>
              <a:rPr lang="en-US" sz="1500" b="1" dirty="0">
                <a:latin typeface="Arial" pitchFamily="34" charset="0"/>
              </a:rPr>
              <a:t> and </a:t>
            </a:r>
            <a:r>
              <a:rPr lang="en-US" sz="1500" b="1" dirty="0" err="1">
                <a:latin typeface="Arial" pitchFamily="34" charset="0"/>
              </a:rPr>
              <a:t>Dronpa</a:t>
            </a:r>
            <a:r>
              <a:rPr lang="en-US" sz="1500" b="1" dirty="0">
                <a:latin typeface="Arial" pitchFamily="34" charset="0"/>
              </a:rPr>
              <a:t>)</a:t>
            </a:r>
          </a:p>
        </p:txBody>
      </p:sp>
      <p:pic>
        <p:nvPicPr>
          <p:cNvPr id="5" name="Picture 4"/>
          <p:cNvPicPr>
            <a:picLocks noChangeAspect="1" noChangeArrowheads="1"/>
          </p:cNvPicPr>
          <p:nvPr/>
        </p:nvPicPr>
        <p:blipFill>
          <a:blip r:embed="rId2" cstate="print"/>
          <a:srcRect/>
          <a:stretch>
            <a:fillRect/>
          </a:stretch>
        </p:blipFill>
        <p:spPr bwMode="auto">
          <a:xfrm>
            <a:off x="240035" y="1397002"/>
            <a:ext cx="5298262" cy="1240333"/>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240030" y="2697479"/>
            <a:ext cx="5018227" cy="2457907"/>
          </a:xfrm>
          <a:prstGeom prst="rect">
            <a:avLst/>
          </a:prstGeom>
          <a:noFill/>
          <a:ln w="9525">
            <a:noFill/>
            <a:miter lim="800000"/>
            <a:headEnd/>
            <a:tailEnd/>
          </a:ln>
        </p:spPr>
      </p:pic>
      <p:sp>
        <p:nvSpPr>
          <p:cNvPr id="7" name="TextBox 6"/>
          <p:cNvSpPr txBox="1"/>
          <p:nvPr/>
        </p:nvSpPr>
        <p:spPr>
          <a:xfrm>
            <a:off x="5840730" y="2941319"/>
            <a:ext cx="3280410" cy="1898099"/>
          </a:xfrm>
          <a:prstGeom prst="rect">
            <a:avLst/>
          </a:prstGeom>
          <a:noFill/>
        </p:spPr>
        <p:txBody>
          <a:bodyPr wrap="square" lIns="96661" tIns="48331" rIns="96661" bIns="48331" rtlCol="0">
            <a:spAutoFit/>
          </a:bodyPr>
          <a:lstStyle/>
          <a:p>
            <a:pPr marL="362480" indent="-362480" algn="l">
              <a:buAutoNum type="arabicParenR"/>
            </a:pPr>
            <a:r>
              <a:rPr lang="en-US" sz="1300" dirty="0">
                <a:latin typeface="Arial" pitchFamily="34" charset="0"/>
                <a:cs typeface="Arial" pitchFamily="34" charset="0"/>
              </a:rPr>
              <a:t>Activate Eos with 405</a:t>
            </a:r>
          </a:p>
          <a:p>
            <a:pPr marL="362480" indent="-362480" algn="l">
              <a:buAutoNum type="arabicParenR"/>
            </a:pPr>
            <a:r>
              <a:rPr lang="en-US" sz="1300" dirty="0">
                <a:latin typeface="Arial" pitchFamily="34" charset="0"/>
                <a:cs typeface="Arial" pitchFamily="34" charset="0"/>
              </a:rPr>
              <a:t>Image activated Eos with 488</a:t>
            </a:r>
          </a:p>
          <a:p>
            <a:pPr marL="362480" indent="-362480" algn="l">
              <a:buAutoNum type="arabicParenR"/>
            </a:pPr>
            <a:r>
              <a:rPr lang="en-US" sz="1300" dirty="0">
                <a:latin typeface="Arial" pitchFamily="34" charset="0"/>
                <a:cs typeface="Arial" pitchFamily="34" charset="0"/>
              </a:rPr>
              <a:t>Activate Eos</a:t>
            </a:r>
          </a:p>
          <a:p>
            <a:pPr marL="362480" indent="-362480" algn="l">
              <a:buAutoNum type="arabicParenR"/>
            </a:pPr>
            <a:r>
              <a:rPr lang="en-US" sz="1300" dirty="0">
                <a:latin typeface="Arial" pitchFamily="34" charset="0"/>
                <a:cs typeface="Arial" pitchFamily="34" charset="0"/>
              </a:rPr>
              <a:t>Continue to image all Eos</a:t>
            </a:r>
          </a:p>
          <a:p>
            <a:pPr marL="362480" indent="-362480" algn="l"/>
            <a:r>
              <a:rPr lang="en-US" sz="1300" dirty="0">
                <a:latin typeface="Arial" pitchFamily="34" charset="0"/>
                <a:cs typeface="Arial" pitchFamily="34" charset="0"/>
              </a:rPr>
              <a:t>5)	Deactivate all </a:t>
            </a:r>
            <a:r>
              <a:rPr lang="en-US" sz="1300" dirty="0" err="1">
                <a:latin typeface="Arial" pitchFamily="34" charset="0"/>
                <a:cs typeface="Arial" pitchFamily="34" charset="0"/>
              </a:rPr>
              <a:t>Dronpa</a:t>
            </a:r>
            <a:r>
              <a:rPr lang="en-US" sz="1300" dirty="0">
                <a:latin typeface="Arial" pitchFamily="34" charset="0"/>
                <a:cs typeface="Arial" pitchFamily="34" charset="0"/>
              </a:rPr>
              <a:t> with strong 488</a:t>
            </a:r>
          </a:p>
          <a:p>
            <a:pPr marL="362480" indent="-362480" algn="l"/>
            <a:r>
              <a:rPr lang="en-US" sz="1300" dirty="0">
                <a:latin typeface="Arial" pitchFamily="34" charset="0"/>
                <a:cs typeface="Arial" pitchFamily="34" charset="0"/>
              </a:rPr>
              <a:t>6)	Activate </a:t>
            </a:r>
            <a:r>
              <a:rPr lang="en-US" sz="1300" dirty="0" err="1">
                <a:latin typeface="Arial" pitchFamily="34" charset="0"/>
                <a:cs typeface="Arial" pitchFamily="34" charset="0"/>
              </a:rPr>
              <a:t>Dronpa</a:t>
            </a:r>
            <a:r>
              <a:rPr lang="en-US" sz="1300" dirty="0">
                <a:latin typeface="Arial" pitchFamily="34" charset="0"/>
                <a:cs typeface="Arial" pitchFamily="34" charset="0"/>
              </a:rPr>
              <a:t> with 405</a:t>
            </a:r>
          </a:p>
          <a:p>
            <a:pPr marL="362480" indent="-362480" algn="l"/>
            <a:r>
              <a:rPr lang="en-US" sz="1300" dirty="0">
                <a:latin typeface="Arial" pitchFamily="34" charset="0"/>
                <a:cs typeface="Arial" pitchFamily="34" charset="0"/>
              </a:rPr>
              <a:t>7)	Image activated </a:t>
            </a:r>
            <a:r>
              <a:rPr lang="en-US" sz="1300" dirty="0" err="1">
                <a:latin typeface="Arial" pitchFamily="34" charset="0"/>
                <a:cs typeface="Arial" pitchFamily="34" charset="0"/>
              </a:rPr>
              <a:t>Dronpa</a:t>
            </a:r>
            <a:endParaRPr lang="en-US" sz="1300" dirty="0">
              <a:latin typeface="Arial" pitchFamily="34" charset="0"/>
              <a:cs typeface="Arial" pitchFamily="34" charset="0"/>
            </a:endParaRPr>
          </a:p>
          <a:p>
            <a:pPr marL="362480" indent="-362480" algn="l"/>
            <a:r>
              <a:rPr lang="en-US" sz="1300" dirty="0">
                <a:latin typeface="Arial" pitchFamily="34" charset="0"/>
                <a:cs typeface="Arial" pitchFamily="34" charset="0"/>
              </a:rPr>
              <a:t>8)	Continue to image all </a:t>
            </a:r>
            <a:r>
              <a:rPr lang="en-US" sz="1300" dirty="0" err="1">
                <a:latin typeface="Arial" pitchFamily="34" charset="0"/>
                <a:cs typeface="Arial" pitchFamily="34" charset="0"/>
              </a:rPr>
              <a:t>Dronpa</a:t>
            </a:r>
            <a:endParaRPr lang="en-US" sz="1300" dirty="0">
              <a:latin typeface="Arial" pitchFamily="34" charset="0"/>
              <a:cs typeface="Arial" pitchFamily="34" charset="0"/>
            </a:endParaRPr>
          </a:p>
        </p:txBody>
      </p:sp>
      <p:pic>
        <p:nvPicPr>
          <p:cNvPr id="9" name="Picture 2"/>
          <p:cNvPicPr>
            <a:picLocks noChangeAspect="1" noChangeArrowheads="1"/>
          </p:cNvPicPr>
          <p:nvPr/>
        </p:nvPicPr>
        <p:blipFill>
          <a:blip r:embed="rId4" cstate="print"/>
          <a:srcRect t="59702"/>
          <a:stretch>
            <a:fillRect/>
          </a:stretch>
        </p:blipFill>
        <p:spPr bwMode="auto">
          <a:xfrm>
            <a:off x="4880611" y="5379720"/>
            <a:ext cx="4213527" cy="1387141"/>
          </a:xfrm>
          <a:prstGeom prst="rect">
            <a:avLst/>
          </a:prstGeom>
          <a:noFill/>
          <a:ln w="9525">
            <a:noFill/>
            <a:miter lim="800000"/>
            <a:headEnd/>
            <a:tailEnd/>
          </a:ln>
        </p:spPr>
      </p:pic>
      <p:grpSp>
        <p:nvGrpSpPr>
          <p:cNvPr id="2" name="Group 10"/>
          <p:cNvGrpSpPr/>
          <p:nvPr/>
        </p:nvGrpSpPr>
        <p:grpSpPr>
          <a:xfrm>
            <a:off x="400050" y="5379719"/>
            <a:ext cx="4320540" cy="1381760"/>
            <a:chOff x="381000" y="1371600"/>
            <a:chExt cx="4114800" cy="1295400"/>
          </a:xfrm>
        </p:grpSpPr>
        <p:pic>
          <p:nvPicPr>
            <p:cNvPr id="8" name="Picture 2"/>
            <p:cNvPicPr>
              <a:picLocks noChangeAspect="1" noChangeArrowheads="1"/>
            </p:cNvPicPr>
            <p:nvPr/>
          </p:nvPicPr>
          <p:blipFill>
            <a:blip r:embed="rId4" cstate="print"/>
            <a:srcRect t="13433" r="35186" b="61193"/>
            <a:stretch>
              <a:fillRect/>
            </a:stretch>
          </p:blipFill>
          <p:spPr bwMode="auto">
            <a:xfrm>
              <a:off x="381000" y="1371600"/>
              <a:ext cx="4114800" cy="1295400"/>
            </a:xfrm>
            <a:prstGeom prst="rect">
              <a:avLst/>
            </a:prstGeom>
            <a:noFill/>
            <a:ln w="9525">
              <a:noFill/>
              <a:miter lim="800000"/>
              <a:headEnd/>
              <a:tailEnd/>
            </a:ln>
          </p:spPr>
        </p:pic>
        <p:pic>
          <p:nvPicPr>
            <p:cNvPr id="10" name="Picture 2"/>
            <p:cNvPicPr>
              <a:picLocks noChangeAspect="1" noChangeArrowheads="1"/>
            </p:cNvPicPr>
            <p:nvPr/>
          </p:nvPicPr>
          <p:blipFill>
            <a:blip r:embed="rId4" cstate="print"/>
            <a:srcRect t="50746" r="75995" b="41791"/>
            <a:stretch>
              <a:fillRect/>
            </a:stretch>
          </p:blipFill>
          <p:spPr bwMode="auto">
            <a:xfrm>
              <a:off x="381000" y="2133600"/>
              <a:ext cx="1524000" cy="381000"/>
            </a:xfrm>
            <a:prstGeom prst="rect">
              <a:avLst/>
            </a:prstGeom>
            <a:noFill/>
            <a:ln w="9525">
              <a:noFill/>
              <a:miter lim="800000"/>
              <a:headEnd/>
              <a:tailEnd/>
            </a:ln>
          </p:spPr>
        </p:pic>
      </p:grpSp>
      <p:sp>
        <p:nvSpPr>
          <p:cNvPr id="12" name="Rectangle 11"/>
          <p:cNvSpPr/>
          <p:nvPr/>
        </p:nvSpPr>
        <p:spPr>
          <a:xfrm>
            <a:off x="4640580" y="5084254"/>
            <a:ext cx="4880610" cy="295466"/>
          </a:xfrm>
          <a:prstGeom prst="rect">
            <a:avLst/>
          </a:prstGeom>
        </p:spPr>
        <p:txBody>
          <a:bodyPr wrap="square" lIns="96661" tIns="48331" rIns="96661" bIns="48331">
            <a:spAutoFit/>
          </a:bodyPr>
          <a:lstStyle/>
          <a:p>
            <a:r>
              <a:rPr lang="en-US" sz="1300" dirty="0" err="1">
                <a:latin typeface="Arial" pitchFamily="34" charset="0"/>
              </a:rPr>
              <a:t>Cytoskeletal</a:t>
            </a:r>
            <a:r>
              <a:rPr lang="en-US" sz="1300" dirty="0">
                <a:latin typeface="Arial" pitchFamily="34" charset="0"/>
              </a:rPr>
              <a:t> </a:t>
            </a:r>
            <a:r>
              <a:rPr lang="el-GR" sz="1300" dirty="0">
                <a:latin typeface="Arial" pitchFamily="34" charset="0"/>
              </a:rPr>
              <a:t>α</a:t>
            </a:r>
            <a:r>
              <a:rPr lang="en-US" sz="1300" dirty="0">
                <a:latin typeface="Arial" pitchFamily="34" charset="0"/>
              </a:rPr>
              <a:t>-</a:t>
            </a:r>
            <a:r>
              <a:rPr lang="en-US" sz="1300" dirty="0" err="1">
                <a:latin typeface="Arial" pitchFamily="34" charset="0"/>
              </a:rPr>
              <a:t>actinin</a:t>
            </a:r>
            <a:r>
              <a:rPr lang="en-US" sz="1300" dirty="0">
                <a:latin typeface="Arial" pitchFamily="34" charset="0"/>
              </a:rPr>
              <a:t> and adhesion complex localized </a:t>
            </a:r>
            <a:r>
              <a:rPr lang="en-US" sz="1300" dirty="0" err="1">
                <a:latin typeface="Arial" pitchFamily="34" charset="0"/>
              </a:rPr>
              <a:t>vinculin</a:t>
            </a:r>
            <a:endParaRPr lang="en-US" sz="1300" dirty="0">
              <a:latin typeface="Arial" pitchFamily="34" charset="0"/>
            </a:endParaRPr>
          </a:p>
        </p:txBody>
      </p:sp>
      <p:sp>
        <p:nvSpPr>
          <p:cNvPr id="13" name="Rectangle 12"/>
          <p:cNvSpPr/>
          <p:nvPr/>
        </p:nvSpPr>
        <p:spPr>
          <a:xfrm>
            <a:off x="6240780" y="1478279"/>
            <a:ext cx="2900410" cy="295466"/>
          </a:xfrm>
          <a:prstGeom prst="rect">
            <a:avLst/>
          </a:prstGeom>
        </p:spPr>
        <p:txBody>
          <a:bodyPr wrap="none" lIns="96661" tIns="48331" rIns="96661" bIns="48331">
            <a:spAutoFit/>
          </a:bodyPr>
          <a:lstStyle/>
          <a:p>
            <a:r>
              <a:rPr lang="en-US" sz="1300" dirty="0" err="1">
                <a:solidFill>
                  <a:srgbClr val="0066FF"/>
                </a:solidFill>
                <a:latin typeface="Arial" pitchFamily="34" charset="0"/>
              </a:rPr>
              <a:t>Shroff</a:t>
            </a:r>
            <a:r>
              <a:rPr lang="en-US" sz="1300" dirty="0">
                <a:solidFill>
                  <a:srgbClr val="0066FF"/>
                </a:solidFill>
                <a:latin typeface="Arial" pitchFamily="34" charset="0"/>
              </a:rPr>
              <a:t> et al, (2007) PNAS 104:20308</a:t>
            </a:r>
          </a:p>
        </p:txBody>
      </p:sp>
      <p:sp>
        <p:nvSpPr>
          <p:cNvPr id="14" name="Date Placeholder 3"/>
          <p:cNvSpPr>
            <a:spLocks noGrp="1"/>
          </p:cNvSpPr>
          <p:nvPr>
            <p:ph type="dt" sz="quarter" idx="10"/>
          </p:nvPr>
        </p:nvSpPr>
        <p:spPr>
          <a:xfrm>
            <a:off x="152400" y="7018338"/>
            <a:ext cx="1905000"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15" name="Footer Placeholder 4"/>
          <p:cNvSpPr>
            <a:spLocks noGrp="1"/>
          </p:cNvSpPr>
          <p:nvPr>
            <p:ph type="ftr" sz="quarter" idx="11"/>
          </p:nvPr>
        </p:nvSpPr>
        <p:spPr>
          <a:xfrm>
            <a:off x="2133600" y="7018338"/>
            <a:ext cx="5562600"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16" name="Slide Number Placeholder 5"/>
          <p:cNvSpPr>
            <a:spLocks noGrp="1"/>
          </p:cNvSpPr>
          <p:nvPr>
            <p:ph type="sldNum" sz="quarter" idx="12"/>
          </p:nvPr>
        </p:nvSpPr>
        <p:spPr>
          <a:xfrm>
            <a:off x="7772400" y="7010400"/>
            <a:ext cx="16764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A9C2D98-D36A-C345-9997-351301497D5E}" type="slidenum">
              <a:rPr lang="en-US" sz="1500">
                <a:solidFill>
                  <a:srgbClr val="0000FF"/>
                </a:solidFill>
              </a:rPr>
              <a:pPr eaLnBrk="1" hangingPunct="1"/>
              <a:t>42</a:t>
            </a:fld>
            <a:endParaRPr lang="en-US" sz="1500">
              <a:solidFill>
                <a:srgbClr val="0000FF"/>
              </a:solidFill>
            </a:endParaRPr>
          </a:p>
        </p:txBody>
      </p:sp>
    </p:spTree>
    <p:extLst>
      <p:ext uri="{BB962C8B-B14F-4D97-AF65-F5344CB8AC3E}">
        <p14:creationId xmlns:p14="http://schemas.microsoft.com/office/powerpoint/2010/main" val="3497595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152400"/>
            <a:ext cx="9525000" cy="482327"/>
          </a:xfrm>
          <a:prstGeom prst="rect">
            <a:avLst/>
          </a:prstGeom>
          <a:noFill/>
        </p:spPr>
        <p:txBody>
          <a:bodyPr wrap="square" lIns="96661" tIns="48331" rIns="96661" bIns="48331" rtlCol="0">
            <a:spAutoFit/>
          </a:bodyPr>
          <a:lstStyle/>
          <a:p>
            <a:r>
              <a:rPr lang="en-US" sz="2500" b="1" dirty="0">
                <a:solidFill>
                  <a:srgbClr val="A50021"/>
                </a:solidFill>
                <a:latin typeface="+mj-lt"/>
              </a:rPr>
              <a:t>Stochastic Optical Reconstruction </a:t>
            </a:r>
            <a:r>
              <a:rPr lang="en-US" sz="2500" b="1" dirty="0" smtClean="0">
                <a:solidFill>
                  <a:srgbClr val="A50021"/>
                </a:solidFill>
                <a:latin typeface="+mj-lt"/>
              </a:rPr>
              <a:t>Microscopy (</a:t>
            </a:r>
            <a:r>
              <a:rPr lang="en-US" sz="2500" b="1" dirty="0">
                <a:solidFill>
                  <a:srgbClr val="A50021"/>
                </a:solidFill>
                <a:latin typeface="+mj-lt"/>
              </a:rPr>
              <a:t>STORM)</a:t>
            </a:r>
          </a:p>
        </p:txBody>
      </p:sp>
      <p:pic>
        <p:nvPicPr>
          <p:cNvPr id="265218" name="Picture 2"/>
          <p:cNvPicPr>
            <a:picLocks noChangeAspect="1" noChangeArrowheads="1"/>
          </p:cNvPicPr>
          <p:nvPr/>
        </p:nvPicPr>
        <p:blipFill>
          <a:blip r:embed="rId2" cstate="print"/>
          <a:srcRect b="30566"/>
          <a:stretch>
            <a:fillRect/>
          </a:stretch>
        </p:blipFill>
        <p:spPr bwMode="auto">
          <a:xfrm>
            <a:off x="800101" y="1143000"/>
            <a:ext cx="7565946" cy="1869440"/>
          </a:xfrm>
          <a:prstGeom prst="rect">
            <a:avLst/>
          </a:prstGeom>
          <a:noFill/>
          <a:ln w="9525">
            <a:noFill/>
            <a:miter lim="800000"/>
            <a:headEnd/>
            <a:tailEnd/>
          </a:ln>
        </p:spPr>
      </p:pic>
      <p:grpSp>
        <p:nvGrpSpPr>
          <p:cNvPr id="2" name="Group 18"/>
          <p:cNvGrpSpPr/>
          <p:nvPr/>
        </p:nvGrpSpPr>
        <p:grpSpPr>
          <a:xfrm>
            <a:off x="1280160" y="3500120"/>
            <a:ext cx="3741271" cy="1448410"/>
            <a:chOff x="-609600" y="3733800"/>
            <a:chExt cx="3563115" cy="1357884"/>
          </a:xfrm>
        </p:grpSpPr>
        <p:grpSp>
          <p:nvGrpSpPr>
            <p:cNvPr id="4" name="Group 5"/>
            <p:cNvGrpSpPr>
              <a:grpSpLocks noChangeAspect="1"/>
            </p:cNvGrpSpPr>
            <p:nvPr/>
          </p:nvGrpSpPr>
          <p:grpSpPr>
            <a:xfrm>
              <a:off x="-609600" y="3733800"/>
              <a:ext cx="1810515" cy="1357884"/>
              <a:chOff x="4267200" y="457200"/>
              <a:chExt cx="3291840" cy="2468880"/>
            </a:xfrm>
          </p:grpSpPr>
          <p:pic>
            <p:nvPicPr>
              <p:cNvPr id="7" name="Picture 5" descr="MT 1 FL"/>
              <p:cNvPicPr>
                <a:picLocks noChangeAspect="1" noChangeArrowheads="1"/>
              </p:cNvPicPr>
              <p:nvPr/>
            </p:nvPicPr>
            <p:blipFill>
              <a:blip r:embed="rId3" cstate="print"/>
              <a:srcRect/>
              <a:stretch>
                <a:fillRect/>
              </a:stretch>
            </p:blipFill>
            <p:spPr bwMode="auto">
              <a:xfrm>
                <a:off x="4267200" y="457200"/>
                <a:ext cx="3291840" cy="2468880"/>
              </a:xfrm>
              <a:prstGeom prst="rect">
                <a:avLst/>
              </a:prstGeom>
              <a:noFill/>
              <a:ln w="9525">
                <a:noFill/>
                <a:miter lim="800000"/>
                <a:headEnd/>
                <a:tailEnd/>
              </a:ln>
            </p:spPr>
          </p:pic>
          <p:sp>
            <p:nvSpPr>
              <p:cNvPr id="8" name="Text Box 6"/>
              <p:cNvSpPr txBox="1">
                <a:spLocks noChangeArrowheads="1"/>
              </p:cNvSpPr>
              <p:nvPr/>
            </p:nvSpPr>
            <p:spPr bwMode="auto">
              <a:xfrm>
                <a:off x="5346419" y="2282826"/>
                <a:ext cx="1098692" cy="498388"/>
              </a:xfrm>
              <a:prstGeom prst="rect">
                <a:avLst/>
              </a:prstGeom>
              <a:noFill/>
              <a:ln w="9525">
                <a:noFill/>
                <a:miter lim="800000"/>
                <a:headEnd/>
                <a:tailEnd/>
              </a:ln>
            </p:spPr>
            <p:txBody>
              <a:bodyPr wrap="none">
                <a:spAutoFit/>
              </a:bodyPr>
              <a:lstStyle/>
              <a:p>
                <a:r>
                  <a:rPr lang="en-US" sz="1300" dirty="0">
                    <a:solidFill>
                      <a:schemeClr val="bg1"/>
                    </a:solidFill>
                    <a:latin typeface="Tahoma" pitchFamily="34" charset="0"/>
                  </a:rPr>
                  <a:t>5 </a:t>
                </a:r>
                <a:r>
                  <a:rPr lang="el-GR" sz="1300" dirty="0">
                    <a:solidFill>
                      <a:schemeClr val="bg1"/>
                    </a:solidFill>
                    <a:latin typeface="Tahoma" pitchFamily="34" charset="0"/>
                  </a:rPr>
                  <a:t>μ</a:t>
                </a:r>
                <a:r>
                  <a:rPr lang="en-US" sz="1300" dirty="0">
                    <a:solidFill>
                      <a:schemeClr val="bg1"/>
                    </a:solidFill>
                    <a:latin typeface="Tahoma" pitchFamily="34" charset="0"/>
                  </a:rPr>
                  <a:t>m</a:t>
                </a:r>
                <a:endParaRPr lang="el-GR" sz="1300" dirty="0">
                  <a:solidFill>
                    <a:schemeClr val="bg1"/>
                  </a:solidFill>
                  <a:latin typeface="Tahoma" pitchFamily="34" charset="0"/>
                </a:endParaRPr>
              </a:p>
            </p:txBody>
          </p:sp>
        </p:grpSp>
        <p:grpSp>
          <p:nvGrpSpPr>
            <p:cNvPr id="5" name="Group 8"/>
            <p:cNvGrpSpPr>
              <a:grpSpLocks noChangeAspect="1"/>
            </p:cNvGrpSpPr>
            <p:nvPr/>
          </p:nvGrpSpPr>
          <p:grpSpPr>
            <a:xfrm>
              <a:off x="1143000" y="3733800"/>
              <a:ext cx="1810515" cy="1357884"/>
              <a:chOff x="838200" y="457200"/>
              <a:chExt cx="3291840" cy="2468880"/>
            </a:xfrm>
          </p:grpSpPr>
          <p:pic>
            <p:nvPicPr>
              <p:cNvPr id="10" name="Picture 6" descr="MT 1 STORM"/>
              <p:cNvPicPr>
                <a:picLocks noChangeAspect="1" noChangeArrowheads="1"/>
              </p:cNvPicPr>
              <p:nvPr/>
            </p:nvPicPr>
            <p:blipFill>
              <a:blip r:embed="rId4" cstate="print"/>
              <a:srcRect/>
              <a:stretch>
                <a:fillRect/>
              </a:stretch>
            </p:blipFill>
            <p:spPr bwMode="auto">
              <a:xfrm>
                <a:off x="838200" y="457200"/>
                <a:ext cx="3291840" cy="2468880"/>
              </a:xfrm>
              <a:prstGeom prst="rect">
                <a:avLst/>
              </a:prstGeom>
              <a:noFill/>
              <a:ln w="9525">
                <a:noFill/>
                <a:miter lim="800000"/>
                <a:headEnd/>
                <a:tailEnd/>
              </a:ln>
            </p:spPr>
          </p:pic>
          <p:sp>
            <p:nvSpPr>
              <p:cNvPr id="11" name="Text Box 3"/>
              <p:cNvSpPr txBox="1">
                <a:spLocks noChangeArrowheads="1"/>
              </p:cNvSpPr>
              <p:nvPr/>
            </p:nvSpPr>
            <p:spPr bwMode="auto">
              <a:xfrm>
                <a:off x="1051502" y="2071240"/>
                <a:ext cx="1098692" cy="498388"/>
              </a:xfrm>
              <a:prstGeom prst="rect">
                <a:avLst/>
              </a:prstGeom>
              <a:noFill/>
              <a:ln w="9525">
                <a:noFill/>
                <a:miter lim="800000"/>
                <a:headEnd/>
                <a:tailEnd/>
              </a:ln>
            </p:spPr>
            <p:txBody>
              <a:bodyPr wrap="none">
                <a:spAutoFit/>
              </a:bodyPr>
              <a:lstStyle/>
              <a:p>
                <a:r>
                  <a:rPr lang="en-US" sz="1300" dirty="0">
                    <a:solidFill>
                      <a:schemeClr val="bg1"/>
                    </a:solidFill>
                    <a:latin typeface="Tahoma" pitchFamily="34" charset="0"/>
                  </a:rPr>
                  <a:t>5 </a:t>
                </a:r>
                <a:r>
                  <a:rPr lang="el-GR" sz="1300" dirty="0">
                    <a:solidFill>
                      <a:schemeClr val="bg1"/>
                    </a:solidFill>
                    <a:latin typeface="Tahoma" pitchFamily="34" charset="0"/>
                  </a:rPr>
                  <a:t>μ</a:t>
                </a:r>
                <a:r>
                  <a:rPr lang="en-US" sz="1300" dirty="0">
                    <a:solidFill>
                      <a:schemeClr val="bg1"/>
                    </a:solidFill>
                    <a:latin typeface="Tahoma" pitchFamily="34" charset="0"/>
                  </a:rPr>
                  <a:t>m</a:t>
                </a:r>
                <a:endParaRPr lang="el-GR" sz="1300" dirty="0">
                  <a:solidFill>
                    <a:schemeClr val="bg1"/>
                  </a:solidFill>
                  <a:latin typeface="Tahoma" pitchFamily="34" charset="0"/>
                </a:endParaRPr>
              </a:p>
            </p:txBody>
          </p:sp>
          <p:sp>
            <p:nvSpPr>
              <p:cNvPr id="12" name="Rectangle 10"/>
              <p:cNvSpPr>
                <a:spLocks noChangeArrowheads="1"/>
              </p:cNvSpPr>
              <p:nvPr/>
            </p:nvSpPr>
            <p:spPr bwMode="auto">
              <a:xfrm>
                <a:off x="1219200" y="1219200"/>
                <a:ext cx="609600" cy="541506"/>
              </a:xfrm>
              <a:prstGeom prst="rect">
                <a:avLst/>
              </a:prstGeom>
              <a:noFill/>
              <a:ln w="38100">
                <a:solidFill>
                  <a:schemeClr val="bg1"/>
                </a:solidFill>
                <a:prstDash val="sysDot"/>
                <a:miter lim="800000"/>
                <a:headEnd/>
                <a:tailEnd/>
              </a:ln>
            </p:spPr>
            <p:txBody>
              <a:bodyPr wrap="none" anchor="ctr"/>
              <a:lstStyle/>
              <a:p>
                <a:endParaRPr lang="en-US"/>
              </a:p>
            </p:txBody>
          </p:sp>
        </p:grpSp>
      </p:grpSp>
      <p:grpSp>
        <p:nvGrpSpPr>
          <p:cNvPr id="6" name="Group 17"/>
          <p:cNvGrpSpPr/>
          <p:nvPr/>
        </p:nvGrpSpPr>
        <p:grpSpPr>
          <a:xfrm>
            <a:off x="4964231" y="3500120"/>
            <a:ext cx="3596839" cy="1434592"/>
            <a:chOff x="4727839" y="3733800"/>
            <a:chExt cx="3425561" cy="1344930"/>
          </a:xfrm>
        </p:grpSpPr>
        <p:pic>
          <p:nvPicPr>
            <p:cNvPr id="14" name="Picture 6" descr="MT 2 STORM"/>
            <p:cNvPicPr>
              <a:picLocks noChangeAspect="1" noChangeArrowheads="1"/>
            </p:cNvPicPr>
            <p:nvPr/>
          </p:nvPicPr>
          <p:blipFill>
            <a:blip r:embed="rId5" cstate="print">
              <a:lum bright="20000" contrast="30000"/>
            </a:blip>
            <a:srcRect t="25370"/>
            <a:stretch>
              <a:fillRect/>
            </a:stretch>
          </p:blipFill>
          <p:spPr bwMode="auto">
            <a:xfrm>
              <a:off x="6537370" y="3733800"/>
              <a:ext cx="1616030" cy="1344930"/>
            </a:xfrm>
            <a:prstGeom prst="rect">
              <a:avLst/>
            </a:prstGeom>
            <a:noFill/>
            <a:ln w="9525">
              <a:noFill/>
              <a:miter lim="800000"/>
              <a:headEnd/>
              <a:tailEnd/>
            </a:ln>
          </p:spPr>
        </p:pic>
        <p:pic>
          <p:nvPicPr>
            <p:cNvPr id="15" name="Picture 7" descr="MT 2 FL"/>
            <p:cNvPicPr>
              <a:picLocks noChangeAspect="1" noChangeArrowheads="1"/>
            </p:cNvPicPr>
            <p:nvPr/>
          </p:nvPicPr>
          <p:blipFill>
            <a:blip r:embed="rId6" cstate="print"/>
            <a:srcRect t="25370"/>
            <a:stretch>
              <a:fillRect/>
            </a:stretch>
          </p:blipFill>
          <p:spPr bwMode="auto">
            <a:xfrm>
              <a:off x="4921340" y="3733800"/>
              <a:ext cx="1616030" cy="1344930"/>
            </a:xfrm>
            <a:prstGeom prst="rect">
              <a:avLst/>
            </a:prstGeom>
            <a:solidFill>
              <a:schemeClr val="bg1"/>
            </a:solidFill>
            <a:ln w="9525">
              <a:noFill/>
              <a:miter lim="800000"/>
              <a:headEnd/>
              <a:tailEnd/>
            </a:ln>
          </p:spPr>
        </p:pic>
        <p:sp>
          <p:nvSpPr>
            <p:cNvPr id="17" name="Text Box 13"/>
            <p:cNvSpPr txBox="1">
              <a:spLocks noChangeArrowheads="1"/>
            </p:cNvSpPr>
            <p:nvPr/>
          </p:nvSpPr>
          <p:spPr bwMode="auto">
            <a:xfrm>
              <a:off x="4727839" y="4572000"/>
              <a:ext cx="789164" cy="302967"/>
            </a:xfrm>
            <a:prstGeom prst="rect">
              <a:avLst/>
            </a:prstGeom>
            <a:noFill/>
            <a:ln w="9525">
              <a:noFill/>
              <a:miter lim="800000"/>
              <a:headEnd/>
              <a:tailEnd/>
            </a:ln>
          </p:spPr>
          <p:txBody>
            <a:bodyPr wrap="none">
              <a:spAutoFit/>
            </a:bodyPr>
            <a:lstStyle/>
            <a:p>
              <a:r>
                <a:rPr lang="en-US" sz="1500" dirty="0">
                  <a:solidFill>
                    <a:schemeClr val="bg1"/>
                  </a:solidFill>
                  <a:latin typeface="Tahoma" pitchFamily="34" charset="0"/>
                </a:rPr>
                <a:t>500 nm</a:t>
              </a:r>
            </a:p>
          </p:txBody>
        </p:sp>
      </p:grpSp>
      <p:sp>
        <p:nvSpPr>
          <p:cNvPr id="20" name="Text Box 10"/>
          <p:cNvSpPr txBox="1">
            <a:spLocks noChangeArrowheads="1"/>
          </p:cNvSpPr>
          <p:nvPr/>
        </p:nvSpPr>
        <p:spPr bwMode="auto">
          <a:xfrm>
            <a:off x="5840730" y="6588760"/>
            <a:ext cx="3600450" cy="295466"/>
          </a:xfrm>
          <a:prstGeom prst="rect">
            <a:avLst/>
          </a:prstGeom>
          <a:noFill/>
          <a:ln w="9525">
            <a:noFill/>
            <a:miter lim="800000"/>
            <a:headEnd/>
            <a:tailEnd/>
          </a:ln>
        </p:spPr>
        <p:txBody>
          <a:bodyPr wrap="square" lIns="96661" tIns="48331" rIns="96661" bIns="48331">
            <a:spAutoFit/>
          </a:bodyPr>
          <a:lstStyle/>
          <a:p>
            <a:pPr>
              <a:spcBef>
                <a:spcPct val="50000"/>
              </a:spcBef>
            </a:pPr>
            <a:r>
              <a:rPr lang="en-US" sz="1300" dirty="0">
                <a:solidFill>
                  <a:srgbClr val="0066FF"/>
                </a:solidFill>
                <a:latin typeface="+mn-lt"/>
              </a:rPr>
              <a:t>Bates et al, </a:t>
            </a:r>
            <a:r>
              <a:rPr lang="en-US" sz="1300" i="1" dirty="0">
                <a:solidFill>
                  <a:srgbClr val="0066FF"/>
                </a:solidFill>
                <a:latin typeface="+mn-lt"/>
              </a:rPr>
              <a:t>Science </a:t>
            </a:r>
            <a:r>
              <a:rPr lang="en-US" sz="1300" b="1" dirty="0">
                <a:solidFill>
                  <a:srgbClr val="0066FF"/>
                </a:solidFill>
                <a:latin typeface="+mn-lt"/>
              </a:rPr>
              <a:t>317</a:t>
            </a:r>
            <a:r>
              <a:rPr lang="en-US" sz="1300" dirty="0">
                <a:solidFill>
                  <a:srgbClr val="0066FF"/>
                </a:solidFill>
                <a:latin typeface="+mn-lt"/>
              </a:rPr>
              <a:t>, 1749 – 1753 (2007) </a:t>
            </a:r>
          </a:p>
        </p:txBody>
      </p:sp>
      <p:grpSp>
        <p:nvGrpSpPr>
          <p:cNvPr id="9" name="Group 20"/>
          <p:cNvGrpSpPr>
            <a:grpSpLocks noChangeAspect="1"/>
          </p:cNvGrpSpPr>
          <p:nvPr/>
        </p:nvGrpSpPr>
        <p:grpSpPr>
          <a:xfrm>
            <a:off x="1670108" y="5028328"/>
            <a:ext cx="1901040" cy="1448412"/>
            <a:chOff x="533400" y="609600"/>
            <a:chExt cx="3291840" cy="2468880"/>
          </a:xfrm>
        </p:grpSpPr>
        <p:pic>
          <p:nvPicPr>
            <p:cNvPr id="22" name="Picture 4" descr="2Color 1 STORM"/>
            <p:cNvPicPr>
              <a:picLocks noChangeAspect="1" noChangeArrowheads="1"/>
            </p:cNvPicPr>
            <p:nvPr/>
          </p:nvPicPr>
          <p:blipFill>
            <a:blip r:embed="rId7" cstate="print">
              <a:lum bright="16000" contrast="30000"/>
            </a:blip>
            <a:srcRect/>
            <a:stretch>
              <a:fillRect/>
            </a:stretch>
          </p:blipFill>
          <p:spPr bwMode="auto">
            <a:xfrm>
              <a:off x="533400" y="609600"/>
              <a:ext cx="3291840" cy="2468880"/>
            </a:xfrm>
            <a:prstGeom prst="rect">
              <a:avLst/>
            </a:prstGeom>
            <a:noFill/>
            <a:ln w="9525">
              <a:noFill/>
              <a:miter lim="800000"/>
              <a:headEnd/>
              <a:tailEnd/>
            </a:ln>
          </p:spPr>
        </p:pic>
        <p:sp>
          <p:nvSpPr>
            <p:cNvPr id="23" name="Rectangle 5"/>
            <p:cNvSpPr>
              <a:spLocks noChangeArrowheads="1"/>
            </p:cNvSpPr>
            <p:nvPr/>
          </p:nvSpPr>
          <p:spPr bwMode="auto">
            <a:xfrm>
              <a:off x="1143000" y="1752600"/>
              <a:ext cx="533400" cy="381000"/>
            </a:xfrm>
            <a:prstGeom prst="rect">
              <a:avLst/>
            </a:prstGeom>
            <a:noFill/>
            <a:ln w="38100">
              <a:solidFill>
                <a:schemeClr val="bg1"/>
              </a:solidFill>
              <a:prstDash val="sysDot"/>
              <a:miter lim="800000"/>
              <a:headEnd/>
              <a:tailEnd/>
            </a:ln>
          </p:spPr>
          <p:txBody>
            <a:bodyPr wrap="none" anchor="ctr"/>
            <a:lstStyle/>
            <a:p>
              <a:endParaRPr lang="en-US"/>
            </a:p>
          </p:txBody>
        </p:sp>
      </p:grpSp>
      <p:grpSp>
        <p:nvGrpSpPr>
          <p:cNvPr id="13" name="Group 23"/>
          <p:cNvGrpSpPr>
            <a:grpSpLocks noChangeAspect="1"/>
          </p:cNvGrpSpPr>
          <p:nvPr/>
        </p:nvGrpSpPr>
        <p:grpSpPr>
          <a:xfrm>
            <a:off x="3750369" y="5026223"/>
            <a:ext cx="1996023" cy="1440084"/>
            <a:chOff x="4191000" y="609600"/>
            <a:chExt cx="3563207" cy="2530602"/>
          </a:xfrm>
        </p:grpSpPr>
        <p:pic>
          <p:nvPicPr>
            <p:cNvPr id="25" name="Picture 24" descr="2Color 2 STORM b"/>
            <p:cNvPicPr>
              <a:picLocks noChangeAspect="1" noChangeArrowheads="1"/>
            </p:cNvPicPr>
            <p:nvPr/>
          </p:nvPicPr>
          <p:blipFill>
            <a:blip r:embed="rId8" cstate="print"/>
            <a:srcRect/>
            <a:stretch>
              <a:fillRect/>
            </a:stretch>
          </p:blipFill>
          <p:spPr bwMode="auto">
            <a:xfrm>
              <a:off x="4191000" y="609600"/>
              <a:ext cx="3374136" cy="2530602"/>
            </a:xfrm>
            <a:prstGeom prst="rect">
              <a:avLst/>
            </a:prstGeom>
            <a:noFill/>
            <a:ln w="9525">
              <a:noFill/>
              <a:miter lim="800000"/>
              <a:headEnd/>
              <a:tailEnd/>
            </a:ln>
          </p:spPr>
        </p:pic>
        <p:sp>
          <p:nvSpPr>
            <p:cNvPr id="26" name="Text Box 3"/>
            <p:cNvSpPr txBox="1">
              <a:spLocks noChangeArrowheads="1"/>
            </p:cNvSpPr>
            <p:nvPr/>
          </p:nvSpPr>
          <p:spPr bwMode="auto">
            <a:xfrm>
              <a:off x="6621534" y="2430547"/>
              <a:ext cx="1132673" cy="513802"/>
            </a:xfrm>
            <a:prstGeom prst="rect">
              <a:avLst/>
            </a:prstGeom>
            <a:noFill/>
            <a:ln w="9525">
              <a:noFill/>
              <a:miter lim="800000"/>
              <a:headEnd/>
              <a:tailEnd/>
            </a:ln>
          </p:spPr>
          <p:txBody>
            <a:bodyPr wrap="none">
              <a:spAutoFit/>
            </a:bodyPr>
            <a:lstStyle/>
            <a:p>
              <a:r>
                <a:rPr lang="en-US" sz="1300" dirty="0">
                  <a:solidFill>
                    <a:schemeClr val="bg1"/>
                  </a:solidFill>
                  <a:latin typeface="Tahoma" pitchFamily="34" charset="0"/>
                </a:rPr>
                <a:t>1 </a:t>
              </a:r>
              <a:r>
                <a:rPr lang="el-GR" sz="1300" dirty="0">
                  <a:solidFill>
                    <a:schemeClr val="bg1"/>
                  </a:solidFill>
                  <a:latin typeface="Tahoma" pitchFamily="34" charset="0"/>
                </a:rPr>
                <a:t>μ</a:t>
              </a:r>
              <a:r>
                <a:rPr lang="en-US" sz="1300" dirty="0">
                  <a:solidFill>
                    <a:schemeClr val="bg1"/>
                  </a:solidFill>
                  <a:latin typeface="Tahoma" pitchFamily="34" charset="0"/>
                </a:rPr>
                <a:t>m</a:t>
              </a:r>
              <a:endParaRPr lang="el-GR" sz="1300" dirty="0">
                <a:solidFill>
                  <a:schemeClr val="bg1"/>
                </a:solidFill>
                <a:latin typeface="Tahoma" pitchFamily="34" charset="0"/>
              </a:endParaRPr>
            </a:p>
          </p:txBody>
        </p:sp>
        <p:sp>
          <p:nvSpPr>
            <p:cNvPr id="27" name="Rectangle 5"/>
            <p:cNvSpPr>
              <a:spLocks noChangeArrowheads="1"/>
            </p:cNvSpPr>
            <p:nvPr/>
          </p:nvSpPr>
          <p:spPr bwMode="auto">
            <a:xfrm>
              <a:off x="5105400" y="1752600"/>
              <a:ext cx="914400" cy="762000"/>
            </a:xfrm>
            <a:prstGeom prst="rect">
              <a:avLst/>
            </a:prstGeom>
            <a:noFill/>
            <a:ln w="38100">
              <a:solidFill>
                <a:schemeClr val="bg1"/>
              </a:solidFill>
              <a:prstDash val="sysDot"/>
              <a:miter lim="800000"/>
              <a:headEnd/>
              <a:tailEnd/>
            </a:ln>
          </p:spPr>
          <p:txBody>
            <a:bodyPr wrap="none" anchor="ctr"/>
            <a:lstStyle/>
            <a:p>
              <a:endParaRPr lang="en-US"/>
            </a:p>
          </p:txBody>
        </p:sp>
      </p:grpSp>
      <p:grpSp>
        <p:nvGrpSpPr>
          <p:cNvPr id="16" name="Group 27"/>
          <p:cNvGrpSpPr>
            <a:grpSpLocks noChangeAspect="1"/>
          </p:cNvGrpSpPr>
          <p:nvPr/>
        </p:nvGrpSpPr>
        <p:grpSpPr>
          <a:xfrm>
            <a:off x="5830628" y="4881880"/>
            <a:ext cx="2028739" cy="1582522"/>
            <a:chOff x="2362200" y="3124200"/>
            <a:chExt cx="3512963" cy="2697480"/>
          </a:xfrm>
        </p:grpSpPr>
        <p:sp>
          <p:nvSpPr>
            <p:cNvPr id="29" name="Text Box 6"/>
            <p:cNvSpPr txBox="1">
              <a:spLocks noChangeArrowheads="1"/>
            </p:cNvSpPr>
            <p:nvPr/>
          </p:nvSpPr>
          <p:spPr bwMode="auto">
            <a:xfrm>
              <a:off x="2826333" y="3124200"/>
              <a:ext cx="1757785" cy="786929"/>
            </a:xfrm>
            <a:prstGeom prst="rect">
              <a:avLst/>
            </a:prstGeom>
            <a:noFill/>
            <a:ln w="9525">
              <a:noFill/>
              <a:miter lim="800000"/>
              <a:headEnd/>
              <a:tailEnd/>
            </a:ln>
          </p:spPr>
          <p:txBody>
            <a:bodyPr wrap="none">
              <a:spAutoFit/>
            </a:bodyPr>
            <a:lstStyle/>
            <a:p>
              <a:r>
                <a:rPr lang="en-US" dirty="0">
                  <a:solidFill>
                    <a:schemeClr val="bg1"/>
                  </a:solidFill>
                  <a:latin typeface="Tahoma" pitchFamily="34" charset="0"/>
                </a:rPr>
                <a:t>5 </a:t>
              </a:r>
              <a:r>
                <a:rPr lang="el-GR" dirty="0">
                  <a:solidFill>
                    <a:schemeClr val="bg1"/>
                  </a:solidFill>
                  <a:latin typeface="Tahoma" pitchFamily="34" charset="0"/>
                </a:rPr>
                <a:t>μ</a:t>
              </a:r>
              <a:r>
                <a:rPr lang="en-US" dirty="0">
                  <a:solidFill>
                    <a:schemeClr val="bg1"/>
                  </a:solidFill>
                  <a:latin typeface="Tahoma" pitchFamily="34" charset="0"/>
                </a:rPr>
                <a:t>m</a:t>
              </a:r>
              <a:endParaRPr lang="el-GR" dirty="0">
                <a:solidFill>
                  <a:schemeClr val="bg1"/>
                </a:solidFill>
                <a:latin typeface="Tahoma" pitchFamily="34" charset="0"/>
              </a:endParaRPr>
            </a:p>
          </p:txBody>
        </p:sp>
        <p:pic>
          <p:nvPicPr>
            <p:cNvPr id="30" name="Picture 4" descr="2Color 3 STORM"/>
            <p:cNvPicPr>
              <a:picLocks noChangeAspect="1" noChangeArrowheads="1"/>
            </p:cNvPicPr>
            <p:nvPr/>
          </p:nvPicPr>
          <p:blipFill>
            <a:blip r:embed="rId9" cstate="print">
              <a:lum bright="16000" contrast="30000"/>
            </a:blip>
            <a:srcRect/>
            <a:stretch>
              <a:fillRect/>
            </a:stretch>
          </p:blipFill>
          <p:spPr bwMode="auto">
            <a:xfrm>
              <a:off x="2362200" y="3352800"/>
              <a:ext cx="3291840" cy="2468880"/>
            </a:xfrm>
            <a:prstGeom prst="rect">
              <a:avLst/>
            </a:prstGeom>
            <a:noFill/>
            <a:ln w="9525">
              <a:noFill/>
              <a:miter lim="800000"/>
              <a:headEnd/>
              <a:tailEnd/>
            </a:ln>
          </p:spPr>
        </p:pic>
        <p:sp>
          <p:nvSpPr>
            <p:cNvPr id="31" name="Text Box 5"/>
            <p:cNvSpPr txBox="1">
              <a:spLocks noChangeArrowheads="1"/>
            </p:cNvSpPr>
            <p:nvPr/>
          </p:nvSpPr>
          <p:spPr bwMode="auto">
            <a:xfrm>
              <a:off x="4588999" y="5052642"/>
              <a:ext cx="1286164" cy="498389"/>
            </a:xfrm>
            <a:prstGeom prst="rect">
              <a:avLst/>
            </a:prstGeom>
            <a:noFill/>
            <a:ln w="9525">
              <a:noFill/>
              <a:miter lim="800000"/>
              <a:headEnd/>
              <a:tailEnd/>
            </a:ln>
          </p:spPr>
          <p:txBody>
            <a:bodyPr wrap="none">
              <a:spAutoFit/>
            </a:bodyPr>
            <a:lstStyle/>
            <a:p>
              <a:r>
                <a:rPr lang="en-US" sz="1300" dirty="0">
                  <a:solidFill>
                    <a:schemeClr val="bg1"/>
                  </a:solidFill>
                  <a:latin typeface="Tahoma" pitchFamily="34" charset="0"/>
                </a:rPr>
                <a:t>200 nm</a:t>
              </a:r>
              <a:endParaRPr lang="el-GR" sz="1300" dirty="0">
                <a:solidFill>
                  <a:schemeClr val="bg1"/>
                </a:solidFill>
                <a:latin typeface="Tahoma" pitchFamily="34" charset="0"/>
              </a:endParaRPr>
            </a:p>
          </p:txBody>
        </p:sp>
      </p:grpSp>
      <p:sp>
        <p:nvSpPr>
          <p:cNvPr id="32" name="Text Box 7"/>
          <p:cNvSpPr txBox="1">
            <a:spLocks noChangeArrowheads="1"/>
          </p:cNvSpPr>
          <p:nvPr/>
        </p:nvSpPr>
        <p:spPr bwMode="auto">
          <a:xfrm>
            <a:off x="400050" y="3175000"/>
            <a:ext cx="7120890" cy="295466"/>
          </a:xfrm>
          <a:prstGeom prst="rect">
            <a:avLst/>
          </a:prstGeom>
          <a:noFill/>
          <a:ln w="9525">
            <a:solidFill>
              <a:schemeClr val="bg1"/>
            </a:solidFill>
            <a:miter lim="800000"/>
            <a:headEnd/>
            <a:tailEnd/>
          </a:ln>
        </p:spPr>
        <p:txBody>
          <a:bodyPr wrap="square" lIns="96661" tIns="48331" rIns="96661" bIns="48331">
            <a:spAutoFit/>
          </a:bodyPr>
          <a:lstStyle/>
          <a:p>
            <a:r>
              <a:rPr lang="en-US" sz="1300" dirty="0">
                <a:latin typeface="+mn-lt"/>
              </a:rPr>
              <a:t>B-SC-1 cell, Microtubules stained with anti-</a:t>
            </a:r>
            <a:r>
              <a:rPr lang="el-GR" sz="1300" dirty="0">
                <a:latin typeface="+mn-lt"/>
              </a:rPr>
              <a:t>β</a:t>
            </a:r>
            <a:r>
              <a:rPr lang="en-US" sz="1300" dirty="0">
                <a:latin typeface="+mn-lt"/>
              </a:rPr>
              <a:t> </a:t>
            </a:r>
            <a:r>
              <a:rPr lang="en-US" sz="1300" dirty="0" err="1">
                <a:latin typeface="+mn-lt"/>
              </a:rPr>
              <a:t>tubulin</a:t>
            </a:r>
            <a:r>
              <a:rPr lang="en-US" sz="1300" dirty="0">
                <a:latin typeface="+mn-lt"/>
              </a:rPr>
              <a:t> Cy3 / </a:t>
            </a:r>
            <a:r>
              <a:rPr lang="en-US" sz="1300" dirty="0" err="1">
                <a:latin typeface="+mn-lt"/>
              </a:rPr>
              <a:t>Alexa</a:t>
            </a:r>
            <a:r>
              <a:rPr lang="en-US" sz="1300" dirty="0">
                <a:latin typeface="+mn-lt"/>
              </a:rPr>
              <a:t> 647 secondary antibody</a:t>
            </a:r>
            <a:endParaRPr lang="el-GR" sz="1300" dirty="0">
              <a:latin typeface="+mn-lt"/>
            </a:endParaRPr>
          </a:p>
        </p:txBody>
      </p:sp>
      <p:sp>
        <p:nvSpPr>
          <p:cNvPr id="33" name="Text Box 9"/>
          <p:cNvSpPr txBox="1">
            <a:spLocks noChangeArrowheads="1"/>
          </p:cNvSpPr>
          <p:nvPr/>
        </p:nvSpPr>
        <p:spPr bwMode="auto">
          <a:xfrm>
            <a:off x="0" y="6344920"/>
            <a:ext cx="4800600" cy="590931"/>
          </a:xfrm>
          <a:prstGeom prst="rect">
            <a:avLst/>
          </a:prstGeom>
          <a:noFill/>
          <a:ln w="19050">
            <a:noFill/>
            <a:miter lim="800000"/>
            <a:headEnd/>
            <a:tailEnd/>
          </a:ln>
        </p:spPr>
        <p:txBody>
          <a:bodyPr wrap="square" lIns="193322" tIns="193322" rIns="193322" bIns="193322">
            <a:spAutoFit/>
          </a:bodyPr>
          <a:lstStyle/>
          <a:p>
            <a:pPr>
              <a:spcBef>
                <a:spcPct val="50000"/>
              </a:spcBef>
            </a:pPr>
            <a:r>
              <a:rPr lang="en-US" sz="1300" dirty="0">
                <a:solidFill>
                  <a:srgbClr val="D72929"/>
                </a:solidFill>
                <a:latin typeface="+mn-lt"/>
              </a:rPr>
              <a:t>█</a:t>
            </a:r>
            <a:r>
              <a:rPr lang="en-US" sz="1300" dirty="0">
                <a:solidFill>
                  <a:schemeClr val="bg1"/>
                </a:solidFill>
                <a:latin typeface="+mn-lt"/>
              </a:rPr>
              <a:t>  </a:t>
            </a:r>
            <a:r>
              <a:rPr lang="en-US" sz="1300" dirty="0">
                <a:solidFill>
                  <a:srgbClr val="D72929"/>
                </a:solidFill>
                <a:latin typeface="+mn-lt"/>
              </a:rPr>
              <a:t>Cy3 / </a:t>
            </a:r>
            <a:r>
              <a:rPr lang="en-US" sz="1300" dirty="0" err="1">
                <a:solidFill>
                  <a:srgbClr val="D72929"/>
                </a:solidFill>
                <a:latin typeface="+mn-lt"/>
              </a:rPr>
              <a:t>Alexa</a:t>
            </a:r>
            <a:r>
              <a:rPr lang="en-US" sz="1300" dirty="0">
                <a:solidFill>
                  <a:srgbClr val="D72929"/>
                </a:solidFill>
                <a:latin typeface="+mn-lt"/>
              </a:rPr>
              <a:t> 647: </a:t>
            </a:r>
            <a:r>
              <a:rPr lang="en-US" sz="1300" dirty="0" err="1">
                <a:solidFill>
                  <a:srgbClr val="D72929"/>
                </a:solidFill>
                <a:latin typeface="+mn-lt"/>
              </a:rPr>
              <a:t>Clathrin</a:t>
            </a:r>
            <a:r>
              <a:rPr lang="en-US" sz="1300" dirty="0">
                <a:solidFill>
                  <a:srgbClr val="D72929"/>
                </a:solidFill>
                <a:latin typeface="+mn-lt"/>
              </a:rPr>
              <a:t>, </a:t>
            </a:r>
            <a:r>
              <a:rPr lang="en-US" sz="1300" dirty="0">
                <a:solidFill>
                  <a:srgbClr val="009900"/>
                </a:solidFill>
                <a:latin typeface="+mn-lt"/>
              </a:rPr>
              <a:t>█</a:t>
            </a:r>
            <a:r>
              <a:rPr lang="en-US" sz="1300" dirty="0">
                <a:solidFill>
                  <a:schemeClr val="bg1"/>
                </a:solidFill>
                <a:latin typeface="+mn-lt"/>
              </a:rPr>
              <a:t>  </a:t>
            </a:r>
            <a:r>
              <a:rPr lang="en-US" sz="1300" dirty="0">
                <a:solidFill>
                  <a:srgbClr val="009900"/>
                </a:solidFill>
                <a:latin typeface="+mn-lt"/>
              </a:rPr>
              <a:t>Cy2 / </a:t>
            </a:r>
            <a:r>
              <a:rPr lang="en-US" sz="1300" dirty="0" err="1">
                <a:solidFill>
                  <a:srgbClr val="009900"/>
                </a:solidFill>
                <a:latin typeface="+mn-lt"/>
              </a:rPr>
              <a:t>Alexa</a:t>
            </a:r>
            <a:r>
              <a:rPr lang="en-US" sz="1300" dirty="0">
                <a:solidFill>
                  <a:srgbClr val="009900"/>
                </a:solidFill>
                <a:latin typeface="+mn-lt"/>
              </a:rPr>
              <a:t> 647: Microtubule</a:t>
            </a:r>
            <a:endParaRPr lang="en-US" sz="1300" dirty="0">
              <a:solidFill>
                <a:schemeClr val="bg1"/>
              </a:solidFill>
              <a:latin typeface="+mn-lt"/>
            </a:endParaRPr>
          </a:p>
        </p:txBody>
      </p:sp>
      <p:sp>
        <p:nvSpPr>
          <p:cNvPr id="34" name="Date Placeholder 3"/>
          <p:cNvSpPr>
            <a:spLocks noGrp="1"/>
          </p:cNvSpPr>
          <p:nvPr>
            <p:ph type="dt" sz="quarter" idx="10"/>
          </p:nvPr>
        </p:nvSpPr>
        <p:spPr>
          <a:xfrm>
            <a:off x="152400" y="7018338"/>
            <a:ext cx="1905000"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35" name="Footer Placeholder 4"/>
          <p:cNvSpPr>
            <a:spLocks noGrp="1"/>
          </p:cNvSpPr>
          <p:nvPr>
            <p:ph type="ftr" sz="quarter" idx="11"/>
          </p:nvPr>
        </p:nvSpPr>
        <p:spPr>
          <a:xfrm>
            <a:off x="2133600" y="7018338"/>
            <a:ext cx="5562600"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36" name="Slide Number Placeholder 5"/>
          <p:cNvSpPr>
            <a:spLocks noGrp="1"/>
          </p:cNvSpPr>
          <p:nvPr>
            <p:ph type="sldNum" sz="quarter" idx="12"/>
          </p:nvPr>
        </p:nvSpPr>
        <p:spPr>
          <a:xfrm>
            <a:off x="7772400" y="7010400"/>
            <a:ext cx="16764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A9C2D98-D36A-C345-9997-351301497D5E}" type="slidenum">
              <a:rPr lang="en-US" sz="1500">
                <a:solidFill>
                  <a:srgbClr val="0000FF"/>
                </a:solidFill>
              </a:rPr>
              <a:pPr eaLnBrk="1" hangingPunct="1"/>
              <a:t>43</a:t>
            </a:fld>
            <a:endParaRPr lang="en-US" sz="1500">
              <a:solidFill>
                <a:srgbClr val="0000FF"/>
              </a:solidFill>
            </a:endParaRPr>
          </a:p>
        </p:txBody>
      </p:sp>
    </p:spTree>
    <p:extLst>
      <p:ext uri="{BB962C8B-B14F-4D97-AF65-F5344CB8AC3E}">
        <p14:creationId xmlns:p14="http://schemas.microsoft.com/office/powerpoint/2010/main" val="18513730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14438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1443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FFB58C9-DB81-844B-A77F-FAA58BE827EB}" type="slidenum">
              <a:rPr lang="en-US" sz="1500">
                <a:solidFill>
                  <a:srgbClr val="0000FF"/>
                </a:solidFill>
              </a:rPr>
              <a:pPr eaLnBrk="1" hangingPunct="1"/>
              <a:t>44</a:t>
            </a:fld>
            <a:endParaRPr lang="en-US" sz="1500">
              <a:solidFill>
                <a:srgbClr val="0000FF"/>
              </a:solidFill>
            </a:endParaRPr>
          </a:p>
        </p:txBody>
      </p:sp>
      <p:sp>
        <p:nvSpPr>
          <p:cNvPr id="144389" name="Rectangle 2"/>
          <p:cNvSpPr>
            <a:spLocks noGrp="1" noChangeArrowheads="1"/>
          </p:cNvSpPr>
          <p:nvPr>
            <p:ph type="title"/>
          </p:nvPr>
        </p:nvSpPr>
        <p:spPr>
          <a:xfrm>
            <a:off x="609600" y="2438400"/>
            <a:ext cx="8229600" cy="1295400"/>
          </a:xfrm>
          <a:solidFill>
            <a:srgbClr val="CCFFCC"/>
          </a:solidFill>
        </p:spPr>
        <p:txBody>
          <a:bodyPr/>
          <a:lstStyle/>
          <a:p>
            <a:pPr eaLnBrk="1" hangingPunct="1"/>
            <a:r>
              <a:rPr lang="en-US" sz="3600" dirty="0" smtClean="0">
                <a:latin typeface="Tahoma" charset="0"/>
                <a:ea typeface="ＭＳ Ｐゴシック" charset="0"/>
                <a:cs typeface="ＭＳ Ｐゴシック" charset="0"/>
              </a:rPr>
              <a:t>FLIM</a:t>
            </a:r>
            <a:br>
              <a:rPr lang="en-US" sz="3600" dirty="0" smtClean="0">
                <a:latin typeface="Tahoma" charset="0"/>
                <a:ea typeface="ＭＳ Ｐゴシック" charset="0"/>
                <a:cs typeface="ＭＳ Ｐゴシック" charset="0"/>
              </a:rPr>
            </a:br>
            <a:r>
              <a:rPr lang="en-US" sz="3600" dirty="0" smtClean="0">
                <a:latin typeface="Tahoma" charset="0"/>
                <a:ea typeface="ＭＳ Ｐゴシック" charset="0"/>
                <a:cs typeface="ＭＳ Ｐゴシック" charset="0"/>
              </a:rPr>
              <a:t>(Fluorescence Life time Imaging)</a:t>
            </a:r>
            <a:endParaRPr lang="en-US" sz="3600" dirty="0">
              <a:latin typeface="Tahoma" charset="0"/>
              <a:ea typeface="ＭＳ Ｐゴシック" charset="0"/>
              <a:cs typeface="ＭＳ Ｐゴシック" charset="0"/>
            </a:endParaRPr>
          </a:p>
        </p:txBody>
      </p:sp>
    </p:spTree>
    <p:extLst>
      <p:ext uri="{BB962C8B-B14F-4D97-AF65-F5344CB8AC3E}">
        <p14:creationId xmlns:p14="http://schemas.microsoft.com/office/powerpoint/2010/main" val="39071175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6758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6758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3B73C93-98F8-0A4F-B919-EF79D9C44FEC}" type="slidenum">
              <a:rPr lang="en-US" sz="1500">
                <a:solidFill>
                  <a:srgbClr val="0000FF"/>
                </a:solidFill>
              </a:rPr>
              <a:pPr eaLnBrk="1" hangingPunct="1"/>
              <a:t>45</a:t>
            </a:fld>
            <a:endParaRPr lang="en-US" sz="1500">
              <a:solidFill>
                <a:srgbClr val="0000FF"/>
              </a:solidFill>
            </a:endParaRPr>
          </a:p>
        </p:txBody>
      </p:sp>
      <p:sp>
        <p:nvSpPr>
          <p:cNvPr id="67589" name="Rectangle 3"/>
          <p:cNvSpPr>
            <a:spLocks noGrp="1" noChangeArrowheads="1"/>
          </p:cNvSpPr>
          <p:nvPr>
            <p:ph type="title"/>
          </p:nvPr>
        </p:nvSpPr>
        <p:spPr>
          <a:xfrm>
            <a:off x="1279525" y="101600"/>
            <a:ext cx="7121525" cy="508000"/>
          </a:xfrm>
        </p:spPr>
        <p:txBody>
          <a:bodyPr/>
          <a:lstStyle/>
          <a:p>
            <a:pPr defTabSz="914400"/>
            <a:r>
              <a:rPr lang="en-US" sz="2400">
                <a:latin typeface="Tahoma" charset="0"/>
                <a:ea typeface="ＭＳ Ｐゴシック" charset="0"/>
                <a:cs typeface="MS PGothic" charset="0"/>
              </a:rPr>
              <a:t>Protein Folding by single pair Förster Resonant Energy Transfer (spFRET)</a:t>
            </a:r>
          </a:p>
        </p:txBody>
      </p:sp>
      <p:sp>
        <p:nvSpPr>
          <p:cNvPr id="67590" name="Freeform 4"/>
          <p:cNvSpPr>
            <a:spLocks noChangeAspect="1"/>
          </p:cNvSpPr>
          <p:nvPr/>
        </p:nvSpPr>
        <p:spPr bwMode="auto">
          <a:xfrm>
            <a:off x="8455025" y="4179888"/>
            <a:ext cx="219075" cy="1433512"/>
          </a:xfrm>
          <a:custGeom>
            <a:avLst/>
            <a:gdLst>
              <a:gd name="T0" fmla="*/ 2147483647 w 635"/>
              <a:gd name="T1" fmla="*/ 2147483647 h 4157"/>
              <a:gd name="T2" fmla="*/ 2147483647 w 635"/>
              <a:gd name="T3" fmla="*/ 2147483647 h 4157"/>
              <a:gd name="T4" fmla="*/ 2147483647 w 635"/>
              <a:gd name="T5" fmla="*/ 2147483647 h 4157"/>
              <a:gd name="T6" fmla="*/ 2147483647 w 635"/>
              <a:gd name="T7" fmla="*/ 2147483647 h 4157"/>
              <a:gd name="T8" fmla="*/ 2147483647 w 635"/>
              <a:gd name="T9" fmla="*/ 2147483647 h 4157"/>
              <a:gd name="T10" fmla="*/ 2147483647 w 635"/>
              <a:gd name="T11" fmla="*/ 2147483647 h 4157"/>
              <a:gd name="T12" fmla="*/ 2147483647 w 635"/>
              <a:gd name="T13" fmla="*/ 2147483647 h 4157"/>
              <a:gd name="T14" fmla="*/ 2147483647 w 635"/>
              <a:gd name="T15" fmla="*/ 2147483647 h 4157"/>
              <a:gd name="T16" fmla="*/ 2147483647 w 635"/>
              <a:gd name="T17" fmla="*/ 2147483647 h 4157"/>
              <a:gd name="T18" fmla="*/ 2147483647 w 635"/>
              <a:gd name="T19" fmla="*/ 2147483647 h 4157"/>
              <a:gd name="T20" fmla="*/ 0 w 635"/>
              <a:gd name="T21" fmla="*/ 2147483647 h 4157"/>
              <a:gd name="T22" fmla="*/ 2147483647 w 635"/>
              <a:gd name="T23" fmla="*/ 2147483647 h 4157"/>
              <a:gd name="T24" fmla="*/ 2147483647 w 635"/>
              <a:gd name="T25" fmla="*/ 2147483647 h 4157"/>
              <a:gd name="T26" fmla="*/ 2147483647 w 635"/>
              <a:gd name="T27" fmla="*/ 2147483647 h 4157"/>
              <a:gd name="T28" fmla="*/ 2147483647 w 635"/>
              <a:gd name="T29" fmla="*/ 2147483647 h 4157"/>
              <a:gd name="T30" fmla="*/ 2147483647 w 635"/>
              <a:gd name="T31" fmla="*/ 2147483647 h 4157"/>
              <a:gd name="T32" fmla="*/ 2147483647 w 635"/>
              <a:gd name="T33" fmla="*/ 2147483647 h 4157"/>
              <a:gd name="T34" fmla="*/ 2147483647 w 635"/>
              <a:gd name="T35" fmla="*/ 2147483647 h 4157"/>
              <a:gd name="T36" fmla="*/ 2147483647 w 635"/>
              <a:gd name="T37" fmla="*/ 2147483647 h 4157"/>
              <a:gd name="T38" fmla="*/ 2147483647 w 635"/>
              <a:gd name="T39" fmla="*/ 2147483647 h 4157"/>
              <a:gd name="T40" fmla="*/ 2147483647 w 635"/>
              <a:gd name="T41" fmla="*/ 2147483647 h 4157"/>
              <a:gd name="T42" fmla="*/ 2147483647 w 635"/>
              <a:gd name="T43" fmla="*/ 2147483647 h 4157"/>
              <a:gd name="T44" fmla="*/ 2147483647 w 635"/>
              <a:gd name="T45" fmla="*/ 2147483647 h 4157"/>
              <a:gd name="T46" fmla="*/ 2147483647 w 635"/>
              <a:gd name="T47" fmla="*/ 2147483647 h 4157"/>
              <a:gd name="T48" fmla="*/ 2147483647 w 635"/>
              <a:gd name="T49" fmla="*/ 2147483647 h 4157"/>
              <a:gd name="T50" fmla="*/ 2147483647 w 635"/>
              <a:gd name="T51" fmla="*/ 0 h 4157"/>
              <a:gd name="T52" fmla="*/ 2147483647 w 635"/>
              <a:gd name="T53" fmla="*/ 2147483647 h 4157"/>
              <a:gd name="T54" fmla="*/ 2147483647 w 635"/>
              <a:gd name="T55" fmla="*/ 2147483647 h 4157"/>
              <a:gd name="T56" fmla="*/ 2147483647 w 635"/>
              <a:gd name="T57" fmla="*/ 2147483647 h 4157"/>
              <a:gd name="T58" fmla="*/ 2147483647 w 635"/>
              <a:gd name="T59" fmla="*/ 2147483647 h 4157"/>
              <a:gd name="T60" fmla="*/ 2147483647 w 635"/>
              <a:gd name="T61" fmla="*/ 2147483647 h 4157"/>
              <a:gd name="T62" fmla="*/ 2147483647 w 635"/>
              <a:gd name="T63" fmla="*/ 2147483647 h 415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35"/>
              <a:gd name="T97" fmla="*/ 0 h 4157"/>
              <a:gd name="T98" fmla="*/ 635 w 635"/>
              <a:gd name="T99" fmla="*/ 4157 h 415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35" h="4157">
                <a:moveTo>
                  <a:pt x="332" y="1482"/>
                </a:moveTo>
                <a:lnTo>
                  <a:pt x="450" y="1992"/>
                </a:lnTo>
                <a:lnTo>
                  <a:pt x="471" y="2117"/>
                </a:lnTo>
                <a:lnTo>
                  <a:pt x="481" y="2236"/>
                </a:lnTo>
                <a:lnTo>
                  <a:pt x="482" y="2294"/>
                </a:lnTo>
                <a:lnTo>
                  <a:pt x="472" y="2416"/>
                </a:lnTo>
                <a:lnTo>
                  <a:pt x="449" y="2552"/>
                </a:lnTo>
                <a:lnTo>
                  <a:pt x="415" y="2706"/>
                </a:lnTo>
                <a:lnTo>
                  <a:pt x="402" y="2805"/>
                </a:lnTo>
                <a:lnTo>
                  <a:pt x="402" y="2885"/>
                </a:lnTo>
                <a:lnTo>
                  <a:pt x="407" y="2930"/>
                </a:lnTo>
                <a:lnTo>
                  <a:pt x="416" y="2970"/>
                </a:lnTo>
                <a:lnTo>
                  <a:pt x="443" y="3039"/>
                </a:lnTo>
                <a:lnTo>
                  <a:pt x="512" y="3166"/>
                </a:lnTo>
                <a:lnTo>
                  <a:pt x="543" y="3243"/>
                </a:lnTo>
                <a:lnTo>
                  <a:pt x="564" y="3343"/>
                </a:lnTo>
                <a:lnTo>
                  <a:pt x="629" y="3995"/>
                </a:lnTo>
                <a:lnTo>
                  <a:pt x="635" y="4073"/>
                </a:lnTo>
                <a:lnTo>
                  <a:pt x="260" y="4157"/>
                </a:lnTo>
                <a:lnTo>
                  <a:pt x="25" y="3409"/>
                </a:lnTo>
                <a:lnTo>
                  <a:pt x="6" y="3315"/>
                </a:lnTo>
                <a:lnTo>
                  <a:pt x="0" y="3226"/>
                </a:lnTo>
                <a:lnTo>
                  <a:pt x="0" y="3182"/>
                </a:lnTo>
                <a:lnTo>
                  <a:pt x="7" y="3098"/>
                </a:lnTo>
                <a:lnTo>
                  <a:pt x="22" y="3015"/>
                </a:lnTo>
                <a:lnTo>
                  <a:pt x="116" y="2630"/>
                </a:lnTo>
                <a:lnTo>
                  <a:pt x="138" y="2484"/>
                </a:lnTo>
                <a:lnTo>
                  <a:pt x="144" y="2379"/>
                </a:lnTo>
                <a:lnTo>
                  <a:pt x="142" y="2265"/>
                </a:lnTo>
                <a:lnTo>
                  <a:pt x="129" y="2142"/>
                </a:lnTo>
                <a:lnTo>
                  <a:pt x="102" y="2009"/>
                </a:lnTo>
                <a:lnTo>
                  <a:pt x="45" y="1812"/>
                </a:lnTo>
                <a:lnTo>
                  <a:pt x="35" y="1759"/>
                </a:lnTo>
                <a:lnTo>
                  <a:pt x="26" y="1655"/>
                </a:lnTo>
                <a:lnTo>
                  <a:pt x="26" y="1604"/>
                </a:lnTo>
                <a:lnTo>
                  <a:pt x="33" y="1509"/>
                </a:lnTo>
                <a:lnTo>
                  <a:pt x="45" y="1424"/>
                </a:lnTo>
                <a:lnTo>
                  <a:pt x="80" y="1287"/>
                </a:lnTo>
                <a:lnTo>
                  <a:pt x="85" y="1272"/>
                </a:lnTo>
                <a:lnTo>
                  <a:pt x="99" y="1132"/>
                </a:lnTo>
                <a:lnTo>
                  <a:pt x="112" y="857"/>
                </a:lnTo>
                <a:lnTo>
                  <a:pt x="112" y="656"/>
                </a:lnTo>
                <a:lnTo>
                  <a:pt x="104" y="414"/>
                </a:lnTo>
                <a:lnTo>
                  <a:pt x="88" y="250"/>
                </a:lnTo>
                <a:lnTo>
                  <a:pt x="70" y="155"/>
                </a:lnTo>
                <a:lnTo>
                  <a:pt x="48" y="92"/>
                </a:lnTo>
                <a:lnTo>
                  <a:pt x="29" y="71"/>
                </a:lnTo>
                <a:lnTo>
                  <a:pt x="18" y="68"/>
                </a:lnTo>
                <a:lnTo>
                  <a:pt x="107" y="42"/>
                </a:lnTo>
                <a:lnTo>
                  <a:pt x="163" y="19"/>
                </a:lnTo>
                <a:lnTo>
                  <a:pt x="244" y="6"/>
                </a:lnTo>
                <a:lnTo>
                  <a:pt x="323" y="0"/>
                </a:lnTo>
                <a:lnTo>
                  <a:pt x="372" y="219"/>
                </a:lnTo>
                <a:lnTo>
                  <a:pt x="471" y="594"/>
                </a:lnTo>
                <a:lnTo>
                  <a:pt x="490" y="680"/>
                </a:lnTo>
                <a:lnTo>
                  <a:pt x="504" y="764"/>
                </a:lnTo>
                <a:lnTo>
                  <a:pt x="514" y="847"/>
                </a:lnTo>
                <a:lnTo>
                  <a:pt x="516" y="931"/>
                </a:lnTo>
                <a:lnTo>
                  <a:pt x="511" y="1015"/>
                </a:lnTo>
                <a:lnTo>
                  <a:pt x="496" y="1101"/>
                </a:lnTo>
                <a:lnTo>
                  <a:pt x="473" y="1190"/>
                </a:lnTo>
                <a:lnTo>
                  <a:pt x="438" y="1283"/>
                </a:lnTo>
                <a:lnTo>
                  <a:pt x="391" y="1380"/>
                </a:lnTo>
                <a:lnTo>
                  <a:pt x="332" y="1482"/>
                </a:lnTo>
                <a:close/>
              </a:path>
            </a:pathLst>
          </a:custGeom>
          <a:solidFill>
            <a:srgbClr val="FF8000"/>
          </a:solidFill>
          <a:ln w="0">
            <a:solidFill>
              <a:srgbClr val="000000"/>
            </a:solidFill>
            <a:round/>
            <a:headEnd/>
            <a:tailEnd/>
          </a:ln>
        </p:spPr>
        <p:txBody>
          <a:bodyPr/>
          <a:lstStyle/>
          <a:p>
            <a:endParaRPr lang="en-US"/>
          </a:p>
        </p:txBody>
      </p:sp>
      <p:sp>
        <p:nvSpPr>
          <p:cNvPr id="67591" name="Freeform 5"/>
          <p:cNvSpPr>
            <a:spLocks noChangeAspect="1"/>
          </p:cNvSpPr>
          <p:nvPr/>
        </p:nvSpPr>
        <p:spPr bwMode="auto">
          <a:xfrm>
            <a:off x="8121650" y="4170363"/>
            <a:ext cx="461963" cy="204787"/>
          </a:xfrm>
          <a:custGeom>
            <a:avLst/>
            <a:gdLst>
              <a:gd name="T0" fmla="*/ 0 w 1344"/>
              <a:gd name="T1" fmla="*/ 2147483647 h 597"/>
              <a:gd name="T2" fmla="*/ 2147483647 w 1344"/>
              <a:gd name="T3" fmla="*/ 2147483647 h 597"/>
              <a:gd name="T4" fmla="*/ 2147483647 w 1344"/>
              <a:gd name="T5" fmla="*/ 2147483647 h 597"/>
              <a:gd name="T6" fmla="*/ 2147483647 w 1344"/>
              <a:gd name="T7" fmla="*/ 2147483647 h 597"/>
              <a:gd name="T8" fmla="*/ 2147483647 w 1344"/>
              <a:gd name="T9" fmla="*/ 2147483647 h 597"/>
              <a:gd name="T10" fmla="*/ 2147483647 w 1344"/>
              <a:gd name="T11" fmla="*/ 0 h 597"/>
              <a:gd name="T12" fmla="*/ 2147483647 w 1344"/>
              <a:gd name="T13" fmla="*/ 2147483647 h 597"/>
              <a:gd name="T14" fmla="*/ 2147483647 w 1344"/>
              <a:gd name="T15" fmla="*/ 2147483647 h 597"/>
              <a:gd name="T16" fmla="*/ 2147483647 w 1344"/>
              <a:gd name="T17" fmla="*/ 2147483647 h 597"/>
              <a:gd name="T18" fmla="*/ 2147483647 w 1344"/>
              <a:gd name="T19" fmla="*/ 2147483647 h 597"/>
              <a:gd name="T20" fmla="*/ 2147483647 w 1344"/>
              <a:gd name="T21" fmla="*/ 2147483647 h 597"/>
              <a:gd name="T22" fmla="*/ 2147483647 w 1344"/>
              <a:gd name="T23" fmla="*/ 2147483647 h 597"/>
              <a:gd name="T24" fmla="*/ 2147483647 w 1344"/>
              <a:gd name="T25" fmla="*/ 2147483647 h 597"/>
              <a:gd name="T26" fmla="*/ 2147483647 w 1344"/>
              <a:gd name="T27" fmla="*/ 2147483647 h 597"/>
              <a:gd name="T28" fmla="*/ 2147483647 w 1344"/>
              <a:gd name="T29" fmla="*/ 2147483647 h 597"/>
              <a:gd name="T30" fmla="*/ 2147483647 w 1344"/>
              <a:gd name="T31" fmla="*/ 2147483647 h 597"/>
              <a:gd name="T32" fmla="*/ 2147483647 w 1344"/>
              <a:gd name="T33" fmla="*/ 2147483647 h 597"/>
              <a:gd name="T34" fmla="*/ 2147483647 w 1344"/>
              <a:gd name="T35" fmla="*/ 2147483647 h 597"/>
              <a:gd name="T36" fmla="*/ 2147483647 w 1344"/>
              <a:gd name="T37" fmla="*/ 2147483647 h 597"/>
              <a:gd name="T38" fmla="*/ 2147483647 w 1344"/>
              <a:gd name="T39" fmla="*/ 2147483647 h 597"/>
              <a:gd name="T40" fmla="*/ 2147483647 w 1344"/>
              <a:gd name="T41" fmla="*/ 2147483647 h 597"/>
              <a:gd name="T42" fmla="*/ 2147483647 w 1344"/>
              <a:gd name="T43" fmla="*/ 2147483647 h 597"/>
              <a:gd name="T44" fmla="*/ 2147483647 w 1344"/>
              <a:gd name="T45" fmla="*/ 2147483647 h 597"/>
              <a:gd name="T46" fmla="*/ 2147483647 w 1344"/>
              <a:gd name="T47" fmla="*/ 2147483647 h 597"/>
              <a:gd name="T48" fmla="*/ 2147483647 w 1344"/>
              <a:gd name="T49" fmla="*/ 2147483647 h 597"/>
              <a:gd name="T50" fmla="*/ 2147483647 w 1344"/>
              <a:gd name="T51" fmla="*/ 2147483647 h 597"/>
              <a:gd name="T52" fmla="*/ 2147483647 w 1344"/>
              <a:gd name="T53" fmla="*/ 2147483647 h 597"/>
              <a:gd name="T54" fmla="*/ 2147483647 w 1344"/>
              <a:gd name="T55" fmla="*/ 2147483647 h 597"/>
              <a:gd name="T56" fmla="*/ 2147483647 w 1344"/>
              <a:gd name="T57" fmla="*/ 2147483647 h 597"/>
              <a:gd name="T58" fmla="*/ 2147483647 w 1344"/>
              <a:gd name="T59" fmla="*/ 2147483647 h 597"/>
              <a:gd name="T60" fmla="*/ 2147483647 w 1344"/>
              <a:gd name="T61" fmla="*/ 2147483647 h 597"/>
              <a:gd name="T62" fmla="*/ 2147483647 w 1344"/>
              <a:gd name="T63" fmla="*/ 2147483647 h 597"/>
              <a:gd name="T64" fmla="*/ 2147483647 w 1344"/>
              <a:gd name="T65" fmla="*/ 2147483647 h 597"/>
              <a:gd name="T66" fmla="*/ 2147483647 w 1344"/>
              <a:gd name="T67" fmla="*/ 2147483647 h 597"/>
              <a:gd name="T68" fmla="*/ 2147483647 w 1344"/>
              <a:gd name="T69" fmla="*/ 2147483647 h 597"/>
              <a:gd name="T70" fmla="*/ 2147483647 w 1344"/>
              <a:gd name="T71" fmla="*/ 2147483647 h 597"/>
              <a:gd name="T72" fmla="*/ 2147483647 w 1344"/>
              <a:gd name="T73" fmla="*/ 2147483647 h 597"/>
              <a:gd name="T74" fmla="*/ 2147483647 w 1344"/>
              <a:gd name="T75" fmla="*/ 2147483647 h 597"/>
              <a:gd name="T76" fmla="*/ 2147483647 w 1344"/>
              <a:gd name="T77" fmla="*/ 2147483647 h 597"/>
              <a:gd name="T78" fmla="*/ 2147483647 w 1344"/>
              <a:gd name="T79" fmla="*/ 2147483647 h 597"/>
              <a:gd name="T80" fmla="*/ 0 w 1344"/>
              <a:gd name="T81" fmla="*/ 2147483647 h 59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44"/>
              <a:gd name="T124" fmla="*/ 0 h 597"/>
              <a:gd name="T125" fmla="*/ 1344 w 1344"/>
              <a:gd name="T126" fmla="*/ 597 h 59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44" h="597">
                <a:moveTo>
                  <a:pt x="0" y="262"/>
                </a:moveTo>
                <a:lnTo>
                  <a:pt x="6" y="150"/>
                </a:lnTo>
                <a:lnTo>
                  <a:pt x="41" y="72"/>
                </a:lnTo>
                <a:lnTo>
                  <a:pt x="101" y="25"/>
                </a:lnTo>
                <a:lnTo>
                  <a:pt x="179" y="2"/>
                </a:lnTo>
                <a:lnTo>
                  <a:pt x="273" y="0"/>
                </a:lnTo>
                <a:lnTo>
                  <a:pt x="378" y="14"/>
                </a:lnTo>
                <a:lnTo>
                  <a:pt x="490" y="42"/>
                </a:lnTo>
                <a:lnTo>
                  <a:pt x="604" y="79"/>
                </a:lnTo>
                <a:lnTo>
                  <a:pt x="724" y="112"/>
                </a:lnTo>
                <a:lnTo>
                  <a:pt x="839" y="151"/>
                </a:lnTo>
                <a:lnTo>
                  <a:pt x="949" y="195"/>
                </a:lnTo>
                <a:lnTo>
                  <a:pt x="1051" y="243"/>
                </a:lnTo>
                <a:lnTo>
                  <a:pt x="1143" y="293"/>
                </a:lnTo>
                <a:lnTo>
                  <a:pt x="1223" y="345"/>
                </a:lnTo>
                <a:lnTo>
                  <a:pt x="1291" y="400"/>
                </a:lnTo>
                <a:lnTo>
                  <a:pt x="1344" y="458"/>
                </a:lnTo>
                <a:lnTo>
                  <a:pt x="1339" y="475"/>
                </a:lnTo>
                <a:lnTo>
                  <a:pt x="1337" y="494"/>
                </a:lnTo>
                <a:lnTo>
                  <a:pt x="1337" y="513"/>
                </a:lnTo>
                <a:lnTo>
                  <a:pt x="1337" y="531"/>
                </a:lnTo>
                <a:lnTo>
                  <a:pt x="1336" y="549"/>
                </a:lnTo>
                <a:lnTo>
                  <a:pt x="1333" y="565"/>
                </a:lnTo>
                <a:lnTo>
                  <a:pt x="1327" y="581"/>
                </a:lnTo>
                <a:lnTo>
                  <a:pt x="1318" y="597"/>
                </a:lnTo>
                <a:lnTo>
                  <a:pt x="1229" y="514"/>
                </a:lnTo>
                <a:lnTo>
                  <a:pt x="1079" y="420"/>
                </a:lnTo>
                <a:lnTo>
                  <a:pt x="888" y="325"/>
                </a:lnTo>
                <a:lnTo>
                  <a:pt x="679" y="240"/>
                </a:lnTo>
                <a:lnTo>
                  <a:pt x="474" y="174"/>
                </a:lnTo>
                <a:lnTo>
                  <a:pt x="296" y="139"/>
                </a:lnTo>
                <a:lnTo>
                  <a:pt x="166" y="145"/>
                </a:lnTo>
                <a:lnTo>
                  <a:pt x="107" y="203"/>
                </a:lnTo>
                <a:lnTo>
                  <a:pt x="91" y="206"/>
                </a:lnTo>
                <a:lnTo>
                  <a:pt x="78" y="214"/>
                </a:lnTo>
                <a:lnTo>
                  <a:pt x="65" y="224"/>
                </a:lnTo>
                <a:lnTo>
                  <a:pt x="53" y="235"/>
                </a:lnTo>
                <a:lnTo>
                  <a:pt x="40" y="246"/>
                </a:lnTo>
                <a:lnTo>
                  <a:pt x="28" y="255"/>
                </a:lnTo>
                <a:lnTo>
                  <a:pt x="14" y="261"/>
                </a:lnTo>
                <a:lnTo>
                  <a:pt x="0" y="262"/>
                </a:lnTo>
                <a:close/>
              </a:path>
            </a:pathLst>
          </a:custGeom>
          <a:solidFill>
            <a:srgbClr val="A1A1A1"/>
          </a:solidFill>
          <a:ln w="0">
            <a:solidFill>
              <a:srgbClr val="000000"/>
            </a:solidFill>
            <a:round/>
            <a:headEnd/>
            <a:tailEnd/>
          </a:ln>
        </p:spPr>
        <p:txBody>
          <a:bodyPr/>
          <a:lstStyle/>
          <a:p>
            <a:endParaRPr lang="en-US"/>
          </a:p>
        </p:txBody>
      </p:sp>
      <p:sp>
        <p:nvSpPr>
          <p:cNvPr id="67592" name="Freeform 6"/>
          <p:cNvSpPr>
            <a:spLocks noChangeAspect="1"/>
          </p:cNvSpPr>
          <p:nvPr/>
        </p:nvSpPr>
        <p:spPr bwMode="auto">
          <a:xfrm>
            <a:off x="8842375" y="4221163"/>
            <a:ext cx="271463" cy="234950"/>
          </a:xfrm>
          <a:custGeom>
            <a:avLst/>
            <a:gdLst>
              <a:gd name="T0" fmla="*/ 2147483647 w 788"/>
              <a:gd name="T1" fmla="*/ 2147483647 h 678"/>
              <a:gd name="T2" fmla="*/ 0 w 788"/>
              <a:gd name="T3" fmla="*/ 2147483647 h 678"/>
              <a:gd name="T4" fmla="*/ 2147483647 w 788"/>
              <a:gd name="T5" fmla="*/ 2147483647 h 678"/>
              <a:gd name="T6" fmla="*/ 2147483647 w 788"/>
              <a:gd name="T7" fmla="*/ 2147483647 h 678"/>
              <a:gd name="T8" fmla="*/ 2147483647 w 788"/>
              <a:gd name="T9" fmla="*/ 2147483647 h 678"/>
              <a:gd name="T10" fmla="*/ 2147483647 w 788"/>
              <a:gd name="T11" fmla="*/ 2147483647 h 678"/>
              <a:gd name="T12" fmla="*/ 2147483647 w 788"/>
              <a:gd name="T13" fmla="*/ 2147483647 h 678"/>
              <a:gd name="T14" fmla="*/ 2147483647 w 788"/>
              <a:gd name="T15" fmla="*/ 2147483647 h 678"/>
              <a:gd name="T16" fmla="*/ 2147483647 w 788"/>
              <a:gd name="T17" fmla="*/ 2147483647 h 678"/>
              <a:gd name="T18" fmla="*/ 2147483647 w 788"/>
              <a:gd name="T19" fmla="*/ 2147483647 h 678"/>
              <a:gd name="T20" fmla="*/ 2147483647 w 788"/>
              <a:gd name="T21" fmla="*/ 2147483647 h 678"/>
              <a:gd name="T22" fmla="*/ 2147483647 w 788"/>
              <a:gd name="T23" fmla="*/ 2147483647 h 678"/>
              <a:gd name="T24" fmla="*/ 2147483647 w 788"/>
              <a:gd name="T25" fmla="*/ 0 h 678"/>
              <a:gd name="T26" fmla="*/ 2147483647 w 788"/>
              <a:gd name="T27" fmla="*/ 2147483647 h 678"/>
              <a:gd name="T28" fmla="*/ 2147483647 w 788"/>
              <a:gd name="T29" fmla="*/ 2147483647 h 678"/>
              <a:gd name="T30" fmla="*/ 2147483647 w 788"/>
              <a:gd name="T31" fmla="*/ 2147483647 h 678"/>
              <a:gd name="T32" fmla="*/ 2147483647 w 788"/>
              <a:gd name="T33" fmla="*/ 2147483647 h 678"/>
              <a:gd name="T34" fmla="*/ 2147483647 w 788"/>
              <a:gd name="T35" fmla="*/ 2147483647 h 678"/>
              <a:gd name="T36" fmla="*/ 2147483647 w 788"/>
              <a:gd name="T37" fmla="*/ 2147483647 h 678"/>
              <a:gd name="T38" fmla="*/ 2147483647 w 788"/>
              <a:gd name="T39" fmla="*/ 2147483647 h 678"/>
              <a:gd name="T40" fmla="*/ 2147483647 w 788"/>
              <a:gd name="T41" fmla="*/ 2147483647 h 678"/>
              <a:gd name="T42" fmla="*/ 2147483647 w 788"/>
              <a:gd name="T43" fmla="*/ 2147483647 h 678"/>
              <a:gd name="T44" fmla="*/ 2147483647 w 788"/>
              <a:gd name="T45" fmla="*/ 2147483647 h 678"/>
              <a:gd name="T46" fmla="*/ 2147483647 w 788"/>
              <a:gd name="T47" fmla="*/ 2147483647 h 678"/>
              <a:gd name="T48" fmla="*/ 2147483647 w 788"/>
              <a:gd name="T49" fmla="*/ 2147483647 h 678"/>
              <a:gd name="T50" fmla="*/ 2147483647 w 788"/>
              <a:gd name="T51" fmla="*/ 2147483647 h 678"/>
              <a:gd name="T52" fmla="*/ 2147483647 w 788"/>
              <a:gd name="T53" fmla="*/ 2147483647 h 678"/>
              <a:gd name="T54" fmla="*/ 2147483647 w 788"/>
              <a:gd name="T55" fmla="*/ 2147483647 h 678"/>
              <a:gd name="T56" fmla="*/ 2147483647 w 788"/>
              <a:gd name="T57" fmla="*/ 2147483647 h 678"/>
              <a:gd name="T58" fmla="*/ 2147483647 w 788"/>
              <a:gd name="T59" fmla="*/ 2147483647 h 678"/>
              <a:gd name="T60" fmla="*/ 2147483647 w 788"/>
              <a:gd name="T61" fmla="*/ 2147483647 h 678"/>
              <a:gd name="T62" fmla="*/ 2147483647 w 788"/>
              <a:gd name="T63" fmla="*/ 2147483647 h 678"/>
              <a:gd name="T64" fmla="*/ 2147483647 w 788"/>
              <a:gd name="T65" fmla="*/ 2147483647 h 678"/>
              <a:gd name="T66" fmla="*/ 2147483647 w 788"/>
              <a:gd name="T67" fmla="*/ 2147483647 h 678"/>
              <a:gd name="T68" fmla="*/ 2147483647 w 788"/>
              <a:gd name="T69" fmla="*/ 2147483647 h 678"/>
              <a:gd name="T70" fmla="*/ 2147483647 w 788"/>
              <a:gd name="T71" fmla="*/ 2147483647 h 678"/>
              <a:gd name="T72" fmla="*/ 2147483647 w 788"/>
              <a:gd name="T73" fmla="*/ 2147483647 h 678"/>
              <a:gd name="T74" fmla="*/ 2147483647 w 788"/>
              <a:gd name="T75" fmla="*/ 2147483647 h 678"/>
              <a:gd name="T76" fmla="*/ 2147483647 w 788"/>
              <a:gd name="T77" fmla="*/ 2147483647 h 678"/>
              <a:gd name="T78" fmla="*/ 2147483647 w 788"/>
              <a:gd name="T79" fmla="*/ 2147483647 h 678"/>
              <a:gd name="T80" fmla="*/ 2147483647 w 788"/>
              <a:gd name="T81" fmla="*/ 2147483647 h 678"/>
              <a:gd name="T82" fmla="*/ 2147483647 w 788"/>
              <a:gd name="T83" fmla="*/ 2147483647 h 678"/>
              <a:gd name="T84" fmla="*/ 2147483647 w 788"/>
              <a:gd name="T85" fmla="*/ 2147483647 h 6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88"/>
              <a:gd name="T130" fmla="*/ 0 h 678"/>
              <a:gd name="T131" fmla="*/ 788 w 788"/>
              <a:gd name="T132" fmla="*/ 678 h 67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88" h="678">
                <a:moveTo>
                  <a:pt x="79" y="672"/>
                </a:moveTo>
                <a:lnTo>
                  <a:pt x="0" y="661"/>
                </a:lnTo>
                <a:lnTo>
                  <a:pt x="3" y="557"/>
                </a:lnTo>
                <a:lnTo>
                  <a:pt x="10" y="501"/>
                </a:lnTo>
                <a:lnTo>
                  <a:pt x="33" y="385"/>
                </a:lnTo>
                <a:lnTo>
                  <a:pt x="50" y="329"/>
                </a:lnTo>
                <a:lnTo>
                  <a:pt x="71" y="274"/>
                </a:lnTo>
                <a:lnTo>
                  <a:pt x="123" y="173"/>
                </a:lnTo>
                <a:lnTo>
                  <a:pt x="172" y="107"/>
                </a:lnTo>
                <a:lnTo>
                  <a:pt x="229" y="54"/>
                </a:lnTo>
                <a:lnTo>
                  <a:pt x="270" y="28"/>
                </a:lnTo>
                <a:lnTo>
                  <a:pt x="316" y="10"/>
                </a:lnTo>
                <a:lnTo>
                  <a:pt x="366" y="0"/>
                </a:lnTo>
                <a:lnTo>
                  <a:pt x="443" y="1"/>
                </a:lnTo>
                <a:lnTo>
                  <a:pt x="509" y="16"/>
                </a:lnTo>
                <a:lnTo>
                  <a:pt x="565" y="45"/>
                </a:lnTo>
                <a:lnTo>
                  <a:pt x="613" y="84"/>
                </a:lnTo>
                <a:lnTo>
                  <a:pt x="640" y="115"/>
                </a:lnTo>
                <a:lnTo>
                  <a:pt x="686" y="188"/>
                </a:lnTo>
                <a:lnTo>
                  <a:pt x="721" y="269"/>
                </a:lnTo>
                <a:lnTo>
                  <a:pt x="759" y="396"/>
                </a:lnTo>
                <a:lnTo>
                  <a:pt x="786" y="512"/>
                </a:lnTo>
                <a:lnTo>
                  <a:pt x="788" y="508"/>
                </a:lnTo>
                <a:lnTo>
                  <a:pt x="740" y="568"/>
                </a:lnTo>
                <a:lnTo>
                  <a:pt x="684" y="625"/>
                </a:lnTo>
                <a:lnTo>
                  <a:pt x="650" y="549"/>
                </a:lnTo>
                <a:lnTo>
                  <a:pt x="626" y="466"/>
                </a:lnTo>
                <a:lnTo>
                  <a:pt x="606" y="373"/>
                </a:lnTo>
                <a:lnTo>
                  <a:pt x="590" y="330"/>
                </a:lnTo>
                <a:lnTo>
                  <a:pt x="565" y="295"/>
                </a:lnTo>
                <a:lnTo>
                  <a:pt x="525" y="267"/>
                </a:lnTo>
                <a:lnTo>
                  <a:pt x="482" y="251"/>
                </a:lnTo>
                <a:lnTo>
                  <a:pt x="419" y="234"/>
                </a:lnTo>
                <a:lnTo>
                  <a:pt x="361" y="230"/>
                </a:lnTo>
                <a:lnTo>
                  <a:pt x="328" y="236"/>
                </a:lnTo>
                <a:lnTo>
                  <a:pt x="288" y="257"/>
                </a:lnTo>
                <a:lnTo>
                  <a:pt x="266" y="277"/>
                </a:lnTo>
                <a:lnTo>
                  <a:pt x="247" y="303"/>
                </a:lnTo>
                <a:lnTo>
                  <a:pt x="217" y="369"/>
                </a:lnTo>
                <a:lnTo>
                  <a:pt x="179" y="490"/>
                </a:lnTo>
                <a:lnTo>
                  <a:pt x="137" y="630"/>
                </a:lnTo>
                <a:lnTo>
                  <a:pt x="120" y="678"/>
                </a:lnTo>
                <a:lnTo>
                  <a:pt x="79" y="672"/>
                </a:lnTo>
                <a:close/>
              </a:path>
            </a:pathLst>
          </a:custGeom>
          <a:solidFill>
            <a:srgbClr val="A1A1A1"/>
          </a:solidFill>
          <a:ln w="0">
            <a:solidFill>
              <a:srgbClr val="000000"/>
            </a:solidFill>
            <a:round/>
            <a:headEnd/>
            <a:tailEnd/>
          </a:ln>
        </p:spPr>
        <p:txBody>
          <a:bodyPr/>
          <a:lstStyle/>
          <a:p>
            <a:endParaRPr lang="en-US"/>
          </a:p>
        </p:txBody>
      </p:sp>
      <p:sp>
        <p:nvSpPr>
          <p:cNvPr id="67593" name="Freeform 7"/>
          <p:cNvSpPr>
            <a:spLocks noChangeAspect="1"/>
          </p:cNvSpPr>
          <p:nvPr/>
        </p:nvSpPr>
        <p:spPr bwMode="auto">
          <a:xfrm>
            <a:off x="8686800" y="4356100"/>
            <a:ext cx="468313" cy="1522413"/>
          </a:xfrm>
          <a:custGeom>
            <a:avLst/>
            <a:gdLst>
              <a:gd name="T0" fmla="*/ 2147483647 w 1357"/>
              <a:gd name="T1" fmla="*/ 2147483647 h 4406"/>
              <a:gd name="T2" fmla="*/ 2147483647 w 1357"/>
              <a:gd name="T3" fmla="*/ 2147483647 h 4406"/>
              <a:gd name="T4" fmla="*/ 2147483647 w 1357"/>
              <a:gd name="T5" fmla="*/ 2147483647 h 4406"/>
              <a:gd name="T6" fmla="*/ 2147483647 w 1357"/>
              <a:gd name="T7" fmla="*/ 2147483647 h 4406"/>
              <a:gd name="T8" fmla="*/ 2147483647 w 1357"/>
              <a:gd name="T9" fmla="*/ 2147483647 h 4406"/>
              <a:gd name="T10" fmla="*/ 2147483647 w 1357"/>
              <a:gd name="T11" fmla="*/ 2147483647 h 4406"/>
              <a:gd name="T12" fmla="*/ 2147483647 w 1357"/>
              <a:gd name="T13" fmla="*/ 2147483647 h 4406"/>
              <a:gd name="T14" fmla="*/ 2147483647 w 1357"/>
              <a:gd name="T15" fmla="*/ 2147483647 h 4406"/>
              <a:gd name="T16" fmla="*/ 2147483647 w 1357"/>
              <a:gd name="T17" fmla="*/ 2147483647 h 4406"/>
              <a:gd name="T18" fmla="*/ 2147483647 w 1357"/>
              <a:gd name="T19" fmla="*/ 2147483647 h 4406"/>
              <a:gd name="T20" fmla="*/ 2147483647 w 1357"/>
              <a:gd name="T21" fmla="*/ 2147483647 h 4406"/>
              <a:gd name="T22" fmla="*/ 2147483647 w 1357"/>
              <a:gd name="T23" fmla="*/ 2147483647 h 4406"/>
              <a:gd name="T24" fmla="*/ 2147483647 w 1357"/>
              <a:gd name="T25" fmla="*/ 2147483647 h 4406"/>
              <a:gd name="T26" fmla="*/ 2147483647 w 1357"/>
              <a:gd name="T27" fmla="*/ 2147483647 h 4406"/>
              <a:gd name="T28" fmla="*/ 2147483647 w 1357"/>
              <a:gd name="T29" fmla="*/ 2147483647 h 4406"/>
              <a:gd name="T30" fmla="*/ 2147483647 w 1357"/>
              <a:gd name="T31" fmla="*/ 2147483647 h 4406"/>
              <a:gd name="T32" fmla="*/ 2147483647 w 1357"/>
              <a:gd name="T33" fmla="*/ 2147483647 h 4406"/>
              <a:gd name="T34" fmla="*/ 2147483647 w 1357"/>
              <a:gd name="T35" fmla="*/ 2147483647 h 4406"/>
              <a:gd name="T36" fmla="*/ 2147483647 w 1357"/>
              <a:gd name="T37" fmla="*/ 2147483647 h 4406"/>
              <a:gd name="T38" fmla="*/ 2147483647 w 1357"/>
              <a:gd name="T39" fmla="*/ 2147483647 h 4406"/>
              <a:gd name="T40" fmla="*/ 2147483647 w 1357"/>
              <a:gd name="T41" fmla="*/ 2147483647 h 4406"/>
              <a:gd name="T42" fmla="*/ 2147483647 w 1357"/>
              <a:gd name="T43" fmla="*/ 0 h 4406"/>
              <a:gd name="T44" fmla="*/ 2147483647 w 1357"/>
              <a:gd name="T45" fmla="*/ 2147483647 h 4406"/>
              <a:gd name="T46" fmla="*/ 2147483647 w 1357"/>
              <a:gd name="T47" fmla="*/ 2147483647 h 4406"/>
              <a:gd name="T48" fmla="*/ 2147483647 w 1357"/>
              <a:gd name="T49" fmla="*/ 2147483647 h 4406"/>
              <a:gd name="T50" fmla="*/ 2147483647 w 1357"/>
              <a:gd name="T51" fmla="*/ 2147483647 h 4406"/>
              <a:gd name="T52" fmla="*/ 2147483647 w 1357"/>
              <a:gd name="T53" fmla="*/ 2147483647 h 4406"/>
              <a:gd name="T54" fmla="*/ 2147483647 w 1357"/>
              <a:gd name="T55" fmla="*/ 2147483647 h 4406"/>
              <a:gd name="T56" fmla="*/ 2147483647 w 1357"/>
              <a:gd name="T57" fmla="*/ 2147483647 h 4406"/>
              <a:gd name="T58" fmla="*/ 2147483647 w 1357"/>
              <a:gd name="T59" fmla="*/ 2147483647 h 4406"/>
              <a:gd name="T60" fmla="*/ 2147483647 w 1357"/>
              <a:gd name="T61" fmla="*/ 2147483647 h 4406"/>
              <a:gd name="T62" fmla="*/ 2147483647 w 1357"/>
              <a:gd name="T63" fmla="*/ 2147483647 h 4406"/>
              <a:gd name="T64" fmla="*/ 2147483647 w 1357"/>
              <a:gd name="T65" fmla="*/ 2147483647 h 4406"/>
              <a:gd name="T66" fmla="*/ 2147483647 w 1357"/>
              <a:gd name="T67" fmla="*/ 2147483647 h 4406"/>
              <a:gd name="T68" fmla="*/ 2147483647 w 1357"/>
              <a:gd name="T69" fmla="*/ 2147483647 h 4406"/>
              <a:gd name="T70" fmla="*/ 2147483647 w 1357"/>
              <a:gd name="T71" fmla="*/ 2147483647 h 4406"/>
              <a:gd name="T72" fmla="*/ 2147483647 w 1357"/>
              <a:gd name="T73" fmla="*/ 2147483647 h 4406"/>
              <a:gd name="T74" fmla="*/ 2147483647 w 1357"/>
              <a:gd name="T75" fmla="*/ 2147483647 h 4406"/>
              <a:gd name="T76" fmla="*/ 2147483647 w 1357"/>
              <a:gd name="T77" fmla="*/ 2147483647 h 4406"/>
              <a:gd name="T78" fmla="*/ 2147483647 w 1357"/>
              <a:gd name="T79" fmla="*/ 2147483647 h 4406"/>
              <a:gd name="T80" fmla="*/ 2147483647 w 1357"/>
              <a:gd name="T81" fmla="*/ 2147483647 h 4406"/>
              <a:gd name="T82" fmla="*/ 2147483647 w 1357"/>
              <a:gd name="T83" fmla="*/ 2147483647 h 4406"/>
              <a:gd name="T84" fmla="*/ 2147483647 w 1357"/>
              <a:gd name="T85" fmla="*/ 2147483647 h 4406"/>
              <a:gd name="T86" fmla="*/ 2147483647 w 1357"/>
              <a:gd name="T87" fmla="*/ 2147483647 h 4406"/>
              <a:gd name="T88" fmla="*/ 0 w 1357"/>
              <a:gd name="T89" fmla="*/ 2147483647 h 440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57"/>
              <a:gd name="T136" fmla="*/ 0 h 4406"/>
              <a:gd name="T137" fmla="*/ 1357 w 1357"/>
              <a:gd name="T138" fmla="*/ 4406 h 440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57" h="4406">
                <a:moveTo>
                  <a:pt x="0" y="4057"/>
                </a:moveTo>
                <a:lnTo>
                  <a:pt x="119" y="4016"/>
                </a:lnTo>
                <a:lnTo>
                  <a:pt x="223" y="3970"/>
                </a:lnTo>
                <a:lnTo>
                  <a:pt x="311" y="3917"/>
                </a:lnTo>
                <a:lnTo>
                  <a:pt x="387" y="3860"/>
                </a:lnTo>
                <a:lnTo>
                  <a:pt x="431" y="3818"/>
                </a:lnTo>
                <a:lnTo>
                  <a:pt x="469" y="3775"/>
                </a:lnTo>
                <a:lnTo>
                  <a:pt x="503" y="3731"/>
                </a:lnTo>
                <a:lnTo>
                  <a:pt x="560" y="3635"/>
                </a:lnTo>
                <a:lnTo>
                  <a:pt x="605" y="3534"/>
                </a:lnTo>
                <a:lnTo>
                  <a:pt x="657" y="3372"/>
                </a:lnTo>
                <a:lnTo>
                  <a:pt x="745" y="3024"/>
                </a:lnTo>
                <a:lnTo>
                  <a:pt x="784" y="2904"/>
                </a:lnTo>
                <a:lnTo>
                  <a:pt x="832" y="2783"/>
                </a:lnTo>
                <a:lnTo>
                  <a:pt x="895" y="2664"/>
                </a:lnTo>
                <a:lnTo>
                  <a:pt x="974" y="2545"/>
                </a:lnTo>
                <a:lnTo>
                  <a:pt x="1020" y="2486"/>
                </a:lnTo>
                <a:lnTo>
                  <a:pt x="1096" y="2402"/>
                </a:lnTo>
                <a:lnTo>
                  <a:pt x="1132" y="2348"/>
                </a:lnTo>
                <a:lnTo>
                  <a:pt x="1156" y="2290"/>
                </a:lnTo>
                <a:lnTo>
                  <a:pt x="1172" y="2228"/>
                </a:lnTo>
                <a:lnTo>
                  <a:pt x="1180" y="2164"/>
                </a:lnTo>
                <a:lnTo>
                  <a:pt x="1180" y="2063"/>
                </a:lnTo>
                <a:lnTo>
                  <a:pt x="1167" y="1926"/>
                </a:lnTo>
                <a:lnTo>
                  <a:pt x="1141" y="1726"/>
                </a:lnTo>
                <a:lnTo>
                  <a:pt x="1137" y="1631"/>
                </a:lnTo>
                <a:lnTo>
                  <a:pt x="1140" y="1573"/>
                </a:lnTo>
                <a:lnTo>
                  <a:pt x="1150" y="1519"/>
                </a:lnTo>
                <a:lnTo>
                  <a:pt x="1169" y="1470"/>
                </a:lnTo>
                <a:lnTo>
                  <a:pt x="1271" y="1292"/>
                </a:lnTo>
                <a:lnTo>
                  <a:pt x="1308" y="1197"/>
                </a:lnTo>
                <a:lnTo>
                  <a:pt x="1322" y="1138"/>
                </a:lnTo>
                <a:lnTo>
                  <a:pt x="1326" y="1103"/>
                </a:lnTo>
                <a:lnTo>
                  <a:pt x="1326" y="1071"/>
                </a:lnTo>
                <a:lnTo>
                  <a:pt x="1309" y="898"/>
                </a:lnTo>
                <a:lnTo>
                  <a:pt x="1310" y="809"/>
                </a:lnTo>
                <a:lnTo>
                  <a:pt x="1329" y="682"/>
                </a:lnTo>
                <a:lnTo>
                  <a:pt x="1351" y="531"/>
                </a:lnTo>
                <a:lnTo>
                  <a:pt x="1357" y="434"/>
                </a:lnTo>
                <a:lnTo>
                  <a:pt x="1356" y="325"/>
                </a:lnTo>
                <a:lnTo>
                  <a:pt x="1348" y="204"/>
                </a:lnTo>
                <a:lnTo>
                  <a:pt x="1327" y="71"/>
                </a:lnTo>
                <a:lnTo>
                  <a:pt x="1311" y="2"/>
                </a:lnTo>
                <a:lnTo>
                  <a:pt x="1307" y="0"/>
                </a:lnTo>
                <a:lnTo>
                  <a:pt x="1089" y="279"/>
                </a:lnTo>
                <a:lnTo>
                  <a:pt x="1084" y="292"/>
                </a:lnTo>
                <a:lnTo>
                  <a:pt x="1092" y="344"/>
                </a:lnTo>
                <a:lnTo>
                  <a:pt x="1098" y="447"/>
                </a:lnTo>
                <a:lnTo>
                  <a:pt x="1098" y="498"/>
                </a:lnTo>
                <a:lnTo>
                  <a:pt x="1090" y="597"/>
                </a:lnTo>
                <a:lnTo>
                  <a:pt x="1073" y="694"/>
                </a:lnTo>
                <a:lnTo>
                  <a:pt x="1036" y="832"/>
                </a:lnTo>
                <a:lnTo>
                  <a:pt x="988" y="961"/>
                </a:lnTo>
                <a:lnTo>
                  <a:pt x="915" y="1110"/>
                </a:lnTo>
                <a:lnTo>
                  <a:pt x="827" y="1256"/>
                </a:lnTo>
                <a:lnTo>
                  <a:pt x="745" y="1370"/>
                </a:lnTo>
                <a:lnTo>
                  <a:pt x="723" y="1444"/>
                </a:lnTo>
                <a:lnTo>
                  <a:pt x="711" y="1520"/>
                </a:lnTo>
                <a:lnTo>
                  <a:pt x="706" y="1594"/>
                </a:lnTo>
                <a:lnTo>
                  <a:pt x="706" y="1668"/>
                </a:lnTo>
                <a:lnTo>
                  <a:pt x="720" y="1813"/>
                </a:lnTo>
                <a:lnTo>
                  <a:pt x="766" y="2085"/>
                </a:lnTo>
                <a:lnTo>
                  <a:pt x="773" y="2148"/>
                </a:lnTo>
                <a:lnTo>
                  <a:pt x="776" y="2209"/>
                </a:lnTo>
                <a:lnTo>
                  <a:pt x="773" y="2266"/>
                </a:lnTo>
                <a:lnTo>
                  <a:pt x="757" y="2348"/>
                </a:lnTo>
                <a:lnTo>
                  <a:pt x="734" y="2398"/>
                </a:lnTo>
                <a:lnTo>
                  <a:pt x="664" y="2514"/>
                </a:lnTo>
                <a:lnTo>
                  <a:pt x="622" y="2608"/>
                </a:lnTo>
                <a:lnTo>
                  <a:pt x="578" y="2743"/>
                </a:lnTo>
                <a:lnTo>
                  <a:pt x="552" y="2857"/>
                </a:lnTo>
                <a:lnTo>
                  <a:pt x="539" y="2966"/>
                </a:lnTo>
                <a:lnTo>
                  <a:pt x="582" y="3302"/>
                </a:lnTo>
                <a:lnTo>
                  <a:pt x="591" y="3408"/>
                </a:lnTo>
                <a:lnTo>
                  <a:pt x="597" y="3520"/>
                </a:lnTo>
                <a:lnTo>
                  <a:pt x="597" y="3691"/>
                </a:lnTo>
                <a:lnTo>
                  <a:pt x="587" y="3805"/>
                </a:lnTo>
                <a:lnTo>
                  <a:pt x="570" y="3915"/>
                </a:lnTo>
                <a:lnTo>
                  <a:pt x="543" y="4020"/>
                </a:lnTo>
                <a:lnTo>
                  <a:pt x="503" y="4117"/>
                </a:lnTo>
                <a:lnTo>
                  <a:pt x="479" y="4163"/>
                </a:lnTo>
                <a:lnTo>
                  <a:pt x="451" y="4205"/>
                </a:lnTo>
                <a:lnTo>
                  <a:pt x="420" y="4245"/>
                </a:lnTo>
                <a:lnTo>
                  <a:pt x="346" y="4313"/>
                </a:lnTo>
                <a:lnTo>
                  <a:pt x="280" y="4355"/>
                </a:lnTo>
                <a:lnTo>
                  <a:pt x="204" y="4386"/>
                </a:lnTo>
                <a:lnTo>
                  <a:pt x="147" y="4401"/>
                </a:lnTo>
                <a:lnTo>
                  <a:pt x="169" y="4406"/>
                </a:lnTo>
                <a:lnTo>
                  <a:pt x="23" y="4045"/>
                </a:lnTo>
                <a:lnTo>
                  <a:pt x="0" y="4057"/>
                </a:lnTo>
                <a:close/>
              </a:path>
            </a:pathLst>
          </a:custGeom>
          <a:solidFill>
            <a:srgbClr val="FF8000"/>
          </a:solidFill>
          <a:ln w="0">
            <a:solidFill>
              <a:srgbClr val="000000"/>
            </a:solidFill>
            <a:round/>
            <a:headEnd/>
            <a:tailEnd/>
          </a:ln>
        </p:spPr>
        <p:txBody>
          <a:bodyPr/>
          <a:lstStyle/>
          <a:p>
            <a:endParaRPr lang="en-US"/>
          </a:p>
        </p:txBody>
      </p:sp>
      <p:sp>
        <p:nvSpPr>
          <p:cNvPr id="67594" name="Freeform 8"/>
          <p:cNvSpPr>
            <a:spLocks noChangeAspect="1"/>
          </p:cNvSpPr>
          <p:nvPr/>
        </p:nvSpPr>
        <p:spPr bwMode="auto">
          <a:xfrm>
            <a:off x="8724900" y="4432300"/>
            <a:ext cx="247650" cy="1430338"/>
          </a:xfrm>
          <a:custGeom>
            <a:avLst/>
            <a:gdLst>
              <a:gd name="T0" fmla="*/ 2147483647 w 719"/>
              <a:gd name="T1" fmla="*/ 2147483647 h 4137"/>
              <a:gd name="T2" fmla="*/ 2147483647 w 719"/>
              <a:gd name="T3" fmla="*/ 2147483647 h 4137"/>
              <a:gd name="T4" fmla="*/ 2147483647 w 719"/>
              <a:gd name="T5" fmla="*/ 2147483647 h 4137"/>
              <a:gd name="T6" fmla="*/ 2147483647 w 719"/>
              <a:gd name="T7" fmla="*/ 2147483647 h 4137"/>
              <a:gd name="T8" fmla="*/ 2147483647 w 719"/>
              <a:gd name="T9" fmla="*/ 2147483647 h 4137"/>
              <a:gd name="T10" fmla="*/ 2147483647 w 719"/>
              <a:gd name="T11" fmla="*/ 2147483647 h 4137"/>
              <a:gd name="T12" fmla="*/ 2147483647 w 719"/>
              <a:gd name="T13" fmla="*/ 2147483647 h 4137"/>
              <a:gd name="T14" fmla="*/ 2147483647 w 719"/>
              <a:gd name="T15" fmla="*/ 2147483647 h 4137"/>
              <a:gd name="T16" fmla="*/ 2147483647 w 719"/>
              <a:gd name="T17" fmla="*/ 2147483647 h 4137"/>
              <a:gd name="T18" fmla="*/ 2147483647 w 719"/>
              <a:gd name="T19" fmla="*/ 2147483647 h 4137"/>
              <a:gd name="T20" fmla="*/ 2147483647 w 719"/>
              <a:gd name="T21" fmla="*/ 2147483647 h 4137"/>
              <a:gd name="T22" fmla="*/ 2147483647 w 719"/>
              <a:gd name="T23" fmla="*/ 2147483647 h 4137"/>
              <a:gd name="T24" fmla="*/ 2147483647 w 719"/>
              <a:gd name="T25" fmla="*/ 2147483647 h 4137"/>
              <a:gd name="T26" fmla="*/ 2147483647 w 719"/>
              <a:gd name="T27" fmla="*/ 2147483647 h 4137"/>
              <a:gd name="T28" fmla="*/ 2147483647 w 719"/>
              <a:gd name="T29" fmla="*/ 2147483647 h 4137"/>
              <a:gd name="T30" fmla="*/ 2147483647 w 719"/>
              <a:gd name="T31" fmla="*/ 2147483647 h 4137"/>
              <a:gd name="T32" fmla="*/ 2147483647 w 719"/>
              <a:gd name="T33" fmla="*/ 2147483647 h 4137"/>
              <a:gd name="T34" fmla="*/ 2147483647 w 719"/>
              <a:gd name="T35" fmla="*/ 2147483647 h 4137"/>
              <a:gd name="T36" fmla="*/ 2147483647 w 719"/>
              <a:gd name="T37" fmla="*/ 2147483647 h 4137"/>
              <a:gd name="T38" fmla="*/ 2147483647 w 719"/>
              <a:gd name="T39" fmla="*/ 0 h 4137"/>
              <a:gd name="T40" fmla="*/ 2147483647 w 719"/>
              <a:gd name="T41" fmla="*/ 2147483647 h 4137"/>
              <a:gd name="T42" fmla="*/ 0 w 719"/>
              <a:gd name="T43" fmla="*/ 2147483647 h 4137"/>
              <a:gd name="T44" fmla="*/ 0 w 719"/>
              <a:gd name="T45" fmla="*/ 2147483647 h 4137"/>
              <a:gd name="T46" fmla="*/ 2147483647 w 719"/>
              <a:gd name="T47" fmla="*/ 2147483647 h 4137"/>
              <a:gd name="T48" fmla="*/ 2147483647 w 719"/>
              <a:gd name="T49" fmla="*/ 2147483647 h 4137"/>
              <a:gd name="T50" fmla="*/ 2147483647 w 719"/>
              <a:gd name="T51" fmla="*/ 2147483647 h 4137"/>
              <a:gd name="T52" fmla="*/ 2147483647 w 719"/>
              <a:gd name="T53" fmla="*/ 2147483647 h 4137"/>
              <a:gd name="T54" fmla="*/ 2147483647 w 719"/>
              <a:gd name="T55" fmla="*/ 2147483647 h 4137"/>
              <a:gd name="T56" fmla="*/ 2147483647 w 719"/>
              <a:gd name="T57" fmla="*/ 2147483647 h 4137"/>
              <a:gd name="T58" fmla="*/ 2147483647 w 719"/>
              <a:gd name="T59" fmla="*/ 2147483647 h 4137"/>
              <a:gd name="T60" fmla="*/ 2147483647 w 719"/>
              <a:gd name="T61" fmla="*/ 2147483647 h 4137"/>
              <a:gd name="T62" fmla="*/ 2147483647 w 719"/>
              <a:gd name="T63" fmla="*/ 2147483647 h 4137"/>
              <a:gd name="T64" fmla="*/ 2147483647 w 719"/>
              <a:gd name="T65" fmla="*/ 2147483647 h 4137"/>
              <a:gd name="T66" fmla="*/ 2147483647 w 719"/>
              <a:gd name="T67" fmla="*/ 2147483647 h 4137"/>
              <a:gd name="T68" fmla="*/ 2147483647 w 719"/>
              <a:gd name="T69" fmla="*/ 2147483647 h 4137"/>
              <a:gd name="T70" fmla="*/ 2147483647 w 719"/>
              <a:gd name="T71" fmla="*/ 2147483647 h 4137"/>
              <a:gd name="T72" fmla="*/ 2147483647 w 719"/>
              <a:gd name="T73" fmla="*/ 2147483647 h 4137"/>
              <a:gd name="T74" fmla="*/ 2147483647 w 719"/>
              <a:gd name="T75" fmla="*/ 2147483647 h 4137"/>
              <a:gd name="T76" fmla="*/ 2147483647 w 719"/>
              <a:gd name="T77" fmla="*/ 2147483647 h 4137"/>
              <a:gd name="T78" fmla="*/ 2147483647 w 719"/>
              <a:gd name="T79" fmla="*/ 2147483647 h 4137"/>
              <a:gd name="T80" fmla="*/ 2147483647 w 719"/>
              <a:gd name="T81" fmla="*/ 2147483647 h 4137"/>
              <a:gd name="T82" fmla="*/ 2147483647 w 719"/>
              <a:gd name="T83" fmla="*/ 2147483647 h 4137"/>
              <a:gd name="T84" fmla="*/ 2147483647 w 719"/>
              <a:gd name="T85" fmla="*/ 2147483647 h 4137"/>
              <a:gd name="T86" fmla="*/ 2147483647 w 719"/>
              <a:gd name="T87" fmla="*/ 2147483647 h 4137"/>
              <a:gd name="T88" fmla="*/ 2147483647 w 719"/>
              <a:gd name="T89" fmla="*/ 2147483647 h 4137"/>
              <a:gd name="T90" fmla="*/ 2147483647 w 719"/>
              <a:gd name="T91" fmla="*/ 2147483647 h 4137"/>
              <a:gd name="T92" fmla="*/ 2147483647 w 719"/>
              <a:gd name="T93" fmla="*/ 2147483647 h 4137"/>
              <a:gd name="T94" fmla="*/ 2147483647 w 719"/>
              <a:gd name="T95" fmla="*/ 2147483647 h 4137"/>
              <a:gd name="T96" fmla="*/ 2147483647 w 719"/>
              <a:gd name="T97" fmla="*/ 2147483647 h 4137"/>
              <a:gd name="T98" fmla="*/ 2147483647 w 719"/>
              <a:gd name="T99" fmla="*/ 2147483647 h 4137"/>
              <a:gd name="T100" fmla="*/ 2147483647 w 719"/>
              <a:gd name="T101" fmla="*/ 2147483647 h 4137"/>
              <a:gd name="T102" fmla="*/ 2147483647 w 719"/>
              <a:gd name="T103" fmla="*/ 2147483647 h 4137"/>
              <a:gd name="T104" fmla="*/ 2147483647 w 719"/>
              <a:gd name="T105" fmla="*/ 2147483647 h 4137"/>
              <a:gd name="T106" fmla="*/ 2147483647 w 719"/>
              <a:gd name="T107" fmla="*/ 2147483647 h 4137"/>
              <a:gd name="T108" fmla="*/ 2147483647 w 719"/>
              <a:gd name="T109" fmla="*/ 2147483647 h 4137"/>
              <a:gd name="T110" fmla="*/ 2147483647 w 719"/>
              <a:gd name="T111" fmla="*/ 2147483647 h 4137"/>
              <a:gd name="T112" fmla="*/ 2147483647 w 719"/>
              <a:gd name="T113" fmla="*/ 2147483647 h 4137"/>
              <a:gd name="T114" fmla="*/ 2147483647 w 719"/>
              <a:gd name="T115" fmla="*/ 2147483647 h 4137"/>
              <a:gd name="T116" fmla="*/ 2147483647 w 719"/>
              <a:gd name="T117" fmla="*/ 2147483647 h 4137"/>
              <a:gd name="T118" fmla="*/ 2147483647 w 719"/>
              <a:gd name="T119" fmla="*/ 2147483647 h 4137"/>
              <a:gd name="T120" fmla="*/ 2147483647 w 719"/>
              <a:gd name="T121" fmla="*/ 2147483647 h 4137"/>
              <a:gd name="T122" fmla="*/ 2147483647 w 719"/>
              <a:gd name="T123" fmla="*/ 2147483647 h 413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19"/>
              <a:gd name="T187" fmla="*/ 0 h 4137"/>
              <a:gd name="T188" fmla="*/ 719 w 719"/>
              <a:gd name="T189" fmla="*/ 4137 h 413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19" h="4137">
                <a:moveTo>
                  <a:pt x="483" y="2660"/>
                </a:moveTo>
                <a:lnTo>
                  <a:pt x="547" y="2210"/>
                </a:lnTo>
                <a:lnTo>
                  <a:pt x="562" y="2076"/>
                </a:lnTo>
                <a:lnTo>
                  <a:pt x="567" y="1954"/>
                </a:lnTo>
                <a:lnTo>
                  <a:pt x="566" y="1895"/>
                </a:lnTo>
                <a:lnTo>
                  <a:pt x="553" y="1778"/>
                </a:lnTo>
                <a:lnTo>
                  <a:pt x="526" y="1651"/>
                </a:lnTo>
                <a:lnTo>
                  <a:pt x="450" y="1398"/>
                </a:lnTo>
                <a:lnTo>
                  <a:pt x="434" y="1306"/>
                </a:lnTo>
                <a:lnTo>
                  <a:pt x="430" y="1256"/>
                </a:lnTo>
                <a:lnTo>
                  <a:pt x="432" y="1210"/>
                </a:lnTo>
                <a:lnTo>
                  <a:pt x="437" y="1169"/>
                </a:lnTo>
                <a:lnTo>
                  <a:pt x="459" y="1099"/>
                </a:lnTo>
                <a:lnTo>
                  <a:pt x="516" y="966"/>
                </a:lnTo>
                <a:lnTo>
                  <a:pt x="540" y="886"/>
                </a:lnTo>
                <a:lnTo>
                  <a:pt x="550" y="812"/>
                </a:lnTo>
                <a:lnTo>
                  <a:pt x="554" y="711"/>
                </a:lnTo>
                <a:lnTo>
                  <a:pt x="558" y="305"/>
                </a:lnTo>
                <a:lnTo>
                  <a:pt x="558" y="52"/>
                </a:lnTo>
                <a:lnTo>
                  <a:pt x="179" y="0"/>
                </a:lnTo>
                <a:lnTo>
                  <a:pt x="9" y="766"/>
                </a:lnTo>
                <a:lnTo>
                  <a:pt x="0" y="861"/>
                </a:lnTo>
                <a:lnTo>
                  <a:pt x="0" y="950"/>
                </a:lnTo>
                <a:lnTo>
                  <a:pt x="18" y="1077"/>
                </a:lnTo>
                <a:lnTo>
                  <a:pt x="40" y="1159"/>
                </a:lnTo>
                <a:lnTo>
                  <a:pt x="168" y="1535"/>
                </a:lnTo>
                <a:lnTo>
                  <a:pt x="202" y="1678"/>
                </a:lnTo>
                <a:lnTo>
                  <a:pt x="218" y="1782"/>
                </a:lnTo>
                <a:lnTo>
                  <a:pt x="225" y="1895"/>
                </a:lnTo>
                <a:lnTo>
                  <a:pt x="223" y="2018"/>
                </a:lnTo>
                <a:lnTo>
                  <a:pt x="207" y="2153"/>
                </a:lnTo>
                <a:lnTo>
                  <a:pt x="169" y="2355"/>
                </a:lnTo>
                <a:lnTo>
                  <a:pt x="162" y="2461"/>
                </a:lnTo>
                <a:lnTo>
                  <a:pt x="168" y="2563"/>
                </a:lnTo>
                <a:lnTo>
                  <a:pt x="183" y="2658"/>
                </a:lnTo>
                <a:lnTo>
                  <a:pt x="214" y="2778"/>
                </a:lnTo>
                <a:lnTo>
                  <a:pt x="255" y="2889"/>
                </a:lnTo>
                <a:lnTo>
                  <a:pt x="288" y="3069"/>
                </a:lnTo>
                <a:lnTo>
                  <a:pt x="317" y="3300"/>
                </a:lnTo>
                <a:lnTo>
                  <a:pt x="336" y="3501"/>
                </a:lnTo>
                <a:lnTo>
                  <a:pt x="348" y="3697"/>
                </a:lnTo>
                <a:lnTo>
                  <a:pt x="349" y="3870"/>
                </a:lnTo>
                <a:lnTo>
                  <a:pt x="341" y="3975"/>
                </a:lnTo>
                <a:lnTo>
                  <a:pt x="333" y="4030"/>
                </a:lnTo>
                <a:lnTo>
                  <a:pt x="321" y="4069"/>
                </a:lnTo>
                <a:lnTo>
                  <a:pt x="304" y="4091"/>
                </a:lnTo>
                <a:lnTo>
                  <a:pt x="294" y="4095"/>
                </a:lnTo>
                <a:lnTo>
                  <a:pt x="384" y="4113"/>
                </a:lnTo>
                <a:lnTo>
                  <a:pt x="432" y="4130"/>
                </a:lnTo>
                <a:lnTo>
                  <a:pt x="496" y="4137"/>
                </a:lnTo>
                <a:lnTo>
                  <a:pt x="603" y="4137"/>
                </a:lnTo>
                <a:lnTo>
                  <a:pt x="632" y="3915"/>
                </a:lnTo>
                <a:lnTo>
                  <a:pt x="699" y="3532"/>
                </a:lnTo>
                <a:lnTo>
                  <a:pt x="710" y="3445"/>
                </a:lnTo>
                <a:lnTo>
                  <a:pt x="719" y="3318"/>
                </a:lnTo>
                <a:lnTo>
                  <a:pt x="718" y="3234"/>
                </a:lnTo>
                <a:lnTo>
                  <a:pt x="702" y="3109"/>
                </a:lnTo>
                <a:lnTo>
                  <a:pt x="680" y="3024"/>
                </a:lnTo>
                <a:lnTo>
                  <a:pt x="649" y="2938"/>
                </a:lnTo>
                <a:lnTo>
                  <a:pt x="606" y="2849"/>
                </a:lnTo>
                <a:lnTo>
                  <a:pt x="519" y="2709"/>
                </a:lnTo>
                <a:lnTo>
                  <a:pt x="483" y="2660"/>
                </a:lnTo>
                <a:close/>
              </a:path>
            </a:pathLst>
          </a:custGeom>
          <a:solidFill>
            <a:srgbClr val="FF8000"/>
          </a:solidFill>
          <a:ln w="0">
            <a:solidFill>
              <a:srgbClr val="000000"/>
            </a:solidFill>
            <a:round/>
            <a:headEnd/>
            <a:tailEnd/>
          </a:ln>
        </p:spPr>
        <p:txBody>
          <a:bodyPr/>
          <a:lstStyle/>
          <a:p>
            <a:endParaRPr lang="en-US"/>
          </a:p>
        </p:txBody>
      </p:sp>
      <p:sp>
        <p:nvSpPr>
          <p:cNvPr id="67595" name="Freeform 9"/>
          <p:cNvSpPr>
            <a:spLocks noChangeAspect="1"/>
          </p:cNvSpPr>
          <p:nvPr/>
        </p:nvSpPr>
        <p:spPr bwMode="auto">
          <a:xfrm>
            <a:off x="8129588" y="5580063"/>
            <a:ext cx="519112" cy="293687"/>
          </a:xfrm>
          <a:custGeom>
            <a:avLst/>
            <a:gdLst>
              <a:gd name="T0" fmla="*/ 0 w 1506"/>
              <a:gd name="T1" fmla="*/ 2147483647 h 850"/>
              <a:gd name="T2" fmla="*/ 2147483647 w 1506"/>
              <a:gd name="T3" fmla="*/ 2147483647 h 850"/>
              <a:gd name="T4" fmla="*/ 2147483647 w 1506"/>
              <a:gd name="T5" fmla="*/ 2147483647 h 850"/>
              <a:gd name="T6" fmla="*/ 2147483647 w 1506"/>
              <a:gd name="T7" fmla="*/ 2147483647 h 850"/>
              <a:gd name="T8" fmla="*/ 2147483647 w 1506"/>
              <a:gd name="T9" fmla="*/ 2147483647 h 850"/>
              <a:gd name="T10" fmla="*/ 2147483647 w 1506"/>
              <a:gd name="T11" fmla="*/ 2147483647 h 850"/>
              <a:gd name="T12" fmla="*/ 2147483647 w 1506"/>
              <a:gd name="T13" fmla="*/ 2147483647 h 850"/>
              <a:gd name="T14" fmla="*/ 2147483647 w 1506"/>
              <a:gd name="T15" fmla="*/ 2147483647 h 850"/>
              <a:gd name="T16" fmla="*/ 2147483647 w 1506"/>
              <a:gd name="T17" fmla="*/ 2147483647 h 850"/>
              <a:gd name="T18" fmla="*/ 2147483647 w 1506"/>
              <a:gd name="T19" fmla="*/ 2147483647 h 850"/>
              <a:gd name="T20" fmla="*/ 2147483647 w 1506"/>
              <a:gd name="T21" fmla="*/ 2147483647 h 850"/>
              <a:gd name="T22" fmla="*/ 2147483647 w 1506"/>
              <a:gd name="T23" fmla="*/ 2147483647 h 850"/>
              <a:gd name="T24" fmla="*/ 2147483647 w 1506"/>
              <a:gd name="T25" fmla="*/ 2147483647 h 850"/>
              <a:gd name="T26" fmla="*/ 2147483647 w 1506"/>
              <a:gd name="T27" fmla="*/ 2147483647 h 850"/>
              <a:gd name="T28" fmla="*/ 2147483647 w 1506"/>
              <a:gd name="T29" fmla="*/ 2147483647 h 850"/>
              <a:gd name="T30" fmla="*/ 2147483647 w 1506"/>
              <a:gd name="T31" fmla="*/ 2147483647 h 850"/>
              <a:gd name="T32" fmla="*/ 2147483647 w 1506"/>
              <a:gd name="T33" fmla="*/ 0 h 850"/>
              <a:gd name="T34" fmla="*/ 2147483647 w 1506"/>
              <a:gd name="T35" fmla="*/ 2147483647 h 850"/>
              <a:gd name="T36" fmla="*/ 2147483647 w 1506"/>
              <a:gd name="T37" fmla="*/ 2147483647 h 850"/>
              <a:gd name="T38" fmla="*/ 2147483647 w 1506"/>
              <a:gd name="T39" fmla="*/ 2147483647 h 850"/>
              <a:gd name="T40" fmla="*/ 2147483647 w 1506"/>
              <a:gd name="T41" fmla="*/ 2147483647 h 850"/>
              <a:gd name="T42" fmla="*/ 2147483647 w 1506"/>
              <a:gd name="T43" fmla="*/ 2147483647 h 850"/>
              <a:gd name="T44" fmla="*/ 2147483647 w 1506"/>
              <a:gd name="T45" fmla="*/ 2147483647 h 850"/>
              <a:gd name="T46" fmla="*/ 2147483647 w 1506"/>
              <a:gd name="T47" fmla="*/ 2147483647 h 850"/>
              <a:gd name="T48" fmla="*/ 2147483647 w 1506"/>
              <a:gd name="T49" fmla="*/ 2147483647 h 850"/>
              <a:gd name="T50" fmla="*/ 2147483647 w 1506"/>
              <a:gd name="T51" fmla="*/ 2147483647 h 850"/>
              <a:gd name="T52" fmla="*/ 2147483647 w 1506"/>
              <a:gd name="T53" fmla="*/ 2147483647 h 850"/>
              <a:gd name="T54" fmla="*/ 2147483647 w 1506"/>
              <a:gd name="T55" fmla="*/ 2147483647 h 850"/>
              <a:gd name="T56" fmla="*/ 2147483647 w 1506"/>
              <a:gd name="T57" fmla="*/ 2147483647 h 850"/>
              <a:gd name="T58" fmla="*/ 2147483647 w 1506"/>
              <a:gd name="T59" fmla="*/ 2147483647 h 850"/>
              <a:gd name="T60" fmla="*/ 2147483647 w 1506"/>
              <a:gd name="T61" fmla="*/ 2147483647 h 850"/>
              <a:gd name="T62" fmla="*/ 2147483647 w 1506"/>
              <a:gd name="T63" fmla="*/ 2147483647 h 850"/>
              <a:gd name="T64" fmla="*/ 2147483647 w 1506"/>
              <a:gd name="T65" fmla="*/ 2147483647 h 850"/>
              <a:gd name="T66" fmla="*/ 2147483647 w 1506"/>
              <a:gd name="T67" fmla="*/ 2147483647 h 850"/>
              <a:gd name="T68" fmla="*/ 2147483647 w 1506"/>
              <a:gd name="T69" fmla="*/ 2147483647 h 850"/>
              <a:gd name="T70" fmla="*/ 2147483647 w 1506"/>
              <a:gd name="T71" fmla="*/ 2147483647 h 850"/>
              <a:gd name="T72" fmla="*/ 2147483647 w 1506"/>
              <a:gd name="T73" fmla="*/ 2147483647 h 850"/>
              <a:gd name="T74" fmla="*/ 2147483647 w 1506"/>
              <a:gd name="T75" fmla="*/ 2147483647 h 850"/>
              <a:gd name="T76" fmla="*/ 2147483647 w 1506"/>
              <a:gd name="T77" fmla="*/ 2147483647 h 850"/>
              <a:gd name="T78" fmla="*/ 2147483647 w 1506"/>
              <a:gd name="T79" fmla="*/ 2147483647 h 850"/>
              <a:gd name="T80" fmla="*/ 2147483647 w 1506"/>
              <a:gd name="T81" fmla="*/ 2147483647 h 850"/>
              <a:gd name="T82" fmla="*/ 2147483647 w 1506"/>
              <a:gd name="T83" fmla="*/ 2147483647 h 850"/>
              <a:gd name="T84" fmla="*/ 2147483647 w 1506"/>
              <a:gd name="T85" fmla="*/ 2147483647 h 850"/>
              <a:gd name="T86" fmla="*/ 2147483647 w 1506"/>
              <a:gd name="T87" fmla="*/ 2147483647 h 850"/>
              <a:gd name="T88" fmla="*/ 2147483647 w 1506"/>
              <a:gd name="T89" fmla="*/ 2147483647 h 850"/>
              <a:gd name="T90" fmla="*/ 2147483647 w 1506"/>
              <a:gd name="T91" fmla="*/ 2147483647 h 850"/>
              <a:gd name="T92" fmla="*/ 2147483647 w 1506"/>
              <a:gd name="T93" fmla="*/ 2147483647 h 850"/>
              <a:gd name="T94" fmla="*/ 2147483647 w 1506"/>
              <a:gd name="T95" fmla="*/ 2147483647 h 850"/>
              <a:gd name="T96" fmla="*/ 0 w 1506"/>
              <a:gd name="T97" fmla="*/ 2147483647 h 85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06"/>
              <a:gd name="T148" fmla="*/ 0 h 850"/>
              <a:gd name="T149" fmla="*/ 1506 w 1506"/>
              <a:gd name="T150" fmla="*/ 850 h 8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06" h="850">
                <a:moveTo>
                  <a:pt x="0" y="134"/>
                </a:moveTo>
                <a:lnTo>
                  <a:pt x="50" y="270"/>
                </a:lnTo>
                <a:lnTo>
                  <a:pt x="128" y="409"/>
                </a:lnTo>
                <a:lnTo>
                  <a:pt x="231" y="543"/>
                </a:lnTo>
                <a:lnTo>
                  <a:pt x="358" y="662"/>
                </a:lnTo>
                <a:lnTo>
                  <a:pt x="506" y="758"/>
                </a:lnTo>
                <a:lnTo>
                  <a:pt x="676" y="824"/>
                </a:lnTo>
                <a:lnTo>
                  <a:pt x="862" y="850"/>
                </a:lnTo>
                <a:lnTo>
                  <a:pt x="1065" y="829"/>
                </a:lnTo>
                <a:lnTo>
                  <a:pt x="1231" y="778"/>
                </a:lnTo>
                <a:lnTo>
                  <a:pt x="1351" y="698"/>
                </a:lnTo>
                <a:lnTo>
                  <a:pt x="1430" y="597"/>
                </a:lnTo>
                <a:lnTo>
                  <a:pt x="1476" y="479"/>
                </a:lnTo>
                <a:lnTo>
                  <a:pt x="1499" y="354"/>
                </a:lnTo>
                <a:lnTo>
                  <a:pt x="1506" y="227"/>
                </a:lnTo>
                <a:lnTo>
                  <a:pt x="1504" y="107"/>
                </a:lnTo>
                <a:lnTo>
                  <a:pt x="1502" y="0"/>
                </a:lnTo>
                <a:lnTo>
                  <a:pt x="1474" y="5"/>
                </a:lnTo>
                <a:lnTo>
                  <a:pt x="1446" y="10"/>
                </a:lnTo>
                <a:lnTo>
                  <a:pt x="1418" y="17"/>
                </a:lnTo>
                <a:lnTo>
                  <a:pt x="1390" y="22"/>
                </a:lnTo>
                <a:lnTo>
                  <a:pt x="1362" y="27"/>
                </a:lnTo>
                <a:lnTo>
                  <a:pt x="1334" y="33"/>
                </a:lnTo>
                <a:lnTo>
                  <a:pt x="1306" y="38"/>
                </a:lnTo>
                <a:lnTo>
                  <a:pt x="1278" y="45"/>
                </a:lnTo>
                <a:lnTo>
                  <a:pt x="1271" y="164"/>
                </a:lnTo>
                <a:lnTo>
                  <a:pt x="1282" y="266"/>
                </a:lnTo>
                <a:lnTo>
                  <a:pt x="1299" y="351"/>
                </a:lnTo>
                <a:lnTo>
                  <a:pt x="1308" y="424"/>
                </a:lnTo>
                <a:lnTo>
                  <a:pt x="1299" y="488"/>
                </a:lnTo>
                <a:lnTo>
                  <a:pt x="1257" y="543"/>
                </a:lnTo>
                <a:lnTo>
                  <a:pt x="1171" y="594"/>
                </a:lnTo>
                <a:lnTo>
                  <a:pt x="1029" y="643"/>
                </a:lnTo>
                <a:lnTo>
                  <a:pt x="859" y="684"/>
                </a:lnTo>
                <a:lnTo>
                  <a:pt x="718" y="686"/>
                </a:lnTo>
                <a:lnTo>
                  <a:pt x="604" y="653"/>
                </a:lnTo>
                <a:lnTo>
                  <a:pt x="510" y="590"/>
                </a:lnTo>
                <a:lnTo>
                  <a:pt x="431" y="502"/>
                </a:lnTo>
                <a:lnTo>
                  <a:pt x="363" y="395"/>
                </a:lnTo>
                <a:lnTo>
                  <a:pt x="302" y="274"/>
                </a:lnTo>
                <a:lnTo>
                  <a:pt x="242" y="143"/>
                </a:lnTo>
                <a:lnTo>
                  <a:pt x="211" y="141"/>
                </a:lnTo>
                <a:lnTo>
                  <a:pt x="180" y="140"/>
                </a:lnTo>
                <a:lnTo>
                  <a:pt x="150" y="139"/>
                </a:lnTo>
                <a:lnTo>
                  <a:pt x="120" y="138"/>
                </a:lnTo>
                <a:lnTo>
                  <a:pt x="90" y="137"/>
                </a:lnTo>
                <a:lnTo>
                  <a:pt x="60" y="136"/>
                </a:lnTo>
                <a:lnTo>
                  <a:pt x="30" y="135"/>
                </a:lnTo>
                <a:lnTo>
                  <a:pt x="0" y="134"/>
                </a:lnTo>
                <a:close/>
              </a:path>
            </a:pathLst>
          </a:custGeom>
          <a:solidFill>
            <a:srgbClr val="A1A1A1"/>
          </a:solidFill>
          <a:ln w="0">
            <a:solidFill>
              <a:srgbClr val="000000"/>
            </a:solidFill>
            <a:round/>
            <a:headEnd/>
            <a:tailEnd/>
          </a:ln>
        </p:spPr>
        <p:txBody>
          <a:bodyPr/>
          <a:lstStyle/>
          <a:p>
            <a:endParaRPr lang="en-US"/>
          </a:p>
        </p:txBody>
      </p:sp>
      <p:sp>
        <p:nvSpPr>
          <p:cNvPr id="67596" name="Freeform 10"/>
          <p:cNvSpPr>
            <a:spLocks noChangeAspect="1"/>
          </p:cNvSpPr>
          <p:nvPr/>
        </p:nvSpPr>
        <p:spPr bwMode="auto">
          <a:xfrm>
            <a:off x="8088313" y="4233863"/>
            <a:ext cx="333375" cy="1414462"/>
          </a:xfrm>
          <a:custGeom>
            <a:avLst/>
            <a:gdLst>
              <a:gd name="T0" fmla="*/ 2147483647 w 967"/>
              <a:gd name="T1" fmla="*/ 2147483647 h 4092"/>
              <a:gd name="T2" fmla="*/ 2147483647 w 967"/>
              <a:gd name="T3" fmla="*/ 2147483647 h 4092"/>
              <a:gd name="T4" fmla="*/ 2147483647 w 967"/>
              <a:gd name="T5" fmla="*/ 2147483647 h 4092"/>
              <a:gd name="T6" fmla="*/ 2147483647 w 967"/>
              <a:gd name="T7" fmla="*/ 2147483647 h 4092"/>
              <a:gd name="T8" fmla="*/ 2147483647 w 967"/>
              <a:gd name="T9" fmla="*/ 2147483647 h 4092"/>
              <a:gd name="T10" fmla="*/ 2147483647 w 967"/>
              <a:gd name="T11" fmla="*/ 2147483647 h 4092"/>
              <a:gd name="T12" fmla="*/ 2147483647 w 967"/>
              <a:gd name="T13" fmla="*/ 2147483647 h 4092"/>
              <a:gd name="T14" fmla="*/ 2147483647 w 967"/>
              <a:gd name="T15" fmla="*/ 2147483647 h 4092"/>
              <a:gd name="T16" fmla="*/ 2147483647 w 967"/>
              <a:gd name="T17" fmla="*/ 2147483647 h 4092"/>
              <a:gd name="T18" fmla="*/ 2147483647 w 967"/>
              <a:gd name="T19" fmla="*/ 2147483647 h 4092"/>
              <a:gd name="T20" fmla="*/ 2147483647 w 967"/>
              <a:gd name="T21" fmla="*/ 2147483647 h 4092"/>
              <a:gd name="T22" fmla="*/ 2147483647 w 967"/>
              <a:gd name="T23" fmla="*/ 2147483647 h 4092"/>
              <a:gd name="T24" fmla="*/ 2147483647 w 967"/>
              <a:gd name="T25" fmla="*/ 2147483647 h 4092"/>
              <a:gd name="T26" fmla="*/ 2147483647 w 967"/>
              <a:gd name="T27" fmla="*/ 2147483647 h 4092"/>
              <a:gd name="T28" fmla="*/ 2147483647 w 967"/>
              <a:gd name="T29" fmla="*/ 2147483647 h 4092"/>
              <a:gd name="T30" fmla="*/ 2147483647 w 967"/>
              <a:gd name="T31" fmla="*/ 2147483647 h 4092"/>
              <a:gd name="T32" fmla="*/ 2147483647 w 967"/>
              <a:gd name="T33" fmla="*/ 2147483647 h 4092"/>
              <a:gd name="T34" fmla="*/ 2147483647 w 967"/>
              <a:gd name="T35" fmla="*/ 2147483647 h 4092"/>
              <a:gd name="T36" fmla="*/ 2147483647 w 967"/>
              <a:gd name="T37" fmla="*/ 2147483647 h 4092"/>
              <a:gd name="T38" fmla="*/ 2147483647 w 967"/>
              <a:gd name="T39" fmla="*/ 2147483647 h 4092"/>
              <a:gd name="T40" fmla="*/ 2147483647 w 967"/>
              <a:gd name="T41" fmla="*/ 2147483647 h 4092"/>
              <a:gd name="T42" fmla="*/ 2147483647 w 967"/>
              <a:gd name="T43" fmla="*/ 2147483647 h 4092"/>
              <a:gd name="T44" fmla="*/ 2147483647 w 967"/>
              <a:gd name="T45" fmla="*/ 2147483647 h 4092"/>
              <a:gd name="T46" fmla="*/ 2147483647 w 967"/>
              <a:gd name="T47" fmla="*/ 2147483647 h 4092"/>
              <a:gd name="T48" fmla="*/ 2147483647 w 967"/>
              <a:gd name="T49" fmla="*/ 2147483647 h 4092"/>
              <a:gd name="T50" fmla="*/ 2147483647 w 967"/>
              <a:gd name="T51" fmla="*/ 2147483647 h 4092"/>
              <a:gd name="T52" fmla="*/ 2147483647 w 967"/>
              <a:gd name="T53" fmla="*/ 2147483647 h 4092"/>
              <a:gd name="T54" fmla="*/ 2147483647 w 967"/>
              <a:gd name="T55" fmla="*/ 2147483647 h 4092"/>
              <a:gd name="T56" fmla="*/ 2147483647 w 967"/>
              <a:gd name="T57" fmla="*/ 2147483647 h 4092"/>
              <a:gd name="T58" fmla="*/ 0 w 967"/>
              <a:gd name="T59" fmla="*/ 2147483647 h 4092"/>
              <a:gd name="T60" fmla="*/ 2147483647 w 967"/>
              <a:gd name="T61" fmla="*/ 2147483647 h 4092"/>
              <a:gd name="T62" fmla="*/ 2147483647 w 967"/>
              <a:gd name="T63" fmla="*/ 2147483647 h 4092"/>
              <a:gd name="T64" fmla="*/ 2147483647 w 967"/>
              <a:gd name="T65" fmla="*/ 2147483647 h 4092"/>
              <a:gd name="T66" fmla="*/ 2147483647 w 967"/>
              <a:gd name="T67" fmla="*/ 2147483647 h 4092"/>
              <a:gd name="T68" fmla="*/ 2147483647 w 967"/>
              <a:gd name="T69" fmla="*/ 2147483647 h 4092"/>
              <a:gd name="T70" fmla="*/ 2147483647 w 967"/>
              <a:gd name="T71" fmla="*/ 2147483647 h 40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67"/>
              <a:gd name="T109" fmla="*/ 0 h 4092"/>
              <a:gd name="T110" fmla="*/ 967 w 967"/>
              <a:gd name="T111" fmla="*/ 4092 h 40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67" h="4092">
                <a:moveTo>
                  <a:pt x="460" y="1466"/>
                </a:moveTo>
                <a:lnTo>
                  <a:pt x="537" y="1660"/>
                </a:lnTo>
                <a:lnTo>
                  <a:pt x="609" y="1824"/>
                </a:lnTo>
                <a:lnTo>
                  <a:pt x="675" y="1967"/>
                </a:lnTo>
                <a:lnTo>
                  <a:pt x="736" y="2096"/>
                </a:lnTo>
                <a:lnTo>
                  <a:pt x="791" y="2218"/>
                </a:lnTo>
                <a:lnTo>
                  <a:pt x="842" y="2340"/>
                </a:lnTo>
                <a:lnTo>
                  <a:pt x="887" y="2471"/>
                </a:lnTo>
                <a:lnTo>
                  <a:pt x="931" y="2618"/>
                </a:lnTo>
                <a:lnTo>
                  <a:pt x="952" y="2714"/>
                </a:lnTo>
                <a:lnTo>
                  <a:pt x="963" y="2798"/>
                </a:lnTo>
                <a:lnTo>
                  <a:pt x="967" y="2874"/>
                </a:lnTo>
                <a:lnTo>
                  <a:pt x="966" y="2944"/>
                </a:lnTo>
                <a:lnTo>
                  <a:pt x="962" y="3017"/>
                </a:lnTo>
                <a:lnTo>
                  <a:pt x="956" y="3093"/>
                </a:lnTo>
                <a:lnTo>
                  <a:pt x="951" y="3178"/>
                </a:lnTo>
                <a:lnTo>
                  <a:pt x="950" y="3277"/>
                </a:lnTo>
                <a:lnTo>
                  <a:pt x="925" y="3334"/>
                </a:lnTo>
                <a:lnTo>
                  <a:pt x="858" y="3428"/>
                </a:lnTo>
                <a:lnTo>
                  <a:pt x="765" y="3544"/>
                </a:lnTo>
                <a:lnTo>
                  <a:pt x="659" y="3673"/>
                </a:lnTo>
                <a:lnTo>
                  <a:pt x="554" y="3800"/>
                </a:lnTo>
                <a:lnTo>
                  <a:pt x="464" y="3919"/>
                </a:lnTo>
                <a:lnTo>
                  <a:pt x="403" y="4013"/>
                </a:lnTo>
                <a:lnTo>
                  <a:pt x="386" y="4074"/>
                </a:lnTo>
                <a:lnTo>
                  <a:pt x="322" y="4078"/>
                </a:lnTo>
                <a:lnTo>
                  <a:pt x="264" y="4081"/>
                </a:lnTo>
                <a:lnTo>
                  <a:pt x="211" y="4084"/>
                </a:lnTo>
                <a:lnTo>
                  <a:pt x="164" y="4086"/>
                </a:lnTo>
                <a:lnTo>
                  <a:pt x="126" y="4088"/>
                </a:lnTo>
                <a:lnTo>
                  <a:pt x="97" y="4090"/>
                </a:lnTo>
                <a:lnTo>
                  <a:pt x="78" y="4091"/>
                </a:lnTo>
                <a:lnTo>
                  <a:pt x="72" y="4092"/>
                </a:lnTo>
                <a:lnTo>
                  <a:pt x="225" y="3758"/>
                </a:lnTo>
                <a:lnTo>
                  <a:pt x="350" y="3471"/>
                </a:lnTo>
                <a:lnTo>
                  <a:pt x="445" y="3219"/>
                </a:lnTo>
                <a:lnTo>
                  <a:pt x="502" y="2989"/>
                </a:lnTo>
                <a:lnTo>
                  <a:pt x="517" y="2767"/>
                </a:lnTo>
                <a:lnTo>
                  <a:pt x="483" y="2539"/>
                </a:lnTo>
                <a:lnTo>
                  <a:pt x="396" y="2294"/>
                </a:lnTo>
                <a:lnTo>
                  <a:pt x="251" y="2019"/>
                </a:lnTo>
                <a:lnTo>
                  <a:pt x="205" y="1917"/>
                </a:lnTo>
                <a:lnTo>
                  <a:pt x="178" y="1800"/>
                </a:lnTo>
                <a:lnTo>
                  <a:pt x="164" y="1680"/>
                </a:lnTo>
                <a:lnTo>
                  <a:pt x="162" y="1563"/>
                </a:lnTo>
                <a:lnTo>
                  <a:pt x="168" y="1457"/>
                </a:lnTo>
                <a:lnTo>
                  <a:pt x="176" y="1372"/>
                </a:lnTo>
                <a:lnTo>
                  <a:pt x="183" y="1315"/>
                </a:lnTo>
                <a:lnTo>
                  <a:pt x="187" y="1294"/>
                </a:lnTo>
                <a:lnTo>
                  <a:pt x="179" y="1153"/>
                </a:lnTo>
                <a:lnTo>
                  <a:pt x="158" y="976"/>
                </a:lnTo>
                <a:lnTo>
                  <a:pt x="128" y="779"/>
                </a:lnTo>
                <a:lnTo>
                  <a:pt x="94" y="581"/>
                </a:lnTo>
                <a:lnTo>
                  <a:pt x="60" y="395"/>
                </a:lnTo>
                <a:lnTo>
                  <a:pt x="29" y="239"/>
                </a:lnTo>
                <a:lnTo>
                  <a:pt x="9" y="130"/>
                </a:lnTo>
                <a:lnTo>
                  <a:pt x="0" y="86"/>
                </a:lnTo>
                <a:lnTo>
                  <a:pt x="2" y="99"/>
                </a:lnTo>
                <a:lnTo>
                  <a:pt x="0" y="102"/>
                </a:lnTo>
                <a:lnTo>
                  <a:pt x="0" y="97"/>
                </a:lnTo>
                <a:lnTo>
                  <a:pt x="9" y="85"/>
                </a:lnTo>
                <a:lnTo>
                  <a:pt x="32" y="67"/>
                </a:lnTo>
                <a:lnTo>
                  <a:pt x="74" y="45"/>
                </a:lnTo>
                <a:lnTo>
                  <a:pt x="144" y="22"/>
                </a:lnTo>
                <a:lnTo>
                  <a:pt x="245" y="0"/>
                </a:lnTo>
                <a:lnTo>
                  <a:pt x="319" y="210"/>
                </a:lnTo>
                <a:lnTo>
                  <a:pt x="396" y="398"/>
                </a:lnTo>
                <a:lnTo>
                  <a:pt x="467" y="569"/>
                </a:lnTo>
                <a:lnTo>
                  <a:pt x="525" y="732"/>
                </a:lnTo>
                <a:lnTo>
                  <a:pt x="561" y="895"/>
                </a:lnTo>
                <a:lnTo>
                  <a:pt x="567" y="1067"/>
                </a:lnTo>
                <a:lnTo>
                  <a:pt x="536" y="1254"/>
                </a:lnTo>
                <a:lnTo>
                  <a:pt x="460" y="1466"/>
                </a:lnTo>
                <a:close/>
              </a:path>
            </a:pathLst>
          </a:custGeom>
          <a:solidFill>
            <a:srgbClr val="FF8000"/>
          </a:solidFill>
          <a:ln w="0">
            <a:solidFill>
              <a:srgbClr val="000000"/>
            </a:solidFill>
            <a:round/>
            <a:headEnd/>
            <a:tailEnd/>
          </a:ln>
        </p:spPr>
        <p:txBody>
          <a:bodyPr/>
          <a:lstStyle/>
          <a:p>
            <a:endParaRPr lang="en-US"/>
          </a:p>
        </p:txBody>
      </p:sp>
      <p:sp>
        <p:nvSpPr>
          <p:cNvPr id="67597" name="Freeform 11"/>
          <p:cNvSpPr>
            <a:spLocks noChangeAspect="1"/>
          </p:cNvSpPr>
          <p:nvPr/>
        </p:nvSpPr>
        <p:spPr bwMode="auto">
          <a:xfrm>
            <a:off x="7748588" y="5330825"/>
            <a:ext cx="504825" cy="273050"/>
          </a:xfrm>
          <a:custGeom>
            <a:avLst/>
            <a:gdLst>
              <a:gd name="T0" fmla="*/ 2147483647 w 1461"/>
              <a:gd name="T1" fmla="*/ 2147483647 h 795"/>
              <a:gd name="T2" fmla="*/ 2147483647 w 1461"/>
              <a:gd name="T3" fmla="*/ 2147483647 h 795"/>
              <a:gd name="T4" fmla="*/ 2147483647 w 1461"/>
              <a:gd name="T5" fmla="*/ 0 h 795"/>
              <a:gd name="T6" fmla="*/ 2147483647 w 1461"/>
              <a:gd name="T7" fmla="*/ 2147483647 h 795"/>
              <a:gd name="T8" fmla="*/ 2147483647 w 1461"/>
              <a:gd name="T9" fmla="*/ 2147483647 h 795"/>
              <a:gd name="T10" fmla="*/ 2147483647 w 1461"/>
              <a:gd name="T11" fmla="*/ 2147483647 h 795"/>
              <a:gd name="T12" fmla="*/ 2147483647 w 1461"/>
              <a:gd name="T13" fmla="*/ 2147483647 h 795"/>
              <a:gd name="T14" fmla="*/ 2147483647 w 1461"/>
              <a:gd name="T15" fmla="*/ 2147483647 h 795"/>
              <a:gd name="T16" fmla="*/ 2147483647 w 1461"/>
              <a:gd name="T17" fmla="*/ 2147483647 h 795"/>
              <a:gd name="T18" fmla="*/ 2147483647 w 1461"/>
              <a:gd name="T19" fmla="*/ 2147483647 h 795"/>
              <a:gd name="T20" fmla="*/ 2147483647 w 1461"/>
              <a:gd name="T21" fmla="*/ 2147483647 h 795"/>
              <a:gd name="T22" fmla="*/ 2147483647 w 1461"/>
              <a:gd name="T23" fmla="*/ 2147483647 h 795"/>
              <a:gd name="T24" fmla="*/ 2147483647 w 1461"/>
              <a:gd name="T25" fmla="*/ 2147483647 h 795"/>
              <a:gd name="T26" fmla="*/ 2147483647 w 1461"/>
              <a:gd name="T27" fmla="*/ 2147483647 h 795"/>
              <a:gd name="T28" fmla="*/ 2147483647 w 1461"/>
              <a:gd name="T29" fmla="*/ 2147483647 h 795"/>
              <a:gd name="T30" fmla="*/ 2147483647 w 1461"/>
              <a:gd name="T31" fmla="*/ 2147483647 h 795"/>
              <a:gd name="T32" fmla="*/ 2147483647 w 1461"/>
              <a:gd name="T33" fmla="*/ 2147483647 h 795"/>
              <a:gd name="T34" fmla="*/ 0 w 1461"/>
              <a:gd name="T35" fmla="*/ 2147483647 h 795"/>
              <a:gd name="T36" fmla="*/ 2147483647 w 1461"/>
              <a:gd name="T37" fmla="*/ 2147483647 h 795"/>
              <a:gd name="T38" fmla="*/ 2147483647 w 1461"/>
              <a:gd name="T39" fmla="*/ 2147483647 h 795"/>
              <a:gd name="T40" fmla="*/ 2147483647 w 1461"/>
              <a:gd name="T41" fmla="*/ 2147483647 h 795"/>
              <a:gd name="T42" fmla="*/ 2147483647 w 1461"/>
              <a:gd name="T43" fmla="*/ 2147483647 h 795"/>
              <a:gd name="T44" fmla="*/ 2147483647 w 1461"/>
              <a:gd name="T45" fmla="*/ 2147483647 h 795"/>
              <a:gd name="T46" fmla="*/ 2147483647 w 1461"/>
              <a:gd name="T47" fmla="*/ 2147483647 h 795"/>
              <a:gd name="T48" fmla="*/ 2147483647 w 1461"/>
              <a:gd name="T49" fmla="*/ 2147483647 h 795"/>
              <a:gd name="T50" fmla="*/ 2147483647 w 1461"/>
              <a:gd name="T51" fmla="*/ 2147483647 h 795"/>
              <a:gd name="T52" fmla="*/ 2147483647 w 1461"/>
              <a:gd name="T53" fmla="*/ 2147483647 h 795"/>
              <a:gd name="T54" fmla="*/ 2147483647 w 1461"/>
              <a:gd name="T55" fmla="*/ 2147483647 h 795"/>
              <a:gd name="T56" fmla="*/ 2147483647 w 1461"/>
              <a:gd name="T57" fmla="*/ 2147483647 h 795"/>
              <a:gd name="T58" fmla="*/ 2147483647 w 1461"/>
              <a:gd name="T59" fmla="*/ 2147483647 h 79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461"/>
              <a:gd name="T91" fmla="*/ 0 h 795"/>
              <a:gd name="T92" fmla="*/ 1461 w 1461"/>
              <a:gd name="T93" fmla="*/ 795 h 79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461" h="795">
                <a:moveTo>
                  <a:pt x="1121" y="675"/>
                </a:moveTo>
                <a:lnTo>
                  <a:pt x="1454" y="8"/>
                </a:lnTo>
                <a:lnTo>
                  <a:pt x="1461" y="0"/>
                </a:lnTo>
                <a:lnTo>
                  <a:pt x="1374" y="74"/>
                </a:lnTo>
                <a:lnTo>
                  <a:pt x="1275" y="136"/>
                </a:lnTo>
                <a:lnTo>
                  <a:pt x="1205" y="170"/>
                </a:lnTo>
                <a:lnTo>
                  <a:pt x="1093" y="208"/>
                </a:lnTo>
                <a:lnTo>
                  <a:pt x="976" y="233"/>
                </a:lnTo>
                <a:lnTo>
                  <a:pt x="897" y="241"/>
                </a:lnTo>
                <a:lnTo>
                  <a:pt x="818" y="244"/>
                </a:lnTo>
                <a:lnTo>
                  <a:pt x="739" y="239"/>
                </a:lnTo>
                <a:lnTo>
                  <a:pt x="661" y="229"/>
                </a:lnTo>
                <a:lnTo>
                  <a:pt x="546" y="200"/>
                </a:lnTo>
                <a:lnTo>
                  <a:pt x="438" y="157"/>
                </a:lnTo>
                <a:lnTo>
                  <a:pt x="371" y="120"/>
                </a:lnTo>
                <a:lnTo>
                  <a:pt x="307" y="75"/>
                </a:lnTo>
                <a:lnTo>
                  <a:pt x="316" y="76"/>
                </a:lnTo>
                <a:lnTo>
                  <a:pt x="0" y="593"/>
                </a:lnTo>
                <a:lnTo>
                  <a:pt x="11" y="593"/>
                </a:lnTo>
                <a:lnTo>
                  <a:pt x="296" y="699"/>
                </a:lnTo>
                <a:lnTo>
                  <a:pt x="458" y="750"/>
                </a:lnTo>
                <a:lnTo>
                  <a:pt x="568" y="776"/>
                </a:lnTo>
                <a:lnTo>
                  <a:pt x="670" y="790"/>
                </a:lnTo>
                <a:lnTo>
                  <a:pt x="733" y="795"/>
                </a:lnTo>
                <a:lnTo>
                  <a:pt x="794" y="793"/>
                </a:lnTo>
                <a:lnTo>
                  <a:pt x="882" y="779"/>
                </a:lnTo>
                <a:lnTo>
                  <a:pt x="966" y="753"/>
                </a:lnTo>
                <a:lnTo>
                  <a:pt x="1049" y="713"/>
                </a:lnTo>
                <a:lnTo>
                  <a:pt x="1131" y="658"/>
                </a:lnTo>
                <a:lnTo>
                  <a:pt x="1121" y="675"/>
                </a:lnTo>
                <a:close/>
              </a:path>
            </a:pathLst>
          </a:custGeom>
          <a:solidFill>
            <a:srgbClr val="FF00FF"/>
          </a:solidFill>
          <a:ln w="0">
            <a:solidFill>
              <a:srgbClr val="000000"/>
            </a:solidFill>
            <a:round/>
            <a:headEnd/>
            <a:tailEnd/>
          </a:ln>
        </p:spPr>
        <p:txBody>
          <a:bodyPr/>
          <a:lstStyle/>
          <a:p>
            <a:endParaRPr lang="en-US"/>
          </a:p>
        </p:txBody>
      </p:sp>
      <p:sp>
        <p:nvSpPr>
          <p:cNvPr id="67598" name="Freeform 12"/>
          <p:cNvSpPr>
            <a:spLocks noChangeAspect="1"/>
          </p:cNvSpPr>
          <p:nvPr/>
        </p:nvSpPr>
        <p:spPr bwMode="auto">
          <a:xfrm>
            <a:off x="7945438" y="5207000"/>
            <a:ext cx="306387" cy="188913"/>
          </a:xfrm>
          <a:custGeom>
            <a:avLst/>
            <a:gdLst>
              <a:gd name="T0" fmla="*/ 0 w 882"/>
              <a:gd name="T1" fmla="*/ 2147483647 h 540"/>
              <a:gd name="T2" fmla="*/ 2147483647 w 882"/>
              <a:gd name="T3" fmla="*/ 2147483647 h 540"/>
              <a:gd name="T4" fmla="*/ 2147483647 w 882"/>
              <a:gd name="T5" fmla="*/ 2147483647 h 540"/>
              <a:gd name="T6" fmla="*/ 2147483647 w 882"/>
              <a:gd name="T7" fmla="*/ 2147483647 h 540"/>
              <a:gd name="T8" fmla="*/ 2147483647 w 882"/>
              <a:gd name="T9" fmla="*/ 2147483647 h 540"/>
              <a:gd name="T10" fmla="*/ 2147483647 w 882"/>
              <a:gd name="T11" fmla="*/ 2147483647 h 540"/>
              <a:gd name="T12" fmla="*/ 2147483647 w 882"/>
              <a:gd name="T13" fmla="*/ 2147483647 h 540"/>
              <a:gd name="T14" fmla="*/ 2147483647 w 882"/>
              <a:gd name="T15" fmla="*/ 2147483647 h 540"/>
              <a:gd name="T16" fmla="*/ 2147483647 w 882"/>
              <a:gd name="T17" fmla="*/ 2147483647 h 540"/>
              <a:gd name="T18" fmla="*/ 2147483647 w 882"/>
              <a:gd name="T19" fmla="*/ 2147483647 h 540"/>
              <a:gd name="T20" fmla="*/ 2147483647 w 882"/>
              <a:gd name="T21" fmla="*/ 2147483647 h 540"/>
              <a:gd name="T22" fmla="*/ 2147483647 w 882"/>
              <a:gd name="T23" fmla="*/ 2147483647 h 540"/>
              <a:gd name="T24" fmla="*/ 2147483647 w 882"/>
              <a:gd name="T25" fmla="*/ 2147483647 h 540"/>
              <a:gd name="T26" fmla="*/ 2147483647 w 882"/>
              <a:gd name="T27" fmla="*/ 2147483647 h 540"/>
              <a:gd name="T28" fmla="*/ 2147483647 w 882"/>
              <a:gd name="T29" fmla="*/ 2147483647 h 540"/>
              <a:gd name="T30" fmla="*/ 2147483647 w 882"/>
              <a:gd name="T31" fmla="*/ 2147483647 h 540"/>
              <a:gd name="T32" fmla="*/ 2147483647 w 882"/>
              <a:gd name="T33" fmla="*/ 2147483647 h 540"/>
              <a:gd name="T34" fmla="*/ 2147483647 w 882"/>
              <a:gd name="T35" fmla="*/ 2147483647 h 540"/>
              <a:gd name="T36" fmla="*/ 2147483647 w 882"/>
              <a:gd name="T37" fmla="*/ 2147483647 h 540"/>
              <a:gd name="T38" fmla="*/ 2147483647 w 882"/>
              <a:gd name="T39" fmla="*/ 2147483647 h 540"/>
              <a:gd name="T40" fmla="*/ 2147483647 w 882"/>
              <a:gd name="T41" fmla="*/ 2147483647 h 540"/>
              <a:gd name="T42" fmla="*/ 2147483647 w 882"/>
              <a:gd name="T43" fmla="*/ 2147483647 h 540"/>
              <a:gd name="T44" fmla="*/ 2147483647 w 882"/>
              <a:gd name="T45" fmla="*/ 2147483647 h 540"/>
              <a:gd name="T46" fmla="*/ 2147483647 w 882"/>
              <a:gd name="T47" fmla="*/ 2147483647 h 540"/>
              <a:gd name="T48" fmla="*/ 2147483647 w 882"/>
              <a:gd name="T49" fmla="*/ 2147483647 h 540"/>
              <a:gd name="T50" fmla="*/ 2147483647 w 882"/>
              <a:gd name="T51" fmla="*/ 2147483647 h 540"/>
              <a:gd name="T52" fmla="*/ 2147483647 w 882"/>
              <a:gd name="T53" fmla="*/ 2147483647 h 540"/>
              <a:gd name="T54" fmla="*/ 2147483647 w 882"/>
              <a:gd name="T55" fmla="*/ 2147483647 h 540"/>
              <a:gd name="T56" fmla="*/ 2147483647 w 882"/>
              <a:gd name="T57" fmla="*/ 2147483647 h 540"/>
              <a:gd name="T58" fmla="*/ 2147483647 w 882"/>
              <a:gd name="T59" fmla="*/ 2147483647 h 540"/>
              <a:gd name="T60" fmla="*/ 2147483647 w 882"/>
              <a:gd name="T61" fmla="*/ 2147483647 h 540"/>
              <a:gd name="T62" fmla="*/ 2147483647 w 882"/>
              <a:gd name="T63" fmla="*/ 2147483647 h 540"/>
              <a:gd name="T64" fmla="*/ 2147483647 w 882"/>
              <a:gd name="T65" fmla="*/ 2147483647 h 540"/>
              <a:gd name="T66" fmla="*/ 2147483647 w 882"/>
              <a:gd name="T67" fmla="*/ 2147483647 h 540"/>
              <a:gd name="T68" fmla="*/ 2147483647 w 882"/>
              <a:gd name="T69" fmla="*/ 2147483647 h 540"/>
              <a:gd name="T70" fmla="*/ 2147483647 w 882"/>
              <a:gd name="T71" fmla="*/ 2147483647 h 540"/>
              <a:gd name="T72" fmla="*/ 2147483647 w 882"/>
              <a:gd name="T73" fmla="*/ 2147483647 h 540"/>
              <a:gd name="T74" fmla="*/ 2147483647 w 882"/>
              <a:gd name="T75" fmla="*/ 2147483647 h 540"/>
              <a:gd name="T76" fmla="*/ 2147483647 w 882"/>
              <a:gd name="T77" fmla="*/ 2147483647 h 540"/>
              <a:gd name="T78" fmla="*/ 2147483647 w 882"/>
              <a:gd name="T79" fmla="*/ 2147483647 h 540"/>
              <a:gd name="T80" fmla="*/ 2147483647 w 882"/>
              <a:gd name="T81" fmla="*/ 2147483647 h 540"/>
              <a:gd name="T82" fmla="*/ 2147483647 w 882"/>
              <a:gd name="T83" fmla="*/ 2147483647 h 540"/>
              <a:gd name="T84" fmla="*/ 2147483647 w 882"/>
              <a:gd name="T85" fmla="*/ 2147483647 h 540"/>
              <a:gd name="T86" fmla="*/ 2147483647 w 882"/>
              <a:gd name="T87" fmla="*/ 2147483647 h 540"/>
              <a:gd name="T88" fmla="*/ 2147483647 w 882"/>
              <a:gd name="T89" fmla="*/ 0 h 540"/>
              <a:gd name="T90" fmla="*/ 0 w 882"/>
              <a:gd name="T91" fmla="*/ 2147483647 h 5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82"/>
              <a:gd name="T139" fmla="*/ 0 h 540"/>
              <a:gd name="T140" fmla="*/ 882 w 882"/>
              <a:gd name="T141" fmla="*/ 540 h 54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82" h="540">
                <a:moveTo>
                  <a:pt x="0" y="5"/>
                </a:moveTo>
                <a:lnTo>
                  <a:pt x="44" y="30"/>
                </a:lnTo>
                <a:lnTo>
                  <a:pt x="87" y="56"/>
                </a:lnTo>
                <a:lnTo>
                  <a:pt x="130" y="84"/>
                </a:lnTo>
                <a:lnTo>
                  <a:pt x="173" y="113"/>
                </a:lnTo>
                <a:lnTo>
                  <a:pt x="214" y="144"/>
                </a:lnTo>
                <a:lnTo>
                  <a:pt x="255" y="177"/>
                </a:lnTo>
                <a:lnTo>
                  <a:pt x="296" y="214"/>
                </a:lnTo>
                <a:lnTo>
                  <a:pt x="338" y="254"/>
                </a:lnTo>
                <a:lnTo>
                  <a:pt x="374" y="284"/>
                </a:lnTo>
                <a:lnTo>
                  <a:pt x="408" y="317"/>
                </a:lnTo>
                <a:lnTo>
                  <a:pt x="442" y="353"/>
                </a:lnTo>
                <a:lnTo>
                  <a:pt x="472" y="390"/>
                </a:lnTo>
                <a:lnTo>
                  <a:pt x="502" y="427"/>
                </a:lnTo>
                <a:lnTo>
                  <a:pt x="530" y="466"/>
                </a:lnTo>
                <a:lnTo>
                  <a:pt x="557" y="503"/>
                </a:lnTo>
                <a:lnTo>
                  <a:pt x="585" y="540"/>
                </a:lnTo>
                <a:lnTo>
                  <a:pt x="584" y="539"/>
                </a:lnTo>
                <a:lnTo>
                  <a:pt x="583" y="539"/>
                </a:lnTo>
                <a:lnTo>
                  <a:pt x="630" y="523"/>
                </a:lnTo>
                <a:lnTo>
                  <a:pt x="673" y="505"/>
                </a:lnTo>
                <a:lnTo>
                  <a:pt x="713" y="485"/>
                </a:lnTo>
                <a:lnTo>
                  <a:pt x="750" y="463"/>
                </a:lnTo>
                <a:lnTo>
                  <a:pt x="785" y="439"/>
                </a:lnTo>
                <a:lnTo>
                  <a:pt x="819" y="412"/>
                </a:lnTo>
                <a:lnTo>
                  <a:pt x="850" y="384"/>
                </a:lnTo>
                <a:lnTo>
                  <a:pt x="882" y="355"/>
                </a:lnTo>
                <a:lnTo>
                  <a:pt x="881" y="355"/>
                </a:lnTo>
                <a:lnTo>
                  <a:pt x="881" y="356"/>
                </a:lnTo>
                <a:lnTo>
                  <a:pt x="874" y="295"/>
                </a:lnTo>
                <a:lnTo>
                  <a:pt x="848" y="252"/>
                </a:lnTo>
                <a:lnTo>
                  <a:pt x="806" y="224"/>
                </a:lnTo>
                <a:lnTo>
                  <a:pt x="752" y="207"/>
                </a:lnTo>
                <a:lnTo>
                  <a:pt x="689" y="198"/>
                </a:lnTo>
                <a:lnTo>
                  <a:pt x="619" y="192"/>
                </a:lnTo>
                <a:lnTo>
                  <a:pt x="546" y="186"/>
                </a:lnTo>
                <a:lnTo>
                  <a:pt x="474" y="176"/>
                </a:lnTo>
                <a:lnTo>
                  <a:pt x="423" y="160"/>
                </a:lnTo>
                <a:lnTo>
                  <a:pt x="374" y="145"/>
                </a:lnTo>
                <a:lnTo>
                  <a:pt x="324" y="131"/>
                </a:lnTo>
                <a:lnTo>
                  <a:pt x="272" y="115"/>
                </a:lnTo>
                <a:lnTo>
                  <a:pt x="216" y="95"/>
                </a:lnTo>
                <a:lnTo>
                  <a:pt x="153" y="70"/>
                </a:lnTo>
                <a:lnTo>
                  <a:pt x="82" y="39"/>
                </a:lnTo>
                <a:lnTo>
                  <a:pt x="1" y="0"/>
                </a:lnTo>
                <a:lnTo>
                  <a:pt x="0" y="5"/>
                </a:lnTo>
                <a:close/>
              </a:path>
            </a:pathLst>
          </a:custGeom>
          <a:solidFill>
            <a:srgbClr val="C600C6"/>
          </a:solidFill>
          <a:ln w="0">
            <a:solidFill>
              <a:srgbClr val="000000"/>
            </a:solidFill>
            <a:round/>
            <a:headEnd/>
            <a:tailEnd/>
          </a:ln>
        </p:spPr>
        <p:txBody>
          <a:bodyPr/>
          <a:lstStyle/>
          <a:p>
            <a:endParaRPr lang="en-US"/>
          </a:p>
        </p:txBody>
      </p:sp>
      <p:sp>
        <p:nvSpPr>
          <p:cNvPr id="67599" name="Freeform 13"/>
          <p:cNvSpPr>
            <a:spLocks noChangeAspect="1"/>
          </p:cNvSpPr>
          <p:nvPr/>
        </p:nvSpPr>
        <p:spPr bwMode="auto">
          <a:xfrm>
            <a:off x="7902575" y="5022850"/>
            <a:ext cx="506413" cy="276225"/>
          </a:xfrm>
          <a:custGeom>
            <a:avLst/>
            <a:gdLst>
              <a:gd name="T0" fmla="*/ 2147483647 w 1461"/>
              <a:gd name="T1" fmla="*/ 2147483647 h 793"/>
              <a:gd name="T2" fmla="*/ 2147483647 w 1461"/>
              <a:gd name="T3" fmla="*/ 2147483647 h 793"/>
              <a:gd name="T4" fmla="*/ 2147483647 w 1461"/>
              <a:gd name="T5" fmla="*/ 0 h 793"/>
              <a:gd name="T6" fmla="*/ 2147483647 w 1461"/>
              <a:gd name="T7" fmla="*/ 2147483647 h 793"/>
              <a:gd name="T8" fmla="*/ 2147483647 w 1461"/>
              <a:gd name="T9" fmla="*/ 2147483647 h 793"/>
              <a:gd name="T10" fmla="*/ 2147483647 w 1461"/>
              <a:gd name="T11" fmla="*/ 2147483647 h 793"/>
              <a:gd name="T12" fmla="*/ 2147483647 w 1461"/>
              <a:gd name="T13" fmla="*/ 2147483647 h 793"/>
              <a:gd name="T14" fmla="*/ 2147483647 w 1461"/>
              <a:gd name="T15" fmla="*/ 2147483647 h 793"/>
              <a:gd name="T16" fmla="*/ 2147483647 w 1461"/>
              <a:gd name="T17" fmla="*/ 2147483647 h 793"/>
              <a:gd name="T18" fmla="*/ 2147483647 w 1461"/>
              <a:gd name="T19" fmla="*/ 2147483647 h 793"/>
              <a:gd name="T20" fmla="*/ 2147483647 w 1461"/>
              <a:gd name="T21" fmla="*/ 2147483647 h 793"/>
              <a:gd name="T22" fmla="*/ 2147483647 w 1461"/>
              <a:gd name="T23" fmla="*/ 2147483647 h 793"/>
              <a:gd name="T24" fmla="*/ 2147483647 w 1461"/>
              <a:gd name="T25" fmla="*/ 2147483647 h 793"/>
              <a:gd name="T26" fmla="*/ 2147483647 w 1461"/>
              <a:gd name="T27" fmla="*/ 2147483647 h 793"/>
              <a:gd name="T28" fmla="*/ 2147483647 w 1461"/>
              <a:gd name="T29" fmla="*/ 2147483647 h 793"/>
              <a:gd name="T30" fmla="*/ 2147483647 w 1461"/>
              <a:gd name="T31" fmla="*/ 2147483647 h 793"/>
              <a:gd name="T32" fmla="*/ 2147483647 w 1461"/>
              <a:gd name="T33" fmla="*/ 2147483647 h 793"/>
              <a:gd name="T34" fmla="*/ 0 w 1461"/>
              <a:gd name="T35" fmla="*/ 2147483647 h 793"/>
              <a:gd name="T36" fmla="*/ 2147483647 w 1461"/>
              <a:gd name="T37" fmla="*/ 2147483647 h 793"/>
              <a:gd name="T38" fmla="*/ 2147483647 w 1461"/>
              <a:gd name="T39" fmla="*/ 2147483647 h 793"/>
              <a:gd name="T40" fmla="*/ 2147483647 w 1461"/>
              <a:gd name="T41" fmla="*/ 2147483647 h 793"/>
              <a:gd name="T42" fmla="*/ 2147483647 w 1461"/>
              <a:gd name="T43" fmla="*/ 2147483647 h 793"/>
              <a:gd name="T44" fmla="*/ 2147483647 w 1461"/>
              <a:gd name="T45" fmla="*/ 2147483647 h 793"/>
              <a:gd name="T46" fmla="*/ 2147483647 w 1461"/>
              <a:gd name="T47" fmla="*/ 2147483647 h 793"/>
              <a:gd name="T48" fmla="*/ 2147483647 w 1461"/>
              <a:gd name="T49" fmla="*/ 2147483647 h 793"/>
              <a:gd name="T50" fmla="*/ 2147483647 w 1461"/>
              <a:gd name="T51" fmla="*/ 2147483647 h 793"/>
              <a:gd name="T52" fmla="*/ 2147483647 w 1461"/>
              <a:gd name="T53" fmla="*/ 2147483647 h 793"/>
              <a:gd name="T54" fmla="*/ 2147483647 w 1461"/>
              <a:gd name="T55" fmla="*/ 2147483647 h 793"/>
              <a:gd name="T56" fmla="*/ 2147483647 w 1461"/>
              <a:gd name="T57" fmla="*/ 2147483647 h 793"/>
              <a:gd name="T58" fmla="*/ 2147483647 w 1461"/>
              <a:gd name="T59" fmla="*/ 2147483647 h 7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461"/>
              <a:gd name="T91" fmla="*/ 0 h 793"/>
              <a:gd name="T92" fmla="*/ 1461 w 1461"/>
              <a:gd name="T93" fmla="*/ 793 h 7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461" h="793">
                <a:moveTo>
                  <a:pt x="1120" y="676"/>
                </a:moveTo>
                <a:lnTo>
                  <a:pt x="1453" y="9"/>
                </a:lnTo>
                <a:lnTo>
                  <a:pt x="1461" y="0"/>
                </a:lnTo>
                <a:lnTo>
                  <a:pt x="1373" y="75"/>
                </a:lnTo>
                <a:lnTo>
                  <a:pt x="1275" y="136"/>
                </a:lnTo>
                <a:lnTo>
                  <a:pt x="1168" y="184"/>
                </a:lnTo>
                <a:lnTo>
                  <a:pt x="1054" y="218"/>
                </a:lnTo>
                <a:lnTo>
                  <a:pt x="936" y="238"/>
                </a:lnTo>
                <a:lnTo>
                  <a:pt x="857" y="243"/>
                </a:lnTo>
                <a:lnTo>
                  <a:pt x="778" y="242"/>
                </a:lnTo>
                <a:lnTo>
                  <a:pt x="699" y="235"/>
                </a:lnTo>
                <a:lnTo>
                  <a:pt x="584" y="211"/>
                </a:lnTo>
                <a:lnTo>
                  <a:pt x="509" y="187"/>
                </a:lnTo>
                <a:lnTo>
                  <a:pt x="439" y="157"/>
                </a:lnTo>
                <a:lnTo>
                  <a:pt x="371" y="120"/>
                </a:lnTo>
                <a:lnTo>
                  <a:pt x="308" y="75"/>
                </a:lnTo>
                <a:lnTo>
                  <a:pt x="316" y="77"/>
                </a:lnTo>
                <a:lnTo>
                  <a:pt x="0" y="594"/>
                </a:lnTo>
                <a:lnTo>
                  <a:pt x="11" y="594"/>
                </a:lnTo>
                <a:lnTo>
                  <a:pt x="296" y="700"/>
                </a:lnTo>
                <a:lnTo>
                  <a:pt x="459" y="751"/>
                </a:lnTo>
                <a:lnTo>
                  <a:pt x="603" y="783"/>
                </a:lnTo>
                <a:lnTo>
                  <a:pt x="702" y="793"/>
                </a:lnTo>
                <a:lnTo>
                  <a:pt x="794" y="793"/>
                </a:lnTo>
                <a:lnTo>
                  <a:pt x="853" y="786"/>
                </a:lnTo>
                <a:lnTo>
                  <a:pt x="938" y="764"/>
                </a:lnTo>
                <a:lnTo>
                  <a:pt x="1020" y="728"/>
                </a:lnTo>
                <a:lnTo>
                  <a:pt x="1103" y="678"/>
                </a:lnTo>
                <a:lnTo>
                  <a:pt x="1130" y="658"/>
                </a:lnTo>
                <a:lnTo>
                  <a:pt x="1120" y="676"/>
                </a:lnTo>
                <a:close/>
              </a:path>
            </a:pathLst>
          </a:custGeom>
          <a:solidFill>
            <a:srgbClr val="FF00FF"/>
          </a:solidFill>
          <a:ln w="0">
            <a:solidFill>
              <a:srgbClr val="000000"/>
            </a:solidFill>
            <a:round/>
            <a:headEnd/>
            <a:tailEnd/>
          </a:ln>
        </p:spPr>
        <p:txBody>
          <a:bodyPr/>
          <a:lstStyle/>
          <a:p>
            <a:endParaRPr lang="en-US"/>
          </a:p>
        </p:txBody>
      </p:sp>
      <p:sp>
        <p:nvSpPr>
          <p:cNvPr id="67600" name="Freeform 14"/>
          <p:cNvSpPr>
            <a:spLocks noChangeAspect="1"/>
          </p:cNvSpPr>
          <p:nvPr/>
        </p:nvSpPr>
        <p:spPr bwMode="auto">
          <a:xfrm>
            <a:off x="8099425" y="4902200"/>
            <a:ext cx="304800" cy="188913"/>
          </a:xfrm>
          <a:custGeom>
            <a:avLst/>
            <a:gdLst>
              <a:gd name="T0" fmla="*/ 0 w 881"/>
              <a:gd name="T1" fmla="*/ 2147483647 h 541"/>
              <a:gd name="T2" fmla="*/ 2147483647 w 881"/>
              <a:gd name="T3" fmla="*/ 2147483647 h 541"/>
              <a:gd name="T4" fmla="*/ 2147483647 w 881"/>
              <a:gd name="T5" fmla="*/ 2147483647 h 541"/>
              <a:gd name="T6" fmla="*/ 2147483647 w 881"/>
              <a:gd name="T7" fmla="*/ 2147483647 h 541"/>
              <a:gd name="T8" fmla="*/ 2147483647 w 881"/>
              <a:gd name="T9" fmla="*/ 2147483647 h 541"/>
              <a:gd name="T10" fmla="*/ 2147483647 w 881"/>
              <a:gd name="T11" fmla="*/ 2147483647 h 541"/>
              <a:gd name="T12" fmla="*/ 2147483647 w 881"/>
              <a:gd name="T13" fmla="*/ 2147483647 h 541"/>
              <a:gd name="T14" fmla="*/ 2147483647 w 881"/>
              <a:gd name="T15" fmla="*/ 2147483647 h 541"/>
              <a:gd name="T16" fmla="*/ 2147483647 w 881"/>
              <a:gd name="T17" fmla="*/ 2147483647 h 541"/>
              <a:gd name="T18" fmla="*/ 2147483647 w 881"/>
              <a:gd name="T19" fmla="*/ 2147483647 h 541"/>
              <a:gd name="T20" fmla="*/ 2147483647 w 881"/>
              <a:gd name="T21" fmla="*/ 2147483647 h 541"/>
              <a:gd name="T22" fmla="*/ 2147483647 w 881"/>
              <a:gd name="T23" fmla="*/ 2147483647 h 541"/>
              <a:gd name="T24" fmla="*/ 2147483647 w 881"/>
              <a:gd name="T25" fmla="*/ 2147483647 h 541"/>
              <a:gd name="T26" fmla="*/ 2147483647 w 881"/>
              <a:gd name="T27" fmla="*/ 2147483647 h 541"/>
              <a:gd name="T28" fmla="*/ 2147483647 w 881"/>
              <a:gd name="T29" fmla="*/ 2147483647 h 541"/>
              <a:gd name="T30" fmla="*/ 2147483647 w 881"/>
              <a:gd name="T31" fmla="*/ 2147483647 h 541"/>
              <a:gd name="T32" fmla="*/ 2147483647 w 881"/>
              <a:gd name="T33" fmla="*/ 2147483647 h 541"/>
              <a:gd name="T34" fmla="*/ 2147483647 w 881"/>
              <a:gd name="T35" fmla="*/ 2147483647 h 541"/>
              <a:gd name="T36" fmla="*/ 2147483647 w 881"/>
              <a:gd name="T37" fmla="*/ 2147483647 h 541"/>
              <a:gd name="T38" fmla="*/ 2147483647 w 881"/>
              <a:gd name="T39" fmla="*/ 2147483647 h 541"/>
              <a:gd name="T40" fmla="*/ 2147483647 w 881"/>
              <a:gd name="T41" fmla="*/ 2147483647 h 541"/>
              <a:gd name="T42" fmla="*/ 2147483647 w 881"/>
              <a:gd name="T43" fmla="*/ 2147483647 h 541"/>
              <a:gd name="T44" fmla="*/ 2147483647 w 881"/>
              <a:gd name="T45" fmla="*/ 2147483647 h 541"/>
              <a:gd name="T46" fmla="*/ 2147483647 w 881"/>
              <a:gd name="T47" fmla="*/ 2147483647 h 541"/>
              <a:gd name="T48" fmla="*/ 2147483647 w 881"/>
              <a:gd name="T49" fmla="*/ 2147483647 h 541"/>
              <a:gd name="T50" fmla="*/ 2147483647 w 881"/>
              <a:gd name="T51" fmla="*/ 2147483647 h 541"/>
              <a:gd name="T52" fmla="*/ 2147483647 w 881"/>
              <a:gd name="T53" fmla="*/ 2147483647 h 541"/>
              <a:gd name="T54" fmla="*/ 2147483647 w 881"/>
              <a:gd name="T55" fmla="*/ 2147483647 h 541"/>
              <a:gd name="T56" fmla="*/ 2147483647 w 881"/>
              <a:gd name="T57" fmla="*/ 2147483647 h 541"/>
              <a:gd name="T58" fmla="*/ 2147483647 w 881"/>
              <a:gd name="T59" fmla="*/ 2147483647 h 541"/>
              <a:gd name="T60" fmla="*/ 2147483647 w 881"/>
              <a:gd name="T61" fmla="*/ 2147483647 h 541"/>
              <a:gd name="T62" fmla="*/ 2147483647 w 881"/>
              <a:gd name="T63" fmla="*/ 2147483647 h 541"/>
              <a:gd name="T64" fmla="*/ 2147483647 w 881"/>
              <a:gd name="T65" fmla="*/ 2147483647 h 541"/>
              <a:gd name="T66" fmla="*/ 2147483647 w 881"/>
              <a:gd name="T67" fmla="*/ 2147483647 h 541"/>
              <a:gd name="T68" fmla="*/ 2147483647 w 881"/>
              <a:gd name="T69" fmla="*/ 2147483647 h 541"/>
              <a:gd name="T70" fmla="*/ 2147483647 w 881"/>
              <a:gd name="T71" fmla="*/ 2147483647 h 541"/>
              <a:gd name="T72" fmla="*/ 2147483647 w 881"/>
              <a:gd name="T73" fmla="*/ 2147483647 h 541"/>
              <a:gd name="T74" fmla="*/ 2147483647 w 881"/>
              <a:gd name="T75" fmla="*/ 2147483647 h 541"/>
              <a:gd name="T76" fmla="*/ 2147483647 w 881"/>
              <a:gd name="T77" fmla="*/ 2147483647 h 541"/>
              <a:gd name="T78" fmla="*/ 2147483647 w 881"/>
              <a:gd name="T79" fmla="*/ 2147483647 h 541"/>
              <a:gd name="T80" fmla="*/ 2147483647 w 881"/>
              <a:gd name="T81" fmla="*/ 2147483647 h 541"/>
              <a:gd name="T82" fmla="*/ 2147483647 w 881"/>
              <a:gd name="T83" fmla="*/ 2147483647 h 541"/>
              <a:gd name="T84" fmla="*/ 2147483647 w 881"/>
              <a:gd name="T85" fmla="*/ 2147483647 h 541"/>
              <a:gd name="T86" fmla="*/ 2147483647 w 881"/>
              <a:gd name="T87" fmla="*/ 2147483647 h 541"/>
              <a:gd name="T88" fmla="*/ 2147483647 w 881"/>
              <a:gd name="T89" fmla="*/ 2147483647 h 541"/>
              <a:gd name="T90" fmla="*/ 2147483647 w 881"/>
              <a:gd name="T91" fmla="*/ 0 h 541"/>
              <a:gd name="T92" fmla="*/ 0 w 881"/>
              <a:gd name="T93" fmla="*/ 2147483647 h 54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81"/>
              <a:gd name="T142" fmla="*/ 0 h 541"/>
              <a:gd name="T143" fmla="*/ 881 w 881"/>
              <a:gd name="T144" fmla="*/ 541 h 54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81" h="541">
                <a:moveTo>
                  <a:pt x="0" y="6"/>
                </a:moveTo>
                <a:lnTo>
                  <a:pt x="44" y="30"/>
                </a:lnTo>
                <a:lnTo>
                  <a:pt x="88" y="56"/>
                </a:lnTo>
                <a:lnTo>
                  <a:pt x="131" y="84"/>
                </a:lnTo>
                <a:lnTo>
                  <a:pt x="173" y="114"/>
                </a:lnTo>
                <a:lnTo>
                  <a:pt x="214" y="145"/>
                </a:lnTo>
                <a:lnTo>
                  <a:pt x="255" y="178"/>
                </a:lnTo>
                <a:lnTo>
                  <a:pt x="296" y="214"/>
                </a:lnTo>
                <a:lnTo>
                  <a:pt x="337" y="255"/>
                </a:lnTo>
                <a:lnTo>
                  <a:pt x="374" y="285"/>
                </a:lnTo>
                <a:lnTo>
                  <a:pt x="408" y="318"/>
                </a:lnTo>
                <a:lnTo>
                  <a:pt x="441" y="353"/>
                </a:lnTo>
                <a:lnTo>
                  <a:pt x="471" y="390"/>
                </a:lnTo>
                <a:lnTo>
                  <a:pt x="501" y="428"/>
                </a:lnTo>
                <a:lnTo>
                  <a:pt x="529" y="465"/>
                </a:lnTo>
                <a:lnTo>
                  <a:pt x="556" y="504"/>
                </a:lnTo>
                <a:lnTo>
                  <a:pt x="584" y="541"/>
                </a:lnTo>
                <a:lnTo>
                  <a:pt x="583" y="540"/>
                </a:lnTo>
                <a:lnTo>
                  <a:pt x="582" y="539"/>
                </a:lnTo>
                <a:lnTo>
                  <a:pt x="629" y="524"/>
                </a:lnTo>
                <a:lnTo>
                  <a:pt x="673" y="506"/>
                </a:lnTo>
                <a:lnTo>
                  <a:pt x="713" y="485"/>
                </a:lnTo>
                <a:lnTo>
                  <a:pt x="751" y="463"/>
                </a:lnTo>
                <a:lnTo>
                  <a:pt x="785" y="438"/>
                </a:lnTo>
                <a:lnTo>
                  <a:pt x="818" y="412"/>
                </a:lnTo>
                <a:lnTo>
                  <a:pt x="850" y="384"/>
                </a:lnTo>
                <a:lnTo>
                  <a:pt x="881" y="354"/>
                </a:lnTo>
                <a:lnTo>
                  <a:pt x="880" y="354"/>
                </a:lnTo>
                <a:lnTo>
                  <a:pt x="880" y="355"/>
                </a:lnTo>
                <a:lnTo>
                  <a:pt x="880" y="356"/>
                </a:lnTo>
                <a:lnTo>
                  <a:pt x="873" y="295"/>
                </a:lnTo>
                <a:lnTo>
                  <a:pt x="847" y="253"/>
                </a:lnTo>
                <a:lnTo>
                  <a:pt x="806" y="225"/>
                </a:lnTo>
                <a:lnTo>
                  <a:pt x="752" y="208"/>
                </a:lnTo>
                <a:lnTo>
                  <a:pt x="688" y="199"/>
                </a:lnTo>
                <a:lnTo>
                  <a:pt x="619" y="192"/>
                </a:lnTo>
                <a:lnTo>
                  <a:pt x="546" y="186"/>
                </a:lnTo>
                <a:lnTo>
                  <a:pt x="473" y="177"/>
                </a:lnTo>
                <a:lnTo>
                  <a:pt x="422" y="160"/>
                </a:lnTo>
                <a:lnTo>
                  <a:pt x="374" y="146"/>
                </a:lnTo>
                <a:lnTo>
                  <a:pt x="324" y="131"/>
                </a:lnTo>
                <a:lnTo>
                  <a:pt x="272" y="116"/>
                </a:lnTo>
                <a:lnTo>
                  <a:pt x="216" y="96"/>
                </a:lnTo>
                <a:lnTo>
                  <a:pt x="153" y="71"/>
                </a:lnTo>
                <a:lnTo>
                  <a:pt x="83" y="40"/>
                </a:lnTo>
                <a:lnTo>
                  <a:pt x="2" y="0"/>
                </a:lnTo>
                <a:lnTo>
                  <a:pt x="0" y="6"/>
                </a:lnTo>
                <a:close/>
              </a:path>
            </a:pathLst>
          </a:custGeom>
          <a:solidFill>
            <a:srgbClr val="C600C6"/>
          </a:solidFill>
          <a:ln w="0">
            <a:solidFill>
              <a:srgbClr val="000000"/>
            </a:solidFill>
            <a:round/>
            <a:headEnd/>
            <a:tailEnd/>
          </a:ln>
        </p:spPr>
        <p:txBody>
          <a:bodyPr/>
          <a:lstStyle/>
          <a:p>
            <a:endParaRPr lang="en-US"/>
          </a:p>
        </p:txBody>
      </p:sp>
      <p:sp>
        <p:nvSpPr>
          <p:cNvPr id="67601" name="Freeform 15"/>
          <p:cNvSpPr>
            <a:spLocks noChangeAspect="1"/>
          </p:cNvSpPr>
          <p:nvPr/>
        </p:nvSpPr>
        <p:spPr bwMode="auto">
          <a:xfrm>
            <a:off x="8077200" y="4725988"/>
            <a:ext cx="504825" cy="276225"/>
          </a:xfrm>
          <a:custGeom>
            <a:avLst/>
            <a:gdLst>
              <a:gd name="T0" fmla="*/ 2147483647 w 1460"/>
              <a:gd name="T1" fmla="*/ 2147483647 h 795"/>
              <a:gd name="T2" fmla="*/ 2147483647 w 1460"/>
              <a:gd name="T3" fmla="*/ 0 h 795"/>
              <a:gd name="T4" fmla="*/ 2147483647 w 1460"/>
              <a:gd name="T5" fmla="*/ 2147483647 h 795"/>
              <a:gd name="T6" fmla="*/ 2147483647 w 1460"/>
              <a:gd name="T7" fmla="*/ 2147483647 h 795"/>
              <a:gd name="T8" fmla="*/ 2147483647 w 1460"/>
              <a:gd name="T9" fmla="*/ 2147483647 h 795"/>
              <a:gd name="T10" fmla="*/ 2147483647 w 1460"/>
              <a:gd name="T11" fmla="*/ 2147483647 h 795"/>
              <a:gd name="T12" fmla="*/ 2147483647 w 1460"/>
              <a:gd name="T13" fmla="*/ 2147483647 h 795"/>
              <a:gd name="T14" fmla="*/ 2147483647 w 1460"/>
              <a:gd name="T15" fmla="*/ 2147483647 h 795"/>
              <a:gd name="T16" fmla="*/ 2147483647 w 1460"/>
              <a:gd name="T17" fmla="*/ 2147483647 h 795"/>
              <a:gd name="T18" fmla="*/ 2147483647 w 1460"/>
              <a:gd name="T19" fmla="*/ 2147483647 h 795"/>
              <a:gd name="T20" fmla="*/ 2147483647 w 1460"/>
              <a:gd name="T21" fmla="*/ 2147483647 h 795"/>
              <a:gd name="T22" fmla="*/ 2147483647 w 1460"/>
              <a:gd name="T23" fmla="*/ 2147483647 h 795"/>
              <a:gd name="T24" fmla="*/ 2147483647 w 1460"/>
              <a:gd name="T25" fmla="*/ 2147483647 h 795"/>
              <a:gd name="T26" fmla="*/ 2147483647 w 1460"/>
              <a:gd name="T27" fmla="*/ 2147483647 h 795"/>
              <a:gd name="T28" fmla="*/ 2147483647 w 1460"/>
              <a:gd name="T29" fmla="*/ 2147483647 h 795"/>
              <a:gd name="T30" fmla="*/ 2147483647 w 1460"/>
              <a:gd name="T31" fmla="*/ 2147483647 h 795"/>
              <a:gd name="T32" fmla="*/ 2147483647 w 1460"/>
              <a:gd name="T33" fmla="*/ 2147483647 h 795"/>
              <a:gd name="T34" fmla="*/ 0 w 1460"/>
              <a:gd name="T35" fmla="*/ 2147483647 h 795"/>
              <a:gd name="T36" fmla="*/ 2147483647 w 1460"/>
              <a:gd name="T37" fmla="*/ 2147483647 h 795"/>
              <a:gd name="T38" fmla="*/ 2147483647 w 1460"/>
              <a:gd name="T39" fmla="*/ 2147483647 h 795"/>
              <a:gd name="T40" fmla="*/ 2147483647 w 1460"/>
              <a:gd name="T41" fmla="*/ 2147483647 h 795"/>
              <a:gd name="T42" fmla="*/ 2147483647 w 1460"/>
              <a:gd name="T43" fmla="*/ 2147483647 h 795"/>
              <a:gd name="T44" fmla="*/ 2147483647 w 1460"/>
              <a:gd name="T45" fmla="*/ 2147483647 h 795"/>
              <a:gd name="T46" fmla="*/ 2147483647 w 1460"/>
              <a:gd name="T47" fmla="*/ 2147483647 h 795"/>
              <a:gd name="T48" fmla="*/ 2147483647 w 1460"/>
              <a:gd name="T49" fmla="*/ 2147483647 h 795"/>
              <a:gd name="T50" fmla="*/ 2147483647 w 1460"/>
              <a:gd name="T51" fmla="*/ 2147483647 h 795"/>
              <a:gd name="T52" fmla="*/ 2147483647 w 1460"/>
              <a:gd name="T53" fmla="*/ 2147483647 h 795"/>
              <a:gd name="T54" fmla="*/ 2147483647 w 1460"/>
              <a:gd name="T55" fmla="*/ 2147483647 h 795"/>
              <a:gd name="T56" fmla="*/ 2147483647 w 1460"/>
              <a:gd name="T57" fmla="*/ 2147483647 h 795"/>
              <a:gd name="T58" fmla="*/ 2147483647 w 1460"/>
              <a:gd name="T59" fmla="*/ 2147483647 h 79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460"/>
              <a:gd name="T91" fmla="*/ 0 h 795"/>
              <a:gd name="T92" fmla="*/ 1460 w 1460"/>
              <a:gd name="T93" fmla="*/ 795 h 79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460" h="795">
                <a:moveTo>
                  <a:pt x="1120" y="677"/>
                </a:moveTo>
                <a:lnTo>
                  <a:pt x="1460" y="0"/>
                </a:lnTo>
                <a:lnTo>
                  <a:pt x="1373" y="75"/>
                </a:lnTo>
                <a:lnTo>
                  <a:pt x="1275" y="136"/>
                </a:lnTo>
                <a:lnTo>
                  <a:pt x="1204" y="170"/>
                </a:lnTo>
                <a:lnTo>
                  <a:pt x="1092" y="209"/>
                </a:lnTo>
                <a:lnTo>
                  <a:pt x="975" y="233"/>
                </a:lnTo>
                <a:lnTo>
                  <a:pt x="896" y="242"/>
                </a:lnTo>
                <a:lnTo>
                  <a:pt x="818" y="244"/>
                </a:lnTo>
                <a:lnTo>
                  <a:pt x="739" y="240"/>
                </a:lnTo>
                <a:lnTo>
                  <a:pt x="661" y="229"/>
                </a:lnTo>
                <a:lnTo>
                  <a:pt x="547" y="200"/>
                </a:lnTo>
                <a:lnTo>
                  <a:pt x="474" y="173"/>
                </a:lnTo>
                <a:lnTo>
                  <a:pt x="404" y="139"/>
                </a:lnTo>
                <a:lnTo>
                  <a:pt x="339" y="99"/>
                </a:lnTo>
                <a:lnTo>
                  <a:pt x="308" y="76"/>
                </a:lnTo>
                <a:lnTo>
                  <a:pt x="316" y="77"/>
                </a:lnTo>
                <a:lnTo>
                  <a:pt x="0" y="594"/>
                </a:lnTo>
                <a:lnTo>
                  <a:pt x="11" y="594"/>
                </a:lnTo>
                <a:lnTo>
                  <a:pt x="295" y="699"/>
                </a:lnTo>
                <a:lnTo>
                  <a:pt x="458" y="750"/>
                </a:lnTo>
                <a:lnTo>
                  <a:pt x="567" y="776"/>
                </a:lnTo>
                <a:lnTo>
                  <a:pt x="669" y="792"/>
                </a:lnTo>
                <a:lnTo>
                  <a:pt x="764" y="795"/>
                </a:lnTo>
                <a:lnTo>
                  <a:pt x="824" y="791"/>
                </a:lnTo>
                <a:lnTo>
                  <a:pt x="910" y="773"/>
                </a:lnTo>
                <a:lnTo>
                  <a:pt x="994" y="742"/>
                </a:lnTo>
                <a:lnTo>
                  <a:pt x="1076" y="696"/>
                </a:lnTo>
                <a:lnTo>
                  <a:pt x="1131" y="658"/>
                </a:lnTo>
                <a:lnTo>
                  <a:pt x="1120" y="677"/>
                </a:lnTo>
                <a:close/>
              </a:path>
            </a:pathLst>
          </a:custGeom>
          <a:solidFill>
            <a:srgbClr val="FF00FF"/>
          </a:solidFill>
          <a:ln w="0">
            <a:solidFill>
              <a:srgbClr val="000000"/>
            </a:solidFill>
            <a:round/>
            <a:headEnd/>
            <a:tailEnd/>
          </a:ln>
        </p:spPr>
        <p:txBody>
          <a:bodyPr/>
          <a:lstStyle/>
          <a:p>
            <a:endParaRPr lang="en-US"/>
          </a:p>
        </p:txBody>
      </p:sp>
      <p:sp>
        <p:nvSpPr>
          <p:cNvPr id="67602" name="Freeform 16"/>
          <p:cNvSpPr>
            <a:spLocks noChangeAspect="1"/>
          </p:cNvSpPr>
          <p:nvPr/>
        </p:nvSpPr>
        <p:spPr bwMode="auto">
          <a:xfrm>
            <a:off x="8274050" y="4606925"/>
            <a:ext cx="304800" cy="185738"/>
          </a:xfrm>
          <a:custGeom>
            <a:avLst/>
            <a:gdLst>
              <a:gd name="T0" fmla="*/ 0 w 883"/>
              <a:gd name="T1" fmla="*/ 2147483647 h 542"/>
              <a:gd name="T2" fmla="*/ 2147483647 w 883"/>
              <a:gd name="T3" fmla="*/ 2147483647 h 542"/>
              <a:gd name="T4" fmla="*/ 2147483647 w 883"/>
              <a:gd name="T5" fmla="*/ 2147483647 h 542"/>
              <a:gd name="T6" fmla="*/ 2147483647 w 883"/>
              <a:gd name="T7" fmla="*/ 2147483647 h 542"/>
              <a:gd name="T8" fmla="*/ 2147483647 w 883"/>
              <a:gd name="T9" fmla="*/ 2147483647 h 542"/>
              <a:gd name="T10" fmla="*/ 2147483647 w 883"/>
              <a:gd name="T11" fmla="*/ 2147483647 h 542"/>
              <a:gd name="T12" fmla="*/ 2147483647 w 883"/>
              <a:gd name="T13" fmla="*/ 2147483647 h 542"/>
              <a:gd name="T14" fmla="*/ 2147483647 w 883"/>
              <a:gd name="T15" fmla="*/ 2147483647 h 542"/>
              <a:gd name="T16" fmla="*/ 2147483647 w 883"/>
              <a:gd name="T17" fmla="*/ 2147483647 h 542"/>
              <a:gd name="T18" fmla="*/ 2147483647 w 883"/>
              <a:gd name="T19" fmla="*/ 2147483647 h 542"/>
              <a:gd name="T20" fmla="*/ 2147483647 w 883"/>
              <a:gd name="T21" fmla="*/ 2147483647 h 542"/>
              <a:gd name="T22" fmla="*/ 2147483647 w 883"/>
              <a:gd name="T23" fmla="*/ 2147483647 h 542"/>
              <a:gd name="T24" fmla="*/ 2147483647 w 883"/>
              <a:gd name="T25" fmla="*/ 2147483647 h 542"/>
              <a:gd name="T26" fmla="*/ 2147483647 w 883"/>
              <a:gd name="T27" fmla="*/ 2147483647 h 542"/>
              <a:gd name="T28" fmla="*/ 2147483647 w 883"/>
              <a:gd name="T29" fmla="*/ 2147483647 h 542"/>
              <a:gd name="T30" fmla="*/ 2147483647 w 883"/>
              <a:gd name="T31" fmla="*/ 2147483647 h 542"/>
              <a:gd name="T32" fmla="*/ 2147483647 w 883"/>
              <a:gd name="T33" fmla="*/ 2147483647 h 542"/>
              <a:gd name="T34" fmla="*/ 2147483647 w 883"/>
              <a:gd name="T35" fmla="*/ 2147483647 h 542"/>
              <a:gd name="T36" fmla="*/ 2147483647 w 883"/>
              <a:gd name="T37" fmla="*/ 2147483647 h 542"/>
              <a:gd name="T38" fmla="*/ 2147483647 w 883"/>
              <a:gd name="T39" fmla="*/ 2147483647 h 542"/>
              <a:gd name="T40" fmla="*/ 2147483647 w 883"/>
              <a:gd name="T41" fmla="*/ 2147483647 h 542"/>
              <a:gd name="T42" fmla="*/ 2147483647 w 883"/>
              <a:gd name="T43" fmla="*/ 2147483647 h 542"/>
              <a:gd name="T44" fmla="*/ 2147483647 w 883"/>
              <a:gd name="T45" fmla="*/ 2147483647 h 542"/>
              <a:gd name="T46" fmla="*/ 2147483647 w 883"/>
              <a:gd name="T47" fmla="*/ 2147483647 h 542"/>
              <a:gd name="T48" fmla="*/ 2147483647 w 883"/>
              <a:gd name="T49" fmla="*/ 2147483647 h 542"/>
              <a:gd name="T50" fmla="*/ 2147483647 w 883"/>
              <a:gd name="T51" fmla="*/ 2147483647 h 542"/>
              <a:gd name="T52" fmla="*/ 2147483647 w 883"/>
              <a:gd name="T53" fmla="*/ 2147483647 h 542"/>
              <a:gd name="T54" fmla="*/ 2147483647 w 883"/>
              <a:gd name="T55" fmla="*/ 2147483647 h 542"/>
              <a:gd name="T56" fmla="*/ 2147483647 w 883"/>
              <a:gd name="T57" fmla="*/ 2147483647 h 542"/>
              <a:gd name="T58" fmla="*/ 2147483647 w 883"/>
              <a:gd name="T59" fmla="*/ 2147483647 h 542"/>
              <a:gd name="T60" fmla="*/ 2147483647 w 883"/>
              <a:gd name="T61" fmla="*/ 2147483647 h 542"/>
              <a:gd name="T62" fmla="*/ 2147483647 w 883"/>
              <a:gd name="T63" fmla="*/ 2147483647 h 542"/>
              <a:gd name="T64" fmla="*/ 2147483647 w 883"/>
              <a:gd name="T65" fmla="*/ 2147483647 h 542"/>
              <a:gd name="T66" fmla="*/ 2147483647 w 883"/>
              <a:gd name="T67" fmla="*/ 2147483647 h 542"/>
              <a:gd name="T68" fmla="*/ 2147483647 w 883"/>
              <a:gd name="T69" fmla="*/ 2147483647 h 542"/>
              <a:gd name="T70" fmla="*/ 2147483647 w 883"/>
              <a:gd name="T71" fmla="*/ 2147483647 h 542"/>
              <a:gd name="T72" fmla="*/ 2147483647 w 883"/>
              <a:gd name="T73" fmla="*/ 2147483647 h 542"/>
              <a:gd name="T74" fmla="*/ 2147483647 w 883"/>
              <a:gd name="T75" fmla="*/ 2147483647 h 542"/>
              <a:gd name="T76" fmla="*/ 2147483647 w 883"/>
              <a:gd name="T77" fmla="*/ 2147483647 h 542"/>
              <a:gd name="T78" fmla="*/ 2147483647 w 883"/>
              <a:gd name="T79" fmla="*/ 2147483647 h 542"/>
              <a:gd name="T80" fmla="*/ 2147483647 w 883"/>
              <a:gd name="T81" fmla="*/ 2147483647 h 542"/>
              <a:gd name="T82" fmla="*/ 2147483647 w 883"/>
              <a:gd name="T83" fmla="*/ 2147483647 h 542"/>
              <a:gd name="T84" fmla="*/ 2147483647 w 883"/>
              <a:gd name="T85" fmla="*/ 2147483647 h 542"/>
              <a:gd name="T86" fmla="*/ 2147483647 w 883"/>
              <a:gd name="T87" fmla="*/ 2147483647 h 542"/>
              <a:gd name="T88" fmla="*/ 2147483647 w 883"/>
              <a:gd name="T89" fmla="*/ 2147483647 h 542"/>
              <a:gd name="T90" fmla="*/ 2147483647 w 883"/>
              <a:gd name="T91" fmla="*/ 0 h 542"/>
              <a:gd name="T92" fmla="*/ 0 w 883"/>
              <a:gd name="T93" fmla="*/ 2147483647 h 54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83"/>
              <a:gd name="T142" fmla="*/ 0 h 542"/>
              <a:gd name="T143" fmla="*/ 883 w 883"/>
              <a:gd name="T144" fmla="*/ 542 h 54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83" h="542">
                <a:moveTo>
                  <a:pt x="0" y="5"/>
                </a:moveTo>
                <a:lnTo>
                  <a:pt x="45" y="30"/>
                </a:lnTo>
                <a:lnTo>
                  <a:pt x="89" y="56"/>
                </a:lnTo>
                <a:lnTo>
                  <a:pt x="131" y="84"/>
                </a:lnTo>
                <a:lnTo>
                  <a:pt x="174" y="113"/>
                </a:lnTo>
                <a:lnTo>
                  <a:pt x="214" y="144"/>
                </a:lnTo>
                <a:lnTo>
                  <a:pt x="256" y="178"/>
                </a:lnTo>
                <a:lnTo>
                  <a:pt x="296" y="214"/>
                </a:lnTo>
                <a:lnTo>
                  <a:pt x="338" y="254"/>
                </a:lnTo>
                <a:lnTo>
                  <a:pt x="374" y="284"/>
                </a:lnTo>
                <a:lnTo>
                  <a:pt x="409" y="318"/>
                </a:lnTo>
                <a:lnTo>
                  <a:pt x="442" y="353"/>
                </a:lnTo>
                <a:lnTo>
                  <a:pt x="472" y="390"/>
                </a:lnTo>
                <a:lnTo>
                  <a:pt x="502" y="428"/>
                </a:lnTo>
                <a:lnTo>
                  <a:pt x="530" y="466"/>
                </a:lnTo>
                <a:lnTo>
                  <a:pt x="557" y="504"/>
                </a:lnTo>
                <a:lnTo>
                  <a:pt x="585" y="542"/>
                </a:lnTo>
                <a:lnTo>
                  <a:pt x="584" y="541"/>
                </a:lnTo>
                <a:lnTo>
                  <a:pt x="584" y="540"/>
                </a:lnTo>
                <a:lnTo>
                  <a:pt x="631" y="524"/>
                </a:lnTo>
                <a:lnTo>
                  <a:pt x="673" y="506"/>
                </a:lnTo>
                <a:lnTo>
                  <a:pt x="714" y="486"/>
                </a:lnTo>
                <a:lnTo>
                  <a:pt x="751" y="464"/>
                </a:lnTo>
                <a:lnTo>
                  <a:pt x="786" y="439"/>
                </a:lnTo>
                <a:lnTo>
                  <a:pt x="819" y="413"/>
                </a:lnTo>
                <a:lnTo>
                  <a:pt x="851" y="385"/>
                </a:lnTo>
                <a:lnTo>
                  <a:pt x="883" y="355"/>
                </a:lnTo>
                <a:lnTo>
                  <a:pt x="882" y="355"/>
                </a:lnTo>
                <a:lnTo>
                  <a:pt x="881" y="355"/>
                </a:lnTo>
                <a:lnTo>
                  <a:pt x="881" y="356"/>
                </a:lnTo>
                <a:lnTo>
                  <a:pt x="874" y="295"/>
                </a:lnTo>
                <a:lnTo>
                  <a:pt x="848" y="252"/>
                </a:lnTo>
                <a:lnTo>
                  <a:pt x="806" y="225"/>
                </a:lnTo>
                <a:lnTo>
                  <a:pt x="752" y="209"/>
                </a:lnTo>
                <a:lnTo>
                  <a:pt x="690" y="198"/>
                </a:lnTo>
                <a:lnTo>
                  <a:pt x="620" y="193"/>
                </a:lnTo>
                <a:lnTo>
                  <a:pt x="548" y="186"/>
                </a:lnTo>
                <a:lnTo>
                  <a:pt x="475" y="177"/>
                </a:lnTo>
                <a:lnTo>
                  <a:pt x="424" y="160"/>
                </a:lnTo>
                <a:lnTo>
                  <a:pt x="374" y="145"/>
                </a:lnTo>
                <a:lnTo>
                  <a:pt x="324" y="131"/>
                </a:lnTo>
                <a:lnTo>
                  <a:pt x="272" y="115"/>
                </a:lnTo>
                <a:lnTo>
                  <a:pt x="216" y="96"/>
                </a:lnTo>
                <a:lnTo>
                  <a:pt x="154" y="71"/>
                </a:lnTo>
                <a:lnTo>
                  <a:pt x="83" y="39"/>
                </a:lnTo>
                <a:lnTo>
                  <a:pt x="2" y="0"/>
                </a:lnTo>
                <a:lnTo>
                  <a:pt x="0" y="5"/>
                </a:lnTo>
                <a:close/>
              </a:path>
            </a:pathLst>
          </a:custGeom>
          <a:solidFill>
            <a:srgbClr val="C600C6"/>
          </a:solidFill>
          <a:ln w="0">
            <a:solidFill>
              <a:srgbClr val="000000"/>
            </a:solidFill>
            <a:round/>
            <a:headEnd/>
            <a:tailEnd/>
          </a:ln>
        </p:spPr>
        <p:txBody>
          <a:bodyPr/>
          <a:lstStyle/>
          <a:p>
            <a:endParaRPr lang="en-US"/>
          </a:p>
        </p:txBody>
      </p:sp>
      <p:sp>
        <p:nvSpPr>
          <p:cNvPr id="67603" name="Freeform 17"/>
          <p:cNvSpPr>
            <a:spLocks noChangeAspect="1"/>
          </p:cNvSpPr>
          <p:nvPr/>
        </p:nvSpPr>
        <p:spPr bwMode="auto">
          <a:xfrm>
            <a:off x="8242300" y="4408488"/>
            <a:ext cx="506413" cy="273050"/>
          </a:xfrm>
          <a:custGeom>
            <a:avLst/>
            <a:gdLst>
              <a:gd name="T0" fmla="*/ 2147483647 w 1461"/>
              <a:gd name="T1" fmla="*/ 2147483647 h 793"/>
              <a:gd name="T2" fmla="*/ 2147483647 w 1461"/>
              <a:gd name="T3" fmla="*/ 2147483647 h 793"/>
              <a:gd name="T4" fmla="*/ 2147483647 w 1461"/>
              <a:gd name="T5" fmla="*/ 0 h 793"/>
              <a:gd name="T6" fmla="*/ 2147483647 w 1461"/>
              <a:gd name="T7" fmla="*/ 2147483647 h 793"/>
              <a:gd name="T8" fmla="*/ 2147483647 w 1461"/>
              <a:gd name="T9" fmla="*/ 2147483647 h 793"/>
              <a:gd name="T10" fmla="*/ 2147483647 w 1461"/>
              <a:gd name="T11" fmla="*/ 2147483647 h 793"/>
              <a:gd name="T12" fmla="*/ 2147483647 w 1461"/>
              <a:gd name="T13" fmla="*/ 2147483647 h 793"/>
              <a:gd name="T14" fmla="*/ 2147483647 w 1461"/>
              <a:gd name="T15" fmla="*/ 2147483647 h 793"/>
              <a:gd name="T16" fmla="*/ 2147483647 w 1461"/>
              <a:gd name="T17" fmla="*/ 2147483647 h 793"/>
              <a:gd name="T18" fmla="*/ 2147483647 w 1461"/>
              <a:gd name="T19" fmla="*/ 2147483647 h 793"/>
              <a:gd name="T20" fmla="*/ 2147483647 w 1461"/>
              <a:gd name="T21" fmla="*/ 2147483647 h 793"/>
              <a:gd name="T22" fmla="*/ 2147483647 w 1461"/>
              <a:gd name="T23" fmla="*/ 2147483647 h 793"/>
              <a:gd name="T24" fmla="*/ 2147483647 w 1461"/>
              <a:gd name="T25" fmla="*/ 2147483647 h 793"/>
              <a:gd name="T26" fmla="*/ 2147483647 w 1461"/>
              <a:gd name="T27" fmla="*/ 2147483647 h 793"/>
              <a:gd name="T28" fmla="*/ 2147483647 w 1461"/>
              <a:gd name="T29" fmla="*/ 2147483647 h 793"/>
              <a:gd name="T30" fmla="*/ 2147483647 w 1461"/>
              <a:gd name="T31" fmla="*/ 2147483647 h 793"/>
              <a:gd name="T32" fmla="*/ 0 w 1461"/>
              <a:gd name="T33" fmla="*/ 2147483647 h 793"/>
              <a:gd name="T34" fmla="*/ 2147483647 w 1461"/>
              <a:gd name="T35" fmla="*/ 2147483647 h 793"/>
              <a:gd name="T36" fmla="*/ 2147483647 w 1461"/>
              <a:gd name="T37" fmla="*/ 2147483647 h 793"/>
              <a:gd name="T38" fmla="*/ 2147483647 w 1461"/>
              <a:gd name="T39" fmla="*/ 2147483647 h 793"/>
              <a:gd name="T40" fmla="*/ 2147483647 w 1461"/>
              <a:gd name="T41" fmla="*/ 2147483647 h 793"/>
              <a:gd name="T42" fmla="*/ 2147483647 w 1461"/>
              <a:gd name="T43" fmla="*/ 2147483647 h 793"/>
              <a:gd name="T44" fmla="*/ 2147483647 w 1461"/>
              <a:gd name="T45" fmla="*/ 2147483647 h 793"/>
              <a:gd name="T46" fmla="*/ 2147483647 w 1461"/>
              <a:gd name="T47" fmla="*/ 2147483647 h 793"/>
              <a:gd name="T48" fmla="*/ 2147483647 w 1461"/>
              <a:gd name="T49" fmla="*/ 2147483647 h 793"/>
              <a:gd name="T50" fmla="*/ 2147483647 w 1461"/>
              <a:gd name="T51" fmla="*/ 2147483647 h 793"/>
              <a:gd name="T52" fmla="*/ 2147483647 w 1461"/>
              <a:gd name="T53" fmla="*/ 2147483647 h 793"/>
              <a:gd name="T54" fmla="*/ 2147483647 w 1461"/>
              <a:gd name="T55" fmla="*/ 2147483647 h 79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461"/>
              <a:gd name="T85" fmla="*/ 0 h 793"/>
              <a:gd name="T86" fmla="*/ 1461 w 1461"/>
              <a:gd name="T87" fmla="*/ 793 h 79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461" h="793">
                <a:moveTo>
                  <a:pt x="1121" y="676"/>
                </a:moveTo>
                <a:lnTo>
                  <a:pt x="1454" y="8"/>
                </a:lnTo>
                <a:lnTo>
                  <a:pt x="1461" y="0"/>
                </a:lnTo>
                <a:lnTo>
                  <a:pt x="1374" y="75"/>
                </a:lnTo>
                <a:lnTo>
                  <a:pt x="1275" y="136"/>
                </a:lnTo>
                <a:lnTo>
                  <a:pt x="1168" y="184"/>
                </a:lnTo>
                <a:lnTo>
                  <a:pt x="1054" y="218"/>
                </a:lnTo>
                <a:lnTo>
                  <a:pt x="937" y="238"/>
                </a:lnTo>
                <a:lnTo>
                  <a:pt x="858" y="243"/>
                </a:lnTo>
                <a:lnTo>
                  <a:pt x="779" y="242"/>
                </a:lnTo>
                <a:lnTo>
                  <a:pt x="661" y="228"/>
                </a:lnTo>
                <a:lnTo>
                  <a:pt x="546" y="199"/>
                </a:lnTo>
                <a:lnTo>
                  <a:pt x="438" y="157"/>
                </a:lnTo>
                <a:lnTo>
                  <a:pt x="371" y="119"/>
                </a:lnTo>
                <a:lnTo>
                  <a:pt x="307" y="75"/>
                </a:lnTo>
                <a:lnTo>
                  <a:pt x="316" y="77"/>
                </a:lnTo>
                <a:lnTo>
                  <a:pt x="0" y="594"/>
                </a:lnTo>
                <a:lnTo>
                  <a:pt x="10" y="594"/>
                </a:lnTo>
                <a:lnTo>
                  <a:pt x="295" y="700"/>
                </a:lnTo>
                <a:lnTo>
                  <a:pt x="458" y="750"/>
                </a:lnTo>
                <a:lnTo>
                  <a:pt x="602" y="783"/>
                </a:lnTo>
                <a:lnTo>
                  <a:pt x="701" y="793"/>
                </a:lnTo>
                <a:lnTo>
                  <a:pt x="795" y="793"/>
                </a:lnTo>
                <a:lnTo>
                  <a:pt x="882" y="779"/>
                </a:lnTo>
                <a:lnTo>
                  <a:pt x="966" y="754"/>
                </a:lnTo>
                <a:lnTo>
                  <a:pt x="1049" y="713"/>
                </a:lnTo>
                <a:lnTo>
                  <a:pt x="1131" y="658"/>
                </a:lnTo>
                <a:lnTo>
                  <a:pt x="1121" y="676"/>
                </a:lnTo>
                <a:close/>
              </a:path>
            </a:pathLst>
          </a:custGeom>
          <a:solidFill>
            <a:srgbClr val="FF00FF"/>
          </a:solidFill>
          <a:ln w="0">
            <a:solidFill>
              <a:srgbClr val="000000"/>
            </a:solidFill>
            <a:round/>
            <a:headEnd/>
            <a:tailEnd/>
          </a:ln>
        </p:spPr>
        <p:txBody>
          <a:bodyPr/>
          <a:lstStyle/>
          <a:p>
            <a:endParaRPr lang="en-US"/>
          </a:p>
        </p:txBody>
      </p:sp>
      <p:sp>
        <p:nvSpPr>
          <p:cNvPr id="67604" name="Freeform 18"/>
          <p:cNvSpPr>
            <a:spLocks noChangeAspect="1"/>
          </p:cNvSpPr>
          <p:nvPr/>
        </p:nvSpPr>
        <p:spPr bwMode="auto">
          <a:xfrm>
            <a:off x="8575675" y="4306888"/>
            <a:ext cx="168275" cy="165100"/>
          </a:xfrm>
          <a:custGeom>
            <a:avLst/>
            <a:gdLst>
              <a:gd name="T0" fmla="*/ 0 w 488"/>
              <a:gd name="T1" fmla="*/ 2147483647 h 484"/>
              <a:gd name="T2" fmla="*/ 2147483647 w 488"/>
              <a:gd name="T3" fmla="*/ 2147483647 h 484"/>
              <a:gd name="T4" fmla="*/ 2147483647 w 488"/>
              <a:gd name="T5" fmla="*/ 2147483647 h 484"/>
              <a:gd name="T6" fmla="*/ 2147483647 w 488"/>
              <a:gd name="T7" fmla="*/ 2147483647 h 484"/>
              <a:gd name="T8" fmla="*/ 2147483647 w 488"/>
              <a:gd name="T9" fmla="*/ 2147483647 h 484"/>
              <a:gd name="T10" fmla="*/ 2147483647 w 488"/>
              <a:gd name="T11" fmla="*/ 2147483647 h 484"/>
              <a:gd name="T12" fmla="*/ 2147483647 w 488"/>
              <a:gd name="T13" fmla="*/ 2147483647 h 484"/>
              <a:gd name="T14" fmla="*/ 2147483647 w 488"/>
              <a:gd name="T15" fmla="*/ 2147483647 h 484"/>
              <a:gd name="T16" fmla="*/ 2147483647 w 488"/>
              <a:gd name="T17" fmla="*/ 2147483647 h 484"/>
              <a:gd name="T18" fmla="*/ 2147483647 w 488"/>
              <a:gd name="T19" fmla="*/ 2147483647 h 484"/>
              <a:gd name="T20" fmla="*/ 2147483647 w 488"/>
              <a:gd name="T21" fmla="*/ 2147483647 h 484"/>
              <a:gd name="T22" fmla="*/ 2147483647 w 488"/>
              <a:gd name="T23" fmla="*/ 2147483647 h 484"/>
              <a:gd name="T24" fmla="*/ 2147483647 w 488"/>
              <a:gd name="T25" fmla="*/ 2147483647 h 484"/>
              <a:gd name="T26" fmla="*/ 2147483647 w 488"/>
              <a:gd name="T27" fmla="*/ 2147483647 h 484"/>
              <a:gd name="T28" fmla="*/ 2147483647 w 488"/>
              <a:gd name="T29" fmla="*/ 2147483647 h 484"/>
              <a:gd name="T30" fmla="*/ 2147483647 w 488"/>
              <a:gd name="T31" fmla="*/ 2147483647 h 484"/>
              <a:gd name="T32" fmla="*/ 2147483647 w 488"/>
              <a:gd name="T33" fmla="*/ 2147483647 h 484"/>
              <a:gd name="T34" fmla="*/ 2147483647 w 488"/>
              <a:gd name="T35" fmla="*/ 0 h 484"/>
              <a:gd name="T36" fmla="*/ 2147483647 w 488"/>
              <a:gd name="T37" fmla="*/ 2147483647 h 484"/>
              <a:gd name="T38" fmla="*/ 2147483647 w 488"/>
              <a:gd name="T39" fmla="*/ 2147483647 h 484"/>
              <a:gd name="T40" fmla="*/ 0 w 488"/>
              <a:gd name="T41" fmla="*/ 2147483647 h 4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88"/>
              <a:gd name="T64" fmla="*/ 0 h 484"/>
              <a:gd name="T65" fmla="*/ 488 w 488"/>
              <a:gd name="T66" fmla="*/ 484 h 4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88" h="484">
                <a:moveTo>
                  <a:pt x="0" y="249"/>
                </a:moveTo>
                <a:lnTo>
                  <a:pt x="11" y="272"/>
                </a:lnTo>
                <a:lnTo>
                  <a:pt x="162" y="447"/>
                </a:lnTo>
                <a:lnTo>
                  <a:pt x="191" y="484"/>
                </a:lnTo>
                <a:lnTo>
                  <a:pt x="189" y="482"/>
                </a:lnTo>
                <a:lnTo>
                  <a:pt x="279" y="449"/>
                </a:lnTo>
                <a:lnTo>
                  <a:pt x="357" y="407"/>
                </a:lnTo>
                <a:lnTo>
                  <a:pt x="425" y="356"/>
                </a:lnTo>
                <a:lnTo>
                  <a:pt x="488" y="297"/>
                </a:lnTo>
                <a:lnTo>
                  <a:pt x="487" y="299"/>
                </a:lnTo>
                <a:lnTo>
                  <a:pt x="471" y="268"/>
                </a:lnTo>
                <a:lnTo>
                  <a:pt x="449" y="238"/>
                </a:lnTo>
                <a:lnTo>
                  <a:pt x="387" y="180"/>
                </a:lnTo>
                <a:lnTo>
                  <a:pt x="309" y="127"/>
                </a:lnTo>
                <a:lnTo>
                  <a:pt x="225" y="80"/>
                </a:lnTo>
                <a:lnTo>
                  <a:pt x="107" y="27"/>
                </a:lnTo>
                <a:lnTo>
                  <a:pt x="36" y="4"/>
                </a:lnTo>
                <a:lnTo>
                  <a:pt x="13" y="0"/>
                </a:lnTo>
                <a:lnTo>
                  <a:pt x="8" y="3"/>
                </a:lnTo>
                <a:lnTo>
                  <a:pt x="8" y="96"/>
                </a:lnTo>
                <a:lnTo>
                  <a:pt x="0" y="249"/>
                </a:lnTo>
                <a:close/>
              </a:path>
            </a:pathLst>
          </a:custGeom>
          <a:solidFill>
            <a:srgbClr val="C600C6"/>
          </a:solidFill>
          <a:ln w="0">
            <a:solidFill>
              <a:srgbClr val="000000"/>
            </a:solidFill>
            <a:round/>
            <a:headEnd/>
            <a:tailEnd/>
          </a:ln>
        </p:spPr>
        <p:txBody>
          <a:bodyPr/>
          <a:lstStyle/>
          <a:p>
            <a:endParaRPr lang="en-US"/>
          </a:p>
        </p:txBody>
      </p:sp>
      <p:sp>
        <p:nvSpPr>
          <p:cNvPr id="67605" name="Freeform 19"/>
          <p:cNvSpPr>
            <a:spLocks noChangeAspect="1"/>
          </p:cNvSpPr>
          <p:nvPr/>
        </p:nvSpPr>
        <p:spPr bwMode="auto">
          <a:xfrm>
            <a:off x="7820025" y="5546725"/>
            <a:ext cx="917575" cy="469900"/>
          </a:xfrm>
          <a:custGeom>
            <a:avLst/>
            <a:gdLst>
              <a:gd name="T0" fmla="*/ 2147483647 w 2652"/>
              <a:gd name="T1" fmla="*/ 2147483647 h 1364"/>
              <a:gd name="T2" fmla="*/ 2147483647 w 2652"/>
              <a:gd name="T3" fmla="*/ 2147483647 h 1364"/>
              <a:gd name="T4" fmla="*/ 2147483647 w 2652"/>
              <a:gd name="T5" fmla="*/ 2147483647 h 1364"/>
              <a:gd name="T6" fmla="*/ 2147483647 w 2652"/>
              <a:gd name="T7" fmla="*/ 2147483647 h 1364"/>
              <a:gd name="T8" fmla="*/ 2147483647 w 2652"/>
              <a:gd name="T9" fmla="*/ 2147483647 h 1364"/>
              <a:gd name="T10" fmla="*/ 2147483647 w 2652"/>
              <a:gd name="T11" fmla="*/ 2147483647 h 1364"/>
              <a:gd name="T12" fmla="*/ 2147483647 w 2652"/>
              <a:gd name="T13" fmla="*/ 2147483647 h 1364"/>
              <a:gd name="T14" fmla="*/ 2147483647 w 2652"/>
              <a:gd name="T15" fmla="*/ 2147483647 h 1364"/>
              <a:gd name="T16" fmla="*/ 0 w 2652"/>
              <a:gd name="T17" fmla="*/ 0 h 1364"/>
              <a:gd name="T18" fmla="*/ 2147483647 w 2652"/>
              <a:gd name="T19" fmla="*/ 2147483647 h 1364"/>
              <a:gd name="T20" fmla="*/ 2147483647 w 2652"/>
              <a:gd name="T21" fmla="*/ 2147483647 h 1364"/>
              <a:gd name="T22" fmla="*/ 2147483647 w 2652"/>
              <a:gd name="T23" fmla="*/ 2147483647 h 1364"/>
              <a:gd name="T24" fmla="*/ 2147483647 w 2652"/>
              <a:gd name="T25" fmla="*/ 2147483647 h 1364"/>
              <a:gd name="T26" fmla="*/ 2147483647 w 2652"/>
              <a:gd name="T27" fmla="*/ 2147483647 h 1364"/>
              <a:gd name="T28" fmla="*/ 2147483647 w 2652"/>
              <a:gd name="T29" fmla="*/ 2147483647 h 1364"/>
              <a:gd name="T30" fmla="*/ 2147483647 w 2652"/>
              <a:gd name="T31" fmla="*/ 2147483647 h 1364"/>
              <a:gd name="T32" fmla="*/ 2147483647 w 2652"/>
              <a:gd name="T33" fmla="*/ 2147483647 h 1364"/>
              <a:gd name="T34" fmla="*/ 2147483647 w 2652"/>
              <a:gd name="T35" fmla="*/ 2147483647 h 1364"/>
              <a:gd name="T36" fmla="*/ 2147483647 w 2652"/>
              <a:gd name="T37" fmla="*/ 2147483647 h 1364"/>
              <a:gd name="T38" fmla="*/ 2147483647 w 2652"/>
              <a:gd name="T39" fmla="*/ 2147483647 h 1364"/>
              <a:gd name="T40" fmla="*/ 2147483647 w 2652"/>
              <a:gd name="T41" fmla="*/ 2147483647 h 1364"/>
              <a:gd name="T42" fmla="*/ 2147483647 w 2652"/>
              <a:gd name="T43" fmla="*/ 2147483647 h 1364"/>
              <a:gd name="T44" fmla="*/ 2147483647 w 2652"/>
              <a:gd name="T45" fmla="*/ 2147483647 h 1364"/>
              <a:gd name="T46" fmla="*/ 2147483647 w 2652"/>
              <a:gd name="T47" fmla="*/ 2147483647 h 1364"/>
              <a:gd name="T48" fmla="*/ 2147483647 w 2652"/>
              <a:gd name="T49" fmla="*/ 2147483647 h 1364"/>
              <a:gd name="T50" fmla="*/ 2147483647 w 2652"/>
              <a:gd name="T51" fmla="*/ 2147483647 h 1364"/>
              <a:gd name="T52" fmla="*/ 2147483647 w 2652"/>
              <a:gd name="T53" fmla="*/ 2147483647 h 1364"/>
              <a:gd name="T54" fmla="*/ 2147483647 w 2652"/>
              <a:gd name="T55" fmla="*/ 2147483647 h 1364"/>
              <a:gd name="T56" fmla="*/ 2147483647 w 2652"/>
              <a:gd name="T57" fmla="*/ 2147483647 h 1364"/>
              <a:gd name="T58" fmla="*/ 2147483647 w 2652"/>
              <a:gd name="T59" fmla="*/ 2147483647 h 1364"/>
              <a:gd name="T60" fmla="*/ 2147483647 w 2652"/>
              <a:gd name="T61" fmla="*/ 2147483647 h 1364"/>
              <a:gd name="T62" fmla="*/ 2147483647 w 2652"/>
              <a:gd name="T63" fmla="*/ 2147483647 h 1364"/>
              <a:gd name="T64" fmla="*/ 2147483647 w 2652"/>
              <a:gd name="T65" fmla="*/ 2147483647 h 1364"/>
              <a:gd name="T66" fmla="*/ 2147483647 w 2652"/>
              <a:gd name="T67" fmla="*/ 2147483647 h 1364"/>
              <a:gd name="T68" fmla="*/ 2147483647 w 2652"/>
              <a:gd name="T69" fmla="*/ 2147483647 h 1364"/>
              <a:gd name="T70" fmla="*/ 2147483647 w 2652"/>
              <a:gd name="T71" fmla="*/ 2147483647 h 1364"/>
              <a:gd name="T72" fmla="*/ 2147483647 w 2652"/>
              <a:gd name="T73" fmla="*/ 2147483647 h 1364"/>
              <a:gd name="T74" fmla="*/ 2147483647 w 2652"/>
              <a:gd name="T75" fmla="*/ 2147483647 h 1364"/>
              <a:gd name="T76" fmla="*/ 2147483647 w 2652"/>
              <a:gd name="T77" fmla="*/ 2147483647 h 1364"/>
              <a:gd name="T78" fmla="*/ 2147483647 w 2652"/>
              <a:gd name="T79" fmla="*/ 2147483647 h 1364"/>
              <a:gd name="T80" fmla="*/ 2147483647 w 2652"/>
              <a:gd name="T81" fmla="*/ 2147483647 h 13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652"/>
              <a:gd name="T124" fmla="*/ 0 h 1364"/>
              <a:gd name="T125" fmla="*/ 2652 w 2652"/>
              <a:gd name="T126" fmla="*/ 1364 h 136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652" h="1364">
                <a:moveTo>
                  <a:pt x="217" y="71"/>
                </a:moveTo>
                <a:lnTo>
                  <a:pt x="190" y="72"/>
                </a:lnTo>
                <a:lnTo>
                  <a:pt x="162" y="70"/>
                </a:lnTo>
                <a:lnTo>
                  <a:pt x="133" y="65"/>
                </a:lnTo>
                <a:lnTo>
                  <a:pt x="104" y="56"/>
                </a:lnTo>
                <a:lnTo>
                  <a:pt x="74" y="46"/>
                </a:lnTo>
                <a:lnTo>
                  <a:pt x="47" y="33"/>
                </a:lnTo>
                <a:lnTo>
                  <a:pt x="22" y="17"/>
                </a:lnTo>
                <a:lnTo>
                  <a:pt x="0" y="0"/>
                </a:lnTo>
                <a:lnTo>
                  <a:pt x="56" y="261"/>
                </a:lnTo>
                <a:lnTo>
                  <a:pt x="191" y="521"/>
                </a:lnTo>
                <a:lnTo>
                  <a:pt x="389" y="767"/>
                </a:lnTo>
                <a:lnTo>
                  <a:pt x="637" y="986"/>
                </a:lnTo>
                <a:lnTo>
                  <a:pt x="920" y="1167"/>
                </a:lnTo>
                <a:lnTo>
                  <a:pt x="1220" y="1298"/>
                </a:lnTo>
                <a:lnTo>
                  <a:pt x="1525" y="1364"/>
                </a:lnTo>
                <a:lnTo>
                  <a:pt x="1819" y="1355"/>
                </a:lnTo>
                <a:lnTo>
                  <a:pt x="1992" y="1331"/>
                </a:lnTo>
                <a:lnTo>
                  <a:pt x="2126" y="1300"/>
                </a:lnTo>
                <a:lnTo>
                  <a:pt x="2231" y="1260"/>
                </a:lnTo>
                <a:lnTo>
                  <a:pt x="2318" y="1211"/>
                </a:lnTo>
                <a:lnTo>
                  <a:pt x="2393" y="1149"/>
                </a:lnTo>
                <a:lnTo>
                  <a:pt x="2468" y="1075"/>
                </a:lnTo>
                <a:lnTo>
                  <a:pt x="2550" y="985"/>
                </a:lnTo>
                <a:lnTo>
                  <a:pt x="2651" y="882"/>
                </a:lnTo>
                <a:lnTo>
                  <a:pt x="2652" y="868"/>
                </a:lnTo>
                <a:lnTo>
                  <a:pt x="2647" y="849"/>
                </a:lnTo>
                <a:lnTo>
                  <a:pt x="2638" y="828"/>
                </a:lnTo>
                <a:lnTo>
                  <a:pt x="2624" y="801"/>
                </a:lnTo>
                <a:lnTo>
                  <a:pt x="2609" y="772"/>
                </a:lnTo>
                <a:lnTo>
                  <a:pt x="2593" y="739"/>
                </a:lnTo>
                <a:lnTo>
                  <a:pt x="2578" y="705"/>
                </a:lnTo>
                <a:lnTo>
                  <a:pt x="2566" y="670"/>
                </a:lnTo>
                <a:lnTo>
                  <a:pt x="2389" y="987"/>
                </a:lnTo>
                <a:lnTo>
                  <a:pt x="2090" y="1160"/>
                </a:lnTo>
                <a:lnTo>
                  <a:pt x="1711" y="1204"/>
                </a:lnTo>
                <a:lnTo>
                  <a:pt x="1299" y="1138"/>
                </a:lnTo>
                <a:lnTo>
                  <a:pt x="899" y="974"/>
                </a:lnTo>
                <a:lnTo>
                  <a:pt x="554" y="731"/>
                </a:lnTo>
                <a:lnTo>
                  <a:pt x="312" y="424"/>
                </a:lnTo>
                <a:lnTo>
                  <a:pt x="217" y="71"/>
                </a:lnTo>
                <a:close/>
              </a:path>
            </a:pathLst>
          </a:custGeom>
          <a:solidFill>
            <a:srgbClr val="A1A1A1"/>
          </a:solidFill>
          <a:ln w="0">
            <a:solidFill>
              <a:srgbClr val="000000"/>
            </a:solidFill>
            <a:round/>
            <a:headEnd/>
            <a:tailEnd/>
          </a:ln>
        </p:spPr>
        <p:txBody>
          <a:bodyPr/>
          <a:lstStyle/>
          <a:p>
            <a:endParaRPr lang="en-US"/>
          </a:p>
        </p:txBody>
      </p:sp>
      <p:sp>
        <p:nvSpPr>
          <p:cNvPr id="67606" name="Freeform 20"/>
          <p:cNvSpPr>
            <a:spLocks noChangeAspect="1"/>
          </p:cNvSpPr>
          <p:nvPr/>
        </p:nvSpPr>
        <p:spPr bwMode="auto">
          <a:xfrm>
            <a:off x="8958263" y="4197350"/>
            <a:ext cx="6350" cy="7938"/>
          </a:xfrm>
          <a:custGeom>
            <a:avLst/>
            <a:gdLst>
              <a:gd name="T0" fmla="*/ 0 w 14"/>
              <a:gd name="T1" fmla="*/ 0 h 27"/>
              <a:gd name="T2" fmla="*/ 2147483647 w 14"/>
              <a:gd name="T3" fmla="*/ 2147483647 h 27"/>
              <a:gd name="T4" fmla="*/ 0 w 14"/>
              <a:gd name="T5" fmla="*/ 0 h 27"/>
              <a:gd name="T6" fmla="*/ 0 60000 65536"/>
              <a:gd name="T7" fmla="*/ 0 60000 65536"/>
              <a:gd name="T8" fmla="*/ 0 60000 65536"/>
              <a:gd name="T9" fmla="*/ 0 w 14"/>
              <a:gd name="T10" fmla="*/ 0 h 27"/>
              <a:gd name="T11" fmla="*/ 14 w 14"/>
              <a:gd name="T12" fmla="*/ 27 h 27"/>
            </a:gdLst>
            <a:ahLst/>
            <a:cxnLst>
              <a:cxn ang="T6">
                <a:pos x="T0" y="T1"/>
              </a:cxn>
              <a:cxn ang="T7">
                <a:pos x="T2" y="T3"/>
              </a:cxn>
              <a:cxn ang="T8">
                <a:pos x="T4" y="T5"/>
              </a:cxn>
            </a:cxnLst>
            <a:rect l="T9" t="T10" r="T11" b="T12"/>
            <a:pathLst>
              <a:path w="14" h="27">
                <a:moveTo>
                  <a:pt x="0" y="0"/>
                </a:moveTo>
                <a:lnTo>
                  <a:pt x="14" y="27"/>
                </a:lnTo>
                <a:lnTo>
                  <a:pt x="0" y="0"/>
                </a:lnTo>
                <a:close/>
              </a:path>
            </a:pathLst>
          </a:custGeom>
          <a:solidFill>
            <a:srgbClr val="000000"/>
          </a:solidFill>
          <a:ln w="0">
            <a:solidFill>
              <a:srgbClr val="000000"/>
            </a:solidFill>
            <a:round/>
            <a:headEnd/>
            <a:tailEnd/>
          </a:ln>
        </p:spPr>
        <p:txBody>
          <a:bodyPr/>
          <a:lstStyle/>
          <a:p>
            <a:endParaRPr lang="en-US"/>
          </a:p>
        </p:txBody>
      </p:sp>
      <p:sp>
        <p:nvSpPr>
          <p:cNvPr id="67607" name="Freeform 21"/>
          <p:cNvSpPr>
            <a:spLocks noChangeAspect="1"/>
          </p:cNvSpPr>
          <p:nvPr/>
        </p:nvSpPr>
        <p:spPr bwMode="auto">
          <a:xfrm>
            <a:off x="8937625" y="4221163"/>
            <a:ext cx="7938" cy="7937"/>
          </a:xfrm>
          <a:custGeom>
            <a:avLst/>
            <a:gdLst>
              <a:gd name="T0" fmla="*/ 2147483647 w 29"/>
              <a:gd name="T1" fmla="*/ 0 h 25"/>
              <a:gd name="T2" fmla="*/ 2147483647 w 29"/>
              <a:gd name="T3" fmla="*/ 0 h 25"/>
              <a:gd name="T4" fmla="*/ 2147483647 w 29"/>
              <a:gd name="T5" fmla="*/ 2147483647 h 25"/>
              <a:gd name="T6" fmla="*/ 2147483647 w 29"/>
              <a:gd name="T7" fmla="*/ 2147483647 h 25"/>
              <a:gd name="T8" fmla="*/ 2147483647 w 29"/>
              <a:gd name="T9" fmla="*/ 2147483647 h 25"/>
              <a:gd name="T10" fmla="*/ 2147483647 w 29"/>
              <a:gd name="T11" fmla="*/ 2147483647 h 25"/>
              <a:gd name="T12" fmla="*/ 2147483647 w 29"/>
              <a:gd name="T13" fmla="*/ 2147483647 h 25"/>
              <a:gd name="T14" fmla="*/ 2147483647 w 29"/>
              <a:gd name="T15" fmla="*/ 2147483647 h 25"/>
              <a:gd name="T16" fmla="*/ 2147483647 w 29"/>
              <a:gd name="T17" fmla="*/ 2147483647 h 25"/>
              <a:gd name="T18" fmla="*/ 2147483647 w 29"/>
              <a:gd name="T19" fmla="*/ 2147483647 h 25"/>
              <a:gd name="T20" fmla="*/ 2147483647 w 29"/>
              <a:gd name="T21" fmla="*/ 2147483647 h 25"/>
              <a:gd name="T22" fmla="*/ 2147483647 w 29"/>
              <a:gd name="T23" fmla="*/ 2147483647 h 25"/>
              <a:gd name="T24" fmla="*/ 2147483647 w 29"/>
              <a:gd name="T25" fmla="*/ 2147483647 h 25"/>
              <a:gd name="T26" fmla="*/ 2147483647 w 29"/>
              <a:gd name="T27" fmla="*/ 2147483647 h 25"/>
              <a:gd name="T28" fmla="*/ 2147483647 w 29"/>
              <a:gd name="T29" fmla="*/ 2147483647 h 25"/>
              <a:gd name="T30" fmla="*/ 2147483647 w 29"/>
              <a:gd name="T31" fmla="*/ 2147483647 h 25"/>
              <a:gd name="T32" fmla="*/ 2147483647 w 29"/>
              <a:gd name="T33" fmla="*/ 2147483647 h 25"/>
              <a:gd name="T34" fmla="*/ 2147483647 w 29"/>
              <a:gd name="T35" fmla="*/ 2147483647 h 25"/>
              <a:gd name="T36" fmla="*/ 2147483647 w 29"/>
              <a:gd name="T37" fmla="*/ 2147483647 h 25"/>
              <a:gd name="T38" fmla="*/ 0 w 29"/>
              <a:gd name="T39" fmla="*/ 2147483647 h 25"/>
              <a:gd name="T40" fmla="*/ 0 w 29"/>
              <a:gd name="T41" fmla="*/ 2147483647 h 25"/>
              <a:gd name="T42" fmla="*/ 2147483647 w 29"/>
              <a:gd name="T43" fmla="*/ 0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
              <a:gd name="T67" fmla="*/ 0 h 25"/>
              <a:gd name="T68" fmla="*/ 29 w 29"/>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 h="25">
                <a:moveTo>
                  <a:pt x="25" y="0"/>
                </a:moveTo>
                <a:lnTo>
                  <a:pt x="25" y="0"/>
                </a:lnTo>
                <a:lnTo>
                  <a:pt x="26" y="3"/>
                </a:lnTo>
                <a:lnTo>
                  <a:pt x="27" y="5"/>
                </a:lnTo>
                <a:lnTo>
                  <a:pt x="29" y="9"/>
                </a:lnTo>
                <a:lnTo>
                  <a:pt x="29" y="11"/>
                </a:lnTo>
                <a:lnTo>
                  <a:pt x="29" y="13"/>
                </a:lnTo>
                <a:lnTo>
                  <a:pt x="27" y="16"/>
                </a:lnTo>
                <a:lnTo>
                  <a:pt x="25" y="18"/>
                </a:lnTo>
                <a:lnTo>
                  <a:pt x="24" y="20"/>
                </a:lnTo>
                <a:lnTo>
                  <a:pt x="22" y="22"/>
                </a:lnTo>
                <a:lnTo>
                  <a:pt x="19" y="23"/>
                </a:lnTo>
                <a:lnTo>
                  <a:pt x="17" y="24"/>
                </a:lnTo>
                <a:lnTo>
                  <a:pt x="14" y="25"/>
                </a:lnTo>
                <a:lnTo>
                  <a:pt x="12" y="25"/>
                </a:lnTo>
                <a:lnTo>
                  <a:pt x="10" y="25"/>
                </a:lnTo>
                <a:lnTo>
                  <a:pt x="7" y="24"/>
                </a:lnTo>
                <a:lnTo>
                  <a:pt x="5" y="22"/>
                </a:lnTo>
                <a:lnTo>
                  <a:pt x="3" y="21"/>
                </a:lnTo>
                <a:lnTo>
                  <a:pt x="0" y="19"/>
                </a:lnTo>
                <a:lnTo>
                  <a:pt x="25" y="0"/>
                </a:lnTo>
                <a:close/>
              </a:path>
            </a:pathLst>
          </a:custGeom>
          <a:solidFill>
            <a:srgbClr val="000000"/>
          </a:solidFill>
          <a:ln w="0">
            <a:solidFill>
              <a:srgbClr val="000000"/>
            </a:solidFill>
            <a:round/>
            <a:headEnd/>
            <a:tailEnd/>
          </a:ln>
        </p:spPr>
        <p:txBody>
          <a:bodyPr/>
          <a:lstStyle/>
          <a:p>
            <a:endParaRPr lang="en-US"/>
          </a:p>
        </p:txBody>
      </p:sp>
      <p:sp>
        <p:nvSpPr>
          <p:cNvPr id="67608" name="Freeform 22"/>
          <p:cNvSpPr>
            <a:spLocks noChangeAspect="1"/>
          </p:cNvSpPr>
          <p:nvPr/>
        </p:nvSpPr>
        <p:spPr bwMode="auto">
          <a:xfrm>
            <a:off x="8955088" y="4197350"/>
            <a:ext cx="9525" cy="9525"/>
          </a:xfrm>
          <a:custGeom>
            <a:avLst/>
            <a:gdLst>
              <a:gd name="T0" fmla="*/ 2147483647 w 29"/>
              <a:gd name="T1" fmla="*/ 0 h 32"/>
              <a:gd name="T2" fmla="*/ 2147483647 w 29"/>
              <a:gd name="T3" fmla="*/ 2147483647 h 32"/>
              <a:gd name="T4" fmla="*/ 2147483647 w 29"/>
              <a:gd name="T5" fmla="*/ 2147483647 h 32"/>
              <a:gd name="T6" fmla="*/ 2147483647 w 29"/>
              <a:gd name="T7" fmla="*/ 2147483647 h 32"/>
              <a:gd name="T8" fmla="*/ 2147483647 w 29"/>
              <a:gd name="T9" fmla="*/ 2147483647 h 32"/>
              <a:gd name="T10" fmla="*/ 0 w 29"/>
              <a:gd name="T11" fmla="*/ 2147483647 h 32"/>
              <a:gd name="T12" fmla="*/ 2147483647 w 29"/>
              <a:gd name="T13" fmla="*/ 0 h 32"/>
              <a:gd name="T14" fmla="*/ 0 60000 65536"/>
              <a:gd name="T15" fmla="*/ 0 60000 65536"/>
              <a:gd name="T16" fmla="*/ 0 60000 65536"/>
              <a:gd name="T17" fmla="*/ 0 60000 65536"/>
              <a:gd name="T18" fmla="*/ 0 60000 65536"/>
              <a:gd name="T19" fmla="*/ 0 60000 65536"/>
              <a:gd name="T20" fmla="*/ 0 60000 65536"/>
              <a:gd name="T21" fmla="*/ 0 w 29"/>
              <a:gd name="T22" fmla="*/ 0 h 32"/>
              <a:gd name="T23" fmla="*/ 29 w 29"/>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2">
                <a:moveTo>
                  <a:pt x="15" y="0"/>
                </a:moveTo>
                <a:lnTo>
                  <a:pt x="29" y="27"/>
                </a:lnTo>
                <a:lnTo>
                  <a:pt x="23" y="31"/>
                </a:lnTo>
                <a:lnTo>
                  <a:pt x="21" y="32"/>
                </a:lnTo>
                <a:lnTo>
                  <a:pt x="2" y="7"/>
                </a:lnTo>
                <a:lnTo>
                  <a:pt x="0" y="8"/>
                </a:lnTo>
                <a:lnTo>
                  <a:pt x="15" y="0"/>
                </a:lnTo>
                <a:close/>
              </a:path>
            </a:pathLst>
          </a:custGeom>
          <a:solidFill>
            <a:srgbClr val="000000"/>
          </a:solidFill>
          <a:ln w="0">
            <a:solidFill>
              <a:srgbClr val="000000"/>
            </a:solidFill>
            <a:round/>
            <a:headEnd/>
            <a:tailEnd/>
          </a:ln>
        </p:spPr>
        <p:txBody>
          <a:bodyPr/>
          <a:lstStyle/>
          <a:p>
            <a:endParaRPr lang="en-US"/>
          </a:p>
        </p:txBody>
      </p:sp>
      <p:sp>
        <p:nvSpPr>
          <p:cNvPr id="67609" name="Freeform 23"/>
          <p:cNvSpPr>
            <a:spLocks noChangeAspect="1"/>
          </p:cNvSpPr>
          <p:nvPr/>
        </p:nvSpPr>
        <p:spPr bwMode="auto">
          <a:xfrm>
            <a:off x="8948738" y="4198938"/>
            <a:ext cx="11112" cy="9525"/>
          </a:xfrm>
          <a:custGeom>
            <a:avLst/>
            <a:gdLst>
              <a:gd name="T0" fmla="*/ 2147483647 w 30"/>
              <a:gd name="T1" fmla="*/ 0 h 33"/>
              <a:gd name="T2" fmla="*/ 2147483647 w 30"/>
              <a:gd name="T3" fmla="*/ 2147483647 h 33"/>
              <a:gd name="T4" fmla="*/ 2147483647 w 30"/>
              <a:gd name="T5" fmla="*/ 2147483647 h 33"/>
              <a:gd name="T6" fmla="*/ 2147483647 w 30"/>
              <a:gd name="T7" fmla="*/ 2147483647 h 33"/>
              <a:gd name="T8" fmla="*/ 0 w 30"/>
              <a:gd name="T9" fmla="*/ 2147483647 h 33"/>
              <a:gd name="T10" fmla="*/ 0 w 30"/>
              <a:gd name="T11" fmla="*/ 2147483647 h 33"/>
              <a:gd name="T12" fmla="*/ 2147483647 w 30"/>
              <a:gd name="T13" fmla="*/ 0 h 33"/>
              <a:gd name="T14" fmla="*/ 0 60000 65536"/>
              <a:gd name="T15" fmla="*/ 0 60000 65536"/>
              <a:gd name="T16" fmla="*/ 0 60000 65536"/>
              <a:gd name="T17" fmla="*/ 0 60000 65536"/>
              <a:gd name="T18" fmla="*/ 0 60000 65536"/>
              <a:gd name="T19" fmla="*/ 0 60000 65536"/>
              <a:gd name="T20" fmla="*/ 0 60000 65536"/>
              <a:gd name="T21" fmla="*/ 0 w 30"/>
              <a:gd name="T22" fmla="*/ 0 h 33"/>
              <a:gd name="T23" fmla="*/ 30 w 30"/>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3">
                <a:moveTo>
                  <a:pt x="11" y="0"/>
                </a:moveTo>
                <a:lnTo>
                  <a:pt x="30" y="25"/>
                </a:lnTo>
                <a:lnTo>
                  <a:pt x="19" y="33"/>
                </a:lnTo>
                <a:lnTo>
                  <a:pt x="0" y="8"/>
                </a:lnTo>
                <a:lnTo>
                  <a:pt x="11" y="0"/>
                </a:lnTo>
                <a:close/>
              </a:path>
            </a:pathLst>
          </a:custGeom>
          <a:solidFill>
            <a:srgbClr val="000000"/>
          </a:solidFill>
          <a:ln w="0">
            <a:solidFill>
              <a:srgbClr val="000000"/>
            </a:solidFill>
            <a:round/>
            <a:headEnd/>
            <a:tailEnd/>
          </a:ln>
        </p:spPr>
        <p:txBody>
          <a:bodyPr/>
          <a:lstStyle/>
          <a:p>
            <a:endParaRPr lang="en-US"/>
          </a:p>
        </p:txBody>
      </p:sp>
      <p:sp>
        <p:nvSpPr>
          <p:cNvPr id="67610" name="Freeform 24"/>
          <p:cNvSpPr>
            <a:spLocks noChangeAspect="1"/>
          </p:cNvSpPr>
          <p:nvPr/>
        </p:nvSpPr>
        <p:spPr bwMode="auto">
          <a:xfrm>
            <a:off x="8945563" y="4200525"/>
            <a:ext cx="11112" cy="12700"/>
          </a:xfrm>
          <a:custGeom>
            <a:avLst/>
            <a:gdLst>
              <a:gd name="T0" fmla="*/ 2147483647 w 33"/>
              <a:gd name="T1" fmla="*/ 0 h 34"/>
              <a:gd name="T2" fmla="*/ 2147483647 w 33"/>
              <a:gd name="T3" fmla="*/ 2147483647 h 34"/>
              <a:gd name="T4" fmla="*/ 2147483647 w 33"/>
              <a:gd name="T5" fmla="*/ 2147483647 h 34"/>
              <a:gd name="T6" fmla="*/ 2147483647 w 33"/>
              <a:gd name="T7" fmla="*/ 2147483647 h 34"/>
              <a:gd name="T8" fmla="*/ 0 w 33"/>
              <a:gd name="T9" fmla="*/ 2147483647 h 34"/>
              <a:gd name="T10" fmla="*/ 2147483647 w 33"/>
              <a:gd name="T11" fmla="*/ 2147483647 h 34"/>
              <a:gd name="T12" fmla="*/ 2147483647 w 33"/>
              <a:gd name="T13" fmla="*/ 0 h 34"/>
              <a:gd name="T14" fmla="*/ 0 60000 65536"/>
              <a:gd name="T15" fmla="*/ 0 60000 65536"/>
              <a:gd name="T16" fmla="*/ 0 60000 65536"/>
              <a:gd name="T17" fmla="*/ 0 60000 65536"/>
              <a:gd name="T18" fmla="*/ 0 60000 65536"/>
              <a:gd name="T19" fmla="*/ 0 60000 65536"/>
              <a:gd name="T20" fmla="*/ 0 60000 65536"/>
              <a:gd name="T21" fmla="*/ 0 w 33"/>
              <a:gd name="T22" fmla="*/ 0 h 34"/>
              <a:gd name="T23" fmla="*/ 33 w 33"/>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4">
                <a:moveTo>
                  <a:pt x="14" y="0"/>
                </a:moveTo>
                <a:lnTo>
                  <a:pt x="33" y="25"/>
                </a:lnTo>
                <a:lnTo>
                  <a:pt x="19" y="34"/>
                </a:lnTo>
                <a:lnTo>
                  <a:pt x="21" y="33"/>
                </a:lnTo>
                <a:lnTo>
                  <a:pt x="0" y="11"/>
                </a:lnTo>
                <a:lnTo>
                  <a:pt x="2" y="10"/>
                </a:lnTo>
                <a:lnTo>
                  <a:pt x="14" y="0"/>
                </a:lnTo>
                <a:close/>
              </a:path>
            </a:pathLst>
          </a:custGeom>
          <a:solidFill>
            <a:srgbClr val="000000"/>
          </a:solidFill>
          <a:ln w="0">
            <a:solidFill>
              <a:srgbClr val="000000"/>
            </a:solidFill>
            <a:round/>
            <a:headEnd/>
            <a:tailEnd/>
          </a:ln>
        </p:spPr>
        <p:txBody>
          <a:bodyPr/>
          <a:lstStyle/>
          <a:p>
            <a:endParaRPr lang="en-US"/>
          </a:p>
        </p:txBody>
      </p:sp>
      <p:sp>
        <p:nvSpPr>
          <p:cNvPr id="67611" name="Freeform 25"/>
          <p:cNvSpPr>
            <a:spLocks noChangeAspect="1"/>
          </p:cNvSpPr>
          <p:nvPr/>
        </p:nvSpPr>
        <p:spPr bwMode="auto">
          <a:xfrm>
            <a:off x="8940800" y="4205288"/>
            <a:ext cx="12700" cy="9525"/>
          </a:xfrm>
          <a:custGeom>
            <a:avLst/>
            <a:gdLst>
              <a:gd name="T0" fmla="*/ 2147483647 w 33"/>
              <a:gd name="T1" fmla="*/ 0 h 33"/>
              <a:gd name="T2" fmla="*/ 2147483647 w 33"/>
              <a:gd name="T3" fmla="*/ 2147483647 h 33"/>
              <a:gd name="T4" fmla="*/ 2147483647 w 33"/>
              <a:gd name="T5" fmla="*/ 2147483647 h 33"/>
              <a:gd name="T6" fmla="*/ 2147483647 w 33"/>
              <a:gd name="T7" fmla="*/ 2147483647 h 33"/>
              <a:gd name="T8" fmla="*/ 0 w 33"/>
              <a:gd name="T9" fmla="*/ 2147483647 h 33"/>
              <a:gd name="T10" fmla="*/ 0 w 33"/>
              <a:gd name="T11" fmla="*/ 2147483647 h 33"/>
              <a:gd name="T12" fmla="*/ 2147483647 w 33"/>
              <a:gd name="T13" fmla="*/ 0 h 33"/>
              <a:gd name="T14" fmla="*/ 0 60000 65536"/>
              <a:gd name="T15" fmla="*/ 0 60000 65536"/>
              <a:gd name="T16" fmla="*/ 0 60000 65536"/>
              <a:gd name="T17" fmla="*/ 0 60000 65536"/>
              <a:gd name="T18" fmla="*/ 0 60000 65536"/>
              <a:gd name="T19" fmla="*/ 0 60000 65536"/>
              <a:gd name="T20" fmla="*/ 0 60000 65536"/>
              <a:gd name="T21" fmla="*/ 0 w 33"/>
              <a:gd name="T22" fmla="*/ 0 h 33"/>
              <a:gd name="T23" fmla="*/ 33 w 33"/>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3">
                <a:moveTo>
                  <a:pt x="12" y="0"/>
                </a:moveTo>
                <a:lnTo>
                  <a:pt x="33" y="22"/>
                </a:lnTo>
                <a:lnTo>
                  <a:pt x="23" y="33"/>
                </a:lnTo>
                <a:lnTo>
                  <a:pt x="23" y="32"/>
                </a:lnTo>
                <a:lnTo>
                  <a:pt x="0" y="11"/>
                </a:lnTo>
                <a:lnTo>
                  <a:pt x="0" y="10"/>
                </a:lnTo>
                <a:lnTo>
                  <a:pt x="12" y="0"/>
                </a:lnTo>
                <a:close/>
              </a:path>
            </a:pathLst>
          </a:custGeom>
          <a:solidFill>
            <a:srgbClr val="000000"/>
          </a:solidFill>
          <a:ln w="0">
            <a:solidFill>
              <a:srgbClr val="000000"/>
            </a:solidFill>
            <a:round/>
            <a:headEnd/>
            <a:tailEnd/>
          </a:ln>
        </p:spPr>
        <p:txBody>
          <a:bodyPr/>
          <a:lstStyle/>
          <a:p>
            <a:endParaRPr lang="en-US"/>
          </a:p>
        </p:txBody>
      </p:sp>
      <p:sp>
        <p:nvSpPr>
          <p:cNvPr id="67612" name="Freeform 26"/>
          <p:cNvSpPr>
            <a:spLocks noChangeAspect="1"/>
          </p:cNvSpPr>
          <p:nvPr/>
        </p:nvSpPr>
        <p:spPr bwMode="auto">
          <a:xfrm>
            <a:off x="8937625" y="4208463"/>
            <a:ext cx="11113" cy="9525"/>
          </a:xfrm>
          <a:custGeom>
            <a:avLst/>
            <a:gdLst>
              <a:gd name="T0" fmla="*/ 2147483647 w 34"/>
              <a:gd name="T1" fmla="*/ 0 h 30"/>
              <a:gd name="T2" fmla="*/ 2147483647 w 34"/>
              <a:gd name="T3" fmla="*/ 2147483647 h 30"/>
              <a:gd name="T4" fmla="*/ 2147483647 w 34"/>
              <a:gd name="T5" fmla="*/ 2147483647 h 30"/>
              <a:gd name="T6" fmla="*/ 2147483647 w 34"/>
              <a:gd name="T7" fmla="*/ 2147483647 h 30"/>
              <a:gd name="T8" fmla="*/ 0 w 34"/>
              <a:gd name="T9" fmla="*/ 2147483647 h 30"/>
              <a:gd name="T10" fmla="*/ 2147483647 w 34"/>
              <a:gd name="T11" fmla="*/ 2147483647 h 30"/>
              <a:gd name="T12" fmla="*/ 2147483647 w 34"/>
              <a:gd name="T13" fmla="*/ 0 h 30"/>
              <a:gd name="T14" fmla="*/ 0 60000 65536"/>
              <a:gd name="T15" fmla="*/ 0 60000 65536"/>
              <a:gd name="T16" fmla="*/ 0 60000 65536"/>
              <a:gd name="T17" fmla="*/ 0 60000 65536"/>
              <a:gd name="T18" fmla="*/ 0 60000 65536"/>
              <a:gd name="T19" fmla="*/ 0 60000 65536"/>
              <a:gd name="T20" fmla="*/ 0 60000 65536"/>
              <a:gd name="T21" fmla="*/ 0 w 34"/>
              <a:gd name="T22" fmla="*/ 0 h 30"/>
              <a:gd name="T23" fmla="*/ 34 w 34"/>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0">
                <a:moveTo>
                  <a:pt x="11" y="0"/>
                </a:moveTo>
                <a:lnTo>
                  <a:pt x="34" y="21"/>
                </a:lnTo>
                <a:lnTo>
                  <a:pt x="25" y="30"/>
                </a:lnTo>
                <a:lnTo>
                  <a:pt x="27" y="28"/>
                </a:lnTo>
                <a:lnTo>
                  <a:pt x="0" y="13"/>
                </a:lnTo>
                <a:lnTo>
                  <a:pt x="1" y="11"/>
                </a:lnTo>
                <a:lnTo>
                  <a:pt x="11" y="0"/>
                </a:lnTo>
                <a:close/>
              </a:path>
            </a:pathLst>
          </a:custGeom>
          <a:solidFill>
            <a:srgbClr val="000000"/>
          </a:solidFill>
          <a:ln w="0">
            <a:solidFill>
              <a:srgbClr val="000000"/>
            </a:solidFill>
            <a:round/>
            <a:headEnd/>
            <a:tailEnd/>
          </a:ln>
        </p:spPr>
        <p:txBody>
          <a:bodyPr/>
          <a:lstStyle/>
          <a:p>
            <a:endParaRPr lang="en-US"/>
          </a:p>
        </p:txBody>
      </p:sp>
      <p:sp>
        <p:nvSpPr>
          <p:cNvPr id="67613" name="Freeform 27"/>
          <p:cNvSpPr>
            <a:spLocks noChangeAspect="1"/>
          </p:cNvSpPr>
          <p:nvPr/>
        </p:nvSpPr>
        <p:spPr bwMode="auto">
          <a:xfrm>
            <a:off x="8936038" y="4213225"/>
            <a:ext cx="9525" cy="7938"/>
          </a:xfrm>
          <a:custGeom>
            <a:avLst/>
            <a:gdLst>
              <a:gd name="T0" fmla="*/ 2147483647 w 36"/>
              <a:gd name="T1" fmla="*/ 0 h 22"/>
              <a:gd name="T2" fmla="*/ 2147483647 w 36"/>
              <a:gd name="T3" fmla="*/ 2147483647 h 22"/>
              <a:gd name="T4" fmla="*/ 2147483647 w 36"/>
              <a:gd name="T5" fmla="*/ 2147483647 h 22"/>
              <a:gd name="T6" fmla="*/ 2147483647 w 36"/>
              <a:gd name="T7" fmla="*/ 2147483647 h 22"/>
              <a:gd name="T8" fmla="*/ 0 w 36"/>
              <a:gd name="T9" fmla="*/ 2147483647 h 22"/>
              <a:gd name="T10" fmla="*/ 0 w 36"/>
              <a:gd name="T11" fmla="*/ 2147483647 h 22"/>
              <a:gd name="T12" fmla="*/ 2147483647 w 36"/>
              <a:gd name="T13" fmla="*/ 0 h 22"/>
              <a:gd name="T14" fmla="*/ 0 60000 65536"/>
              <a:gd name="T15" fmla="*/ 0 60000 65536"/>
              <a:gd name="T16" fmla="*/ 0 60000 65536"/>
              <a:gd name="T17" fmla="*/ 0 60000 65536"/>
              <a:gd name="T18" fmla="*/ 0 60000 65536"/>
              <a:gd name="T19" fmla="*/ 0 60000 65536"/>
              <a:gd name="T20" fmla="*/ 0 60000 65536"/>
              <a:gd name="T21" fmla="*/ 0 w 36"/>
              <a:gd name="T22" fmla="*/ 0 h 22"/>
              <a:gd name="T23" fmla="*/ 36 w 36"/>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22">
                <a:moveTo>
                  <a:pt x="9" y="0"/>
                </a:moveTo>
                <a:lnTo>
                  <a:pt x="36" y="15"/>
                </a:lnTo>
                <a:lnTo>
                  <a:pt x="31" y="22"/>
                </a:lnTo>
                <a:lnTo>
                  <a:pt x="31" y="20"/>
                </a:lnTo>
                <a:lnTo>
                  <a:pt x="0" y="16"/>
                </a:lnTo>
                <a:lnTo>
                  <a:pt x="0" y="14"/>
                </a:lnTo>
                <a:lnTo>
                  <a:pt x="9" y="0"/>
                </a:lnTo>
                <a:close/>
              </a:path>
            </a:pathLst>
          </a:custGeom>
          <a:solidFill>
            <a:srgbClr val="000000"/>
          </a:solidFill>
          <a:ln w="0">
            <a:solidFill>
              <a:srgbClr val="000000"/>
            </a:solidFill>
            <a:round/>
            <a:headEnd/>
            <a:tailEnd/>
          </a:ln>
        </p:spPr>
        <p:txBody>
          <a:bodyPr/>
          <a:lstStyle/>
          <a:p>
            <a:endParaRPr lang="en-US"/>
          </a:p>
        </p:txBody>
      </p:sp>
      <p:sp>
        <p:nvSpPr>
          <p:cNvPr id="67614" name="Freeform 28"/>
          <p:cNvSpPr>
            <a:spLocks noChangeAspect="1"/>
          </p:cNvSpPr>
          <p:nvPr/>
        </p:nvSpPr>
        <p:spPr bwMode="auto">
          <a:xfrm>
            <a:off x="8932863" y="4217988"/>
            <a:ext cx="12700" cy="7937"/>
          </a:xfrm>
          <a:custGeom>
            <a:avLst/>
            <a:gdLst>
              <a:gd name="T0" fmla="*/ 2147483647 w 33"/>
              <a:gd name="T1" fmla="*/ 0 h 19"/>
              <a:gd name="T2" fmla="*/ 2147483647 w 33"/>
              <a:gd name="T3" fmla="*/ 2147483647 h 19"/>
              <a:gd name="T4" fmla="*/ 2147483647 w 33"/>
              <a:gd name="T5" fmla="*/ 2147483647 h 19"/>
              <a:gd name="T6" fmla="*/ 2147483647 w 33"/>
              <a:gd name="T7" fmla="*/ 0 h 19"/>
              <a:gd name="T8" fmla="*/ 2147483647 w 33"/>
              <a:gd name="T9" fmla="*/ 2147483647 h 19"/>
              <a:gd name="T10" fmla="*/ 0 w 33"/>
              <a:gd name="T11" fmla="*/ 2147483647 h 19"/>
              <a:gd name="T12" fmla="*/ 2147483647 w 33"/>
              <a:gd name="T13" fmla="*/ 0 h 19"/>
              <a:gd name="T14" fmla="*/ 0 60000 65536"/>
              <a:gd name="T15" fmla="*/ 0 60000 65536"/>
              <a:gd name="T16" fmla="*/ 0 60000 65536"/>
              <a:gd name="T17" fmla="*/ 0 60000 65536"/>
              <a:gd name="T18" fmla="*/ 0 60000 65536"/>
              <a:gd name="T19" fmla="*/ 0 60000 65536"/>
              <a:gd name="T20" fmla="*/ 0 60000 65536"/>
              <a:gd name="T21" fmla="*/ 0 w 33"/>
              <a:gd name="T22" fmla="*/ 0 h 19"/>
              <a:gd name="T23" fmla="*/ 33 w 33"/>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9">
                <a:moveTo>
                  <a:pt x="2" y="0"/>
                </a:moveTo>
                <a:lnTo>
                  <a:pt x="33" y="4"/>
                </a:lnTo>
                <a:lnTo>
                  <a:pt x="33" y="5"/>
                </a:lnTo>
                <a:lnTo>
                  <a:pt x="29" y="0"/>
                </a:lnTo>
                <a:lnTo>
                  <a:pt x="4" y="19"/>
                </a:lnTo>
                <a:lnTo>
                  <a:pt x="0" y="14"/>
                </a:lnTo>
                <a:lnTo>
                  <a:pt x="2" y="0"/>
                </a:lnTo>
                <a:close/>
              </a:path>
            </a:pathLst>
          </a:custGeom>
          <a:solidFill>
            <a:srgbClr val="000000"/>
          </a:solidFill>
          <a:ln w="0">
            <a:solidFill>
              <a:srgbClr val="000000"/>
            </a:solidFill>
            <a:round/>
            <a:headEnd/>
            <a:tailEnd/>
          </a:ln>
        </p:spPr>
        <p:txBody>
          <a:bodyPr/>
          <a:lstStyle/>
          <a:p>
            <a:endParaRPr lang="en-US"/>
          </a:p>
        </p:txBody>
      </p:sp>
      <p:sp>
        <p:nvSpPr>
          <p:cNvPr id="67615" name="Freeform 29"/>
          <p:cNvSpPr>
            <a:spLocks noChangeAspect="1"/>
          </p:cNvSpPr>
          <p:nvPr/>
        </p:nvSpPr>
        <p:spPr bwMode="auto">
          <a:xfrm>
            <a:off x="8936038" y="4217988"/>
            <a:ext cx="9525" cy="9525"/>
          </a:xfrm>
          <a:custGeom>
            <a:avLst/>
            <a:gdLst>
              <a:gd name="T0" fmla="*/ 0 w 30"/>
              <a:gd name="T1" fmla="*/ 2147483647 h 26"/>
              <a:gd name="T2" fmla="*/ 2147483647 w 30"/>
              <a:gd name="T3" fmla="*/ 0 h 26"/>
              <a:gd name="T4" fmla="*/ 2147483647 w 30"/>
              <a:gd name="T5" fmla="*/ 2147483647 h 26"/>
              <a:gd name="T6" fmla="*/ 2147483647 w 30"/>
              <a:gd name="T7" fmla="*/ 2147483647 h 26"/>
              <a:gd name="T8" fmla="*/ 0 w 30"/>
              <a:gd name="T9" fmla="*/ 2147483647 h 26"/>
              <a:gd name="T10" fmla="*/ 0 60000 65536"/>
              <a:gd name="T11" fmla="*/ 0 60000 65536"/>
              <a:gd name="T12" fmla="*/ 0 60000 65536"/>
              <a:gd name="T13" fmla="*/ 0 60000 65536"/>
              <a:gd name="T14" fmla="*/ 0 60000 65536"/>
              <a:gd name="T15" fmla="*/ 0 w 30"/>
              <a:gd name="T16" fmla="*/ 0 h 26"/>
              <a:gd name="T17" fmla="*/ 30 w 30"/>
              <a:gd name="T18" fmla="*/ 26 h 26"/>
            </a:gdLst>
            <a:ahLst/>
            <a:cxnLst>
              <a:cxn ang="T10">
                <a:pos x="T0" y="T1"/>
              </a:cxn>
              <a:cxn ang="T11">
                <a:pos x="T2" y="T3"/>
              </a:cxn>
              <a:cxn ang="T12">
                <a:pos x="T4" y="T5"/>
              </a:cxn>
              <a:cxn ang="T13">
                <a:pos x="T6" y="T7"/>
              </a:cxn>
              <a:cxn ang="T14">
                <a:pos x="T8" y="T9"/>
              </a:cxn>
            </a:cxnLst>
            <a:rect l="T15" t="T16" r="T17" b="T18"/>
            <a:pathLst>
              <a:path w="30" h="26">
                <a:moveTo>
                  <a:pt x="0" y="19"/>
                </a:moveTo>
                <a:lnTo>
                  <a:pt x="25" y="0"/>
                </a:lnTo>
                <a:lnTo>
                  <a:pt x="30" y="7"/>
                </a:lnTo>
                <a:lnTo>
                  <a:pt x="5" y="26"/>
                </a:lnTo>
                <a:lnTo>
                  <a:pt x="0" y="19"/>
                </a:lnTo>
                <a:close/>
              </a:path>
            </a:pathLst>
          </a:custGeom>
          <a:solidFill>
            <a:srgbClr val="000000"/>
          </a:solidFill>
          <a:ln w="0">
            <a:solidFill>
              <a:srgbClr val="000000"/>
            </a:solidFill>
            <a:round/>
            <a:headEnd/>
            <a:tailEnd/>
          </a:ln>
        </p:spPr>
        <p:txBody>
          <a:bodyPr/>
          <a:lstStyle/>
          <a:p>
            <a:endParaRPr lang="en-US"/>
          </a:p>
        </p:txBody>
      </p:sp>
      <p:sp>
        <p:nvSpPr>
          <p:cNvPr id="67616" name="Freeform 30"/>
          <p:cNvSpPr>
            <a:spLocks noChangeAspect="1"/>
          </p:cNvSpPr>
          <p:nvPr/>
        </p:nvSpPr>
        <p:spPr bwMode="auto">
          <a:xfrm>
            <a:off x="8936038" y="4217988"/>
            <a:ext cx="9525" cy="9525"/>
          </a:xfrm>
          <a:custGeom>
            <a:avLst/>
            <a:gdLst>
              <a:gd name="T0" fmla="*/ 2147483647 w 28"/>
              <a:gd name="T1" fmla="*/ 2147483647 h 24"/>
              <a:gd name="T2" fmla="*/ 2147483647 w 28"/>
              <a:gd name="T3" fmla="*/ 2147483647 h 24"/>
              <a:gd name="T4" fmla="*/ 2147483647 w 28"/>
              <a:gd name="T5" fmla="*/ 2147483647 h 24"/>
              <a:gd name="T6" fmla="*/ 0 w 28"/>
              <a:gd name="T7" fmla="*/ 2147483647 h 24"/>
              <a:gd name="T8" fmla="*/ 0 w 28"/>
              <a:gd name="T9" fmla="*/ 2147483647 h 24"/>
              <a:gd name="T10" fmla="*/ 0 w 28"/>
              <a:gd name="T11" fmla="*/ 2147483647 h 24"/>
              <a:gd name="T12" fmla="*/ 2147483647 w 28"/>
              <a:gd name="T13" fmla="*/ 2147483647 h 24"/>
              <a:gd name="T14" fmla="*/ 2147483647 w 28"/>
              <a:gd name="T15" fmla="*/ 2147483647 h 24"/>
              <a:gd name="T16" fmla="*/ 2147483647 w 28"/>
              <a:gd name="T17" fmla="*/ 2147483647 h 24"/>
              <a:gd name="T18" fmla="*/ 2147483647 w 28"/>
              <a:gd name="T19" fmla="*/ 2147483647 h 24"/>
              <a:gd name="T20" fmla="*/ 2147483647 w 28"/>
              <a:gd name="T21" fmla="*/ 2147483647 h 24"/>
              <a:gd name="T22" fmla="*/ 2147483647 w 28"/>
              <a:gd name="T23" fmla="*/ 2147483647 h 24"/>
              <a:gd name="T24" fmla="*/ 2147483647 w 28"/>
              <a:gd name="T25" fmla="*/ 0 h 24"/>
              <a:gd name="T26" fmla="*/ 2147483647 w 28"/>
              <a:gd name="T27" fmla="*/ 0 h 24"/>
              <a:gd name="T28" fmla="*/ 2147483647 w 28"/>
              <a:gd name="T29" fmla="*/ 0 h 24"/>
              <a:gd name="T30" fmla="*/ 2147483647 w 28"/>
              <a:gd name="T31" fmla="*/ 2147483647 h 24"/>
              <a:gd name="T32" fmla="*/ 2147483647 w 28"/>
              <a:gd name="T33" fmla="*/ 2147483647 h 24"/>
              <a:gd name="T34" fmla="*/ 2147483647 w 28"/>
              <a:gd name="T35" fmla="*/ 2147483647 h 24"/>
              <a:gd name="T36" fmla="*/ 2147483647 w 28"/>
              <a:gd name="T37" fmla="*/ 2147483647 h 24"/>
              <a:gd name="T38" fmla="*/ 2147483647 w 28"/>
              <a:gd name="T39" fmla="*/ 2147483647 h 24"/>
              <a:gd name="T40" fmla="*/ 2147483647 w 28"/>
              <a:gd name="T41" fmla="*/ 2147483647 h 24"/>
              <a:gd name="T42" fmla="*/ 2147483647 w 28"/>
              <a:gd name="T43" fmla="*/ 2147483647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4"/>
              <a:gd name="T68" fmla="*/ 28 w 28"/>
              <a:gd name="T69" fmla="*/ 24 h 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4">
                <a:moveTo>
                  <a:pt x="3" y="24"/>
                </a:moveTo>
                <a:lnTo>
                  <a:pt x="3" y="24"/>
                </a:lnTo>
                <a:lnTo>
                  <a:pt x="1" y="22"/>
                </a:lnTo>
                <a:lnTo>
                  <a:pt x="0" y="19"/>
                </a:lnTo>
                <a:lnTo>
                  <a:pt x="0" y="16"/>
                </a:lnTo>
                <a:lnTo>
                  <a:pt x="0" y="15"/>
                </a:lnTo>
                <a:lnTo>
                  <a:pt x="1" y="11"/>
                </a:lnTo>
                <a:lnTo>
                  <a:pt x="2" y="9"/>
                </a:lnTo>
                <a:lnTo>
                  <a:pt x="3" y="6"/>
                </a:lnTo>
                <a:lnTo>
                  <a:pt x="6" y="4"/>
                </a:lnTo>
                <a:lnTo>
                  <a:pt x="8" y="3"/>
                </a:lnTo>
                <a:lnTo>
                  <a:pt x="10" y="1"/>
                </a:lnTo>
                <a:lnTo>
                  <a:pt x="13" y="0"/>
                </a:lnTo>
                <a:lnTo>
                  <a:pt x="16" y="0"/>
                </a:lnTo>
                <a:lnTo>
                  <a:pt x="17" y="0"/>
                </a:lnTo>
                <a:lnTo>
                  <a:pt x="20" y="1"/>
                </a:lnTo>
                <a:lnTo>
                  <a:pt x="22" y="2"/>
                </a:lnTo>
                <a:lnTo>
                  <a:pt x="25" y="3"/>
                </a:lnTo>
                <a:lnTo>
                  <a:pt x="27" y="5"/>
                </a:lnTo>
                <a:lnTo>
                  <a:pt x="28" y="7"/>
                </a:lnTo>
                <a:lnTo>
                  <a:pt x="3" y="24"/>
                </a:lnTo>
                <a:close/>
              </a:path>
            </a:pathLst>
          </a:custGeom>
          <a:solidFill>
            <a:srgbClr val="000000"/>
          </a:solidFill>
          <a:ln w="0">
            <a:solidFill>
              <a:srgbClr val="000000"/>
            </a:solidFill>
            <a:round/>
            <a:headEnd/>
            <a:tailEnd/>
          </a:ln>
        </p:spPr>
        <p:txBody>
          <a:bodyPr/>
          <a:lstStyle/>
          <a:p>
            <a:endParaRPr lang="en-US"/>
          </a:p>
        </p:txBody>
      </p:sp>
      <p:sp>
        <p:nvSpPr>
          <p:cNvPr id="67617" name="Freeform 31"/>
          <p:cNvSpPr>
            <a:spLocks noChangeAspect="1"/>
          </p:cNvSpPr>
          <p:nvPr/>
        </p:nvSpPr>
        <p:spPr bwMode="auto">
          <a:xfrm>
            <a:off x="9039225" y="4229100"/>
            <a:ext cx="6350" cy="12700"/>
          </a:xfrm>
          <a:custGeom>
            <a:avLst/>
            <a:gdLst>
              <a:gd name="T0" fmla="*/ 0 w 17"/>
              <a:gd name="T1" fmla="*/ 0 h 31"/>
              <a:gd name="T2" fmla="*/ 0 w 17"/>
              <a:gd name="T3" fmla="*/ 0 h 31"/>
              <a:gd name="T4" fmla="*/ 2147483647 w 17"/>
              <a:gd name="T5" fmla="*/ 0 h 31"/>
              <a:gd name="T6" fmla="*/ 2147483647 w 17"/>
              <a:gd name="T7" fmla="*/ 2147483647 h 31"/>
              <a:gd name="T8" fmla="*/ 2147483647 w 17"/>
              <a:gd name="T9" fmla="*/ 2147483647 h 31"/>
              <a:gd name="T10" fmla="*/ 2147483647 w 17"/>
              <a:gd name="T11" fmla="*/ 2147483647 h 31"/>
              <a:gd name="T12" fmla="*/ 2147483647 w 17"/>
              <a:gd name="T13" fmla="*/ 2147483647 h 31"/>
              <a:gd name="T14" fmla="*/ 2147483647 w 17"/>
              <a:gd name="T15" fmla="*/ 2147483647 h 31"/>
              <a:gd name="T16" fmla="*/ 2147483647 w 17"/>
              <a:gd name="T17" fmla="*/ 2147483647 h 31"/>
              <a:gd name="T18" fmla="*/ 2147483647 w 17"/>
              <a:gd name="T19" fmla="*/ 2147483647 h 31"/>
              <a:gd name="T20" fmla="*/ 2147483647 w 17"/>
              <a:gd name="T21" fmla="*/ 2147483647 h 31"/>
              <a:gd name="T22" fmla="*/ 2147483647 w 17"/>
              <a:gd name="T23" fmla="*/ 2147483647 h 31"/>
              <a:gd name="T24" fmla="*/ 2147483647 w 17"/>
              <a:gd name="T25" fmla="*/ 2147483647 h 31"/>
              <a:gd name="T26" fmla="*/ 2147483647 w 17"/>
              <a:gd name="T27" fmla="*/ 2147483647 h 31"/>
              <a:gd name="T28" fmla="*/ 2147483647 w 17"/>
              <a:gd name="T29" fmla="*/ 2147483647 h 31"/>
              <a:gd name="T30" fmla="*/ 2147483647 w 17"/>
              <a:gd name="T31" fmla="*/ 2147483647 h 31"/>
              <a:gd name="T32" fmla="*/ 2147483647 w 17"/>
              <a:gd name="T33" fmla="*/ 2147483647 h 31"/>
              <a:gd name="T34" fmla="*/ 2147483647 w 17"/>
              <a:gd name="T35" fmla="*/ 2147483647 h 31"/>
              <a:gd name="T36" fmla="*/ 2147483647 w 17"/>
              <a:gd name="T37" fmla="*/ 2147483647 h 31"/>
              <a:gd name="T38" fmla="*/ 2147483647 w 17"/>
              <a:gd name="T39" fmla="*/ 2147483647 h 31"/>
              <a:gd name="T40" fmla="*/ 2147483647 w 17"/>
              <a:gd name="T41" fmla="*/ 2147483647 h 31"/>
              <a:gd name="T42" fmla="*/ 0 w 17"/>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31"/>
              <a:gd name="T68" fmla="*/ 17 w 17"/>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31">
                <a:moveTo>
                  <a:pt x="0" y="0"/>
                </a:moveTo>
                <a:lnTo>
                  <a:pt x="0" y="0"/>
                </a:lnTo>
                <a:lnTo>
                  <a:pt x="2" y="0"/>
                </a:lnTo>
                <a:lnTo>
                  <a:pt x="6" y="1"/>
                </a:lnTo>
                <a:lnTo>
                  <a:pt x="8" y="1"/>
                </a:lnTo>
                <a:lnTo>
                  <a:pt x="10" y="3"/>
                </a:lnTo>
                <a:lnTo>
                  <a:pt x="12" y="5"/>
                </a:lnTo>
                <a:lnTo>
                  <a:pt x="14" y="8"/>
                </a:lnTo>
                <a:lnTo>
                  <a:pt x="16" y="10"/>
                </a:lnTo>
                <a:lnTo>
                  <a:pt x="16" y="12"/>
                </a:lnTo>
                <a:lnTo>
                  <a:pt x="17" y="15"/>
                </a:lnTo>
                <a:lnTo>
                  <a:pt x="17" y="17"/>
                </a:lnTo>
                <a:lnTo>
                  <a:pt x="16" y="20"/>
                </a:lnTo>
                <a:lnTo>
                  <a:pt x="16" y="22"/>
                </a:lnTo>
                <a:lnTo>
                  <a:pt x="14" y="24"/>
                </a:lnTo>
                <a:lnTo>
                  <a:pt x="12" y="26"/>
                </a:lnTo>
                <a:lnTo>
                  <a:pt x="10" y="28"/>
                </a:lnTo>
                <a:lnTo>
                  <a:pt x="8" y="30"/>
                </a:lnTo>
                <a:lnTo>
                  <a:pt x="6" y="30"/>
                </a:lnTo>
                <a:lnTo>
                  <a:pt x="2" y="31"/>
                </a:lnTo>
                <a:lnTo>
                  <a:pt x="0" y="0"/>
                </a:lnTo>
                <a:close/>
              </a:path>
            </a:pathLst>
          </a:custGeom>
          <a:solidFill>
            <a:srgbClr val="000000"/>
          </a:solidFill>
          <a:ln w="0">
            <a:solidFill>
              <a:srgbClr val="000000"/>
            </a:solidFill>
            <a:round/>
            <a:headEnd/>
            <a:tailEnd/>
          </a:ln>
        </p:spPr>
        <p:txBody>
          <a:bodyPr/>
          <a:lstStyle/>
          <a:p>
            <a:endParaRPr lang="en-US"/>
          </a:p>
        </p:txBody>
      </p:sp>
      <p:sp>
        <p:nvSpPr>
          <p:cNvPr id="67618" name="Freeform 32"/>
          <p:cNvSpPr>
            <a:spLocks noChangeAspect="1"/>
          </p:cNvSpPr>
          <p:nvPr/>
        </p:nvSpPr>
        <p:spPr bwMode="auto">
          <a:xfrm>
            <a:off x="8937625" y="4221163"/>
            <a:ext cx="9525" cy="12700"/>
          </a:xfrm>
          <a:custGeom>
            <a:avLst/>
            <a:gdLst>
              <a:gd name="T0" fmla="*/ 0 w 33"/>
              <a:gd name="T1" fmla="*/ 2147483647 h 39"/>
              <a:gd name="T2" fmla="*/ 2147483647 w 33"/>
              <a:gd name="T3" fmla="*/ 0 h 39"/>
              <a:gd name="T4" fmla="*/ 2147483647 w 33"/>
              <a:gd name="T5" fmla="*/ 2147483647 h 39"/>
              <a:gd name="T6" fmla="*/ 2147483647 w 33"/>
              <a:gd name="T7" fmla="*/ 2147483647 h 39"/>
              <a:gd name="T8" fmla="*/ 2147483647 w 33"/>
              <a:gd name="T9" fmla="*/ 2147483647 h 39"/>
              <a:gd name="T10" fmla="*/ 2147483647 w 33"/>
              <a:gd name="T11" fmla="*/ 2147483647 h 39"/>
              <a:gd name="T12" fmla="*/ 0 w 33"/>
              <a:gd name="T13" fmla="*/ 2147483647 h 39"/>
              <a:gd name="T14" fmla="*/ 0 60000 65536"/>
              <a:gd name="T15" fmla="*/ 0 60000 65536"/>
              <a:gd name="T16" fmla="*/ 0 60000 65536"/>
              <a:gd name="T17" fmla="*/ 0 60000 65536"/>
              <a:gd name="T18" fmla="*/ 0 60000 65536"/>
              <a:gd name="T19" fmla="*/ 0 60000 65536"/>
              <a:gd name="T20" fmla="*/ 0 60000 65536"/>
              <a:gd name="T21" fmla="*/ 0 w 33"/>
              <a:gd name="T22" fmla="*/ 0 h 39"/>
              <a:gd name="T23" fmla="*/ 33 w 33"/>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9">
                <a:moveTo>
                  <a:pt x="0" y="17"/>
                </a:moveTo>
                <a:lnTo>
                  <a:pt x="25" y="0"/>
                </a:lnTo>
                <a:lnTo>
                  <a:pt x="33" y="12"/>
                </a:lnTo>
                <a:lnTo>
                  <a:pt x="29" y="10"/>
                </a:lnTo>
                <a:lnTo>
                  <a:pt x="18" y="39"/>
                </a:lnTo>
                <a:lnTo>
                  <a:pt x="14" y="37"/>
                </a:lnTo>
                <a:lnTo>
                  <a:pt x="0" y="17"/>
                </a:lnTo>
                <a:close/>
              </a:path>
            </a:pathLst>
          </a:custGeom>
          <a:solidFill>
            <a:srgbClr val="000000"/>
          </a:solidFill>
          <a:ln w="0">
            <a:solidFill>
              <a:srgbClr val="000000"/>
            </a:solidFill>
            <a:round/>
            <a:headEnd/>
            <a:tailEnd/>
          </a:ln>
        </p:spPr>
        <p:txBody>
          <a:bodyPr/>
          <a:lstStyle/>
          <a:p>
            <a:endParaRPr lang="en-US"/>
          </a:p>
        </p:txBody>
      </p:sp>
      <p:sp>
        <p:nvSpPr>
          <p:cNvPr id="67619" name="Freeform 33"/>
          <p:cNvSpPr>
            <a:spLocks noChangeAspect="1"/>
          </p:cNvSpPr>
          <p:nvPr/>
        </p:nvSpPr>
        <p:spPr bwMode="auto">
          <a:xfrm>
            <a:off x="8943975" y="4225925"/>
            <a:ext cx="12700" cy="12700"/>
          </a:xfrm>
          <a:custGeom>
            <a:avLst/>
            <a:gdLst>
              <a:gd name="T0" fmla="*/ 0 w 36"/>
              <a:gd name="T1" fmla="*/ 2147483647 h 41"/>
              <a:gd name="T2" fmla="*/ 2147483647 w 36"/>
              <a:gd name="T3" fmla="*/ 0 h 41"/>
              <a:gd name="T4" fmla="*/ 2147483647 w 36"/>
              <a:gd name="T5" fmla="*/ 2147483647 h 41"/>
              <a:gd name="T6" fmla="*/ 2147483647 w 36"/>
              <a:gd name="T7" fmla="*/ 2147483647 h 41"/>
              <a:gd name="T8" fmla="*/ 2147483647 w 36"/>
              <a:gd name="T9" fmla="*/ 2147483647 h 41"/>
              <a:gd name="T10" fmla="*/ 2147483647 w 36"/>
              <a:gd name="T11" fmla="*/ 2147483647 h 41"/>
              <a:gd name="T12" fmla="*/ 0 w 36"/>
              <a:gd name="T13" fmla="*/ 2147483647 h 41"/>
              <a:gd name="T14" fmla="*/ 0 60000 65536"/>
              <a:gd name="T15" fmla="*/ 0 60000 65536"/>
              <a:gd name="T16" fmla="*/ 0 60000 65536"/>
              <a:gd name="T17" fmla="*/ 0 60000 65536"/>
              <a:gd name="T18" fmla="*/ 0 60000 65536"/>
              <a:gd name="T19" fmla="*/ 0 60000 65536"/>
              <a:gd name="T20" fmla="*/ 0 60000 65536"/>
              <a:gd name="T21" fmla="*/ 0 w 36"/>
              <a:gd name="T22" fmla="*/ 0 h 41"/>
              <a:gd name="T23" fmla="*/ 36 w 36"/>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41">
                <a:moveTo>
                  <a:pt x="0" y="29"/>
                </a:moveTo>
                <a:lnTo>
                  <a:pt x="11" y="0"/>
                </a:lnTo>
                <a:lnTo>
                  <a:pt x="36" y="10"/>
                </a:lnTo>
                <a:lnTo>
                  <a:pt x="35" y="10"/>
                </a:lnTo>
                <a:lnTo>
                  <a:pt x="31" y="41"/>
                </a:lnTo>
                <a:lnTo>
                  <a:pt x="30" y="41"/>
                </a:lnTo>
                <a:lnTo>
                  <a:pt x="0" y="29"/>
                </a:lnTo>
                <a:close/>
              </a:path>
            </a:pathLst>
          </a:custGeom>
          <a:solidFill>
            <a:srgbClr val="000000"/>
          </a:solidFill>
          <a:ln w="0">
            <a:solidFill>
              <a:srgbClr val="000000"/>
            </a:solidFill>
            <a:round/>
            <a:headEnd/>
            <a:tailEnd/>
          </a:ln>
        </p:spPr>
        <p:txBody>
          <a:bodyPr/>
          <a:lstStyle/>
          <a:p>
            <a:endParaRPr lang="en-US"/>
          </a:p>
        </p:txBody>
      </p:sp>
      <p:sp>
        <p:nvSpPr>
          <p:cNvPr id="67620" name="Freeform 34"/>
          <p:cNvSpPr>
            <a:spLocks noChangeAspect="1"/>
          </p:cNvSpPr>
          <p:nvPr/>
        </p:nvSpPr>
        <p:spPr bwMode="auto">
          <a:xfrm>
            <a:off x="8955088" y="4227513"/>
            <a:ext cx="12700" cy="14287"/>
          </a:xfrm>
          <a:custGeom>
            <a:avLst/>
            <a:gdLst>
              <a:gd name="T0" fmla="*/ 0 w 46"/>
              <a:gd name="T1" fmla="*/ 2147483647 h 37"/>
              <a:gd name="T2" fmla="*/ 2147483647 w 46"/>
              <a:gd name="T3" fmla="*/ 0 h 37"/>
              <a:gd name="T4" fmla="*/ 2147483647 w 46"/>
              <a:gd name="T5" fmla="*/ 2147483647 h 37"/>
              <a:gd name="T6" fmla="*/ 2147483647 w 46"/>
              <a:gd name="T7" fmla="*/ 2147483647 h 37"/>
              <a:gd name="T8" fmla="*/ 2147483647 w 46"/>
              <a:gd name="T9" fmla="*/ 2147483647 h 37"/>
              <a:gd name="T10" fmla="*/ 2147483647 w 46"/>
              <a:gd name="T11" fmla="*/ 2147483647 h 37"/>
              <a:gd name="T12" fmla="*/ 0 w 46"/>
              <a:gd name="T13" fmla="*/ 2147483647 h 37"/>
              <a:gd name="T14" fmla="*/ 0 60000 65536"/>
              <a:gd name="T15" fmla="*/ 0 60000 65536"/>
              <a:gd name="T16" fmla="*/ 0 60000 65536"/>
              <a:gd name="T17" fmla="*/ 0 60000 65536"/>
              <a:gd name="T18" fmla="*/ 0 60000 65536"/>
              <a:gd name="T19" fmla="*/ 0 60000 65536"/>
              <a:gd name="T20" fmla="*/ 0 60000 65536"/>
              <a:gd name="T21" fmla="*/ 0 w 46"/>
              <a:gd name="T22" fmla="*/ 0 h 37"/>
              <a:gd name="T23" fmla="*/ 46 w 46"/>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7">
                <a:moveTo>
                  <a:pt x="0" y="31"/>
                </a:moveTo>
                <a:lnTo>
                  <a:pt x="4" y="0"/>
                </a:lnTo>
                <a:lnTo>
                  <a:pt x="46" y="6"/>
                </a:lnTo>
                <a:lnTo>
                  <a:pt x="44" y="6"/>
                </a:lnTo>
                <a:lnTo>
                  <a:pt x="42" y="37"/>
                </a:lnTo>
                <a:lnTo>
                  <a:pt x="40" y="37"/>
                </a:lnTo>
                <a:lnTo>
                  <a:pt x="0" y="31"/>
                </a:lnTo>
                <a:close/>
              </a:path>
            </a:pathLst>
          </a:custGeom>
          <a:solidFill>
            <a:srgbClr val="000000"/>
          </a:solidFill>
          <a:ln w="0">
            <a:solidFill>
              <a:srgbClr val="000000"/>
            </a:solidFill>
            <a:round/>
            <a:headEnd/>
            <a:tailEnd/>
          </a:ln>
        </p:spPr>
        <p:txBody>
          <a:bodyPr/>
          <a:lstStyle/>
          <a:p>
            <a:endParaRPr lang="en-US"/>
          </a:p>
        </p:txBody>
      </p:sp>
      <p:sp>
        <p:nvSpPr>
          <p:cNvPr id="67621" name="Freeform 35"/>
          <p:cNvSpPr>
            <a:spLocks noChangeAspect="1"/>
          </p:cNvSpPr>
          <p:nvPr/>
        </p:nvSpPr>
        <p:spPr bwMode="auto">
          <a:xfrm>
            <a:off x="8967788" y="4229100"/>
            <a:ext cx="15875" cy="12700"/>
          </a:xfrm>
          <a:custGeom>
            <a:avLst/>
            <a:gdLst>
              <a:gd name="T0" fmla="*/ 0 w 50"/>
              <a:gd name="T1" fmla="*/ 2147483647 h 36"/>
              <a:gd name="T2" fmla="*/ 2147483647 w 50"/>
              <a:gd name="T3" fmla="*/ 0 h 36"/>
              <a:gd name="T4" fmla="*/ 2147483647 w 50"/>
              <a:gd name="T5" fmla="*/ 2147483647 h 36"/>
              <a:gd name="T6" fmla="*/ 2147483647 w 50"/>
              <a:gd name="T7" fmla="*/ 2147483647 h 36"/>
              <a:gd name="T8" fmla="*/ 2147483647 w 50"/>
              <a:gd name="T9" fmla="*/ 2147483647 h 36"/>
              <a:gd name="T10" fmla="*/ 2147483647 w 50"/>
              <a:gd name="T11" fmla="*/ 2147483647 h 36"/>
              <a:gd name="T12" fmla="*/ 0 w 50"/>
              <a:gd name="T13" fmla="*/ 2147483647 h 36"/>
              <a:gd name="T14" fmla="*/ 0 60000 65536"/>
              <a:gd name="T15" fmla="*/ 0 60000 65536"/>
              <a:gd name="T16" fmla="*/ 0 60000 65536"/>
              <a:gd name="T17" fmla="*/ 0 60000 65536"/>
              <a:gd name="T18" fmla="*/ 0 60000 65536"/>
              <a:gd name="T19" fmla="*/ 0 60000 65536"/>
              <a:gd name="T20" fmla="*/ 0 60000 65536"/>
              <a:gd name="T21" fmla="*/ 0 w 50"/>
              <a:gd name="T22" fmla="*/ 0 h 36"/>
              <a:gd name="T23" fmla="*/ 50 w 50"/>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36">
                <a:moveTo>
                  <a:pt x="0" y="31"/>
                </a:moveTo>
                <a:lnTo>
                  <a:pt x="2" y="0"/>
                </a:lnTo>
                <a:lnTo>
                  <a:pt x="50" y="4"/>
                </a:lnTo>
                <a:lnTo>
                  <a:pt x="49" y="4"/>
                </a:lnTo>
                <a:lnTo>
                  <a:pt x="49" y="36"/>
                </a:lnTo>
                <a:lnTo>
                  <a:pt x="48" y="36"/>
                </a:lnTo>
                <a:lnTo>
                  <a:pt x="0" y="31"/>
                </a:lnTo>
                <a:close/>
              </a:path>
            </a:pathLst>
          </a:custGeom>
          <a:solidFill>
            <a:srgbClr val="000000"/>
          </a:solidFill>
          <a:ln w="0">
            <a:solidFill>
              <a:srgbClr val="000000"/>
            </a:solidFill>
            <a:round/>
            <a:headEnd/>
            <a:tailEnd/>
          </a:ln>
        </p:spPr>
        <p:txBody>
          <a:bodyPr/>
          <a:lstStyle/>
          <a:p>
            <a:endParaRPr lang="en-US"/>
          </a:p>
        </p:txBody>
      </p:sp>
      <p:sp>
        <p:nvSpPr>
          <p:cNvPr id="67622" name="Freeform 36"/>
          <p:cNvSpPr>
            <a:spLocks noChangeAspect="1"/>
          </p:cNvSpPr>
          <p:nvPr/>
        </p:nvSpPr>
        <p:spPr bwMode="auto">
          <a:xfrm>
            <a:off x="8983663" y="4232275"/>
            <a:ext cx="17462" cy="9525"/>
          </a:xfrm>
          <a:custGeom>
            <a:avLst/>
            <a:gdLst>
              <a:gd name="T0" fmla="*/ 0 w 49"/>
              <a:gd name="T1" fmla="*/ 2147483647 h 32"/>
              <a:gd name="T2" fmla="*/ 0 w 49"/>
              <a:gd name="T3" fmla="*/ 0 h 32"/>
              <a:gd name="T4" fmla="*/ 2147483647 w 49"/>
              <a:gd name="T5" fmla="*/ 0 h 32"/>
              <a:gd name="T6" fmla="*/ 2147483647 w 49"/>
              <a:gd name="T7" fmla="*/ 0 h 32"/>
              <a:gd name="T8" fmla="*/ 2147483647 w 49"/>
              <a:gd name="T9" fmla="*/ 2147483647 h 32"/>
              <a:gd name="T10" fmla="*/ 2147483647 w 49"/>
              <a:gd name="T11" fmla="*/ 2147483647 h 32"/>
              <a:gd name="T12" fmla="*/ 0 w 49"/>
              <a:gd name="T13" fmla="*/ 2147483647 h 32"/>
              <a:gd name="T14" fmla="*/ 0 60000 65536"/>
              <a:gd name="T15" fmla="*/ 0 60000 65536"/>
              <a:gd name="T16" fmla="*/ 0 60000 65536"/>
              <a:gd name="T17" fmla="*/ 0 60000 65536"/>
              <a:gd name="T18" fmla="*/ 0 60000 65536"/>
              <a:gd name="T19" fmla="*/ 0 60000 65536"/>
              <a:gd name="T20" fmla="*/ 0 60000 65536"/>
              <a:gd name="T21" fmla="*/ 0 w 49"/>
              <a:gd name="T22" fmla="*/ 0 h 32"/>
              <a:gd name="T23" fmla="*/ 49 w 49"/>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2">
                <a:moveTo>
                  <a:pt x="0" y="32"/>
                </a:moveTo>
                <a:lnTo>
                  <a:pt x="0" y="0"/>
                </a:lnTo>
                <a:lnTo>
                  <a:pt x="49" y="0"/>
                </a:lnTo>
                <a:lnTo>
                  <a:pt x="49" y="32"/>
                </a:lnTo>
                <a:lnTo>
                  <a:pt x="0" y="32"/>
                </a:lnTo>
                <a:close/>
              </a:path>
            </a:pathLst>
          </a:custGeom>
          <a:solidFill>
            <a:srgbClr val="000000"/>
          </a:solidFill>
          <a:ln w="0">
            <a:solidFill>
              <a:srgbClr val="000000"/>
            </a:solidFill>
            <a:round/>
            <a:headEnd/>
            <a:tailEnd/>
          </a:ln>
        </p:spPr>
        <p:txBody>
          <a:bodyPr/>
          <a:lstStyle/>
          <a:p>
            <a:endParaRPr lang="en-US"/>
          </a:p>
        </p:txBody>
      </p:sp>
      <p:sp>
        <p:nvSpPr>
          <p:cNvPr id="67623" name="Freeform 37"/>
          <p:cNvSpPr>
            <a:spLocks noChangeAspect="1"/>
          </p:cNvSpPr>
          <p:nvPr/>
        </p:nvSpPr>
        <p:spPr bwMode="auto">
          <a:xfrm>
            <a:off x="9001125" y="4232275"/>
            <a:ext cx="15875" cy="9525"/>
          </a:xfrm>
          <a:custGeom>
            <a:avLst/>
            <a:gdLst>
              <a:gd name="T0" fmla="*/ 0 w 46"/>
              <a:gd name="T1" fmla="*/ 2147483647 h 32"/>
              <a:gd name="T2" fmla="*/ 0 w 46"/>
              <a:gd name="T3" fmla="*/ 0 h 32"/>
              <a:gd name="T4" fmla="*/ 2147483647 w 46"/>
              <a:gd name="T5" fmla="*/ 0 h 32"/>
              <a:gd name="T6" fmla="*/ 2147483647 w 46"/>
              <a:gd name="T7" fmla="*/ 0 h 32"/>
              <a:gd name="T8" fmla="*/ 2147483647 w 46"/>
              <a:gd name="T9" fmla="*/ 2147483647 h 32"/>
              <a:gd name="T10" fmla="*/ 2147483647 w 46"/>
              <a:gd name="T11" fmla="*/ 2147483647 h 32"/>
              <a:gd name="T12" fmla="*/ 0 w 46"/>
              <a:gd name="T13" fmla="*/ 2147483647 h 32"/>
              <a:gd name="T14" fmla="*/ 0 60000 65536"/>
              <a:gd name="T15" fmla="*/ 0 60000 65536"/>
              <a:gd name="T16" fmla="*/ 0 60000 65536"/>
              <a:gd name="T17" fmla="*/ 0 60000 65536"/>
              <a:gd name="T18" fmla="*/ 0 60000 65536"/>
              <a:gd name="T19" fmla="*/ 0 60000 65536"/>
              <a:gd name="T20" fmla="*/ 0 60000 65536"/>
              <a:gd name="T21" fmla="*/ 0 w 46"/>
              <a:gd name="T22" fmla="*/ 0 h 32"/>
              <a:gd name="T23" fmla="*/ 46 w 4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2">
                <a:moveTo>
                  <a:pt x="0" y="32"/>
                </a:moveTo>
                <a:lnTo>
                  <a:pt x="0" y="0"/>
                </a:lnTo>
                <a:lnTo>
                  <a:pt x="46" y="0"/>
                </a:lnTo>
                <a:lnTo>
                  <a:pt x="46" y="32"/>
                </a:lnTo>
                <a:lnTo>
                  <a:pt x="0" y="32"/>
                </a:lnTo>
                <a:close/>
              </a:path>
            </a:pathLst>
          </a:custGeom>
          <a:solidFill>
            <a:srgbClr val="000000"/>
          </a:solidFill>
          <a:ln w="0">
            <a:solidFill>
              <a:srgbClr val="000000"/>
            </a:solidFill>
            <a:round/>
            <a:headEnd/>
            <a:tailEnd/>
          </a:ln>
        </p:spPr>
        <p:txBody>
          <a:bodyPr/>
          <a:lstStyle/>
          <a:p>
            <a:endParaRPr lang="en-US"/>
          </a:p>
        </p:txBody>
      </p:sp>
      <p:sp>
        <p:nvSpPr>
          <p:cNvPr id="67624" name="Freeform 38"/>
          <p:cNvSpPr>
            <a:spLocks noChangeAspect="1"/>
          </p:cNvSpPr>
          <p:nvPr/>
        </p:nvSpPr>
        <p:spPr bwMode="auto">
          <a:xfrm>
            <a:off x="9017000" y="4232275"/>
            <a:ext cx="15875" cy="9525"/>
          </a:xfrm>
          <a:custGeom>
            <a:avLst/>
            <a:gdLst>
              <a:gd name="T0" fmla="*/ 0 w 41"/>
              <a:gd name="T1" fmla="*/ 2147483647 h 34"/>
              <a:gd name="T2" fmla="*/ 0 w 41"/>
              <a:gd name="T3" fmla="*/ 2147483647 h 34"/>
              <a:gd name="T4" fmla="*/ 2147483647 w 41"/>
              <a:gd name="T5" fmla="*/ 0 h 34"/>
              <a:gd name="T6" fmla="*/ 2147483647 w 41"/>
              <a:gd name="T7" fmla="*/ 0 h 34"/>
              <a:gd name="T8" fmla="*/ 2147483647 w 41"/>
              <a:gd name="T9" fmla="*/ 2147483647 h 34"/>
              <a:gd name="T10" fmla="*/ 2147483647 w 41"/>
              <a:gd name="T11" fmla="*/ 2147483647 h 34"/>
              <a:gd name="T12" fmla="*/ 0 w 41"/>
              <a:gd name="T13" fmla="*/ 2147483647 h 34"/>
              <a:gd name="T14" fmla="*/ 0 60000 65536"/>
              <a:gd name="T15" fmla="*/ 0 60000 65536"/>
              <a:gd name="T16" fmla="*/ 0 60000 65536"/>
              <a:gd name="T17" fmla="*/ 0 60000 65536"/>
              <a:gd name="T18" fmla="*/ 0 60000 65536"/>
              <a:gd name="T19" fmla="*/ 0 60000 65536"/>
              <a:gd name="T20" fmla="*/ 0 60000 65536"/>
              <a:gd name="T21" fmla="*/ 0 w 41"/>
              <a:gd name="T22" fmla="*/ 0 h 34"/>
              <a:gd name="T23" fmla="*/ 41 w 41"/>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34">
                <a:moveTo>
                  <a:pt x="0" y="34"/>
                </a:moveTo>
                <a:lnTo>
                  <a:pt x="0" y="2"/>
                </a:lnTo>
                <a:lnTo>
                  <a:pt x="34" y="0"/>
                </a:lnTo>
                <a:lnTo>
                  <a:pt x="37" y="0"/>
                </a:lnTo>
                <a:lnTo>
                  <a:pt x="39" y="31"/>
                </a:lnTo>
                <a:lnTo>
                  <a:pt x="41" y="31"/>
                </a:lnTo>
                <a:lnTo>
                  <a:pt x="0" y="34"/>
                </a:lnTo>
                <a:close/>
              </a:path>
            </a:pathLst>
          </a:custGeom>
          <a:solidFill>
            <a:srgbClr val="000000"/>
          </a:solidFill>
          <a:ln w="0">
            <a:solidFill>
              <a:srgbClr val="000000"/>
            </a:solidFill>
            <a:round/>
            <a:headEnd/>
            <a:tailEnd/>
          </a:ln>
        </p:spPr>
        <p:txBody>
          <a:bodyPr/>
          <a:lstStyle/>
          <a:p>
            <a:endParaRPr lang="en-US"/>
          </a:p>
        </p:txBody>
      </p:sp>
      <p:sp>
        <p:nvSpPr>
          <p:cNvPr id="67625" name="Freeform 39"/>
          <p:cNvSpPr>
            <a:spLocks noChangeAspect="1"/>
          </p:cNvSpPr>
          <p:nvPr/>
        </p:nvSpPr>
        <p:spPr bwMode="auto">
          <a:xfrm>
            <a:off x="9031288" y="4229100"/>
            <a:ext cx="7937" cy="12700"/>
          </a:xfrm>
          <a:custGeom>
            <a:avLst/>
            <a:gdLst>
              <a:gd name="T0" fmla="*/ 2147483647 w 25"/>
              <a:gd name="T1" fmla="*/ 2147483647 h 33"/>
              <a:gd name="T2" fmla="*/ 0 w 25"/>
              <a:gd name="T3" fmla="*/ 2147483647 h 33"/>
              <a:gd name="T4" fmla="*/ 2147483647 w 25"/>
              <a:gd name="T5" fmla="*/ 0 h 33"/>
              <a:gd name="T6" fmla="*/ 2147483647 w 25"/>
              <a:gd name="T7" fmla="*/ 2147483647 h 33"/>
              <a:gd name="T8" fmla="*/ 2147483647 w 25"/>
              <a:gd name="T9" fmla="*/ 2147483647 h 33"/>
              <a:gd name="T10" fmla="*/ 0 60000 65536"/>
              <a:gd name="T11" fmla="*/ 0 60000 65536"/>
              <a:gd name="T12" fmla="*/ 0 60000 65536"/>
              <a:gd name="T13" fmla="*/ 0 60000 65536"/>
              <a:gd name="T14" fmla="*/ 0 60000 65536"/>
              <a:gd name="T15" fmla="*/ 0 w 25"/>
              <a:gd name="T16" fmla="*/ 0 h 33"/>
              <a:gd name="T17" fmla="*/ 25 w 25"/>
              <a:gd name="T18" fmla="*/ 33 h 33"/>
            </a:gdLst>
            <a:ahLst/>
            <a:cxnLst>
              <a:cxn ang="T10">
                <a:pos x="T0" y="T1"/>
              </a:cxn>
              <a:cxn ang="T11">
                <a:pos x="T2" y="T3"/>
              </a:cxn>
              <a:cxn ang="T12">
                <a:pos x="T4" y="T5"/>
              </a:cxn>
              <a:cxn ang="T13">
                <a:pos x="T6" y="T7"/>
              </a:cxn>
              <a:cxn ang="T14">
                <a:pos x="T8" y="T9"/>
              </a:cxn>
            </a:cxnLst>
            <a:rect l="T15" t="T16" r="T17" b="T18"/>
            <a:pathLst>
              <a:path w="25" h="33">
                <a:moveTo>
                  <a:pt x="2" y="33"/>
                </a:moveTo>
                <a:lnTo>
                  <a:pt x="0" y="2"/>
                </a:lnTo>
                <a:lnTo>
                  <a:pt x="23" y="0"/>
                </a:lnTo>
                <a:lnTo>
                  <a:pt x="25" y="31"/>
                </a:lnTo>
                <a:lnTo>
                  <a:pt x="2" y="33"/>
                </a:lnTo>
                <a:close/>
              </a:path>
            </a:pathLst>
          </a:custGeom>
          <a:solidFill>
            <a:srgbClr val="000000"/>
          </a:solidFill>
          <a:ln w="0">
            <a:solidFill>
              <a:srgbClr val="000000"/>
            </a:solidFill>
            <a:round/>
            <a:headEnd/>
            <a:tailEnd/>
          </a:ln>
        </p:spPr>
        <p:txBody>
          <a:bodyPr/>
          <a:lstStyle/>
          <a:p>
            <a:endParaRPr lang="en-US"/>
          </a:p>
        </p:txBody>
      </p:sp>
      <p:sp>
        <p:nvSpPr>
          <p:cNvPr id="67626" name="Freeform 40"/>
          <p:cNvSpPr>
            <a:spLocks noChangeAspect="1"/>
          </p:cNvSpPr>
          <p:nvPr/>
        </p:nvSpPr>
        <p:spPr bwMode="auto">
          <a:xfrm>
            <a:off x="9032875" y="4229100"/>
            <a:ext cx="7938" cy="12700"/>
          </a:xfrm>
          <a:custGeom>
            <a:avLst/>
            <a:gdLst>
              <a:gd name="T0" fmla="*/ 2147483647 w 19"/>
              <a:gd name="T1" fmla="*/ 2147483647 h 31"/>
              <a:gd name="T2" fmla="*/ 2147483647 w 19"/>
              <a:gd name="T3" fmla="*/ 2147483647 h 31"/>
              <a:gd name="T4" fmla="*/ 2147483647 w 19"/>
              <a:gd name="T5" fmla="*/ 2147483647 h 31"/>
              <a:gd name="T6" fmla="*/ 2147483647 w 19"/>
              <a:gd name="T7" fmla="*/ 2147483647 h 31"/>
              <a:gd name="T8" fmla="*/ 2147483647 w 19"/>
              <a:gd name="T9" fmla="*/ 2147483647 h 31"/>
              <a:gd name="T10" fmla="*/ 2147483647 w 19"/>
              <a:gd name="T11" fmla="*/ 2147483647 h 31"/>
              <a:gd name="T12" fmla="*/ 2147483647 w 19"/>
              <a:gd name="T13" fmla="*/ 2147483647 h 31"/>
              <a:gd name="T14" fmla="*/ 2147483647 w 19"/>
              <a:gd name="T15" fmla="*/ 2147483647 h 31"/>
              <a:gd name="T16" fmla="*/ 2147483647 w 19"/>
              <a:gd name="T17" fmla="*/ 2147483647 h 31"/>
              <a:gd name="T18" fmla="*/ 2147483647 w 19"/>
              <a:gd name="T19" fmla="*/ 2147483647 h 31"/>
              <a:gd name="T20" fmla="*/ 0 w 19"/>
              <a:gd name="T21" fmla="*/ 2147483647 h 31"/>
              <a:gd name="T22" fmla="*/ 0 w 19"/>
              <a:gd name="T23" fmla="*/ 2147483647 h 31"/>
              <a:gd name="T24" fmla="*/ 0 w 19"/>
              <a:gd name="T25" fmla="*/ 2147483647 h 31"/>
              <a:gd name="T26" fmla="*/ 2147483647 w 19"/>
              <a:gd name="T27" fmla="*/ 2147483647 h 31"/>
              <a:gd name="T28" fmla="*/ 2147483647 w 19"/>
              <a:gd name="T29" fmla="*/ 2147483647 h 31"/>
              <a:gd name="T30" fmla="*/ 2147483647 w 19"/>
              <a:gd name="T31" fmla="*/ 2147483647 h 31"/>
              <a:gd name="T32" fmla="*/ 2147483647 w 19"/>
              <a:gd name="T33" fmla="*/ 2147483647 h 31"/>
              <a:gd name="T34" fmla="*/ 2147483647 w 19"/>
              <a:gd name="T35" fmla="*/ 2147483647 h 31"/>
              <a:gd name="T36" fmla="*/ 2147483647 w 19"/>
              <a:gd name="T37" fmla="*/ 2147483647 h 31"/>
              <a:gd name="T38" fmla="*/ 2147483647 w 19"/>
              <a:gd name="T39" fmla="*/ 0 h 31"/>
              <a:gd name="T40" fmla="*/ 2147483647 w 19"/>
              <a:gd name="T41" fmla="*/ 0 h 31"/>
              <a:gd name="T42" fmla="*/ 2147483647 w 19"/>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
              <a:gd name="T67" fmla="*/ 0 h 31"/>
              <a:gd name="T68" fmla="*/ 19 w 19"/>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 h="31">
                <a:moveTo>
                  <a:pt x="19" y="31"/>
                </a:moveTo>
                <a:lnTo>
                  <a:pt x="19" y="31"/>
                </a:lnTo>
                <a:lnTo>
                  <a:pt x="15" y="31"/>
                </a:lnTo>
                <a:lnTo>
                  <a:pt x="14" y="31"/>
                </a:lnTo>
                <a:lnTo>
                  <a:pt x="11" y="30"/>
                </a:lnTo>
                <a:lnTo>
                  <a:pt x="8" y="29"/>
                </a:lnTo>
                <a:lnTo>
                  <a:pt x="6" y="28"/>
                </a:lnTo>
                <a:lnTo>
                  <a:pt x="4" y="26"/>
                </a:lnTo>
                <a:lnTo>
                  <a:pt x="2" y="24"/>
                </a:lnTo>
                <a:lnTo>
                  <a:pt x="1" y="22"/>
                </a:lnTo>
                <a:lnTo>
                  <a:pt x="0" y="19"/>
                </a:lnTo>
                <a:lnTo>
                  <a:pt x="0" y="16"/>
                </a:lnTo>
                <a:lnTo>
                  <a:pt x="0" y="15"/>
                </a:lnTo>
                <a:lnTo>
                  <a:pt x="1" y="12"/>
                </a:lnTo>
                <a:lnTo>
                  <a:pt x="2" y="9"/>
                </a:lnTo>
                <a:lnTo>
                  <a:pt x="3" y="7"/>
                </a:lnTo>
                <a:lnTo>
                  <a:pt x="5" y="4"/>
                </a:lnTo>
                <a:lnTo>
                  <a:pt x="7" y="2"/>
                </a:lnTo>
                <a:lnTo>
                  <a:pt x="9" y="1"/>
                </a:lnTo>
                <a:lnTo>
                  <a:pt x="12" y="0"/>
                </a:lnTo>
                <a:lnTo>
                  <a:pt x="19" y="31"/>
                </a:lnTo>
                <a:close/>
              </a:path>
            </a:pathLst>
          </a:custGeom>
          <a:solidFill>
            <a:srgbClr val="000000"/>
          </a:solidFill>
          <a:ln w="0">
            <a:solidFill>
              <a:srgbClr val="000000"/>
            </a:solidFill>
            <a:round/>
            <a:headEnd/>
            <a:tailEnd/>
          </a:ln>
        </p:spPr>
        <p:txBody>
          <a:bodyPr/>
          <a:lstStyle/>
          <a:p>
            <a:endParaRPr lang="en-US"/>
          </a:p>
        </p:txBody>
      </p:sp>
      <p:sp>
        <p:nvSpPr>
          <p:cNvPr id="67627" name="Freeform 41"/>
          <p:cNvSpPr>
            <a:spLocks noChangeAspect="1"/>
          </p:cNvSpPr>
          <p:nvPr/>
        </p:nvSpPr>
        <p:spPr bwMode="auto">
          <a:xfrm>
            <a:off x="9017000" y="4189413"/>
            <a:ext cx="4763" cy="12700"/>
          </a:xfrm>
          <a:custGeom>
            <a:avLst/>
            <a:gdLst>
              <a:gd name="T0" fmla="*/ 0 w 4"/>
              <a:gd name="T1" fmla="*/ 2147483647 h 31"/>
              <a:gd name="T2" fmla="*/ 2147483647 w 4"/>
              <a:gd name="T3" fmla="*/ 0 h 31"/>
              <a:gd name="T4" fmla="*/ 0 w 4"/>
              <a:gd name="T5" fmla="*/ 2147483647 h 31"/>
              <a:gd name="T6" fmla="*/ 0 60000 65536"/>
              <a:gd name="T7" fmla="*/ 0 60000 65536"/>
              <a:gd name="T8" fmla="*/ 0 60000 65536"/>
              <a:gd name="T9" fmla="*/ 0 w 4"/>
              <a:gd name="T10" fmla="*/ 0 h 31"/>
              <a:gd name="T11" fmla="*/ 4 w 4"/>
              <a:gd name="T12" fmla="*/ 31 h 31"/>
            </a:gdLst>
            <a:ahLst/>
            <a:cxnLst>
              <a:cxn ang="T6">
                <a:pos x="T0" y="T1"/>
              </a:cxn>
              <a:cxn ang="T7">
                <a:pos x="T2" y="T3"/>
              </a:cxn>
              <a:cxn ang="T8">
                <a:pos x="T4" y="T5"/>
              </a:cxn>
            </a:cxnLst>
            <a:rect l="T9" t="T10" r="T11" b="T12"/>
            <a:pathLst>
              <a:path w="4" h="31">
                <a:moveTo>
                  <a:pt x="0" y="31"/>
                </a:moveTo>
                <a:lnTo>
                  <a:pt x="4" y="0"/>
                </a:lnTo>
                <a:lnTo>
                  <a:pt x="0" y="31"/>
                </a:lnTo>
                <a:close/>
              </a:path>
            </a:pathLst>
          </a:custGeom>
          <a:solidFill>
            <a:srgbClr val="000000"/>
          </a:solidFill>
          <a:ln w="0">
            <a:solidFill>
              <a:srgbClr val="000000"/>
            </a:solidFill>
            <a:round/>
            <a:headEnd/>
            <a:tailEnd/>
          </a:ln>
        </p:spPr>
        <p:txBody>
          <a:bodyPr/>
          <a:lstStyle/>
          <a:p>
            <a:endParaRPr lang="en-US"/>
          </a:p>
        </p:txBody>
      </p:sp>
      <p:sp>
        <p:nvSpPr>
          <p:cNvPr id="67628" name="Freeform 42"/>
          <p:cNvSpPr>
            <a:spLocks noChangeAspect="1"/>
          </p:cNvSpPr>
          <p:nvPr/>
        </p:nvSpPr>
        <p:spPr bwMode="auto">
          <a:xfrm>
            <a:off x="9039225" y="4227513"/>
            <a:ext cx="19050" cy="14287"/>
          </a:xfrm>
          <a:custGeom>
            <a:avLst/>
            <a:gdLst>
              <a:gd name="T0" fmla="*/ 2147483647 w 56"/>
              <a:gd name="T1" fmla="*/ 2147483647 h 41"/>
              <a:gd name="T2" fmla="*/ 0 w 56"/>
              <a:gd name="T3" fmla="*/ 2147483647 h 41"/>
              <a:gd name="T4" fmla="*/ 2147483647 w 56"/>
              <a:gd name="T5" fmla="*/ 0 h 41"/>
              <a:gd name="T6" fmla="*/ 2147483647 w 56"/>
              <a:gd name="T7" fmla="*/ 2147483647 h 41"/>
              <a:gd name="T8" fmla="*/ 2147483647 w 56"/>
              <a:gd name="T9" fmla="*/ 2147483647 h 41"/>
              <a:gd name="T10" fmla="*/ 2147483647 w 56"/>
              <a:gd name="T11" fmla="*/ 2147483647 h 41"/>
              <a:gd name="T12" fmla="*/ 2147483647 w 56"/>
              <a:gd name="T13" fmla="*/ 2147483647 h 41"/>
              <a:gd name="T14" fmla="*/ 0 60000 65536"/>
              <a:gd name="T15" fmla="*/ 0 60000 65536"/>
              <a:gd name="T16" fmla="*/ 0 60000 65536"/>
              <a:gd name="T17" fmla="*/ 0 60000 65536"/>
              <a:gd name="T18" fmla="*/ 0 60000 65536"/>
              <a:gd name="T19" fmla="*/ 0 60000 65536"/>
              <a:gd name="T20" fmla="*/ 0 60000 65536"/>
              <a:gd name="T21" fmla="*/ 0 w 56"/>
              <a:gd name="T22" fmla="*/ 0 h 41"/>
              <a:gd name="T23" fmla="*/ 56 w 56"/>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41">
                <a:moveTo>
                  <a:pt x="7" y="41"/>
                </a:moveTo>
                <a:lnTo>
                  <a:pt x="0" y="10"/>
                </a:lnTo>
                <a:lnTo>
                  <a:pt x="46" y="0"/>
                </a:lnTo>
                <a:lnTo>
                  <a:pt x="42" y="2"/>
                </a:lnTo>
                <a:lnTo>
                  <a:pt x="56" y="29"/>
                </a:lnTo>
                <a:lnTo>
                  <a:pt x="52" y="31"/>
                </a:lnTo>
                <a:lnTo>
                  <a:pt x="7" y="41"/>
                </a:lnTo>
                <a:close/>
              </a:path>
            </a:pathLst>
          </a:custGeom>
          <a:solidFill>
            <a:srgbClr val="000000"/>
          </a:solidFill>
          <a:ln w="0">
            <a:solidFill>
              <a:srgbClr val="000000"/>
            </a:solidFill>
            <a:round/>
            <a:headEnd/>
            <a:tailEnd/>
          </a:ln>
        </p:spPr>
        <p:txBody>
          <a:bodyPr/>
          <a:lstStyle/>
          <a:p>
            <a:endParaRPr lang="en-US"/>
          </a:p>
        </p:txBody>
      </p:sp>
      <p:sp>
        <p:nvSpPr>
          <p:cNvPr id="67629" name="Freeform 43"/>
          <p:cNvSpPr>
            <a:spLocks noChangeAspect="1"/>
          </p:cNvSpPr>
          <p:nvPr/>
        </p:nvSpPr>
        <p:spPr bwMode="auto">
          <a:xfrm>
            <a:off x="9050338" y="4224338"/>
            <a:ext cx="17462" cy="11112"/>
          </a:xfrm>
          <a:custGeom>
            <a:avLst/>
            <a:gdLst>
              <a:gd name="T0" fmla="*/ 2147483647 w 48"/>
              <a:gd name="T1" fmla="*/ 2147483647 h 41"/>
              <a:gd name="T2" fmla="*/ 0 w 48"/>
              <a:gd name="T3" fmla="*/ 2147483647 h 41"/>
              <a:gd name="T4" fmla="*/ 2147483647 w 48"/>
              <a:gd name="T5" fmla="*/ 0 h 41"/>
              <a:gd name="T6" fmla="*/ 2147483647 w 48"/>
              <a:gd name="T7" fmla="*/ 2147483647 h 41"/>
              <a:gd name="T8" fmla="*/ 2147483647 w 48"/>
              <a:gd name="T9" fmla="*/ 2147483647 h 41"/>
              <a:gd name="T10" fmla="*/ 2147483647 w 48"/>
              <a:gd name="T11" fmla="*/ 2147483647 h 41"/>
              <a:gd name="T12" fmla="*/ 2147483647 w 48"/>
              <a:gd name="T13" fmla="*/ 2147483647 h 41"/>
              <a:gd name="T14" fmla="*/ 0 60000 65536"/>
              <a:gd name="T15" fmla="*/ 0 60000 65536"/>
              <a:gd name="T16" fmla="*/ 0 60000 65536"/>
              <a:gd name="T17" fmla="*/ 0 60000 65536"/>
              <a:gd name="T18" fmla="*/ 0 60000 65536"/>
              <a:gd name="T19" fmla="*/ 0 60000 65536"/>
              <a:gd name="T20" fmla="*/ 0 60000 65536"/>
              <a:gd name="T21" fmla="*/ 0 w 48"/>
              <a:gd name="T22" fmla="*/ 0 h 41"/>
              <a:gd name="T23" fmla="*/ 48 w 48"/>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1">
                <a:moveTo>
                  <a:pt x="14" y="41"/>
                </a:moveTo>
                <a:lnTo>
                  <a:pt x="0" y="14"/>
                </a:lnTo>
                <a:lnTo>
                  <a:pt x="26" y="0"/>
                </a:lnTo>
                <a:lnTo>
                  <a:pt x="23" y="5"/>
                </a:lnTo>
                <a:lnTo>
                  <a:pt x="48" y="21"/>
                </a:lnTo>
                <a:lnTo>
                  <a:pt x="45" y="25"/>
                </a:lnTo>
                <a:lnTo>
                  <a:pt x="14" y="41"/>
                </a:lnTo>
                <a:close/>
              </a:path>
            </a:pathLst>
          </a:custGeom>
          <a:solidFill>
            <a:srgbClr val="000000"/>
          </a:solidFill>
          <a:ln w="0">
            <a:solidFill>
              <a:srgbClr val="000000"/>
            </a:solidFill>
            <a:round/>
            <a:headEnd/>
            <a:tailEnd/>
          </a:ln>
        </p:spPr>
        <p:txBody>
          <a:bodyPr/>
          <a:lstStyle/>
          <a:p>
            <a:endParaRPr lang="en-US"/>
          </a:p>
        </p:txBody>
      </p:sp>
      <p:sp>
        <p:nvSpPr>
          <p:cNvPr id="67630" name="Freeform 44"/>
          <p:cNvSpPr>
            <a:spLocks noChangeAspect="1"/>
          </p:cNvSpPr>
          <p:nvPr/>
        </p:nvSpPr>
        <p:spPr bwMode="auto">
          <a:xfrm>
            <a:off x="9059863" y="4217988"/>
            <a:ext cx="14287" cy="11112"/>
          </a:xfrm>
          <a:custGeom>
            <a:avLst/>
            <a:gdLst>
              <a:gd name="T0" fmla="*/ 2147483647 w 41"/>
              <a:gd name="T1" fmla="*/ 2147483647 h 29"/>
              <a:gd name="T2" fmla="*/ 0 w 41"/>
              <a:gd name="T3" fmla="*/ 2147483647 h 29"/>
              <a:gd name="T4" fmla="*/ 2147483647 w 41"/>
              <a:gd name="T5" fmla="*/ 2147483647 h 29"/>
              <a:gd name="T6" fmla="*/ 2147483647 w 41"/>
              <a:gd name="T7" fmla="*/ 2147483647 h 29"/>
              <a:gd name="T8" fmla="*/ 2147483647 w 41"/>
              <a:gd name="T9" fmla="*/ 0 h 29"/>
              <a:gd name="T10" fmla="*/ 2147483647 w 41"/>
              <a:gd name="T11" fmla="*/ 2147483647 h 29"/>
              <a:gd name="T12" fmla="*/ 2147483647 w 41"/>
              <a:gd name="T13" fmla="*/ 2147483647 h 29"/>
              <a:gd name="T14" fmla="*/ 0 60000 65536"/>
              <a:gd name="T15" fmla="*/ 0 60000 65536"/>
              <a:gd name="T16" fmla="*/ 0 60000 65536"/>
              <a:gd name="T17" fmla="*/ 0 60000 65536"/>
              <a:gd name="T18" fmla="*/ 0 60000 65536"/>
              <a:gd name="T19" fmla="*/ 0 60000 65536"/>
              <a:gd name="T20" fmla="*/ 0 60000 65536"/>
              <a:gd name="T21" fmla="*/ 0 w 41"/>
              <a:gd name="T22" fmla="*/ 0 h 29"/>
              <a:gd name="T23" fmla="*/ 41 w 41"/>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29">
                <a:moveTo>
                  <a:pt x="25" y="29"/>
                </a:moveTo>
                <a:lnTo>
                  <a:pt x="0" y="13"/>
                </a:lnTo>
                <a:lnTo>
                  <a:pt x="8" y="1"/>
                </a:lnTo>
                <a:lnTo>
                  <a:pt x="9" y="6"/>
                </a:lnTo>
                <a:lnTo>
                  <a:pt x="40" y="0"/>
                </a:lnTo>
                <a:lnTo>
                  <a:pt x="41" y="5"/>
                </a:lnTo>
                <a:lnTo>
                  <a:pt x="25" y="29"/>
                </a:lnTo>
                <a:close/>
              </a:path>
            </a:pathLst>
          </a:custGeom>
          <a:solidFill>
            <a:srgbClr val="000000"/>
          </a:solidFill>
          <a:ln w="0">
            <a:solidFill>
              <a:srgbClr val="000000"/>
            </a:solidFill>
            <a:round/>
            <a:headEnd/>
            <a:tailEnd/>
          </a:ln>
        </p:spPr>
        <p:txBody>
          <a:bodyPr/>
          <a:lstStyle/>
          <a:p>
            <a:endParaRPr lang="en-US"/>
          </a:p>
        </p:txBody>
      </p:sp>
      <p:sp>
        <p:nvSpPr>
          <p:cNvPr id="67631" name="Freeform 45"/>
          <p:cNvSpPr>
            <a:spLocks noChangeAspect="1"/>
          </p:cNvSpPr>
          <p:nvPr/>
        </p:nvSpPr>
        <p:spPr bwMode="auto">
          <a:xfrm>
            <a:off x="9061450" y="4210050"/>
            <a:ext cx="12700" cy="11113"/>
          </a:xfrm>
          <a:custGeom>
            <a:avLst/>
            <a:gdLst>
              <a:gd name="T0" fmla="*/ 2147483647 w 34"/>
              <a:gd name="T1" fmla="*/ 2147483647 h 31"/>
              <a:gd name="T2" fmla="*/ 2147483647 w 34"/>
              <a:gd name="T3" fmla="*/ 2147483647 h 31"/>
              <a:gd name="T4" fmla="*/ 0 w 34"/>
              <a:gd name="T5" fmla="*/ 2147483647 h 31"/>
              <a:gd name="T6" fmla="*/ 2147483647 w 34"/>
              <a:gd name="T7" fmla="*/ 2147483647 h 31"/>
              <a:gd name="T8" fmla="*/ 2147483647 w 34"/>
              <a:gd name="T9" fmla="*/ 0 h 31"/>
              <a:gd name="T10" fmla="*/ 2147483647 w 34"/>
              <a:gd name="T11" fmla="*/ 2147483647 h 31"/>
              <a:gd name="T12" fmla="*/ 2147483647 w 34"/>
              <a:gd name="T13" fmla="*/ 2147483647 h 31"/>
              <a:gd name="T14" fmla="*/ 0 60000 65536"/>
              <a:gd name="T15" fmla="*/ 0 60000 65536"/>
              <a:gd name="T16" fmla="*/ 0 60000 65536"/>
              <a:gd name="T17" fmla="*/ 0 60000 65536"/>
              <a:gd name="T18" fmla="*/ 0 60000 65536"/>
              <a:gd name="T19" fmla="*/ 0 60000 65536"/>
              <a:gd name="T20" fmla="*/ 0 60000 65536"/>
              <a:gd name="T21" fmla="*/ 0 w 34"/>
              <a:gd name="T22" fmla="*/ 0 h 31"/>
              <a:gd name="T23" fmla="*/ 34 w 3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1">
                <a:moveTo>
                  <a:pt x="34" y="25"/>
                </a:moveTo>
                <a:lnTo>
                  <a:pt x="3" y="31"/>
                </a:lnTo>
                <a:lnTo>
                  <a:pt x="0" y="18"/>
                </a:lnTo>
                <a:lnTo>
                  <a:pt x="3" y="21"/>
                </a:lnTo>
                <a:lnTo>
                  <a:pt x="26" y="0"/>
                </a:lnTo>
                <a:lnTo>
                  <a:pt x="29" y="3"/>
                </a:lnTo>
                <a:lnTo>
                  <a:pt x="34" y="25"/>
                </a:lnTo>
                <a:close/>
              </a:path>
            </a:pathLst>
          </a:custGeom>
          <a:solidFill>
            <a:srgbClr val="000000"/>
          </a:solidFill>
          <a:ln w="0">
            <a:solidFill>
              <a:srgbClr val="000000"/>
            </a:solidFill>
            <a:round/>
            <a:headEnd/>
            <a:tailEnd/>
          </a:ln>
        </p:spPr>
        <p:txBody>
          <a:bodyPr/>
          <a:lstStyle/>
          <a:p>
            <a:endParaRPr lang="en-US"/>
          </a:p>
        </p:txBody>
      </p:sp>
      <p:sp>
        <p:nvSpPr>
          <p:cNvPr id="67632" name="Freeform 46"/>
          <p:cNvSpPr>
            <a:spLocks noChangeAspect="1"/>
          </p:cNvSpPr>
          <p:nvPr/>
        </p:nvSpPr>
        <p:spPr bwMode="auto">
          <a:xfrm>
            <a:off x="9058275" y="4205288"/>
            <a:ext cx="14288" cy="12700"/>
          </a:xfrm>
          <a:custGeom>
            <a:avLst/>
            <a:gdLst>
              <a:gd name="T0" fmla="*/ 2147483647 w 38"/>
              <a:gd name="T1" fmla="*/ 2147483647 h 43"/>
              <a:gd name="T2" fmla="*/ 2147483647 w 38"/>
              <a:gd name="T3" fmla="*/ 2147483647 h 43"/>
              <a:gd name="T4" fmla="*/ 0 w 38"/>
              <a:gd name="T5" fmla="*/ 2147483647 h 43"/>
              <a:gd name="T6" fmla="*/ 2147483647 w 38"/>
              <a:gd name="T7" fmla="*/ 2147483647 h 43"/>
              <a:gd name="T8" fmla="*/ 2147483647 w 38"/>
              <a:gd name="T9" fmla="*/ 0 h 43"/>
              <a:gd name="T10" fmla="*/ 2147483647 w 38"/>
              <a:gd name="T11" fmla="*/ 2147483647 h 43"/>
              <a:gd name="T12" fmla="*/ 2147483647 w 38"/>
              <a:gd name="T13" fmla="*/ 2147483647 h 43"/>
              <a:gd name="T14" fmla="*/ 0 60000 65536"/>
              <a:gd name="T15" fmla="*/ 0 60000 65536"/>
              <a:gd name="T16" fmla="*/ 0 60000 65536"/>
              <a:gd name="T17" fmla="*/ 0 60000 65536"/>
              <a:gd name="T18" fmla="*/ 0 60000 65536"/>
              <a:gd name="T19" fmla="*/ 0 60000 65536"/>
              <a:gd name="T20" fmla="*/ 0 60000 65536"/>
              <a:gd name="T21" fmla="*/ 0 w 38"/>
              <a:gd name="T22" fmla="*/ 0 h 43"/>
              <a:gd name="T23" fmla="*/ 38 w 38"/>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43">
                <a:moveTo>
                  <a:pt x="38" y="22"/>
                </a:moveTo>
                <a:lnTo>
                  <a:pt x="15" y="43"/>
                </a:lnTo>
                <a:lnTo>
                  <a:pt x="0" y="26"/>
                </a:lnTo>
                <a:lnTo>
                  <a:pt x="2" y="27"/>
                </a:lnTo>
                <a:lnTo>
                  <a:pt x="16" y="0"/>
                </a:lnTo>
                <a:lnTo>
                  <a:pt x="18" y="2"/>
                </a:lnTo>
                <a:lnTo>
                  <a:pt x="38" y="22"/>
                </a:lnTo>
                <a:close/>
              </a:path>
            </a:pathLst>
          </a:custGeom>
          <a:solidFill>
            <a:srgbClr val="000000"/>
          </a:solidFill>
          <a:ln w="0">
            <a:solidFill>
              <a:srgbClr val="000000"/>
            </a:solidFill>
            <a:round/>
            <a:headEnd/>
            <a:tailEnd/>
          </a:ln>
        </p:spPr>
        <p:txBody>
          <a:bodyPr/>
          <a:lstStyle/>
          <a:p>
            <a:endParaRPr lang="en-US"/>
          </a:p>
        </p:txBody>
      </p:sp>
      <p:sp>
        <p:nvSpPr>
          <p:cNvPr id="67633" name="Freeform 47"/>
          <p:cNvSpPr>
            <a:spLocks noChangeAspect="1"/>
          </p:cNvSpPr>
          <p:nvPr/>
        </p:nvSpPr>
        <p:spPr bwMode="auto">
          <a:xfrm>
            <a:off x="9048750" y="4198938"/>
            <a:ext cx="15875" cy="14287"/>
          </a:xfrm>
          <a:custGeom>
            <a:avLst/>
            <a:gdLst>
              <a:gd name="T0" fmla="*/ 2147483647 w 45"/>
              <a:gd name="T1" fmla="*/ 2147483647 h 43"/>
              <a:gd name="T2" fmla="*/ 2147483647 w 45"/>
              <a:gd name="T3" fmla="*/ 2147483647 h 43"/>
              <a:gd name="T4" fmla="*/ 0 w 45"/>
              <a:gd name="T5" fmla="*/ 2147483647 h 43"/>
              <a:gd name="T6" fmla="*/ 2147483647 w 45"/>
              <a:gd name="T7" fmla="*/ 2147483647 h 43"/>
              <a:gd name="T8" fmla="*/ 2147483647 w 45"/>
              <a:gd name="T9" fmla="*/ 0 h 43"/>
              <a:gd name="T10" fmla="*/ 2147483647 w 45"/>
              <a:gd name="T11" fmla="*/ 2147483647 h 43"/>
              <a:gd name="T12" fmla="*/ 2147483647 w 45"/>
              <a:gd name="T13" fmla="*/ 2147483647 h 43"/>
              <a:gd name="T14" fmla="*/ 0 60000 65536"/>
              <a:gd name="T15" fmla="*/ 0 60000 65536"/>
              <a:gd name="T16" fmla="*/ 0 60000 65536"/>
              <a:gd name="T17" fmla="*/ 0 60000 65536"/>
              <a:gd name="T18" fmla="*/ 0 60000 65536"/>
              <a:gd name="T19" fmla="*/ 0 60000 65536"/>
              <a:gd name="T20" fmla="*/ 0 60000 65536"/>
              <a:gd name="T21" fmla="*/ 0 w 45"/>
              <a:gd name="T22" fmla="*/ 0 h 43"/>
              <a:gd name="T23" fmla="*/ 45 w 45"/>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43">
                <a:moveTo>
                  <a:pt x="45" y="16"/>
                </a:moveTo>
                <a:lnTo>
                  <a:pt x="31" y="43"/>
                </a:lnTo>
                <a:lnTo>
                  <a:pt x="0" y="28"/>
                </a:lnTo>
                <a:lnTo>
                  <a:pt x="4" y="29"/>
                </a:lnTo>
                <a:lnTo>
                  <a:pt x="12" y="0"/>
                </a:lnTo>
                <a:lnTo>
                  <a:pt x="15" y="1"/>
                </a:lnTo>
                <a:lnTo>
                  <a:pt x="45" y="16"/>
                </a:lnTo>
                <a:close/>
              </a:path>
            </a:pathLst>
          </a:custGeom>
          <a:solidFill>
            <a:srgbClr val="000000"/>
          </a:solidFill>
          <a:ln w="0">
            <a:solidFill>
              <a:srgbClr val="000000"/>
            </a:solidFill>
            <a:round/>
            <a:headEnd/>
            <a:tailEnd/>
          </a:ln>
        </p:spPr>
        <p:txBody>
          <a:bodyPr/>
          <a:lstStyle/>
          <a:p>
            <a:endParaRPr lang="en-US"/>
          </a:p>
        </p:txBody>
      </p:sp>
      <p:sp>
        <p:nvSpPr>
          <p:cNvPr id="67634" name="Freeform 48"/>
          <p:cNvSpPr>
            <a:spLocks noChangeAspect="1"/>
          </p:cNvSpPr>
          <p:nvPr/>
        </p:nvSpPr>
        <p:spPr bwMode="auto">
          <a:xfrm>
            <a:off x="9037638" y="4195763"/>
            <a:ext cx="12700" cy="12700"/>
          </a:xfrm>
          <a:custGeom>
            <a:avLst/>
            <a:gdLst>
              <a:gd name="T0" fmla="*/ 2147483647 w 48"/>
              <a:gd name="T1" fmla="*/ 2147483647 h 43"/>
              <a:gd name="T2" fmla="*/ 2147483647 w 48"/>
              <a:gd name="T3" fmla="*/ 2147483647 h 43"/>
              <a:gd name="T4" fmla="*/ 2147483647 w 48"/>
              <a:gd name="T5" fmla="*/ 2147483647 h 43"/>
              <a:gd name="T6" fmla="*/ 0 w 48"/>
              <a:gd name="T7" fmla="*/ 2147483647 h 43"/>
              <a:gd name="T8" fmla="*/ 2147483647 w 48"/>
              <a:gd name="T9" fmla="*/ 0 h 43"/>
              <a:gd name="T10" fmla="*/ 2147483647 w 48"/>
              <a:gd name="T11" fmla="*/ 0 h 43"/>
              <a:gd name="T12" fmla="*/ 2147483647 w 48"/>
              <a:gd name="T13" fmla="*/ 2147483647 h 43"/>
              <a:gd name="T14" fmla="*/ 0 60000 65536"/>
              <a:gd name="T15" fmla="*/ 0 60000 65536"/>
              <a:gd name="T16" fmla="*/ 0 60000 65536"/>
              <a:gd name="T17" fmla="*/ 0 60000 65536"/>
              <a:gd name="T18" fmla="*/ 0 60000 65536"/>
              <a:gd name="T19" fmla="*/ 0 60000 65536"/>
              <a:gd name="T20" fmla="*/ 0 60000 65536"/>
              <a:gd name="T21" fmla="*/ 0 w 48"/>
              <a:gd name="T22" fmla="*/ 0 h 43"/>
              <a:gd name="T23" fmla="*/ 48 w 48"/>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3">
                <a:moveTo>
                  <a:pt x="48" y="14"/>
                </a:moveTo>
                <a:lnTo>
                  <a:pt x="40" y="43"/>
                </a:lnTo>
                <a:lnTo>
                  <a:pt x="3" y="32"/>
                </a:lnTo>
                <a:lnTo>
                  <a:pt x="0" y="32"/>
                </a:lnTo>
                <a:lnTo>
                  <a:pt x="4" y="0"/>
                </a:lnTo>
                <a:lnTo>
                  <a:pt x="1" y="0"/>
                </a:lnTo>
                <a:lnTo>
                  <a:pt x="48" y="14"/>
                </a:lnTo>
                <a:close/>
              </a:path>
            </a:pathLst>
          </a:custGeom>
          <a:solidFill>
            <a:srgbClr val="000000"/>
          </a:solidFill>
          <a:ln w="0">
            <a:solidFill>
              <a:srgbClr val="000000"/>
            </a:solidFill>
            <a:round/>
            <a:headEnd/>
            <a:tailEnd/>
          </a:ln>
        </p:spPr>
        <p:txBody>
          <a:bodyPr/>
          <a:lstStyle/>
          <a:p>
            <a:endParaRPr lang="en-US"/>
          </a:p>
        </p:txBody>
      </p:sp>
      <p:sp>
        <p:nvSpPr>
          <p:cNvPr id="67635" name="Freeform 49"/>
          <p:cNvSpPr>
            <a:spLocks noChangeAspect="1"/>
          </p:cNvSpPr>
          <p:nvPr/>
        </p:nvSpPr>
        <p:spPr bwMode="auto">
          <a:xfrm>
            <a:off x="9017000" y="4189413"/>
            <a:ext cx="20638" cy="15875"/>
          </a:xfrm>
          <a:custGeom>
            <a:avLst/>
            <a:gdLst>
              <a:gd name="T0" fmla="*/ 2147483647 w 55"/>
              <a:gd name="T1" fmla="*/ 2147483647 h 39"/>
              <a:gd name="T2" fmla="*/ 2147483647 w 55"/>
              <a:gd name="T3" fmla="*/ 2147483647 h 39"/>
              <a:gd name="T4" fmla="*/ 0 w 55"/>
              <a:gd name="T5" fmla="*/ 2147483647 h 39"/>
              <a:gd name="T6" fmla="*/ 2147483647 w 55"/>
              <a:gd name="T7" fmla="*/ 0 h 39"/>
              <a:gd name="T8" fmla="*/ 2147483647 w 55"/>
              <a:gd name="T9" fmla="*/ 2147483647 h 39"/>
              <a:gd name="T10" fmla="*/ 0 60000 65536"/>
              <a:gd name="T11" fmla="*/ 0 60000 65536"/>
              <a:gd name="T12" fmla="*/ 0 60000 65536"/>
              <a:gd name="T13" fmla="*/ 0 60000 65536"/>
              <a:gd name="T14" fmla="*/ 0 60000 65536"/>
              <a:gd name="T15" fmla="*/ 0 w 55"/>
              <a:gd name="T16" fmla="*/ 0 h 39"/>
              <a:gd name="T17" fmla="*/ 55 w 55"/>
              <a:gd name="T18" fmla="*/ 39 h 39"/>
            </a:gdLst>
            <a:ahLst/>
            <a:cxnLst>
              <a:cxn ang="T10">
                <a:pos x="T0" y="T1"/>
              </a:cxn>
              <a:cxn ang="T11">
                <a:pos x="T2" y="T3"/>
              </a:cxn>
              <a:cxn ang="T12">
                <a:pos x="T4" y="T5"/>
              </a:cxn>
              <a:cxn ang="T13">
                <a:pos x="T6" y="T7"/>
              </a:cxn>
              <a:cxn ang="T14">
                <a:pos x="T8" y="T9"/>
              </a:cxn>
            </a:cxnLst>
            <a:rect l="T15" t="T16" r="T17" b="T18"/>
            <a:pathLst>
              <a:path w="55" h="39">
                <a:moveTo>
                  <a:pt x="55" y="7"/>
                </a:moveTo>
                <a:lnTo>
                  <a:pt x="51" y="39"/>
                </a:lnTo>
                <a:lnTo>
                  <a:pt x="0" y="31"/>
                </a:lnTo>
                <a:lnTo>
                  <a:pt x="4" y="0"/>
                </a:lnTo>
                <a:lnTo>
                  <a:pt x="55" y="7"/>
                </a:lnTo>
                <a:close/>
              </a:path>
            </a:pathLst>
          </a:custGeom>
          <a:solidFill>
            <a:srgbClr val="000000"/>
          </a:solidFill>
          <a:ln w="0">
            <a:solidFill>
              <a:srgbClr val="000000"/>
            </a:solidFill>
            <a:round/>
            <a:headEnd/>
            <a:tailEnd/>
          </a:ln>
        </p:spPr>
        <p:txBody>
          <a:bodyPr/>
          <a:lstStyle/>
          <a:p>
            <a:endParaRPr lang="en-US"/>
          </a:p>
        </p:txBody>
      </p:sp>
      <p:sp>
        <p:nvSpPr>
          <p:cNvPr id="67636" name="Freeform 50"/>
          <p:cNvSpPr>
            <a:spLocks noChangeAspect="1"/>
          </p:cNvSpPr>
          <p:nvPr/>
        </p:nvSpPr>
        <p:spPr bwMode="auto">
          <a:xfrm>
            <a:off x="8829675" y="3771900"/>
            <a:ext cx="341313" cy="428625"/>
          </a:xfrm>
          <a:custGeom>
            <a:avLst/>
            <a:gdLst>
              <a:gd name="T0" fmla="*/ 2147483647 w 988"/>
              <a:gd name="T1" fmla="*/ 2147483647 h 1242"/>
              <a:gd name="T2" fmla="*/ 2147483647 w 988"/>
              <a:gd name="T3" fmla="*/ 2147483647 h 1242"/>
              <a:gd name="T4" fmla="*/ 2147483647 w 988"/>
              <a:gd name="T5" fmla="*/ 2147483647 h 1242"/>
              <a:gd name="T6" fmla="*/ 2147483647 w 988"/>
              <a:gd name="T7" fmla="*/ 2147483647 h 1242"/>
              <a:gd name="T8" fmla="*/ 2147483647 w 988"/>
              <a:gd name="T9" fmla="*/ 2147483647 h 1242"/>
              <a:gd name="T10" fmla="*/ 2147483647 w 988"/>
              <a:gd name="T11" fmla="*/ 2147483647 h 1242"/>
              <a:gd name="T12" fmla="*/ 2147483647 w 988"/>
              <a:gd name="T13" fmla="*/ 2147483647 h 1242"/>
              <a:gd name="T14" fmla="*/ 2147483647 w 988"/>
              <a:gd name="T15" fmla="*/ 2147483647 h 1242"/>
              <a:gd name="T16" fmla="*/ 2147483647 w 988"/>
              <a:gd name="T17" fmla="*/ 2147483647 h 1242"/>
              <a:gd name="T18" fmla="*/ 2147483647 w 988"/>
              <a:gd name="T19" fmla="*/ 2147483647 h 1242"/>
              <a:gd name="T20" fmla="*/ 2147483647 w 988"/>
              <a:gd name="T21" fmla="*/ 2147483647 h 1242"/>
              <a:gd name="T22" fmla="*/ 2147483647 w 988"/>
              <a:gd name="T23" fmla="*/ 2147483647 h 1242"/>
              <a:gd name="T24" fmla="*/ 2147483647 w 988"/>
              <a:gd name="T25" fmla="*/ 2147483647 h 1242"/>
              <a:gd name="T26" fmla="*/ 2147483647 w 988"/>
              <a:gd name="T27" fmla="*/ 2147483647 h 1242"/>
              <a:gd name="T28" fmla="*/ 2147483647 w 988"/>
              <a:gd name="T29" fmla="*/ 2147483647 h 1242"/>
              <a:gd name="T30" fmla="*/ 2147483647 w 988"/>
              <a:gd name="T31" fmla="*/ 2147483647 h 1242"/>
              <a:gd name="T32" fmla="*/ 2147483647 w 988"/>
              <a:gd name="T33" fmla="*/ 2147483647 h 1242"/>
              <a:gd name="T34" fmla="*/ 0 w 988"/>
              <a:gd name="T35" fmla="*/ 2147483647 h 1242"/>
              <a:gd name="T36" fmla="*/ 2147483647 w 988"/>
              <a:gd name="T37" fmla="*/ 2147483647 h 1242"/>
              <a:gd name="T38" fmla="*/ 2147483647 w 988"/>
              <a:gd name="T39" fmla="*/ 2147483647 h 1242"/>
              <a:gd name="T40" fmla="*/ 2147483647 w 988"/>
              <a:gd name="T41" fmla="*/ 2147483647 h 1242"/>
              <a:gd name="T42" fmla="*/ 2147483647 w 988"/>
              <a:gd name="T43" fmla="*/ 2147483647 h 1242"/>
              <a:gd name="T44" fmla="*/ 2147483647 w 988"/>
              <a:gd name="T45" fmla="*/ 2147483647 h 1242"/>
              <a:gd name="T46" fmla="*/ 2147483647 w 988"/>
              <a:gd name="T47" fmla="*/ 2147483647 h 1242"/>
              <a:gd name="T48" fmla="*/ 2147483647 w 988"/>
              <a:gd name="T49" fmla="*/ 2147483647 h 1242"/>
              <a:gd name="T50" fmla="*/ 2147483647 w 988"/>
              <a:gd name="T51" fmla="*/ 2147483647 h 1242"/>
              <a:gd name="T52" fmla="*/ 2147483647 w 988"/>
              <a:gd name="T53" fmla="*/ 2147483647 h 1242"/>
              <a:gd name="T54" fmla="*/ 2147483647 w 988"/>
              <a:gd name="T55" fmla="*/ 2147483647 h 1242"/>
              <a:gd name="T56" fmla="*/ 2147483647 w 988"/>
              <a:gd name="T57" fmla="*/ 2147483647 h 1242"/>
              <a:gd name="T58" fmla="*/ 2147483647 w 988"/>
              <a:gd name="T59" fmla="*/ 2147483647 h 1242"/>
              <a:gd name="T60" fmla="*/ 2147483647 w 988"/>
              <a:gd name="T61" fmla="*/ 0 h 1242"/>
              <a:gd name="T62" fmla="*/ 2147483647 w 988"/>
              <a:gd name="T63" fmla="*/ 2147483647 h 1242"/>
              <a:gd name="T64" fmla="*/ 2147483647 w 988"/>
              <a:gd name="T65" fmla="*/ 2147483647 h 1242"/>
              <a:gd name="T66" fmla="*/ 2147483647 w 988"/>
              <a:gd name="T67" fmla="*/ 2147483647 h 1242"/>
              <a:gd name="T68" fmla="*/ 2147483647 w 988"/>
              <a:gd name="T69" fmla="*/ 2147483647 h 1242"/>
              <a:gd name="T70" fmla="*/ 2147483647 w 988"/>
              <a:gd name="T71" fmla="*/ 2147483647 h 1242"/>
              <a:gd name="T72" fmla="*/ 2147483647 w 988"/>
              <a:gd name="T73" fmla="*/ 2147483647 h 1242"/>
              <a:gd name="T74" fmla="*/ 2147483647 w 988"/>
              <a:gd name="T75" fmla="*/ 2147483647 h 1242"/>
              <a:gd name="T76" fmla="*/ 2147483647 w 988"/>
              <a:gd name="T77" fmla="*/ 2147483647 h 1242"/>
              <a:gd name="T78" fmla="*/ 2147483647 w 988"/>
              <a:gd name="T79" fmla="*/ 2147483647 h 1242"/>
              <a:gd name="T80" fmla="*/ 2147483647 w 988"/>
              <a:gd name="T81" fmla="*/ 2147483647 h 1242"/>
              <a:gd name="T82" fmla="*/ 2147483647 w 988"/>
              <a:gd name="T83" fmla="*/ 2147483647 h 1242"/>
              <a:gd name="T84" fmla="*/ 2147483647 w 988"/>
              <a:gd name="T85" fmla="*/ 2147483647 h 1242"/>
              <a:gd name="T86" fmla="*/ 2147483647 w 988"/>
              <a:gd name="T87" fmla="*/ 2147483647 h 1242"/>
              <a:gd name="T88" fmla="*/ 2147483647 w 988"/>
              <a:gd name="T89" fmla="*/ 2147483647 h 1242"/>
              <a:gd name="T90" fmla="*/ 2147483647 w 988"/>
              <a:gd name="T91" fmla="*/ 2147483647 h 1242"/>
              <a:gd name="T92" fmla="*/ 2147483647 w 988"/>
              <a:gd name="T93" fmla="*/ 2147483647 h 1242"/>
              <a:gd name="T94" fmla="*/ 2147483647 w 988"/>
              <a:gd name="T95" fmla="*/ 2147483647 h 1242"/>
              <a:gd name="T96" fmla="*/ 2147483647 w 988"/>
              <a:gd name="T97" fmla="*/ 2147483647 h 1242"/>
              <a:gd name="T98" fmla="*/ 2147483647 w 988"/>
              <a:gd name="T99" fmla="*/ 2147483647 h 1242"/>
              <a:gd name="T100" fmla="*/ 2147483647 w 988"/>
              <a:gd name="T101" fmla="*/ 2147483647 h 1242"/>
              <a:gd name="T102" fmla="*/ 2147483647 w 988"/>
              <a:gd name="T103" fmla="*/ 2147483647 h 1242"/>
              <a:gd name="T104" fmla="*/ 2147483647 w 988"/>
              <a:gd name="T105" fmla="*/ 2147483647 h 1242"/>
              <a:gd name="T106" fmla="*/ 2147483647 w 988"/>
              <a:gd name="T107" fmla="*/ 2147483647 h 1242"/>
              <a:gd name="T108" fmla="*/ 2147483647 w 988"/>
              <a:gd name="T109" fmla="*/ 2147483647 h 1242"/>
              <a:gd name="T110" fmla="*/ 2147483647 w 988"/>
              <a:gd name="T111" fmla="*/ 2147483647 h 1242"/>
              <a:gd name="T112" fmla="*/ 2147483647 w 988"/>
              <a:gd name="T113" fmla="*/ 2147483647 h 1242"/>
              <a:gd name="T114" fmla="*/ 2147483647 w 988"/>
              <a:gd name="T115" fmla="*/ 2147483647 h 1242"/>
              <a:gd name="T116" fmla="*/ 2147483647 w 988"/>
              <a:gd name="T117" fmla="*/ 2147483647 h 1242"/>
              <a:gd name="T118" fmla="*/ 2147483647 w 988"/>
              <a:gd name="T119" fmla="*/ 2147483647 h 1242"/>
              <a:gd name="T120" fmla="*/ 2147483647 w 988"/>
              <a:gd name="T121" fmla="*/ 2147483647 h 12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88"/>
              <a:gd name="T184" fmla="*/ 0 h 1242"/>
              <a:gd name="T185" fmla="*/ 988 w 988"/>
              <a:gd name="T186" fmla="*/ 1242 h 12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88" h="1242">
                <a:moveTo>
                  <a:pt x="578" y="1242"/>
                </a:moveTo>
                <a:lnTo>
                  <a:pt x="424" y="1242"/>
                </a:lnTo>
                <a:lnTo>
                  <a:pt x="430" y="1240"/>
                </a:lnTo>
                <a:lnTo>
                  <a:pt x="388" y="1240"/>
                </a:lnTo>
                <a:lnTo>
                  <a:pt x="372" y="1233"/>
                </a:lnTo>
                <a:lnTo>
                  <a:pt x="341" y="1188"/>
                </a:lnTo>
                <a:lnTo>
                  <a:pt x="334" y="1153"/>
                </a:lnTo>
                <a:lnTo>
                  <a:pt x="331" y="1150"/>
                </a:lnTo>
                <a:lnTo>
                  <a:pt x="327" y="1031"/>
                </a:lnTo>
                <a:lnTo>
                  <a:pt x="317" y="978"/>
                </a:lnTo>
                <a:lnTo>
                  <a:pt x="296" y="924"/>
                </a:lnTo>
                <a:lnTo>
                  <a:pt x="266" y="886"/>
                </a:lnTo>
                <a:lnTo>
                  <a:pt x="143" y="787"/>
                </a:lnTo>
                <a:lnTo>
                  <a:pt x="98" y="739"/>
                </a:lnTo>
                <a:lnTo>
                  <a:pt x="64" y="690"/>
                </a:lnTo>
                <a:lnTo>
                  <a:pt x="34" y="624"/>
                </a:lnTo>
                <a:lnTo>
                  <a:pt x="12" y="542"/>
                </a:lnTo>
                <a:lnTo>
                  <a:pt x="0" y="451"/>
                </a:lnTo>
                <a:lnTo>
                  <a:pt x="3" y="357"/>
                </a:lnTo>
                <a:lnTo>
                  <a:pt x="17" y="295"/>
                </a:lnTo>
                <a:lnTo>
                  <a:pt x="35" y="244"/>
                </a:lnTo>
                <a:lnTo>
                  <a:pt x="62" y="198"/>
                </a:lnTo>
                <a:lnTo>
                  <a:pt x="101" y="152"/>
                </a:lnTo>
                <a:lnTo>
                  <a:pt x="150" y="109"/>
                </a:lnTo>
                <a:lnTo>
                  <a:pt x="209" y="70"/>
                </a:lnTo>
                <a:lnTo>
                  <a:pt x="242" y="53"/>
                </a:lnTo>
                <a:lnTo>
                  <a:pt x="318" y="26"/>
                </a:lnTo>
                <a:lnTo>
                  <a:pt x="403" y="8"/>
                </a:lnTo>
                <a:lnTo>
                  <a:pt x="450" y="4"/>
                </a:lnTo>
                <a:lnTo>
                  <a:pt x="499" y="3"/>
                </a:lnTo>
                <a:lnTo>
                  <a:pt x="488" y="0"/>
                </a:lnTo>
                <a:lnTo>
                  <a:pt x="538" y="1"/>
                </a:lnTo>
                <a:lnTo>
                  <a:pt x="629" y="12"/>
                </a:lnTo>
                <a:lnTo>
                  <a:pt x="710" y="36"/>
                </a:lnTo>
                <a:lnTo>
                  <a:pt x="747" y="51"/>
                </a:lnTo>
                <a:lnTo>
                  <a:pt x="811" y="87"/>
                </a:lnTo>
                <a:lnTo>
                  <a:pt x="865" y="128"/>
                </a:lnTo>
                <a:lnTo>
                  <a:pt x="908" y="173"/>
                </a:lnTo>
                <a:lnTo>
                  <a:pt x="940" y="219"/>
                </a:lnTo>
                <a:lnTo>
                  <a:pt x="962" y="263"/>
                </a:lnTo>
                <a:lnTo>
                  <a:pt x="979" y="323"/>
                </a:lnTo>
                <a:lnTo>
                  <a:pt x="987" y="386"/>
                </a:lnTo>
                <a:lnTo>
                  <a:pt x="988" y="449"/>
                </a:lnTo>
                <a:lnTo>
                  <a:pt x="981" y="510"/>
                </a:lnTo>
                <a:lnTo>
                  <a:pt x="962" y="596"/>
                </a:lnTo>
                <a:lnTo>
                  <a:pt x="934" y="668"/>
                </a:lnTo>
                <a:lnTo>
                  <a:pt x="913" y="705"/>
                </a:lnTo>
                <a:lnTo>
                  <a:pt x="867" y="764"/>
                </a:lnTo>
                <a:lnTo>
                  <a:pt x="800" y="822"/>
                </a:lnTo>
                <a:lnTo>
                  <a:pt x="739" y="867"/>
                </a:lnTo>
                <a:lnTo>
                  <a:pt x="706" y="902"/>
                </a:lnTo>
                <a:lnTo>
                  <a:pt x="692" y="922"/>
                </a:lnTo>
                <a:lnTo>
                  <a:pt x="671" y="975"/>
                </a:lnTo>
                <a:lnTo>
                  <a:pt x="658" y="1050"/>
                </a:lnTo>
                <a:lnTo>
                  <a:pt x="657" y="1147"/>
                </a:lnTo>
                <a:lnTo>
                  <a:pt x="651" y="1153"/>
                </a:lnTo>
                <a:lnTo>
                  <a:pt x="648" y="1186"/>
                </a:lnTo>
                <a:lnTo>
                  <a:pt x="617" y="1231"/>
                </a:lnTo>
                <a:lnTo>
                  <a:pt x="600" y="1238"/>
                </a:lnTo>
                <a:lnTo>
                  <a:pt x="559" y="1238"/>
                </a:lnTo>
                <a:lnTo>
                  <a:pt x="578" y="1242"/>
                </a:lnTo>
                <a:close/>
              </a:path>
            </a:pathLst>
          </a:custGeom>
          <a:solidFill>
            <a:srgbClr val="FF0000"/>
          </a:solidFill>
          <a:ln w="9525">
            <a:solidFill>
              <a:srgbClr val="000000"/>
            </a:solidFill>
            <a:round/>
            <a:headEnd/>
            <a:tailEnd/>
          </a:ln>
        </p:spPr>
        <p:txBody>
          <a:bodyPr/>
          <a:lstStyle/>
          <a:p>
            <a:endParaRPr lang="en-US"/>
          </a:p>
        </p:txBody>
      </p:sp>
      <p:sp>
        <p:nvSpPr>
          <p:cNvPr id="67637" name="Freeform 51"/>
          <p:cNvSpPr>
            <a:spLocks noChangeAspect="1"/>
          </p:cNvSpPr>
          <p:nvPr/>
        </p:nvSpPr>
        <p:spPr bwMode="auto">
          <a:xfrm>
            <a:off x="8974138" y="4195763"/>
            <a:ext cx="55562" cy="9525"/>
          </a:xfrm>
          <a:custGeom>
            <a:avLst/>
            <a:gdLst>
              <a:gd name="T0" fmla="*/ 2147483647 w 160"/>
              <a:gd name="T1" fmla="*/ 0 h 32"/>
              <a:gd name="T2" fmla="*/ 2147483647 w 160"/>
              <a:gd name="T3" fmla="*/ 2147483647 h 32"/>
              <a:gd name="T4" fmla="*/ 2147483647 w 160"/>
              <a:gd name="T5" fmla="*/ 2147483647 h 32"/>
              <a:gd name="T6" fmla="*/ 0 w 160"/>
              <a:gd name="T7" fmla="*/ 0 h 32"/>
              <a:gd name="T8" fmla="*/ 2147483647 w 160"/>
              <a:gd name="T9" fmla="*/ 2147483647 h 32"/>
              <a:gd name="T10" fmla="*/ 2147483647 w 160"/>
              <a:gd name="T11" fmla="*/ 0 h 32"/>
              <a:gd name="T12" fmla="*/ 2147483647 w 160"/>
              <a:gd name="T13" fmla="*/ 0 h 32"/>
              <a:gd name="T14" fmla="*/ 0 60000 65536"/>
              <a:gd name="T15" fmla="*/ 0 60000 65536"/>
              <a:gd name="T16" fmla="*/ 0 60000 65536"/>
              <a:gd name="T17" fmla="*/ 0 60000 65536"/>
              <a:gd name="T18" fmla="*/ 0 60000 65536"/>
              <a:gd name="T19" fmla="*/ 0 60000 65536"/>
              <a:gd name="T20" fmla="*/ 0 60000 65536"/>
              <a:gd name="T21" fmla="*/ 0 w 160"/>
              <a:gd name="T22" fmla="*/ 0 h 32"/>
              <a:gd name="T23" fmla="*/ 160 w 160"/>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0" h="32">
                <a:moveTo>
                  <a:pt x="160" y="0"/>
                </a:moveTo>
                <a:lnTo>
                  <a:pt x="160" y="32"/>
                </a:lnTo>
                <a:lnTo>
                  <a:pt x="6" y="32"/>
                </a:lnTo>
                <a:lnTo>
                  <a:pt x="0" y="0"/>
                </a:lnTo>
                <a:lnTo>
                  <a:pt x="11" y="32"/>
                </a:lnTo>
                <a:lnTo>
                  <a:pt x="6" y="0"/>
                </a:lnTo>
                <a:lnTo>
                  <a:pt x="160" y="0"/>
                </a:lnTo>
                <a:close/>
              </a:path>
            </a:pathLst>
          </a:custGeom>
          <a:solidFill>
            <a:srgbClr val="000000"/>
          </a:solidFill>
          <a:ln w="0">
            <a:solidFill>
              <a:srgbClr val="000000"/>
            </a:solidFill>
            <a:round/>
            <a:headEnd/>
            <a:tailEnd/>
          </a:ln>
        </p:spPr>
        <p:txBody>
          <a:bodyPr/>
          <a:lstStyle/>
          <a:p>
            <a:endParaRPr lang="en-US"/>
          </a:p>
        </p:txBody>
      </p:sp>
      <p:sp>
        <p:nvSpPr>
          <p:cNvPr id="67638" name="Freeform 52"/>
          <p:cNvSpPr>
            <a:spLocks noChangeAspect="1"/>
          </p:cNvSpPr>
          <p:nvPr/>
        </p:nvSpPr>
        <p:spPr bwMode="auto">
          <a:xfrm>
            <a:off x="8974138" y="4195763"/>
            <a:ext cx="6350" cy="9525"/>
          </a:xfrm>
          <a:custGeom>
            <a:avLst/>
            <a:gdLst>
              <a:gd name="T0" fmla="*/ 2147483647 w 17"/>
              <a:gd name="T1" fmla="*/ 2147483647 h 34"/>
              <a:gd name="T2" fmla="*/ 0 w 17"/>
              <a:gd name="T3" fmla="*/ 2147483647 h 34"/>
              <a:gd name="T4" fmla="*/ 2147483647 w 17"/>
              <a:gd name="T5" fmla="*/ 0 h 34"/>
              <a:gd name="T6" fmla="*/ 2147483647 w 17"/>
              <a:gd name="T7" fmla="*/ 2147483647 h 34"/>
              <a:gd name="T8" fmla="*/ 2147483647 w 17"/>
              <a:gd name="T9" fmla="*/ 0 h 34"/>
              <a:gd name="T10" fmla="*/ 2147483647 w 17"/>
              <a:gd name="T11" fmla="*/ 2147483647 h 34"/>
              <a:gd name="T12" fmla="*/ 2147483647 w 17"/>
              <a:gd name="T13" fmla="*/ 2147483647 h 34"/>
              <a:gd name="T14" fmla="*/ 0 60000 65536"/>
              <a:gd name="T15" fmla="*/ 0 60000 65536"/>
              <a:gd name="T16" fmla="*/ 0 60000 65536"/>
              <a:gd name="T17" fmla="*/ 0 60000 65536"/>
              <a:gd name="T18" fmla="*/ 0 60000 65536"/>
              <a:gd name="T19" fmla="*/ 0 60000 65536"/>
              <a:gd name="T20" fmla="*/ 0 60000 65536"/>
              <a:gd name="T21" fmla="*/ 0 w 17"/>
              <a:gd name="T22" fmla="*/ 0 h 34"/>
              <a:gd name="T23" fmla="*/ 17 w 17"/>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4">
                <a:moveTo>
                  <a:pt x="11" y="34"/>
                </a:moveTo>
                <a:lnTo>
                  <a:pt x="0" y="2"/>
                </a:lnTo>
                <a:lnTo>
                  <a:pt x="7" y="0"/>
                </a:lnTo>
                <a:lnTo>
                  <a:pt x="12" y="32"/>
                </a:lnTo>
                <a:lnTo>
                  <a:pt x="12" y="0"/>
                </a:lnTo>
                <a:lnTo>
                  <a:pt x="17" y="32"/>
                </a:lnTo>
                <a:lnTo>
                  <a:pt x="11" y="34"/>
                </a:lnTo>
                <a:close/>
              </a:path>
            </a:pathLst>
          </a:custGeom>
          <a:solidFill>
            <a:srgbClr val="000000"/>
          </a:solidFill>
          <a:ln w="0">
            <a:solidFill>
              <a:srgbClr val="000000"/>
            </a:solidFill>
            <a:round/>
            <a:headEnd/>
            <a:tailEnd/>
          </a:ln>
        </p:spPr>
        <p:txBody>
          <a:bodyPr/>
          <a:lstStyle/>
          <a:p>
            <a:endParaRPr lang="en-US"/>
          </a:p>
        </p:txBody>
      </p:sp>
      <p:sp>
        <p:nvSpPr>
          <p:cNvPr id="67639" name="Freeform 53"/>
          <p:cNvSpPr>
            <a:spLocks noChangeAspect="1"/>
          </p:cNvSpPr>
          <p:nvPr/>
        </p:nvSpPr>
        <p:spPr bwMode="auto">
          <a:xfrm>
            <a:off x="8963025" y="4195763"/>
            <a:ext cx="15875" cy="9525"/>
          </a:xfrm>
          <a:custGeom>
            <a:avLst/>
            <a:gdLst>
              <a:gd name="T0" fmla="*/ 2147483647 w 48"/>
              <a:gd name="T1" fmla="*/ 0 h 32"/>
              <a:gd name="T2" fmla="*/ 2147483647 w 48"/>
              <a:gd name="T3" fmla="*/ 2147483647 h 32"/>
              <a:gd name="T4" fmla="*/ 2147483647 w 48"/>
              <a:gd name="T5" fmla="*/ 2147483647 h 32"/>
              <a:gd name="T6" fmla="*/ 0 w 48"/>
              <a:gd name="T7" fmla="*/ 2147483647 h 32"/>
              <a:gd name="T8" fmla="*/ 2147483647 w 48"/>
              <a:gd name="T9" fmla="*/ 2147483647 h 32"/>
              <a:gd name="T10" fmla="*/ 2147483647 w 48"/>
              <a:gd name="T11" fmla="*/ 0 h 32"/>
              <a:gd name="T12" fmla="*/ 2147483647 w 48"/>
              <a:gd name="T13" fmla="*/ 0 h 32"/>
              <a:gd name="T14" fmla="*/ 0 60000 65536"/>
              <a:gd name="T15" fmla="*/ 0 60000 65536"/>
              <a:gd name="T16" fmla="*/ 0 60000 65536"/>
              <a:gd name="T17" fmla="*/ 0 60000 65536"/>
              <a:gd name="T18" fmla="*/ 0 60000 65536"/>
              <a:gd name="T19" fmla="*/ 0 60000 65536"/>
              <a:gd name="T20" fmla="*/ 0 60000 65536"/>
              <a:gd name="T21" fmla="*/ 0 w 48"/>
              <a:gd name="T22" fmla="*/ 0 h 32"/>
              <a:gd name="T23" fmla="*/ 48 w 48"/>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2">
                <a:moveTo>
                  <a:pt x="48" y="0"/>
                </a:moveTo>
                <a:lnTo>
                  <a:pt x="48" y="32"/>
                </a:lnTo>
                <a:lnTo>
                  <a:pt x="2" y="32"/>
                </a:lnTo>
                <a:lnTo>
                  <a:pt x="0" y="31"/>
                </a:lnTo>
                <a:lnTo>
                  <a:pt x="13" y="1"/>
                </a:lnTo>
                <a:lnTo>
                  <a:pt x="11" y="0"/>
                </a:lnTo>
                <a:lnTo>
                  <a:pt x="48" y="0"/>
                </a:lnTo>
                <a:close/>
              </a:path>
            </a:pathLst>
          </a:custGeom>
          <a:solidFill>
            <a:srgbClr val="000000"/>
          </a:solidFill>
          <a:ln w="0">
            <a:solidFill>
              <a:srgbClr val="000000"/>
            </a:solidFill>
            <a:round/>
            <a:headEnd/>
            <a:tailEnd/>
          </a:ln>
        </p:spPr>
        <p:txBody>
          <a:bodyPr/>
          <a:lstStyle/>
          <a:p>
            <a:endParaRPr lang="en-US"/>
          </a:p>
        </p:txBody>
      </p:sp>
      <p:sp>
        <p:nvSpPr>
          <p:cNvPr id="67640" name="Freeform 54"/>
          <p:cNvSpPr>
            <a:spLocks noChangeAspect="1"/>
          </p:cNvSpPr>
          <p:nvPr/>
        </p:nvSpPr>
        <p:spPr bwMode="auto">
          <a:xfrm>
            <a:off x="8955088" y="4191000"/>
            <a:ext cx="11112" cy="14288"/>
          </a:xfrm>
          <a:custGeom>
            <a:avLst/>
            <a:gdLst>
              <a:gd name="T0" fmla="*/ 2147483647 w 37"/>
              <a:gd name="T1" fmla="*/ 2147483647 h 35"/>
              <a:gd name="T2" fmla="*/ 2147483647 w 37"/>
              <a:gd name="T3" fmla="*/ 2147483647 h 35"/>
              <a:gd name="T4" fmla="*/ 2147483647 w 37"/>
              <a:gd name="T5" fmla="*/ 2147483647 h 35"/>
              <a:gd name="T6" fmla="*/ 0 w 37"/>
              <a:gd name="T7" fmla="*/ 2147483647 h 35"/>
              <a:gd name="T8" fmla="*/ 2147483647 w 37"/>
              <a:gd name="T9" fmla="*/ 2147483647 h 35"/>
              <a:gd name="T10" fmla="*/ 2147483647 w 37"/>
              <a:gd name="T11" fmla="*/ 0 h 35"/>
              <a:gd name="T12" fmla="*/ 2147483647 w 37"/>
              <a:gd name="T13" fmla="*/ 2147483647 h 35"/>
              <a:gd name="T14" fmla="*/ 0 60000 65536"/>
              <a:gd name="T15" fmla="*/ 0 60000 65536"/>
              <a:gd name="T16" fmla="*/ 0 60000 65536"/>
              <a:gd name="T17" fmla="*/ 0 60000 65536"/>
              <a:gd name="T18" fmla="*/ 0 60000 65536"/>
              <a:gd name="T19" fmla="*/ 0 60000 65536"/>
              <a:gd name="T20" fmla="*/ 0 60000 65536"/>
              <a:gd name="T21" fmla="*/ 0 w 37"/>
              <a:gd name="T22" fmla="*/ 0 h 35"/>
              <a:gd name="T23" fmla="*/ 37 w 37"/>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5">
                <a:moveTo>
                  <a:pt x="37" y="5"/>
                </a:moveTo>
                <a:lnTo>
                  <a:pt x="24" y="35"/>
                </a:lnTo>
                <a:lnTo>
                  <a:pt x="2" y="25"/>
                </a:lnTo>
                <a:lnTo>
                  <a:pt x="0" y="22"/>
                </a:lnTo>
                <a:lnTo>
                  <a:pt x="27" y="3"/>
                </a:lnTo>
                <a:lnTo>
                  <a:pt x="25" y="0"/>
                </a:lnTo>
                <a:lnTo>
                  <a:pt x="37" y="5"/>
                </a:lnTo>
                <a:close/>
              </a:path>
            </a:pathLst>
          </a:custGeom>
          <a:solidFill>
            <a:srgbClr val="000000"/>
          </a:solidFill>
          <a:ln w="0">
            <a:solidFill>
              <a:srgbClr val="000000"/>
            </a:solidFill>
            <a:round/>
            <a:headEnd/>
            <a:tailEnd/>
          </a:ln>
        </p:spPr>
        <p:txBody>
          <a:bodyPr/>
          <a:lstStyle/>
          <a:p>
            <a:endParaRPr lang="en-US"/>
          </a:p>
        </p:txBody>
      </p:sp>
      <p:sp>
        <p:nvSpPr>
          <p:cNvPr id="67641" name="Freeform 55"/>
          <p:cNvSpPr>
            <a:spLocks noChangeAspect="1"/>
          </p:cNvSpPr>
          <p:nvPr/>
        </p:nvSpPr>
        <p:spPr bwMode="auto">
          <a:xfrm>
            <a:off x="8940800" y="4178300"/>
            <a:ext cx="22225" cy="22225"/>
          </a:xfrm>
          <a:custGeom>
            <a:avLst/>
            <a:gdLst>
              <a:gd name="T0" fmla="*/ 2147483647 w 60"/>
              <a:gd name="T1" fmla="*/ 2147483647 h 62"/>
              <a:gd name="T2" fmla="*/ 2147483647 w 60"/>
              <a:gd name="T3" fmla="*/ 2147483647 h 62"/>
              <a:gd name="T4" fmla="*/ 2147483647 w 60"/>
              <a:gd name="T5" fmla="*/ 2147483647 h 62"/>
              <a:gd name="T6" fmla="*/ 0 w 60"/>
              <a:gd name="T7" fmla="*/ 2147483647 h 62"/>
              <a:gd name="T8" fmla="*/ 2147483647 w 60"/>
              <a:gd name="T9" fmla="*/ 2147483647 h 62"/>
              <a:gd name="T10" fmla="*/ 2147483647 w 60"/>
              <a:gd name="T11" fmla="*/ 0 h 62"/>
              <a:gd name="T12" fmla="*/ 2147483647 w 60"/>
              <a:gd name="T13" fmla="*/ 2147483647 h 62"/>
              <a:gd name="T14" fmla="*/ 0 60000 65536"/>
              <a:gd name="T15" fmla="*/ 0 60000 65536"/>
              <a:gd name="T16" fmla="*/ 0 60000 65536"/>
              <a:gd name="T17" fmla="*/ 0 60000 65536"/>
              <a:gd name="T18" fmla="*/ 0 60000 65536"/>
              <a:gd name="T19" fmla="*/ 0 60000 65536"/>
              <a:gd name="T20" fmla="*/ 0 60000 65536"/>
              <a:gd name="T21" fmla="*/ 0 w 60"/>
              <a:gd name="T22" fmla="*/ 0 h 62"/>
              <a:gd name="T23" fmla="*/ 60 w 60"/>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62">
                <a:moveTo>
                  <a:pt x="60" y="43"/>
                </a:moveTo>
                <a:lnTo>
                  <a:pt x="33" y="62"/>
                </a:lnTo>
                <a:lnTo>
                  <a:pt x="1" y="16"/>
                </a:lnTo>
                <a:lnTo>
                  <a:pt x="0" y="10"/>
                </a:lnTo>
                <a:lnTo>
                  <a:pt x="31" y="6"/>
                </a:lnTo>
                <a:lnTo>
                  <a:pt x="30" y="0"/>
                </a:lnTo>
                <a:lnTo>
                  <a:pt x="60" y="43"/>
                </a:lnTo>
                <a:close/>
              </a:path>
            </a:pathLst>
          </a:custGeom>
          <a:solidFill>
            <a:srgbClr val="000000"/>
          </a:solidFill>
          <a:ln w="0">
            <a:solidFill>
              <a:srgbClr val="000000"/>
            </a:solidFill>
            <a:round/>
            <a:headEnd/>
            <a:tailEnd/>
          </a:ln>
        </p:spPr>
        <p:txBody>
          <a:bodyPr/>
          <a:lstStyle/>
          <a:p>
            <a:endParaRPr lang="en-US"/>
          </a:p>
        </p:txBody>
      </p:sp>
      <p:sp>
        <p:nvSpPr>
          <p:cNvPr id="67642" name="Freeform 56"/>
          <p:cNvSpPr>
            <a:spLocks noChangeAspect="1"/>
          </p:cNvSpPr>
          <p:nvPr/>
        </p:nvSpPr>
        <p:spPr bwMode="auto">
          <a:xfrm>
            <a:off x="8939213" y="4164013"/>
            <a:ext cx="14287" cy="17462"/>
          </a:xfrm>
          <a:custGeom>
            <a:avLst/>
            <a:gdLst>
              <a:gd name="T0" fmla="*/ 2147483647 w 36"/>
              <a:gd name="T1" fmla="*/ 2147483647 h 49"/>
              <a:gd name="T2" fmla="*/ 2147483647 w 36"/>
              <a:gd name="T3" fmla="*/ 2147483647 h 49"/>
              <a:gd name="T4" fmla="*/ 0 w 36"/>
              <a:gd name="T5" fmla="*/ 2147483647 h 49"/>
              <a:gd name="T6" fmla="*/ 2147483647 w 36"/>
              <a:gd name="T7" fmla="*/ 2147483647 h 49"/>
              <a:gd name="T8" fmla="*/ 2147483647 w 36"/>
              <a:gd name="T9" fmla="*/ 0 h 49"/>
              <a:gd name="T10" fmla="*/ 2147483647 w 36"/>
              <a:gd name="T11" fmla="*/ 2147483647 h 49"/>
              <a:gd name="T12" fmla="*/ 2147483647 w 36"/>
              <a:gd name="T13" fmla="*/ 2147483647 h 49"/>
              <a:gd name="T14" fmla="*/ 0 60000 65536"/>
              <a:gd name="T15" fmla="*/ 0 60000 65536"/>
              <a:gd name="T16" fmla="*/ 0 60000 65536"/>
              <a:gd name="T17" fmla="*/ 0 60000 65536"/>
              <a:gd name="T18" fmla="*/ 0 60000 65536"/>
              <a:gd name="T19" fmla="*/ 0 60000 65536"/>
              <a:gd name="T20" fmla="*/ 0 60000 65536"/>
              <a:gd name="T21" fmla="*/ 0 w 36"/>
              <a:gd name="T22" fmla="*/ 0 h 49"/>
              <a:gd name="T23" fmla="*/ 36 w 36"/>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49">
                <a:moveTo>
                  <a:pt x="36" y="45"/>
                </a:moveTo>
                <a:lnTo>
                  <a:pt x="5" y="49"/>
                </a:lnTo>
                <a:lnTo>
                  <a:pt x="0" y="20"/>
                </a:lnTo>
                <a:lnTo>
                  <a:pt x="3" y="23"/>
                </a:lnTo>
                <a:lnTo>
                  <a:pt x="26" y="0"/>
                </a:lnTo>
                <a:lnTo>
                  <a:pt x="29" y="3"/>
                </a:lnTo>
                <a:lnTo>
                  <a:pt x="36" y="45"/>
                </a:lnTo>
                <a:close/>
              </a:path>
            </a:pathLst>
          </a:custGeom>
          <a:solidFill>
            <a:srgbClr val="000000"/>
          </a:solidFill>
          <a:ln w="0">
            <a:solidFill>
              <a:srgbClr val="000000"/>
            </a:solidFill>
            <a:round/>
            <a:headEnd/>
            <a:tailEnd/>
          </a:ln>
        </p:spPr>
        <p:txBody>
          <a:bodyPr/>
          <a:lstStyle/>
          <a:p>
            <a:endParaRPr lang="en-US"/>
          </a:p>
        </p:txBody>
      </p:sp>
      <p:sp>
        <p:nvSpPr>
          <p:cNvPr id="67643" name="Freeform 57"/>
          <p:cNvSpPr>
            <a:spLocks noChangeAspect="1"/>
          </p:cNvSpPr>
          <p:nvPr/>
        </p:nvSpPr>
        <p:spPr bwMode="auto">
          <a:xfrm>
            <a:off x="8939213" y="4164013"/>
            <a:ext cx="9525" cy="9525"/>
          </a:xfrm>
          <a:custGeom>
            <a:avLst/>
            <a:gdLst>
              <a:gd name="T0" fmla="*/ 2147483647 w 31"/>
              <a:gd name="T1" fmla="*/ 0 h 23"/>
              <a:gd name="T2" fmla="*/ 2147483647 w 31"/>
              <a:gd name="T3" fmla="*/ 2147483647 h 23"/>
              <a:gd name="T4" fmla="*/ 0 w 31"/>
              <a:gd name="T5" fmla="*/ 2147483647 h 23"/>
              <a:gd name="T6" fmla="*/ 0 w 31"/>
              <a:gd name="T7" fmla="*/ 2147483647 h 23"/>
              <a:gd name="T8" fmla="*/ 2147483647 w 31"/>
              <a:gd name="T9" fmla="*/ 2147483647 h 23"/>
              <a:gd name="T10" fmla="*/ 2147483647 w 31"/>
              <a:gd name="T11" fmla="*/ 2147483647 h 23"/>
              <a:gd name="T12" fmla="*/ 2147483647 w 31"/>
              <a:gd name="T13" fmla="*/ 0 h 23"/>
              <a:gd name="T14" fmla="*/ 0 60000 65536"/>
              <a:gd name="T15" fmla="*/ 0 60000 65536"/>
              <a:gd name="T16" fmla="*/ 0 60000 65536"/>
              <a:gd name="T17" fmla="*/ 0 60000 65536"/>
              <a:gd name="T18" fmla="*/ 0 60000 65536"/>
              <a:gd name="T19" fmla="*/ 0 60000 65536"/>
              <a:gd name="T20" fmla="*/ 0 60000 65536"/>
              <a:gd name="T21" fmla="*/ 0 w 31"/>
              <a:gd name="T22" fmla="*/ 0 h 23"/>
              <a:gd name="T23" fmla="*/ 31 w 31"/>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3">
                <a:moveTo>
                  <a:pt x="30" y="0"/>
                </a:moveTo>
                <a:lnTo>
                  <a:pt x="7" y="23"/>
                </a:lnTo>
                <a:lnTo>
                  <a:pt x="0" y="16"/>
                </a:lnTo>
                <a:lnTo>
                  <a:pt x="0" y="9"/>
                </a:lnTo>
                <a:lnTo>
                  <a:pt x="31" y="9"/>
                </a:lnTo>
                <a:lnTo>
                  <a:pt x="31" y="1"/>
                </a:lnTo>
                <a:lnTo>
                  <a:pt x="30" y="0"/>
                </a:lnTo>
                <a:close/>
              </a:path>
            </a:pathLst>
          </a:custGeom>
          <a:solidFill>
            <a:srgbClr val="000000"/>
          </a:solidFill>
          <a:ln w="0">
            <a:solidFill>
              <a:srgbClr val="000000"/>
            </a:solidFill>
            <a:round/>
            <a:headEnd/>
            <a:tailEnd/>
          </a:ln>
        </p:spPr>
        <p:txBody>
          <a:bodyPr/>
          <a:lstStyle/>
          <a:p>
            <a:endParaRPr lang="en-US"/>
          </a:p>
        </p:txBody>
      </p:sp>
      <p:sp>
        <p:nvSpPr>
          <p:cNvPr id="67644" name="Freeform 58"/>
          <p:cNvSpPr>
            <a:spLocks noChangeAspect="1"/>
          </p:cNvSpPr>
          <p:nvPr/>
        </p:nvSpPr>
        <p:spPr bwMode="auto">
          <a:xfrm>
            <a:off x="8937625" y="4125913"/>
            <a:ext cx="11113" cy="41275"/>
          </a:xfrm>
          <a:custGeom>
            <a:avLst/>
            <a:gdLst>
              <a:gd name="T0" fmla="*/ 2147483647 w 35"/>
              <a:gd name="T1" fmla="*/ 2147483647 h 123"/>
              <a:gd name="T2" fmla="*/ 2147483647 w 35"/>
              <a:gd name="T3" fmla="*/ 2147483647 h 123"/>
              <a:gd name="T4" fmla="*/ 0 w 35"/>
              <a:gd name="T5" fmla="*/ 2147483647 h 123"/>
              <a:gd name="T6" fmla="*/ 0 w 35"/>
              <a:gd name="T7" fmla="*/ 2147483647 h 123"/>
              <a:gd name="T8" fmla="*/ 2147483647 w 35"/>
              <a:gd name="T9" fmla="*/ 2147483647 h 123"/>
              <a:gd name="T10" fmla="*/ 2147483647 w 35"/>
              <a:gd name="T11" fmla="*/ 0 h 123"/>
              <a:gd name="T12" fmla="*/ 2147483647 w 35"/>
              <a:gd name="T13" fmla="*/ 2147483647 h 123"/>
              <a:gd name="T14" fmla="*/ 0 60000 65536"/>
              <a:gd name="T15" fmla="*/ 0 60000 65536"/>
              <a:gd name="T16" fmla="*/ 0 60000 65536"/>
              <a:gd name="T17" fmla="*/ 0 60000 65536"/>
              <a:gd name="T18" fmla="*/ 0 60000 65536"/>
              <a:gd name="T19" fmla="*/ 0 60000 65536"/>
              <a:gd name="T20" fmla="*/ 0 60000 65536"/>
              <a:gd name="T21" fmla="*/ 0 w 35"/>
              <a:gd name="T22" fmla="*/ 0 h 123"/>
              <a:gd name="T23" fmla="*/ 35 w 35"/>
              <a:gd name="T24" fmla="*/ 123 h 1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123">
                <a:moveTo>
                  <a:pt x="35" y="123"/>
                </a:moveTo>
                <a:lnTo>
                  <a:pt x="4" y="123"/>
                </a:lnTo>
                <a:lnTo>
                  <a:pt x="0" y="9"/>
                </a:lnTo>
                <a:lnTo>
                  <a:pt x="0" y="7"/>
                </a:lnTo>
                <a:lnTo>
                  <a:pt x="31" y="1"/>
                </a:lnTo>
                <a:lnTo>
                  <a:pt x="31" y="0"/>
                </a:lnTo>
                <a:lnTo>
                  <a:pt x="35" y="123"/>
                </a:lnTo>
                <a:close/>
              </a:path>
            </a:pathLst>
          </a:custGeom>
          <a:solidFill>
            <a:srgbClr val="000000"/>
          </a:solidFill>
          <a:ln w="0">
            <a:solidFill>
              <a:srgbClr val="000000"/>
            </a:solidFill>
            <a:round/>
            <a:headEnd/>
            <a:tailEnd/>
          </a:ln>
        </p:spPr>
        <p:txBody>
          <a:bodyPr/>
          <a:lstStyle/>
          <a:p>
            <a:endParaRPr lang="en-US"/>
          </a:p>
        </p:txBody>
      </p:sp>
      <p:sp>
        <p:nvSpPr>
          <p:cNvPr id="67645" name="Freeform 59"/>
          <p:cNvSpPr>
            <a:spLocks noChangeAspect="1"/>
          </p:cNvSpPr>
          <p:nvPr/>
        </p:nvSpPr>
        <p:spPr bwMode="auto">
          <a:xfrm>
            <a:off x="8932863" y="4106863"/>
            <a:ext cx="14287" cy="20637"/>
          </a:xfrm>
          <a:custGeom>
            <a:avLst/>
            <a:gdLst>
              <a:gd name="T0" fmla="*/ 2147483647 w 42"/>
              <a:gd name="T1" fmla="*/ 2147483647 h 61"/>
              <a:gd name="T2" fmla="*/ 2147483647 w 42"/>
              <a:gd name="T3" fmla="*/ 2147483647 h 61"/>
              <a:gd name="T4" fmla="*/ 0 w 42"/>
              <a:gd name="T5" fmla="*/ 2147483647 h 61"/>
              <a:gd name="T6" fmla="*/ 2147483647 w 42"/>
              <a:gd name="T7" fmla="*/ 2147483647 h 61"/>
              <a:gd name="T8" fmla="*/ 2147483647 w 42"/>
              <a:gd name="T9" fmla="*/ 0 h 61"/>
              <a:gd name="T10" fmla="*/ 2147483647 w 42"/>
              <a:gd name="T11" fmla="*/ 2147483647 h 61"/>
              <a:gd name="T12" fmla="*/ 2147483647 w 42"/>
              <a:gd name="T13" fmla="*/ 2147483647 h 61"/>
              <a:gd name="T14" fmla="*/ 0 60000 65536"/>
              <a:gd name="T15" fmla="*/ 0 60000 65536"/>
              <a:gd name="T16" fmla="*/ 0 60000 65536"/>
              <a:gd name="T17" fmla="*/ 0 60000 65536"/>
              <a:gd name="T18" fmla="*/ 0 60000 65536"/>
              <a:gd name="T19" fmla="*/ 0 60000 65536"/>
              <a:gd name="T20" fmla="*/ 0 60000 65536"/>
              <a:gd name="T21" fmla="*/ 0 w 42"/>
              <a:gd name="T22" fmla="*/ 0 h 61"/>
              <a:gd name="T23" fmla="*/ 42 w 42"/>
              <a:gd name="T24" fmla="*/ 61 h 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61">
                <a:moveTo>
                  <a:pt x="42" y="55"/>
                </a:moveTo>
                <a:lnTo>
                  <a:pt x="11" y="61"/>
                </a:lnTo>
                <a:lnTo>
                  <a:pt x="0" y="7"/>
                </a:lnTo>
                <a:lnTo>
                  <a:pt x="1" y="11"/>
                </a:lnTo>
                <a:lnTo>
                  <a:pt x="30" y="0"/>
                </a:lnTo>
                <a:lnTo>
                  <a:pt x="31" y="3"/>
                </a:lnTo>
                <a:lnTo>
                  <a:pt x="42" y="55"/>
                </a:lnTo>
                <a:close/>
              </a:path>
            </a:pathLst>
          </a:custGeom>
          <a:solidFill>
            <a:srgbClr val="000000"/>
          </a:solidFill>
          <a:ln w="0">
            <a:solidFill>
              <a:srgbClr val="000000"/>
            </a:solidFill>
            <a:round/>
            <a:headEnd/>
            <a:tailEnd/>
          </a:ln>
        </p:spPr>
        <p:txBody>
          <a:bodyPr/>
          <a:lstStyle/>
          <a:p>
            <a:endParaRPr lang="en-US"/>
          </a:p>
        </p:txBody>
      </p:sp>
      <p:sp>
        <p:nvSpPr>
          <p:cNvPr id="67646" name="Freeform 60"/>
          <p:cNvSpPr>
            <a:spLocks noChangeAspect="1"/>
          </p:cNvSpPr>
          <p:nvPr/>
        </p:nvSpPr>
        <p:spPr bwMode="auto">
          <a:xfrm>
            <a:off x="8928100" y="4086225"/>
            <a:ext cx="15875" cy="25400"/>
          </a:xfrm>
          <a:custGeom>
            <a:avLst/>
            <a:gdLst>
              <a:gd name="T0" fmla="*/ 2147483647 w 49"/>
              <a:gd name="T1" fmla="*/ 2147483647 h 69"/>
              <a:gd name="T2" fmla="*/ 2147483647 w 49"/>
              <a:gd name="T3" fmla="*/ 2147483647 h 69"/>
              <a:gd name="T4" fmla="*/ 0 w 49"/>
              <a:gd name="T5" fmla="*/ 2147483647 h 69"/>
              <a:gd name="T6" fmla="*/ 2147483647 w 49"/>
              <a:gd name="T7" fmla="*/ 2147483647 h 69"/>
              <a:gd name="T8" fmla="*/ 2147483647 w 49"/>
              <a:gd name="T9" fmla="*/ 0 h 69"/>
              <a:gd name="T10" fmla="*/ 2147483647 w 49"/>
              <a:gd name="T11" fmla="*/ 2147483647 h 69"/>
              <a:gd name="T12" fmla="*/ 2147483647 w 49"/>
              <a:gd name="T13" fmla="*/ 2147483647 h 69"/>
              <a:gd name="T14" fmla="*/ 0 60000 65536"/>
              <a:gd name="T15" fmla="*/ 0 60000 65536"/>
              <a:gd name="T16" fmla="*/ 0 60000 65536"/>
              <a:gd name="T17" fmla="*/ 0 60000 65536"/>
              <a:gd name="T18" fmla="*/ 0 60000 65536"/>
              <a:gd name="T19" fmla="*/ 0 60000 65536"/>
              <a:gd name="T20" fmla="*/ 0 60000 65536"/>
              <a:gd name="T21" fmla="*/ 0 w 49"/>
              <a:gd name="T22" fmla="*/ 0 h 69"/>
              <a:gd name="T23" fmla="*/ 49 w 49"/>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69">
                <a:moveTo>
                  <a:pt x="49" y="58"/>
                </a:moveTo>
                <a:lnTo>
                  <a:pt x="20" y="69"/>
                </a:lnTo>
                <a:lnTo>
                  <a:pt x="0" y="18"/>
                </a:lnTo>
                <a:lnTo>
                  <a:pt x="1" y="19"/>
                </a:lnTo>
                <a:lnTo>
                  <a:pt x="26" y="0"/>
                </a:lnTo>
                <a:lnTo>
                  <a:pt x="27" y="1"/>
                </a:lnTo>
                <a:lnTo>
                  <a:pt x="49" y="58"/>
                </a:lnTo>
                <a:close/>
              </a:path>
            </a:pathLst>
          </a:custGeom>
          <a:solidFill>
            <a:srgbClr val="000000"/>
          </a:solidFill>
          <a:ln w="0">
            <a:solidFill>
              <a:srgbClr val="000000"/>
            </a:solidFill>
            <a:round/>
            <a:headEnd/>
            <a:tailEnd/>
          </a:ln>
        </p:spPr>
        <p:txBody>
          <a:bodyPr/>
          <a:lstStyle/>
          <a:p>
            <a:endParaRPr lang="en-US"/>
          </a:p>
        </p:txBody>
      </p:sp>
      <p:sp>
        <p:nvSpPr>
          <p:cNvPr id="67647" name="Freeform 61"/>
          <p:cNvSpPr>
            <a:spLocks noChangeAspect="1"/>
          </p:cNvSpPr>
          <p:nvPr/>
        </p:nvSpPr>
        <p:spPr bwMode="auto">
          <a:xfrm>
            <a:off x="8920163" y="4071938"/>
            <a:ext cx="15875" cy="19050"/>
          </a:xfrm>
          <a:custGeom>
            <a:avLst/>
            <a:gdLst>
              <a:gd name="T0" fmla="*/ 2147483647 w 53"/>
              <a:gd name="T1" fmla="*/ 2147483647 h 61"/>
              <a:gd name="T2" fmla="*/ 2147483647 w 53"/>
              <a:gd name="T3" fmla="*/ 2147483647 h 61"/>
              <a:gd name="T4" fmla="*/ 2147483647 w 53"/>
              <a:gd name="T5" fmla="*/ 2147483647 h 61"/>
              <a:gd name="T6" fmla="*/ 0 w 53"/>
              <a:gd name="T7" fmla="*/ 2147483647 h 61"/>
              <a:gd name="T8" fmla="*/ 2147483647 w 53"/>
              <a:gd name="T9" fmla="*/ 2147483647 h 61"/>
              <a:gd name="T10" fmla="*/ 2147483647 w 53"/>
              <a:gd name="T11" fmla="*/ 0 h 61"/>
              <a:gd name="T12" fmla="*/ 2147483647 w 53"/>
              <a:gd name="T13" fmla="*/ 2147483647 h 61"/>
              <a:gd name="T14" fmla="*/ 0 60000 65536"/>
              <a:gd name="T15" fmla="*/ 0 60000 65536"/>
              <a:gd name="T16" fmla="*/ 0 60000 65536"/>
              <a:gd name="T17" fmla="*/ 0 60000 65536"/>
              <a:gd name="T18" fmla="*/ 0 60000 65536"/>
              <a:gd name="T19" fmla="*/ 0 60000 65536"/>
              <a:gd name="T20" fmla="*/ 0 60000 65536"/>
              <a:gd name="T21" fmla="*/ 0 w 53"/>
              <a:gd name="T22" fmla="*/ 0 h 61"/>
              <a:gd name="T23" fmla="*/ 53 w 53"/>
              <a:gd name="T24" fmla="*/ 61 h 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61">
                <a:moveTo>
                  <a:pt x="53" y="42"/>
                </a:moveTo>
                <a:lnTo>
                  <a:pt x="28" y="61"/>
                </a:lnTo>
                <a:lnTo>
                  <a:pt x="1" y="27"/>
                </a:lnTo>
                <a:lnTo>
                  <a:pt x="0" y="25"/>
                </a:lnTo>
                <a:lnTo>
                  <a:pt x="21" y="1"/>
                </a:lnTo>
                <a:lnTo>
                  <a:pt x="20" y="0"/>
                </a:lnTo>
                <a:lnTo>
                  <a:pt x="53" y="42"/>
                </a:lnTo>
                <a:close/>
              </a:path>
            </a:pathLst>
          </a:custGeom>
          <a:solidFill>
            <a:srgbClr val="000000"/>
          </a:solidFill>
          <a:ln w="0">
            <a:solidFill>
              <a:srgbClr val="000000"/>
            </a:solidFill>
            <a:round/>
            <a:headEnd/>
            <a:tailEnd/>
          </a:ln>
        </p:spPr>
        <p:txBody>
          <a:bodyPr/>
          <a:lstStyle/>
          <a:p>
            <a:endParaRPr lang="en-US"/>
          </a:p>
        </p:txBody>
      </p:sp>
      <p:sp>
        <p:nvSpPr>
          <p:cNvPr id="67648" name="Freeform 62"/>
          <p:cNvSpPr>
            <a:spLocks noChangeAspect="1"/>
          </p:cNvSpPr>
          <p:nvPr/>
        </p:nvSpPr>
        <p:spPr bwMode="auto">
          <a:xfrm>
            <a:off x="8874125" y="4035425"/>
            <a:ext cx="50800" cy="44450"/>
          </a:xfrm>
          <a:custGeom>
            <a:avLst/>
            <a:gdLst>
              <a:gd name="T0" fmla="*/ 2147483647 w 144"/>
              <a:gd name="T1" fmla="*/ 2147483647 h 126"/>
              <a:gd name="T2" fmla="*/ 2147483647 w 144"/>
              <a:gd name="T3" fmla="*/ 2147483647 h 126"/>
              <a:gd name="T4" fmla="*/ 2147483647 w 144"/>
              <a:gd name="T5" fmla="*/ 2147483647 h 126"/>
              <a:gd name="T6" fmla="*/ 0 w 144"/>
              <a:gd name="T7" fmla="*/ 2147483647 h 126"/>
              <a:gd name="T8" fmla="*/ 2147483647 w 144"/>
              <a:gd name="T9" fmla="*/ 2147483647 h 126"/>
              <a:gd name="T10" fmla="*/ 2147483647 w 144"/>
              <a:gd name="T11" fmla="*/ 0 h 126"/>
              <a:gd name="T12" fmla="*/ 2147483647 w 144"/>
              <a:gd name="T13" fmla="*/ 2147483647 h 126"/>
              <a:gd name="T14" fmla="*/ 0 60000 65536"/>
              <a:gd name="T15" fmla="*/ 0 60000 65536"/>
              <a:gd name="T16" fmla="*/ 0 60000 65536"/>
              <a:gd name="T17" fmla="*/ 0 60000 65536"/>
              <a:gd name="T18" fmla="*/ 0 60000 65536"/>
              <a:gd name="T19" fmla="*/ 0 60000 65536"/>
              <a:gd name="T20" fmla="*/ 0 60000 65536"/>
              <a:gd name="T21" fmla="*/ 0 w 144"/>
              <a:gd name="T22" fmla="*/ 0 h 126"/>
              <a:gd name="T23" fmla="*/ 144 w 144"/>
              <a:gd name="T24" fmla="*/ 126 h 1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4" h="126">
                <a:moveTo>
                  <a:pt x="144" y="102"/>
                </a:moveTo>
                <a:lnTo>
                  <a:pt x="123" y="126"/>
                </a:lnTo>
                <a:lnTo>
                  <a:pt x="5" y="31"/>
                </a:lnTo>
                <a:lnTo>
                  <a:pt x="0" y="26"/>
                </a:lnTo>
                <a:lnTo>
                  <a:pt x="23" y="5"/>
                </a:lnTo>
                <a:lnTo>
                  <a:pt x="18" y="0"/>
                </a:lnTo>
                <a:lnTo>
                  <a:pt x="144" y="102"/>
                </a:lnTo>
                <a:close/>
              </a:path>
            </a:pathLst>
          </a:custGeom>
          <a:solidFill>
            <a:srgbClr val="000000"/>
          </a:solidFill>
          <a:ln w="0">
            <a:solidFill>
              <a:srgbClr val="000000"/>
            </a:solidFill>
            <a:round/>
            <a:headEnd/>
            <a:tailEnd/>
          </a:ln>
        </p:spPr>
        <p:txBody>
          <a:bodyPr/>
          <a:lstStyle/>
          <a:p>
            <a:endParaRPr lang="en-US"/>
          </a:p>
        </p:txBody>
      </p:sp>
      <p:sp>
        <p:nvSpPr>
          <p:cNvPr id="67649" name="Freeform 63"/>
          <p:cNvSpPr>
            <a:spLocks noChangeAspect="1"/>
          </p:cNvSpPr>
          <p:nvPr/>
        </p:nvSpPr>
        <p:spPr bwMode="auto">
          <a:xfrm>
            <a:off x="8856663" y="4022725"/>
            <a:ext cx="25400" cy="25400"/>
          </a:xfrm>
          <a:custGeom>
            <a:avLst/>
            <a:gdLst>
              <a:gd name="T0" fmla="*/ 2147483647 w 74"/>
              <a:gd name="T1" fmla="*/ 2147483647 h 69"/>
              <a:gd name="T2" fmla="*/ 2147483647 w 74"/>
              <a:gd name="T3" fmla="*/ 2147483647 h 69"/>
              <a:gd name="T4" fmla="*/ 0 w 74"/>
              <a:gd name="T5" fmla="*/ 2147483647 h 69"/>
              <a:gd name="T6" fmla="*/ 2147483647 w 74"/>
              <a:gd name="T7" fmla="*/ 2147483647 h 69"/>
              <a:gd name="T8" fmla="*/ 2147483647 w 74"/>
              <a:gd name="T9" fmla="*/ 0 h 69"/>
              <a:gd name="T10" fmla="*/ 2147483647 w 74"/>
              <a:gd name="T11" fmla="*/ 2147483647 h 69"/>
              <a:gd name="T12" fmla="*/ 2147483647 w 74"/>
              <a:gd name="T13" fmla="*/ 2147483647 h 69"/>
              <a:gd name="T14" fmla="*/ 0 60000 65536"/>
              <a:gd name="T15" fmla="*/ 0 60000 65536"/>
              <a:gd name="T16" fmla="*/ 0 60000 65536"/>
              <a:gd name="T17" fmla="*/ 0 60000 65536"/>
              <a:gd name="T18" fmla="*/ 0 60000 65536"/>
              <a:gd name="T19" fmla="*/ 0 60000 65536"/>
              <a:gd name="T20" fmla="*/ 0 60000 65536"/>
              <a:gd name="T21" fmla="*/ 0 w 74"/>
              <a:gd name="T22" fmla="*/ 0 h 69"/>
              <a:gd name="T23" fmla="*/ 74 w 74"/>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69">
                <a:moveTo>
                  <a:pt x="74" y="48"/>
                </a:moveTo>
                <a:lnTo>
                  <a:pt x="51" y="69"/>
                </a:lnTo>
                <a:lnTo>
                  <a:pt x="0" y="15"/>
                </a:lnTo>
                <a:lnTo>
                  <a:pt x="3" y="19"/>
                </a:lnTo>
                <a:lnTo>
                  <a:pt x="30" y="0"/>
                </a:lnTo>
                <a:lnTo>
                  <a:pt x="33" y="4"/>
                </a:lnTo>
                <a:lnTo>
                  <a:pt x="74" y="48"/>
                </a:lnTo>
                <a:close/>
              </a:path>
            </a:pathLst>
          </a:custGeom>
          <a:solidFill>
            <a:srgbClr val="000000"/>
          </a:solidFill>
          <a:ln w="0">
            <a:solidFill>
              <a:srgbClr val="000000"/>
            </a:solidFill>
            <a:round/>
            <a:headEnd/>
            <a:tailEnd/>
          </a:ln>
        </p:spPr>
        <p:txBody>
          <a:bodyPr/>
          <a:lstStyle/>
          <a:p>
            <a:endParaRPr lang="en-US"/>
          </a:p>
        </p:txBody>
      </p:sp>
      <p:sp>
        <p:nvSpPr>
          <p:cNvPr id="67650" name="Freeform 64"/>
          <p:cNvSpPr>
            <a:spLocks noChangeAspect="1"/>
          </p:cNvSpPr>
          <p:nvPr/>
        </p:nvSpPr>
        <p:spPr bwMode="auto">
          <a:xfrm>
            <a:off x="8845550" y="4005263"/>
            <a:ext cx="23813" cy="23812"/>
          </a:xfrm>
          <a:custGeom>
            <a:avLst/>
            <a:gdLst>
              <a:gd name="T0" fmla="*/ 2147483647 w 61"/>
              <a:gd name="T1" fmla="*/ 2147483647 h 70"/>
              <a:gd name="T2" fmla="*/ 2147483647 w 61"/>
              <a:gd name="T3" fmla="*/ 2147483647 h 70"/>
              <a:gd name="T4" fmla="*/ 2147483647 w 61"/>
              <a:gd name="T5" fmla="*/ 2147483647 h 70"/>
              <a:gd name="T6" fmla="*/ 0 w 61"/>
              <a:gd name="T7" fmla="*/ 2147483647 h 70"/>
              <a:gd name="T8" fmla="*/ 2147483647 w 61"/>
              <a:gd name="T9" fmla="*/ 2147483647 h 70"/>
              <a:gd name="T10" fmla="*/ 2147483647 w 61"/>
              <a:gd name="T11" fmla="*/ 0 h 70"/>
              <a:gd name="T12" fmla="*/ 2147483647 w 61"/>
              <a:gd name="T13" fmla="*/ 2147483647 h 70"/>
              <a:gd name="T14" fmla="*/ 0 60000 65536"/>
              <a:gd name="T15" fmla="*/ 0 60000 65536"/>
              <a:gd name="T16" fmla="*/ 0 60000 65536"/>
              <a:gd name="T17" fmla="*/ 0 60000 65536"/>
              <a:gd name="T18" fmla="*/ 0 60000 65536"/>
              <a:gd name="T19" fmla="*/ 0 60000 65536"/>
              <a:gd name="T20" fmla="*/ 0 60000 65536"/>
              <a:gd name="T21" fmla="*/ 0 w 61"/>
              <a:gd name="T22" fmla="*/ 0 h 70"/>
              <a:gd name="T23" fmla="*/ 61 w 61"/>
              <a:gd name="T24" fmla="*/ 70 h 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70">
                <a:moveTo>
                  <a:pt x="61" y="51"/>
                </a:moveTo>
                <a:lnTo>
                  <a:pt x="34" y="70"/>
                </a:lnTo>
                <a:lnTo>
                  <a:pt x="2" y="23"/>
                </a:lnTo>
                <a:lnTo>
                  <a:pt x="0" y="18"/>
                </a:lnTo>
                <a:lnTo>
                  <a:pt x="29" y="6"/>
                </a:lnTo>
                <a:lnTo>
                  <a:pt x="27" y="0"/>
                </a:lnTo>
                <a:lnTo>
                  <a:pt x="61" y="51"/>
                </a:lnTo>
                <a:close/>
              </a:path>
            </a:pathLst>
          </a:custGeom>
          <a:solidFill>
            <a:srgbClr val="000000"/>
          </a:solidFill>
          <a:ln w="0">
            <a:solidFill>
              <a:srgbClr val="000000"/>
            </a:solidFill>
            <a:round/>
            <a:headEnd/>
            <a:tailEnd/>
          </a:ln>
        </p:spPr>
        <p:txBody>
          <a:bodyPr/>
          <a:lstStyle/>
          <a:p>
            <a:endParaRPr lang="en-US"/>
          </a:p>
        </p:txBody>
      </p:sp>
      <p:sp>
        <p:nvSpPr>
          <p:cNvPr id="67651" name="Freeform 65"/>
          <p:cNvSpPr>
            <a:spLocks noChangeAspect="1"/>
          </p:cNvSpPr>
          <p:nvPr/>
        </p:nvSpPr>
        <p:spPr bwMode="auto">
          <a:xfrm>
            <a:off x="8836025" y="3984625"/>
            <a:ext cx="20638" cy="26988"/>
          </a:xfrm>
          <a:custGeom>
            <a:avLst/>
            <a:gdLst>
              <a:gd name="T0" fmla="*/ 2147483647 w 60"/>
              <a:gd name="T1" fmla="*/ 2147483647 h 76"/>
              <a:gd name="T2" fmla="*/ 2147483647 w 60"/>
              <a:gd name="T3" fmla="*/ 2147483647 h 76"/>
              <a:gd name="T4" fmla="*/ 0 w 60"/>
              <a:gd name="T5" fmla="*/ 2147483647 h 76"/>
              <a:gd name="T6" fmla="*/ 0 w 60"/>
              <a:gd name="T7" fmla="*/ 2147483647 h 76"/>
              <a:gd name="T8" fmla="*/ 2147483647 w 60"/>
              <a:gd name="T9" fmla="*/ 0 h 76"/>
              <a:gd name="T10" fmla="*/ 2147483647 w 60"/>
              <a:gd name="T11" fmla="*/ 0 h 76"/>
              <a:gd name="T12" fmla="*/ 2147483647 w 60"/>
              <a:gd name="T13" fmla="*/ 2147483647 h 76"/>
              <a:gd name="T14" fmla="*/ 0 60000 65536"/>
              <a:gd name="T15" fmla="*/ 0 60000 65536"/>
              <a:gd name="T16" fmla="*/ 0 60000 65536"/>
              <a:gd name="T17" fmla="*/ 0 60000 65536"/>
              <a:gd name="T18" fmla="*/ 0 60000 65536"/>
              <a:gd name="T19" fmla="*/ 0 60000 65536"/>
              <a:gd name="T20" fmla="*/ 0 60000 65536"/>
              <a:gd name="T21" fmla="*/ 0 w 60"/>
              <a:gd name="T22" fmla="*/ 0 h 76"/>
              <a:gd name="T23" fmla="*/ 60 w 60"/>
              <a:gd name="T24" fmla="*/ 76 h 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76">
                <a:moveTo>
                  <a:pt x="60" y="64"/>
                </a:moveTo>
                <a:lnTo>
                  <a:pt x="31" y="76"/>
                </a:lnTo>
                <a:lnTo>
                  <a:pt x="0" y="9"/>
                </a:lnTo>
                <a:lnTo>
                  <a:pt x="31" y="0"/>
                </a:lnTo>
                <a:lnTo>
                  <a:pt x="60" y="64"/>
                </a:lnTo>
                <a:close/>
              </a:path>
            </a:pathLst>
          </a:custGeom>
          <a:solidFill>
            <a:srgbClr val="000000"/>
          </a:solidFill>
          <a:ln w="0">
            <a:solidFill>
              <a:srgbClr val="000000"/>
            </a:solidFill>
            <a:round/>
            <a:headEnd/>
            <a:tailEnd/>
          </a:ln>
        </p:spPr>
        <p:txBody>
          <a:bodyPr/>
          <a:lstStyle/>
          <a:p>
            <a:endParaRPr lang="en-US"/>
          </a:p>
        </p:txBody>
      </p:sp>
      <p:sp>
        <p:nvSpPr>
          <p:cNvPr id="67652" name="Freeform 66"/>
          <p:cNvSpPr>
            <a:spLocks noChangeAspect="1"/>
          </p:cNvSpPr>
          <p:nvPr/>
        </p:nvSpPr>
        <p:spPr bwMode="auto">
          <a:xfrm>
            <a:off x="8828088" y="3956050"/>
            <a:ext cx="17462" cy="30163"/>
          </a:xfrm>
          <a:custGeom>
            <a:avLst/>
            <a:gdLst>
              <a:gd name="T0" fmla="*/ 2147483647 w 53"/>
              <a:gd name="T1" fmla="*/ 2147483647 h 93"/>
              <a:gd name="T2" fmla="*/ 2147483647 w 53"/>
              <a:gd name="T3" fmla="*/ 2147483647 h 93"/>
              <a:gd name="T4" fmla="*/ 2147483647 w 53"/>
              <a:gd name="T5" fmla="*/ 2147483647 h 93"/>
              <a:gd name="T6" fmla="*/ 0 w 53"/>
              <a:gd name="T7" fmla="*/ 2147483647 h 93"/>
              <a:gd name="T8" fmla="*/ 2147483647 w 53"/>
              <a:gd name="T9" fmla="*/ 2147483647 h 93"/>
              <a:gd name="T10" fmla="*/ 2147483647 w 53"/>
              <a:gd name="T11" fmla="*/ 0 h 93"/>
              <a:gd name="T12" fmla="*/ 2147483647 w 53"/>
              <a:gd name="T13" fmla="*/ 2147483647 h 93"/>
              <a:gd name="T14" fmla="*/ 0 60000 65536"/>
              <a:gd name="T15" fmla="*/ 0 60000 65536"/>
              <a:gd name="T16" fmla="*/ 0 60000 65536"/>
              <a:gd name="T17" fmla="*/ 0 60000 65536"/>
              <a:gd name="T18" fmla="*/ 0 60000 65536"/>
              <a:gd name="T19" fmla="*/ 0 60000 65536"/>
              <a:gd name="T20" fmla="*/ 0 60000 65536"/>
              <a:gd name="T21" fmla="*/ 0 w 53"/>
              <a:gd name="T22" fmla="*/ 0 h 93"/>
              <a:gd name="T23" fmla="*/ 53 w 53"/>
              <a:gd name="T24" fmla="*/ 93 h 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93">
                <a:moveTo>
                  <a:pt x="53" y="84"/>
                </a:moveTo>
                <a:lnTo>
                  <a:pt x="22" y="93"/>
                </a:lnTo>
                <a:lnTo>
                  <a:pt x="1" y="13"/>
                </a:lnTo>
                <a:lnTo>
                  <a:pt x="0" y="9"/>
                </a:lnTo>
                <a:lnTo>
                  <a:pt x="31" y="4"/>
                </a:lnTo>
                <a:lnTo>
                  <a:pt x="30" y="0"/>
                </a:lnTo>
                <a:lnTo>
                  <a:pt x="53" y="84"/>
                </a:lnTo>
                <a:close/>
              </a:path>
            </a:pathLst>
          </a:custGeom>
          <a:solidFill>
            <a:srgbClr val="000000"/>
          </a:solidFill>
          <a:ln w="0">
            <a:solidFill>
              <a:srgbClr val="000000"/>
            </a:solidFill>
            <a:round/>
            <a:headEnd/>
            <a:tailEnd/>
          </a:ln>
        </p:spPr>
        <p:txBody>
          <a:bodyPr/>
          <a:lstStyle/>
          <a:p>
            <a:endParaRPr lang="en-US"/>
          </a:p>
        </p:txBody>
      </p:sp>
      <p:sp>
        <p:nvSpPr>
          <p:cNvPr id="67653" name="Freeform 67"/>
          <p:cNvSpPr>
            <a:spLocks noChangeAspect="1"/>
          </p:cNvSpPr>
          <p:nvPr/>
        </p:nvSpPr>
        <p:spPr bwMode="auto">
          <a:xfrm>
            <a:off x="8823325" y="3927475"/>
            <a:ext cx="15875" cy="30163"/>
          </a:xfrm>
          <a:custGeom>
            <a:avLst/>
            <a:gdLst>
              <a:gd name="T0" fmla="*/ 2147483647 w 44"/>
              <a:gd name="T1" fmla="*/ 2147483647 h 96"/>
              <a:gd name="T2" fmla="*/ 2147483647 w 44"/>
              <a:gd name="T3" fmla="*/ 2147483647 h 96"/>
              <a:gd name="T4" fmla="*/ 0 w 44"/>
              <a:gd name="T5" fmla="*/ 2147483647 h 96"/>
              <a:gd name="T6" fmla="*/ 0 w 44"/>
              <a:gd name="T7" fmla="*/ 2147483647 h 96"/>
              <a:gd name="T8" fmla="*/ 2147483647 w 44"/>
              <a:gd name="T9" fmla="*/ 2147483647 h 96"/>
              <a:gd name="T10" fmla="*/ 2147483647 w 44"/>
              <a:gd name="T11" fmla="*/ 0 h 96"/>
              <a:gd name="T12" fmla="*/ 2147483647 w 44"/>
              <a:gd name="T13" fmla="*/ 2147483647 h 96"/>
              <a:gd name="T14" fmla="*/ 0 60000 65536"/>
              <a:gd name="T15" fmla="*/ 0 60000 65536"/>
              <a:gd name="T16" fmla="*/ 0 60000 65536"/>
              <a:gd name="T17" fmla="*/ 0 60000 65536"/>
              <a:gd name="T18" fmla="*/ 0 60000 65536"/>
              <a:gd name="T19" fmla="*/ 0 60000 65536"/>
              <a:gd name="T20" fmla="*/ 0 60000 65536"/>
              <a:gd name="T21" fmla="*/ 0 w 44"/>
              <a:gd name="T22" fmla="*/ 0 h 96"/>
              <a:gd name="T23" fmla="*/ 44 w 44"/>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96">
                <a:moveTo>
                  <a:pt x="44" y="91"/>
                </a:moveTo>
                <a:lnTo>
                  <a:pt x="13" y="96"/>
                </a:lnTo>
                <a:lnTo>
                  <a:pt x="0" y="4"/>
                </a:lnTo>
                <a:lnTo>
                  <a:pt x="0" y="2"/>
                </a:lnTo>
                <a:lnTo>
                  <a:pt x="32" y="2"/>
                </a:lnTo>
                <a:lnTo>
                  <a:pt x="32" y="0"/>
                </a:lnTo>
                <a:lnTo>
                  <a:pt x="44" y="91"/>
                </a:lnTo>
                <a:close/>
              </a:path>
            </a:pathLst>
          </a:custGeom>
          <a:solidFill>
            <a:srgbClr val="000000"/>
          </a:solidFill>
          <a:ln w="0">
            <a:solidFill>
              <a:srgbClr val="000000"/>
            </a:solidFill>
            <a:round/>
            <a:headEnd/>
            <a:tailEnd/>
          </a:ln>
        </p:spPr>
        <p:txBody>
          <a:bodyPr/>
          <a:lstStyle/>
          <a:p>
            <a:endParaRPr lang="en-US"/>
          </a:p>
        </p:txBody>
      </p:sp>
      <p:sp>
        <p:nvSpPr>
          <p:cNvPr id="67654" name="Freeform 68"/>
          <p:cNvSpPr>
            <a:spLocks noChangeAspect="1"/>
          </p:cNvSpPr>
          <p:nvPr/>
        </p:nvSpPr>
        <p:spPr bwMode="auto">
          <a:xfrm>
            <a:off x="8823325" y="3892550"/>
            <a:ext cx="12700" cy="34925"/>
          </a:xfrm>
          <a:custGeom>
            <a:avLst/>
            <a:gdLst>
              <a:gd name="T0" fmla="*/ 2147483647 w 35"/>
              <a:gd name="T1" fmla="*/ 2147483647 h 98"/>
              <a:gd name="T2" fmla="*/ 0 w 35"/>
              <a:gd name="T3" fmla="*/ 2147483647 h 98"/>
              <a:gd name="T4" fmla="*/ 2147483647 w 35"/>
              <a:gd name="T5" fmla="*/ 0 h 98"/>
              <a:gd name="T6" fmla="*/ 2147483647 w 35"/>
              <a:gd name="T7" fmla="*/ 2147483647 h 98"/>
              <a:gd name="T8" fmla="*/ 2147483647 w 35"/>
              <a:gd name="T9" fmla="*/ 2147483647 h 98"/>
              <a:gd name="T10" fmla="*/ 2147483647 w 35"/>
              <a:gd name="T11" fmla="*/ 2147483647 h 98"/>
              <a:gd name="T12" fmla="*/ 2147483647 w 35"/>
              <a:gd name="T13" fmla="*/ 2147483647 h 98"/>
              <a:gd name="T14" fmla="*/ 0 60000 65536"/>
              <a:gd name="T15" fmla="*/ 0 60000 65536"/>
              <a:gd name="T16" fmla="*/ 0 60000 65536"/>
              <a:gd name="T17" fmla="*/ 0 60000 65536"/>
              <a:gd name="T18" fmla="*/ 0 60000 65536"/>
              <a:gd name="T19" fmla="*/ 0 60000 65536"/>
              <a:gd name="T20" fmla="*/ 0 60000 65536"/>
              <a:gd name="T21" fmla="*/ 0 w 35"/>
              <a:gd name="T22" fmla="*/ 0 h 98"/>
              <a:gd name="T23" fmla="*/ 35 w 35"/>
              <a:gd name="T24" fmla="*/ 98 h 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98">
                <a:moveTo>
                  <a:pt x="32" y="98"/>
                </a:moveTo>
                <a:lnTo>
                  <a:pt x="0" y="98"/>
                </a:lnTo>
                <a:lnTo>
                  <a:pt x="4" y="0"/>
                </a:lnTo>
                <a:lnTo>
                  <a:pt x="4" y="1"/>
                </a:lnTo>
                <a:lnTo>
                  <a:pt x="35" y="7"/>
                </a:lnTo>
                <a:lnTo>
                  <a:pt x="35" y="8"/>
                </a:lnTo>
                <a:lnTo>
                  <a:pt x="32" y="98"/>
                </a:lnTo>
                <a:close/>
              </a:path>
            </a:pathLst>
          </a:custGeom>
          <a:solidFill>
            <a:srgbClr val="000000"/>
          </a:solidFill>
          <a:ln w="0">
            <a:solidFill>
              <a:srgbClr val="000000"/>
            </a:solidFill>
            <a:round/>
            <a:headEnd/>
            <a:tailEnd/>
          </a:ln>
        </p:spPr>
        <p:txBody>
          <a:bodyPr/>
          <a:lstStyle/>
          <a:p>
            <a:endParaRPr lang="en-US"/>
          </a:p>
        </p:txBody>
      </p:sp>
      <p:sp>
        <p:nvSpPr>
          <p:cNvPr id="67655" name="Freeform 69"/>
          <p:cNvSpPr>
            <a:spLocks noChangeAspect="1"/>
          </p:cNvSpPr>
          <p:nvPr/>
        </p:nvSpPr>
        <p:spPr bwMode="auto">
          <a:xfrm>
            <a:off x="8826500" y="3870325"/>
            <a:ext cx="12700" cy="25400"/>
          </a:xfrm>
          <a:custGeom>
            <a:avLst/>
            <a:gdLst>
              <a:gd name="T0" fmla="*/ 2147483647 w 44"/>
              <a:gd name="T1" fmla="*/ 2147483647 h 73"/>
              <a:gd name="T2" fmla="*/ 0 w 44"/>
              <a:gd name="T3" fmla="*/ 2147483647 h 73"/>
              <a:gd name="T4" fmla="*/ 2147483647 w 44"/>
              <a:gd name="T5" fmla="*/ 0 h 73"/>
              <a:gd name="T6" fmla="*/ 2147483647 w 44"/>
              <a:gd name="T7" fmla="*/ 2147483647 h 73"/>
              <a:gd name="T8" fmla="*/ 2147483647 w 44"/>
              <a:gd name="T9" fmla="*/ 2147483647 h 73"/>
              <a:gd name="T10" fmla="*/ 2147483647 w 44"/>
              <a:gd name="T11" fmla="*/ 2147483647 h 73"/>
              <a:gd name="T12" fmla="*/ 2147483647 w 44"/>
              <a:gd name="T13" fmla="*/ 2147483647 h 73"/>
              <a:gd name="T14" fmla="*/ 0 60000 65536"/>
              <a:gd name="T15" fmla="*/ 0 60000 65536"/>
              <a:gd name="T16" fmla="*/ 0 60000 65536"/>
              <a:gd name="T17" fmla="*/ 0 60000 65536"/>
              <a:gd name="T18" fmla="*/ 0 60000 65536"/>
              <a:gd name="T19" fmla="*/ 0 60000 65536"/>
              <a:gd name="T20" fmla="*/ 0 60000 65536"/>
              <a:gd name="T21" fmla="*/ 0 w 44"/>
              <a:gd name="T22" fmla="*/ 0 h 73"/>
              <a:gd name="T23" fmla="*/ 44 w 44"/>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73">
                <a:moveTo>
                  <a:pt x="31" y="73"/>
                </a:moveTo>
                <a:lnTo>
                  <a:pt x="0" y="67"/>
                </a:lnTo>
                <a:lnTo>
                  <a:pt x="14" y="0"/>
                </a:lnTo>
                <a:lnTo>
                  <a:pt x="13" y="3"/>
                </a:lnTo>
                <a:lnTo>
                  <a:pt x="44" y="14"/>
                </a:lnTo>
                <a:lnTo>
                  <a:pt x="43" y="17"/>
                </a:lnTo>
                <a:lnTo>
                  <a:pt x="31" y="73"/>
                </a:lnTo>
                <a:close/>
              </a:path>
            </a:pathLst>
          </a:custGeom>
          <a:solidFill>
            <a:srgbClr val="000000"/>
          </a:solidFill>
          <a:ln w="0">
            <a:solidFill>
              <a:srgbClr val="000000"/>
            </a:solidFill>
            <a:round/>
            <a:headEnd/>
            <a:tailEnd/>
          </a:ln>
        </p:spPr>
        <p:txBody>
          <a:bodyPr/>
          <a:lstStyle/>
          <a:p>
            <a:endParaRPr lang="en-US"/>
          </a:p>
        </p:txBody>
      </p:sp>
      <p:sp>
        <p:nvSpPr>
          <p:cNvPr id="67656" name="Freeform 70"/>
          <p:cNvSpPr>
            <a:spLocks noChangeAspect="1"/>
          </p:cNvSpPr>
          <p:nvPr/>
        </p:nvSpPr>
        <p:spPr bwMode="auto">
          <a:xfrm>
            <a:off x="8829675" y="3851275"/>
            <a:ext cx="15875" cy="23813"/>
          </a:xfrm>
          <a:custGeom>
            <a:avLst/>
            <a:gdLst>
              <a:gd name="T0" fmla="*/ 2147483647 w 50"/>
              <a:gd name="T1" fmla="*/ 2147483647 h 66"/>
              <a:gd name="T2" fmla="*/ 0 w 50"/>
              <a:gd name="T3" fmla="*/ 2147483647 h 66"/>
              <a:gd name="T4" fmla="*/ 2147483647 w 50"/>
              <a:gd name="T5" fmla="*/ 2147483647 h 66"/>
              <a:gd name="T6" fmla="*/ 2147483647 w 50"/>
              <a:gd name="T7" fmla="*/ 0 h 66"/>
              <a:gd name="T8" fmla="*/ 2147483647 w 50"/>
              <a:gd name="T9" fmla="*/ 2147483647 h 66"/>
              <a:gd name="T10" fmla="*/ 2147483647 w 50"/>
              <a:gd name="T11" fmla="*/ 2147483647 h 66"/>
              <a:gd name="T12" fmla="*/ 2147483647 w 50"/>
              <a:gd name="T13" fmla="*/ 2147483647 h 66"/>
              <a:gd name="T14" fmla="*/ 0 60000 65536"/>
              <a:gd name="T15" fmla="*/ 0 60000 65536"/>
              <a:gd name="T16" fmla="*/ 0 60000 65536"/>
              <a:gd name="T17" fmla="*/ 0 60000 65536"/>
              <a:gd name="T18" fmla="*/ 0 60000 65536"/>
              <a:gd name="T19" fmla="*/ 0 60000 65536"/>
              <a:gd name="T20" fmla="*/ 0 60000 65536"/>
              <a:gd name="T21" fmla="*/ 0 w 50"/>
              <a:gd name="T22" fmla="*/ 0 h 66"/>
              <a:gd name="T23" fmla="*/ 50 w 50"/>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66">
                <a:moveTo>
                  <a:pt x="31" y="66"/>
                </a:moveTo>
                <a:lnTo>
                  <a:pt x="0" y="55"/>
                </a:lnTo>
                <a:lnTo>
                  <a:pt x="19" y="4"/>
                </a:lnTo>
                <a:lnTo>
                  <a:pt x="21" y="0"/>
                </a:lnTo>
                <a:lnTo>
                  <a:pt x="48" y="17"/>
                </a:lnTo>
                <a:lnTo>
                  <a:pt x="50" y="13"/>
                </a:lnTo>
                <a:lnTo>
                  <a:pt x="31" y="66"/>
                </a:lnTo>
                <a:close/>
              </a:path>
            </a:pathLst>
          </a:custGeom>
          <a:solidFill>
            <a:srgbClr val="000000"/>
          </a:solidFill>
          <a:ln w="0">
            <a:solidFill>
              <a:srgbClr val="000000"/>
            </a:solidFill>
            <a:round/>
            <a:headEnd/>
            <a:tailEnd/>
          </a:ln>
        </p:spPr>
        <p:txBody>
          <a:bodyPr/>
          <a:lstStyle/>
          <a:p>
            <a:endParaRPr lang="en-US"/>
          </a:p>
        </p:txBody>
      </p:sp>
      <p:sp>
        <p:nvSpPr>
          <p:cNvPr id="67657" name="Freeform 71"/>
          <p:cNvSpPr>
            <a:spLocks noChangeAspect="1"/>
          </p:cNvSpPr>
          <p:nvPr/>
        </p:nvSpPr>
        <p:spPr bwMode="auto">
          <a:xfrm>
            <a:off x="8837613" y="3835400"/>
            <a:ext cx="17462" cy="22225"/>
          </a:xfrm>
          <a:custGeom>
            <a:avLst/>
            <a:gdLst>
              <a:gd name="T0" fmla="*/ 2147483647 w 53"/>
              <a:gd name="T1" fmla="*/ 2147483647 h 66"/>
              <a:gd name="T2" fmla="*/ 0 w 53"/>
              <a:gd name="T3" fmla="*/ 2147483647 h 66"/>
              <a:gd name="T4" fmla="*/ 2147483647 w 53"/>
              <a:gd name="T5" fmla="*/ 0 h 66"/>
              <a:gd name="T6" fmla="*/ 2147483647 w 53"/>
              <a:gd name="T7" fmla="*/ 2147483647 h 66"/>
              <a:gd name="T8" fmla="*/ 2147483647 w 53"/>
              <a:gd name="T9" fmla="*/ 2147483647 h 66"/>
              <a:gd name="T10" fmla="*/ 2147483647 w 53"/>
              <a:gd name="T11" fmla="*/ 2147483647 h 66"/>
              <a:gd name="T12" fmla="*/ 2147483647 w 53"/>
              <a:gd name="T13" fmla="*/ 2147483647 h 66"/>
              <a:gd name="T14" fmla="*/ 0 60000 65536"/>
              <a:gd name="T15" fmla="*/ 0 60000 65536"/>
              <a:gd name="T16" fmla="*/ 0 60000 65536"/>
              <a:gd name="T17" fmla="*/ 0 60000 65536"/>
              <a:gd name="T18" fmla="*/ 0 60000 65536"/>
              <a:gd name="T19" fmla="*/ 0 60000 65536"/>
              <a:gd name="T20" fmla="*/ 0 60000 65536"/>
              <a:gd name="T21" fmla="*/ 0 w 53"/>
              <a:gd name="T22" fmla="*/ 0 h 66"/>
              <a:gd name="T23" fmla="*/ 53 w 53"/>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66">
                <a:moveTo>
                  <a:pt x="27" y="66"/>
                </a:moveTo>
                <a:lnTo>
                  <a:pt x="0" y="49"/>
                </a:lnTo>
                <a:lnTo>
                  <a:pt x="29" y="0"/>
                </a:lnTo>
                <a:lnTo>
                  <a:pt x="28" y="2"/>
                </a:lnTo>
                <a:lnTo>
                  <a:pt x="53" y="22"/>
                </a:lnTo>
                <a:lnTo>
                  <a:pt x="52" y="23"/>
                </a:lnTo>
                <a:lnTo>
                  <a:pt x="27" y="66"/>
                </a:lnTo>
                <a:close/>
              </a:path>
            </a:pathLst>
          </a:custGeom>
          <a:solidFill>
            <a:srgbClr val="000000"/>
          </a:solidFill>
          <a:ln w="0">
            <a:solidFill>
              <a:srgbClr val="000000"/>
            </a:solidFill>
            <a:round/>
            <a:headEnd/>
            <a:tailEnd/>
          </a:ln>
        </p:spPr>
        <p:txBody>
          <a:bodyPr/>
          <a:lstStyle/>
          <a:p>
            <a:endParaRPr lang="en-US"/>
          </a:p>
        </p:txBody>
      </p:sp>
      <p:sp>
        <p:nvSpPr>
          <p:cNvPr id="67658" name="Freeform 72"/>
          <p:cNvSpPr>
            <a:spLocks noChangeAspect="1"/>
          </p:cNvSpPr>
          <p:nvPr/>
        </p:nvSpPr>
        <p:spPr bwMode="auto">
          <a:xfrm>
            <a:off x="8845550" y="3819525"/>
            <a:ext cx="23813" cy="22225"/>
          </a:xfrm>
          <a:custGeom>
            <a:avLst/>
            <a:gdLst>
              <a:gd name="T0" fmla="*/ 2147483647 w 66"/>
              <a:gd name="T1" fmla="*/ 2147483647 h 67"/>
              <a:gd name="T2" fmla="*/ 0 w 66"/>
              <a:gd name="T3" fmla="*/ 2147483647 h 67"/>
              <a:gd name="T4" fmla="*/ 2147483647 w 66"/>
              <a:gd name="T5" fmla="*/ 2147483647 h 67"/>
              <a:gd name="T6" fmla="*/ 2147483647 w 66"/>
              <a:gd name="T7" fmla="*/ 0 h 67"/>
              <a:gd name="T8" fmla="*/ 2147483647 w 66"/>
              <a:gd name="T9" fmla="*/ 2147483647 h 67"/>
              <a:gd name="T10" fmla="*/ 2147483647 w 66"/>
              <a:gd name="T11" fmla="*/ 2147483647 h 67"/>
              <a:gd name="T12" fmla="*/ 2147483647 w 66"/>
              <a:gd name="T13" fmla="*/ 2147483647 h 67"/>
              <a:gd name="T14" fmla="*/ 0 60000 65536"/>
              <a:gd name="T15" fmla="*/ 0 60000 65536"/>
              <a:gd name="T16" fmla="*/ 0 60000 65536"/>
              <a:gd name="T17" fmla="*/ 0 60000 65536"/>
              <a:gd name="T18" fmla="*/ 0 60000 65536"/>
              <a:gd name="T19" fmla="*/ 0 60000 65536"/>
              <a:gd name="T20" fmla="*/ 0 60000 65536"/>
              <a:gd name="T21" fmla="*/ 0 w 66"/>
              <a:gd name="T22" fmla="*/ 0 h 67"/>
              <a:gd name="T23" fmla="*/ 66 w 66"/>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 h="67">
                <a:moveTo>
                  <a:pt x="25" y="67"/>
                </a:moveTo>
                <a:lnTo>
                  <a:pt x="0" y="47"/>
                </a:lnTo>
                <a:lnTo>
                  <a:pt x="35" y="4"/>
                </a:lnTo>
                <a:lnTo>
                  <a:pt x="40" y="0"/>
                </a:lnTo>
                <a:lnTo>
                  <a:pt x="61" y="23"/>
                </a:lnTo>
                <a:lnTo>
                  <a:pt x="66" y="18"/>
                </a:lnTo>
                <a:lnTo>
                  <a:pt x="25" y="67"/>
                </a:lnTo>
                <a:close/>
              </a:path>
            </a:pathLst>
          </a:custGeom>
          <a:solidFill>
            <a:srgbClr val="000000"/>
          </a:solidFill>
          <a:ln w="0">
            <a:solidFill>
              <a:srgbClr val="000000"/>
            </a:solidFill>
            <a:round/>
            <a:headEnd/>
            <a:tailEnd/>
          </a:ln>
        </p:spPr>
        <p:txBody>
          <a:bodyPr/>
          <a:lstStyle/>
          <a:p>
            <a:endParaRPr lang="en-US"/>
          </a:p>
        </p:txBody>
      </p:sp>
      <p:sp>
        <p:nvSpPr>
          <p:cNvPr id="67659" name="Freeform 73"/>
          <p:cNvSpPr>
            <a:spLocks noChangeAspect="1"/>
          </p:cNvSpPr>
          <p:nvPr/>
        </p:nvSpPr>
        <p:spPr bwMode="auto">
          <a:xfrm>
            <a:off x="8861425" y="3802063"/>
            <a:ext cx="20638" cy="25400"/>
          </a:xfrm>
          <a:custGeom>
            <a:avLst/>
            <a:gdLst>
              <a:gd name="T0" fmla="*/ 2147483647 w 68"/>
              <a:gd name="T1" fmla="*/ 2147483647 h 70"/>
              <a:gd name="T2" fmla="*/ 0 w 68"/>
              <a:gd name="T3" fmla="*/ 2147483647 h 70"/>
              <a:gd name="T4" fmla="*/ 2147483647 w 68"/>
              <a:gd name="T5" fmla="*/ 0 h 70"/>
              <a:gd name="T6" fmla="*/ 2147483647 w 68"/>
              <a:gd name="T7" fmla="*/ 2147483647 h 70"/>
              <a:gd name="T8" fmla="*/ 2147483647 w 68"/>
              <a:gd name="T9" fmla="*/ 2147483647 h 70"/>
              <a:gd name="T10" fmla="*/ 2147483647 w 68"/>
              <a:gd name="T11" fmla="*/ 2147483647 h 70"/>
              <a:gd name="T12" fmla="*/ 2147483647 w 68"/>
              <a:gd name="T13" fmla="*/ 2147483647 h 70"/>
              <a:gd name="T14" fmla="*/ 0 60000 65536"/>
              <a:gd name="T15" fmla="*/ 0 60000 65536"/>
              <a:gd name="T16" fmla="*/ 0 60000 65536"/>
              <a:gd name="T17" fmla="*/ 0 60000 65536"/>
              <a:gd name="T18" fmla="*/ 0 60000 65536"/>
              <a:gd name="T19" fmla="*/ 0 60000 65536"/>
              <a:gd name="T20" fmla="*/ 0 60000 65536"/>
              <a:gd name="T21" fmla="*/ 0 w 68"/>
              <a:gd name="T22" fmla="*/ 0 h 70"/>
              <a:gd name="T23" fmla="*/ 68 w 68"/>
              <a:gd name="T24" fmla="*/ 70 h 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 h="70">
                <a:moveTo>
                  <a:pt x="21" y="70"/>
                </a:moveTo>
                <a:lnTo>
                  <a:pt x="0" y="47"/>
                </a:lnTo>
                <a:lnTo>
                  <a:pt x="52" y="0"/>
                </a:lnTo>
                <a:lnTo>
                  <a:pt x="51" y="1"/>
                </a:lnTo>
                <a:lnTo>
                  <a:pt x="68" y="28"/>
                </a:lnTo>
                <a:lnTo>
                  <a:pt x="67" y="29"/>
                </a:lnTo>
                <a:lnTo>
                  <a:pt x="21" y="70"/>
                </a:lnTo>
                <a:close/>
              </a:path>
            </a:pathLst>
          </a:custGeom>
          <a:solidFill>
            <a:srgbClr val="000000"/>
          </a:solidFill>
          <a:ln w="0">
            <a:solidFill>
              <a:srgbClr val="000000"/>
            </a:solidFill>
            <a:round/>
            <a:headEnd/>
            <a:tailEnd/>
          </a:ln>
        </p:spPr>
        <p:txBody>
          <a:bodyPr/>
          <a:lstStyle/>
          <a:p>
            <a:endParaRPr lang="en-US"/>
          </a:p>
        </p:txBody>
      </p:sp>
      <p:sp>
        <p:nvSpPr>
          <p:cNvPr id="67660" name="Freeform 74"/>
          <p:cNvSpPr>
            <a:spLocks noChangeAspect="1"/>
          </p:cNvSpPr>
          <p:nvPr/>
        </p:nvSpPr>
        <p:spPr bwMode="auto">
          <a:xfrm>
            <a:off x="8878888" y="3790950"/>
            <a:ext cx="25400" cy="20638"/>
          </a:xfrm>
          <a:custGeom>
            <a:avLst/>
            <a:gdLst>
              <a:gd name="T0" fmla="*/ 2147483647 w 75"/>
              <a:gd name="T1" fmla="*/ 2147483647 h 68"/>
              <a:gd name="T2" fmla="*/ 0 w 75"/>
              <a:gd name="T3" fmla="*/ 2147483647 h 68"/>
              <a:gd name="T4" fmla="*/ 2147483647 w 75"/>
              <a:gd name="T5" fmla="*/ 0 h 68"/>
              <a:gd name="T6" fmla="*/ 2147483647 w 75"/>
              <a:gd name="T7" fmla="*/ 2147483647 h 68"/>
              <a:gd name="T8" fmla="*/ 2147483647 w 75"/>
              <a:gd name="T9" fmla="*/ 2147483647 h 68"/>
              <a:gd name="T10" fmla="*/ 2147483647 w 75"/>
              <a:gd name="T11" fmla="*/ 2147483647 h 68"/>
              <a:gd name="T12" fmla="*/ 2147483647 w 75"/>
              <a:gd name="T13" fmla="*/ 2147483647 h 68"/>
              <a:gd name="T14" fmla="*/ 0 60000 65536"/>
              <a:gd name="T15" fmla="*/ 0 60000 65536"/>
              <a:gd name="T16" fmla="*/ 0 60000 65536"/>
              <a:gd name="T17" fmla="*/ 0 60000 65536"/>
              <a:gd name="T18" fmla="*/ 0 60000 65536"/>
              <a:gd name="T19" fmla="*/ 0 60000 65536"/>
              <a:gd name="T20" fmla="*/ 0 60000 65536"/>
              <a:gd name="T21" fmla="*/ 0 w 75"/>
              <a:gd name="T22" fmla="*/ 0 h 68"/>
              <a:gd name="T23" fmla="*/ 75 w 75"/>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68">
                <a:moveTo>
                  <a:pt x="17" y="68"/>
                </a:moveTo>
                <a:lnTo>
                  <a:pt x="0" y="41"/>
                </a:lnTo>
                <a:lnTo>
                  <a:pt x="64" y="0"/>
                </a:lnTo>
                <a:lnTo>
                  <a:pt x="60" y="2"/>
                </a:lnTo>
                <a:lnTo>
                  <a:pt x="75" y="31"/>
                </a:lnTo>
                <a:lnTo>
                  <a:pt x="72" y="33"/>
                </a:lnTo>
                <a:lnTo>
                  <a:pt x="17" y="68"/>
                </a:lnTo>
                <a:close/>
              </a:path>
            </a:pathLst>
          </a:custGeom>
          <a:solidFill>
            <a:srgbClr val="000000"/>
          </a:solidFill>
          <a:ln w="0">
            <a:solidFill>
              <a:srgbClr val="000000"/>
            </a:solidFill>
            <a:round/>
            <a:headEnd/>
            <a:tailEnd/>
          </a:ln>
        </p:spPr>
        <p:txBody>
          <a:bodyPr/>
          <a:lstStyle/>
          <a:p>
            <a:endParaRPr lang="en-US"/>
          </a:p>
        </p:txBody>
      </p:sp>
      <p:sp>
        <p:nvSpPr>
          <p:cNvPr id="67661" name="Freeform 75"/>
          <p:cNvSpPr>
            <a:spLocks noChangeAspect="1"/>
          </p:cNvSpPr>
          <p:nvPr/>
        </p:nvSpPr>
        <p:spPr bwMode="auto">
          <a:xfrm>
            <a:off x="8899525" y="3783013"/>
            <a:ext cx="14288" cy="17462"/>
          </a:xfrm>
          <a:custGeom>
            <a:avLst/>
            <a:gdLst>
              <a:gd name="T0" fmla="*/ 2147483647 w 46"/>
              <a:gd name="T1" fmla="*/ 2147483647 h 48"/>
              <a:gd name="T2" fmla="*/ 0 w 46"/>
              <a:gd name="T3" fmla="*/ 2147483647 h 48"/>
              <a:gd name="T4" fmla="*/ 2147483647 w 46"/>
              <a:gd name="T5" fmla="*/ 0 h 48"/>
              <a:gd name="T6" fmla="*/ 2147483647 w 46"/>
              <a:gd name="T7" fmla="*/ 0 h 48"/>
              <a:gd name="T8" fmla="*/ 2147483647 w 46"/>
              <a:gd name="T9" fmla="*/ 2147483647 h 48"/>
              <a:gd name="T10" fmla="*/ 2147483647 w 46"/>
              <a:gd name="T11" fmla="*/ 2147483647 h 48"/>
              <a:gd name="T12" fmla="*/ 2147483647 w 46"/>
              <a:gd name="T13" fmla="*/ 2147483647 h 48"/>
              <a:gd name="T14" fmla="*/ 0 60000 65536"/>
              <a:gd name="T15" fmla="*/ 0 60000 65536"/>
              <a:gd name="T16" fmla="*/ 0 60000 65536"/>
              <a:gd name="T17" fmla="*/ 0 60000 65536"/>
              <a:gd name="T18" fmla="*/ 0 60000 65536"/>
              <a:gd name="T19" fmla="*/ 0 60000 65536"/>
              <a:gd name="T20" fmla="*/ 0 60000 65536"/>
              <a:gd name="T21" fmla="*/ 0 w 46"/>
              <a:gd name="T22" fmla="*/ 0 h 48"/>
              <a:gd name="T23" fmla="*/ 46 w 46"/>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48">
                <a:moveTo>
                  <a:pt x="15" y="48"/>
                </a:moveTo>
                <a:lnTo>
                  <a:pt x="0" y="19"/>
                </a:lnTo>
                <a:lnTo>
                  <a:pt x="36" y="0"/>
                </a:lnTo>
                <a:lnTo>
                  <a:pt x="46" y="31"/>
                </a:lnTo>
                <a:lnTo>
                  <a:pt x="15" y="48"/>
                </a:lnTo>
                <a:close/>
              </a:path>
            </a:pathLst>
          </a:custGeom>
          <a:solidFill>
            <a:srgbClr val="000000"/>
          </a:solidFill>
          <a:ln w="0">
            <a:solidFill>
              <a:srgbClr val="000000"/>
            </a:solidFill>
            <a:round/>
            <a:headEnd/>
            <a:tailEnd/>
          </a:ln>
        </p:spPr>
        <p:txBody>
          <a:bodyPr/>
          <a:lstStyle/>
          <a:p>
            <a:endParaRPr lang="en-US"/>
          </a:p>
        </p:txBody>
      </p:sp>
      <p:sp>
        <p:nvSpPr>
          <p:cNvPr id="67662" name="Freeform 76"/>
          <p:cNvSpPr>
            <a:spLocks noChangeAspect="1"/>
          </p:cNvSpPr>
          <p:nvPr/>
        </p:nvSpPr>
        <p:spPr bwMode="auto">
          <a:xfrm>
            <a:off x="8910638" y="3773488"/>
            <a:ext cx="30162" cy="20637"/>
          </a:xfrm>
          <a:custGeom>
            <a:avLst/>
            <a:gdLst>
              <a:gd name="T0" fmla="*/ 2147483647 w 89"/>
              <a:gd name="T1" fmla="*/ 2147483647 h 58"/>
              <a:gd name="T2" fmla="*/ 0 w 89"/>
              <a:gd name="T3" fmla="*/ 2147483647 h 58"/>
              <a:gd name="T4" fmla="*/ 2147483647 w 89"/>
              <a:gd name="T5" fmla="*/ 2147483647 h 58"/>
              <a:gd name="T6" fmla="*/ 2147483647 w 89"/>
              <a:gd name="T7" fmla="*/ 0 h 58"/>
              <a:gd name="T8" fmla="*/ 2147483647 w 89"/>
              <a:gd name="T9" fmla="*/ 2147483647 h 58"/>
              <a:gd name="T10" fmla="*/ 2147483647 w 89"/>
              <a:gd name="T11" fmla="*/ 2147483647 h 58"/>
              <a:gd name="T12" fmla="*/ 2147483647 w 89"/>
              <a:gd name="T13" fmla="*/ 2147483647 h 58"/>
              <a:gd name="T14" fmla="*/ 0 60000 65536"/>
              <a:gd name="T15" fmla="*/ 0 60000 65536"/>
              <a:gd name="T16" fmla="*/ 0 60000 65536"/>
              <a:gd name="T17" fmla="*/ 0 60000 65536"/>
              <a:gd name="T18" fmla="*/ 0 60000 65536"/>
              <a:gd name="T19" fmla="*/ 0 60000 65536"/>
              <a:gd name="T20" fmla="*/ 0 60000 65536"/>
              <a:gd name="T21" fmla="*/ 0 w 89"/>
              <a:gd name="T22" fmla="*/ 0 h 58"/>
              <a:gd name="T23" fmla="*/ 89 w 89"/>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58">
                <a:moveTo>
                  <a:pt x="10" y="58"/>
                </a:moveTo>
                <a:lnTo>
                  <a:pt x="0" y="27"/>
                </a:lnTo>
                <a:lnTo>
                  <a:pt x="72" y="1"/>
                </a:lnTo>
                <a:lnTo>
                  <a:pt x="78" y="0"/>
                </a:lnTo>
                <a:lnTo>
                  <a:pt x="84" y="31"/>
                </a:lnTo>
                <a:lnTo>
                  <a:pt x="89" y="30"/>
                </a:lnTo>
                <a:lnTo>
                  <a:pt x="10" y="58"/>
                </a:lnTo>
                <a:close/>
              </a:path>
            </a:pathLst>
          </a:custGeom>
          <a:solidFill>
            <a:srgbClr val="000000"/>
          </a:solidFill>
          <a:ln w="0">
            <a:solidFill>
              <a:srgbClr val="000000"/>
            </a:solidFill>
            <a:round/>
            <a:headEnd/>
            <a:tailEnd/>
          </a:ln>
        </p:spPr>
        <p:txBody>
          <a:bodyPr/>
          <a:lstStyle/>
          <a:p>
            <a:endParaRPr lang="en-US"/>
          </a:p>
        </p:txBody>
      </p:sp>
      <p:sp>
        <p:nvSpPr>
          <p:cNvPr id="67663" name="Freeform 77"/>
          <p:cNvSpPr>
            <a:spLocks noChangeAspect="1"/>
          </p:cNvSpPr>
          <p:nvPr/>
        </p:nvSpPr>
        <p:spPr bwMode="auto">
          <a:xfrm>
            <a:off x="8937625" y="3767138"/>
            <a:ext cx="33338" cy="17462"/>
          </a:xfrm>
          <a:custGeom>
            <a:avLst/>
            <a:gdLst>
              <a:gd name="T0" fmla="*/ 2147483647 w 93"/>
              <a:gd name="T1" fmla="*/ 2147483647 h 49"/>
              <a:gd name="T2" fmla="*/ 0 w 93"/>
              <a:gd name="T3" fmla="*/ 2147483647 h 49"/>
              <a:gd name="T4" fmla="*/ 2147483647 w 93"/>
              <a:gd name="T5" fmla="*/ 0 h 49"/>
              <a:gd name="T6" fmla="*/ 2147483647 w 93"/>
              <a:gd name="T7" fmla="*/ 0 h 49"/>
              <a:gd name="T8" fmla="*/ 2147483647 w 93"/>
              <a:gd name="T9" fmla="*/ 2147483647 h 49"/>
              <a:gd name="T10" fmla="*/ 2147483647 w 93"/>
              <a:gd name="T11" fmla="*/ 2147483647 h 49"/>
              <a:gd name="T12" fmla="*/ 2147483647 w 93"/>
              <a:gd name="T13" fmla="*/ 2147483647 h 49"/>
              <a:gd name="T14" fmla="*/ 0 60000 65536"/>
              <a:gd name="T15" fmla="*/ 0 60000 65536"/>
              <a:gd name="T16" fmla="*/ 0 60000 65536"/>
              <a:gd name="T17" fmla="*/ 0 60000 65536"/>
              <a:gd name="T18" fmla="*/ 0 60000 65536"/>
              <a:gd name="T19" fmla="*/ 0 60000 65536"/>
              <a:gd name="T20" fmla="*/ 0 60000 65536"/>
              <a:gd name="T21" fmla="*/ 0 w 93"/>
              <a:gd name="T22" fmla="*/ 0 h 49"/>
              <a:gd name="T23" fmla="*/ 93 w 93"/>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49">
                <a:moveTo>
                  <a:pt x="6" y="49"/>
                </a:moveTo>
                <a:lnTo>
                  <a:pt x="0" y="18"/>
                </a:lnTo>
                <a:lnTo>
                  <a:pt x="83" y="0"/>
                </a:lnTo>
                <a:lnTo>
                  <a:pt x="87" y="0"/>
                </a:lnTo>
                <a:lnTo>
                  <a:pt x="89" y="32"/>
                </a:lnTo>
                <a:lnTo>
                  <a:pt x="93" y="32"/>
                </a:lnTo>
                <a:lnTo>
                  <a:pt x="6" y="49"/>
                </a:lnTo>
                <a:close/>
              </a:path>
            </a:pathLst>
          </a:custGeom>
          <a:solidFill>
            <a:srgbClr val="000000"/>
          </a:solidFill>
          <a:ln w="0">
            <a:solidFill>
              <a:srgbClr val="000000"/>
            </a:solidFill>
            <a:round/>
            <a:headEnd/>
            <a:tailEnd/>
          </a:ln>
        </p:spPr>
        <p:txBody>
          <a:bodyPr/>
          <a:lstStyle/>
          <a:p>
            <a:endParaRPr lang="en-US"/>
          </a:p>
        </p:txBody>
      </p:sp>
      <p:sp>
        <p:nvSpPr>
          <p:cNvPr id="67664" name="Freeform 78"/>
          <p:cNvSpPr>
            <a:spLocks noChangeAspect="1"/>
          </p:cNvSpPr>
          <p:nvPr/>
        </p:nvSpPr>
        <p:spPr bwMode="auto">
          <a:xfrm>
            <a:off x="8967788" y="3767138"/>
            <a:ext cx="15875" cy="12700"/>
          </a:xfrm>
          <a:custGeom>
            <a:avLst/>
            <a:gdLst>
              <a:gd name="T0" fmla="*/ 2147483647 w 49"/>
              <a:gd name="T1" fmla="*/ 2147483647 h 36"/>
              <a:gd name="T2" fmla="*/ 0 w 49"/>
              <a:gd name="T3" fmla="*/ 2147483647 h 36"/>
              <a:gd name="T4" fmla="*/ 2147483647 w 49"/>
              <a:gd name="T5" fmla="*/ 0 h 36"/>
              <a:gd name="T6" fmla="*/ 2147483647 w 49"/>
              <a:gd name="T7" fmla="*/ 0 h 36"/>
              <a:gd name="T8" fmla="*/ 2147483647 w 49"/>
              <a:gd name="T9" fmla="*/ 2147483647 h 36"/>
              <a:gd name="T10" fmla="*/ 2147483647 w 49"/>
              <a:gd name="T11" fmla="*/ 2147483647 h 36"/>
              <a:gd name="T12" fmla="*/ 2147483647 w 49"/>
              <a:gd name="T13" fmla="*/ 2147483647 h 36"/>
              <a:gd name="T14" fmla="*/ 0 60000 65536"/>
              <a:gd name="T15" fmla="*/ 0 60000 65536"/>
              <a:gd name="T16" fmla="*/ 0 60000 65536"/>
              <a:gd name="T17" fmla="*/ 0 60000 65536"/>
              <a:gd name="T18" fmla="*/ 0 60000 65536"/>
              <a:gd name="T19" fmla="*/ 0 60000 65536"/>
              <a:gd name="T20" fmla="*/ 0 60000 65536"/>
              <a:gd name="T21" fmla="*/ 0 w 49"/>
              <a:gd name="T22" fmla="*/ 0 h 36"/>
              <a:gd name="T23" fmla="*/ 49 w 49"/>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6">
                <a:moveTo>
                  <a:pt x="2" y="36"/>
                </a:moveTo>
                <a:lnTo>
                  <a:pt x="0" y="4"/>
                </a:lnTo>
                <a:lnTo>
                  <a:pt x="47" y="0"/>
                </a:lnTo>
                <a:lnTo>
                  <a:pt x="48" y="0"/>
                </a:lnTo>
                <a:lnTo>
                  <a:pt x="48" y="31"/>
                </a:lnTo>
                <a:lnTo>
                  <a:pt x="49" y="31"/>
                </a:lnTo>
                <a:lnTo>
                  <a:pt x="2" y="36"/>
                </a:lnTo>
                <a:close/>
              </a:path>
            </a:pathLst>
          </a:custGeom>
          <a:solidFill>
            <a:srgbClr val="000000"/>
          </a:solidFill>
          <a:ln w="0">
            <a:solidFill>
              <a:srgbClr val="000000"/>
            </a:solidFill>
            <a:round/>
            <a:headEnd/>
            <a:tailEnd/>
          </a:ln>
        </p:spPr>
        <p:txBody>
          <a:bodyPr/>
          <a:lstStyle/>
          <a:p>
            <a:endParaRPr lang="en-US"/>
          </a:p>
        </p:txBody>
      </p:sp>
      <p:sp>
        <p:nvSpPr>
          <p:cNvPr id="67665" name="Freeform 79"/>
          <p:cNvSpPr>
            <a:spLocks noChangeAspect="1"/>
          </p:cNvSpPr>
          <p:nvPr/>
        </p:nvSpPr>
        <p:spPr bwMode="auto">
          <a:xfrm>
            <a:off x="8983663" y="3767138"/>
            <a:ext cx="20637" cy="9525"/>
          </a:xfrm>
          <a:custGeom>
            <a:avLst/>
            <a:gdLst>
              <a:gd name="T0" fmla="*/ 0 w 54"/>
              <a:gd name="T1" fmla="*/ 2147483647 h 32"/>
              <a:gd name="T2" fmla="*/ 0 w 54"/>
              <a:gd name="T3" fmla="*/ 2147483647 h 32"/>
              <a:gd name="T4" fmla="*/ 2147483647 w 54"/>
              <a:gd name="T5" fmla="*/ 0 h 32"/>
              <a:gd name="T6" fmla="*/ 2147483647 w 54"/>
              <a:gd name="T7" fmla="*/ 2147483647 h 32"/>
              <a:gd name="T8" fmla="*/ 2147483647 w 54"/>
              <a:gd name="T9" fmla="*/ 0 h 32"/>
              <a:gd name="T10" fmla="*/ 2147483647 w 54"/>
              <a:gd name="T11" fmla="*/ 2147483647 h 32"/>
              <a:gd name="T12" fmla="*/ 0 w 54"/>
              <a:gd name="T13" fmla="*/ 2147483647 h 32"/>
              <a:gd name="T14" fmla="*/ 0 60000 65536"/>
              <a:gd name="T15" fmla="*/ 0 60000 65536"/>
              <a:gd name="T16" fmla="*/ 0 60000 65536"/>
              <a:gd name="T17" fmla="*/ 0 60000 65536"/>
              <a:gd name="T18" fmla="*/ 0 60000 65536"/>
              <a:gd name="T19" fmla="*/ 0 60000 65536"/>
              <a:gd name="T20" fmla="*/ 0 60000 65536"/>
              <a:gd name="T21" fmla="*/ 0 w 54"/>
              <a:gd name="T22" fmla="*/ 0 h 32"/>
              <a:gd name="T23" fmla="*/ 54 w 5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32">
                <a:moveTo>
                  <a:pt x="0" y="32"/>
                </a:moveTo>
                <a:lnTo>
                  <a:pt x="0" y="1"/>
                </a:lnTo>
                <a:lnTo>
                  <a:pt x="49" y="0"/>
                </a:lnTo>
                <a:lnTo>
                  <a:pt x="45" y="31"/>
                </a:lnTo>
                <a:lnTo>
                  <a:pt x="54" y="0"/>
                </a:lnTo>
                <a:lnTo>
                  <a:pt x="49" y="31"/>
                </a:lnTo>
                <a:lnTo>
                  <a:pt x="0" y="32"/>
                </a:lnTo>
                <a:close/>
              </a:path>
            </a:pathLst>
          </a:custGeom>
          <a:solidFill>
            <a:srgbClr val="000000"/>
          </a:solidFill>
          <a:ln w="0">
            <a:solidFill>
              <a:srgbClr val="000000"/>
            </a:solidFill>
            <a:round/>
            <a:headEnd/>
            <a:tailEnd/>
          </a:ln>
        </p:spPr>
        <p:txBody>
          <a:bodyPr/>
          <a:lstStyle/>
          <a:p>
            <a:endParaRPr lang="en-US"/>
          </a:p>
        </p:txBody>
      </p:sp>
      <p:sp>
        <p:nvSpPr>
          <p:cNvPr id="67666" name="Freeform 80"/>
          <p:cNvSpPr>
            <a:spLocks noChangeAspect="1"/>
          </p:cNvSpPr>
          <p:nvPr/>
        </p:nvSpPr>
        <p:spPr bwMode="auto">
          <a:xfrm>
            <a:off x="8997950" y="3765550"/>
            <a:ext cx="6350" cy="11113"/>
          </a:xfrm>
          <a:custGeom>
            <a:avLst/>
            <a:gdLst>
              <a:gd name="T0" fmla="*/ 2147483647 w 20"/>
              <a:gd name="T1" fmla="*/ 2147483647 h 34"/>
              <a:gd name="T2" fmla="*/ 2147483647 w 20"/>
              <a:gd name="T3" fmla="*/ 2147483647 h 34"/>
              <a:gd name="T4" fmla="*/ 0 w 20"/>
              <a:gd name="T5" fmla="*/ 2147483647 h 34"/>
              <a:gd name="T6" fmla="*/ 2147483647 w 20"/>
              <a:gd name="T7" fmla="*/ 0 h 34"/>
              <a:gd name="T8" fmla="*/ 2147483647 w 20"/>
              <a:gd name="T9" fmla="*/ 2147483647 h 34"/>
              <a:gd name="T10" fmla="*/ 2147483647 w 20"/>
              <a:gd name="T11" fmla="*/ 0 h 34"/>
              <a:gd name="T12" fmla="*/ 2147483647 w 20"/>
              <a:gd name="T13" fmla="*/ 2147483647 h 34"/>
              <a:gd name="T14" fmla="*/ 0 60000 65536"/>
              <a:gd name="T15" fmla="*/ 0 60000 65536"/>
              <a:gd name="T16" fmla="*/ 0 60000 65536"/>
              <a:gd name="T17" fmla="*/ 0 60000 65536"/>
              <a:gd name="T18" fmla="*/ 0 60000 65536"/>
              <a:gd name="T19" fmla="*/ 0 60000 65536"/>
              <a:gd name="T20" fmla="*/ 0 60000 65536"/>
              <a:gd name="T21" fmla="*/ 0 w 20"/>
              <a:gd name="T22" fmla="*/ 0 h 34"/>
              <a:gd name="T23" fmla="*/ 20 w 20"/>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34">
                <a:moveTo>
                  <a:pt x="20" y="3"/>
                </a:moveTo>
                <a:lnTo>
                  <a:pt x="11" y="34"/>
                </a:lnTo>
                <a:lnTo>
                  <a:pt x="0" y="31"/>
                </a:lnTo>
                <a:lnTo>
                  <a:pt x="4" y="0"/>
                </a:lnTo>
                <a:lnTo>
                  <a:pt x="4" y="31"/>
                </a:lnTo>
                <a:lnTo>
                  <a:pt x="8" y="0"/>
                </a:lnTo>
                <a:lnTo>
                  <a:pt x="20" y="3"/>
                </a:lnTo>
                <a:close/>
              </a:path>
            </a:pathLst>
          </a:custGeom>
          <a:solidFill>
            <a:srgbClr val="000000"/>
          </a:solidFill>
          <a:ln w="0">
            <a:solidFill>
              <a:srgbClr val="000000"/>
            </a:solidFill>
            <a:round/>
            <a:headEnd/>
            <a:tailEnd/>
          </a:ln>
        </p:spPr>
        <p:txBody>
          <a:bodyPr/>
          <a:lstStyle/>
          <a:p>
            <a:endParaRPr lang="en-US"/>
          </a:p>
        </p:txBody>
      </p:sp>
      <p:sp>
        <p:nvSpPr>
          <p:cNvPr id="67667" name="Freeform 81"/>
          <p:cNvSpPr>
            <a:spLocks noChangeAspect="1"/>
          </p:cNvSpPr>
          <p:nvPr/>
        </p:nvSpPr>
        <p:spPr bwMode="auto">
          <a:xfrm>
            <a:off x="8997950" y="3765550"/>
            <a:ext cx="17463" cy="9525"/>
          </a:xfrm>
          <a:custGeom>
            <a:avLst/>
            <a:gdLst>
              <a:gd name="T0" fmla="*/ 0 w 51"/>
              <a:gd name="T1" fmla="*/ 2147483647 h 32"/>
              <a:gd name="T2" fmla="*/ 0 w 51"/>
              <a:gd name="T3" fmla="*/ 0 h 32"/>
              <a:gd name="T4" fmla="*/ 2147483647 w 51"/>
              <a:gd name="T5" fmla="*/ 2147483647 h 32"/>
              <a:gd name="T6" fmla="*/ 2147483647 w 51"/>
              <a:gd name="T7" fmla="*/ 2147483647 h 32"/>
              <a:gd name="T8" fmla="*/ 2147483647 w 51"/>
              <a:gd name="T9" fmla="*/ 2147483647 h 32"/>
              <a:gd name="T10" fmla="*/ 2147483647 w 51"/>
              <a:gd name="T11" fmla="*/ 2147483647 h 32"/>
              <a:gd name="T12" fmla="*/ 0 w 51"/>
              <a:gd name="T13" fmla="*/ 2147483647 h 32"/>
              <a:gd name="T14" fmla="*/ 0 60000 65536"/>
              <a:gd name="T15" fmla="*/ 0 60000 65536"/>
              <a:gd name="T16" fmla="*/ 0 60000 65536"/>
              <a:gd name="T17" fmla="*/ 0 60000 65536"/>
              <a:gd name="T18" fmla="*/ 0 60000 65536"/>
              <a:gd name="T19" fmla="*/ 0 60000 65536"/>
              <a:gd name="T20" fmla="*/ 0 60000 65536"/>
              <a:gd name="T21" fmla="*/ 0 w 51"/>
              <a:gd name="T22" fmla="*/ 0 h 32"/>
              <a:gd name="T23" fmla="*/ 51 w 5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32">
                <a:moveTo>
                  <a:pt x="0" y="31"/>
                </a:moveTo>
                <a:lnTo>
                  <a:pt x="0" y="0"/>
                </a:lnTo>
                <a:lnTo>
                  <a:pt x="51" y="1"/>
                </a:lnTo>
                <a:lnTo>
                  <a:pt x="49" y="32"/>
                </a:lnTo>
                <a:lnTo>
                  <a:pt x="0" y="31"/>
                </a:lnTo>
                <a:close/>
              </a:path>
            </a:pathLst>
          </a:custGeom>
          <a:solidFill>
            <a:srgbClr val="000000"/>
          </a:solidFill>
          <a:ln w="0">
            <a:solidFill>
              <a:srgbClr val="000000"/>
            </a:solidFill>
            <a:round/>
            <a:headEnd/>
            <a:tailEnd/>
          </a:ln>
        </p:spPr>
        <p:txBody>
          <a:bodyPr/>
          <a:lstStyle/>
          <a:p>
            <a:endParaRPr lang="en-US"/>
          </a:p>
        </p:txBody>
      </p:sp>
      <p:sp>
        <p:nvSpPr>
          <p:cNvPr id="67668" name="Freeform 82"/>
          <p:cNvSpPr>
            <a:spLocks noChangeAspect="1"/>
          </p:cNvSpPr>
          <p:nvPr/>
        </p:nvSpPr>
        <p:spPr bwMode="auto">
          <a:xfrm>
            <a:off x="9013825" y="3765550"/>
            <a:ext cx="34925" cy="14288"/>
          </a:xfrm>
          <a:custGeom>
            <a:avLst/>
            <a:gdLst>
              <a:gd name="T0" fmla="*/ 0 w 99"/>
              <a:gd name="T1" fmla="*/ 2147483647 h 43"/>
              <a:gd name="T2" fmla="*/ 2147483647 w 99"/>
              <a:gd name="T3" fmla="*/ 0 h 43"/>
              <a:gd name="T4" fmla="*/ 2147483647 w 99"/>
              <a:gd name="T5" fmla="*/ 2147483647 h 43"/>
              <a:gd name="T6" fmla="*/ 2147483647 w 99"/>
              <a:gd name="T7" fmla="*/ 2147483647 h 43"/>
              <a:gd name="T8" fmla="*/ 2147483647 w 99"/>
              <a:gd name="T9" fmla="*/ 2147483647 h 43"/>
              <a:gd name="T10" fmla="*/ 2147483647 w 99"/>
              <a:gd name="T11" fmla="*/ 2147483647 h 43"/>
              <a:gd name="T12" fmla="*/ 0 w 99"/>
              <a:gd name="T13" fmla="*/ 2147483647 h 43"/>
              <a:gd name="T14" fmla="*/ 0 60000 65536"/>
              <a:gd name="T15" fmla="*/ 0 60000 65536"/>
              <a:gd name="T16" fmla="*/ 0 60000 65536"/>
              <a:gd name="T17" fmla="*/ 0 60000 65536"/>
              <a:gd name="T18" fmla="*/ 0 60000 65536"/>
              <a:gd name="T19" fmla="*/ 0 60000 65536"/>
              <a:gd name="T20" fmla="*/ 0 60000 65536"/>
              <a:gd name="T21" fmla="*/ 0 w 99"/>
              <a:gd name="T22" fmla="*/ 0 h 43"/>
              <a:gd name="T23" fmla="*/ 99 w 99"/>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9" h="43">
                <a:moveTo>
                  <a:pt x="0" y="31"/>
                </a:moveTo>
                <a:lnTo>
                  <a:pt x="2" y="0"/>
                </a:lnTo>
                <a:lnTo>
                  <a:pt x="99" y="13"/>
                </a:lnTo>
                <a:lnTo>
                  <a:pt x="96" y="12"/>
                </a:lnTo>
                <a:lnTo>
                  <a:pt x="88" y="43"/>
                </a:lnTo>
                <a:lnTo>
                  <a:pt x="86" y="42"/>
                </a:lnTo>
                <a:lnTo>
                  <a:pt x="0" y="31"/>
                </a:lnTo>
                <a:close/>
              </a:path>
            </a:pathLst>
          </a:custGeom>
          <a:solidFill>
            <a:srgbClr val="000000"/>
          </a:solidFill>
          <a:ln w="0">
            <a:solidFill>
              <a:srgbClr val="000000"/>
            </a:solidFill>
            <a:round/>
            <a:headEnd/>
            <a:tailEnd/>
          </a:ln>
        </p:spPr>
        <p:txBody>
          <a:bodyPr/>
          <a:lstStyle/>
          <a:p>
            <a:endParaRPr lang="en-US"/>
          </a:p>
        </p:txBody>
      </p:sp>
      <p:sp>
        <p:nvSpPr>
          <p:cNvPr id="67669" name="Freeform 83"/>
          <p:cNvSpPr>
            <a:spLocks noChangeAspect="1"/>
          </p:cNvSpPr>
          <p:nvPr/>
        </p:nvSpPr>
        <p:spPr bwMode="auto">
          <a:xfrm>
            <a:off x="9045575" y="3768725"/>
            <a:ext cx="30163" cy="22225"/>
          </a:xfrm>
          <a:custGeom>
            <a:avLst/>
            <a:gdLst>
              <a:gd name="T0" fmla="*/ 0 w 91"/>
              <a:gd name="T1" fmla="*/ 2147483647 h 57"/>
              <a:gd name="T2" fmla="*/ 2147483647 w 91"/>
              <a:gd name="T3" fmla="*/ 0 h 57"/>
              <a:gd name="T4" fmla="*/ 2147483647 w 91"/>
              <a:gd name="T5" fmla="*/ 2147483647 h 57"/>
              <a:gd name="T6" fmla="*/ 2147483647 w 91"/>
              <a:gd name="T7" fmla="*/ 2147483647 h 57"/>
              <a:gd name="T8" fmla="*/ 2147483647 w 91"/>
              <a:gd name="T9" fmla="*/ 2147483647 h 57"/>
              <a:gd name="T10" fmla="*/ 2147483647 w 91"/>
              <a:gd name="T11" fmla="*/ 2147483647 h 57"/>
              <a:gd name="T12" fmla="*/ 0 w 91"/>
              <a:gd name="T13" fmla="*/ 2147483647 h 57"/>
              <a:gd name="T14" fmla="*/ 0 60000 65536"/>
              <a:gd name="T15" fmla="*/ 0 60000 65536"/>
              <a:gd name="T16" fmla="*/ 0 60000 65536"/>
              <a:gd name="T17" fmla="*/ 0 60000 65536"/>
              <a:gd name="T18" fmla="*/ 0 60000 65536"/>
              <a:gd name="T19" fmla="*/ 0 60000 65536"/>
              <a:gd name="T20" fmla="*/ 0 60000 65536"/>
              <a:gd name="T21" fmla="*/ 0 w 91"/>
              <a:gd name="T22" fmla="*/ 0 h 57"/>
              <a:gd name="T23" fmla="*/ 91 w 91"/>
              <a:gd name="T24" fmla="*/ 57 h 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 h="57">
                <a:moveTo>
                  <a:pt x="0" y="31"/>
                </a:moveTo>
                <a:lnTo>
                  <a:pt x="8" y="0"/>
                </a:lnTo>
                <a:lnTo>
                  <a:pt x="83" y="21"/>
                </a:lnTo>
                <a:lnTo>
                  <a:pt x="91" y="24"/>
                </a:lnTo>
                <a:lnTo>
                  <a:pt x="80" y="54"/>
                </a:lnTo>
                <a:lnTo>
                  <a:pt x="87" y="57"/>
                </a:lnTo>
                <a:lnTo>
                  <a:pt x="0" y="31"/>
                </a:lnTo>
                <a:close/>
              </a:path>
            </a:pathLst>
          </a:custGeom>
          <a:solidFill>
            <a:srgbClr val="000000"/>
          </a:solidFill>
          <a:ln w="0">
            <a:solidFill>
              <a:srgbClr val="000000"/>
            </a:solidFill>
            <a:round/>
            <a:headEnd/>
            <a:tailEnd/>
          </a:ln>
        </p:spPr>
        <p:txBody>
          <a:bodyPr/>
          <a:lstStyle/>
          <a:p>
            <a:endParaRPr lang="en-US"/>
          </a:p>
        </p:txBody>
      </p:sp>
      <p:sp>
        <p:nvSpPr>
          <p:cNvPr id="67670" name="Freeform 84"/>
          <p:cNvSpPr>
            <a:spLocks noChangeAspect="1"/>
          </p:cNvSpPr>
          <p:nvPr/>
        </p:nvSpPr>
        <p:spPr bwMode="auto">
          <a:xfrm>
            <a:off x="9074150" y="3776663"/>
            <a:ext cx="17463" cy="17462"/>
          </a:xfrm>
          <a:custGeom>
            <a:avLst/>
            <a:gdLst>
              <a:gd name="T0" fmla="*/ 0 w 49"/>
              <a:gd name="T1" fmla="*/ 2147483647 h 44"/>
              <a:gd name="T2" fmla="*/ 2147483647 w 49"/>
              <a:gd name="T3" fmla="*/ 0 h 44"/>
              <a:gd name="T4" fmla="*/ 2147483647 w 49"/>
              <a:gd name="T5" fmla="*/ 2147483647 h 44"/>
              <a:gd name="T6" fmla="*/ 2147483647 w 49"/>
              <a:gd name="T7" fmla="*/ 2147483647 h 44"/>
              <a:gd name="T8" fmla="*/ 2147483647 w 49"/>
              <a:gd name="T9" fmla="*/ 2147483647 h 44"/>
              <a:gd name="T10" fmla="*/ 2147483647 w 49"/>
              <a:gd name="T11" fmla="*/ 2147483647 h 44"/>
              <a:gd name="T12" fmla="*/ 0 w 49"/>
              <a:gd name="T13" fmla="*/ 2147483647 h 44"/>
              <a:gd name="T14" fmla="*/ 0 60000 65536"/>
              <a:gd name="T15" fmla="*/ 0 60000 65536"/>
              <a:gd name="T16" fmla="*/ 0 60000 65536"/>
              <a:gd name="T17" fmla="*/ 0 60000 65536"/>
              <a:gd name="T18" fmla="*/ 0 60000 65536"/>
              <a:gd name="T19" fmla="*/ 0 60000 65536"/>
              <a:gd name="T20" fmla="*/ 0 60000 65536"/>
              <a:gd name="T21" fmla="*/ 0 w 49"/>
              <a:gd name="T22" fmla="*/ 0 h 44"/>
              <a:gd name="T23" fmla="*/ 49 w 49"/>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44">
                <a:moveTo>
                  <a:pt x="0" y="30"/>
                </a:moveTo>
                <a:lnTo>
                  <a:pt x="11" y="0"/>
                </a:lnTo>
                <a:lnTo>
                  <a:pt x="48" y="15"/>
                </a:lnTo>
                <a:lnTo>
                  <a:pt x="49" y="16"/>
                </a:lnTo>
                <a:lnTo>
                  <a:pt x="34" y="43"/>
                </a:lnTo>
                <a:lnTo>
                  <a:pt x="35" y="44"/>
                </a:lnTo>
                <a:lnTo>
                  <a:pt x="0" y="30"/>
                </a:lnTo>
                <a:close/>
              </a:path>
            </a:pathLst>
          </a:custGeom>
          <a:solidFill>
            <a:srgbClr val="000000"/>
          </a:solidFill>
          <a:ln w="0">
            <a:solidFill>
              <a:srgbClr val="000000"/>
            </a:solidFill>
            <a:round/>
            <a:headEnd/>
            <a:tailEnd/>
          </a:ln>
        </p:spPr>
        <p:txBody>
          <a:bodyPr/>
          <a:lstStyle/>
          <a:p>
            <a:endParaRPr lang="en-US"/>
          </a:p>
        </p:txBody>
      </p:sp>
      <p:sp>
        <p:nvSpPr>
          <p:cNvPr id="67671" name="Freeform 85"/>
          <p:cNvSpPr>
            <a:spLocks noChangeAspect="1"/>
          </p:cNvSpPr>
          <p:nvPr/>
        </p:nvSpPr>
        <p:spPr bwMode="auto">
          <a:xfrm>
            <a:off x="9083675" y="3783013"/>
            <a:ext cx="30163" cy="20637"/>
          </a:xfrm>
          <a:custGeom>
            <a:avLst/>
            <a:gdLst>
              <a:gd name="T0" fmla="*/ 0 w 82"/>
              <a:gd name="T1" fmla="*/ 2147483647 h 62"/>
              <a:gd name="T2" fmla="*/ 2147483647 w 82"/>
              <a:gd name="T3" fmla="*/ 0 h 62"/>
              <a:gd name="T4" fmla="*/ 2147483647 w 82"/>
              <a:gd name="T5" fmla="*/ 2147483647 h 62"/>
              <a:gd name="T6" fmla="*/ 2147483647 w 82"/>
              <a:gd name="T7" fmla="*/ 2147483647 h 62"/>
              <a:gd name="T8" fmla="*/ 2147483647 w 82"/>
              <a:gd name="T9" fmla="*/ 2147483647 h 62"/>
              <a:gd name="T10" fmla="*/ 2147483647 w 82"/>
              <a:gd name="T11" fmla="*/ 2147483647 h 62"/>
              <a:gd name="T12" fmla="*/ 0 w 82"/>
              <a:gd name="T13" fmla="*/ 2147483647 h 62"/>
              <a:gd name="T14" fmla="*/ 0 60000 65536"/>
              <a:gd name="T15" fmla="*/ 0 60000 65536"/>
              <a:gd name="T16" fmla="*/ 0 60000 65536"/>
              <a:gd name="T17" fmla="*/ 0 60000 65536"/>
              <a:gd name="T18" fmla="*/ 0 60000 65536"/>
              <a:gd name="T19" fmla="*/ 0 60000 65536"/>
              <a:gd name="T20" fmla="*/ 0 60000 65536"/>
              <a:gd name="T21" fmla="*/ 0 w 82"/>
              <a:gd name="T22" fmla="*/ 0 h 62"/>
              <a:gd name="T23" fmla="*/ 82 w 82"/>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 h="62">
                <a:moveTo>
                  <a:pt x="0" y="27"/>
                </a:moveTo>
                <a:lnTo>
                  <a:pt x="15" y="0"/>
                </a:lnTo>
                <a:lnTo>
                  <a:pt x="82" y="37"/>
                </a:lnTo>
                <a:lnTo>
                  <a:pt x="81" y="37"/>
                </a:lnTo>
                <a:lnTo>
                  <a:pt x="63" y="62"/>
                </a:lnTo>
                <a:lnTo>
                  <a:pt x="62" y="62"/>
                </a:lnTo>
                <a:lnTo>
                  <a:pt x="0" y="27"/>
                </a:lnTo>
                <a:close/>
              </a:path>
            </a:pathLst>
          </a:custGeom>
          <a:solidFill>
            <a:srgbClr val="000000"/>
          </a:solidFill>
          <a:ln w="0">
            <a:solidFill>
              <a:srgbClr val="000000"/>
            </a:solidFill>
            <a:round/>
            <a:headEnd/>
            <a:tailEnd/>
          </a:ln>
        </p:spPr>
        <p:txBody>
          <a:bodyPr/>
          <a:lstStyle/>
          <a:p>
            <a:endParaRPr lang="en-US"/>
          </a:p>
        </p:txBody>
      </p:sp>
      <p:sp>
        <p:nvSpPr>
          <p:cNvPr id="67672" name="Freeform 86"/>
          <p:cNvSpPr>
            <a:spLocks noChangeAspect="1"/>
          </p:cNvSpPr>
          <p:nvPr/>
        </p:nvSpPr>
        <p:spPr bwMode="auto">
          <a:xfrm>
            <a:off x="9107488" y="3795713"/>
            <a:ext cx="25400" cy="23812"/>
          </a:xfrm>
          <a:custGeom>
            <a:avLst/>
            <a:gdLst>
              <a:gd name="T0" fmla="*/ 0 w 77"/>
              <a:gd name="T1" fmla="*/ 2147483647 h 66"/>
              <a:gd name="T2" fmla="*/ 2147483647 w 77"/>
              <a:gd name="T3" fmla="*/ 0 h 66"/>
              <a:gd name="T4" fmla="*/ 2147483647 w 77"/>
              <a:gd name="T5" fmla="*/ 2147483647 h 66"/>
              <a:gd name="T6" fmla="*/ 2147483647 w 77"/>
              <a:gd name="T7" fmla="*/ 2147483647 h 66"/>
              <a:gd name="T8" fmla="*/ 2147483647 w 77"/>
              <a:gd name="T9" fmla="*/ 2147483647 h 66"/>
              <a:gd name="T10" fmla="*/ 2147483647 w 77"/>
              <a:gd name="T11" fmla="*/ 2147483647 h 66"/>
              <a:gd name="T12" fmla="*/ 0 w 77"/>
              <a:gd name="T13" fmla="*/ 2147483647 h 66"/>
              <a:gd name="T14" fmla="*/ 0 60000 65536"/>
              <a:gd name="T15" fmla="*/ 0 60000 65536"/>
              <a:gd name="T16" fmla="*/ 0 60000 65536"/>
              <a:gd name="T17" fmla="*/ 0 60000 65536"/>
              <a:gd name="T18" fmla="*/ 0 60000 65536"/>
              <a:gd name="T19" fmla="*/ 0 60000 65536"/>
              <a:gd name="T20" fmla="*/ 0 60000 65536"/>
              <a:gd name="T21" fmla="*/ 0 w 77"/>
              <a:gd name="T22" fmla="*/ 0 h 66"/>
              <a:gd name="T23" fmla="*/ 77 w 77"/>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66">
                <a:moveTo>
                  <a:pt x="0" y="25"/>
                </a:moveTo>
                <a:lnTo>
                  <a:pt x="18" y="0"/>
                </a:lnTo>
                <a:lnTo>
                  <a:pt x="77" y="45"/>
                </a:lnTo>
                <a:lnTo>
                  <a:pt x="74" y="43"/>
                </a:lnTo>
                <a:lnTo>
                  <a:pt x="52" y="66"/>
                </a:lnTo>
                <a:lnTo>
                  <a:pt x="50" y="64"/>
                </a:lnTo>
                <a:lnTo>
                  <a:pt x="0" y="25"/>
                </a:lnTo>
                <a:close/>
              </a:path>
            </a:pathLst>
          </a:custGeom>
          <a:solidFill>
            <a:srgbClr val="000000"/>
          </a:solidFill>
          <a:ln w="0">
            <a:solidFill>
              <a:srgbClr val="000000"/>
            </a:solidFill>
            <a:round/>
            <a:headEnd/>
            <a:tailEnd/>
          </a:ln>
        </p:spPr>
        <p:txBody>
          <a:bodyPr/>
          <a:lstStyle/>
          <a:p>
            <a:endParaRPr lang="en-US"/>
          </a:p>
        </p:txBody>
      </p:sp>
      <p:sp>
        <p:nvSpPr>
          <p:cNvPr id="67673" name="Freeform 87"/>
          <p:cNvSpPr>
            <a:spLocks noChangeAspect="1"/>
          </p:cNvSpPr>
          <p:nvPr/>
        </p:nvSpPr>
        <p:spPr bwMode="auto">
          <a:xfrm>
            <a:off x="9124950" y="3810000"/>
            <a:ext cx="23813" cy="22225"/>
          </a:xfrm>
          <a:custGeom>
            <a:avLst/>
            <a:gdLst>
              <a:gd name="T0" fmla="*/ 0 w 67"/>
              <a:gd name="T1" fmla="*/ 2147483647 h 65"/>
              <a:gd name="T2" fmla="*/ 2147483647 w 67"/>
              <a:gd name="T3" fmla="*/ 0 h 65"/>
              <a:gd name="T4" fmla="*/ 2147483647 w 67"/>
              <a:gd name="T5" fmla="*/ 2147483647 h 65"/>
              <a:gd name="T6" fmla="*/ 2147483647 w 67"/>
              <a:gd name="T7" fmla="*/ 2147483647 h 65"/>
              <a:gd name="T8" fmla="*/ 2147483647 w 67"/>
              <a:gd name="T9" fmla="*/ 2147483647 h 65"/>
              <a:gd name="T10" fmla="*/ 2147483647 w 67"/>
              <a:gd name="T11" fmla="*/ 2147483647 h 65"/>
              <a:gd name="T12" fmla="*/ 0 w 67"/>
              <a:gd name="T13" fmla="*/ 2147483647 h 65"/>
              <a:gd name="T14" fmla="*/ 0 60000 65536"/>
              <a:gd name="T15" fmla="*/ 0 60000 65536"/>
              <a:gd name="T16" fmla="*/ 0 60000 65536"/>
              <a:gd name="T17" fmla="*/ 0 60000 65536"/>
              <a:gd name="T18" fmla="*/ 0 60000 65536"/>
              <a:gd name="T19" fmla="*/ 0 60000 65536"/>
              <a:gd name="T20" fmla="*/ 0 60000 65536"/>
              <a:gd name="T21" fmla="*/ 0 w 67"/>
              <a:gd name="T22" fmla="*/ 0 h 65"/>
              <a:gd name="T23" fmla="*/ 67 w 67"/>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65">
                <a:moveTo>
                  <a:pt x="0" y="23"/>
                </a:moveTo>
                <a:lnTo>
                  <a:pt x="22" y="0"/>
                </a:lnTo>
                <a:lnTo>
                  <a:pt x="67" y="47"/>
                </a:lnTo>
                <a:lnTo>
                  <a:pt x="40" y="65"/>
                </a:lnTo>
                <a:lnTo>
                  <a:pt x="0" y="23"/>
                </a:lnTo>
                <a:close/>
              </a:path>
            </a:pathLst>
          </a:custGeom>
          <a:solidFill>
            <a:srgbClr val="000000"/>
          </a:solidFill>
          <a:ln w="0">
            <a:solidFill>
              <a:srgbClr val="000000"/>
            </a:solidFill>
            <a:round/>
            <a:headEnd/>
            <a:tailEnd/>
          </a:ln>
        </p:spPr>
        <p:txBody>
          <a:bodyPr/>
          <a:lstStyle/>
          <a:p>
            <a:endParaRPr lang="en-US"/>
          </a:p>
        </p:txBody>
      </p:sp>
      <p:sp>
        <p:nvSpPr>
          <p:cNvPr id="67674" name="Freeform 88"/>
          <p:cNvSpPr>
            <a:spLocks noChangeAspect="1"/>
          </p:cNvSpPr>
          <p:nvPr/>
        </p:nvSpPr>
        <p:spPr bwMode="auto">
          <a:xfrm>
            <a:off x="9137650" y="3827463"/>
            <a:ext cx="22225" cy="22225"/>
          </a:xfrm>
          <a:custGeom>
            <a:avLst/>
            <a:gdLst>
              <a:gd name="T0" fmla="*/ 0 w 60"/>
              <a:gd name="T1" fmla="*/ 2147483647 h 64"/>
              <a:gd name="T2" fmla="*/ 2147483647 w 60"/>
              <a:gd name="T3" fmla="*/ 0 h 64"/>
              <a:gd name="T4" fmla="*/ 2147483647 w 60"/>
              <a:gd name="T5" fmla="*/ 2147483647 h 64"/>
              <a:gd name="T6" fmla="*/ 2147483647 w 60"/>
              <a:gd name="T7" fmla="*/ 2147483647 h 64"/>
              <a:gd name="T8" fmla="*/ 2147483647 w 60"/>
              <a:gd name="T9" fmla="*/ 2147483647 h 64"/>
              <a:gd name="T10" fmla="*/ 2147483647 w 60"/>
              <a:gd name="T11" fmla="*/ 2147483647 h 64"/>
              <a:gd name="T12" fmla="*/ 0 w 60"/>
              <a:gd name="T13" fmla="*/ 2147483647 h 64"/>
              <a:gd name="T14" fmla="*/ 0 60000 65536"/>
              <a:gd name="T15" fmla="*/ 0 60000 65536"/>
              <a:gd name="T16" fmla="*/ 0 60000 65536"/>
              <a:gd name="T17" fmla="*/ 0 60000 65536"/>
              <a:gd name="T18" fmla="*/ 0 60000 65536"/>
              <a:gd name="T19" fmla="*/ 0 60000 65536"/>
              <a:gd name="T20" fmla="*/ 0 60000 65536"/>
              <a:gd name="T21" fmla="*/ 0 w 60"/>
              <a:gd name="T22" fmla="*/ 0 h 64"/>
              <a:gd name="T23" fmla="*/ 60 w 60"/>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64">
                <a:moveTo>
                  <a:pt x="0" y="18"/>
                </a:moveTo>
                <a:lnTo>
                  <a:pt x="27" y="0"/>
                </a:lnTo>
                <a:lnTo>
                  <a:pt x="59" y="45"/>
                </a:lnTo>
                <a:lnTo>
                  <a:pt x="60" y="47"/>
                </a:lnTo>
                <a:lnTo>
                  <a:pt x="31" y="62"/>
                </a:lnTo>
                <a:lnTo>
                  <a:pt x="32" y="64"/>
                </a:lnTo>
                <a:lnTo>
                  <a:pt x="0" y="18"/>
                </a:lnTo>
                <a:close/>
              </a:path>
            </a:pathLst>
          </a:custGeom>
          <a:solidFill>
            <a:srgbClr val="000000"/>
          </a:solidFill>
          <a:ln w="0">
            <a:solidFill>
              <a:srgbClr val="000000"/>
            </a:solidFill>
            <a:round/>
            <a:headEnd/>
            <a:tailEnd/>
          </a:ln>
        </p:spPr>
        <p:txBody>
          <a:bodyPr/>
          <a:lstStyle/>
          <a:p>
            <a:endParaRPr lang="en-US"/>
          </a:p>
        </p:txBody>
      </p:sp>
      <p:sp>
        <p:nvSpPr>
          <p:cNvPr id="67675" name="Freeform 89"/>
          <p:cNvSpPr>
            <a:spLocks noChangeAspect="1"/>
          </p:cNvSpPr>
          <p:nvPr/>
        </p:nvSpPr>
        <p:spPr bwMode="auto">
          <a:xfrm>
            <a:off x="9148763" y="3844925"/>
            <a:ext cx="19050" cy="20638"/>
          </a:xfrm>
          <a:custGeom>
            <a:avLst/>
            <a:gdLst>
              <a:gd name="T0" fmla="*/ 0 w 52"/>
              <a:gd name="T1" fmla="*/ 2147483647 h 59"/>
              <a:gd name="T2" fmla="*/ 2147483647 w 52"/>
              <a:gd name="T3" fmla="*/ 0 h 59"/>
              <a:gd name="T4" fmla="*/ 2147483647 w 52"/>
              <a:gd name="T5" fmla="*/ 2147483647 h 59"/>
              <a:gd name="T6" fmla="*/ 2147483647 w 52"/>
              <a:gd name="T7" fmla="*/ 2147483647 h 59"/>
              <a:gd name="T8" fmla="*/ 2147483647 w 52"/>
              <a:gd name="T9" fmla="*/ 2147483647 h 59"/>
              <a:gd name="T10" fmla="*/ 2147483647 w 52"/>
              <a:gd name="T11" fmla="*/ 2147483647 h 59"/>
              <a:gd name="T12" fmla="*/ 0 w 52"/>
              <a:gd name="T13" fmla="*/ 2147483647 h 59"/>
              <a:gd name="T14" fmla="*/ 0 60000 65536"/>
              <a:gd name="T15" fmla="*/ 0 60000 65536"/>
              <a:gd name="T16" fmla="*/ 0 60000 65536"/>
              <a:gd name="T17" fmla="*/ 0 60000 65536"/>
              <a:gd name="T18" fmla="*/ 0 60000 65536"/>
              <a:gd name="T19" fmla="*/ 0 60000 65536"/>
              <a:gd name="T20" fmla="*/ 0 60000 65536"/>
              <a:gd name="T21" fmla="*/ 0 w 52"/>
              <a:gd name="T22" fmla="*/ 0 h 59"/>
              <a:gd name="T23" fmla="*/ 52 w 52"/>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59">
                <a:moveTo>
                  <a:pt x="0" y="15"/>
                </a:moveTo>
                <a:lnTo>
                  <a:pt x="29" y="0"/>
                </a:lnTo>
                <a:lnTo>
                  <a:pt x="51" y="46"/>
                </a:lnTo>
                <a:lnTo>
                  <a:pt x="52" y="48"/>
                </a:lnTo>
                <a:lnTo>
                  <a:pt x="21" y="56"/>
                </a:lnTo>
                <a:lnTo>
                  <a:pt x="22" y="59"/>
                </a:lnTo>
                <a:lnTo>
                  <a:pt x="0" y="15"/>
                </a:lnTo>
                <a:close/>
              </a:path>
            </a:pathLst>
          </a:custGeom>
          <a:solidFill>
            <a:srgbClr val="000000"/>
          </a:solidFill>
          <a:ln w="0">
            <a:solidFill>
              <a:srgbClr val="000000"/>
            </a:solidFill>
            <a:round/>
            <a:headEnd/>
            <a:tailEnd/>
          </a:ln>
        </p:spPr>
        <p:txBody>
          <a:bodyPr/>
          <a:lstStyle/>
          <a:p>
            <a:endParaRPr lang="en-US"/>
          </a:p>
        </p:txBody>
      </p:sp>
      <p:sp>
        <p:nvSpPr>
          <p:cNvPr id="67676" name="Freeform 90"/>
          <p:cNvSpPr>
            <a:spLocks noChangeAspect="1"/>
          </p:cNvSpPr>
          <p:nvPr/>
        </p:nvSpPr>
        <p:spPr bwMode="auto">
          <a:xfrm>
            <a:off x="9158288" y="3859213"/>
            <a:ext cx="15875" cy="25400"/>
          </a:xfrm>
          <a:custGeom>
            <a:avLst/>
            <a:gdLst>
              <a:gd name="T0" fmla="*/ 0 w 49"/>
              <a:gd name="T1" fmla="*/ 2147483647 h 71"/>
              <a:gd name="T2" fmla="*/ 2147483647 w 49"/>
              <a:gd name="T3" fmla="*/ 0 h 71"/>
              <a:gd name="T4" fmla="*/ 2147483647 w 49"/>
              <a:gd name="T5" fmla="*/ 2147483647 h 71"/>
              <a:gd name="T6" fmla="*/ 2147483647 w 49"/>
              <a:gd name="T7" fmla="*/ 2147483647 h 71"/>
              <a:gd name="T8" fmla="*/ 2147483647 w 49"/>
              <a:gd name="T9" fmla="*/ 2147483647 h 71"/>
              <a:gd name="T10" fmla="*/ 2147483647 w 49"/>
              <a:gd name="T11" fmla="*/ 2147483647 h 71"/>
              <a:gd name="T12" fmla="*/ 0 w 49"/>
              <a:gd name="T13" fmla="*/ 2147483647 h 71"/>
              <a:gd name="T14" fmla="*/ 0 60000 65536"/>
              <a:gd name="T15" fmla="*/ 0 60000 65536"/>
              <a:gd name="T16" fmla="*/ 0 60000 65536"/>
              <a:gd name="T17" fmla="*/ 0 60000 65536"/>
              <a:gd name="T18" fmla="*/ 0 60000 65536"/>
              <a:gd name="T19" fmla="*/ 0 60000 65536"/>
              <a:gd name="T20" fmla="*/ 0 60000 65536"/>
              <a:gd name="T21" fmla="*/ 0 w 49"/>
              <a:gd name="T22" fmla="*/ 0 h 71"/>
              <a:gd name="T23" fmla="*/ 49 w 49"/>
              <a:gd name="T24" fmla="*/ 71 h 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71">
                <a:moveTo>
                  <a:pt x="0" y="8"/>
                </a:moveTo>
                <a:lnTo>
                  <a:pt x="31" y="0"/>
                </a:lnTo>
                <a:lnTo>
                  <a:pt x="48" y="58"/>
                </a:lnTo>
                <a:lnTo>
                  <a:pt x="49" y="63"/>
                </a:lnTo>
                <a:lnTo>
                  <a:pt x="18" y="66"/>
                </a:lnTo>
                <a:lnTo>
                  <a:pt x="19" y="71"/>
                </a:lnTo>
                <a:lnTo>
                  <a:pt x="0" y="8"/>
                </a:lnTo>
                <a:close/>
              </a:path>
            </a:pathLst>
          </a:custGeom>
          <a:solidFill>
            <a:srgbClr val="000000"/>
          </a:solidFill>
          <a:ln w="0">
            <a:solidFill>
              <a:srgbClr val="000000"/>
            </a:solidFill>
            <a:round/>
            <a:headEnd/>
            <a:tailEnd/>
          </a:ln>
        </p:spPr>
        <p:txBody>
          <a:bodyPr/>
          <a:lstStyle/>
          <a:p>
            <a:endParaRPr lang="en-US"/>
          </a:p>
        </p:txBody>
      </p:sp>
      <p:sp>
        <p:nvSpPr>
          <p:cNvPr id="67677" name="Freeform 91"/>
          <p:cNvSpPr>
            <a:spLocks noChangeAspect="1"/>
          </p:cNvSpPr>
          <p:nvPr/>
        </p:nvSpPr>
        <p:spPr bwMode="auto">
          <a:xfrm>
            <a:off x="9163050" y="3881438"/>
            <a:ext cx="12700" cy="22225"/>
          </a:xfrm>
          <a:custGeom>
            <a:avLst/>
            <a:gdLst>
              <a:gd name="T0" fmla="*/ 0 w 38"/>
              <a:gd name="T1" fmla="*/ 2147483647 h 65"/>
              <a:gd name="T2" fmla="*/ 2147483647 w 38"/>
              <a:gd name="T3" fmla="*/ 0 h 65"/>
              <a:gd name="T4" fmla="*/ 2147483647 w 38"/>
              <a:gd name="T5" fmla="*/ 2147483647 h 65"/>
              <a:gd name="T6" fmla="*/ 2147483647 w 38"/>
              <a:gd name="T7" fmla="*/ 2147483647 h 65"/>
              <a:gd name="T8" fmla="*/ 2147483647 w 38"/>
              <a:gd name="T9" fmla="*/ 2147483647 h 65"/>
              <a:gd name="T10" fmla="*/ 2147483647 w 38"/>
              <a:gd name="T11" fmla="*/ 2147483647 h 65"/>
              <a:gd name="T12" fmla="*/ 0 w 38"/>
              <a:gd name="T13" fmla="*/ 2147483647 h 65"/>
              <a:gd name="T14" fmla="*/ 0 60000 65536"/>
              <a:gd name="T15" fmla="*/ 0 60000 65536"/>
              <a:gd name="T16" fmla="*/ 0 60000 65536"/>
              <a:gd name="T17" fmla="*/ 0 60000 65536"/>
              <a:gd name="T18" fmla="*/ 0 60000 65536"/>
              <a:gd name="T19" fmla="*/ 0 60000 65536"/>
              <a:gd name="T20" fmla="*/ 0 60000 65536"/>
              <a:gd name="T21" fmla="*/ 0 w 38"/>
              <a:gd name="T22" fmla="*/ 0 h 65"/>
              <a:gd name="T23" fmla="*/ 38 w 38"/>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65">
                <a:moveTo>
                  <a:pt x="0" y="3"/>
                </a:moveTo>
                <a:lnTo>
                  <a:pt x="31" y="0"/>
                </a:lnTo>
                <a:lnTo>
                  <a:pt x="38" y="63"/>
                </a:lnTo>
                <a:lnTo>
                  <a:pt x="38" y="64"/>
                </a:lnTo>
                <a:lnTo>
                  <a:pt x="7" y="64"/>
                </a:lnTo>
                <a:lnTo>
                  <a:pt x="7" y="65"/>
                </a:lnTo>
                <a:lnTo>
                  <a:pt x="0" y="3"/>
                </a:lnTo>
                <a:close/>
              </a:path>
            </a:pathLst>
          </a:custGeom>
          <a:solidFill>
            <a:srgbClr val="000000"/>
          </a:solidFill>
          <a:ln w="0">
            <a:solidFill>
              <a:srgbClr val="000000"/>
            </a:solidFill>
            <a:round/>
            <a:headEnd/>
            <a:tailEnd/>
          </a:ln>
        </p:spPr>
        <p:txBody>
          <a:bodyPr/>
          <a:lstStyle/>
          <a:p>
            <a:endParaRPr lang="en-US"/>
          </a:p>
        </p:txBody>
      </p:sp>
      <p:sp>
        <p:nvSpPr>
          <p:cNvPr id="67678" name="Freeform 92"/>
          <p:cNvSpPr>
            <a:spLocks noChangeAspect="1"/>
          </p:cNvSpPr>
          <p:nvPr/>
        </p:nvSpPr>
        <p:spPr bwMode="auto">
          <a:xfrm>
            <a:off x="9166225" y="3903663"/>
            <a:ext cx="9525" cy="23812"/>
          </a:xfrm>
          <a:custGeom>
            <a:avLst/>
            <a:gdLst>
              <a:gd name="T0" fmla="*/ 0 w 32"/>
              <a:gd name="T1" fmla="*/ 0 h 64"/>
              <a:gd name="T2" fmla="*/ 2147483647 w 32"/>
              <a:gd name="T3" fmla="*/ 0 h 64"/>
              <a:gd name="T4" fmla="*/ 2147483647 w 32"/>
              <a:gd name="T5" fmla="*/ 2147483647 h 64"/>
              <a:gd name="T6" fmla="*/ 2147483647 w 32"/>
              <a:gd name="T7" fmla="*/ 2147483647 h 64"/>
              <a:gd name="T8" fmla="*/ 2147483647 w 32"/>
              <a:gd name="T9" fmla="*/ 2147483647 h 64"/>
              <a:gd name="T10" fmla="*/ 2147483647 w 32"/>
              <a:gd name="T11" fmla="*/ 2147483647 h 64"/>
              <a:gd name="T12" fmla="*/ 0 w 32"/>
              <a:gd name="T13" fmla="*/ 0 h 64"/>
              <a:gd name="T14" fmla="*/ 0 60000 65536"/>
              <a:gd name="T15" fmla="*/ 0 60000 65536"/>
              <a:gd name="T16" fmla="*/ 0 60000 65536"/>
              <a:gd name="T17" fmla="*/ 0 60000 65536"/>
              <a:gd name="T18" fmla="*/ 0 60000 65536"/>
              <a:gd name="T19" fmla="*/ 0 60000 65536"/>
              <a:gd name="T20" fmla="*/ 0 60000 65536"/>
              <a:gd name="T21" fmla="*/ 0 w 32"/>
              <a:gd name="T22" fmla="*/ 0 h 64"/>
              <a:gd name="T23" fmla="*/ 32 w 32"/>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64">
                <a:moveTo>
                  <a:pt x="0" y="0"/>
                </a:moveTo>
                <a:lnTo>
                  <a:pt x="31" y="0"/>
                </a:lnTo>
                <a:lnTo>
                  <a:pt x="32" y="64"/>
                </a:lnTo>
                <a:lnTo>
                  <a:pt x="1" y="62"/>
                </a:lnTo>
                <a:lnTo>
                  <a:pt x="0" y="0"/>
                </a:lnTo>
                <a:close/>
              </a:path>
            </a:pathLst>
          </a:custGeom>
          <a:solidFill>
            <a:srgbClr val="000000"/>
          </a:solidFill>
          <a:ln w="0">
            <a:solidFill>
              <a:srgbClr val="000000"/>
            </a:solidFill>
            <a:round/>
            <a:headEnd/>
            <a:tailEnd/>
          </a:ln>
        </p:spPr>
        <p:txBody>
          <a:bodyPr/>
          <a:lstStyle/>
          <a:p>
            <a:endParaRPr lang="en-US"/>
          </a:p>
        </p:txBody>
      </p:sp>
      <p:sp>
        <p:nvSpPr>
          <p:cNvPr id="67679" name="Freeform 93"/>
          <p:cNvSpPr>
            <a:spLocks noChangeAspect="1"/>
          </p:cNvSpPr>
          <p:nvPr/>
        </p:nvSpPr>
        <p:spPr bwMode="auto">
          <a:xfrm>
            <a:off x="9163050" y="3924300"/>
            <a:ext cx="12700" cy="25400"/>
          </a:xfrm>
          <a:custGeom>
            <a:avLst/>
            <a:gdLst>
              <a:gd name="T0" fmla="*/ 2147483647 w 37"/>
              <a:gd name="T1" fmla="*/ 0 h 68"/>
              <a:gd name="T2" fmla="*/ 2147483647 w 37"/>
              <a:gd name="T3" fmla="*/ 2147483647 h 68"/>
              <a:gd name="T4" fmla="*/ 2147483647 w 37"/>
              <a:gd name="T5" fmla="*/ 2147483647 h 68"/>
              <a:gd name="T6" fmla="*/ 2147483647 w 37"/>
              <a:gd name="T7" fmla="*/ 2147483647 h 68"/>
              <a:gd name="T8" fmla="*/ 0 w 37"/>
              <a:gd name="T9" fmla="*/ 2147483647 h 68"/>
              <a:gd name="T10" fmla="*/ 0 w 37"/>
              <a:gd name="T11" fmla="*/ 2147483647 h 68"/>
              <a:gd name="T12" fmla="*/ 2147483647 w 37"/>
              <a:gd name="T13" fmla="*/ 0 h 68"/>
              <a:gd name="T14" fmla="*/ 0 60000 65536"/>
              <a:gd name="T15" fmla="*/ 0 60000 65536"/>
              <a:gd name="T16" fmla="*/ 0 60000 65536"/>
              <a:gd name="T17" fmla="*/ 0 60000 65536"/>
              <a:gd name="T18" fmla="*/ 0 60000 65536"/>
              <a:gd name="T19" fmla="*/ 0 60000 65536"/>
              <a:gd name="T20" fmla="*/ 0 60000 65536"/>
              <a:gd name="T21" fmla="*/ 0 w 37"/>
              <a:gd name="T22" fmla="*/ 0 h 68"/>
              <a:gd name="T23" fmla="*/ 37 w 37"/>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68">
                <a:moveTo>
                  <a:pt x="6" y="0"/>
                </a:moveTo>
                <a:lnTo>
                  <a:pt x="37" y="2"/>
                </a:lnTo>
                <a:lnTo>
                  <a:pt x="31" y="68"/>
                </a:lnTo>
                <a:lnTo>
                  <a:pt x="31" y="65"/>
                </a:lnTo>
                <a:lnTo>
                  <a:pt x="0" y="59"/>
                </a:lnTo>
                <a:lnTo>
                  <a:pt x="0" y="57"/>
                </a:lnTo>
                <a:lnTo>
                  <a:pt x="6" y="0"/>
                </a:lnTo>
                <a:close/>
              </a:path>
            </a:pathLst>
          </a:custGeom>
          <a:solidFill>
            <a:srgbClr val="000000"/>
          </a:solidFill>
          <a:ln w="0">
            <a:solidFill>
              <a:srgbClr val="000000"/>
            </a:solidFill>
            <a:round/>
            <a:headEnd/>
            <a:tailEnd/>
          </a:ln>
        </p:spPr>
        <p:txBody>
          <a:bodyPr/>
          <a:lstStyle/>
          <a:p>
            <a:endParaRPr lang="en-US"/>
          </a:p>
        </p:txBody>
      </p:sp>
      <p:sp>
        <p:nvSpPr>
          <p:cNvPr id="67680" name="Freeform 94"/>
          <p:cNvSpPr>
            <a:spLocks noChangeAspect="1"/>
          </p:cNvSpPr>
          <p:nvPr/>
        </p:nvSpPr>
        <p:spPr bwMode="auto">
          <a:xfrm>
            <a:off x="9158288" y="3946525"/>
            <a:ext cx="15875" cy="31750"/>
          </a:xfrm>
          <a:custGeom>
            <a:avLst/>
            <a:gdLst>
              <a:gd name="T0" fmla="*/ 2147483647 w 51"/>
              <a:gd name="T1" fmla="*/ 0 h 95"/>
              <a:gd name="T2" fmla="*/ 2147483647 w 51"/>
              <a:gd name="T3" fmla="*/ 2147483647 h 95"/>
              <a:gd name="T4" fmla="*/ 2147483647 w 51"/>
              <a:gd name="T5" fmla="*/ 2147483647 h 95"/>
              <a:gd name="T6" fmla="*/ 2147483647 w 51"/>
              <a:gd name="T7" fmla="*/ 2147483647 h 95"/>
              <a:gd name="T8" fmla="*/ 2147483647 w 51"/>
              <a:gd name="T9" fmla="*/ 2147483647 h 95"/>
              <a:gd name="T10" fmla="*/ 0 w 51"/>
              <a:gd name="T11" fmla="*/ 2147483647 h 95"/>
              <a:gd name="T12" fmla="*/ 2147483647 w 51"/>
              <a:gd name="T13" fmla="*/ 0 h 95"/>
              <a:gd name="T14" fmla="*/ 0 60000 65536"/>
              <a:gd name="T15" fmla="*/ 0 60000 65536"/>
              <a:gd name="T16" fmla="*/ 0 60000 65536"/>
              <a:gd name="T17" fmla="*/ 0 60000 65536"/>
              <a:gd name="T18" fmla="*/ 0 60000 65536"/>
              <a:gd name="T19" fmla="*/ 0 60000 65536"/>
              <a:gd name="T20" fmla="*/ 0 60000 65536"/>
              <a:gd name="T21" fmla="*/ 0 w 51"/>
              <a:gd name="T22" fmla="*/ 0 h 95"/>
              <a:gd name="T23" fmla="*/ 51 w 51"/>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95">
                <a:moveTo>
                  <a:pt x="20" y="0"/>
                </a:moveTo>
                <a:lnTo>
                  <a:pt x="51" y="6"/>
                </a:lnTo>
                <a:lnTo>
                  <a:pt x="31" y="92"/>
                </a:lnTo>
                <a:lnTo>
                  <a:pt x="30" y="95"/>
                </a:lnTo>
                <a:lnTo>
                  <a:pt x="1" y="84"/>
                </a:lnTo>
                <a:lnTo>
                  <a:pt x="0" y="87"/>
                </a:lnTo>
                <a:lnTo>
                  <a:pt x="20" y="0"/>
                </a:lnTo>
                <a:close/>
              </a:path>
            </a:pathLst>
          </a:custGeom>
          <a:solidFill>
            <a:srgbClr val="000000"/>
          </a:solidFill>
          <a:ln w="0">
            <a:solidFill>
              <a:srgbClr val="000000"/>
            </a:solidFill>
            <a:round/>
            <a:headEnd/>
            <a:tailEnd/>
          </a:ln>
        </p:spPr>
        <p:txBody>
          <a:bodyPr/>
          <a:lstStyle/>
          <a:p>
            <a:endParaRPr lang="en-US"/>
          </a:p>
        </p:txBody>
      </p:sp>
      <p:sp>
        <p:nvSpPr>
          <p:cNvPr id="67681" name="Freeform 95"/>
          <p:cNvSpPr>
            <a:spLocks noChangeAspect="1"/>
          </p:cNvSpPr>
          <p:nvPr/>
        </p:nvSpPr>
        <p:spPr bwMode="auto">
          <a:xfrm>
            <a:off x="9145588" y="3975100"/>
            <a:ext cx="22225" cy="28575"/>
          </a:xfrm>
          <a:custGeom>
            <a:avLst/>
            <a:gdLst>
              <a:gd name="T0" fmla="*/ 2147483647 w 57"/>
              <a:gd name="T1" fmla="*/ 0 h 84"/>
              <a:gd name="T2" fmla="*/ 2147483647 w 57"/>
              <a:gd name="T3" fmla="*/ 2147483647 h 84"/>
              <a:gd name="T4" fmla="*/ 2147483647 w 57"/>
              <a:gd name="T5" fmla="*/ 2147483647 h 84"/>
              <a:gd name="T6" fmla="*/ 2147483647 w 57"/>
              <a:gd name="T7" fmla="*/ 2147483647 h 84"/>
              <a:gd name="T8" fmla="*/ 2147483647 w 57"/>
              <a:gd name="T9" fmla="*/ 2147483647 h 84"/>
              <a:gd name="T10" fmla="*/ 0 w 57"/>
              <a:gd name="T11" fmla="*/ 2147483647 h 84"/>
              <a:gd name="T12" fmla="*/ 2147483647 w 57"/>
              <a:gd name="T13" fmla="*/ 0 h 84"/>
              <a:gd name="T14" fmla="*/ 0 60000 65536"/>
              <a:gd name="T15" fmla="*/ 0 60000 65536"/>
              <a:gd name="T16" fmla="*/ 0 60000 65536"/>
              <a:gd name="T17" fmla="*/ 0 60000 65536"/>
              <a:gd name="T18" fmla="*/ 0 60000 65536"/>
              <a:gd name="T19" fmla="*/ 0 60000 65536"/>
              <a:gd name="T20" fmla="*/ 0 60000 65536"/>
              <a:gd name="T21" fmla="*/ 0 w 57"/>
              <a:gd name="T22" fmla="*/ 0 h 84"/>
              <a:gd name="T23" fmla="*/ 57 w 57"/>
              <a:gd name="T24" fmla="*/ 84 h 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84">
                <a:moveTo>
                  <a:pt x="28" y="0"/>
                </a:moveTo>
                <a:lnTo>
                  <a:pt x="57" y="11"/>
                </a:lnTo>
                <a:lnTo>
                  <a:pt x="29" y="83"/>
                </a:lnTo>
                <a:lnTo>
                  <a:pt x="28" y="84"/>
                </a:lnTo>
                <a:lnTo>
                  <a:pt x="1" y="70"/>
                </a:lnTo>
                <a:lnTo>
                  <a:pt x="0" y="71"/>
                </a:lnTo>
                <a:lnTo>
                  <a:pt x="28" y="0"/>
                </a:lnTo>
                <a:close/>
              </a:path>
            </a:pathLst>
          </a:custGeom>
          <a:solidFill>
            <a:srgbClr val="000000"/>
          </a:solidFill>
          <a:ln w="0">
            <a:solidFill>
              <a:srgbClr val="000000"/>
            </a:solidFill>
            <a:round/>
            <a:headEnd/>
            <a:tailEnd/>
          </a:ln>
        </p:spPr>
        <p:txBody>
          <a:bodyPr/>
          <a:lstStyle/>
          <a:p>
            <a:endParaRPr lang="en-US"/>
          </a:p>
        </p:txBody>
      </p:sp>
      <p:sp>
        <p:nvSpPr>
          <p:cNvPr id="67682" name="Freeform 96"/>
          <p:cNvSpPr>
            <a:spLocks noChangeAspect="1"/>
          </p:cNvSpPr>
          <p:nvPr/>
        </p:nvSpPr>
        <p:spPr bwMode="auto">
          <a:xfrm>
            <a:off x="9140825" y="3998913"/>
            <a:ext cx="17463" cy="19050"/>
          </a:xfrm>
          <a:custGeom>
            <a:avLst/>
            <a:gdLst>
              <a:gd name="T0" fmla="*/ 2147483647 w 47"/>
              <a:gd name="T1" fmla="*/ 0 h 54"/>
              <a:gd name="T2" fmla="*/ 2147483647 w 47"/>
              <a:gd name="T3" fmla="*/ 2147483647 h 54"/>
              <a:gd name="T4" fmla="*/ 2147483647 w 47"/>
              <a:gd name="T5" fmla="*/ 2147483647 h 54"/>
              <a:gd name="T6" fmla="*/ 2147483647 w 47"/>
              <a:gd name="T7" fmla="*/ 2147483647 h 54"/>
              <a:gd name="T8" fmla="*/ 0 w 47"/>
              <a:gd name="T9" fmla="*/ 2147483647 h 54"/>
              <a:gd name="T10" fmla="*/ 0 w 47"/>
              <a:gd name="T11" fmla="*/ 2147483647 h 54"/>
              <a:gd name="T12" fmla="*/ 2147483647 w 47"/>
              <a:gd name="T13" fmla="*/ 0 h 54"/>
              <a:gd name="T14" fmla="*/ 0 60000 65536"/>
              <a:gd name="T15" fmla="*/ 0 60000 65536"/>
              <a:gd name="T16" fmla="*/ 0 60000 65536"/>
              <a:gd name="T17" fmla="*/ 0 60000 65536"/>
              <a:gd name="T18" fmla="*/ 0 60000 65536"/>
              <a:gd name="T19" fmla="*/ 0 60000 65536"/>
              <a:gd name="T20" fmla="*/ 0 60000 65536"/>
              <a:gd name="T21" fmla="*/ 0 w 47"/>
              <a:gd name="T22" fmla="*/ 0 h 54"/>
              <a:gd name="T23" fmla="*/ 47 w 47"/>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4">
                <a:moveTo>
                  <a:pt x="20" y="0"/>
                </a:moveTo>
                <a:lnTo>
                  <a:pt x="47" y="14"/>
                </a:lnTo>
                <a:lnTo>
                  <a:pt x="25" y="54"/>
                </a:lnTo>
                <a:lnTo>
                  <a:pt x="0" y="35"/>
                </a:lnTo>
                <a:lnTo>
                  <a:pt x="20" y="0"/>
                </a:lnTo>
                <a:close/>
              </a:path>
            </a:pathLst>
          </a:custGeom>
          <a:solidFill>
            <a:srgbClr val="000000"/>
          </a:solidFill>
          <a:ln w="0">
            <a:solidFill>
              <a:srgbClr val="000000"/>
            </a:solidFill>
            <a:round/>
            <a:headEnd/>
            <a:tailEnd/>
          </a:ln>
        </p:spPr>
        <p:txBody>
          <a:bodyPr/>
          <a:lstStyle/>
          <a:p>
            <a:endParaRPr lang="en-US"/>
          </a:p>
        </p:txBody>
      </p:sp>
      <p:sp>
        <p:nvSpPr>
          <p:cNvPr id="67683" name="Freeform 97"/>
          <p:cNvSpPr>
            <a:spLocks noChangeAspect="1"/>
          </p:cNvSpPr>
          <p:nvPr/>
        </p:nvSpPr>
        <p:spPr bwMode="auto">
          <a:xfrm>
            <a:off x="9126538" y="4011613"/>
            <a:ext cx="22225" cy="26987"/>
          </a:xfrm>
          <a:custGeom>
            <a:avLst/>
            <a:gdLst>
              <a:gd name="T0" fmla="*/ 2147483647 w 68"/>
              <a:gd name="T1" fmla="*/ 0 h 81"/>
              <a:gd name="T2" fmla="*/ 2147483647 w 68"/>
              <a:gd name="T3" fmla="*/ 2147483647 h 81"/>
              <a:gd name="T4" fmla="*/ 2147483647 w 68"/>
              <a:gd name="T5" fmla="*/ 2147483647 h 81"/>
              <a:gd name="T6" fmla="*/ 2147483647 w 68"/>
              <a:gd name="T7" fmla="*/ 2147483647 h 81"/>
              <a:gd name="T8" fmla="*/ 0 w 68"/>
              <a:gd name="T9" fmla="*/ 2147483647 h 81"/>
              <a:gd name="T10" fmla="*/ 2147483647 w 68"/>
              <a:gd name="T11" fmla="*/ 2147483647 h 81"/>
              <a:gd name="T12" fmla="*/ 2147483647 w 68"/>
              <a:gd name="T13" fmla="*/ 0 h 81"/>
              <a:gd name="T14" fmla="*/ 0 60000 65536"/>
              <a:gd name="T15" fmla="*/ 0 60000 65536"/>
              <a:gd name="T16" fmla="*/ 0 60000 65536"/>
              <a:gd name="T17" fmla="*/ 0 60000 65536"/>
              <a:gd name="T18" fmla="*/ 0 60000 65536"/>
              <a:gd name="T19" fmla="*/ 0 60000 65536"/>
              <a:gd name="T20" fmla="*/ 0 60000 65536"/>
              <a:gd name="T21" fmla="*/ 0 w 68"/>
              <a:gd name="T22" fmla="*/ 0 h 81"/>
              <a:gd name="T23" fmla="*/ 68 w 68"/>
              <a:gd name="T24" fmla="*/ 81 h 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 h="81">
                <a:moveTo>
                  <a:pt x="43" y="0"/>
                </a:moveTo>
                <a:lnTo>
                  <a:pt x="68" y="19"/>
                </a:lnTo>
                <a:lnTo>
                  <a:pt x="19" y="81"/>
                </a:lnTo>
                <a:lnTo>
                  <a:pt x="21" y="80"/>
                </a:lnTo>
                <a:lnTo>
                  <a:pt x="0" y="55"/>
                </a:lnTo>
                <a:lnTo>
                  <a:pt x="1" y="54"/>
                </a:lnTo>
                <a:lnTo>
                  <a:pt x="43" y="0"/>
                </a:lnTo>
                <a:close/>
              </a:path>
            </a:pathLst>
          </a:custGeom>
          <a:solidFill>
            <a:srgbClr val="000000"/>
          </a:solidFill>
          <a:ln w="0">
            <a:solidFill>
              <a:srgbClr val="000000"/>
            </a:solidFill>
            <a:round/>
            <a:headEnd/>
            <a:tailEnd/>
          </a:ln>
        </p:spPr>
        <p:txBody>
          <a:bodyPr/>
          <a:lstStyle/>
          <a:p>
            <a:endParaRPr lang="en-US"/>
          </a:p>
        </p:txBody>
      </p:sp>
      <p:sp>
        <p:nvSpPr>
          <p:cNvPr id="67684" name="Freeform 98"/>
          <p:cNvSpPr>
            <a:spLocks noChangeAspect="1"/>
          </p:cNvSpPr>
          <p:nvPr/>
        </p:nvSpPr>
        <p:spPr bwMode="auto">
          <a:xfrm>
            <a:off x="9099550" y="4030663"/>
            <a:ext cx="33338" cy="28575"/>
          </a:xfrm>
          <a:custGeom>
            <a:avLst/>
            <a:gdLst>
              <a:gd name="T0" fmla="*/ 2147483647 w 96"/>
              <a:gd name="T1" fmla="*/ 0 h 83"/>
              <a:gd name="T2" fmla="*/ 2147483647 w 96"/>
              <a:gd name="T3" fmla="*/ 2147483647 h 83"/>
              <a:gd name="T4" fmla="*/ 2147483647 w 96"/>
              <a:gd name="T5" fmla="*/ 2147483647 h 83"/>
              <a:gd name="T6" fmla="*/ 2147483647 w 96"/>
              <a:gd name="T7" fmla="*/ 2147483647 h 83"/>
              <a:gd name="T8" fmla="*/ 2147483647 w 96"/>
              <a:gd name="T9" fmla="*/ 2147483647 h 83"/>
              <a:gd name="T10" fmla="*/ 0 w 96"/>
              <a:gd name="T11" fmla="*/ 2147483647 h 83"/>
              <a:gd name="T12" fmla="*/ 2147483647 w 96"/>
              <a:gd name="T13" fmla="*/ 0 h 83"/>
              <a:gd name="T14" fmla="*/ 0 60000 65536"/>
              <a:gd name="T15" fmla="*/ 0 60000 65536"/>
              <a:gd name="T16" fmla="*/ 0 60000 65536"/>
              <a:gd name="T17" fmla="*/ 0 60000 65536"/>
              <a:gd name="T18" fmla="*/ 0 60000 65536"/>
              <a:gd name="T19" fmla="*/ 0 60000 65536"/>
              <a:gd name="T20" fmla="*/ 0 60000 65536"/>
              <a:gd name="T21" fmla="*/ 0 w 96"/>
              <a:gd name="T22" fmla="*/ 0 h 83"/>
              <a:gd name="T23" fmla="*/ 96 w 96"/>
              <a:gd name="T24" fmla="*/ 83 h 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 h="83">
                <a:moveTo>
                  <a:pt x="75" y="0"/>
                </a:moveTo>
                <a:lnTo>
                  <a:pt x="96" y="25"/>
                </a:lnTo>
                <a:lnTo>
                  <a:pt x="35" y="77"/>
                </a:lnTo>
                <a:lnTo>
                  <a:pt x="27" y="83"/>
                </a:lnTo>
                <a:lnTo>
                  <a:pt x="8" y="58"/>
                </a:lnTo>
                <a:lnTo>
                  <a:pt x="0" y="64"/>
                </a:lnTo>
                <a:lnTo>
                  <a:pt x="75" y="0"/>
                </a:lnTo>
                <a:close/>
              </a:path>
            </a:pathLst>
          </a:custGeom>
          <a:solidFill>
            <a:srgbClr val="000000"/>
          </a:solidFill>
          <a:ln w="0">
            <a:solidFill>
              <a:srgbClr val="000000"/>
            </a:solidFill>
            <a:round/>
            <a:headEnd/>
            <a:tailEnd/>
          </a:ln>
        </p:spPr>
        <p:txBody>
          <a:bodyPr/>
          <a:lstStyle/>
          <a:p>
            <a:endParaRPr lang="en-US"/>
          </a:p>
        </p:txBody>
      </p:sp>
      <p:sp>
        <p:nvSpPr>
          <p:cNvPr id="67685" name="Freeform 99"/>
          <p:cNvSpPr>
            <a:spLocks noChangeAspect="1"/>
          </p:cNvSpPr>
          <p:nvPr/>
        </p:nvSpPr>
        <p:spPr bwMode="auto">
          <a:xfrm>
            <a:off x="9080500" y="4051300"/>
            <a:ext cx="28575" cy="22225"/>
          </a:xfrm>
          <a:custGeom>
            <a:avLst/>
            <a:gdLst>
              <a:gd name="T0" fmla="*/ 2147483647 w 83"/>
              <a:gd name="T1" fmla="*/ 0 h 70"/>
              <a:gd name="T2" fmla="*/ 2147483647 w 83"/>
              <a:gd name="T3" fmla="*/ 2147483647 h 70"/>
              <a:gd name="T4" fmla="*/ 2147483647 w 83"/>
              <a:gd name="T5" fmla="*/ 2147483647 h 70"/>
              <a:gd name="T6" fmla="*/ 2147483647 w 83"/>
              <a:gd name="T7" fmla="*/ 2147483647 h 70"/>
              <a:gd name="T8" fmla="*/ 2147483647 w 83"/>
              <a:gd name="T9" fmla="*/ 2147483647 h 70"/>
              <a:gd name="T10" fmla="*/ 0 w 83"/>
              <a:gd name="T11" fmla="*/ 2147483647 h 70"/>
              <a:gd name="T12" fmla="*/ 2147483647 w 83"/>
              <a:gd name="T13" fmla="*/ 0 h 70"/>
              <a:gd name="T14" fmla="*/ 0 60000 65536"/>
              <a:gd name="T15" fmla="*/ 0 60000 65536"/>
              <a:gd name="T16" fmla="*/ 0 60000 65536"/>
              <a:gd name="T17" fmla="*/ 0 60000 65536"/>
              <a:gd name="T18" fmla="*/ 0 60000 65536"/>
              <a:gd name="T19" fmla="*/ 0 60000 65536"/>
              <a:gd name="T20" fmla="*/ 0 60000 65536"/>
              <a:gd name="T21" fmla="*/ 0 w 83"/>
              <a:gd name="T22" fmla="*/ 0 h 70"/>
              <a:gd name="T23" fmla="*/ 83 w 83"/>
              <a:gd name="T24" fmla="*/ 70 h 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3" h="70">
                <a:moveTo>
                  <a:pt x="64" y="0"/>
                </a:moveTo>
                <a:lnTo>
                  <a:pt x="83" y="25"/>
                </a:lnTo>
                <a:lnTo>
                  <a:pt x="27" y="68"/>
                </a:lnTo>
                <a:lnTo>
                  <a:pt x="25" y="70"/>
                </a:lnTo>
                <a:lnTo>
                  <a:pt x="2" y="47"/>
                </a:lnTo>
                <a:lnTo>
                  <a:pt x="0" y="49"/>
                </a:lnTo>
                <a:lnTo>
                  <a:pt x="64" y="0"/>
                </a:lnTo>
                <a:close/>
              </a:path>
            </a:pathLst>
          </a:custGeom>
          <a:solidFill>
            <a:srgbClr val="000000"/>
          </a:solidFill>
          <a:ln w="0">
            <a:solidFill>
              <a:srgbClr val="000000"/>
            </a:solidFill>
            <a:round/>
            <a:headEnd/>
            <a:tailEnd/>
          </a:ln>
        </p:spPr>
        <p:txBody>
          <a:bodyPr/>
          <a:lstStyle/>
          <a:p>
            <a:endParaRPr lang="en-US"/>
          </a:p>
        </p:txBody>
      </p:sp>
      <p:sp>
        <p:nvSpPr>
          <p:cNvPr id="67686" name="Freeform 100"/>
          <p:cNvSpPr>
            <a:spLocks noChangeAspect="1"/>
          </p:cNvSpPr>
          <p:nvPr/>
        </p:nvSpPr>
        <p:spPr bwMode="auto">
          <a:xfrm>
            <a:off x="9067800" y="4065588"/>
            <a:ext cx="22225" cy="19050"/>
          </a:xfrm>
          <a:custGeom>
            <a:avLst/>
            <a:gdLst>
              <a:gd name="T0" fmla="*/ 2147483647 w 58"/>
              <a:gd name="T1" fmla="*/ 0 h 55"/>
              <a:gd name="T2" fmla="*/ 2147483647 w 58"/>
              <a:gd name="T3" fmla="*/ 2147483647 h 55"/>
              <a:gd name="T4" fmla="*/ 2147483647 w 58"/>
              <a:gd name="T5" fmla="*/ 2147483647 h 55"/>
              <a:gd name="T6" fmla="*/ 2147483647 w 58"/>
              <a:gd name="T7" fmla="*/ 2147483647 h 55"/>
              <a:gd name="T8" fmla="*/ 0 w 58"/>
              <a:gd name="T9" fmla="*/ 2147483647 h 55"/>
              <a:gd name="T10" fmla="*/ 0 w 58"/>
              <a:gd name="T11" fmla="*/ 2147483647 h 55"/>
              <a:gd name="T12" fmla="*/ 2147483647 w 58"/>
              <a:gd name="T13" fmla="*/ 0 h 55"/>
              <a:gd name="T14" fmla="*/ 0 60000 65536"/>
              <a:gd name="T15" fmla="*/ 0 60000 65536"/>
              <a:gd name="T16" fmla="*/ 0 60000 65536"/>
              <a:gd name="T17" fmla="*/ 0 60000 65536"/>
              <a:gd name="T18" fmla="*/ 0 60000 65536"/>
              <a:gd name="T19" fmla="*/ 0 60000 65536"/>
              <a:gd name="T20" fmla="*/ 0 60000 65536"/>
              <a:gd name="T21" fmla="*/ 0 w 58"/>
              <a:gd name="T22" fmla="*/ 0 h 55"/>
              <a:gd name="T23" fmla="*/ 58 w 58"/>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55">
                <a:moveTo>
                  <a:pt x="35" y="0"/>
                </a:moveTo>
                <a:lnTo>
                  <a:pt x="58" y="23"/>
                </a:lnTo>
                <a:lnTo>
                  <a:pt x="27" y="55"/>
                </a:lnTo>
                <a:lnTo>
                  <a:pt x="0" y="36"/>
                </a:lnTo>
                <a:lnTo>
                  <a:pt x="35" y="0"/>
                </a:lnTo>
                <a:close/>
              </a:path>
            </a:pathLst>
          </a:custGeom>
          <a:solidFill>
            <a:srgbClr val="000000"/>
          </a:solidFill>
          <a:ln w="0">
            <a:solidFill>
              <a:srgbClr val="000000"/>
            </a:solidFill>
            <a:round/>
            <a:headEnd/>
            <a:tailEnd/>
          </a:ln>
        </p:spPr>
        <p:txBody>
          <a:bodyPr/>
          <a:lstStyle/>
          <a:p>
            <a:endParaRPr lang="en-US"/>
          </a:p>
        </p:txBody>
      </p:sp>
      <p:sp>
        <p:nvSpPr>
          <p:cNvPr id="67687" name="Freeform 101"/>
          <p:cNvSpPr>
            <a:spLocks noChangeAspect="1"/>
          </p:cNvSpPr>
          <p:nvPr/>
        </p:nvSpPr>
        <p:spPr bwMode="auto">
          <a:xfrm>
            <a:off x="9064625" y="4078288"/>
            <a:ext cx="12700" cy="12700"/>
          </a:xfrm>
          <a:custGeom>
            <a:avLst/>
            <a:gdLst>
              <a:gd name="T0" fmla="*/ 2147483647 w 43"/>
              <a:gd name="T1" fmla="*/ 0 h 42"/>
              <a:gd name="T2" fmla="*/ 2147483647 w 43"/>
              <a:gd name="T3" fmla="*/ 2147483647 h 42"/>
              <a:gd name="T4" fmla="*/ 2147483647 w 43"/>
              <a:gd name="T5" fmla="*/ 2147483647 h 42"/>
              <a:gd name="T6" fmla="*/ 2147483647 w 43"/>
              <a:gd name="T7" fmla="*/ 2147483647 h 42"/>
              <a:gd name="T8" fmla="*/ 0 w 43"/>
              <a:gd name="T9" fmla="*/ 2147483647 h 42"/>
              <a:gd name="T10" fmla="*/ 2147483647 w 43"/>
              <a:gd name="T11" fmla="*/ 2147483647 h 42"/>
              <a:gd name="T12" fmla="*/ 2147483647 w 43"/>
              <a:gd name="T13" fmla="*/ 0 h 42"/>
              <a:gd name="T14" fmla="*/ 0 60000 65536"/>
              <a:gd name="T15" fmla="*/ 0 60000 65536"/>
              <a:gd name="T16" fmla="*/ 0 60000 65536"/>
              <a:gd name="T17" fmla="*/ 0 60000 65536"/>
              <a:gd name="T18" fmla="*/ 0 60000 65536"/>
              <a:gd name="T19" fmla="*/ 0 60000 65536"/>
              <a:gd name="T20" fmla="*/ 0 60000 65536"/>
              <a:gd name="T21" fmla="*/ 0 w 43"/>
              <a:gd name="T22" fmla="*/ 0 h 42"/>
              <a:gd name="T23" fmla="*/ 43 w 43"/>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42">
                <a:moveTo>
                  <a:pt x="16" y="0"/>
                </a:moveTo>
                <a:lnTo>
                  <a:pt x="43" y="19"/>
                </a:lnTo>
                <a:lnTo>
                  <a:pt x="27" y="42"/>
                </a:lnTo>
                <a:lnTo>
                  <a:pt x="29" y="36"/>
                </a:lnTo>
                <a:lnTo>
                  <a:pt x="0" y="25"/>
                </a:lnTo>
                <a:lnTo>
                  <a:pt x="2" y="19"/>
                </a:lnTo>
                <a:lnTo>
                  <a:pt x="16" y="0"/>
                </a:lnTo>
                <a:close/>
              </a:path>
            </a:pathLst>
          </a:custGeom>
          <a:solidFill>
            <a:srgbClr val="000000"/>
          </a:solidFill>
          <a:ln w="0">
            <a:solidFill>
              <a:srgbClr val="000000"/>
            </a:solidFill>
            <a:round/>
            <a:headEnd/>
            <a:tailEnd/>
          </a:ln>
        </p:spPr>
        <p:txBody>
          <a:bodyPr/>
          <a:lstStyle/>
          <a:p>
            <a:endParaRPr lang="en-US"/>
          </a:p>
        </p:txBody>
      </p:sp>
      <p:sp>
        <p:nvSpPr>
          <p:cNvPr id="67688" name="Freeform 102"/>
          <p:cNvSpPr>
            <a:spLocks noChangeAspect="1"/>
          </p:cNvSpPr>
          <p:nvPr/>
        </p:nvSpPr>
        <p:spPr bwMode="auto">
          <a:xfrm>
            <a:off x="9056688" y="4087813"/>
            <a:ext cx="17462" cy="20637"/>
          </a:xfrm>
          <a:custGeom>
            <a:avLst/>
            <a:gdLst>
              <a:gd name="T0" fmla="*/ 2147483647 w 51"/>
              <a:gd name="T1" fmla="*/ 0 h 61"/>
              <a:gd name="T2" fmla="*/ 2147483647 w 51"/>
              <a:gd name="T3" fmla="*/ 2147483647 h 61"/>
              <a:gd name="T4" fmla="*/ 2147483647 w 51"/>
              <a:gd name="T5" fmla="*/ 2147483647 h 61"/>
              <a:gd name="T6" fmla="*/ 2147483647 w 51"/>
              <a:gd name="T7" fmla="*/ 2147483647 h 61"/>
              <a:gd name="T8" fmla="*/ 0 w 51"/>
              <a:gd name="T9" fmla="*/ 2147483647 h 61"/>
              <a:gd name="T10" fmla="*/ 0 w 51"/>
              <a:gd name="T11" fmla="*/ 2147483647 h 61"/>
              <a:gd name="T12" fmla="*/ 2147483647 w 51"/>
              <a:gd name="T13" fmla="*/ 0 h 61"/>
              <a:gd name="T14" fmla="*/ 0 60000 65536"/>
              <a:gd name="T15" fmla="*/ 0 60000 65536"/>
              <a:gd name="T16" fmla="*/ 0 60000 65536"/>
              <a:gd name="T17" fmla="*/ 0 60000 65536"/>
              <a:gd name="T18" fmla="*/ 0 60000 65536"/>
              <a:gd name="T19" fmla="*/ 0 60000 65536"/>
              <a:gd name="T20" fmla="*/ 0 60000 65536"/>
              <a:gd name="T21" fmla="*/ 0 w 51"/>
              <a:gd name="T22" fmla="*/ 0 h 61"/>
              <a:gd name="T23" fmla="*/ 51 w 51"/>
              <a:gd name="T24" fmla="*/ 61 h 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61">
                <a:moveTo>
                  <a:pt x="22" y="0"/>
                </a:moveTo>
                <a:lnTo>
                  <a:pt x="51" y="11"/>
                </a:lnTo>
                <a:lnTo>
                  <a:pt x="31" y="61"/>
                </a:lnTo>
                <a:lnTo>
                  <a:pt x="31" y="60"/>
                </a:lnTo>
                <a:lnTo>
                  <a:pt x="0" y="56"/>
                </a:lnTo>
                <a:lnTo>
                  <a:pt x="0" y="55"/>
                </a:lnTo>
                <a:lnTo>
                  <a:pt x="22" y="0"/>
                </a:lnTo>
                <a:close/>
              </a:path>
            </a:pathLst>
          </a:custGeom>
          <a:solidFill>
            <a:srgbClr val="000000"/>
          </a:solidFill>
          <a:ln w="0">
            <a:solidFill>
              <a:srgbClr val="000000"/>
            </a:solidFill>
            <a:round/>
            <a:headEnd/>
            <a:tailEnd/>
          </a:ln>
        </p:spPr>
        <p:txBody>
          <a:bodyPr/>
          <a:lstStyle/>
          <a:p>
            <a:endParaRPr lang="en-US"/>
          </a:p>
        </p:txBody>
      </p:sp>
      <p:sp>
        <p:nvSpPr>
          <p:cNvPr id="67689" name="Freeform 103"/>
          <p:cNvSpPr>
            <a:spLocks noChangeAspect="1"/>
          </p:cNvSpPr>
          <p:nvPr/>
        </p:nvSpPr>
        <p:spPr bwMode="auto">
          <a:xfrm>
            <a:off x="9050338" y="4106863"/>
            <a:ext cx="15875" cy="26987"/>
          </a:xfrm>
          <a:custGeom>
            <a:avLst/>
            <a:gdLst>
              <a:gd name="T0" fmla="*/ 2147483647 w 43"/>
              <a:gd name="T1" fmla="*/ 0 h 79"/>
              <a:gd name="T2" fmla="*/ 2147483647 w 43"/>
              <a:gd name="T3" fmla="*/ 2147483647 h 79"/>
              <a:gd name="T4" fmla="*/ 2147483647 w 43"/>
              <a:gd name="T5" fmla="*/ 2147483647 h 79"/>
              <a:gd name="T6" fmla="*/ 2147483647 w 43"/>
              <a:gd name="T7" fmla="*/ 2147483647 h 79"/>
              <a:gd name="T8" fmla="*/ 0 w 43"/>
              <a:gd name="T9" fmla="*/ 2147483647 h 79"/>
              <a:gd name="T10" fmla="*/ 0 w 43"/>
              <a:gd name="T11" fmla="*/ 2147483647 h 79"/>
              <a:gd name="T12" fmla="*/ 2147483647 w 43"/>
              <a:gd name="T13" fmla="*/ 0 h 79"/>
              <a:gd name="T14" fmla="*/ 0 60000 65536"/>
              <a:gd name="T15" fmla="*/ 0 60000 65536"/>
              <a:gd name="T16" fmla="*/ 0 60000 65536"/>
              <a:gd name="T17" fmla="*/ 0 60000 65536"/>
              <a:gd name="T18" fmla="*/ 0 60000 65536"/>
              <a:gd name="T19" fmla="*/ 0 60000 65536"/>
              <a:gd name="T20" fmla="*/ 0 60000 65536"/>
              <a:gd name="T21" fmla="*/ 0 w 43"/>
              <a:gd name="T22" fmla="*/ 0 h 79"/>
              <a:gd name="T23" fmla="*/ 43 w 43"/>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79">
                <a:moveTo>
                  <a:pt x="12" y="0"/>
                </a:moveTo>
                <a:lnTo>
                  <a:pt x="43" y="4"/>
                </a:lnTo>
                <a:lnTo>
                  <a:pt x="31" y="79"/>
                </a:lnTo>
                <a:lnTo>
                  <a:pt x="31" y="77"/>
                </a:lnTo>
                <a:lnTo>
                  <a:pt x="0" y="77"/>
                </a:lnTo>
                <a:lnTo>
                  <a:pt x="0" y="75"/>
                </a:lnTo>
                <a:lnTo>
                  <a:pt x="12" y="0"/>
                </a:lnTo>
                <a:close/>
              </a:path>
            </a:pathLst>
          </a:custGeom>
          <a:solidFill>
            <a:srgbClr val="000000"/>
          </a:solidFill>
          <a:ln w="0">
            <a:solidFill>
              <a:srgbClr val="000000"/>
            </a:solidFill>
            <a:round/>
            <a:headEnd/>
            <a:tailEnd/>
          </a:ln>
        </p:spPr>
        <p:txBody>
          <a:bodyPr/>
          <a:lstStyle/>
          <a:p>
            <a:endParaRPr lang="en-US"/>
          </a:p>
        </p:txBody>
      </p:sp>
      <p:sp>
        <p:nvSpPr>
          <p:cNvPr id="67690" name="Freeform 104"/>
          <p:cNvSpPr>
            <a:spLocks noChangeAspect="1"/>
          </p:cNvSpPr>
          <p:nvPr/>
        </p:nvSpPr>
        <p:spPr bwMode="auto">
          <a:xfrm>
            <a:off x="9050338" y="4133850"/>
            <a:ext cx="11112" cy="38100"/>
          </a:xfrm>
          <a:custGeom>
            <a:avLst/>
            <a:gdLst>
              <a:gd name="T0" fmla="*/ 2147483647 w 32"/>
              <a:gd name="T1" fmla="*/ 0 h 108"/>
              <a:gd name="T2" fmla="*/ 2147483647 w 32"/>
              <a:gd name="T3" fmla="*/ 0 h 108"/>
              <a:gd name="T4" fmla="*/ 2147483647 w 32"/>
              <a:gd name="T5" fmla="*/ 2147483647 h 108"/>
              <a:gd name="T6" fmla="*/ 2147483647 w 32"/>
              <a:gd name="T7" fmla="*/ 2147483647 h 108"/>
              <a:gd name="T8" fmla="*/ 2147483647 w 32"/>
              <a:gd name="T9" fmla="*/ 2147483647 h 108"/>
              <a:gd name="T10" fmla="*/ 0 w 32"/>
              <a:gd name="T11" fmla="*/ 2147483647 h 108"/>
              <a:gd name="T12" fmla="*/ 2147483647 w 32"/>
              <a:gd name="T13" fmla="*/ 0 h 108"/>
              <a:gd name="T14" fmla="*/ 0 60000 65536"/>
              <a:gd name="T15" fmla="*/ 0 60000 65536"/>
              <a:gd name="T16" fmla="*/ 0 60000 65536"/>
              <a:gd name="T17" fmla="*/ 0 60000 65536"/>
              <a:gd name="T18" fmla="*/ 0 60000 65536"/>
              <a:gd name="T19" fmla="*/ 0 60000 65536"/>
              <a:gd name="T20" fmla="*/ 0 60000 65536"/>
              <a:gd name="T21" fmla="*/ 0 w 32"/>
              <a:gd name="T22" fmla="*/ 0 h 108"/>
              <a:gd name="T23" fmla="*/ 32 w 32"/>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08">
                <a:moveTo>
                  <a:pt x="1" y="0"/>
                </a:moveTo>
                <a:lnTo>
                  <a:pt x="32" y="0"/>
                </a:lnTo>
                <a:lnTo>
                  <a:pt x="31" y="104"/>
                </a:lnTo>
                <a:lnTo>
                  <a:pt x="27" y="108"/>
                </a:lnTo>
                <a:lnTo>
                  <a:pt x="4" y="85"/>
                </a:lnTo>
                <a:lnTo>
                  <a:pt x="0" y="89"/>
                </a:lnTo>
                <a:lnTo>
                  <a:pt x="1" y="0"/>
                </a:lnTo>
                <a:close/>
              </a:path>
            </a:pathLst>
          </a:custGeom>
          <a:solidFill>
            <a:srgbClr val="000000"/>
          </a:solidFill>
          <a:ln w="0">
            <a:solidFill>
              <a:srgbClr val="000000"/>
            </a:solidFill>
            <a:round/>
            <a:headEnd/>
            <a:tailEnd/>
          </a:ln>
        </p:spPr>
        <p:txBody>
          <a:bodyPr/>
          <a:lstStyle/>
          <a:p>
            <a:endParaRPr lang="en-US"/>
          </a:p>
        </p:txBody>
      </p:sp>
      <p:sp>
        <p:nvSpPr>
          <p:cNvPr id="67691" name="Freeform 105"/>
          <p:cNvSpPr>
            <a:spLocks noChangeAspect="1"/>
          </p:cNvSpPr>
          <p:nvPr/>
        </p:nvSpPr>
        <p:spPr bwMode="auto">
          <a:xfrm>
            <a:off x="9048750" y="4162425"/>
            <a:ext cx="11113" cy="9525"/>
          </a:xfrm>
          <a:custGeom>
            <a:avLst/>
            <a:gdLst>
              <a:gd name="T0" fmla="*/ 2147483647 w 33"/>
              <a:gd name="T1" fmla="*/ 0 h 26"/>
              <a:gd name="T2" fmla="*/ 2147483647 w 33"/>
              <a:gd name="T3" fmla="*/ 2147483647 h 26"/>
              <a:gd name="T4" fmla="*/ 2147483647 w 33"/>
              <a:gd name="T5" fmla="*/ 2147483647 h 26"/>
              <a:gd name="T6" fmla="*/ 2147483647 w 33"/>
              <a:gd name="T7" fmla="*/ 2147483647 h 26"/>
              <a:gd name="T8" fmla="*/ 0 w 33"/>
              <a:gd name="T9" fmla="*/ 2147483647 h 26"/>
              <a:gd name="T10" fmla="*/ 2147483647 w 33"/>
              <a:gd name="T11" fmla="*/ 2147483647 h 26"/>
              <a:gd name="T12" fmla="*/ 2147483647 w 33"/>
              <a:gd name="T13" fmla="*/ 0 h 26"/>
              <a:gd name="T14" fmla="*/ 0 60000 65536"/>
              <a:gd name="T15" fmla="*/ 0 60000 65536"/>
              <a:gd name="T16" fmla="*/ 0 60000 65536"/>
              <a:gd name="T17" fmla="*/ 0 60000 65536"/>
              <a:gd name="T18" fmla="*/ 0 60000 65536"/>
              <a:gd name="T19" fmla="*/ 0 60000 65536"/>
              <a:gd name="T20" fmla="*/ 0 60000 65536"/>
              <a:gd name="T21" fmla="*/ 0 w 33"/>
              <a:gd name="T22" fmla="*/ 0 h 26"/>
              <a:gd name="T23" fmla="*/ 33 w 33"/>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6">
                <a:moveTo>
                  <a:pt x="10" y="0"/>
                </a:moveTo>
                <a:lnTo>
                  <a:pt x="33" y="23"/>
                </a:lnTo>
                <a:lnTo>
                  <a:pt x="30" y="26"/>
                </a:lnTo>
                <a:lnTo>
                  <a:pt x="31" y="19"/>
                </a:lnTo>
                <a:lnTo>
                  <a:pt x="0" y="17"/>
                </a:lnTo>
                <a:lnTo>
                  <a:pt x="1" y="9"/>
                </a:lnTo>
                <a:lnTo>
                  <a:pt x="10" y="0"/>
                </a:lnTo>
                <a:close/>
              </a:path>
            </a:pathLst>
          </a:custGeom>
          <a:solidFill>
            <a:srgbClr val="000000"/>
          </a:solidFill>
          <a:ln w="0">
            <a:solidFill>
              <a:srgbClr val="000000"/>
            </a:solidFill>
            <a:round/>
            <a:headEnd/>
            <a:tailEnd/>
          </a:ln>
        </p:spPr>
        <p:txBody>
          <a:bodyPr/>
          <a:lstStyle/>
          <a:p>
            <a:endParaRPr lang="en-US"/>
          </a:p>
        </p:txBody>
      </p:sp>
      <p:sp>
        <p:nvSpPr>
          <p:cNvPr id="67692" name="Freeform 106"/>
          <p:cNvSpPr>
            <a:spLocks noChangeAspect="1"/>
          </p:cNvSpPr>
          <p:nvPr/>
        </p:nvSpPr>
        <p:spPr bwMode="auto">
          <a:xfrm>
            <a:off x="9048750" y="4170363"/>
            <a:ext cx="11113" cy="12700"/>
          </a:xfrm>
          <a:custGeom>
            <a:avLst/>
            <a:gdLst>
              <a:gd name="T0" fmla="*/ 2147483647 w 34"/>
              <a:gd name="T1" fmla="*/ 0 h 43"/>
              <a:gd name="T2" fmla="*/ 2147483647 w 34"/>
              <a:gd name="T3" fmla="*/ 2147483647 h 43"/>
              <a:gd name="T4" fmla="*/ 2147483647 w 34"/>
              <a:gd name="T5" fmla="*/ 2147483647 h 43"/>
              <a:gd name="T6" fmla="*/ 2147483647 w 34"/>
              <a:gd name="T7" fmla="*/ 2147483647 h 43"/>
              <a:gd name="T8" fmla="*/ 2147483647 w 34"/>
              <a:gd name="T9" fmla="*/ 2147483647 h 43"/>
              <a:gd name="T10" fmla="*/ 0 w 34"/>
              <a:gd name="T11" fmla="*/ 2147483647 h 43"/>
              <a:gd name="T12" fmla="*/ 2147483647 w 34"/>
              <a:gd name="T13" fmla="*/ 0 h 43"/>
              <a:gd name="T14" fmla="*/ 0 60000 65536"/>
              <a:gd name="T15" fmla="*/ 0 60000 65536"/>
              <a:gd name="T16" fmla="*/ 0 60000 65536"/>
              <a:gd name="T17" fmla="*/ 0 60000 65536"/>
              <a:gd name="T18" fmla="*/ 0 60000 65536"/>
              <a:gd name="T19" fmla="*/ 0 60000 65536"/>
              <a:gd name="T20" fmla="*/ 0 60000 65536"/>
              <a:gd name="T21" fmla="*/ 0 w 34"/>
              <a:gd name="T22" fmla="*/ 0 h 43"/>
              <a:gd name="T23" fmla="*/ 34 w 34"/>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43">
                <a:moveTo>
                  <a:pt x="3" y="0"/>
                </a:moveTo>
                <a:lnTo>
                  <a:pt x="34" y="2"/>
                </a:lnTo>
                <a:lnTo>
                  <a:pt x="30" y="41"/>
                </a:lnTo>
                <a:lnTo>
                  <a:pt x="29" y="43"/>
                </a:lnTo>
                <a:lnTo>
                  <a:pt x="1" y="25"/>
                </a:lnTo>
                <a:lnTo>
                  <a:pt x="0" y="27"/>
                </a:lnTo>
                <a:lnTo>
                  <a:pt x="3" y="0"/>
                </a:lnTo>
                <a:close/>
              </a:path>
            </a:pathLst>
          </a:custGeom>
          <a:solidFill>
            <a:srgbClr val="000000"/>
          </a:solidFill>
          <a:ln w="0">
            <a:solidFill>
              <a:srgbClr val="000000"/>
            </a:solidFill>
            <a:round/>
            <a:headEnd/>
            <a:tailEnd/>
          </a:ln>
        </p:spPr>
        <p:txBody>
          <a:bodyPr/>
          <a:lstStyle/>
          <a:p>
            <a:endParaRPr lang="en-US"/>
          </a:p>
        </p:txBody>
      </p:sp>
      <p:sp>
        <p:nvSpPr>
          <p:cNvPr id="67693" name="Freeform 107"/>
          <p:cNvSpPr>
            <a:spLocks noChangeAspect="1"/>
          </p:cNvSpPr>
          <p:nvPr/>
        </p:nvSpPr>
        <p:spPr bwMode="auto">
          <a:xfrm>
            <a:off x="9039225" y="4178300"/>
            <a:ext cx="19050" cy="22225"/>
          </a:xfrm>
          <a:custGeom>
            <a:avLst/>
            <a:gdLst>
              <a:gd name="T0" fmla="*/ 2147483647 w 57"/>
              <a:gd name="T1" fmla="*/ 0 h 68"/>
              <a:gd name="T2" fmla="*/ 2147483647 w 57"/>
              <a:gd name="T3" fmla="*/ 2147483647 h 68"/>
              <a:gd name="T4" fmla="*/ 2147483647 w 57"/>
              <a:gd name="T5" fmla="*/ 2147483647 h 68"/>
              <a:gd name="T6" fmla="*/ 2147483647 w 57"/>
              <a:gd name="T7" fmla="*/ 2147483647 h 68"/>
              <a:gd name="T8" fmla="*/ 2147483647 w 57"/>
              <a:gd name="T9" fmla="*/ 2147483647 h 68"/>
              <a:gd name="T10" fmla="*/ 0 w 57"/>
              <a:gd name="T11" fmla="*/ 2147483647 h 68"/>
              <a:gd name="T12" fmla="*/ 2147483647 w 57"/>
              <a:gd name="T13" fmla="*/ 0 h 68"/>
              <a:gd name="T14" fmla="*/ 0 60000 65536"/>
              <a:gd name="T15" fmla="*/ 0 60000 65536"/>
              <a:gd name="T16" fmla="*/ 0 60000 65536"/>
              <a:gd name="T17" fmla="*/ 0 60000 65536"/>
              <a:gd name="T18" fmla="*/ 0 60000 65536"/>
              <a:gd name="T19" fmla="*/ 0 60000 65536"/>
              <a:gd name="T20" fmla="*/ 0 60000 65536"/>
              <a:gd name="T21" fmla="*/ 0 w 57"/>
              <a:gd name="T22" fmla="*/ 0 h 68"/>
              <a:gd name="T23" fmla="*/ 57 w 57"/>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68">
                <a:moveTo>
                  <a:pt x="29" y="0"/>
                </a:moveTo>
                <a:lnTo>
                  <a:pt x="57" y="18"/>
                </a:lnTo>
                <a:lnTo>
                  <a:pt x="23" y="66"/>
                </a:lnTo>
                <a:lnTo>
                  <a:pt x="18" y="68"/>
                </a:lnTo>
                <a:lnTo>
                  <a:pt x="6" y="39"/>
                </a:lnTo>
                <a:lnTo>
                  <a:pt x="0" y="41"/>
                </a:lnTo>
                <a:lnTo>
                  <a:pt x="29" y="0"/>
                </a:lnTo>
                <a:close/>
              </a:path>
            </a:pathLst>
          </a:custGeom>
          <a:solidFill>
            <a:srgbClr val="000000"/>
          </a:solidFill>
          <a:ln w="0">
            <a:solidFill>
              <a:srgbClr val="000000"/>
            </a:solidFill>
            <a:round/>
            <a:headEnd/>
            <a:tailEnd/>
          </a:ln>
        </p:spPr>
        <p:txBody>
          <a:bodyPr/>
          <a:lstStyle/>
          <a:p>
            <a:endParaRPr lang="en-US"/>
          </a:p>
        </p:txBody>
      </p:sp>
      <p:sp>
        <p:nvSpPr>
          <p:cNvPr id="67694" name="Freeform 108"/>
          <p:cNvSpPr>
            <a:spLocks noChangeAspect="1"/>
          </p:cNvSpPr>
          <p:nvPr/>
        </p:nvSpPr>
        <p:spPr bwMode="auto">
          <a:xfrm>
            <a:off x="9034463" y="4189413"/>
            <a:ext cx="11112" cy="15875"/>
          </a:xfrm>
          <a:custGeom>
            <a:avLst/>
            <a:gdLst>
              <a:gd name="T0" fmla="*/ 2147483647 w 27"/>
              <a:gd name="T1" fmla="*/ 0 h 37"/>
              <a:gd name="T2" fmla="*/ 2147483647 w 27"/>
              <a:gd name="T3" fmla="*/ 2147483647 h 37"/>
              <a:gd name="T4" fmla="*/ 2147483647 w 27"/>
              <a:gd name="T5" fmla="*/ 2147483647 h 37"/>
              <a:gd name="T6" fmla="*/ 2147483647 w 27"/>
              <a:gd name="T7" fmla="*/ 2147483647 h 37"/>
              <a:gd name="T8" fmla="*/ 2147483647 w 27"/>
              <a:gd name="T9" fmla="*/ 2147483647 h 37"/>
              <a:gd name="T10" fmla="*/ 0 w 27"/>
              <a:gd name="T11" fmla="*/ 2147483647 h 37"/>
              <a:gd name="T12" fmla="*/ 2147483647 w 27"/>
              <a:gd name="T13" fmla="*/ 0 h 37"/>
              <a:gd name="T14" fmla="*/ 0 60000 65536"/>
              <a:gd name="T15" fmla="*/ 0 60000 65536"/>
              <a:gd name="T16" fmla="*/ 0 60000 65536"/>
              <a:gd name="T17" fmla="*/ 0 60000 65536"/>
              <a:gd name="T18" fmla="*/ 0 60000 65536"/>
              <a:gd name="T19" fmla="*/ 0 60000 65536"/>
              <a:gd name="T20" fmla="*/ 0 60000 65536"/>
              <a:gd name="T21" fmla="*/ 0 w 27"/>
              <a:gd name="T22" fmla="*/ 0 h 37"/>
              <a:gd name="T23" fmla="*/ 27 w 27"/>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37">
                <a:moveTo>
                  <a:pt x="15" y="0"/>
                </a:moveTo>
                <a:lnTo>
                  <a:pt x="27" y="29"/>
                </a:lnTo>
                <a:lnTo>
                  <a:pt x="8" y="37"/>
                </a:lnTo>
                <a:lnTo>
                  <a:pt x="4" y="37"/>
                </a:lnTo>
                <a:lnTo>
                  <a:pt x="4" y="6"/>
                </a:lnTo>
                <a:lnTo>
                  <a:pt x="0" y="6"/>
                </a:lnTo>
                <a:lnTo>
                  <a:pt x="15" y="0"/>
                </a:lnTo>
                <a:close/>
              </a:path>
            </a:pathLst>
          </a:custGeom>
          <a:solidFill>
            <a:srgbClr val="000000"/>
          </a:solidFill>
          <a:ln w="0">
            <a:solidFill>
              <a:srgbClr val="000000"/>
            </a:solidFill>
            <a:round/>
            <a:headEnd/>
            <a:tailEnd/>
          </a:ln>
        </p:spPr>
        <p:txBody>
          <a:bodyPr/>
          <a:lstStyle/>
          <a:p>
            <a:endParaRPr lang="en-US"/>
          </a:p>
        </p:txBody>
      </p:sp>
      <p:sp>
        <p:nvSpPr>
          <p:cNvPr id="67695" name="Freeform 109"/>
          <p:cNvSpPr>
            <a:spLocks noChangeAspect="1"/>
          </p:cNvSpPr>
          <p:nvPr/>
        </p:nvSpPr>
        <p:spPr bwMode="auto">
          <a:xfrm>
            <a:off x="9023350" y="4191000"/>
            <a:ext cx="14288" cy="14288"/>
          </a:xfrm>
          <a:custGeom>
            <a:avLst/>
            <a:gdLst>
              <a:gd name="T0" fmla="*/ 2147483647 w 44"/>
              <a:gd name="T1" fmla="*/ 0 h 31"/>
              <a:gd name="T2" fmla="*/ 2147483647 w 44"/>
              <a:gd name="T3" fmla="*/ 2147483647 h 31"/>
              <a:gd name="T4" fmla="*/ 2147483647 w 44"/>
              <a:gd name="T5" fmla="*/ 2147483647 h 31"/>
              <a:gd name="T6" fmla="*/ 2147483647 w 44"/>
              <a:gd name="T7" fmla="*/ 0 h 31"/>
              <a:gd name="T8" fmla="*/ 0 w 44"/>
              <a:gd name="T9" fmla="*/ 2147483647 h 31"/>
              <a:gd name="T10" fmla="*/ 2147483647 w 44"/>
              <a:gd name="T11" fmla="*/ 0 h 31"/>
              <a:gd name="T12" fmla="*/ 2147483647 w 44"/>
              <a:gd name="T13" fmla="*/ 0 h 31"/>
              <a:gd name="T14" fmla="*/ 0 60000 65536"/>
              <a:gd name="T15" fmla="*/ 0 60000 65536"/>
              <a:gd name="T16" fmla="*/ 0 60000 65536"/>
              <a:gd name="T17" fmla="*/ 0 60000 65536"/>
              <a:gd name="T18" fmla="*/ 0 60000 65536"/>
              <a:gd name="T19" fmla="*/ 0 60000 65536"/>
              <a:gd name="T20" fmla="*/ 0 60000 65536"/>
              <a:gd name="T21" fmla="*/ 0 w 44"/>
              <a:gd name="T22" fmla="*/ 0 h 31"/>
              <a:gd name="T23" fmla="*/ 44 w 4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1">
                <a:moveTo>
                  <a:pt x="44" y="0"/>
                </a:moveTo>
                <a:lnTo>
                  <a:pt x="44" y="31"/>
                </a:lnTo>
                <a:lnTo>
                  <a:pt x="3" y="31"/>
                </a:lnTo>
                <a:lnTo>
                  <a:pt x="6" y="0"/>
                </a:lnTo>
                <a:lnTo>
                  <a:pt x="0" y="31"/>
                </a:lnTo>
                <a:lnTo>
                  <a:pt x="3" y="0"/>
                </a:lnTo>
                <a:lnTo>
                  <a:pt x="44" y="0"/>
                </a:lnTo>
                <a:close/>
              </a:path>
            </a:pathLst>
          </a:custGeom>
          <a:solidFill>
            <a:srgbClr val="000000"/>
          </a:solidFill>
          <a:ln w="0">
            <a:solidFill>
              <a:srgbClr val="000000"/>
            </a:solidFill>
            <a:round/>
            <a:headEnd/>
            <a:tailEnd/>
          </a:ln>
        </p:spPr>
        <p:txBody>
          <a:bodyPr/>
          <a:lstStyle/>
          <a:p>
            <a:endParaRPr lang="en-US"/>
          </a:p>
        </p:txBody>
      </p:sp>
      <p:sp>
        <p:nvSpPr>
          <p:cNvPr id="67696" name="Freeform 110"/>
          <p:cNvSpPr>
            <a:spLocks noChangeAspect="1"/>
          </p:cNvSpPr>
          <p:nvPr/>
        </p:nvSpPr>
        <p:spPr bwMode="auto">
          <a:xfrm>
            <a:off x="9023350" y="4191000"/>
            <a:ext cx="7938" cy="14288"/>
          </a:xfrm>
          <a:custGeom>
            <a:avLst/>
            <a:gdLst>
              <a:gd name="T0" fmla="*/ 0 w 26"/>
              <a:gd name="T1" fmla="*/ 2147483647 h 36"/>
              <a:gd name="T2" fmla="*/ 2147483647 w 26"/>
              <a:gd name="T3" fmla="*/ 0 h 36"/>
              <a:gd name="T4" fmla="*/ 2147483647 w 26"/>
              <a:gd name="T5" fmla="*/ 2147483647 h 36"/>
              <a:gd name="T6" fmla="*/ 2147483647 w 26"/>
              <a:gd name="T7" fmla="*/ 2147483647 h 36"/>
              <a:gd name="T8" fmla="*/ 2147483647 w 26"/>
              <a:gd name="T9" fmla="*/ 2147483647 h 36"/>
              <a:gd name="T10" fmla="*/ 2147483647 w 26"/>
              <a:gd name="T11" fmla="*/ 2147483647 h 36"/>
              <a:gd name="T12" fmla="*/ 0 w 26"/>
              <a:gd name="T13" fmla="*/ 2147483647 h 36"/>
              <a:gd name="T14" fmla="*/ 0 60000 65536"/>
              <a:gd name="T15" fmla="*/ 0 60000 65536"/>
              <a:gd name="T16" fmla="*/ 0 60000 65536"/>
              <a:gd name="T17" fmla="*/ 0 60000 65536"/>
              <a:gd name="T18" fmla="*/ 0 60000 65536"/>
              <a:gd name="T19" fmla="*/ 0 60000 65536"/>
              <a:gd name="T20" fmla="*/ 0 60000 65536"/>
              <a:gd name="T21" fmla="*/ 0 w 26"/>
              <a:gd name="T22" fmla="*/ 0 h 36"/>
              <a:gd name="T23" fmla="*/ 26 w 26"/>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6">
                <a:moveTo>
                  <a:pt x="0" y="31"/>
                </a:moveTo>
                <a:lnTo>
                  <a:pt x="6" y="0"/>
                </a:lnTo>
                <a:lnTo>
                  <a:pt x="26" y="4"/>
                </a:lnTo>
                <a:lnTo>
                  <a:pt x="22" y="36"/>
                </a:lnTo>
                <a:lnTo>
                  <a:pt x="22" y="4"/>
                </a:lnTo>
                <a:lnTo>
                  <a:pt x="19" y="36"/>
                </a:lnTo>
                <a:lnTo>
                  <a:pt x="0" y="31"/>
                </a:lnTo>
                <a:close/>
              </a:path>
            </a:pathLst>
          </a:custGeom>
          <a:solidFill>
            <a:srgbClr val="000000"/>
          </a:solidFill>
          <a:ln w="0">
            <a:solidFill>
              <a:srgbClr val="000000"/>
            </a:solidFill>
            <a:round/>
            <a:headEnd/>
            <a:tailEnd/>
          </a:ln>
        </p:spPr>
        <p:txBody>
          <a:bodyPr/>
          <a:lstStyle/>
          <a:p>
            <a:endParaRPr lang="en-US"/>
          </a:p>
        </p:txBody>
      </p:sp>
      <p:sp>
        <p:nvSpPr>
          <p:cNvPr id="67697" name="Freeform 111"/>
          <p:cNvSpPr>
            <a:spLocks noChangeAspect="1"/>
          </p:cNvSpPr>
          <p:nvPr/>
        </p:nvSpPr>
        <p:spPr bwMode="auto">
          <a:xfrm>
            <a:off x="8958263" y="4235450"/>
            <a:ext cx="4762" cy="7938"/>
          </a:xfrm>
          <a:custGeom>
            <a:avLst/>
            <a:gdLst>
              <a:gd name="T0" fmla="*/ 0 w 12"/>
              <a:gd name="T1" fmla="*/ 0 h 27"/>
              <a:gd name="T2" fmla="*/ 2147483647 w 12"/>
              <a:gd name="T3" fmla="*/ 2147483647 h 27"/>
              <a:gd name="T4" fmla="*/ 0 w 12"/>
              <a:gd name="T5" fmla="*/ 0 h 27"/>
              <a:gd name="T6" fmla="*/ 0 60000 65536"/>
              <a:gd name="T7" fmla="*/ 0 60000 65536"/>
              <a:gd name="T8" fmla="*/ 0 60000 65536"/>
              <a:gd name="T9" fmla="*/ 0 w 12"/>
              <a:gd name="T10" fmla="*/ 0 h 27"/>
              <a:gd name="T11" fmla="*/ 12 w 12"/>
              <a:gd name="T12" fmla="*/ 27 h 27"/>
            </a:gdLst>
            <a:ahLst/>
            <a:cxnLst>
              <a:cxn ang="T6">
                <a:pos x="T0" y="T1"/>
              </a:cxn>
              <a:cxn ang="T7">
                <a:pos x="T2" y="T3"/>
              </a:cxn>
              <a:cxn ang="T8">
                <a:pos x="T4" y="T5"/>
              </a:cxn>
            </a:cxnLst>
            <a:rect l="T9" t="T10" r="T11" b="T12"/>
            <a:pathLst>
              <a:path w="12" h="27">
                <a:moveTo>
                  <a:pt x="0" y="0"/>
                </a:moveTo>
                <a:lnTo>
                  <a:pt x="12" y="27"/>
                </a:lnTo>
                <a:lnTo>
                  <a:pt x="0" y="0"/>
                </a:lnTo>
                <a:close/>
              </a:path>
            </a:pathLst>
          </a:custGeom>
          <a:solidFill>
            <a:srgbClr val="000000"/>
          </a:solidFill>
          <a:ln w="0">
            <a:solidFill>
              <a:srgbClr val="000000"/>
            </a:solidFill>
            <a:round/>
            <a:headEnd/>
            <a:tailEnd/>
          </a:ln>
        </p:spPr>
        <p:txBody>
          <a:bodyPr/>
          <a:lstStyle/>
          <a:p>
            <a:endParaRPr lang="en-US"/>
          </a:p>
        </p:txBody>
      </p:sp>
      <p:sp>
        <p:nvSpPr>
          <p:cNvPr id="67698" name="Freeform 112"/>
          <p:cNvSpPr>
            <a:spLocks noChangeAspect="1"/>
          </p:cNvSpPr>
          <p:nvPr/>
        </p:nvSpPr>
        <p:spPr bwMode="auto">
          <a:xfrm>
            <a:off x="8936038" y="4257675"/>
            <a:ext cx="9525" cy="7938"/>
          </a:xfrm>
          <a:custGeom>
            <a:avLst/>
            <a:gdLst>
              <a:gd name="T0" fmla="*/ 2147483647 w 27"/>
              <a:gd name="T1" fmla="*/ 0 h 25"/>
              <a:gd name="T2" fmla="*/ 2147483647 w 27"/>
              <a:gd name="T3" fmla="*/ 0 h 25"/>
              <a:gd name="T4" fmla="*/ 2147483647 w 27"/>
              <a:gd name="T5" fmla="*/ 2147483647 h 25"/>
              <a:gd name="T6" fmla="*/ 2147483647 w 27"/>
              <a:gd name="T7" fmla="*/ 2147483647 h 25"/>
              <a:gd name="T8" fmla="*/ 2147483647 w 27"/>
              <a:gd name="T9" fmla="*/ 2147483647 h 25"/>
              <a:gd name="T10" fmla="*/ 2147483647 w 27"/>
              <a:gd name="T11" fmla="*/ 2147483647 h 25"/>
              <a:gd name="T12" fmla="*/ 2147483647 w 27"/>
              <a:gd name="T13" fmla="*/ 2147483647 h 25"/>
              <a:gd name="T14" fmla="*/ 2147483647 w 27"/>
              <a:gd name="T15" fmla="*/ 2147483647 h 25"/>
              <a:gd name="T16" fmla="*/ 2147483647 w 27"/>
              <a:gd name="T17" fmla="*/ 2147483647 h 25"/>
              <a:gd name="T18" fmla="*/ 2147483647 w 27"/>
              <a:gd name="T19" fmla="*/ 2147483647 h 25"/>
              <a:gd name="T20" fmla="*/ 2147483647 w 27"/>
              <a:gd name="T21" fmla="*/ 2147483647 h 25"/>
              <a:gd name="T22" fmla="*/ 2147483647 w 27"/>
              <a:gd name="T23" fmla="*/ 2147483647 h 25"/>
              <a:gd name="T24" fmla="*/ 2147483647 w 27"/>
              <a:gd name="T25" fmla="*/ 2147483647 h 25"/>
              <a:gd name="T26" fmla="*/ 2147483647 w 27"/>
              <a:gd name="T27" fmla="*/ 2147483647 h 25"/>
              <a:gd name="T28" fmla="*/ 2147483647 w 27"/>
              <a:gd name="T29" fmla="*/ 2147483647 h 25"/>
              <a:gd name="T30" fmla="*/ 2147483647 w 27"/>
              <a:gd name="T31" fmla="*/ 2147483647 h 25"/>
              <a:gd name="T32" fmla="*/ 2147483647 w 27"/>
              <a:gd name="T33" fmla="*/ 2147483647 h 25"/>
              <a:gd name="T34" fmla="*/ 2147483647 w 27"/>
              <a:gd name="T35" fmla="*/ 2147483647 h 25"/>
              <a:gd name="T36" fmla="*/ 2147483647 w 27"/>
              <a:gd name="T37" fmla="*/ 2147483647 h 25"/>
              <a:gd name="T38" fmla="*/ 0 w 27"/>
              <a:gd name="T39" fmla="*/ 2147483647 h 25"/>
              <a:gd name="T40" fmla="*/ 0 w 27"/>
              <a:gd name="T41" fmla="*/ 2147483647 h 25"/>
              <a:gd name="T42" fmla="*/ 2147483647 w 27"/>
              <a:gd name="T43" fmla="*/ 0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
              <a:gd name="T67" fmla="*/ 0 h 25"/>
              <a:gd name="T68" fmla="*/ 27 w 27"/>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 h="25">
                <a:moveTo>
                  <a:pt x="23" y="0"/>
                </a:moveTo>
                <a:lnTo>
                  <a:pt x="23" y="0"/>
                </a:lnTo>
                <a:lnTo>
                  <a:pt x="25" y="2"/>
                </a:lnTo>
                <a:lnTo>
                  <a:pt x="26" y="4"/>
                </a:lnTo>
                <a:lnTo>
                  <a:pt x="27" y="7"/>
                </a:lnTo>
                <a:lnTo>
                  <a:pt x="27" y="10"/>
                </a:lnTo>
                <a:lnTo>
                  <a:pt x="27" y="12"/>
                </a:lnTo>
                <a:lnTo>
                  <a:pt x="26" y="15"/>
                </a:lnTo>
                <a:lnTo>
                  <a:pt x="25" y="17"/>
                </a:lnTo>
                <a:lnTo>
                  <a:pt x="23" y="20"/>
                </a:lnTo>
                <a:lnTo>
                  <a:pt x="21" y="21"/>
                </a:lnTo>
                <a:lnTo>
                  <a:pt x="19" y="23"/>
                </a:lnTo>
                <a:lnTo>
                  <a:pt x="17" y="24"/>
                </a:lnTo>
                <a:lnTo>
                  <a:pt x="14" y="25"/>
                </a:lnTo>
                <a:lnTo>
                  <a:pt x="12" y="25"/>
                </a:lnTo>
                <a:lnTo>
                  <a:pt x="10" y="25"/>
                </a:lnTo>
                <a:lnTo>
                  <a:pt x="7" y="24"/>
                </a:lnTo>
                <a:lnTo>
                  <a:pt x="5" y="23"/>
                </a:lnTo>
                <a:lnTo>
                  <a:pt x="1" y="21"/>
                </a:lnTo>
                <a:lnTo>
                  <a:pt x="0" y="19"/>
                </a:lnTo>
                <a:lnTo>
                  <a:pt x="23" y="0"/>
                </a:lnTo>
                <a:close/>
              </a:path>
            </a:pathLst>
          </a:custGeom>
          <a:solidFill>
            <a:srgbClr val="000000"/>
          </a:solidFill>
          <a:ln w="0">
            <a:solidFill>
              <a:srgbClr val="000000"/>
            </a:solidFill>
            <a:round/>
            <a:headEnd/>
            <a:tailEnd/>
          </a:ln>
        </p:spPr>
        <p:txBody>
          <a:bodyPr/>
          <a:lstStyle/>
          <a:p>
            <a:endParaRPr lang="en-US"/>
          </a:p>
        </p:txBody>
      </p:sp>
      <p:sp>
        <p:nvSpPr>
          <p:cNvPr id="67699" name="Freeform 113"/>
          <p:cNvSpPr>
            <a:spLocks noChangeAspect="1"/>
          </p:cNvSpPr>
          <p:nvPr/>
        </p:nvSpPr>
        <p:spPr bwMode="auto">
          <a:xfrm>
            <a:off x="8948738" y="4235450"/>
            <a:ext cx="14287" cy="11113"/>
          </a:xfrm>
          <a:custGeom>
            <a:avLst/>
            <a:gdLst>
              <a:gd name="T0" fmla="*/ 2147483647 w 32"/>
              <a:gd name="T1" fmla="*/ 0 h 32"/>
              <a:gd name="T2" fmla="*/ 2147483647 w 32"/>
              <a:gd name="T3" fmla="*/ 2147483647 h 32"/>
              <a:gd name="T4" fmla="*/ 2147483647 w 32"/>
              <a:gd name="T5" fmla="*/ 2147483647 h 32"/>
              <a:gd name="T6" fmla="*/ 2147483647 w 32"/>
              <a:gd name="T7" fmla="*/ 2147483647 h 32"/>
              <a:gd name="T8" fmla="*/ 2147483647 w 32"/>
              <a:gd name="T9" fmla="*/ 2147483647 h 32"/>
              <a:gd name="T10" fmla="*/ 0 w 32"/>
              <a:gd name="T11" fmla="*/ 2147483647 h 32"/>
              <a:gd name="T12" fmla="*/ 2147483647 w 32"/>
              <a:gd name="T13" fmla="*/ 0 h 32"/>
              <a:gd name="T14" fmla="*/ 0 60000 65536"/>
              <a:gd name="T15" fmla="*/ 0 60000 65536"/>
              <a:gd name="T16" fmla="*/ 0 60000 65536"/>
              <a:gd name="T17" fmla="*/ 0 60000 65536"/>
              <a:gd name="T18" fmla="*/ 0 60000 65536"/>
              <a:gd name="T19" fmla="*/ 0 60000 65536"/>
              <a:gd name="T20" fmla="*/ 0 60000 65536"/>
              <a:gd name="T21" fmla="*/ 0 w 32"/>
              <a:gd name="T22" fmla="*/ 0 h 32"/>
              <a:gd name="T23" fmla="*/ 32 w 32"/>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2">
                <a:moveTo>
                  <a:pt x="20" y="0"/>
                </a:moveTo>
                <a:lnTo>
                  <a:pt x="32" y="27"/>
                </a:lnTo>
                <a:lnTo>
                  <a:pt x="31" y="27"/>
                </a:lnTo>
                <a:lnTo>
                  <a:pt x="24" y="32"/>
                </a:lnTo>
                <a:lnTo>
                  <a:pt x="7" y="5"/>
                </a:lnTo>
                <a:lnTo>
                  <a:pt x="0" y="10"/>
                </a:lnTo>
                <a:lnTo>
                  <a:pt x="20" y="0"/>
                </a:lnTo>
                <a:close/>
              </a:path>
            </a:pathLst>
          </a:custGeom>
          <a:solidFill>
            <a:srgbClr val="000000"/>
          </a:solidFill>
          <a:ln w="0">
            <a:solidFill>
              <a:srgbClr val="000000"/>
            </a:solidFill>
            <a:round/>
            <a:headEnd/>
            <a:tailEnd/>
          </a:ln>
        </p:spPr>
        <p:txBody>
          <a:bodyPr/>
          <a:lstStyle/>
          <a:p>
            <a:endParaRPr lang="en-US"/>
          </a:p>
        </p:txBody>
      </p:sp>
      <p:sp>
        <p:nvSpPr>
          <p:cNvPr id="67700" name="Freeform 114"/>
          <p:cNvSpPr>
            <a:spLocks noChangeAspect="1"/>
          </p:cNvSpPr>
          <p:nvPr/>
        </p:nvSpPr>
        <p:spPr bwMode="auto">
          <a:xfrm>
            <a:off x="8943975" y="4232275"/>
            <a:ext cx="19050" cy="23813"/>
          </a:xfrm>
          <a:custGeom>
            <a:avLst/>
            <a:gdLst>
              <a:gd name="T0" fmla="*/ 2147483647 w 52"/>
              <a:gd name="T1" fmla="*/ 2147483647 h 70"/>
              <a:gd name="T2" fmla="*/ 2147483647 w 52"/>
              <a:gd name="T3" fmla="*/ 2147483647 h 70"/>
              <a:gd name="T4" fmla="*/ 0 w 52"/>
              <a:gd name="T5" fmla="*/ 2147483647 h 70"/>
              <a:gd name="T6" fmla="*/ 2147483647 w 52"/>
              <a:gd name="T7" fmla="*/ 2147483647 h 70"/>
              <a:gd name="T8" fmla="*/ 2147483647 w 52"/>
              <a:gd name="T9" fmla="*/ 2147483647 h 70"/>
              <a:gd name="T10" fmla="*/ 2147483647 w 52"/>
              <a:gd name="T11" fmla="*/ 0 h 70"/>
              <a:gd name="T12" fmla="*/ 2147483647 w 52"/>
              <a:gd name="T13" fmla="*/ 2147483647 h 70"/>
              <a:gd name="T14" fmla="*/ 0 60000 65536"/>
              <a:gd name="T15" fmla="*/ 0 60000 65536"/>
              <a:gd name="T16" fmla="*/ 0 60000 65536"/>
              <a:gd name="T17" fmla="*/ 0 60000 65536"/>
              <a:gd name="T18" fmla="*/ 0 60000 65536"/>
              <a:gd name="T19" fmla="*/ 0 60000 65536"/>
              <a:gd name="T20" fmla="*/ 0 60000 65536"/>
              <a:gd name="T21" fmla="*/ 0 w 52"/>
              <a:gd name="T22" fmla="*/ 0 h 70"/>
              <a:gd name="T23" fmla="*/ 52 w 52"/>
              <a:gd name="T24" fmla="*/ 70 h 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70">
                <a:moveTo>
                  <a:pt x="29" y="14"/>
                </a:moveTo>
                <a:lnTo>
                  <a:pt x="46" y="41"/>
                </a:lnTo>
                <a:lnTo>
                  <a:pt x="0" y="70"/>
                </a:lnTo>
                <a:lnTo>
                  <a:pt x="34" y="47"/>
                </a:lnTo>
                <a:lnTo>
                  <a:pt x="18" y="22"/>
                </a:lnTo>
                <a:lnTo>
                  <a:pt x="52" y="0"/>
                </a:lnTo>
                <a:lnTo>
                  <a:pt x="29" y="14"/>
                </a:lnTo>
                <a:close/>
              </a:path>
            </a:pathLst>
          </a:custGeom>
          <a:solidFill>
            <a:srgbClr val="000000"/>
          </a:solidFill>
          <a:ln w="0">
            <a:solidFill>
              <a:srgbClr val="000000"/>
            </a:solidFill>
            <a:round/>
            <a:headEnd/>
            <a:tailEnd/>
          </a:ln>
        </p:spPr>
        <p:txBody>
          <a:bodyPr/>
          <a:lstStyle/>
          <a:p>
            <a:endParaRPr lang="en-US"/>
          </a:p>
        </p:txBody>
      </p:sp>
      <p:sp>
        <p:nvSpPr>
          <p:cNvPr id="67701" name="Freeform 115"/>
          <p:cNvSpPr>
            <a:spLocks noChangeAspect="1"/>
          </p:cNvSpPr>
          <p:nvPr/>
        </p:nvSpPr>
        <p:spPr bwMode="auto">
          <a:xfrm>
            <a:off x="8945563" y="4238625"/>
            <a:ext cx="11112" cy="14288"/>
          </a:xfrm>
          <a:custGeom>
            <a:avLst/>
            <a:gdLst>
              <a:gd name="T0" fmla="*/ 2147483647 w 30"/>
              <a:gd name="T1" fmla="*/ 0 h 35"/>
              <a:gd name="T2" fmla="*/ 2147483647 w 30"/>
              <a:gd name="T3" fmla="*/ 2147483647 h 35"/>
              <a:gd name="T4" fmla="*/ 2147483647 w 30"/>
              <a:gd name="T5" fmla="*/ 2147483647 h 35"/>
              <a:gd name="T6" fmla="*/ 2147483647 w 30"/>
              <a:gd name="T7" fmla="*/ 2147483647 h 35"/>
              <a:gd name="T8" fmla="*/ 0 w 30"/>
              <a:gd name="T9" fmla="*/ 2147483647 h 35"/>
              <a:gd name="T10" fmla="*/ 2147483647 w 30"/>
              <a:gd name="T11" fmla="*/ 2147483647 h 35"/>
              <a:gd name="T12" fmla="*/ 2147483647 w 30"/>
              <a:gd name="T13" fmla="*/ 0 h 35"/>
              <a:gd name="T14" fmla="*/ 0 60000 65536"/>
              <a:gd name="T15" fmla="*/ 0 60000 65536"/>
              <a:gd name="T16" fmla="*/ 0 60000 65536"/>
              <a:gd name="T17" fmla="*/ 0 60000 65536"/>
              <a:gd name="T18" fmla="*/ 0 60000 65536"/>
              <a:gd name="T19" fmla="*/ 0 60000 65536"/>
              <a:gd name="T20" fmla="*/ 0 60000 65536"/>
              <a:gd name="T21" fmla="*/ 0 w 30"/>
              <a:gd name="T22" fmla="*/ 0 h 35"/>
              <a:gd name="T23" fmla="*/ 30 w 30"/>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5">
                <a:moveTo>
                  <a:pt x="14" y="0"/>
                </a:moveTo>
                <a:lnTo>
                  <a:pt x="30" y="25"/>
                </a:lnTo>
                <a:lnTo>
                  <a:pt x="17" y="35"/>
                </a:lnTo>
                <a:lnTo>
                  <a:pt x="19" y="33"/>
                </a:lnTo>
                <a:lnTo>
                  <a:pt x="0" y="10"/>
                </a:lnTo>
                <a:lnTo>
                  <a:pt x="2" y="8"/>
                </a:lnTo>
                <a:lnTo>
                  <a:pt x="14" y="0"/>
                </a:lnTo>
                <a:close/>
              </a:path>
            </a:pathLst>
          </a:custGeom>
          <a:solidFill>
            <a:srgbClr val="000000"/>
          </a:solidFill>
          <a:ln w="0">
            <a:solidFill>
              <a:srgbClr val="000000"/>
            </a:solidFill>
            <a:round/>
            <a:headEnd/>
            <a:tailEnd/>
          </a:ln>
        </p:spPr>
        <p:txBody>
          <a:bodyPr/>
          <a:lstStyle/>
          <a:p>
            <a:endParaRPr lang="en-US"/>
          </a:p>
        </p:txBody>
      </p:sp>
      <p:sp>
        <p:nvSpPr>
          <p:cNvPr id="67702" name="Freeform 116"/>
          <p:cNvSpPr>
            <a:spLocks noChangeAspect="1"/>
          </p:cNvSpPr>
          <p:nvPr/>
        </p:nvSpPr>
        <p:spPr bwMode="auto">
          <a:xfrm>
            <a:off x="8936038" y="4243388"/>
            <a:ext cx="17462" cy="11112"/>
          </a:xfrm>
          <a:custGeom>
            <a:avLst/>
            <a:gdLst>
              <a:gd name="T0" fmla="*/ 2147483647 w 46"/>
              <a:gd name="T1" fmla="*/ 0 h 32"/>
              <a:gd name="T2" fmla="*/ 2147483647 w 46"/>
              <a:gd name="T3" fmla="*/ 2147483647 h 32"/>
              <a:gd name="T4" fmla="*/ 2147483647 w 46"/>
              <a:gd name="T5" fmla="*/ 2147483647 h 32"/>
              <a:gd name="T6" fmla="*/ 2147483647 w 46"/>
              <a:gd name="T7" fmla="*/ 2147483647 h 32"/>
              <a:gd name="T8" fmla="*/ 2147483647 w 46"/>
              <a:gd name="T9" fmla="*/ 2147483647 h 32"/>
              <a:gd name="T10" fmla="*/ 0 w 46"/>
              <a:gd name="T11" fmla="*/ 2147483647 h 32"/>
              <a:gd name="T12" fmla="*/ 2147483647 w 46"/>
              <a:gd name="T13" fmla="*/ 0 h 32"/>
              <a:gd name="T14" fmla="*/ 0 60000 65536"/>
              <a:gd name="T15" fmla="*/ 0 60000 65536"/>
              <a:gd name="T16" fmla="*/ 0 60000 65536"/>
              <a:gd name="T17" fmla="*/ 0 60000 65536"/>
              <a:gd name="T18" fmla="*/ 0 60000 65536"/>
              <a:gd name="T19" fmla="*/ 0 60000 65536"/>
              <a:gd name="T20" fmla="*/ 0 60000 65536"/>
              <a:gd name="T21" fmla="*/ 0 w 46"/>
              <a:gd name="T22" fmla="*/ 0 h 32"/>
              <a:gd name="T23" fmla="*/ 46 w 4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2">
                <a:moveTo>
                  <a:pt x="25" y="0"/>
                </a:moveTo>
                <a:lnTo>
                  <a:pt x="44" y="23"/>
                </a:lnTo>
                <a:lnTo>
                  <a:pt x="46" y="21"/>
                </a:lnTo>
                <a:lnTo>
                  <a:pt x="34" y="32"/>
                </a:lnTo>
                <a:lnTo>
                  <a:pt x="13" y="9"/>
                </a:lnTo>
                <a:lnTo>
                  <a:pt x="0" y="19"/>
                </a:lnTo>
                <a:lnTo>
                  <a:pt x="25" y="0"/>
                </a:lnTo>
                <a:close/>
              </a:path>
            </a:pathLst>
          </a:custGeom>
          <a:solidFill>
            <a:srgbClr val="000000"/>
          </a:solidFill>
          <a:ln w="0">
            <a:solidFill>
              <a:srgbClr val="000000"/>
            </a:solidFill>
            <a:round/>
            <a:headEnd/>
            <a:tailEnd/>
          </a:ln>
        </p:spPr>
        <p:txBody>
          <a:bodyPr/>
          <a:lstStyle/>
          <a:p>
            <a:endParaRPr lang="en-US"/>
          </a:p>
        </p:txBody>
      </p:sp>
      <p:sp>
        <p:nvSpPr>
          <p:cNvPr id="67703" name="Freeform 117"/>
          <p:cNvSpPr>
            <a:spLocks noChangeAspect="1"/>
          </p:cNvSpPr>
          <p:nvPr/>
        </p:nvSpPr>
        <p:spPr bwMode="auto">
          <a:xfrm>
            <a:off x="8937625" y="4246563"/>
            <a:ext cx="9525" cy="9525"/>
          </a:xfrm>
          <a:custGeom>
            <a:avLst/>
            <a:gdLst>
              <a:gd name="T0" fmla="*/ 2147483647 w 33"/>
              <a:gd name="T1" fmla="*/ 0 h 30"/>
              <a:gd name="T2" fmla="*/ 2147483647 w 33"/>
              <a:gd name="T3" fmla="*/ 2147483647 h 30"/>
              <a:gd name="T4" fmla="*/ 2147483647 w 33"/>
              <a:gd name="T5" fmla="*/ 2147483647 h 30"/>
              <a:gd name="T6" fmla="*/ 2147483647 w 33"/>
              <a:gd name="T7" fmla="*/ 2147483647 h 30"/>
              <a:gd name="T8" fmla="*/ 0 w 33"/>
              <a:gd name="T9" fmla="*/ 2147483647 h 30"/>
              <a:gd name="T10" fmla="*/ 2147483647 w 33"/>
              <a:gd name="T11" fmla="*/ 2147483647 h 30"/>
              <a:gd name="T12" fmla="*/ 2147483647 w 33"/>
              <a:gd name="T13" fmla="*/ 0 h 30"/>
              <a:gd name="T14" fmla="*/ 0 60000 65536"/>
              <a:gd name="T15" fmla="*/ 0 60000 65536"/>
              <a:gd name="T16" fmla="*/ 0 60000 65536"/>
              <a:gd name="T17" fmla="*/ 0 60000 65536"/>
              <a:gd name="T18" fmla="*/ 0 60000 65536"/>
              <a:gd name="T19" fmla="*/ 0 60000 65536"/>
              <a:gd name="T20" fmla="*/ 0 60000 65536"/>
              <a:gd name="T21" fmla="*/ 0 w 33"/>
              <a:gd name="T22" fmla="*/ 0 h 30"/>
              <a:gd name="T23" fmla="*/ 33 w 33"/>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0">
                <a:moveTo>
                  <a:pt x="12" y="0"/>
                </a:moveTo>
                <a:lnTo>
                  <a:pt x="33" y="23"/>
                </a:lnTo>
                <a:lnTo>
                  <a:pt x="25" y="30"/>
                </a:lnTo>
                <a:lnTo>
                  <a:pt x="25" y="29"/>
                </a:lnTo>
                <a:lnTo>
                  <a:pt x="0" y="10"/>
                </a:lnTo>
                <a:lnTo>
                  <a:pt x="1" y="9"/>
                </a:lnTo>
                <a:lnTo>
                  <a:pt x="12" y="0"/>
                </a:lnTo>
                <a:close/>
              </a:path>
            </a:pathLst>
          </a:custGeom>
          <a:solidFill>
            <a:srgbClr val="000000"/>
          </a:solidFill>
          <a:ln w="0">
            <a:solidFill>
              <a:srgbClr val="000000"/>
            </a:solidFill>
            <a:round/>
            <a:headEnd/>
            <a:tailEnd/>
          </a:ln>
        </p:spPr>
        <p:txBody>
          <a:bodyPr/>
          <a:lstStyle/>
          <a:p>
            <a:endParaRPr lang="en-US"/>
          </a:p>
        </p:txBody>
      </p:sp>
      <p:sp>
        <p:nvSpPr>
          <p:cNvPr id="67704" name="Freeform 118"/>
          <p:cNvSpPr>
            <a:spLocks noChangeAspect="1"/>
          </p:cNvSpPr>
          <p:nvPr/>
        </p:nvSpPr>
        <p:spPr bwMode="auto">
          <a:xfrm>
            <a:off x="8932863" y="4251325"/>
            <a:ext cx="12700" cy="6350"/>
          </a:xfrm>
          <a:custGeom>
            <a:avLst/>
            <a:gdLst>
              <a:gd name="T0" fmla="*/ 2147483647 w 34"/>
              <a:gd name="T1" fmla="*/ 0 h 24"/>
              <a:gd name="T2" fmla="*/ 2147483647 w 34"/>
              <a:gd name="T3" fmla="*/ 2147483647 h 24"/>
              <a:gd name="T4" fmla="*/ 2147483647 w 34"/>
              <a:gd name="T5" fmla="*/ 2147483647 h 24"/>
              <a:gd name="T6" fmla="*/ 2147483647 w 34"/>
              <a:gd name="T7" fmla="*/ 2147483647 h 24"/>
              <a:gd name="T8" fmla="*/ 0 w 34"/>
              <a:gd name="T9" fmla="*/ 2147483647 h 24"/>
              <a:gd name="T10" fmla="*/ 2147483647 w 34"/>
              <a:gd name="T11" fmla="*/ 2147483647 h 24"/>
              <a:gd name="T12" fmla="*/ 2147483647 w 34"/>
              <a:gd name="T13" fmla="*/ 0 h 24"/>
              <a:gd name="T14" fmla="*/ 0 60000 65536"/>
              <a:gd name="T15" fmla="*/ 0 60000 65536"/>
              <a:gd name="T16" fmla="*/ 0 60000 65536"/>
              <a:gd name="T17" fmla="*/ 0 60000 65536"/>
              <a:gd name="T18" fmla="*/ 0 60000 65536"/>
              <a:gd name="T19" fmla="*/ 0 60000 65536"/>
              <a:gd name="T20" fmla="*/ 0 60000 65536"/>
              <a:gd name="T21" fmla="*/ 0 w 34"/>
              <a:gd name="T22" fmla="*/ 0 h 24"/>
              <a:gd name="T23" fmla="*/ 34 w 3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24">
                <a:moveTo>
                  <a:pt x="9" y="0"/>
                </a:moveTo>
                <a:lnTo>
                  <a:pt x="34" y="19"/>
                </a:lnTo>
                <a:lnTo>
                  <a:pt x="30" y="24"/>
                </a:lnTo>
                <a:lnTo>
                  <a:pt x="31" y="20"/>
                </a:lnTo>
                <a:lnTo>
                  <a:pt x="0" y="16"/>
                </a:lnTo>
                <a:lnTo>
                  <a:pt x="1" y="12"/>
                </a:lnTo>
                <a:lnTo>
                  <a:pt x="9" y="0"/>
                </a:lnTo>
                <a:close/>
              </a:path>
            </a:pathLst>
          </a:custGeom>
          <a:solidFill>
            <a:srgbClr val="000000"/>
          </a:solidFill>
          <a:ln w="0">
            <a:solidFill>
              <a:srgbClr val="000000"/>
            </a:solidFill>
            <a:round/>
            <a:headEnd/>
            <a:tailEnd/>
          </a:ln>
        </p:spPr>
        <p:txBody>
          <a:bodyPr/>
          <a:lstStyle/>
          <a:p>
            <a:endParaRPr lang="en-US"/>
          </a:p>
        </p:txBody>
      </p:sp>
      <p:sp>
        <p:nvSpPr>
          <p:cNvPr id="67705" name="Freeform 119"/>
          <p:cNvSpPr>
            <a:spLocks noChangeAspect="1"/>
          </p:cNvSpPr>
          <p:nvPr/>
        </p:nvSpPr>
        <p:spPr bwMode="auto">
          <a:xfrm>
            <a:off x="8932863" y="4256088"/>
            <a:ext cx="11112" cy="6350"/>
          </a:xfrm>
          <a:custGeom>
            <a:avLst/>
            <a:gdLst>
              <a:gd name="T0" fmla="*/ 2147483647 w 33"/>
              <a:gd name="T1" fmla="*/ 0 h 19"/>
              <a:gd name="T2" fmla="*/ 2147483647 w 33"/>
              <a:gd name="T3" fmla="*/ 2147483647 h 19"/>
              <a:gd name="T4" fmla="*/ 2147483647 w 33"/>
              <a:gd name="T5" fmla="*/ 2147483647 h 19"/>
              <a:gd name="T6" fmla="*/ 2147483647 w 33"/>
              <a:gd name="T7" fmla="*/ 0 h 19"/>
              <a:gd name="T8" fmla="*/ 2147483647 w 33"/>
              <a:gd name="T9" fmla="*/ 2147483647 h 19"/>
              <a:gd name="T10" fmla="*/ 0 w 33"/>
              <a:gd name="T11" fmla="*/ 2147483647 h 19"/>
              <a:gd name="T12" fmla="*/ 2147483647 w 33"/>
              <a:gd name="T13" fmla="*/ 0 h 19"/>
              <a:gd name="T14" fmla="*/ 0 60000 65536"/>
              <a:gd name="T15" fmla="*/ 0 60000 65536"/>
              <a:gd name="T16" fmla="*/ 0 60000 65536"/>
              <a:gd name="T17" fmla="*/ 0 60000 65536"/>
              <a:gd name="T18" fmla="*/ 0 60000 65536"/>
              <a:gd name="T19" fmla="*/ 0 60000 65536"/>
              <a:gd name="T20" fmla="*/ 0 60000 65536"/>
              <a:gd name="T21" fmla="*/ 0 w 33"/>
              <a:gd name="T22" fmla="*/ 0 h 19"/>
              <a:gd name="T23" fmla="*/ 33 w 33"/>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9">
                <a:moveTo>
                  <a:pt x="2" y="0"/>
                </a:moveTo>
                <a:lnTo>
                  <a:pt x="33" y="4"/>
                </a:lnTo>
                <a:lnTo>
                  <a:pt x="33" y="6"/>
                </a:lnTo>
                <a:lnTo>
                  <a:pt x="28" y="0"/>
                </a:lnTo>
                <a:lnTo>
                  <a:pt x="5" y="19"/>
                </a:lnTo>
                <a:lnTo>
                  <a:pt x="0" y="12"/>
                </a:lnTo>
                <a:lnTo>
                  <a:pt x="2" y="0"/>
                </a:lnTo>
                <a:close/>
              </a:path>
            </a:pathLst>
          </a:custGeom>
          <a:solidFill>
            <a:srgbClr val="000000"/>
          </a:solidFill>
          <a:ln w="0">
            <a:solidFill>
              <a:srgbClr val="000000"/>
            </a:solidFill>
            <a:round/>
            <a:headEnd/>
            <a:tailEnd/>
          </a:ln>
        </p:spPr>
        <p:txBody>
          <a:bodyPr/>
          <a:lstStyle/>
          <a:p>
            <a:endParaRPr lang="en-US"/>
          </a:p>
        </p:txBody>
      </p:sp>
      <p:sp>
        <p:nvSpPr>
          <p:cNvPr id="67706" name="Freeform 120"/>
          <p:cNvSpPr>
            <a:spLocks noChangeAspect="1"/>
          </p:cNvSpPr>
          <p:nvPr/>
        </p:nvSpPr>
        <p:spPr bwMode="auto">
          <a:xfrm>
            <a:off x="8936038" y="4256088"/>
            <a:ext cx="7937" cy="7937"/>
          </a:xfrm>
          <a:custGeom>
            <a:avLst/>
            <a:gdLst>
              <a:gd name="T0" fmla="*/ 0 w 28"/>
              <a:gd name="T1" fmla="*/ 2147483647 h 25"/>
              <a:gd name="T2" fmla="*/ 2147483647 w 28"/>
              <a:gd name="T3" fmla="*/ 0 h 25"/>
              <a:gd name="T4" fmla="*/ 2147483647 w 28"/>
              <a:gd name="T5" fmla="*/ 2147483647 h 25"/>
              <a:gd name="T6" fmla="*/ 2147483647 w 28"/>
              <a:gd name="T7" fmla="*/ 2147483647 h 25"/>
              <a:gd name="T8" fmla="*/ 0 w 28"/>
              <a:gd name="T9" fmla="*/ 2147483647 h 25"/>
              <a:gd name="T10" fmla="*/ 0 60000 65536"/>
              <a:gd name="T11" fmla="*/ 0 60000 65536"/>
              <a:gd name="T12" fmla="*/ 0 60000 65536"/>
              <a:gd name="T13" fmla="*/ 0 60000 65536"/>
              <a:gd name="T14" fmla="*/ 0 60000 65536"/>
              <a:gd name="T15" fmla="*/ 0 w 28"/>
              <a:gd name="T16" fmla="*/ 0 h 25"/>
              <a:gd name="T17" fmla="*/ 28 w 28"/>
              <a:gd name="T18" fmla="*/ 25 h 25"/>
            </a:gdLst>
            <a:ahLst/>
            <a:cxnLst>
              <a:cxn ang="T10">
                <a:pos x="T0" y="T1"/>
              </a:cxn>
              <a:cxn ang="T11">
                <a:pos x="T2" y="T3"/>
              </a:cxn>
              <a:cxn ang="T12">
                <a:pos x="T4" y="T5"/>
              </a:cxn>
              <a:cxn ang="T13">
                <a:pos x="T6" y="T7"/>
              </a:cxn>
              <a:cxn ang="T14">
                <a:pos x="T8" y="T9"/>
              </a:cxn>
            </a:cxnLst>
            <a:rect l="T15" t="T16" r="T17" b="T18"/>
            <a:pathLst>
              <a:path w="28" h="25">
                <a:moveTo>
                  <a:pt x="0" y="19"/>
                </a:moveTo>
                <a:lnTo>
                  <a:pt x="23" y="0"/>
                </a:lnTo>
                <a:lnTo>
                  <a:pt x="28" y="6"/>
                </a:lnTo>
                <a:lnTo>
                  <a:pt x="5" y="25"/>
                </a:lnTo>
                <a:lnTo>
                  <a:pt x="0" y="19"/>
                </a:lnTo>
                <a:close/>
              </a:path>
            </a:pathLst>
          </a:custGeom>
          <a:solidFill>
            <a:srgbClr val="000000"/>
          </a:solidFill>
          <a:ln w="0">
            <a:solidFill>
              <a:srgbClr val="000000"/>
            </a:solidFill>
            <a:round/>
            <a:headEnd/>
            <a:tailEnd/>
          </a:ln>
        </p:spPr>
        <p:txBody>
          <a:bodyPr/>
          <a:lstStyle/>
          <a:p>
            <a:endParaRPr lang="en-US"/>
          </a:p>
        </p:txBody>
      </p:sp>
      <p:sp>
        <p:nvSpPr>
          <p:cNvPr id="67707" name="Freeform 121"/>
          <p:cNvSpPr>
            <a:spLocks noChangeAspect="1"/>
          </p:cNvSpPr>
          <p:nvPr/>
        </p:nvSpPr>
        <p:spPr bwMode="auto">
          <a:xfrm>
            <a:off x="8936038" y="4256088"/>
            <a:ext cx="7937" cy="7937"/>
          </a:xfrm>
          <a:custGeom>
            <a:avLst/>
            <a:gdLst>
              <a:gd name="T0" fmla="*/ 2147483647 w 28"/>
              <a:gd name="T1" fmla="*/ 2147483647 h 25"/>
              <a:gd name="T2" fmla="*/ 2147483647 w 28"/>
              <a:gd name="T3" fmla="*/ 2147483647 h 25"/>
              <a:gd name="T4" fmla="*/ 2147483647 w 28"/>
              <a:gd name="T5" fmla="*/ 2147483647 h 25"/>
              <a:gd name="T6" fmla="*/ 2147483647 w 28"/>
              <a:gd name="T7" fmla="*/ 2147483647 h 25"/>
              <a:gd name="T8" fmla="*/ 0 w 28"/>
              <a:gd name="T9" fmla="*/ 2147483647 h 25"/>
              <a:gd name="T10" fmla="*/ 0 w 28"/>
              <a:gd name="T11" fmla="*/ 2147483647 h 25"/>
              <a:gd name="T12" fmla="*/ 0 w 28"/>
              <a:gd name="T13" fmla="*/ 2147483647 h 25"/>
              <a:gd name="T14" fmla="*/ 2147483647 w 28"/>
              <a:gd name="T15" fmla="*/ 2147483647 h 25"/>
              <a:gd name="T16" fmla="*/ 2147483647 w 28"/>
              <a:gd name="T17" fmla="*/ 2147483647 h 25"/>
              <a:gd name="T18" fmla="*/ 2147483647 w 28"/>
              <a:gd name="T19" fmla="*/ 2147483647 h 25"/>
              <a:gd name="T20" fmla="*/ 2147483647 w 28"/>
              <a:gd name="T21" fmla="*/ 2147483647 h 25"/>
              <a:gd name="T22" fmla="*/ 2147483647 w 28"/>
              <a:gd name="T23" fmla="*/ 2147483647 h 25"/>
              <a:gd name="T24" fmla="*/ 2147483647 w 28"/>
              <a:gd name="T25" fmla="*/ 2147483647 h 25"/>
              <a:gd name="T26" fmla="*/ 2147483647 w 28"/>
              <a:gd name="T27" fmla="*/ 0 h 25"/>
              <a:gd name="T28" fmla="*/ 2147483647 w 28"/>
              <a:gd name="T29" fmla="*/ 0 h 25"/>
              <a:gd name="T30" fmla="*/ 2147483647 w 28"/>
              <a:gd name="T31" fmla="*/ 0 h 25"/>
              <a:gd name="T32" fmla="*/ 2147483647 w 28"/>
              <a:gd name="T33" fmla="*/ 2147483647 h 25"/>
              <a:gd name="T34" fmla="*/ 2147483647 w 28"/>
              <a:gd name="T35" fmla="*/ 2147483647 h 25"/>
              <a:gd name="T36" fmla="*/ 2147483647 w 28"/>
              <a:gd name="T37" fmla="*/ 2147483647 h 25"/>
              <a:gd name="T38" fmla="*/ 2147483647 w 28"/>
              <a:gd name="T39" fmla="*/ 2147483647 h 25"/>
              <a:gd name="T40" fmla="*/ 2147483647 w 28"/>
              <a:gd name="T41" fmla="*/ 2147483647 h 25"/>
              <a:gd name="T42" fmla="*/ 2147483647 w 28"/>
              <a:gd name="T43" fmla="*/ 2147483647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5"/>
              <a:gd name="T68" fmla="*/ 28 w 28"/>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5">
                <a:moveTo>
                  <a:pt x="3" y="25"/>
                </a:moveTo>
                <a:lnTo>
                  <a:pt x="3" y="25"/>
                </a:lnTo>
                <a:lnTo>
                  <a:pt x="2" y="23"/>
                </a:lnTo>
                <a:lnTo>
                  <a:pt x="1" y="20"/>
                </a:lnTo>
                <a:lnTo>
                  <a:pt x="0" y="18"/>
                </a:lnTo>
                <a:lnTo>
                  <a:pt x="0" y="16"/>
                </a:lnTo>
                <a:lnTo>
                  <a:pt x="0" y="12"/>
                </a:lnTo>
                <a:lnTo>
                  <a:pt x="1" y="10"/>
                </a:lnTo>
                <a:lnTo>
                  <a:pt x="2" y="7"/>
                </a:lnTo>
                <a:lnTo>
                  <a:pt x="4" y="5"/>
                </a:lnTo>
                <a:lnTo>
                  <a:pt x="6" y="3"/>
                </a:lnTo>
                <a:lnTo>
                  <a:pt x="9" y="2"/>
                </a:lnTo>
                <a:lnTo>
                  <a:pt x="12" y="1"/>
                </a:lnTo>
                <a:lnTo>
                  <a:pt x="14" y="0"/>
                </a:lnTo>
                <a:lnTo>
                  <a:pt x="16" y="0"/>
                </a:lnTo>
                <a:lnTo>
                  <a:pt x="19" y="0"/>
                </a:lnTo>
                <a:lnTo>
                  <a:pt x="21" y="1"/>
                </a:lnTo>
                <a:lnTo>
                  <a:pt x="24" y="2"/>
                </a:lnTo>
                <a:lnTo>
                  <a:pt x="26" y="4"/>
                </a:lnTo>
                <a:lnTo>
                  <a:pt x="28" y="6"/>
                </a:lnTo>
                <a:lnTo>
                  <a:pt x="3" y="25"/>
                </a:lnTo>
                <a:close/>
              </a:path>
            </a:pathLst>
          </a:custGeom>
          <a:solidFill>
            <a:srgbClr val="000000"/>
          </a:solidFill>
          <a:ln w="0">
            <a:solidFill>
              <a:srgbClr val="000000"/>
            </a:solidFill>
            <a:round/>
            <a:headEnd/>
            <a:tailEnd/>
          </a:ln>
        </p:spPr>
        <p:txBody>
          <a:bodyPr/>
          <a:lstStyle/>
          <a:p>
            <a:endParaRPr lang="en-US"/>
          </a:p>
        </p:txBody>
      </p:sp>
      <p:sp>
        <p:nvSpPr>
          <p:cNvPr id="67708" name="Freeform 122"/>
          <p:cNvSpPr>
            <a:spLocks noChangeAspect="1"/>
          </p:cNvSpPr>
          <p:nvPr/>
        </p:nvSpPr>
        <p:spPr bwMode="auto">
          <a:xfrm>
            <a:off x="9039225" y="4265613"/>
            <a:ext cx="3175" cy="11112"/>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0 w 16"/>
              <a:gd name="T39" fmla="*/ 2147483647 h 31"/>
              <a:gd name="T40" fmla="*/ 0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2" y="0"/>
                </a:lnTo>
                <a:lnTo>
                  <a:pt x="4" y="1"/>
                </a:lnTo>
                <a:lnTo>
                  <a:pt x="8" y="2"/>
                </a:lnTo>
                <a:lnTo>
                  <a:pt x="10" y="3"/>
                </a:lnTo>
                <a:lnTo>
                  <a:pt x="12" y="5"/>
                </a:lnTo>
                <a:lnTo>
                  <a:pt x="14" y="7"/>
                </a:lnTo>
                <a:lnTo>
                  <a:pt x="15" y="10"/>
                </a:lnTo>
                <a:lnTo>
                  <a:pt x="16" y="12"/>
                </a:lnTo>
                <a:lnTo>
                  <a:pt x="16" y="16"/>
                </a:lnTo>
                <a:lnTo>
                  <a:pt x="16" y="18"/>
                </a:lnTo>
                <a:lnTo>
                  <a:pt x="15" y="20"/>
                </a:lnTo>
                <a:lnTo>
                  <a:pt x="14" y="23"/>
                </a:lnTo>
                <a:lnTo>
                  <a:pt x="13" y="25"/>
                </a:lnTo>
                <a:lnTo>
                  <a:pt x="11" y="27"/>
                </a:lnTo>
                <a:lnTo>
                  <a:pt x="9" y="29"/>
                </a:lnTo>
                <a:lnTo>
                  <a:pt x="6" y="30"/>
                </a:lnTo>
                <a:lnTo>
                  <a:pt x="3"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67709" name="Freeform 123"/>
          <p:cNvSpPr>
            <a:spLocks noChangeAspect="1"/>
          </p:cNvSpPr>
          <p:nvPr/>
        </p:nvSpPr>
        <p:spPr bwMode="auto">
          <a:xfrm>
            <a:off x="8936038" y="4257675"/>
            <a:ext cx="11112" cy="14288"/>
          </a:xfrm>
          <a:custGeom>
            <a:avLst/>
            <a:gdLst>
              <a:gd name="T0" fmla="*/ 0 w 34"/>
              <a:gd name="T1" fmla="*/ 2147483647 h 38"/>
              <a:gd name="T2" fmla="*/ 2147483647 w 34"/>
              <a:gd name="T3" fmla="*/ 0 h 38"/>
              <a:gd name="T4" fmla="*/ 2147483647 w 34"/>
              <a:gd name="T5" fmla="*/ 2147483647 h 38"/>
              <a:gd name="T6" fmla="*/ 2147483647 w 34"/>
              <a:gd name="T7" fmla="*/ 2147483647 h 38"/>
              <a:gd name="T8" fmla="*/ 2147483647 w 34"/>
              <a:gd name="T9" fmla="*/ 2147483647 h 38"/>
              <a:gd name="T10" fmla="*/ 2147483647 w 34"/>
              <a:gd name="T11" fmla="*/ 2147483647 h 38"/>
              <a:gd name="T12" fmla="*/ 0 w 34"/>
              <a:gd name="T13" fmla="*/ 2147483647 h 38"/>
              <a:gd name="T14" fmla="*/ 0 60000 65536"/>
              <a:gd name="T15" fmla="*/ 0 60000 65536"/>
              <a:gd name="T16" fmla="*/ 0 60000 65536"/>
              <a:gd name="T17" fmla="*/ 0 60000 65536"/>
              <a:gd name="T18" fmla="*/ 0 60000 65536"/>
              <a:gd name="T19" fmla="*/ 0 60000 65536"/>
              <a:gd name="T20" fmla="*/ 0 60000 65536"/>
              <a:gd name="T21" fmla="*/ 0 w 34"/>
              <a:gd name="T22" fmla="*/ 0 h 38"/>
              <a:gd name="T23" fmla="*/ 34 w 34"/>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8">
                <a:moveTo>
                  <a:pt x="0" y="19"/>
                </a:moveTo>
                <a:lnTo>
                  <a:pt x="25" y="0"/>
                </a:lnTo>
                <a:lnTo>
                  <a:pt x="34" y="11"/>
                </a:lnTo>
                <a:lnTo>
                  <a:pt x="27" y="8"/>
                </a:lnTo>
                <a:lnTo>
                  <a:pt x="19" y="38"/>
                </a:lnTo>
                <a:lnTo>
                  <a:pt x="13" y="35"/>
                </a:lnTo>
                <a:lnTo>
                  <a:pt x="0" y="19"/>
                </a:lnTo>
                <a:close/>
              </a:path>
            </a:pathLst>
          </a:custGeom>
          <a:solidFill>
            <a:srgbClr val="000000"/>
          </a:solidFill>
          <a:ln w="0">
            <a:solidFill>
              <a:srgbClr val="000000"/>
            </a:solidFill>
            <a:round/>
            <a:headEnd/>
            <a:tailEnd/>
          </a:ln>
        </p:spPr>
        <p:txBody>
          <a:bodyPr/>
          <a:lstStyle/>
          <a:p>
            <a:endParaRPr lang="en-US"/>
          </a:p>
        </p:txBody>
      </p:sp>
      <p:sp>
        <p:nvSpPr>
          <p:cNvPr id="67710" name="Freeform 124"/>
          <p:cNvSpPr>
            <a:spLocks noChangeAspect="1"/>
          </p:cNvSpPr>
          <p:nvPr/>
        </p:nvSpPr>
        <p:spPr bwMode="auto">
          <a:xfrm>
            <a:off x="8940800" y="4260850"/>
            <a:ext cx="14288" cy="14288"/>
          </a:xfrm>
          <a:custGeom>
            <a:avLst/>
            <a:gdLst>
              <a:gd name="T0" fmla="*/ 0 w 34"/>
              <a:gd name="T1" fmla="*/ 2147483647 h 40"/>
              <a:gd name="T2" fmla="*/ 2147483647 w 34"/>
              <a:gd name="T3" fmla="*/ 0 h 40"/>
              <a:gd name="T4" fmla="*/ 2147483647 w 34"/>
              <a:gd name="T5" fmla="*/ 2147483647 h 40"/>
              <a:gd name="T6" fmla="*/ 2147483647 w 34"/>
              <a:gd name="T7" fmla="*/ 2147483647 h 40"/>
              <a:gd name="T8" fmla="*/ 2147483647 w 34"/>
              <a:gd name="T9" fmla="*/ 2147483647 h 40"/>
              <a:gd name="T10" fmla="*/ 2147483647 w 34"/>
              <a:gd name="T11" fmla="*/ 2147483647 h 40"/>
              <a:gd name="T12" fmla="*/ 0 w 34"/>
              <a:gd name="T13" fmla="*/ 2147483647 h 40"/>
              <a:gd name="T14" fmla="*/ 0 60000 65536"/>
              <a:gd name="T15" fmla="*/ 0 60000 65536"/>
              <a:gd name="T16" fmla="*/ 0 60000 65536"/>
              <a:gd name="T17" fmla="*/ 0 60000 65536"/>
              <a:gd name="T18" fmla="*/ 0 60000 65536"/>
              <a:gd name="T19" fmla="*/ 0 60000 65536"/>
              <a:gd name="T20" fmla="*/ 0 60000 65536"/>
              <a:gd name="T21" fmla="*/ 0 w 34"/>
              <a:gd name="T22" fmla="*/ 0 h 40"/>
              <a:gd name="T23" fmla="*/ 34 w 34"/>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40">
                <a:moveTo>
                  <a:pt x="0" y="30"/>
                </a:moveTo>
                <a:lnTo>
                  <a:pt x="8" y="0"/>
                </a:lnTo>
                <a:lnTo>
                  <a:pt x="32" y="9"/>
                </a:lnTo>
                <a:lnTo>
                  <a:pt x="34" y="9"/>
                </a:lnTo>
                <a:lnTo>
                  <a:pt x="30" y="40"/>
                </a:lnTo>
                <a:lnTo>
                  <a:pt x="32" y="40"/>
                </a:lnTo>
                <a:lnTo>
                  <a:pt x="0" y="30"/>
                </a:lnTo>
                <a:close/>
              </a:path>
            </a:pathLst>
          </a:custGeom>
          <a:solidFill>
            <a:srgbClr val="000000"/>
          </a:solidFill>
          <a:ln w="0">
            <a:solidFill>
              <a:srgbClr val="000000"/>
            </a:solidFill>
            <a:round/>
            <a:headEnd/>
            <a:tailEnd/>
          </a:ln>
        </p:spPr>
        <p:txBody>
          <a:bodyPr/>
          <a:lstStyle/>
          <a:p>
            <a:endParaRPr lang="en-US"/>
          </a:p>
        </p:txBody>
      </p:sp>
      <p:sp>
        <p:nvSpPr>
          <p:cNvPr id="67711" name="Freeform 125"/>
          <p:cNvSpPr>
            <a:spLocks noChangeAspect="1"/>
          </p:cNvSpPr>
          <p:nvPr/>
        </p:nvSpPr>
        <p:spPr bwMode="auto">
          <a:xfrm>
            <a:off x="8953500" y="4262438"/>
            <a:ext cx="14288" cy="14287"/>
          </a:xfrm>
          <a:custGeom>
            <a:avLst/>
            <a:gdLst>
              <a:gd name="T0" fmla="*/ 0 w 46"/>
              <a:gd name="T1" fmla="*/ 2147483647 h 37"/>
              <a:gd name="T2" fmla="*/ 2147483647 w 46"/>
              <a:gd name="T3" fmla="*/ 0 h 37"/>
              <a:gd name="T4" fmla="*/ 2147483647 w 46"/>
              <a:gd name="T5" fmla="*/ 2147483647 h 37"/>
              <a:gd name="T6" fmla="*/ 2147483647 w 46"/>
              <a:gd name="T7" fmla="*/ 2147483647 h 37"/>
              <a:gd name="T8" fmla="*/ 2147483647 w 46"/>
              <a:gd name="T9" fmla="*/ 2147483647 h 37"/>
              <a:gd name="T10" fmla="*/ 2147483647 w 46"/>
              <a:gd name="T11" fmla="*/ 2147483647 h 37"/>
              <a:gd name="T12" fmla="*/ 0 w 46"/>
              <a:gd name="T13" fmla="*/ 2147483647 h 37"/>
              <a:gd name="T14" fmla="*/ 0 60000 65536"/>
              <a:gd name="T15" fmla="*/ 0 60000 65536"/>
              <a:gd name="T16" fmla="*/ 0 60000 65536"/>
              <a:gd name="T17" fmla="*/ 0 60000 65536"/>
              <a:gd name="T18" fmla="*/ 0 60000 65536"/>
              <a:gd name="T19" fmla="*/ 0 60000 65536"/>
              <a:gd name="T20" fmla="*/ 0 60000 65536"/>
              <a:gd name="T21" fmla="*/ 0 w 46"/>
              <a:gd name="T22" fmla="*/ 0 h 37"/>
              <a:gd name="T23" fmla="*/ 46 w 46"/>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7">
                <a:moveTo>
                  <a:pt x="0" y="31"/>
                </a:moveTo>
                <a:lnTo>
                  <a:pt x="4" y="0"/>
                </a:lnTo>
                <a:lnTo>
                  <a:pt x="46" y="6"/>
                </a:lnTo>
                <a:lnTo>
                  <a:pt x="44" y="6"/>
                </a:lnTo>
                <a:lnTo>
                  <a:pt x="42" y="37"/>
                </a:lnTo>
                <a:lnTo>
                  <a:pt x="40" y="37"/>
                </a:lnTo>
                <a:lnTo>
                  <a:pt x="0" y="31"/>
                </a:lnTo>
                <a:close/>
              </a:path>
            </a:pathLst>
          </a:custGeom>
          <a:solidFill>
            <a:srgbClr val="000000"/>
          </a:solidFill>
          <a:ln w="0">
            <a:solidFill>
              <a:srgbClr val="000000"/>
            </a:solidFill>
            <a:round/>
            <a:headEnd/>
            <a:tailEnd/>
          </a:ln>
        </p:spPr>
        <p:txBody>
          <a:bodyPr/>
          <a:lstStyle/>
          <a:p>
            <a:endParaRPr lang="en-US"/>
          </a:p>
        </p:txBody>
      </p:sp>
      <p:sp>
        <p:nvSpPr>
          <p:cNvPr id="67712" name="Freeform 126"/>
          <p:cNvSpPr>
            <a:spLocks noChangeAspect="1"/>
          </p:cNvSpPr>
          <p:nvPr/>
        </p:nvSpPr>
        <p:spPr bwMode="auto">
          <a:xfrm>
            <a:off x="8966200" y="4265613"/>
            <a:ext cx="17463" cy="11112"/>
          </a:xfrm>
          <a:custGeom>
            <a:avLst/>
            <a:gdLst>
              <a:gd name="T0" fmla="*/ 0 w 50"/>
              <a:gd name="T1" fmla="*/ 2147483647 h 34"/>
              <a:gd name="T2" fmla="*/ 2147483647 w 50"/>
              <a:gd name="T3" fmla="*/ 0 h 34"/>
              <a:gd name="T4" fmla="*/ 2147483647 w 50"/>
              <a:gd name="T5" fmla="*/ 2147483647 h 34"/>
              <a:gd name="T6" fmla="*/ 2147483647 w 50"/>
              <a:gd name="T7" fmla="*/ 2147483647 h 34"/>
              <a:gd name="T8" fmla="*/ 2147483647 w 50"/>
              <a:gd name="T9" fmla="*/ 2147483647 h 34"/>
              <a:gd name="T10" fmla="*/ 2147483647 w 50"/>
              <a:gd name="T11" fmla="*/ 2147483647 h 34"/>
              <a:gd name="T12" fmla="*/ 0 w 50"/>
              <a:gd name="T13" fmla="*/ 2147483647 h 34"/>
              <a:gd name="T14" fmla="*/ 0 60000 65536"/>
              <a:gd name="T15" fmla="*/ 0 60000 65536"/>
              <a:gd name="T16" fmla="*/ 0 60000 65536"/>
              <a:gd name="T17" fmla="*/ 0 60000 65536"/>
              <a:gd name="T18" fmla="*/ 0 60000 65536"/>
              <a:gd name="T19" fmla="*/ 0 60000 65536"/>
              <a:gd name="T20" fmla="*/ 0 60000 65536"/>
              <a:gd name="T21" fmla="*/ 0 w 50"/>
              <a:gd name="T22" fmla="*/ 0 h 34"/>
              <a:gd name="T23" fmla="*/ 50 w 50"/>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34">
                <a:moveTo>
                  <a:pt x="0" y="31"/>
                </a:moveTo>
                <a:lnTo>
                  <a:pt x="2" y="0"/>
                </a:lnTo>
                <a:lnTo>
                  <a:pt x="50" y="3"/>
                </a:lnTo>
                <a:lnTo>
                  <a:pt x="49" y="3"/>
                </a:lnTo>
                <a:lnTo>
                  <a:pt x="49" y="34"/>
                </a:lnTo>
                <a:lnTo>
                  <a:pt x="47" y="34"/>
                </a:lnTo>
                <a:lnTo>
                  <a:pt x="0" y="31"/>
                </a:lnTo>
                <a:close/>
              </a:path>
            </a:pathLst>
          </a:custGeom>
          <a:solidFill>
            <a:srgbClr val="000000"/>
          </a:solidFill>
          <a:ln w="0">
            <a:solidFill>
              <a:srgbClr val="000000"/>
            </a:solidFill>
            <a:round/>
            <a:headEnd/>
            <a:tailEnd/>
          </a:ln>
        </p:spPr>
        <p:txBody>
          <a:bodyPr/>
          <a:lstStyle/>
          <a:p>
            <a:endParaRPr lang="en-US"/>
          </a:p>
        </p:txBody>
      </p:sp>
      <p:sp>
        <p:nvSpPr>
          <p:cNvPr id="67713" name="Freeform 127"/>
          <p:cNvSpPr>
            <a:spLocks noChangeAspect="1"/>
          </p:cNvSpPr>
          <p:nvPr/>
        </p:nvSpPr>
        <p:spPr bwMode="auto">
          <a:xfrm>
            <a:off x="8982075" y="4265613"/>
            <a:ext cx="19050" cy="11112"/>
          </a:xfrm>
          <a:custGeom>
            <a:avLst/>
            <a:gdLst>
              <a:gd name="T0" fmla="*/ 0 w 49"/>
              <a:gd name="T1" fmla="*/ 2147483647 h 31"/>
              <a:gd name="T2" fmla="*/ 0 w 49"/>
              <a:gd name="T3" fmla="*/ 0 h 31"/>
              <a:gd name="T4" fmla="*/ 2147483647 w 49"/>
              <a:gd name="T5" fmla="*/ 0 h 31"/>
              <a:gd name="T6" fmla="*/ 2147483647 w 49"/>
              <a:gd name="T7" fmla="*/ 0 h 31"/>
              <a:gd name="T8" fmla="*/ 2147483647 w 49"/>
              <a:gd name="T9" fmla="*/ 2147483647 h 31"/>
              <a:gd name="T10" fmla="*/ 2147483647 w 49"/>
              <a:gd name="T11" fmla="*/ 2147483647 h 31"/>
              <a:gd name="T12" fmla="*/ 0 w 49"/>
              <a:gd name="T13" fmla="*/ 2147483647 h 31"/>
              <a:gd name="T14" fmla="*/ 0 60000 65536"/>
              <a:gd name="T15" fmla="*/ 0 60000 65536"/>
              <a:gd name="T16" fmla="*/ 0 60000 65536"/>
              <a:gd name="T17" fmla="*/ 0 60000 65536"/>
              <a:gd name="T18" fmla="*/ 0 60000 65536"/>
              <a:gd name="T19" fmla="*/ 0 60000 65536"/>
              <a:gd name="T20" fmla="*/ 0 60000 65536"/>
              <a:gd name="T21" fmla="*/ 0 w 49"/>
              <a:gd name="T22" fmla="*/ 0 h 31"/>
              <a:gd name="T23" fmla="*/ 49 w 49"/>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1">
                <a:moveTo>
                  <a:pt x="0" y="31"/>
                </a:moveTo>
                <a:lnTo>
                  <a:pt x="0" y="0"/>
                </a:lnTo>
                <a:lnTo>
                  <a:pt x="49" y="0"/>
                </a:lnTo>
                <a:lnTo>
                  <a:pt x="49" y="31"/>
                </a:lnTo>
                <a:lnTo>
                  <a:pt x="0" y="31"/>
                </a:lnTo>
                <a:close/>
              </a:path>
            </a:pathLst>
          </a:custGeom>
          <a:solidFill>
            <a:srgbClr val="000000"/>
          </a:solidFill>
          <a:ln w="0">
            <a:solidFill>
              <a:srgbClr val="000000"/>
            </a:solidFill>
            <a:round/>
            <a:headEnd/>
            <a:tailEnd/>
          </a:ln>
        </p:spPr>
        <p:txBody>
          <a:bodyPr/>
          <a:lstStyle/>
          <a:p>
            <a:endParaRPr lang="en-US"/>
          </a:p>
        </p:txBody>
      </p:sp>
      <p:sp>
        <p:nvSpPr>
          <p:cNvPr id="67714" name="Freeform 128"/>
          <p:cNvSpPr>
            <a:spLocks noChangeAspect="1"/>
          </p:cNvSpPr>
          <p:nvPr/>
        </p:nvSpPr>
        <p:spPr bwMode="auto">
          <a:xfrm>
            <a:off x="9001125" y="4265613"/>
            <a:ext cx="14288" cy="11112"/>
          </a:xfrm>
          <a:custGeom>
            <a:avLst/>
            <a:gdLst>
              <a:gd name="T0" fmla="*/ 0 w 46"/>
              <a:gd name="T1" fmla="*/ 2147483647 h 31"/>
              <a:gd name="T2" fmla="*/ 0 w 46"/>
              <a:gd name="T3" fmla="*/ 0 h 31"/>
              <a:gd name="T4" fmla="*/ 2147483647 w 46"/>
              <a:gd name="T5" fmla="*/ 0 h 31"/>
              <a:gd name="T6" fmla="*/ 2147483647 w 46"/>
              <a:gd name="T7" fmla="*/ 0 h 31"/>
              <a:gd name="T8" fmla="*/ 2147483647 w 46"/>
              <a:gd name="T9" fmla="*/ 2147483647 h 31"/>
              <a:gd name="T10" fmla="*/ 2147483647 w 46"/>
              <a:gd name="T11" fmla="*/ 2147483647 h 31"/>
              <a:gd name="T12" fmla="*/ 0 w 46"/>
              <a:gd name="T13" fmla="*/ 2147483647 h 31"/>
              <a:gd name="T14" fmla="*/ 0 60000 65536"/>
              <a:gd name="T15" fmla="*/ 0 60000 65536"/>
              <a:gd name="T16" fmla="*/ 0 60000 65536"/>
              <a:gd name="T17" fmla="*/ 0 60000 65536"/>
              <a:gd name="T18" fmla="*/ 0 60000 65536"/>
              <a:gd name="T19" fmla="*/ 0 60000 65536"/>
              <a:gd name="T20" fmla="*/ 0 60000 65536"/>
              <a:gd name="T21" fmla="*/ 0 w 46"/>
              <a:gd name="T22" fmla="*/ 0 h 31"/>
              <a:gd name="T23" fmla="*/ 46 w 46"/>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1">
                <a:moveTo>
                  <a:pt x="0" y="31"/>
                </a:moveTo>
                <a:lnTo>
                  <a:pt x="0" y="0"/>
                </a:lnTo>
                <a:lnTo>
                  <a:pt x="46" y="0"/>
                </a:lnTo>
                <a:lnTo>
                  <a:pt x="46" y="31"/>
                </a:lnTo>
                <a:lnTo>
                  <a:pt x="0" y="31"/>
                </a:lnTo>
                <a:close/>
              </a:path>
            </a:pathLst>
          </a:custGeom>
          <a:solidFill>
            <a:srgbClr val="000000"/>
          </a:solidFill>
          <a:ln w="0">
            <a:solidFill>
              <a:srgbClr val="000000"/>
            </a:solidFill>
            <a:round/>
            <a:headEnd/>
            <a:tailEnd/>
          </a:ln>
        </p:spPr>
        <p:txBody>
          <a:bodyPr/>
          <a:lstStyle/>
          <a:p>
            <a:endParaRPr lang="en-US"/>
          </a:p>
        </p:txBody>
      </p:sp>
      <p:sp>
        <p:nvSpPr>
          <p:cNvPr id="67715" name="Freeform 129"/>
          <p:cNvSpPr>
            <a:spLocks noChangeAspect="1"/>
          </p:cNvSpPr>
          <p:nvPr/>
        </p:nvSpPr>
        <p:spPr bwMode="auto">
          <a:xfrm>
            <a:off x="9015413" y="4265613"/>
            <a:ext cx="15875" cy="11112"/>
          </a:xfrm>
          <a:custGeom>
            <a:avLst/>
            <a:gdLst>
              <a:gd name="T0" fmla="*/ 0 w 37"/>
              <a:gd name="T1" fmla="*/ 2147483647 h 33"/>
              <a:gd name="T2" fmla="*/ 0 w 37"/>
              <a:gd name="T3" fmla="*/ 2147483647 h 33"/>
              <a:gd name="T4" fmla="*/ 2147483647 w 37"/>
              <a:gd name="T5" fmla="*/ 0 h 33"/>
              <a:gd name="T6" fmla="*/ 2147483647 w 37"/>
              <a:gd name="T7" fmla="*/ 0 h 33"/>
              <a:gd name="T8" fmla="*/ 2147483647 w 37"/>
              <a:gd name="T9" fmla="*/ 2147483647 h 33"/>
              <a:gd name="T10" fmla="*/ 2147483647 w 37"/>
              <a:gd name="T11" fmla="*/ 2147483647 h 33"/>
              <a:gd name="T12" fmla="*/ 0 w 37"/>
              <a:gd name="T13" fmla="*/ 2147483647 h 33"/>
              <a:gd name="T14" fmla="*/ 0 60000 65536"/>
              <a:gd name="T15" fmla="*/ 0 60000 65536"/>
              <a:gd name="T16" fmla="*/ 0 60000 65536"/>
              <a:gd name="T17" fmla="*/ 0 60000 65536"/>
              <a:gd name="T18" fmla="*/ 0 60000 65536"/>
              <a:gd name="T19" fmla="*/ 0 60000 65536"/>
              <a:gd name="T20" fmla="*/ 0 60000 65536"/>
              <a:gd name="T21" fmla="*/ 0 w 37"/>
              <a:gd name="T22" fmla="*/ 0 h 33"/>
              <a:gd name="T23" fmla="*/ 37 w 37"/>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3">
                <a:moveTo>
                  <a:pt x="0" y="33"/>
                </a:moveTo>
                <a:lnTo>
                  <a:pt x="0" y="2"/>
                </a:lnTo>
                <a:lnTo>
                  <a:pt x="37" y="0"/>
                </a:lnTo>
                <a:lnTo>
                  <a:pt x="37" y="31"/>
                </a:lnTo>
                <a:lnTo>
                  <a:pt x="0" y="33"/>
                </a:lnTo>
                <a:close/>
              </a:path>
            </a:pathLst>
          </a:custGeom>
          <a:solidFill>
            <a:srgbClr val="000000"/>
          </a:solidFill>
          <a:ln w="0">
            <a:solidFill>
              <a:srgbClr val="000000"/>
            </a:solidFill>
            <a:round/>
            <a:headEnd/>
            <a:tailEnd/>
          </a:ln>
        </p:spPr>
        <p:txBody>
          <a:bodyPr/>
          <a:lstStyle/>
          <a:p>
            <a:endParaRPr lang="en-US"/>
          </a:p>
        </p:txBody>
      </p:sp>
      <p:sp>
        <p:nvSpPr>
          <p:cNvPr id="67716" name="Freeform 130"/>
          <p:cNvSpPr>
            <a:spLocks noChangeAspect="1"/>
          </p:cNvSpPr>
          <p:nvPr/>
        </p:nvSpPr>
        <p:spPr bwMode="auto">
          <a:xfrm>
            <a:off x="9031288" y="4265613"/>
            <a:ext cx="7937" cy="11112"/>
          </a:xfrm>
          <a:custGeom>
            <a:avLst/>
            <a:gdLst>
              <a:gd name="T0" fmla="*/ 0 w 24"/>
              <a:gd name="T1" fmla="*/ 2147483647 h 32"/>
              <a:gd name="T2" fmla="*/ 0 w 24"/>
              <a:gd name="T3" fmla="*/ 2147483647 h 32"/>
              <a:gd name="T4" fmla="*/ 2147483647 w 24"/>
              <a:gd name="T5" fmla="*/ 0 h 32"/>
              <a:gd name="T6" fmla="*/ 2147483647 w 24"/>
              <a:gd name="T7" fmla="*/ 2147483647 h 32"/>
              <a:gd name="T8" fmla="*/ 0 w 24"/>
              <a:gd name="T9" fmla="*/ 2147483647 h 32"/>
              <a:gd name="T10" fmla="*/ 0 60000 65536"/>
              <a:gd name="T11" fmla="*/ 0 60000 65536"/>
              <a:gd name="T12" fmla="*/ 0 60000 65536"/>
              <a:gd name="T13" fmla="*/ 0 60000 65536"/>
              <a:gd name="T14" fmla="*/ 0 60000 65536"/>
              <a:gd name="T15" fmla="*/ 0 w 24"/>
              <a:gd name="T16" fmla="*/ 0 h 32"/>
              <a:gd name="T17" fmla="*/ 24 w 24"/>
              <a:gd name="T18" fmla="*/ 32 h 32"/>
            </a:gdLst>
            <a:ahLst/>
            <a:cxnLst>
              <a:cxn ang="T10">
                <a:pos x="T0" y="T1"/>
              </a:cxn>
              <a:cxn ang="T11">
                <a:pos x="T2" y="T3"/>
              </a:cxn>
              <a:cxn ang="T12">
                <a:pos x="T4" y="T5"/>
              </a:cxn>
              <a:cxn ang="T13">
                <a:pos x="T6" y="T7"/>
              </a:cxn>
              <a:cxn ang="T14">
                <a:pos x="T8" y="T9"/>
              </a:cxn>
            </a:cxnLst>
            <a:rect l="T15" t="T16" r="T17" b="T18"/>
            <a:pathLst>
              <a:path w="24" h="32">
                <a:moveTo>
                  <a:pt x="0" y="32"/>
                </a:moveTo>
                <a:lnTo>
                  <a:pt x="0" y="1"/>
                </a:lnTo>
                <a:lnTo>
                  <a:pt x="24" y="0"/>
                </a:lnTo>
                <a:lnTo>
                  <a:pt x="24" y="31"/>
                </a:lnTo>
                <a:lnTo>
                  <a:pt x="0" y="32"/>
                </a:lnTo>
                <a:close/>
              </a:path>
            </a:pathLst>
          </a:custGeom>
          <a:solidFill>
            <a:srgbClr val="000000"/>
          </a:solidFill>
          <a:ln w="0">
            <a:solidFill>
              <a:srgbClr val="000000"/>
            </a:solidFill>
            <a:round/>
            <a:headEnd/>
            <a:tailEnd/>
          </a:ln>
        </p:spPr>
        <p:txBody>
          <a:bodyPr/>
          <a:lstStyle/>
          <a:p>
            <a:endParaRPr lang="en-US"/>
          </a:p>
        </p:txBody>
      </p:sp>
      <p:sp>
        <p:nvSpPr>
          <p:cNvPr id="67717" name="Freeform 131"/>
          <p:cNvSpPr>
            <a:spLocks noChangeAspect="1"/>
          </p:cNvSpPr>
          <p:nvPr/>
        </p:nvSpPr>
        <p:spPr bwMode="auto">
          <a:xfrm>
            <a:off x="9032875" y="4265613"/>
            <a:ext cx="6350" cy="11112"/>
          </a:xfrm>
          <a:custGeom>
            <a:avLst/>
            <a:gdLst>
              <a:gd name="T0" fmla="*/ 2147483647 w 18"/>
              <a:gd name="T1" fmla="*/ 2147483647 h 31"/>
              <a:gd name="T2" fmla="*/ 2147483647 w 18"/>
              <a:gd name="T3" fmla="*/ 2147483647 h 31"/>
              <a:gd name="T4" fmla="*/ 2147483647 w 18"/>
              <a:gd name="T5" fmla="*/ 2147483647 h 31"/>
              <a:gd name="T6" fmla="*/ 2147483647 w 18"/>
              <a:gd name="T7" fmla="*/ 2147483647 h 31"/>
              <a:gd name="T8" fmla="*/ 2147483647 w 18"/>
              <a:gd name="T9" fmla="*/ 2147483647 h 31"/>
              <a:gd name="T10" fmla="*/ 2147483647 w 18"/>
              <a:gd name="T11" fmla="*/ 2147483647 h 31"/>
              <a:gd name="T12" fmla="*/ 2147483647 w 18"/>
              <a:gd name="T13" fmla="*/ 2147483647 h 31"/>
              <a:gd name="T14" fmla="*/ 2147483647 w 18"/>
              <a:gd name="T15" fmla="*/ 2147483647 h 31"/>
              <a:gd name="T16" fmla="*/ 2147483647 w 18"/>
              <a:gd name="T17" fmla="*/ 2147483647 h 31"/>
              <a:gd name="T18" fmla="*/ 2147483647 w 18"/>
              <a:gd name="T19" fmla="*/ 2147483647 h 31"/>
              <a:gd name="T20" fmla="*/ 0 w 18"/>
              <a:gd name="T21" fmla="*/ 2147483647 h 31"/>
              <a:gd name="T22" fmla="*/ 0 w 18"/>
              <a:gd name="T23" fmla="*/ 2147483647 h 31"/>
              <a:gd name="T24" fmla="*/ 0 w 18"/>
              <a:gd name="T25" fmla="*/ 2147483647 h 31"/>
              <a:gd name="T26" fmla="*/ 2147483647 w 18"/>
              <a:gd name="T27" fmla="*/ 2147483647 h 31"/>
              <a:gd name="T28" fmla="*/ 2147483647 w 18"/>
              <a:gd name="T29" fmla="*/ 2147483647 h 31"/>
              <a:gd name="T30" fmla="*/ 2147483647 w 18"/>
              <a:gd name="T31" fmla="*/ 2147483647 h 31"/>
              <a:gd name="T32" fmla="*/ 2147483647 w 18"/>
              <a:gd name="T33" fmla="*/ 2147483647 h 31"/>
              <a:gd name="T34" fmla="*/ 2147483647 w 18"/>
              <a:gd name="T35" fmla="*/ 2147483647 h 31"/>
              <a:gd name="T36" fmla="*/ 2147483647 w 18"/>
              <a:gd name="T37" fmla="*/ 2147483647 h 31"/>
              <a:gd name="T38" fmla="*/ 2147483647 w 18"/>
              <a:gd name="T39" fmla="*/ 0 h 31"/>
              <a:gd name="T40" fmla="*/ 2147483647 w 18"/>
              <a:gd name="T41" fmla="*/ 0 h 31"/>
              <a:gd name="T42" fmla="*/ 2147483647 w 18"/>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31"/>
              <a:gd name="T68" fmla="*/ 18 w 18"/>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31">
                <a:moveTo>
                  <a:pt x="18" y="31"/>
                </a:moveTo>
                <a:lnTo>
                  <a:pt x="18" y="31"/>
                </a:lnTo>
                <a:lnTo>
                  <a:pt x="15" y="31"/>
                </a:lnTo>
                <a:lnTo>
                  <a:pt x="13" y="31"/>
                </a:lnTo>
                <a:lnTo>
                  <a:pt x="11" y="30"/>
                </a:lnTo>
                <a:lnTo>
                  <a:pt x="8" y="29"/>
                </a:lnTo>
                <a:lnTo>
                  <a:pt x="6" y="28"/>
                </a:lnTo>
                <a:lnTo>
                  <a:pt x="4" y="26"/>
                </a:lnTo>
                <a:lnTo>
                  <a:pt x="2" y="24"/>
                </a:lnTo>
                <a:lnTo>
                  <a:pt x="1" y="21"/>
                </a:lnTo>
                <a:lnTo>
                  <a:pt x="0" y="19"/>
                </a:lnTo>
                <a:lnTo>
                  <a:pt x="0" y="16"/>
                </a:lnTo>
                <a:lnTo>
                  <a:pt x="0" y="14"/>
                </a:lnTo>
                <a:lnTo>
                  <a:pt x="1" y="11"/>
                </a:lnTo>
                <a:lnTo>
                  <a:pt x="2" y="8"/>
                </a:lnTo>
                <a:lnTo>
                  <a:pt x="3" y="6"/>
                </a:lnTo>
                <a:lnTo>
                  <a:pt x="5" y="4"/>
                </a:lnTo>
                <a:lnTo>
                  <a:pt x="7" y="2"/>
                </a:lnTo>
                <a:lnTo>
                  <a:pt x="10" y="1"/>
                </a:lnTo>
                <a:lnTo>
                  <a:pt x="12" y="0"/>
                </a:lnTo>
                <a:lnTo>
                  <a:pt x="18" y="31"/>
                </a:lnTo>
                <a:close/>
              </a:path>
            </a:pathLst>
          </a:custGeom>
          <a:solidFill>
            <a:srgbClr val="000000"/>
          </a:solidFill>
          <a:ln w="0">
            <a:solidFill>
              <a:srgbClr val="000000"/>
            </a:solidFill>
            <a:round/>
            <a:headEnd/>
            <a:tailEnd/>
          </a:ln>
        </p:spPr>
        <p:txBody>
          <a:bodyPr/>
          <a:lstStyle/>
          <a:p>
            <a:endParaRPr lang="en-US"/>
          </a:p>
        </p:txBody>
      </p:sp>
      <p:sp>
        <p:nvSpPr>
          <p:cNvPr id="67718" name="Freeform 132"/>
          <p:cNvSpPr>
            <a:spLocks noChangeAspect="1"/>
          </p:cNvSpPr>
          <p:nvPr/>
        </p:nvSpPr>
        <p:spPr bwMode="auto">
          <a:xfrm>
            <a:off x="9029700" y="4235450"/>
            <a:ext cx="1588" cy="11113"/>
          </a:xfrm>
          <a:custGeom>
            <a:avLst/>
            <a:gdLst>
              <a:gd name="T0" fmla="*/ 0 w 2"/>
              <a:gd name="T1" fmla="*/ 2147483647 h 31"/>
              <a:gd name="T2" fmla="*/ 2147483647 w 2"/>
              <a:gd name="T3" fmla="*/ 0 h 31"/>
              <a:gd name="T4" fmla="*/ 0 w 2"/>
              <a:gd name="T5" fmla="*/ 2147483647 h 31"/>
              <a:gd name="T6" fmla="*/ 0 60000 65536"/>
              <a:gd name="T7" fmla="*/ 0 60000 65536"/>
              <a:gd name="T8" fmla="*/ 0 60000 65536"/>
              <a:gd name="T9" fmla="*/ 0 w 2"/>
              <a:gd name="T10" fmla="*/ 0 h 31"/>
              <a:gd name="T11" fmla="*/ 2 w 2"/>
              <a:gd name="T12" fmla="*/ 31 h 31"/>
            </a:gdLst>
            <a:ahLst/>
            <a:cxnLst>
              <a:cxn ang="T6">
                <a:pos x="T0" y="T1"/>
              </a:cxn>
              <a:cxn ang="T7">
                <a:pos x="T2" y="T3"/>
              </a:cxn>
              <a:cxn ang="T8">
                <a:pos x="T4" y="T5"/>
              </a:cxn>
            </a:cxnLst>
            <a:rect l="T9" t="T10" r="T11" b="T12"/>
            <a:pathLst>
              <a:path w="2" h="31">
                <a:moveTo>
                  <a:pt x="0" y="31"/>
                </a:moveTo>
                <a:lnTo>
                  <a:pt x="2" y="0"/>
                </a:lnTo>
                <a:lnTo>
                  <a:pt x="0" y="31"/>
                </a:lnTo>
                <a:close/>
              </a:path>
            </a:pathLst>
          </a:custGeom>
          <a:solidFill>
            <a:srgbClr val="000000"/>
          </a:solidFill>
          <a:ln w="0">
            <a:solidFill>
              <a:srgbClr val="000000"/>
            </a:solidFill>
            <a:round/>
            <a:headEnd/>
            <a:tailEnd/>
          </a:ln>
        </p:spPr>
        <p:txBody>
          <a:bodyPr/>
          <a:lstStyle/>
          <a:p>
            <a:endParaRPr lang="en-US"/>
          </a:p>
        </p:txBody>
      </p:sp>
      <p:sp>
        <p:nvSpPr>
          <p:cNvPr id="67719" name="Freeform 133"/>
          <p:cNvSpPr>
            <a:spLocks noChangeAspect="1"/>
          </p:cNvSpPr>
          <p:nvPr/>
        </p:nvSpPr>
        <p:spPr bwMode="auto">
          <a:xfrm>
            <a:off x="9037638" y="4262438"/>
            <a:ext cx="19050" cy="14287"/>
          </a:xfrm>
          <a:custGeom>
            <a:avLst/>
            <a:gdLst>
              <a:gd name="T0" fmla="*/ 2147483647 w 55"/>
              <a:gd name="T1" fmla="*/ 2147483647 h 40"/>
              <a:gd name="T2" fmla="*/ 0 w 55"/>
              <a:gd name="T3" fmla="*/ 2147483647 h 40"/>
              <a:gd name="T4" fmla="*/ 2147483647 w 55"/>
              <a:gd name="T5" fmla="*/ 0 h 40"/>
              <a:gd name="T6" fmla="*/ 2147483647 w 55"/>
              <a:gd name="T7" fmla="*/ 2147483647 h 40"/>
              <a:gd name="T8" fmla="*/ 2147483647 w 55"/>
              <a:gd name="T9" fmla="*/ 2147483647 h 40"/>
              <a:gd name="T10" fmla="*/ 2147483647 w 55"/>
              <a:gd name="T11" fmla="*/ 2147483647 h 40"/>
              <a:gd name="T12" fmla="*/ 2147483647 w 55"/>
              <a:gd name="T13" fmla="*/ 2147483647 h 40"/>
              <a:gd name="T14" fmla="*/ 0 60000 65536"/>
              <a:gd name="T15" fmla="*/ 0 60000 65536"/>
              <a:gd name="T16" fmla="*/ 0 60000 65536"/>
              <a:gd name="T17" fmla="*/ 0 60000 65536"/>
              <a:gd name="T18" fmla="*/ 0 60000 65536"/>
              <a:gd name="T19" fmla="*/ 0 60000 65536"/>
              <a:gd name="T20" fmla="*/ 0 60000 65536"/>
              <a:gd name="T21" fmla="*/ 0 w 55"/>
              <a:gd name="T22" fmla="*/ 0 h 40"/>
              <a:gd name="T23" fmla="*/ 55 w 55"/>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40">
                <a:moveTo>
                  <a:pt x="6" y="40"/>
                </a:moveTo>
                <a:lnTo>
                  <a:pt x="0" y="9"/>
                </a:lnTo>
                <a:lnTo>
                  <a:pt x="49" y="0"/>
                </a:lnTo>
                <a:lnTo>
                  <a:pt x="45" y="1"/>
                </a:lnTo>
                <a:lnTo>
                  <a:pt x="55" y="30"/>
                </a:lnTo>
                <a:lnTo>
                  <a:pt x="51" y="31"/>
                </a:lnTo>
                <a:lnTo>
                  <a:pt x="6" y="40"/>
                </a:lnTo>
                <a:close/>
              </a:path>
            </a:pathLst>
          </a:custGeom>
          <a:solidFill>
            <a:srgbClr val="000000"/>
          </a:solidFill>
          <a:ln w="0">
            <a:solidFill>
              <a:srgbClr val="000000"/>
            </a:solidFill>
            <a:round/>
            <a:headEnd/>
            <a:tailEnd/>
          </a:ln>
        </p:spPr>
        <p:txBody>
          <a:bodyPr/>
          <a:lstStyle/>
          <a:p>
            <a:endParaRPr lang="en-US"/>
          </a:p>
        </p:txBody>
      </p:sp>
      <p:sp>
        <p:nvSpPr>
          <p:cNvPr id="67720" name="Freeform 134"/>
          <p:cNvSpPr>
            <a:spLocks noChangeAspect="1"/>
          </p:cNvSpPr>
          <p:nvPr/>
        </p:nvSpPr>
        <p:spPr bwMode="auto">
          <a:xfrm>
            <a:off x="9050338" y="4257675"/>
            <a:ext cx="17462" cy="15875"/>
          </a:xfrm>
          <a:custGeom>
            <a:avLst/>
            <a:gdLst>
              <a:gd name="T0" fmla="*/ 2147483647 w 47"/>
              <a:gd name="T1" fmla="*/ 2147483647 h 40"/>
              <a:gd name="T2" fmla="*/ 0 w 47"/>
              <a:gd name="T3" fmla="*/ 2147483647 h 40"/>
              <a:gd name="T4" fmla="*/ 2147483647 w 47"/>
              <a:gd name="T5" fmla="*/ 0 h 40"/>
              <a:gd name="T6" fmla="*/ 2147483647 w 47"/>
              <a:gd name="T7" fmla="*/ 2147483647 h 40"/>
              <a:gd name="T8" fmla="*/ 2147483647 w 47"/>
              <a:gd name="T9" fmla="*/ 2147483647 h 40"/>
              <a:gd name="T10" fmla="*/ 2147483647 w 47"/>
              <a:gd name="T11" fmla="*/ 2147483647 h 40"/>
              <a:gd name="T12" fmla="*/ 2147483647 w 47"/>
              <a:gd name="T13" fmla="*/ 2147483647 h 40"/>
              <a:gd name="T14" fmla="*/ 0 60000 65536"/>
              <a:gd name="T15" fmla="*/ 0 60000 65536"/>
              <a:gd name="T16" fmla="*/ 0 60000 65536"/>
              <a:gd name="T17" fmla="*/ 0 60000 65536"/>
              <a:gd name="T18" fmla="*/ 0 60000 65536"/>
              <a:gd name="T19" fmla="*/ 0 60000 65536"/>
              <a:gd name="T20" fmla="*/ 0 60000 65536"/>
              <a:gd name="T21" fmla="*/ 0 w 47"/>
              <a:gd name="T22" fmla="*/ 0 h 40"/>
              <a:gd name="T23" fmla="*/ 47 w 47"/>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40">
                <a:moveTo>
                  <a:pt x="10" y="40"/>
                </a:moveTo>
                <a:lnTo>
                  <a:pt x="0" y="11"/>
                </a:lnTo>
                <a:lnTo>
                  <a:pt x="29" y="0"/>
                </a:lnTo>
                <a:lnTo>
                  <a:pt x="28" y="1"/>
                </a:lnTo>
                <a:lnTo>
                  <a:pt x="47" y="26"/>
                </a:lnTo>
                <a:lnTo>
                  <a:pt x="46" y="27"/>
                </a:lnTo>
                <a:lnTo>
                  <a:pt x="10" y="40"/>
                </a:lnTo>
                <a:close/>
              </a:path>
            </a:pathLst>
          </a:custGeom>
          <a:solidFill>
            <a:srgbClr val="000000"/>
          </a:solidFill>
          <a:ln w="0">
            <a:solidFill>
              <a:srgbClr val="000000"/>
            </a:solidFill>
            <a:round/>
            <a:headEnd/>
            <a:tailEnd/>
          </a:ln>
        </p:spPr>
        <p:txBody>
          <a:bodyPr/>
          <a:lstStyle/>
          <a:p>
            <a:endParaRPr lang="en-US"/>
          </a:p>
        </p:txBody>
      </p:sp>
      <p:sp>
        <p:nvSpPr>
          <p:cNvPr id="67721" name="Freeform 135"/>
          <p:cNvSpPr>
            <a:spLocks noChangeAspect="1"/>
          </p:cNvSpPr>
          <p:nvPr/>
        </p:nvSpPr>
        <p:spPr bwMode="auto">
          <a:xfrm>
            <a:off x="9061450" y="4256088"/>
            <a:ext cx="14288" cy="12700"/>
          </a:xfrm>
          <a:custGeom>
            <a:avLst/>
            <a:gdLst>
              <a:gd name="T0" fmla="*/ 2147483647 w 40"/>
              <a:gd name="T1" fmla="*/ 2147483647 h 33"/>
              <a:gd name="T2" fmla="*/ 0 w 40"/>
              <a:gd name="T3" fmla="*/ 2147483647 h 33"/>
              <a:gd name="T4" fmla="*/ 2147483647 w 40"/>
              <a:gd name="T5" fmla="*/ 0 h 33"/>
              <a:gd name="T6" fmla="*/ 2147483647 w 40"/>
              <a:gd name="T7" fmla="*/ 2147483647 h 33"/>
              <a:gd name="T8" fmla="*/ 2147483647 w 40"/>
              <a:gd name="T9" fmla="*/ 2147483647 h 33"/>
              <a:gd name="T10" fmla="*/ 2147483647 w 40"/>
              <a:gd name="T11" fmla="*/ 2147483647 h 33"/>
              <a:gd name="T12" fmla="*/ 2147483647 w 40"/>
              <a:gd name="T13" fmla="*/ 2147483647 h 33"/>
              <a:gd name="T14" fmla="*/ 0 60000 65536"/>
              <a:gd name="T15" fmla="*/ 0 60000 65536"/>
              <a:gd name="T16" fmla="*/ 0 60000 65536"/>
              <a:gd name="T17" fmla="*/ 0 60000 65536"/>
              <a:gd name="T18" fmla="*/ 0 60000 65536"/>
              <a:gd name="T19" fmla="*/ 0 60000 65536"/>
              <a:gd name="T20" fmla="*/ 0 60000 65536"/>
              <a:gd name="T21" fmla="*/ 0 w 40"/>
              <a:gd name="T22" fmla="*/ 0 h 33"/>
              <a:gd name="T23" fmla="*/ 40 w 40"/>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33">
                <a:moveTo>
                  <a:pt x="19" y="33"/>
                </a:moveTo>
                <a:lnTo>
                  <a:pt x="0" y="8"/>
                </a:lnTo>
                <a:lnTo>
                  <a:pt x="10" y="0"/>
                </a:lnTo>
                <a:lnTo>
                  <a:pt x="9" y="6"/>
                </a:lnTo>
                <a:lnTo>
                  <a:pt x="40" y="10"/>
                </a:lnTo>
                <a:lnTo>
                  <a:pt x="39" y="17"/>
                </a:lnTo>
                <a:lnTo>
                  <a:pt x="19" y="33"/>
                </a:lnTo>
                <a:close/>
              </a:path>
            </a:pathLst>
          </a:custGeom>
          <a:solidFill>
            <a:srgbClr val="000000"/>
          </a:solidFill>
          <a:ln w="0">
            <a:solidFill>
              <a:srgbClr val="000000"/>
            </a:solidFill>
            <a:round/>
            <a:headEnd/>
            <a:tailEnd/>
          </a:ln>
        </p:spPr>
        <p:txBody>
          <a:bodyPr/>
          <a:lstStyle/>
          <a:p>
            <a:endParaRPr lang="en-US"/>
          </a:p>
        </p:txBody>
      </p:sp>
      <p:sp>
        <p:nvSpPr>
          <p:cNvPr id="67722" name="Freeform 136"/>
          <p:cNvSpPr>
            <a:spLocks noChangeAspect="1"/>
          </p:cNvSpPr>
          <p:nvPr/>
        </p:nvSpPr>
        <p:spPr bwMode="auto">
          <a:xfrm>
            <a:off x="9066213" y="4252913"/>
            <a:ext cx="9525" cy="7937"/>
          </a:xfrm>
          <a:custGeom>
            <a:avLst/>
            <a:gdLst>
              <a:gd name="T0" fmla="*/ 2147483647 w 35"/>
              <a:gd name="T1" fmla="*/ 2147483647 h 25"/>
              <a:gd name="T2" fmla="*/ 0 w 35"/>
              <a:gd name="T3" fmla="*/ 2147483647 h 25"/>
              <a:gd name="T4" fmla="*/ 2147483647 w 35"/>
              <a:gd name="T5" fmla="*/ 2147483647 h 25"/>
              <a:gd name="T6" fmla="*/ 2147483647 w 35"/>
              <a:gd name="T7" fmla="*/ 2147483647 h 25"/>
              <a:gd name="T8" fmla="*/ 2147483647 w 35"/>
              <a:gd name="T9" fmla="*/ 0 h 25"/>
              <a:gd name="T10" fmla="*/ 2147483647 w 35"/>
              <a:gd name="T11" fmla="*/ 2147483647 h 25"/>
              <a:gd name="T12" fmla="*/ 2147483647 w 35"/>
              <a:gd name="T13" fmla="*/ 2147483647 h 25"/>
              <a:gd name="T14" fmla="*/ 0 60000 65536"/>
              <a:gd name="T15" fmla="*/ 0 60000 65536"/>
              <a:gd name="T16" fmla="*/ 0 60000 65536"/>
              <a:gd name="T17" fmla="*/ 0 60000 65536"/>
              <a:gd name="T18" fmla="*/ 0 60000 65536"/>
              <a:gd name="T19" fmla="*/ 0 60000 65536"/>
              <a:gd name="T20" fmla="*/ 0 60000 65536"/>
              <a:gd name="T21" fmla="*/ 0 w 35"/>
              <a:gd name="T22" fmla="*/ 0 h 25"/>
              <a:gd name="T23" fmla="*/ 35 w 35"/>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25">
                <a:moveTo>
                  <a:pt x="31" y="25"/>
                </a:moveTo>
                <a:lnTo>
                  <a:pt x="0" y="21"/>
                </a:lnTo>
                <a:lnTo>
                  <a:pt x="1" y="15"/>
                </a:lnTo>
                <a:lnTo>
                  <a:pt x="7" y="20"/>
                </a:lnTo>
                <a:lnTo>
                  <a:pt x="29" y="0"/>
                </a:lnTo>
                <a:lnTo>
                  <a:pt x="35" y="5"/>
                </a:lnTo>
                <a:lnTo>
                  <a:pt x="31" y="25"/>
                </a:lnTo>
                <a:close/>
              </a:path>
            </a:pathLst>
          </a:custGeom>
          <a:solidFill>
            <a:srgbClr val="000000"/>
          </a:solidFill>
          <a:ln w="0">
            <a:solidFill>
              <a:srgbClr val="000000"/>
            </a:solidFill>
            <a:round/>
            <a:headEnd/>
            <a:tailEnd/>
          </a:ln>
        </p:spPr>
        <p:txBody>
          <a:bodyPr/>
          <a:lstStyle/>
          <a:p>
            <a:endParaRPr lang="en-US"/>
          </a:p>
        </p:txBody>
      </p:sp>
      <p:sp>
        <p:nvSpPr>
          <p:cNvPr id="67723" name="Freeform 137"/>
          <p:cNvSpPr>
            <a:spLocks noChangeAspect="1"/>
          </p:cNvSpPr>
          <p:nvPr/>
        </p:nvSpPr>
        <p:spPr bwMode="auto">
          <a:xfrm>
            <a:off x="9064625" y="4246563"/>
            <a:ext cx="11113" cy="11112"/>
          </a:xfrm>
          <a:custGeom>
            <a:avLst/>
            <a:gdLst>
              <a:gd name="T0" fmla="*/ 2147483647 w 32"/>
              <a:gd name="T1" fmla="*/ 2147483647 h 38"/>
              <a:gd name="T2" fmla="*/ 2147483647 w 32"/>
              <a:gd name="T3" fmla="*/ 2147483647 h 38"/>
              <a:gd name="T4" fmla="*/ 0 w 32"/>
              <a:gd name="T5" fmla="*/ 2147483647 h 38"/>
              <a:gd name="T6" fmla="*/ 2147483647 w 32"/>
              <a:gd name="T7" fmla="*/ 2147483647 h 38"/>
              <a:gd name="T8" fmla="*/ 2147483647 w 32"/>
              <a:gd name="T9" fmla="*/ 0 h 38"/>
              <a:gd name="T10" fmla="*/ 2147483647 w 32"/>
              <a:gd name="T11" fmla="*/ 2147483647 h 38"/>
              <a:gd name="T12" fmla="*/ 2147483647 w 32"/>
              <a:gd name="T13" fmla="*/ 2147483647 h 38"/>
              <a:gd name="T14" fmla="*/ 0 60000 65536"/>
              <a:gd name="T15" fmla="*/ 0 60000 65536"/>
              <a:gd name="T16" fmla="*/ 0 60000 65536"/>
              <a:gd name="T17" fmla="*/ 0 60000 65536"/>
              <a:gd name="T18" fmla="*/ 0 60000 65536"/>
              <a:gd name="T19" fmla="*/ 0 60000 65536"/>
              <a:gd name="T20" fmla="*/ 0 60000 65536"/>
              <a:gd name="T21" fmla="*/ 0 w 32"/>
              <a:gd name="T22" fmla="*/ 0 h 38"/>
              <a:gd name="T23" fmla="*/ 32 w 32"/>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8">
                <a:moveTo>
                  <a:pt x="32" y="18"/>
                </a:moveTo>
                <a:lnTo>
                  <a:pt x="10" y="38"/>
                </a:lnTo>
                <a:lnTo>
                  <a:pt x="0" y="28"/>
                </a:lnTo>
                <a:lnTo>
                  <a:pt x="2" y="29"/>
                </a:lnTo>
                <a:lnTo>
                  <a:pt x="15" y="0"/>
                </a:lnTo>
                <a:lnTo>
                  <a:pt x="17" y="1"/>
                </a:lnTo>
                <a:lnTo>
                  <a:pt x="32" y="18"/>
                </a:lnTo>
                <a:close/>
              </a:path>
            </a:pathLst>
          </a:custGeom>
          <a:solidFill>
            <a:srgbClr val="000000"/>
          </a:solidFill>
          <a:ln w="0">
            <a:solidFill>
              <a:srgbClr val="000000"/>
            </a:solidFill>
            <a:round/>
            <a:headEnd/>
            <a:tailEnd/>
          </a:ln>
        </p:spPr>
        <p:txBody>
          <a:bodyPr/>
          <a:lstStyle/>
          <a:p>
            <a:endParaRPr lang="en-US"/>
          </a:p>
        </p:txBody>
      </p:sp>
      <p:sp>
        <p:nvSpPr>
          <p:cNvPr id="67724" name="Freeform 138"/>
          <p:cNvSpPr>
            <a:spLocks noChangeAspect="1"/>
          </p:cNvSpPr>
          <p:nvPr/>
        </p:nvSpPr>
        <p:spPr bwMode="auto">
          <a:xfrm>
            <a:off x="9058275" y="4241800"/>
            <a:ext cx="11113" cy="12700"/>
          </a:xfrm>
          <a:custGeom>
            <a:avLst/>
            <a:gdLst>
              <a:gd name="T0" fmla="*/ 2147483647 w 37"/>
              <a:gd name="T1" fmla="*/ 2147483647 h 42"/>
              <a:gd name="T2" fmla="*/ 2147483647 w 37"/>
              <a:gd name="T3" fmla="*/ 2147483647 h 42"/>
              <a:gd name="T4" fmla="*/ 0 w 37"/>
              <a:gd name="T5" fmla="*/ 2147483647 h 42"/>
              <a:gd name="T6" fmla="*/ 2147483647 w 37"/>
              <a:gd name="T7" fmla="*/ 2147483647 h 42"/>
              <a:gd name="T8" fmla="*/ 2147483647 w 37"/>
              <a:gd name="T9" fmla="*/ 0 h 42"/>
              <a:gd name="T10" fmla="*/ 2147483647 w 37"/>
              <a:gd name="T11" fmla="*/ 0 h 42"/>
              <a:gd name="T12" fmla="*/ 2147483647 w 37"/>
              <a:gd name="T13" fmla="*/ 2147483647 h 42"/>
              <a:gd name="T14" fmla="*/ 0 60000 65536"/>
              <a:gd name="T15" fmla="*/ 0 60000 65536"/>
              <a:gd name="T16" fmla="*/ 0 60000 65536"/>
              <a:gd name="T17" fmla="*/ 0 60000 65536"/>
              <a:gd name="T18" fmla="*/ 0 60000 65536"/>
              <a:gd name="T19" fmla="*/ 0 60000 65536"/>
              <a:gd name="T20" fmla="*/ 0 60000 65536"/>
              <a:gd name="T21" fmla="*/ 0 w 37"/>
              <a:gd name="T22" fmla="*/ 0 h 42"/>
              <a:gd name="T23" fmla="*/ 37 w 37"/>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42">
                <a:moveTo>
                  <a:pt x="37" y="13"/>
                </a:moveTo>
                <a:lnTo>
                  <a:pt x="24" y="42"/>
                </a:lnTo>
                <a:lnTo>
                  <a:pt x="0" y="32"/>
                </a:lnTo>
                <a:lnTo>
                  <a:pt x="2" y="32"/>
                </a:lnTo>
                <a:lnTo>
                  <a:pt x="9" y="0"/>
                </a:lnTo>
                <a:lnTo>
                  <a:pt x="11" y="0"/>
                </a:lnTo>
                <a:lnTo>
                  <a:pt x="37" y="13"/>
                </a:lnTo>
                <a:close/>
              </a:path>
            </a:pathLst>
          </a:custGeom>
          <a:solidFill>
            <a:srgbClr val="000000"/>
          </a:solidFill>
          <a:ln w="0">
            <a:solidFill>
              <a:srgbClr val="000000"/>
            </a:solidFill>
            <a:round/>
            <a:headEnd/>
            <a:tailEnd/>
          </a:ln>
        </p:spPr>
        <p:txBody>
          <a:bodyPr/>
          <a:lstStyle/>
          <a:p>
            <a:endParaRPr lang="en-US"/>
          </a:p>
        </p:txBody>
      </p:sp>
      <p:sp>
        <p:nvSpPr>
          <p:cNvPr id="67725" name="Freeform 139"/>
          <p:cNvSpPr>
            <a:spLocks noChangeAspect="1"/>
          </p:cNvSpPr>
          <p:nvPr/>
        </p:nvSpPr>
        <p:spPr bwMode="auto">
          <a:xfrm>
            <a:off x="9042400" y="4237038"/>
            <a:ext cx="17463" cy="15875"/>
          </a:xfrm>
          <a:custGeom>
            <a:avLst/>
            <a:gdLst>
              <a:gd name="T0" fmla="*/ 2147483647 w 46"/>
              <a:gd name="T1" fmla="*/ 2147483647 h 41"/>
              <a:gd name="T2" fmla="*/ 2147483647 w 46"/>
              <a:gd name="T3" fmla="*/ 2147483647 h 41"/>
              <a:gd name="T4" fmla="*/ 0 w 46"/>
              <a:gd name="T5" fmla="*/ 2147483647 h 41"/>
              <a:gd name="T6" fmla="*/ 2147483647 w 46"/>
              <a:gd name="T7" fmla="*/ 2147483647 h 41"/>
              <a:gd name="T8" fmla="*/ 2147483647 w 46"/>
              <a:gd name="T9" fmla="*/ 0 h 41"/>
              <a:gd name="T10" fmla="*/ 2147483647 w 46"/>
              <a:gd name="T11" fmla="*/ 0 h 41"/>
              <a:gd name="T12" fmla="*/ 2147483647 w 46"/>
              <a:gd name="T13" fmla="*/ 2147483647 h 41"/>
              <a:gd name="T14" fmla="*/ 0 60000 65536"/>
              <a:gd name="T15" fmla="*/ 0 60000 65536"/>
              <a:gd name="T16" fmla="*/ 0 60000 65536"/>
              <a:gd name="T17" fmla="*/ 0 60000 65536"/>
              <a:gd name="T18" fmla="*/ 0 60000 65536"/>
              <a:gd name="T19" fmla="*/ 0 60000 65536"/>
              <a:gd name="T20" fmla="*/ 0 60000 65536"/>
              <a:gd name="T21" fmla="*/ 0 w 46"/>
              <a:gd name="T22" fmla="*/ 0 h 41"/>
              <a:gd name="T23" fmla="*/ 46 w 46"/>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41">
                <a:moveTo>
                  <a:pt x="46" y="9"/>
                </a:moveTo>
                <a:lnTo>
                  <a:pt x="39" y="41"/>
                </a:lnTo>
                <a:lnTo>
                  <a:pt x="0" y="31"/>
                </a:lnTo>
                <a:lnTo>
                  <a:pt x="3" y="31"/>
                </a:lnTo>
                <a:lnTo>
                  <a:pt x="5" y="0"/>
                </a:lnTo>
                <a:lnTo>
                  <a:pt x="8" y="0"/>
                </a:lnTo>
                <a:lnTo>
                  <a:pt x="46" y="9"/>
                </a:lnTo>
                <a:close/>
              </a:path>
            </a:pathLst>
          </a:custGeom>
          <a:solidFill>
            <a:srgbClr val="000000"/>
          </a:solidFill>
          <a:ln w="0">
            <a:solidFill>
              <a:srgbClr val="000000"/>
            </a:solidFill>
            <a:round/>
            <a:headEnd/>
            <a:tailEnd/>
          </a:ln>
        </p:spPr>
        <p:txBody>
          <a:bodyPr/>
          <a:lstStyle/>
          <a:p>
            <a:endParaRPr lang="en-US"/>
          </a:p>
        </p:txBody>
      </p:sp>
      <p:sp>
        <p:nvSpPr>
          <p:cNvPr id="67726" name="Freeform 140"/>
          <p:cNvSpPr>
            <a:spLocks noChangeAspect="1"/>
          </p:cNvSpPr>
          <p:nvPr/>
        </p:nvSpPr>
        <p:spPr bwMode="auto">
          <a:xfrm>
            <a:off x="9029700" y="4235450"/>
            <a:ext cx="15875" cy="12700"/>
          </a:xfrm>
          <a:custGeom>
            <a:avLst/>
            <a:gdLst>
              <a:gd name="T0" fmla="*/ 2147483647 w 52"/>
              <a:gd name="T1" fmla="*/ 2147483647 h 36"/>
              <a:gd name="T2" fmla="*/ 2147483647 w 52"/>
              <a:gd name="T3" fmla="*/ 2147483647 h 36"/>
              <a:gd name="T4" fmla="*/ 0 w 52"/>
              <a:gd name="T5" fmla="*/ 2147483647 h 36"/>
              <a:gd name="T6" fmla="*/ 2147483647 w 52"/>
              <a:gd name="T7" fmla="*/ 0 h 36"/>
              <a:gd name="T8" fmla="*/ 2147483647 w 52"/>
              <a:gd name="T9" fmla="*/ 2147483647 h 36"/>
              <a:gd name="T10" fmla="*/ 0 60000 65536"/>
              <a:gd name="T11" fmla="*/ 0 60000 65536"/>
              <a:gd name="T12" fmla="*/ 0 60000 65536"/>
              <a:gd name="T13" fmla="*/ 0 60000 65536"/>
              <a:gd name="T14" fmla="*/ 0 60000 65536"/>
              <a:gd name="T15" fmla="*/ 0 w 52"/>
              <a:gd name="T16" fmla="*/ 0 h 36"/>
              <a:gd name="T17" fmla="*/ 52 w 52"/>
              <a:gd name="T18" fmla="*/ 36 h 36"/>
            </a:gdLst>
            <a:ahLst/>
            <a:cxnLst>
              <a:cxn ang="T10">
                <a:pos x="T0" y="T1"/>
              </a:cxn>
              <a:cxn ang="T11">
                <a:pos x="T2" y="T3"/>
              </a:cxn>
              <a:cxn ang="T12">
                <a:pos x="T4" y="T5"/>
              </a:cxn>
              <a:cxn ang="T13">
                <a:pos x="T6" y="T7"/>
              </a:cxn>
              <a:cxn ang="T14">
                <a:pos x="T8" y="T9"/>
              </a:cxn>
            </a:cxnLst>
            <a:rect l="T15" t="T16" r="T17" b="T18"/>
            <a:pathLst>
              <a:path w="52" h="36">
                <a:moveTo>
                  <a:pt x="52" y="5"/>
                </a:moveTo>
                <a:lnTo>
                  <a:pt x="50" y="36"/>
                </a:lnTo>
                <a:lnTo>
                  <a:pt x="0" y="31"/>
                </a:lnTo>
                <a:lnTo>
                  <a:pt x="2" y="0"/>
                </a:lnTo>
                <a:lnTo>
                  <a:pt x="52" y="5"/>
                </a:lnTo>
                <a:close/>
              </a:path>
            </a:pathLst>
          </a:custGeom>
          <a:solidFill>
            <a:srgbClr val="000000"/>
          </a:solidFill>
          <a:ln w="0">
            <a:solidFill>
              <a:srgbClr val="000000"/>
            </a:solidFill>
            <a:round/>
            <a:headEnd/>
            <a:tailEnd/>
          </a:ln>
        </p:spPr>
        <p:txBody>
          <a:bodyPr/>
          <a:lstStyle/>
          <a:p>
            <a:endParaRPr lang="en-US"/>
          </a:p>
        </p:txBody>
      </p:sp>
      <p:sp>
        <p:nvSpPr>
          <p:cNvPr id="67727" name="Freeform 141"/>
          <p:cNvSpPr>
            <a:spLocks noChangeAspect="1"/>
          </p:cNvSpPr>
          <p:nvPr/>
        </p:nvSpPr>
        <p:spPr bwMode="auto">
          <a:xfrm>
            <a:off x="8958263" y="4265613"/>
            <a:ext cx="4762" cy="11112"/>
          </a:xfrm>
          <a:custGeom>
            <a:avLst/>
            <a:gdLst>
              <a:gd name="T0" fmla="*/ 0 w 12"/>
              <a:gd name="T1" fmla="*/ 0 h 27"/>
              <a:gd name="T2" fmla="*/ 2147483647 w 12"/>
              <a:gd name="T3" fmla="*/ 2147483647 h 27"/>
              <a:gd name="T4" fmla="*/ 0 w 12"/>
              <a:gd name="T5" fmla="*/ 0 h 27"/>
              <a:gd name="T6" fmla="*/ 0 60000 65536"/>
              <a:gd name="T7" fmla="*/ 0 60000 65536"/>
              <a:gd name="T8" fmla="*/ 0 60000 65536"/>
              <a:gd name="T9" fmla="*/ 0 w 12"/>
              <a:gd name="T10" fmla="*/ 0 h 27"/>
              <a:gd name="T11" fmla="*/ 12 w 12"/>
              <a:gd name="T12" fmla="*/ 27 h 27"/>
            </a:gdLst>
            <a:ahLst/>
            <a:cxnLst>
              <a:cxn ang="T6">
                <a:pos x="T0" y="T1"/>
              </a:cxn>
              <a:cxn ang="T7">
                <a:pos x="T2" y="T3"/>
              </a:cxn>
              <a:cxn ang="T8">
                <a:pos x="T4" y="T5"/>
              </a:cxn>
            </a:cxnLst>
            <a:rect l="T9" t="T10" r="T11" b="T12"/>
            <a:pathLst>
              <a:path w="12" h="27">
                <a:moveTo>
                  <a:pt x="0" y="0"/>
                </a:moveTo>
                <a:lnTo>
                  <a:pt x="12" y="27"/>
                </a:lnTo>
                <a:lnTo>
                  <a:pt x="0" y="0"/>
                </a:lnTo>
                <a:close/>
              </a:path>
            </a:pathLst>
          </a:custGeom>
          <a:solidFill>
            <a:srgbClr val="000000"/>
          </a:solidFill>
          <a:ln w="0">
            <a:solidFill>
              <a:srgbClr val="000000"/>
            </a:solidFill>
            <a:round/>
            <a:headEnd/>
            <a:tailEnd/>
          </a:ln>
        </p:spPr>
        <p:txBody>
          <a:bodyPr/>
          <a:lstStyle/>
          <a:p>
            <a:endParaRPr lang="en-US"/>
          </a:p>
        </p:txBody>
      </p:sp>
      <p:sp>
        <p:nvSpPr>
          <p:cNvPr id="67728" name="Freeform 142"/>
          <p:cNvSpPr>
            <a:spLocks noChangeAspect="1"/>
          </p:cNvSpPr>
          <p:nvPr/>
        </p:nvSpPr>
        <p:spPr bwMode="auto">
          <a:xfrm>
            <a:off x="8937625" y="4289425"/>
            <a:ext cx="7938" cy="9525"/>
          </a:xfrm>
          <a:custGeom>
            <a:avLst/>
            <a:gdLst>
              <a:gd name="T0" fmla="*/ 2147483647 w 27"/>
              <a:gd name="T1" fmla="*/ 0 h 24"/>
              <a:gd name="T2" fmla="*/ 2147483647 w 27"/>
              <a:gd name="T3" fmla="*/ 0 h 24"/>
              <a:gd name="T4" fmla="*/ 2147483647 w 27"/>
              <a:gd name="T5" fmla="*/ 2147483647 h 24"/>
              <a:gd name="T6" fmla="*/ 2147483647 w 27"/>
              <a:gd name="T7" fmla="*/ 2147483647 h 24"/>
              <a:gd name="T8" fmla="*/ 2147483647 w 27"/>
              <a:gd name="T9" fmla="*/ 2147483647 h 24"/>
              <a:gd name="T10" fmla="*/ 2147483647 w 27"/>
              <a:gd name="T11" fmla="*/ 2147483647 h 24"/>
              <a:gd name="T12" fmla="*/ 2147483647 w 27"/>
              <a:gd name="T13" fmla="*/ 2147483647 h 24"/>
              <a:gd name="T14" fmla="*/ 2147483647 w 27"/>
              <a:gd name="T15" fmla="*/ 2147483647 h 24"/>
              <a:gd name="T16" fmla="*/ 2147483647 w 27"/>
              <a:gd name="T17" fmla="*/ 2147483647 h 24"/>
              <a:gd name="T18" fmla="*/ 2147483647 w 27"/>
              <a:gd name="T19" fmla="*/ 2147483647 h 24"/>
              <a:gd name="T20" fmla="*/ 2147483647 w 27"/>
              <a:gd name="T21" fmla="*/ 2147483647 h 24"/>
              <a:gd name="T22" fmla="*/ 2147483647 w 27"/>
              <a:gd name="T23" fmla="*/ 2147483647 h 24"/>
              <a:gd name="T24" fmla="*/ 2147483647 w 27"/>
              <a:gd name="T25" fmla="*/ 2147483647 h 24"/>
              <a:gd name="T26" fmla="*/ 2147483647 w 27"/>
              <a:gd name="T27" fmla="*/ 2147483647 h 24"/>
              <a:gd name="T28" fmla="*/ 2147483647 w 27"/>
              <a:gd name="T29" fmla="*/ 2147483647 h 24"/>
              <a:gd name="T30" fmla="*/ 2147483647 w 27"/>
              <a:gd name="T31" fmla="*/ 2147483647 h 24"/>
              <a:gd name="T32" fmla="*/ 2147483647 w 27"/>
              <a:gd name="T33" fmla="*/ 2147483647 h 24"/>
              <a:gd name="T34" fmla="*/ 2147483647 w 27"/>
              <a:gd name="T35" fmla="*/ 2147483647 h 24"/>
              <a:gd name="T36" fmla="*/ 2147483647 w 27"/>
              <a:gd name="T37" fmla="*/ 2147483647 h 24"/>
              <a:gd name="T38" fmla="*/ 0 w 27"/>
              <a:gd name="T39" fmla="*/ 2147483647 h 24"/>
              <a:gd name="T40" fmla="*/ 0 w 27"/>
              <a:gd name="T41" fmla="*/ 2147483647 h 24"/>
              <a:gd name="T42" fmla="*/ 2147483647 w 27"/>
              <a:gd name="T43" fmla="*/ 0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
              <a:gd name="T67" fmla="*/ 0 h 24"/>
              <a:gd name="T68" fmla="*/ 27 w 27"/>
              <a:gd name="T69" fmla="*/ 24 h 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 h="24">
                <a:moveTo>
                  <a:pt x="23" y="0"/>
                </a:moveTo>
                <a:lnTo>
                  <a:pt x="23" y="0"/>
                </a:lnTo>
                <a:lnTo>
                  <a:pt x="25" y="2"/>
                </a:lnTo>
                <a:lnTo>
                  <a:pt x="26" y="4"/>
                </a:lnTo>
                <a:lnTo>
                  <a:pt x="27" y="7"/>
                </a:lnTo>
                <a:lnTo>
                  <a:pt x="27" y="9"/>
                </a:lnTo>
                <a:lnTo>
                  <a:pt x="27" y="11"/>
                </a:lnTo>
                <a:lnTo>
                  <a:pt x="26" y="14"/>
                </a:lnTo>
                <a:lnTo>
                  <a:pt x="25" y="16"/>
                </a:lnTo>
                <a:lnTo>
                  <a:pt x="23" y="19"/>
                </a:lnTo>
                <a:lnTo>
                  <a:pt x="21" y="20"/>
                </a:lnTo>
                <a:lnTo>
                  <a:pt x="19" y="22"/>
                </a:lnTo>
                <a:lnTo>
                  <a:pt x="17" y="23"/>
                </a:lnTo>
                <a:lnTo>
                  <a:pt x="14" y="24"/>
                </a:lnTo>
                <a:lnTo>
                  <a:pt x="12" y="24"/>
                </a:lnTo>
                <a:lnTo>
                  <a:pt x="10" y="24"/>
                </a:lnTo>
                <a:lnTo>
                  <a:pt x="7" y="23"/>
                </a:lnTo>
                <a:lnTo>
                  <a:pt x="5" y="22"/>
                </a:lnTo>
                <a:lnTo>
                  <a:pt x="2" y="20"/>
                </a:lnTo>
                <a:lnTo>
                  <a:pt x="0" y="18"/>
                </a:lnTo>
                <a:lnTo>
                  <a:pt x="23" y="0"/>
                </a:lnTo>
                <a:close/>
              </a:path>
            </a:pathLst>
          </a:custGeom>
          <a:solidFill>
            <a:srgbClr val="000000"/>
          </a:solidFill>
          <a:ln w="0">
            <a:solidFill>
              <a:srgbClr val="000000"/>
            </a:solidFill>
            <a:round/>
            <a:headEnd/>
            <a:tailEnd/>
          </a:ln>
        </p:spPr>
        <p:txBody>
          <a:bodyPr/>
          <a:lstStyle/>
          <a:p>
            <a:endParaRPr lang="en-US"/>
          </a:p>
        </p:txBody>
      </p:sp>
      <p:sp>
        <p:nvSpPr>
          <p:cNvPr id="67729" name="Freeform 143"/>
          <p:cNvSpPr>
            <a:spLocks noChangeAspect="1"/>
          </p:cNvSpPr>
          <p:nvPr/>
        </p:nvSpPr>
        <p:spPr bwMode="auto">
          <a:xfrm>
            <a:off x="8953500" y="4265613"/>
            <a:ext cx="9525" cy="14287"/>
          </a:xfrm>
          <a:custGeom>
            <a:avLst/>
            <a:gdLst>
              <a:gd name="T0" fmla="*/ 2147483647 w 32"/>
              <a:gd name="T1" fmla="*/ 0 h 32"/>
              <a:gd name="T2" fmla="*/ 2147483647 w 32"/>
              <a:gd name="T3" fmla="*/ 2147483647 h 32"/>
              <a:gd name="T4" fmla="*/ 2147483647 w 32"/>
              <a:gd name="T5" fmla="*/ 2147483647 h 32"/>
              <a:gd name="T6" fmla="*/ 2147483647 w 32"/>
              <a:gd name="T7" fmla="*/ 2147483647 h 32"/>
              <a:gd name="T8" fmla="*/ 2147483647 w 32"/>
              <a:gd name="T9" fmla="*/ 2147483647 h 32"/>
              <a:gd name="T10" fmla="*/ 0 w 32"/>
              <a:gd name="T11" fmla="*/ 2147483647 h 32"/>
              <a:gd name="T12" fmla="*/ 2147483647 w 32"/>
              <a:gd name="T13" fmla="*/ 0 h 32"/>
              <a:gd name="T14" fmla="*/ 0 60000 65536"/>
              <a:gd name="T15" fmla="*/ 0 60000 65536"/>
              <a:gd name="T16" fmla="*/ 0 60000 65536"/>
              <a:gd name="T17" fmla="*/ 0 60000 65536"/>
              <a:gd name="T18" fmla="*/ 0 60000 65536"/>
              <a:gd name="T19" fmla="*/ 0 60000 65536"/>
              <a:gd name="T20" fmla="*/ 0 60000 65536"/>
              <a:gd name="T21" fmla="*/ 0 w 32"/>
              <a:gd name="T22" fmla="*/ 0 h 32"/>
              <a:gd name="T23" fmla="*/ 32 w 32"/>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2">
                <a:moveTo>
                  <a:pt x="20" y="0"/>
                </a:moveTo>
                <a:lnTo>
                  <a:pt x="32" y="27"/>
                </a:lnTo>
                <a:lnTo>
                  <a:pt x="31" y="27"/>
                </a:lnTo>
                <a:lnTo>
                  <a:pt x="24" y="32"/>
                </a:lnTo>
                <a:lnTo>
                  <a:pt x="7" y="5"/>
                </a:lnTo>
                <a:lnTo>
                  <a:pt x="0" y="11"/>
                </a:lnTo>
                <a:lnTo>
                  <a:pt x="20" y="0"/>
                </a:lnTo>
                <a:close/>
              </a:path>
            </a:pathLst>
          </a:custGeom>
          <a:solidFill>
            <a:srgbClr val="000000"/>
          </a:solidFill>
          <a:ln w="0">
            <a:solidFill>
              <a:srgbClr val="000000"/>
            </a:solidFill>
            <a:round/>
            <a:headEnd/>
            <a:tailEnd/>
          </a:ln>
        </p:spPr>
        <p:txBody>
          <a:bodyPr/>
          <a:lstStyle/>
          <a:p>
            <a:endParaRPr lang="en-US"/>
          </a:p>
        </p:txBody>
      </p:sp>
      <p:sp>
        <p:nvSpPr>
          <p:cNvPr id="67730" name="Freeform 144"/>
          <p:cNvSpPr>
            <a:spLocks noChangeAspect="1"/>
          </p:cNvSpPr>
          <p:nvPr/>
        </p:nvSpPr>
        <p:spPr bwMode="auto">
          <a:xfrm>
            <a:off x="8943975" y="4264025"/>
            <a:ext cx="19050" cy="23813"/>
          </a:xfrm>
          <a:custGeom>
            <a:avLst/>
            <a:gdLst>
              <a:gd name="T0" fmla="*/ 2147483647 w 52"/>
              <a:gd name="T1" fmla="*/ 2147483647 h 70"/>
              <a:gd name="T2" fmla="*/ 2147483647 w 52"/>
              <a:gd name="T3" fmla="*/ 2147483647 h 70"/>
              <a:gd name="T4" fmla="*/ 0 w 52"/>
              <a:gd name="T5" fmla="*/ 2147483647 h 70"/>
              <a:gd name="T6" fmla="*/ 2147483647 w 52"/>
              <a:gd name="T7" fmla="*/ 2147483647 h 70"/>
              <a:gd name="T8" fmla="*/ 2147483647 w 52"/>
              <a:gd name="T9" fmla="*/ 2147483647 h 70"/>
              <a:gd name="T10" fmla="*/ 2147483647 w 52"/>
              <a:gd name="T11" fmla="*/ 0 h 70"/>
              <a:gd name="T12" fmla="*/ 2147483647 w 52"/>
              <a:gd name="T13" fmla="*/ 2147483647 h 70"/>
              <a:gd name="T14" fmla="*/ 0 60000 65536"/>
              <a:gd name="T15" fmla="*/ 0 60000 65536"/>
              <a:gd name="T16" fmla="*/ 0 60000 65536"/>
              <a:gd name="T17" fmla="*/ 0 60000 65536"/>
              <a:gd name="T18" fmla="*/ 0 60000 65536"/>
              <a:gd name="T19" fmla="*/ 0 60000 65536"/>
              <a:gd name="T20" fmla="*/ 0 60000 65536"/>
              <a:gd name="T21" fmla="*/ 0 w 52"/>
              <a:gd name="T22" fmla="*/ 0 h 70"/>
              <a:gd name="T23" fmla="*/ 52 w 52"/>
              <a:gd name="T24" fmla="*/ 70 h 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70">
                <a:moveTo>
                  <a:pt x="29" y="14"/>
                </a:moveTo>
                <a:lnTo>
                  <a:pt x="46" y="41"/>
                </a:lnTo>
                <a:lnTo>
                  <a:pt x="0" y="70"/>
                </a:lnTo>
                <a:lnTo>
                  <a:pt x="35" y="48"/>
                </a:lnTo>
                <a:lnTo>
                  <a:pt x="18" y="23"/>
                </a:lnTo>
                <a:lnTo>
                  <a:pt x="52" y="0"/>
                </a:lnTo>
                <a:lnTo>
                  <a:pt x="29" y="14"/>
                </a:lnTo>
                <a:close/>
              </a:path>
            </a:pathLst>
          </a:custGeom>
          <a:solidFill>
            <a:srgbClr val="000000"/>
          </a:solidFill>
          <a:ln w="0">
            <a:solidFill>
              <a:srgbClr val="000000"/>
            </a:solidFill>
            <a:round/>
            <a:headEnd/>
            <a:tailEnd/>
          </a:ln>
        </p:spPr>
        <p:txBody>
          <a:bodyPr/>
          <a:lstStyle/>
          <a:p>
            <a:endParaRPr lang="en-US"/>
          </a:p>
        </p:txBody>
      </p:sp>
      <p:sp>
        <p:nvSpPr>
          <p:cNvPr id="67731" name="Freeform 145"/>
          <p:cNvSpPr>
            <a:spLocks noChangeAspect="1"/>
          </p:cNvSpPr>
          <p:nvPr/>
        </p:nvSpPr>
        <p:spPr bwMode="auto">
          <a:xfrm>
            <a:off x="8945563" y="4271963"/>
            <a:ext cx="11112" cy="11112"/>
          </a:xfrm>
          <a:custGeom>
            <a:avLst/>
            <a:gdLst>
              <a:gd name="T0" fmla="*/ 2147483647 w 31"/>
              <a:gd name="T1" fmla="*/ 0 h 34"/>
              <a:gd name="T2" fmla="*/ 2147483647 w 31"/>
              <a:gd name="T3" fmla="*/ 2147483647 h 34"/>
              <a:gd name="T4" fmla="*/ 2147483647 w 31"/>
              <a:gd name="T5" fmla="*/ 2147483647 h 34"/>
              <a:gd name="T6" fmla="*/ 2147483647 w 31"/>
              <a:gd name="T7" fmla="*/ 2147483647 h 34"/>
              <a:gd name="T8" fmla="*/ 0 w 31"/>
              <a:gd name="T9" fmla="*/ 2147483647 h 34"/>
              <a:gd name="T10" fmla="*/ 2147483647 w 31"/>
              <a:gd name="T11" fmla="*/ 2147483647 h 34"/>
              <a:gd name="T12" fmla="*/ 2147483647 w 31"/>
              <a:gd name="T13" fmla="*/ 0 h 34"/>
              <a:gd name="T14" fmla="*/ 0 60000 65536"/>
              <a:gd name="T15" fmla="*/ 0 60000 65536"/>
              <a:gd name="T16" fmla="*/ 0 60000 65536"/>
              <a:gd name="T17" fmla="*/ 0 60000 65536"/>
              <a:gd name="T18" fmla="*/ 0 60000 65536"/>
              <a:gd name="T19" fmla="*/ 0 60000 65536"/>
              <a:gd name="T20" fmla="*/ 0 60000 65536"/>
              <a:gd name="T21" fmla="*/ 0 w 31"/>
              <a:gd name="T22" fmla="*/ 0 h 34"/>
              <a:gd name="T23" fmla="*/ 31 w 31"/>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4">
                <a:moveTo>
                  <a:pt x="14" y="0"/>
                </a:moveTo>
                <a:lnTo>
                  <a:pt x="31" y="25"/>
                </a:lnTo>
                <a:lnTo>
                  <a:pt x="17" y="34"/>
                </a:lnTo>
                <a:lnTo>
                  <a:pt x="19" y="32"/>
                </a:lnTo>
                <a:lnTo>
                  <a:pt x="0" y="9"/>
                </a:lnTo>
                <a:lnTo>
                  <a:pt x="2" y="7"/>
                </a:lnTo>
                <a:lnTo>
                  <a:pt x="14" y="0"/>
                </a:lnTo>
                <a:close/>
              </a:path>
            </a:pathLst>
          </a:custGeom>
          <a:solidFill>
            <a:srgbClr val="000000"/>
          </a:solidFill>
          <a:ln w="0">
            <a:solidFill>
              <a:srgbClr val="000000"/>
            </a:solidFill>
            <a:round/>
            <a:headEnd/>
            <a:tailEnd/>
          </a:ln>
        </p:spPr>
        <p:txBody>
          <a:bodyPr/>
          <a:lstStyle/>
          <a:p>
            <a:endParaRPr lang="en-US"/>
          </a:p>
        </p:txBody>
      </p:sp>
      <p:sp>
        <p:nvSpPr>
          <p:cNvPr id="67732" name="Freeform 146"/>
          <p:cNvSpPr>
            <a:spLocks noChangeAspect="1"/>
          </p:cNvSpPr>
          <p:nvPr/>
        </p:nvSpPr>
        <p:spPr bwMode="auto">
          <a:xfrm>
            <a:off x="8937625" y="4275138"/>
            <a:ext cx="15875" cy="9525"/>
          </a:xfrm>
          <a:custGeom>
            <a:avLst/>
            <a:gdLst>
              <a:gd name="T0" fmla="*/ 2147483647 w 46"/>
              <a:gd name="T1" fmla="*/ 0 h 32"/>
              <a:gd name="T2" fmla="*/ 2147483647 w 46"/>
              <a:gd name="T3" fmla="*/ 2147483647 h 32"/>
              <a:gd name="T4" fmla="*/ 2147483647 w 46"/>
              <a:gd name="T5" fmla="*/ 2147483647 h 32"/>
              <a:gd name="T6" fmla="*/ 2147483647 w 46"/>
              <a:gd name="T7" fmla="*/ 2147483647 h 32"/>
              <a:gd name="T8" fmla="*/ 2147483647 w 46"/>
              <a:gd name="T9" fmla="*/ 2147483647 h 32"/>
              <a:gd name="T10" fmla="*/ 0 w 46"/>
              <a:gd name="T11" fmla="*/ 2147483647 h 32"/>
              <a:gd name="T12" fmla="*/ 2147483647 w 46"/>
              <a:gd name="T13" fmla="*/ 0 h 32"/>
              <a:gd name="T14" fmla="*/ 0 60000 65536"/>
              <a:gd name="T15" fmla="*/ 0 60000 65536"/>
              <a:gd name="T16" fmla="*/ 0 60000 65536"/>
              <a:gd name="T17" fmla="*/ 0 60000 65536"/>
              <a:gd name="T18" fmla="*/ 0 60000 65536"/>
              <a:gd name="T19" fmla="*/ 0 60000 65536"/>
              <a:gd name="T20" fmla="*/ 0 60000 65536"/>
              <a:gd name="T21" fmla="*/ 0 w 46"/>
              <a:gd name="T22" fmla="*/ 0 h 32"/>
              <a:gd name="T23" fmla="*/ 46 w 4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2">
                <a:moveTo>
                  <a:pt x="25" y="0"/>
                </a:moveTo>
                <a:lnTo>
                  <a:pt x="44" y="23"/>
                </a:lnTo>
                <a:lnTo>
                  <a:pt x="46" y="22"/>
                </a:lnTo>
                <a:lnTo>
                  <a:pt x="34" y="32"/>
                </a:lnTo>
                <a:lnTo>
                  <a:pt x="13" y="9"/>
                </a:lnTo>
                <a:lnTo>
                  <a:pt x="0" y="20"/>
                </a:lnTo>
                <a:lnTo>
                  <a:pt x="25" y="0"/>
                </a:lnTo>
                <a:close/>
              </a:path>
            </a:pathLst>
          </a:custGeom>
          <a:solidFill>
            <a:srgbClr val="000000"/>
          </a:solidFill>
          <a:ln w="0">
            <a:solidFill>
              <a:srgbClr val="000000"/>
            </a:solidFill>
            <a:round/>
            <a:headEnd/>
            <a:tailEnd/>
          </a:ln>
        </p:spPr>
        <p:txBody>
          <a:bodyPr/>
          <a:lstStyle/>
          <a:p>
            <a:endParaRPr lang="en-US"/>
          </a:p>
        </p:txBody>
      </p:sp>
      <p:sp>
        <p:nvSpPr>
          <p:cNvPr id="67733" name="Freeform 147"/>
          <p:cNvSpPr>
            <a:spLocks noChangeAspect="1"/>
          </p:cNvSpPr>
          <p:nvPr/>
        </p:nvSpPr>
        <p:spPr bwMode="auto">
          <a:xfrm>
            <a:off x="8937625" y="4279900"/>
            <a:ext cx="9525" cy="9525"/>
          </a:xfrm>
          <a:custGeom>
            <a:avLst/>
            <a:gdLst>
              <a:gd name="T0" fmla="*/ 2147483647 w 32"/>
              <a:gd name="T1" fmla="*/ 0 h 30"/>
              <a:gd name="T2" fmla="*/ 2147483647 w 32"/>
              <a:gd name="T3" fmla="*/ 2147483647 h 30"/>
              <a:gd name="T4" fmla="*/ 2147483647 w 32"/>
              <a:gd name="T5" fmla="*/ 2147483647 h 30"/>
              <a:gd name="T6" fmla="*/ 2147483647 w 32"/>
              <a:gd name="T7" fmla="*/ 2147483647 h 30"/>
              <a:gd name="T8" fmla="*/ 0 w 32"/>
              <a:gd name="T9" fmla="*/ 2147483647 h 30"/>
              <a:gd name="T10" fmla="*/ 2147483647 w 32"/>
              <a:gd name="T11" fmla="*/ 2147483647 h 30"/>
              <a:gd name="T12" fmla="*/ 2147483647 w 32"/>
              <a:gd name="T13" fmla="*/ 0 h 30"/>
              <a:gd name="T14" fmla="*/ 0 60000 65536"/>
              <a:gd name="T15" fmla="*/ 0 60000 65536"/>
              <a:gd name="T16" fmla="*/ 0 60000 65536"/>
              <a:gd name="T17" fmla="*/ 0 60000 65536"/>
              <a:gd name="T18" fmla="*/ 0 60000 65536"/>
              <a:gd name="T19" fmla="*/ 0 60000 65536"/>
              <a:gd name="T20" fmla="*/ 0 60000 65536"/>
              <a:gd name="T21" fmla="*/ 0 w 32"/>
              <a:gd name="T22" fmla="*/ 0 h 30"/>
              <a:gd name="T23" fmla="*/ 32 w 32"/>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0">
                <a:moveTo>
                  <a:pt x="11" y="0"/>
                </a:moveTo>
                <a:lnTo>
                  <a:pt x="32" y="23"/>
                </a:lnTo>
                <a:lnTo>
                  <a:pt x="24" y="30"/>
                </a:lnTo>
                <a:lnTo>
                  <a:pt x="24" y="29"/>
                </a:lnTo>
                <a:lnTo>
                  <a:pt x="0" y="11"/>
                </a:lnTo>
                <a:lnTo>
                  <a:pt x="1" y="10"/>
                </a:lnTo>
                <a:lnTo>
                  <a:pt x="11" y="0"/>
                </a:lnTo>
                <a:close/>
              </a:path>
            </a:pathLst>
          </a:custGeom>
          <a:solidFill>
            <a:srgbClr val="000000"/>
          </a:solidFill>
          <a:ln w="0">
            <a:solidFill>
              <a:srgbClr val="000000"/>
            </a:solidFill>
            <a:round/>
            <a:headEnd/>
            <a:tailEnd/>
          </a:ln>
        </p:spPr>
        <p:txBody>
          <a:bodyPr/>
          <a:lstStyle/>
          <a:p>
            <a:endParaRPr lang="en-US"/>
          </a:p>
        </p:txBody>
      </p:sp>
      <p:sp>
        <p:nvSpPr>
          <p:cNvPr id="67734" name="Freeform 148"/>
          <p:cNvSpPr>
            <a:spLocks noChangeAspect="1"/>
          </p:cNvSpPr>
          <p:nvPr/>
        </p:nvSpPr>
        <p:spPr bwMode="auto">
          <a:xfrm>
            <a:off x="8932863" y="4281488"/>
            <a:ext cx="12700" cy="7937"/>
          </a:xfrm>
          <a:custGeom>
            <a:avLst/>
            <a:gdLst>
              <a:gd name="T0" fmla="*/ 2147483647 w 34"/>
              <a:gd name="T1" fmla="*/ 0 h 24"/>
              <a:gd name="T2" fmla="*/ 2147483647 w 34"/>
              <a:gd name="T3" fmla="*/ 2147483647 h 24"/>
              <a:gd name="T4" fmla="*/ 2147483647 w 34"/>
              <a:gd name="T5" fmla="*/ 2147483647 h 24"/>
              <a:gd name="T6" fmla="*/ 2147483647 w 34"/>
              <a:gd name="T7" fmla="*/ 2147483647 h 24"/>
              <a:gd name="T8" fmla="*/ 0 w 34"/>
              <a:gd name="T9" fmla="*/ 2147483647 h 24"/>
              <a:gd name="T10" fmla="*/ 2147483647 w 34"/>
              <a:gd name="T11" fmla="*/ 2147483647 h 24"/>
              <a:gd name="T12" fmla="*/ 2147483647 w 34"/>
              <a:gd name="T13" fmla="*/ 0 h 24"/>
              <a:gd name="T14" fmla="*/ 0 60000 65536"/>
              <a:gd name="T15" fmla="*/ 0 60000 65536"/>
              <a:gd name="T16" fmla="*/ 0 60000 65536"/>
              <a:gd name="T17" fmla="*/ 0 60000 65536"/>
              <a:gd name="T18" fmla="*/ 0 60000 65536"/>
              <a:gd name="T19" fmla="*/ 0 60000 65536"/>
              <a:gd name="T20" fmla="*/ 0 60000 65536"/>
              <a:gd name="T21" fmla="*/ 0 w 34"/>
              <a:gd name="T22" fmla="*/ 0 h 24"/>
              <a:gd name="T23" fmla="*/ 34 w 3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24">
                <a:moveTo>
                  <a:pt x="10" y="0"/>
                </a:moveTo>
                <a:lnTo>
                  <a:pt x="34" y="18"/>
                </a:lnTo>
                <a:lnTo>
                  <a:pt x="30" y="24"/>
                </a:lnTo>
                <a:lnTo>
                  <a:pt x="31" y="19"/>
                </a:lnTo>
                <a:lnTo>
                  <a:pt x="0" y="15"/>
                </a:lnTo>
                <a:lnTo>
                  <a:pt x="1" y="11"/>
                </a:lnTo>
                <a:lnTo>
                  <a:pt x="10" y="0"/>
                </a:lnTo>
                <a:close/>
              </a:path>
            </a:pathLst>
          </a:custGeom>
          <a:solidFill>
            <a:srgbClr val="000000"/>
          </a:solidFill>
          <a:ln w="0">
            <a:solidFill>
              <a:srgbClr val="000000"/>
            </a:solidFill>
            <a:round/>
            <a:headEnd/>
            <a:tailEnd/>
          </a:ln>
        </p:spPr>
        <p:txBody>
          <a:bodyPr/>
          <a:lstStyle/>
          <a:p>
            <a:endParaRPr lang="en-US"/>
          </a:p>
        </p:txBody>
      </p:sp>
      <p:sp>
        <p:nvSpPr>
          <p:cNvPr id="67735" name="Freeform 149"/>
          <p:cNvSpPr>
            <a:spLocks noChangeAspect="1"/>
          </p:cNvSpPr>
          <p:nvPr/>
        </p:nvSpPr>
        <p:spPr bwMode="auto">
          <a:xfrm>
            <a:off x="8932863" y="4287838"/>
            <a:ext cx="12700" cy="4762"/>
          </a:xfrm>
          <a:custGeom>
            <a:avLst/>
            <a:gdLst>
              <a:gd name="T0" fmla="*/ 2147483647 w 33"/>
              <a:gd name="T1" fmla="*/ 0 h 19"/>
              <a:gd name="T2" fmla="*/ 2147483647 w 33"/>
              <a:gd name="T3" fmla="*/ 2147483647 h 19"/>
              <a:gd name="T4" fmla="*/ 2147483647 w 33"/>
              <a:gd name="T5" fmla="*/ 2147483647 h 19"/>
              <a:gd name="T6" fmla="*/ 2147483647 w 33"/>
              <a:gd name="T7" fmla="*/ 0 h 19"/>
              <a:gd name="T8" fmla="*/ 2147483647 w 33"/>
              <a:gd name="T9" fmla="*/ 2147483647 h 19"/>
              <a:gd name="T10" fmla="*/ 0 w 33"/>
              <a:gd name="T11" fmla="*/ 2147483647 h 19"/>
              <a:gd name="T12" fmla="*/ 2147483647 w 33"/>
              <a:gd name="T13" fmla="*/ 0 h 19"/>
              <a:gd name="T14" fmla="*/ 0 60000 65536"/>
              <a:gd name="T15" fmla="*/ 0 60000 65536"/>
              <a:gd name="T16" fmla="*/ 0 60000 65536"/>
              <a:gd name="T17" fmla="*/ 0 60000 65536"/>
              <a:gd name="T18" fmla="*/ 0 60000 65536"/>
              <a:gd name="T19" fmla="*/ 0 60000 65536"/>
              <a:gd name="T20" fmla="*/ 0 60000 65536"/>
              <a:gd name="T21" fmla="*/ 0 w 33"/>
              <a:gd name="T22" fmla="*/ 0 h 19"/>
              <a:gd name="T23" fmla="*/ 33 w 33"/>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9">
                <a:moveTo>
                  <a:pt x="2" y="0"/>
                </a:moveTo>
                <a:lnTo>
                  <a:pt x="33" y="4"/>
                </a:lnTo>
                <a:lnTo>
                  <a:pt x="33" y="7"/>
                </a:lnTo>
                <a:lnTo>
                  <a:pt x="28" y="0"/>
                </a:lnTo>
                <a:lnTo>
                  <a:pt x="5" y="19"/>
                </a:lnTo>
                <a:lnTo>
                  <a:pt x="0" y="13"/>
                </a:lnTo>
                <a:lnTo>
                  <a:pt x="2" y="0"/>
                </a:lnTo>
                <a:close/>
              </a:path>
            </a:pathLst>
          </a:custGeom>
          <a:solidFill>
            <a:srgbClr val="000000"/>
          </a:solidFill>
          <a:ln w="0">
            <a:solidFill>
              <a:srgbClr val="000000"/>
            </a:solidFill>
            <a:round/>
            <a:headEnd/>
            <a:tailEnd/>
          </a:ln>
        </p:spPr>
        <p:txBody>
          <a:bodyPr/>
          <a:lstStyle/>
          <a:p>
            <a:endParaRPr lang="en-US"/>
          </a:p>
        </p:txBody>
      </p:sp>
      <p:sp>
        <p:nvSpPr>
          <p:cNvPr id="67736" name="Freeform 150"/>
          <p:cNvSpPr>
            <a:spLocks noChangeAspect="1"/>
          </p:cNvSpPr>
          <p:nvPr/>
        </p:nvSpPr>
        <p:spPr bwMode="auto">
          <a:xfrm>
            <a:off x="8936038" y="4287838"/>
            <a:ext cx="9525" cy="9525"/>
          </a:xfrm>
          <a:custGeom>
            <a:avLst/>
            <a:gdLst>
              <a:gd name="T0" fmla="*/ 0 w 28"/>
              <a:gd name="T1" fmla="*/ 2147483647 h 25"/>
              <a:gd name="T2" fmla="*/ 2147483647 w 28"/>
              <a:gd name="T3" fmla="*/ 0 h 25"/>
              <a:gd name="T4" fmla="*/ 2147483647 w 28"/>
              <a:gd name="T5" fmla="*/ 2147483647 h 25"/>
              <a:gd name="T6" fmla="*/ 2147483647 w 28"/>
              <a:gd name="T7" fmla="*/ 2147483647 h 25"/>
              <a:gd name="T8" fmla="*/ 0 w 28"/>
              <a:gd name="T9" fmla="*/ 2147483647 h 25"/>
              <a:gd name="T10" fmla="*/ 0 60000 65536"/>
              <a:gd name="T11" fmla="*/ 0 60000 65536"/>
              <a:gd name="T12" fmla="*/ 0 60000 65536"/>
              <a:gd name="T13" fmla="*/ 0 60000 65536"/>
              <a:gd name="T14" fmla="*/ 0 60000 65536"/>
              <a:gd name="T15" fmla="*/ 0 w 28"/>
              <a:gd name="T16" fmla="*/ 0 h 25"/>
              <a:gd name="T17" fmla="*/ 28 w 28"/>
              <a:gd name="T18" fmla="*/ 25 h 25"/>
            </a:gdLst>
            <a:ahLst/>
            <a:cxnLst>
              <a:cxn ang="T10">
                <a:pos x="T0" y="T1"/>
              </a:cxn>
              <a:cxn ang="T11">
                <a:pos x="T2" y="T3"/>
              </a:cxn>
              <a:cxn ang="T12">
                <a:pos x="T4" y="T5"/>
              </a:cxn>
              <a:cxn ang="T13">
                <a:pos x="T6" y="T7"/>
              </a:cxn>
              <a:cxn ang="T14">
                <a:pos x="T8" y="T9"/>
              </a:cxn>
            </a:cxnLst>
            <a:rect l="T15" t="T16" r="T17" b="T18"/>
            <a:pathLst>
              <a:path w="28" h="25">
                <a:moveTo>
                  <a:pt x="0" y="19"/>
                </a:moveTo>
                <a:lnTo>
                  <a:pt x="23" y="0"/>
                </a:lnTo>
                <a:lnTo>
                  <a:pt x="28" y="7"/>
                </a:lnTo>
                <a:lnTo>
                  <a:pt x="5" y="25"/>
                </a:lnTo>
                <a:lnTo>
                  <a:pt x="0" y="19"/>
                </a:lnTo>
                <a:close/>
              </a:path>
            </a:pathLst>
          </a:custGeom>
          <a:solidFill>
            <a:srgbClr val="000000"/>
          </a:solidFill>
          <a:ln w="0">
            <a:solidFill>
              <a:srgbClr val="000000"/>
            </a:solidFill>
            <a:round/>
            <a:headEnd/>
            <a:tailEnd/>
          </a:ln>
        </p:spPr>
        <p:txBody>
          <a:bodyPr/>
          <a:lstStyle/>
          <a:p>
            <a:endParaRPr lang="en-US"/>
          </a:p>
        </p:txBody>
      </p:sp>
      <p:sp>
        <p:nvSpPr>
          <p:cNvPr id="67737" name="Freeform 151"/>
          <p:cNvSpPr>
            <a:spLocks noChangeAspect="1"/>
          </p:cNvSpPr>
          <p:nvPr/>
        </p:nvSpPr>
        <p:spPr bwMode="auto">
          <a:xfrm>
            <a:off x="8936038" y="4287838"/>
            <a:ext cx="9525" cy="9525"/>
          </a:xfrm>
          <a:custGeom>
            <a:avLst/>
            <a:gdLst>
              <a:gd name="T0" fmla="*/ 2147483647 w 28"/>
              <a:gd name="T1" fmla="*/ 2147483647 h 25"/>
              <a:gd name="T2" fmla="*/ 2147483647 w 28"/>
              <a:gd name="T3" fmla="*/ 2147483647 h 25"/>
              <a:gd name="T4" fmla="*/ 2147483647 w 28"/>
              <a:gd name="T5" fmla="*/ 2147483647 h 25"/>
              <a:gd name="T6" fmla="*/ 2147483647 w 28"/>
              <a:gd name="T7" fmla="*/ 2147483647 h 25"/>
              <a:gd name="T8" fmla="*/ 0 w 28"/>
              <a:gd name="T9" fmla="*/ 2147483647 h 25"/>
              <a:gd name="T10" fmla="*/ 0 w 28"/>
              <a:gd name="T11" fmla="*/ 2147483647 h 25"/>
              <a:gd name="T12" fmla="*/ 0 w 28"/>
              <a:gd name="T13" fmla="*/ 2147483647 h 25"/>
              <a:gd name="T14" fmla="*/ 2147483647 w 28"/>
              <a:gd name="T15" fmla="*/ 2147483647 h 25"/>
              <a:gd name="T16" fmla="*/ 2147483647 w 28"/>
              <a:gd name="T17" fmla="*/ 2147483647 h 25"/>
              <a:gd name="T18" fmla="*/ 2147483647 w 28"/>
              <a:gd name="T19" fmla="*/ 2147483647 h 25"/>
              <a:gd name="T20" fmla="*/ 2147483647 w 28"/>
              <a:gd name="T21" fmla="*/ 2147483647 h 25"/>
              <a:gd name="T22" fmla="*/ 2147483647 w 28"/>
              <a:gd name="T23" fmla="*/ 2147483647 h 25"/>
              <a:gd name="T24" fmla="*/ 2147483647 w 28"/>
              <a:gd name="T25" fmla="*/ 2147483647 h 25"/>
              <a:gd name="T26" fmla="*/ 2147483647 w 28"/>
              <a:gd name="T27" fmla="*/ 0 h 25"/>
              <a:gd name="T28" fmla="*/ 2147483647 w 28"/>
              <a:gd name="T29" fmla="*/ 0 h 25"/>
              <a:gd name="T30" fmla="*/ 2147483647 w 28"/>
              <a:gd name="T31" fmla="*/ 0 h 25"/>
              <a:gd name="T32" fmla="*/ 2147483647 w 28"/>
              <a:gd name="T33" fmla="*/ 2147483647 h 25"/>
              <a:gd name="T34" fmla="*/ 2147483647 w 28"/>
              <a:gd name="T35" fmla="*/ 2147483647 h 25"/>
              <a:gd name="T36" fmla="*/ 2147483647 w 28"/>
              <a:gd name="T37" fmla="*/ 2147483647 h 25"/>
              <a:gd name="T38" fmla="*/ 2147483647 w 28"/>
              <a:gd name="T39" fmla="*/ 2147483647 h 25"/>
              <a:gd name="T40" fmla="*/ 2147483647 w 28"/>
              <a:gd name="T41" fmla="*/ 2147483647 h 25"/>
              <a:gd name="T42" fmla="*/ 2147483647 w 28"/>
              <a:gd name="T43" fmla="*/ 2147483647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5"/>
              <a:gd name="T68" fmla="*/ 28 w 28"/>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5">
                <a:moveTo>
                  <a:pt x="3" y="25"/>
                </a:moveTo>
                <a:lnTo>
                  <a:pt x="3" y="25"/>
                </a:lnTo>
                <a:lnTo>
                  <a:pt x="2" y="23"/>
                </a:lnTo>
                <a:lnTo>
                  <a:pt x="1" y="20"/>
                </a:lnTo>
                <a:lnTo>
                  <a:pt x="0" y="18"/>
                </a:lnTo>
                <a:lnTo>
                  <a:pt x="0" y="16"/>
                </a:lnTo>
                <a:lnTo>
                  <a:pt x="0" y="13"/>
                </a:lnTo>
                <a:lnTo>
                  <a:pt x="1" y="11"/>
                </a:lnTo>
                <a:lnTo>
                  <a:pt x="2" y="8"/>
                </a:lnTo>
                <a:lnTo>
                  <a:pt x="4" y="5"/>
                </a:lnTo>
                <a:lnTo>
                  <a:pt x="7" y="3"/>
                </a:lnTo>
                <a:lnTo>
                  <a:pt x="9" y="2"/>
                </a:lnTo>
                <a:lnTo>
                  <a:pt x="12" y="1"/>
                </a:lnTo>
                <a:lnTo>
                  <a:pt x="14" y="0"/>
                </a:lnTo>
                <a:lnTo>
                  <a:pt x="16" y="0"/>
                </a:lnTo>
                <a:lnTo>
                  <a:pt x="19" y="0"/>
                </a:lnTo>
                <a:lnTo>
                  <a:pt x="21" y="1"/>
                </a:lnTo>
                <a:lnTo>
                  <a:pt x="24" y="2"/>
                </a:lnTo>
                <a:lnTo>
                  <a:pt x="26" y="4"/>
                </a:lnTo>
                <a:lnTo>
                  <a:pt x="28" y="7"/>
                </a:lnTo>
                <a:lnTo>
                  <a:pt x="3" y="25"/>
                </a:lnTo>
                <a:close/>
              </a:path>
            </a:pathLst>
          </a:custGeom>
          <a:solidFill>
            <a:srgbClr val="000000"/>
          </a:solidFill>
          <a:ln w="0">
            <a:solidFill>
              <a:srgbClr val="000000"/>
            </a:solidFill>
            <a:round/>
            <a:headEnd/>
            <a:tailEnd/>
          </a:ln>
        </p:spPr>
        <p:txBody>
          <a:bodyPr/>
          <a:lstStyle/>
          <a:p>
            <a:endParaRPr lang="en-US"/>
          </a:p>
        </p:txBody>
      </p:sp>
      <p:sp>
        <p:nvSpPr>
          <p:cNvPr id="67738" name="Freeform 152"/>
          <p:cNvSpPr>
            <a:spLocks noChangeAspect="1"/>
          </p:cNvSpPr>
          <p:nvPr/>
        </p:nvSpPr>
        <p:spPr bwMode="auto">
          <a:xfrm>
            <a:off x="9039225" y="4298950"/>
            <a:ext cx="3175" cy="9525"/>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0 w 16"/>
              <a:gd name="T39" fmla="*/ 2147483647 h 31"/>
              <a:gd name="T40" fmla="*/ 0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2" y="0"/>
                </a:lnTo>
                <a:lnTo>
                  <a:pt x="5" y="1"/>
                </a:lnTo>
                <a:lnTo>
                  <a:pt x="8" y="2"/>
                </a:lnTo>
                <a:lnTo>
                  <a:pt x="10" y="3"/>
                </a:lnTo>
                <a:lnTo>
                  <a:pt x="12" y="6"/>
                </a:lnTo>
                <a:lnTo>
                  <a:pt x="14" y="8"/>
                </a:lnTo>
                <a:lnTo>
                  <a:pt x="15" y="11"/>
                </a:lnTo>
                <a:lnTo>
                  <a:pt x="16" y="13"/>
                </a:lnTo>
                <a:lnTo>
                  <a:pt x="16" y="16"/>
                </a:lnTo>
                <a:lnTo>
                  <a:pt x="16" y="18"/>
                </a:lnTo>
                <a:lnTo>
                  <a:pt x="15" y="20"/>
                </a:lnTo>
                <a:lnTo>
                  <a:pt x="14" y="23"/>
                </a:lnTo>
                <a:lnTo>
                  <a:pt x="13" y="25"/>
                </a:lnTo>
                <a:lnTo>
                  <a:pt x="11" y="27"/>
                </a:lnTo>
                <a:lnTo>
                  <a:pt x="9" y="29"/>
                </a:lnTo>
                <a:lnTo>
                  <a:pt x="6" y="30"/>
                </a:lnTo>
                <a:lnTo>
                  <a:pt x="4"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67739" name="Freeform 153"/>
          <p:cNvSpPr>
            <a:spLocks noChangeAspect="1"/>
          </p:cNvSpPr>
          <p:nvPr/>
        </p:nvSpPr>
        <p:spPr bwMode="auto">
          <a:xfrm>
            <a:off x="8937625" y="4289425"/>
            <a:ext cx="9525" cy="12700"/>
          </a:xfrm>
          <a:custGeom>
            <a:avLst/>
            <a:gdLst>
              <a:gd name="T0" fmla="*/ 0 w 34"/>
              <a:gd name="T1" fmla="*/ 2147483647 h 37"/>
              <a:gd name="T2" fmla="*/ 2147483647 w 34"/>
              <a:gd name="T3" fmla="*/ 0 h 37"/>
              <a:gd name="T4" fmla="*/ 2147483647 w 34"/>
              <a:gd name="T5" fmla="*/ 2147483647 h 37"/>
              <a:gd name="T6" fmla="*/ 2147483647 w 34"/>
              <a:gd name="T7" fmla="*/ 2147483647 h 37"/>
              <a:gd name="T8" fmla="*/ 2147483647 w 34"/>
              <a:gd name="T9" fmla="*/ 2147483647 h 37"/>
              <a:gd name="T10" fmla="*/ 2147483647 w 34"/>
              <a:gd name="T11" fmla="*/ 2147483647 h 37"/>
              <a:gd name="T12" fmla="*/ 0 w 34"/>
              <a:gd name="T13" fmla="*/ 2147483647 h 37"/>
              <a:gd name="T14" fmla="*/ 0 60000 65536"/>
              <a:gd name="T15" fmla="*/ 0 60000 65536"/>
              <a:gd name="T16" fmla="*/ 0 60000 65536"/>
              <a:gd name="T17" fmla="*/ 0 60000 65536"/>
              <a:gd name="T18" fmla="*/ 0 60000 65536"/>
              <a:gd name="T19" fmla="*/ 0 60000 65536"/>
              <a:gd name="T20" fmla="*/ 0 60000 65536"/>
              <a:gd name="T21" fmla="*/ 0 w 34"/>
              <a:gd name="T22" fmla="*/ 0 h 37"/>
              <a:gd name="T23" fmla="*/ 34 w 34"/>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7">
                <a:moveTo>
                  <a:pt x="0" y="18"/>
                </a:moveTo>
                <a:lnTo>
                  <a:pt x="25" y="0"/>
                </a:lnTo>
                <a:lnTo>
                  <a:pt x="34" y="10"/>
                </a:lnTo>
                <a:lnTo>
                  <a:pt x="27" y="8"/>
                </a:lnTo>
                <a:lnTo>
                  <a:pt x="19" y="37"/>
                </a:lnTo>
                <a:lnTo>
                  <a:pt x="13" y="35"/>
                </a:lnTo>
                <a:lnTo>
                  <a:pt x="0" y="18"/>
                </a:lnTo>
                <a:close/>
              </a:path>
            </a:pathLst>
          </a:custGeom>
          <a:solidFill>
            <a:srgbClr val="000000"/>
          </a:solidFill>
          <a:ln w="0">
            <a:solidFill>
              <a:srgbClr val="000000"/>
            </a:solidFill>
            <a:round/>
            <a:headEnd/>
            <a:tailEnd/>
          </a:ln>
        </p:spPr>
        <p:txBody>
          <a:bodyPr/>
          <a:lstStyle/>
          <a:p>
            <a:endParaRPr lang="en-US"/>
          </a:p>
        </p:txBody>
      </p:sp>
      <p:sp>
        <p:nvSpPr>
          <p:cNvPr id="67740" name="Freeform 154"/>
          <p:cNvSpPr>
            <a:spLocks noChangeAspect="1"/>
          </p:cNvSpPr>
          <p:nvPr/>
        </p:nvSpPr>
        <p:spPr bwMode="auto">
          <a:xfrm>
            <a:off x="8943975" y="4291013"/>
            <a:ext cx="11113" cy="15875"/>
          </a:xfrm>
          <a:custGeom>
            <a:avLst/>
            <a:gdLst>
              <a:gd name="T0" fmla="*/ 0 w 34"/>
              <a:gd name="T1" fmla="*/ 2147483647 h 39"/>
              <a:gd name="T2" fmla="*/ 2147483647 w 34"/>
              <a:gd name="T3" fmla="*/ 0 h 39"/>
              <a:gd name="T4" fmla="*/ 2147483647 w 34"/>
              <a:gd name="T5" fmla="*/ 2147483647 h 39"/>
              <a:gd name="T6" fmla="*/ 2147483647 w 34"/>
              <a:gd name="T7" fmla="*/ 2147483647 h 39"/>
              <a:gd name="T8" fmla="*/ 2147483647 w 34"/>
              <a:gd name="T9" fmla="*/ 2147483647 h 39"/>
              <a:gd name="T10" fmla="*/ 2147483647 w 34"/>
              <a:gd name="T11" fmla="*/ 2147483647 h 39"/>
              <a:gd name="T12" fmla="*/ 0 w 34"/>
              <a:gd name="T13" fmla="*/ 2147483647 h 39"/>
              <a:gd name="T14" fmla="*/ 0 60000 65536"/>
              <a:gd name="T15" fmla="*/ 0 60000 65536"/>
              <a:gd name="T16" fmla="*/ 0 60000 65536"/>
              <a:gd name="T17" fmla="*/ 0 60000 65536"/>
              <a:gd name="T18" fmla="*/ 0 60000 65536"/>
              <a:gd name="T19" fmla="*/ 0 60000 65536"/>
              <a:gd name="T20" fmla="*/ 0 60000 65536"/>
              <a:gd name="T21" fmla="*/ 0 w 34"/>
              <a:gd name="T22" fmla="*/ 0 h 39"/>
              <a:gd name="T23" fmla="*/ 34 w 34"/>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9">
                <a:moveTo>
                  <a:pt x="0" y="29"/>
                </a:moveTo>
                <a:lnTo>
                  <a:pt x="8" y="0"/>
                </a:lnTo>
                <a:lnTo>
                  <a:pt x="32" y="8"/>
                </a:lnTo>
                <a:lnTo>
                  <a:pt x="34" y="8"/>
                </a:lnTo>
                <a:lnTo>
                  <a:pt x="30" y="39"/>
                </a:lnTo>
                <a:lnTo>
                  <a:pt x="32" y="39"/>
                </a:lnTo>
                <a:lnTo>
                  <a:pt x="0" y="29"/>
                </a:lnTo>
                <a:close/>
              </a:path>
            </a:pathLst>
          </a:custGeom>
          <a:solidFill>
            <a:srgbClr val="000000"/>
          </a:solidFill>
          <a:ln w="0">
            <a:solidFill>
              <a:srgbClr val="000000"/>
            </a:solidFill>
            <a:round/>
            <a:headEnd/>
            <a:tailEnd/>
          </a:ln>
        </p:spPr>
        <p:txBody>
          <a:bodyPr/>
          <a:lstStyle/>
          <a:p>
            <a:endParaRPr lang="en-US"/>
          </a:p>
        </p:txBody>
      </p:sp>
      <p:sp>
        <p:nvSpPr>
          <p:cNvPr id="67741" name="Freeform 155"/>
          <p:cNvSpPr>
            <a:spLocks noChangeAspect="1"/>
          </p:cNvSpPr>
          <p:nvPr/>
        </p:nvSpPr>
        <p:spPr bwMode="auto">
          <a:xfrm>
            <a:off x="8955088" y="4297363"/>
            <a:ext cx="12700" cy="11112"/>
          </a:xfrm>
          <a:custGeom>
            <a:avLst/>
            <a:gdLst>
              <a:gd name="T0" fmla="*/ 0 w 46"/>
              <a:gd name="T1" fmla="*/ 2147483647 h 38"/>
              <a:gd name="T2" fmla="*/ 2147483647 w 46"/>
              <a:gd name="T3" fmla="*/ 0 h 38"/>
              <a:gd name="T4" fmla="*/ 2147483647 w 46"/>
              <a:gd name="T5" fmla="*/ 2147483647 h 38"/>
              <a:gd name="T6" fmla="*/ 2147483647 w 46"/>
              <a:gd name="T7" fmla="*/ 2147483647 h 38"/>
              <a:gd name="T8" fmla="*/ 2147483647 w 46"/>
              <a:gd name="T9" fmla="*/ 2147483647 h 38"/>
              <a:gd name="T10" fmla="*/ 2147483647 w 46"/>
              <a:gd name="T11" fmla="*/ 2147483647 h 38"/>
              <a:gd name="T12" fmla="*/ 0 w 46"/>
              <a:gd name="T13" fmla="*/ 2147483647 h 38"/>
              <a:gd name="T14" fmla="*/ 0 60000 65536"/>
              <a:gd name="T15" fmla="*/ 0 60000 65536"/>
              <a:gd name="T16" fmla="*/ 0 60000 65536"/>
              <a:gd name="T17" fmla="*/ 0 60000 65536"/>
              <a:gd name="T18" fmla="*/ 0 60000 65536"/>
              <a:gd name="T19" fmla="*/ 0 60000 65536"/>
              <a:gd name="T20" fmla="*/ 0 60000 65536"/>
              <a:gd name="T21" fmla="*/ 0 w 46"/>
              <a:gd name="T22" fmla="*/ 0 h 38"/>
              <a:gd name="T23" fmla="*/ 46 w 46"/>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8">
                <a:moveTo>
                  <a:pt x="0" y="31"/>
                </a:moveTo>
                <a:lnTo>
                  <a:pt x="4" y="0"/>
                </a:lnTo>
                <a:lnTo>
                  <a:pt x="46" y="6"/>
                </a:lnTo>
                <a:lnTo>
                  <a:pt x="44" y="6"/>
                </a:lnTo>
                <a:lnTo>
                  <a:pt x="42" y="38"/>
                </a:lnTo>
                <a:lnTo>
                  <a:pt x="40" y="38"/>
                </a:lnTo>
                <a:lnTo>
                  <a:pt x="0" y="31"/>
                </a:lnTo>
                <a:close/>
              </a:path>
            </a:pathLst>
          </a:custGeom>
          <a:solidFill>
            <a:srgbClr val="000000"/>
          </a:solidFill>
          <a:ln w="0">
            <a:solidFill>
              <a:srgbClr val="000000"/>
            </a:solidFill>
            <a:round/>
            <a:headEnd/>
            <a:tailEnd/>
          </a:ln>
        </p:spPr>
        <p:txBody>
          <a:bodyPr/>
          <a:lstStyle/>
          <a:p>
            <a:endParaRPr lang="en-US"/>
          </a:p>
        </p:txBody>
      </p:sp>
      <p:sp>
        <p:nvSpPr>
          <p:cNvPr id="67742" name="Freeform 156"/>
          <p:cNvSpPr>
            <a:spLocks noChangeAspect="1"/>
          </p:cNvSpPr>
          <p:nvPr/>
        </p:nvSpPr>
        <p:spPr bwMode="auto">
          <a:xfrm>
            <a:off x="8967788" y="4298950"/>
            <a:ext cx="15875" cy="9525"/>
          </a:xfrm>
          <a:custGeom>
            <a:avLst/>
            <a:gdLst>
              <a:gd name="T0" fmla="*/ 0 w 50"/>
              <a:gd name="T1" fmla="*/ 2147483647 h 35"/>
              <a:gd name="T2" fmla="*/ 2147483647 w 50"/>
              <a:gd name="T3" fmla="*/ 0 h 35"/>
              <a:gd name="T4" fmla="*/ 2147483647 w 50"/>
              <a:gd name="T5" fmla="*/ 2147483647 h 35"/>
              <a:gd name="T6" fmla="*/ 2147483647 w 50"/>
              <a:gd name="T7" fmla="*/ 2147483647 h 35"/>
              <a:gd name="T8" fmla="*/ 2147483647 w 50"/>
              <a:gd name="T9" fmla="*/ 2147483647 h 35"/>
              <a:gd name="T10" fmla="*/ 2147483647 w 50"/>
              <a:gd name="T11" fmla="*/ 2147483647 h 35"/>
              <a:gd name="T12" fmla="*/ 0 w 50"/>
              <a:gd name="T13" fmla="*/ 2147483647 h 35"/>
              <a:gd name="T14" fmla="*/ 0 60000 65536"/>
              <a:gd name="T15" fmla="*/ 0 60000 65536"/>
              <a:gd name="T16" fmla="*/ 0 60000 65536"/>
              <a:gd name="T17" fmla="*/ 0 60000 65536"/>
              <a:gd name="T18" fmla="*/ 0 60000 65536"/>
              <a:gd name="T19" fmla="*/ 0 60000 65536"/>
              <a:gd name="T20" fmla="*/ 0 60000 65536"/>
              <a:gd name="T21" fmla="*/ 0 w 50"/>
              <a:gd name="T22" fmla="*/ 0 h 35"/>
              <a:gd name="T23" fmla="*/ 50 w 50"/>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35">
                <a:moveTo>
                  <a:pt x="0" y="32"/>
                </a:moveTo>
                <a:lnTo>
                  <a:pt x="2" y="0"/>
                </a:lnTo>
                <a:lnTo>
                  <a:pt x="50" y="3"/>
                </a:lnTo>
                <a:lnTo>
                  <a:pt x="49" y="3"/>
                </a:lnTo>
                <a:lnTo>
                  <a:pt x="49" y="35"/>
                </a:lnTo>
                <a:lnTo>
                  <a:pt x="48" y="35"/>
                </a:lnTo>
                <a:lnTo>
                  <a:pt x="0" y="32"/>
                </a:lnTo>
                <a:close/>
              </a:path>
            </a:pathLst>
          </a:custGeom>
          <a:solidFill>
            <a:srgbClr val="000000"/>
          </a:solidFill>
          <a:ln w="0">
            <a:solidFill>
              <a:srgbClr val="000000"/>
            </a:solidFill>
            <a:round/>
            <a:headEnd/>
            <a:tailEnd/>
          </a:ln>
        </p:spPr>
        <p:txBody>
          <a:bodyPr/>
          <a:lstStyle/>
          <a:p>
            <a:endParaRPr lang="en-US"/>
          </a:p>
        </p:txBody>
      </p:sp>
      <p:sp>
        <p:nvSpPr>
          <p:cNvPr id="67743" name="Freeform 157"/>
          <p:cNvSpPr>
            <a:spLocks noChangeAspect="1"/>
          </p:cNvSpPr>
          <p:nvPr/>
        </p:nvSpPr>
        <p:spPr bwMode="auto">
          <a:xfrm>
            <a:off x="8983663" y="4298950"/>
            <a:ext cx="17462" cy="9525"/>
          </a:xfrm>
          <a:custGeom>
            <a:avLst/>
            <a:gdLst>
              <a:gd name="T0" fmla="*/ 0 w 49"/>
              <a:gd name="T1" fmla="*/ 2147483647 h 32"/>
              <a:gd name="T2" fmla="*/ 0 w 49"/>
              <a:gd name="T3" fmla="*/ 0 h 32"/>
              <a:gd name="T4" fmla="*/ 2147483647 w 49"/>
              <a:gd name="T5" fmla="*/ 0 h 32"/>
              <a:gd name="T6" fmla="*/ 2147483647 w 49"/>
              <a:gd name="T7" fmla="*/ 0 h 32"/>
              <a:gd name="T8" fmla="*/ 2147483647 w 49"/>
              <a:gd name="T9" fmla="*/ 2147483647 h 32"/>
              <a:gd name="T10" fmla="*/ 2147483647 w 49"/>
              <a:gd name="T11" fmla="*/ 2147483647 h 32"/>
              <a:gd name="T12" fmla="*/ 0 w 49"/>
              <a:gd name="T13" fmla="*/ 2147483647 h 32"/>
              <a:gd name="T14" fmla="*/ 0 60000 65536"/>
              <a:gd name="T15" fmla="*/ 0 60000 65536"/>
              <a:gd name="T16" fmla="*/ 0 60000 65536"/>
              <a:gd name="T17" fmla="*/ 0 60000 65536"/>
              <a:gd name="T18" fmla="*/ 0 60000 65536"/>
              <a:gd name="T19" fmla="*/ 0 60000 65536"/>
              <a:gd name="T20" fmla="*/ 0 60000 65536"/>
              <a:gd name="T21" fmla="*/ 0 w 49"/>
              <a:gd name="T22" fmla="*/ 0 h 32"/>
              <a:gd name="T23" fmla="*/ 49 w 49"/>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2">
                <a:moveTo>
                  <a:pt x="0" y="32"/>
                </a:moveTo>
                <a:lnTo>
                  <a:pt x="0" y="0"/>
                </a:lnTo>
                <a:lnTo>
                  <a:pt x="49" y="0"/>
                </a:lnTo>
                <a:lnTo>
                  <a:pt x="49" y="32"/>
                </a:lnTo>
                <a:lnTo>
                  <a:pt x="0" y="32"/>
                </a:lnTo>
                <a:close/>
              </a:path>
            </a:pathLst>
          </a:custGeom>
          <a:solidFill>
            <a:srgbClr val="000000"/>
          </a:solidFill>
          <a:ln w="0">
            <a:solidFill>
              <a:srgbClr val="000000"/>
            </a:solidFill>
            <a:round/>
            <a:headEnd/>
            <a:tailEnd/>
          </a:ln>
        </p:spPr>
        <p:txBody>
          <a:bodyPr/>
          <a:lstStyle/>
          <a:p>
            <a:endParaRPr lang="en-US"/>
          </a:p>
        </p:txBody>
      </p:sp>
      <p:sp>
        <p:nvSpPr>
          <p:cNvPr id="67744" name="Freeform 158"/>
          <p:cNvSpPr>
            <a:spLocks noChangeAspect="1"/>
          </p:cNvSpPr>
          <p:nvPr/>
        </p:nvSpPr>
        <p:spPr bwMode="auto">
          <a:xfrm>
            <a:off x="9001125" y="4298950"/>
            <a:ext cx="15875" cy="9525"/>
          </a:xfrm>
          <a:custGeom>
            <a:avLst/>
            <a:gdLst>
              <a:gd name="T0" fmla="*/ 0 w 46"/>
              <a:gd name="T1" fmla="*/ 2147483647 h 33"/>
              <a:gd name="T2" fmla="*/ 0 w 46"/>
              <a:gd name="T3" fmla="*/ 2147483647 h 33"/>
              <a:gd name="T4" fmla="*/ 2147483647 w 46"/>
              <a:gd name="T5" fmla="*/ 0 h 33"/>
              <a:gd name="T6" fmla="*/ 2147483647 w 46"/>
              <a:gd name="T7" fmla="*/ 0 h 33"/>
              <a:gd name="T8" fmla="*/ 2147483647 w 46"/>
              <a:gd name="T9" fmla="*/ 2147483647 h 33"/>
              <a:gd name="T10" fmla="*/ 2147483647 w 46"/>
              <a:gd name="T11" fmla="*/ 2147483647 h 33"/>
              <a:gd name="T12" fmla="*/ 0 w 46"/>
              <a:gd name="T13" fmla="*/ 2147483647 h 33"/>
              <a:gd name="T14" fmla="*/ 0 60000 65536"/>
              <a:gd name="T15" fmla="*/ 0 60000 65536"/>
              <a:gd name="T16" fmla="*/ 0 60000 65536"/>
              <a:gd name="T17" fmla="*/ 0 60000 65536"/>
              <a:gd name="T18" fmla="*/ 0 60000 65536"/>
              <a:gd name="T19" fmla="*/ 0 60000 65536"/>
              <a:gd name="T20" fmla="*/ 0 60000 65536"/>
              <a:gd name="T21" fmla="*/ 0 w 46"/>
              <a:gd name="T22" fmla="*/ 0 h 33"/>
              <a:gd name="T23" fmla="*/ 46 w 4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3">
                <a:moveTo>
                  <a:pt x="0" y="33"/>
                </a:moveTo>
                <a:lnTo>
                  <a:pt x="0" y="1"/>
                </a:lnTo>
                <a:lnTo>
                  <a:pt x="46" y="0"/>
                </a:lnTo>
                <a:lnTo>
                  <a:pt x="46" y="32"/>
                </a:lnTo>
                <a:lnTo>
                  <a:pt x="0" y="33"/>
                </a:lnTo>
                <a:close/>
              </a:path>
            </a:pathLst>
          </a:custGeom>
          <a:solidFill>
            <a:srgbClr val="000000"/>
          </a:solidFill>
          <a:ln w="0">
            <a:solidFill>
              <a:srgbClr val="000000"/>
            </a:solidFill>
            <a:round/>
            <a:headEnd/>
            <a:tailEnd/>
          </a:ln>
        </p:spPr>
        <p:txBody>
          <a:bodyPr/>
          <a:lstStyle/>
          <a:p>
            <a:endParaRPr lang="en-US"/>
          </a:p>
        </p:txBody>
      </p:sp>
      <p:sp>
        <p:nvSpPr>
          <p:cNvPr id="67745" name="Freeform 159"/>
          <p:cNvSpPr>
            <a:spLocks noChangeAspect="1"/>
          </p:cNvSpPr>
          <p:nvPr/>
        </p:nvSpPr>
        <p:spPr bwMode="auto">
          <a:xfrm>
            <a:off x="9017000" y="4298950"/>
            <a:ext cx="14288" cy="9525"/>
          </a:xfrm>
          <a:custGeom>
            <a:avLst/>
            <a:gdLst>
              <a:gd name="T0" fmla="*/ 0 w 38"/>
              <a:gd name="T1" fmla="*/ 2147483647 h 34"/>
              <a:gd name="T2" fmla="*/ 0 w 38"/>
              <a:gd name="T3" fmla="*/ 2147483647 h 34"/>
              <a:gd name="T4" fmla="*/ 2147483647 w 38"/>
              <a:gd name="T5" fmla="*/ 0 h 34"/>
              <a:gd name="T6" fmla="*/ 2147483647 w 38"/>
              <a:gd name="T7" fmla="*/ 0 h 34"/>
              <a:gd name="T8" fmla="*/ 2147483647 w 38"/>
              <a:gd name="T9" fmla="*/ 2147483647 h 34"/>
              <a:gd name="T10" fmla="*/ 2147483647 w 38"/>
              <a:gd name="T11" fmla="*/ 2147483647 h 34"/>
              <a:gd name="T12" fmla="*/ 0 w 38"/>
              <a:gd name="T13" fmla="*/ 2147483647 h 34"/>
              <a:gd name="T14" fmla="*/ 0 60000 65536"/>
              <a:gd name="T15" fmla="*/ 0 60000 65536"/>
              <a:gd name="T16" fmla="*/ 0 60000 65536"/>
              <a:gd name="T17" fmla="*/ 0 60000 65536"/>
              <a:gd name="T18" fmla="*/ 0 60000 65536"/>
              <a:gd name="T19" fmla="*/ 0 60000 65536"/>
              <a:gd name="T20" fmla="*/ 0 60000 65536"/>
              <a:gd name="T21" fmla="*/ 0 w 38"/>
              <a:gd name="T22" fmla="*/ 0 h 34"/>
              <a:gd name="T23" fmla="*/ 38 w 38"/>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34">
                <a:moveTo>
                  <a:pt x="0" y="34"/>
                </a:moveTo>
                <a:lnTo>
                  <a:pt x="0" y="2"/>
                </a:lnTo>
                <a:lnTo>
                  <a:pt x="38" y="0"/>
                </a:lnTo>
                <a:lnTo>
                  <a:pt x="38" y="32"/>
                </a:lnTo>
                <a:lnTo>
                  <a:pt x="0" y="34"/>
                </a:lnTo>
                <a:close/>
              </a:path>
            </a:pathLst>
          </a:custGeom>
          <a:solidFill>
            <a:srgbClr val="000000"/>
          </a:solidFill>
          <a:ln w="0">
            <a:solidFill>
              <a:srgbClr val="000000"/>
            </a:solidFill>
            <a:round/>
            <a:headEnd/>
            <a:tailEnd/>
          </a:ln>
        </p:spPr>
        <p:txBody>
          <a:bodyPr/>
          <a:lstStyle/>
          <a:p>
            <a:endParaRPr lang="en-US"/>
          </a:p>
        </p:txBody>
      </p:sp>
      <p:sp>
        <p:nvSpPr>
          <p:cNvPr id="67746" name="Freeform 160"/>
          <p:cNvSpPr>
            <a:spLocks noChangeAspect="1"/>
          </p:cNvSpPr>
          <p:nvPr/>
        </p:nvSpPr>
        <p:spPr bwMode="auto">
          <a:xfrm>
            <a:off x="9031288" y="4298950"/>
            <a:ext cx="7937" cy="9525"/>
          </a:xfrm>
          <a:custGeom>
            <a:avLst/>
            <a:gdLst>
              <a:gd name="T0" fmla="*/ 0 w 23"/>
              <a:gd name="T1" fmla="*/ 2147483647 h 33"/>
              <a:gd name="T2" fmla="*/ 0 w 23"/>
              <a:gd name="T3" fmla="*/ 2147483647 h 33"/>
              <a:gd name="T4" fmla="*/ 2147483647 w 23"/>
              <a:gd name="T5" fmla="*/ 0 h 33"/>
              <a:gd name="T6" fmla="*/ 2147483647 w 23"/>
              <a:gd name="T7" fmla="*/ 2147483647 h 33"/>
              <a:gd name="T8" fmla="*/ 0 w 23"/>
              <a:gd name="T9" fmla="*/ 2147483647 h 33"/>
              <a:gd name="T10" fmla="*/ 0 60000 65536"/>
              <a:gd name="T11" fmla="*/ 0 60000 65536"/>
              <a:gd name="T12" fmla="*/ 0 60000 65536"/>
              <a:gd name="T13" fmla="*/ 0 60000 65536"/>
              <a:gd name="T14" fmla="*/ 0 60000 65536"/>
              <a:gd name="T15" fmla="*/ 0 w 23"/>
              <a:gd name="T16" fmla="*/ 0 h 33"/>
              <a:gd name="T17" fmla="*/ 23 w 23"/>
              <a:gd name="T18" fmla="*/ 33 h 33"/>
            </a:gdLst>
            <a:ahLst/>
            <a:cxnLst>
              <a:cxn ang="T10">
                <a:pos x="T0" y="T1"/>
              </a:cxn>
              <a:cxn ang="T11">
                <a:pos x="T2" y="T3"/>
              </a:cxn>
              <a:cxn ang="T12">
                <a:pos x="T4" y="T5"/>
              </a:cxn>
              <a:cxn ang="T13">
                <a:pos x="T6" y="T7"/>
              </a:cxn>
              <a:cxn ang="T14">
                <a:pos x="T8" y="T9"/>
              </a:cxn>
            </a:cxnLst>
            <a:rect l="T15" t="T16" r="T17" b="T18"/>
            <a:pathLst>
              <a:path w="23" h="33">
                <a:moveTo>
                  <a:pt x="0" y="33"/>
                </a:moveTo>
                <a:lnTo>
                  <a:pt x="0" y="1"/>
                </a:lnTo>
                <a:lnTo>
                  <a:pt x="23" y="0"/>
                </a:lnTo>
                <a:lnTo>
                  <a:pt x="23" y="31"/>
                </a:lnTo>
                <a:lnTo>
                  <a:pt x="0" y="33"/>
                </a:lnTo>
                <a:close/>
              </a:path>
            </a:pathLst>
          </a:custGeom>
          <a:solidFill>
            <a:srgbClr val="000000"/>
          </a:solidFill>
          <a:ln w="0">
            <a:solidFill>
              <a:srgbClr val="000000"/>
            </a:solidFill>
            <a:round/>
            <a:headEnd/>
            <a:tailEnd/>
          </a:ln>
        </p:spPr>
        <p:txBody>
          <a:bodyPr/>
          <a:lstStyle/>
          <a:p>
            <a:endParaRPr lang="en-US"/>
          </a:p>
        </p:txBody>
      </p:sp>
      <p:sp>
        <p:nvSpPr>
          <p:cNvPr id="67747" name="Freeform 161"/>
          <p:cNvSpPr>
            <a:spLocks noChangeAspect="1"/>
          </p:cNvSpPr>
          <p:nvPr/>
        </p:nvSpPr>
        <p:spPr bwMode="auto">
          <a:xfrm>
            <a:off x="9032875" y="4298950"/>
            <a:ext cx="6350" cy="9525"/>
          </a:xfrm>
          <a:custGeom>
            <a:avLst/>
            <a:gdLst>
              <a:gd name="T0" fmla="*/ 2147483647 w 17"/>
              <a:gd name="T1" fmla="*/ 2147483647 h 31"/>
              <a:gd name="T2" fmla="*/ 2147483647 w 17"/>
              <a:gd name="T3" fmla="*/ 2147483647 h 31"/>
              <a:gd name="T4" fmla="*/ 2147483647 w 17"/>
              <a:gd name="T5" fmla="*/ 2147483647 h 31"/>
              <a:gd name="T6" fmla="*/ 2147483647 w 17"/>
              <a:gd name="T7" fmla="*/ 2147483647 h 31"/>
              <a:gd name="T8" fmla="*/ 2147483647 w 17"/>
              <a:gd name="T9" fmla="*/ 2147483647 h 31"/>
              <a:gd name="T10" fmla="*/ 2147483647 w 17"/>
              <a:gd name="T11" fmla="*/ 2147483647 h 31"/>
              <a:gd name="T12" fmla="*/ 2147483647 w 17"/>
              <a:gd name="T13" fmla="*/ 2147483647 h 31"/>
              <a:gd name="T14" fmla="*/ 2147483647 w 17"/>
              <a:gd name="T15" fmla="*/ 2147483647 h 31"/>
              <a:gd name="T16" fmla="*/ 2147483647 w 17"/>
              <a:gd name="T17" fmla="*/ 2147483647 h 31"/>
              <a:gd name="T18" fmla="*/ 2147483647 w 17"/>
              <a:gd name="T19" fmla="*/ 2147483647 h 31"/>
              <a:gd name="T20" fmla="*/ 0 w 17"/>
              <a:gd name="T21" fmla="*/ 2147483647 h 31"/>
              <a:gd name="T22" fmla="*/ 0 w 17"/>
              <a:gd name="T23" fmla="*/ 2147483647 h 31"/>
              <a:gd name="T24" fmla="*/ 0 w 17"/>
              <a:gd name="T25" fmla="*/ 2147483647 h 31"/>
              <a:gd name="T26" fmla="*/ 2147483647 w 17"/>
              <a:gd name="T27" fmla="*/ 2147483647 h 31"/>
              <a:gd name="T28" fmla="*/ 2147483647 w 17"/>
              <a:gd name="T29" fmla="*/ 2147483647 h 31"/>
              <a:gd name="T30" fmla="*/ 2147483647 w 17"/>
              <a:gd name="T31" fmla="*/ 2147483647 h 31"/>
              <a:gd name="T32" fmla="*/ 2147483647 w 17"/>
              <a:gd name="T33" fmla="*/ 2147483647 h 31"/>
              <a:gd name="T34" fmla="*/ 2147483647 w 17"/>
              <a:gd name="T35" fmla="*/ 2147483647 h 31"/>
              <a:gd name="T36" fmla="*/ 2147483647 w 17"/>
              <a:gd name="T37" fmla="*/ 2147483647 h 31"/>
              <a:gd name="T38" fmla="*/ 2147483647 w 17"/>
              <a:gd name="T39" fmla="*/ 0 h 31"/>
              <a:gd name="T40" fmla="*/ 2147483647 w 17"/>
              <a:gd name="T41" fmla="*/ 0 h 31"/>
              <a:gd name="T42" fmla="*/ 2147483647 w 17"/>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31"/>
              <a:gd name="T68" fmla="*/ 17 w 17"/>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31">
                <a:moveTo>
                  <a:pt x="17" y="31"/>
                </a:moveTo>
                <a:lnTo>
                  <a:pt x="17" y="31"/>
                </a:lnTo>
                <a:lnTo>
                  <a:pt x="15" y="31"/>
                </a:lnTo>
                <a:lnTo>
                  <a:pt x="13" y="31"/>
                </a:lnTo>
                <a:lnTo>
                  <a:pt x="10" y="30"/>
                </a:lnTo>
                <a:lnTo>
                  <a:pt x="8" y="29"/>
                </a:lnTo>
                <a:lnTo>
                  <a:pt x="6" y="27"/>
                </a:lnTo>
                <a:lnTo>
                  <a:pt x="4" y="25"/>
                </a:lnTo>
                <a:lnTo>
                  <a:pt x="2" y="23"/>
                </a:lnTo>
                <a:lnTo>
                  <a:pt x="1" y="21"/>
                </a:lnTo>
                <a:lnTo>
                  <a:pt x="0" y="18"/>
                </a:lnTo>
                <a:lnTo>
                  <a:pt x="0" y="16"/>
                </a:lnTo>
                <a:lnTo>
                  <a:pt x="0" y="14"/>
                </a:lnTo>
                <a:lnTo>
                  <a:pt x="1" y="11"/>
                </a:lnTo>
                <a:lnTo>
                  <a:pt x="2" y="9"/>
                </a:lnTo>
                <a:lnTo>
                  <a:pt x="4" y="7"/>
                </a:lnTo>
                <a:lnTo>
                  <a:pt x="6" y="4"/>
                </a:lnTo>
                <a:lnTo>
                  <a:pt x="8" y="2"/>
                </a:lnTo>
                <a:lnTo>
                  <a:pt x="10" y="1"/>
                </a:lnTo>
                <a:lnTo>
                  <a:pt x="13" y="0"/>
                </a:lnTo>
                <a:lnTo>
                  <a:pt x="17" y="31"/>
                </a:lnTo>
                <a:close/>
              </a:path>
            </a:pathLst>
          </a:custGeom>
          <a:solidFill>
            <a:srgbClr val="000000"/>
          </a:solidFill>
          <a:ln w="0">
            <a:solidFill>
              <a:srgbClr val="000000"/>
            </a:solidFill>
            <a:round/>
            <a:headEnd/>
            <a:tailEnd/>
          </a:ln>
        </p:spPr>
        <p:txBody>
          <a:bodyPr/>
          <a:lstStyle/>
          <a:p>
            <a:endParaRPr lang="en-US"/>
          </a:p>
        </p:txBody>
      </p:sp>
      <p:sp>
        <p:nvSpPr>
          <p:cNvPr id="67748" name="Freeform 162"/>
          <p:cNvSpPr>
            <a:spLocks noChangeAspect="1"/>
          </p:cNvSpPr>
          <p:nvPr/>
        </p:nvSpPr>
        <p:spPr bwMode="auto">
          <a:xfrm>
            <a:off x="9029700" y="4265613"/>
            <a:ext cx="1588" cy="11112"/>
          </a:xfrm>
          <a:custGeom>
            <a:avLst/>
            <a:gdLst>
              <a:gd name="T0" fmla="*/ 0 w 2"/>
              <a:gd name="T1" fmla="*/ 2147483647 h 31"/>
              <a:gd name="T2" fmla="*/ 2147483647 w 2"/>
              <a:gd name="T3" fmla="*/ 0 h 31"/>
              <a:gd name="T4" fmla="*/ 0 w 2"/>
              <a:gd name="T5" fmla="*/ 2147483647 h 31"/>
              <a:gd name="T6" fmla="*/ 0 60000 65536"/>
              <a:gd name="T7" fmla="*/ 0 60000 65536"/>
              <a:gd name="T8" fmla="*/ 0 60000 65536"/>
              <a:gd name="T9" fmla="*/ 0 w 2"/>
              <a:gd name="T10" fmla="*/ 0 h 31"/>
              <a:gd name="T11" fmla="*/ 2 w 2"/>
              <a:gd name="T12" fmla="*/ 31 h 31"/>
            </a:gdLst>
            <a:ahLst/>
            <a:cxnLst>
              <a:cxn ang="T6">
                <a:pos x="T0" y="T1"/>
              </a:cxn>
              <a:cxn ang="T7">
                <a:pos x="T2" y="T3"/>
              </a:cxn>
              <a:cxn ang="T8">
                <a:pos x="T4" y="T5"/>
              </a:cxn>
            </a:cxnLst>
            <a:rect l="T9" t="T10" r="T11" b="T12"/>
            <a:pathLst>
              <a:path w="2" h="31">
                <a:moveTo>
                  <a:pt x="0" y="31"/>
                </a:moveTo>
                <a:lnTo>
                  <a:pt x="2" y="0"/>
                </a:lnTo>
                <a:lnTo>
                  <a:pt x="0" y="31"/>
                </a:lnTo>
                <a:close/>
              </a:path>
            </a:pathLst>
          </a:custGeom>
          <a:solidFill>
            <a:srgbClr val="000000"/>
          </a:solidFill>
          <a:ln w="0">
            <a:solidFill>
              <a:srgbClr val="000000"/>
            </a:solidFill>
            <a:round/>
            <a:headEnd/>
            <a:tailEnd/>
          </a:ln>
        </p:spPr>
        <p:txBody>
          <a:bodyPr/>
          <a:lstStyle/>
          <a:p>
            <a:endParaRPr lang="en-US"/>
          </a:p>
        </p:txBody>
      </p:sp>
      <p:sp>
        <p:nvSpPr>
          <p:cNvPr id="67749" name="Freeform 163"/>
          <p:cNvSpPr>
            <a:spLocks noChangeAspect="1"/>
          </p:cNvSpPr>
          <p:nvPr/>
        </p:nvSpPr>
        <p:spPr bwMode="auto">
          <a:xfrm>
            <a:off x="9039225" y="4292600"/>
            <a:ext cx="19050" cy="15875"/>
          </a:xfrm>
          <a:custGeom>
            <a:avLst/>
            <a:gdLst>
              <a:gd name="T0" fmla="*/ 2147483647 w 54"/>
              <a:gd name="T1" fmla="*/ 2147483647 h 39"/>
              <a:gd name="T2" fmla="*/ 0 w 54"/>
              <a:gd name="T3" fmla="*/ 2147483647 h 39"/>
              <a:gd name="T4" fmla="*/ 2147483647 w 54"/>
              <a:gd name="T5" fmla="*/ 0 h 39"/>
              <a:gd name="T6" fmla="*/ 2147483647 w 54"/>
              <a:gd name="T7" fmla="*/ 2147483647 h 39"/>
              <a:gd name="T8" fmla="*/ 2147483647 w 54"/>
              <a:gd name="T9" fmla="*/ 2147483647 h 39"/>
              <a:gd name="T10" fmla="*/ 2147483647 w 54"/>
              <a:gd name="T11" fmla="*/ 2147483647 h 39"/>
              <a:gd name="T12" fmla="*/ 2147483647 w 54"/>
              <a:gd name="T13" fmla="*/ 2147483647 h 39"/>
              <a:gd name="T14" fmla="*/ 0 60000 65536"/>
              <a:gd name="T15" fmla="*/ 0 60000 65536"/>
              <a:gd name="T16" fmla="*/ 0 60000 65536"/>
              <a:gd name="T17" fmla="*/ 0 60000 65536"/>
              <a:gd name="T18" fmla="*/ 0 60000 65536"/>
              <a:gd name="T19" fmla="*/ 0 60000 65536"/>
              <a:gd name="T20" fmla="*/ 0 60000 65536"/>
              <a:gd name="T21" fmla="*/ 0 w 54"/>
              <a:gd name="T22" fmla="*/ 0 h 39"/>
              <a:gd name="T23" fmla="*/ 54 w 54"/>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39">
                <a:moveTo>
                  <a:pt x="4" y="39"/>
                </a:moveTo>
                <a:lnTo>
                  <a:pt x="0" y="8"/>
                </a:lnTo>
                <a:lnTo>
                  <a:pt x="47" y="0"/>
                </a:lnTo>
                <a:lnTo>
                  <a:pt x="44" y="1"/>
                </a:lnTo>
                <a:lnTo>
                  <a:pt x="54" y="30"/>
                </a:lnTo>
                <a:lnTo>
                  <a:pt x="51" y="31"/>
                </a:lnTo>
                <a:lnTo>
                  <a:pt x="4" y="39"/>
                </a:lnTo>
                <a:close/>
              </a:path>
            </a:pathLst>
          </a:custGeom>
          <a:solidFill>
            <a:srgbClr val="000000"/>
          </a:solidFill>
          <a:ln w="0">
            <a:solidFill>
              <a:srgbClr val="000000"/>
            </a:solidFill>
            <a:round/>
            <a:headEnd/>
            <a:tailEnd/>
          </a:ln>
        </p:spPr>
        <p:txBody>
          <a:bodyPr/>
          <a:lstStyle/>
          <a:p>
            <a:endParaRPr lang="en-US"/>
          </a:p>
        </p:txBody>
      </p:sp>
      <p:sp>
        <p:nvSpPr>
          <p:cNvPr id="67750" name="Freeform 164"/>
          <p:cNvSpPr>
            <a:spLocks noChangeAspect="1"/>
          </p:cNvSpPr>
          <p:nvPr/>
        </p:nvSpPr>
        <p:spPr bwMode="auto">
          <a:xfrm>
            <a:off x="9053513" y="4291013"/>
            <a:ext cx="15875" cy="12700"/>
          </a:xfrm>
          <a:custGeom>
            <a:avLst/>
            <a:gdLst>
              <a:gd name="T0" fmla="*/ 2147483647 w 47"/>
              <a:gd name="T1" fmla="*/ 2147483647 h 39"/>
              <a:gd name="T2" fmla="*/ 0 w 47"/>
              <a:gd name="T3" fmla="*/ 2147483647 h 39"/>
              <a:gd name="T4" fmla="*/ 2147483647 w 47"/>
              <a:gd name="T5" fmla="*/ 0 h 39"/>
              <a:gd name="T6" fmla="*/ 2147483647 w 47"/>
              <a:gd name="T7" fmla="*/ 2147483647 h 39"/>
              <a:gd name="T8" fmla="*/ 2147483647 w 47"/>
              <a:gd name="T9" fmla="*/ 2147483647 h 39"/>
              <a:gd name="T10" fmla="*/ 2147483647 w 47"/>
              <a:gd name="T11" fmla="*/ 2147483647 h 39"/>
              <a:gd name="T12" fmla="*/ 2147483647 w 47"/>
              <a:gd name="T13" fmla="*/ 2147483647 h 39"/>
              <a:gd name="T14" fmla="*/ 0 60000 65536"/>
              <a:gd name="T15" fmla="*/ 0 60000 65536"/>
              <a:gd name="T16" fmla="*/ 0 60000 65536"/>
              <a:gd name="T17" fmla="*/ 0 60000 65536"/>
              <a:gd name="T18" fmla="*/ 0 60000 65536"/>
              <a:gd name="T19" fmla="*/ 0 60000 65536"/>
              <a:gd name="T20" fmla="*/ 0 60000 65536"/>
              <a:gd name="T21" fmla="*/ 0 w 47"/>
              <a:gd name="T22" fmla="*/ 0 h 39"/>
              <a:gd name="T23" fmla="*/ 47 w 47"/>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9">
                <a:moveTo>
                  <a:pt x="10" y="39"/>
                </a:moveTo>
                <a:lnTo>
                  <a:pt x="0" y="10"/>
                </a:lnTo>
                <a:lnTo>
                  <a:pt x="29" y="0"/>
                </a:lnTo>
                <a:lnTo>
                  <a:pt x="28" y="1"/>
                </a:lnTo>
                <a:lnTo>
                  <a:pt x="47" y="26"/>
                </a:lnTo>
                <a:lnTo>
                  <a:pt x="46" y="27"/>
                </a:lnTo>
                <a:lnTo>
                  <a:pt x="10" y="39"/>
                </a:lnTo>
                <a:close/>
              </a:path>
            </a:pathLst>
          </a:custGeom>
          <a:solidFill>
            <a:srgbClr val="000000"/>
          </a:solidFill>
          <a:ln w="0">
            <a:solidFill>
              <a:srgbClr val="000000"/>
            </a:solidFill>
            <a:round/>
            <a:headEnd/>
            <a:tailEnd/>
          </a:ln>
        </p:spPr>
        <p:txBody>
          <a:bodyPr/>
          <a:lstStyle/>
          <a:p>
            <a:endParaRPr lang="en-US"/>
          </a:p>
        </p:txBody>
      </p:sp>
      <p:sp>
        <p:nvSpPr>
          <p:cNvPr id="67751" name="Freeform 165"/>
          <p:cNvSpPr>
            <a:spLocks noChangeAspect="1"/>
          </p:cNvSpPr>
          <p:nvPr/>
        </p:nvSpPr>
        <p:spPr bwMode="auto">
          <a:xfrm>
            <a:off x="9064625" y="4287838"/>
            <a:ext cx="11113" cy="12700"/>
          </a:xfrm>
          <a:custGeom>
            <a:avLst/>
            <a:gdLst>
              <a:gd name="T0" fmla="*/ 2147483647 w 41"/>
              <a:gd name="T1" fmla="*/ 2147483647 h 34"/>
              <a:gd name="T2" fmla="*/ 0 w 41"/>
              <a:gd name="T3" fmla="*/ 2147483647 h 34"/>
              <a:gd name="T4" fmla="*/ 2147483647 w 41"/>
              <a:gd name="T5" fmla="*/ 0 h 34"/>
              <a:gd name="T6" fmla="*/ 2147483647 w 41"/>
              <a:gd name="T7" fmla="*/ 2147483647 h 34"/>
              <a:gd name="T8" fmla="*/ 2147483647 w 41"/>
              <a:gd name="T9" fmla="*/ 2147483647 h 34"/>
              <a:gd name="T10" fmla="*/ 2147483647 w 41"/>
              <a:gd name="T11" fmla="*/ 2147483647 h 34"/>
              <a:gd name="T12" fmla="*/ 2147483647 w 41"/>
              <a:gd name="T13" fmla="*/ 2147483647 h 34"/>
              <a:gd name="T14" fmla="*/ 0 60000 65536"/>
              <a:gd name="T15" fmla="*/ 0 60000 65536"/>
              <a:gd name="T16" fmla="*/ 0 60000 65536"/>
              <a:gd name="T17" fmla="*/ 0 60000 65536"/>
              <a:gd name="T18" fmla="*/ 0 60000 65536"/>
              <a:gd name="T19" fmla="*/ 0 60000 65536"/>
              <a:gd name="T20" fmla="*/ 0 60000 65536"/>
              <a:gd name="T21" fmla="*/ 0 w 41"/>
              <a:gd name="T22" fmla="*/ 0 h 34"/>
              <a:gd name="T23" fmla="*/ 41 w 41"/>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34">
                <a:moveTo>
                  <a:pt x="19" y="34"/>
                </a:moveTo>
                <a:lnTo>
                  <a:pt x="0" y="9"/>
                </a:lnTo>
                <a:lnTo>
                  <a:pt x="10" y="0"/>
                </a:lnTo>
                <a:lnTo>
                  <a:pt x="9" y="7"/>
                </a:lnTo>
                <a:lnTo>
                  <a:pt x="41" y="11"/>
                </a:lnTo>
                <a:lnTo>
                  <a:pt x="39" y="17"/>
                </a:lnTo>
                <a:lnTo>
                  <a:pt x="19" y="34"/>
                </a:lnTo>
                <a:close/>
              </a:path>
            </a:pathLst>
          </a:custGeom>
          <a:solidFill>
            <a:srgbClr val="000000"/>
          </a:solidFill>
          <a:ln w="0">
            <a:solidFill>
              <a:srgbClr val="000000"/>
            </a:solidFill>
            <a:round/>
            <a:headEnd/>
            <a:tailEnd/>
          </a:ln>
        </p:spPr>
        <p:txBody>
          <a:bodyPr/>
          <a:lstStyle/>
          <a:p>
            <a:endParaRPr lang="en-US"/>
          </a:p>
        </p:txBody>
      </p:sp>
      <p:sp>
        <p:nvSpPr>
          <p:cNvPr id="67752" name="Freeform 166"/>
          <p:cNvSpPr>
            <a:spLocks noChangeAspect="1"/>
          </p:cNvSpPr>
          <p:nvPr/>
        </p:nvSpPr>
        <p:spPr bwMode="auto">
          <a:xfrm>
            <a:off x="9066213" y="4283075"/>
            <a:ext cx="11112" cy="7938"/>
          </a:xfrm>
          <a:custGeom>
            <a:avLst/>
            <a:gdLst>
              <a:gd name="T0" fmla="*/ 2147483647 w 35"/>
              <a:gd name="T1" fmla="*/ 2147483647 h 26"/>
              <a:gd name="T2" fmla="*/ 0 w 35"/>
              <a:gd name="T3" fmla="*/ 2147483647 h 26"/>
              <a:gd name="T4" fmla="*/ 2147483647 w 35"/>
              <a:gd name="T5" fmla="*/ 2147483647 h 26"/>
              <a:gd name="T6" fmla="*/ 2147483647 w 35"/>
              <a:gd name="T7" fmla="*/ 2147483647 h 26"/>
              <a:gd name="T8" fmla="*/ 2147483647 w 35"/>
              <a:gd name="T9" fmla="*/ 0 h 26"/>
              <a:gd name="T10" fmla="*/ 2147483647 w 35"/>
              <a:gd name="T11" fmla="*/ 2147483647 h 26"/>
              <a:gd name="T12" fmla="*/ 2147483647 w 35"/>
              <a:gd name="T13" fmla="*/ 2147483647 h 26"/>
              <a:gd name="T14" fmla="*/ 0 60000 65536"/>
              <a:gd name="T15" fmla="*/ 0 60000 65536"/>
              <a:gd name="T16" fmla="*/ 0 60000 65536"/>
              <a:gd name="T17" fmla="*/ 0 60000 65536"/>
              <a:gd name="T18" fmla="*/ 0 60000 65536"/>
              <a:gd name="T19" fmla="*/ 0 60000 65536"/>
              <a:gd name="T20" fmla="*/ 0 60000 65536"/>
              <a:gd name="T21" fmla="*/ 0 w 35"/>
              <a:gd name="T22" fmla="*/ 0 h 26"/>
              <a:gd name="T23" fmla="*/ 35 w 35"/>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26">
                <a:moveTo>
                  <a:pt x="32" y="26"/>
                </a:moveTo>
                <a:lnTo>
                  <a:pt x="0" y="22"/>
                </a:lnTo>
                <a:lnTo>
                  <a:pt x="1" y="15"/>
                </a:lnTo>
                <a:lnTo>
                  <a:pt x="7" y="21"/>
                </a:lnTo>
                <a:lnTo>
                  <a:pt x="29" y="0"/>
                </a:lnTo>
                <a:lnTo>
                  <a:pt x="35" y="5"/>
                </a:lnTo>
                <a:lnTo>
                  <a:pt x="32" y="26"/>
                </a:lnTo>
                <a:close/>
              </a:path>
            </a:pathLst>
          </a:custGeom>
          <a:solidFill>
            <a:srgbClr val="000000"/>
          </a:solidFill>
          <a:ln w="0">
            <a:solidFill>
              <a:srgbClr val="000000"/>
            </a:solidFill>
            <a:round/>
            <a:headEnd/>
            <a:tailEnd/>
          </a:ln>
        </p:spPr>
        <p:txBody>
          <a:bodyPr/>
          <a:lstStyle/>
          <a:p>
            <a:endParaRPr lang="en-US"/>
          </a:p>
        </p:txBody>
      </p:sp>
      <p:sp>
        <p:nvSpPr>
          <p:cNvPr id="67753" name="Freeform 167"/>
          <p:cNvSpPr>
            <a:spLocks noChangeAspect="1"/>
          </p:cNvSpPr>
          <p:nvPr/>
        </p:nvSpPr>
        <p:spPr bwMode="auto">
          <a:xfrm>
            <a:off x="9066213" y="4276725"/>
            <a:ext cx="9525" cy="12700"/>
          </a:xfrm>
          <a:custGeom>
            <a:avLst/>
            <a:gdLst>
              <a:gd name="T0" fmla="*/ 2147483647 w 32"/>
              <a:gd name="T1" fmla="*/ 2147483647 h 39"/>
              <a:gd name="T2" fmla="*/ 2147483647 w 32"/>
              <a:gd name="T3" fmla="*/ 2147483647 h 39"/>
              <a:gd name="T4" fmla="*/ 0 w 32"/>
              <a:gd name="T5" fmla="*/ 2147483647 h 39"/>
              <a:gd name="T6" fmla="*/ 2147483647 w 32"/>
              <a:gd name="T7" fmla="*/ 2147483647 h 39"/>
              <a:gd name="T8" fmla="*/ 2147483647 w 32"/>
              <a:gd name="T9" fmla="*/ 0 h 39"/>
              <a:gd name="T10" fmla="*/ 2147483647 w 32"/>
              <a:gd name="T11" fmla="*/ 2147483647 h 39"/>
              <a:gd name="T12" fmla="*/ 2147483647 w 32"/>
              <a:gd name="T13" fmla="*/ 2147483647 h 39"/>
              <a:gd name="T14" fmla="*/ 0 60000 65536"/>
              <a:gd name="T15" fmla="*/ 0 60000 65536"/>
              <a:gd name="T16" fmla="*/ 0 60000 65536"/>
              <a:gd name="T17" fmla="*/ 0 60000 65536"/>
              <a:gd name="T18" fmla="*/ 0 60000 65536"/>
              <a:gd name="T19" fmla="*/ 0 60000 65536"/>
              <a:gd name="T20" fmla="*/ 0 60000 65536"/>
              <a:gd name="T21" fmla="*/ 0 w 32"/>
              <a:gd name="T22" fmla="*/ 0 h 39"/>
              <a:gd name="T23" fmla="*/ 32 w 32"/>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9">
                <a:moveTo>
                  <a:pt x="32" y="18"/>
                </a:moveTo>
                <a:lnTo>
                  <a:pt x="10" y="39"/>
                </a:lnTo>
                <a:lnTo>
                  <a:pt x="0" y="28"/>
                </a:lnTo>
                <a:lnTo>
                  <a:pt x="2" y="29"/>
                </a:lnTo>
                <a:lnTo>
                  <a:pt x="15" y="0"/>
                </a:lnTo>
                <a:lnTo>
                  <a:pt x="17" y="1"/>
                </a:lnTo>
                <a:lnTo>
                  <a:pt x="32" y="18"/>
                </a:lnTo>
                <a:close/>
              </a:path>
            </a:pathLst>
          </a:custGeom>
          <a:solidFill>
            <a:srgbClr val="000000"/>
          </a:solidFill>
          <a:ln w="0">
            <a:solidFill>
              <a:srgbClr val="000000"/>
            </a:solidFill>
            <a:round/>
            <a:headEnd/>
            <a:tailEnd/>
          </a:ln>
        </p:spPr>
        <p:txBody>
          <a:bodyPr/>
          <a:lstStyle/>
          <a:p>
            <a:endParaRPr lang="en-US"/>
          </a:p>
        </p:txBody>
      </p:sp>
      <p:sp>
        <p:nvSpPr>
          <p:cNvPr id="67754" name="Freeform 168"/>
          <p:cNvSpPr>
            <a:spLocks noChangeAspect="1"/>
          </p:cNvSpPr>
          <p:nvPr/>
        </p:nvSpPr>
        <p:spPr bwMode="auto">
          <a:xfrm>
            <a:off x="9058275" y="4273550"/>
            <a:ext cx="11113" cy="14288"/>
          </a:xfrm>
          <a:custGeom>
            <a:avLst/>
            <a:gdLst>
              <a:gd name="T0" fmla="*/ 2147483647 w 37"/>
              <a:gd name="T1" fmla="*/ 2147483647 h 41"/>
              <a:gd name="T2" fmla="*/ 2147483647 w 37"/>
              <a:gd name="T3" fmla="*/ 2147483647 h 41"/>
              <a:gd name="T4" fmla="*/ 0 w 37"/>
              <a:gd name="T5" fmla="*/ 2147483647 h 41"/>
              <a:gd name="T6" fmla="*/ 2147483647 w 37"/>
              <a:gd name="T7" fmla="*/ 2147483647 h 41"/>
              <a:gd name="T8" fmla="*/ 2147483647 w 37"/>
              <a:gd name="T9" fmla="*/ 0 h 41"/>
              <a:gd name="T10" fmla="*/ 2147483647 w 37"/>
              <a:gd name="T11" fmla="*/ 0 h 41"/>
              <a:gd name="T12" fmla="*/ 2147483647 w 37"/>
              <a:gd name="T13" fmla="*/ 2147483647 h 41"/>
              <a:gd name="T14" fmla="*/ 0 60000 65536"/>
              <a:gd name="T15" fmla="*/ 0 60000 65536"/>
              <a:gd name="T16" fmla="*/ 0 60000 65536"/>
              <a:gd name="T17" fmla="*/ 0 60000 65536"/>
              <a:gd name="T18" fmla="*/ 0 60000 65536"/>
              <a:gd name="T19" fmla="*/ 0 60000 65536"/>
              <a:gd name="T20" fmla="*/ 0 60000 65536"/>
              <a:gd name="T21" fmla="*/ 0 w 37"/>
              <a:gd name="T22" fmla="*/ 0 h 41"/>
              <a:gd name="T23" fmla="*/ 37 w 37"/>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41">
                <a:moveTo>
                  <a:pt x="37" y="12"/>
                </a:moveTo>
                <a:lnTo>
                  <a:pt x="24" y="41"/>
                </a:lnTo>
                <a:lnTo>
                  <a:pt x="0" y="31"/>
                </a:lnTo>
                <a:lnTo>
                  <a:pt x="3" y="31"/>
                </a:lnTo>
                <a:lnTo>
                  <a:pt x="9" y="0"/>
                </a:lnTo>
                <a:lnTo>
                  <a:pt x="11" y="0"/>
                </a:lnTo>
                <a:lnTo>
                  <a:pt x="37" y="12"/>
                </a:lnTo>
                <a:close/>
              </a:path>
            </a:pathLst>
          </a:custGeom>
          <a:solidFill>
            <a:srgbClr val="000000"/>
          </a:solidFill>
          <a:ln w="0">
            <a:solidFill>
              <a:srgbClr val="000000"/>
            </a:solidFill>
            <a:round/>
            <a:headEnd/>
            <a:tailEnd/>
          </a:ln>
        </p:spPr>
        <p:txBody>
          <a:bodyPr/>
          <a:lstStyle/>
          <a:p>
            <a:endParaRPr lang="en-US"/>
          </a:p>
        </p:txBody>
      </p:sp>
      <p:sp>
        <p:nvSpPr>
          <p:cNvPr id="67755" name="Freeform 169"/>
          <p:cNvSpPr>
            <a:spLocks noChangeAspect="1"/>
          </p:cNvSpPr>
          <p:nvPr/>
        </p:nvSpPr>
        <p:spPr bwMode="auto">
          <a:xfrm>
            <a:off x="9042400" y="4268788"/>
            <a:ext cx="17463" cy="14287"/>
          </a:xfrm>
          <a:custGeom>
            <a:avLst/>
            <a:gdLst>
              <a:gd name="T0" fmla="*/ 2147483647 w 47"/>
              <a:gd name="T1" fmla="*/ 2147483647 h 41"/>
              <a:gd name="T2" fmla="*/ 2147483647 w 47"/>
              <a:gd name="T3" fmla="*/ 2147483647 h 41"/>
              <a:gd name="T4" fmla="*/ 0 w 47"/>
              <a:gd name="T5" fmla="*/ 2147483647 h 41"/>
              <a:gd name="T6" fmla="*/ 2147483647 w 47"/>
              <a:gd name="T7" fmla="*/ 2147483647 h 41"/>
              <a:gd name="T8" fmla="*/ 2147483647 w 47"/>
              <a:gd name="T9" fmla="*/ 0 h 41"/>
              <a:gd name="T10" fmla="*/ 2147483647 w 47"/>
              <a:gd name="T11" fmla="*/ 2147483647 h 41"/>
              <a:gd name="T12" fmla="*/ 2147483647 w 47"/>
              <a:gd name="T13" fmla="*/ 2147483647 h 41"/>
              <a:gd name="T14" fmla="*/ 0 60000 65536"/>
              <a:gd name="T15" fmla="*/ 0 60000 65536"/>
              <a:gd name="T16" fmla="*/ 0 60000 65536"/>
              <a:gd name="T17" fmla="*/ 0 60000 65536"/>
              <a:gd name="T18" fmla="*/ 0 60000 65536"/>
              <a:gd name="T19" fmla="*/ 0 60000 65536"/>
              <a:gd name="T20" fmla="*/ 0 60000 65536"/>
              <a:gd name="T21" fmla="*/ 0 w 47"/>
              <a:gd name="T22" fmla="*/ 0 h 41"/>
              <a:gd name="T23" fmla="*/ 47 w 47"/>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41">
                <a:moveTo>
                  <a:pt x="47" y="10"/>
                </a:moveTo>
                <a:lnTo>
                  <a:pt x="41" y="41"/>
                </a:lnTo>
                <a:lnTo>
                  <a:pt x="0" y="31"/>
                </a:lnTo>
                <a:lnTo>
                  <a:pt x="4" y="32"/>
                </a:lnTo>
                <a:lnTo>
                  <a:pt x="6" y="0"/>
                </a:lnTo>
                <a:lnTo>
                  <a:pt x="10" y="1"/>
                </a:lnTo>
                <a:lnTo>
                  <a:pt x="47" y="10"/>
                </a:lnTo>
                <a:close/>
              </a:path>
            </a:pathLst>
          </a:custGeom>
          <a:solidFill>
            <a:srgbClr val="000000"/>
          </a:solidFill>
          <a:ln w="0">
            <a:solidFill>
              <a:srgbClr val="000000"/>
            </a:solidFill>
            <a:round/>
            <a:headEnd/>
            <a:tailEnd/>
          </a:ln>
        </p:spPr>
        <p:txBody>
          <a:bodyPr/>
          <a:lstStyle/>
          <a:p>
            <a:endParaRPr lang="en-US"/>
          </a:p>
        </p:txBody>
      </p:sp>
      <p:sp>
        <p:nvSpPr>
          <p:cNvPr id="67756" name="Freeform 170"/>
          <p:cNvSpPr>
            <a:spLocks noChangeAspect="1"/>
          </p:cNvSpPr>
          <p:nvPr/>
        </p:nvSpPr>
        <p:spPr bwMode="auto">
          <a:xfrm>
            <a:off x="9029700" y="4265613"/>
            <a:ext cx="17463" cy="14287"/>
          </a:xfrm>
          <a:custGeom>
            <a:avLst/>
            <a:gdLst>
              <a:gd name="T0" fmla="*/ 2147483647 w 52"/>
              <a:gd name="T1" fmla="*/ 2147483647 h 38"/>
              <a:gd name="T2" fmla="*/ 2147483647 w 52"/>
              <a:gd name="T3" fmla="*/ 2147483647 h 38"/>
              <a:gd name="T4" fmla="*/ 0 w 52"/>
              <a:gd name="T5" fmla="*/ 2147483647 h 38"/>
              <a:gd name="T6" fmla="*/ 2147483647 w 52"/>
              <a:gd name="T7" fmla="*/ 0 h 38"/>
              <a:gd name="T8" fmla="*/ 2147483647 w 52"/>
              <a:gd name="T9" fmla="*/ 2147483647 h 38"/>
              <a:gd name="T10" fmla="*/ 0 60000 65536"/>
              <a:gd name="T11" fmla="*/ 0 60000 65536"/>
              <a:gd name="T12" fmla="*/ 0 60000 65536"/>
              <a:gd name="T13" fmla="*/ 0 60000 65536"/>
              <a:gd name="T14" fmla="*/ 0 60000 65536"/>
              <a:gd name="T15" fmla="*/ 0 w 52"/>
              <a:gd name="T16" fmla="*/ 0 h 38"/>
              <a:gd name="T17" fmla="*/ 52 w 52"/>
              <a:gd name="T18" fmla="*/ 38 h 38"/>
            </a:gdLst>
            <a:ahLst/>
            <a:cxnLst>
              <a:cxn ang="T10">
                <a:pos x="T0" y="T1"/>
              </a:cxn>
              <a:cxn ang="T11">
                <a:pos x="T2" y="T3"/>
              </a:cxn>
              <a:cxn ang="T12">
                <a:pos x="T4" y="T5"/>
              </a:cxn>
              <a:cxn ang="T13">
                <a:pos x="T6" y="T7"/>
              </a:cxn>
              <a:cxn ang="T14">
                <a:pos x="T8" y="T9"/>
              </a:cxn>
            </a:cxnLst>
            <a:rect l="T15" t="T16" r="T17" b="T18"/>
            <a:pathLst>
              <a:path w="52" h="38">
                <a:moveTo>
                  <a:pt x="52" y="6"/>
                </a:moveTo>
                <a:lnTo>
                  <a:pt x="50" y="38"/>
                </a:lnTo>
                <a:lnTo>
                  <a:pt x="0" y="31"/>
                </a:lnTo>
                <a:lnTo>
                  <a:pt x="2" y="0"/>
                </a:lnTo>
                <a:lnTo>
                  <a:pt x="52" y="6"/>
                </a:lnTo>
                <a:close/>
              </a:path>
            </a:pathLst>
          </a:custGeom>
          <a:solidFill>
            <a:srgbClr val="000000"/>
          </a:solidFill>
          <a:ln w="0">
            <a:solidFill>
              <a:srgbClr val="000000"/>
            </a:solidFill>
            <a:round/>
            <a:headEnd/>
            <a:tailEnd/>
          </a:ln>
        </p:spPr>
        <p:txBody>
          <a:bodyPr/>
          <a:lstStyle/>
          <a:p>
            <a:endParaRPr lang="en-US"/>
          </a:p>
        </p:txBody>
      </p:sp>
      <p:sp>
        <p:nvSpPr>
          <p:cNvPr id="67757" name="Freeform 171"/>
          <p:cNvSpPr>
            <a:spLocks noChangeAspect="1"/>
          </p:cNvSpPr>
          <p:nvPr/>
        </p:nvSpPr>
        <p:spPr bwMode="auto">
          <a:xfrm>
            <a:off x="8964613" y="4302125"/>
            <a:ext cx="80962" cy="33338"/>
          </a:xfrm>
          <a:custGeom>
            <a:avLst/>
            <a:gdLst>
              <a:gd name="T0" fmla="*/ 2147483647 w 232"/>
              <a:gd name="T1" fmla="*/ 2147483647 h 93"/>
              <a:gd name="T2" fmla="*/ 2147483647 w 232"/>
              <a:gd name="T3" fmla="*/ 0 h 93"/>
              <a:gd name="T4" fmla="*/ 0 w 232"/>
              <a:gd name="T5" fmla="*/ 2147483647 h 93"/>
              <a:gd name="T6" fmla="*/ 2147483647 w 232"/>
              <a:gd name="T7" fmla="*/ 2147483647 h 93"/>
              <a:gd name="T8" fmla="*/ 2147483647 w 232"/>
              <a:gd name="T9" fmla="*/ 2147483647 h 93"/>
              <a:gd name="T10" fmla="*/ 2147483647 w 232"/>
              <a:gd name="T11" fmla="*/ 2147483647 h 93"/>
              <a:gd name="T12" fmla="*/ 2147483647 w 232"/>
              <a:gd name="T13" fmla="*/ 2147483647 h 93"/>
              <a:gd name="T14" fmla="*/ 2147483647 w 232"/>
              <a:gd name="T15" fmla="*/ 2147483647 h 93"/>
              <a:gd name="T16" fmla="*/ 2147483647 w 232"/>
              <a:gd name="T17" fmla="*/ 2147483647 h 93"/>
              <a:gd name="T18" fmla="*/ 2147483647 w 232"/>
              <a:gd name="T19" fmla="*/ 2147483647 h 93"/>
              <a:gd name="T20" fmla="*/ 2147483647 w 232"/>
              <a:gd name="T21" fmla="*/ 2147483647 h 93"/>
              <a:gd name="T22" fmla="*/ 2147483647 w 232"/>
              <a:gd name="T23" fmla="*/ 2147483647 h 93"/>
              <a:gd name="T24" fmla="*/ 2147483647 w 232"/>
              <a:gd name="T25" fmla="*/ 2147483647 h 93"/>
              <a:gd name="T26" fmla="*/ 2147483647 w 232"/>
              <a:gd name="T27" fmla="*/ 2147483647 h 93"/>
              <a:gd name="T28" fmla="*/ 2147483647 w 232"/>
              <a:gd name="T29" fmla="*/ 2147483647 h 93"/>
              <a:gd name="T30" fmla="*/ 2147483647 w 232"/>
              <a:gd name="T31" fmla="*/ 2147483647 h 93"/>
              <a:gd name="T32" fmla="*/ 2147483647 w 232"/>
              <a:gd name="T33" fmla="*/ 2147483647 h 93"/>
              <a:gd name="T34" fmla="*/ 2147483647 w 232"/>
              <a:gd name="T35" fmla="*/ 2147483647 h 93"/>
              <a:gd name="T36" fmla="*/ 2147483647 w 232"/>
              <a:gd name="T37" fmla="*/ 2147483647 h 93"/>
              <a:gd name="T38" fmla="*/ 2147483647 w 232"/>
              <a:gd name="T39" fmla="*/ 2147483647 h 93"/>
              <a:gd name="T40" fmla="*/ 2147483647 w 232"/>
              <a:gd name="T41" fmla="*/ 2147483647 h 93"/>
              <a:gd name="T42" fmla="*/ 2147483647 w 232"/>
              <a:gd name="T43" fmla="*/ 2147483647 h 93"/>
              <a:gd name="T44" fmla="*/ 2147483647 w 232"/>
              <a:gd name="T45" fmla="*/ 2147483647 h 93"/>
              <a:gd name="T46" fmla="*/ 2147483647 w 232"/>
              <a:gd name="T47" fmla="*/ 2147483647 h 93"/>
              <a:gd name="T48" fmla="*/ 2147483647 w 232"/>
              <a:gd name="T49" fmla="*/ 2147483647 h 93"/>
              <a:gd name="T50" fmla="*/ 2147483647 w 232"/>
              <a:gd name="T51" fmla="*/ 2147483647 h 93"/>
              <a:gd name="T52" fmla="*/ 2147483647 w 232"/>
              <a:gd name="T53" fmla="*/ 2147483647 h 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32"/>
              <a:gd name="T82" fmla="*/ 0 h 93"/>
              <a:gd name="T83" fmla="*/ 232 w 232"/>
              <a:gd name="T84" fmla="*/ 93 h 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32" h="93">
                <a:moveTo>
                  <a:pt x="226" y="4"/>
                </a:moveTo>
                <a:lnTo>
                  <a:pt x="4" y="0"/>
                </a:lnTo>
                <a:lnTo>
                  <a:pt x="0" y="4"/>
                </a:lnTo>
                <a:lnTo>
                  <a:pt x="12" y="8"/>
                </a:lnTo>
                <a:lnTo>
                  <a:pt x="23" y="15"/>
                </a:lnTo>
                <a:lnTo>
                  <a:pt x="35" y="26"/>
                </a:lnTo>
                <a:lnTo>
                  <a:pt x="45" y="37"/>
                </a:lnTo>
                <a:lnTo>
                  <a:pt x="54" y="49"/>
                </a:lnTo>
                <a:lnTo>
                  <a:pt x="61" y="58"/>
                </a:lnTo>
                <a:lnTo>
                  <a:pt x="64" y="62"/>
                </a:lnTo>
                <a:lnTo>
                  <a:pt x="67" y="65"/>
                </a:lnTo>
                <a:lnTo>
                  <a:pt x="70" y="67"/>
                </a:lnTo>
                <a:lnTo>
                  <a:pt x="84" y="81"/>
                </a:lnTo>
                <a:lnTo>
                  <a:pt x="96" y="89"/>
                </a:lnTo>
                <a:lnTo>
                  <a:pt x="108" y="93"/>
                </a:lnTo>
                <a:lnTo>
                  <a:pt x="118" y="93"/>
                </a:lnTo>
                <a:lnTo>
                  <a:pt x="127" y="90"/>
                </a:lnTo>
                <a:lnTo>
                  <a:pt x="137" y="84"/>
                </a:lnTo>
                <a:lnTo>
                  <a:pt x="146" y="75"/>
                </a:lnTo>
                <a:lnTo>
                  <a:pt x="154" y="63"/>
                </a:lnTo>
                <a:lnTo>
                  <a:pt x="166" y="49"/>
                </a:lnTo>
                <a:lnTo>
                  <a:pt x="175" y="36"/>
                </a:lnTo>
                <a:lnTo>
                  <a:pt x="184" y="27"/>
                </a:lnTo>
                <a:lnTo>
                  <a:pt x="193" y="20"/>
                </a:lnTo>
                <a:lnTo>
                  <a:pt x="210" y="10"/>
                </a:lnTo>
                <a:lnTo>
                  <a:pt x="232" y="4"/>
                </a:lnTo>
                <a:lnTo>
                  <a:pt x="226" y="4"/>
                </a:lnTo>
                <a:close/>
              </a:path>
            </a:pathLst>
          </a:custGeom>
          <a:solidFill>
            <a:srgbClr val="000000"/>
          </a:solidFill>
          <a:ln w="7938">
            <a:solidFill>
              <a:srgbClr val="000000"/>
            </a:solidFill>
            <a:round/>
            <a:headEnd/>
            <a:tailEnd/>
          </a:ln>
        </p:spPr>
        <p:txBody>
          <a:bodyPr/>
          <a:lstStyle/>
          <a:p>
            <a:endParaRPr lang="en-US"/>
          </a:p>
        </p:txBody>
      </p:sp>
      <p:sp>
        <p:nvSpPr>
          <p:cNvPr id="67758" name="Freeform 172"/>
          <p:cNvSpPr>
            <a:spLocks noChangeAspect="1"/>
          </p:cNvSpPr>
          <p:nvPr/>
        </p:nvSpPr>
        <p:spPr bwMode="auto">
          <a:xfrm>
            <a:off x="8966200" y="4297363"/>
            <a:ext cx="76200" cy="11112"/>
          </a:xfrm>
          <a:custGeom>
            <a:avLst/>
            <a:gdLst>
              <a:gd name="T0" fmla="*/ 2147483647 w 222"/>
              <a:gd name="T1" fmla="*/ 2147483647 h 36"/>
              <a:gd name="T2" fmla="*/ 2147483647 w 222"/>
              <a:gd name="T3" fmla="*/ 2147483647 h 36"/>
              <a:gd name="T4" fmla="*/ 0 w 222"/>
              <a:gd name="T5" fmla="*/ 2147483647 h 36"/>
              <a:gd name="T6" fmla="*/ 0 w 222"/>
              <a:gd name="T7" fmla="*/ 0 h 36"/>
              <a:gd name="T8" fmla="*/ 2147483647 w 222"/>
              <a:gd name="T9" fmla="*/ 2147483647 h 36"/>
              <a:gd name="T10" fmla="*/ 0 60000 65536"/>
              <a:gd name="T11" fmla="*/ 0 60000 65536"/>
              <a:gd name="T12" fmla="*/ 0 60000 65536"/>
              <a:gd name="T13" fmla="*/ 0 60000 65536"/>
              <a:gd name="T14" fmla="*/ 0 60000 65536"/>
              <a:gd name="T15" fmla="*/ 0 w 222"/>
              <a:gd name="T16" fmla="*/ 0 h 36"/>
              <a:gd name="T17" fmla="*/ 222 w 222"/>
              <a:gd name="T18" fmla="*/ 36 h 36"/>
            </a:gdLst>
            <a:ahLst/>
            <a:cxnLst>
              <a:cxn ang="T10">
                <a:pos x="T0" y="T1"/>
              </a:cxn>
              <a:cxn ang="T11">
                <a:pos x="T2" y="T3"/>
              </a:cxn>
              <a:cxn ang="T12">
                <a:pos x="T4" y="T5"/>
              </a:cxn>
              <a:cxn ang="T13">
                <a:pos x="T6" y="T7"/>
              </a:cxn>
              <a:cxn ang="T14">
                <a:pos x="T8" y="T9"/>
              </a:cxn>
            </a:cxnLst>
            <a:rect l="T15" t="T16" r="T17" b="T18"/>
            <a:pathLst>
              <a:path w="222" h="36">
                <a:moveTo>
                  <a:pt x="222" y="4"/>
                </a:moveTo>
                <a:lnTo>
                  <a:pt x="222" y="36"/>
                </a:lnTo>
                <a:lnTo>
                  <a:pt x="0" y="31"/>
                </a:lnTo>
                <a:lnTo>
                  <a:pt x="0" y="0"/>
                </a:lnTo>
                <a:lnTo>
                  <a:pt x="222" y="4"/>
                </a:lnTo>
                <a:close/>
              </a:path>
            </a:pathLst>
          </a:custGeom>
          <a:solidFill>
            <a:srgbClr val="000000"/>
          </a:solidFill>
          <a:ln w="0">
            <a:solidFill>
              <a:srgbClr val="000000"/>
            </a:solidFill>
            <a:round/>
            <a:headEnd/>
            <a:tailEnd/>
          </a:ln>
        </p:spPr>
        <p:txBody>
          <a:bodyPr/>
          <a:lstStyle/>
          <a:p>
            <a:endParaRPr lang="en-US"/>
          </a:p>
        </p:txBody>
      </p:sp>
      <p:sp>
        <p:nvSpPr>
          <p:cNvPr id="67759" name="Freeform 173"/>
          <p:cNvSpPr>
            <a:spLocks noChangeAspect="1"/>
          </p:cNvSpPr>
          <p:nvPr/>
        </p:nvSpPr>
        <p:spPr bwMode="auto">
          <a:xfrm>
            <a:off x="8963025" y="4297363"/>
            <a:ext cx="7938" cy="11112"/>
          </a:xfrm>
          <a:custGeom>
            <a:avLst/>
            <a:gdLst>
              <a:gd name="T0" fmla="*/ 2147483647 w 25"/>
              <a:gd name="T1" fmla="*/ 2147483647 h 31"/>
              <a:gd name="T2" fmla="*/ 2147483647 w 25"/>
              <a:gd name="T3" fmla="*/ 0 h 31"/>
              <a:gd name="T4" fmla="*/ 2147483647 w 25"/>
              <a:gd name="T5" fmla="*/ 2147483647 h 31"/>
              <a:gd name="T6" fmla="*/ 2147483647 w 25"/>
              <a:gd name="T7" fmla="*/ 2147483647 h 31"/>
              <a:gd name="T8" fmla="*/ 2147483647 w 25"/>
              <a:gd name="T9" fmla="*/ 2147483647 h 31"/>
              <a:gd name="T10" fmla="*/ 0 w 25"/>
              <a:gd name="T11" fmla="*/ 2147483647 h 31"/>
              <a:gd name="T12" fmla="*/ 2147483647 w 25"/>
              <a:gd name="T13" fmla="*/ 2147483647 h 31"/>
              <a:gd name="T14" fmla="*/ 0 60000 65536"/>
              <a:gd name="T15" fmla="*/ 0 60000 65536"/>
              <a:gd name="T16" fmla="*/ 0 60000 65536"/>
              <a:gd name="T17" fmla="*/ 0 60000 65536"/>
              <a:gd name="T18" fmla="*/ 0 60000 65536"/>
              <a:gd name="T19" fmla="*/ 0 60000 65536"/>
              <a:gd name="T20" fmla="*/ 0 60000 65536"/>
              <a:gd name="T21" fmla="*/ 0 w 25"/>
              <a:gd name="T22" fmla="*/ 0 h 31"/>
              <a:gd name="T23" fmla="*/ 25 w 25"/>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1">
                <a:moveTo>
                  <a:pt x="4" y="5"/>
                </a:moveTo>
                <a:lnTo>
                  <a:pt x="15" y="0"/>
                </a:lnTo>
                <a:lnTo>
                  <a:pt x="15" y="31"/>
                </a:lnTo>
                <a:lnTo>
                  <a:pt x="25" y="26"/>
                </a:lnTo>
                <a:lnTo>
                  <a:pt x="21" y="30"/>
                </a:lnTo>
                <a:lnTo>
                  <a:pt x="0" y="10"/>
                </a:lnTo>
                <a:lnTo>
                  <a:pt x="4" y="5"/>
                </a:lnTo>
                <a:close/>
              </a:path>
            </a:pathLst>
          </a:custGeom>
          <a:solidFill>
            <a:srgbClr val="000000"/>
          </a:solidFill>
          <a:ln w="0">
            <a:solidFill>
              <a:srgbClr val="000000"/>
            </a:solidFill>
            <a:round/>
            <a:headEnd/>
            <a:tailEnd/>
          </a:ln>
        </p:spPr>
        <p:txBody>
          <a:bodyPr/>
          <a:lstStyle/>
          <a:p>
            <a:endParaRPr lang="en-US"/>
          </a:p>
        </p:txBody>
      </p:sp>
      <p:sp>
        <p:nvSpPr>
          <p:cNvPr id="67760" name="Freeform 174"/>
          <p:cNvSpPr>
            <a:spLocks noChangeAspect="1"/>
          </p:cNvSpPr>
          <p:nvPr/>
        </p:nvSpPr>
        <p:spPr bwMode="auto">
          <a:xfrm>
            <a:off x="8963025" y="4298950"/>
            <a:ext cx="7938" cy="11113"/>
          </a:xfrm>
          <a:custGeom>
            <a:avLst/>
            <a:gdLst>
              <a:gd name="T0" fmla="*/ 2147483647 w 27"/>
              <a:gd name="T1" fmla="*/ 2147483647 h 34"/>
              <a:gd name="T2" fmla="*/ 0 w 27"/>
              <a:gd name="T3" fmla="*/ 2147483647 h 34"/>
              <a:gd name="T4" fmla="*/ 2147483647 w 27"/>
              <a:gd name="T5" fmla="*/ 2147483647 h 34"/>
              <a:gd name="T6" fmla="*/ 2147483647 w 27"/>
              <a:gd name="T7" fmla="*/ 0 h 34"/>
              <a:gd name="T8" fmla="*/ 2147483647 w 27"/>
              <a:gd name="T9" fmla="*/ 2147483647 h 34"/>
              <a:gd name="T10" fmla="*/ 2147483647 w 27"/>
              <a:gd name="T11" fmla="*/ 2147483647 h 34"/>
              <a:gd name="T12" fmla="*/ 2147483647 w 27"/>
              <a:gd name="T13" fmla="*/ 2147483647 h 34"/>
              <a:gd name="T14" fmla="*/ 0 60000 65536"/>
              <a:gd name="T15" fmla="*/ 0 60000 65536"/>
              <a:gd name="T16" fmla="*/ 0 60000 65536"/>
              <a:gd name="T17" fmla="*/ 0 60000 65536"/>
              <a:gd name="T18" fmla="*/ 0 60000 65536"/>
              <a:gd name="T19" fmla="*/ 0 60000 65536"/>
              <a:gd name="T20" fmla="*/ 0 60000 65536"/>
              <a:gd name="T21" fmla="*/ 0 w 27"/>
              <a:gd name="T22" fmla="*/ 0 h 34"/>
              <a:gd name="T23" fmla="*/ 27 w 27"/>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34">
                <a:moveTo>
                  <a:pt x="6" y="30"/>
                </a:moveTo>
                <a:lnTo>
                  <a:pt x="0" y="5"/>
                </a:lnTo>
                <a:lnTo>
                  <a:pt x="21" y="25"/>
                </a:lnTo>
                <a:lnTo>
                  <a:pt x="15" y="0"/>
                </a:lnTo>
                <a:lnTo>
                  <a:pt x="27" y="5"/>
                </a:lnTo>
                <a:lnTo>
                  <a:pt x="19" y="34"/>
                </a:lnTo>
                <a:lnTo>
                  <a:pt x="6" y="30"/>
                </a:lnTo>
                <a:close/>
              </a:path>
            </a:pathLst>
          </a:custGeom>
          <a:solidFill>
            <a:srgbClr val="000000"/>
          </a:solidFill>
          <a:ln w="0">
            <a:solidFill>
              <a:srgbClr val="000000"/>
            </a:solidFill>
            <a:round/>
            <a:headEnd/>
            <a:tailEnd/>
          </a:ln>
        </p:spPr>
        <p:txBody>
          <a:bodyPr/>
          <a:lstStyle/>
          <a:p>
            <a:endParaRPr lang="en-US"/>
          </a:p>
        </p:txBody>
      </p:sp>
      <p:sp>
        <p:nvSpPr>
          <p:cNvPr id="67761" name="Freeform 175"/>
          <p:cNvSpPr>
            <a:spLocks noChangeAspect="1"/>
          </p:cNvSpPr>
          <p:nvPr/>
        </p:nvSpPr>
        <p:spPr bwMode="auto">
          <a:xfrm>
            <a:off x="8966200" y="4300538"/>
            <a:ext cx="9525" cy="11112"/>
          </a:xfrm>
          <a:custGeom>
            <a:avLst/>
            <a:gdLst>
              <a:gd name="T0" fmla="*/ 0 w 28"/>
              <a:gd name="T1" fmla="*/ 2147483647 h 35"/>
              <a:gd name="T2" fmla="*/ 2147483647 w 28"/>
              <a:gd name="T3" fmla="*/ 2147483647 h 35"/>
              <a:gd name="T4" fmla="*/ 2147483647 w 28"/>
              <a:gd name="T5" fmla="*/ 0 h 35"/>
              <a:gd name="T6" fmla="*/ 2147483647 w 28"/>
              <a:gd name="T7" fmla="*/ 2147483647 h 35"/>
              <a:gd name="T8" fmla="*/ 2147483647 w 28"/>
              <a:gd name="T9" fmla="*/ 2147483647 h 35"/>
              <a:gd name="T10" fmla="*/ 2147483647 w 28"/>
              <a:gd name="T11" fmla="*/ 2147483647 h 35"/>
              <a:gd name="T12" fmla="*/ 0 w 28"/>
              <a:gd name="T13" fmla="*/ 2147483647 h 35"/>
              <a:gd name="T14" fmla="*/ 0 60000 65536"/>
              <a:gd name="T15" fmla="*/ 0 60000 65536"/>
              <a:gd name="T16" fmla="*/ 0 60000 65536"/>
              <a:gd name="T17" fmla="*/ 0 60000 65536"/>
              <a:gd name="T18" fmla="*/ 0 60000 65536"/>
              <a:gd name="T19" fmla="*/ 0 60000 65536"/>
              <a:gd name="T20" fmla="*/ 0 60000 65536"/>
              <a:gd name="T21" fmla="*/ 0 w 28"/>
              <a:gd name="T22" fmla="*/ 0 h 35"/>
              <a:gd name="T23" fmla="*/ 28 w 28"/>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5">
                <a:moveTo>
                  <a:pt x="0" y="28"/>
                </a:moveTo>
                <a:lnTo>
                  <a:pt x="4" y="29"/>
                </a:lnTo>
                <a:lnTo>
                  <a:pt x="12" y="0"/>
                </a:lnTo>
                <a:lnTo>
                  <a:pt x="16" y="1"/>
                </a:lnTo>
                <a:lnTo>
                  <a:pt x="28" y="8"/>
                </a:lnTo>
                <a:lnTo>
                  <a:pt x="11" y="35"/>
                </a:lnTo>
                <a:lnTo>
                  <a:pt x="0" y="28"/>
                </a:lnTo>
                <a:close/>
              </a:path>
            </a:pathLst>
          </a:custGeom>
          <a:solidFill>
            <a:srgbClr val="000000"/>
          </a:solidFill>
          <a:ln w="0">
            <a:solidFill>
              <a:srgbClr val="000000"/>
            </a:solidFill>
            <a:round/>
            <a:headEnd/>
            <a:tailEnd/>
          </a:ln>
        </p:spPr>
        <p:txBody>
          <a:bodyPr/>
          <a:lstStyle/>
          <a:p>
            <a:endParaRPr lang="en-US"/>
          </a:p>
        </p:txBody>
      </p:sp>
      <p:sp>
        <p:nvSpPr>
          <p:cNvPr id="67762" name="Freeform 176"/>
          <p:cNvSpPr>
            <a:spLocks noChangeAspect="1"/>
          </p:cNvSpPr>
          <p:nvPr/>
        </p:nvSpPr>
        <p:spPr bwMode="auto">
          <a:xfrm>
            <a:off x="8970963" y="4302125"/>
            <a:ext cx="9525" cy="12700"/>
          </a:xfrm>
          <a:custGeom>
            <a:avLst/>
            <a:gdLst>
              <a:gd name="T0" fmla="*/ 0 w 32"/>
              <a:gd name="T1" fmla="*/ 2147483647 h 35"/>
              <a:gd name="T2" fmla="*/ 2147483647 w 32"/>
              <a:gd name="T3" fmla="*/ 2147483647 h 35"/>
              <a:gd name="T4" fmla="*/ 2147483647 w 32"/>
              <a:gd name="T5" fmla="*/ 0 h 35"/>
              <a:gd name="T6" fmla="*/ 2147483647 w 32"/>
              <a:gd name="T7" fmla="*/ 2147483647 h 35"/>
              <a:gd name="T8" fmla="*/ 2147483647 w 32"/>
              <a:gd name="T9" fmla="*/ 2147483647 h 35"/>
              <a:gd name="T10" fmla="*/ 2147483647 w 32"/>
              <a:gd name="T11" fmla="*/ 2147483647 h 35"/>
              <a:gd name="T12" fmla="*/ 0 w 32"/>
              <a:gd name="T13" fmla="*/ 2147483647 h 35"/>
              <a:gd name="T14" fmla="*/ 0 60000 65536"/>
              <a:gd name="T15" fmla="*/ 0 60000 65536"/>
              <a:gd name="T16" fmla="*/ 0 60000 65536"/>
              <a:gd name="T17" fmla="*/ 0 60000 65536"/>
              <a:gd name="T18" fmla="*/ 0 60000 65536"/>
              <a:gd name="T19" fmla="*/ 0 60000 65536"/>
              <a:gd name="T20" fmla="*/ 0 60000 65536"/>
              <a:gd name="T21" fmla="*/ 0 w 32"/>
              <a:gd name="T22" fmla="*/ 0 h 35"/>
              <a:gd name="T23" fmla="*/ 32 w 32"/>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5">
                <a:moveTo>
                  <a:pt x="0" y="25"/>
                </a:moveTo>
                <a:lnTo>
                  <a:pt x="2" y="27"/>
                </a:lnTo>
                <a:lnTo>
                  <a:pt x="19" y="0"/>
                </a:lnTo>
                <a:lnTo>
                  <a:pt x="21" y="2"/>
                </a:lnTo>
                <a:lnTo>
                  <a:pt x="32" y="12"/>
                </a:lnTo>
                <a:lnTo>
                  <a:pt x="11" y="35"/>
                </a:lnTo>
                <a:lnTo>
                  <a:pt x="0" y="25"/>
                </a:lnTo>
                <a:close/>
              </a:path>
            </a:pathLst>
          </a:custGeom>
          <a:solidFill>
            <a:srgbClr val="000000"/>
          </a:solidFill>
          <a:ln w="0">
            <a:solidFill>
              <a:srgbClr val="000000"/>
            </a:solidFill>
            <a:round/>
            <a:headEnd/>
            <a:tailEnd/>
          </a:ln>
        </p:spPr>
        <p:txBody>
          <a:bodyPr/>
          <a:lstStyle/>
          <a:p>
            <a:endParaRPr lang="en-US"/>
          </a:p>
        </p:txBody>
      </p:sp>
      <p:sp>
        <p:nvSpPr>
          <p:cNvPr id="67763" name="Freeform 177"/>
          <p:cNvSpPr>
            <a:spLocks noChangeAspect="1"/>
          </p:cNvSpPr>
          <p:nvPr/>
        </p:nvSpPr>
        <p:spPr bwMode="auto">
          <a:xfrm>
            <a:off x="8972550" y="4306888"/>
            <a:ext cx="11113" cy="11112"/>
          </a:xfrm>
          <a:custGeom>
            <a:avLst/>
            <a:gdLst>
              <a:gd name="T0" fmla="*/ 0 w 34"/>
              <a:gd name="T1" fmla="*/ 2147483647 h 34"/>
              <a:gd name="T2" fmla="*/ 2147483647 w 34"/>
              <a:gd name="T3" fmla="*/ 2147483647 h 34"/>
              <a:gd name="T4" fmla="*/ 2147483647 w 34"/>
              <a:gd name="T5" fmla="*/ 0 h 34"/>
              <a:gd name="T6" fmla="*/ 2147483647 w 34"/>
              <a:gd name="T7" fmla="*/ 2147483647 h 34"/>
              <a:gd name="T8" fmla="*/ 2147483647 w 34"/>
              <a:gd name="T9" fmla="*/ 2147483647 h 34"/>
              <a:gd name="T10" fmla="*/ 2147483647 w 34"/>
              <a:gd name="T11" fmla="*/ 2147483647 h 34"/>
              <a:gd name="T12" fmla="*/ 0 w 34"/>
              <a:gd name="T13" fmla="*/ 2147483647 h 34"/>
              <a:gd name="T14" fmla="*/ 0 60000 65536"/>
              <a:gd name="T15" fmla="*/ 0 60000 65536"/>
              <a:gd name="T16" fmla="*/ 0 60000 65536"/>
              <a:gd name="T17" fmla="*/ 0 60000 65536"/>
              <a:gd name="T18" fmla="*/ 0 60000 65536"/>
              <a:gd name="T19" fmla="*/ 0 60000 65536"/>
              <a:gd name="T20" fmla="*/ 0 60000 65536"/>
              <a:gd name="T21" fmla="*/ 0 w 34"/>
              <a:gd name="T22" fmla="*/ 0 h 34"/>
              <a:gd name="T23" fmla="*/ 34 w 34"/>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4">
                <a:moveTo>
                  <a:pt x="0" y="22"/>
                </a:moveTo>
                <a:lnTo>
                  <a:pt x="1" y="23"/>
                </a:lnTo>
                <a:lnTo>
                  <a:pt x="22" y="0"/>
                </a:lnTo>
                <a:lnTo>
                  <a:pt x="23" y="1"/>
                </a:lnTo>
                <a:lnTo>
                  <a:pt x="34" y="13"/>
                </a:lnTo>
                <a:lnTo>
                  <a:pt x="11" y="34"/>
                </a:lnTo>
                <a:lnTo>
                  <a:pt x="0" y="22"/>
                </a:lnTo>
                <a:close/>
              </a:path>
            </a:pathLst>
          </a:custGeom>
          <a:solidFill>
            <a:srgbClr val="000000"/>
          </a:solidFill>
          <a:ln w="0">
            <a:solidFill>
              <a:srgbClr val="000000"/>
            </a:solidFill>
            <a:round/>
            <a:headEnd/>
            <a:tailEnd/>
          </a:ln>
        </p:spPr>
        <p:txBody>
          <a:bodyPr/>
          <a:lstStyle/>
          <a:p>
            <a:endParaRPr lang="en-US"/>
          </a:p>
        </p:txBody>
      </p:sp>
      <p:sp>
        <p:nvSpPr>
          <p:cNvPr id="67764" name="Freeform 178"/>
          <p:cNvSpPr>
            <a:spLocks noChangeAspect="1"/>
          </p:cNvSpPr>
          <p:nvPr/>
        </p:nvSpPr>
        <p:spPr bwMode="auto">
          <a:xfrm>
            <a:off x="8975725" y="4310063"/>
            <a:ext cx="12700" cy="12700"/>
          </a:xfrm>
          <a:custGeom>
            <a:avLst/>
            <a:gdLst>
              <a:gd name="T0" fmla="*/ 0 w 33"/>
              <a:gd name="T1" fmla="*/ 2147483647 h 31"/>
              <a:gd name="T2" fmla="*/ 2147483647 w 33"/>
              <a:gd name="T3" fmla="*/ 2147483647 h 31"/>
              <a:gd name="T4" fmla="*/ 2147483647 w 33"/>
              <a:gd name="T5" fmla="*/ 0 h 31"/>
              <a:gd name="T6" fmla="*/ 2147483647 w 33"/>
              <a:gd name="T7" fmla="*/ 2147483647 h 31"/>
              <a:gd name="T8" fmla="*/ 2147483647 w 33"/>
              <a:gd name="T9" fmla="*/ 2147483647 h 31"/>
              <a:gd name="T10" fmla="*/ 2147483647 w 33"/>
              <a:gd name="T11" fmla="*/ 2147483647 h 31"/>
              <a:gd name="T12" fmla="*/ 0 w 33"/>
              <a:gd name="T13" fmla="*/ 2147483647 h 31"/>
              <a:gd name="T14" fmla="*/ 0 60000 65536"/>
              <a:gd name="T15" fmla="*/ 0 60000 65536"/>
              <a:gd name="T16" fmla="*/ 0 60000 65536"/>
              <a:gd name="T17" fmla="*/ 0 60000 65536"/>
              <a:gd name="T18" fmla="*/ 0 60000 65536"/>
              <a:gd name="T19" fmla="*/ 0 60000 65536"/>
              <a:gd name="T20" fmla="*/ 0 60000 65536"/>
              <a:gd name="T21" fmla="*/ 0 w 33"/>
              <a:gd name="T22" fmla="*/ 0 h 31"/>
              <a:gd name="T23" fmla="*/ 33 w 3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1">
                <a:moveTo>
                  <a:pt x="0" y="20"/>
                </a:moveTo>
                <a:lnTo>
                  <a:pt x="1" y="21"/>
                </a:lnTo>
                <a:lnTo>
                  <a:pt x="24" y="0"/>
                </a:lnTo>
                <a:lnTo>
                  <a:pt x="25" y="1"/>
                </a:lnTo>
                <a:lnTo>
                  <a:pt x="33" y="12"/>
                </a:lnTo>
                <a:lnTo>
                  <a:pt x="8" y="31"/>
                </a:lnTo>
                <a:lnTo>
                  <a:pt x="0" y="20"/>
                </a:lnTo>
                <a:close/>
              </a:path>
            </a:pathLst>
          </a:custGeom>
          <a:solidFill>
            <a:srgbClr val="000000"/>
          </a:solidFill>
          <a:ln w="0">
            <a:solidFill>
              <a:srgbClr val="000000"/>
            </a:solidFill>
            <a:round/>
            <a:headEnd/>
            <a:tailEnd/>
          </a:ln>
        </p:spPr>
        <p:txBody>
          <a:bodyPr/>
          <a:lstStyle/>
          <a:p>
            <a:endParaRPr lang="en-US"/>
          </a:p>
        </p:txBody>
      </p:sp>
      <p:sp>
        <p:nvSpPr>
          <p:cNvPr id="67765" name="Freeform 179"/>
          <p:cNvSpPr>
            <a:spLocks noChangeAspect="1"/>
          </p:cNvSpPr>
          <p:nvPr/>
        </p:nvSpPr>
        <p:spPr bwMode="auto">
          <a:xfrm>
            <a:off x="8978900" y="4316413"/>
            <a:ext cx="12700" cy="9525"/>
          </a:xfrm>
          <a:custGeom>
            <a:avLst/>
            <a:gdLst>
              <a:gd name="T0" fmla="*/ 0 w 32"/>
              <a:gd name="T1" fmla="*/ 2147483647 h 28"/>
              <a:gd name="T2" fmla="*/ 0 w 32"/>
              <a:gd name="T3" fmla="*/ 2147483647 h 28"/>
              <a:gd name="T4" fmla="*/ 2147483647 w 32"/>
              <a:gd name="T5" fmla="*/ 0 h 28"/>
              <a:gd name="T6" fmla="*/ 2147483647 w 32"/>
              <a:gd name="T7" fmla="*/ 0 h 28"/>
              <a:gd name="T8" fmla="*/ 2147483647 w 32"/>
              <a:gd name="T9" fmla="*/ 2147483647 h 28"/>
              <a:gd name="T10" fmla="*/ 2147483647 w 32"/>
              <a:gd name="T11" fmla="*/ 2147483647 h 28"/>
              <a:gd name="T12" fmla="*/ 0 w 32"/>
              <a:gd name="T13" fmla="*/ 2147483647 h 28"/>
              <a:gd name="T14" fmla="*/ 0 60000 65536"/>
              <a:gd name="T15" fmla="*/ 0 60000 65536"/>
              <a:gd name="T16" fmla="*/ 0 60000 65536"/>
              <a:gd name="T17" fmla="*/ 0 60000 65536"/>
              <a:gd name="T18" fmla="*/ 0 60000 65536"/>
              <a:gd name="T19" fmla="*/ 0 60000 65536"/>
              <a:gd name="T20" fmla="*/ 0 60000 65536"/>
              <a:gd name="T21" fmla="*/ 0 w 32"/>
              <a:gd name="T22" fmla="*/ 0 h 28"/>
              <a:gd name="T23" fmla="*/ 32 w 32"/>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8">
                <a:moveTo>
                  <a:pt x="0" y="19"/>
                </a:moveTo>
                <a:lnTo>
                  <a:pt x="0" y="19"/>
                </a:lnTo>
                <a:lnTo>
                  <a:pt x="25" y="0"/>
                </a:lnTo>
                <a:lnTo>
                  <a:pt x="32" y="10"/>
                </a:lnTo>
                <a:lnTo>
                  <a:pt x="7" y="28"/>
                </a:lnTo>
                <a:lnTo>
                  <a:pt x="0" y="19"/>
                </a:lnTo>
                <a:close/>
              </a:path>
            </a:pathLst>
          </a:custGeom>
          <a:solidFill>
            <a:srgbClr val="000000"/>
          </a:solidFill>
          <a:ln w="0">
            <a:solidFill>
              <a:srgbClr val="000000"/>
            </a:solidFill>
            <a:round/>
            <a:headEnd/>
            <a:tailEnd/>
          </a:ln>
        </p:spPr>
        <p:txBody>
          <a:bodyPr/>
          <a:lstStyle/>
          <a:p>
            <a:endParaRPr lang="en-US"/>
          </a:p>
        </p:txBody>
      </p:sp>
      <p:sp>
        <p:nvSpPr>
          <p:cNvPr id="67766" name="Freeform 180"/>
          <p:cNvSpPr>
            <a:spLocks noChangeAspect="1"/>
          </p:cNvSpPr>
          <p:nvPr/>
        </p:nvSpPr>
        <p:spPr bwMode="auto">
          <a:xfrm>
            <a:off x="8982075" y="4318000"/>
            <a:ext cx="9525" cy="9525"/>
          </a:xfrm>
          <a:custGeom>
            <a:avLst/>
            <a:gdLst>
              <a:gd name="T0" fmla="*/ 0 w 28"/>
              <a:gd name="T1" fmla="*/ 2147483647 h 22"/>
              <a:gd name="T2" fmla="*/ 0 w 28"/>
              <a:gd name="T3" fmla="*/ 2147483647 h 22"/>
              <a:gd name="T4" fmla="*/ 2147483647 w 28"/>
              <a:gd name="T5" fmla="*/ 0 h 22"/>
              <a:gd name="T6" fmla="*/ 2147483647 w 28"/>
              <a:gd name="T7" fmla="*/ 0 h 22"/>
              <a:gd name="T8" fmla="*/ 2147483647 w 28"/>
              <a:gd name="T9" fmla="*/ 2147483647 h 22"/>
              <a:gd name="T10" fmla="*/ 2147483647 w 28"/>
              <a:gd name="T11" fmla="*/ 2147483647 h 22"/>
              <a:gd name="T12" fmla="*/ 0 w 28"/>
              <a:gd name="T13" fmla="*/ 2147483647 h 22"/>
              <a:gd name="T14" fmla="*/ 0 60000 65536"/>
              <a:gd name="T15" fmla="*/ 0 60000 65536"/>
              <a:gd name="T16" fmla="*/ 0 60000 65536"/>
              <a:gd name="T17" fmla="*/ 0 60000 65536"/>
              <a:gd name="T18" fmla="*/ 0 60000 65536"/>
              <a:gd name="T19" fmla="*/ 0 60000 65536"/>
              <a:gd name="T20" fmla="*/ 0 60000 65536"/>
              <a:gd name="T21" fmla="*/ 0 w 28"/>
              <a:gd name="T22" fmla="*/ 0 h 22"/>
              <a:gd name="T23" fmla="*/ 28 w 28"/>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22">
                <a:moveTo>
                  <a:pt x="0" y="18"/>
                </a:moveTo>
                <a:lnTo>
                  <a:pt x="0" y="18"/>
                </a:lnTo>
                <a:lnTo>
                  <a:pt x="25" y="0"/>
                </a:lnTo>
                <a:lnTo>
                  <a:pt x="28" y="4"/>
                </a:lnTo>
                <a:lnTo>
                  <a:pt x="3" y="22"/>
                </a:lnTo>
                <a:lnTo>
                  <a:pt x="0" y="18"/>
                </a:lnTo>
                <a:close/>
              </a:path>
            </a:pathLst>
          </a:custGeom>
          <a:solidFill>
            <a:srgbClr val="000000"/>
          </a:solidFill>
          <a:ln w="0">
            <a:solidFill>
              <a:srgbClr val="000000"/>
            </a:solidFill>
            <a:round/>
            <a:headEnd/>
            <a:tailEnd/>
          </a:ln>
        </p:spPr>
        <p:txBody>
          <a:bodyPr/>
          <a:lstStyle/>
          <a:p>
            <a:endParaRPr lang="en-US"/>
          </a:p>
        </p:txBody>
      </p:sp>
      <p:sp>
        <p:nvSpPr>
          <p:cNvPr id="67767" name="Freeform 181"/>
          <p:cNvSpPr>
            <a:spLocks noChangeAspect="1"/>
          </p:cNvSpPr>
          <p:nvPr/>
        </p:nvSpPr>
        <p:spPr bwMode="auto">
          <a:xfrm>
            <a:off x="8982075" y="4319588"/>
            <a:ext cx="9525" cy="9525"/>
          </a:xfrm>
          <a:custGeom>
            <a:avLst/>
            <a:gdLst>
              <a:gd name="T0" fmla="*/ 2147483647 w 26"/>
              <a:gd name="T1" fmla="*/ 2147483647 h 24"/>
              <a:gd name="T2" fmla="*/ 0 w 26"/>
              <a:gd name="T3" fmla="*/ 2147483647 h 24"/>
              <a:gd name="T4" fmla="*/ 2147483647 w 26"/>
              <a:gd name="T5" fmla="*/ 2147483647 h 24"/>
              <a:gd name="T6" fmla="*/ 2147483647 w 26"/>
              <a:gd name="T7" fmla="*/ 0 h 24"/>
              <a:gd name="T8" fmla="*/ 2147483647 w 26"/>
              <a:gd name="T9" fmla="*/ 2147483647 h 24"/>
              <a:gd name="T10" fmla="*/ 2147483647 w 26"/>
              <a:gd name="T11" fmla="*/ 2147483647 h 24"/>
              <a:gd name="T12" fmla="*/ 2147483647 w 26"/>
              <a:gd name="T13" fmla="*/ 2147483647 h 24"/>
              <a:gd name="T14" fmla="*/ 0 60000 65536"/>
              <a:gd name="T15" fmla="*/ 0 60000 65536"/>
              <a:gd name="T16" fmla="*/ 0 60000 65536"/>
              <a:gd name="T17" fmla="*/ 0 60000 65536"/>
              <a:gd name="T18" fmla="*/ 0 60000 65536"/>
              <a:gd name="T19" fmla="*/ 0 60000 65536"/>
              <a:gd name="T20" fmla="*/ 0 60000 65536"/>
              <a:gd name="T21" fmla="*/ 0 w 26"/>
              <a:gd name="T22" fmla="*/ 0 h 24"/>
              <a:gd name="T23" fmla="*/ 26 w 26"/>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4">
                <a:moveTo>
                  <a:pt x="3" y="21"/>
                </a:moveTo>
                <a:lnTo>
                  <a:pt x="0" y="19"/>
                </a:lnTo>
                <a:lnTo>
                  <a:pt x="25" y="1"/>
                </a:lnTo>
                <a:lnTo>
                  <a:pt x="23" y="0"/>
                </a:lnTo>
                <a:lnTo>
                  <a:pt x="26" y="3"/>
                </a:lnTo>
                <a:lnTo>
                  <a:pt x="6" y="24"/>
                </a:lnTo>
                <a:lnTo>
                  <a:pt x="3" y="21"/>
                </a:lnTo>
                <a:close/>
              </a:path>
            </a:pathLst>
          </a:custGeom>
          <a:solidFill>
            <a:srgbClr val="000000"/>
          </a:solidFill>
          <a:ln w="0">
            <a:solidFill>
              <a:srgbClr val="000000"/>
            </a:solidFill>
            <a:round/>
            <a:headEnd/>
            <a:tailEnd/>
          </a:ln>
        </p:spPr>
        <p:txBody>
          <a:bodyPr/>
          <a:lstStyle/>
          <a:p>
            <a:endParaRPr lang="en-US"/>
          </a:p>
        </p:txBody>
      </p:sp>
      <p:sp>
        <p:nvSpPr>
          <p:cNvPr id="67768" name="Freeform 182"/>
          <p:cNvSpPr>
            <a:spLocks noChangeAspect="1"/>
          </p:cNvSpPr>
          <p:nvPr/>
        </p:nvSpPr>
        <p:spPr bwMode="auto">
          <a:xfrm>
            <a:off x="8983663" y="4319588"/>
            <a:ext cx="9525" cy="9525"/>
          </a:xfrm>
          <a:custGeom>
            <a:avLst/>
            <a:gdLst>
              <a:gd name="T0" fmla="*/ 2147483647 w 21"/>
              <a:gd name="T1" fmla="*/ 2147483647 h 27"/>
              <a:gd name="T2" fmla="*/ 0 w 21"/>
              <a:gd name="T3" fmla="*/ 2147483647 h 27"/>
              <a:gd name="T4" fmla="*/ 2147483647 w 21"/>
              <a:gd name="T5" fmla="*/ 2147483647 h 27"/>
              <a:gd name="T6" fmla="*/ 2147483647 w 21"/>
              <a:gd name="T7" fmla="*/ 0 h 27"/>
              <a:gd name="T8" fmla="*/ 2147483647 w 21"/>
              <a:gd name="T9" fmla="*/ 2147483647 h 27"/>
              <a:gd name="T10" fmla="*/ 2147483647 w 21"/>
              <a:gd name="T11" fmla="*/ 2147483647 h 27"/>
              <a:gd name="T12" fmla="*/ 2147483647 w 21"/>
              <a:gd name="T13" fmla="*/ 2147483647 h 27"/>
              <a:gd name="T14" fmla="*/ 0 60000 65536"/>
              <a:gd name="T15" fmla="*/ 0 60000 65536"/>
              <a:gd name="T16" fmla="*/ 0 60000 65536"/>
              <a:gd name="T17" fmla="*/ 0 60000 65536"/>
              <a:gd name="T18" fmla="*/ 0 60000 65536"/>
              <a:gd name="T19" fmla="*/ 0 60000 65536"/>
              <a:gd name="T20" fmla="*/ 0 60000 65536"/>
              <a:gd name="T21" fmla="*/ 0 w 21"/>
              <a:gd name="T22" fmla="*/ 0 h 27"/>
              <a:gd name="T23" fmla="*/ 21 w 21"/>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27">
                <a:moveTo>
                  <a:pt x="2" y="25"/>
                </a:moveTo>
                <a:lnTo>
                  <a:pt x="0" y="23"/>
                </a:lnTo>
                <a:lnTo>
                  <a:pt x="20" y="2"/>
                </a:lnTo>
                <a:lnTo>
                  <a:pt x="18" y="0"/>
                </a:lnTo>
                <a:lnTo>
                  <a:pt x="21" y="2"/>
                </a:lnTo>
                <a:lnTo>
                  <a:pt x="5" y="27"/>
                </a:lnTo>
                <a:lnTo>
                  <a:pt x="2" y="25"/>
                </a:lnTo>
                <a:close/>
              </a:path>
            </a:pathLst>
          </a:custGeom>
          <a:solidFill>
            <a:srgbClr val="000000"/>
          </a:solidFill>
          <a:ln w="0">
            <a:solidFill>
              <a:srgbClr val="000000"/>
            </a:solidFill>
            <a:round/>
            <a:headEnd/>
            <a:tailEnd/>
          </a:ln>
        </p:spPr>
        <p:txBody>
          <a:bodyPr/>
          <a:lstStyle/>
          <a:p>
            <a:endParaRPr lang="en-US"/>
          </a:p>
        </p:txBody>
      </p:sp>
      <p:sp>
        <p:nvSpPr>
          <p:cNvPr id="67769" name="Freeform 183"/>
          <p:cNvSpPr>
            <a:spLocks noChangeAspect="1"/>
          </p:cNvSpPr>
          <p:nvPr/>
        </p:nvSpPr>
        <p:spPr bwMode="auto">
          <a:xfrm>
            <a:off x="8983663" y="4319588"/>
            <a:ext cx="14287" cy="14287"/>
          </a:xfrm>
          <a:custGeom>
            <a:avLst/>
            <a:gdLst>
              <a:gd name="T0" fmla="*/ 0 w 34"/>
              <a:gd name="T1" fmla="*/ 2147483647 h 36"/>
              <a:gd name="T2" fmla="*/ 2147483647 w 34"/>
              <a:gd name="T3" fmla="*/ 2147483647 h 36"/>
              <a:gd name="T4" fmla="*/ 2147483647 w 34"/>
              <a:gd name="T5" fmla="*/ 0 h 36"/>
              <a:gd name="T6" fmla="*/ 2147483647 w 34"/>
              <a:gd name="T7" fmla="*/ 2147483647 h 36"/>
              <a:gd name="T8" fmla="*/ 2147483647 w 34"/>
              <a:gd name="T9" fmla="*/ 2147483647 h 36"/>
              <a:gd name="T10" fmla="*/ 2147483647 w 34"/>
              <a:gd name="T11" fmla="*/ 2147483647 h 36"/>
              <a:gd name="T12" fmla="*/ 0 w 34"/>
              <a:gd name="T13" fmla="*/ 2147483647 h 36"/>
              <a:gd name="T14" fmla="*/ 0 60000 65536"/>
              <a:gd name="T15" fmla="*/ 0 60000 65536"/>
              <a:gd name="T16" fmla="*/ 0 60000 65536"/>
              <a:gd name="T17" fmla="*/ 0 60000 65536"/>
              <a:gd name="T18" fmla="*/ 0 60000 65536"/>
              <a:gd name="T19" fmla="*/ 0 60000 65536"/>
              <a:gd name="T20" fmla="*/ 0 60000 65536"/>
              <a:gd name="T21" fmla="*/ 0 w 34"/>
              <a:gd name="T22" fmla="*/ 0 h 36"/>
              <a:gd name="T23" fmla="*/ 34 w 34"/>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6">
                <a:moveTo>
                  <a:pt x="0" y="23"/>
                </a:moveTo>
                <a:lnTo>
                  <a:pt x="2" y="25"/>
                </a:lnTo>
                <a:lnTo>
                  <a:pt x="18" y="0"/>
                </a:lnTo>
                <a:lnTo>
                  <a:pt x="21" y="2"/>
                </a:lnTo>
                <a:lnTo>
                  <a:pt x="34" y="15"/>
                </a:lnTo>
                <a:lnTo>
                  <a:pt x="13" y="36"/>
                </a:lnTo>
                <a:lnTo>
                  <a:pt x="0" y="23"/>
                </a:lnTo>
                <a:close/>
              </a:path>
            </a:pathLst>
          </a:custGeom>
          <a:solidFill>
            <a:srgbClr val="000000"/>
          </a:solidFill>
          <a:ln w="0">
            <a:solidFill>
              <a:srgbClr val="000000"/>
            </a:solidFill>
            <a:round/>
            <a:headEnd/>
            <a:tailEnd/>
          </a:ln>
        </p:spPr>
        <p:txBody>
          <a:bodyPr/>
          <a:lstStyle/>
          <a:p>
            <a:endParaRPr lang="en-US"/>
          </a:p>
        </p:txBody>
      </p:sp>
      <p:sp>
        <p:nvSpPr>
          <p:cNvPr id="67770" name="Freeform 184"/>
          <p:cNvSpPr>
            <a:spLocks noChangeAspect="1"/>
          </p:cNvSpPr>
          <p:nvPr/>
        </p:nvSpPr>
        <p:spPr bwMode="auto">
          <a:xfrm>
            <a:off x="8991600" y="4325938"/>
            <a:ext cx="9525" cy="11112"/>
          </a:xfrm>
          <a:custGeom>
            <a:avLst/>
            <a:gdLst>
              <a:gd name="T0" fmla="*/ 2147483647 w 31"/>
              <a:gd name="T1" fmla="*/ 2147483647 h 34"/>
              <a:gd name="T2" fmla="*/ 0 w 31"/>
              <a:gd name="T3" fmla="*/ 2147483647 h 34"/>
              <a:gd name="T4" fmla="*/ 2147483647 w 31"/>
              <a:gd name="T5" fmla="*/ 2147483647 h 34"/>
              <a:gd name="T6" fmla="*/ 2147483647 w 31"/>
              <a:gd name="T7" fmla="*/ 0 h 34"/>
              <a:gd name="T8" fmla="*/ 2147483647 w 31"/>
              <a:gd name="T9" fmla="*/ 2147483647 h 34"/>
              <a:gd name="T10" fmla="*/ 2147483647 w 31"/>
              <a:gd name="T11" fmla="*/ 2147483647 h 34"/>
              <a:gd name="T12" fmla="*/ 2147483647 w 31"/>
              <a:gd name="T13" fmla="*/ 2147483647 h 34"/>
              <a:gd name="T14" fmla="*/ 0 60000 65536"/>
              <a:gd name="T15" fmla="*/ 0 60000 65536"/>
              <a:gd name="T16" fmla="*/ 0 60000 65536"/>
              <a:gd name="T17" fmla="*/ 0 60000 65536"/>
              <a:gd name="T18" fmla="*/ 0 60000 65536"/>
              <a:gd name="T19" fmla="*/ 0 60000 65536"/>
              <a:gd name="T20" fmla="*/ 0 60000 65536"/>
              <a:gd name="T21" fmla="*/ 0 w 31"/>
              <a:gd name="T22" fmla="*/ 0 h 34"/>
              <a:gd name="T23" fmla="*/ 31 w 31"/>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4">
                <a:moveTo>
                  <a:pt x="2" y="25"/>
                </a:moveTo>
                <a:lnTo>
                  <a:pt x="0" y="23"/>
                </a:lnTo>
                <a:lnTo>
                  <a:pt x="21" y="2"/>
                </a:lnTo>
                <a:lnTo>
                  <a:pt x="19" y="0"/>
                </a:lnTo>
                <a:lnTo>
                  <a:pt x="31" y="9"/>
                </a:lnTo>
                <a:lnTo>
                  <a:pt x="15" y="34"/>
                </a:lnTo>
                <a:lnTo>
                  <a:pt x="2" y="25"/>
                </a:lnTo>
                <a:close/>
              </a:path>
            </a:pathLst>
          </a:custGeom>
          <a:solidFill>
            <a:srgbClr val="000000"/>
          </a:solidFill>
          <a:ln w="0">
            <a:solidFill>
              <a:srgbClr val="000000"/>
            </a:solidFill>
            <a:round/>
            <a:headEnd/>
            <a:tailEnd/>
          </a:ln>
        </p:spPr>
        <p:txBody>
          <a:bodyPr/>
          <a:lstStyle/>
          <a:p>
            <a:endParaRPr lang="en-US"/>
          </a:p>
        </p:txBody>
      </p:sp>
      <p:sp>
        <p:nvSpPr>
          <p:cNvPr id="67771" name="Freeform 185"/>
          <p:cNvSpPr>
            <a:spLocks noChangeAspect="1"/>
          </p:cNvSpPr>
          <p:nvPr/>
        </p:nvSpPr>
        <p:spPr bwMode="auto">
          <a:xfrm>
            <a:off x="8996363" y="4327525"/>
            <a:ext cx="7937" cy="11113"/>
          </a:xfrm>
          <a:custGeom>
            <a:avLst/>
            <a:gdLst>
              <a:gd name="T0" fmla="*/ 2147483647 w 25"/>
              <a:gd name="T1" fmla="*/ 2147483647 h 33"/>
              <a:gd name="T2" fmla="*/ 0 w 25"/>
              <a:gd name="T3" fmla="*/ 2147483647 h 33"/>
              <a:gd name="T4" fmla="*/ 2147483647 w 25"/>
              <a:gd name="T5" fmla="*/ 2147483647 h 33"/>
              <a:gd name="T6" fmla="*/ 2147483647 w 25"/>
              <a:gd name="T7" fmla="*/ 0 h 33"/>
              <a:gd name="T8" fmla="*/ 2147483647 w 25"/>
              <a:gd name="T9" fmla="*/ 2147483647 h 33"/>
              <a:gd name="T10" fmla="*/ 2147483647 w 25"/>
              <a:gd name="T11" fmla="*/ 2147483647 h 33"/>
              <a:gd name="T12" fmla="*/ 2147483647 w 25"/>
              <a:gd name="T13" fmla="*/ 2147483647 h 33"/>
              <a:gd name="T14" fmla="*/ 0 60000 65536"/>
              <a:gd name="T15" fmla="*/ 0 60000 65536"/>
              <a:gd name="T16" fmla="*/ 0 60000 65536"/>
              <a:gd name="T17" fmla="*/ 0 60000 65536"/>
              <a:gd name="T18" fmla="*/ 0 60000 65536"/>
              <a:gd name="T19" fmla="*/ 0 60000 65536"/>
              <a:gd name="T20" fmla="*/ 0 60000 65536"/>
              <a:gd name="T21" fmla="*/ 0 w 25"/>
              <a:gd name="T22" fmla="*/ 0 h 33"/>
              <a:gd name="T23" fmla="*/ 25 w 25"/>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3">
                <a:moveTo>
                  <a:pt x="3" y="29"/>
                </a:moveTo>
                <a:lnTo>
                  <a:pt x="0" y="27"/>
                </a:lnTo>
                <a:lnTo>
                  <a:pt x="16" y="2"/>
                </a:lnTo>
                <a:lnTo>
                  <a:pt x="13" y="0"/>
                </a:lnTo>
                <a:lnTo>
                  <a:pt x="25" y="4"/>
                </a:lnTo>
                <a:lnTo>
                  <a:pt x="14" y="33"/>
                </a:lnTo>
                <a:lnTo>
                  <a:pt x="3" y="29"/>
                </a:lnTo>
                <a:close/>
              </a:path>
            </a:pathLst>
          </a:custGeom>
          <a:solidFill>
            <a:srgbClr val="000000"/>
          </a:solidFill>
          <a:ln w="0">
            <a:solidFill>
              <a:srgbClr val="000000"/>
            </a:solidFill>
            <a:round/>
            <a:headEnd/>
            <a:tailEnd/>
          </a:ln>
        </p:spPr>
        <p:txBody>
          <a:bodyPr/>
          <a:lstStyle/>
          <a:p>
            <a:endParaRPr lang="en-US"/>
          </a:p>
        </p:txBody>
      </p:sp>
      <p:sp>
        <p:nvSpPr>
          <p:cNvPr id="67772" name="Freeform 186"/>
          <p:cNvSpPr>
            <a:spLocks noChangeAspect="1"/>
          </p:cNvSpPr>
          <p:nvPr/>
        </p:nvSpPr>
        <p:spPr bwMode="auto">
          <a:xfrm>
            <a:off x="9001125" y="4329113"/>
            <a:ext cx="4763" cy="9525"/>
          </a:xfrm>
          <a:custGeom>
            <a:avLst/>
            <a:gdLst>
              <a:gd name="T0" fmla="*/ 2147483647 w 16"/>
              <a:gd name="T1" fmla="*/ 2147483647 h 31"/>
              <a:gd name="T2" fmla="*/ 0 w 16"/>
              <a:gd name="T3" fmla="*/ 2147483647 h 31"/>
              <a:gd name="T4" fmla="*/ 2147483647 w 16"/>
              <a:gd name="T5" fmla="*/ 2147483647 h 31"/>
              <a:gd name="T6" fmla="*/ 2147483647 w 16"/>
              <a:gd name="T7" fmla="*/ 0 h 31"/>
              <a:gd name="T8" fmla="*/ 2147483647 w 16"/>
              <a:gd name="T9" fmla="*/ 0 h 31"/>
              <a:gd name="T10" fmla="*/ 2147483647 w 16"/>
              <a:gd name="T11" fmla="*/ 2147483647 h 31"/>
              <a:gd name="T12" fmla="*/ 2147483647 w 16"/>
              <a:gd name="T13" fmla="*/ 2147483647 h 31"/>
              <a:gd name="T14" fmla="*/ 0 60000 65536"/>
              <a:gd name="T15" fmla="*/ 0 60000 65536"/>
              <a:gd name="T16" fmla="*/ 0 60000 65536"/>
              <a:gd name="T17" fmla="*/ 0 60000 65536"/>
              <a:gd name="T18" fmla="*/ 0 60000 65536"/>
              <a:gd name="T19" fmla="*/ 0 60000 65536"/>
              <a:gd name="T20" fmla="*/ 0 60000 65536"/>
              <a:gd name="T21" fmla="*/ 0 w 16"/>
              <a:gd name="T22" fmla="*/ 0 h 31"/>
              <a:gd name="T23" fmla="*/ 16 w 16"/>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31">
                <a:moveTo>
                  <a:pt x="6" y="31"/>
                </a:moveTo>
                <a:lnTo>
                  <a:pt x="0" y="30"/>
                </a:lnTo>
                <a:lnTo>
                  <a:pt x="11" y="1"/>
                </a:lnTo>
                <a:lnTo>
                  <a:pt x="6" y="0"/>
                </a:lnTo>
                <a:lnTo>
                  <a:pt x="16" y="0"/>
                </a:lnTo>
                <a:lnTo>
                  <a:pt x="16" y="31"/>
                </a:lnTo>
                <a:lnTo>
                  <a:pt x="6" y="31"/>
                </a:lnTo>
                <a:close/>
              </a:path>
            </a:pathLst>
          </a:custGeom>
          <a:solidFill>
            <a:srgbClr val="000000"/>
          </a:solidFill>
          <a:ln w="0">
            <a:solidFill>
              <a:srgbClr val="000000"/>
            </a:solidFill>
            <a:round/>
            <a:headEnd/>
            <a:tailEnd/>
          </a:ln>
        </p:spPr>
        <p:txBody>
          <a:bodyPr/>
          <a:lstStyle/>
          <a:p>
            <a:endParaRPr lang="en-US"/>
          </a:p>
        </p:txBody>
      </p:sp>
      <p:sp>
        <p:nvSpPr>
          <p:cNvPr id="67773" name="Freeform 187"/>
          <p:cNvSpPr>
            <a:spLocks noChangeAspect="1"/>
          </p:cNvSpPr>
          <p:nvPr/>
        </p:nvSpPr>
        <p:spPr bwMode="auto">
          <a:xfrm>
            <a:off x="9004300" y="4329113"/>
            <a:ext cx="4763" cy="9525"/>
          </a:xfrm>
          <a:custGeom>
            <a:avLst/>
            <a:gdLst>
              <a:gd name="T0" fmla="*/ 2147483647 w 17"/>
              <a:gd name="T1" fmla="*/ 2147483647 h 33"/>
              <a:gd name="T2" fmla="*/ 2147483647 w 17"/>
              <a:gd name="T3" fmla="*/ 2147483647 h 33"/>
              <a:gd name="T4" fmla="*/ 2147483647 w 17"/>
              <a:gd name="T5" fmla="*/ 2147483647 h 33"/>
              <a:gd name="T6" fmla="*/ 0 w 17"/>
              <a:gd name="T7" fmla="*/ 2147483647 h 33"/>
              <a:gd name="T8" fmla="*/ 2147483647 w 17"/>
              <a:gd name="T9" fmla="*/ 0 h 33"/>
              <a:gd name="T10" fmla="*/ 2147483647 w 17"/>
              <a:gd name="T11" fmla="*/ 2147483647 h 33"/>
              <a:gd name="T12" fmla="*/ 2147483647 w 17"/>
              <a:gd name="T13" fmla="*/ 2147483647 h 33"/>
              <a:gd name="T14" fmla="*/ 0 60000 65536"/>
              <a:gd name="T15" fmla="*/ 0 60000 65536"/>
              <a:gd name="T16" fmla="*/ 0 60000 65536"/>
              <a:gd name="T17" fmla="*/ 0 60000 65536"/>
              <a:gd name="T18" fmla="*/ 0 60000 65536"/>
              <a:gd name="T19" fmla="*/ 0 60000 65536"/>
              <a:gd name="T20" fmla="*/ 0 60000 65536"/>
              <a:gd name="T21" fmla="*/ 0 w 17"/>
              <a:gd name="T22" fmla="*/ 0 h 33"/>
              <a:gd name="T23" fmla="*/ 17 w 17"/>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3">
                <a:moveTo>
                  <a:pt x="8" y="32"/>
                </a:moveTo>
                <a:lnTo>
                  <a:pt x="4" y="33"/>
                </a:lnTo>
                <a:lnTo>
                  <a:pt x="4" y="2"/>
                </a:lnTo>
                <a:lnTo>
                  <a:pt x="0" y="3"/>
                </a:lnTo>
                <a:lnTo>
                  <a:pt x="9" y="0"/>
                </a:lnTo>
                <a:lnTo>
                  <a:pt x="17" y="29"/>
                </a:lnTo>
                <a:lnTo>
                  <a:pt x="8" y="32"/>
                </a:lnTo>
                <a:close/>
              </a:path>
            </a:pathLst>
          </a:custGeom>
          <a:solidFill>
            <a:srgbClr val="000000"/>
          </a:solidFill>
          <a:ln w="0">
            <a:solidFill>
              <a:srgbClr val="000000"/>
            </a:solidFill>
            <a:round/>
            <a:headEnd/>
            <a:tailEnd/>
          </a:ln>
        </p:spPr>
        <p:txBody>
          <a:bodyPr/>
          <a:lstStyle/>
          <a:p>
            <a:endParaRPr lang="en-US"/>
          </a:p>
        </p:txBody>
      </p:sp>
      <p:sp>
        <p:nvSpPr>
          <p:cNvPr id="67774" name="Freeform 188"/>
          <p:cNvSpPr>
            <a:spLocks noChangeAspect="1"/>
          </p:cNvSpPr>
          <p:nvPr/>
        </p:nvSpPr>
        <p:spPr bwMode="auto">
          <a:xfrm>
            <a:off x="9005888" y="4327525"/>
            <a:ext cx="9525" cy="9525"/>
          </a:xfrm>
          <a:custGeom>
            <a:avLst/>
            <a:gdLst>
              <a:gd name="T0" fmla="*/ 2147483647 w 26"/>
              <a:gd name="T1" fmla="*/ 2147483647 h 34"/>
              <a:gd name="T2" fmla="*/ 2147483647 w 26"/>
              <a:gd name="T3" fmla="*/ 2147483647 h 34"/>
              <a:gd name="T4" fmla="*/ 2147483647 w 26"/>
              <a:gd name="T5" fmla="*/ 2147483647 h 34"/>
              <a:gd name="T6" fmla="*/ 0 w 26"/>
              <a:gd name="T7" fmla="*/ 2147483647 h 34"/>
              <a:gd name="T8" fmla="*/ 2147483647 w 26"/>
              <a:gd name="T9" fmla="*/ 0 h 34"/>
              <a:gd name="T10" fmla="*/ 2147483647 w 26"/>
              <a:gd name="T11" fmla="*/ 2147483647 h 34"/>
              <a:gd name="T12" fmla="*/ 2147483647 w 26"/>
              <a:gd name="T13" fmla="*/ 2147483647 h 34"/>
              <a:gd name="T14" fmla="*/ 0 60000 65536"/>
              <a:gd name="T15" fmla="*/ 0 60000 65536"/>
              <a:gd name="T16" fmla="*/ 0 60000 65536"/>
              <a:gd name="T17" fmla="*/ 0 60000 65536"/>
              <a:gd name="T18" fmla="*/ 0 60000 65536"/>
              <a:gd name="T19" fmla="*/ 0 60000 65536"/>
              <a:gd name="T20" fmla="*/ 0 60000 65536"/>
              <a:gd name="T21" fmla="*/ 0 w 26"/>
              <a:gd name="T22" fmla="*/ 0 h 34"/>
              <a:gd name="T23" fmla="*/ 26 w 26"/>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4">
                <a:moveTo>
                  <a:pt x="17" y="32"/>
                </a:moveTo>
                <a:lnTo>
                  <a:pt x="12" y="34"/>
                </a:lnTo>
                <a:lnTo>
                  <a:pt x="4" y="5"/>
                </a:lnTo>
                <a:lnTo>
                  <a:pt x="0" y="7"/>
                </a:lnTo>
                <a:lnTo>
                  <a:pt x="9" y="0"/>
                </a:lnTo>
                <a:lnTo>
                  <a:pt x="26" y="25"/>
                </a:lnTo>
                <a:lnTo>
                  <a:pt x="17" y="32"/>
                </a:lnTo>
                <a:close/>
              </a:path>
            </a:pathLst>
          </a:custGeom>
          <a:solidFill>
            <a:srgbClr val="000000"/>
          </a:solidFill>
          <a:ln w="0">
            <a:solidFill>
              <a:srgbClr val="000000"/>
            </a:solidFill>
            <a:round/>
            <a:headEnd/>
            <a:tailEnd/>
          </a:ln>
        </p:spPr>
        <p:txBody>
          <a:bodyPr/>
          <a:lstStyle/>
          <a:p>
            <a:endParaRPr lang="en-US"/>
          </a:p>
        </p:txBody>
      </p:sp>
      <p:sp>
        <p:nvSpPr>
          <p:cNvPr id="67775" name="Freeform 189"/>
          <p:cNvSpPr>
            <a:spLocks noChangeAspect="1"/>
          </p:cNvSpPr>
          <p:nvPr/>
        </p:nvSpPr>
        <p:spPr bwMode="auto">
          <a:xfrm>
            <a:off x="9009063" y="4325938"/>
            <a:ext cx="12700" cy="9525"/>
          </a:xfrm>
          <a:custGeom>
            <a:avLst/>
            <a:gdLst>
              <a:gd name="T0" fmla="*/ 2147483647 w 30"/>
              <a:gd name="T1" fmla="*/ 2147483647 h 32"/>
              <a:gd name="T2" fmla="*/ 2147483647 w 30"/>
              <a:gd name="T3" fmla="*/ 2147483647 h 32"/>
              <a:gd name="T4" fmla="*/ 2147483647 w 30"/>
              <a:gd name="T5" fmla="*/ 2147483647 h 32"/>
              <a:gd name="T6" fmla="*/ 0 w 30"/>
              <a:gd name="T7" fmla="*/ 2147483647 h 32"/>
              <a:gd name="T8" fmla="*/ 2147483647 w 30"/>
              <a:gd name="T9" fmla="*/ 0 h 32"/>
              <a:gd name="T10" fmla="*/ 2147483647 w 30"/>
              <a:gd name="T11" fmla="*/ 2147483647 h 32"/>
              <a:gd name="T12" fmla="*/ 2147483647 w 30"/>
              <a:gd name="T13" fmla="*/ 2147483647 h 32"/>
              <a:gd name="T14" fmla="*/ 0 60000 65536"/>
              <a:gd name="T15" fmla="*/ 0 60000 65536"/>
              <a:gd name="T16" fmla="*/ 0 60000 65536"/>
              <a:gd name="T17" fmla="*/ 0 60000 65536"/>
              <a:gd name="T18" fmla="*/ 0 60000 65536"/>
              <a:gd name="T19" fmla="*/ 0 60000 65536"/>
              <a:gd name="T20" fmla="*/ 0 60000 65536"/>
              <a:gd name="T21" fmla="*/ 0 w 30"/>
              <a:gd name="T22" fmla="*/ 0 h 32"/>
              <a:gd name="T23" fmla="*/ 30 w 30"/>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2">
                <a:moveTo>
                  <a:pt x="21" y="30"/>
                </a:moveTo>
                <a:lnTo>
                  <a:pt x="19" y="32"/>
                </a:lnTo>
                <a:lnTo>
                  <a:pt x="2" y="7"/>
                </a:lnTo>
                <a:lnTo>
                  <a:pt x="0" y="10"/>
                </a:lnTo>
                <a:lnTo>
                  <a:pt x="10" y="0"/>
                </a:lnTo>
                <a:lnTo>
                  <a:pt x="30" y="21"/>
                </a:lnTo>
                <a:lnTo>
                  <a:pt x="21" y="30"/>
                </a:lnTo>
                <a:close/>
              </a:path>
            </a:pathLst>
          </a:custGeom>
          <a:solidFill>
            <a:srgbClr val="000000"/>
          </a:solidFill>
          <a:ln w="0">
            <a:solidFill>
              <a:srgbClr val="000000"/>
            </a:solidFill>
            <a:round/>
            <a:headEnd/>
            <a:tailEnd/>
          </a:ln>
        </p:spPr>
        <p:txBody>
          <a:bodyPr/>
          <a:lstStyle/>
          <a:p>
            <a:endParaRPr lang="en-US"/>
          </a:p>
        </p:txBody>
      </p:sp>
      <p:sp>
        <p:nvSpPr>
          <p:cNvPr id="67776" name="Freeform 190"/>
          <p:cNvSpPr>
            <a:spLocks noChangeAspect="1"/>
          </p:cNvSpPr>
          <p:nvPr/>
        </p:nvSpPr>
        <p:spPr bwMode="auto">
          <a:xfrm>
            <a:off x="9012238" y="4319588"/>
            <a:ext cx="11112" cy="11112"/>
          </a:xfrm>
          <a:custGeom>
            <a:avLst/>
            <a:gdLst>
              <a:gd name="T0" fmla="*/ 2147483647 w 34"/>
              <a:gd name="T1" fmla="*/ 2147483647 h 31"/>
              <a:gd name="T2" fmla="*/ 2147483647 w 34"/>
              <a:gd name="T3" fmla="*/ 2147483647 h 31"/>
              <a:gd name="T4" fmla="*/ 2147483647 w 34"/>
              <a:gd name="T5" fmla="*/ 2147483647 h 31"/>
              <a:gd name="T6" fmla="*/ 0 w 34"/>
              <a:gd name="T7" fmla="*/ 2147483647 h 31"/>
              <a:gd name="T8" fmla="*/ 2147483647 w 34"/>
              <a:gd name="T9" fmla="*/ 0 h 31"/>
              <a:gd name="T10" fmla="*/ 2147483647 w 34"/>
              <a:gd name="T11" fmla="*/ 2147483647 h 31"/>
              <a:gd name="T12" fmla="*/ 2147483647 w 34"/>
              <a:gd name="T13" fmla="*/ 2147483647 h 31"/>
              <a:gd name="T14" fmla="*/ 0 60000 65536"/>
              <a:gd name="T15" fmla="*/ 0 60000 65536"/>
              <a:gd name="T16" fmla="*/ 0 60000 65536"/>
              <a:gd name="T17" fmla="*/ 0 60000 65536"/>
              <a:gd name="T18" fmla="*/ 0 60000 65536"/>
              <a:gd name="T19" fmla="*/ 0 60000 65536"/>
              <a:gd name="T20" fmla="*/ 0 60000 65536"/>
              <a:gd name="T21" fmla="*/ 0 w 34"/>
              <a:gd name="T22" fmla="*/ 0 h 31"/>
              <a:gd name="T23" fmla="*/ 34 w 3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1">
                <a:moveTo>
                  <a:pt x="25" y="30"/>
                </a:moveTo>
                <a:lnTo>
                  <a:pt x="23" y="31"/>
                </a:lnTo>
                <a:lnTo>
                  <a:pt x="3" y="10"/>
                </a:lnTo>
                <a:lnTo>
                  <a:pt x="0" y="11"/>
                </a:lnTo>
                <a:lnTo>
                  <a:pt x="9" y="0"/>
                </a:lnTo>
                <a:lnTo>
                  <a:pt x="34" y="19"/>
                </a:lnTo>
                <a:lnTo>
                  <a:pt x="25" y="30"/>
                </a:lnTo>
                <a:close/>
              </a:path>
            </a:pathLst>
          </a:custGeom>
          <a:solidFill>
            <a:srgbClr val="000000"/>
          </a:solidFill>
          <a:ln w="0">
            <a:solidFill>
              <a:srgbClr val="000000"/>
            </a:solidFill>
            <a:round/>
            <a:headEnd/>
            <a:tailEnd/>
          </a:ln>
        </p:spPr>
        <p:txBody>
          <a:bodyPr/>
          <a:lstStyle/>
          <a:p>
            <a:endParaRPr lang="en-US"/>
          </a:p>
        </p:txBody>
      </p:sp>
      <p:sp>
        <p:nvSpPr>
          <p:cNvPr id="67777" name="Freeform 191"/>
          <p:cNvSpPr>
            <a:spLocks noChangeAspect="1"/>
          </p:cNvSpPr>
          <p:nvPr/>
        </p:nvSpPr>
        <p:spPr bwMode="auto">
          <a:xfrm>
            <a:off x="9013825" y="4316413"/>
            <a:ext cx="12700" cy="11112"/>
          </a:xfrm>
          <a:custGeom>
            <a:avLst/>
            <a:gdLst>
              <a:gd name="T0" fmla="*/ 2147483647 w 36"/>
              <a:gd name="T1" fmla="*/ 2147483647 h 34"/>
              <a:gd name="T2" fmla="*/ 2147483647 w 36"/>
              <a:gd name="T3" fmla="*/ 2147483647 h 34"/>
              <a:gd name="T4" fmla="*/ 0 w 36"/>
              <a:gd name="T5" fmla="*/ 2147483647 h 34"/>
              <a:gd name="T6" fmla="*/ 0 w 36"/>
              <a:gd name="T7" fmla="*/ 2147483647 h 34"/>
              <a:gd name="T8" fmla="*/ 2147483647 w 36"/>
              <a:gd name="T9" fmla="*/ 0 h 34"/>
              <a:gd name="T10" fmla="*/ 2147483647 w 36"/>
              <a:gd name="T11" fmla="*/ 2147483647 h 34"/>
              <a:gd name="T12" fmla="*/ 2147483647 w 36"/>
              <a:gd name="T13" fmla="*/ 2147483647 h 34"/>
              <a:gd name="T14" fmla="*/ 0 60000 65536"/>
              <a:gd name="T15" fmla="*/ 0 60000 65536"/>
              <a:gd name="T16" fmla="*/ 0 60000 65536"/>
              <a:gd name="T17" fmla="*/ 0 60000 65536"/>
              <a:gd name="T18" fmla="*/ 0 60000 65536"/>
              <a:gd name="T19" fmla="*/ 0 60000 65536"/>
              <a:gd name="T20" fmla="*/ 0 60000 65536"/>
              <a:gd name="T21" fmla="*/ 0 w 36"/>
              <a:gd name="T22" fmla="*/ 0 h 34"/>
              <a:gd name="T23" fmla="*/ 36 w 36"/>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4">
                <a:moveTo>
                  <a:pt x="25" y="34"/>
                </a:moveTo>
                <a:lnTo>
                  <a:pt x="25" y="34"/>
                </a:lnTo>
                <a:lnTo>
                  <a:pt x="0" y="15"/>
                </a:lnTo>
                <a:lnTo>
                  <a:pt x="11" y="0"/>
                </a:lnTo>
                <a:lnTo>
                  <a:pt x="36" y="19"/>
                </a:lnTo>
                <a:lnTo>
                  <a:pt x="25" y="34"/>
                </a:lnTo>
                <a:close/>
              </a:path>
            </a:pathLst>
          </a:custGeom>
          <a:solidFill>
            <a:srgbClr val="000000"/>
          </a:solidFill>
          <a:ln w="0">
            <a:solidFill>
              <a:srgbClr val="000000"/>
            </a:solidFill>
            <a:round/>
            <a:headEnd/>
            <a:tailEnd/>
          </a:ln>
        </p:spPr>
        <p:txBody>
          <a:bodyPr/>
          <a:lstStyle/>
          <a:p>
            <a:endParaRPr lang="en-US"/>
          </a:p>
        </p:txBody>
      </p:sp>
      <p:sp>
        <p:nvSpPr>
          <p:cNvPr id="67778" name="Freeform 192"/>
          <p:cNvSpPr>
            <a:spLocks noChangeAspect="1"/>
          </p:cNvSpPr>
          <p:nvPr/>
        </p:nvSpPr>
        <p:spPr bwMode="auto">
          <a:xfrm>
            <a:off x="9017000" y="4310063"/>
            <a:ext cx="14288" cy="12700"/>
          </a:xfrm>
          <a:custGeom>
            <a:avLst/>
            <a:gdLst>
              <a:gd name="T0" fmla="*/ 2147483647 w 34"/>
              <a:gd name="T1" fmla="*/ 2147483647 h 31"/>
              <a:gd name="T2" fmla="*/ 2147483647 w 34"/>
              <a:gd name="T3" fmla="*/ 2147483647 h 31"/>
              <a:gd name="T4" fmla="*/ 0 w 34"/>
              <a:gd name="T5" fmla="*/ 2147483647 h 31"/>
              <a:gd name="T6" fmla="*/ 0 w 34"/>
              <a:gd name="T7" fmla="*/ 2147483647 h 31"/>
              <a:gd name="T8" fmla="*/ 2147483647 w 34"/>
              <a:gd name="T9" fmla="*/ 0 h 31"/>
              <a:gd name="T10" fmla="*/ 2147483647 w 34"/>
              <a:gd name="T11" fmla="*/ 2147483647 h 31"/>
              <a:gd name="T12" fmla="*/ 2147483647 w 34"/>
              <a:gd name="T13" fmla="*/ 2147483647 h 31"/>
              <a:gd name="T14" fmla="*/ 0 60000 65536"/>
              <a:gd name="T15" fmla="*/ 0 60000 65536"/>
              <a:gd name="T16" fmla="*/ 0 60000 65536"/>
              <a:gd name="T17" fmla="*/ 0 60000 65536"/>
              <a:gd name="T18" fmla="*/ 0 60000 65536"/>
              <a:gd name="T19" fmla="*/ 0 60000 65536"/>
              <a:gd name="T20" fmla="*/ 0 60000 65536"/>
              <a:gd name="T21" fmla="*/ 0 w 34"/>
              <a:gd name="T22" fmla="*/ 0 h 31"/>
              <a:gd name="T23" fmla="*/ 34 w 3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1">
                <a:moveTo>
                  <a:pt x="25" y="31"/>
                </a:moveTo>
                <a:lnTo>
                  <a:pt x="25" y="31"/>
                </a:lnTo>
                <a:lnTo>
                  <a:pt x="0" y="12"/>
                </a:lnTo>
                <a:lnTo>
                  <a:pt x="10" y="0"/>
                </a:lnTo>
                <a:lnTo>
                  <a:pt x="34" y="19"/>
                </a:lnTo>
                <a:lnTo>
                  <a:pt x="25" y="31"/>
                </a:lnTo>
                <a:close/>
              </a:path>
            </a:pathLst>
          </a:custGeom>
          <a:solidFill>
            <a:srgbClr val="000000"/>
          </a:solidFill>
          <a:ln w="0">
            <a:solidFill>
              <a:srgbClr val="000000"/>
            </a:solidFill>
            <a:round/>
            <a:headEnd/>
            <a:tailEnd/>
          </a:ln>
        </p:spPr>
        <p:txBody>
          <a:bodyPr/>
          <a:lstStyle/>
          <a:p>
            <a:endParaRPr lang="en-US"/>
          </a:p>
        </p:txBody>
      </p:sp>
      <p:sp>
        <p:nvSpPr>
          <p:cNvPr id="67779" name="Freeform 193"/>
          <p:cNvSpPr>
            <a:spLocks noChangeAspect="1"/>
          </p:cNvSpPr>
          <p:nvPr/>
        </p:nvSpPr>
        <p:spPr bwMode="auto">
          <a:xfrm>
            <a:off x="9023350" y="4308475"/>
            <a:ext cx="9525" cy="9525"/>
          </a:xfrm>
          <a:custGeom>
            <a:avLst/>
            <a:gdLst>
              <a:gd name="T0" fmla="*/ 2147483647 w 32"/>
              <a:gd name="T1" fmla="*/ 2147483647 h 31"/>
              <a:gd name="T2" fmla="*/ 2147483647 w 32"/>
              <a:gd name="T3" fmla="*/ 2147483647 h 31"/>
              <a:gd name="T4" fmla="*/ 0 w 32"/>
              <a:gd name="T5" fmla="*/ 2147483647 h 31"/>
              <a:gd name="T6" fmla="*/ 2147483647 w 32"/>
              <a:gd name="T7" fmla="*/ 2147483647 h 31"/>
              <a:gd name="T8" fmla="*/ 2147483647 w 32"/>
              <a:gd name="T9" fmla="*/ 0 h 31"/>
              <a:gd name="T10" fmla="*/ 2147483647 w 32"/>
              <a:gd name="T11" fmla="*/ 2147483647 h 31"/>
              <a:gd name="T12" fmla="*/ 2147483647 w 32"/>
              <a:gd name="T13" fmla="*/ 2147483647 h 31"/>
              <a:gd name="T14" fmla="*/ 0 60000 65536"/>
              <a:gd name="T15" fmla="*/ 0 60000 65536"/>
              <a:gd name="T16" fmla="*/ 0 60000 65536"/>
              <a:gd name="T17" fmla="*/ 0 60000 65536"/>
              <a:gd name="T18" fmla="*/ 0 60000 65536"/>
              <a:gd name="T19" fmla="*/ 0 60000 65536"/>
              <a:gd name="T20" fmla="*/ 0 60000 65536"/>
              <a:gd name="T21" fmla="*/ 0 w 32"/>
              <a:gd name="T22" fmla="*/ 0 h 31"/>
              <a:gd name="T23" fmla="*/ 32 w 3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1">
                <a:moveTo>
                  <a:pt x="22" y="31"/>
                </a:moveTo>
                <a:lnTo>
                  <a:pt x="24" y="30"/>
                </a:lnTo>
                <a:lnTo>
                  <a:pt x="0" y="11"/>
                </a:lnTo>
                <a:lnTo>
                  <a:pt x="2" y="10"/>
                </a:lnTo>
                <a:lnTo>
                  <a:pt x="11" y="0"/>
                </a:lnTo>
                <a:lnTo>
                  <a:pt x="32" y="21"/>
                </a:lnTo>
                <a:lnTo>
                  <a:pt x="22" y="31"/>
                </a:lnTo>
                <a:close/>
              </a:path>
            </a:pathLst>
          </a:custGeom>
          <a:solidFill>
            <a:srgbClr val="000000"/>
          </a:solidFill>
          <a:ln w="0">
            <a:solidFill>
              <a:srgbClr val="000000"/>
            </a:solidFill>
            <a:round/>
            <a:headEnd/>
            <a:tailEnd/>
          </a:ln>
        </p:spPr>
        <p:txBody>
          <a:bodyPr/>
          <a:lstStyle/>
          <a:p>
            <a:endParaRPr lang="en-US"/>
          </a:p>
        </p:txBody>
      </p:sp>
      <p:sp>
        <p:nvSpPr>
          <p:cNvPr id="67780" name="Freeform 194"/>
          <p:cNvSpPr>
            <a:spLocks noChangeAspect="1"/>
          </p:cNvSpPr>
          <p:nvPr/>
        </p:nvSpPr>
        <p:spPr bwMode="auto">
          <a:xfrm>
            <a:off x="9024938" y="4303713"/>
            <a:ext cx="9525" cy="11112"/>
          </a:xfrm>
          <a:custGeom>
            <a:avLst/>
            <a:gdLst>
              <a:gd name="T0" fmla="*/ 2147483647 w 29"/>
              <a:gd name="T1" fmla="*/ 2147483647 h 30"/>
              <a:gd name="T2" fmla="*/ 2147483647 w 29"/>
              <a:gd name="T3" fmla="*/ 2147483647 h 30"/>
              <a:gd name="T4" fmla="*/ 0 w 29"/>
              <a:gd name="T5" fmla="*/ 2147483647 h 30"/>
              <a:gd name="T6" fmla="*/ 0 w 29"/>
              <a:gd name="T7" fmla="*/ 2147483647 h 30"/>
              <a:gd name="T8" fmla="*/ 2147483647 w 29"/>
              <a:gd name="T9" fmla="*/ 0 h 30"/>
              <a:gd name="T10" fmla="*/ 2147483647 w 29"/>
              <a:gd name="T11" fmla="*/ 2147483647 h 30"/>
              <a:gd name="T12" fmla="*/ 2147483647 w 29"/>
              <a:gd name="T13" fmla="*/ 2147483647 h 30"/>
              <a:gd name="T14" fmla="*/ 0 60000 65536"/>
              <a:gd name="T15" fmla="*/ 0 60000 65536"/>
              <a:gd name="T16" fmla="*/ 0 60000 65536"/>
              <a:gd name="T17" fmla="*/ 0 60000 65536"/>
              <a:gd name="T18" fmla="*/ 0 60000 65536"/>
              <a:gd name="T19" fmla="*/ 0 60000 65536"/>
              <a:gd name="T20" fmla="*/ 0 60000 65536"/>
              <a:gd name="T21" fmla="*/ 0 w 29"/>
              <a:gd name="T22" fmla="*/ 0 h 30"/>
              <a:gd name="T23" fmla="*/ 29 w 29"/>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0">
                <a:moveTo>
                  <a:pt x="21" y="30"/>
                </a:moveTo>
                <a:lnTo>
                  <a:pt x="21" y="29"/>
                </a:lnTo>
                <a:lnTo>
                  <a:pt x="0" y="8"/>
                </a:lnTo>
                <a:lnTo>
                  <a:pt x="0" y="7"/>
                </a:lnTo>
                <a:lnTo>
                  <a:pt x="8" y="0"/>
                </a:lnTo>
                <a:lnTo>
                  <a:pt x="29" y="23"/>
                </a:lnTo>
                <a:lnTo>
                  <a:pt x="21" y="30"/>
                </a:lnTo>
                <a:close/>
              </a:path>
            </a:pathLst>
          </a:custGeom>
          <a:solidFill>
            <a:srgbClr val="000000"/>
          </a:solidFill>
          <a:ln w="0">
            <a:solidFill>
              <a:srgbClr val="000000"/>
            </a:solidFill>
            <a:round/>
            <a:headEnd/>
            <a:tailEnd/>
          </a:ln>
        </p:spPr>
        <p:txBody>
          <a:bodyPr/>
          <a:lstStyle/>
          <a:p>
            <a:endParaRPr lang="en-US"/>
          </a:p>
        </p:txBody>
      </p:sp>
      <p:sp>
        <p:nvSpPr>
          <p:cNvPr id="67781" name="Freeform 195"/>
          <p:cNvSpPr>
            <a:spLocks noChangeAspect="1"/>
          </p:cNvSpPr>
          <p:nvPr/>
        </p:nvSpPr>
        <p:spPr bwMode="auto">
          <a:xfrm>
            <a:off x="9029700" y="4300538"/>
            <a:ext cx="11113" cy="14287"/>
          </a:xfrm>
          <a:custGeom>
            <a:avLst/>
            <a:gdLst>
              <a:gd name="T0" fmla="*/ 2147483647 w 36"/>
              <a:gd name="T1" fmla="*/ 2147483647 h 36"/>
              <a:gd name="T2" fmla="*/ 2147483647 w 36"/>
              <a:gd name="T3" fmla="*/ 2147483647 h 36"/>
              <a:gd name="T4" fmla="*/ 0 w 36"/>
              <a:gd name="T5" fmla="*/ 2147483647 h 36"/>
              <a:gd name="T6" fmla="*/ 2147483647 w 36"/>
              <a:gd name="T7" fmla="*/ 2147483647 h 36"/>
              <a:gd name="T8" fmla="*/ 2147483647 w 36"/>
              <a:gd name="T9" fmla="*/ 0 h 36"/>
              <a:gd name="T10" fmla="*/ 2147483647 w 36"/>
              <a:gd name="T11" fmla="*/ 2147483647 h 36"/>
              <a:gd name="T12" fmla="*/ 2147483647 w 36"/>
              <a:gd name="T13" fmla="*/ 2147483647 h 36"/>
              <a:gd name="T14" fmla="*/ 0 60000 65536"/>
              <a:gd name="T15" fmla="*/ 0 60000 65536"/>
              <a:gd name="T16" fmla="*/ 0 60000 65536"/>
              <a:gd name="T17" fmla="*/ 0 60000 65536"/>
              <a:gd name="T18" fmla="*/ 0 60000 65536"/>
              <a:gd name="T19" fmla="*/ 0 60000 65536"/>
              <a:gd name="T20" fmla="*/ 0 60000 65536"/>
              <a:gd name="T21" fmla="*/ 0 w 36"/>
              <a:gd name="T22" fmla="*/ 0 h 36"/>
              <a:gd name="T23" fmla="*/ 36 w 36"/>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6">
                <a:moveTo>
                  <a:pt x="18" y="36"/>
                </a:moveTo>
                <a:lnTo>
                  <a:pt x="21" y="34"/>
                </a:lnTo>
                <a:lnTo>
                  <a:pt x="0" y="11"/>
                </a:lnTo>
                <a:lnTo>
                  <a:pt x="3" y="9"/>
                </a:lnTo>
                <a:lnTo>
                  <a:pt x="21" y="0"/>
                </a:lnTo>
                <a:lnTo>
                  <a:pt x="36" y="27"/>
                </a:lnTo>
                <a:lnTo>
                  <a:pt x="18" y="36"/>
                </a:lnTo>
                <a:close/>
              </a:path>
            </a:pathLst>
          </a:custGeom>
          <a:solidFill>
            <a:srgbClr val="000000"/>
          </a:solidFill>
          <a:ln w="0">
            <a:solidFill>
              <a:srgbClr val="000000"/>
            </a:solidFill>
            <a:round/>
            <a:headEnd/>
            <a:tailEnd/>
          </a:ln>
        </p:spPr>
        <p:txBody>
          <a:bodyPr/>
          <a:lstStyle/>
          <a:p>
            <a:endParaRPr lang="en-US"/>
          </a:p>
        </p:txBody>
      </p:sp>
      <p:sp>
        <p:nvSpPr>
          <p:cNvPr id="67782" name="Freeform 196"/>
          <p:cNvSpPr>
            <a:spLocks noChangeAspect="1"/>
          </p:cNvSpPr>
          <p:nvPr/>
        </p:nvSpPr>
        <p:spPr bwMode="auto">
          <a:xfrm>
            <a:off x="9034463" y="4298950"/>
            <a:ext cx="12700" cy="11113"/>
          </a:xfrm>
          <a:custGeom>
            <a:avLst/>
            <a:gdLst>
              <a:gd name="T0" fmla="*/ 2147483647 w 33"/>
              <a:gd name="T1" fmla="*/ 2147483647 h 36"/>
              <a:gd name="T2" fmla="*/ 2147483647 w 33"/>
              <a:gd name="T3" fmla="*/ 2147483647 h 36"/>
              <a:gd name="T4" fmla="*/ 0 w 33"/>
              <a:gd name="T5" fmla="*/ 2147483647 h 36"/>
              <a:gd name="T6" fmla="*/ 2147483647 w 33"/>
              <a:gd name="T7" fmla="*/ 2147483647 h 36"/>
              <a:gd name="T8" fmla="*/ 2147483647 w 33"/>
              <a:gd name="T9" fmla="*/ 0 h 36"/>
              <a:gd name="T10" fmla="*/ 2147483647 w 33"/>
              <a:gd name="T11" fmla="*/ 2147483647 h 36"/>
              <a:gd name="T12" fmla="*/ 2147483647 w 33"/>
              <a:gd name="T13" fmla="*/ 2147483647 h 36"/>
              <a:gd name="T14" fmla="*/ 0 60000 65536"/>
              <a:gd name="T15" fmla="*/ 0 60000 65536"/>
              <a:gd name="T16" fmla="*/ 0 60000 65536"/>
              <a:gd name="T17" fmla="*/ 0 60000 65536"/>
              <a:gd name="T18" fmla="*/ 0 60000 65536"/>
              <a:gd name="T19" fmla="*/ 0 60000 65536"/>
              <a:gd name="T20" fmla="*/ 0 60000 65536"/>
              <a:gd name="T21" fmla="*/ 0 w 33"/>
              <a:gd name="T22" fmla="*/ 0 h 36"/>
              <a:gd name="T23" fmla="*/ 33 w 33"/>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6">
                <a:moveTo>
                  <a:pt x="11" y="36"/>
                </a:moveTo>
                <a:lnTo>
                  <a:pt x="15" y="35"/>
                </a:lnTo>
                <a:lnTo>
                  <a:pt x="0" y="8"/>
                </a:lnTo>
                <a:lnTo>
                  <a:pt x="3" y="7"/>
                </a:lnTo>
                <a:lnTo>
                  <a:pt x="25" y="0"/>
                </a:lnTo>
                <a:lnTo>
                  <a:pt x="33" y="30"/>
                </a:lnTo>
                <a:lnTo>
                  <a:pt x="11" y="36"/>
                </a:lnTo>
                <a:close/>
              </a:path>
            </a:pathLst>
          </a:custGeom>
          <a:solidFill>
            <a:srgbClr val="000000"/>
          </a:solidFill>
          <a:ln w="0">
            <a:solidFill>
              <a:srgbClr val="000000"/>
            </a:solidFill>
            <a:round/>
            <a:headEnd/>
            <a:tailEnd/>
          </a:ln>
        </p:spPr>
        <p:txBody>
          <a:bodyPr/>
          <a:lstStyle/>
          <a:p>
            <a:endParaRPr lang="en-US"/>
          </a:p>
        </p:txBody>
      </p:sp>
      <p:sp>
        <p:nvSpPr>
          <p:cNvPr id="67783" name="Freeform 197"/>
          <p:cNvSpPr>
            <a:spLocks noChangeAspect="1"/>
          </p:cNvSpPr>
          <p:nvPr/>
        </p:nvSpPr>
        <p:spPr bwMode="auto">
          <a:xfrm>
            <a:off x="9042400" y="4298950"/>
            <a:ext cx="4763" cy="9525"/>
          </a:xfrm>
          <a:custGeom>
            <a:avLst/>
            <a:gdLst>
              <a:gd name="T0" fmla="*/ 2147483647 w 10"/>
              <a:gd name="T1" fmla="*/ 0 h 32"/>
              <a:gd name="T2" fmla="*/ 2147483647 w 10"/>
              <a:gd name="T3" fmla="*/ 2147483647 h 32"/>
              <a:gd name="T4" fmla="*/ 2147483647 w 10"/>
              <a:gd name="T5" fmla="*/ 2147483647 h 32"/>
              <a:gd name="T6" fmla="*/ 2147483647 w 10"/>
              <a:gd name="T7" fmla="*/ 2147483647 h 32"/>
              <a:gd name="T8" fmla="*/ 0 w 10"/>
              <a:gd name="T9" fmla="*/ 2147483647 h 32"/>
              <a:gd name="T10" fmla="*/ 0 w 10"/>
              <a:gd name="T11" fmla="*/ 2147483647 h 32"/>
              <a:gd name="T12" fmla="*/ 0 w 10"/>
              <a:gd name="T13" fmla="*/ 0 h 32"/>
              <a:gd name="T14" fmla="*/ 0 w 10"/>
              <a:gd name="T15" fmla="*/ 0 h 32"/>
              <a:gd name="T16" fmla="*/ 2147483647 w 10"/>
              <a:gd name="T17" fmla="*/ 0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32"/>
              <a:gd name="T29" fmla="*/ 10 w 10"/>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32">
                <a:moveTo>
                  <a:pt x="6" y="0"/>
                </a:moveTo>
                <a:lnTo>
                  <a:pt x="10" y="31"/>
                </a:lnTo>
                <a:lnTo>
                  <a:pt x="2" y="1"/>
                </a:lnTo>
                <a:lnTo>
                  <a:pt x="6" y="32"/>
                </a:lnTo>
                <a:lnTo>
                  <a:pt x="0" y="32"/>
                </a:lnTo>
                <a:lnTo>
                  <a:pt x="0" y="0"/>
                </a:lnTo>
                <a:lnTo>
                  <a:pt x="6" y="0"/>
                </a:lnTo>
                <a:close/>
              </a:path>
            </a:pathLst>
          </a:custGeom>
          <a:solidFill>
            <a:srgbClr val="000000"/>
          </a:solidFill>
          <a:ln w="0">
            <a:solidFill>
              <a:srgbClr val="000000"/>
            </a:solidFill>
            <a:round/>
            <a:headEnd/>
            <a:tailEnd/>
          </a:ln>
        </p:spPr>
        <p:txBody>
          <a:bodyPr/>
          <a:lstStyle/>
          <a:p>
            <a:endParaRPr lang="en-US"/>
          </a:p>
        </p:txBody>
      </p:sp>
      <p:sp>
        <p:nvSpPr>
          <p:cNvPr id="67784" name="Freeform 198"/>
          <p:cNvSpPr>
            <a:spLocks noChangeAspect="1"/>
          </p:cNvSpPr>
          <p:nvPr/>
        </p:nvSpPr>
        <p:spPr bwMode="auto">
          <a:xfrm>
            <a:off x="9126538" y="4160838"/>
            <a:ext cx="6350" cy="11112"/>
          </a:xfrm>
          <a:custGeom>
            <a:avLst/>
            <a:gdLst>
              <a:gd name="T0" fmla="*/ 0 w 14"/>
              <a:gd name="T1" fmla="*/ 2147483647 h 27"/>
              <a:gd name="T2" fmla="*/ 2147483647 w 14"/>
              <a:gd name="T3" fmla="*/ 0 h 27"/>
              <a:gd name="T4" fmla="*/ 0 w 14"/>
              <a:gd name="T5" fmla="*/ 2147483647 h 27"/>
              <a:gd name="T6" fmla="*/ 0 60000 65536"/>
              <a:gd name="T7" fmla="*/ 0 60000 65536"/>
              <a:gd name="T8" fmla="*/ 0 60000 65536"/>
              <a:gd name="T9" fmla="*/ 0 w 14"/>
              <a:gd name="T10" fmla="*/ 0 h 27"/>
              <a:gd name="T11" fmla="*/ 14 w 14"/>
              <a:gd name="T12" fmla="*/ 27 h 27"/>
            </a:gdLst>
            <a:ahLst/>
            <a:cxnLst>
              <a:cxn ang="T6">
                <a:pos x="T0" y="T1"/>
              </a:cxn>
              <a:cxn ang="T7">
                <a:pos x="T2" y="T3"/>
              </a:cxn>
              <a:cxn ang="T8">
                <a:pos x="T4" y="T5"/>
              </a:cxn>
            </a:cxnLst>
            <a:rect l="T9" t="T10" r="T11" b="T12"/>
            <a:pathLst>
              <a:path w="14" h="27">
                <a:moveTo>
                  <a:pt x="0" y="27"/>
                </a:moveTo>
                <a:lnTo>
                  <a:pt x="14" y="0"/>
                </a:lnTo>
                <a:lnTo>
                  <a:pt x="0" y="27"/>
                </a:lnTo>
                <a:close/>
              </a:path>
            </a:pathLst>
          </a:custGeom>
          <a:solidFill>
            <a:srgbClr val="000000"/>
          </a:solidFill>
          <a:ln w="0">
            <a:solidFill>
              <a:srgbClr val="000000"/>
            </a:solidFill>
            <a:round/>
            <a:headEnd/>
            <a:tailEnd/>
          </a:ln>
        </p:spPr>
        <p:txBody>
          <a:bodyPr/>
          <a:lstStyle/>
          <a:p>
            <a:endParaRPr lang="en-US"/>
          </a:p>
        </p:txBody>
      </p:sp>
      <p:sp>
        <p:nvSpPr>
          <p:cNvPr id="67785" name="Freeform 199"/>
          <p:cNvSpPr>
            <a:spLocks noChangeAspect="1"/>
          </p:cNvSpPr>
          <p:nvPr/>
        </p:nvSpPr>
        <p:spPr bwMode="auto">
          <a:xfrm>
            <a:off x="9215438" y="4225925"/>
            <a:ext cx="4762" cy="7938"/>
          </a:xfrm>
          <a:custGeom>
            <a:avLst/>
            <a:gdLst>
              <a:gd name="T0" fmla="*/ 2147483647 w 17"/>
              <a:gd name="T1" fmla="*/ 0 h 25"/>
              <a:gd name="T2" fmla="*/ 0 w 17"/>
              <a:gd name="T3" fmla="*/ 2147483647 h 25"/>
              <a:gd name="T4" fmla="*/ 2147483647 w 17"/>
              <a:gd name="T5" fmla="*/ 0 h 25"/>
              <a:gd name="T6" fmla="*/ 0 60000 65536"/>
              <a:gd name="T7" fmla="*/ 0 60000 65536"/>
              <a:gd name="T8" fmla="*/ 0 60000 65536"/>
              <a:gd name="T9" fmla="*/ 0 w 17"/>
              <a:gd name="T10" fmla="*/ 0 h 25"/>
              <a:gd name="T11" fmla="*/ 17 w 17"/>
              <a:gd name="T12" fmla="*/ 25 h 25"/>
            </a:gdLst>
            <a:ahLst/>
            <a:cxnLst>
              <a:cxn ang="T6">
                <a:pos x="T0" y="T1"/>
              </a:cxn>
              <a:cxn ang="T7">
                <a:pos x="T2" y="T3"/>
              </a:cxn>
              <a:cxn ang="T8">
                <a:pos x="T4" y="T5"/>
              </a:cxn>
            </a:cxnLst>
            <a:rect l="T9" t="T10" r="T11" b="T12"/>
            <a:pathLst>
              <a:path w="17" h="25">
                <a:moveTo>
                  <a:pt x="17" y="0"/>
                </a:moveTo>
                <a:lnTo>
                  <a:pt x="0" y="25"/>
                </a:lnTo>
                <a:lnTo>
                  <a:pt x="17" y="0"/>
                </a:lnTo>
                <a:close/>
              </a:path>
            </a:pathLst>
          </a:custGeom>
          <a:solidFill>
            <a:srgbClr val="000000"/>
          </a:solidFill>
          <a:ln w="0">
            <a:solidFill>
              <a:srgbClr val="000000"/>
            </a:solidFill>
            <a:round/>
            <a:headEnd/>
            <a:tailEnd/>
          </a:ln>
        </p:spPr>
        <p:txBody>
          <a:bodyPr/>
          <a:lstStyle/>
          <a:p>
            <a:endParaRPr lang="en-US"/>
          </a:p>
        </p:txBody>
      </p:sp>
      <p:sp>
        <p:nvSpPr>
          <p:cNvPr id="67786" name="Freeform 200"/>
          <p:cNvSpPr>
            <a:spLocks noChangeAspect="1"/>
          </p:cNvSpPr>
          <p:nvPr/>
        </p:nvSpPr>
        <p:spPr bwMode="auto">
          <a:xfrm>
            <a:off x="9126538" y="4160838"/>
            <a:ext cx="17462" cy="17462"/>
          </a:xfrm>
          <a:custGeom>
            <a:avLst/>
            <a:gdLst>
              <a:gd name="T0" fmla="*/ 0 w 54"/>
              <a:gd name="T1" fmla="*/ 2147483647 h 45"/>
              <a:gd name="T2" fmla="*/ 2147483647 w 54"/>
              <a:gd name="T3" fmla="*/ 0 h 45"/>
              <a:gd name="T4" fmla="*/ 2147483647 w 54"/>
              <a:gd name="T5" fmla="*/ 2147483647 h 45"/>
              <a:gd name="T6" fmla="*/ 2147483647 w 54"/>
              <a:gd name="T7" fmla="*/ 2147483647 h 45"/>
              <a:gd name="T8" fmla="*/ 2147483647 w 54"/>
              <a:gd name="T9" fmla="*/ 2147483647 h 45"/>
              <a:gd name="T10" fmla="*/ 2147483647 w 54"/>
              <a:gd name="T11" fmla="*/ 2147483647 h 45"/>
              <a:gd name="T12" fmla="*/ 0 w 54"/>
              <a:gd name="T13" fmla="*/ 2147483647 h 45"/>
              <a:gd name="T14" fmla="*/ 0 60000 65536"/>
              <a:gd name="T15" fmla="*/ 0 60000 65536"/>
              <a:gd name="T16" fmla="*/ 0 60000 65536"/>
              <a:gd name="T17" fmla="*/ 0 60000 65536"/>
              <a:gd name="T18" fmla="*/ 0 60000 65536"/>
              <a:gd name="T19" fmla="*/ 0 60000 65536"/>
              <a:gd name="T20" fmla="*/ 0 60000 65536"/>
              <a:gd name="T21" fmla="*/ 0 w 54"/>
              <a:gd name="T22" fmla="*/ 0 h 45"/>
              <a:gd name="T23" fmla="*/ 54 w 54"/>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45">
                <a:moveTo>
                  <a:pt x="0" y="27"/>
                </a:moveTo>
                <a:lnTo>
                  <a:pt x="14" y="0"/>
                </a:lnTo>
                <a:lnTo>
                  <a:pt x="54" y="22"/>
                </a:lnTo>
                <a:lnTo>
                  <a:pt x="48" y="18"/>
                </a:lnTo>
                <a:lnTo>
                  <a:pt x="31" y="45"/>
                </a:lnTo>
                <a:lnTo>
                  <a:pt x="25" y="40"/>
                </a:lnTo>
                <a:lnTo>
                  <a:pt x="0" y="27"/>
                </a:lnTo>
                <a:close/>
              </a:path>
            </a:pathLst>
          </a:custGeom>
          <a:solidFill>
            <a:srgbClr val="000000"/>
          </a:solidFill>
          <a:ln w="0">
            <a:solidFill>
              <a:srgbClr val="000000"/>
            </a:solidFill>
            <a:round/>
            <a:headEnd/>
            <a:tailEnd/>
          </a:ln>
        </p:spPr>
        <p:txBody>
          <a:bodyPr/>
          <a:lstStyle/>
          <a:p>
            <a:endParaRPr lang="en-US"/>
          </a:p>
        </p:txBody>
      </p:sp>
      <p:sp>
        <p:nvSpPr>
          <p:cNvPr id="67787" name="Freeform 201"/>
          <p:cNvSpPr>
            <a:spLocks noChangeAspect="1"/>
          </p:cNvSpPr>
          <p:nvPr/>
        </p:nvSpPr>
        <p:spPr bwMode="auto">
          <a:xfrm>
            <a:off x="9137650" y="4167188"/>
            <a:ext cx="17463" cy="15875"/>
          </a:xfrm>
          <a:custGeom>
            <a:avLst/>
            <a:gdLst>
              <a:gd name="T0" fmla="*/ 0 w 50"/>
              <a:gd name="T1" fmla="*/ 2147483647 h 48"/>
              <a:gd name="T2" fmla="*/ 2147483647 w 50"/>
              <a:gd name="T3" fmla="*/ 0 h 48"/>
              <a:gd name="T4" fmla="*/ 2147483647 w 50"/>
              <a:gd name="T5" fmla="*/ 2147483647 h 48"/>
              <a:gd name="T6" fmla="*/ 2147483647 w 50"/>
              <a:gd name="T7" fmla="*/ 2147483647 h 48"/>
              <a:gd name="T8" fmla="*/ 2147483647 w 50"/>
              <a:gd name="T9" fmla="*/ 2147483647 h 48"/>
              <a:gd name="T10" fmla="*/ 2147483647 w 50"/>
              <a:gd name="T11" fmla="*/ 2147483647 h 48"/>
              <a:gd name="T12" fmla="*/ 0 w 50"/>
              <a:gd name="T13" fmla="*/ 2147483647 h 48"/>
              <a:gd name="T14" fmla="*/ 0 60000 65536"/>
              <a:gd name="T15" fmla="*/ 0 60000 65536"/>
              <a:gd name="T16" fmla="*/ 0 60000 65536"/>
              <a:gd name="T17" fmla="*/ 0 60000 65536"/>
              <a:gd name="T18" fmla="*/ 0 60000 65536"/>
              <a:gd name="T19" fmla="*/ 0 60000 65536"/>
              <a:gd name="T20" fmla="*/ 0 60000 65536"/>
              <a:gd name="T21" fmla="*/ 0 w 50"/>
              <a:gd name="T22" fmla="*/ 0 h 48"/>
              <a:gd name="T23" fmla="*/ 50 w 50"/>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48">
                <a:moveTo>
                  <a:pt x="0" y="27"/>
                </a:moveTo>
                <a:lnTo>
                  <a:pt x="17" y="0"/>
                </a:lnTo>
                <a:lnTo>
                  <a:pt x="47" y="19"/>
                </a:lnTo>
                <a:lnTo>
                  <a:pt x="50" y="21"/>
                </a:lnTo>
                <a:lnTo>
                  <a:pt x="31" y="46"/>
                </a:lnTo>
                <a:lnTo>
                  <a:pt x="34" y="48"/>
                </a:lnTo>
                <a:lnTo>
                  <a:pt x="0" y="27"/>
                </a:lnTo>
                <a:close/>
              </a:path>
            </a:pathLst>
          </a:custGeom>
          <a:solidFill>
            <a:srgbClr val="000000"/>
          </a:solidFill>
          <a:ln w="0">
            <a:solidFill>
              <a:srgbClr val="000000"/>
            </a:solidFill>
            <a:round/>
            <a:headEnd/>
            <a:tailEnd/>
          </a:ln>
        </p:spPr>
        <p:txBody>
          <a:bodyPr/>
          <a:lstStyle/>
          <a:p>
            <a:endParaRPr lang="en-US"/>
          </a:p>
        </p:txBody>
      </p:sp>
      <p:sp>
        <p:nvSpPr>
          <p:cNvPr id="67788" name="Freeform 202"/>
          <p:cNvSpPr>
            <a:spLocks noChangeAspect="1"/>
          </p:cNvSpPr>
          <p:nvPr/>
        </p:nvSpPr>
        <p:spPr bwMode="auto">
          <a:xfrm>
            <a:off x="9148763" y="4175125"/>
            <a:ext cx="17462" cy="15875"/>
          </a:xfrm>
          <a:custGeom>
            <a:avLst/>
            <a:gdLst>
              <a:gd name="T0" fmla="*/ 0 w 50"/>
              <a:gd name="T1" fmla="*/ 2147483647 h 49"/>
              <a:gd name="T2" fmla="*/ 2147483647 w 50"/>
              <a:gd name="T3" fmla="*/ 0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0 w 50"/>
              <a:gd name="T13" fmla="*/ 2147483647 h 49"/>
              <a:gd name="T14" fmla="*/ 0 60000 65536"/>
              <a:gd name="T15" fmla="*/ 0 60000 65536"/>
              <a:gd name="T16" fmla="*/ 0 60000 65536"/>
              <a:gd name="T17" fmla="*/ 0 60000 65536"/>
              <a:gd name="T18" fmla="*/ 0 60000 65536"/>
              <a:gd name="T19" fmla="*/ 0 60000 65536"/>
              <a:gd name="T20" fmla="*/ 0 60000 65536"/>
              <a:gd name="T21" fmla="*/ 0 w 50"/>
              <a:gd name="T22" fmla="*/ 0 h 49"/>
              <a:gd name="T23" fmla="*/ 50 w 50"/>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49">
                <a:moveTo>
                  <a:pt x="0" y="25"/>
                </a:moveTo>
                <a:lnTo>
                  <a:pt x="19" y="0"/>
                </a:lnTo>
                <a:lnTo>
                  <a:pt x="50" y="24"/>
                </a:lnTo>
                <a:lnTo>
                  <a:pt x="31" y="49"/>
                </a:lnTo>
                <a:lnTo>
                  <a:pt x="0" y="25"/>
                </a:lnTo>
                <a:close/>
              </a:path>
            </a:pathLst>
          </a:custGeom>
          <a:solidFill>
            <a:srgbClr val="000000"/>
          </a:solidFill>
          <a:ln w="0">
            <a:solidFill>
              <a:srgbClr val="000000"/>
            </a:solidFill>
            <a:round/>
            <a:headEnd/>
            <a:tailEnd/>
          </a:ln>
        </p:spPr>
        <p:txBody>
          <a:bodyPr/>
          <a:lstStyle/>
          <a:p>
            <a:endParaRPr lang="en-US"/>
          </a:p>
        </p:txBody>
      </p:sp>
      <p:sp>
        <p:nvSpPr>
          <p:cNvPr id="67789" name="Freeform 203"/>
          <p:cNvSpPr>
            <a:spLocks noChangeAspect="1"/>
          </p:cNvSpPr>
          <p:nvPr/>
        </p:nvSpPr>
        <p:spPr bwMode="auto">
          <a:xfrm>
            <a:off x="9159875" y="4183063"/>
            <a:ext cx="17463" cy="17462"/>
          </a:xfrm>
          <a:custGeom>
            <a:avLst/>
            <a:gdLst>
              <a:gd name="T0" fmla="*/ 0 w 51"/>
              <a:gd name="T1" fmla="*/ 2147483647 h 50"/>
              <a:gd name="T2" fmla="*/ 2147483647 w 51"/>
              <a:gd name="T3" fmla="*/ 0 h 50"/>
              <a:gd name="T4" fmla="*/ 2147483647 w 51"/>
              <a:gd name="T5" fmla="*/ 2147483647 h 50"/>
              <a:gd name="T6" fmla="*/ 2147483647 w 51"/>
              <a:gd name="T7" fmla="*/ 2147483647 h 50"/>
              <a:gd name="T8" fmla="*/ 2147483647 w 51"/>
              <a:gd name="T9" fmla="*/ 2147483647 h 50"/>
              <a:gd name="T10" fmla="*/ 2147483647 w 51"/>
              <a:gd name="T11" fmla="*/ 2147483647 h 50"/>
              <a:gd name="T12" fmla="*/ 0 w 51"/>
              <a:gd name="T13" fmla="*/ 2147483647 h 50"/>
              <a:gd name="T14" fmla="*/ 0 60000 65536"/>
              <a:gd name="T15" fmla="*/ 0 60000 65536"/>
              <a:gd name="T16" fmla="*/ 0 60000 65536"/>
              <a:gd name="T17" fmla="*/ 0 60000 65536"/>
              <a:gd name="T18" fmla="*/ 0 60000 65536"/>
              <a:gd name="T19" fmla="*/ 0 60000 65536"/>
              <a:gd name="T20" fmla="*/ 0 60000 65536"/>
              <a:gd name="T21" fmla="*/ 0 w 51"/>
              <a:gd name="T22" fmla="*/ 0 h 50"/>
              <a:gd name="T23" fmla="*/ 51 w 51"/>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50">
                <a:moveTo>
                  <a:pt x="0" y="25"/>
                </a:moveTo>
                <a:lnTo>
                  <a:pt x="19" y="0"/>
                </a:lnTo>
                <a:lnTo>
                  <a:pt x="51" y="25"/>
                </a:lnTo>
                <a:lnTo>
                  <a:pt x="33" y="50"/>
                </a:lnTo>
                <a:lnTo>
                  <a:pt x="0" y="25"/>
                </a:lnTo>
                <a:close/>
              </a:path>
            </a:pathLst>
          </a:custGeom>
          <a:solidFill>
            <a:srgbClr val="000000"/>
          </a:solidFill>
          <a:ln w="0">
            <a:solidFill>
              <a:srgbClr val="000000"/>
            </a:solidFill>
            <a:round/>
            <a:headEnd/>
            <a:tailEnd/>
          </a:ln>
        </p:spPr>
        <p:txBody>
          <a:bodyPr/>
          <a:lstStyle/>
          <a:p>
            <a:endParaRPr lang="en-US"/>
          </a:p>
        </p:txBody>
      </p:sp>
      <p:sp>
        <p:nvSpPr>
          <p:cNvPr id="67790" name="Freeform 204"/>
          <p:cNvSpPr>
            <a:spLocks noChangeAspect="1"/>
          </p:cNvSpPr>
          <p:nvPr/>
        </p:nvSpPr>
        <p:spPr bwMode="auto">
          <a:xfrm>
            <a:off x="9169400" y="4192588"/>
            <a:ext cx="19050" cy="15875"/>
          </a:xfrm>
          <a:custGeom>
            <a:avLst/>
            <a:gdLst>
              <a:gd name="T0" fmla="*/ 0 w 49"/>
              <a:gd name="T1" fmla="*/ 2147483647 h 50"/>
              <a:gd name="T2" fmla="*/ 2147483647 w 49"/>
              <a:gd name="T3" fmla="*/ 0 h 50"/>
              <a:gd name="T4" fmla="*/ 2147483647 w 49"/>
              <a:gd name="T5" fmla="*/ 2147483647 h 50"/>
              <a:gd name="T6" fmla="*/ 2147483647 w 49"/>
              <a:gd name="T7" fmla="*/ 2147483647 h 50"/>
              <a:gd name="T8" fmla="*/ 2147483647 w 49"/>
              <a:gd name="T9" fmla="*/ 2147483647 h 50"/>
              <a:gd name="T10" fmla="*/ 2147483647 w 49"/>
              <a:gd name="T11" fmla="*/ 2147483647 h 50"/>
              <a:gd name="T12" fmla="*/ 0 w 49"/>
              <a:gd name="T13" fmla="*/ 2147483647 h 50"/>
              <a:gd name="T14" fmla="*/ 0 60000 65536"/>
              <a:gd name="T15" fmla="*/ 0 60000 65536"/>
              <a:gd name="T16" fmla="*/ 0 60000 65536"/>
              <a:gd name="T17" fmla="*/ 0 60000 65536"/>
              <a:gd name="T18" fmla="*/ 0 60000 65536"/>
              <a:gd name="T19" fmla="*/ 0 60000 65536"/>
              <a:gd name="T20" fmla="*/ 0 60000 65536"/>
              <a:gd name="T21" fmla="*/ 0 w 49"/>
              <a:gd name="T22" fmla="*/ 0 h 50"/>
              <a:gd name="T23" fmla="*/ 49 w 49"/>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50">
                <a:moveTo>
                  <a:pt x="0" y="25"/>
                </a:moveTo>
                <a:lnTo>
                  <a:pt x="18" y="0"/>
                </a:lnTo>
                <a:lnTo>
                  <a:pt x="49" y="25"/>
                </a:lnTo>
                <a:lnTo>
                  <a:pt x="31" y="50"/>
                </a:lnTo>
                <a:lnTo>
                  <a:pt x="0" y="25"/>
                </a:lnTo>
                <a:close/>
              </a:path>
            </a:pathLst>
          </a:custGeom>
          <a:solidFill>
            <a:srgbClr val="000000"/>
          </a:solidFill>
          <a:ln w="0">
            <a:solidFill>
              <a:srgbClr val="000000"/>
            </a:solidFill>
            <a:round/>
            <a:headEnd/>
            <a:tailEnd/>
          </a:ln>
        </p:spPr>
        <p:txBody>
          <a:bodyPr/>
          <a:lstStyle/>
          <a:p>
            <a:endParaRPr lang="en-US"/>
          </a:p>
        </p:txBody>
      </p:sp>
      <p:sp>
        <p:nvSpPr>
          <p:cNvPr id="67791" name="Freeform 205"/>
          <p:cNvSpPr>
            <a:spLocks noChangeAspect="1"/>
          </p:cNvSpPr>
          <p:nvPr/>
        </p:nvSpPr>
        <p:spPr bwMode="auto">
          <a:xfrm>
            <a:off x="9180513" y="4200525"/>
            <a:ext cx="17462" cy="15875"/>
          </a:xfrm>
          <a:custGeom>
            <a:avLst/>
            <a:gdLst>
              <a:gd name="T0" fmla="*/ 0 w 50"/>
              <a:gd name="T1" fmla="*/ 2147483647 h 50"/>
              <a:gd name="T2" fmla="*/ 2147483647 w 50"/>
              <a:gd name="T3" fmla="*/ 0 h 50"/>
              <a:gd name="T4" fmla="*/ 2147483647 w 50"/>
              <a:gd name="T5" fmla="*/ 2147483647 h 50"/>
              <a:gd name="T6" fmla="*/ 2147483647 w 50"/>
              <a:gd name="T7" fmla="*/ 2147483647 h 50"/>
              <a:gd name="T8" fmla="*/ 2147483647 w 50"/>
              <a:gd name="T9" fmla="*/ 2147483647 h 50"/>
              <a:gd name="T10" fmla="*/ 2147483647 w 50"/>
              <a:gd name="T11" fmla="*/ 2147483647 h 50"/>
              <a:gd name="T12" fmla="*/ 0 w 50"/>
              <a:gd name="T13" fmla="*/ 2147483647 h 50"/>
              <a:gd name="T14" fmla="*/ 0 60000 65536"/>
              <a:gd name="T15" fmla="*/ 0 60000 65536"/>
              <a:gd name="T16" fmla="*/ 0 60000 65536"/>
              <a:gd name="T17" fmla="*/ 0 60000 65536"/>
              <a:gd name="T18" fmla="*/ 0 60000 65536"/>
              <a:gd name="T19" fmla="*/ 0 60000 65536"/>
              <a:gd name="T20" fmla="*/ 0 60000 65536"/>
              <a:gd name="T21" fmla="*/ 0 w 50"/>
              <a:gd name="T22" fmla="*/ 0 h 50"/>
              <a:gd name="T23" fmla="*/ 50 w 50"/>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50">
                <a:moveTo>
                  <a:pt x="0" y="25"/>
                </a:moveTo>
                <a:lnTo>
                  <a:pt x="18" y="0"/>
                </a:lnTo>
                <a:lnTo>
                  <a:pt x="50" y="25"/>
                </a:lnTo>
                <a:lnTo>
                  <a:pt x="31" y="50"/>
                </a:lnTo>
                <a:lnTo>
                  <a:pt x="0" y="25"/>
                </a:lnTo>
                <a:close/>
              </a:path>
            </a:pathLst>
          </a:custGeom>
          <a:solidFill>
            <a:srgbClr val="000000"/>
          </a:solidFill>
          <a:ln w="0">
            <a:solidFill>
              <a:srgbClr val="000000"/>
            </a:solidFill>
            <a:round/>
            <a:headEnd/>
            <a:tailEnd/>
          </a:ln>
        </p:spPr>
        <p:txBody>
          <a:bodyPr/>
          <a:lstStyle/>
          <a:p>
            <a:endParaRPr lang="en-US"/>
          </a:p>
        </p:txBody>
      </p:sp>
      <p:sp>
        <p:nvSpPr>
          <p:cNvPr id="67792" name="Freeform 206"/>
          <p:cNvSpPr>
            <a:spLocks noChangeAspect="1"/>
          </p:cNvSpPr>
          <p:nvPr/>
        </p:nvSpPr>
        <p:spPr bwMode="auto">
          <a:xfrm>
            <a:off x="9193213" y="4208463"/>
            <a:ext cx="19050" cy="17462"/>
          </a:xfrm>
          <a:custGeom>
            <a:avLst/>
            <a:gdLst>
              <a:gd name="T0" fmla="*/ 0 w 62"/>
              <a:gd name="T1" fmla="*/ 2147483647 h 49"/>
              <a:gd name="T2" fmla="*/ 2147483647 w 62"/>
              <a:gd name="T3" fmla="*/ 0 h 49"/>
              <a:gd name="T4" fmla="*/ 2147483647 w 62"/>
              <a:gd name="T5" fmla="*/ 2147483647 h 49"/>
              <a:gd name="T6" fmla="*/ 2147483647 w 62"/>
              <a:gd name="T7" fmla="*/ 2147483647 h 49"/>
              <a:gd name="T8" fmla="*/ 2147483647 w 62"/>
              <a:gd name="T9" fmla="*/ 2147483647 h 49"/>
              <a:gd name="T10" fmla="*/ 2147483647 w 62"/>
              <a:gd name="T11" fmla="*/ 2147483647 h 49"/>
              <a:gd name="T12" fmla="*/ 0 w 62"/>
              <a:gd name="T13" fmla="*/ 2147483647 h 49"/>
              <a:gd name="T14" fmla="*/ 0 60000 65536"/>
              <a:gd name="T15" fmla="*/ 0 60000 65536"/>
              <a:gd name="T16" fmla="*/ 0 60000 65536"/>
              <a:gd name="T17" fmla="*/ 0 60000 65536"/>
              <a:gd name="T18" fmla="*/ 0 60000 65536"/>
              <a:gd name="T19" fmla="*/ 0 60000 65536"/>
              <a:gd name="T20" fmla="*/ 0 60000 65536"/>
              <a:gd name="T21" fmla="*/ 0 w 62"/>
              <a:gd name="T22" fmla="*/ 0 h 49"/>
              <a:gd name="T23" fmla="*/ 62 w 62"/>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49">
                <a:moveTo>
                  <a:pt x="0" y="25"/>
                </a:moveTo>
                <a:lnTo>
                  <a:pt x="19" y="0"/>
                </a:lnTo>
                <a:lnTo>
                  <a:pt x="62" y="34"/>
                </a:lnTo>
                <a:lnTo>
                  <a:pt x="49" y="24"/>
                </a:lnTo>
                <a:lnTo>
                  <a:pt x="32" y="49"/>
                </a:lnTo>
                <a:lnTo>
                  <a:pt x="19" y="38"/>
                </a:lnTo>
                <a:lnTo>
                  <a:pt x="0" y="25"/>
                </a:lnTo>
                <a:close/>
              </a:path>
            </a:pathLst>
          </a:custGeom>
          <a:solidFill>
            <a:srgbClr val="000000"/>
          </a:solidFill>
          <a:ln w="0">
            <a:solidFill>
              <a:srgbClr val="000000"/>
            </a:solidFill>
            <a:round/>
            <a:headEnd/>
            <a:tailEnd/>
          </a:ln>
        </p:spPr>
        <p:txBody>
          <a:bodyPr/>
          <a:lstStyle/>
          <a:p>
            <a:endParaRPr lang="en-US"/>
          </a:p>
        </p:txBody>
      </p:sp>
      <p:sp>
        <p:nvSpPr>
          <p:cNvPr id="67793" name="Freeform 207"/>
          <p:cNvSpPr>
            <a:spLocks noChangeAspect="1"/>
          </p:cNvSpPr>
          <p:nvPr/>
        </p:nvSpPr>
        <p:spPr bwMode="auto">
          <a:xfrm>
            <a:off x="9202738" y="4216400"/>
            <a:ext cx="17462" cy="17463"/>
          </a:xfrm>
          <a:custGeom>
            <a:avLst/>
            <a:gdLst>
              <a:gd name="T0" fmla="*/ 0 w 49"/>
              <a:gd name="T1" fmla="*/ 2147483647 h 48"/>
              <a:gd name="T2" fmla="*/ 2147483647 w 49"/>
              <a:gd name="T3" fmla="*/ 0 h 48"/>
              <a:gd name="T4" fmla="*/ 2147483647 w 49"/>
              <a:gd name="T5" fmla="*/ 2147483647 h 48"/>
              <a:gd name="T6" fmla="*/ 2147483647 w 49"/>
              <a:gd name="T7" fmla="*/ 2147483647 h 48"/>
              <a:gd name="T8" fmla="*/ 0 w 49"/>
              <a:gd name="T9" fmla="*/ 2147483647 h 48"/>
              <a:gd name="T10" fmla="*/ 0 60000 65536"/>
              <a:gd name="T11" fmla="*/ 0 60000 65536"/>
              <a:gd name="T12" fmla="*/ 0 60000 65536"/>
              <a:gd name="T13" fmla="*/ 0 60000 65536"/>
              <a:gd name="T14" fmla="*/ 0 60000 65536"/>
              <a:gd name="T15" fmla="*/ 0 w 49"/>
              <a:gd name="T16" fmla="*/ 0 h 48"/>
              <a:gd name="T17" fmla="*/ 49 w 49"/>
              <a:gd name="T18" fmla="*/ 48 h 48"/>
            </a:gdLst>
            <a:ahLst/>
            <a:cxnLst>
              <a:cxn ang="T10">
                <a:pos x="T0" y="T1"/>
              </a:cxn>
              <a:cxn ang="T11">
                <a:pos x="T2" y="T3"/>
              </a:cxn>
              <a:cxn ang="T12">
                <a:pos x="T4" y="T5"/>
              </a:cxn>
              <a:cxn ang="T13">
                <a:pos x="T6" y="T7"/>
              </a:cxn>
              <a:cxn ang="T14">
                <a:pos x="T8" y="T9"/>
              </a:cxn>
            </a:cxnLst>
            <a:rect l="T15" t="T16" r="T17" b="T18"/>
            <a:pathLst>
              <a:path w="49" h="48">
                <a:moveTo>
                  <a:pt x="0" y="25"/>
                </a:moveTo>
                <a:lnTo>
                  <a:pt x="17" y="0"/>
                </a:lnTo>
                <a:lnTo>
                  <a:pt x="49" y="23"/>
                </a:lnTo>
                <a:lnTo>
                  <a:pt x="32" y="48"/>
                </a:lnTo>
                <a:lnTo>
                  <a:pt x="0" y="25"/>
                </a:lnTo>
                <a:close/>
              </a:path>
            </a:pathLst>
          </a:custGeom>
          <a:solidFill>
            <a:srgbClr val="000000"/>
          </a:solidFill>
          <a:ln w="0">
            <a:solidFill>
              <a:srgbClr val="000000"/>
            </a:solidFill>
            <a:round/>
            <a:headEnd/>
            <a:tailEnd/>
          </a:ln>
        </p:spPr>
        <p:txBody>
          <a:bodyPr/>
          <a:lstStyle/>
          <a:p>
            <a:endParaRPr lang="en-US"/>
          </a:p>
        </p:txBody>
      </p:sp>
      <p:sp>
        <p:nvSpPr>
          <p:cNvPr id="67794" name="Freeform 208"/>
          <p:cNvSpPr>
            <a:spLocks noChangeAspect="1"/>
          </p:cNvSpPr>
          <p:nvPr/>
        </p:nvSpPr>
        <p:spPr bwMode="auto">
          <a:xfrm>
            <a:off x="9180513" y="4049713"/>
            <a:ext cx="6350" cy="9525"/>
          </a:xfrm>
          <a:custGeom>
            <a:avLst/>
            <a:gdLst>
              <a:gd name="T0" fmla="*/ 0 w 10"/>
              <a:gd name="T1" fmla="*/ 2147483647 h 29"/>
              <a:gd name="T2" fmla="*/ 2147483647 w 10"/>
              <a:gd name="T3" fmla="*/ 0 h 29"/>
              <a:gd name="T4" fmla="*/ 0 w 10"/>
              <a:gd name="T5" fmla="*/ 2147483647 h 29"/>
              <a:gd name="T6" fmla="*/ 0 60000 65536"/>
              <a:gd name="T7" fmla="*/ 0 60000 65536"/>
              <a:gd name="T8" fmla="*/ 0 60000 65536"/>
              <a:gd name="T9" fmla="*/ 0 w 10"/>
              <a:gd name="T10" fmla="*/ 0 h 29"/>
              <a:gd name="T11" fmla="*/ 10 w 10"/>
              <a:gd name="T12" fmla="*/ 29 h 29"/>
            </a:gdLst>
            <a:ahLst/>
            <a:cxnLst>
              <a:cxn ang="T6">
                <a:pos x="T0" y="T1"/>
              </a:cxn>
              <a:cxn ang="T7">
                <a:pos x="T2" y="T3"/>
              </a:cxn>
              <a:cxn ang="T8">
                <a:pos x="T4" y="T5"/>
              </a:cxn>
            </a:cxnLst>
            <a:rect l="T9" t="T10" r="T11" b="T12"/>
            <a:pathLst>
              <a:path w="10" h="29">
                <a:moveTo>
                  <a:pt x="0" y="29"/>
                </a:moveTo>
                <a:lnTo>
                  <a:pt x="10" y="0"/>
                </a:lnTo>
                <a:lnTo>
                  <a:pt x="0" y="29"/>
                </a:lnTo>
                <a:close/>
              </a:path>
            </a:pathLst>
          </a:custGeom>
          <a:solidFill>
            <a:srgbClr val="000000"/>
          </a:solidFill>
          <a:ln w="0">
            <a:solidFill>
              <a:srgbClr val="000000"/>
            </a:solidFill>
            <a:round/>
            <a:headEnd/>
            <a:tailEnd/>
          </a:ln>
        </p:spPr>
        <p:txBody>
          <a:bodyPr/>
          <a:lstStyle/>
          <a:p>
            <a:endParaRPr lang="en-US"/>
          </a:p>
        </p:txBody>
      </p:sp>
      <p:sp>
        <p:nvSpPr>
          <p:cNvPr id="67795" name="Freeform 209"/>
          <p:cNvSpPr>
            <a:spLocks noChangeAspect="1"/>
          </p:cNvSpPr>
          <p:nvPr/>
        </p:nvSpPr>
        <p:spPr bwMode="auto">
          <a:xfrm>
            <a:off x="9307513" y="4073525"/>
            <a:ext cx="4762" cy="11113"/>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0 w 16"/>
              <a:gd name="T39" fmla="*/ 2147483647 h 31"/>
              <a:gd name="T40" fmla="*/ 0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2" y="0"/>
                </a:lnTo>
                <a:lnTo>
                  <a:pt x="5" y="1"/>
                </a:lnTo>
                <a:lnTo>
                  <a:pt x="9" y="2"/>
                </a:lnTo>
                <a:lnTo>
                  <a:pt x="11" y="4"/>
                </a:lnTo>
                <a:lnTo>
                  <a:pt x="13" y="6"/>
                </a:lnTo>
                <a:lnTo>
                  <a:pt x="14" y="8"/>
                </a:lnTo>
                <a:lnTo>
                  <a:pt x="15" y="10"/>
                </a:lnTo>
                <a:lnTo>
                  <a:pt x="16" y="13"/>
                </a:lnTo>
                <a:lnTo>
                  <a:pt x="16" y="15"/>
                </a:lnTo>
                <a:lnTo>
                  <a:pt x="16" y="17"/>
                </a:lnTo>
                <a:lnTo>
                  <a:pt x="15" y="20"/>
                </a:lnTo>
                <a:lnTo>
                  <a:pt x="14" y="23"/>
                </a:lnTo>
                <a:lnTo>
                  <a:pt x="12" y="26"/>
                </a:lnTo>
                <a:lnTo>
                  <a:pt x="10" y="28"/>
                </a:lnTo>
                <a:lnTo>
                  <a:pt x="8" y="29"/>
                </a:lnTo>
                <a:lnTo>
                  <a:pt x="5" y="30"/>
                </a:lnTo>
                <a:lnTo>
                  <a:pt x="2"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67796" name="Freeform 210"/>
          <p:cNvSpPr>
            <a:spLocks noChangeAspect="1"/>
          </p:cNvSpPr>
          <p:nvPr/>
        </p:nvSpPr>
        <p:spPr bwMode="auto">
          <a:xfrm>
            <a:off x="9180513" y="4049713"/>
            <a:ext cx="22225" cy="15875"/>
          </a:xfrm>
          <a:custGeom>
            <a:avLst/>
            <a:gdLst>
              <a:gd name="T0" fmla="*/ 0 w 62"/>
              <a:gd name="T1" fmla="*/ 2147483647 h 47"/>
              <a:gd name="T2" fmla="*/ 2147483647 w 62"/>
              <a:gd name="T3" fmla="*/ 0 h 47"/>
              <a:gd name="T4" fmla="*/ 2147483647 w 62"/>
              <a:gd name="T5" fmla="*/ 2147483647 h 47"/>
              <a:gd name="T6" fmla="*/ 2147483647 w 62"/>
              <a:gd name="T7" fmla="*/ 2147483647 h 47"/>
              <a:gd name="T8" fmla="*/ 2147483647 w 62"/>
              <a:gd name="T9" fmla="*/ 2147483647 h 47"/>
              <a:gd name="T10" fmla="*/ 2147483647 w 62"/>
              <a:gd name="T11" fmla="*/ 2147483647 h 47"/>
              <a:gd name="T12" fmla="*/ 0 w 62"/>
              <a:gd name="T13" fmla="*/ 2147483647 h 47"/>
              <a:gd name="T14" fmla="*/ 0 60000 65536"/>
              <a:gd name="T15" fmla="*/ 0 60000 65536"/>
              <a:gd name="T16" fmla="*/ 0 60000 65536"/>
              <a:gd name="T17" fmla="*/ 0 60000 65536"/>
              <a:gd name="T18" fmla="*/ 0 60000 65536"/>
              <a:gd name="T19" fmla="*/ 0 60000 65536"/>
              <a:gd name="T20" fmla="*/ 0 60000 65536"/>
              <a:gd name="T21" fmla="*/ 0 w 62"/>
              <a:gd name="T22" fmla="*/ 0 h 47"/>
              <a:gd name="T23" fmla="*/ 62 w 62"/>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47">
                <a:moveTo>
                  <a:pt x="0" y="29"/>
                </a:moveTo>
                <a:lnTo>
                  <a:pt x="10" y="0"/>
                </a:lnTo>
                <a:lnTo>
                  <a:pt x="62" y="20"/>
                </a:lnTo>
                <a:lnTo>
                  <a:pt x="55" y="18"/>
                </a:lnTo>
                <a:lnTo>
                  <a:pt x="47" y="47"/>
                </a:lnTo>
                <a:lnTo>
                  <a:pt x="39" y="45"/>
                </a:lnTo>
                <a:lnTo>
                  <a:pt x="0" y="29"/>
                </a:lnTo>
                <a:close/>
              </a:path>
            </a:pathLst>
          </a:custGeom>
          <a:solidFill>
            <a:srgbClr val="000000"/>
          </a:solidFill>
          <a:ln w="0">
            <a:solidFill>
              <a:srgbClr val="000000"/>
            </a:solidFill>
            <a:round/>
            <a:headEnd/>
            <a:tailEnd/>
          </a:ln>
        </p:spPr>
        <p:txBody>
          <a:bodyPr/>
          <a:lstStyle/>
          <a:p>
            <a:endParaRPr lang="en-US"/>
          </a:p>
        </p:txBody>
      </p:sp>
      <p:sp>
        <p:nvSpPr>
          <p:cNvPr id="67797" name="Freeform 211"/>
          <p:cNvSpPr>
            <a:spLocks noChangeAspect="1"/>
          </p:cNvSpPr>
          <p:nvPr/>
        </p:nvSpPr>
        <p:spPr bwMode="auto">
          <a:xfrm>
            <a:off x="9197975" y="4056063"/>
            <a:ext cx="15875" cy="14287"/>
          </a:xfrm>
          <a:custGeom>
            <a:avLst/>
            <a:gdLst>
              <a:gd name="T0" fmla="*/ 0 w 51"/>
              <a:gd name="T1" fmla="*/ 2147483647 h 43"/>
              <a:gd name="T2" fmla="*/ 2147483647 w 51"/>
              <a:gd name="T3" fmla="*/ 0 h 43"/>
              <a:gd name="T4" fmla="*/ 2147483647 w 51"/>
              <a:gd name="T5" fmla="*/ 2147483647 h 43"/>
              <a:gd name="T6" fmla="*/ 2147483647 w 51"/>
              <a:gd name="T7" fmla="*/ 2147483647 h 43"/>
              <a:gd name="T8" fmla="*/ 2147483647 w 51"/>
              <a:gd name="T9" fmla="*/ 2147483647 h 43"/>
              <a:gd name="T10" fmla="*/ 2147483647 w 51"/>
              <a:gd name="T11" fmla="*/ 2147483647 h 43"/>
              <a:gd name="T12" fmla="*/ 0 w 51"/>
              <a:gd name="T13" fmla="*/ 2147483647 h 43"/>
              <a:gd name="T14" fmla="*/ 0 60000 65536"/>
              <a:gd name="T15" fmla="*/ 0 60000 65536"/>
              <a:gd name="T16" fmla="*/ 0 60000 65536"/>
              <a:gd name="T17" fmla="*/ 0 60000 65536"/>
              <a:gd name="T18" fmla="*/ 0 60000 65536"/>
              <a:gd name="T19" fmla="*/ 0 60000 65536"/>
              <a:gd name="T20" fmla="*/ 0 60000 65536"/>
              <a:gd name="T21" fmla="*/ 0 w 51"/>
              <a:gd name="T22" fmla="*/ 0 h 43"/>
              <a:gd name="T23" fmla="*/ 51 w 51"/>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43">
                <a:moveTo>
                  <a:pt x="0" y="29"/>
                </a:moveTo>
                <a:lnTo>
                  <a:pt x="8" y="0"/>
                </a:lnTo>
                <a:lnTo>
                  <a:pt x="51" y="14"/>
                </a:lnTo>
                <a:lnTo>
                  <a:pt x="43" y="43"/>
                </a:lnTo>
                <a:lnTo>
                  <a:pt x="0" y="29"/>
                </a:lnTo>
                <a:close/>
              </a:path>
            </a:pathLst>
          </a:custGeom>
          <a:solidFill>
            <a:srgbClr val="000000"/>
          </a:solidFill>
          <a:ln w="0">
            <a:solidFill>
              <a:srgbClr val="000000"/>
            </a:solidFill>
            <a:round/>
            <a:headEnd/>
            <a:tailEnd/>
          </a:ln>
        </p:spPr>
        <p:txBody>
          <a:bodyPr/>
          <a:lstStyle/>
          <a:p>
            <a:endParaRPr lang="en-US"/>
          </a:p>
        </p:txBody>
      </p:sp>
      <p:sp>
        <p:nvSpPr>
          <p:cNvPr id="67798" name="Freeform 212"/>
          <p:cNvSpPr>
            <a:spLocks noChangeAspect="1"/>
          </p:cNvSpPr>
          <p:nvPr/>
        </p:nvSpPr>
        <p:spPr bwMode="auto">
          <a:xfrm>
            <a:off x="9212263" y="4059238"/>
            <a:ext cx="19050" cy="17462"/>
          </a:xfrm>
          <a:custGeom>
            <a:avLst/>
            <a:gdLst>
              <a:gd name="T0" fmla="*/ 0 w 51"/>
              <a:gd name="T1" fmla="*/ 2147483647 h 45"/>
              <a:gd name="T2" fmla="*/ 2147483647 w 51"/>
              <a:gd name="T3" fmla="*/ 0 h 45"/>
              <a:gd name="T4" fmla="*/ 2147483647 w 51"/>
              <a:gd name="T5" fmla="*/ 2147483647 h 45"/>
              <a:gd name="T6" fmla="*/ 2147483647 w 51"/>
              <a:gd name="T7" fmla="*/ 2147483647 h 45"/>
              <a:gd name="T8" fmla="*/ 2147483647 w 51"/>
              <a:gd name="T9" fmla="*/ 2147483647 h 45"/>
              <a:gd name="T10" fmla="*/ 2147483647 w 51"/>
              <a:gd name="T11" fmla="*/ 2147483647 h 45"/>
              <a:gd name="T12" fmla="*/ 0 w 51"/>
              <a:gd name="T13" fmla="*/ 2147483647 h 45"/>
              <a:gd name="T14" fmla="*/ 0 60000 65536"/>
              <a:gd name="T15" fmla="*/ 0 60000 65536"/>
              <a:gd name="T16" fmla="*/ 0 60000 65536"/>
              <a:gd name="T17" fmla="*/ 0 60000 65536"/>
              <a:gd name="T18" fmla="*/ 0 60000 65536"/>
              <a:gd name="T19" fmla="*/ 0 60000 65536"/>
              <a:gd name="T20" fmla="*/ 0 60000 65536"/>
              <a:gd name="T21" fmla="*/ 0 w 51"/>
              <a:gd name="T22" fmla="*/ 0 h 45"/>
              <a:gd name="T23" fmla="*/ 51 w 51"/>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45">
                <a:moveTo>
                  <a:pt x="0" y="29"/>
                </a:moveTo>
                <a:lnTo>
                  <a:pt x="8" y="0"/>
                </a:lnTo>
                <a:lnTo>
                  <a:pt x="39" y="10"/>
                </a:lnTo>
                <a:lnTo>
                  <a:pt x="48" y="12"/>
                </a:lnTo>
                <a:lnTo>
                  <a:pt x="42" y="43"/>
                </a:lnTo>
                <a:lnTo>
                  <a:pt x="51" y="45"/>
                </a:lnTo>
                <a:lnTo>
                  <a:pt x="0" y="29"/>
                </a:lnTo>
                <a:close/>
              </a:path>
            </a:pathLst>
          </a:custGeom>
          <a:solidFill>
            <a:srgbClr val="000000"/>
          </a:solidFill>
          <a:ln w="0">
            <a:solidFill>
              <a:srgbClr val="000000"/>
            </a:solidFill>
            <a:round/>
            <a:headEnd/>
            <a:tailEnd/>
          </a:ln>
        </p:spPr>
        <p:txBody>
          <a:bodyPr/>
          <a:lstStyle/>
          <a:p>
            <a:endParaRPr lang="en-US"/>
          </a:p>
        </p:txBody>
      </p:sp>
      <p:sp>
        <p:nvSpPr>
          <p:cNvPr id="67799" name="Freeform 213"/>
          <p:cNvSpPr>
            <a:spLocks noChangeAspect="1"/>
          </p:cNvSpPr>
          <p:nvPr/>
        </p:nvSpPr>
        <p:spPr bwMode="auto">
          <a:xfrm>
            <a:off x="9228138" y="4064000"/>
            <a:ext cx="15875" cy="14288"/>
          </a:xfrm>
          <a:custGeom>
            <a:avLst/>
            <a:gdLst>
              <a:gd name="T0" fmla="*/ 0 w 48"/>
              <a:gd name="T1" fmla="*/ 2147483647 h 40"/>
              <a:gd name="T2" fmla="*/ 2147483647 w 48"/>
              <a:gd name="T3" fmla="*/ 0 h 40"/>
              <a:gd name="T4" fmla="*/ 2147483647 w 48"/>
              <a:gd name="T5" fmla="*/ 2147483647 h 40"/>
              <a:gd name="T6" fmla="*/ 2147483647 w 48"/>
              <a:gd name="T7" fmla="*/ 2147483647 h 40"/>
              <a:gd name="T8" fmla="*/ 2147483647 w 48"/>
              <a:gd name="T9" fmla="*/ 2147483647 h 40"/>
              <a:gd name="T10" fmla="*/ 2147483647 w 48"/>
              <a:gd name="T11" fmla="*/ 2147483647 h 40"/>
              <a:gd name="T12" fmla="*/ 0 w 48"/>
              <a:gd name="T13" fmla="*/ 2147483647 h 40"/>
              <a:gd name="T14" fmla="*/ 0 60000 65536"/>
              <a:gd name="T15" fmla="*/ 0 60000 65536"/>
              <a:gd name="T16" fmla="*/ 0 60000 65536"/>
              <a:gd name="T17" fmla="*/ 0 60000 65536"/>
              <a:gd name="T18" fmla="*/ 0 60000 65536"/>
              <a:gd name="T19" fmla="*/ 0 60000 65536"/>
              <a:gd name="T20" fmla="*/ 0 60000 65536"/>
              <a:gd name="T21" fmla="*/ 0 w 48"/>
              <a:gd name="T22" fmla="*/ 0 h 40"/>
              <a:gd name="T23" fmla="*/ 48 w 48"/>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0">
                <a:moveTo>
                  <a:pt x="0" y="31"/>
                </a:moveTo>
                <a:lnTo>
                  <a:pt x="6" y="0"/>
                </a:lnTo>
                <a:lnTo>
                  <a:pt x="48" y="9"/>
                </a:lnTo>
                <a:lnTo>
                  <a:pt x="45" y="9"/>
                </a:lnTo>
                <a:lnTo>
                  <a:pt x="41" y="40"/>
                </a:lnTo>
                <a:lnTo>
                  <a:pt x="38" y="40"/>
                </a:lnTo>
                <a:lnTo>
                  <a:pt x="0" y="31"/>
                </a:lnTo>
                <a:close/>
              </a:path>
            </a:pathLst>
          </a:custGeom>
          <a:solidFill>
            <a:srgbClr val="000000"/>
          </a:solidFill>
          <a:ln w="0">
            <a:solidFill>
              <a:srgbClr val="000000"/>
            </a:solidFill>
            <a:round/>
            <a:headEnd/>
            <a:tailEnd/>
          </a:ln>
        </p:spPr>
        <p:txBody>
          <a:bodyPr/>
          <a:lstStyle/>
          <a:p>
            <a:endParaRPr lang="en-US"/>
          </a:p>
        </p:txBody>
      </p:sp>
      <p:sp>
        <p:nvSpPr>
          <p:cNvPr id="67800" name="Freeform 214"/>
          <p:cNvSpPr>
            <a:spLocks noChangeAspect="1"/>
          </p:cNvSpPr>
          <p:nvPr/>
        </p:nvSpPr>
        <p:spPr bwMode="auto">
          <a:xfrm>
            <a:off x="9242425" y="4068763"/>
            <a:ext cx="17463" cy="11112"/>
          </a:xfrm>
          <a:custGeom>
            <a:avLst/>
            <a:gdLst>
              <a:gd name="T0" fmla="*/ 0 w 49"/>
              <a:gd name="T1" fmla="*/ 2147483647 h 37"/>
              <a:gd name="T2" fmla="*/ 2147483647 w 49"/>
              <a:gd name="T3" fmla="*/ 0 h 37"/>
              <a:gd name="T4" fmla="*/ 2147483647 w 49"/>
              <a:gd name="T5" fmla="*/ 2147483647 h 37"/>
              <a:gd name="T6" fmla="*/ 2147483647 w 49"/>
              <a:gd name="T7" fmla="*/ 2147483647 h 37"/>
              <a:gd name="T8" fmla="*/ 2147483647 w 49"/>
              <a:gd name="T9" fmla="*/ 2147483647 h 37"/>
              <a:gd name="T10" fmla="*/ 2147483647 w 49"/>
              <a:gd name="T11" fmla="*/ 2147483647 h 37"/>
              <a:gd name="T12" fmla="*/ 0 w 49"/>
              <a:gd name="T13" fmla="*/ 2147483647 h 37"/>
              <a:gd name="T14" fmla="*/ 0 60000 65536"/>
              <a:gd name="T15" fmla="*/ 0 60000 65536"/>
              <a:gd name="T16" fmla="*/ 0 60000 65536"/>
              <a:gd name="T17" fmla="*/ 0 60000 65536"/>
              <a:gd name="T18" fmla="*/ 0 60000 65536"/>
              <a:gd name="T19" fmla="*/ 0 60000 65536"/>
              <a:gd name="T20" fmla="*/ 0 60000 65536"/>
              <a:gd name="T21" fmla="*/ 0 w 49"/>
              <a:gd name="T22" fmla="*/ 0 h 37"/>
              <a:gd name="T23" fmla="*/ 49 w 49"/>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7">
                <a:moveTo>
                  <a:pt x="0" y="31"/>
                </a:moveTo>
                <a:lnTo>
                  <a:pt x="4" y="0"/>
                </a:lnTo>
                <a:lnTo>
                  <a:pt x="49" y="7"/>
                </a:lnTo>
                <a:lnTo>
                  <a:pt x="45" y="6"/>
                </a:lnTo>
                <a:lnTo>
                  <a:pt x="43" y="37"/>
                </a:lnTo>
                <a:lnTo>
                  <a:pt x="39" y="36"/>
                </a:lnTo>
                <a:lnTo>
                  <a:pt x="0" y="31"/>
                </a:lnTo>
                <a:close/>
              </a:path>
            </a:pathLst>
          </a:custGeom>
          <a:solidFill>
            <a:srgbClr val="000000"/>
          </a:solidFill>
          <a:ln w="0">
            <a:solidFill>
              <a:srgbClr val="000000"/>
            </a:solidFill>
            <a:round/>
            <a:headEnd/>
            <a:tailEnd/>
          </a:ln>
        </p:spPr>
        <p:txBody>
          <a:bodyPr/>
          <a:lstStyle/>
          <a:p>
            <a:endParaRPr lang="en-US"/>
          </a:p>
        </p:txBody>
      </p:sp>
      <p:sp>
        <p:nvSpPr>
          <p:cNvPr id="67801" name="Freeform 215"/>
          <p:cNvSpPr>
            <a:spLocks noChangeAspect="1"/>
          </p:cNvSpPr>
          <p:nvPr/>
        </p:nvSpPr>
        <p:spPr bwMode="auto">
          <a:xfrm>
            <a:off x="9256713" y="4070350"/>
            <a:ext cx="15875" cy="12700"/>
          </a:xfrm>
          <a:custGeom>
            <a:avLst/>
            <a:gdLst>
              <a:gd name="T0" fmla="*/ 0 w 48"/>
              <a:gd name="T1" fmla="*/ 2147483647 h 37"/>
              <a:gd name="T2" fmla="*/ 2147483647 w 48"/>
              <a:gd name="T3" fmla="*/ 0 h 37"/>
              <a:gd name="T4" fmla="*/ 2147483647 w 48"/>
              <a:gd name="T5" fmla="*/ 2147483647 h 37"/>
              <a:gd name="T6" fmla="*/ 2147483647 w 48"/>
              <a:gd name="T7" fmla="*/ 2147483647 h 37"/>
              <a:gd name="T8" fmla="*/ 2147483647 w 48"/>
              <a:gd name="T9" fmla="*/ 2147483647 h 37"/>
              <a:gd name="T10" fmla="*/ 2147483647 w 48"/>
              <a:gd name="T11" fmla="*/ 2147483647 h 37"/>
              <a:gd name="T12" fmla="*/ 0 w 48"/>
              <a:gd name="T13" fmla="*/ 2147483647 h 37"/>
              <a:gd name="T14" fmla="*/ 0 60000 65536"/>
              <a:gd name="T15" fmla="*/ 0 60000 65536"/>
              <a:gd name="T16" fmla="*/ 0 60000 65536"/>
              <a:gd name="T17" fmla="*/ 0 60000 65536"/>
              <a:gd name="T18" fmla="*/ 0 60000 65536"/>
              <a:gd name="T19" fmla="*/ 0 60000 65536"/>
              <a:gd name="T20" fmla="*/ 0 60000 65536"/>
              <a:gd name="T21" fmla="*/ 0 w 48"/>
              <a:gd name="T22" fmla="*/ 0 h 37"/>
              <a:gd name="T23" fmla="*/ 48 w 48"/>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7">
                <a:moveTo>
                  <a:pt x="0" y="31"/>
                </a:moveTo>
                <a:lnTo>
                  <a:pt x="2" y="0"/>
                </a:lnTo>
                <a:lnTo>
                  <a:pt x="48" y="5"/>
                </a:lnTo>
                <a:lnTo>
                  <a:pt x="45" y="5"/>
                </a:lnTo>
                <a:lnTo>
                  <a:pt x="45" y="37"/>
                </a:lnTo>
                <a:lnTo>
                  <a:pt x="43" y="37"/>
                </a:lnTo>
                <a:lnTo>
                  <a:pt x="0" y="31"/>
                </a:lnTo>
                <a:close/>
              </a:path>
            </a:pathLst>
          </a:custGeom>
          <a:solidFill>
            <a:srgbClr val="000000"/>
          </a:solidFill>
          <a:ln w="0">
            <a:solidFill>
              <a:srgbClr val="000000"/>
            </a:solidFill>
            <a:round/>
            <a:headEnd/>
            <a:tailEnd/>
          </a:ln>
        </p:spPr>
        <p:txBody>
          <a:bodyPr/>
          <a:lstStyle/>
          <a:p>
            <a:endParaRPr lang="en-US"/>
          </a:p>
        </p:txBody>
      </p:sp>
      <p:sp>
        <p:nvSpPr>
          <p:cNvPr id="67802" name="Freeform 216"/>
          <p:cNvSpPr>
            <a:spLocks noChangeAspect="1"/>
          </p:cNvSpPr>
          <p:nvPr/>
        </p:nvSpPr>
        <p:spPr bwMode="auto">
          <a:xfrm>
            <a:off x="9272588" y="4073525"/>
            <a:ext cx="17462" cy="9525"/>
          </a:xfrm>
          <a:custGeom>
            <a:avLst/>
            <a:gdLst>
              <a:gd name="T0" fmla="*/ 0 w 49"/>
              <a:gd name="T1" fmla="*/ 2147483647 h 35"/>
              <a:gd name="T2" fmla="*/ 0 w 49"/>
              <a:gd name="T3" fmla="*/ 0 h 35"/>
              <a:gd name="T4" fmla="*/ 2147483647 w 49"/>
              <a:gd name="T5" fmla="*/ 2147483647 h 35"/>
              <a:gd name="T6" fmla="*/ 2147483647 w 49"/>
              <a:gd name="T7" fmla="*/ 2147483647 h 35"/>
              <a:gd name="T8" fmla="*/ 2147483647 w 49"/>
              <a:gd name="T9" fmla="*/ 2147483647 h 35"/>
              <a:gd name="T10" fmla="*/ 2147483647 w 49"/>
              <a:gd name="T11" fmla="*/ 2147483647 h 35"/>
              <a:gd name="T12" fmla="*/ 0 w 49"/>
              <a:gd name="T13" fmla="*/ 2147483647 h 35"/>
              <a:gd name="T14" fmla="*/ 0 60000 65536"/>
              <a:gd name="T15" fmla="*/ 0 60000 65536"/>
              <a:gd name="T16" fmla="*/ 0 60000 65536"/>
              <a:gd name="T17" fmla="*/ 0 60000 65536"/>
              <a:gd name="T18" fmla="*/ 0 60000 65536"/>
              <a:gd name="T19" fmla="*/ 0 60000 65536"/>
              <a:gd name="T20" fmla="*/ 0 60000 65536"/>
              <a:gd name="T21" fmla="*/ 0 w 49"/>
              <a:gd name="T22" fmla="*/ 0 h 35"/>
              <a:gd name="T23" fmla="*/ 49 w 49"/>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5">
                <a:moveTo>
                  <a:pt x="0" y="32"/>
                </a:moveTo>
                <a:lnTo>
                  <a:pt x="0" y="0"/>
                </a:lnTo>
                <a:lnTo>
                  <a:pt x="49" y="4"/>
                </a:lnTo>
                <a:lnTo>
                  <a:pt x="49" y="35"/>
                </a:lnTo>
                <a:lnTo>
                  <a:pt x="0" y="32"/>
                </a:lnTo>
                <a:close/>
              </a:path>
            </a:pathLst>
          </a:custGeom>
          <a:solidFill>
            <a:srgbClr val="000000"/>
          </a:solidFill>
          <a:ln w="0">
            <a:solidFill>
              <a:srgbClr val="000000"/>
            </a:solidFill>
            <a:round/>
            <a:headEnd/>
            <a:tailEnd/>
          </a:ln>
        </p:spPr>
        <p:txBody>
          <a:bodyPr/>
          <a:lstStyle/>
          <a:p>
            <a:endParaRPr lang="en-US"/>
          </a:p>
        </p:txBody>
      </p:sp>
      <p:sp>
        <p:nvSpPr>
          <p:cNvPr id="67803" name="Freeform 217"/>
          <p:cNvSpPr>
            <a:spLocks noChangeAspect="1"/>
          </p:cNvSpPr>
          <p:nvPr/>
        </p:nvSpPr>
        <p:spPr bwMode="auto">
          <a:xfrm>
            <a:off x="9290050" y="4073525"/>
            <a:ext cx="17463" cy="11113"/>
          </a:xfrm>
          <a:custGeom>
            <a:avLst/>
            <a:gdLst>
              <a:gd name="T0" fmla="*/ 0 w 54"/>
              <a:gd name="T1" fmla="*/ 2147483647 h 32"/>
              <a:gd name="T2" fmla="*/ 0 w 54"/>
              <a:gd name="T3" fmla="*/ 0 h 32"/>
              <a:gd name="T4" fmla="*/ 2147483647 w 54"/>
              <a:gd name="T5" fmla="*/ 2147483647 h 32"/>
              <a:gd name="T6" fmla="*/ 2147483647 w 54"/>
              <a:gd name="T7" fmla="*/ 2147483647 h 32"/>
              <a:gd name="T8" fmla="*/ 0 w 54"/>
              <a:gd name="T9" fmla="*/ 2147483647 h 32"/>
              <a:gd name="T10" fmla="*/ 0 60000 65536"/>
              <a:gd name="T11" fmla="*/ 0 60000 65536"/>
              <a:gd name="T12" fmla="*/ 0 60000 65536"/>
              <a:gd name="T13" fmla="*/ 0 60000 65536"/>
              <a:gd name="T14" fmla="*/ 0 60000 65536"/>
              <a:gd name="T15" fmla="*/ 0 w 54"/>
              <a:gd name="T16" fmla="*/ 0 h 32"/>
              <a:gd name="T17" fmla="*/ 54 w 54"/>
              <a:gd name="T18" fmla="*/ 32 h 32"/>
            </a:gdLst>
            <a:ahLst/>
            <a:cxnLst>
              <a:cxn ang="T10">
                <a:pos x="T0" y="T1"/>
              </a:cxn>
              <a:cxn ang="T11">
                <a:pos x="T2" y="T3"/>
              </a:cxn>
              <a:cxn ang="T12">
                <a:pos x="T4" y="T5"/>
              </a:cxn>
              <a:cxn ang="T13">
                <a:pos x="T6" y="T7"/>
              </a:cxn>
              <a:cxn ang="T14">
                <a:pos x="T8" y="T9"/>
              </a:cxn>
            </a:cxnLst>
            <a:rect l="T15" t="T16" r="T17" b="T18"/>
            <a:pathLst>
              <a:path w="54" h="32">
                <a:moveTo>
                  <a:pt x="0" y="31"/>
                </a:moveTo>
                <a:lnTo>
                  <a:pt x="0" y="0"/>
                </a:lnTo>
                <a:lnTo>
                  <a:pt x="54" y="1"/>
                </a:lnTo>
                <a:lnTo>
                  <a:pt x="54" y="32"/>
                </a:lnTo>
                <a:lnTo>
                  <a:pt x="0" y="31"/>
                </a:lnTo>
                <a:close/>
              </a:path>
            </a:pathLst>
          </a:custGeom>
          <a:solidFill>
            <a:srgbClr val="000000"/>
          </a:solidFill>
          <a:ln w="0">
            <a:solidFill>
              <a:srgbClr val="000000"/>
            </a:solidFill>
            <a:round/>
            <a:headEnd/>
            <a:tailEnd/>
          </a:ln>
        </p:spPr>
        <p:txBody>
          <a:bodyPr/>
          <a:lstStyle/>
          <a:p>
            <a:endParaRPr lang="en-US"/>
          </a:p>
        </p:txBody>
      </p:sp>
      <p:sp>
        <p:nvSpPr>
          <p:cNvPr id="67804" name="Freeform 218"/>
          <p:cNvSpPr>
            <a:spLocks noChangeAspect="1"/>
          </p:cNvSpPr>
          <p:nvPr/>
        </p:nvSpPr>
        <p:spPr bwMode="auto">
          <a:xfrm>
            <a:off x="9302750" y="4073525"/>
            <a:ext cx="4763" cy="11113"/>
          </a:xfrm>
          <a:custGeom>
            <a:avLst/>
            <a:gdLst>
              <a:gd name="T0" fmla="*/ 2147483647 w 16"/>
              <a:gd name="T1" fmla="*/ 2147483647 h 31"/>
              <a:gd name="T2" fmla="*/ 2147483647 w 16"/>
              <a:gd name="T3" fmla="*/ 2147483647 h 31"/>
              <a:gd name="T4" fmla="*/ 2147483647 w 16"/>
              <a:gd name="T5" fmla="*/ 2147483647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0 w 16"/>
              <a:gd name="T19" fmla="*/ 2147483647 h 31"/>
              <a:gd name="T20" fmla="*/ 0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0 h 31"/>
              <a:gd name="T38" fmla="*/ 2147483647 w 16"/>
              <a:gd name="T39" fmla="*/ 0 h 31"/>
              <a:gd name="T40" fmla="*/ 2147483647 w 16"/>
              <a:gd name="T41" fmla="*/ 0 h 31"/>
              <a:gd name="T42" fmla="*/ 2147483647 w 16"/>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14" y="31"/>
                </a:moveTo>
                <a:lnTo>
                  <a:pt x="14" y="31"/>
                </a:lnTo>
                <a:lnTo>
                  <a:pt x="11" y="30"/>
                </a:lnTo>
                <a:lnTo>
                  <a:pt x="9" y="30"/>
                </a:lnTo>
                <a:lnTo>
                  <a:pt x="7" y="28"/>
                </a:lnTo>
                <a:lnTo>
                  <a:pt x="5" y="26"/>
                </a:lnTo>
                <a:lnTo>
                  <a:pt x="3" y="23"/>
                </a:lnTo>
                <a:lnTo>
                  <a:pt x="1" y="21"/>
                </a:lnTo>
                <a:lnTo>
                  <a:pt x="1" y="18"/>
                </a:lnTo>
                <a:lnTo>
                  <a:pt x="0" y="16"/>
                </a:lnTo>
                <a:lnTo>
                  <a:pt x="0" y="14"/>
                </a:lnTo>
                <a:lnTo>
                  <a:pt x="1" y="11"/>
                </a:lnTo>
                <a:lnTo>
                  <a:pt x="1" y="9"/>
                </a:lnTo>
                <a:lnTo>
                  <a:pt x="3" y="7"/>
                </a:lnTo>
                <a:lnTo>
                  <a:pt x="5" y="5"/>
                </a:lnTo>
                <a:lnTo>
                  <a:pt x="7" y="3"/>
                </a:lnTo>
                <a:lnTo>
                  <a:pt x="9" y="1"/>
                </a:lnTo>
                <a:lnTo>
                  <a:pt x="12" y="1"/>
                </a:lnTo>
                <a:lnTo>
                  <a:pt x="14" y="0"/>
                </a:lnTo>
                <a:lnTo>
                  <a:pt x="16" y="0"/>
                </a:lnTo>
                <a:lnTo>
                  <a:pt x="14" y="31"/>
                </a:lnTo>
                <a:close/>
              </a:path>
            </a:pathLst>
          </a:custGeom>
          <a:solidFill>
            <a:srgbClr val="000000"/>
          </a:solidFill>
          <a:ln w="0">
            <a:solidFill>
              <a:srgbClr val="000000"/>
            </a:solidFill>
            <a:round/>
            <a:headEnd/>
            <a:tailEnd/>
          </a:ln>
        </p:spPr>
        <p:txBody>
          <a:bodyPr/>
          <a:lstStyle/>
          <a:p>
            <a:endParaRPr lang="en-US"/>
          </a:p>
        </p:txBody>
      </p:sp>
      <p:sp>
        <p:nvSpPr>
          <p:cNvPr id="67805" name="Freeform 219"/>
          <p:cNvSpPr>
            <a:spLocks noChangeAspect="1"/>
          </p:cNvSpPr>
          <p:nvPr/>
        </p:nvSpPr>
        <p:spPr bwMode="auto">
          <a:xfrm>
            <a:off x="9331325" y="4083050"/>
            <a:ext cx="1588" cy="11113"/>
          </a:xfrm>
          <a:custGeom>
            <a:avLst/>
            <a:gdLst>
              <a:gd name="T0" fmla="*/ 2147483647 w 4"/>
              <a:gd name="T1" fmla="*/ 0 h 31"/>
              <a:gd name="T2" fmla="*/ 0 w 4"/>
              <a:gd name="T3" fmla="*/ 2147483647 h 31"/>
              <a:gd name="T4" fmla="*/ 2147483647 w 4"/>
              <a:gd name="T5" fmla="*/ 0 h 31"/>
              <a:gd name="T6" fmla="*/ 0 60000 65536"/>
              <a:gd name="T7" fmla="*/ 0 60000 65536"/>
              <a:gd name="T8" fmla="*/ 0 60000 65536"/>
              <a:gd name="T9" fmla="*/ 0 w 4"/>
              <a:gd name="T10" fmla="*/ 0 h 31"/>
              <a:gd name="T11" fmla="*/ 4 w 4"/>
              <a:gd name="T12" fmla="*/ 31 h 31"/>
            </a:gdLst>
            <a:ahLst/>
            <a:cxnLst>
              <a:cxn ang="T6">
                <a:pos x="T0" y="T1"/>
              </a:cxn>
              <a:cxn ang="T7">
                <a:pos x="T2" y="T3"/>
              </a:cxn>
              <a:cxn ang="T8">
                <a:pos x="T4" y="T5"/>
              </a:cxn>
            </a:cxnLst>
            <a:rect l="T9" t="T10" r="T11" b="T12"/>
            <a:pathLst>
              <a:path w="4" h="31">
                <a:moveTo>
                  <a:pt x="4" y="0"/>
                </a:moveTo>
                <a:lnTo>
                  <a:pt x="0" y="31"/>
                </a:lnTo>
                <a:lnTo>
                  <a:pt x="4" y="0"/>
                </a:lnTo>
                <a:close/>
              </a:path>
            </a:pathLst>
          </a:custGeom>
          <a:solidFill>
            <a:srgbClr val="000000"/>
          </a:solidFill>
          <a:ln w="0">
            <a:solidFill>
              <a:srgbClr val="000000"/>
            </a:solidFill>
            <a:round/>
            <a:headEnd/>
            <a:tailEnd/>
          </a:ln>
        </p:spPr>
        <p:txBody>
          <a:bodyPr/>
          <a:lstStyle/>
          <a:p>
            <a:endParaRPr lang="en-US"/>
          </a:p>
        </p:txBody>
      </p:sp>
      <p:sp>
        <p:nvSpPr>
          <p:cNvPr id="67806" name="Freeform 220"/>
          <p:cNvSpPr>
            <a:spLocks noChangeAspect="1"/>
          </p:cNvSpPr>
          <p:nvPr/>
        </p:nvSpPr>
        <p:spPr bwMode="auto">
          <a:xfrm>
            <a:off x="9307513" y="4073525"/>
            <a:ext cx="4762" cy="11113"/>
          </a:xfrm>
          <a:custGeom>
            <a:avLst/>
            <a:gdLst>
              <a:gd name="T0" fmla="*/ 0 w 17"/>
              <a:gd name="T1" fmla="*/ 2147483647 h 32"/>
              <a:gd name="T2" fmla="*/ 2147483647 w 17"/>
              <a:gd name="T3" fmla="*/ 0 h 32"/>
              <a:gd name="T4" fmla="*/ 2147483647 w 17"/>
              <a:gd name="T5" fmla="*/ 2147483647 h 32"/>
              <a:gd name="T6" fmla="*/ 2147483647 w 17"/>
              <a:gd name="T7" fmla="*/ 2147483647 h 32"/>
              <a:gd name="T8" fmla="*/ 2147483647 w 17"/>
              <a:gd name="T9" fmla="*/ 2147483647 h 32"/>
              <a:gd name="T10" fmla="*/ 2147483647 w 17"/>
              <a:gd name="T11" fmla="*/ 2147483647 h 32"/>
              <a:gd name="T12" fmla="*/ 0 w 17"/>
              <a:gd name="T13" fmla="*/ 2147483647 h 32"/>
              <a:gd name="T14" fmla="*/ 0 60000 65536"/>
              <a:gd name="T15" fmla="*/ 0 60000 65536"/>
              <a:gd name="T16" fmla="*/ 0 60000 65536"/>
              <a:gd name="T17" fmla="*/ 0 60000 65536"/>
              <a:gd name="T18" fmla="*/ 0 60000 65536"/>
              <a:gd name="T19" fmla="*/ 0 60000 65536"/>
              <a:gd name="T20" fmla="*/ 0 60000 65536"/>
              <a:gd name="T21" fmla="*/ 0 w 17"/>
              <a:gd name="T22" fmla="*/ 0 h 32"/>
              <a:gd name="T23" fmla="*/ 17 w 17"/>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2">
                <a:moveTo>
                  <a:pt x="0" y="31"/>
                </a:moveTo>
                <a:lnTo>
                  <a:pt x="2" y="0"/>
                </a:lnTo>
                <a:lnTo>
                  <a:pt x="14" y="1"/>
                </a:lnTo>
                <a:lnTo>
                  <a:pt x="17" y="2"/>
                </a:lnTo>
                <a:lnTo>
                  <a:pt x="9" y="31"/>
                </a:lnTo>
                <a:lnTo>
                  <a:pt x="12" y="32"/>
                </a:lnTo>
                <a:lnTo>
                  <a:pt x="0" y="31"/>
                </a:lnTo>
                <a:close/>
              </a:path>
            </a:pathLst>
          </a:custGeom>
          <a:solidFill>
            <a:srgbClr val="000000"/>
          </a:solidFill>
          <a:ln w="0">
            <a:solidFill>
              <a:srgbClr val="000000"/>
            </a:solidFill>
            <a:round/>
            <a:headEnd/>
            <a:tailEnd/>
          </a:ln>
        </p:spPr>
        <p:txBody>
          <a:bodyPr/>
          <a:lstStyle/>
          <a:p>
            <a:endParaRPr lang="en-US"/>
          </a:p>
        </p:txBody>
      </p:sp>
      <p:sp>
        <p:nvSpPr>
          <p:cNvPr id="67807" name="Freeform 221"/>
          <p:cNvSpPr>
            <a:spLocks noChangeAspect="1"/>
          </p:cNvSpPr>
          <p:nvPr/>
        </p:nvSpPr>
        <p:spPr bwMode="auto">
          <a:xfrm>
            <a:off x="9310688" y="4075113"/>
            <a:ext cx="4762" cy="9525"/>
          </a:xfrm>
          <a:custGeom>
            <a:avLst/>
            <a:gdLst>
              <a:gd name="T0" fmla="*/ 0 w 19"/>
              <a:gd name="T1" fmla="*/ 2147483647 h 32"/>
              <a:gd name="T2" fmla="*/ 2147483647 w 19"/>
              <a:gd name="T3" fmla="*/ 0 h 32"/>
              <a:gd name="T4" fmla="*/ 2147483647 w 19"/>
              <a:gd name="T5" fmla="*/ 2147483647 h 32"/>
              <a:gd name="T6" fmla="*/ 2147483647 w 19"/>
              <a:gd name="T7" fmla="*/ 2147483647 h 32"/>
              <a:gd name="T8" fmla="*/ 2147483647 w 19"/>
              <a:gd name="T9" fmla="*/ 2147483647 h 32"/>
              <a:gd name="T10" fmla="*/ 2147483647 w 19"/>
              <a:gd name="T11" fmla="*/ 2147483647 h 32"/>
              <a:gd name="T12" fmla="*/ 0 w 19"/>
              <a:gd name="T13" fmla="*/ 2147483647 h 32"/>
              <a:gd name="T14" fmla="*/ 0 60000 65536"/>
              <a:gd name="T15" fmla="*/ 0 60000 65536"/>
              <a:gd name="T16" fmla="*/ 0 60000 65536"/>
              <a:gd name="T17" fmla="*/ 0 60000 65536"/>
              <a:gd name="T18" fmla="*/ 0 60000 65536"/>
              <a:gd name="T19" fmla="*/ 0 60000 65536"/>
              <a:gd name="T20" fmla="*/ 0 60000 65536"/>
              <a:gd name="T21" fmla="*/ 0 w 19"/>
              <a:gd name="T22" fmla="*/ 0 h 32"/>
              <a:gd name="T23" fmla="*/ 19 w 19"/>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2">
                <a:moveTo>
                  <a:pt x="0" y="29"/>
                </a:moveTo>
                <a:lnTo>
                  <a:pt x="8" y="0"/>
                </a:lnTo>
                <a:lnTo>
                  <a:pt x="17" y="3"/>
                </a:lnTo>
                <a:lnTo>
                  <a:pt x="19" y="4"/>
                </a:lnTo>
                <a:lnTo>
                  <a:pt x="7" y="31"/>
                </a:lnTo>
                <a:lnTo>
                  <a:pt x="9" y="32"/>
                </a:lnTo>
                <a:lnTo>
                  <a:pt x="0" y="29"/>
                </a:lnTo>
                <a:close/>
              </a:path>
            </a:pathLst>
          </a:custGeom>
          <a:solidFill>
            <a:srgbClr val="000000"/>
          </a:solidFill>
          <a:ln w="0">
            <a:solidFill>
              <a:srgbClr val="000000"/>
            </a:solidFill>
            <a:round/>
            <a:headEnd/>
            <a:tailEnd/>
          </a:ln>
        </p:spPr>
        <p:txBody>
          <a:bodyPr/>
          <a:lstStyle/>
          <a:p>
            <a:endParaRPr lang="en-US"/>
          </a:p>
        </p:txBody>
      </p:sp>
      <p:sp>
        <p:nvSpPr>
          <p:cNvPr id="67808" name="Freeform 222"/>
          <p:cNvSpPr>
            <a:spLocks noChangeAspect="1"/>
          </p:cNvSpPr>
          <p:nvPr/>
        </p:nvSpPr>
        <p:spPr bwMode="auto">
          <a:xfrm>
            <a:off x="9312275" y="4075113"/>
            <a:ext cx="9525" cy="9525"/>
          </a:xfrm>
          <a:custGeom>
            <a:avLst/>
            <a:gdLst>
              <a:gd name="T0" fmla="*/ 0 w 26"/>
              <a:gd name="T1" fmla="*/ 2147483647 h 30"/>
              <a:gd name="T2" fmla="*/ 2147483647 w 26"/>
              <a:gd name="T3" fmla="*/ 0 h 30"/>
              <a:gd name="T4" fmla="*/ 2147483647 w 26"/>
              <a:gd name="T5" fmla="*/ 2147483647 h 30"/>
              <a:gd name="T6" fmla="*/ 2147483647 w 26"/>
              <a:gd name="T7" fmla="*/ 2147483647 h 30"/>
              <a:gd name="T8" fmla="*/ 2147483647 w 26"/>
              <a:gd name="T9" fmla="*/ 2147483647 h 30"/>
              <a:gd name="T10" fmla="*/ 2147483647 w 26"/>
              <a:gd name="T11" fmla="*/ 2147483647 h 30"/>
              <a:gd name="T12" fmla="*/ 0 w 26"/>
              <a:gd name="T13" fmla="*/ 2147483647 h 30"/>
              <a:gd name="T14" fmla="*/ 0 60000 65536"/>
              <a:gd name="T15" fmla="*/ 0 60000 65536"/>
              <a:gd name="T16" fmla="*/ 0 60000 65536"/>
              <a:gd name="T17" fmla="*/ 0 60000 65536"/>
              <a:gd name="T18" fmla="*/ 0 60000 65536"/>
              <a:gd name="T19" fmla="*/ 0 60000 65536"/>
              <a:gd name="T20" fmla="*/ 0 60000 65536"/>
              <a:gd name="T21" fmla="*/ 0 w 26"/>
              <a:gd name="T22" fmla="*/ 0 h 30"/>
              <a:gd name="T23" fmla="*/ 26 w 26"/>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0">
                <a:moveTo>
                  <a:pt x="0" y="27"/>
                </a:moveTo>
                <a:lnTo>
                  <a:pt x="12" y="0"/>
                </a:lnTo>
                <a:lnTo>
                  <a:pt x="26" y="7"/>
                </a:lnTo>
                <a:lnTo>
                  <a:pt x="24" y="5"/>
                </a:lnTo>
                <a:lnTo>
                  <a:pt x="5" y="30"/>
                </a:lnTo>
                <a:lnTo>
                  <a:pt x="3" y="28"/>
                </a:lnTo>
                <a:lnTo>
                  <a:pt x="0" y="27"/>
                </a:lnTo>
                <a:close/>
              </a:path>
            </a:pathLst>
          </a:custGeom>
          <a:solidFill>
            <a:srgbClr val="000000"/>
          </a:solidFill>
          <a:ln w="0">
            <a:solidFill>
              <a:srgbClr val="000000"/>
            </a:solidFill>
            <a:round/>
            <a:headEnd/>
            <a:tailEnd/>
          </a:ln>
        </p:spPr>
        <p:txBody>
          <a:bodyPr/>
          <a:lstStyle/>
          <a:p>
            <a:endParaRPr lang="en-US"/>
          </a:p>
        </p:txBody>
      </p:sp>
      <p:sp>
        <p:nvSpPr>
          <p:cNvPr id="67809" name="Freeform 223"/>
          <p:cNvSpPr>
            <a:spLocks noChangeAspect="1"/>
          </p:cNvSpPr>
          <p:nvPr/>
        </p:nvSpPr>
        <p:spPr bwMode="auto">
          <a:xfrm>
            <a:off x="9312275" y="4076700"/>
            <a:ext cx="17463" cy="9525"/>
          </a:xfrm>
          <a:custGeom>
            <a:avLst/>
            <a:gdLst>
              <a:gd name="T0" fmla="*/ 2147483647 w 48"/>
              <a:gd name="T1" fmla="*/ 2147483647 h 30"/>
              <a:gd name="T2" fmla="*/ 2147483647 w 48"/>
              <a:gd name="T3" fmla="*/ 0 h 30"/>
              <a:gd name="T4" fmla="*/ 2147483647 w 48"/>
              <a:gd name="T5" fmla="*/ 2147483647 h 30"/>
              <a:gd name="T6" fmla="*/ 2147483647 w 48"/>
              <a:gd name="T7" fmla="*/ 2147483647 h 30"/>
              <a:gd name="T8" fmla="*/ 2147483647 w 48"/>
              <a:gd name="T9" fmla="*/ 2147483647 h 30"/>
              <a:gd name="T10" fmla="*/ 0 w 48"/>
              <a:gd name="T11" fmla="*/ 2147483647 h 30"/>
              <a:gd name="T12" fmla="*/ 2147483647 w 48"/>
              <a:gd name="T13" fmla="*/ 2147483647 h 30"/>
              <a:gd name="T14" fmla="*/ 0 60000 65536"/>
              <a:gd name="T15" fmla="*/ 0 60000 65536"/>
              <a:gd name="T16" fmla="*/ 0 60000 65536"/>
              <a:gd name="T17" fmla="*/ 0 60000 65536"/>
              <a:gd name="T18" fmla="*/ 0 60000 65536"/>
              <a:gd name="T19" fmla="*/ 0 60000 65536"/>
              <a:gd name="T20" fmla="*/ 0 60000 65536"/>
              <a:gd name="T21" fmla="*/ 0 w 48"/>
              <a:gd name="T22" fmla="*/ 0 h 30"/>
              <a:gd name="T23" fmla="*/ 48 w 48"/>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0">
                <a:moveTo>
                  <a:pt x="7" y="25"/>
                </a:moveTo>
                <a:lnTo>
                  <a:pt x="26" y="0"/>
                </a:lnTo>
                <a:lnTo>
                  <a:pt x="48" y="16"/>
                </a:lnTo>
                <a:lnTo>
                  <a:pt x="32" y="5"/>
                </a:lnTo>
                <a:lnTo>
                  <a:pt x="15" y="30"/>
                </a:lnTo>
                <a:lnTo>
                  <a:pt x="0" y="20"/>
                </a:lnTo>
                <a:lnTo>
                  <a:pt x="7" y="25"/>
                </a:lnTo>
                <a:close/>
              </a:path>
            </a:pathLst>
          </a:custGeom>
          <a:solidFill>
            <a:srgbClr val="000000"/>
          </a:solidFill>
          <a:ln w="0">
            <a:solidFill>
              <a:srgbClr val="000000"/>
            </a:solidFill>
            <a:round/>
            <a:headEnd/>
            <a:tailEnd/>
          </a:ln>
        </p:spPr>
        <p:txBody>
          <a:bodyPr/>
          <a:lstStyle/>
          <a:p>
            <a:endParaRPr lang="en-US"/>
          </a:p>
        </p:txBody>
      </p:sp>
      <p:sp>
        <p:nvSpPr>
          <p:cNvPr id="67810" name="Freeform 224"/>
          <p:cNvSpPr>
            <a:spLocks noChangeAspect="1"/>
          </p:cNvSpPr>
          <p:nvPr/>
        </p:nvSpPr>
        <p:spPr bwMode="auto">
          <a:xfrm>
            <a:off x="9315450" y="4078288"/>
            <a:ext cx="9525" cy="9525"/>
          </a:xfrm>
          <a:custGeom>
            <a:avLst/>
            <a:gdLst>
              <a:gd name="T0" fmla="*/ 0 w 23"/>
              <a:gd name="T1" fmla="*/ 2147483647 h 30"/>
              <a:gd name="T2" fmla="*/ 2147483647 w 23"/>
              <a:gd name="T3" fmla="*/ 0 h 30"/>
              <a:gd name="T4" fmla="*/ 2147483647 w 23"/>
              <a:gd name="T5" fmla="*/ 2147483647 h 30"/>
              <a:gd name="T6" fmla="*/ 2147483647 w 23"/>
              <a:gd name="T7" fmla="*/ 2147483647 h 30"/>
              <a:gd name="T8" fmla="*/ 2147483647 w 23"/>
              <a:gd name="T9" fmla="*/ 2147483647 h 30"/>
              <a:gd name="T10" fmla="*/ 2147483647 w 23"/>
              <a:gd name="T11" fmla="*/ 2147483647 h 30"/>
              <a:gd name="T12" fmla="*/ 0 w 23"/>
              <a:gd name="T13" fmla="*/ 2147483647 h 30"/>
              <a:gd name="T14" fmla="*/ 0 60000 65536"/>
              <a:gd name="T15" fmla="*/ 0 60000 65536"/>
              <a:gd name="T16" fmla="*/ 0 60000 65536"/>
              <a:gd name="T17" fmla="*/ 0 60000 65536"/>
              <a:gd name="T18" fmla="*/ 0 60000 65536"/>
              <a:gd name="T19" fmla="*/ 0 60000 65536"/>
              <a:gd name="T20" fmla="*/ 0 60000 65536"/>
              <a:gd name="T21" fmla="*/ 0 w 23"/>
              <a:gd name="T22" fmla="*/ 0 h 30"/>
              <a:gd name="T23" fmla="*/ 23 w 23"/>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30">
                <a:moveTo>
                  <a:pt x="0" y="25"/>
                </a:moveTo>
                <a:lnTo>
                  <a:pt x="17" y="0"/>
                </a:lnTo>
                <a:lnTo>
                  <a:pt x="23" y="4"/>
                </a:lnTo>
                <a:lnTo>
                  <a:pt x="21" y="3"/>
                </a:lnTo>
                <a:lnTo>
                  <a:pt x="9" y="30"/>
                </a:lnTo>
                <a:lnTo>
                  <a:pt x="7" y="29"/>
                </a:lnTo>
                <a:lnTo>
                  <a:pt x="0" y="25"/>
                </a:lnTo>
                <a:close/>
              </a:path>
            </a:pathLst>
          </a:custGeom>
          <a:solidFill>
            <a:srgbClr val="000000"/>
          </a:solidFill>
          <a:ln w="0">
            <a:solidFill>
              <a:srgbClr val="000000"/>
            </a:solidFill>
            <a:round/>
            <a:headEnd/>
            <a:tailEnd/>
          </a:ln>
        </p:spPr>
        <p:txBody>
          <a:bodyPr/>
          <a:lstStyle/>
          <a:p>
            <a:endParaRPr lang="en-US"/>
          </a:p>
        </p:txBody>
      </p:sp>
      <p:sp>
        <p:nvSpPr>
          <p:cNvPr id="67811" name="Freeform 225"/>
          <p:cNvSpPr>
            <a:spLocks noChangeAspect="1"/>
          </p:cNvSpPr>
          <p:nvPr/>
        </p:nvSpPr>
        <p:spPr bwMode="auto">
          <a:xfrm>
            <a:off x="9321800" y="4079875"/>
            <a:ext cx="6350" cy="11113"/>
          </a:xfrm>
          <a:custGeom>
            <a:avLst/>
            <a:gdLst>
              <a:gd name="T0" fmla="*/ 0 w 19"/>
              <a:gd name="T1" fmla="*/ 2147483647 h 35"/>
              <a:gd name="T2" fmla="*/ 2147483647 w 19"/>
              <a:gd name="T3" fmla="*/ 0 h 35"/>
              <a:gd name="T4" fmla="*/ 2147483647 w 19"/>
              <a:gd name="T5" fmla="*/ 2147483647 h 35"/>
              <a:gd name="T6" fmla="*/ 2147483647 w 19"/>
              <a:gd name="T7" fmla="*/ 2147483647 h 35"/>
              <a:gd name="T8" fmla="*/ 2147483647 w 19"/>
              <a:gd name="T9" fmla="*/ 2147483647 h 35"/>
              <a:gd name="T10" fmla="*/ 2147483647 w 19"/>
              <a:gd name="T11" fmla="*/ 2147483647 h 35"/>
              <a:gd name="T12" fmla="*/ 0 w 19"/>
              <a:gd name="T13" fmla="*/ 2147483647 h 35"/>
              <a:gd name="T14" fmla="*/ 0 60000 65536"/>
              <a:gd name="T15" fmla="*/ 0 60000 65536"/>
              <a:gd name="T16" fmla="*/ 0 60000 65536"/>
              <a:gd name="T17" fmla="*/ 0 60000 65536"/>
              <a:gd name="T18" fmla="*/ 0 60000 65536"/>
              <a:gd name="T19" fmla="*/ 0 60000 65536"/>
              <a:gd name="T20" fmla="*/ 0 60000 65536"/>
              <a:gd name="T21" fmla="*/ 0 w 19"/>
              <a:gd name="T22" fmla="*/ 0 h 35"/>
              <a:gd name="T23" fmla="*/ 19 w 19"/>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5">
                <a:moveTo>
                  <a:pt x="0" y="27"/>
                </a:moveTo>
                <a:lnTo>
                  <a:pt x="12" y="0"/>
                </a:lnTo>
                <a:lnTo>
                  <a:pt x="15" y="2"/>
                </a:lnTo>
                <a:lnTo>
                  <a:pt x="19" y="3"/>
                </a:lnTo>
                <a:lnTo>
                  <a:pt x="9" y="33"/>
                </a:lnTo>
                <a:lnTo>
                  <a:pt x="13" y="35"/>
                </a:lnTo>
                <a:lnTo>
                  <a:pt x="0" y="27"/>
                </a:lnTo>
                <a:close/>
              </a:path>
            </a:pathLst>
          </a:custGeom>
          <a:solidFill>
            <a:srgbClr val="000000"/>
          </a:solidFill>
          <a:ln w="0">
            <a:solidFill>
              <a:srgbClr val="000000"/>
            </a:solidFill>
            <a:round/>
            <a:headEnd/>
            <a:tailEnd/>
          </a:ln>
        </p:spPr>
        <p:txBody>
          <a:bodyPr/>
          <a:lstStyle/>
          <a:p>
            <a:endParaRPr lang="en-US"/>
          </a:p>
        </p:txBody>
      </p:sp>
      <p:sp>
        <p:nvSpPr>
          <p:cNvPr id="67812" name="Freeform 226"/>
          <p:cNvSpPr>
            <a:spLocks noChangeAspect="1"/>
          </p:cNvSpPr>
          <p:nvPr/>
        </p:nvSpPr>
        <p:spPr bwMode="auto">
          <a:xfrm>
            <a:off x="9323388" y="4079875"/>
            <a:ext cx="6350" cy="14288"/>
          </a:xfrm>
          <a:custGeom>
            <a:avLst/>
            <a:gdLst>
              <a:gd name="T0" fmla="*/ 0 w 17"/>
              <a:gd name="T1" fmla="*/ 2147483647 h 34"/>
              <a:gd name="T2" fmla="*/ 2147483647 w 17"/>
              <a:gd name="T3" fmla="*/ 0 h 34"/>
              <a:gd name="T4" fmla="*/ 2147483647 w 17"/>
              <a:gd name="T5" fmla="*/ 2147483647 h 34"/>
              <a:gd name="T6" fmla="*/ 2147483647 w 17"/>
              <a:gd name="T7" fmla="*/ 2147483647 h 34"/>
              <a:gd name="T8" fmla="*/ 2147483647 w 17"/>
              <a:gd name="T9" fmla="*/ 2147483647 h 34"/>
              <a:gd name="T10" fmla="*/ 2147483647 w 17"/>
              <a:gd name="T11" fmla="*/ 2147483647 h 34"/>
              <a:gd name="T12" fmla="*/ 0 w 17"/>
              <a:gd name="T13" fmla="*/ 2147483647 h 34"/>
              <a:gd name="T14" fmla="*/ 0 60000 65536"/>
              <a:gd name="T15" fmla="*/ 0 60000 65536"/>
              <a:gd name="T16" fmla="*/ 0 60000 65536"/>
              <a:gd name="T17" fmla="*/ 0 60000 65536"/>
              <a:gd name="T18" fmla="*/ 0 60000 65536"/>
              <a:gd name="T19" fmla="*/ 0 60000 65536"/>
              <a:gd name="T20" fmla="*/ 0 60000 65536"/>
              <a:gd name="T21" fmla="*/ 0 w 17"/>
              <a:gd name="T22" fmla="*/ 0 h 34"/>
              <a:gd name="T23" fmla="*/ 17 w 17"/>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4">
                <a:moveTo>
                  <a:pt x="0" y="30"/>
                </a:moveTo>
                <a:lnTo>
                  <a:pt x="10" y="0"/>
                </a:lnTo>
                <a:lnTo>
                  <a:pt x="17" y="3"/>
                </a:lnTo>
                <a:lnTo>
                  <a:pt x="16" y="3"/>
                </a:lnTo>
                <a:lnTo>
                  <a:pt x="11" y="34"/>
                </a:lnTo>
                <a:lnTo>
                  <a:pt x="10" y="34"/>
                </a:lnTo>
                <a:lnTo>
                  <a:pt x="0" y="30"/>
                </a:lnTo>
                <a:close/>
              </a:path>
            </a:pathLst>
          </a:custGeom>
          <a:solidFill>
            <a:srgbClr val="000000"/>
          </a:solidFill>
          <a:ln w="0">
            <a:solidFill>
              <a:srgbClr val="000000"/>
            </a:solidFill>
            <a:round/>
            <a:headEnd/>
            <a:tailEnd/>
          </a:ln>
        </p:spPr>
        <p:txBody>
          <a:bodyPr/>
          <a:lstStyle/>
          <a:p>
            <a:endParaRPr lang="en-US"/>
          </a:p>
        </p:txBody>
      </p:sp>
      <p:sp>
        <p:nvSpPr>
          <p:cNvPr id="67813" name="Freeform 227"/>
          <p:cNvSpPr>
            <a:spLocks noChangeAspect="1"/>
          </p:cNvSpPr>
          <p:nvPr/>
        </p:nvSpPr>
        <p:spPr bwMode="auto">
          <a:xfrm>
            <a:off x="9328150" y="4083050"/>
            <a:ext cx="4763" cy="11113"/>
          </a:xfrm>
          <a:custGeom>
            <a:avLst/>
            <a:gdLst>
              <a:gd name="T0" fmla="*/ 0 w 16"/>
              <a:gd name="T1" fmla="*/ 2147483647 h 33"/>
              <a:gd name="T2" fmla="*/ 2147483647 w 16"/>
              <a:gd name="T3" fmla="*/ 0 h 33"/>
              <a:gd name="T4" fmla="*/ 2147483647 w 16"/>
              <a:gd name="T5" fmla="*/ 2147483647 h 33"/>
              <a:gd name="T6" fmla="*/ 2147483647 w 16"/>
              <a:gd name="T7" fmla="*/ 2147483647 h 33"/>
              <a:gd name="T8" fmla="*/ 0 w 16"/>
              <a:gd name="T9" fmla="*/ 2147483647 h 33"/>
              <a:gd name="T10" fmla="*/ 0 60000 65536"/>
              <a:gd name="T11" fmla="*/ 0 60000 65536"/>
              <a:gd name="T12" fmla="*/ 0 60000 65536"/>
              <a:gd name="T13" fmla="*/ 0 60000 65536"/>
              <a:gd name="T14" fmla="*/ 0 60000 65536"/>
              <a:gd name="T15" fmla="*/ 0 w 16"/>
              <a:gd name="T16" fmla="*/ 0 h 33"/>
              <a:gd name="T17" fmla="*/ 16 w 16"/>
              <a:gd name="T18" fmla="*/ 33 h 33"/>
            </a:gdLst>
            <a:ahLst/>
            <a:cxnLst>
              <a:cxn ang="T10">
                <a:pos x="T0" y="T1"/>
              </a:cxn>
              <a:cxn ang="T11">
                <a:pos x="T2" y="T3"/>
              </a:cxn>
              <a:cxn ang="T12">
                <a:pos x="T4" y="T5"/>
              </a:cxn>
              <a:cxn ang="T13">
                <a:pos x="T6" y="T7"/>
              </a:cxn>
              <a:cxn ang="T14">
                <a:pos x="T8" y="T9"/>
              </a:cxn>
            </a:cxnLst>
            <a:rect l="T15" t="T16" r="T17" b="T18"/>
            <a:pathLst>
              <a:path w="16" h="33">
                <a:moveTo>
                  <a:pt x="0" y="31"/>
                </a:moveTo>
                <a:lnTo>
                  <a:pt x="5" y="0"/>
                </a:lnTo>
                <a:lnTo>
                  <a:pt x="16" y="2"/>
                </a:lnTo>
                <a:lnTo>
                  <a:pt x="12" y="33"/>
                </a:lnTo>
                <a:lnTo>
                  <a:pt x="0" y="31"/>
                </a:lnTo>
                <a:close/>
              </a:path>
            </a:pathLst>
          </a:custGeom>
          <a:solidFill>
            <a:srgbClr val="000000"/>
          </a:solidFill>
          <a:ln w="0">
            <a:solidFill>
              <a:srgbClr val="000000"/>
            </a:solidFill>
            <a:round/>
            <a:headEnd/>
            <a:tailEnd/>
          </a:ln>
        </p:spPr>
        <p:txBody>
          <a:bodyPr/>
          <a:lstStyle/>
          <a:p>
            <a:endParaRPr lang="en-US"/>
          </a:p>
        </p:txBody>
      </p:sp>
      <p:sp>
        <p:nvSpPr>
          <p:cNvPr id="67814" name="Freeform 228"/>
          <p:cNvSpPr>
            <a:spLocks noChangeAspect="1"/>
          </p:cNvSpPr>
          <p:nvPr/>
        </p:nvSpPr>
        <p:spPr bwMode="auto">
          <a:xfrm>
            <a:off x="9204325" y="3949700"/>
            <a:ext cx="1588" cy="11113"/>
          </a:xfrm>
          <a:custGeom>
            <a:avLst/>
            <a:gdLst>
              <a:gd name="T0" fmla="*/ 0 w 1588"/>
              <a:gd name="T1" fmla="*/ 2147483647 h 31"/>
              <a:gd name="T2" fmla="*/ 0 w 1588"/>
              <a:gd name="T3" fmla="*/ 0 h 31"/>
              <a:gd name="T4" fmla="*/ 0 w 1588"/>
              <a:gd name="T5" fmla="*/ 2147483647 h 31"/>
              <a:gd name="T6" fmla="*/ 0 60000 65536"/>
              <a:gd name="T7" fmla="*/ 0 60000 65536"/>
              <a:gd name="T8" fmla="*/ 0 60000 65536"/>
              <a:gd name="T9" fmla="*/ 0 w 1588"/>
              <a:gd name="T10" fmla="*/ 0 h 31"/>
              <a:gd name="T11" fmla="*/ 1588 w 1588"/>
              <a:gd name="T12" fmla="*/ 31 h 31"/>
            </a:gdLst>
            <a:ahLst/>
            <a:cxnLst>
              <a:cxn ang="T6">
                <a:pos x="T0" y="T1"/>
              </a:cxn>
              <a:cxn ang="T7">
                <a:pos x="T2" y="T3"/>
              </a:cxn>
              <a:cxn ang="T8">
                <a:pos x="T4" y="T5"/>
              </a:cxn>
            </a:cxnLst>
            <a:rect l="T9" t="T10" r="T11" b="T12"/>
            <a:pathLst>
              <a:path w="1588" h="31">
                <a:moveTo>
                  <a:pt x="0" y="31"/>
                </a:moveTo>
                <a:lnTo>
                  <a:pt x="0" y="0"/>
                </a:lnTo>
                <a:lnTo>
                  <a:pt x="0" y="31"/>
                </a:lnTo>
                <a:close/>
              </a:path>
            </a:pathLst>
          </a:custGeom>
          <a:solidFill>
            <a:srgbClr val="000000"/>
          </a:solidFill>
          <a:ln w="0">
            <a:solidFill>
              <a:srgbClr val="000000"/>
            </a:solidFill>
            <a:round/>
            <a:headEnd/>
            <a:tailEnd/>
          </a:ln>
        </p:spPr>
        <p:txBody>
          <a:bodyPr/>
          <a:lstStyle/>
          <a:p>
            <a:endParaRPr lang="en-US"/>
          </a:p>
        </p:txBody>
      </p:sp>
      <p:sp>
        <p:nvSpPr>
          <p:cNvPr id="67815" name="Freeform 229"/>
          <p:cNvSpPr>
            <a:spLocks noChangeAspect="1"/>
          </p:cNvSpPr>
          <p:nvPr/>
        </p:nvSpPr>
        <p:spPr bwMode="auto">
          <a:xfrm>
            <a:off x="9431338" y="3919538"/>
            <a:ext cx="6350" cy="9525"/>
          </a:xfrm>
          <a:custGeom>
            <a:avLst/>
            <a:gdLst>
              <a:gd name="T0" fmla="*/ 0 w 21"/>
              <a:gd name="T1" fmla="*/ 2147483647 h 30"/>
              <a:gd name="T2" fmla="*/ 0 w 21"/>
              <a:gd name="T3" fmla="*/ 2147483647 h 30"/>
              <a:gd name="T4" fmla="*/ 2147483647 w 21"/>
              <a:gd name="T5" fmla="*/ 0 h 30"/>
              <a:gd name="T6" fmla="*/ 2147483647 w 21"/>
              <a:gd name="T7" fmla="*/ 0 h 30"/>
              <a:gd name="T8" fmla="*/ 2147483647 w 21"/>
              <a:gd name="T9" fmla="*/ 0 h 30"/>
              <a:gd name="T10" fmla="*/ 2147483647 w 21"/>
              <a:gd name="T11" fmla="*/ 2147483647 h 30"/>
              <a:gd name="T12" fmla="*/ 2147483647 w 21"/>
              <a:gd name="T13" fmla="*/ 2147483647 h 30"/>
              <a:gd name="T14" fmla="*/ 2147483647 w 21"/>
              <a:gd name="T15" fmla="*/ 2147483647 h 30"/>
              <a:gd name="T16" fmla="*/ 2147483647 w 21"/>
              <a:gd name="T17" fmla="*/ 2147483647 h 30"/>
              <a:gd name="T18" fmla="*/ 2147483647 w 21"/>
              <a:gd name="T19" fmla="*/ 2147483647 h 30"/>
              <a:gd name="T20" fmla="*/ 2147483647 w 21"/>
              <a:gd name="T21" fmla="*/ 2147483647 h 30"/>
              <a:gd name="T22" fmla="*/ 2147483647 w 21"/>
              <a:gd name="T23" fmla="*/ 2147483647 h 30"/>
              <a:gd name="T24" fmla="*/ 2147483647 w 21"/>
              <a:gd name="T25" fmla="*/ 2147483647 h 30"/>
              <a:gd name="T26" fmla="*/ 2147483647 w 21"/>
              <a:gd name="T27" fmla="*/ 2147483647 h 30"/>
              <a:gd name="T28" fmla="*/ 2147483647 w 21"/>
              <a:gd name="T29" fmla="*/ 2147483647 h 30"/>
              <a:gd name="T30" fmla="*/ 2147483647 w 21"/>
              <a:gd name="T31" fmla="*/ 2147483647 h 30"/>
              <a:gd name="T32" fmla="*/ 2147483647 w 21"/>
              <a:gd name="T33" fmla="*/ 2147483647 h 30"/>
              <a:gd name="T34" fmla="*/ 2147483647 w 21"/>
              <a:gd name="T35" fmla="*/ 2147483647 h 30"/>
              <a:gd name="T36" fmla="*/ 2147483647 w 21"/>
              <a:gd name="T37" fmla="*/ 2147483647 h 30"/>
              <a:gd name="T38" fmla="*/ 2147483647 w 21"/>
              <a:gd name="T39" fmla="*/ 2147483647 h 30"/>
              <a:gd name="T40" fmla="*/ 2147483647 w 21"/>
              <a:gd name="T41" fmla="*/ 2147483647 h 30"/>
              <a:gd name="T42" fmla="*/ 0 w 21"/>
              <a:gd name="T43" fmla="*/ 2147483647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
              <a:gd name="T67" fmla="*/ 0 h 30"/>
              <a:gd name="T68" fmla="*/ 21 w 21"/>
              <a:gd name="T69" fmla="*/ 30 h 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 h="30">
                <a:moveTo>
                  <a:pt x="0" y="1"/>
                </a:moveTo>
                <a:lnTo>
                  <a:pt x="0" y="1"/>
                </a:lnTo>
                <a:lnTo>
                  <a:pt x="3" y="0"/>
                </a:lnTo>
                <a:lnTo>
                  <a:pt x="6" y="0"/>
                </a:lnTo>
                <a:lnTo>
                  <a:pt x="8" y="0"/>
                </a:lnTo>
                <a:lnTo>
                  <a:pt x="10" y="1"/>
                </a:lnTo>
                <a:lnTo>
                  <a:pt x="13" y="2"/>
                </a:lnTo>
                <a:lnTo>
                  <a:pt x="15" y="3"/>
                </a:lnTo>
                <a:lnTo>
                  <a:pt x="17" y="6"/>
                </a:lnTo>
                <a:lnTo>
                  <a:pt x="19" y="8"/>
                </a:lnTo>
                <a:lnTo>
                  <a:pt x="20" y="11"/>
                </a:lnTo>
                <a:lnTo>
                  <a:pt x="21" y="13"/>
                </a:lnTo>
                <a:lnTo>
                  <a:pt x="21" y="16"/>
                </a:lnTo>
                <a:lnTo>
                  <a:pt x="21" y="18"/>
                </a:lnTo>
                <a:lnTo>
                  <a:pt x="20" y="20"/>
                </a:lnTo>
                <a:lnTo>
                  <a:pt x="19" y="23"/>
                </a:lnTo>
                <a:lnTo>
                  <a:pt x="18" y="25"/>
                </a:lnTo>
                <a:lnTo>
                  <a:pt x="16" y="27"/>
                </a:lnTo>
                <a:lnTo>
                  <a:pt x="14" y="29"/>
                </a:lnTo>
                <a:lnTo>
                  <a:pt x="11" y="30"/>
                </a:lnTo>
                <a:lnTo>
                  <a:pt x="0" y="1"/>
                </a:lnTo>
                <a:close/>
              </a:path>
            </a:pathLst>
          </a:custGeom>
          <a:solidFill>
            <a:srgbClr val="000000"/>
          </a:solidFill>
          <a:ln w="0">
            <a:solidFill>
              <a:srgbClr val="000000"/>
            </a:solidFill>
            <a:round/>
            <a:headEnd/>
            <a:tailEnd/>
          </a:ln>
        </p:spPr>
        <p:txBody>
          <a:bodyPr/>
          <a:lstStyle/>
          <a:p>
            <a:endParaRPr lang="en-US"/>
          </a:p>
        </p:txBody>
      </p:sp>
      <p:sp>
        <p:nvSpPr>
          <p:cNvPr id="67816" name="Freeform 230"/>
          <p:cNvSpPr>
            <a:spLocks noChangeAspect="1"/>
          </p:cNvSpPr>
          <p:nvPr/>
        </p:nvSpPr>
        <p:spPr bwMode="auto">
          <a:xfrm>
            <a:off x="9204325" y="3949700"/>
            <a:ext cx="25400" cy="11113"/>
          </a:xfrm>
          <a:custGeom>
            <a:avLst/>
            <a:gdLst>
              <a:gd name="T0" fmla="*/ 0 w 74"/>
              <a:gd name="T1" fmla="*/ 2147483647 h 32"/>
              <a:gd name="T2" fmla="*/ 0 w 74"/>
              <a:gd name="T3" fmla="*/ 2147483647 h 32"/>
              <a:gd name="T4" fmla="*/ 2147483647 w 74"/>
              <a:gd name="T5" fmla="*/ 0 h 32"/>
              <a:gd name="T6" fmla="*/ 2147483647 w 74"/>
              <a:gd name="T7" fmla="*/ 0 h 32"/>
              <a:gd name="T8" fmla="*/ 2147483647 w 74"/>
              <a:gd name="T9" fmla="*/ 2147483647 h 32"/>
              <a:gd name="T10" fmla="*/ 2147483647 w 74"/>
              <a:gd name="T11" fmla="*/ 2147483647 h 32"/>
              <a:gd name="T12" fmla="*/ 0 w 74"/>
              <a:gd name="T13" fmla="*/ 2147483647 h 32"/>
              <a:gd name="T14" fmla="*/ 0 60000 65536"/>
              <a:gd name="T15" fmla="*/ 0 60000 65536"/>
              <a:gd name="T16" fmla="*/ 0 60000 65536"/>
              <a:gd name="T17" fmla="*/ 0 60000 65536"/>
              <a:gd name="T18" fmla="*/ 0 60000 65536"/>
              <a:gd name="T19" fmla="*/ 0 60000 65536"/>
              <a:gd name="T20" fmla="*/ 0 60000 65536"/>
              <a:gd name="T21" fmla="*/ 0 w 74"/>
              <a:gd name="T22" fmla="*/ 0 h 32"/>
              <a:gd name="T23" fmla="*/ 74 w 7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32">
                <a:moveTo>
                  <a:pt x="0" y="32"/>
                </a:moveTo>
                <a:lnTo>
                  <a:pt x="0" y="1"/>
                </a:lnTo>
                <a:lnTo>
                  <a:pt x="74" y="0"/>
                </a:lnTo>
                <a:lnTo>
                  <a:pt x="74" y="31"/>
                </a:lnTo>
                <a:lnTo>
                  <a:pt x="0" y="32"/>
                </a:lnTo>
                <a:close/>
              </a:path>
            </a:pathLst>
          </a:custGeom>
          <a:solidFill>
            <a:srgbClr val="000000"/>
          </a:solidFill>
          <a:ln w="0">
            <a:solidFill>
              <a:srgbClr val="000000"/>
            </a:solidFill>
            <a:round/>
            <a:headEnd/>
            <a:tailEnd/>
          </a:ln>
        </p:spPr>
        <p:txBody>
          <a:bodyPr/>
          <a:lstStyle/>
          <a:p>
            <a:endParaRPr lang="en-US"/>
          </a:p>
        </p:txBody>
      </p:sp>
      <p:sp>
        <p:nvSpPr>
          <p:cNvPr id="67817" name="Freeform 231"/>
          <p:cNvSpPr>
            <a:spLocks noChangeAspect="1"/>
          </p:cNvSpPr>
          <p:nvPr/>
        </p:nvSpPr>
        <p:spPr bwMode="auto">
          <a:xfrm>
            <a:off x="9229725" y="3948113"/>
            <a:ext cx="30163" cy="12700"/>
          </a:xfrm>
          <a:custGeom>
            <a:avLst/>
            <a:gdLst>
              <a:gd name="T0" fmla="*/ 0 w 82"/>
              <a:gd name="T1" fmla="*/ 2147483647 h 34"/>
              <a:gd name="T2" fmla="*/ 0 w 82"/>
              <a:gd name="T3" fmla="*/ 2147483647 h 34"/>
              <a:gd name="T4" fmla="*/ 2147483647 w 82"/>
              <a:gd name="T5" fmla="*/ 0 h 34"/>
              <a:gd name="T6" fmla="*/ 2147483647 w 82"/>
              <a:gd name="T7" fmla="*/ 0 h 34"/>
              <a:gd name="T8" fmla="*/ 2147483647 w 82"/>
              <a:gd name="T9" fmla="*/ 2147483647 h 34"/>
              <a:gd name="T10" fmla="*/ 2147483647 w 82"/>
              <a:gd name="T11" fmla="*/ 2147483647 h 34"/>
              <a:gd name="T12" fmla="*/ 0 w 82"/>
              <a:gd name="T13" fmla="*/ 2147483647 h 34"/>
              <a:gd name="T14" fmla="*/ 0 60000 65536"/>
              <a:gd name="T15" fmla="*/ 0 60000 65536"/>
              <a:gd name="T16" fmla="*/ 0 60000 65536"/>
              <a:gd name="T17" fmla="*/ 0 60000 65536"/>
              <a:gd name="T18" fmla="*/ 0 60000 65536"/>
              <a:gd name="T19" fmla="*/ 0 60000 65536"/>
              <a:gd name="T20" fmla="*/ 0 60000 65536"/>
              <a:gd name="T21" fmla="*/ 0 w 82"/>
              <a:gd name="T22" fmla="*/ 0 h 34"/>
              <a:gd name="T23" fmla="*/ 82 w 82"/>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 h="34">
                <a:moveTo>
                  <a:pt x="0" y="34"/>
                </a:moveTo>
                <a:lnTo>
                  <a:pt x="0" y="3"/>
                </a:lnTo>
                <a:lnTo>
                  <a:pt x="82" y="0"/>
                </a:lnTo>
                <a:lnTo>
                  <a:pt x="82" y="32"/>
                </a:lnTo>
                <a:lnTo>
                  <a:pt x="0" y="34"/>
                </a:lnTo>
                <a:close/>
              </a:path>
            </a:pathLst>
          </a:custGeom>
          <a:solidFill>
            <a:srgbClr val="000000"/>
          </a:solidFill>
          <a:ln w="0">
            <a:solidFill>
              <a:srgbClr val="000000"/>
            </a:solidFill>
            <a:round/>
            <a:headEnd/>
            <a:tailEnd/>
          </a:ln>
        </p:spPr>
        <p:txBody>
          <a:bodyPr/>
          <a:lstStyle/>
          <a:p>
            <a:endParaRPr lang="en-US"/>
          </a:p>
        </p:txBody>
      </p:sp>
      <p:sp>
        <p:nvSpPr>
          <p:cNvPr id="67818" name="Freeform 232"/>
          <p:cNvSpPr>
            <a:spLocks noChangeAspect="1"/>
          </p:cNvSpPr>
          <p:nvPr/>
        </p:nvSpPr>
        <p:spPr bwMode="auto">
          <a:xfrm>
            <a:off x="9259888" y="3948113"/>
            <a:ext cx="30162" cy="9525"/>
          </a:xfrm>
          <a:custGeom>
            <a:avLst/>
            <a:gdLst>
              <a:gd name="T0" fmla="*/ 0 w 91"/>
              <a:gd name="T1" fmla="*/ 2147483647 h 36"/>
              <a:gd name="T2" fmla="*/ 0 w 91"/>
              <a:gd name="T3" fmla="*/ 2147483647 h 36"/>
              <a:gd name="T4" fmla="*/ 2147483647 w 91"/>
              <a:gd name="T5" fmla="*/ 0 h 36"/>
              <a:gd name="T6" fmla="*/ 2147483647 w 91"/>
              <a:gd name="T7" fmla="*/ 0 h 36"/>
              <a:gd name="T8" fmla="*/ 2147483647 w 91"/>
              <a:gd name="T9" fmla="*/ 2147483647 h 36"/>
              <a:gd name="T10" fmla="*/ 2147483647 w 91"/>
              <a:gd name="T11" fmla="*/ 2147483647 h 36"/>
              <a:gd name="T12" fmla="*/ 0 w 91"/>
              <a:gd name="T13" fmla="*/ 2147483647 h 36"/>
              <a:gd name="T14" fmla="*/ 0 60000 65536"/>
              <a:gd name="T15" fmla="*/ 0 60000 65536"/>
              <a:gd name="T16" fmla="*/ 0 60000 65536"/>
              <a:gd name="T17" fmla="*/ 0 60000 65536"/>
              <a:gd name="T18" fmla="*/ 0 60000 65536"/>
              <a:gd name="T19" fmla="*/ 0 60000 65536"/>
              <a:gd name="T20" fmla="*/ 0 60000 65536"/>
              <a:gd name="T21" fmla="*/ 0 w 91"/>
              <a:gd name="T22" fmla="*/ 0 h 36"/>
              <a:gd name="T23" fmla="*/ 91 w 91"/>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 h="36">
                <a:moveTo>
                  <a:pt x="0" y="36"/>
                </a:moveTo>
                <a:lnTo>
                  <a:pt x="0" y="4"/>
                </a:lnTo>
                <a:lnTo>
                  <a:pt x="87" y="0"/>
                </a:lnTo>
                <a:lnTo>
                  <a:pt x="88" y="0"/>
                </a:lnTo>
                <a:lnTo>
                  <a:pt x="90" y="31"/>
                </a:lnTo>
                <a:lnTo>
                  <a:pt x="91" y="31"/>
                </a:lnTo>
                <a:lnTo>
                  <a:pt x="0" y="36"/>
                </a:lnTo>
                <a:close/>
              </a:path>
            </a:pathLst>
          </a:custGeom>
          <a:solidFill>
            <a:srgbClr val="000000"/>
          </a:solidFill>
          <a:ln w="0">
            <a:solidFill>
              <a:srgbClr val="000000"/>
            </a:solidFill>
            <a:round/>
            <a:headEnd/>
            <a:tailEnd/>
          </a:ln>
        </p:spPr>
        <p:txBody>
          <a:bodyPr/>
          <a:lstStyle/>
          <a:p>
            <a:endParaRPr lang="en-US"/>
          </a:p>
        </p:txBody>
      </p:sp>
      <p:sp>
        <p:nvSpPr>
          <p:cNvPr id="67819" name="Freeform 233"/>
          <p:cNvSpPr>
            <a:spLocks noChangeAspect="1"/>
          </p:cNvSpPr>
          <p:nvPr/>
        </p:nvSpPr>
        <p:spPr bwMode="auto">
          <a:xfrm>
            <a:off x="9290050" y="3944938"/>
            <a:ext cx="31750" cy="12700"/>
          </a:xfrm>
          <a:custGeom>
            <a:avLst/>
            <a:gdLst>
              <a:gd name="T0" fmla="*/ 2147483647 w 94"/>
              <a:gd name="T1" fmla="*/ 2147483647 h 38"/>
              <a:gd name="T2" fmla="*/ 0 w 94"/>
              <a:gd name="T3" fmla="*/ 2147483647 h 38"/>
              <a:gd name="T4" fmla="*/ 2147483647 w 94"/>
              <a:gd name="T5" fmla="*/ 0 h 38"/>
              <a:gd name="T6" fmla="*/ 2147483647 w 94"/>
              <a:gd name="T7" fmla="*/ 0 h 38"/>
              <a:gd name="T8" fmla="*/ 2147483647 w 94"/>
              <a:gd name="T9" fmla="*/ 2147483647 h 38"/>
              <a:gd name="T10" fmla="*/ 2147483647 w 94"/>
              <a:gd name="T11" fmla="*/ 2147483647 h 38"/>
              <a:gd name="T12" fmla="*/ 2147483647 w 94"/>
              <a:gd name="T13" fmla="*/ 2147483647 h 38"/>
              <a:gd name="T14" fmla="*/ 0 60000 65536"/>
              <a:gd name="T15" fmla="*/ 0 60000 65536"/>
              <a:gd name="T16" fmla="*/ 0 60000 65536"/>
              <a:gd name="T17" fmla="*/ 0 60000 65536"/>
              <a:gd name="T18" fmla="*/ 0 60000 65536"/>
              <a:gd name="T19" fmla="*/ 0 60000 65536"/>
              <a:gd name="T20" fmla="*/ 0 60000 65536"/>
              <a:gd name="T21" fmla="*/ 0 w 94"/>
              <a:gd name="T22" fmla="*/ 0 h 38"/>
              <a:gd name="T23" fmla="*/ 94 w 94"/>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 h="38">
                <a:moveTo>
                  <a:pt x="2" y="38"/>
                </a:moveTo>
                <a:lnTo>
                  <a:pt x="0" y="7"/>
                </a:lnTo>
                <a:lnTo>
                  <a:pt x="92" y="0"/>
                </a:lnTo>
                <a:lnTo>
                  <a:pt x="94" y="31"/>
                </a:lnTo>
                <a:lnTo>
                  <a:pt x="2" y="38"/>
                </a:lnTo>
                <a:close/>
              </a:path>
            </a:pathLst>
          </a:custGeom>
          <a:solidFill>
            <a:srgbClr val="000000"/>
          </a:solidFill>
          <a:ln w="0">
            <a:solidFill>
              <a:srgbClr val="000000"/>
            </a:solidFill>
            <a:round/>
            <a:headEnd/>
            <a:tailEnd/>
          </a:ln>
        </p:spPr>
        <p:txBody>
          <a:bodyPr/>
          <a:lstStyle/>
          <a:p>
            <a:endParaRPr lang="en-US"/>
          </a:p>
        </p:txBody>
      </p:sp>
      <p:sp>
        <p:nvSpPr>
          <p:cNvPr id="67820" name="Freeform 234"/>
          <p:cNvSpPr>
            <a:spLocks noChangeAspect="1"/>
          </p:cNvSpPr>
          <p:nvPr/>
        </p:nvSpPr>
        <p:spPr bwMode="auto">
          <a:xfrm>
            <a:off x="9321800" y="3943350"/>
            <a:ext cx="33338" cy="12700"/>
          </a:xfrm>
          <a:custGeom>
            <a:avLst/>
            <a:gdLst>
              <a:gd name="T0" fmla="*/ 2147483647 w 94"/>
              <a:gd name="T1" fmla="*/ 2147483647 h 41"/>
              <a:gd name="T2" fmla="*/ 0 w 94"/>
              <a:gd name="T3" fmla="*/ 2147483647 h 41"/>
              <a:gd name="T4" fmla="*/ 2147483647 w 94"/>
              <a:gd name="T5" fmla="*/ 0 h 41"/>
              <a:gd name="T6" fmla="*/ 2147483647 w 94"/>
              <a:gd name="T7" fmla="*/ 0 h 41"/>
              <a:gd name="T8" fmla="*/ 2147483647 w 94"/>
              <a:gd name="T9" fmla="*/ 2147483647 h 41"/>
              <a:gd name="T10" fmla="*/ 2147483647 w 94"/>
              <a:gd name="T11" fmla="*/ 2147483647 h 41"/>
              <a:gd name="T12" fmla="*/ 2147483647 w 94"/>
              <a:gd name="T13" fmla="*/ 2147483647 h 41"/>
              <a:gd name="T14" fmla="*/ 0 60000 65536"/>
              <a:gd name="T15" fmla="*/ 0 60000 65536"/>
              <a:gd name="T16" fmla="*/ 0 60000 65536"/>
              <a:gd name="T17" fmla="*/ 0 60000 65536"/>
              <a:gd name="T18" fmla="*/ 0 60000 65536"/>
              <a:gd name="T19" fmla="*/ 0 60000 65536"/>
              <a:gd name="T20" fmla="*/ 0 60000 65536"/>
              <a:gd name="T21" fmla="*/ 0 w 94"/>
              <a:gd name="T22" fmla="*/ 0 h 41"/>
              <a:gd name="T23" fmla="*/ 94 w 94"/>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 h="41">
                <a:moveTo>
                  <a:pt x="2" y="41"/>
                </a:moveTo>
                <a:lnTo>
                  <a:pt x="0" y="10"/>
                </a:lnTo>
                <a:lnTo>
                  <a:pt x="86" y="0"/>
                </a:lnTo>
                <a:lnTo>
                  <a:pt x="88" y="0"/>
                </a:lnTo>
                <a:lnTo>
                  <a:pt x="92" y="31"/>
                </a:lnTo>
                <a:lnTo>
                  <a:pt x="94" y="31"/>
                </a:lnTo>
                <a:lnTo>
                  <a:pt x="2" y="41"/>
                </a:lnTo>
                <a:close/>
              </a:path>
            </a:pathLst>
          </a:custGeom>
          <a:solidFill>
            <a:srgbClr val="000000"/>
          </a:solidFill>
          <a:ln w="0">
            <a:solidFill>
              <a:srgbClr val="000000"/>
            </a:solidFill>
            <a:round/>
            <a:headEnd/>
            <a:tailEnd/>
          </a:ln>
        </p:spPr>
        <p:txBody>
          <a:bodyPr/>
          <a:lstStyle/>
          <a:p>
            <a:endParaRPr lang="en-US"/>
          </a:p>
        </p:txBody>
      </p:sp>
      <p:sp>
        <p:nvSpPr>
          <p:cNvPr id="67821" name="Freeform 235"/>
          <p:cNvSpPr>
            <a:spLocks noChangeAspect="1"/>
          </p:cNvSpPr>
          <p:nvPr/>
        </p:nvSpPr>
        <p:spPr bwMode="auto">
          <a:xfrm>
            <a:off x="9353550" y="3935413"/>
            <a:ext cx="30163" cy="17462"/>
          </a:xfrm>
          <a:custGeom>
            <a:avLst/>
            <a:gdLst>
              <a:gd name="T0" fmla="*/ 2147483647 w 96"/>
              <a:gd name="T1" fmla="*/ 2147483647 h 49"/>
              <a:gd name="T2" fmla="*/ 0 w 96"/>
              <a:gd name="T3" fmla="*/ 2147483647 h 49"/>
              <a:gd name="T4" fmla="*/ 2147483647 w 96"/>
              <a:gd name="T5" fmla="*/ 0 h 49"/>
              <a:gd name="T6" fmla="*/ 2147483647 w 96"/>
              <a:gd name="T7" fmla="*/ 2147483647 h 49"/>
              <a:gd name="T8" fmla="*/ 2147483647 w 96"/>
              <a:gd name="T9" fmla="*/ 2147483647 h 49"/>
              <a:gd name="T10" fmla="*/ 2147483647 w 96"/>
              <a:gd name="T11" fmla="*/ 2147483647 h 49"/>
              <a:gd name="T12" fmla="*/ 2147483647 w 96"/>
              <a:gd name="T13" fmla="*/ 2147483647 h 49"/>
              <a:gd name="T14" fmla="*/ 0 60000 65536"/>
              <a:gd name="T15" fmla="*/ 0 60000 65536"/>
              <a:gd name="T16" fmla="*/ 0 60000 65536"/>
              <a:gd name="T17" fmla="*/ 0 60000 65536"/>
              <a:gd name="T18" fmla="*/ 0 60000 65536"/>
              <a:gd name="T19" fmla="*/ 0 60000 65536"/>
              <a:gd name="T20" fmla="*/ 0 60000 65536"/>
              <a:gd name="T21" fmla="*/ 0 w 96"/>
              <a:gd name="T22" fmla="*/ 0 h 49"/>
              <a:gd name="T23" fmla="*/ 96 w 96"/>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 h="49">
                <a:moveTo>
                  <a:pt x="4" y="49"/>
                </a:moveTo>
                <a:lnTo>
                  <a:pt x="0" y="18"/>
                </a:lnTo>
                <a:lnTo>
                  <a:pt x="96" y="0"/>
                </a:lnTo>
                <a:lnTo>
                  <a:pt x="85" y="3"/>
                </a:lnTo>
                <a:lnTo>
                  <a:pt x="91" y="32"/>
                </a:lnTo>
                <a:lnTo>
                  <a:pt x="81" y="35"/>
                </a:lnTo>
                <a:lnTo>
                  <a:pt x="4" y="49"/>
                </a:lnTo>
                <a:close/>
              </a:path>
            </a:pathLst>
          </a:custGeom>
          <a:solidFill>
            <a:srgbClr val="000000"/>
          </a:solidFill>
          <a:ln w="0">
            <a:solidFill>
              <a:srgbClr val="000000"/>
            </a:solidFill>
            <a:round/>
            <a:headEnd/>
            <a:tailEnd/>
          </a:ln>
        </p:spPr>
        <p:txBody>
          <a:bodyPr/>
          <a:lstStyle/>
          <a:p>
            <a:endParaRPr lang="en-US"/>
          </a:p>
        </p:txBody>
      </p:sp>
      <p:sp>
        <p:nvSpPr>
          <p:cNvPr id="67822" name="Freeform 236"/>
          <p:cNvSpPr>
            <a:spLocks noChangeAspect="1"/>
          </p:cNvSpPr>
          <p:nvPr/>
        </p:nvSpPr>
        <p:spPr bwMode="auto">
          <a:xfrm>
            <a:off x="9380538" y="3929063"/>
            <a:ext cx="31750" cy="17462"/>
          </a:xfrm>
          <a:custGeom>
            <a:avLst/>
            <a:gdLst>
              <a:gd name="T0" fmla="*/ 2147483647 w 90"/>
              <a:gd name="T1" fmla="*/ 2147483647 h 50"/>
              <a:gd name="T2" fmla="*/ 0 w 90"/>
              <a:gd name="T3" fmla="*/ 2147483647 h 50"/>
              <a:gd name="T4" fmla="*/ 2147483647 w 90"/>
              <a:gd name="T5" fmla="*/ 2147483647 h 50"/>
              <a:gd name="T6" fmla="*/ 2147483647 w 90"/>
              <a:gd name="T7" fmla="*/ 0 h 50"/>
              <a:gd name="T8" fmla="*/ 2147483647 w 90"/>
              <a:gd name="T9" fmla="*/ 2147483647 h 50"/>
              <a:gd name="T10" fmla="*/ 2147483647 w 90"/>
              <a:gd name="T11" fmla="*/ 2147483647 h 50"/>
              <a:gd name="T12" fmla="*/ 2147483647 w 90"/>
              <a:gd name="T13" fmla="*/ 2147483647 h 50"/>
              <a:gd name="T14" fmla="*/ 0 60000 65536"/>
              <a:gd name="T15" fmla="*/ 0 60000 65536"/>
              <a:gd name="T16" fmla="*/ 0 60000 65536"/>
              <a:gd name="T17" fmla="*/ 0 60000 65536"/>
              <a:gd name="T18" fmla="*/ 0 60000 65536"/>
              <a:gd name="T19" fmla="*/ 0 60000 65536"/>
              <a:gd name="T20" fmla="*/ 0 60000 65536"/>
              <a:gd name="T21" fmla="*/ 0 w 90"/>
              <a:gd name="T22" fmla="*/ 0 h 50"/>
              <a:gd name="T23" fmla="*/ 90 w 90"/>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50">
                <a:moveTo>
                  <a:pt x="6" y="50"/>
                </a:moveTo>
                <a:lnTo>
                  <a:pt x="0" y="21"/>
                </a:lnTo>
                <a:lnTo>
                  <a:pt x="72" y="2"/>
                </a:lnTo>
                <a:lnTo>
                  <a:pt x="76" y="0"/>
                </a:lnTo>
                <a:lnTo>
                  <a:pt x="86" y="29"/>
                </a:lnTo>
                <a:lnTo>
                  <a:pt x="90" y="27"/>
                </a:lnTo>
                <a:lnTo>
                  <a:pt x="6" y="50"/>
                </a:lnTo>
                <a:close/>
              </a:path>
            </a:pathLst>
          </a:custGeom>
          <a:solidFill>
            <a:srgbClr val="000000"/>
          </a:solidFill>
          <a:ln w="0">
            <a:solidFill>
              <a:srgbClr val="000000"/>
            </a:solidFill>
            <a:round/>
            <a:headEnd/>
            <a:tailEnd/>
          </a:ln>
        </p:spPr>
        <p:txBody>
          <a:bodyPr/>
          <a:lstStyle/>
          <a:p>
            <a:endParaRPr lang="en-US"/>
          </a:p>
        </p:txBody>
      </p:sp>
      <p:sp>
        <p:nvSpPr>
          <p:cNvPr id="67823" name="Freeform 237"/>
          <p:cNvSpPr>
            <a:spLocks noChangeAspect="1"/>
          </p:cNvSpPr>
          <p:nvPr/>
        </p:nvSpPr>
        <p:spPr bwMode="auto">
          <a:xfrm>
            <a:off x="9405938" y="3919538"/>
            <a:ext cx="26987" cy="19050"/>
          </a:xfrm>
          <a:custGeom>
            <a:avLst/>
            <a:gdLst>
              <a:gd name="T0" fmla="*/ 2147483647 w 78"/>
              <a:gd name="T1" fmla="*/ 2147483647 h 56"/>
              <a:gd name="T2" fmla="*/ 0 w 78"/>
              <a:gd name="T3" fmla="*/ 2147483647 h 56"/>
              <a:gd name="T4" fmla="*/ 2147483647 w 78"/>
              <a:gd name="T5" fmla="*/ 0 h 56"/>
              <a:gd name="T6" fmla="*/ 2147483647 w 78"/>
              <a:gd name="T7" fmla="*/ 2147483647 h 56"/>
              <a:gd name="T8" fmla="*/ 2147483647 w 78"/>
              <a:gd name="T9" fmla="*/ 2147483647 h 56"/>
              <a:gd name="T10" fmla="*/ 0 60000 65536"/>
              <a:gd name="T11" fmla="*/ 0 60000 65536"/>
              <a:gd name="T12" fmla="*/ 0 60000 65536"/>
              <a:gd name="T13" fmla="*/ 0 60000 65536"/>
              <a:gd name="T14" fmla="*/ 0 60000 65536"/>
              <a:gd name="T15" fmla="*/ 0 w 78"/>
              <a:gd name="T16" fmla="*/ 0 h 56"/>
              <a:gd name="T17" fmla="*/ 78 w 78"/>
              <a:gd name="T18" fmla="*/ 56 h 56"/>
            </a:gdLst>
            <a:ahLst/>
            <a:cxnLst>
              <a:cxn ang="T10">
                <a:pos x="T0" y="T1"/>
              </a:cxn>
              <a:cxn ang="T11">
                <a:pos x="T2" y="T3"/>
              </a:cxn>
              <a:cxn ang="T12">
                <a:pos x="T4" y="T5"/>
              </a:cxn>
              <a:cxn ang="T13">
                <a:pos x="T6" y="T7"/>
              </a:cxn>
              <a:cxn ang="T14">
                <a:pos x="T8" y="T9"/>
              </a:cxn>
            </a:cxnLst>
            <a:rect l="T15" t="T16" r="T17" b="T18"/>
            <a:pathLst>
              <a:path w="78" h="56">
                <a:moveTo>
                  <a:pt x="10" y="56"/>
                </a:moveTo>
                <a:lnTo>
                  <a:pt x="0" y="27"/>
                </a:lnTo>
                <a:lnTo>
                  <a:pt x="67" y="0"/>
                </a:lnTo>
                <a:lnTo>
                  <a:pt x="78" y="29"/>
                </a:lnTo>
                <a:lnTo>
                  <a:pt x="10" y="56"/>
                </a:lnTo>
                <a:close/>
              </a:path>
            </a:pathLst>
          </a:custGeom>
          <a:solidFill>
            <a:srgbClr val="000000"/>
          </a:solidFill>
          <a:ln w="0">
            <a:solidFill>
              <a:srgbClr val="000000"/>
            </a:solidFill>
            <a:round/>
            <a:headEnd/>
            <a:tailEnd/>
          </a:ln>
        </p:spPr>
        <p:txBody>
          <a:bodyPr/>
          <a:lstStyle/>
          <a:p>
            <a:endParaRPr lang="en-US"/>
          </a:p>
        </p:txBody>
      </p:sp>
      <p:sp>
        <p:nvSpPr>
          <p:cNvPr id="67824" name="Freeform 238"/>
          <p:cNvSpPr>
            <a:spLocks noChangeAspect="1"/>
          </p:cNvSpPr>
          <p:nvPr/>
        </p:nvSpPr>
        <p:spPr bwMode="auto">
          <a:xfrm>
            <a:off x="9426575" y="3919538"/>
            <a:ext cx="6350" cy="9525"/>
          </a:xfrm>
          <a:custGeom>
            <a:avLst/>
            <a:gdLst>
              <a:gd name="T0" fmla="*/ 2147483647 w 16"/>
              <a:gd name="T1" fmla="*/ 2147483647 h 31"/>
              <a:gd name="T2" fmla="*/ 2147483647 w 16"/>
              <a:gd name="T3" fmla="*/ 2147483647 h 31"/>
              <a:gd name="T4" fmla="*/ 2147483647 w 16"/>
              <a:gd name="T5" fmla="*/ 2147483647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0 w 16"/>
              <a:gd name="T19" fmla="*/ 2147483647 h 31"/>
              <a:gd name="T20" fmla="*/ 0 w 16"/>
              <a:gd name="T21" fmla="*/ 2147483647 h 31"/>
              <a:gd name="T22" fmla="*/ 0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0 h 31"/>
              <a:gd name="T38" fmla="*/ 2147483647 w 16"/>
              <a:gd name="T39" fmla="*/ 0 h 31"/>
              <a:gd name="T40" fmla="*/ 2147483647 w 16"/>
              <a:gd name="T41" fmla="*/ 0 h 31"/>
              <a:gd name="T42" fmla="*/ 2147483647 w 16"/>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16" y="31"/>
                </a:moveTo>
                <a:lnTo>
                  <a:pt x="16" y="31"/>
                </a:lnTo>
                <a:lnTo>
                  <a:pt x="14" y="31"/>
                </a:lnTo>
                <a:lnTo>
                  <a:pt x="10" y="31"/>
                </a:lnTo>
                <a:lnTo>
                  <a:pt x="8" y="29"/>
                </a:lnTo>
                <a:lnTo>
                  <a:pt x="6" y="28"/>
                </a:lnTo>
                <a:lnTo>
                  <a:pt x="4" y="26"/>
                </a:lnTo>
                <a:lnTo>
                  <a:pt x="2" y="24"/>
                </a:lnTo>
                <a:lnTo>
                  <a:pt x="1" y="21"/>
                </a:lnTo>
                <a:lnTo>
                  <a:pt x="0" y="19"/>
                </a:lnTo>
                <a:lnTo>
                  <a:pt x="0" y="16"/>
                </a:lnTo>
                <a:lnTo>
                  <a:pt x="0" y="14"/>
                </a:lnTo>
                <a:lnTo>
                  <a:pt x="1" y="11"/>
                </a:lnTo>
                <a:lnTo>
                  <a:pt x="2" y="9"/>
                </a:lnTo>
                <a:lnTo>
                  <a:pt x="4" y="7"/>
                </a:lnTo>
                <a:lnTo>
                  <a:pt x="6" y="4"/>
                </a:lnTo>
                <a:lnTo>
                  <a:pt x="8" y="2"/>
                </a:lnTo>
                <a:lnTo>
                  <a:pt x="10" y="1"/>
                </a:lnTo>
                <a:lnTo>
                  <a:pt x="14" y="0"/>
                </a:lnTo>
                <a:lnTo>
                  <a:pt x="16" y="0"/>
                </a:lnTo>
                <a:lnTo>
                  <a:pt x="16" y="31"/>
                </a:lnTo>
                <a:close/>
              </a:path>
            </a:pathLst>
          </a:custGeom>
          <a:solidFill>
            <a:srgbClr val="000000"/>
          </a:solidFill>
          <a:ln w="0">
            <a:solidFill>
              <a:srgbClr val="000000"/>
            </a:solidFill>
            <a:round/>
            <a:headEnd/>
            <a:tailEnd/>
          </a:ln>
        </p:spPr>
        <p:txBody>
          <a:bodyPr/>
          <a:lstStyle/>
          <a:p>
            <a:endParaRPr lang="en-US"/>
          </a:p>
        </p:txBody>
      </p:sp>
      <p:sp>
        <p:nvSpPr>
          <p:cNvPr id="67825" name="Freeform 239"/>
          <p:cNvSpPr>
            <a:spLocks noChangeAspect="1"/>
          </p:cNvSpPr>
          <p:nvPr/>
        </p:nvSpPr>
        <p:spPr bwMode="auto">
          <a:xfrm>
            <a:off x="9434513" y="3919538"/>
            <a:ext cx="6350" cy="9525"/>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0 w 16"/>
              <a:gd name="T39" fmla="*/ 2147483647 h 31"/>
              <a:gd name="T40" fmla="*/ 0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3" y="0"/>
                </a:lnTo>
                <a:lnTo>
                  <a:pt x="5" y="1"/>
                </a:lnTo>
                <a:lnTo>
                  <a:pt x="8" y="2"/>
                </a:lnTo>
                <a:lnTo>
                  <a:pt x="10" y="4"/>
                </a:lnTo>
                <a:lnTo>
                  <a:pt x="12" y="7"/>
                </a:lnTo>
                <a:lnTo>
                  <a:pt x="13" y="9"/>
                </a:lnTo>
                <a:lnTo>
                  <a:pt x="16" y="11"/>
                </a:lnTo>
                <a:lnTo>
                  <a:pt x="16" y="14"/>
                </a:lnTo>
                <a:lnTo>
                  <a:pt x="16" y="16"/>
                </a:lnTo>
                <a:lnTo>
                  <a:pt x="16" y="19"/>
                </a:lnTo>
                <a:lnTo>
                  <a:pt x="16" y="21"/>
                </a:lnTo>
                <a:lnTo>
                  <a:pt x="13" y="24"/>
                </a:lnTo>
                <a:lnTo>
                  <a:pt x="12" y="26"/>
                </a:lnTo>
                <a:lnTo>
                  <a:pt x="10" y="28"/>
                </a:lnTo>
                <a:lnTo>
                  <a:pt x="8" y="29"/>
                </a:lnTo>
                <a:lnTo>
                  <a:pt x="5" y="31"/>
                </a:lnTo>
                <a:lnTo>
                  <a:pt x="3"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67826" name="Freeform 240"/>
          <p:cNvSpPr>
            <a:spLocks noChangeAspect="1"/>
          </p:cNvSpPr>
          <p:nvPr/>
        </p:nvSpPr>
        <p:spPr bwMode="auto">
          <a:xfrm>
            <a:off x="9432925" y="3919538"/>
            <a:ext cx="1588" cy="9525"/>
          </a:xfrm>
          <a:custGeom>
            <a:avLst/>
            <a:gdLst>
              <a:gd name="T0" fmla="*/ 0 w 1"/>
              <a:gd name="T1" fmla="*/ 2147483647 h 31"/>
              <a:gd name="T2" fmla="*/ 0 w 1"/>
              <a:gd name="T3" fmla="*/ 0 h 31"/>
              <a:gd name="T4" fmla="*/ 2147483647 w 1"/>
              <a:gd name="T5" fmla="*/ 0 h 31"/>
              <a:gd name="T6" fmla="*/ 2147483647 w 1"/>
              <a:gd name="T7" fmla="*/ 0 h 31"/>
              <a:gd name="T8" fmla="*/ 2147483647 w 1"/>
              <a:gd name="T9" fmla="*/ 2147483647 h 31"/>
              <a:gd name="T10" fmla="*/ 2147483647 w 1"/>
              <a:gd name="T11" fmla="*/ 2147483647 h 31"/>
              <a:gd name="T12" fmla="*/ 0 w 1"/>
              <a:gd name="T13" fmla="*/ 2147483647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0" y="31"/>
                </a:moveTo>
                <a:lnTo>
                  <a:pt x="0" y="0"/>
                </a:lnTo>
                <a:lnTo>
                  <a:pt x="1" y="0"/>
                </a:lnTo>
                <a:lnTo>
                  <a:pt x="1" y="31"/>
                </a:lnTo>
                <a:lnTo>
                  <a:pt x="0" y="31"/>
                </a:lnTo>
                <a:close/>
              </a:path>
            </a:pathLst>
          </a:custGeom>
          <a:solidFill>
            <a:srgbClr val="000000"/>
          </a:solidFill>
          <a:ln w="0">
            <a:solidFill>
              <a:srgbClr val="000000"/>
            </a:solidFill>
            <a:round/>
            <a:headEnd/>
            <a:tailEnd/>
          </a:ln>
        </p:spPr>
        <p:txBody>
          <a:bodyPr/>
          <a:lstStyle/>
          <a:p>
            <a:endParaRPr lang="en-US"/>
          </a:p>
        </p:txBody>
      </p:sp>
      <p:sp>
        <p:nvSpPr>
          <p:cNvPr id="67827" name="Freeform 241"/>
          <p:cNvSpPr>
            <a:spLocks noChangeAspect="1"/>
          </p:cNvSpPr>
          <p:nvPr/>
        </p:nvSpPr>
        <p:spPr bwMode="auto">
          <a:xfrm>
            <a:off x="9432925" y="3919538"/>
            <a:ext cx="1588" cy="9525"/>
          </a:xfrm>
          <a:custGeom>
            <a:avLst/>
            <a:gdLst>
              <a:gd name="T0" fmla="*/ 0 w 1"/>
              <a:gd name="T1" fmla="*/ 2147483647 h 31"/>
              <a:gd name="T2" fmla="*/ 0 w 1"/>
              <a:gd name="T3" fmla="*/ 0 h 31"/>
              <a:gd name="T4" fmla="*/ 2147483647 w 1"/>
              <a:gd name="T5" fmla="*/ 0 h 31"/>
              <a:gd name="T6" fmla="*/ 2147483647 w 1"/>
              <a:gd name="T7" fmla="*/ 0 h 31"/>
              <a:gd name="T8" fmla="*/ 2147483647 w 1"/>
              <a:gd name="T9" fmla="*/ 2147483647 h 31"/>
              <a:gd name="T10" fmla="*/ 2147483647 w 1"/>
              <a:gd name="T11" fmla="*/ 2147483647 h 31"/>
              <a:gd name="T12" fmla="*/ 0 w 1"/>
              <a:gd name="T13" fmla="*/ 2147483647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0" y="31"/>
                </a:moveTo>
                <a:lnTo>
                  <a:pt x="0" y="0"/>
                </a:lnTo>
                <a:lnTo>
                  <a:pt x="1" y="0"/>
                </a:lnTo>
                <a:lnTo>
                  <a:pt x="1" y="31"/>
                </a:lnTo>
                <a:lnTo>
                  <a:pt x="0" y="31"/>
                </a:lnTo>
                <a:close/>
              </a:path>
            </a:pathLst>
          </a:custGeom>
          <a:solidFill>
            <a:srgbClr val="000000"/>
          </a:solidFill>
          <a:ln w="0">
            <a:solidFill>
              <a:srgbClr val="000000"/>
            </a:solidFill>
            <a:round/>
            <a:headEnd/>
            <a:tailEnd/>
          </a:ln>
        </p:spPr>
        <p:txBody>
          <a:bodyPr/>
          <a:lstStyle/>
          <a:p>
            <a:endParaRPr lang="en-US"/>
          </a:p>
        </p:txBody>
      </p:sp>
      <p:sp>
        <p:nvSpPr>
          <p:cNvPr id="67828" name="Freeform 242"/>
          <p:cNvSpPr>
            <a:spLocks noChangeAspect="1"/>
          </p:cNvSpPr>
          <p:nvPr/>
        </p:nvSpPr>
        <p:spPr bwMode="auto">
          <a:xfrm>
            <a:off x="9432925" y="3919538"/>
            <a:ext cx="1588" cy="9525"/>
          </a:xfrm>
          <a:custGeom>
            <a:avLst/>
            <a:gdLst>
              <a:gd name="T0" fmla="*/ 0 w 1"/>
              <a:gd name="T1" fmla="*/ 2147483647 h 31"/>
              <a:gd name="T2" fmla="*/ 0 w 1"/>
              <a:gd name="T3" fmla="*/ 0 h 31"/>
              <a:gd name="T4" fmla="*/ 2147483647 w 1"/>
              <a:gd name="T5" fmla="*/ 0 h 31"/>
              <a:gd name="T6" fmla="*/ 2147483647 w 1"/>
              <a:gd name="T7" fmla="*/ 0 h 31"/>
              <a:gd name="T8" fmla="*/ 2147483647 w 1"/>
              <a:gd name="T9" fmla="*/ 2147483647 h 31"/>
              <a:gd name="T10" fmla="*/ 2147483647 w 1"/>
              <a:gd name="T11" fmla="*/ 2147483647 h 31"/>
              <a:gd name="T12" fmla="*/ 0 w 1"/>
              <a:gd name="T13" fmla="*/ 2147483647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0" y="31"/>
                </a:moveTo>
                <a:lnTo>
                  <a:pt x="0" y="0"/>
                </a:lnTo>
                <a:lnTo>
                  <a:pt x="1" y="0"/>
                </a:lnTo>
                <a:lnTo>
                  <a:pt x="1" y="31"/>
                </a:lnTo>
                <a:lnTo>
                  <a:pt x="0" y="31"/>
                </a:lnTo>
                <a:close/>
              </a:path>
            </a:pathLst>
          </a:custGeom>
          <a:solidFill>
            <a:srgbClr val="000000"/>
          </a:solidFill>
          <a:ln w="0">
            <a:solidFill>
              <a:srgbClr val="000000"/>
            </a:solidFill>
            <a:round/>
            <a:headEnd/>
            <a:tailEnd/>
          </a:ln>
        </p:spPr>
        <p:txBody>
          <a:bodyPr/>
          <a:lstStyle/>
          <a:p>
            <a:endParaRPr lang="en-US"/>
          </a:p>
        </p:txBody>
      </p:sp>
      <p:sp>
        <p:nvSpPr>
          <p:cNvPr id="67829" name="Freeform 243"/>
          <p:cNvSpPr>
            <a:spLocks noChangeAspect="1"/>
          </p:cNvSpPr>
          <p:nvPr/>
        </p:nvSpPr>
        <p:spPr bwMode="auto">
          <a:xfrm>
            <a:off x="9432925" y="3919538"/>
            <a:ext cx="1588" cy="9525"/>
          </a:xfrm>
          <a:custGeom>
            <a:avLst/>
            <a:gdLst>
              <a:gd name="T0" fmla="*/ 0 w 1"/>
              <a:gd name="T1" fmla="*/ 2147483647 h 31"/>
              <a:gd name="T2" fmla="*/ 0 w 1"/>
              <a:gd name="T3" fmla="*/ 0 h 31"/>
              <a:gd name="T4" fmla="*/ 2147483647 w 1"/>
              <a:gd name="T5" fmla="*/ 0 h 31"/>
              <a:gd name="T6" fmla="*/ 2147483647 w 1"/>
              <a:gd name="T7" fmla="*/ 0 h 31"/>
              <a:gd name="T8" fmla="*/ 2147483647 w 1"/>
              <a:gd name="T9" fmla="*/ 2147483647 h 31"/>
              <a:gd name="T10" fmla="*/ 2147483647 w 1"/>
              <a:gd name="T11" fmla="*/ 2147483647 h 31"/>
              <a:gd name="T12" fmla="*/ 0 w 1"/>
              <a:gd name="T13" fmla="*/ 2147483647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0" y="31"/>
                </a:moveTo>
                <a:lnTo>
                  <a:pt x="0" y="0"/>
                </a:lnTo>
                <a:lnTo>
                  <a:pt x="1" y="0"/>
                </a:lnTo>
                <a:lnTo>
                  <a:pt x="1" y="31"/>
                </a:lnTo>
                <a:lnTo>
                  <a:pt x="0" y="31"/>
                </a:lnTo>
                <a:close/>
              </a:path>
            </a:pathLst>
          </a:custGeom>
          <a:solidFill>
            <a:srgbClr val="000000"/>
          </a:solidFill>
          <a:ln w="0">
            <a:solidFill>
              <a:srgbClr val="000000"/>
            </a:solidFill>
            <a:round/>
            <a:headEnd/>
            <a:tailEnd/>
          </a:ln>
        </p:spPr>
        <p:txBody>
          <a:bodyPr/>
          <a:lstStyle/>
          <a:p>
            <a:endParaRPr lang="en-US"/>
          </a:p>
        </p:txBody>
      </p:sp>
      <p:sp>
        <p:nvSpPr>
          <p:cNvPr id="67830" name="Freeform 244"/>
          <p:cNvSpPr>
            <a:spLocks noChangeAspect="1"/>
          </p:cNvSpPr>
          <p:nvPr/>
        </p:nvSpPr>
        <p:spPr bwMode="auto">
          <a:xfrm>
            <a:off x="9432925" y="3919538"/>
            <a:ext cx="1588" cy="9525"/>
          </a:xfrm>
          <a:custGeom>
            <a:avLst/>
            <a:gdLst>
              <a:gd name="T0" fmla="*/ 0 w 1"/>
              <a:gd name="T1" fmla="*/ 2147483647 h 31"/>
              <a:gd name="T2" fmla="*/ 0 w 1"/>
              <a:gd name="T3" fmla="*/ 0 h 31"/>
              <a:gd name="T4" fmla="*/ 2147483647 w 1"/>
              <a:gd name="T5" fmla="*/ 0 h 31"/>
              <a:gd name="T6" fmla="*/ 2147483647 w 1"/>
              <a:gd name="T7" fmla="*/ 0 h 31"/>
              <a:gd name="T8" fmla="*/ 2147483647 w 1"/>
              <a:gd name="T9" fmla="*/ 2147483647 h 31"/>
              <a:gd name="T10" fmla="*/ 2147483647 w 1"/>
              <a:gd name="T11" fmla="*/ 2147483647 h 31"/>
              <a:gd name="T12" fmla="*/ 0 w 1"/>
              <a:gd name="T13" fmla="*/ 2147483647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0" y="31"/>
                </a:moveTo>
                <a:lnTo>
                  <a:pt x="0" y="0"/>
                </a:lnTo>
                <a:lnTo>
                  <a:pt x="1" y="0"/>
                </a:lnTo>
                <a:lnTo>
                  <a:pt x="1" y="31"/>
                </a:lnTo>
                <a:lnTo>
                  <a:pt x="0" y="31"/>
                </a:lnTo>
                <a:close/>
              </a:path>
            </a:pathLst>
          </a:custGeom>
          <a:solidFill>
            <a:srgbClr val="000000"/>
          </a:solidFill>
          <a:ln w="0">
            <a:solidFill>
              <a:srgbClr val="000000"/>
            </a:solidFill>
            <a:round/>
            <a:headEnd/>
            <a:tailEnd/>
          </a:ln>
        </p:spPr>
        <p:txBody>
          <a:bodyPr/>
          <a:lstStyle/>
          <a:p>
            <a:endParaRPr lang="en-US"/>
          </a:p>
        </p:txBody>
      </p:sp>
      <p:sp>
        <p:nvSpPr>
          <p:cNvPr id="67831" name="Freeform 245"/>
          <p:cNvSpPr>
            <a:spLocks noChangeAspect="1"/>
          </p:cNvSpPr>
          <p:nvPr/>
        </p:nvSpPr>
        <p:spPr bwMode="auto">
          <a:xfrm>
            <a:off x="9432925" y="3919538"/>
            <a:ext cx="1588" cy="9525"/>
          </a:xfrm>
          <a:custGeom>
            <a:avLst/>
            <a:gdLst>
              <a:gd name="T0" fmla="*/ 0 w 1"/>
              <a:gd name="T1" fmla="*/ 2147483647 h 31"/>
              <a:gd name="T2" fmla="*/ 0 w 1"/>
              <a:gd name="T3" fmla="*/ 0 h 31"/>
              <a:gd name="T4" fmla="*/ 2147483647 w 1"/>
              <a:gd name="T5" fmla="*/ 0 h 31"/>
              <a:gd name="T6" fmla="*/ 2147483647 w 1"/>
              <a:gd name="T7" fmla="*/ 0 h 31"/>
              <a:gd name="T8" fmla="*/ 2147483647 w 1"/>
              <a:gd name="T9" fmla="*/ 2147483647 h 31"/>
              <a:gd name="T10" fmla="*/ 2147483647 w 1"/>
              <a:gd name="T11" fmla="*/ 2147483647 h 31"/>
              <a:gd name="T12" fmla="*/ 0 w 1"/>
              <a:gd name="T13" fmla="*/ 2147483647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0" y="31"/>
                </a:moveTo>
                <a:lnTo>
                  <a:pt x="0" y="0"/>
                </a:lnTo>
                <a:lnTo>
                  <a:pt x="1" y="0"/>
                </a:lnTo>
                <a:lnTo>
                  <a:pt x="1" y="31"/>
                </a:lnTo>
                <a:lnTo>
                  <a:pt x="0" y="31"/>
                </a:lnTo>
                <a:close/>
              </a:path>
            </a:pathLst>
          </a:custGeom>
          <a:solidFill>
            <a:srgbClr val="000000"/>
          </a:solidFill>
          <a:ln w="0">
            <a:solidFill>
              <a:srgbClr val="000000"/>
            </a:solidFill>
            <a:round/>
            <a:headEnd/>
            <a:tailEnd/>
          </a:ln>
        </p:spPr>
        <p:txBody>
          <a:bodyPr/>
          <a:lstStyle/>
          <a:p>
            <a:endParaRPr lang="en-US"/>
          </a:p>
        </p:txBody>
      </p:sp>
      <p:sp>
        <p:nvSpPr>
          <p:cNvPr id="67832" name="Freeform 246"/>
          <p:cNvSpPr>
            <a:spLocks noChangeAspect="1"/>
          </p:cNvSpPr>
          <p:nvPr/>
        </p:nvSpPr>
        <p:spPr bwMode="auto">
          <a:xfrm>
            <a:off x="9434513" y="3919538"/>
            <a:ext cx="3175" cy="9525"/>
          </a:xfrm>
          <a:custGeom>
            <a:avLst/>
            <a:gdLst>
              <a:gd name="T0" fmla="*/ 0 w 1"/>
              <a:gd name="T1" fmla="*/ 2147483647 h 31"/>
              <a:gd name="T2" fmla="*/ 0 w 1"/>
              <a:gd name="T3" fmla="*/ 0 h 31"/>
              <a:gd name="T4" fmla="*/ 2147483647 w 1"/>
              <a:gd name="T5" fmla="*/ 0 h 31"/>
              <a:gd name="T6" fmla="*/ 2147483647 w 1"/>
              <a:gd name="T7" fmla="*/ 0 h 31"/>
              <a:gd name="T8" fmla="*/ 2147483647 w 1"/>
              <a:gd name="T9" fmla="*/ 2147483647 h 31"/>
              <a:gd name="T10" fmla="*/ 2147483647 w 1"/>
              <a:gd name="T11" fmla="*/ 2147483647 h 31"/>
              <a:gd name="T12" fmla="*/ 0 w 1"/>
              <a:gd name="T13" fmla="*/ 2147483647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0" y="31"/>
                </a:moveTo>
                <a:lnTo>
                  <a:pt x="0" y="0"/>
                </a:lnTo>
                <a:lnTo>
                  <a:pt x="1" y="0"/>
                </a:lnTo>
                <a:lnTo>
                  <a:pt x="1" y="31"/>
                </a:lnTo>
                <a:lnTo>
                  <a:pt x="0" y="31"/>
                </a:lnTo>
                <a:close/>
              </a:path>
            </a:pathLst>
          </a:custGeom>
          <a:solidFill>
            <a:srgbClr val="000000"/>
          </a:solidFill>
          <a:ln w="0">
            <a:solidFill>
              <a:srgbClr val="000000"/>
            </a:solidFill>
            <a:round/>
            <a:headEnd/>
            <a:tailEnd/>
          </a:ln>
        </p:spPr>
        <p:txBody>
          <a:bodyPr/>
          <a:lstStyle/>
          <a:p>
            <a:endParaRPr lang="en-US"/>
          </a:p>
        </p:txBody>
      </p:sp>
      <p:sp>
        <p:nvSpPr>
          <p:cNvPr id="67833" name="Rectangle 247"/>
          <p:cNvSpPr>
            <a:spLocks noChangeAspect="1" noChangeArrowheads="1"/>
          </p:cNvSpPr>
          <p:nvPr/>
        </p:nvSpPr>
        <p:spPr bwMode="auto">
          <a:xfrm>
            <a:off x="9434513" y="3919538"/>
            <a:ext cx="1587" cy="9525"/>
          </a:xfrm>
          <a:prstGeom prst="rect">
            <a:avLst/>
          </a:prstGeom>
          <a:solidFill>
            <a:srgbClr val="000000"/>
          </a:solidFill>
          <a:ln w="0">
            <a:solidFill>
              <a:srgbClr val="000000"/>
            </a:solidFill>
            <a:miter lim="800000"/>
            <a:headEnd/>
            <a:tailEnd/>
          </a:ln>
        </p:spPr>
        <p:txBody>
          <a:bodyPr/>
          <a:lstStyle/>
          <a:p>
            <a:endParaRPr lang="en-US"/>
          </a:p>
        </p:txBody>
      </p:sp>
      <p:sp>
        <p:nvSpPr>
          <p:cNvPr id="67834" name="Freeform 248"/>
          <p:cNvSpPr>
            <a:spLocks noChangeAspect="1"/>
          </p:cNvSpPr>
          <p:nvPr/>
        </p:nvSpPr>
        <p:spPr bwMode="auto">
          <a:xfrm>
            <a:off x="9429750" y="3919538"/>
            <a:ext cx="11113" cy="6350"/>
          </a:xfrm>
          <a:custGeom>
            <a:avLst/>
            <a:gdLst>
              <a:gd name="T0" fmla="*/ 0 w 32"/>
              <a:gd name="T1" fmla="*/ 2147483647 h 16"/>
              <a:gd name="T2" fmla="*/ 0 w 32"/>
              <a:gd name="T3" fmla="*/ 2147483647 h 16"/>
              <a:gd name="T4" fmla="*/ 0 w 32"/>
              <a:gd name="T5" fmla="*/ 2147483647 h 16"/>
              <a:gd name="T6" fmla="*/ 2147483647 w 32"/>
              <a:gd name="T7" fmla="*/ 2147483647 h 16"/>
              <a:gd name="T8" fmla="*/ 2147483647 w 32"/>
              <a:gd name="T9" fmla="*/ 2147483647 h 16"/>
              <a:gd name="T10" fmla="*/ 2147483647 w 32"/>
              <a:gd name="T11" fmla="*/ 2147483647 h 16"/>
              <a:gd name="T12" fmla="*/ 2147483647 w 32"/>
              <a:gd name="T13" fmla="*/ 2147483647 h 16"/>
              <a:gd name="T14" fmla="*/ 2147483647 w 32"/>
              <a:gd name="T15" fmla="*/ 2147483647 h 16"/>
              <a:gd name="T16" fmla="*/ 2147483647 w 32"/>
              <a:gd name="T17" fmla="*/ 2147483647 h 16"/>
              <a:gd name="T18" fmla="*/ 2147483647 w 32"/>
              <a:gd name="T19" fmla="*/ 0 h 16"/>
              <a:gd name="T20" fmla="*/ 2147483647 w 32"/>
              <a:gd name="T21" fmla="*/ 0 h 16"/>
              <a:gd name="T22" fmla="*/ 2147483647 w 32"/>
              <a:gd name="T23" fmla="*/ 0 h 16"/>
              <a:gd name="T24" fmla="*/ 2147483647 w 32"/>
              <a:gd name="T25" fmla="*/ 2147483647 h 16"/>
              <a:gd name="T26" fmla="*/ 2147483647 w 32"/>
              <a:gd name="T27" fmla="*/ 2147483647 h 16"/>
              <a:gd name="T28" fmla="*/ 2147483647 w 32"/>
              <a:gd name="T29" fmla="*/ 2147483647 h 16"/>
              <a:gd name="T30" fmla="*/ 2147483647 w 32"/>
              <a:gd name="T31" fmla="*/ 2147483647 h 16"/>
              <a:gd name="T32" fmla="*/ 2147483647 w 32"/>
              <a:gd name="T33" fmla="*/ 2147483647 h 16"/>
              <a:gd name="T34" fmla="*/ 2147483647 w 32"/>
              <a:gd name="T35" fmla="*/ 2147483647 h 16"/>
              <a:gd name="T36" fmla="*/ 2147483647 w 32"/>
              <a:gd name="T37" fmla="*/ 2147483647 h 16"/>
              <a:gd name="T38" fmla="*/ 2147483647 w 32"/>
              <a:gd name="T39" fmla="*/ 2147483647 h 16"/>
              <a:gd name="T40" fmla="*/ 2147483647 w 32"/>
              <a:gd name="T41" fmla="*/ 2147483647 h 16"/>
              <a:gd name="T42" fmla="*/ 0 w 32"/>
              <a:gd name="T43" fmla="*/ 2147483647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
              <a:gd name="T67" fmla="*/ 0 h 16"/>
              <a:gd name="T68" fmla="*/ 32 w 32"/>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 h="16">
                <a:moveTo>
                  <a:pt x="0" y="16"/>
                </a:moveTo>
                <a:lnTo>
                  <a:pt x="0" y="16"/>
                </a:lnTo>
                <a:lnTo>
                  <a:pt x="0" y="14"/>
                </a:lnTo>
                <a:lnTo>
                  <a:pt x="1" y="11"/>
                </a:lnTo>
                <a:lnTo>
                  <a:pt x="2" y="9"/>
                </a:lnTo>
                <a:lnTo>
                  <a:pt x="5" y="7"/>
                </a:lnTo>
                <a:lnTo>
                  <a:pt x="7" y="4"/>
                </a:lnTo>
                <a:lnTo>
                  <a:pt x="9" y="2"/>
                </a:lnTo>
                <a:lnTo>
                  <a:pt x="11" y="1"/>
                </a:lnTo>
                <a:lnTo>
                  <a:pt x="14" y="0"/>
                </a:lnTo>
                <a:lnTo>
                  <a:pt x="16" y="0"/>
                </a:lnTo>
                <a:lnTo>
                  <a:pt x="18" y="0"/>
                </a:lnTo>
                <a:lnTo>
                  <a:pt x="21" y="1"/>
                </a:lnTo>
                <a:lnTo>
                  <a:pt x="23" y="2"/>
                </a:lnTo>
                <a:lnTo>
                  <a:pt x="25" y="4"/>
                </a:lnTo>
                <a:lnTo>
                  <a:pt x="27" y="7"/>
                </a:lnTo>
                <a:lnTo>
                  <a:pt x="29" y="9"/>
                </a:lnTo>
                <a:lnTo>
                  <a:pt x="30" y="11"/>
                </a:lnTo>
                <a:lnTo>
                  <a:pt x="32" y="14"/>
                </a:lnTo>
                <a:lnTo>
                  <a:pt x="32" y="16"/>
                </a:lnTo>
                <a:lnTo>
                  <a:pt x="0" y="16"/>
                </a:lnTo>
                <a:close/>
              </a:path>
            </a:pathLst>
          </a:custGeom>
          <a:solidFill>
            <a:srgbClr val="000000"/>
          </a:solidFill>
          <a:ln w="0">
            <a:solidFill>
              <a:srgbClr val="000000"/>
            </a:solidFill>
            <a:round/>
            <a:headEnd/>
            <a:tailEnd/>
          </a:ln>
        </p:spPr>
        <p:txBody>
          <a:bodyPr/>
          <a:lstStyle/>
          <a:p>
            <a:endParaRPr lang="en-US"/>
          </a:p>
        </p:txBody>
      </p:sp>
      <p:sp>
        <p:nvSpPr>
          <p:cNvPr id="67835" name="Freeform 249"/>
          <p:cNvSpPr>
            <a:spLocks noChangeAspect="1"/>
          </p:cNvSpPr>
          <p:nvPr/>
        </p:nvSpPr>
        <p:spPr bwMode="auto">
          <a:xfrm>
            <a:off x="9429750" y="3927475"/>
            <a:ext cx="11113" cy="6350"/>
          </a:xfrm>
          <a:custGeom>
            <a:avLst/>
            <a:gdLst>
              <a:gd name="T0" fmla="*/ 2147483647 w 32"/>
              <a:gd name="T1" fmla="*/ 0 h 16"/>
              <a:gd name="T2" fmla="*/ 2147483647 w 32"/>
              <a:gd name="T3" fmla="*/ 0 h 16"/>
              <a:gd name="T4" fmla="*/ 2147483647 w 32"/>
              <a:gd name="T5" fmla="*/ 2147483647 h 16"/>
              <a:gd name="T6" fmla="*/ 2147483647 w 32"/>
              <a:gd name="T7" fmla="*/ 2147483647 h 16"/>
              <a:gd name="T8" fmla="*/ 2147483647 w 32"/>
              <a:gd name="T9" fmla="*/ 2147483647 h 16"/>
              <a:gd name="T10" fmla="*/ 2147483647 w 32"/>
              <a:gd name="T11" fmla="*/ 2147483647 h 16"/>
              <a:gd name="T12" fmla="*/ 2147483647 w 32"/>
              <a:gd name="T13" fmla="*/ 2147483647 h 16"/>
              <a:gd name="T14" fmla="*/ 2147483647 w 32"/>
              <a:gd name="T15" fmla="*/ 2147483647 h 16"/>
              <a:gd name="T16" fmla="*/ 2147483647 w 32"/>
              <a:gd name="T17" fmla="*/ 2147483647 h 16"/>
              <a:gd name="T18" fmla="*/ 2147483647 w 32"/>
              <a:gd name="T19" fmla="*/ 2147483647 h 16"/>
              <a:gd name="T20" fmla="*/ 2147483647 w 32"/>
              <a:gd name="T21" fmla="*/ 2147483647 h 16"/>
              <a:gd name="T22" fmla="*/ 2147483647 w 32"/>
              <a:gd name="T23" fmla="*/ 2147483647 h 16"/>
              <a:gd name="T24" fmla="*/ 2147483647 w 32"/>
              <a:gd name="T25" fmla="*/ 2147483647 h 16"/>
              <a:gd name="T26" fmla="*/ 2147483647 w 32"/>
              <a:gd name="T27" fmla="*/ 2147483647 h 16"/>
              <a:gd name="T28" fmla="*/ 2147483647 w 32"/>
              <a:gd name="T29" fmla="*/ 2147483647 h 16"/>
              <a:gd name="T30" fmla="*/ 2147483647 w 32"/>
              <a:gd name="T31" fmla="*/ 2147483647 h 16"/>
              <a:gd name="T32" fmla="*/ 2147483647 w 32"/>
              <a:gd name="T33" fmla="*/ 2147483647 h 16"/>
              <a:gd name="T34" fmla="*/ 2147483647 w 32"/>
              <a:gd name="T35" fmla="*/ 2147483647 h 16"/>
              <a:gd name="T36" fmla="*/ 0 w 32"/>
              <a:gd name="T37" fmla="*/ 2147483647 h 16"/>
              <a:gd name="T38" fmla="*/ 0 w 32"/>
              <a:gd name="T39" fmla="*/ 0 h 16"/>
              <a:gd name="T40" fmla="*/ 0 w 32"/>
              <a:gd name="T41" fmla="*/ 0 h 16"/>
              <a:gd name="T42" fmla="*/ 2147483647 w 32"/>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
              <a:gd name="T67" fmla="*/ 0 h 16"/>
              <a:gd name="T68" fmla="*/ 32 w 32"/>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 h="16">
                <a:moveTo>
                  <a:pt x="32" y="0"/>
                </a:moveTo>
                <a:lnTo>
                  <a:pt x="32" y="0"/>
                </a:lnTo>
                <a:lnTo>
                  <a:pt x="32" y="2"/>
                </a:lnTo>
                <a:lnTo>
                  <a:pt x="30" y="5"/>
                </a:lnTo>
                <a:lnTo>
                  <a:pt x="29" y="7"/>
                </a:lnTo>
                <a:lnTo>
                  <a:pt x="27" y="10"/>
                </a:lnTo>
                <a:lnTo>
                  <a:pt x="25" y="12"/>
                </a:lnTo>
                <a:lnTo>
                  <a:pt x="23" y="14"/>
                </a:lnTo>
                <a:lnTo>
                  <a:pt x="21" y="15"/>
                </a:lnTo>
                <a:lnTo>
                  <a:pt x="18" y="16"/>
                </a:lnTo>
                <a:lnTo>
                  <a:pt x="16" y="16"/>
                </a:lnTo>
                <a:lnTo>
                  <a:pt x="14" y="16"/>
                </a:lnTo>
                <a:lnTo>
                  <a:pt x="11" y="15"/>
                </a:lnTo>
                <a:lnTo>
                  <a:pt x="9" y="14"/>
                </a:lnTo>
                <a:lnTo>
                  <a:pt x="7" y="12"/>
                </a:lnTo>
                <a:lnTo>
                  <a:pt x="5" y="10"/>
                </a:lnTo>
                <a:lnTo>
                  <a:pt x="2" y="7"/>
                </a:lnTo>
                <a:lnTo>
                  <a:pt x="1" y="5"/>
                </a:lnTo>
                <a:lnTo>
                  <a:pt x="0" y="2"/>
                </a:lnTo>
                <a:lnTo>
                  <a:pt x="0" y="0"/>
                </a:lnTo>
                <a:lnTo>
                  <a:pt x="32" y="0"/>
                </a:lnTo>
                <a:close/>
              </a:path>
            </a:pathLst>
          </a:custGeom>
          <a:solidFill>
            <a:srgbClr val="000000"/>
          </a:solidFill>
          <a:ln w="0">
            <a:solidFill>
              <a:srgbClr val="000000"/>
            </a:solidFill>
            <a:round/>
            <a:headEnd/>
            <a:tailEnd/>
          </a:ln>
        </p:spPr>
        <p:txBody>
          <a:bodyPr/>
          <a:lstStyle/>
          <a:p>
            <a:endParaRPr lang="en-US"/>
          </a:p>
        </p:txBody>
      </p:sp>
      <p:sp>
        <p:nvSpPr>
          <p:cNvPr id="67836" name="Freeform 250"/>
          <p:cNvSpPr>
            <a:spLocks noChangeAspect="1"/>
          </p:cNvSpPr>
          <p:nvPr/>
        </p:nvSpPr>
        <p:spPr bwMode="auto">
          <a:xfrm>
            <a:off x="9429750" y="3925888"/>
            <a:ext cx="11113" cy="1587"/>
          </a:xfrm>
          <a:custGeom>
            <a:avLst/>
            <a:gdLst>
              <a:gd name="T0" fmla="*/ 0 w 32"/>
              <a:gd name="T1" fmla="*/ 0 h 1"/>
              <a:gd name="T2" fmla="*/ 2147483647 w 32"/>
              <a:gd name="T3" fmla="*/ 0 h 1"/>
              <a:gd name="T4" fmla="*/ 2147483647 w 32"/>
              <a:gd name="T5" fmla="*/ 2147483647 h 1"/>
              <a:gd name="T6" fmla="*/ 2147483647 w 32"/>
              <a:gd name="T7" fmla="*/ 2147483647 h 1"/>
              <a:gd name="T8" fmla="*/ 0 w 32"/>
              <a:gd name="T9" fmla="*/ 2147483647 h 1"/>
              <a:gd name="T10" fmla="*/ 0 w 32"/>
              <a:gd name="T11" fmla="*/ 2147483647 h 1"/>
              <a:gd name="T12" fmla="*/ 0 w 32"/>
              <a:gd name="T13" fmla="*/ 0 h 1"/>
              <a:gd name="T14" fmla="*/ 0 60000 65536"/>
              <a:gd name="T15" fmla="*/ 0 60000 65536"/>
              <a:gd name="T16" fmla="*/ 0 60000 65536"/>
              <a:gd name="T17" fmla="*/ 0 60000 65536"/>
              <a:gd name="T18" fmla="*/ 0 60000 65536"/>
              <a:gd name="T19" fmla="*/ 0 60000 65536"/>
              <a:gd name="T20" fmla="*/ 0 60000 65536"/>
              <a:gd name="T21" fmla="*/ 0 w 32"/>
              <a:gd name="T22" fmla="*/ 0 h 1"/>
              <a:gd name="T23" fmla="*/ 32 w 3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
                <a:moveTo>
                  <a:pt x="0" y="0"/>
                </a:moveTo>
                <a:lnTo>
                  <a:pt x="32" y="0"/>
                </a:lnTo>
                <a:lnTo>
                  <a:pt x="32"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67837" name="Freeform 251"/>
          <p:cNvSpPr>
            <a:spLocks noChangeAspect="1"/>
          </p:cNvSpPr>
          <p:nvPr/>
        </p:nvSpPr>
        <p:spPr bwMode="auto">
          <a:xfrm>
            <a:off x="9429750" y="3925888"/>
            <a:ext cx="11113" cy="1587"/>
          </a:xfrm>
          <a:custGeom>
            <a:avLst/>
            <a:gdLst>
              <a:gd name="T0" fmla="*/ 0 w 32"/>
              <a:gd name="T1" fmla="*/ 0 h 1"/>
              <a:gd name="T2" fmla="*/ 2147483647 w 32"/>
              <a:gd name="T3" fmla="*/ 0 h 1"/>
              <a:gd name="T4" fmla="*/ 2147483647 w 32"/>
              <a:gd name="T5" fmla="*/ 2147483647 h 1"/>
              <a:gd name="T6" fmla="*/ 2147483647 w 32"/>
              <a:gd name="T7" fmla="*/ 2147483647 h 1"/>
              <a:gd name="T8" fmla="*/ 0 w 32"/>
              <a:gd name="T9" fmla="*/ 2147483647 h 1"/>
              <a:gd name="T10" fmla="*/ 0 w 32"/>
              <a:gd name="T11" fmla="*/ 2147483647 h 1"/>
              <a:gd name="T12" fmla="*/ 0 w 32"/>
              <a:gd name="T13" fmla="*/ 0 h 1"/>
              <a:gd name="T14" fmla="*/ 0 60000 65536"/>
              <a:gd name="T15" fmla="*/ 0 60000 65536"/>
              <a:gd name="T16" fmla="*/ 0 60000 65536"/>
              <a:gd name="T17" fmla="*/ 0 60000 65536"/>
              <a:gd name="T18" fmla="*/ 0 60000 65536"/>
              <a:gd name="T19" fmla="*/ 0 60000 65536"/>
              <a:gd name="T20" fmla="*/ 0 60000 65536"/>
              <a:gd name="T21" fmla="*/ 0 w 32"/>
              <a:gd name="T22" fmla="*/ 0 h 1"/>
              <a:gd name="T23" fmla="*/ 32 w 3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
                <a:moveTo>
                  <a:pt x="0" y="0"/>
                </a:moveTo>
                <a:lnTo>
                  <a:pt x="32" y="0"/>
                </a:lnTo>
                <a:lnTo>
                  <a:pt x="32"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67838" name="Freeform 252"/>
          <p:cNvSpPr>
            <a:spLocks noChangeAspect="1"/>
          </p:cNvSpPr>
          <p:nvPr/>
        </p:nvSpPr>
        <p:spPr bwMode="auto">
          <a:xfrm>
            <a:off x="9429750" y="3925888"/>
            <a:ext cx="11113" cy="1587"/>
          </a:xfrm>
          <a:custGeom>
            <a:avLst/>
            <a:gdLst>
              <a:gd name="T0" fmla="*/ 0 w 32"/>
              <a:gd name="T1" fmla="*/ 0 h 1"/>
              <a:gd name="T2" fmla="*/ 2147483647 w 32"/>
              <a:gd name="T3" fmla="*/ 0 h 1"/>
              <a:gd name="T4" fmla="*/ 2147483647 w 32"/>
              <a:gd name="T5" fmla="*/ 2147483647 h 1"/>
              <a:gd name="T6" fmla="*/ 2147483647 w 32"/>
              <a:gd name="T7" fmla="*/ 2147483647 h 1"/>
              <a:gd name="T8" fmla="*/ 0 w 32"/>
              <a:gd name="T9" fmla="*/ 2147483647 h 1"/>
              <a:gd name="T10" fmla="*/ 0 w 32"/>
              <a:gd name="T11" fmla="*/ 2147483647 h 1"/>
              <a:gd name="T12" fmla="*/ 0 w 32"/>
              <a:gd name="T13" fmla="*/ 0 h 1"/>
              <a:gd name="T14" fmla="*/ 0 60000 65536"/>
              <a:gd name="T15" fmla="*/ 0 60000 65536"/>
              <a:gd name="T16" fmla="*/ 0 60000 65536"/>
              <a:gd name="T17" fmla="*/ 0 60000 65536"/>
              <a:gd name="T18" fmla="*/ 0 60000 65536"/>
              <a:gd name="T19" fmla="*/ 0 60000 65536"/>
              <a:gd name="T20" fmla="*/ 0 60000 65536"/>
              <a:gd name="T21" fmla="*/ 0 w 32"/>
              <a:gd name="T22" fmla="*/ 0 h 1"/>
              <a:gd name="T23" fmla="*/ 32 w 3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
                <a:moveTo>
                  <a:pt x="0" y="0"/>
                </a:moveTo>
                <a:lnTo>
                  <a:pt x="32" y="0"/>
                </a:lnTo>
                <a:lnTo>
                  <a:pt x="32"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67839" name="Freeform 253"/>
          <p:cNvSpPr>
            <a:spLocks noChangeAspect="1"/>
          </p:cNvSpPr>
          <p:nvPr/>
        </p:nvSpPr>
        <p:spPr bwMode="auto">
          <a:xfrm>
            <a:off x="9429750" y="3925888"/>
            <a:ext cx="11113" cy="1587"/>
          </a:xfrm>
          <a:custGeom>
            <a:avLst/>
            <a:gdLst>
              <a:gd name="T0" fmla="*/ 0 w 32"/>
              <a:gd name="T1" fmla="*/ 0 h 1"/>
              <a:gd name="T2" fmla="*/ 2147483647 w 32"/>
              <a:gd name="T3" fmla="*/ 0 h 1"/>
              <a:gd name="T4" fmla="*/ 2147483647 w 32"/>
              <a:gd name="T5" fmla="*/ 2147483647 h 1"/>
              <a:gd name="T6" fmla="*/ 2147483647 w 32"/>
              <a:gd name="T7" fmla="*/ 2147483647 h 1"/>
              <a:gd name="T8" fmla="*/ 0 w 32"/>
              <a:gd name="T9" fmla="*/ 2147483647 h 1"/>
              <a:gd name="T10" fmla="*/ 0 w 32"/>
              <a:gd name="T11" fmla="*/ 2147483647 h 1"/>
              <a:gd name="T12" fmla="*/ 0 w 32"/>
              <a:gd name="T13" fmla="*/ 0 h 1"/>
              <a:gd name="T14" fmla="*/ 0 60000 65536"/>
              <a:gd name="T15" fmla="*/ 0 60000 65536"/>
              <a:gd name="T16" fmla="*/ 0 60000 65536"/>
              <a:gd name="T17" fmla="*/ 0 60000 65536"/>
              <a:gd name="T18" fmla="*/ 0 60000 65536"/>
              <a:gd name="T19" fmla="*/ 0 60000 65536"/>
              <a:gd name="T20" fmla="*/ 0 60000 65536"/>
              <a:gd name="T21" fmla="*/ 0 w 32"/>
              <a:gd name="T22" fmla="*/ 0 h 1"/>
              <a:gd name="T23" fmla="*/ 32 w 3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
                <a:moveTo>
                  <a:pt x="0" y="0"/>
                </a:moveTo>
                <a:lnTo>
                  <a:pt x="32" y="0"/>
                </a:lnTo>
                <a:lnTo>
                  <a:pt x="32"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67840" name="Freeform 254"/>
          <p:cNvSpPr>
            <a:spLocks noChangeAspect="1"/>
          </p:cNvSpPr>
          <p:nvPr/>
        </p:nvSpPr>
        <p:spPr bwMode="auto">
          <a:xfrm>
            <a:off x="9429750" y="3925888"/>
            <a:ext cx="11113" cy="1587"/>
          </a:xfrm>
          <a:custGeom>
            <a:avLst/>
            <a:gdLst>
              <a:gd name="T0" fmla="*/ 0 w 32"/>
              <a:gd name="T1" fmla="*/ 0 h 1"/>
              <a:gd name="T2" fmla="*/ 2147483647 w 32"/>
              <a:gd name="T3" fmla="*/ 0 h 1"/>
              <a:gd name="T4" fmla="*/ 2147483647 w 32"/>
              <a:gd name="T5" fmla="*/ 2147483647 h 1"/>
              <a:gd name="T6" fmla="*/ 2147483647 w 32"/>
              <a:gd name="T7" fmla="*/ 2147483647 h 1"/>
              <a:gd name="T8" fmla="*/ 0 w 32"/>
              <a:gd name="T9" fmla="*/ 2147483647 h 1"/>
              <a:gd name="T10" fmla="*/ 0 w 32"/>
              <a:gd name="T11" fmla="*/ 2147483647 h 1"/>
              <a:gd name="T12" fmla="*/ 0 w 32"/>
              <a:gd name="T13" fmla="*/ 0 h 1"/>
              <a:gd name="T14" fmla="*/ 0 60000 65536"/>
              <a:gd name="T15" fmla="*/ 0 60000 65536"/>
              <a:gd name="T16" fmla="*/ 0 60000 65536"/>
              <a:gd name="T17" fmla="*/ 0 60000 65536"/>
              <a:gd name="T18" fmla="*/ 0 60000 65536"/>
              <a:gd name="T19" fmla="*/ 0 60000 65536"/>
              <a:gd name="T20" fmla="*/ 0 60000 65536"/>
              <a:gd name="T21" fmla="*/ 0 w 32"/>
              <a:gd name="T22" fmla="*/ 0 h 1"/>
              <a:gd name="T23" fmla="*/ 32 w 3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
                <a:moveTo>
                  <a:pt x="0" y="0"/>
                </a:moveTo>
                <a:lnTo>
                  <a:pt x="32" y="0"/>
                </a:lnTo>
                <a:lnTo>
                  <a:pt x="32"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67841" name="Freeform 255"/>
          <p:cNvSpPr>
            <a:spLocks noChangeAspect="1"/>
          </p:cNvSpPr>
          <p:nvPr/>
        </p:nvSpPr>
        <p:spPr bwMode="auto">
          <a:xfrm>
            <a:off x="9429750" y="3927475"/>
            <a:ext cx="11113" cy="1588"/>
          </a:xfrm>
          <a:custGeom>
            <a:avLst/>
            <a:gdLst>
              <a:gd name="T0" fmla="*/ 0 w 32"/>
              <a:gd name="T1" fmla="*/ 0 h 1"/>
              <a:gd name="T2" fmla="*/ 2147483647 w 32"/>
              <a:gd name="T3" fmla="*/ 0 h 1"/>
              <a:gd name="T4" fmla="*/ 2147483647 w 32"/>
              <a:gd name="T5" fmla="*/ 2147483647 h 1"/>
              <a:gd name="T6" fmla="*/ 2147483647 w 32"/>
              <a:gd name="T7" fmla="*/ 2147483647 h 1"/>
              <a:gd name="T8" fmla="*/ 0 w 32"/>
              <a:gd name="T9" fmla="*/ 2147483647 h 1"/>
              <a:gd name="T10" fmla="*/ 0 w 32"/>
              <a:gd name="T11" fmla="*/ 2147483647 h 1"/>
              <a:gd name="T12" fmla="*/ 0 w 32"/>
              <a:gd name="T13" fmla="*/ 0 h 1"/>
              <a:gd name="T14" fmla="*/ 0 60000 65536"/>
              <a:gd name="T15" fmla="*/ 0 60000 65536"/>
              <a:gd name="T16" fmla="*/ 0 60000 65536"/>
              <a:gd name="T17" fmla="*/ 0 60000 65536"/>
              <a:gd name="T18" fmla="*/ 0 60000 65536"/>
              <a:gd name="T19" fmla="*/ 0 60000 65536"/>
              <a:gd name="T20" fmla="*/ 0 60000 65536"/>
              <a:gd name="T21" fmla="*/ 0 w 32"/>
              <a:gd name="T22" fmla="*/ 0 h 1"/>
              <a:gd name="T23" fmla="*/ 32 w 3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
                <a:moveTo>
                  <a:pt x="0" y="0"/>
                </a:moveTo>
                <a:lnTo>
                  <a:pt x="32" y="0"/>
                </a:lnTo>
                <a:lnTo>
                  <a:pt x="32"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67842" name="Freeform 256"/>
          <p:cNvSpPr>
            <a:spLocks noChangeAspect="1"/>
          </p:cNvSpPr>
          <p:nvPr/>
        </p:nvSpPr>
        <p:spPr bwMode="auto">
          <a:xfrm>
            <a:off x="9429750" y="3927475"/>
            <a:ext cx="11113" cy="1588"/>
          </a:xfrm>
          <a:custGeom>
            <a:avLst/>
            <a:gdLst>
              <a:gd name="T0" fmla="*/ 0 w 32"/>
              <a:gd name="T1" fmla="*/ 0 h 1"/>
              <a:gd name="T2" fmla="*/ 2147483647 w 32"/>
              <a:gd name="T3" fmla="*/ 0 h 1"/>
              <a:gd name="T4" fmla="*/ 2147483647 w 32"/>
              <a:gd name="T5" fmla="*/ 2147483647 h 1"/>
              <a:gd name="T6" fmla="*/ 2147483647 w 32"/>
              <a:gd name="T7" fmla="*/ 2147483647 h 1"/>
              <a:gd name="T8" fmla="*/ 0 w 32"/>
              <a:gd name="T9" fmla="*/ 2147483647 h 1"/>
              <a:gd name="T10" fmla="*/ 0 w 32"/>
              <a:gd name="T11" fmla="*/ 2147483647 h 1"/>
              <a:gd name="T12" fmla="*/ 0 w 32"/>
              <a:gd name="T13" fmla="*/ 0 h 1"/>
              <a:gd name="T14" fmla="*/ 0 60000 65536"/>
              <a:gd name="T15" fmla="*/ 0 60000 65536"/>
              <a:gd name="T16" fmla="*/ 0 60000 65536"/>
              <a:gd name="T17" fmla="*/ 0 60000 65536"/>
              <a:gd name="T18" fmla="*/ 0 60000 65536"/>
              <a:gd name="T19" fmla="*/ 0 60000 65536"/>
              <a:gd name="T20" fmla="*/ 0 60000 65536"/>
              <a:gd name="T21" fmla="*/ 0 w 32"/>
              <a:gd name="T22" fmla="*/ 0 h 1"/>
              <a:gd name="T23" fmla="*/ 32 w 3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
                <a:moveTo>
                  <a:pt x="0" y="0"/>
                </a:moveTo>
                <a:lnTo>
                  <a:pt x="32" y="0"/>
                </a:lnTo>
                <a:lnTo>
                  <a:pt x="32"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67843" name="Rectangle 257"/>
          <p:cNvSpPr>
            <a:spLocks noChangeAspect="1" noChangeArrowheads="1"/>
          </p:cNvSpPr>
          <p:nvPr/>
        </p:nvSpPr>
        <p:spPr bwMode="auto">
          <a:xfrm>
            <a:off x="9429750" y="3927475"/>
            <a:ext cx="11113" cy="1588"/>
          </a:xfrm>
          <a:prstGeom prst="rect">
            <a:avLst/>
          </a:prstGeom>
          <a:solidFill>
            <a:srgbClr val="000000"/>
          </a:solidFill>
          <a:ln w="0">
            <a:solidFill>
              <a:srgbClr val="000000"/>
            </a:solidFill>
            <a:miter lim="800000"/>
            <a:headEnd/>
            <a:tailEnd/>
          </a:ln>
        </p:spPr>
        <p:txBody>
          <a:bodyPr/>
          <a:lstStyle/>
          <a:p>
            <a:endParaRPr lang="en-US"/>
          </a:p>
        </p:txBody>
      </p:sp>
      <p:sp>
        <p:nvSpPr>
          <p:cNvPr id="67844" name="Freeform 258"/>
          <p:cNvSpPr>
            <a:spLocks noChangeAspect="1"/>
          </p:cNvSpPr>
          <p:nvPr/>
        </p:nvSpPr>
        <p:spPr bwMode="auto">
          <a:xfrm>
            <a:off x="9434513" y="3924300"/>
            <a:ext cx="6350" cy="9525"/>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0 w 16"/>
              <a:gd name="T39" fmla="*/ 2147483647 h 31"/>
              <a:gd name="T40" fmla="*/ 0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2" y="0"/>
                </a:lnTo>
                <a:lnTo>
                  <a:pt x="5" y="1"/>
                </a:lnTo>
                <a:lnTo>
                  <a:pt x="7" y="2"/>
                </a:lnTo>
                <a:lnTo>
                  <a:pt x="9" y="4"/>
                </a:lnTo>
                <a:lnTo>
                  <a:pt x="11" y="6"/>
                </a:lnTo>
                <a:lnTo>
                  <a:pt x="13" y="8"/>
                </a:lnTo>
                <a:lnTo>
                  <a:pt x="14" y="10"/>
                </a:lnTo>
                <a:lnTo>
                  <a:pt x="16" y="13"/>
                </a:lnTo>
                <a:lnTo>
                  <a:pt x="16" y="15"/>
                </a:lnTo>
                <a:lnTo>
                  <a:pt x="16" y="17"/>
                </a:lnTo>
                <a:lnTo>
                  <a:pt x="14" y="20"/>
                </a:lnTo>
                <a:lnTo>
                  <a:pt x="13" y="22"/>
                </a:lnTo>
                <a:lnTo>
                  <a:pt x="11" y="25"/>
                </a:lnTo>
                <a:lnTo>
                  <a:pt x="9" y="27"/>
                </a:lnTo>
                <a:lnTo>
                  <a:pt x="7" y="29"/>
                </a:lnTo>
                <a:lnTo>
                  <a:pt x="5" y="30"/>
                </a:lnTo>
                <a:lnTo>
                  <a:pt x="2"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67845" name="Freeform 259"/>
          <p:cNvSpPr>
            <a:spLocks noChangeAspect="1"/>
          </p:cNvSpPr>
          <p:nvPr/>
        </p:nvSpPr>
        <p:spPr bwMode="auto">
          <a:xfrm>
            <a:off x="9426575" y="3924300"/>
            <a:ext cx="3175" cy="9525"/>
          </a:xfrm>
          <a:custGeom>
            <a:avLst/>
            <a:gdLst>
              <a:gd name="T0" fmla="*/ 0 w 3175"/>
              <a:gd name="T1" fmla="*/ 2147483647 h 31"/>
              <a:gd name="T2" fmla="*/ 0 w 3175"/>
              <a:gd name="T3" fmla="*/ 0 h 31"/>
              <a:gd name="T4" fmla="*/ 0 w 3175"/>
              <a:gd name="T5" fmla="*/ 2147483647 h 31"/>
              <a:gd name="T6" fmla="*/ 0 60000 65536"/>
              <a:gd name="T7" fmla="*/ 0 60000 65536"/>
              <a:gd name="T8" fmla="*/ 0 60000 65536"/>
              <a:gd name="T9" fmla="*/ 0 w 3175"/>
              <a:gd name="T10" fmla="*/ 0 h 31"/>
              <a:gd name="T11" fmla="*/ 3175 w 3175"/>
              <a:gd name="T12" fmla="*/ 31 h 31"/>
            </a:gdLst>
            <a:ahLst/>
            <a:cxnLst>
              <a:cxn ang="T6">
                <a:pos x="T0" y="T1"/>
              </a:cxn>
              <a:cxn ang="T7">
                <a:pos x="T2" y="T3"/>
              </a:cxn>
              <a:cxn ang="T8">
                <a:pos x="T4" y="T5"/>
              </a:cxn>
            </a:cxnLst>
            <a:rect l="T9" t="T10" r="T11" b="T12"/>
            <a:pathLst>
              <a:path w="3175" h="31">
                <a:moveTo>
                  <a:pt x="0" y="31"/>
                </a:moveTo>
                <a:lnTo>
                  <a:pt x="0" y="0"/>
                </a:lnTo>
                <a:lnTo>
                  <a:pt x="0" y="31"/>
                </a:lnTo>
                <a:close/>
              </a:path>
            </a:pathLst>
          </a:custGeom>
          <a:solidFill>
            <a:srgbClr val="000000"/>
          </a:solidFill>
          <a:ln w="0">
            <a:solidFill>
              <a:srgbClr val="000000"/>
            </a:solidFill>
            <a:round/>
            <a:headEnd/>
            <a:tailEnd/>
          </a:ln>
        </p:spPr>
        <p:txBody>
          <a:bodyPr/>
          <a:lstStyle/>
          <a:p>
            <a:endParaRPr lang="en-US"/>
          </a:p>
        </p:txBody>
      </p:sp>
      <p:sp>
        <p:nvSpPr>
          <p:cNvPr id="67846" name="Freeform 260"/>
          <p:cNvSpPr>
            <a:spLocks noChangeAspect="1"/>
          </p:cNvSpPr>
          <p:nvPr/>
        </p:nvSpPr>
        <p:spPr bwMode="auto">
          <a:xfrm>
            <a:off x="9432925" y="3924300"/>
            <a:ext cx="1588" cy="9525"/>
          </a:xfrm>
          <a:custGeom>
            <a:avLst/>
            <a:gdLst>
              <a:gd name="T0" fmla="*/ 2147483647 w 4"/>
              <a:gd name="T1" fmla="*/ 0 h 31"/>
              <a:gd name="T2" fmla="*/ 2147483647 w 4"/>
              <a:gd name="T3" fmla="*/ 2147483647 h 31"/>
              <a:gd name="T4" fmla="*/ 0 w 4"/>
              <a:gd name="T5" fmla="*/ 2147483647 h 31"/>
              <a:gd name="T6" fmla="*/ 0 w 4"/>
              <a:gd name="T7" fmla="*/ 2147483647 h 31"/>
              <a:gd name="T8" fmla="*/ 0 w 4"/>
              <a:gd name="T9" fmla="*/ 0 h 31"/>
              <a:gd name="T10" fmla="*/ 0 w 4"/>
              <a:gd name="T11" fmla="*/ 0 h 31"/>
              <a:gd name="T12" fmla="*/ 2147483647 w 4"/>
              <a:gd name="T13" fmla="*/ 0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4" y="0"/>
                </a:moveTo>
                <a:lnTo>
                  <a:pt x="4" y="31"/>
                </a:lnTo>
                <a:lnTo>
                  <a:pt x="0" y="31"/>
                </a:lnTo>
                <a:lnTo>
                  <a:pt x="0" y="0"/>
                </a:lnTo>
                <a:lnTo>
                  <a:pt x="4" y="0"/>
                </a:lnTo>
                <a:close/>
              </a:path>
            </a:pathLst>
          </a:custGeom>
          <a:solidFill>
            <a:srgbClr val="000000"/>
          </a:solidFill>
          <a:ln w="0">
            <a:solidFill>
              <a:srgbClr val="000000"/>
            </a:solidFill>
            <a:round/>
            <a:headEnd/>
            <a:tailEnd/>
          </a:ln>
        </p:spPr>
        <p:txBody>
          <a:bodyPr/>
          <a:lstStyle/>
          <a:p>
            <a:endParaRPr lang="en-US"/>
          </a:p>
        </p:txBody>
      </p:sp>
      <p:sp>
        <p:nvSpPr>
          <p:cNvPr id="67847" name="Freeform 261"/>
          <p:cNvSpPr>
            <a:spLocks noChangeAspect="1"/>
          </p:cNvSpPr>
          <p:nvPr/>
        </p:nvSpPr>
        <p:spPr bwMode="auto">
          <a:xfrm>
            <a:off x="9432925" y="3924300"/>
            <a:ext cx="1588" cy="9525"/>
          </a:xfrm>
          <a:custGeom>
            <a:avLst/>
            <a:gdLst>
              <a:gd name="T0" fmla="*/ 2147483647 w 3"/>
              <a:gd name="T1" fmla="*/ 0 h 31"/>
              <a:gd name="T2" fmla="*/ 2147483647 w 3"/>
              <a:gd name="T3" fmla="*/ 2147483647 h 31"/>
              <a:gd name="T4" fmla="*/ 0 w 3"/>
              <a:gd name="T5" fmla="*/ 2147483647 h 31"/>
              <a:gd name="T6" fmla="*/ 0 w 3"/>
              <a:gd name="T7" fmla="*/ 2147483647 h 31"/>
              <a:gd name="T8" fmla="*/ 0 w 3"/>
              <a:gd name="T9" fmla="*/ 0 h 31"/>
              <a:gd name="T10" fmla="*/ 0 w 3"/>
              <a:gd name="T11" fmla="*/ 0 h 31"/>
              <a:gd name="T12" fmla="*/ 2147483647 w 3"/>
              <a:gd name="T13" fmla="*/ 0 h 31"/>
              <a:gd name="T14" fmla="*/ 0 60000 65536"/>
              <a:gd name="T15" fmla="*/ 0 60000 65536"/>
              <a:gd name="T16" fmla="*/ 0 60000 65536"/>
              <a:gd name="T17" fmla="*/ 0 60000 65536"/>
              <a:gd name="T18" fmla="*/ 0 60000 65536"/>
              <a:gd name="T19" fmla="*/ 0 60000 65536"/>
              <a:gd name="T20" fmla="*/ 0 60000 65536"/>
              <a:gd name="T21" fmla="*/ 0 w 3"/>
              <a:gd name="T22" fmla="*/ 0 h 31"/>
              <a:gd name="T23" fmla="*/ 3 w 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1">
                <a:moveTo>
                  <a:pt x="3" y="0"/>
                </a:moveTo>
                <a:lnTo>
                  <a:pt x="3" y="31"/>
                </a:lnTo>
                <a:lnTo>
                  <a:pt x="0" y="31"/>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67848" name="Freeform 262"/>
          <p:cNvSpPr>
            <a:spLocks noChangeAspect="1"/>
          </p:cNvSpPr>
          <p:nvPr/>
        </p:nvSpPr>
        <p:spPr bwMode="auto">
          <a:xfrm>
            <a:off x="9431338" y="3924300"/>
            <a:ext cx="1587" cy="9525"/>
          </a:xfrm>
          <a:custGeom>
            <a:avLst/>
            <a:gdLst>
              <a:gd name="T0" fmla="*/ 2147483647 w 3"/>
              <a:gd name="T1" fmla="*/ 0 h 31"/>
              <a:gd name="T2" fmla="*/ 2147483647 w 3"/>
              <a:gd name="T3" fmla="*/ 2147483647 h 31"/>
              <a:gd name="T4" fmla="*/ 0 w 3"/>
              <a:gd name="T5" fmla="*/ 2147483647 h 31"/>
              <a:gd name="T6" fmla="*/ 0 w 3"/>
              <a:gd name="T7" fmla="*/ 2147483647 h 31"/>
              <a:gd name="T8" fmla="*/ 0 w 3"/>
              <a:gd name="T9" fmla="*/ 0 h 31"/>
              <a:gd name="T10" fmla="*/ 0 w 3"/>
              <a:gd name="T11" fmla="*/ 0 h 31"/>
              <a:gd name="T12" fmla="*/ 2147483647 w 3"/>
              <a:gd name="T13" fmla="*/ 0 h 31"/>
              <a:gd name="T14" fmla="*/ 0 60000 65536"/>
              <a:gd name="T15" fmla="*/ 0 60000 65536"/>
              <a:gd name="T16" fmla="*/ 0 60000 65536"/>
              <a:gd name="T17" fmla="*/ 0 60000 65536"/>
              <a:gd name="T18" fmla="*/ 0 60000 65536"/>
              <a:gd name="T19" fmla="*/ 0 60000 65536"/>
              <a:gd name="T20" fmla="*/ 0 60000 65536"/>
              <a:gd name="T21" fmla="*/ 0 w 3"/>
              <a:gd name="T22" fmla="*/ 0 h 31"/>
              <a:gd name="T23" fmla="*/ 3 w 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1">
                <a:moveTo>
                  <a:pt x="3" y="0"/>
                </a:moveTo>
                <a:lnTo>
                  <a:pt x="3" y="31"/>
                </a:lnTo>
                <a:lnTo>
                  <a:pt x="0" y="31"/>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67849" name="Freeform 263"/>
          <p:cNvSpPr>
            <a:spLocks noChangeAspect="1"/>
          </p:cNvSpPr>
          <p:nvPr/>
        </p:nvSpPr>
        <p:spPr bwMode="auto">
          <a:xfrm>
            <a:off x="9431338" y="3924300"/>
            <a:ext cx="1587" cy="9525"/>
          </a:xfrm>
          <a:custGeom>
            <a:avLst/>
            <a:gdLst>
              <a:gd name="T0" fmla="*/ 2147483647 w 4"/>
              <a:gd name="T1" fmla="*/ 0 h 31"/>
              <a:gd name="T2" fmla="*/ 2147483647 w 4"/>
              <a:gd name="T3" fmla="*/ 2147483647 h 31"/>
              <a:gd name="T4" fmla="*/ 0 w 4"/>
              <a:gd name="T5" fmla="*/ 2147483647 h 31"/>
              <a:gd name="T6" fmla="*/ 0 w 4"/>
              <a:gd name="T7" fmla="*/ 2147483647 h 31"/>
              <a:gd name="T8" fmla="*/ 0 w 4"/>
              <a:gd name="T9" fmla="*/ 0 h 31"/>
              <a:gd name="T10" fmla="*/ 0 w 4"/>
              <a:gd name="T11" fmla="*/ 0 h 31"/>
              <a:gd name="T12" fmla="*/ 2147483647 w 4"/>
              <a:gd name="T13" fmla="*/ 0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4" y="0"/>
                </a:moveTo>
                <a:lnTo>
                  <a:pt x="4" y="31"/>
                </a:lnTo>
                <a:lnTo>
                  <a:pt x="0" y="31"/>
                </a:lnTo>
                <a:lnTo>
                  <a:pt x="0" y="0"/>
                </a:lnTo>
                <a:lnTo>
                  <a:pt x="4" y="0"/>
                </a:lnTo>
                <a:close/>
              </a:path>
            </a:pathLst>
          </a:custGeom>
          <a:solidFill>
            <a:srgbClr val="000000"/>
          </a:solidFill>
          <a:ln w="0">
            <a:solidFill>
              <a:srgbClr val="000000"/>
            </a:solidFill>
            <a:round/>
            <a:headEnd/>
            <a:tailEnd/>
          </a:ln>
        </p:spPr>
        <p:txBody>
          <a:bodyPr/>
          <a:lstStyle/>
          <a:p>
            <a:endParaRPr lang="en-US"/>
          </a:p>
        </p:txBody>
      </p:sp>
      <p:sp>
        <p:nvSpPr>
          <p:cNvPr id="67850" name="Freeform 264"/>
          <p:cNvSpPr>
            <a:spLocks noChangeAspect="1"/>
          </p:cNvSpPr>
          <p:nvPr/>
        </p:nvSpPr>
        <p:spPr bwMode="auto">
          <a:xfrm>
            <a:off x="9429750" y="3924300"/>
            <a:ext cx="1588" cy="9525"/>
          </a:xfrm>
          <a:custGeom>
            <a:avLst/>
            <a:gdLst>
              <a:gd name="T0" fmla="*/ 2147483647 w 3"/>
              <a:gd name="T1" fmla="*/ 0 h 31"/>
              <a:gd name="T2" fmla="*/ 2147483647 w 3"/>
              <a:gd name="T3" fmla="*/ 2147483647 h 31"/>
              <a:gd name="T4" fmla="*/ 0 w 3"/>
              <a:gd name="T5" fmla="*/ 2147483647 h 31"/>
              <a:gd name="T6" fmla="*/ 0 w 3"/>
              <a:gd name="T7" fmla="*/ 2147483647 h 31"/>
              <a:gd name="T8" fmla="*/ 0 w 3"/>
              <a:gd name="T9" fmla="*/ 0 h 31"/>
              <a:gd name="T10" fmla="*/ 0 w 3"/>
              <a:gd name="T11" fmla="*/ 0 h 31"/>
              <a:gd name="T12" fmla="*/ 2147483647 w 3"/>
              <a:gd name="T13" fmla="*/ 0 h 31"/>
              <a:gd name="T14" fmla="*/ 0 60000 65536"/>
              <a:gd name="T15" fmla="*/ 0 60000 65536"/>
              <a:gd name="T16" fmla="*/ 0 60000 65536"/>
              <a:gd name="T17" fmla="*/ 0 60000 65536"/>
              <a:gd name="T18" fmla="*/ 0 60000 65536"/>
              <a:gd name="T19" fmla="*/ 0 60000 65536"/>
              <a:gd name="T20" fmla="*/ 0 60000 65536"/>
              <a:gd name="T21" fmla="*/ 0 w 3"/>
              <a:gd name="T22" fmla="*/ 0 h 31"/>
              <a:gd name="T23" fmla="*/ 3 w 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1">
                <a:moveTo>
                  <a:pt x="3" y="0"/>
                </a:moveTo>
                <a:lnTo>
                  <a:pt x="3" y="31"/>
                </a:lnTo>
                <a:lnTo>
                  <a:pt x="0" y="31"/>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67851" name="Freeform 265"/>
          <p:cNvSpPr>
            <a:spLocks noChangeAspect="1"/>
          </p:cNvSpPr>
          <p:nvPr/>
        </p:nvSpPr>
        <p:spPr bwMode="auto">
          <a:xfrm>
            <a:off x="9429750" y="3924300"/>
            <a:ext cx="1588" cy="9525"/>
          </a:xfrm>
          <a:custGeom>
            <a:avLst/>
            <a:gdLst>
              <a:gd name="T0" fmla="*/ 2147483647 w 3"/>
              <a:gd name="T1" fmla="*/ 0 h 31"/>
              <a:gd name="T2" fmla="*/ 2147483647 w 3"/>
              <a:gd name="T3" fmla="*/ 2147483647 h 31"/>
              <a:gd name="T4" fmla="*/ 0 w 3"/>
              <a:gd name="T5" fmla="*/ 2147483647 h 31"/>
              <a:gd name="T6" fmla="*/ 0 w 3"/>
              <a:gd name="T7" fmla="*/ 2147483647 h 31"/>
              <a:gd name="T8" fmla="*/ 0 w 3"/>
              <a:gd name="T9" fmla="*/ 0 h 31"/>
              <a:gd name="T10" fmla="*/ 0 w 3"/>
              <a:gd name="T11" fmla="*/ 0 h 31"/>
              <a:gd name="T12" fmla="*/ 2147483647 w 3"/>
              <a:gd name="T13" fmla="*/ 0 h 31"/>
              <a:gd name="T14" fmla="*/ 0 60000 65536"/>
              <a:gd name="T15" fmla="*/ 0 60000 65536"/>
              <a:gd name="T16" fmla="*/ 0 60000 65536"/>
              <a:gd name="T17" fmla="*/ 0 60000 65536"/>
              <a:gd name="T18" fmla="*/ 0 60000 65536"/>
              <a:gd name="T19" fmla="*/ 0 60000 65536"/>
              <a:gd name="T20" fmla="*/ 0 60000 65536"/>
              <a:gd name="T21" fmla="*/ 0 w 3"/>
              <a:gd name="T22" fmla="*/ 0 h 31"/>
              <a:gd name="T23" fmla="*/ 3 w 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1">
                <a:moveTo>
                  <a:pt x="3" y="0"/>
                </a:moveTo>
                <a:lnTo>
                  <a:pt x="3" y="31"/>
                </a:lnTo>
                <a:lnTo>
                  <a:pt x="0" y="31"/>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67852" name="Freeform 266"/>
          <p:cNvSpPr>
            <a:spLocks noChangeAspect="1"/>
          </p:cNvSpPr>
          <p:nvPr/>
        </p:nvSpPr>
        <p:spPr bwMode="auto">
          <a:xfrm>
            <a:off x="9426575" y="3924300"/>
            <a:ext cx="3175" cy="9525"/>
          </a:xfrm>
          <a:custGeom>
            <a:avLst/>
            <a:gdLst>
              <a:gd name="T0" fmla="*/ 2147483647 w 3"/>
              <a:gd name="T1" fmla="*/ 0 h 31"/>
              <a:gd name="T2" fmla="*/ 2147483647 w 3"/>
              <a:gd name="T3" fmla="*/ 2147483647 h 31"/>
              <a:gd name="T4" fmla="*/ 0 w 3"/>
              <a:gd name="T5" fmla="*/ 2147483647 h 31"/>
              <a:gd name="T6" fmla="*/ 0 w 3"/>
              <a:gd name="T7" fmla="*/ 2147483647 h 31"/>
              <a:gd name="T8" fmla="*/ 0 w 3"/>
              <a:gd name="T9" fmla="*/ 0 h 31"/>
              <a:gd name="T10" fmla="*/ 0 w 3"/>
              <a:gd name="T11" fmla="*/ 0 h 31"/>
              <a:gd name="T12" fmla="*/ 2147483647 w 3"/>
              <a:gd name="T13" fmla="*/ 0 h 31"/>
              <a:gd name="T14" fmla="*/ 0 60000 65536"/>
              <a:gd name="T15" fmla="*/ 0 60000 65536"/>
              <a:gd name="T16" fmla="*/ 0 60000 65536"/>
              <a:gd name="T17" fmla="*/ 0 60000 65536"/>
              <a:gd name="T18" fmla="*/ 0 60000 65536"/>
              <a:gd name="T19" fmla="*/ 0 60000 65536"/>
              <a:gd name="T20" fmla="*/ 0 60000 65536"/>
              <a:gd name="T21" fmla="*/ 0 w 3"/>
              <a:gd name="T22" fmla="*/ 0 h 31"/>
              <a:gd name="T23" fmla="*/ 3 w 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1">
                <a:moveTo>
                  <a:pt x="3" y="0"/>
                </a:moveTo>
                <a:lnTo>
                  <a:pt x="3" y="31"/>
                </a:lnTo>
                <a:lnTo>
                  <a:pt x="0" y="31"/>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67853" name="Rectangle 267"/>
          <p:cNvSpPr>
            <a:spLocks noChangeAspect="1" noChangeArrowheads="1"/>
          </p:cNvSpPr>
          <p:nvPr/>
        </p:nvSpPr>
        <p:spPr bwMode="auto">
          <a:xfrm>
            <a:off x="9426575" y="3924300"/>
            <a:ext cx="1588" cy="9525"/>
          </a:xfrm>
          <a:prstGeom prst="rect">
            <a:avLst/>
          </a:prstGeom>
          <a:solidFill>
            <a:srgbClr val="000000"/>
          </a:solidFill>
          <a:ln w="0">
            <a:solidFill>
              <a:srgbClr val="000000"/>
            </a:solidFill>
            <a:miter lim="800000"/>
            <a:headEnd/>
            <a:tailEnd/>
          </a:ln>
        </p:spPr>
        <p:txBody>
          <a:bodyPr/>
          <a:lstStyle/>
          <a:p>
            <a:endParaRPr lang="en-US"/>
          </a:p>
        </p:txBody>
      </p:sp>
      <p:sp>
        <p:nvSpPr>
          <p:cNvPr id="67854" name="Freeform 268"/>
          <p:cNvSpPr>
            <a:spLocks noChangeAspect="1"/>
          </p:cNvSpPr>
          <p:nvPr/>
        </p:nvSpPr>
        <p:spPr bwMode="auto">
          <a:xfrm>
            <a:off x="9201150" y="3835400"/>
            <a:ext cx="7938" cy="9525"/>
          </a:xfrm>
          <a:custGeom>
            <a:avLst/>
            <a:gdLst>
              <a:gd name="T0" fmla="*/ 2147483647 w 21"/>
              <a:gd name="T1" fmla="*/ 2147483647 h 22"/>
              <a:gd name="T2" fmla="*/ 0 w 21"/>
              <a:gd name="T3" fmla="*/ 0 h 22"/>
              <a:gd name="T4" fmla="*/ 2147483647 w 21"/>
              <a:gd name="T5" fmla="*/ 2147483647 h 22"/>
              <a:gd name="T6" fmla="*/ 0 60000 65536"/>
              <a:gd name="T7" fmla="*/ 0 60000 65536"/>
              <a:gd name="T8" fmla="*/ 0 60000 65536"/>
              <a:gd name="T9" fmla="*/ 0 w 21"/>
              <a:gd name="T10" fmla="*/ 0 h 22"/>
              <a:gd name="T11" fmla="*/ 21 w 21"/>
              <a:gd name="T12" fmla="*/ 22 h 22"/>
            </a:gdLst>
            <a:ahLst/>
            <a:cxnLst>
              <a:cxn ang="T6">
                <a:pos x="T0" y="T1"/>
              </a:cxn>
              <a:cxn ang="T7">
                <a:pos x="T2" y="T3"/>
              </a:cxn>
              <a:cxn ang="T8">
                <a:pos x="T4" y="T5"/>
              </a:cxn>
            </a:cxnLst>
            <a:rect l="T9" t="T10" r="T11" b="T12"/>
            <a:pathLst>
              <a:path w="21" h="22">
                <a:moveTo>
                  <a:pt x="21" y="22"/>
                </a:moveTo>
                <a:lnTo>
                  <a:pt x="0" y="0"/>
                </a:lnTo>
                <a:lnTo>
                  <a:pt x="21" y="22"/>
                </a:lnTo>
                <a:close/>
              </a:path>
            </a:pathLst>
          </a:custGeom>
          <a:solidFill>
            <a:srgbClr val="000000"/>
          </a:solidFill>
          <a:ln w="0">
            <a:solidFill>
              <a:srgbClr val="000000"/>
            </a:solidFill>
            <a:round/>
            <a:headEnd/>
            <a:tailEnd/>
          </a:ln>
        </p:spPr>
        <p:txBody>
          <a:bodyPr/>
          <a:lstStyle/>
          <a:p>
            <a:endParaRPr lang="en-US"/>
          </a:p>
        </p:txBody>
      </p:sp>
      <p:sp>
        <p:nvSpPr>
          <p:cNvPr id="67855" name="Freeform 269"/>
          <p:cNvSpPr>
            <a:spLocks noChangeAspect="1"/>
          </p:cNvSpPr>
          <p:nvPr/>
        </p:nvSpPr>
        <p:spPr bwMode="auto">
          <a:xfrm>
            <a:off x="9226550" y="3816350"/>
            <a:ext cx="7938" cy="9525"/>
          </a:xfrm>
          <a:custGeom>
            <a:avLst/>
            <a:gdLst>
              <a:gd name="T0" fmla="*/ 0 w 23"/>
              <a:gd name="T1" fmla="*/ 2147483647 h 28"/>
              <a:gd name="T2" fmla="*/ 0 w 23"/>
              <a:gd name="T3" fmla="*/ 2147483647 h 28"/>
              <a:gd name="T4" fmla="*/ 2147483647 w 23"/>
              <a:gd name="T5" fmla="*/ 2147483647 h 28"/>
              <a:gd name="T6" fmla="*/ 2147483647 w 23"/>
              <a:gd name="T7" fmla="*/ 0 h 28"/>
              <a:gd name="T8" fmla="*/ 2147483647 w 23"/>
              <a:gd name="T9" fmla="*/ 0 h 28"/>
              <a:gd name="T10" fmla="*/ 2147483647 w 23"/>
              <a:gd name="T11" fmla="*/ 0 h 28"/>
              <a:gd name="T12" fmla="*/ 2147483647 w 23"/>
              <a:gd name="T13" fmla="*/ 2147483647 h 28"/>
              <a:gd name="T14" fmla="*/ 2147483647 w 23"/>
              <a:gd name="T15" fmla="*/ 2147483647 h 28"/>
              <a:gd name="T16" fmla="*/ 2147483647 w 23"/>
              <a:gd name="T17" fmla="*/ 2147483647 h 28"/>
              <a:gd name="T18" fmla="*/ 2147483647 w 23"/>
              <a:gd name="T19" fmla="*/ 2147483647 h 28"/>
              <a:gd name="T20" fmla="*/ 2147483647 w 23"/>
              <a:gd name="T21" fmla="*/ 2147483647 h 28"/>
              <a:gd name="T22" fmla="*/ 2147483647 w 23"/>
              <a:gd name="T23" fmla="*/ 2147483647 h 28"/>
              <a:gd name="T24" fmla="*/ 2147483647 w 23"/>
              <a:gd name="T25" fmla="*/ 2147483647 h 28"/>
              <a:gd name="T26" fmla="*/ 2147483647 w 23"/>
              <a:gd name="T27" fmla="*/ 2147483647 h 28"/>
              <a:gd name="T28" fmla="*/ 2147483647 w 23"/>
              <a:gd name="T29" fmla="*/ 2147483647 h 28"/>
              <a:gd name="T30" fmla="*/ 2147483647 w 23"/>
              <a:gd name="T31" fmla="*/ 2147483647 h 28"/>
              <a:gd name="T32" fmla="*/ 2147483647 w 23"/>
              <a:gd name="T33" fmla="*/ 2147483647 h 28"/>
              <a:gd name="T34" fmla="*/ 2147483647 w 23"/>
              <a:gd name="T35" fmla="*/ 2147483647 h 28"/>
              <a:gd name="T36" fmla="*/ 2147483647 w 23"/>
              <a:gd name="T37" fmla="*/ 2147483647 h 28"/>
              <a:gd name="T38" fmla="*/ 2147483647 w 23"/>
              <a:gd name="T39" fmla="*/ 2147483647 h 28"/>
              <a:gd name="T40" fmla="*/ 2147483647 w 23"/>
              <a:gd name="T41" fmla="*/ 2147483647 h 28"/>
              <a:gd name="T42" fmla="*/ 0 w 23"/>
              <a:gd name="T43" fmla="*/ 2147483647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3"/>
              <a:gd name="T67" fmla="*/ 0 h 28"/>
              <a:gd name="T68" fmla="*/ 23 w 23"/>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3" h="28">
                <a:moveTo>
                  <a:pt x="0" y="4"/>
                </a:moveTo>
                <a:lnTo>
                  <a:pt x="0" y="4"/>
                </a:lnTo>
                <a:lnTo>
                  <a:pt x="2" y="1"/>
                </a:lnTo>
                <a:lnTo>
                  <a:pt x="5" y="0"/>
                </a:lnTo>
                <a:lnTo>
                  <a:pt x="8" y="0"/>
                </a:lnTo>
                <a:lnTo>
                  <a:pt x="9" y="0"/>
                </a:lnTo>
                <a:lnTo>
                  <a:pt x="12" y="1"/>
                </a:lnTo>
                <a:lnTo>
                  <a:pt x="14" y="3"/>
                </a:lnTo>
                <a:lnTo>
                  <a:pt x="17" y="4"/>
                </a:lnTo>
                <a:lnTo>
                  <a:pt x="19" y="6"/>
                </a:lnTo>
                <a:lnTo>
                  <a:pt x="20" y="8"/>
                </a:lnTo>
                <a:lnTo>
                  <a:pt x="22" y="10"/>
                </a:lnTo>
                <a:lnTo>
                  <a:pt x="23" y="13"/>
                </a:lnTo>
                <a:lnTo>
                  <a:pt x="23" y="16"/>
                </a:lnTo>
                <a:lnTo>
                  <a:pt x="23" y="17"/>
                </a:lnTo>
                <a:lnTo>
                  <a:pt x="22" y="20"/>
                </a:lnTo>
                <a:lnTo>
                  <a:pt x="21" y="22"/>
                </a:lnTo>
                <a:lnTo>
                  <a:pt x="20" y="25"/>
                </a:lnTo>
                <a:lnTo>
                  <a:pt x="18" y="27"/>
                </a:lnTo>
                <a:lnTo>
                  <a:pt x="16" y="28"/>
                </a:lnTo>
                <a:lnTo>
                  <a:pt x="0" y="4"/>
                </a:lnTo>
                <a:close/>
              </a:path>
            </a:pathLst>
          </a:custGeom>
          <a:solidFill>
            <a:srgbClr val="000000"/>
          </a:solidFill>
          <a:ln w="0">
            <a:solidFill>
              <a:srgbClr val="000000"/>
            </a:solidFill>
            <a:round/>
            <a:headEnd/>
            <a:tailEnd/>
          </a:ln>
        </p:spPr>
        <p:txBody>
          <a:bodyPr/>
          <a:lstStyle/>
          <a:p>
            <a:endParaRPr lang="en-US"/>
          </a:p>
        </p:txBody>
      </p:sp>
      <p:sp>
        <p:nvSpPr>
          <p:cNvPr id="67856" name="Freeform 270"/>
          <p:cNvSpPr>
            <a:spLocks noChangeAspect="1"/>
          </p:cNvSpPr>
          <p:nvPr/>
        </p:nvSpPr>
        <p:spPr bwMode="auto">
          <a:xfrm>
            <a:off x="9201150" y="3833813"/>
            <a:ext cx="11113" cy="11112"/>
          </a:xfrm>
          <a:custGeom>
            <a:avLst/>
            <a:gdLst>
              <a:gd name="T0" fmla="*/ 2147483647 w 31"/>
              <a:gd name="T1" fmla="*/ 2147483647 h 31"/>
              <a:gd name="T2" fmla="*/ 0 w 31"/>
              <a:gd name="T3" fmla="*/ 2147483647 h 31"/>
              <a:gd name="T4" fmla="*/ 2147483647 w 31"/>
              <a:gd name="T5" fmla="*/ 2147483647 h 31"/>
              <a:gd name="T6" fmla="*/ 2147483647 w 31"/>
              <a:gd name="T7" fmla="*/ 0 h 31"/>
              <a:gd name="T8" fmla="*/ 2147483647 w 31"/>
              <a:gd name="T9" fmla="*/ 2147483647 h 31"/>
              <a:gd name="T10" fmla="*/ 2147483647 w 31"/>
              <a:gd name="T11" fmla="*/ 2147483647 h 31"/>
              <a:gd name="T12" fmla="*/ 2147483647 w 31"/>
              <a:gd name="T13" fmla="*/ 2147483647 h 31"/>
              <a:gd name="T14" fmla="*/ 0 60000 65536"/>
              <a:gd name="T15" fmla="*/ 0 60000 65536"/>
              <a:gd name="T16" fmla="*/ 0 60000 65536"/>
              <a:gd name="T17" fmla="*/ 0 60000 65536"/>
              <a:gd name="T18" fmla="*/ 0 60000 65536"/>
              <a:gd name="T19" fmla="*/ 0 60000 65536"/>
              <a:gd name="T20" fmla="*/ 0 60000 65536"/>
              <a:gd name="T21" fmla="*/ 0 w 31"/>
              <a:gd name="T22" fmla="*/ 0 h 31"/>
              <a:gd name="T23" fmla="*/ 31 w 3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1">
                <a:moveTo>
                  <a:pt x="21" y="31"/>
                </a:moveTo>
                <a:lnTo>
                  <a:pt x="0" y="9"/>
                </a:lnTo>
                <a:lnTo>
                  <a:pt x="6" y="2"/>
                </a:lnTo>
                <a:lnTo>
                  <a:pt x="10" y="0"/>
                </a:lnTo>
                <a:lnTo>
                  <a:pt x="27" y="25"/>
                </a:lnTo>
                <a:lnTo>
                  <a:pt x="31" y="23"/>
                </a:lnTo>
                <a:lnTo>
                  <a:pt x="21" y="31"/>
                </a:lnTo>
                <a:close/>
              </a:path>
            </a:pathLst>
          </a:custGeom>
          <a:solidFill>
            <a:srgbClr val="000000"/>
          </a:solidFill>
          <a:ln w="0">
            <a:solidFill>
              <a:srgbClr val="000000"/>
            </a:solidFill>
            <a:round/>
            <a:headEnd/>
            <a:tailEnd/>
          </a:ln>
        </p:spPr>
        <p:txBody>
          <a:bodyPr/>
          <a:lstStyle/>
          <a:p>
            <a:endParaRPr lang="en-US"/>
          </a:p>
        </p:txBody>
      </p:sp>
      <p:sp>
        <p:nvSpPr>
          <p:cNvPr id="67857" name="Freeform 271"/>
          <p:cNvSpPr>
            <a:spLocks noChangeAspect="1"/>
          </p:cNvSpPr>
          <p:nvPr/>
        </p:nvSpPr>
        <p:spPr bwMode="auto">
          <a:xfrm>
            <a:off x="9204325" y="3832225"/>
            <a:ext cx="9525" cy="11113"/>
          </a:xfrm>
          <a:custGeom>
            <a:avLst/>
            <a:gdLst>
              <a:gd name="T0" fmla="*/ 2147483647 w 30"/>
              <a:gd name="T1" fmla="*/ 2147483647 h 30"/>
              <a:gd name="T2" fmla="*/ 0 w 30"/>
              <a:gd name="T3" fmla="*/ 2147483647 h 30"/>
              <a:gd name="T4" fmla="*/ 2147483647 w 30"/>
              <a:gd name="T5" fmla="*/ 2147483647 h 30"/>
              <a:gd name="T6" fmla="*/ 2147483647 w 30"/>
              <a:gd name="T7" fmla="*/ 0 h 30"/>
              <a:gd name="T8" fmla="*/ 2147483647 w 30"/>
              <a:gd name="T9" fmla="*/ 2147483647 h 30"/>
              <a:gd name="T10" fmla="*/ 2147483647 w 30"/>
              <a:gd name="T11" fmla="*/ 2147483647 h 30"/>
              <a:gd name="T12" fmla="*/ 2147483647 w 30"/>
              <a:gd name="T13" fmla="*/ 2147483647 h 30"/>
              <a:gd name="T14" fmla="*/ 0 60000 65536"/>
              <a:gd name="T15" fmla="*/ 0 60000 65536"/>
              <a:gd name="T16" fmla="*/ 0 60000 65536"/>
              <a:gd name="T17" fmla="*/ 0 60000 65536"/>
              <a:gd name="T18" fmla="*/ 0 60000 65536"/>
              <a:gd name="T19" fmla="*/ 0 60000 65536"/>
              <a:gd name="T20" fmla="*/ 0 60000 65536"/>
              <a:gd name="T21" fmla="*/ 0 w 30"/>
              <a:gd name="T22" fmla="*/ 0 h 30"/>
              <a:gd name="T23" fmla="*/ 30 w 30"/>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0">
                <a:moveTo>
                  <a:pt x="17" y="30"/>
                </a:moveTo>
                <a:lnTo>
                  <a:pt x="0" y="5"/>
                </a:lnTo>
                <a:lnTo>
                  <a:pt x="5" y="1"/>
                </a:lnTo>
                <a:lnTo>
                  <a:pt x="8" y="0"/>
                </a:lnTo>
                <a:lnTo>
                  <a:pt x="28" y="23"/>
                </a:lnTo>
                <a:lnTo>
                  <a:pt x="30" y="22"/>
                </a:lnTo>
                <a:lnTo>
                  <a:pt x="17" y="30"/>
                </a:lnTo>
                <a:close/>
              </a:path>
            </a:pathLst>
          </a:custGeom>
          <a:solidFill>
            <a:srgbClr val="000000"/>
          </a:solidFill>
          <a:ln w="0">
            <a:solidFill>
              <a:srgbClr val="000000"/>
            </a:solidFill>
            <a:round/>
            <a:headEnd/>
            <a:tailEnd/>
          </a:ln>
        </p:spPr>
        <p:txBody>
          <a:bodyPr/>
          <a:lstStyle/>
          <a:p>
            <a:endParaRPr lang="en-US"/>
          </a:p>
        </p:txBody>
      </p:sp>
      <p:sp>
        <p:nvSpPr>
          <p:cNvPr id="67858" name="Freeform 272"/>
          <p:cNvSpPr>
            <a:spLocks noChangeAspect="1"/>
          </p:cNvSpPr>
          <p:nvPr/>
        </p:nvSpPr>
        <p:spPr bwMode="auto">
          <a:xfrm>
            <a:off x="9205913" y="3827463"/>
            <a:ext cx="11112" cy="9525"/>
          </a:xfrm>
          <a:custGeom>
            <a:avLst/>
            <a:gdLst>
              <a:gd name="T0" fmla="*/ 2147483647 w 31"/>
              <a:gd name="T1" fmla="*/ 2147483647 h 31"/>
              <a:gd name="T2" fmla="*/ 0 w 31"/>
              <a:gd name="T3" fmla="*/ 2147483647 h 31"/>
              <a:gd name="T4" fmla="*/ 2147483647 w 31"/>
              <a:gd name="T5" fmla="*/ 2147483647 h 31"/>
              <a:gd name="T6" fmla="*/ 2147483647 w 31"/>
              <a:gd name="T7" fmla="*/ 0 h 31"/>
              <a:gd name="T8" fmla="*/ 2147483647 w 31"/>
              <a:gd name="T9" fmla="*/ 2147483647 h 31"/>
              <a:gd name="T10" fmla="*/ 2147483647 w 31"/>
              <a:gd name="T11" fmla="*/ 2147483647 h 31"/>
              <a:gd name="T12" fmla="*/ 2147483647 w 31"/>
              <a:gd name="T13" fmla="*/ 2147483647 h 31"/>
              <a:gd name="T14" fmla="*/ 0 60000 65536"/>
              <a:gd name="T15" fmla="*/ 0 60000 65536"/>
              <a:gd name="T16" fmla="*/ 0 60000 65536"/>
              <a:gd name="T17" fmla="*/ 0 60000 65536"/>
              <a:gd name="T18" fmla="*/ 0 60000 65536"/>
              <a:gd name="T19" fmla="*/ 0 60000 65536"/>
              <a:gd name="T20" fmla="*/ 0 60000 65536"/>
              <a:gd name="T21" fmla="*/ 0 w 31"/>
              <a:gd name="T22" fmla="*/ 0 h 31"/>
              <a:gd name="T23" fmla="*/ 31 w 3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1">
                <a:moveTo>
                  <a:pt x="20" y="31"/>
                </a:moveTo>
                <a:lnTo>
                  <a:pt x="0" y="8"/>
                </a:lnTo>
                <a:lnTo>
                  <a:pt x="6" y="2"/>
                </a:lnTo>
                <a:lnTo>
                  <a:pt x="10" y="0"/>
                </a:lnTo>
                <a:lnTo>
                  <a:pt x="27" y="25"/>
                </a:lnTo>
                <a:lnTo>
                  <a:pt x="31" y="23"/>
                </a:lnTo>
                <a:lnTo>
                  <a:pt x="20" y="31"/>
                </a:lnTo>
                <a:close/>
              </a:path>
            </a:pathLst>
          </a:custGeom>
          <a:solidFill>
            <a:srgbClr val="000000"/>
          </a:solidFill>
          <a:ln w="0">
            <a:solidFill>
              <a:srgbClr val="000000"/>
            </a:solidFill>
            <a:round/>
            <a:headEnd/>
            <a:tailEnd/>
          </a:ln>
        </p:spPr>
        <p:txBody>
          <a:bodyPr/>
          <a:lstStyle/>
          <a:p>
            <a:endParaRPr lang="en-US"/>
          </a:p>
        </p:txBody>
      </p:sp>
      <p:sp>
        <p:nvSpPr>
          <p:cNvPr id="67859" name="Freeform 273"/>
          <p:cNvSpPr>
            <a:spLocks noChangeAspect="1"/>
          </p:cNvSpPr>
          <p:nvPr/>
        </p:nvSpPr>
        <p:spPr bwMode="auto">
          <a:xfrm>
            <a:off x="9210675" y="3825875"/>
            <a:ext cx="12700" cy="9525"/>
          </a:xfrm>
          <a:custGeom>
            <a:avLst/>
            <a:gdLst>
              <a:gd name="T0" fmla="*/ 2147483647 w 35"/>
              <a:gd name="T1" fmla="*/ 2147483647 h 32"/>
              <a:gd name="T2" fmla="*/ 0 w 35"/>
              <a:gd name="T3" fmla="*/ 2147483647 h 32"/>
              <a:gd name="T4" fmla="*/ 0 w 35"/>
              <a:gd name="T5" fmla="*/ 2147483647 h 32"/>
              <a:gd name="T6" fmla="*/ 2147483647 w 35"/>
              <a:gd name="T7" fmla="*/ 0 h 32"/>
              <a:gd name="T8" fmla="*/ 2147483647 w 35"/>
              <a:gd name="T9" fmla="*/ 2147483647 h 32"/>
              <a:gd name="T10" fmla="*/ 2147483647 w 35"/>
              <a:gd name="T11" fmla="*/ 2147483647 h 32"/>
              <a:gd name="T12" fmla="*/ 2147483647 w 35"/>
              <a:gd name="T13" fmla="*/ 2147483647 h 32"/>
              <a:gd name="T14" fmla="*/ 0 60000 65536"/>
              <a:gd name="T15" fmla="*/ 0 60000 65536"/>
              <a:gd name="T16" fmla="*/ 0 60000 65536"/>
              <a:gd name="T17" fmla="*/ 0 60000 65536"/>
              <a:gd name="T18" fmla="*/ 0 60000 65536"/>
              <a:gd name="T19" fmla="*/ 0 60000 65536"/>
              <a:gd name="T20" fmla="*/ 0 60000 65536"/>
              <a:gd name="T21" fmla="*/ 0 w 35"/>
              <a:gd name="T22" fmla="*/ 0 h 32"/>
              <a:gd name="T23" fmla="*/ 35 w 35"/>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32">
                <a:moveTo>
                  <a:pt x="17" y="32"/>
                </a:moveTo>
                <a:lnTo>
                  <a:pt x="0" y="7"/>
                </a:lnTo>
                <a:lnTo>
                  <a:pt x="8" y="0"/>
                </a:lnTo>
                <a:lnTo>
                  <a:pt x="27" y="25"/>
                </a:lnTo>
                <a:lnTo>
                  <a:pt x="35" y="19"/>
                </a:lnTo>
                <a:lnTo>
                  <a:pt x="17" y="32"/>
                </a:lnTo>
                <a:close/>
              </a:path>
            </a:pathLst>
          </a:custGeom>
          <a:solidFill>
            <a:srgbClr val="000000"/>
          </a:solidFill>
          <a:ln w="0">
            <a:solidFill>
              <a:srgbClr val="000000"/>
            </a:solidFill>
            <a:round/>
            <a:headEnd/>
            <a:tailEnd/>
          </a:ln>
        </p:spPr>
        <p:txBody>
          <a:bodyPr/>
          <a:lstStyle/>
          <a:p>
            <a:endParaRPr lang="en-US"/>
          </a:p>
        </p:txBody>
      </p:sp>
      <p:sp>
        <p:nvSpPr>
          <p:cNvPr id="67860" name="Freeform 274"/>
          <p:cNvSpPr>
            <a:spLocks noChangeAspect="1"/>
          </p:cNvSpPr>
          <p:nvPr/>
        </p:nvSpPr>
        <p:spPr bwMode="auto">
          <a:xfrm>
            <a:off x="9212263" y="3824288"/>
            <a:ext cx="11112" cy="9525"/>
          </a:xfrm>
          <a:custGeom>
            <a:avLst/>
            <a:gdLst>
              <a:gd name="T0" fmla="*/ 2147483647 w 28"/>
              <a:gd name="T1" fmla="*/ 2147483647 h 32"/>
              <a:gd name="T2" fmla="*/ 0 w 28"/>
              <a:gd name="T3" fmla="*/ 2147483647 h 32"/>
              <a:gd name="T4" fmla="*/ 2147483647 w 28"/>
              <a:gd name="T5" fmla="*/ 0 h 32"/>
              <a:gd name="T6" fmla="*/ 2147483647 w 28"/>
              <a:gd name="T7" fmla="*/ 2147483647 h 32"/>
              <a:gd name="T8" fmla="*/ 2147483647 w 28"/>
              <a:gd name="T9" fmla="*/ 2147483647 h 32"/>
              <a:gd name="T10" fmla="*/ 2147483647 w 28"/>
              <a:gd name="T11" fmla="*/ 2147483647 h 32"/>
              <a:gd name="T12" fmla="*/ 2147483647 w 28"/>
              <a:gd name="T13" fmla="*/ 2147483647 h 32"/>
              <a:gd name="T14" fmla="*/ 0 60000 65536"/>
              <a:gd name="T15" fmla="*/ 0 60000 65536"/>
              <a:gd name="T16" fmla="*/ 0 60000 65536"/>
              <a:gd name="T17" fmla="*/ 0 60000 65536"/>
              <a:gd name="T18" fmla="*/ 0 60000 65536"/>
              <a:gd name="T19" fmla="*/ 0 60000 65536"/>
              <a:gd name="T20" fmla="*/ 0 60000 65536"/>
              <a:gd name="T21" fmla="*/ 0 w 28"/>
              <a:gd name="T22" fmla="*/ 0 h 32"/>
              <a:gd name="T23" fmla="*/ 28 w 28"/>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2">
                <a:moveTo>
                  <a:pt x="19" y="32"/>
                </a:moveTo>
                <a:lnTo>
                  <a:pt x="0" y="7"/>
                </a:lnTo>
                <a:lnTo>
                  <a:pt x="10" y="0"/>
                </a:lnTo>
                <a:lnTo>
                  <a:pt x="7" y="2"/>
                </a:lnTo>
                <a:lnTo>
                  <a:pt x="28" y="25"/>
                </a:lnTo>
                <a:lnTo>
                  <a:pt x="26" y="27"/>
                </a:lnTo>
                <a:lnTo>
                  <a:pt x="19" y="32"/>
                </a:lnTo>
                <a:close/>
              </a:path>
            </a:pathLst>
          </a:custGeom>
          <a:solidFill>
            <a:srgbClr val="000000"/>
          </a:solidFill>
          <a:ln w="0">
            <a:solidFill>
              <a:srgbClr val="000000"/>
            </a:solidFill>
            <a:round/>
            <a:headEnd/>
            <a:tailEnd/>
          </a:ln>
        </p:spPr>
        <p:txBody>
          <a:bodyPr/>
          <a:lstStyle/>
          <a:p>
            <a:endParaRPr lang="en-US"/>
          </a:p>
        </p:txBody>
      </p:sp>
      <p:sp>
        <p:nvSpPr>
          <p:cNvPr id="67861" name="Freeform 275"/>
          <p:cNvSpPr>
            <a:spLocks noChangeAspect="1"/>
          </p:cNvSpPr>
          <p:nvPr/>
        </p:nvSpPr>
        <p:spPr bwMode="auto">
          <a:xfrm>
            <a:off x="9217025" y="3822700"/>
            <a:ext cx="11113" cy="9525"/>
          </a:xfrm>
          <a:custGeom>
            <a:avLst/>
            <a:gdLst>
              <a:gd name="T0" fmla="*/ 2147483647 w 32"/>
              <a:gd name="T1" fmla="*/ 2147483647 h 31"/>
              <a:gd name="T2" fmla="*/ 0 w 32"/>
              <a:gd name="T3" fmla="*/ 2147483647 h 31"/>
              <a:gd name="T4" fmla="*/ 2147483647 w 32"/>
              <a:gd name="T5" fmla="*/ 2147483647 h 31"/>
              <a:gd name="T6" fmla="*/ 2147483647 w 32"/>
              <a:gd name="T7" fmla="*/ 0 h 31"/>
              <a:gd name="T8" fmla="*/ 2147483647 w 32"/>
              <a:gd name="T9" fmla="*/ 2147483647 h 31"/>
              <a:gd name="T10" fmla="*/ 2147483647 w 32"/>
              <a:gd name="T11" fmla="*/ 2147483647 h 31"/>
              <a:gd name="T12" fmla="*/ 2147483647 w 32"/>
              <a:gd name="T13" fmla="*/ 2147483647 h 31"/>
              <a:gd name="T14" fmla="*/ 0 60000 65536"/>
              <a:gd name="T15" fmla="*/ 0 60000 65536"/>
              <a:gd name="T16" fmla="*/ 0 60000 65536"/>
              <a:gd name="T17" fmla="*/ 0 60000 65536"/>
              <a:gd name="T18" fmla="*/ 0 60000 65536"/>
              <a:gd name="T19" fmla="*/ 0 60000 65536"/>
              <a:gd name="T20" fmla="*/ 0 60000 65536"/>
              <a:gd name="T21" fmla="*/ 0 w 32"/>
              <a:gd name="T22" fmla="*/ 0 h 31"/>
              <a:gd name="T23" fmla="*/ 32 w 3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1">
                <a:moveTo>
                  <a:pt x="21" y="31"/>
                </a:moveTo>
                <a:lnTo>
                  <a:pt x="0" y="8"/>
                </a:lnTo>
                <a:lnTo>
                  <a:pt x="7" y="2"/>
                </a:lnTo>
                <a:lnTo>
                  <a:pt x="11" y="0"/>
                </a:lnTo>
                <a:lnTo>
                  <a:pt x="27" y="25"/>
                </a:lnTo>
                <a:lnTo>
                  <a:pt x="32" y="23"/>
                </a:lnTo>
                <a:lnTo>
                  <a:pt x="21" y="31"/>
                </a:lnTo>
                <a:close/>
              </a:path>
            </a:pathLst>
          </a:custGeom>
          <a:solidFill>
            <a:srgbClr val="000000"/>
          </a:solidFill>
          <a:ln w="0">
            <a:solidFill>
              <a:srgbClr val="000000"/>
            </a:solidFill>
            <a:round/>
            <a:headEnd/>
            <a:tailEnd/>
          </a:ln>
        </p:spPr>
        <p:txBody>
          <a:bodyPr/>
          <a:lstStyle/>
          <a:p>
            <a:endParaRPr lang="en-US"/>
          </a:p>
        </p:txBody>
      </p:sp>
      <p:sp>
        <p:nvSpPr>
          <p:cNvPr id="67862" name="Freeform 276"/>
          <p:cNvSpPr>
            <a:spLocks noChangeAspect="1"/>
          </p:cNvSpPr>
          <p:nvPr/>
        </p:nvSpPr>
        <p:spPr bwMode="auto">
          <a:xfrm>
            <a:off x="9220200" y="3819525"/>
            <a:ext cx="9525" cy="9525"/>
          </a:xfrm>
          <a:custGeom>
            <a:avLst/>
            <a:gdLst>
              <a:gd name="T0" fmla="*/ 2147483647 w 26"/>
              <a:gd name="T1" fmla="*/ 2147483647 h 31"/>
              <a:gd name="T2" fmla="*/ 0 w 26"/>
              <a:gd name="T3" fmla="*/ 2147483647 h 31"/>
              <a:gd name="T4" fmla="*/ 2147483647 w 26"/>
              <a:gd name="T5" fmla="*/ 0 h 31"/>
              <a:gd name="T6" fmla="*/ 2147483647 w 26"/>
              <a:gd name="T7" fmla="*/ 0 h 31"/>
              <a:gd name="T8" fmla="*/ 2147483647 w 26"/>
              <a:gd name="T9" fmla="*/ 2147483647 h 31"/>
              <a:gd name="T10" fmla="*/ 2147483647 w 26"/>
              <a:gd name="T11" fmla="*/ 2147483647 h 31"/>
              <a:gd name="T12" fmla="*/ 2147483647 w 26"/>
              <a:gd name="T13" fmla="*/ 2147483647 h 31"/>
              <a:gd name="T14" fmla="*/ 0 60000 65536"/>
              <a:gd name="T15" fmla="*/ 0 60000 65536"/>
              <a:gd name="T16" fmla="*/ 0 60000 65536"/>
              <a:gd name="T17" fmla="*/ 0 60000 65536"/>
              <a:gd name="T18" fmla="*/ 0 60000 65536"/>
              <a:gd name="T19" fmla="*/ 0 60000 65536"/>
              <a:gd name="T20" fmla="*/ 0 60000 65536"/>
              <a:gd name="T21" fmla="*/ 0 w 26"/>
              <a:gd name="T22" fmla="*/ 0 h 31"/>
              <a:gd name="T23" fmla="*/ 26 w 26"/>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1">
                <a:moveTo>
                  <a:pt x="16" y="31"/>
                </a:moveTo>
                <a:lnTo>
                  <a:pt x="0" y="6"/>
                </a:lnTo>
                <a:lnTo>
                  <a:pt x="9" y="0"/>
                </a:lnTo>
                <a:lnTo>
                  <a:pt x="26" y="25"/>
                </a:lnTo>
                <a:lnTo>
                  <a:pt x="16" y="31"/>
                </a:lnTo>
                <a:close/>
              </a:path>
            </a:pathLst>
          </a:custGeom>
          <a:solidFill>
            <a:srgbClr val="000000"/>
          </a:solidFill>
          <a:ln w="0">
            <a:solidFill>
              <a:srgbClr val="000000"/>
            </a:solidFill>
            <a:round/>
            <a:headEnd/>
            <a:tailEnd/>
          </a:ln>
        </p:spPr>
        <p:txBody>
          <a:bodyPr/>
          <a:lstStyle/>
          <a:p>
            <a:endParaRPr lang="en-US"/>
          </a:p>
        </p:txBody>
      </p:sp>
      <p:sp>
        <p:nvSpPr>
          <p:cNvPr id="67863" name="Freeform 277"/>
          <p:cNvSpPr>
            <a:spLocks noChangeAspect="1"/>
          </p:cNvSpPr>
          <p:nvPr/>
        </p:nvSpPr>
        <p:spPr bwMode="auto">
          <a:xfrm>
            <a:off x="9223375" y="3817938"/>
            <a:ext cx="7938" cy="9525"/>
          </a:xfrm>
          <a:custGeom>
            <a:avLst/>
            <a:gdLst>
              <a:gd name="T0" fmla="*/ 2147483647 w 26"/>
              <a:gd name="T1" fmla="*/ 2147483647 h 31"/>
              <a:gd name="T2" fmla="*/ 0 w 26"/>
              <a:gd name="T3" fmla="*/ 2147483647 h 31"/>
              <a:gd name="T4" fmla="*/ 2147483647 w 26"/>
              <a:gd name="T5" fmla="*/ 0 h 31"/>
              <a:gd name="T6" fmla="*/ 2147483647 w 26"/>
              <a:gd name="T7" fmla="*/ 2147483647 h 31"/>
              <a:gd name="T8" fmla="*/ 2147483647 w 26"/>
              <a:gd name="T9" fmla="*/ 2147483647 h 31"/>
              <a:gd name="T10" fmla="*/ 0 60000 65536"/>
              <a:gd name="T11" fmla="*/ 0 60000 65536"/>
              <a:gd name="T12" fmla="*/ 0 60000 65536"/>
              <a:gd name="T13" fmla="*/ 0 60000 65536"/>
              <a:gd name="T14" fmla="*/ 0 60000 65536"/>
              <a:gd name="T15" fmla="*/ 0 w 26"/>
              <a:gd name="T16" fmla="*/ 0 h 31"/>
              <a:gd name="T17" fmla="*/ 26 w 26"/>
              <a:gd name="T18" fmla="*/ 31 h 31"/>
            </a:gdLst>
            <a:ahLst/>
            <a:cxnLst>
              <a:cxn ang="T10">
                <a:pos x="T0" y="T1"/>
              </a:cxn>
              <a:cxn ang="T11">
                <a:pos x="T2" y="T3"/>
              </a:cxn>
              <a:cxn ang="T12">
                <a:pos x="T4" y="T5"/>
              </a:cxn>
              <a:cxn ang="T13">
                <a:pos x="T6" y="T7"/>
              </a:cxn>
              <a:cxn ang="T14">
                <a:pos x="T8" y="T9"/>
              </a:cxn>
            </a:cxnLst>
            <a:rect l="T15" t="T16" r="T17" b="T18"/>
            <a:pathLst>
              <a:path w="26" h="31">
                <a:moveTo>
                  <a:pt x="17" y="31"/>
                </a:moveTo>
                <a:lnTo>
                  <a:pt x="0" y="6"/>
                </a:lnTo>
                <a:lnTo>
                  <a:pt x="10" y="0"/>
                </a:lnTo>
                <a:lnTo>
                  <a:pt x="26" y="24"/>
                </a:lnTo>
                <a:lnTo>
                  <a:pt x="17" y="31"/>
                </a:lnTo>
                <a:close/>
              </a:path>
            </a:pathLst>
          </a:custGeom>
          <a:solidFill>
            <a:srgbClr val="000000"/>
          </a:solidFill>
          <a:ln w="0">
            <a:solidFill>
              <a:srgbClr val="000000"/>
            </a:solidFill>
            <a:round/>
            <a:headEnd/>
            <a:tailEnd/>
          </a:ln>
        </p:spPr>
        <p:txBody>
          <a:bodyPr/>
          <a:lstStyle/>
          <a:p>
            <a:endParaRPr lang="en-US"/>
          </a:p>
        </p:txBody>
      </p:sp>
      <p:sp>
        <p:nvSpPr>
          <p:cNvPr id="67864" name="Freeform 278"/>
          <p:cNvSpPr>
            <a:spLocks noChangeAspect="1"/>
          </p:cNvSpPr>
          <p:nvPr/>
        </p:nvSpPr>
        <p:spPr bwMode="auto">
          <a:xfrm>
            <a:off x="9223375" y="3817938"/>
            <a:ext cx="7938" cy="9525"/>
          </a:xfrm>
          <a:custGeom>
            <a:avLst/>
            <a:gdLst>
              <a:gd name="T0" fmla="*/ 2147483647 w 25"/>
              <a:gd name="T1" fmla="*/ 2147483647 h 28"/>
              <a:gd name="T2" fmla="*/ 2147483647 w 25"/>
              <a:gd name="T3" fmla="*/ 2147483647 h 28"/>
              <a:gd name="T4" fmla="*/ 2147483647 w 25"/>
              <a:gd name="T5" fmla="*/ 2147483647 h 28"/>
              <a:gd name="T6" fmla="*/ 2147483647 w 25"/>
              <a:gd name="T7" fmla="*/ 2147483647 h 28"/>
              <a:gd name="T8" fmla="*/ 2147483647 w 25"/>
              <a:gd name="T9" fmla="*/ 2147483647 h 28"/>
              <a:gd name="T10" fmla="*/ 2147483647 w 25"/>
              <a:gd name="T11" fmla="*/ 2147483647 h 28"/>
              <a:gd name="T12" fmla="*/ 2147483647 w 25"/>
              <a:gd name="T13" fmla="*/ 2147483647 h 28"/>
              <a:gd name="T14" fmla="*/ 2147483647 w 25"/>
              <a:gd name="T15" fmla="*/ 2147483647 h 28"/>
              <a:gd name="T16" fmla="*/ 2147483647 w 25"/>
              <a:gd name="T17" fmla="*/ 2147483647 h 28"/>
              <a:gd name="T18" fmla="*/ 2147483647 w 25"/>
              <a:gd name="T19" fmla="*/ 2147483647 h 28"/>
              <a:gd name="T20" fmla="*/ 2147483647 w 25"/>
              <a:gd name="T21" fmla="*/ 2147483647 h 28"/>
              <a:gd name="T22" fmla="*/ 2147483647 w 25"/>
              <a:gd name="T23" fmla="*/ 2147483647 h 28"/>
              <a:gd name="T24" fmla="*/ 2147483647 w 25"/>
              <a:gd name="T25" fmla="*/ 2147483647 h 28"/>
              <a:gd name="T26" fmla="*/ 0 w 25"/>
              <a:gd name="T27" fmla="*/ 2147483647 h 28"/>
              <a:gd name="T28" fmla="*/ 0 w 25"/>
              <a:gd name="T29" fmla="*/ 2147483647 h 28"/>
              <a:gd name="T30" fmla="*/ 0 w 25"/>
              <a:gd name="T31" fmla="*/ 2147483647 h 28"/>
              <a:gd name="T32" fmla="*/ 2147483647 w 25"/>
              <a:gd name="T33" fmla="*/ 2147483647 h 28"/>
              <a:gd name="T34" fmla="*/ 2147483647 w 25"/>
              <a:gd name="T35" fmla="*/ 2147483647 h 28"/>
              <a:gd name="T36" fmla="*/ 2147483647 w 25"/>
              <a:gd name="T37" fmla="*/ 2147483647 h 28"/>
              <a:gd name="T38" fmla="*/ 2147483647 w 25"/>
              <a:gd name="T39" fmla="*/ 0 h 28"/>
              <a:gd name="T40" fmla="*/ 2147483647 w 25"/>
              <a:gd name="T41" fmla="*/ 0 h 28"/>
              <a:gd name="T42" fmla="*/ 2147483647 w 25"/>
              <a:gd name="T43" fmla="*/ 2147483647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
              <a:gd name="T67" fmla="*/ 0 h 28"/>
              <a:gd name="T68" fmla="*/ 25 w 25"/>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 h="28">
                <a:moveTo>
                  <a:pt x="25" y="24"/>
                </a:moveTo>
                <a:lnTo>
                  <a:pt x="25" y="24"/>
                </a:lnTo>
                <a:lnTo>
                  <a:pt x="22" y="25"/>
                </a:lnTo>
                <a:lnTo>
                  <a:pt x="20" y="27"/>
                </a:lnTo>
                <a:lnTo>
                  <a:pt x="17" y="28"/>
                </a:lnTo>
                <a:lnTo>
                  <a:pt x="16" y="28"/>
                </a:lnTo>
                <a:lnTo>
                  <a:pt x="13" y="28"/>
                </a:lnTo>
                <a:lnTo>
                  <a:pt x="10" y="27"/>
                </a:lnTo>
                <a:lnTo>
                  <a:pt x="8" y="24"/>
                </a:lnTo>
                <a:lnTo>
                  <a:pt x="5" y="23"/>
                </a:lnTo>
                <a:lnTo>
                  <a:pt x="3" y="21"/>
                </a:lnTo>
                <a:lnTo>
                  <a:pt x="2" y="18"/>
                </a:lnTo>
                <a:lnTo>
                  <a:pt x="1" y="16"/>
                </a:lnTo>
                <a:lnTo>
                  <a:pt x="0" y="13"/>
                </a:lnTo>
                <a:lnTo>
                  <a:pt x="0" y="12"/>
                </a:lnTo>
                <a:lnTo>
                  <a:pt x="0" y="9"/>
                </a:lnTo>
                <a:lnTo>
                  <a:pt x="1" y="6"/>
                </a:lnTo>
                <a:lnTo>
                  <a:pt x="3" y="4"/>
                </a:lnTo>
                <a:lnTo>
                  <a:pt x="4" y="2"/>
                </a:lnTo>
                <a:lnTo>
                  <a:pt x="7" y="0"/>
                </a:lnTo>
                <a:lnTo>
                  <a:pt x="25" y="24"/>
                </a:lnTo>
                <a:close/>
              </a:path>
            </a:pathLst>
          </a:custGeom>
          <a:solidFill>
            <a:srgbClr val="000000"/>
          </a:solidFill>
          <a:ln w="0">
            <a:solidFill>
              <a:srgbClr val="000000"/>
            </a:solidFill>
            <a:round/>
            <a:headEnd/>
            <a:tailEnd/>
          </a:ln>
        </p:spPr>
        <p:txBody>
          <a:bodyPr/>
          <a:lstStyle/>
          <a:p>
            <a:endParaRPr lang="en-US"/>
          </a:p>
        </p:txBody>
      </p:sp>
      <p:sp>
        <p:nvSpPr>
          <p:cNvPr id="67865" name="Freeform 279"/>
          <p:cNvSpPr>
            <a:spLocks noChangeAspect="1"/>
          </p:cNvSpPr>
          <p:nvPr/>
        </p:nvSpPr>
        <p:spPr bwMode="auto">
          <a:xfrm>
            <a:off x="9328150" y="3748088"/>
            <a:ext cx="7938" cy="9525"/>
          </a:xfrm>
          <a:custGeom>
            <a:avLst/>
            <a:gdLst>
              <a:gd name="T0" fmla="*/ 0 w 24"/>
              <a:gd name="T1" fmla="*/ 2147483647 h 28"/>
              <a:gd name="T2" fmla="*/ 0 w 24"/>
              <a:gd name="T3" fmla="*/ 2147483647 h 28"/>
              <a:gd name="T4" fmla="*/ 2147483647 w 24"/>
              <a:gd name="T5" fmla="*/ 2147483647 h 28"/>
              <a:gd name="T6" fmla="*/ 2147483647 w 24"/>
              <a:gd name="T7" fmla="*/ 0 h 28"/>
              <a:gd name="T8" fmla="*/ 2147483647 w 24"/>
              <a:gd name="T9" fmla="*/ 0 h 28"/>
              <a:gd name="T10" fmla="*/ 2147483647 w 24"/>
              <a:gd name="T11" fmla="*/ 0 h 28"/>
              <a:gd name="T12" fmla="*/ 2147483647 w 24"/>
              <a:gd name="T13" fmla="*/ 2147483647 h 28"/>
              <a:gd name="T14" fmla="*/ 2147483647 w 24"/>
              <a:gd name="T15" fmla="*/ 2147483647 h 28"/>
              <a:gd name="T16" fmla="*/ 2147483647 w 24"/>
              <a:gd name="T17" fmla="*/ 2147483647 h 28"/>
              <a:gd name="T18" fmla="*/ 2147483647 w 24"/>
              <a:gd name="T19" fmla="*/ 2147483647 h 28"/>
              <a:gd name="T20" fmla="*/ 2147483647 w 24"/>
              <a:gd name="T21" fmla="*/ 2147483647 h 28"/>
              <a:gd name="T22" fmla="*/ 2147483647 w 24"/>
              <a:gd name="T23" fmla="*/ 2147483647 h 28"/>
              <a:gd name="T24" fmla="*/ 2147483647 w 24"/>
              <a:gd name="T25" fmla="*/ 2147483647 h 28"/>
              <a:gd name="T26" fmla="*/ 2147483647 w 24"/>
              <a:gd name="T27" fmla="*/ 2147483647 h 28"/>
              <a:gd name="T28" fmla="*/ 2147483647 w 24"/>
              <a:gd name="T29" fmla="*/ 2147483647 h 28"/>
              <a:gd name="T30" fmla="*/ 2147483647 w 24"/>
              <a:gd name="T31" fmla="*/ 2147483647 h 28"/>
              <a:gd name="T32" fmla="*/ 2147483647 w 24"/>
              <a:gd name="T33" fmla="*/ 2147483647 h 28"/>
              <a:gd name="T34" fmla="*/ 2147483647 w 24"/>
              <a:gd name="T35" fmla="*/ 2147483647 h 28"/>
              <a:gd name="T36" fmla="*/ 2147483647 w 24"/>
              <a:gd name="T37" fmla="*/ 2147483647 h 28"/>
              <a:gd name="T38" fmla="*/ 2147483647 w 24"/>
              <a:gd name="T39" fmla="*/ 2147483647 h 28"/>
              <a:gd name="T40" fmla="*/ 2147483647 w 24"/>
              <a:gd name="T41" fmla="*/ 2147483647 h 28"/>
              <a:gd name="T42" fmla="*/ 0 w 24"/>
              <a:gd name="T43" fmla="*/ 2147483647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
              <a:gd name="T67" fmla="*/ 0 h 28"/>
              <a:gd name="T68" fmla="*/ 24 w 24"/>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 h="28">
                <a:moveTo>
                  <a:pt x="0" y="3"/>
                </a:moveTo>
                <a:lnTo>
                  <a:pt x="0" y="3"/>
                </a:lnTo>
                <a:lnTo>
                  <a:pt x="2" y="1"/>
                </a:lnTo>
                <a:lnTo>
                  <a:pt x="5" y="0"/>
                </a:lnTo>
                <a:lnTo>
                  <a:pt x="8" y="0"/>
                </a:lnTo>
                <a:lnTo>
                  <a:pt x="10" y="0"/>
                </a:lnTo>
                <a:lnTo>
                  <a:pt x="13" y="1"/>
                </a:lnTo>
                <a:lnTo>
                  <a:pt x="15" y="2"/>
                </a:lnTo>
                <a:lnTo>
                  <a:pt x="18" y="3"/>
                </a:lnTo>
                <a:lnTo>
                  <a:pt x="20" y="5"/>
                </a:lnTo>
                <a:lnTo>
                  <a:pt x="21" y="7"/>
                </a:lnTo>
                <a:lnTo>
                  <a:pt x="23" y="9"/>
                </a:lnTo>
                <a:lnTo>
                  <a:pt x="24" y="13"/>
                </a:lnTo>
                <a:lnTo>
                  <a:pt x="24" y="15"/>
                </a:lnTo>
                <a:lnTo>
                  <a:pt x="24" y="17"/>
                </a:lnTo>
                <a:lnTo>
                  <a:pt x="23" y="20"/>
                </a:lnTo>
                <a:lnTo>
                  <a:pt x="22" y="22"/>
                </a:lnTo>
                <a:lnTo>
                  <a:pt x="21" y="25"/>
                </a:lnTo>
                <a:lnTo>
                  <a:pt x="19" y="27"/>
                </a:lnTo>
                <a:lnTo>
                  <a:pt x="17" y="28"/>
                </a:lnTo>
                <a:lnTo>
                  <a:pt x="0" y="3"/>
                </a:lnTo>
                <a:close/>
              </a:path>
            </a:pathLst>
          </a:custGeom>
          <a:solidFill>
            <a:srgbClr val="000000"/>
          </a:solidFill>
          <a:ln w="0">
            <a:solidFill>
              <a:srgbClr val="000000"/>
            </a:solidFill>
            <a:round/>
            <a:headEnd/>
            <a:tailEnd/>
          </a:ln>
        </p:spPr>
        <p:txBody>
          <a:bodyPr/>
          <a:lstStyle/>
          <a:p>
            <a:endParaRPr lang="en-US"/>
          </a:p>
        </p:txBody>
      </p:sp>
      <p:sp>
        <p:nvSpPr>
          <p:cNvPr id="67866" name="Freeform 280"/>
          <p:cNvSpPr>
            <a:spLocks noChangeAspect="1"/>
          </p:cNvSpPr>
          <p:nvPr/>
        </p:nvSpPr>
        <p:spPr bwMode="auto">
          <a:xfrm>
            <a:off x="9226550" y="3808413"/>
            <a:ext cx="23813" cy="17462"/>
          </a:xfrm>
          <a:custGeom>
            <a:avLst/>
            <a:gdLst>
              <a:gd name="T0" fmla="*/ 2147483647 w 68"/>
              <a:gd name="T1" fmla="*/ 2147483647 h 50"/>
              <a:gd name="T2" fmla="*/ 0 w 68"/>
              <a:gd name="T3" fmla="*/ 2147483647 h 50"/>
              <a:gd name="T4" fmla="*/ 2147483647 w 68"/>
              <a:gd name="T5" fmla="*/ 2147483647 h 50"/>
              <a:gd name="T6" fmla="*/ 2147483647 w 68"/>
              <a:gd name="T7" fmla="*/ 0 h 50"/>
              <a:gd name="T8" fmla="*/ 2147483647 w 68"/>
              <a:gd name="T9" fmla="*/ 2147483647 h 50"/>
              <a:gd name="T10" fmla="*/ 2147483647 w 68"/>
              <a:gd name="T11" fmla="*/ 2147483647 h 50"/>
              <a:gd name="T12" fmla="*/ 2147483647 w 68"/>
              <a:gd name="T13" fmla="*/ 2147483647 h 50"/>
              <a:gd name="T14" fmla="*/ 0 60000 65536"/>
              <a:gd name="T15" fmla="*/ 0 60000 65536"/>
              <a:gd name="T16" fmla="*/ 0 60000 65536"/>
              <a:gd name="T17" fmla="*/ 0 60000 65536"/>
              <a:gd name="T18" fmla="*/ 0 60000 65536"/>
              <a:gd name="T19" fmla="*/ 0 60000 65536"/>
              <a:gd name="T20" fmla="*/ 0 60000 65536"/>
              <a:gd name="T21" fmla="*/ 0 w 68"/>
              <a:gd name="T22" fmla="*/ 0 h 50"/>
              <a:gd name="T23" fmla="*/ 68 w 68"/>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 h="50">
                <a:moveTo>
                  <a:pt x="18" y="50"/>
                </a:moveTo>
                <a:lnTo>
                  <a:pt x="0" y="26"/>
                </a:lnTo>
                <a:lnTo>
                  <a:pt x="20" y="10"/>
                </a:lnTo>
                <a:lnTo>
                  <a:pt x="36" y="0"/>
                </a:lnTo>
                <a:lnTo>
                  <a:pt x="52" y="25"/>
                </a:lnTo>
                <a:lnTo>
                  <a:pt x="68" y="14"/>
                </a:lnTo>
                <a:lnTo>
                  <a:pt x="18" y="50"/>
                </a:lnTo>
                <a:close/>
              </a:path>
            </a:pathLst>
          </a:custGeom>
          <a:solidFill>
            <a:srgbClr val="000000"/>
          </a:solidFill>
          <a:ln w="0">
            <a:solidFill>
              <a:srgbClr val="000000"/>
            </a:solidFill>
            <a:round/>
            <a:headEnd/>
            <a:tailEnd/>
          </a:ln>
        </p:spPr>
        <p:txBody>
          <a:bodyPr/>
          <a:lstStyle/>
          <a:p>
            <a:endParaRPr lang="en-US"/>
          </a:p>
        </p:txBody>
      </p:sp>
      <p:sp>
        <p:nvSpPr>
          <p:cNvPr id="67867" name="Freeform 281"/>
          <p:cNvSpPr>
            <a:spLocks noChangeAspect="1"/>
          </p:cNvSpPr>
          <p:nvPr/>
        </p:nvSpPr>
        <p:spPr bwMode="auto">
          <a:xfrm>
            <a:off x="9237663" y="3798888"/>
            <a:ext cx="19050" cy="19050"/>
          </a:xfrm>
          <a:custGeom>
            <a:avLst/>
            <a:gdLst>
              <a:gd name="T0" fmla="*/ 2147483647 w 53"/>
              <a:gd name="T1" fmla="*/ 2147483647 h 50"/>
              <a:gd name="T2" fmla="*/ 0 w 53"/>
              <a:gd name="T3" fmla="*/ 2147483647 h 50"/>
              <a:gd name="T4" fmla="*/ 2147483647 w 53"/>
              <a:gd name="T5" fmla="*/ 0 h 50"/>
              <a:gd name="T6" fmla="*/ 2147483647 w 53"/>
              <a:gd name="T7" fmla="*/ 0 h 50"/>
              <a:gd name="T8" fmla="*/ 2147483647 w 53"/>
              <a:gd name="T9" fmla="*/ 2147483647 h 50"/>
              <a:gd name="T10" fmla="*/ 2147483647 w 53"/>
              <a:gd name="T11" fmla="*/ 2147483647 h 50"/>
              <a:gd name="T12" fmla="*/ 2147483647 w 53"/>
              <a:gd name="T13" fmla="*/ 2147483647 h 50"/>
              <a:gd name="T14" fmla="*/ 0 60000 65536"/>
              <a:gd name="T15" fmla="*/ 0 60000 65536"/>
              <a:gd name="T16" fmla="*/ 0 60000 65536"/>
              <a:gd name="T17" fmla="*/ 0 60000 65536"/>
              <a:gd name="T18" fmla="*/ 0 60000 65536"/>
              <a:gd name="T19" fmla="*/ 0 60000 65536"/>
              <a:gd name="T20" fmla="*/ 0 60000 65536"/>
              <a:gd name="T21" fmla="*/ 0 w 53"/>
              <a:gd name="T22" fmla="*/ 0 h 50"/>
              <a:gd name="T23" fmla="*/ 53 w 53"/>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50">
                <a:moveTo>
                  <a:pt x="16" y="50"/>
                </a:moveTo>
                <a:lnTo>
                  <a:pt x="0" y="25"/>
                </a:lnTo>
                <a:lnTo>
                  <a:pt x="36" y="0"/>
                </a:lnTo>
                <a:lnTo>
                  <a:pt x="53" y="25"/>
                </a:lnTo>
                <a:lnTo>
                  <a:pt x="16" y="50"/>
                </a:lnTo>
                <a:close/>
              </a:path>
            </a:pathLst>
          </a:custGeom>
          <a:solidFill>
            <a:srgbClr val="000000"/>
          </a:solidFill>
          <a:ln w="0">
            <a:solidFill>
              <a:srgbClr val="000000"/>
            </a:solidFill>
            <a:round/>
            <a:headEnd/>
            <a:tailEnd/>
          </a:ln>
        </p:spPr>
        <p:txBody>
          <a:bodyPr/>
          <a:lstStyle/>
          <a:p>
            <a:endParaRPr lang="en-US"/>
          </a:p>
        </p:txBody>
      </p:sp>
      <p:sp>
        <p:nvSpPr>
          <p:cNvPr id="67868" name="Freeform 282"/>
          <p:cNvSpPr>
            <a:spLocks noChangeAspect="1"/>
          </p:cNvSpPr>
          <p:nvPr/>
        </p:nvSpPr>
        <p:spPr bwMode="auto">
          <a:xfrm>
            <a:off x="9250363" y="3790950"/>
            <a:ext cx="19050" cy="17463"/>
          </a:xfrm>
          <a:custGeom>
            <a:avLst/>
            <a:gdLst>
              <a:gd name="T0" fmla="*/ 2147483647 w 53"/>
              <a:gd name="T1" fmla="*/ 2147483647 h 50"/>
              <a:gd name="T2" fmla="*/ 0 w 53"/>
              <a:gd name="T3" fmla="*/ 2147483647 h 50"/>
              <a:gd name="T4" fmla="*/ 2147483647 w 53"/>
              <a:gd name="T5" fmla="*/ 0 h 50"/>
              <a:gd name="T6" fmla="*/ 2147483647 w 53"/>
              <a:gd name="T7" fmla="*/ 0 h 50"/>
              <a:gd name="T8" fmla="*/ 2147483647 w 53"/>
              <a:gd name="T9" fmla="*/ 2147483647 h 50"/>
              <a:gd name="T10" fmla="*/ 2147483647 w 53"/>
              <a:gd name="T11" fmla="*/ 2147483647 h 50"/>
              <a:gd name="T12" fmla="*/ 2147483647 w 53"/>
              <a:gd name="T13" fmla="*/ 2147483647 h 50"/>
              <a:gd name="T14" fmla="*/ 0 60000 65536"/>
              <a:gd name="T15" fmla="*/ 0 60000 65536"/>
              <a:gd name="T16" fmla="*/ 0 60000 65536"/>
              <a:gd name="T17" fmla="*/ 0 60000 65536"/>
              <a:gd name="T18" fmla="*/ 0 60000 65536"/>
              <a:gd name="T19" fmla="*/ 0 60000 65536"/>
              <a:gd name="T20" fmla="*/ 0 60000 65536"/>
              <a:gd name="T21" fmla="*/ 0 w 53"/>
              <a:gd name="T22" fmla="*/ 0 h 50"/>
              <a:gd name="T23" fmla="*/ 53 w 53"/>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50">
                <a:moveTo>
                  <a:pt x="17" y="50"/>
                </a:moveTo>
                <a:lnTo>
                  <a:pt x="0" y="25"/>
                </a:lnTo>
                <a:lnTo>
                  <a:pt x="37" y="0"/>
                </a:lnTo>
                <a:lnTo>
                  <a:pt x="53" y="25"/>
                </a:lnTo>
                <a:lnTo>
                  <a:pt x="17" y="50"/>
                </a:lnTo>
                <a:close/>
              </a:path>
            </a:pathLst>
          </a:custGeom>
          <a:solidFill>
            <a:srgbClr val="000000"/>
          </a:solidFill>
          <a:ln w="0">
            <a:solidFill>
              <a:srgbClr val="000000"/>
            </a:solidFill>
            <a:round/>
            <a:headEnd/>
            <a:tailEnd/>
          </a:ln>
        </p:spPr>
        <p:txBody>
          <a:bodyPr/>
          <a:lstStyle/>
          <a:p>
            <a:endParaRPr lang="en-US"/>
          </a:p>
        </p:txBody>
      </p:sp>
      <p:sp>
        <p:nvSpPr>
          <p:cNvPr id="67869" name="Freeform 283"/>
          <p:cNvSpPr>
            <a:spLocks noChangeAspect="1"/>
          </p:cNvSpPr>
          <p:nvPr/>
        </p:nvSpPr>
        <p:spPr bwMode="auto">
          <a:xfrm>
            <a:off x="9263063" y="3781425"/>
            <a:ext cx="17462" cy="17463"/>
          </a:xfrm>
          <a:custGeom>
            <a:avLst/>
            <a:gdLst>
              <a:gd name="T0" fmla="*/ 2147483647 w 53"/>
              <a:gd name="T1" fmla="*/ 2147483647 h 50"/>
              <a:gd name="T2" fmla="*/ 0 w 53"/>
              <a:gd name="T3" fmla="*/ 2147483647 h 50"/>
              <a:gd name="T4" fmla="*/ 2147483647 w 53"/>
              <a:gd name="T5" fmla="*/ 0 h 50"/>
              <a:gd name="T6" fmla="*/ 2147483647 w 53"/>
              <a:gd name="T7" fmla="*/ 0 h 50"/>
              <a:gd name="T8" fmla="*/ 2147483647 w 53"/>
              <a:gd name="T9" fmla="*/ 2147483647 h 50"/>
              <a:gd name="T10" fmla="*/ 2147483647 w 53"/>
              <a:gd name="T11" fmla="*/ 2147483647 h 50"/>
              <a:gd name="T12" fmla="*/ 2147483647 w 53"/>
              <a:gd name="T13" fmla="*/ 2147483647 h 50"/>
              <a:gd name="T14" fmla="*/ 0 60000 65536"/>
              <a:gd name="T15" fmla="*/ 0 60000 65536"/>
              <a:gd name="T16" fmla="*/ 0 60000 65536"/>
              <a:gd name="T17" fmla="*/ 0 60000 65536"/>
              <a:gd name="T18" fmla="*/ 0 60000 65536"/>
              <a:gd name="T19" fmla="*/ 0 60000 65536"/>
              <a:gd name="T20" fmla="*/ 0 60000 65536"/>
              <a:gd name="T21" fmla="*/ 0 w 53"/>
              <a:gd name="T22" fmla="*/ 0 h 50"/>
              <a:gd name="T23" fmla="*/ 53 w 53"/>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50">
                <a:moveTo>
                  <a:pt x="16" y="50"/>
                </a:moveTo>
                <a:lnTo>
                  <a:pt x="0" y="25"/>
                </a:lnTo>
                <a:lnTo>
                  <a:pt x="36" y="0"/>
                </a:lnTo>
                <a:lnTo>
                  <a:pt x="53" y="25"/>
                </a:lnTo>
                <a:lnTo>
                  <a:pt x="16" y="50"/>
                </a:lnTo>
                <a:close/>
              </a:path>
            </a:pathLst>
          </a:custGeom>
          <a:solidFill>
            <a:srgbClr val="000000"/>
          </a:solidFill>
          <a:ln w="0">
            <a:solidFill>
              <a:srgbClr val="000000"/>
            </a:solidFill>
            <a:round/>
            <a:headEnd/>
            <a:tailEnd/>
          </a:ln>
        </p:spPr>
        <p:txBody>
          <a:bodyPr/>
          <a:lstStyle/>
          <a:p>
            <a:endParaRPr lang="en-US"/>
          </a:p>
        </p:txBody>
      </p:sp>
      <p:sp>
        <p:nvSpPr>
          <p:cNvPr id="67870" name="Freeform 284"/>
          <p:cNvSpPr>
            <a:spLocks noChangeAspect="1"/>
          </p:cNvSpPr>
          <p:nvPr/>
        </p:nvSpPr>
        <p:spPr bwMode="auto">
          <a:xfrm>
            <a:off x="9274175" y="3773488"/>
            <a:ext cx="20638" cy="17462"/>
          </a:xfrm>
          <a:custGeom>
            <a:avLst/>
            <a:gdLst>
              <a:gd name="T0" fmla="*/ 2147483647 w 53"/>
              <a:gd name="T1" fmla="*/ 2147483647 h 50"/>
              <a:gd name="T2" fmla="*/ 0 w 53"/>
              <a:gd name="T3" fmla="*/ 2147483647 h 50"/>
              <a:gd name="T4" fmla="*/ 2147483647 w 53"/>
              <a:gd name="T5" fmla="*/ 0 h 50"/>
              <a:gd name="T6" fmla="*/ 2147483647 w 53"/>
              <a:gd name="T7" fmla="*/ 0 h 50"/>
              <a:gd name="T8" fmla="*/ 2147483647 w 53"/>
              <a:gd name="T9" fmla="*/ 2147483647 h 50"/>
              <a:gd name="T10" fmla="*/ 2147483647 w 53"/>
              <a:gd name="T11" fmla="*/ 2147483647 h 50"/>
              <a:gd name="T12" fmla="*/ 2147483647 w 53"/>
              <a:gd name="T13" fmla="*/ 2147483647 h 50"/>
              <a:gd name="T14" fmla="*/ 0 60000 65536"/>
              <a:gd name="T15" fmla="*/ 0 60000 65536"/>
              <a:gd name="T16" fmla="*/ 0 60000 65536"/>
              <a:gd name="T17" fmla="*/ 0 60000 65536"/>
              <a:gd name="T18" fmla="*/ 0 60000 65536"/>
              <a:gd name="T19" fmla="*/ 0 60000 65536"/>
              <a:gd name="T20" fmla="*/ 0 60000 65536"/>
              <a:gd name="T21" fmla="*/ 0 w 53"/>
              <a:gd name="T22" fmla="*/ 0 h 50"/>
              <a:gd name="T23" fmla="*/ 53 w 53"/>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50">
                <a:moveTo>
                  <a:pt x="17" y="50"/>
                </a:moveTo>
                <a:lnTo>
                  <a:pt x="0" y="25"/>
                </a:lnTo>
                <a:lnTo>
                  <a:pt x="35" y="0"/>
                </a:lnTo>
                <a:lnTo>
                  <a:pt x="34" y="0"/>
                </a:lnTo>
                <a:lnTo>
                  <a:pt x="53" y="25"/>
                </a:lnTo>
                <a:lnTo>
                  <a:pt x="52" y="25"/>
                </a:lnTo>
                <a:lnTo>
                  <a:pt x="17" y="50"/>
                </a:lnTo>
                <a:close/>
              </a:path>
            </a:pathLst>
          </a:custGeom>
          <a:solidFill>
            <a:srgbClr val="000000"/>
          </a:solidFill>
          <a:ln w="0">
            <a:solidFill>
              <a:srgbClr val="000000"/>
            </a:solidFill>
            <a:round/>
            <a:headEnd/>
            <a:tailEnd/>
          </a:ln>
        </p:spPr>
        <p:txBody>
          <a:bodyPr/>
          <a:lstStyle/>
          <a:p>
            <a:endParaRPr lang="en-US"/>
          </a:p>
        </p:txBody>
      </p:sp>
      <p:sp>
        <p:nvSpPr>
          <p:cNvPr id="67871" name="Freeform 285"/>
          <p:cNvSpPr>
            <a:spLocks noChangeAspect="1"/>
          </p:cNvSpPr>
          <p:nvPr/>
        </p:nvSpPr>
        <p:spPr bwMode="auto">
          <a:xfrm>
            <a:off x="9288463" y="3767138"/>
            <a:ext cx="26987" cy="14287"/>
          </a:xfrm>
          <a:custGeom>
            <a:avLst/>
            <a:gdLst>
              <a:gd name="T0" fmla="*/ 2147483647 w 80"/>
              <a:gd name="T1" fmla="*/ 2147483647 h 51"/>
              <a:gd name="T2" fmla="*/ 0 w 80"/>
              <a:gd name="T3" fmla="*/ 2147483647 h 51"/>
              <a:gd name="T4" fmla="*/ 2147483647 w 80"/>
              <a:gd name="T5" fmla="*/ 2147483647 h 51"/>
              <a:gd name="T6" fmla="*/ 2147483647 w 80"/>
              <a:gd name="T7" fmla="*/ 0 h 51"/>
              <a:gd name="T8" fmla="*/ 2147483647 w 80"/>
              <a:gd name="T9" fmla="*/ 2147483647 h 51"/>
              <a:gd name="T10" fmla="*/ 2147483647 w 80"/>
              <a:gd name="T11" fmla="*/ 2147483647 h 51"/>
              <a:gd name="T12" fmla="*/ 2147483647 w 80"/>
              <a:gd name="T13" fmla="*/ 2147483647 h 51"/>
              <a:gd name="T14" fmla="*/ 0 60000 65536"/>
              <a:gd name="T15" fmla="*/ 0 60000 65536"/>
              <a:gd name="T16" fmla="*/ 0 60000 65536"/>
              <a:gd name="T17" fmla="*/ 0 60000 65536"/>
              <a:gd name="T18" fmla="*/ 0 60000 65536"/>
              <a:gd name="T19" fmla="*/ 0 60000 65536"/>
              <a:gd name="T20" fmla="*/ 0 60000 65536"/>
              <a:gd name="T21" fmla="*/ 0 w 80"/>
              <a:gd name="T22" fmla="*/ 0 h 51"/>
              <a:gd name="T23" fmla="*/ 80 w 80"/>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51">
                <a:moveTo>
                  <a:pt x="19" y="51"/>
                </a:moveTo>
                <a:lnTo>
                  <a:pt x="0" y="26"/>
                </a:lnTo>
                <a:lnTo>
                  <a:pt x="12" y="18"/>
                </a:lnTo>
                <a:lnTo>
                  <a:pt x="38" y="0"/>
                </a:lnTo>
                <a:lnTo>
                  <a:pt x="54" y="25"/>
                </a:lnTo>
                <a:lnTo>
                  <a:pt x="80" y="7"/>
                </a:lnTo>
                <a:lnTo>
                  <a:pt x="19" y="51"/>
                </a:lnTo>
                <a:close/>
              </a:path>
            </a:pathLst>
          </a:custGeom>
          <a:solidFill>
            <a:srgbClr val="000000"/>
          </a:solidFill>
          <a:ln w="0">
            <a:solidFill>
              <a:srgbClr val="000000"/>
            </a:solidFill>
            <a:round/>
            <a:headEnd/>
            <a:tailEnd/>
          </a:ln>
        </p:spPr>
        <p:txBody>
          <a:bodyPr/>
          <a:lstStyle/>
          <a:p>
            <a:endParaRPr lang="en-US"/>
          </a:p>
        </p:txBody>
      </p:sp>
      <p:sp>
        <p:nvSpPr>
          <p:cNvPr id="67872" name="Freeform 286"/>
          <p:cNvSpPr>
            <a:spLocks noChangeAspect="1"/>
          </p:cNvSpPr>
          <p:nvPr/>
        </p:nvSpPr>
        <p:spPr bwMode="auto">
          <a:xfrm>
            <a:off x="9299575" y="3757613"/>
            <a:ext cx="20638" cy="15875"/>
          </a:xfrm>
          <a:custGeom>
            <a:avLst/>
            <a:gdLst>
              <a:gd name="T0" fmla="*/ 2147483647 w 53"/>
              <a:gd name="T1" fmla="*/ 2147483647 h 50"/>
              <a:gd name="T2" fmla="*/ 0 w 53"/>
              <a:gd name="T3" fmla="*/ 2147483647 h 50"/>
              <a:gd name="T4" fmla="*/ 2147483647 w 53"/>
              <a:gd name="T5" fmla="*/ 0 h 50"/>
              <a:gd name="T6" fmla="*/ 2147483647 w 53"/>
              <a:gd name="T7" fmla="*/ 0 h 50"/>
              <a:gd name="T8" fmla="*/ 2147483647 w 53"/>
              <a:gd name="T9" fmla="*/ 2147483647 h 50"/>
              <a:gd name="T10" fmla="*/ 2147483647 w 53"/>
              <a:gd name="T11" fmla="*/ 2147483647 h 50"/>
              <a:gd name="T12" fmla="*/ 2147483647 w 53"/>
              <a:gd name="T13" fmla="*/ 2147483647 h 50"/>
              <a:gd name="T14" fmla="*/ 0 60000 65536"/>
              <a:gd name="T15" fmla="*/ 0 60000 65536"/>
              <a:gd name="T16" fmla="*/ 0 60000 65536"/>
              <a:gd name="T17" fmla="*/ 0 60000 65536"/>
              <a:gd name="T18" fmla="*/ 0 60000 65536"/>
              <a:gd name="T19" fmla="*/ 0 60000 65536"/>
              <a:gd name="T20" fmla="*/ 0 60000 65536"/>
              <a:gd name="T21" fmla="*/ 0 w 53"/>
              <a:gd name="T22" fmla="*/ 0 h 50"/>
              <a:gd name="T23" fmla="*/ 53 w 53"/>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50">
                <a:moveTo>
                  <a:pt x="16" y="50"/>
                </a:moveTo>
                <a:lnTo>
                  <a:pt x="0" y="25"/>
                </a:lnTo>
                <a:lnTo>
                  <a:pt x="36" y="0"/>
                </a:lnTo>
                <a:lnTo>
                  <a:pt x="53" y="25"/>
                </a:lnTo>
                <a:lnTo>
                  <a:pt x="16" y="50"/>
                </a:lnTo>
                <a:close/>
              </a:path>
            </a:pathLst>
          </a:custGeom>
          <a:solidFill>
            <a:srgbClr val="000000"/>
          </a:solidFill>
          <a:ln w="0">
            <a:solidFill>
              <a:srgbClr val="000000"/>
            </a:solidFill>
            <a:round/>
            <a:headEnd/>
            <a:tailEnd/>
          </a:ln>
        </p:spPr>
        <p:txBody>
          <a:bodyPr/>
          <a:lstStyle/>
          <a:p>
            <a:endParaRPr lang="en-US"/>
          </a:p>
        </p:txBody>
      </p:sp>
      <p:sp>
        <p:nvSpPr>
          <p:cNvPr id="67873" name="Freeform 287"/>
          <p:cNvSpPr>
            <a:spLocks noChangeAspect="1"/>
          </p:cNvSpPr>
          <p:nvPr/>
        </p:nvSpPr>
        <p:spPr bwMode="auto">
          <a:xfrm>
            <a:off x="9312275" y="3748088"/>
            <a:ext cx="19050" cy="19050"/>
          </a:xfrm>
          <a:custGeom>
            <a:avLst/>
            <a:gdLst>
              <a:gd name="T0" fmla="*/ 2147483647 w 53"/>
              <a:gd name="T1" fmla="*/ 2147483647 h 50"/>
              <a:gd name="T2" fmla="*/ 0 w 53"/>
              <a:gd name="T3" fmla="*/ 2147483647 h 50"/>
              <a:gd name="T4" fmla="*/ 2147483647 w 53"/>
              <a:gd name="T5" fmla="*/ 0 h 50"/>
              <a:gd name="T6" fmla="*/ 2147483647 w 53"/>
              <a:gd name="T7" fmla="*/ 2147483647 h 50"/>
              <a:gd name="T8" fmla="*/ 2147483647 w 53"/>
              <a:gd name="T9" fmla="*/ 2147483647 h 50"/>
              <a:gd name="T10" fmla="*/ 0 60000 65536"/>
              <a:gd name="T11" fmla="*/ 0 60000 65536"/>
              <a:gd name="T12" fmla="*/ 0 60000 65536"/>
              <a:gd name="T13" fmla="*/ 0 60000 65536"/>
              <a:gd name="T14" fmla="*/ 0 60000 65536"/>
              <a:gd name="T15" fmla="*/ 0 w 53"/>
              <a:gd name="T16" fmla="*/ 0 h 50"/>
              <a:gd name="T17" fmla="*/ 53 w 53"/>
              <a:gd name="T18" fmla="*/ 50 h 50"/>
            </a:gdLst>
            <a:ahLst/>
            <a:cxnLst>
              <a:cxn ang="T10">
                <a:pos x="T0" y="T1"/>
              </a:cxn>
              <a:cxn ang="T11">
                <a:pos x="T2" y="T3"/>
              </a:cxn>
              <a:cxn ang="T12">
                <a:pos x="T4" y="T5"/>
              </a:cxn>
              <a:cxn ang="T13">
                <a:pos x="T6" y="T7"/>
              </a:cxn>
              <a:cxn ang="T14">
                <a:pos x="T8" y="T9"/>
              </a:cxn>
            </a:cxnLst>
            <a:rect l="T15" t="T16" r="T17" b="T18"/>
            <a:pathLst>
              <a:path w="53" h="50">
                <a:moveTo>
                  <a:pt x="17" y="50"/>
                </a:moveTo>
                <a:lnTo>
                  <a:pt x="0" y="25"/>
                </a:lnTo>
                <a:lnTo>
                  <a:pt x="36" y="0"/>
                </a:lnTo>
                <a:lnTo>
                  <a:pt x="53" y="25"/>
                </a:lnTo>
                <a:lnTo>
                  <a:pt x="17" y="50"/>
                </a:lnTo>
                <a:close/>
              </a:path>
            </a:pathLst>
          </a:custGeom>
          <a:solidFill>
            <a:srgbClr val="000000"/>
          </a:solidFill>
          <a:ln w="0">
            <a:solidFill>
              <a:srgbClr val="000000"/>
            </a:solidFill>
            <a:round/>
            <a:headEnd/>
            <a:tailEnd/>
          </a:ln>
        </p:spPr>
        <p:txBody>
          <a:bodyPr/>
          <a:lstStyle/>
          <a:p>
            <a:endParaRPr lang="en-US"/>
          </a:p>
        </p:txBody>
      </p:sp>
      <p:sp>
        <p:nvSpPr>
          <p:cNvPr id="67874" name="Freeform 288"/>
          <p:cNvSpPr>
            <a:spLocks noChangeAspect="1"/>
          </p:cNvSpPr>
          <p:nvPr/>
        </p:nvSpPr>
        <p:spPr bwMode="auto">
          <a:xfrm>
            <a:off x="9323388" y="3749675"/>
            <a:ext cx="9525" cy="7938"/>
          </a:xfrm>
          <a:custGeom>
            <a:avLst/>
            <a:gdLst>
              <a:gd name="T0" fmla="*/ 2147483647 w 26"/>
              <a:gd name="T1" fmla="*/ 2147483647 h 27"/>
              <a:gd name="T2" fmla="*/ 2147483647 w 26"/>
              <a:gd name="T3" fmla="*/ 2147483647 h 27"/>
              <a:gd name="T4" fmla="*/ 2147483647 w 26"/>
              <a:gd name="T5" fmla="*/ 2147483647 h 27"/>
              <a:gd name="T6" fmla="*/ 2147483647 w 26"/>
              <a:gd name="T7" fmla="*/ 2147483647 h 27"/>
              <a:gd name="T8" fmla="*/ 2147483647 w 26"/>
              <a:gd name="T9" fmla="*/ 2147483647 h 27"/>
              <a:gd name="T10" fmla="*/ 2147483647 w 26"/>
              <a:gd name="T11" fmla="*/ 2147483647 h 27"/>
              <a:gd name="T12" fmla="*/ 2147483647 w 26"/>
              <a:gd name="T13" fmla="*/ 2147483647 h 27"/>
              <a:gd name="T14" fmla="*/ 2147483647 w 26"/>
              <a:gd name="T15" fmla="*/ 2147483647 h 27"/>
              <a:gd name="T16" fmla="*/ 2147483647 w 26"/>
              <a:gd name="T17" fmla="*/ 2147483647 h 27"/>
              <a:gd name="T18" fmla="*/ 2147483647 w 26"/>
              <a:gd name="T19" fmla="*/ 2147483647 h 27"/>
              <a:gd name="T20" fmla="*/ 2147483647 w 26"/>
              <a:gd name="T21" fmla="*/ 2147483647 h 27"/>
              <a:gd name="T22" fmla="*/ 2147483647 w 26"/>
              <a:gd name="T23" fmla="*/ 2147483647 h 27"/>
              <a:gd name="T24" fmla="*/ 2147483647 w 26"/>
              <a:gd name="T25" fmla="*/ 2147483647 h 27"/>
              <a:gd name="T26" fmla="*/ 0 w 26"/>
              <a:gd name="T27" fmla="*/ 2147483647 h 27"/>
              <a:gd name="T28" fmla="*/ 0 w 26"/>
              <a:gd name="T29" fmla="*/ 2147483647 h 27"/>
              <a:gd name="T30" fmla="*/ 0 w 26"/>
              <a:gd name="T31" fmla="*/ 2147483647 h 27"/>
              <a:gd name="T32" fmla="*/ 2147483647 w 26"/>
              <a:gd name="T33" fmla="*/ 2147483647 h 27"/>
              <a:gd name="T34" fmla="*/ 2147483647 w 26"/>
              <a:gd name="T35" fmla="*/ 2147483647 h 27"/>
              <a:gd name="T36" fmla="*/ 2147483647 w 26"/>
              <a:gd name="T37" fmla="*/ 2147483647 h 27"/>
              <a:gd name="T38" fmla="*/ 2147483647 w 26"/>
              <a:gd name="T39" fmla="*/ 0 h 27"/>
              <a:gd name="T40" fmla="*/ 2147483647 w 26"/>
              <a:gd name="T41" fmla="*/ 0 h 27"/>
              <a:gd name="T42" fmla="*/ 2147483647 w 26"/>
              <a:gd name="T43" fmla="*/ 2147483647 h 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27"/>
              <a:gd name="T68" fmla="*/ 26 w 26"/>
              <a:gd name="T69" fmla="*/ 27 h 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27">
                <a:moveTo>
                  <a:pt x="26" y="23"/>
                </a:moveTo>
                <a:lnTo>
                  <a:pt x="26" y="23"/>
                </a:lnTo>
                <a:lnTo>
                  <a:pt x="24" y="25"/>
                </a:lnTo>
                <a:lnTo>
                  <a:pt x="21" y="26"/>
                </a:lnTo>
                <a:lnTo>
                  <a:pt x="19" y="27"/>
                </a:lnTo>
                <a:lnTo>
                  <a:pt x="16" y="27"/>
                </a:lnTo>
                <a:lnTo>
                  <a:pt x="13" y="27"/>
                </a:lnTo>
                <a:lnTo>
                  <a:pt x="11" y="26"/>
                </a:lnTo>
                <a:lnTo>
                  <a:pt x="8" y="25"/>
                </a:lnTo>
                <a:lnTo>
                  <a:pt x="6" y="24"/>
                </a:lnTo>
                <a:lnTo>
                  <a:pt x="4" y="22"/>
                </a:lnTo>
                <a:lnTo>
                  <a:pt x="2" y="20"/>
                </a:lnTo>
                <a:lnTo>
                  <a:pt x="1" y="17"/>
                </a:lnTo>
                <a:lnTo>
                  <a:pt x="0" y="15"/>
                </a:lnTo>
                <a:lnTo>
                  <a:pt x="0" y="12"/>
                </a:lnTo>
                <a:lnTo>
                  <a:pt x="0" y="10"/>
                </a:lnTo>
                <a:lnTo>
                  <a:pt x="1" y="7"/>
                </a:lnTo>
                <a:lnTo>
                  <a:pt x="2" y="4"/>
                </a:lnTo>
                <a:lnTo>
                  <a:pt x="3" y="2"/>
                </a:lnTo>
                <a:lnTo>
                  <a:pt x="5" y="0"/>
                </a:lnTo>
                <a:lnTo>
                  <a:pt x="26" y="23"/>
                </a:lnTo>
                <a:close/>
              </a:path>
            </a:pathLst>
          </a:custGeom>
          <a:solidFill>
            <a:srgbClr val="000000"/>
          </a:solidFill>
          <a:ln w="0">
            <a:solidFill>
              <a:srgbClr val="000000"/>
            </a:solidFill>
            <a:round/>
            <a:headEnd/>
            <a:tailEnd/>
          </a:ln>
        </p:spPr>
        <p:txBody>
          <a:bodyPr/>
          <a:lstStyle/>
          <a:p>
            <a:endParaRPr lang="en-US"/>
          </a:p>
        </p:txBody>
      </p:sp>
      <p:sp>
        <p:nvSpPr>
          <p:cNvPr id="67875" name="Freeform 289"/>
          <p:cNvSpPr>
            <a:spLocks noChangeAspect="1"/>
          </p:cNvSpPr>
          <p:nvPr/>
        </p:nvSpPr>
        <p:spPr bwMode="auto">
          <a:xfrm>
            <a:off x="9372600" y="3725863"/>
            <a:ext cx="7938" cy="9525"/>
          </a:xfrm>
          <a:custGeom>
            <a:avLst/>
            <a:gdLst>
              <a:gd name="T0" fmla="*/ 0 w 21"/>
              <a:gd name="T1" fmla="*/ 2147483647 h 30"/>
              <a:gd name="T2" fmla="*/ 0 w 21"/>
              <a:gd name="T3" fmla="*/ 2147483647 h 30"/>
              <a:gd name="T4" fmla="*/ 2147483647 w 21"/>
              <a:gd name="T5" fmla="*/ 0 h 30"/>
              <a:gd name="T6" fmla="*/ 2147483647 w 21"/>
              <a:gd name="T7" fmla="*/ 0 h 30"/>
              <a:gd name="T8" fmla="*/ 2147483647 w 21"/>
              <a:gd name="T9" fmla="*/ 0 h 30"/>
              <a:gd name="T10" fmla="*/ 2147483647 w 21"/>
              <a:gd name="T11" fmla="*/ 2147483647 h 30"/>
              <a:gd name="T12" fmla="*/ 2147483647 w 21"/>
              <a:gd name="T13" fmla="*/ 2147483647 h 30"/>
              <a:gd name="T14" fmla="*/ 2147483647 w 21"/>
              <a:gd name="T15" fmla="*/ 2147483647 h 30"/>
              <a:gd name="T16" fmla="*/ 2147483647 w 21"/>
              <a:gd name="T17" fmla="*/ 2147483647 h 30"/>
              <a:gd name="T18" fmla="*/ 2147483647 w 21"/>
              <a:gd name="T19" fmla="*/ 2147483647 h 30"/>
              <a:gd name="T20" fmla="*/ 2147483647 w 21"/>
              <a:gd name="T21" fmla="*/ 2147483647 h 30"/>
              <a:gd name="T22" fmla="*/ 2147483647 w 21"/>
              <a:gd name="T23" fmla="*/ 2147483647 h 30"/>
              <a:gd name="T24" fmla="*/ 2147483647 w 21"/>
              <a:gd name="T25" fmla="*/ 2147483647 h 30"/>
              <a:gd name="T26" fmla="*/ 2147483647 w 21"/>
              <a:gd name="T27" fmla="*/ 2147483647 h 30"/>
              <a:gd name="T28" fmla="*/ 2147483647 w 21"/>
              <a:gd name="T29" fmla="*/ 2147483647 h 30"/>
              <a:gd name="T30" fmla="*/ 2147483647 w 21"/>
              <a:gd name="T31" fmla="*/ 2147483647 h 30"/>
              <a:gd name="T32" fmla="*/ 2147483647 w 21"/>
              <a:gd name="T33" fmla="*/ 2147483647 h 30"/>
              <a:gd name="T34" fmla="*/ 2147483647 w 21"/>
              <a:gd name="T35" fmla="*/ 2147483647 h 30"/>
              <a:gd name="T36" fmla="*/ 2147483647 w 21"/>
              <a:gd name="T37" fmla="*/ 2147483647 h 30"/>
              <a:gd name="T38" fmla="*/ 2147483647 w 21"/>
              <a:gd name="T39" fmla="*/ 2147483647 h 30"/>
              <a:gd name="T40" fmla="*/ 2147483647 w 21"/>
              <a:gd name="T41" fmla="*/ 2147483647 h 30"/>
              <a:gd name="T42" fmla="*/ 0 w 21"/>
              <a:gd name="T43" fmla="*/ 2147483647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
              <a:gd name="T67" fmla="*/ 0 h 30"/>
              <a:gd name="T68" fmla="*/ 21 w 21"/>
              <a:gd name="T69" fmla="*/ 30 h 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 h="30">
                <a:moveTo>
                  <a:pt x="0" y="1"/>
                </a:moveTo>
                <a:lnTo>
                  <a:pt x="0" y="1"/>
                </a:lnTo>
                <a:lnTo>
                  <a:pt x="3" y="0"/>
                </a:lnTo>
                <a:lnTo>
                  <a:pt x="5" y="0"/>
                </a:lnTo>
                <a:lnTo>
                  <a:pt x="8" y="0"/>
                </a:lnTo>
                <a:lnTo>
                  <a:pt x="11" y="1"/>
                </a:lnTo>
                <a:lnTo>
                  <a:pt x="13" y="2"/>
                </a:lnTo>
                <a:lnTo>
                  <a:pt x="16" y="4"/>
                </a:lnTo>
                <a:lnTo>
                  <a:pt x="17" y="6"/>
                </a:lnTo>
                <a:lnTo>
                  <a:pt x="19" y="8"/>
                </a:lnTo>
                <a:lnTo>
                  <a:pt x="20" y="10"/>
                </a:lnTo>
                <a:lnTo>
                  <a:pt x="21" y="13"/>
                </a:lnTo>
                <a:lnTo>
                  <a:pt x="21" y="15"/>
                </a:lnTo>
                <a:lnTo>
                  <a:pt x="21" y="17"/>
                </a:lnTo>
                <a:lnTo>
                  <a:pt x="20" y="21"/>
                </a:lnTo>
                <a:lnTo>
                  <a:pt x="19" y="23"/>
                </a:lnTo>
                <a:lnTo>
                  <a:pt x="17" y="26"/>
                </a:lnTo>
                <a:lnTo>
                  <a:pt x="15" y="27"/>
                </a:lnTo>
                <a:lnTo>
                  <a:pt x="13" y="29"/>
                </a:lnTo>
                <a:lnTo>
                  <a:pt x="11" y="30"/>
                </a:lnTo>
                <a:lnTo>
                  <a:pt x="0" y="1"/>
                </a:lnTo>
                <a:close/>
              </a:path>
            </a:pathLst>
          </a:custGeom>
          <a:solidFill>
            <a:srgbClr val="000000"/>
          </a:solidFill>
          <a:ln w="0">
            <a:solidFill>
              <a:srgbClr val="000000"/>
            </a:solidFill>
            <a:round/>
            <a:headEnd/>
            <a:tailEnd/>
          </a:ln>
        </p:spPr>
        <p:txBody>
          <a:bodyPr/>
          <a:lstStyle/>
          <a:p>
            <a:endParaRPr lang="en-US"/>
          </a:p>
        </p:txBody>
      </p:sp>
      <p:sp>
        <p:nvSpPr>
          <p:cNvPr id="67876" name="Freeform 290"/>
          <p:cNvSpPr>
            <a:spLocks noChangeAspect="1"/>
          </p:cNvSpPr>
          <p:nvPr/>
        </p:nvSpPr>
        <p:spPr bwMode="auto">
          <a:xfrm>
            <a:off x="9324975" y="3743325"/>
            <a:ext cx="11113" cy="11113"/>
          </a:xfrm>
          <a:custGeom>
            <a:avLst/>
            <a:gdLst>
              <a:gd name="T0" fmla="*/ 2147483647 w 31"/>
              <a:gd name="T1" fmla="*/ 2147483647 h 35"/>
              <a:gd name="T2" fmla="*/ 0 w 31"/>
              <a:gd name="T3" fmla="*/ 2147483647 h 35"/>
              <a:gd name="T4" fmla="*/ 2147483647 w 31"/>
              <a:gd name="T5" fmla="*/ 2147483647 h 35"/>
              <a:gd name="T6" fmla="*/ 2147483647 w 31"/>
              <a:gd name="T7" fmla="*/ 0 h 35"/>
              <a:gd name="T8" fmla="*/ 2147483647 w 31"/>
              <a:gd name="T9" fmla="*/ 2147483647 h 35"/>
              <a:gd name="T10" fmla="*/ 2147483647 w 31"/>
              <a:gd name="T11" fmla="*/ 2147483647 h 35"/>
              <a:gd name="T12" fmla="*/ 2147483647 w 31"/>
              <a:gd name="T13" fmla="*/ 2147483647 h 35"/>
              <a:gd name="T14" fmla="*/ 0 60000 65536"/>
              <a:gd name="T15" fmla="*/ 0 60000 65536"/>
              <a:gd name="T16" fmla="*/ 0 60000 65536"/>
              <a:gd name="T17" fmla="*/ 0 60000 65536"/>
              <a:gd name="T18" fmla="*/ 0 60000 65536"/>
              <a:gd name="T19" fmla="*/ 0 60000 65536"/>
              <a:gd name="T20" fmla="*/ 0 60000 65536"/>
              <a:gd name="T21" fmla="*/ 0 w 31"/>
              <a:gd name="T22" fmla="*/ 0 h 35"/>
              <a:gd name="T23" fmla="*/ 31 w 31"/>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5">
                <a:moveTo>
                  <a:pt x="21" y="35"/>
                </a:moveTo>
                <a:lnTo>
                  <a:pt x="0" y="12"/>
                </a:lnTo>
                <a:lnTo>
                  <a:pt x="13" y="1"/>
                </a:lnTo>
                <a:lnTo>
                  <a:pt x="15" y="0"/>
                </a:lnTo>
                <a:lnTo>
                  <a:pt x="29" y="27"/>
                </a:lnTo>
                <a:lnTo>
                  <a:pt x="31" y="26"/>
                </a:lnTo>
                <a:lnTo>
                  <a:pt x="21" y="35"/>
                </a:lnTo>
                <a:close/>
              </a:path>
            </a:pathLst>
          </a:custGeom>
          <a:solidFill>
            <a:srgbClr val="000000"/>
          </a:solidFill>
          <a:ln w="0">
            <a:solidFill>
              <a:srgbClr val="000000"/>
            </a:solidFill>
            <a:round/>
            <a:headEnd/>
            <a:tailEnd/>
          </a:ln>
        </p:spPr>
        <p:txBody>
          <a:bodyPr/>
          <a:lstStyle/>
          <a:p>
            <a:endParaRPr lang="en-US"/>
          </a:p>
        </p:txBody>
      </p:sp>
      <p:sp>
        <p:nvSpPr>
          <p:cNvPr id="67877" name="Freeform 291"/>
          <p:cNvSpPr>
            <a:spLocks noChangeAspect="1"/>
          </p:cNvSpPr>
          <p:nvPr/>
        </p:nvSpPr>
        <p:spPr bwMode="auto">
          <a:xfrm>
            <a:off x="9331325" y="3741738"/>
            <a:ext cx="7938" cy="11112"/>
          </a:xfrm>
          <a:custGeom>
            <a:avLst/>
            <a:gdLst>
              <a:gd name="T0" fmla="*/ 2147483647 w 29"/>
              <a:gd name="T1" fmla="*/ 2147483647 h 39"/>
              <a:gd name="T2" fmla="*/ 0 w 29"/>
              <a:gd name="T3" fmla="*/ 2147483647 h 39"/>
              <a:gd name="T4" fmla="*/ 2147483647 w 29"/>
              <a:gd name="T5" fmla="*/ 0 h 39"/>
              <a:gd name="T6" fmla="*/ 2147483647 w 29"/>
              <a:gd name="T7" fmla="*/ 2147483647 h 39"/>
              <a:gd name="T8" fmla="*/ 2147483647 w 29"/>
              <a:gd name="T9" fmla="*/ 2147483647 h 39"/>
              <a:gd name="T10" fmla="*/ 2147483647 w 29"/>
              <a:gd name="T11" fmla="*/ 2147483647 h 39"/>
              <a:gd name="T12" fmla="*/ 2147483647 w 29"/>
              <a:gd name="T13" fmla="*/ 2147483647 h 39"/>
              <a:gd name="T14" fmla="*/ 0 60000 65536"/>
              <a:gd name="T15" fmla="*/ 0 60000 65536"/>
              <a:gd name="T16" fmla="*/ 0 60000 65536"/>
              <a:gd name="T17" fmla="*/ 0 60000 65536"/>
              <a:gd name="T18" fmla="*/ 0 60000 65536"/>
              <a:gd name="T19" fmla="*/ 0 60000 65536"/>
              <a:gd name="T20" fmla="*/ 0 60000 65536"/>
              <a:gd name="T21" fmla="*/ 0 w 29"/>
              <a:gd name="T22" fmla="*/ 0 h 39"/>
              <a:gd name="T23" fmla="*/ 29 w 2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9">
                <a:moveTo>
                  <a:pt x="14" y="39"/>
                </a:moveTo>
                <a:lnTo>
                  <a:pt x="0" y="12"/>
                </a:lnTo>
                <a:lnTo>
                  <a:pt x="19" y="0"/>
                </a:lnTo>
                <a:lnTo>
                  <a:pt x="16" y="1"/>
                </a:lnTo>
                <a:lnTo>
                  <a:pt x="29" y="30"/>
                </a:lnTo>
                <a:lnTo>
                  <a:pt x="26" y="31"/>
                </a:lnTo>
                <a:lnTo>
                  <a:pt x="14" y="39"/>
                </a:lnTo>
                <a:close/>
              </a:path>
            </a:pathLst>
          </a:custGeom>
          <a:solidFill>
            <a:srgbClr val="000000"/>
          </a:solidFill>
          <a:ln w="0">
            <a:solidFill>
              <a:srgbClr val="000000"/>
            </a:solidFill>
            <a:round/>
            <a:headEnd/>
            <a:tailEnd/>
          </a:ln>
        </p:spPr>
        <p:txBody>
          <a:bodyPr/>
          <a:lstStyle/>
          <a:p>
            <a:endParaRPr lang="en-US"/>
          </a:p>
        </p:txBody>
      </p:sp>
      <p:sp>
        <p:nvSpPr>
          <p:cNvPr id="67878" name="Freeform 292"/>
          <p:cNvSpPr>
            <a:spLocks noChangeAspect="1"/>
          </p:cNvSpPr>
          <p:nvPr/>
        </p:nvSpPr>
        <p:spPr bwMode="auto">
          <a:xfrm>
            <a:off x="9336088" y="3735388"/>
            <a:ext cx="9525" cy="15875"/>
          </a:xfrm>
          <a:custGeom>
            <a:avLst/>
            <a:gdLst>
              <a:gd name="T0" fmla="*/ 2147483647 w 30"/>
              <a:gd name="T1" fmla="*/ 2147483647 h 37"/>
              <a:gd name="T2" fmla="*/ 0 w 30"/>
              <a:gd name="T3" fmla="*/ 2147483647 h 37"/>
              <a:gd name="T4" fmla="*/ 2147483647 w 30"/>
              <a:gd name="T5" fmla="*/ 0 h 37"/>
              <a:gd name="T6" fmla="*/ 2147483647 w 30"/>
              <a:gd name="T7" fmla="*/ 0 h 37"/>
              <a:gd name="T8" fmla="*/ 2147483647 w 30"/>
              <a:gd name="T9" fmla="*/ 2147483647 h 37"/>
              <a:gd name="T10" fmla="*/ 2147483647 w 30"/>
              <a:gd name="T11" fmla="*/ 2147483647 h 37"/>
              <a:gd name="T12" fmla="*/ 2147483647 w 30"/>
              <a:gd name="T13" fmla="*/ 2147483647 h 37"/>
              <a:gd name="T14" fmla="*/ 0 60000 65536"/>
              <a:gd name="T15" fmla="*/ 0 60000 65536"/>
              <a:gd name="T16" fmla="*/ 0 60000 65536"/>
              <a:gd name="T17" fmla="*/ 0 60000 65536"/>
              <a:gd name="T18" fmla="*/ 0 60000 65536"/>
              <a:gd name="T19" fmla="*/ 0 60000 65536"/>
              <a:gd name="T20" fmla="*/ 0 60000 65536"/>
              <a:gd name="T21" fmla="*/ 0 w 30"/>
              <a:gd name="T22" fmla="*/ 0 h 37"/>
              <a:gd name="T23" fmla="*/ 30 w 30"/>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7">
                <a:moveTo>
                  <a:pt x="13" y="37"/>
                </a:moveTo>
                <a:lnTo>
                  <a:pt x="0" y="8"/>
                </a:lnTo>
                <a:lnTo>
                  <a:pt x="18" y="0"/>
                </a:lnTo>
                <a:lnTo>
                  <a:pt x="30" y="29"/>
                </a:lnTo>
                <a:lnTo>
                  <a:pt x="13" y="37"/>
                </a:lnTo>
                <a:close/>
              </a:path>
            </a:pathLst>
          </a:custGeom>
          <a:solidFill>
            <a:srgbClr val="000000"/>
          </a:solidFill>
          <a:ln w="0">
            <a:solidFill>
              <a:srgbClr val="000000"/>
            </a:solidFill>
            <a:round/>
            <a:headEnd/>
            <a:tailEnd/>
          </a:ln>
        </p:spPr>
        <p:txBody>
          <a:bodyPr/>
          <a:lstStyle/>
          <a:p>
            <a:endParaRPr lang="en-US"/>
          </a:p>
        </p:txBody>
      </p:sp>
      <p:sp>
        <p:nvSpPr>
          <p:cNvPr id="67879" name="Freeform 293"/>
          <p:cNvSpPr>
            <a:spLocks noChangeAspect="1"/>
          </p:cNvSpPr>
          <p:nvPr/>
        </p:nvSpPr>
        <p:spPr bwMode="auto">
          <a:xfrm>
            <a:off x="9340850" y="3733800"/>
            <a:ext cx="15875" cy="14288"/>
          </a:xfrm>
          <a:custGeom>
            <a:avLst/>
            <a:gdLst>
              <a:gd name="T0" fmla="*/ 2147483647 w 38"/>
              <a:gd name="T1" fmla="*/ 2147483647 h 37"/>
              <a:gd name="T2" fmla="*/ 0 w 38"/>
              <a:gd name="T3" fmla="*/ 2147483647 h 37"/>
              <a:gd name="T4" fmla="*/ 2147483647 w 38"/>
              <a:gd name="T5" fmla="*/ 2147483647 h 37"/>
              <a:gd name="T6" fmla="*/ 2147483647 w 38"/>
              <a:gd name="T7" fmla="*/ 0 h 37"/>
              <a:gd name="T8" fmla="*/ 2147483647 w 38"/>
              <a:gd name="T9" fmla="*/ 2147483647 h 37"/>
              <a:gd name="T10" fmla="*/ 2147483647 w 38"/>
              <a:gd name="T11" fmla="*/ 2147483647 h 37"/>
              <a:gd name="T12" fmla="*/ 2147483647 w 38"/>
              <a:gd name="T13" fmla="*/ 2147483647 h 37"/>
              <a:gd name="T14" fmla="*/ 0 60000 65536"/>
              <a:gd name="T15" fmla="*/ 0 60000 65536"/>
              <a:gd name="T16" fmla="*/ 0 60000 65536"/>
              <a:gd name="T17" fmla="*/ 0 60000 65536"/>
              <a:gd name="T18" fmla="*/ 0 60000 65536"/>
              <a:gd name="T19" fmla="*/ 0 60000 65536"/>
              <a:gd name="T20" fmla="*/ 0 60000 65536"/>
              <a:gd name="T21" fmla="*/ 0 w 38"/>
              <a:gd name="T22" fmla="*/ 0 h 37"/>
              <a:gd name="T23" fmla="*/ 38 w 38"/>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37">
                <a:moveTo>
                  <a:pt x="12" y="37"/>
                </a:moveTo>
                <a:lnTo>
                  <a:pt x="0" y="8"/>
                </a:lnTo>
                <a:lnTo>
                  <a:pt x="11" y="3"/>
                </a:lnTo>
                <a:lnTo>
                  <a:pt x="20" y="0"/>
                </a:lnTo>
                <a:lnTo>
                  <a:pt x="30" y="29"/>
                </a:lnTo>
                <a:lnTo>
                  <a:pt x="38" y="26"/>
                </a:lnTo>
                <a:lnTo>
                  <a:pt x="12" y="37"/>
                </a:lnTo>
                <a:close/>
              </a:path>
            </a:pathLst>
          </a:custGeom>
          <a:solidFill>
            <a:srgbClr val="000000"/>
          </a:solidFill>
          <a:ln w="0">
            <a:solidFill>
              <a:srgbClr val="000000"/>
            </a:solidFill>
            <a:round/>
            <a:headEnd/>
            <a:tailEnd/>
          </a:ln>
        </p:spPr>
        <p:txBody>
          <a:bodyPr/>
          <a:lstStyle/>
          <a:p>
            <a:endParaRPr lang="en-US"/>
          </a:p>
        </p:txBody>
      </p:sp>
      <p:sp>
        <p:nvSpPr>
          <p:cNvPr id="67880" name="Freeform 294"/>
          <p:cNvSpPr>
            <a:spLocks noChangeAspect="1"/>
          </p:cNvSpPr>
          <p:nvPr/>
        </p:nvSpPr>
        <p:spPr bwMode="auto">
          <a:xfrm>
            <a:off x="9348788" y="3732213"/>
            <a:ext cx="14287" cy="12700"/>
          </a:xfrm>
          <a:custGeom>
            <a:avLst/>
            <a:gdLst>
              <a:gd name="T0" fmla="*/ 2147483647 w 35"/>
              <a:gd name="T1" fmla="*/ 2147483647 h 36"/>
              <a:gd name="T2" fmla="*/ 0 w 35"/>
              <a:gd name="T3" fmla="*/ 2147483647 h 36"/>
              <a:gd name="T4" fmla="*/ 2147483647 w 35"/>
              <a:gd name="T5" fmla="*/ 2147483647 h 36"/>
              <a:gd name="T6" fmla="*/ 2147483647 w 35"/>
              <a:gd name="T7" fmla="*/ 0 h 36"/>
              <a:gd name="T8" fmla="*/ 2147483647 w 35"/>
              <a:gd name="T9" fmla="*/ 2147483647 h 36"/>
              <a:gd name="T10" fmla="*/ 2147483647 w 35"/>
              <a:gd name="T11" fmla="*/ 2147483647 h 36"/>
              <a:gd name="T12" fmla="*/ 2147483647 w 35"/>
              <a:gd name="T13" fmla="*/ 2147483647 h 36"/>
              <a:gd name="T14" fmla="*/ 0 60000 65536"/>
              <a:gd name="T15" fmla="*/ 0 60000 65536"/>
              <a:gd name="T16" fmla="*/ 0 60000 65536"/>
              <a:gd name="T17" fmla="*/ 0 60000 65536"/>
              <a:gd name="T18" fmla="*/ 0 60000 65536"/>
              <a:gd name="T19" fmla="*/ 0 60000 65536"/>
              <a:gd name="T20" fmla="*/ 0 60000 65536"/>
              <a:gd name="T21" fmla="*/ 0 w 35"/>
              <a:gd name="T22" fmla="*/ 0 h 36"/>
              <a:gd name="T23" fmla="*/ 35 w 35"/>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36">
                <a:moveTo>
                  <a:pt x="10" y="36"/>
                </a:moveTo>
                <a:lnTo>
                  <a:pt x="0" y="7"/>
                </a:lnTo>
                <a:lnTo>
                  <a:pt x="12" y="2"/>
                </a:lnTo>
                <a:lnTo>
                  <a:pt x="19" y="0"/>
                </a:lnTo>
                <a:lnTo>
                  <a:pt x="28" y="29"/>
                </a:lnTo>
                <a:lnTo>
                  <a:pt x="35" y="27"/>
                </a:lnTo>
                <a:lnTo>
                  <a:pt x="10" y="36"/>
                </a:lnTo>
                <a:close/>
              </a:path>
            </a:pathLst>
          </a:custGeom>
          <a:solidFill>
            <a:srgbClr val="000000"/>
          </a:solidFill>
          <a:ln w="0">
            <a:solidFill>
              <a:srgbClr val="000000"/>
            </a:solidFill>
            <a:round/>
            <a:headEnd/>
            <a:tailEnd/>
          </a:ln>
        </p:spPr>
        <p:txBody>
          <a:bodyPr/>
          <a:lstStyle/>
          <a:p>
            <a:endParaRPr lang="en-US"/>
          </a:p>
        </p:txBody>
      </p:sp>
      <p:sp>
        <p:nvSpPr>
          <p:cNvPr id="67881" name="Freeform 295"/>
          <p:cNvSpPr>
            <a:spLocks noChangeAspect="1"/>
          </p:cNvSpPr>
          <p:nvPr/>
        </p:nvSpPr>
        <p:spPr bwMode="auto">
          <a:xfrm>
            <a:off x="9356725" y="3730625"/>
            <a:ext cx="11113" cy="12700"/>
          </a:xfrm>
          <a:custGeom>
            <a:avLst/>
            <a:gdLst>
              <a:gd name="T0" fmla="*/ 2147483647 w 37"/>
              <a:gd name="T1" fmla="*/ 2147483647 h 36"/>
              <a:gd name="T2" fmla="*/ 0 w 37"/>
              <a:gd name="T3" fmla="*/ 2147483647 h 36"/>
              <a:gd name="T4" fmla="*/ 2147483647 w 37"/>
              <a:gd name="T5" fmla="*/ 2147483647 h 36"/>
              <a:gd name="T6" fmla="*/ 2147483647 w 37"/>
              <a:gd name="T7" fmla="*/ 0 h 36"/>
              <a:gd name="T8" fmla="*/ 2147483647 w 37"/>
              <a:gd name="T9" fmla="*/ 2147483647 h 36"/>
              <a:gd name="T10" fmla="*/ 2147483647 w 37"/>
              <a:gd name="T11" fmla="*/ 2147483647 h 36"/>
              <a:gd name="T12" fmla="*/ 2147483647 w 37"/>
              <a:gd name="T13" fmla="*/ 2147483647 h 36"/>
              <a:gd name="T14" fmla="*/ 0 60000 65536"/>
              <a:gd name="T15" fmla="*/ 0 60000 65536"/>
              <a:gd name="T16" fmla="*/ 0 60000 65536"/>
              <a:gd name="T17" fmla="*/ 0 60000 65536"/>
              <a:gd name="T18" fmla="*/ 0 60000 65536"/>
              <a:gd name="T19" fmla="*/ 0 60000 65536"/>
              <a:gd name="T20" fmla="*/ 0 60000 65536"/>
              <a:gd name="T21" fmla="*/ 0 w 37"/>
              <a:gd name="T22" fmla="*/ 0 h 36"/>
              <a:gd name="T23" fmla="*/ 37 w 37"/>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6">
                <a:moveTo>
                  <a:pt x="9" y="36"/>
                </a:moveTo>
                <a:lnTo>
                  <a:pt x="0" y="7"/>
                </a:lnTo>
                <a:lnTo>
                  <a:pt x="10" y="3"/>
                </a:lnTo>
                <a:lnTo>
                  <a:pt x="18" y="0"/>
                </a:lnTo>
                <a:lnTo>
                  <a:pt x="29" y="29"/>
                </a:lnTo>
                <a:lnTo>
                  <a:pt x="37" y="26"/>
                </a:lnTo>
                <a:lnTo>
                  <a:pt x="9" y="36"/>
                </a:lnTo>
                <a:close/>
              </a:path>
            </a:pathLst>
          </a:custGeom>
          <a:solidFill>
            <a:srgbClr val="000000"/>
          </a:solidFill>
          <a:ln w="0">
            <a:solidFill>
              <a:srgbClr val="000000"/>
            </a:solidFill>
            <a:round/>
            <a:headEnd/>
            <a:tailEnd/>
          </a:ln>
        </p:spPr>
        <p:txBody>
          <a:bodyPr/>
          <a:lstStyle/>
          <a:p>
            <a:endParaRPr lang="en-US"/>
          </a:p>
        </p:txBody>
      </p:sp>
      <p:sp>
        <p:nvSpPr>
          <p:cNvPr id="67882" name="Freeform 296"/>
          <p:cNvSpPr>
            <a:spLocks noChangeAspect="1"/>
          </p:cNvSpPr>
          <p:nvPr/>
        </p:nvSpPr>
        <p:spPr bwMode="auto">
          <a:xfrm>
            <a:off x="9363075" y="3729038"/>
            <a:ext cx="7938" cy="12700"/>
          </a:xfrm>
          <a:custGeom>
            <a:avLst/>
            <a:gdLst>
              <a:gd name="T0" fmla="*/ 2147483647 w 27"/>
              <a:gd name="T1" fmla="*/ 2147483647 h 35"/>
              <a:gd name="T2" fmla="*/ 0 w 27"/>
              <a:gd name="T3" fmla="*/ 2147483647 h 35"/>
              <a:gd name="T4" fmla="*/ 2147483647 w 27"/>
              <a:gd name="T5" fmla="*/ 0 h 35"/>
              <a:gd name="T6" fmla="*/ 2147483647 w 27"/>
              <a:gd name="T7" fmla="*/ 0 h 35"/>
              <a:gd name="T8" fmla="*/ 2147483647 w 27"/>
              <a:gd name="T9" fmla="*/ 2147483647 h 35"/>
              <a:gd name="T10" fmla="*/ 2147483647 w 27"/>
              <a:gd name="T11" fmla="*/ 2147483647 h 35"/>
              <a:gd name="T12" fmla="*/ 2147483647 w 27"/>
              <a:gd name="T13" fmla="*/ 2147483647 h 35"/>
              <a:gd name="T14" fmla="*/ 0 60000 65536"/>
              <a:gd name="T15" fmla="*/ 0 60000 65536"/>
              <a:gd name="T16" fmla="*/ 0 60000 65536"/>
              <a:gd name="T17" fmla="*/ 0 60000 65536"/>
              <a:gd name="T18" fmla="*/ 0 60000 65536"/>
              <a:gd name="T19" fmla="*/ 0 60000 65536"/>
              <a:gd name="T20" fmla="*/ 0 60000 65536"/>
              <a:gd name="T21" fmla="*/ 0 w 27"/>
              <a:gd name="T22" fmla="*/ 0 h 35"/>
              <a:gd name="T23" fmla="*/ 27 w 27"/>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35">
                <a:moveTo>
                  <a:pt x="11" y="35"/>
                </a:moveTo>
                <a:lnTo>
                  <a:pt x="0" y="6"/>
                </a:lnTo>
                <a:lnTo>
                  <a:pt x="17" y="0"/>
                </a:lnTo>
                <a:lnTo>
                  <a:pt x="27" y="29"/>
                </a:lnTo>
                <a:lnTo>
                  <a:pt x="11" y="35"/>
                </a:lnTo>
                <a:close/>
              </a:path>
            </a:pathLst>
          </a:custGeom>
          <a:solidFill>
            <a:srgbClr val="000000"/>
          </a:solidFill>
          <a:ln w="0">
            <a:solidFill>
              <a:srgbClr val="000000"/>
            </a:solidFill>
            <a:round/>
            <a:headEnd/>
            <a:tailEnd/>
          </a:ln>
        </p:spPr>
        <p:txBody>
          <a:bodyPr/>
          <a:lstStyle/>
          <a:p>
            <a:endParaRPr lang="en-US"/>
          </a:p>
        </p:txBody>
      </p:sp>
      <p:sp>
        <p:nvSpPr>
          <p:cNvPr id="67883" name="Freeform 297"/>
          <p:cNvSpPr>
            <a:spLocks noChangeAspect="1"/>
          </p:cNvSpPr>
          <p:nvPr/>
        </p:nvSpPr>
        <p:spPr bwMode="auto">
          <a:xfrm>
            <a:off x="9367838" y="3725863"/>
            <a:ext cx="7937" cy="14287"/>
          </a:xfrm>
          <a:custGeom>
            <a:avLst/>
            <a:gdLst>
              <a:gd name="T0" fmla="*/ 2147483647 w 25"/>
              <a:gd name="T1" fmla="*/ 2147483647 h 34"/>
              <a:gd name="T2" fmla="*/ 0 w 25"/>
              <a:gd name="T3" fmla="*/ 2147483647 h 34"/>
              <a:gd name="T4" fmla="*/ 2147483647 w 25"/>
              <a:gd name="T5" fmla="*/ 0 h 34"/>
              <a:gd name="T6" fmla="*/ 2147483647 w 25"/>
              <a:gd name="T7" fmla="*/ 2147483647 h 34"/>
              <a:gd name="T8" fmla="*/ 2147483647 w 25"/>
              <a:gd name="T9" fmla="*/ 2147483647 h 34"/>
              <a:gd name="T10" fmla="*/ 0 60000 65536"/>
              <a:gd name="T11" fmla="*/ 0 60000 65536"/>
              <a:gd name="T12" fmla="*/ 0 60000 65536"/>
              <a:gd name="T13" fmla="*/ 0 60000 65536"/>
              <a:gd name="T14" fmla="*/ 0 60000 65536"/>
              <a:gd name="T15" fmla="*/ 0 w 25"/>
              <a:gd name="T16" fmla="*/ 0 h 34"/>
              <a:gd name="T17" fmla="*/ 25 w 25"/>
              <a:gd name="T18" fmla="*/ 34 h 34"/>
            </a:gdLst>
            <a:ahLst/>
            <a:cxnLst>
              <a:cxn ang="T10">
                <a:pos x="T0" y="T1"/>
              </a:cxn>
              <a:cxn ang="T11">
                <a:pos x="T2" y="T3"/>
              </a:cxn>
              <a:cxn ang="T12">
                <a:pos x="T4" y="T5"/>
              </a:cxn>
              <a:cxn ang="T13">
                <a:pos x="T6" y="T7"/>
              </a:cxn>
              <a:cxn ang="T14">
                <a:pos x="T8" y="T9"/>
              </a:cxn>
            </a:cxnLst>
            <a:rect l="T15" t="T16" r="T17" b="T18"/>
            <a:pathLst>
              <a:path w="25" h="34">
                <a:moveTo>
                  <a:pt x="10" y="34"/>
                </a:moveTo>
                <a:lnTo>
                  <a:pt x="0" y="5"/>
                </a:lnTo>
                <a:lnTo>
                  <a:pt x="14" y="0"/>
                </a:lnTo>
                <a:lnTo>
                  <a:pt x="25" y="29"/>
                </a:lnTo>
                <a:lnTo>
                  <a:pt x="10" y="34"/>
                </a:lnTo>
                <a:close/>
              </a:path>
            </a:pathLst>
          </a:custGeom>
          <a:solidFill>
            <a:srgbClr val="000000"/>
          </a:solidFill>
          <a:ln w="0">
            <a:solidFill>
              <a:srgbClr val="000000"/>
            </a:solidFill>
            <a:round/>
            <a:headEnd/>
            <a:tailEnd/>
          </a:ln>
        </p:spPr>
        <p:txBody>
          <a:bodyPr/>
          <a:lstStyle/>
          <a:p>
            <a:endParaRPr lang="en-US"/>
          </a:p>
        </p:txBody>
      </p:sp>
      <p:sp>
        <p:nvSpPr>
          <p:cNvPr id="67884" name="Freeform 298"/>
          <p:cNvSpPr>
            <a:spLocks noChangeAspect="1"/>
          </p:cNvSpPr>
          <p:nvPr/>
        </p:nvSpPr>
        <p:spPr bwMode="auto">
          <a:xfrm>
            <a:off x="9367838" y="3725863"/>
            <a:ext cx="6350" cy="9525"/>
          </a:xfrm>
          <a:custGeom>
            <a:avLst/>
            <a:gdLst>
              <a:gd name="T0" fmla="*/ 2147483647 w 18"/>
              <a:gd name="T1" fmla="*/ 2147483647 h 31"/>
              <a:gd name="T2" fmla="*/ 2147483647 w 18"/>
              <a:gd name="T3" fmla="*/ 2147483647 h 31"/>
              <a:gd name="T4" fmla="*/ 2147483647 w 18"/>
              <a:gd name="T5" fmla="*/ 2147483647 h 31"/>
              <a:gd name="T6" fmla="*/ 2147483647 w 18"/>
              <a:gd name="T7" fmla="*/ 2147483647 h 31"/>
              <a:gd name="T8" fmla="*/ 2147483647 w 18"/>
              <a:gd name="T9" fmla="*/ 2147483647 h 31"/>
              <a:gd name="T10" fmla="*/ 2147483647 w 18"/>
              <a:gd name="T11" fmla="*/ 2147483647 h 31"/>
              <a:gd name="T12" fmla="*/ 2147483647 w 18"/>
              <a:gd name="T13" fmla="*/ 2147483647 h 31"/>
              <a:gd name="T14" fmla="*/ 2147483647 w 18"/>
              <a:gd name="T15" fmla="*/ 2147483647 h 31"/>
              <a:gd name="T16" fmla="*/ 2147483647 w 18"/>
              <a:gd name="T17" fmla="*/ 2147483647 h 31"/>
              <a:gd name="T18" fmla="*/ 2147483647 w 18"/>
              <a:gd name="T19" fmla="*/ 2147483647 h 31"/>
              <a:gd name="T20" fmla="*/ 0 w 18"/>
              <a:gd name="T21" fmla="*/ 2147483647 h 31"/>
              <a:gd name="T22" fmla="*/ 0 w 18"/>
              <a:gd name="T23" fmla="*/ 2147483647 h 31"/>
              <a:gd name="T24" fmla="*/ 0 w 18"/>
              <a:gd name="T25" fmla="*/ 2147483647 h 31"/>
              <a:gd name="T26" fmla="*/ 2147483647 w 18"/>
              <a:gd name="T27" fmla="*/ 2147483647 h 31"/>
              <a:gd name="T28" fmla="*/ 2147483647 w 18"/>
              <a:gd name="T29" fmla="*/ 2147483647 h 31"/>
              <a:gd name="T30" fmla="*/ 2147483647 w 18"/>
              <a:gd name="T31" fmla="*/ 2147483647 h 31"/>
              <a:gd name="T32" fmla="*/ 2147483647 w 18"/>
              <a:gd name="T33" fmla="*/ 2147483647 h 31"/>
              <a:gd name="T34" fmla="*/ 2147483647 w 18"/>
              <a:gd name="T35" fmla="*/ 2147483647 h 31"/>
              <a:gd name="T36" fmla="*/ 2147483647 w 18"/>
              <a:gd name="T37" fmla="*/ 2147483647 h 31"/>
              <a:gd name="T38" fmla="*/ 2147483647 w 18"/>
              <a:gd name="T39" fmla="*/ 0 h 31"/>
              <a:gd name="T40" fmla="*/ 2147483647 w 18"/>
              <a:gd name="T41" fmla="*/ 0 h 31"/>
              <a:gd name="T42" fmla="*/ 2147483647 w 18"/>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31"/>
              <a:gd name="T68" fmla="*/ 18 w 18"/>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31">
                <a:moveTo>
                  <a:pt x="18" y="31"/>
                </a:moveTo>
                <a:lnTo>
                  <a:pt x="18" y="31"/>
                </a:lnTo>
                <a:lnTo>
                  <a:pt x="15" y="31"/>
                </a:lnTo>
                <a:lnTo>
                  <a:pt x="12" y="31"/>
                </a:lnTo>
                <a:lnTo>
                  <a:pt x="10" y="30"/>
                </a:lnTo>
                <a:lnTo>
                  <a:pt x="7" y="29"/>
                </a:lnTo>
                <a:lnTo>
                  <a:pt x="5" y="27"/>
                </a:lnTo>
                <a:lnTo>
                  <a:pt x="3" y="25"/>
                </a:lnTo>
                <a:lnTo>
                  <a:pt x="2" y="23"/>
                </a:lnTo>
                <a:lnTo>
                  <a:pt x="1" y="20"/>
                </a:lnTo>
                <a:lnTo>
                  <a:pt x="0" y="17"/>
                </a:lnTo>
                <a:lnTo>
                  <a:pt x="0" y="15"/>
                </a:lnTo>
                <a:lnTo>
                  <a:pt x="0" y="12"/>
                </a:lnTo>
                <a:lnTo>
                  <a:pt x="1" y="10"/>
                </a:lnTo>
                <a:lnTo>
                  <a:pt x="2" y="7"/>
                </a:lnTo>
                <a:lnTo>
                  <a:pt x="4" y="5"/>
                </a:lnTo>
                <a:lnTo>
                  <a:pt x="6" y="3"/>
                </a:lnTo>
                <a:lnTo>
                  <a:pt x="8" y="2"/>
                </a:lnTo>
                <a:lnTo>
                  <a:pt x="11" y="1"/>
                </a:lnTo>
                <a:lnTo>
                  <a:pt x="13" y="0"/>
                </a:lnTo>
                <a:lnTo>
                  <a:pt x="18" y="31"/>
                </a:lnTo>
                <a:close/>
              </a:path>
            </a:pathLst>
          </a:custGeom>
          <a:solidFill>
            <a:srgbClr val="000000"/>
          </a:solidFill>
          <a:ln w="0">
            <a:solidFill>
              <a:srgbClr val="000000"/>
            </a:solidFill>
            <a:round/>
            <a:headEnd/>
            <a:tailEnd/>
          </a:ln>
        </p:spPr>
        <p:txBody>
          <a:bodyPr/>
          <a:lstStyle/>
          <a:p>
            <a:endParaRPr lang="en-US"/>
          </a:p>
        </p:txBody>
      </p:sp>
      <p:sp>
        <p:nvSpPr>
          <p:cNvPr id="67885" name="Freeform 299"/>
          <p:cNvSpPr>
            <a:spLocks noChangeAspect="1"/>
          </p:cNvSpPr>
          <p:nvPr/>
        </p:nvSpPr>
        <p:spPr bwMode="auto">
          <a:xfrm>
            <a:off x="9407525" y="3703638"/>
            <a:ext cx="7938" cy="11112"/>
          </a:xfrm>
          <a:custGeom>
            <a:avLst/>
            <a:gdLst>
              <a:gd name="T0" fmla="*/ 0 w 23"/>
              <a:gd name="T1" fmla="*/ 2147483647 h 29"/>
              <a:gd name="T2" fmla="*/ 0 w 23"/>
              <a:gd name="T3" fmla="*/ 2147483647 h 29"/>
              <a:gd name="T4" fmla="*/ 2147483647 w 23"/>
              <a:gd name="T5" fmla="*/ 2147483647 h 29"/>
              <a:gd name="T6" fmla="*/ 2147483647 w 23"/>
              <a:gd name="T7" fmla="*/ 0 h 29"/>
              <a:gd name="T8" fmla="*/ 2147483647 w 23"/>
              <a:gd name="T9" fmla="*/ 0 h 29"/>
              <a:gd name="T10" fmla="*/ 2147483647 w 23"/>
              <a:gd name="T11" fmla="*/ 0 h 29"/>
              <a:gd name="T12" fmla="*/ 2147483647 w 23"/>
              <a:gd name="T13" fmla="*/ 2147483647 h 29"/>
              <a:gd name="T14" fmla="*/ 2147483647 w 23"/>
              <a:gd name="T15" fmla="*/ 2147483647 h 29"/>
              <a:gd name="T16" fmla="*/ 2147483647 w 23"/>
              <a:gd name="T17" fmla="*/ 2147483647 h 29"/>
              <a:gd name="T18" fmla="*/ 2147483647 w 23"/>
              <a:gd name="T19" fmla="*/ 2147483647 h 29"/>
              <a:gd name="T20" fmla="*/ 2147483647 w 23"/>
              <a:gd name="T21" fmla="*/ 2147483647 h 29"/>
              <a:gd name="T22" fmla="*/ 2147483647 w 23"/>
              <a:gd name="T23" fmla="*/ 2147483647 h 29"/>
              <a:gd name="T24" fmla="*/ 2147483647 w 23"/>
              <a:gd name="T25" fmla="*/ 2147483647 h 29"/>
              <a:gd name="T26" fmla="*/ 2147483647 w 23"/>
              <a:gd name="T27" fmla="*/ 2147483647 h 29"/>
              <a:gd name="T28" fmla="*/ 2147483647 w 23"/>
              <a:gd name="T29" fmla="*/ 2147483647 h 29"/>
              <a:gd name="T30" fmla="*/ 2147483647 w 23"/>
              <a:gd name="T31" fmla="*/ 2147483647 h 29"/>
              <a:gd name="T32" fmla="*/ 2147483647 w 23"/>
              <a:gd name="T33" fmla="*/ 2147483647 h 29"/>
              <a:gd name="T34" fmla="*/ 2147483647 w 23"/>
              <a:gd name="T35" fmla="*/ 2147483647 h 29"/>
              <a:gd name="T36" fmla="*/ 2147483647 w 23"/>
              <a:gd name="T37" fmla="*/ 2147483647 h 29"/>
              <a:gd name="T38" fmla="*/ 2147483647 w 23"/>
              <a:gd name="T39" fmla="*/ 2147483647 h 29"/>
              <a:gd name="T40" fmla="*/ 2147483647 w 23"/>
              <a:gd name="T41" fmla="*/ 2147483647 h 29"/>
              <a:gd name="T42" fmla="*/ 0 w 23"/>
              <a:gd name="T43" fmla="*/ 2147483647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3"/>
              <a:gd name="T67" fmla="*/ 0 h 29"/>
              <a:gd name="T68" fmla="*/ 23 w 23"/>
              <a:gd name="T69" fmla="*/ 29 h 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3" h="29">
                <a:moveTo>
                  <a:pt x="0" y="2"/>
                </a:moveTo>
                <a:lnTo>
                  <a:pt x="0" y="2"/>
                </a:lnTo>
                <a:lnTo>
                  <a:pt x="3" y="1"/>
                </a:lnTo>
                <a:lnTo>
                  <a:pt x="5" y="0"/>
                </a:lnTo>
                <a:lnTo>
                  <a:pt x="7" y="0"/>
                </a:lnTo>
                <a:lnTo>
                  <a:pt x="10" y="0"/>
                </a:lnTo>
                <a:lnTo>
                  <a:pt x="13" y="1"/>
                </a:lnTo>
                <a:lnTo>
                  <a:pt x="16" y="2"/>
                </a:lnTo>
                <a:lnTo>
                  <a:pt x="18" y="4"/>
                </a:lnTo>
                <a:lnTo>
                  <a:pt x="20" y="6"/>
                </a:lnTo>
                <a:lnTo>
                  <a:pt x="21" y="8"/>
                </a:lnTo>
                <a:lnTo>
                  <a:pt x="22" y="11"/>
                </a:lnTo>
                <a:lnTo>
                  <a:pt x="23" y="13"/>
                </a:lnTo>
                <a:lnTo>
                  <a:pt x="23" y="15"/>
                </a:lnTo>
                <a:lnTo>
                  <a:pt x="23" y="18"/>
                </a:lnTo>
                <a:lnTo>
                  <a:pt x="22" y="20"/>
                </a:lnTo>
                <a:lnTo>
                  <a:pt x="21" y="23"/>
                </a:lnTo>
                <a:lnTo>
                  <a:pt x="19" y="26"/>
                </a:lnTo>
                <a:lnTo>
                  <a:pt x="17" y="28"/>
                </a:lnTo>
                <a:lnTo>
                  <a:pt x="15" y="29"/>
                </a:lnTo>
                <a:lnTo>
                  <a:pt x="0" y="2"/>
                </a:lnTo>
                <a:close/>
              </a:path>
            </a:pathLst>
          </a:custGeom>
          <a:solidFill>
            <a:srgbClr val="000000"/>
          </a:solidFill>
          <a:ln w="0">
            <a:solidFill>
              <a:srgbClr val="000000"/>
            </a:solidFill>
            <a:round/>
            <a:headEnd/>
            <a:tailEnd/>
          </a:ln>
        </p:spPr>
        <p:txBody>
          <a:bodyPr/>
          <a:lstStyle/>
          <a:p>
            <a:endParaRPr lang="en-US"/>
          </a:p>
        </p:txBody>
      </p:sp>
      <p:sp>
        <p:nvSpPr>
          <p:cNvPr id="67886" name="Freeform 300"/>
          <p:cNvSpPr>
            <a:spLocks noChangeAspect="1"/>
          </p:cNvSpPr>
          <p:nvPr/>
        </p:nvSpPr>
        <p:spPr bwMode="auto">
          <a:xfrm>
            <a:off x="9374188" y="3724275"/>
            <a:ext cx="6350" cy="11113"/>
          </a:xfrm>
          <a:custGeom>
            <a:avLst/>
            <a:gdLst>
              <a:gd name="T0" fmla="*/ 2147483647 w 23"/>
              <a:gd name="T1" fmla="*/ 2147483647 h 33"/>
              <a:gd name="T2" fmla="*/ 0 w 23"/>
              <a:gd name="T3" fmla="*/ 2147483647 h 33"/>
              <a:gd name="T4" fmla="*/ 2147483647 w 23"/>
              <a:gd name="T5" fmla="*/ 0 h 33"/>
              <a:gd name="T6" fmla="*/ 2147483647 w 23"/>
              <a:gd name="T7" fmla="*/ 2147483647 h 33"/>
              <a:gd name="T8" fmla="*/ 2147483647 w 23"/>
              <a:gd name="T9" fmla="*/ 2147483647 h 33"/>
              <a:gd name="T10" fmla="*/ 2147483647 w 23"/>
              <a:gd name="T11" fmla="*/ 2147483647 h 33"/>
              <a:gd name="T12" fmla="*/ 2147483647 w 23"/>
              <a:gd name="T13" fmla="*/ 2147483647 h 33"/>
              <a:gd name="T14" fmla="*/ 0 60000 65536"/>
              <a:gd name="T15" fmla="*/ 0 60000 65536"/>
              <a:gd name="T16" fmla="*/ 0 60000 65536"/>
              <a:gd name="T17" fmla="*/ 0 60000 65536"/>
              <a:gd name="T18" fmla="*/ 0 60000 65536"/>
              <a:gd name="T19" fmla="*/ 0 60000 65536"/>
              <a:gd name="T20" fmla="*/ 0 60000 65536"/>
              <a:gd name="T21" fmla="*/ 0 w 23"/>
              <a:gd name="T22" fmla="*/ 0 h 33"/>
              <a:gd name="T23" fmla="*/ 23 w 23"/>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33">
                <a:moveTo>
                  <a:pt x="5" y="33"/>
                </a:moveTo>
                <a:lnTo>
                  <a:pt x="0" y="2"/>
                </a:lnTo>
                <a:lnTo>
                  <a:pt x="16" y="0"/>
                </a:lnTo>
                <a:lnTo>
                  <a:pt x="13" y="1"/>
                </a:lnTo>
                <a:lnTo>
                  <a:pt x="23" y="30"/>
                </a:lnTo>
                <a:lnTo>
                  <a:pt x="20" y="31"/>
                </a:lnTo>
                <a:lnTo>
                  <a:pt x="5" y="33"/>
                </a:lnTo>
                <a:close/>
              </a:path>
            </a:pathLst>
          </a:custGeom>
          <a:solidFill>
            <a:srgbClr val="000000"/>
          </a:solidFill>
          <a:ln w="0">
            <a:solidFill>
              <a:srgbClr val="000000"/>
            </a:solidFill>
            <a:round/>
            <a:headEnd/>
            <a:tailEnd/>
          </a:ln>
        </p:spPr>
        <p:txBody>
          <a:bodyPr/>
          <a:lstStyle/>
          <a:p>
            <a:endParaRPr lang="en-US"/>
          </a:p>
        </p:txBody>
      </p:sp>
      <p:sp>
        <p:nvSpPr>
          <p:cNvPr id="67887" name="Freeform 301"/>
          <p:cNvSpPr>
            <a:spLocks noChangeAspect="1"/>
          </p:cNvSpPr>
          <p:nvPr/>
        </p:nvSpPr>
        <p:spPr bwMode="auto">
          <a:xfrm>
            <a:off x="9378950" y="3724275"/>
            <a:ext cx="9525" cy="9525"/>
          </a:xfrm>
          <a:custGeom>
            <a:avLst/>
            <a:gdLst>
              <a:gd name="T0" fmla="*/ 2147483647 w 28"/>
              <a:gd name="T1" fmla="*/ 2147483647 h 33"/>
              <a:gd name="T2" fmla="*/ 0 w 28"/>
              <a:gd name="T3" fmla="*/ 2147483647 h 33"/>
              <a:gd name="T4" fmla="*/ 2147483647 w 28"/>
              <a:gd name="T5" fmla="*/ 0 h 33"/>
              <a:gd name="T6" fmla="*/ 2147483647 w 28"/>
              <a:gd name="T7" fmla="*/ 0 h 33"/>
              <a:gd name="T8" fmla="*/ 2147483647 w 28"/>
              <a:gd name="T9" fmla="*/ 2147483647 h 33"/>
              <a:gd name="T10" fmla="*/ 2147483647 w 28"/>
              <a:gd name="T11" fmla="*/ 2147483647 h 33"/>
              <a:gd name="T12" fmla="*/ 2147483647 w 28"/>
              <a:gd name="T13" fmla="*/ 2147483647 h 33"/>
              <a:gd name="T14" fmla="*/ 0 60000 65536"/>
              <a:gd name="T15" fmla="*/ 0 60000 65536"/>
              <a:gd name="T16" fmla="*/ 0 60000 65536"/>
              <a:gd name="T17" fmla="*/ 0 60000 65536"/>
              <a:gd name="T18" fmla="*/ 0 60000 65536"/>
              <a:gd name="T19" fmla="*/ 0 60000 65536"/>
              <a:gd name="T20" fmla="*/ 0 60000 65536"/>
              <a:gd name="T21" fmla="*/ 0 w 28"/>
              <a:gd name="T22" fmla="*/ 0 h 33"/>
              <a:gd name="T23" fmla="*/ 28 w 28"/>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3">
                <a:moveTo>
                  <a:pt x="10" y="33"/>
                </a:moveTo>
                <a:lnTo>
                  <a:pt x="0" y="4"/>
                </a:lnTo>
                <a:lnTo>
                  <a:pt x="11" y="0"/>
                </a:lnTo>
                <a:lnTo>
                  <a:pt x="28" y="27"/>
                </a:lnTo>
                <a:lnTo>
                  <a:pt x="10" y="33"/>
                </a:lnTo>
                <a:close/>
              </a:path>
            </a:pathLst>
          </a:custGeom>
          <a:solidFill>
            <a:srgbClr val="000000"/>
          </a:solidFill>
          <a:ln w="0">
            <a:solidFill>
              <a:srgbClr val="000000"/>
            </a:solidFill>
            <a:round/>
            <a:headEnd/>
            <a:tailEnd/>
          </a:ln>
        </p:spPr>
        <p:txBody>
          <a:bodyPr/>
          <a:lstStyle/>
          <a:p>
            <a:endParaRPr lang="en-US"/>
          </a:p>
        </p:txBody>
      </p:sp>
      <p:sp>
        <p:nvSpPr>
          <p:cNvPr id="67888" name="Freeform 302"/>
          <p:cNvSpPr>
            <a:spLocks noChangeAspect="1"/>
          </p:cNvSpPr>
          <p:nvPr/>
        </p:nvSpPr>
        <p:spPr bwMode="auto">
          <a:xfrm>
            <a:off x="9382125" y="3721100"/>
            <a:ext cx="11113" cy="11113"/>
          </a:xfrm>
          <a:custGeom>
            <a:avLst/>
            <a:gdLst>
              <a:gd name="T0" fmla="*/ 2147483647 w 31"/>
              <a:gd name="T1" fmla="*/ 2147483647 h 37"/>
              <a:gd name="T2" fmla="*/ 0 w 31"/>
              <a:gd name="T3" fmla="*/ 2147483647 h 37"/>
              <a:gd name="T4" fmla="*/ 2147483647 w 31"/>
              <a:gd name="T5" fmla="*/ 0 h 37"/>
              <a:gd name="T6" fmla="*/ 2147483647 w 31"/>
              <a:gd name="T7" fmla="*/ 2147483647 h 37"/>
              <a:gd name="T8" fmla="*/ 2147483647 w 31"/>
              <a:gd name="T9" fmla="*/ 2147483647 h 37"/>
              <a:gd name="T10" fmla="*/ 2147483647 w 31"/>
              <a:gd name="T11" fmla="*/ 2147483647 h 37"/>
              <a:gd name="T12" fmla="*/ 2147483647 w 31"/>
              <a:gd name="T13" fmla="*/ 2147483647 h 37"/>
              <a:gd name="T14" fmla="*/ 0 60000 65536"/>
              <a:gd name="T15" fmla="*/ 0 60000 65536"/>
              <a:gd name="T16" fmla="*/ 0 60000 65536"/>
              <a:gd name="T17" fmla="*/ 0 60000 65536"/>
              <a:gd name="T18" fmla="*/ 0 60000 65536"/>
              <a:gd name="T19" fmla="*/ 0 60000 65536"/>
              <a:gd name="T20" fmla="*/ 0 60000 65536"/>
              <a:gd name="T21" fmla="*/ 0 w 31"/>
              <a:gd name="T22" fmla="*/ 0 h 37"/>
              <a:gd name="T23" fmla="*/ 31 w 31"/>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7">
                <a:moveTo>
                  <a:pt x="17" y="37"/>
                </a:moveTo>
                <a:lnTo>
                  <a:pt x="0" y="10"/>
                </a:lnTo>
                <a:lnTo>
                  <a:pt x="16" y="0"/>
                </a:lnTo>
                <a:lnTo>
                  <a:pt x="13" y="2"/>
                </a:lnTo>
                <a:lnTo>
                  <a:pt x="31" y="27"/>
                </a:lnTo>
                <a:lnTo>
                  <a:pt x="28" y="29"/>
                </a:lnTo>
                <a:lnTo>
                  <a:pt x="17" y="37"/>
                </a:lnTo>
                <a:close/>
              </a:path>
            </a:pathLst>
          </a:custGeom>
          <a:solidFill>
            <a:srgbClr val="000000"/>
          </a:solidFill>
          <a:ln w="0">
            <a:solidFill>
              <a:srgbClr val="000000"/>
            </a:solidFill>
            <a:round/>
            <a:headEnd/>
            <a:tailEnd/>
          </a:ln>
        </p:spPr>
        <p:txBody>
          <a:bodyPr/>
          <a:lstStyle/>
          <a:p>
            <a:endParaRPr lang="en-US"/>
          </a:p>
        </p:txBody>
      </p:sp>
      <p:sp>
        <p:nvSpPr>
          <p:cNvPr id="67889" name="Freeform 303"/>
          <p:cNvSpPr>
            <a:spLocks noChangeAspect="1"/>
          </p:cNvSpPr>
          <p:nvPr/>
        </p:nvSpPr>
        <p:spPr bwMode="auto">
          <a:xfrm>
            <a:off x="9388475" y="3714750"/>
            <a:ext cx="9525" cy="15875"/>
          </a:xfrm>
          <a:custGeom>
            <a:avLst/>
            <a:gdLst>
              <a:gd name="T0" fmla="*/ 2147483647 w 31"/>
              <a:gd name="T1" fmla="*/ 2147483647 h 47"/>
              <a:gd name="T2" fmla="*/ 0 w 31"/>
              <a:gd name="T3" fmla="*/ 2147483647 h 47"/>
              <a:gd name="T4" fmla="*/ 2147483647 w 31"/>
              <a:gd name="T5" fmla="*/ 0 h 47"/>
              <a:gd name="T6" fmla="*/ 2147483647 w 31"/>
              <a:gd name="T7" fmla="*/ 2147483647 h 47"/>
              <a:gd name="T8" fmla="*/ 2147483647 w 31"/>
              <a:gd name="T9" fmla="*/ 2147483647 h 47"/>
              <a:gd name="T10" fmla="*/ 2147483647 w 31"/>
              <a:gd name="T11" fmla="*/ 2147483647 h 47"/>
              <a:gd name="T12" fmla="*/ 2147483647 w 31"/>
              <a:gd name="T13" fmla="*/ 2147483647 h 47"/>
              <a:gd name="T14" fmla="*/ 0 60000 65536"/>
              <a:gd name="T15" fmla="*/ 0 60000 65536"/>
              <a:gd name="T16" fmla="*/ 0 60000 65536"/>
              <a:gd name="T17" fmla="*/ 0 60000 65536"/>
              <a:gd name="T18" fmla="*/ 0 60000 65536"/>
              <a:gd name="T19" fmla="*/ 0 60000 65536"/>
              <a:gd name="T20" fmla="*/ 0 60000 65536"/>
              <a:gd name="T21" fmla="*/ 0 w 31"/>
              <a:gd name="T22" fmla="*/ 0 h 47"/>
              <a:gd name="T23" fmla="*/ 31 w 31"/>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47">
                <a:moveTo>
                  <a:pt x="18" y="45"/>
                </a:moveTo>
                <a:lnTo>
                  <a:pt x="0" y="20"/>
                </a:lnTo>
                <a:lnTo>
                  <a:pt x="28" y="0"/>
                </a:lnTo>
                <a:lnTo>
                  <a:pt x="12" y="12"/>
                </a:lnTo>
                <a:lnTo>
                  <a:pt x="31" y="35"/>
                </a:lnTo>
                <a:lnTo>
                  <a:pt x="15" y="47"/>
                </a:lnTo>
                <a:lnTo>
                  <a:pt x="18" y="45"/>
                </a:lnTo>
                <a:close/>
              </a:path>
            </a:pathLst>
          </a:custGeom>
          <a:solidFill>
            <a:srgbClr val="000000"/>
          </a:solidFill>
          <a:ln w="0">
            <a:solidFill>
              <a:srgbClr val="000000"/>
            </a:solidFill>
            <a:round/>
            <a:headEnd/>
            <a:tailEnd/>
          </a:ln>
        </p:spPr>
        <p:txBody>
          <a:bodyPr/>
          <a:lstStyle/>
          <a:p>
            <a:endParaRPr lang="en-US"/>
          </a:p>
        </p:txBody>
      </p:sp>
      <p:sp>
        <p:nvSpPr>
          <p:cNvPr id="67890" name="Freeform 304"/>
          <p:cNvSpPr>
            <a:spLocks noChangeAspect="1"/>
          </p:cNvSpPr>
          <p:nvPr/>
        </p:nvSpPr>
        <p:spPr bwMode="auto">
          <a:xfrm>
            <a:off x="9391650" y="3716338"/>
            <a:ext cx="9525" cy="9525"/>
          </a:xfrm>
          <a:custGeom>
            <a:avLst/>
            <a:gdLst>
              <a:gd name="T0" fmla="*/ 2147483647 w 30"/>
              <a:gd name="T1" fmla="*/ 2147483647 h 32"/>
              <a:gd name="T2" fmla="*/ 0 w 30"/>
              <a:gd name="T3" fmla="*/ 2147483647 h 32"/>
              <a:gd name="T4" fmla="*/ 2147483647 w 30"/>
              <a:gd name="T5" fmla="*/ 0 h 32"/>
              <a:gd name="T6" fmla="*/ 2147483647 w 30"/>
              <a:gd name="T7" fmla="*/ 0 h 32"/>
              <a:gd name="T8" fmla="*/ 2147483647 w 30"/>
              <a:gd name="T9" fmla="*/ 2147483647 h 32"/>
              <a:gd name="T10" fmla="*/ 2147483647 w 30"/>
              <a:gd name="T11" fmla="*/ 2147483647 h 32"/>
              <a:gd name="T12" fmla="*/ 2147483647 w 30"/>
              <a:gd name="T13" fmla="*/ 2147483647 h 32"/>
              <a:gd name="T14" fmla="*/ 0 60000 65536"/>
              <a:gd name="T15" fmla="*/ 0 60000 65536"/>
              <a:gd name="T16" fmla="*/ 0 60000 65536"/>
              <a:gd name="T17" fmla="*/ 0 60000 65536"/>
              <a:gd name="T18" fmla="*/ 0 60000 65536"/>
              <a:gd name="T19" fmla="*/ 0 60000 65536"/>
              <a:gd name="T20" fmla="*/ 0 60000 65536"/>
              <a:gd name="T21" fmla="*/ 0 w 30"/>
              <a:gd name="T22" fmla="*/ 0 h 32"/>
              <a:gd name="T23" fmla="*/ 30 w 30"/>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2">
                <a:moveTo>
                  <a:pt x="19" y="32"/>
                </a:moveTo>
                <a:lnTo>
                  <a:pt x="0" y="9"/>
                </a:lnTo>
                <a:lnTo>
                  <a:pt x="12" y="0"/>
                </a:lnTo>
                <a:lnTo>
                  <a:pt x="30" y="23"/>
                </a:lnTo>
                <a:lnTo>
                  <a:pt x="19" y="32"/>
                </a:lnTo>
                <a:close/>
              </a:path>
            </a:pathLst>
          </a:custGeom>
          <a:solidFill>
            <a:srgbClr val="000000"/>
          </a:solidFill>
          <a:ln w="0">
            <a:solidFill>
              <a:srgbClr val="000000"/>
            </a:solidFill>
            <a:round/>
            <a:headEnd/>
            <a:tailEnd/>
          </a:ln>
        </p:spPr>
        <p:txBody>
          <a:bodyPr/>
          <a:lstStyle/>
          <a:p>
            <a:endParaRPr lang="en-US"/>
          </a:p>
        </p:txBody>
      </p:sp>
      <p:sp>
        <p:nvSpPr>
          <p:cNvPr id="67891" name="Freeform 305"/>
          <p:cNvSpPr>
            <a:spLocks noChangeAspect="1"/>
          </p:cNvSpPr>
          <p:nvPr/>
        </p:nvSpPr>
        <p:spPr bwMode="auto">
          <a:xfrm>
            <a:off x="9396413" y="3713163"/>
            <a:ext cx="9525" cy="9525"/>
          </a:xfrm>
          <a:custGeom>
            <a:avLst/>
            <a:gdLst>
              <a:gd name="T0" fmla="*/ 2147483647 w 31"/>
              <a:gd name="T1" fmla="*/ 2147483647 h 34"/>
              <a:gd name="T2" fmla="*/ 0 w 31"/>
              <a:gd name="T3" fmla="*/ 2147483647 h 34"/>
              <a:gd name="T4" fmla="*/ 2147483647 w 31"/>
              <a:gd name="T5" fmla="*/ 0 h 34"/>
              <a:gd name="T6" fmla="*/ 2147483647 w 31"/>
              <a:gd name="T7" fmla="*/ 0 h 34"/>
              <a:gd name="T8" fmla="*/ 2147483647 w 31"/>
              <a:gd name="T9" fmla="*/ 2147483647 h 34"/>
              <a:gd name="T10" fmla="*/ 2147483647 w 31"/>
              <a:gd name="T11" fmla="*/ 2147483647 h 34"/>
              <a:gd name="T12" fmla="*/ 2147483647 w 31"/>
              <a:gd name="T13" fmla="*/ 2147483647 h 34"/>
              <a:gd name="T14" fmla="*/ 0 60000 65536"/>
              <a:gd name="T15" fmla="*/ 0 60000 65536"/>
              <a:gd name="T16" fmla="*/ 0 60000 65536"/>
              <a:gd name="T17" fmla="*/ 0 60000 65536"/>
              <a:gd name="T18" fmla="*/ 0 60000 65536"/>
              <a:gd name="T19" fmla="*/ 0 60000 65536"/>
              <a:gd name="T20" fmla="*/ 0 60000 65536"/>
              <a:gd name="T21" fmla="*/ 0 w 31"/>
              <a:gd name="T22" fmla="*/ 0 h 34"/>
              <a:gd name="T23" fmla="*/ 31 w 31"/>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4">
                <a:moveTo>
                  <a:pt x="18" y="34"/>
                </a:moveTo>
                <a:lnTo>
                  <a:pt x="0" y="11"/>
                </a:lnTo>
                <a:lnTo>
                  <a:pt x="12" y="0"/>
                </a:lnTo>
                <a:lnTo>
                  <a:pt x="31" y="23"/>
                </a:lnTo>
                <a:lnTo>
                  <a:pt x="18" y="34"/>
                </a:lnTo>
                <a:close/>
              </a:path>
            </a:pathLst>
          </a:custGeom>
          <a:solidFill>
            <a:srgbClr val="000000"/>
          </a:solidFill>
          <a:ln w="0">
            <a:solidFill>
              <a:srgbClr val="000000"/>
            </a:solidFill>
            <a:round/>
            <a:headEnd/>
            <a:tailEnd/>
          </a:ln>
        </p:spPr>
        <p:txBody>
          <a:bodyPr/>
          <a:lstStyle/>
          <a:p>
            <a:endParaRPr lang="en-US"/>
          </a:p>
        </p:txBody>
      </p:sp>
      <p:sp>
        <p:nvSpPr>
          <p:cNvPr id="67892" name="Freeform 306"/>
          <p:cNvSpPr>
            <a:spLocks noChangeAspect="1"/>
          </p:cNvSpPr>
          <p:nvPr/>
        </p:nvSpPr>
        <p:spPr bwMode="auto">
          <a:xfrm>
            <a:off x="9399588" y="3706813"/>
            <a:ext cx="7937" cy="14287"/>
          </a:xfrm>
          <a:custGeom>
            <a:avLst/>
            <a:gdLst>
              <a:gd name="T0" fmla="*/ 2147483647 w 28"/>
              <a:gd name="T1" fmla="*/ 2147483647 h 35"/>
              <a:gd name="T2" fmla="*/ 0 w 28"/>
              <a:gd name="T3" fmla="*/ 2147483647 h 35"/>
              <a:gd name="T4" fmla="*/ 2147483647 w 28"/>
              <a:gd name="T5" fmla="*/ 0 h 35"/>
              <a:gd name="T6" fmla="*/ 2147483647 w 28"/>
              <a:gd name="T7" fmla="*/ 2147483647 h 35"/>
              <a:gd name="T8" fmla="*/ 2147483647 w 28"/>
              <a:gd name="T9" fmla="*/ 2147483647 h 35"/>
              <a:gd name="T10" fmla="*/ 2147483647 w 28"/>
              <a:gd name="T11" fmla="*/ 2147483647 h 35"/>
              <a:gd name="T12" fmla="*/ 2147483647 w 28"/>
              <a:gd name="T13" fmla="*/ 2147483647 h 35"/>
              <a:gd name="T14" fmla="*/ 0 60000 65536"/>
              <a:gd name="T15" fmla="*/ 0 60000 65536"/>
              <a:gd name="T16" fmla="*/ 0 60000 65536"/>
              <a:gd name="T17" fmla="*/ 0 60000 65536"/>
              <a:gd name="T18" fmla="*/ 0 60000 65536"/>
              <a:gd name="T19" fmla="*/ 0 60000 65536"/>
              <a:gd name="T20" fmla="*/ 0 60000 65536"/>
              <a:gd name="T21" fmla="*/ 0 w 28"/>
              <a:gd name="T22" fmla="*/ 0 h 35"/>
              <a:gd name="T23" fmla="*/ 28 w 28"/>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5">
                <a:moveTo>
                  <a:pt x="19" y="35"/>
                </a:moveTo>
                <a:lnTo>
                  <a:pt x="0" y="12"/>
                </a:lnTo>
                <a:lnTo>
                  <a:pt x="15" y="0"/>
                </a:lnTo>
                <a:lnTo>
                  <a:pt x="14" y="1"/>
                </a:lnTo>
                <a:lnTo>
                  <a:pt x="28" y="28"/>
                </a:lnTo>
                <a:lnTo>
                  <a:pt x="27" y="29"/>
                </a:lnTo>
                <a:lnTo>
                  <a:pt x="19" y="35"/>
                </a:lnTo>
                <a:close/>
              </a:path>
            </a:pathLst>
          </a:custGeom>
          <a:solidFill>
            <a:srgbClr val="000000"/>
          </a:solidFill>
          <a:ln w="0">
            <a:solidFill>
              <a:srgbClr val="000000"/>
            </a:solidFill>
            <a:round/>
            <a:headEnd/>
            <a:tailEnd/>
          </a:ln>
        </p:spPr>
        <p:txBody>
          <a:bodyPr/>
          <a:lstStyle/>
          <a:p>
            <a:endParaRPr lang="en-US"/>
          </a:p>
        </p:txBody>
      </p:sp>
      <p:sp>
        <p:nvSpPr>
          <p:cNvPr id="67893" name="Freeform 307"/>
          <p:cNvSpPr>
            <a:spLocks noChangeAspect="1"/>
          </p:cNvSpPr>
          <p:nvPr/>
        </p:nvSpPr>
        <p:spPr bwMode="auto">
          <a:xfrm>
            <a:off x="9404350" y="3705225"/>
            <a:ext cx="9525" cy="11113"/>
          </a:xfrm>
          <a:custGeom>
            <a:avLst/>
            <a:gdLst>
              <a:gd name="T0" fmla="*/ 2147483647 w 28"/>
              <a:gd name="T1" fmla="*/ 2147483647 h 34"/>
              <a:gd name="T2" fmla="*/ 0 w 28"/>
              <a:gd name="T3" fmla="*/ 2147483647 h 34"/>
              <a:gd name="T4" fmla="*/ 2147483647 w 28"/>
              <a:gd name="T5" fmla="*/ 0 h 34"/>
              <a:gd name="T6" fmla="*/ 2147483647 w 28"/>
              <a:gd name="T7" fmla="*/ 2147483647 h 34"/>
              <a:gd name="T8" fmla="*/ 2147483647 w 28"/>
              <a:gd name="T9" fmla="*/ 2147483647 h 34"/>
              <a:gd name="T10" fmla="*/ 0 60000 65536"/>
              <a:gd name="T11" fmla="*/ 0 60000 65536"/>
              <a:gd name="T12" fmla="*/ 0 60000 65536"/>
              <a:gd name="T13" fmla="*/ 0 60000 65536"/>
              <a:gd name="T14" fmla="*/ 0 60000 65536"/>
              <a:gd name="T15" fmla="*/ 0 w 28"/>
              <a:gd name="T16" fmla="*/ 0 h 34"/>
              <a:gd name="T17" fmla="*/ 28 w 28"/>
              <a:gd name="T18" fmla="*/ 34 h 34"/>
            </a:gdLst>
            <a:ahLst/>
            <a:cxnLst>
              <a:cxn ang="T10">
                <a:pos x="T0" y="T1"/>
              </a:cxn>
              <a:cxn ang="T11">
                <a:pos x="T2" y="T3"/>
              </a:cxn>
              <a:cxn ang="T12">
                <a:pos x="T4" y="T5"/>
              </a:cxn>
              <a:cxn ang="T13">
                <a:pos x="T6" y="T7"/>
              </a:cxn>
              <a:cxn ang="T14">
                <a:pos x="T8" y="T9"/>
              </a:cxn>
            </a:cxnLst>
            <a:rect l="T15" t="T16" r="T17" b="T18"/>
            <a:pathLst>
              <a:path w="28" h="34">
                <a:moveTo>
                  <a:pt x="14" y="34"/>
                </a:moveTo>
                <a:lnTo>
                  <a:pt x="0" y="7"/>
                </a:lnTo>
                <a:lnTo>
                  <a:pt x="13" y="0"/>
                </a:lnTo>
                <a:lnTo>
                  <a:pt x="28" y="27"/>
                </a:lnTo>
                <a:lnTo>
                  <a:pt x="14" y="34"/>
                </a:lnTo>
                <a:close/>
              </a:path>
            </a:pathLst>
          </a:custGeom>
          <a:solidFill>
            <a:srgbClr val="000000"/>
          </a:solidFill>
          <a:ln w="0">
            <a:solidFill>
              <a:srgbClr val="000000"/>
            </a:solidFill>
            <a:round/>
            <a:headEnd/>
            <a:tailEnd/>
          </a:ln>
        </p:spPr>
        <p:txBody>
          <a:bodyPr/>
          <a:lstStyle/>
          <a:p>
            <a:endParaRPr lang="en-US"/>
          </a:p>
        </p:txBody>
      </p:sp>
      <p:sp>
        <p:nvSpPr>
          <p:cNvPr id="67894" name="Freeform 308"/>
          <p:cNvSpPr>
            <a:spLocks noChangeAspect="1"/>
          </p:cNvSpPr>
          <p:nvPr/>
        </p:nvSpPr>
        <p:spPr bwMode="auto">
          <a:xfrm>
            <a:off x="9409113" y="3703638"/>
            <a:ext cx="6350" cy="12700"/>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0 w 16"/>
              <a:gd name="T39" fmla="*/ 2147483647 h 31"/>
              <a:gd name="T40" fmla="*/ 0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2" y="0"/>
                </a:lnTo>
                <a:lnTo>
                  <a:pt x="6" y="1"/>
                </a:lnTo>
                <a:lnTo>
                  <a:pt x="8" y="2"/>
                </a:lnTo>
                <a:lnTo>
                  <a:pt x="10" y="4"/>
                </a:lnTo>
                <a:lnTo>
                  <a:pt x="12" y="6"/>
                </a:lnTo>
                <a:lnTo>
                  <a:pt x="14" y="8"/>
                </a:lnTo>
                <a:lnTo>
                  <a:pt x="15" y="10"/>
                </a:lnTo>
                <a:lnTo>
                  <a:pt x="16" y="13"/>
                </a:lnTo>
                <a:lnTo>
                  <a:pt x="16" y="15"/>
                </a:lnTo>
                <a:lnTo>
                  <a:pt x="16" y="17"/>
                </a:lnTo>
                <a:lnTo>
                  <a:pt x="15" y="20"/>
                </a:lnTo>
                <a:lnTo>
                  <a:pt x="14" y="22"/>
                </a:lnTo>
                <a:lnTo>
                  <a:pt x="12" y="25"/>
                </a:lnTo>
                <a:lnTo>
                  <a:pt x="10" y="27"/>
                </a:lnTo>
                <a:lnTo>
                  <a:pt x="8" y="29"/>
                </a:lnTo>
                <a:lnTo>
                  <a:pt x="6" y="30"/>
                </a:lnTo>
                <a:lnTo>
                  <a:pt x="2"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67895" name="Freeform 309"/>
          <p:cNvSpPr>
            <a:spLocks noChangeAspect="1"/>
          </p:cNvSpPr>
          <p:nvPr/>
        </p:nvSpPr>
        <p:spPr bwMode="auto">
          <a:xfrm>
            <a:off x="9407525" y="3703638"/>
            <a:ext cx="1588" cy="12700"/>
          </a:xfrm>
          <a:custGeom>
            <a:avLst/>
            <a:gdLst>
              <a:gd name="T0" fmla="*/ 0 w 1588"/>
              <a:gd name="T1" fmla="*/ 2147483647 h 31"/>
              <a:gd name="T2" fmla="*/ 0 w 1588"/>
              <a:gd name="T3" fmla="*/ 0 h 31"/>
              <a:gd name="T4" fmla="*/ 0 w 1588"/>
              <a:gd name="T5" fmla="*/ 2147483647 h 31"/>
              <a:gd name="T6" fmla="*/ 0 60000 65536"/>
              <a:gd name="T7" fmla="*/ 0 60000 65536"/>
              <a:gd name="T8" fmla="*/ 0 60000 65536"/>
              <a:gd name="T9" fmla="*/ 0 w 1588"/>
              <a:gd name="T10" fmla="*/ 0 h 31"/>
              <a:gd name="T11" fmla="*/ 1588 w 1588"/>
              <a:gd name="T12" fmla="*/ 31 h 31"/>
            </a:gdLst>
            <a:ahLst/>
            <a:cxnLst>
              <a:cxn ang="T6">
                <a:pos x="T0" y="T1"/>
              </a:cxn>
              <a:cxn ang="T7">
                <a:pos x="T2" y="T3"/>
              </a:cxn>
              <a:cxn ang="T8">
                <a:pos x="T4" y="T5"/>
              </a:cxn>
            </a:cxnLst>
            <a:rect l="T9" t="T10" r="T11" b="T12"/>
            <a:pathLst>
              <a:path w="1588" h="31">
                <a:moveTo>
                  <a:pt x="0" y="31"/>
                </a:moveTo>
                <a:lnTo>
                  <a:pt x="0" y="0"/>
                </a:lnTo>
                <a:lnTo>
                  <a:pt x="0" y="31"/>
                </a:lnTo>
                <a:close/>
              </a:path>
            </a:pathLst>
          </a:custGeom>
          <a:solidFill>
            <a:srgbClr val="000000"/>
          </a:solidFill>
          <a:ln w="0">
            <a:solidFill>
              <a:srgbClr val="000000"/>
            </a:solidFill>
            <a:round/>
            <a:headEnd/>
            <a:tailEnd/>
          </a:ln>
        </p:spPr>
        <p:txBody>
          <a:bodyPr/>
          <a:lstStyle/>
          <a:p>
            <a:endParaRPr lang="en-US"/>
          </a:p>
        </p:txBody>
      </p:sp>
      <p:sp>
        <p:nvSpPr>
          <p:cNvPr id="67896" name="Freeform 310"/>
          <p:cNvSpPr>
            <a:spLocks noChangeAspect="1"/>
          </p:cNvSpPr>
          <p:nvPr/>
        </p:nvSpPr>
        <p:spPr bwMode="auto">
          <a:xfrm>
            <a:off x="9409113" y="3703638"/>
            <a:ext cx="3175" cy="12700"/>
          </a:xfrm>
          <a:custGeom>
            <a:avLst/>
            <a:gdLst>
              <a:gd name="T0" fmla="*/ 2147483647 w 2"/>
              <a:gd name="T1" fmla="*/ 0 h 31"/>
              <a:gd name="T2" fmla="*/ 2147483647 w 2"/>
              <a:gd name="T3" fmla="*/ 2147483647 h 31"/>
              <a:gd name="T4" fmla="*/ 0 w 2"/>
              <a:gd name="T5" fmla="*/ 2147483647 h 31"/>
              <a:gd name="T6" fmla="*/ 0 w 2"/>
              <a:gd name="T7" fmla="*/ 2147483647 h 31"/>
              <a:gd name="T8" fmla="*/ 0 w 2"/>
              <a:gd name="T9" fmla="*/ 0 h 31"/>
              <a:gd name="T10" fmla="*/ 0 w 2"/>
              <a:gd name="T11" fmla="*/ 0 h 31"/>
              <a:gd name="T12" fmla="*/ 2147483647 w 2"/>
              <a:gd name="T13" fmla="*/ 0 h 31"/>
              <a:gd name="T14" fmla="*/ 0 60000 65536"/>
              <a:gd name="T15" fmla="*/ 0 60000 65536"/>
              <a:gd name="T16" fmla="*/ 0 60000 65536"/>
              <a:gd name="T17" fmla="*/ 0 60000 65536"/>
              <a:gd name="T18" fmla="*/ 0 60000 65536"/>
              <a:gd name="T19" fmla="*/ 0 60000 65536"/>
              <a:gd name="T20" fmla="*/ 0 60000 65536"/>
              <a:gd name="T21" fmla="*/ 0 w 2"/>
              <a:gd name="T22" fmla="*/ 0 h 31"/>
              <a:gd name="T23" fmla="*/ 2 w 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1">
                <a:moveTo>
                  <a:pt x="2" y="0"/>
                </a:moveTo>
                <a:lnTo>
                  <a:pt x="2" y="31"/>
                </a:lnTo>
                <a:lnTo>
                  <a:pt x="0" y="31"/>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67897" name="Freeform 311"/>
          <p:cNvSpPr>
            <a:spLocks noChangeAspect="1"/>
          </p:cNvSpPr>
          <p:nvPr/>
        </p:nvSpPr>
        <p:spPr bwMode="auto">
          <a:xfrm>
            <a:off x="9409113" y="3703638"/>
            <a:ext cx="3175" cy="12700"/>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67898" name="Freeform 312"/>
          <p:cNvSpPr>
            <a:spLocks noChangeAspect="1"/>
          </p:cNvSpPr>
          <p:nvPr/>
        </p:nvSpPr>
        <p:spPr bwMode="auto">
          <a:xfrm>
            <a:off x="9409113" y="3703638"/>
            <a:ext cx="3175" cy="12700"/>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67899" name="Freeform 313"/>
          <p:cNvSpPr>
            <a:spLocks noChangeAspect="1"/>
          </p:cNvSpPr>
          <p:nvPr/>
        </p:nvSpPr>
        <p:spPr bwMode="auto">
          <a:xfrm>
            <a:off x="9409113" y="3703638"/>
            <a:ext cx="3175" cy="12700"/>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67900" name="Freeform 314"/>
          <p:cNvSpPr>
            <a:spLocks noChangeAspect="1"/>
          </p:cNvSpPr>
          <p:nvPr/>
        </p:nvSpPr>
        <p:spPr bwMode="auto">
          <a:xfrm>
            <a:off x="9407525" y="3703638"/>
            <a:ext cx="1588" cy="12700"/>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67901" name="Freeform 315"/>
          <p:cNvSpPr>
            <a:spLocks noChangeAspect="1"/>
          </p:cNvSpPr>
          <p:nvPr/>
        </p:nvSpPr>
        <p:spPr bwMode="auto">
          <a:xfrm>
            <a:off x="9407525" y="3703638"/>
            <a:ext cx="1588" cy="12700"/>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67902" name="Rectangle 316"/>
          <p:cNvSpPr>
            <a:spLocks noChangeAspect="1" noChangeArrowheads="1"/>
          </p:cNvSpPr>
          <p:nvPr/>
        </p:nvSpPr>
        <p:spPr bwMode="auto">
          <a:xfrm>
            <a:off x="9407525" y="3703638"/>
            <a:ext cx="1588" cy="12700"/>
          </a:xfrm>
          <a:prstGeom prst="rect">
            <a:avLst/>
          </a:prstGeom>
          <a:solidFill>
            <a:srgbClr val="000000"/>
          </a:solidFill>
          <a:ln w="0">
            <a:solidFill>
              <a:srgbClr val="000000"/>
            </a:solidFill>
            <a:miter lim="800000"/>
            <a:headEnd/>
            <a:tailEnd/>
          </a:ln>
        </p:spPr>
        <p:txBody>
          <a:bodyPr/>
          <a:lstStyle/>
          <a:p>
            <a:endParaRPr lang="en-US"/>
          </a:p>
        </p:txBody>
      </p:sp>
      <p:sp>
        <p:nvSpPr>
          <p:cNvPr id="67903" name="Freeform 317"/>
          <p:cNvSpPr>
            <a:spLocks noChangeAspect="1"/>
          </p:cNvSpPr>
          <p:nvPr/>
        </p:nvSpPr>
        <p:spPr bwMode="auto">
          <a:xfrm>
            <a:off x="9121775" y="3748088"/>
            <a:ext cx="7938" cy="3175"/>
          </a:xfrm>
          <a:custGeom>
            <a:avLst/>
            <a:gdLst>
              <a:gd name="T0" fmla="*/ 2147483647 w 27"/>
              <a:gd name="T1" fmla="*/ 2147483647 h 13"/>
              <a:gd name="T2" fmla="*/ 0 w 27"/>
              <a:gd name="T3" fmla="*/ 0 h 13"/>
              <a:gd name="T4" fmla="*/ 2147483647 w 27"/>
              <a:gd name="T5" fmla="*/ 2147483647 h 13"/>
              <a:gd name="T6" fmla="*/ 0 60000 65536"/>
              <a:gd name="T7" fmla="*/ 0 60000 65536"/>
              <a:gd name="T8" fmla="*/ 0 60000 65536"/>
              <a:gd name="T9" fmla="*/ 0 w 27"/>
              <a:gd name="T10" fmla="*/ 0 h 13"/>
              <a:gd name="T11" fmla="*/ 27 w 27"/>
              <a:gd name="T12" fmla="*/ 13 h 13"/>
            </a:gdLst>
            <a:ahLst/>
            <a:cxnLst>
              <a:cxn ang="T6">
                <a:pos x="T0" y="T1"/>
              </a:cxn>
              <a:cxn ang="T7">
                <a:pos x="T2" y="T3"/>
              </a:cxn>
              <a:cxn ang="T8">
                <a:pos x="T4" y="T5"/>
              </a:cxn>
            </a:cxnLst>
            <a:rect l="T9" t="T10" r="T11" b="T12"/>
            <a:pathLst>
              <a:path w="27" h="13">
                <a:moveTo>
                  <a:pt x="27" y="13"/>
                </a:moveTo>
                <a:lnTo>
                  <a:pt x="0" y="0"/>
                </a:lnTo>
                <a:lnTo>
                  <a:pt x="27" y="13"/>
                </a:lnTo>
                <a:close/>
              </a:path>
            </a:pathLst>
          </a:custGeom>
          <a:solidFill>
            <a:srgbClr val="000000"/>
          </a:solidFill>
          <a:ln w="0">
            <a:solidFill>
              <a:srgbClr val="000000"/>
            </a:solidFill>
            <a:round/>
            <a:headEnd/>
            <a:tailEnd/>
          </a:ln>
        </p:spPr>
        <p:txBody>
          <a:bodyPr/>
          <a:lstStyle/>
          <a:p>
            <a:endParaRPr lang="en-US"/>
          </a:p>
        </p:txBody>
      </p:sp>
      <p:sp>
        <p:nvSpPr>
          <p:cNvPr id="67904" name="Freeform 318"/>
          <p:cNvSpPr>
            <a:spLocks noChangeAspect="1"/>
          </p:cNvSpPr>
          <p:nvPr/>
        </p:nvSpPr>
        <p:spPr bwMode="auto">
          <a:xfrm>
            <a:off x="9129713" y="3729038"/>
            <a:ext cx="11112" cy="6350"/>
          </a:xfrm>
          <a:custGeom>
            <a:avLst/>
            <a:gdLst>
              <a:gd name="T0" fmla="*/ 0 w 28"/>
              <a:gd name="T1" fmla="*/ 2147483647 h 25"/>
              <a:gd name="T2" fmla="*/ 0 w 28"/>
              <a:gd name="T3" fmla="*/ 2147483647 h 25"/>
              <a:gd name="T4" fmla="*/ 2147483647 w 28"/>
              <a:gd name="T5" fmla="*/ 2147483647 h 25"/>
              <a:gd name="T6" fmla="*/ 2147483647 w 28"/>
              <a:gd name="T7" fmla="*/ 2147483647 h 25"/>
              <a:gd name="T8" fmla="*/ 2147483647 w 28"/>
              <a:gd name="T9" fmla="*/ 2147483647 h 25"/>
              <a:gd name="T10" fmla="*/ 2147483647 w 28"/>
              <a:gd name="T11" fmla="*/ 0 h 25"/>
              <a:gd name="T12" fmla="*/ 2147483647 w 28"/>
              <a:gd name="T13" fmla="*/ 0 h 25"/>
              <a:gd name="T14" fmla="*/ 2147483647 w 28"/>
              <a:gd name="T15" fmla="*/ 0 h 25"/>
              <a:gd name="T16" fmla="*/ 2147483647 w 28"/>
              <a:gd name="T17" fmla="*/ 2147483647 h 25"/>
              <a:gd name="T18" fmla="*/ 2147483647 w 28"/>
              <a:gd name="T19" fmla="*/ 2147483647 h 25"/>
              <a:gd name="T20" fmla="*/ 2147483647 w 28"/>
              <a:gd name="T21" fmla="*/ 2147483647 h 25"/>
              <a:gd name="T22" fmla="*/ 2147483647 w 28"/>
              <a:gd name="T23" fmla="*/ 2147483647 h 25"/>
              <a:gd name="T24" fmla="*/ 2147483647 w 28"/>
              <a:gd name="T25" fmla="*/ 2147483647 h 25"/>
              <a:gd name="T26" fmla="*/ 2147483647 w 28"/>
              <a:gd name="T27" fmla="*/ 2147483647 h 25"/>
              <a:gd name="T28" fmla="*/ 2147483647 w 28"/>
              <a:gd name="T29" fmla="*/ 2147483647 h 25"/>
              <a:gd name="T30" fmla="*/ 2147483647 w 28"/>
              <a:gd name="T31" fmla="*/ 2147483647 h 25"/>
              <a:gd name="T32" fmla="*/ 2147483647 w 28"/>
              <a:gd name="T33" fmla="*/ 2147483647 h 25"/>
              <a:gd name="T34" fmla="*/ 2147483647 w 28"/>
              <a:gd name="T35" fmla="*/ 2147483647 h 25"/>
              <a:gd name="T36" fmla="*/ 2147483647 w 28"/>
              <a:gd name="T37" fmla="*/ 2147483647 h 25"/>
              <a:gd name="T38" fmla="*/ 2147483647 w 28"/>
              <a:gd name="T39" fmla="*/ 2147483647 h 25"/>
              <a:gd name="T40" fmla="*/ 2147483647 w 28"/>
              <a:gd name="T41" fmla="*/ 2147483647 h 25"/>
              <a:gd name="T42" fmla="*/ 0 w 28"/>
              <a:gd name="T43" fmla="*/ 2147483647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5"/>
              <a:gd name="T68" fmla="*/ 28 w 28"/>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5">
                <a:moveTo>
                  <a:pt x="0" y="6"/>
                </a:moveTo>
                <a:lnTo>
                  <a:pt x="0" y="6"/>
                </a:lnTo>
                <a:lnTo>
                  <a:pt x="2" y="4"/>
                </a:lnTo>
                <a:lnTo>
                  <a:pt x="4" y="2"/>
                </a:lnTo>
                <a:lnTo>
                  <a:pt x="8" y="1"/>
                </a:lnTo>
                <a:lnTo>
                  <a:pt x="10" y="0"/>
                </a:lnTo>
                <a:lnTo>
                  <a:pt x="13" y="0"/>
                </a:lnTo>
                <a:lnTo>
                  <a:pt x="15" y="0"/>
                </a:lnTo>
                <a:lnTo>
                  <a:pt x="17" y="1"/>
                </a:lnTo>
                <a:lnTo>
                  <a:pt x="20" y="2"/>
                </a:lnTo>
                <a:lnTo>
                  <a:pt x="22" y="3"/>
                </a:lnTo>
                <a:lnTo>
                  <a:pt x="24" y="5"/>
                </a:lnTo>
                <a:lnTo>
                  <a:pt x="26" y="7"/>
                </a:lnTo>
                <a:lnTo>
                  <a:pt x="27" y="11"/>
                </a:lnTo>
                <a:lnTo>
                  <a:pt x="28" y="13"/>
                </a:lnTo>
                <a:lnTo>
                  <a:pt x="28" y="16"/>
                </a:lnTo>
                <a:lnTo>
                  <a:pt x="28" y="18"/>
                </a:lnTo>
                <a:lnTo>
                  <a:pt x="27" y="20"/>
                </a:lnTo>
                <a:lnTo>
                  <a:pt x="26" y="23"/>
                </a:lnTo>
                <a:lnTo>
                  <a:pt x="25" y="25"/>
                </a:lnTo>
                <a:lnTo>
                  <a:pt x="0" y="6"/>
                </a:lnTo>
                <a:close/>
              </a:path>
            </a:pathLst>
          </a:custGeom>
          <a:solidFill>
            <a:srgbClr val="000000"/>
          </a:solidFill>
          <a:ln w="0">
            <a:solidFill>
              <a:srgbClr val="000000"/>
            </a:solidFill>
            <a:round/>
            <a:headEnd/>
            <a:tailEnd/>
          </a:ln>
        </p:spPr>
        <p:txBody>
          <a:bodyPr/>
          <a:lstStyle/>
          <a:p>
            <a:endParaRPr lang="en-US"/>
          </a:p>
        </p:txBody>
      </p:sp>
      <p:sp>
        <p:nvSpPr>
          <p:cNvPr id="67905" name="Freeform 319"/>
          <p:cNvSpPr>
            <a:spLocks noChangeAspect="1"/>
          </p:cNvSpPr>
          <p:nvPr/>
        </p:nvSpPr>
        <p:spPr bwMode="auto">
          <a:xfrm>
            <a:off x="9121775" y="3743325"/>
            <a:ext cx="11113" cy="7938"/>
          </a:xfrm>
          <a:custGeom>
            <a:avLst/>
            <a:gdLst>
              <a:gd name="T0" fmla="*/ 2147483647 w 30"/>
              <a:gd name="T1" fmla="*/ 2147483647 h 25"/>
              <a:gd name="T2" fmla="*/ 0 w 30"/>
              <a:gd name="T3" fmla="*/ 2147483647 h 25"/>
              <a:gd name="T4" fmla="*/ 2147483647 w 30"/>
              <a:gd name="T5" fmla="*/ 0 h 25"/>
              <a:gd name="T6" fmla="*/ 2147483647 w 30"/>
              <a:gd name="T7" fmla="*/ 2147483647 h 25"/>
              <a:gd name="T8" fmla="*/ 2147483647 w 30"/>
              <a:gd name="T9" fmla="*/ 2147483647 h 25"/>
              <a:gd name="T10" fmla="*/ 2147483647 w 30"/>
              <a:gd name="T11" fmla="*/ 2147483647 h 25"/>
              <a:gd name="T12" fmla="*/ 2147483647 w 30"/>
              <a:gd name="T13" fmla="*/ 2147483647 h 25"/>
              <a:gd name="T14" fmla="*/ 0 60000 65536"/>
              <a:gd name="T15" fmla="*/ 0 60000 65536"/>
              <a:gd name="T16" fmla="*/ 0 60000 65536"/>
              <a:gd name="T17" fmla="*/ 0 60000 65536"/>
              <a:gd name="T18" fmla="*/ 0 60000 65536"/>
              <a:gd name="T19" fmla="*/ 0 60000 65536"/>
              <a:gd name="T20" fmla="*/ 0 60000 65536"/>
              <a:gd name="T21" fmla="*/ 0 w 30"/>
              <a:gd name="T22" fmla="*/ 0 h 25"/>
              <a:gd name="T23" fmla="*/ 30 w 30"/>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5">
                <a:moveTo>
                  <a:pt x="27" y="25"/>
                </a:moveTo>
                <a:lnTo>
                  <a:pt x="0" y="12"/>
                </a:lnTo>
                <a:lnTo>
                  <a:pt x="7" y="0"/>
                </a:lnTo>
                <a:lnTo>
                  <a:pt x="3" y="5"/>
                </a:lnTo>
                <a:lnTo>
                  <a:pt x="30" y="19"/>
                </a:lnTo>
                <a:lnTo>
                  <a:pt x="27" y="25"/>
                </a:lnTo>
                <a:close/>
              </a:path>
            </a:pathLst>
          </a:custGeom>
          <a:solidFill>
            <a:srgbClr val="000000"/>
          </a:solidFill>
          <a:ln w="0">
            <a:solidFill>
              <a:srgbClr val="000000"/>
            </a:solidFill>
            <a:round/>
            <a:headEnd/>
            <a:tailEnd/>
          </a:ln>
        </p:spPr>
        <p:txBody>
          <a:bodyPr/>
          <a:lstStyle/>
          <a:p>
            <a:endParaRPr lang="en-US"/>
          </a:p>
        </p:txBody>
      </p:sp>
      <p:sp>
        <p:nvSpPr>
          <p:cNvPr id="67906" name="Freeform 320"/>
          <p:cNvSpPr>
            <a:spLocks noChangeAspect="1"/>
          </p:cNvSpPr>
          <p:nvPr/>
        </p:nvSpPr>
        <p:spPr bwMode="auto">
          <a:xfrm>
            <a:off x="9121775" y="3743325"/>
            <a:ext cx="11113" cy="6350"/>
          </a:xfrm>
          <a:custGeom>
            <a:avLst/>
            <a:gdLst>
              <a:gd name="T0" fmla="*/ 2147483647 w 31"/>
              <a:gd name="T1" fmla="*/ 2147483647 h 19"/>
              <a:gd name="T2" fmla="*/ 0 w 31"/>
              <a:gd name="T3" fmla="*/ 2147483647 h 19"/>
              <a:gd name="T4" fmla="*/ 2147483647 w 31"/>
              <a:gd name="T5" fmla="*/ 0 h 19"/>
              <a:gd name="T6" fmla="*/ 2147483647 w 31"/>
              <a:gd name="T7" fmla="*/ 0 h 19"/>
              <a:gd name="T8" fmla="*/ 2147483647 w 31"/>
              <a:gd name="T9" fmla="*/ 2147483647 h 19"/>
              <a:gd name="T10" fmla="*/ 2147483647 w 31"/>
              <a:gd name="T11" fmla="*/ 2147483647 h 19"/>
              <a:gd name="T12" fmla="*/ 2147483647 w 31"/>
              <a:gd name="T13" fmla="*/ 2147483647 h 19"/>
              <a:gd name="T14" fmla="*/ 0 60000 65536"/>
              <a:gd name="T15" fmla="*/ 0 60000 65536"/>
              <a:gd name="T16" fmla="*/ 0 60000 65536"/>
              <a:gd name="T17" fmla="*/ 0 60000 65536"/>
              <a:gd name="T18" fmla="*/ 0 60000 65536"/>
              <a:gd name="T19" fmla="*/ 0 60000 65536"/>
              <a:gd name="T20" fmla="*/ 0 60000 65536"/>
              <a:gd name="T21" fmla="*/ 0 w 31"/>
              <a:gd name="T22" fmla="*/ 0 h 19"/>
              <a:gd name="T23" fmla="*/ 31 w 31"/>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9">
                <a:moveTo>
                  <a:pt x="27" y="19"/>
                </a:moveTo>
                <a:lnTo>
                  <a:pt x="0" y="5"/>
                </a:lnTo>
                <a:lnTo>
                  <a:pt x="4" y="0"/>
                </a:lnTo>
                <a:lnTo>
                  <a:pt x="31" y="14"/>
                </a:lnTo>
                <a:lnTo>
                  <a:pt x="27" y="19"/>
                </a:lnTo>
                <a:close/>
              </a:path>
            </a:pathLst>
          </a:custGeom>
          <a:solidFill>
            <a:srgbClr val="000000"/>
          </a:solidFill>
          <a:ln w="0">
            <a:solidFill>
              <a:srgbClr val="000000"/>
            </a:solidFill>
            <a:round/>
            <a:headEnd/>
            <a:tailEnd/>
          </a:ln>
        </p:spPr>
        <p:txBody>
          <a:bodyPr/>
          <a:lstStyle/>
          <a:p>
            <a:endParaRPr lang="en-US"/>
          </a:p>
        </p:txBody>
      </p:sp>
      <p:sp>
        <p:nvSpPr>
          <p:cNvPr id="67907" name="Freeform 321"/>
          <p:cNvSpPr>
            <a:spLocks noChangeAspect="1"/>
          </p:cNvSpPr>
          <p:nvPr/>
        </p:nvSpPr>
        <p:spPr bwMode="auto">
          <a:xfrm>
            <a:off x="9124950" y="3741738"/>
            <a:ext cx="9525" cy="6350"/>
          </a:xfrm>
          <a:custGeom>
            <a:avLst/>
            <a:gdLst>
              <a:gd name="T0" fmla="*/ 2147483647 w 30"/>
              <a:gd name="T1" fmla="*/ 2147483647 h 20"/>
              <a:gd name="T2" fmla="*/ 0 w 30"/>
              <a:gd name="T3" fmla="*/ 2147483647 h 20"/>
              <a:gd name="T4" fmla="*/ 2147483647 w 30"/>
              <a:gd name="T5" fmla="*/ 0 h 20"/>
              <a:gd name="T6" fmla="*/ 2147483647 w 30"/>
              <a:gd name="T7" fmla="*/ 0 h 20"/>
              <a:gd name="T8" fmla="*/ 2147483647 w 30"/>
              <a:gd name="T9" fmla="*/ 2147483647 h 20"/>
              <a:gd name="T10" fmla="*/ 2147483647 w 30"/>
              <a:gd name="T11" fmla="*/ 2147483647 h 20"/>
              <a:gd name="T12" fmla="*/ 2147483647 w 30"/>
              <a:gd name="T13" fmla="*/ 2147483647 h 20"/>
              <a:gd name="T14" fmla="*/ 0 60000 65536"/>
              <a:gd name="T15" fmla="*/ 0 60000 65536"/>
              <a:gd name="T16" fmla="*/ 0 60000 65536"/>
              <a:gd name="T17" fmla="*/ 0 60000 65536"/>
              <a:gd name="T18" fmla="*/ 0 60000 65536"/>
              <a:gd name="T19" fmla="*/ 0 60000 65536"/>
              <a:gd name="T20" fmla="*/ 0 60000 65536"/>
              <a:gd name="T21" fmla="*/ 0 w 30"/>
              <a:gd name="T22" fmla="*/ 0 h 20"/>
              <a:gd name="T23" fmla="*/ 30 w 30"/>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0">
                <a:moveTo>
                  <a:pt x="27" y="20"/>
                </a:moveTo>
                <a:lnTo>
                  <a:pt x="0" y="6"/>
                </a:lnTo>
                <a:lnTo>
                  <a:pt x="3" y="0"/>
                </a:lnTo>
                <a:lnTo>
                  <a:pt x="30" y="15"/>
                </a:lnTo>
                <a:lnTo>
                  <a:pt x="27" y="20"/>
                </a:lnTo>
                <a:close/>
              </a:path>
            </a:pathLst>
          </a:custGeom>
          <a:solidFill>
            <a:srgbClr val="000000"/>
          </a:solidFill>
          <a:ln w="0">
            <a:solidFill>
              <a:srgbClr val="000000"/>
            </a:solidFill>
            <a:round/>
            <a:headEnd/>
            <a:tailEnd/>
          </a:ln>
        </p:spPr>
        <p:txBody>
          <a:bodyPr/>
          <a:lstStyle/>
          <a:p>
            <a:endParaRPr lang="en-US"/>
          </a:p>
        </p:txBody>
      </p:sp>
      <p:sp>
        <p:nvSpPr>
          <p:cNvPr id="67908" name="Freeform 322"/>
          <p:cNvSpPr>
            <a:spLocks noChangeAspect="1"/>
          </p:cNvSpPr>
          <p:nvPr/>
        </p:nvSpPr>
        <p:spPr bwMode="auto">
          <a:xfrm>
            <a:off x="9124950" y="3735388"/>
            <a:ext cx="9525" cy="9525"/>
          </a:xfrm>
          <a:custGeom>
            <a:avLst/>
            <a:gdLst>
              <a:gd name="T0" fmla="*/ 2147483647 w 30"/>
              <a:gd name="T1" fmla="*/ 2147483647 h 25"/>
              <a:gd name="T2" fmla="*/ 0 w 30"/>
              <a:gd name="T3" fmla="*/ 2147483647 h 25"/>
              <a:gd name="T4" fmla="*/ 2147483647 w 30"/>
              <a:gd name="T5" fmla="*/ 0 h 25"/>
              <a:gd name="T6" fmla="*/ 2147483647 w 30"/>
              <a:gd name="T7" fmla="*/ 2147483647 h 25"/>
              <a:gd name="T8" fmla="*/ 2147483647 w 30"/>
              <a:gd name="T9" fmla="*/ 2147483647 h 25"/>
              <a:gd name="T10" fmla="*/ 2147483647 w 30"/>
              <a:gd name="T11" fmla="*/ 2147483647 h 25"/>
              <a:gd name="T12" fmla="*/ 2147483647 w 30"/>
              <a:gd name="T13" fmla="*/ 2147483647 h 25"/>
              <a:gd name="T14" fmla="*/ 0 60000 65536"/>
              <a:gd name="T15" fmla="*/ 0 60000 65536"/>
              <a:gd name="T16" fmla="*/ 0 60000 65536"/>
              <a:gd name="T17" fmla="*/ 0 60000 65536"/>
              <a:gd name="T18" fmla="*/ 0 60000 65536"/>
              <a:gd name="T19" fmla="*/ 0 60000 65536"/>
              <a:gd name="T20" fmla="*/ 0 60000 65536"/>
              <a:gd name="T21" fmla="*/ 0 w 30"/>
              <a:gd name="T22" fmla="*/ 0 h 25"/>
              <a:gd name="T23" fmla="*/ 30 w 30"/>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5">
                <a:moveTo>
                  <a:pt x="27" y="25"/>
                </a:moveTo>
                <a:lnTo>
                  <a:pt x="0" y="10"/>
                </a:lnTo>
                <a:lnTo>
                  <a:pt x="6" y="0"/>
                </a:lnTo>
                <a:lnTo>
                  <a:pt x="3" y="6"/>
                </a:lnTo>
                <a:lnTo>
                  <a:pt x="30" y="19"/>
                </a:lnTo>
                <a:lnTo>
                  <a:pt x="27" y="25"/>
                </a:lnTo>
                <a:close/>
              </a:path>
            </a:pathLst>
          </a:custGeom>
          <a:solidFill>
            <a:srgbClr val="000000"/>
          </a:solidFill>
          <a:ln w="0">
            <a:solidFill>
              <a:srgbClr val="000000"/>
            </a:solidFill>
            <a:round/>
            <a:headEnd/>
            <a:tailEnd/>
          </a:ln>
        </p:spPr>
        <p:txBody>
          <a:bodyPr/>
          <a:lstStyle/>
          <a:p>
            <a:endParaRPr lang="en-US"/>
          </a:p>
        </p:txBody>
      </p:sp>
      <p:sp>
        <p:nvSpPr>
          <p:cNvPr id="67909" name="Freeform 323"/>
          <p:cNvSpPr>
            <a:spLocks noChangeAspect="1"/>
          </p:cNvSpPr>
          <p:nvPr/>
        </p:nvSpPr>
        <p:spPr bwMode="auto">
          <a:xfrm>
            <a:off x="9126538" y="3733800"/>
            <a:ext cx="9525" cy="9525"/>
          </a:xfrm>
          <a:custGeom>
            <a:avLst/>
            <a:gdLst>
              <a:gd name="T0" fmla="*/ 2147483647 w 30"/>
              <a:gd name="T1" fmla="*/ 2147483647 h 25"/>
              <a:gd name="T2" fmla="*/ 0 w 30"/>
              <a:gd name="T3" fmla="*/ 2147483647 h 25"/>
              <a:gd name="T4" fmla="*/ 2147483647 w 30"/>
              <a:gd name="T5" fmla="*/ 0 h 25"/>
              <a:gd name="T6" fmla="*/ 2147483647 w 30"/>
              <a:gd name="T7" fmla="*/ 2147483647 h 25"/>
              <a:gd name="T8" fmla="*/ 2147483647 w 30"/>
              <a:gd name="T9" fmla="*/ 2147483647 h 25"/>
              <a:gd name="T10" fmla="*/ 2147483647 w 30"/>
              <a:gd name="T11" fmla="*/ 2147483647 h 25"/>
              <a:gd name="T12" fmla="*/ 2147483647 w 30"/>
              <a:gd name="T13" fmla="*/ 2147483647 h 25"/>
              <a:gd name="T14" fmla="*/ 0 60000 65536"/>
              <a:gd name="T15" fmla="*/ 0 60000 65536"/>
              <a:gd name="T16" fmla="*/ 0 60000 65536"/>
              <a:gd name="T17" fmla="*/ 0 60000 65536"/>
              <a:gd name="T18" fmla="*/ 0 60000 65536"/>
              <a:gd name="T19" fmla="*/ 0 60000 65536"/>
              <a:gd name="T20" fmla="*/ 0 60000 65536"/>
              <a:gd name="T21" fmla="*/ 0 w 30"/>
              <a:gd name="T22" fmla="*/ 0 h 25"/>
              <a:gd name="T23" fmla="*/ 30 w 30"/>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5">
                <a:moveTo>
                  <a:pt x="27" y="25"/>
                </a:moveTo>
                <a:lnTo>
                  <a:pt x="0" y="12"/>
                </a:lnTo>
                <a:lnTo>
                  <a:pt x="6" y="0"/>
                </a:lnTo>
                <a:lnTo>
                  <a:pt x="3" y="5"/>
                </a:lnTo>
                <a:lnTo>
                  <a:pt x="30" y="20"/>
                </a:lnTo>
                <a:lnTo>
                  <a:pt x="27" y="25"/>
                </a:lnTo>
                <a:close/>
              </a:path>
            </a:pathLst>
          </a:custGeom>
          <a:solidFill>
            <a:srgbClr val="000000"/>
          </a:solidFill>
          <a:ln w="0">
            <a:solidFill>
              <a:srgbClr val="000000"/>
            </a:solidFill>
            <a:round/>
            <a:headEnd/>
            <a:tailEnd/>
          </a:ln>
        </p:spPr>
        <p:txBody>
          <a:bodyPr/>
          <a:lstStyle/>
          <a:p>
            <a:endParaRPr lang="en-US"/>
          </a:p>
        </p:txBody>
      </p:sp>
      <p:sp>
        <p:nvSpPr>
          <p:cNvPr id="67910" name="Freeform 324"/>
          <p:cNvSpPr>
            <a:spLocks noChangeAspect="1"/>
          </p:cNvSpPr>
          <p:nvPr/>
        </p:nvSpPr>
        <p:spPr bwMode="auto">
          <a:xfrm>
            <a:off x="9126538" y="3733800"/>
            <a:ext cx="11112" cy="9525"/>
          </a:xfrm>
          <a:custGeom>
            <a:avLst/>
            <a:gdLst>
              <a:gd name="T0" fmla="*/ 2147483647 w 30"/>
              <a:gd name="T1" fmla="*/ 2147483647 h 20"/>
              <a:gd name="T2" fmla="*/ 0 w 30"/>
              <a:gd name="T3" fmla="*/ 2147483647 h 20"/>
              <a:gd name="T4" fmla="*/ 2147483647 w 30"/>
              <a:gd name="T5" fmla="*/ 0 h 20"/>
              <a:gd name="T6" fmla="*/ 2147483647 w 30"/>
              <a:gd name="T7" fmla="*/ 0 h 20"/>
              <a:gd name="T8" fmla="*/ 2147483647 w 30"/>
              <a:gd name="T9" fmla="*/ 2147483647 h 20"/>
              <a:gd name="T10" fmla="*/ 2147483647 w 30"/>
              <a:gd name="T11" fmla="*/ 2147483647 h 20"/>
              <a:gd name="T12" fmla="*/ 2147483647 w 30"/>
              <a:gd name="T13" fmla="*/ 2147483647 h 20"/>
              <a:gd name="T14" fmla="*/ 0 60000 65536"/>
              <a:gd name="T15" fmla="*/ 0 60000 65536"/>
              <a:gd name="T16" fmla="*/ 0 60000 65536"/>
              <a:gd name="T17" fmla="*/ 0 60000 65536"/>
              <a:gd name="T18" fmla="*/ 0 60000 65536"/>
              <a:gd name="T19" fmla="*/ 0 60000 65536"/>
              <a:gd name="T20" fmla="*/ 0 60000 65536"/>
              <a:gd name="T21" fmla="*/ 0 w 30"/>
              <a:gd name="T22" fmla="*/ 0 h 20"/>
              <a:gd name="T23" fmla="*/ 30 w 30"/>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0">
                <a:moveTo>
                  <a:pt x="27" y="20"/>
                </a:moveTo>
                <a:lnTo>
                  <a:pt x="0" y="5"/>
                </a:lnTo>
                <a:lnTo>
                  <a:pt x="3" y="0"/>
                </a:lnTo>
                <a:lnTo>
                  <a:pt x="30" y="14"/>
                </a:lnTo>
                <a:lnTo>
                  <a:pt x="27" y="20"/>
                </a:lnTo>
                <a:close/>
              </a:path>
            </a:pathLst>
          </a:custGeom>
          <a:solidFill>
            <a:srgbClr val="000000"/>
          </a:solidFill>
          <a:ln w="0">
            <a:solidFill>
              <a:srgbClr val="000000"/>
            </a:solidFill>
            <a:round/>
            <a:headEnd/>
            <a:tailEnd/>
          </a:ln>
        </p:spPr>
        <p:txBody>
          <a:bodyPr/>
          <a:lstStyle/>
          <a:p>
            <a:endParaRPr lang="en-US"/>
          </a:p>
        </p:txBody>
      </p:sp>
      <p:sp>
        <p:nvSpPr>
          <p:cNvPr id="67911" name="Freeform 325"/>
          <p:cNvSpPr>
            <a:spLocks noChangeAspect="1"/>
          </p:cNvSpPr>
          <p:nvPr/>
        </p:nvSpPr>
        <p:spPr bwMode="auto">
          <a:xfrm>
            <a:off x="9128125" y="3732213"/>
            <a:ext cx="9525" cy="9525"/>
          </a:xfrm>
          <a:custGeom>
            <a:avLst/>
            <a:gdLst>
              <a:gd name="T0" fmla="*/ 2147483647 w 29"/>
              <a:gd name="T1" fmla="*/ 2147483647 h 22"/>
              <a:gd name="T2" fmla="*/ 0 w 29"/>
              <a:gd name="T3" fmla="*/ 2147483647 h 22"/>
              <a:gd name="T4" fmla="*/ 2147483647 w 29"/>
              <a:gd name="T5" fmla="*/ 0 h 22"/>
              <a:gd name="T6" fmla="*/ 2147483647 w 29"/>
              <a:gd name="T7" fmla="*/ 2147483647 h 22"/>
              <a:gd name="T8" fmla="*/ 2147483647 w 29"/>
              <a:gd name="T9" fmla="*/ 2147483647 h 22"/>
              <a:gd name="T10" fmla="*/ 2147483647 w 29"/>
              <a:gd name="T11" fmla="*/ 2147483647 h 22"/>
              <a:gd name="T12" fmla="*/ 2147483647 w 29"/>
              <a:gd name="T13" fmla="*/ 2147483647 h 22"/>
              <a:gd name="T14" fmla="*/ 0 60000 65536"/>
              <a:gd name="T15" fmla="*/ 0 60000 65536"/>
              <a:gd name="T16" fmla="*/ 0 60000 65536"/>
              <a:gd name="T17" fmla="*/ 0 60000 65536"/>
              <a:gd name="T18" fmla="*/ 0 60000 65536"/>
              <a:gd name="T19" fmla="*/ 0 60000 65536"/>
              <a:gd name="T20" fmla="*/ 0 60000 65536"/>
              <a:gd name="T21" fmla="*/ 0 w 29"/>
              <a:gd name="T22" fmla="*/ 0 h 22"/>
              <a:gd name="T23" fmla="*/ 29 w 29"/>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2">
                <a:moveTo>
                  <a:pt x="27" y="22"/>
                </a:moveTo>
                <a:lnTo>
                  <a:pt x="0" y="8"/>
                </a:lnTo>
                <a:lnTo>
                  <a:pt x="5" y="0"/>
                </a:lnTo>
                <a:lnTo>
                  <a:pt x="4" y="1"/>
                </a:lnTo>
                <a:lnTo>
                  <a:pt x="29" y="19"/>
                </a:lnTo>
                <a:lnTo>
                  <a:pt x="28" y="20"/>
                </a:lnTo>
                <a:lnTo>
                  <a:pt x="27" y="22"/>
                </a:lnTo>
                <a:close/>
              </a:path>
            </a:pathLst>
          </a:custGeom>
          <a:solidFill>
            <a:srgbClr val="000000"/>
          </a:solidFill>
          <a:ln w="0">
            <a:solidFill>
              <a:srgbClr val="000000"/>
            </a:solidFill>
            <a:round/>
            <a:headEnd/>
            <a:tailEnd/>
          </a:ln>
        </p:spPr>
        <p:txBody>
          <a:bodyPr/>
          <a:lstStyle/>
          <a:p>
            <a:endParaRPr lang="en-US"/>
          </a:p>
        </p:txBody>
      </p:sp>
      <p:sp>
        <p:nvSpPr>
          <p:cNvPr id="67912" name="Freeform 326"/>
          <p:cNvSpPr>
            <a:spLocks noChangeAspect="1"/>
          </p:cNvSpPr>
          <p:nvPr/>
        </p:nvSpPr>
        <p:spPr bwMode="auto">
          <a:xfrm>
            <a:off x="9129713" y="3730625"/>
            <a:ext cx="11112" cy="9525"/>
          </a:xfrm>
          <a:custGeom>
            <a:avLst/>
            <a:gdLst>
              <a:gd name="T0" fmla="*/ 2147483647 w 29"/>
              <a:gd name="T1" fmla="*/ 2147483647 h 24"/>
              <a:gd name="T2" fmla="*/ 0 w 29"/>
              <a:gd name="T3" fmla="*/ 2147483647 h 24"/>
              <a:gd name="T4" fmla="*/ 2147483647 w 29"/>
              <a:gd name="T5" fmla="*/ 0 h 24"/>
              <a:gd name="T6" fmla="*/ 2147483647 w 29"/>
              <a:gd name="T7" fmla="*/ 2147483647 h 24"/>
              <a:gd name="T8" fmla="*/ 2147483647 w 29"/>
              <a:gd name="T9" fmla="*/ 2147483647 h 24"/>
              <a:gd name="T10" fmla="*/ 0 60000 65536"/>
              <a:gd name="T11" fmla="*/ 0 60000 65536"/>
              <a:gd name="T12" fmla="*/ 0 60000 65536"/>
              <a:gd name="T13" fmla="*/ 0 60000 65536"/>
              <a:gd name="T14" fmla="*/ 0 60000 65536"/>
              <a:gd name="T15" fmla="*/ 0 w 29"/>
              <a:gd name="T16" fmla="*/ 0 h 24"/>
              <a:gd name="T17" fmla="*/ 29 w 29"/>
              <a:gd name="T18" fmla="*/ 24 h 24"/>
            </a:gdLst>
            <a:ahLst/>
            <a:cxnLst>
              <a:cxn ang="T10">
                <a:pos x="T0" y="T1"/>
              </a:cxn>
              <a:cxn ang="T11">
                <a:pos x="T2" y="T3"/>
              </a:cxn>
              <a:cxn ang="T12">
                <a:pos x="T4" y="T5"/>
              </a:cxn>
              <a:cxn ang="T13">
                <a:pos x="T6" y="T7"/>
              </a:cxn>
              <a:cxn ang="T14">
                <a:pos x="T8" y="T9"/>
              </a:cxn>
            </a:cxnLst>
            <a:rect l="T15" t="T16" r="T17" b="T18"/>
            <a:pathLst>
              <a:path w="29" h="24">
                <a:moveTo>
                  <a:pt x="25" y="24"/>
                </a:moveTo>
                <a:lnTo>
                  <a:pt x="0" y="6"/>
                </a:lnTo>
                <a:lnTo>
                  <a:pt x="4" y="0"/>
                </a:lnTo>
                <a:lnTo>
                  <a:pt x="29" y="19"/>
                </a:lnTo>
                <a:lnTo>
                  <a:pt x="25" y="24"/>
                </a:lnTo>
                <a:close/>
              </a:path>
            </a:pathLst>
          </a:custGeom>
          <a:solidFill>
            <a:srgbClr val="000000"/>
          </a:solidFill>
          <a:ln w="0">
            <a:solidFill>
              <a:srgbClr val="000000"/>
            </a:solidFill>
            <a:round/>
            <a:headEnd/>
            <a:tailEnd/>
          </a:ln>
        </p:spPr>
        <p:txBody>
          <a:bodyPr/>
          <a:lstStyle/>
          <a:p>
            <a:endParaRPr lang="en-US"/>
          </a:p>
        </p:txBody>
      </p:sp>
      <p:sp>
        <p:nvSpPr>
          <p:cNvPr id="67913" name="Freeform 327"/>
          <p:cNvSpPr>
            <a:spLocks noChangeAspect="1"/>
          </p:cNvSpPr>
          <p:nvPr/>
        </p:nvSpPr>
        <p:spPr bwMode="auto">
          <a:xfrm>
            <a:off x="9129713" y="3732213"/>
            <a:ext cx="11112" cy="7937"/>
          </a:xfrm>
          <a:custGeom>
            <a:avLst/>
            <a:gdLst>
              <a:gd name="T0" fmla="*/ 2147483647 w 30"/>
              <a:gd name="T1" fmla="*/ 2147483647 h 20"/>
              <a:gd name="T2" fmla="*/ 2147483647 w 30"/>
              <a:gd name="T3" fmla="*/ 2147483647 h 20"/>
              <a:gd name="T4" fmla="*/ 2147483647 w 30"/>
              <a:gd name="T5" fmla="*/ 2147483647 h 20"/>
              <a:gd name="T6" fmla="*/ 2147483647 w 30"/>
              <a:gd name="T7" fmla="*/ 2147483647 h 20"/>
              <a:gd name="T8" fmla="*/ 2147483647 w 30"/>
              <a:gd name="T9" fmla="*/ 2147483647 h 20"/>
              <a:gd name="T10" fmla="*/ 2147483647 w 30"/>
              <a:gd name="T11" fmla="*/ 2147483647 h 20"/>
              <a:gd name="T12" fmla="*/ 2147483647 w 30"/>
              <a:gd name="T13" fmla="*/ 2147483647 h 20"/>
              <a:gd name="T14" fmla="*/ 2147483647 w 30"/>
              <a:gd name="T15" fmla="*/ 2147483647 h 20"/>
              <a:gd name="T16" fmla="*/ 2147483647 w 30"/>
              <a:gd name="T17" fmla="*/ 2147483647 h 20"/>
              <a:gd name="T18" fmla="*/ 2147483647 w 30"/>
              <a:gd name="T19" fmla="*/ 2147483647 h 20"/>
              <a:gd name="T20" fmla="*/ 2147483647 w 30"/>
              <a:gd name="T21" fmla="*/ 2147483647 h 20"/>
              <a:gd name="T22" fmla="*/ 2147483647 w 30"/>
              <a:gd name="T23" fmla="*/ 2147483647 h 20"/>
              <a:gd name="T24" fmla="*/ 2147483647 w 30"/>
              <a:gd name="T25" fmla="*/ 2147483647 h 20"/>
              <a:gd name="T26" fmla="*/ 2147483647 w 30"/>
              <a:gd name="T27" fmla="*/ 2147483647 h 20"/>
              <a:gd name="T28" fmla="*/ 2147483647 w 30"/>
              <a:gd name="T29" fmla="*/ 2147483647 h 20"/>
              <a:gd name="T30" fmla="*/ 2147483647 w 30"/>
              <a:gd name="T31" fmla="*/ 2147483647 h 20"/>
              <a:gd name="T32" fmla="*/ 0 w 30"/>
              <a:gd name="T33" fmla="*/ 2147483647 h 20"/>
              <a:gd name="T34" fmla="*/ 0 w 30"/>
              <a:gd name="T35" fmla="*/ 2147483647 h 20"/>
              <a:gd name="T36" fmla="*/ 0 w 30"/>
              <a:gd name="T37" fmla="*/ 2147483647 h 20"/>
              <a:gd name="T38" fmla="*/ 2147483647 w 30"/>
              <a:gd name="T39" fmla="*/ 0 h 20"/>
              <a:gd name="T40" fmla="*/ 2147483647 w 30"/>
              <a:gd name="T41" fmla="*/ 0 h 20"/>
              <a:gd name="T42" fmla="*/ 2147483647 w 30"/>
              <a:gd name="T43" fmla="*/ 2147483647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
              <a:gd name="T67" fmla="*/ 0 h 20"/>
              <a:gd name="T68" fmla="*/ 30 w 30"/>
              <a:gd name="T69" fmla="*/ 20 h 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 h="20">
                <a:moveTo>
                  <a:pt x="30" y="10"/>
                </a:moveTo>
                <a:lnTo>
                  <a:pt x="30" y="10"/>
                </a:lnTo>
                <a:lnTo>
                  <a:pt x="29" y="13"/>
                </a:lnTo>
                <a:lnTo>
                  <a:pt x="27" y="15"/>
                </a:lnTo>
                <a:lnTo>
                  <a:pt x="25" y="17"/>
                </a:lnTo>
                <a:lnTo>
                  <a:pt x="23" y="18"/>
                </a:lnTo>
                <a:lnTo>
                  <a:pt x="20" y="19"/>
                </a:lnTo>
                <a:lnTo>
                  <a:pt x="18" y="20"/>
                </a:lnTo>
                <a:lnTo>
                  <a:pt x="16" y="20"/>
                </a:lnTo>
                <a:lnTo>
                  <a:pt x="13" y="20"/>
                </a:lnTo>
                <a:lnTo>
                  <a:pt x="11" y="19"/>
                </a:lnTo>
                <a:lnTo>
                  <a:pt x="7" y="18"/>
                </a:lnTo>
                <a:lnTo>
                  <a:pt x="5" y="16"/>
                </a:lnTo>
                <a:lnTo>
                  <a:pt x="3" y="14"/>
                </a:lnTo>
                <a:lnTo>
                  <a:pt x="2" y="12"/>
                </a:lnTo>
                <a:lnTo>
                  <a:pt x="1" y="9"/>
                </a:lnTo>
                <a:lnTo>
                  <a:pt x="0" y="7"/>
                </a:lnTo>
                <a:lnTo>
                  <a:pt x="0" y="5"/>
                </a:lnTo>
                <a:lnTo>
                  <a:pt x="0" y="2"/>
                </a:lnTo>
                <a:lnTo>
                  <a:pt x="1" y="0"/>
                </a:lnTo>
                <a:lnTo>
                  <a:pt x="30" y="10"/>
                </a:lnTo>
                <a:close/>
              </a:path>
            </a:pathLst>
          </a:custGeom>
          <a:solidFill>
            <a:srgbClr val="000000"/>
          </a:solidFill>
          <a:ln w="0">
            <a:solidFill>
              <a:srgbClr val="000000"/>
            </a:solidFill>
            <a:round/>
            <a:headEnd/>
            <a:tailEnd/>
          </a:ln>
        </p:spPr>
        <p:txBody>
          <a:bodyPr/>
          <a:lstStyle/>
          <a:p>
            <a:endParaRPr lang="en-US"/>
          </a:p>
        </p:txBody>
      </p:sp>
      <p:sp>
        <p:nvSpPr>
          <p:cNvPr id="67914" name="Freeform 328"/>
          <p:cNvSpPr>
            <a:spLocks noChangeAspect="1"/>
          </p:cNvSpPr>
          <p:nvPr/>
        </p:nvSpPr>
        <p:spPr bwMode="auto">
          <a:xfrm>
            <a:off x="9220200" y="3544888"/>
            <a:ext cx="7938" cy="7937"/>
          </a:xfrm>
          <a:custGeom>
            <a:avLst/>
            <a:gdLst>
              <a:gd name="T0" fmla="*/ 0 w 28"/>
              <a:gd name="T1" fmla="*/ 2147483647 h 25"/>
              <a:gd name="T2" fmla="*/ 0 w 28"/>
              <a:gd name="T3" fmla="*/ 2147483647 h 25"/>
              <a:gd name="T4" fmla="*/ 2147483647 w 28"/>
              <a:gd name="T5" fmla="*/ 2147483647 h 25"/>
              <a:gd name="T6" fmla="*/ 2147483647 w 28"/>
              <a:gd name="T7" fmla="*/ 2147483647 h 25"/>
              <a:gd name="T8" fmla="*/ 2147483647 w 28"/>
              <a:gd name="T9" fmla="*/ 2147483647 h 25"/>
              <a:gd name="T10" fmla="*/ 2147483647 w 28"/>
              <a:gd name="T11" fmla="*/ 0 h 25"/>
              <a:gd name="T12" fmla="*/ 2147483647 w 28"/>
              <a:gd name="T13" fmla="*/ 0 h 25"/>
              <a:gd name="T14" fmla="*/ 2147483647 w 28"/>
              <a:gd name="T15" fmla="*/ 0 h 25"/>
              <a:gd name="T16" fmla="*/ 2147483647 w 28"/>
              <a:gd name="T17" fmla="*/ 2147483647 h 25"/>
              <a:gd name="T18" fmla="*/ 2147483647 w 28"/>
              <a:gd name="T19" fmla="*/ 2147483647 h 25"/>
              <a:gd name="T20" fmla="*/ 2147483647 w 28"/>
              <a:gd name="T21" fmla="*/ 2147483647 h 25"/>
              <a:gd name="T22" fmla="*/ 2147483647 w 28"/>
              <a:gd name="T23" fmla="*/ 2147483647 h 25"/>
              <a:gd name="T24" fmla="*/ 2147483647 w 28"/>
              <a:gd name="T25" fmla="*/ 2147483647 h 25"/>
              <a:gd name="T26" fmla="*/ 2147483647 w 28"/>
              <a:gd name="T27" fmla="*/ 2147483647 h 25"/>
              <a:gd name="T28" fmla="*/ 2147483647 w 28"/>
              <a:gd name="T29" fmla="*/ 2147483647 h 25"/>
              <a:gd name="T30" fmla="*/ 2147483647 w 28"/>
              <a:gd name="T31" fmla="*/ 2147483647 h 25"/>
              <a:gd name="T32" fmla="*/ 2147483647 w 28"/>
              <a:gd name="T33" fmla="*/ 2147483647 h 25"/>
              <a:gd name="T34" fmla="*/ 2147483647 w 28"/>
              <a:gd name="T35" fmla="*/ 2147483647 h 25"/>
              <a:gd name="T36" fmla="*/ 2147483647 w 28"/>
              <a:gd name="T37" fmla="*/ 2147483647 h 25"/>
              <a:gd name="T38" fmla="*/ 2147483647 w 28"/>
              <a:gd name="T39" fmla="*/ 2147483647 h 25"/>
              <a:gd name="T40" fmla="*/ 2147483647 w 28"/>
              <a:gd name="T41" fmla="*/ 2147483647 h 25"/>
              <a:gd name="T42" fmla="*/ 0 w 28"/>
              <a:gd name="T43" fmla="*/ 2147483647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5"/>
              <a:gd name="T68" fmla="*/ 28 w 28"/>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5">
                <a:moveTo>
                  <a:pt x="0" y="6"/>
                </a:moveTo>
                <a:lnTo>
                  <a:pt x="0" y="6"/>
                </a:lnTo>
                <a:lnTo>
                  <a:pt x="2" y="4"/>
                </a:lnTo>
                <a:lnTo>
                  <a:pt x="5" y="2"/>
                </a:lnTo>
                <a:lnTo>
                  <a:pt x="7" y="1"/>
                </a:lnTo>
                <a:lnTo>
                  <a:pt x="10" y="0"/>
                </a:lnTo>
                <a:lnTo>
                  <a:pt x="12" y="0"/>
                </a:lnTo>
                <a:lnTo>
                  <a:pt x="14" y="0"/>
                </a:lnTo>
                <a:lnTo>
                  <a:pt x="17" y="1"/>
                </a:lnTo>
                <a:lnTo>
                  <a:pt x="19" y="2"/>
                </a:lnTo>
                <a:lnTo>
                  <a:pt x="22" y="3"/>
                </a:lnTo>
                <a:lnTo>
                  <a:pt x="24" y="5"/>
                </a:lnTo>
                <a:lnTo>
                  <a:pt x="26" y="8"/>
                </a:lnTo>
                <a:lnTo>
                  <a:pt x="27" y="10"/>
                </a:lnTo>
                <a:lnTo>
                  <a:pt x="28" y="13"/>
                </a:lnTo>
                <a:lnTo>
                  <a:pt x="28" y="15"/>
                </a:lnTo>
                <a:lnTo>
                  <a:pt x="28" y="17"/>
                </a:lnTo>
                <a:lnTo>
                  <a:pt x="27" y="20"/>
                </a:lnTo>
                <a:lnTo>
                  <a:pt x="26" y="22"/>
                </a:lnTo>
                <a:lnTo>
                  <a:pt x="25" y="25"/>
                </a:lnTo>
                <a:lnTo>
                  <a:pt x="0" y="6"/>
                </a:lnTo>
                <a:close/>
              </a:path>
            </a:pathLst>
          </a:custGeom>
          <a:solidFill>
            <a:srgbClr val="000000"/>
          </a:solidFill>
          <a:ln w="0">
            <a:solidFill>
              <a:srgbClr val="000000"/>
            </a:solidFill>
            <a:round/>
            <a:headEnd/>
            <a:tailEnd/>
          </a:ln>
        </p:spPr>
        <p:txBody>
          <a:bodyPr/>
          <a:lstStyle/>
          <a:p>
            <a:endParaRPr lang="en-US"/>
          </a:p>
        </p:txBody>
      </p:sp>
      <p:sp>
        <p:nvSpPr>
          <p:cNvPr id="67915" name="Freeform 329"/>
          <p:cNvSpPr>
            <a:spLocks noChangeAspect="1"/>
          </p:cNvSpPr>
          <p:nvPr/>
        </p:nvSpPr>
        <p:spPr bwMode="auto">
          <a:xfrm>
            <a:off x="9129713" y="3714750"/>
            <a:ext cx="19050" cy="20638"/>
          </a:xfrm>
          <a:custGeom>
            <a:avLst/>
            <a:gdLst>
              <a:gd name="T0" fmla="*/ 2147483647 w 51"/>
              <a:gd name="T1" fmla="*/ 2147483647 h 63"/>
              <a:gd name="T2" fmla="*/ 0 w 51"/>
              <a:gd name="T3" fmla="*/ 2147483647 h 63"/>
              <a:gd name="T4" fmla="*/ 2147483647 w 51"/>
              <a:gd name="T5" fmla="*/ 0 h 63"/>
              <a:gd name="T6" fmla="*/ 2147483647 w 51"/>
              <a:gd name="T7" fmla="*/ 0 h 63"/>
              <a:gd name="T8" fmla="*/ 2147483647 w 51"/>
              <a:gd name="T9" fmla="*/ 2147483647 h 63"/>
              <a:gd name="T10" fmla="*/ 2147483647 w 51"/>
              <a:gd name="T11" fmla="*/ 2147483647 h 63"/>
              <a:gd name="T12" fmla="*/ 2147483647 w 51"/>
              <a:gd name="T13" fmla="*/ 2147483647 h 63"/>
              <a:gd name="T14" fmla="*/ 0 60000 65536"/>
              <a:gd name="T15" fmla="*/ 0 60000 65536"/>
              <a:gd name="T16" fmla="*/ 0 60000 65536"/>
              <a:gd name="T17" fmla="*/ 0 60000 65536"/>
              <a:gd name="T18" fmla="*/ 0 60000 65536"/>
              <a:gd name="T19" fmla="*/ 0 60000 65536"/>
              <a:gd name="T20" fmla="*/ 0 60000 65536"/>
              <a:gd name="T21" fmla="*/ 0 w 51"/>
              <a:gd name="T22" fmla="*/ 0 h 63"/>
              <a:gd name="T23" fmla="*/ 51 w 51"/>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63">
                <a:moveTo>
                  <a:pt x="29" y="63"/>
                </a:moveTo>
                <a:lnTo>
                  <a:pt x="0" y="53"/>
                </a:lnTo>
                <a:lnTo>
                  <a:pt x="22" y="0"/>
                </a:lnTo>
                <a:lnTo>
                  <a:pt x="51" y="10"/>
                </a:lnTo>
                <a:lnTo>
                  <a:pt x="29" y="63"/>
                </a:lnTo>
                <a:close/>
              </a:path>
            </a:pathLst>
          </a:custGeom>
          <a:solidFill>
            <a:srgbClr val="000000"/>
          </a:solidFill>
          <a:ln w="0">
            <a:solidFill>
              <a:srgbClr val="000000"/>
            </a:solidFill>
            <a:round/>
            <a:headEnd/>
            <a:tailEnd/>
          </a:ln>
        </p:spPr>
        <p:txBody>
          <a:bodyPr/>
          <a:lstStyle/>
          <a:p>
            <a:endParaRPr lang="en-US"/>
          </a:p>
        </p:txBody>
      </p:sp>
      <p:sp>
        <p:nvSpPr>
          <p:cNvPr id="67916" name="Freeform 330"/>
          <p:cNvSpPr>
            <a:spLocks noChangeAspect="1"/>
          </p:cNvSpPr>
          <p:nvPr/>
        </p:nvSpPr>
        <p:spPr bwMode="auto">
          <a:xfrm>
            <a:off x="9137650" y="3692525"/>
            <a:ext cx="20638" cy="25400"/>
          </a:xfrm>
          <a:custGeom>
            <a:avLst/>
            <a:gdLst>
              <a:gd name="T0" fmla="*/ 2147483647 w 55"/>
              <a:gd name="T1" fmla="*/ 2147483647 h 76"/>
              <a:gd name="T2" fmla="*/ 0 w 55"/>
              <a:gd name="T3" fmla="*/ 2147483647 h 76"/>
              <a:gd name="T4" fmla="*/ 2147483647 w 55"/>
              <a:gd name="T5" fmla="*/ 0 h 76"/>
              <a:gd name="T6" fmla="*/ 2147483647 w 55"/>
              <a:gd name="T7" fmla="*/ 0 h 76"/>
              <a:gd name="T8" fmla="*/ 2147483647 w 55"/>
              <a:gd name="T9" fmla="*/ 2147483647 h 76"/>
              <a:gd name="T10" fmla="*/ 2147483647 w 55"/>
              <a:gd name="T11" fmla="*/ 2147483647 h 76"/>
              <a:gd name="T12" fmla="*/ 2147483647 w 55"/>
              <a:gd name="T13" fmla="*/ 2147483647 h 76"/>
              <a:gd name="T14" fmla="*/ 0 60000 65536"/>
              <a:gd name="T15" fmla="*/ 0 60000 65536"/>
              <a:gd name="T16" fmla="*/ 0 60000 65536"/>
              <a:gd name="T17" fmla="*/ 0 60000 65536"/>
              <a:gd name="T18" fmla="*/ 0 60000 65536"/>
              <a:gd name="T19" fmla="*/ 0 60000 65536"/>
              <a:gd name="T20" fmla="*/ 0 60000 65536"/>
              <a:gd name="T21" fmla="*/ 0 w 55"/>
              <a:gd name="T22" fmla="*/ 0 h 76"/>
              <a:gd name="T23" fmla="*/ 55 w 55"/>
              <a:gd name="T24" fmla="*/ 76 h 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76">
                <a:moveTo>
                  <a:pt x="29" y="76"/>
                </a:moveTo>
                <a:lnTo>
                  <a:pt x="0" y="66"/>
                </a:lnTo>
                <a:lnTo>
                  <a:pt x="26" y="0"/>
                </a:lnTo>
                <a:lnTo>
                  <a:pt x="55" y="11"/>
                </a:lnTo>
                <a:lnTo>
                  <a:pt x="29" y="76"/>
                </a:lnTo>
                <a:close/>
              </a:path>
            </a:pathLst>
          </a:custGeom>
          <a:solidFill>
            <a:srgbClr val="000000"/>
          </a:solidFill>
          <a:ln w="0">
            <a:solidFill>
              <a:srgbClr val="000000"/>
            </a:solidFill>
            <a:round/>
            <a:headEnd/>
            <a:tailEnd/>
          </a:ln>
        </p:spPr>
        <p:txBody>
          <a:bodyPr/>
          <a:lstStyle/>
          <a:p>
            <a:endParaRPr lang="en-US"/>
          </a:p>
        </p:txBody>
      </p:sp>
      <p:sp>
        <p:nvSpPr>
          <p:cNvPr id="67917" name="Freeform 331"/>
          <p:cNvSpPr>
            <a:spLocks noChangeAspect="1"/>
          </p:cNvSpPr>
          <p:nvPr/>
        </p:nvSpPr>
        <p:spPr bwMode="auto">
          <a:xfrm>
            <a:off x="9145588" y="3667125"/>
            <a:ext cx="20637" cy="28575"/>
          </a:xfrm>
          <a:custGeom>
            <a:avLst/>
            <a:gdLst>
              <a:gd name="T0" fmla="*/ 2147483647 w 56"/>
              <a:gd name="T1" fmla="*/ 2147483647 h 84"/>
              <a:gd name="T2" fmla="*/ 0 w 56"/>
              <a:gd name="T3" fmla="*/ 2147483647 h 84"/>
              <a:gd name="T4" fmla="*/ 2147483647 w 56"/>
              <a:gd name="T5" fmla="*/ 0 h 84"/>
              <a:gd name="T6" fmla="*/ 2147483647 w 56"/>
              <a:gd name="T7" fmla="*/ 0 h 84"/>
              <a:gd name="T8" fmla="*/ 2147483647 w 56"/>
              <a:gd name="T9" fmla="*/ 2147483647 h 84"/>
              <a:gd name="T10" fmla="*/ 2147483647 w 56"/>
              <a:gd name="T11" fmla="*/ 2147483647 h 84"/>
              <a:gd name="T12" fmla="*/ 2147483647 w 56"/>
              <a:gd name="T13" fmla="*/ 2147483647 h 84"/>
              <a:gd name="T14" fmla="*/ 0 60000 65536"/>
              <a:gd name="T15" fmla="*/ 0 60000 65536"/>
              <a:gd name="T16" fmla="*/ 0 60000 65536"/>
              <a:gd name="T17" fmla="*/ 0 60000 65536"/>
              <a:gd name="T18" fmla="*/ 0 60000 65536"/>
              <a:gd name="T19" fmla="*/ 0 60000 65536"/>
              <a:gd name="T20" fmla="*/ 0 60000 65536"/>
              <a:gd name="T21" fmla="*/ 0 w 56"/>
              <a:gd name="T22" fmla="*/ 0 h 84"/>
              <a:gd name="T23" fmla="*/ 56 w 56"/>
              <a:gd name="T24" fmla="*/ 84 h 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84">
                <a:moveTo>
                  <a:pt x="29" y="84"/>
                </a:moveTo>
                <a:lnTo>
                  <a:pt x="0" y="73"/>
                </a:lnTo>
                <a:lnTo>
                  <a:pt x="27" y="0"/>
                </a:lnTo>
                <a:lnTo>
                  <a:pt x="56" y="10"/>
                </a:lnTo>
                <a:lnTo>
                  <a:pt x="29" y="84"/>
                </a:lnTo>
                <a:close/>
              </a:path>
            </a:pathLst>
          </a:custGeom>
          <a:solidFill>
            <a:srgbClr val="000000"/>
          </a:solidFill>
          <a:ln w="0">
            <a:solidFill>
              <a:srgbClr val="000000"/>
            </a:solidFill>
            <a:round/>
            <a:headEnd/>
            <a:tailEnd/>
          </a:ln>
        </p:spPr>
        <p:txBody>
          <a:bodyPr/>
          <a:lstStyle/>
          <a:p>
            <a:endParaRPr lang="en-US"/>
          </a:p>
        </p:txBody>
      </p:sp>
      <p:sp>
        <p:nvSpPr>
          <p:cNvPr id="67918" name="Freeform 332"/>
          <p:cNvSpPr>
            <a:spLocks noChangeAspect="1"/>
          </p:cNvSpPr>
          <p:nvPr/>
        </p:nvSpPr>
        <p:spPr bwMode="auto">
          <a:xfrm>
            <a:off x="9158288" y="3632200"/>
            <a:ext cx="19050" cy="38100"/>
          </a:xfrm>
          <a:custGeom>
            <a:avLst/>
            <a:gdLst>
              <a:gd name="T0" fmla="*/ 2147483647 w 60"/>
              <a:gd name="T1" fmla="*/ 2147483647 h 108"/>
              <a:gd name="T2" fmla="*/ 0 w 60"/>
              <a:gd name="T3" fmla="*/ 2147483647 h 108"/>
              <a:gd name="T4" fmla="*/ 2147483647 w 60"/>
              <a:gd name="T5" fmla="*/ 0 h 108"/>
              <a:gd name="T6" fmla="*/ 2147483647 w 60"/>
              <a:gd name="T7" fmla="*/ 2147483647 h 108"/>
              <a:gd name="T8" fmla="*/ 2147483647 w 60"/>
              <a:gd name="T9" fmla="*/ 2147483647 h 108"/>
              <a:gd name="T10" fmla="*/ 2147483647 w 60"/>
              <a:gd name="T11" fmla="*/ 2147483647 h 108"/>
              <a:gd name="T12" fmla="*/ 2147483647 w 60"/>
              <a:gd name="T13" fmla="*/ 2147483647 h 108"/>
              <a:gd name="T14" fmla="*/ 0 60000 65536"/>
              <a:gd name="T15" fmla="*/ 0 60000 65536"/>
              <a:gd name="T16" fmla="*/ 0 60000 65536"/>
              <a:gd name="T17" fmla="*/ 0 60000 65536"/>
              <a:gd name="T18" fmla="*/ 0 60000 65536"/>
              <a:gd name="T19" fmla="*/ 0 60000 65536"/>
              <a:gd name="T20" fmla="*/ 0 60000 65536"/>
              <a:gd name="T21" fmla="*/ 0 w 60"/>
              <a:gd name="T22" fmla="*/ 0 h 108"/>
              <a:gd name="T23" fmla="*/ 60 w 60"/>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108">
                <a:moveTo>
                  <a:pt x="29" y="108"/>
                </a:moveTo>
                <a:lnTo>
                  <a:pt x="0" y="98"/>
                </a:lnTo>
                <a:lnTo>
                  <a:pt x="39" y="0"/>
                </a:lnTo>
                <a:lnTo>
                  <a:pt x="31" y="20"/>
                </a:lnTo>
                <a:lnTo>
                  <a:pt x="60" y="32"/>
                </a:lnTo>
                <a:lnTo>
                  <a:pt x="52" y="52"/>
                </a:lnTo>
                <a:lnTo>
                  <a:pt x="29" y="108"/>
                </a:lnTo>
                <a:close/>
              </a:path>
            </a:pathLst>
          </a:custGeom>
          <a:solidFill>
            <a:srgbClr val="000000"/>
          </a:solidFill>
          <a:ln w="0">
            <a:solidFill>
              <a:srgbClr val="000000"/>
            </a:solidFill>
            <a:round/>
            <a:headEnd/>
            <a:tailEnd/>
          </a:ln>
        </p:spPr>
        <p:txBody>
          <a:bodyPr/>
          <a:lstStyle/>
          <a:p>
            <a:endParaRPr lang="en-US"/>
          </a:p>
        </p:txBody>
      </p:sp>
      <p:sp>
        <p:nvSpPr>
          <p:cNvPr id="67919" name="Freeform 333"/>
          <p:cNvSpPr>
            <a:spLocks noChangeAspect="1"/>
          </p:cNvSpPr>
          <p:nvPr/>
        </p:nvSpPr>
        <p:spPr bwMode="auto">
          <a:xfrm>
            <a:off x="9167813" y="3611563"/>
            <a:ext cx="22225" cy="31750"/>
          </a:xfrm>
          <a:custGeom>
            <a:avLst/>
            <a:gdLst>
              <a:gd name="T0" fmla="*/ 2147483647 w 71"/>
              <a:gd name="T1" fmla="*/ 2147483647 h 97"/>
              <a:gd name="T2" fmla="*/ 0 w 71"/>
              <a:gd name="T3" fmla="*/ 2147483647 h 97"/>
              <a:gd name="T4" fmla="*/ 2147483647 w 71"/>
              <a:gd name="T5" fmla="*/ 2147483647 h 97"/>
              <a:gd name="T6" fmla="*/ 2147483647 w 71"/>
              <a:gd name="T7" fmla="*/ 2147483647 h 97"/>
              <a:gd name="T8" fmla="*/ 2147483647 w 71"/>
              <a:gd name="T9" fmla="*/ 2147483647 h 97"/>
              <a:gd name="T10" fmla="*/ 2147483647 w 71"/>
              <a:gd name="T11" fmla="*/ 0 h 97"/>
              <a:gd name="T12" fmla="*/ 2147483647 w 71"/>
              <a:gd name="T13" fmla="*/ 2147483647 h 97"/>
              <a:gd name="T14" fmla="*/ 0 60000 65536"/>
              <a:gd name="T15" fmla="*/ 0 60000 65536"/>
              <a:gd name="T16" fmla="*/ 0 60000 65536"/>
              <a:gd name="T17" fmla="*/ 0 60000 65536"/>
              <a:gd name="T18" fmla="*/ 0 60000 65536"/>
              <a:gd name="T19" fmla="*/ 0 60000 65536"/>
              <a:gd name="T20" fmla="*/ 0 60000 65536"/>
              <a:gd name="T21" fmla="*/ 0 w 71"/>
              <a:gd name="T22" fmla="*/ 0 h 97"/>
              <a:gd name="T23" fmla="*/ 71 w 71"/>
              <a:gd name="T24" fmla="*/ 97 h 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 h="97">
                <a:moveTo>
                  <a:pt x="29" y="97"/>
                </a:moveTo>
                <a:lnTo>
                  <a:pt x="0" y="85"/>
                </a:lnTo>
                <a:lnTo>
                  <a:pt x="25" y="27"/>
                </a:lnTo>
                <a:lnTo>
                  <a:pt x="34" y="7"/>
                </a:lnTo>
                <a:lnTo>
                  <a:pt x="61" y="19"/>
                </a:lnTo>
                <a:lnTo>
                  <a:pt x="71" y="0"/>
                </a:lnTo>
                <a:lnTo>
                  <a:pt x="29" y="97"/>
                </a:lnTo>
                <a:close/>
              </a:path>
            </a:pathLst>
          </a:custGeom>
          <a:solidFill>
            <a:srgbClr val="000000"/>
          </a:solidFill>
          <a:ln w="0">
            <a:solidFill>
              <a:srgbClr val="000000"/>
            </a:solidFill>
            <a:round/>
            <a:headEnd/>
            <a:tailEnd/>
          </a:ln>
        </p:spPr>
        <p:txBody>
          <a:bodyPr/>
          <a:lstStyle/>
          <a:p>
            <a:endParaRPr lang="en-US"/>
          </a:p>
        </p:txBody>
      </p:sp>
      <p:sp>
        <p:nvSpPr>
          <p:cNvPr id="67920" name="Freeform 334"/>
          <p:cNvSpPr>
            <a:spLocks noChangeAspect="1"/>
          </p:cNvSpPr>
          <p:nvPr/>
        </p:nvSpPr>
        <p:spPr bwMode="auto">
          <a:xfrm>
            <a:off x="9177338" y="3582988"/>
            <a:ext cx="23812" cy="33337"/>
          </a:xfrm>
          <a:custGeom>
            <a:avLst/>
            <a:gdLst>
              <a:gd name="T0" fmla="*/ 2147483647 w 63"/>
              <a:gd name="T1" fmla="*/ 2147483647 h 96"/>
              <a:gd name="T2" fmla="*/ 0 w 63"/>
              <a:gd name="T3" fmla="*/ 2147483647 h 96"/>
              <a:gd name="T4" fmla="*/ 2147483647 w 63"/>
              <a:gd name="T5" fmla="*/ 0 h 96"/>
              <a:gd name="T6" fmla="*/ 2147483647 w 63"/>
              <a:gd name="T7" fmla="*/ 2147483647 h 96"/>
              <a:gd name="T8" fmla="*/ 2147483647 w 63"/>
              <a:gd name="T9" fmla="*/ 2147483647 h 96"/>
              <a:gd name="T10" fmla="*/ 2147483647 w 63"/>
              <a:gd name="T11" fmla="*/ 2147483647 h 96"/>
              <a:gd name="T12" fmla="*/ 2147483647 w 63"/>
              <a:gd name="T13" fmla="*/ 2147483647 h 96"/>
              <a:gd name="T14" fmla="*/ 0 60000 65536"/>
              <a:gd name="T15" fmla="*/ 0 60000 65536"/>
              <a:gd name="T16" fmla="*/ 0 60000 65536"/>
              <a:gd name="T17" fmla="*/ 0 60000 65536"/>
              <a:gd name="T18" fmla="*/ 0 60000 65536"/>
              <a:gd name="T19" fmla="*/ 0 60000 65536"/>
              <a:gd name="T20" fmla="*/ 0 60000 65536"/>
              <a:gd name="T21" fmla="*/ 0 w 63"/>
              <a:gd name="T22" fmla="*/ 0 h 96"/>
              <a:gd name="T23" fmla="*/ 63 w 63"/>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96">
                <a:moveTo>
                  <a:pt x="27" y="96"/>
                </a:moveTo>
                <a:lnTo>
                  <a:pt x="0" y="84"/>
                </a:lnTo>
                <a:lnTo>
                  <a:pt x="41" y="0"/>
                </a:lnTo>
                <a:lnTo>
                  <a:pt x="36" y="8"/>
                </a:lnTo>
                <a:lnTo>
                  <a:pt x="63" y="25"/>
                </a:lnTo>
                <a:lnTo>
                  <a:pt x="58" y="33"/>
                </a:lnTo>
                <a:lnTo>
                  <a:pt x="27" y="96"/>
                </a:lnTo>
                <a:close/>
              </a:path>
            </a:pathLst>
          </a:custGeom>
          <a:solidFill>
            <a:srgbClr val="000000"/>
          </a:solidFill>
          <a:ln w="0">
            <a:solidFill>
              <a:srgbClr val="000000"/>
            </a:solidFill>
            <a:round/>
            <a:headEnd/>
            <a:tailEnd/>
          </a:ln>
        </p:spPr>
        <p:txBody>
          <a:bodyPr/>
          <a:lstStyle/>
          <a:p>
            <a:endParaRPr lang="en-US"/>
          </a:p>
        </p:txBody>
      </p:sp>
      <p:sp>
        <p:nvSpPr>
          <p:cNvPr id="67921" name="Freeform 335"/>
          <p:cNvSpPr>
            <a:spLocks noChangeAspect="1"/>
          </p:cNvSpPr>
          <p:nvPr/>
        </p:nvSpPr>
        <p:spPr bwMode="auto">
          <a:xfrm>
            <a:off x="9190038" y="3565525"/>
            <a:ext cx="22225" cy="26988"/>
          </a:xfrm>
          <a:custGeom>
            <a:avLst/>
            <a:gdLst>
              <a:gd name="T0" fmla="*/ 2147483647 w 66"/>
              <a:gd name="T1" fmla="*/ 2147483647 h 81"/>
              <a:gd name="T2" fmla="*/ 0 w 66"/>
              <a:gd name="T3" fmla="*/ 2147483647 h 81"/>
              <a:gd name="T4" fmla="*/ 2147483647 w 66"/>
              <a:gd name="T5" fmla="*/ 2147483647 h 81"/>
              <a:gd name="T6" fmla="*/ 2147483647 w 66"/>
              <a:gd name="T7" fmla="*/ 0 h 81"/>
              <a:gd name="T8" fmla="*/ 2147483647 w 66"/>
              <a:gd name="T9" fmla="*/ 2147483647 h 81"/>
              <a:gd name="T10" fmla="*/ 2147483647 w 66"/>
              <a:gd name="T11" fmla="*/ 2147483647 h 81"/>
              <a:gd name="T12" fmla="*/ 2147483647 w 66"/>
              <a:gd name="T13" fmla="*/ 2147483647 h 81"/>
              <a:gd name="T14" fmla="*/ 0 60000 65536"/>
              <a:gd name="T15" fmla="*/ 0 60000 65536"/>
              <a:gd name="T16" fmla="*/ 0 60000 65536"/>
              <a:gd name="T17" fmla="*/ 0 60000 65536"/>
              <a:gd name="T18" fmla="*/ 0 60000 65536"/>
              <a:gd name="T19" fmla="*/ 0 60000 65536"/>
              <a:gd name="T20" fmla="*/ 0 60000 65536"/>
              <a:gd name="T21" fmla="*/ 0 w 66"/>
              <a:gd name="T22" fmla="*/ 0 h 81"/>
              <a:gd name="T23" fmla="*/ 66 w 66"/>
              <a:gd name="T24" fmla="*/ 81 h 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 h="81">
                <a:moveTo>
                  <a:pt x="27" y="81"/>
                </a:moveTo>
                <a:lnTo>
                  <a:pt x="0" y="64"/>
                </a:lnTo>
                <a:lnTo>
                  <a:pt x="37" y="2"/>
                </a:lnTo>
                <a:lnTo>
                  <a:pt x="39" y="0"/>
                </a:lnTo>
                <a:lnTo>
                  <a:pt x="64" y="18"/>
                </a:lnTo>
                <a:lnTo>
                  <a:pt x="66" y="16"/>
                </a:lnTo>
                <a:lnTo>
                  <a:pt x="27" y="81"/>
                </a:lnTo>
                <a:close/>
              </a:path>
            </a:pathLst>
          </a:custGeom>
          <a:solidFill>
            <a:srgbClr val="000000"/>
          </a:solidFill>
          <a:ln w="0">
            <a:solidFill>
              <a:srgbClr val="000000"/>
            </a:solidFill>
            <a:round/>
            <a:headEnd/>
            <a:tailEnd/>
          </a:ln>
        </p:spPr>
        <p:txBody>
          <a:bodyPr/>
          <a:lstStyle/>
          <a:p>
            <a:endParaRPr lang="en-US"/>
          </a:p>
        </p:txBody>
      </p:sp>
      <p:sp>
        <p:nvSpPr>
          <p:cNvPr id="67922" name="Freeform 336"/>
          <p:cNvSpPr>
            <a:spLocks noChangeAspect="1"/>
          </p:cNvSpPr>
          <p:nvPr/>
        </p:nvSpPr>
        <p:spPr bwMode="auto">
          <a:xfrm>
            <a:off x="9204325" y="3546475"/>
            <a:ext cx="23813" cy="25400"/>
          </a:xfrm>
          <a:custGeom>
            <a:avLst/>
            <a:gdLst>
              <a:gd name="T0" fmla="*/ 2147483647 w 67"/>
              <a:gd name="T1" fmla="*/ 2147483647 h 69"/>
              <a:gd name="T2" fmla="*/ 0 w 67"/>
              <a:gd name="T3" fmla="*/ 2147483647 h 69"/>
              <a:gd name="T4" fmla="*/ 2147483647 w 67"/>
              <a:gd name="T5" fmla="*/ 0 h 69"/>
              <a:gd name="T6" fmla="*/ 2147483647 w 67"/>
              <a:gd name="T7" fmla="*/ 2147483647 h 69"/>
              <a:gd name="T8" fmla="*/ 2147483647 w 67"/>
              <a:gd name="T9" fmla="*/ 2147483647 h 69"/>
              <a:gd name="T10" fmla="*/ 0 60000 65536"/>
              <a:gd name="T11" fmla="*/ 0 60000 65536"/>
              <a:gd name="T12" fmla="*/ 0 60000 65536"/>
              <a:gd name="T13" fmla="*/ 0 60000 65536"/>
              <a:gd name="T14" fmla="*/ 0 60000 65536"/>
              <a:gd name="T15" fmla="*/ 0 w 67"/>
              <a:gd name="T16" fmla="*/ 0 h 69"/>
              <a:gd name="T17" fmla="*/ 67 w 67"/>
              <a:gd name="T18" fmla="*/ 69 h 69"/>
            </a:gdLst>
            <a:ahLst/>
            <a:cxnLst>
              <a:cxn ang="T10">
                <a:pos x="T0" y="T1"/>
              </a:cxn>
              <a:cxn ang="T11">
                <a:pos x="T2" y="T3"/>
              </a:cxn>
              <a:cxn ang="T12">
                <a:pos x="T4" y="T5"/>
              </a:cxn>
              <a:cxn ang="T13">
                <a:pos x="T6" y="T7"/>
              </a:cxn>
              <a:cxn ang="T14">
                <a:pos x="T8" y="T9"/>
              </a:cxn>
            </a:cxnLst>
            <a:rect l="T15" t="T16" r="T17" b="T18"/>
            <a:pathLst>
              <a:path w="67" h="69">
                <a:moveTo>
                  <a:pt x="25" y="69"/>
                </a:moveTo>
                <a:lnTo>
                  <a:pt x="0" y="51"/>
                </a:lnTo>
                <a:lnTo>
                  <a:pt x="42" y="0"/>
                </a:lnTo>
                <a:lnTo>
                  <a:pt x="67" y="19"/>
                </a:lnTo>
                <a:lnTo>
                  <a:pt x="25" y="69"/>
                </a:lnTo>
                <a:close/>
              </a:path>
            </a:pathLst>
          </a:custGeom>
          <a:solidFill>
            <a:srgbClr val="000000"/>
          </a:solidFill>
          <a:ln w="0">
            <a:solidFill>
              <a:srgbClr val="000000"/>
            </a:solidFill>
            <a:round/>
            <a:headEnd/>
            <a:tailEnd/>
          </a:ln>
        </p:spPr>
        <p:txBody>
          <a:bodyPr/>
          <a:lstStyle/>
          <a:p>
            <a:endParaRPr lang="en-US"/>
          </a:p>
        </p:txBody>
      </p:sp>
      <p:sp>
        <p:nvSpPr>
          <p:cNvPr id="67923" name="Freeform 337"/>
          <p:cNvSpPr>
            <a:spLocks noChangeAspect="1"/>
          </p:cNvSpPr>
          <p:nvPr/>
        </p:nvSpPr>
        <p:spPr bwMode="auto">
          <a:xfrm>
            <a:off x="9217025" y="3544888"/>
            <a:ext cx="11113" cy="4762"/>
          </a:xfrm>
          <a:custGeom>
            <a:avLst/>
            <a:gdLst>
              <a:gd name="T0" fmla="*/ 0 w 31"/>
              <a:gd name="T1" fmla="*/ 2147483647 h 15"/>
              <a:gd name="T2" fmla="*/ 0 w 31"/>
              <a:gd name="T3" fmla="*/ 2147483647 h 15"/>
              <a:gd name="T4" fmla="*/ 0 w 31"/>
              <a:gd name="T5" fmla="*/ 2147483647 h 15"/>
              <a:gd name="T6" fmla="*/ 2147483647 w 31"/>
              <a:gd name="T7" fmla="*/ 2147483647 h 15"/>
              <a:gd name="T8" fmla="*/ 2147483647 w 31"/>
              <a:gd name="T9" fmla="*/ 2147483647 h 15"/>
              <a:gd name="T10" fmla="*/ 2147483647 w 31"/>
              <a:gd name="T11" fmla="*/ 2147483647 h 15"/>
              <a:gd name="T12" fmla="*/ 2147483647 w 31"/>
              <a:gd name="T13" fmla="*/ 2147483647 h 15"/>
              <a:gd name="T14" fmla="*/ 2147483647 w 31"/>
              <a:gd name="T15" fmla="*/ 2147483647 h 15"/>
              <a:gd name="T16" fmla="*/ 2147483647 w 31"/>
              <a:gd name="T17" fmla="*/ 2147483647 h 15"/>
              <a:gd name="T18" fmla="*/ 2147483647 w 31"/>
              <a:gd name="T19" fmla="*/ 0 h 15"/>
              <a:gd name="T20" fmla="*/ 2147483647 w 31"/>
              <a:gd name="T21" fmla="*/ 0 h 15"/>
              <a:gd name="T22" fmla="*/ 2147483647 w 31"/>
              <a:gd name="T23" fmla="*/ 0 h 15"/>
              <a:gd name="T24" fmla="*/ 2147483647 w 31"/>
              <a:gd name="T25" fmla="*/ 2147483647 h 15"/>
              <a:gd name="T26" fmla="*/ 2147483647 w 31"/>
              <a:gd name="T27" fmla="*/ 2147483647 h 15"/>
              <a:gd name="T28" fmla="*/ 2147483647 w 31"/>
              <a:gd name="T29" fmla="*/ 2147483647 h 15"/>
              <a:gd name="T30" fmla="*/ 2147483647 w 31"/>
              <a:gd name="T31" fmla="*/ 2147483647 h 15"/>
              <a:gd name="T32" fmla="*/ 2147483647 w 31"/>
              <a:gd name="T33" fmla="*/ 2147483647 h 15"/>
              <a:gd name="T34" fmla="*/ 2147483647 w 31"/>
              <a:gd name="T35" fmla="*/ 2147483647 h 15"/>
              <a:gd name="T36" fmla="*/ 2147483647 w 31"/>
              <a:gd name="T37" fmla="*/ 2147483647 h 15"/>
              <a:gd name="T38" fmla="*/ 2147483647 w 31"/>
              <a:gd name="T39" fmla="*/ 2147483647 h 15"/>
              <a:gd name="T40" fmla="*/ 2147483647 w 31"/>
              <a:gd name="T41" fmla="*/ 2147483647 h 15"/>
              <a:gd name="T42" fmla="*/ 0 w 31"/>
              <a:gd name="T43" fmla="*/ 2147483647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5"/>
              <a:gd name="T68" fmla="*/ 31 w 31"/>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5">
                <a:moveTo>
                  <a:pt x="0" y="15"/>
                </a:moveTo>
                <a:lnTo>
                  <a:pt x="0" y="15"/>
                </a:lnTo>
                <a:lnTo>
                  <a:pt x="0" y="13"/>
                </a:lnTo>
                <a:lnTo>
                  <a:pt x="1" y="10"/>
                </a:lnTo>
                <a:lnTo>
                  <a:pt x="2" y="8"/>
                </a:lnTo>
                <a:lnTo>
                  <a:pt x="4" y="6"/>
                </a:lnTo>
                <a:lnTo>
                  <a:pt x="6" y="4"/>
                </a:lnTo>
                <a:lnTo>
                  <a:pt x="8" y="2"/>
                </a:lnTo>
                <a:lnTo>
                  <a:pt x="10" y="1"/>
                </a:lnTo>
                <a:lnTo>
                  <a:pt x="13" y="0"/>
                </a:lnTo>
                <a:lnTo>
                  <a:pt x="15" y="0"/>
                </a:lnTo>
                <a:lnTo>
                  <a:pt x="17" y="0"/>
                </a:lnTo>
                <a:lnTo>
                  <a:pt x="20" y="1"/>
                </a:lnTo>
                <a:lnTo>
                  <a:pt x="22" y="2"/>
                </a:lnTo>
                <a:lnTo>
                  <a:pt x="25" y="4"/>
                </a:lnTo>
                <a:lnTo>
                  <a:pt x="27" y="6"/>
                </a:lnTo>
                <a:lnTo>
                  <a:pt x="29" y="8"/>
                </a:lnTo>
                <a:lnTo>
                  <a:pt x="30" y="10"/>
                </a:lnTo>
                <a:lnTo>
                  <a:pt x="31" y="13"/>
                </a:lnTo>
                <a:lnTo>
                  <a:pt x="31" y="15"/>
                </a:lnTo>
                <a:lnTo>
                  <a:pt x="0" y="15"/>
                </a:lnTo>
                <a:close/>
              </a:path>
            </a:pathLst>
          </a:custGeom>
          <a:solidFill>
            <a:srgbClr val="000000"/>
          </a:solidFill>
          <a:ln w="0">
            <a:solidFill>
              <a:srgbClr val="000000"/>
            </a:solidFill>
            <a:round/>
            <a:headEnd/>
            <a:tailEnd/>
          </a:ln>
        </p:spPr>
        <p:txBody>
          <a:bodyPr/>
          <a:lstStyle/>
          <a:p>
            <a:endParaRPr lang="en-US"/>
          </a:p>
        </p:txBody>
      </p:sp>
      <p:sp>
        <p:nvSpPr>
          <p:cNvPr id="67924" name="Freeform 338"/>
          <p:cNvSpPr>
            <a:spLocks noChangeAspect="1"/>
          </p:cNvSpPr>
          <p:nvPr/>
        </p:nvSpPr>
        <p:spPr bwMode="auto">
          <a:xfrm>
            <a:off x="9217025" y="3552825"/>
            <a:ext cx="11113" cy="1588"/>
          </a:xfrm>
          <a:custGeom>
            <a:avLst/>
            <a:gdLst>
              <a:gd name="T0" fmla="*/ 2147483647 w 31"/>
              <a:gd name="T1" fmla="*/ 0 h 1588"/>
              <a:gd name="T2" fmla="*/ 0 w 31"/>
              <a:gd name="T3" fmla="*/ 0 h 1588"/>
              <a:gd name="T4" fmla="*/ 2147483647 w 31"/>
              <a:gd name="T5" fmla="*/ 0 h 1588"/>
              <a:gd name="T6" fmla="*/ 0 60000 65536"/>
              <a:gd name="T7" fmla="*/ 0 60000 65536"/>
              <a:gd name="T8" fmla="*/ 0 60000 65536"/>
              <a:gd name="T9" fmla="*/ 0 w 31"/>
              <a:gd name="T10" fmla="*/ 0 h 1588"/>
              <a:gd name="T11" fmla="*/ 31 w 31"/>
              <a:gd name="T12" fmla="*/ 1588 h 1588"/>
            </a:gdLst>
            <a:ahLst/>
            <a:cxnLst>
              <a:cxn ang="T6">
                <a:pos x="T0" y="T1"/>
              </a:cxn>
              <a:cxn ang="T7">
                <a:pos x="T2" y="T3"/>
              </a:cxn>
              <a:cxn ang="T8">
                <a:pos x="T4" y="T5"/>
              </a:cxn>
            </a:cxnLst>
            <a:rect l="T9" t="T10" r="T11" b="T12"/>
            <a:pathLst>
              <a:path w="31" h="1588">
                <a:moveTo>
                  <a:pt x="31" y="0"/>
                </a:moveTo>
                <a:lnTo>
                  <a:pt x="0" y="0"/>
                </a:lnTo>
                <a:lnTo>
                  <a:pt x="31" y="0"/>
                </a:lnTo>
                <a:close/>
              </a:path>
            </a:pathLst>
          </a:custGeom>
          <a:solidFill>
            <a:srgbClr val="000000"/>
          </a:solidFill>
          <a:ln w="0">
            <a:solidFill>
              <a:srgbClr val="000000"/>
            </a:solidFill>
            <a:round/>
            <a:headEnd/>
            <a:tailEnd/>
          </a:ln>
        </p:spPr>
        <p:txBody>
          <a:bodyPr/>
          <a:lstStyle/>
          <a:p>
            <a:endParaRPr lang="en-US"/>
          </a:p>
        </p:txBody>
      </p:sp>
      <p:sp>
        <p:nvSpPr>
          <p:cNvPr id="67925" name="Freeform 339"/>
          <p:cNvSpPr>
            <a:spLocks noChangeAspect="1"/>
          </p:cNvSpPr>
          <p:nvPr/>
        </p:nvSpPr>
        <p:spPr bwMode="auto">
          <a:xfrm>
            <a:off x="9217025" y="3549650"/>
            <a:ext cx="11113" cy="3175"/>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67926" name="Freeform 340"/>
          <p:cNvSpPr>
            <a:spLocks noChangeAspect="1"/>
          </p:cNvSpPr>
          <p:nvPr/>
        </p:nvSpPr>
        <p:spPr bwMode="auto">
          <a:xfrm>
            <a:off x="9217025" y="3549650"/>
            <a:ext cx="11113" cy="3175"/>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67927" name="Freeform 341"/>
          <p:cNvSpPr>
            <a:spLocks noChangeAspect="1"/>
          </p:cNvSpPr>
          <p:nvPr/>
        </p:nvSpPr>
        <p:spPr bwMode="auto">
          <a:xfrm>
            <a:off x="9217025" y="3549650"/>
            <a:ext cx="11113" cy="3175"/>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67928" name="Freeform 342"/>
          <p:cNvSpPr>
            <a:spLocks noChangeAspect="1"/>
          </p:cNvSpPr>
          <p:nvPr/>
        </p:nvSpPr>
        <p:spPr bwMode="auto">
          <a:xfrm>
            <a:off x="9217025" y="3549650"/>
            <a:ext cx="11113" cy="3175"/>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67929" name="Freeform 343"/>
          <p:cNvSpPr>
            <a:spLocks noChangeAspect="1"/>
          </p:cNvSpPr>
          <p:nvPr/>
        </p:nvSpPr>
        <p:spPr bwMode="auto">
          <a:xfrm>
            <a:off x="9217025" y="3549650"/>
            <a:ext cx="11113" cy="3175"/>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67930" name="Freeform 344"/>
          <p:cNvSpPr>
            <a:spLocks noChangeAspect="1"/>
          </p:cNvSpPr>
          <p:nvPr/>
        </p:nvSpPr>
        <p:spPr bwMode="auto">
          <a:xfrm>
            <a:off x="9217025" y="3552825"/>
            <a:ext cx="11113" cy="1588"/>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67931" name="Freeform 345"/>
          <p:cNvSpPr>
            <a:spLocks noChangeAspect="1"/>
          </p:cNvSpPr>
          <p:nvPr/>
        </p:nvSpPr>
        <p:spPr bwMode="auto">
          <a:xfrm>
            <a:off x="9217025" y="3552825"/>
            <a:ext cx="11113" cy="1588"/>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67932" name="Rectangle 346"/>
          <p:cNvSpPr>
            <a:spLocks noChangeAspect="1" noChangeArrowheads="1"/>
          </p:cNvSpPr>
          <p:nvPr/>
        </p:nvSpPr>
        <p:spPr bwMode="auto">
          <a:xfrm>
            <a:off x="9217025" y="3552825"/>
            <a:ext cx="11113" cy="1588"/>
          </a:xfrm>
          <a:prstGeom prst="rect">
            <a:avLst/>
          </a:prstGeom>
          <a:solidFill>
            <a:srgbClr val="000000"/>
          </a:solidFill>
          <a:ln w="0">
            <a:solidFill>
              <a:srgbClr val="000000"/>
            </a:solidFill>
            <a:miter lim="800000"/>
            <a:headEnd/>
            <a:tailEnd/>
          </a:ln>
        </p:spPr>
        <p:txBody>
          <a:bodyPr/>
          <a:lstStyle/>
          <a:p>
            <a:endParaRPr lang="en-US"/>
          </a:p>
        </p:txBody>
      </p:sp>
      <p:sp>
        <p:nvSpPr>
          <p:cNvPr id="67933" name="Freeform 347"/>
          <p:cNvSpPr>
            <a:spLocks noChangeAspect="1"/>
          </p:cNvSpPr>
          <p:nvPr/>
        </p:nvSpPr>
        <p:spPr bwMode="auto">
          <a:xfrm>
            <a:off x="9017000" y="3735388"/>
            <a:ext cx="11113" cy="4762"/>
          </a:xfrm>
          <a:custGeom>
            <a:avLst/>
            <a:gdLst>
              <a:gd name="T0" fmla="*/ 2147483647 w 31"/>
              <a:gd name="T1" fmla="*/ 0 h 4"/>
              <a:gd name="T2" fmla="*/ 0 w 31"/>
              <a:gd name="T3" fmla="*/ 2147483647 h 4"/>
              <a:gd name="T4" fmla="*/ 2147483647 w 31"/>
              <a:gd name="T5" fmla="*/ 0 h 4"/>
              <a:gd name="T6" fmla="*/ 0 60000 65536"/>
              <a:gd name="T7" fmla="*/ 0 60000 65536"/>
              <a:gd name="T8" fmla="*/ 0 60000 65536"/>
              <a:gd name="T9" fmla="*/ 0 w 31"/>
              <a:gd name="T10" fmla="*/ 0 h 4"/>
              <a:gd name="T11" fmla="*/ 31 w 31"/>
              <a:gd name="T12" fmla="*/ 4 h 4"/>
            </a:gdLst>
            <a:ahLst/>
            <a:cxnLst>
              <a:cxn ang="T6">
                <a:pos x="T0" y="T1"/>
              </a:cxn>
              <a:cxn ang="T7">
                <a:pos x="T2" y="T3"/>
              </a:cxn>
              <a:cxn ang="T8">
                <a:pos x="T4" y="T5"/>
              </a:cxn>
            </a:cxnLst>
            <a:rect l="T9" t="T10" r="T11" b="T12"/>
            <a:pathLst>
              <a:path w="31" h="4">
                <a:moveTo>
                  <a:pt x="31" y="0"/>
                </a:moveTo>
                <a:lnTo>
                  <a:pt x="0" y="4"/>
                </a:lnTo>
                <a:lnTo>
                  <a:pt x="31" y="0"/>
                </a:lnTo>
                <a:close/>
              </a:path>
            </a:pathLst>
          </a:custGeom>
          <a:solidFill>
            <a:srgbClr val="000000"/>
          </a:solidFill>
          <a:ln w="0">
            <a:solidFill>
              <a:srgbClr val="000000"/>
            </a:solidFill>
            <a:round/>
            <a:headEnd/>
            <a:tailEnd/>
          </a:ln>
        </p:spPr>
        <p:txBody>
          <a:bodyPr/>
          <a:lstStyle/>
          <a:p>
            <a:endParaRPr lang="en-US"/>
          </a:p>
        </p:txBody>
      </p:sp>
      <p:sp>
        <p:nvSpPr>
          <p:cNvPr id="67934" name="Freeform 348"/>
          <p:cNvSpPr>
            <a:spLocks noChangeAspect="1"/>
          </p:cNvSpPr>
          <p:nvPr/>
        </p:nvSpPr>
        <p:spPr bwMode="auto">
          <a:xfrm>
            <a:off x="9013825" y="3716338"/>
            <a:ext cx="12700" cy="6350"/>
          </a:xfrm>
          <a:custGeom>
            <a:avLst/>
            <a:gdLst>
              <a:gd name="T0" fmla="*/ 0 w 31"/>
              <a:gd name="T1" fmla="*/ 2147483647 h 19"/>
              <a:gd name="T2" fmla="*/ 0 w 31"/>
              <a:gd name="T3" fmla="*/ 2147483647 h 19"/>
              <a:gd name="T4" fmla="*/ 0 w 31"/>
              <a:gd name="T5" fmla="*/ 2147483647 h 19"/>
              <a:gd name="T6" fmla="*/ 0 w 31"/>
              <a:gd name="T7" fmla="*/ 2147483647 h 19"/>
              <a:gd name="T8" fmla="*/ 2147483647 w 31"/>
              <a:gd name="T9" fmla="*/ 2147483647 h 19"/>
              <a:gd name="T10" fmla="*/ 2147483647 w 31"/>
              <a:gd name="T11" fmla="*/ 2147483647 h 19"/>
              <a:gd name="T12" fmla="*/ 2147483647 w 31"/>
              <a:gd name="T13" fmla="*/ 2147483647 h 19"/>
              <a:gd name="T14" fmla="*/ 2147483647 w 31"/>
              <a:gd name="T15" fmla="*/ 2147483647 h 19"/>
              <a:gd name="T16" fmla="*/ 2147483647 w 31"/>
              <a:gd name="T17" fmla="*/ 2147483647 h 19"/>
              <a:gd name="T18" fmla="*/ 2147483647 w 31"/>
              <a:gd name="T19" fmla="*/ 2147483647 h 19"/>
              <a:gd name="T20" fmla="*/ 2147483647 w 31"/>
              <a:gd name="T21" fmla="*/ 0 h 19"/>
              <a:gd name="T22" fmla="*/ 2147483647 w 31"/>
              <a:gd name="T23" fmla="*/ 0 h 19"/>
              <a:gd name="T24" fmla="*/ 2147483647 w 31"/>
              <a:gd name="T25" fmla="*/ 0 h 19"/>
              <a:gd name="T26" fmla="*/ 2147483647 w 31"/>
              <a:gd name="T27" fmla="*/ 2147483647 h 19"/>
              <a:gd name="T28" fmla="*/ 2147483647 w 31"/>
              <a:gd name="T29" fmla="*/ 2147483647 h 19"/>
              <a:gd name="T30" fmla="*/ 2147483647 w 31"/>
              <a:gd name="T31" fmla="*/ 2147483647 h 19"/>
              <a:gd name="T32" fmla="*/ 2147483647 w 31"/>
              <a:gd name="T33" fmla="*/ 2147483647 h 19"/>
              <a:gd name="T34" fmla="*/ 2147483647 w 31"/>
              <a:gd name="T35" fmla="*/ 2147483647 h 19"/>
              <a:gd name="T36" fmla="*/ 2147483647 w 31"/>
              <a:gd name="T37" fmla="*/ 2147483647 h 19"/>
              <a:gd name="T38" fmla="*/ 2147483647 w 31"/>
              <a:gd name="T39" fmla="*/ 2147483647 h 19"/>
              <a:gd name="T40" fmla="*/ 2147483647 w 31"/>
              <a:gd name="T41" fmla="*/ 2147483647 h 19"/>
              <a:gd name="T42" fmla="*/ 0 w 31"/>
              <a:gd name="T43" fmla="*/ 2147483647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9"/>
              <a:gd name="T68" fmla="*/ 31 w 31"/>
              <a:gd name="T69" fmla="*/ 19 h 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9">
                <a:moveTo>
                  <a:pt x="0" y="19"/>
                </a:moveTo>
                <a:lnTo>
                  <a:pt x="0" y="19"/>
                </a:lnTo>
                <a:lnTo>
                  <a:pt x="0" y="15"/>
                </a:lnTo>
                <a:lnTo>
                  <a:pt x="0" y="13"/>
                </a:lnTo>
                <a:lnTo>
                  <a:pt x="1" y="11"/>
                </a:lnTo>
                <a:lnTo>
                  <a:pt x="2" y="8"/>
                </a:lnTo>
                <a:lnTo>
                  <a:pt x="3" y="6"/>
                </a:lnTo>
                <a:lnTo>
                  <a:pt x="5" y="4"/>
                </a:lnTo>
                <a:lnTo>
                  <a:pt x="7" y="2"/>
                </a:lnTo>
                <a:lnTo>
                  <a:pt x="10" y="1"/>
                </a:lnTo>
                <a:lnTo>
                  <a:pt x="12" y="0"/>
                </a:lnTo>
                <a:lnTo>
                  <a:pt x="15" y="0"/>
                </a:lnTo>
                <a:lnTo>
                  <a:pt x="18" y="0"/>
                </a:lnTo>
                <a:lnTo>
                  <a:pt x="20" y="1"/>
                </a:lnTo>
                <a:lnTo>
                  <a:pt x="23" y="2"/>
                </a:lnTo>
                <a:lnTo>
                  <a:pt x="25" y="3"/>
                </a:lnTo>
                <a:lnTo>
                  <a:pt x="27" y="5"/>
                </a:lnTo>
                <a:lnTo>
                  <a:pt x="29" y="7"/>
                </a:lnTo>
                <a:lnTo>
                  <a:pt x="30" y="10"/>
                </a:lnTo>
                <a:lnTo>
                  <a:pt x="31" y="12"/>
                </a:lnTo>
                <a:lnTo>
                  <a:pt x="0" y="19"/>
                </a:lnTo>
                <a:close/>
              </a:path>
            </a:pathLst>
          </a:custGeom>
          <a:solidFill>
            <a:srgbClr val="000000"/>
          </a:solidFill>
          <a:ln w="0">
            <a:solidFill>
              <a:srgbClr val="000000"/>
            </a:solidFill>
            <a:round/>
            <a:headEnd/>
            <a:tailEnd/>
          </a:ln>
        </p:spPr>
        <p:txBody>
          <a:bodyPr/>
          <a:lstStyle/>
          <a:p>
            <a:endParaRPr lang="en-US"/>
          </a:p>
        </p:txBody>
      </p:sp>
      <p:sp>
        <p:nvSpPr>
          <p:cNvPr id="67935" name="Freeform 349"/>
          <p:cNvSpPr>
            <a:spLocks noChangeAspect="1"/>
          </p:cNvSpPr>
          <p:nvPr/>
        </p:nvSpPr>
        <p:spPr bwMode="auto">
          <a:xfrm>
            <a:off x="9017000" y="3732213"/>
            <a:ext cx="11113" cy="7937"/>
          </a:xfrm>
          <a:custGeom>
            <a:avLst/>
            <a:gdLst>
              <a:gd name="T0" fmla="*/ 2147483647 w 32"/>
              <a:gd name="T1" fmla="*/ 2147483647 h 16"/>
              <a:gd name="T2" fmla="*/ 2147483647 w 32"/>
              <a:gd name="T3" fmla="*/ 2147483647 h 16"/>
              <a:gd name="T4" fmla="*/ 2147483647 w 32"/>
              <a:gd name="T5" fmla="*/ 2147483647 h 16"/>
              <a:gd name="T6" fmla="*/ 0 w 32"/>
              <a:gd name="T7" fmla="*/ 2147483647 h 16"/>
              <a:gd name="T8" fmla="*/ 2147483647 w 32"/>
              <a:gd name="T9" fmla="*/ 2147483647 h 16"/>
              <a:gd name="T10" fmla="*/ 2147483647 w 32"/>
              <a:gd name="T11" fmla="*/ 0 h 16"/>
              <a:gd name="T12" fmla="*/ 2147483647 w 32"/>
              <a:gd name="T13" fmla="*/ 2147483647 h 16"/>
              <a:gd name="T14" fmla="*/ 0 60000 65536"/>
              <a:gd name="T15" fmla="*/ 0 60000 65536"/>
              <a:gd name="T16" fmla="*/ 0 60000 65536"/>
              <a:gd name="T17" fmla="*/ 0 60000 65536"/>
              <a:gd name="T18" fmla="*/ 0 60000 65536"/>
              <a:gd name="T19" fmla="*/ 0 60000 65536"/>
              <a:gd name="T20" fmla="*/ 0 60000 65536"/>
              <a:gd name="T21" fmla="*/ 0 w 32"/>
              <a:gd name="T22" fmla="*/ 0 h 16"/>
              <a:gd name="T23" fmla="*/ 32 w 3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6">
                <a:moveTo>
                  <a:pt x="32" y="12"/>
                </a:moveTo>
                <a:lnTo>
                  <a:pt x="1" y="16"/>
                </a:lnTo>
                <a:lnTo>
                  <a:pt x="0" y="11"/>
                </a:lnTo>
                <a:lnTo>
                  <a:pt x="31" y="5"/>
                </a:lnTo>
                <a:lnTo>
                  <a:pt x="30" y="0"/>
                </a:lnTo>
                <a:lnTo>
                  <a:pt x="32" y="12"/>
                </a:lnTo>
                <a:close/>
              </a:path>
            </a:pathLst>
          </a:custGeom>
          <a:solidFill>
            <a:srgbClr val="000000"/>
          </a:solidFill>
          <a:ln w="0">
            <a:solidFill>
              <a:srgbClr val="000000"/>
            </a:solidFill>
            <a:round/>
            <a:headEnd/>
            <a:tailEnd/>
          </a:ln>
        </p:spPr>
        <p:txBody>
          <a:bodyPr/>
          <a:lstStyle/>
          <a:p>
            <a:endParaRPr lang="en-US"/>
          </a:p>
        </p:txBody>
      </p:sp>
      <p:sp>
        <p:nvSpPr>
          <p:cNvPr id="67936" name="Freeform 350"/>
          <p:cNvSpPr>
            <a:spLocks noChangeAspect="1"/>
          </p:cNvSpPr>
          <p:nvPr/>
        </p:nvSpPr>
        <p:spPr bwMode="auto">
          <a:xfrm>
            <a:off x="9017000" y="3732213"/>
            <a:ext cx="11113" cy="3175"/>
          </a:xfrm>
          <a:custGeom>
            <a:avLst/>
            <a:gdLst>
              <a:gd name="T0" fmla="*/ 2147483647 w 32"/>
              <a:gd name="T1" fmla="*/ 2147483647 h 11"/>
              <a:gd name="T2" fmla="*/ 2147483647 w 32"/>
              <a:gd name="T3" fmla="*/ 2147483647 h 11"/>
              <a:gd name="T4" fmla="*/ 0 w 32"/>
              <a:gd name="T5" fmla="*/ 2147483647 h 11"/>
              <a:gd name="T6" fmla="*/ 0 w 32"/>
              <a:gd name="T7" fmla="*/ 2147483647 h 11"/>
              <a:gd name="T8" fmla="*/ 2147483647 w 32"/>
              <a:gd name="T9" fmla="*/ 0 h 11"/>
              <a:gd name="T10" fmla="*/ 2147483647 w 32"/>
              <a:gd name="T11" fmla="*/ 0 h 11"/>
              <a:gd name="T12" fmla="*/ 2147483647 w 32"/>
              <a:gd name="T13" fmla="*/ 2147483647 h 11"/>
              <a:gd name="T14" fmla="*/ 0 60000 65536"/>
              <a:gd name="T15" fmla="*/ 0 60000 65536"/>
              <a:gd name="T16" fmla="*/ 0 60000 65536"/>
              <a:gd name="T17" fmla="*/ 0 60000 65536"/>
              <a:gd name="T18" fmla="*/ 0 60000 65536"/>
              <a:gd name="T19" fmla="*/ 0 60000 65536"/>
              <a:gd name="T20" fmla="*/ 0 60000 65536"/>
              <a:gd name="T21" fmla="*/ 0 w 32"/>
              <a:gd name="T22" fmla="*/ 0 h 11"/>
              <a:gd name="T23" fmla="*/ 32 w 32"/>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1">
                <a:moveTo>
                  <a:pt x="32" y="5"/>
                </a:moveTo>
                <a:lnTo>
                  <a:pt x="1" y="11"/>
                </a:lnTo>
                <a:lnTo>
                  <a:pt x="0" y="6"/>
                </a:lnTo>
                <a:lnTo>
                  <a:pt x="31" y="0"/>
                </a:lnTo>
                <a:lnTo>
                  <a:pt x="32" y="5"/>
                </a:lnTo>
                <a:close/>
              </a:path>
            </a:pathLst>
          </a:custGeom>
          <a:solidFill>
            <a:srgbClr val="000000"/>
          </a:solidFill>
          <a:ln w="0">
            <a:solidFill>
              <a:srgbClr val="000000"/>
            </a:solidFill>
            <a:round/>
            <a:headEnd/>
            <a:tailEnd/>
          </a:ln>
        </p:spPr>
        <p:txBody>
          <a:bodyPr/>
          <a:lstStyle/>
          <a:p>
            <a:endParaRPr lang="en-US"/>
          </a:p>
        </p:txBody>
      </p:sp>
      <p:sp>
        <p:nvSpPr>
          <p:cNvPr id="67937" name="Freeform 351"/>
          <p:cNvSpPr>
            <a:spLocks noChangeAspect="1"/>
          </p:cNvSpPr>
          <p:nvPr/>
        </p:nvSpPr>
        <p:spPr bwMode="auto">
          <a:xfrm>
            <a:off x="9015413" y="3730625"/>
            <a:ext cx="12700" cy="3175"/>
          </a:xfrm>
          <a:custGeom>
            <a:avLst/>
            <a:gdLst>
              <a:gd name="T0" fmla="*/ 2147483647 w 32"/>
              <a:gd name="T1" fmla="*/ 2147483647 h 12"/>
              <a:gd name="T2" fmla="*/ 2147483647 w 32"/>
              <a:gd name="T3" fmla="*/ 2147483647 h 12"/>
              <a:gd name="T4" fmla="*/ 0 w 32"/>
              <a:gd name="T5" fmla="*/ 2147483647 h 12"/>
              <a:gd name="T6" fmla="*/ 0 w 32"/>
              <a:gd name="T7" fmla="*/ 2147483647 h 12"/>
              <a:gd name="T8" fmla="*/ 2147483647 w 32"/>
              <a:gd name="T9" fmla="*/ 0 h 12"/>
              <a:gd name="T10" fmla="*/ 2147483647 w 32"/>
              <a:gd name="T11" fmla="*/ 0 h 12"/>
              <a:gd name="T12" fmla="*/ 2147483647 w 32"/>
              <a:gd name="T13" fmla="*/ 2147483647 h 12"/>
              <a:gd name="T14" fmla="*/ 0 60000 65536"/>
              <a:gd name="T15" fmla="*/ 0 60000 65536"/>
              <a:gd name="T16" fmla="*/ 0 60000 65536"/>
              <a:gd name="T17" fmla="*/ 0 60000 65536"/>
              <a:gd name="T18" fmla="*/ 0 60000 65536"/>
              <a:gd name="T19" fmla="*/ 0 60000 65536"/>
              <a:gd name="T20" fmla="*/ 0 60000 65536"/>
              <a:gd name="T21" fmla="*/ 0 w 32"/>
              <a:gd name="T22" fmla="*/ 0 h 12"/>
              <a:gd name="T23" fmla="*/ 32 w 32"/>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2">
                <a:moveTo>
                  <a:pt x="32" y="6"/>
                </a:moveTo>
                <a:lnTo>
                  <a:pt x="1" y="12"/>
                </a:lnTo>
                <a:lnTo>
                  <a:pt x="0" y="7"/>
                </a:lnTo>
                <a:lnTo>
                  <a:pt x="31" y="0"/>
                </a:lnTo>
                <a:lnTo>
                  <a:pt x="32" y="6"/>
                </a:lnTo>
                <a:close/>
              </a:path>
            </a:pathLst>
          </a:custGeom>
          <a:solidFill>
            <a:srgbClr val="000000"/>
          </a:solidFill>
          <a:ln w="0">
            <a:solidFill>
              <a:srgbClr val="000000"/>
            </a:solidFill>
            <a:round/>
            <a:headEnd/>
            <a:tailEnd/>
          </a:ln>
        </p:spPr>
        <p:txBody>
          <a:bodyPr/>
          <a:lstStyle/>
          <a:p>
            <a:endParaRPr lang="en-US"/>
          </a:p>
        </p:txBody>
      </p:sp>
      <p:sp>
        <p:nvSpPr>
          <p:cNvPr id="67938" name="Freeform 352"/>
          <p:cNvSpPr>
            <a:spLocks noChangeAspect="1"/>
          </p:cNvSpPr>
          <p:nvPr/>
        </p:nvSpPr>
        <p:spPr bwMode="auto">
          <a:xfrm>
            <a:off x="9015413" y="3725863"/>
            <a:ext cx="12700" cy="6350"/>
          </a:xfrm>
          <a:custGeom>
            <a:avLst/>
            <a:gdLst>
              <a:gd name="T0" fmla="*/ 2147483647 w 32"/>
              <a:gd name="T1" fmla="*/ 2147483647 h 17"/>
              <a:gd name="T2" fmla="*/ 2147483647 w 32"/>
              <a:gd name="T3" fmla="*/ 2147483647 h 17"/>
              <a:gd name="T4" fmla="*/ 2147483647 w 32"/>
              <a:gd name="T5" fmla="*/ 2147483647 h 17"/>
              <a:gd name="T6" fmla="*/ 0 w 32"/>
              <a:gd name="T7" fmla="*/ 2147483647 h 17"/>
              <a:gd name="T8" fmla="*/ 2147483647 w 32"/>
              <a:gd name="T9" fmla="*/ 2147483647 h 17"/>
              <a:gd name="T10" fmla="*/ 2147483647 w 32"/>
              <a:gd name="T11" fmla="*/ 0 h 17"/>
              <a:gd name="T12" fmla="*/ 2147483647 w 32"/>
              <a:gd name="T13" fmla="*/ 2147483647 h 17"/>
              <a:gd name="T14" fmla="*/ 0 60000 65536"/>
              <a:gd name="T15" fmla="*/ 0 60000 65536"/>
              <a:gd name="T16" fmla="*/ 0 60000 65536"/>
              <a:gd name="T17" fmla="*/ 0 60000 65536"/>
              <a:gd name="T18" fmla="*/ 0 60000 65536"/>
              <a:gd name="T19" fmla="*/ 0 60000 65536"/>
              <a:gd name="T20" fmla="*/ 0 60000 65536"/>
              <a:gd name="T21" fmla="*/ 0 w 32"/>
              <a:gd name="T22" fmla="*/ 0 h 17"/>
              <a:gd name="T23" fmla="*/ 32 w 32"/>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7">
                <a:moveTo>
                  <a:pt x="32" y="10"/>
                </a:moveTo>
                <a:lnTo>
                  <a:pt x="1" y="17"/>
                </a:lnTo>
                <a:lnTo>
                  <a:pt x="0" y="10"/>
                </a:lnTo>
                <a:lnTo>
                  <a:pt x="31" y="6"/>
                </a:lnTo>
                <a:lnTo>
                  <a:pt x="30" y="0"/>
                </a:lnTo>
                <a:lnTo>
                  <a:pt x="32" y="10"/>
                </a:lnTo>
                <a:close/>
              </a:path>
            </a:pathLst>
          </a:custGeom>
          <a:solidFill>
            <a:srgbClr val="000000"/>
          </a:solidFill>
          <a:ln w="0">
            <a:solidFill>
              <a:srgbClr val="000000"/>
            </a:solidFill>
            <a:round/>
            <a:headEnd/>
            <a:tailEnd/>
          </a:ln>
        </p:spPr>
        <p:txBody>
          <a:bodyPr/>
          <a:lstStyle/>
          <a:p>
            <a:endParaRPr lang="en-US"/>
          </a:p>
        </p:txBody>
      </p:sp>
      <p:sp>
        <p:nvSpPr>
          <p:cNvPr id="67939" name="Freeform 353"/>
          <p:cNvSpPr>
            <a:spLocks noChangeAspect="1"/>
          </p:cNvSpPr>
          <p:nvPr/>
        </p:nvSpPr>
        <p:spPr bwMode="auto">
          <a:xfrm>
            <a:off x="9015413" y="3724275"/>
            <a:ext cx="11112" cy="6350"/>
          </a:xfrm>
          <a:custGeom>
            <a:avLst/>
            <a:gdLst>
              <a:gd name="T0" fmla="*/ 2147483647 w 32"/>
              <a:gd name="T1" fmla="*/ 2147483647 h 16"/>
              <a:gd name="T2" fmla="*/ 2147483647 w 32"/>
              <a:gd name="T3" fmla="*/ 2147483647 h 16"/>
              <a:gd name="T4" fmla="*/ 2147483647 w 32"/>
              <a:gd name="T5" fmla="*/ 2147483647 h 16"/>
              <a:gd name="T6" fmla="*/ 0 w 32"/>
              <a:gd name="T7" fmla="*/ 2147483647 h 16"/>
              <a:gd name="T8" fmla="*/ 2147483647 w 32"/>
              <a:gd name="T9" fmla="*/ 2147483647 h 16"/>
              <a:gd name="T10" fmla="*/ 2147483647 w 32"/>
              <a:gd name="T11" fmla="*/ 0 h 16"/>
              <a:gd name="T12" fmla="*/ 2147483647 w 32"/>
              <a:gd name="T13" fmla="*/ 2147483647 h 16"/>
              <a:gd name="T14" fmla="*/ 0 60000 65536"/>
              <a:gd name="T15" fmla="*/ 0 60000 65536"/>
              <a:gd name="T16" fmla="*/ 0 60000 65536"/>
              <a:gd name="T17" fmla="*/ 0 60000 65536"/>
              <a:gd name="T18" fmla="*/ 0 60000 65536"/>
              <a:gd name="T19" fmla="*/ 0 60000 65536"/>
              <a:gd name="T20" fmla="*/ 0 60000 65536"/>
              <a:gd name="T21" fmla="*/ 0 w 32"/>
              <a:gd name="T22" fmla="*/ 0 h 16"/>
              <a:gd name="T23" fmla="*/ 32 w 3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6">
                <a:moveTo>
                  <a:pt x="32" y="12"/>
                </a:moveTo>
                <a:lnTo>
                  <a:pt x="1" y="16"/>
                </a:lnTo>
                <a:lnTo>
                  <a:pt x="0" y="11"/>
                </a:lnTo>
                <a:lnTo>
                  <a:pt x="31" y="5"/>
                </a:lnTo>
                <a:lnTo>
                  <a:pt x="30" y="0"/>
                </a:lnTo>
                <a:lnTo>
                  <a:pt x="32" y="12"/>
                </a:lnTo>
                <a:close/>
              </a:path>
            </a:pathLst>
          </a:custGeom>
          <a:solidFill>
            <a:srgbClr val="000000"/>
          </a:solidFill>
          <a:ln w="0">
            <a:solidFill>
              <a:srgbClr val="000000"/>
            </a:solidFill>
            <a:round/>
            <a:headEnd/>
            <a:tailEnd/>
          </a:ln>
        </p:spPr>
        <p:txBody>
          <a:bodyPr/>
          <a:lstStyle/>
          <a:p>
            <a:endParaRPr lang="en-US"/>
          </a:p>
        </p:txBody>
      </p:sp>
      <p:sp>
        <p:nvSpPr>
          <p:cNvPr id="67940" name="Freeform 354"/>
          <p:cNvSpPr>
            <a:spLocks noChangeAspect="1"/>
          </p:cNvSpPr>
          <p:nvPr/>
        </p:nvSpPr>
        <p:spPr bwMode="auto">
          <a:xfrm>
            <a:off x="9015413" y="3724275"/>
            <a:ext cx="11112" cy="4763"/>
          </a:xfrm>
          <a:custGeom>
            <a:avLst/>
            <a:gdLst>
              <a:gd name="T0" fmla="*/ 2147483647 w 32"/>
              <a:gd name="T1" fmla="*/ 2147483647 h 11"/>
              <a:gd name="T2" fmla="*/ 2147483647 w 32"/>
              <a:gd name="T3" fmla="*/ 2147483647 h 11"/>
              <a:gd name="T4" fmla="*/ 0 w 32"/>
              <a:gd name="T5" fmla="*/ 2147483647 h 11"/>
              <a:gd name="T6" fmla="*/ 0 w 32"/>
              <a:gd name="T7" fmla="*/ 2147483647 h 11"/>
              <a:gd name="T8" fmla="*/ 2147483647 w 32"/>
              <a:gd name="T9" fmla="*/ 0 h 11"/>
              <a:gd name="T10" fmla="*/ 2147483647 w 32"/>
              <a:gd name="T11" fmla="*/ 0 h 11"/>
              <a:gd name="T12" fmla="*/ 2147483647 w 32"/>
              <a:gd name="T13" fmla="*/ 2147483647 h 11"/>
              <a:gd name="T14" fmla="*/ 0 60000 65536"/>
              <a:gd name="T15" fmla="*/ 0 60000 65536"/>
              <a:gd name="T16" fmla="*/ 0 60000 65536"/>
              <a:gd name="T17" fmla="*/ 0 60000 65536"/>
              <a:gd name="T18" fmla="*/ 0 60000 65536"/>
              <a:gd name="T19" fmla="*/ 0 60000 65536"/>
              <a:gd name="T20" fmla="*/ 0 60000 65536"/>
              <a:gd name="T21" fmla="*/ 0 w 32"/>
              <a:gd name="T22" fmla="*/ 0 h 11"/>
              <a:gd name="T23" fmla="*/ 32 w 32"/>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1">
                <a:moveTo>
                  <a:pt x="32" y="5"/>
                </a:moveTo>
                <a:lnTo>
                  <a:pt x="1" y="11"/>
                </a:lnTo>
                <a:lnTo>
                  <a:pt x="0" y="6"/>
                </a:lnTo>
                <a:lnTo>
                  <a:pt x="31" y="0"/>
                </a:lnTo>
                <a:lnTo>
                  <a:pt x="32" y="5"/>
                </a:lnTo>
                <a:close/>
              </a:path>
            </a:pathLst>
          </a:custGeom>
          <a:solidFill>
            <a:srgbClr val="000000"/>
          </a:solidFill>
          <a:ln w="0">
            <a:solidFill>
              <a:srgbClr val="000000"/>
            </a:solidFill>
            <a:round/>
            <a:headEnd/>
            <a:tailEnd/>
          </a:ln>
        </p:spPr>
        <p:txBody>
          <a:bodyPr/>
          <a:lstStyle/>
          <a:p>
            <a:endParaRPr lang="en-US"/>
          </a:p>
        </p:txBody>
      </p:sp>
      <p:sp>
        <p:nvSpPr>
          <p:cNvPr id="67941" name="Freeform 355"/>
          <p:cNvSpPr>
            <a:spLocks noChangeAspect="1"/>
          </p:cNvSpPr>
          <p:nvPr/>
        </p:nvSpPr>
        <p:spPr bwMode="auto">
          <a:xfrm>
            <a:off x="9015413" y="3722688"/>
            <a:ext cx="11112" cy="3175"/>
          </a:xfrm>
          <a:custGeom>
            <a:avLst/>
            <a:gdLst>
              <a:gd name="T0" fmla="*/ 2147483647 w 32"/>
              <a:gd name="T1" fmla="*/ 2147483647 h 11"/>
              <a:gd name="T2" fmla="*/ 2147483647 w 32"/>
              <a:gd name="T3" fmla="*/ 2147483647 h 11"/>
              <a:gd name="T4" fmla="*/ 0 w 32"/>
              <a:gd name="T5" fmla="*/ 2147483647 h 11"/>
              <a:gd name="T6" fmla="*/ 0 w 32"/>
              <a:gd name="T7" fmla="*/ 2147483647 h 11"/>
              <a:gd name="T8" fmla="*/ 2147483647 w 32"/>
              <a:gd name="T9" fmla="*/ 0 h 11"/>
              <a:gd name="T10" fmla="*/ 2147483647 w 32"/>
              <a:gd name="T11" fmla="*/ 0 h 11"/>
              <a:gd name="T12" fmla="*/ 2147483647 w 32"/>
              <a:gd name="T13" fmla="*/ 2147483647 h 11"/>
              <a:gd name="T14" fmla="*/ 0 60000 65536"/>
              <a:gd name="T15" fmla="*/ 0 60000 65536"/>
              <a:gd name="T16" fmla="*/ 0 60000 65536"/>
              <a:gd name="T17" fmla="*/ 0 60000 65536"/>
              <a:gd name="T18" fmla="*/ 0 60000 65536"/>
              <a:gd name="T19" fmla="*/ 0 60000 65536"/>
              <a:gd name="T20" fmla="*/ 0 60000 65536"/>
              <a:gd name="T21" fmla="*/ 0 w 32"/>
              <a:gd name="T22" fmla="*/ 0 h 11"/>
              <a:gd name="T23" fmla="*/ 32 w 32"/>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1">
                <a:moveTo>
                  <a:pt x="32" y="5"/>
                </a:moveTo>
                <a:lnTo>
                  <a:pt x="1" y="11"/>
                </a:lnTo>
                <a:lnTo>
                  <a:pt x="0" y="6"/>
                </a:lnTo>
                <a:lnTo>
                  <a:pt x="31" y="0"/>
                </a:lnTo>
                <a:lnTo>
                  <a:pt x="32" y="5"/>
                </a:lnTo>
                <a:close/>
              </a:path>
            </a:pathLst>
          </a:custGeom>
          <a:solidFill>
            <a:srgbClr val="000000"/>
          </a:solidFill>
          <a:ln w="0">
            <a:solidFill>
              <a:srgbClr val="000000"/>
            </a:solidFill>
            <a:round/>
            <a:headEnd/>
            <a:tailEnd/>
          </a:ln>
        </p:spPr>
        <p:txBody>
          <a:bodyPr/>
          <a:lstStyle/>
          <a:p>
            <a:endParaRPr lang="en-US"/>
          </a:p>
        </p:txBody>
      </p:sp>
      <p:sp>
        <p:nvSpPr>
          <p:cNvPr id="67942" name="Freeform 356"/>
          <p:cNvSpPr>
            <a:spLocks noChangeAspect="1"/>
          </p:cNvSpPr>
          <p:nvPr/>
        </p:nvSpPr>
        <p:spPr bwMode="auto">
          <a:xfrm>
            <a:off x="9013825" y="3721100"/>
            <a:ext cx="12700" cy="3175"/>
          </a:xfrm>
          <a:custGeom>
            <a:avLst/>
            <a:gdLst>
              <a:gd name="T0" fmla="*/ 2147483647 w 32"/>
              <a:gd name="T1" fmla="*/ 2147483647 h 12"/>
              <a:gd name="T2" fmla="*/ 2147483647 w 32"/>
              <a:gd name="T3" fmla="*/ 2147483647 h 12"/>
              <a:gd name="T4" fmla="*/ 0 w 32"/>
              <a:gd name="T5" fmla="*/ 2147483647 h 12"/>
              <a:gd name="T6" fmla="*/ 2147483647 w 32"/>
              <a:gd name="T7" fmla="*/ 0 h 12"/>
              <a:gd name="T8" fmla="*/ 2147483647 w 32"/>
              <a:gd name="T9" fmla="*/ 2147483647 h 12"/>
              <a:gd name="T10" fmla="*/ 0 60000 65536"/>
              <a:gd name="T11" fmla="*/ 0 60000 65536"/>
              <a:gd name="T12" fmla="*/ 0 60000 65536"/>
              <a:gd name="T13" fmla="*/ 0 60000 65536"/>
              <a:gd name="T14" fmla="*/ 0 60000 65536"/>
              <a:gd name="T15" fmla="*/ 0 w 32"/>
              <a:gd name="T16" fmla="*/ 0 h 12"/>
              <a:gd name="T17" fmla="*/ 32 w 32"/>
              <a:gd name="T18" fmla="*/ 12 h 12"/>
            </a:gdLst>
            <a:ahLst/>
            <a:cxnLst>
              <a:cxn ang="T10">
                <a:pos x="T0" y="T1"/>
              </a:cxn>
              <a:cxn ang="T11">
                <a:pos x="T2" y="T3"/>
              </a:cxn>
              <a:cxn ang="T12">
                <a:pos x="T4" y="T5"/>
              </a:cxn>
              <a:cxn ang="T13">
                <a:pos x="T6" y="T7"/>
              </a:cxn>
              <a:cxn ang="T14">
                <a:pos x="T8" y="T9"/>
              </a:cxn>
            </a:cxnLst>
            <a:rect l="T15" t="T16" r="T17" b="T18"/>
            <a:pathLst>
              <a:path w="32" h="12">
                <a:moveTo>
                  <a:pt x="32" y="6"/>
                </a:moveTo>
                <a:lnTo>
                  <a:pt x="1" y="12"/>
                </a:lnTo>
                <a:lnTo>
                  <a:pt x="0" y="7"/>
                </a:lnTo>
                <a:lnTo>
                  <a:pt x="31" y="0"/>
                </a:lnTo>
                <a:lnTo>
                  <a:pt x="32" y="6"/>
                </a:lnTo>
                <a:close/>
              </a:path>
            </a:pathLst>
          </a:custGeom>
          <a:solidFill>
            <a:srgbClr val="000000"/>
          </a:solidFill>
          <a:ln w="0">
            <a:solidFill>
              <a:srgbClr val="000000"/>
            </a:solidFill>
            <a:round/>
            <a:headEnd/>
            <a:tailEnd/>
          </a:ln>
        </p:spPr>
        <p:txBody>
          <a:bodyPr/>
          <a:lstStyle/>
          <a:p>
            <a:endParaRPr lang="en-US"/>
          </a:p>
        </p:txBody>
      </p:sp>
      <p:sp>
        <p:nvSpPr>
          <p:cNvPr id="67943" name="Freeform 357"/>
          <p:cNvSpPr>
            <a:spLocks noChangeAspect="1"/>
          </p:cNvSpPr>
          <p:nvPr/>
        </p:nvSpPr>
        <p:spPr bwMode="auto">
          <a:xfrm>
            <a:off x="9013825" y="3722688"/>
            <a:ext cx="12700" cy="6350"/>
          </a:xfrm>
          <a:custGeom>
            <a:avLst/>
            <a:gdLst>
              <a:gd name="T0" fmla="*/ 2147483647 w 31"/>
              <a:gd name="T1" fmla="*/ 0 h 18"/>
              <a:gd name="T2" fmla="*/ 2147483647 w 31"/>
              <a:gd name="T3" fmla="*/ 0 h 18"/>
              <a:gd name="T4" fmla="*/ 2147483647 w 31"/>
              <a:gd name="T5" fmla="*/ 2147483647 h 18"/>
              <a:gd name="T6" fmla="*/ 2147483647 w 31"/>
              <a:gd name="T7" fmla="*/ 2147483647 h 18"/>
              <a:gd name="T8" fmla="*/ 2147483647 w 31"/>
              <a:gd name="T9" fmla="*/ 2147483647 h 18"/>
              <a:gd name="T10" fmla="*/ 2147483647 w 31"/>
              <a:gd name="T11" fmla="*/ 2147483647 h 18"/>
              <a:gd name="T12" fmla="*/ 2147483647 w 31"/>
              <a:gd name="T13" fmla="*/ 2147483647 h 18"/>
              <a:gd name="T14" fmla="*/ 2147483647 w 31"/>
              <a:gd name="T15" fmla="*/ 2147483647 h 18"/>
              <a:gd name="T16" fmla="*/ 2147483647 w 31"/>
              <a:gd name="T17" fmla="*/ 2147483647 h 18"/>
              <a:gd name="T18" fmla="*/ 2147483647 w 31"/>
              <a:gd name="T19" fmla="*/ 2147483647 h 18"/>
              <a:gd name="T20" fmla="*/ 2147483647 w 31"/>
              <a:gd name="T21" fmla="*/ 2147483647 h 18"/>
              <a:gd name="T22" fmla="*/ 2147483647 w 31"/>
              <a:gd name="T23" fmla="*/ 2147483647 h 18"/>
              <a:gd name="T24" fmla="*/ 2147483647 w 31"/>
              <a:gd name="T25" fmla="*/ 2147483647 h 18"/>
              <a:gd name="T26" fmla="*/ 2147483647 w 31"/>
              <a:gd name="T27" fmla="*/ 2147483647 h 18"/>
              <a:gd name="T28" fmla="*/ 2147483647 w 31"/>
              <a:gd name="T29" fmla="*/ 2147483647 h 18"/>
              <a:gd name="T30" fmla="*/ 2147483647 w 31"/>
              <a:gd name="T31" fmla="*/ 2147483647 h 18"/>
              <a:gd name="T32" fmla="*/ 2147483647 w 31"/>
              <a:gd name="T33" fmla="*/ 2147483647 h 18"/>
              <a:gd name="T34" fmla="*/ 2147483647 w 31"/>
              <a:gd name="T35" fmla="*/ 2147483647 h 18"/>
              <a:gd name="T36" fmla="*/ 2147483647 w 31"/>
              <a:gd name="T37" fmla="*/ 2147483647 h 18"/>
              <a:gd name="T38" fmla="*/ 0 w 31"/>
              <a:gd name="T39" fmla="*/ 2147483647 h 18"/>
              <a:gd name="T40" fmla="*/ 0 w 31"/>
              <a:gd name="T41" fmla="*/ 2147483647 h 18"/>
              <a:gd name="T42" fmla="*/ 2147483647 w 31"/>
              <a:gd name="T43" fmla="*/ 0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8"/>
              <a:gd name="T68" fmla="*/ 31 w 31"/>
              <a:gd name="T69" fmla="*/ 18 h 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8">
                <a:moveTo>
                  <a:pt x="31" y="0"/>
                </a:moveTo>
                <a:lnTo>
                  <a:pt x="31" y="0"/>
                </a:lnTo>
                <a:lnTo>
                  <a:pt x="31" y="2"/>
                </a:lnTo>
                <a:lnTo>
                  <a:pt x="31" y="5"/>
                </a:lnTo>
                <a:lnTo>
                  <a:pt x="30" y="8"/>
                </a:lnTo>
                <a:lnTo>
                  <a:pt x="29" y="10"/>
                </a:lnTo>
                <a:lnTo>
                  <a:pt x="27" y="12"/>
                </a:lnTo>
                <a:lnTo>
                  <a:pt x="26" y="14"/>
                </a:lnTo>
                <a:lnTo>
                  <a:pt x="23" y="16"/>
                </a:lnTo>
                <a:lnTo>
                  <a:pt x="21" y="17"/>
                </a:lnTo>
                <a:lnTo>
                  <a:pt x="18" y="18"/>
                </a:lnTo>
                <a:lnTo>
                  <a:pt x="15" y="18"/>
                </a:lnTo>
                <a:lnTo>
                  <a:pt x="13" y="18"/>
                </a:lnTo>
                <a:lnTo>
                  <a:pt x="10" y="17"/>
                </a:lnTo>
                <a:lnTo>
                  <a:pt x="8" y="16"/>
                </a:lnTo>
                <a:lnTo>
                  <a:pt x="6" y="14"/>
                </a:lnTo>
                <a:lnTo>
                  <a:pt x="4" y="13"/>
                </a:lnTo>
                <a:lnTo>
                  <a:pt x="2" y="10"/>
                </a:lnTo>
                <a:lnTo>
                  <a:pt x="1" y="8"/>
                </a:lnTo>
                <a:lnTo>
                  <a:pt x="0" y="5"/>
                </a:lnTo>
                <a:lnTo>
                  <a:pt x="31" y="0"/>
                </a:lnTo>
                <a:close/>
              </a:path>
            </a:pathLst>
          </a:custGeom>
          <a:solidFill>
            <a:srgbClr val="000000"/>
          </a:solidFill>
          <a:ln w="0">
            <a:solidFill>
              <a:srgbClr val="000000"/>
            </a:solidFill>
            <a:round/>
            <a:headEnd/>
            <a:tailEnd/>
          </a:ln>
        </p:spPr>
        <p:txBody>
          <a:bodyPr/>
          <a:lstStyle/>
          <a:p>
            <a:endParaRPr lang="en-US"/>
          </a:p>
        </p:txBody>
      </p:sp>
      <p:sp>
        <p:nvSpPr>
          <p:cNvPr id="67944" name="Freeform 358"/>
          <p:cNvSpPr>
            <a:spLocks noChangeAspect="1"/>
          </p:cNvSpPr>
          <p:nvPr/>
        </p:nvSpPr>
        <p:spPr bwMode="auto">
          <a:xfrm>
            <a:off x="8956675" y="3500438"/>
            <a:ext cx="7938" cy="9525"/>
          </a:xfrm>
          <a:custGeom>
            <a:avLst/>
            <a:gdLst>
              <a:gd name="T0" fmla="*/ 0 w 22"/>
              <a:gd name="T1" fmla="*/ 2147483647 h 21"/>
              <a:gd name="T2" fmla="*/ 2147483647 w 22"/>
              <a:gd name="T3" fmla="*/ 0 h 21"/>
              <a:gd name="T4" fmla="*/ 0 w 22"/>
              <a:gd name="T5" fmla="*/ 2147483647 h 21"/>
              <a:gd name="T6" fmla="*/ 0 60000 65536"/>
              <a:gd name="T7" fmla="*/ 0 60000 65536"/>
              <a:gd name="T8" fmla="*/ 0 60000 65536"/>
              <a:gd name="T9" fmla="*/ 0 w 22"/>
              <a:gd name="T10" fmla="*/ 0 h 21"/>
              <a:gd name="T11" fmla="*/ 22 w 22"/>
              <a:gd name="T12" fmla="*/ 21 h 21"/>
            </a:gdLst>
            <a:ahLst/>
            <a:cxnLst>
              <a:cxn ang="T6">
                <a:pos x="T0" y="T1"/>
              </a:cxn>
              <a:cxn ang="T7">
                <a:pos x="T2" y="T3"/>
              </a:cxn>
              <a:cxn ang="T8">
                <a:pos x="T4" y="T5"/>
              </a:cxn>
            </a:cxnLst>
            <a:rect l="T9" t="T10" r="T11" b="T12"/>
            <a:pathLst>
              <a:path w="22" h="21">
                <a:moveTo>
                  <a:pt x="0" y="21"/>
                </a:moveTo>
                <a:lnTo>
                  <a:pt x="22" y="0"/>
                </a:lnTo>
                <a:lnTo>
                  <a:pt x="0" y="21"/>
                </a:lnTo>
                <a:close/>
              </a:path>
            </a:pathLst>
          </a:custGeom>
          <a:solidFill>
            <a:srgbClr val="000000"/>
          </a:solidFill>
          <a:ln w="0">
            <a:solidFill>
              <a:srgbClr val="000000"/>
            </a:solidFill>
            <a:round/>
            <a:headEnd/>
            <a:tailEnd/>
          </a:ln>
        </p:spPr>
        <p:txBody>
          <a:bodyPr/>
          <a:lstStyle/>
          <a:p>
            <a:endParaRPr lang="en-US"/>
          </a:p>
        </p:txBody>
      </p:sp>
      <p:sp>
        <p:nvSpPr>
          <p:cNvPr id="67945" name="Freeform 359"/>
          <p:cNvSpPr>
            <a:spLocks noChangeAspect="1"/>
          </p:cNvSpPr>
          <p:nvPr/>
        </p:nvSpPr>
        <p:spPr bwMode="auto">
          <a:xfrm>
            <a:off x="9010650" y="3706813"/>
            <a:ext cx="15875" cy="15875"/>
          </a:xfrm>
          <a:custGeom>
            <a:avLst/>
            <a:gdLst>
              <a:gd name="T0" fmla="*/ 2147483647 w 38"/>
              <a:gd name="T1" fmla="*/ 2147483647 h 44"/>
              <a:gd name="T2" fmla="*/ 2147483647 w 38"/>
              <a:gd name="T3" fmla="*/ 2147483647 h 44"/>
              <a:gd name="T4" fmla="*/ 0 w 38"/>
              <a:gd name="T5" fmla="*/ 2147483647 h 44"/>
              <a:gd name="T6" fmla="*/ 0 w 38"/>
              <a:gd name="T7" fmla="*/ 2147483647 h 44"/>
              <a:gd name="T8" fmla="*/ 2147483647 w 38"/>
              <a:gd name="T9" fmla="*/ 0 h 44"/>
              <a:gd name="T10" fmla="*/ 2147483647 w 38"/>
              <a:gd name="T11" fmla="*/ 0 h 44"/>
              <a:gd name="T12" fmla="*/ 2147483647 w 38"/>
              <a:gd name="T13" fmla="*/ 2147483647 h 44"/>
              <a:gd name="T14" fmla="*/ 0 60000 65536"/>
              <a:gd name="T15" fmla="*/ 0 60000 65536"/>
              <a:gd name="T16" fmla="*/ 0 60000 65536"/>
              <a:gd name="T17" fmla="*/ 0 60000 65536"/>
              <a:gd name="T18" fmla="*/ 0 60000 65536"/>
              <a:gd name="T19" fmla="*/ 0 60000 65536"/>
              <a:gd name="T20" fmla="*/ 0 60000 65536"/>
              <a:gd name="T21" fmla="*/ 0 w 38"/>
              <a:gd name="T22" fmla="*/ 0 h 44"/>
              <a:gd name="T23" fmla="*/ 38 w 38"/>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44">
                <a:moveTo>
                  <a:pt x="38" y="39"/>
                </a:moveTo>
                <a:lnTo>
                  <a:pt x="7" y="44"/>
                </a:lnTo>
                <a:lnTo>
                  <a:pt x="0" y="4"/>
                </a:lnTo>
                <a:lnTo>
                  <a:pt x="31" y="0"/>
                </a:lnTo>
                <a:lnTo>
                  <a:pt x="38" y="39"/>
                </a:lnTo>
                <a:close/>
              </a:path>
            </a:pathLst>
          </a:custGeom>
          <a:solidFill>
            <a:srgbClr val="000000"/>
          </a:solidFill>
          <a:ln w="0">
            <a:solidFill>
              <a:srgbClr val="000000"/>
            </a:solidFill>
            <a:round/>
            <a:headEnd/>
            <a:tailEnd/>
          </a:ln>
        </p:spPr>
        <p:txBody>
          <a:bodyPr/>
          <a:lstStyle/>
          <a:p>
            <a:endParaRPr lang="en-US"/>
          </a:p>
        </p:txBody>
      </p:sp>
      <p:sp>
        <p:nvSpPr>
          <p:cNvPr id="67946" name="Freeform 360"/>
          <p:cNvSpPr>
            <a:spLocks noChangeAspect="1"/>
          </p:cNvSpPr>
          <p:nvPr/>
        </p:nvSpPr>
        <p:spPr bwMode="auto">
          <a:xfrm>
            <a:off x="9009063" y="3683000"/>
            <a:ext cx="14287" cy="26988"/>
          </a:xfrm>
          <a:custGeom>
            <a:avLst/>
            <a:gdLst>
              <a:gd name="T0" fmla="*/ 2147483647 w 42"/>
              <a:gd name="T1" fmla="*/ 2147483647 h 77"/>
              <a:gd name="T2" fmla="*/ 2147483647 w 42"/>
              <a:gd name="T3" fmla="*/ 2147483647 h 77"/>
              <a:gd name="T4" fmla="*/ 0 w 42"/>
              <a:gd name="T5" fmla="*/ 2147483647 h 77"/>
              <a:gd name="T6" fmla="*/ 0 w 42"/>
              <a:gd name="T7" fmla="*/ 2147483647 h 77"/>
              <a:gd name="T8" fmla="*/ 2147483647 w 42"/>
              <a:gd name="T9" fmla="*/ 0 h 77"/>
              <a:gd name="T10" fmla="*/ 2147483647 w 42"/>
              <a:gd name="T11" fmla="*/ 0 h 77"/>
              <a:gd name="T12" fmla="*/ 2147483647 w 42"/>
              <a:gd name="T13" fmla="*/ 2147483647 h 77"/>
              <a:gd name="T14" fmla="*/ 0 60000 65536"/>
              <a:gd name="T15" fmla="*/ 0 60000 65536"/>
              <a:gd name="T16" fmla="*/ 0 60000 65536"/>
              <a:gd name="T17" fmla="*/ 0 60000 65536"/>
              <a:gd name="T18" fmla="*/ 0 60000 65536"/>
              <a:gd name="T19" fmla="*/ 0 60000 65536"/>
              <a:gd name="T20" fmla="*/ 0 60000 65536"/>
              <a:gd name="T21" fmla="*/ 0 w 42"/>
              <a:gd name="T22" fmla="*/ 0 h 77"/>
              <a:gd name="T23" fmla="*/ 42 w 42"/>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77">
                <a:moveTo>
                  <a:pt x="42" y="73"/>
                </a:moveTo>
                <a:lnTo>
                  <a:pt x="11" y="77"/>
                </a:lnTo>
                <a:lnTo>
                  <a:pt x="0" y="4"/>
                </a:lnTo>
                <a:lnTo>
                  <a:pt x="31" y="0"/>
                </a:lnTo>
                <a:lnTo>
                  <a:pt x="42" y="73"/>
                </a:lnTo>
                <a:close/>
              </a:path>
            </a:pathLst>
          </a:custGeom>
          <a:solidFill>
            <a:srgbClr val="000000"/>
          </a:solidFill>
          <a:ln w="0">
            <a:solidFill>
              <a:srgbClr val="000000"/>
            </a:solidFill>
            <a:round/>
            <a:headEnd/>
            <a:tailEnd/>
          </a:ln>
        </p:spPr>
        <p:txBody>
          <a:bodyPr/>
          <a:lstStyle/>
          <a:p>
            <a:endParaRPr lang="en-US"/>
          </a:p>
        </p:txBody>
      </p:sp>
      <p:sp>
        <p:nvSpPr>
          <p:cNvPr id="67947" name="Freeform 361"/>
          <p:cNvSpPr>
            <a:spLocks noChangeAspect="1"/>
          </p:cNvSpPr>
          <p:nvPr/>
        </p:nvSpPr>
        <p:spPr bwMode="auto">
          <a:xfrm>
            <a:off x="9002713" y="3649663"/>
            <a:ext cx="17462" cy="34925"/>
          </a:xfrm>
          <a:custGeom>
            <a:avLst/>
            <a:gdLst>
              <a:gd name="T0" fmla="*/ 2147483647 w 46"/>
              <a:gd name="T1" fmla="*/ 2147483647 h 99"/>
              <a:gd name="T2" fmla="*/ 2147483647 w 46"/>
              <a:gd name="T3" fmla="*/ 2147483647 h 99"/>
              <a:gd name="T4" fmla="*/ 0 w 46"/>
              <a:gd name="T5" fmla="*/ 2147483647 h 99"/>
              <a:gd name="T6" fmla="*/ 0 w 46"/>
              <a:gd name="T7" fmla="*/ 2147483647 h 99"/>
              <a:gd name="T8" fmla="*/ 2147483647 w 46"/>
              <a:gd name="T9" fmla="*/ 0 h 99"/>
              <a:gd name="T10" fmla="*/ 2147483647 w 46"/>
              <a:gd name="T11" fmla="*/ 0 h 99"/>
              <a:gd name="T12" fmla="*/ 2147483647 w 46"/>
              <a:gd name="T13" fmla="*/ 2147483647 h 99"/>
              <a:gd name="T14" fmla="*/ 0 60000 65536"/>
              <a:gd name="T15" fmla="*/ 0 60000 65536"/>
              <a:gd name="T16" fmla="*/ 0 60000 65536"/>
              <a:gd name="T17" fmla="*/ 0 60000 65536"/>
              <a:gd name="T18" fmla="*/ 0 60000 65536"/>
              <a:gd name="T19" fmla="*/ 0 60000 65536"/>
              <a:gd name="T20" fmla="*/ 0 60000 65536"/>
              <a:gd name="T21" fmla="*/ 0 w 46"/>
              <a:gd name="T22" fmla="*/ 0 h 99"/>
              <a:gd name="T23" fmla="*/ 46 w 46"/>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99">
                <a:moveTo>
                  <a:pt x="46" y="95"/>
                </a:moveTo>
                <a:lnTo>
                  <a:pt x="15" y="99"/>
                </a:lnTo>
                <a:lnTo>
                  <a:pt x="0" y="4"/>
                </a:lnTo>
                <a:lnTo>
                  <a:pt x="31" y="0"/>
                </a:lnTo>
                <a:lnTo>
                  <a:pt x="46" y="95"/>
                </a:lnTo>
                <a:close/>
              </a:path>
            </a:pathLst>
          </a:custGeom>
          <a:solidFill>
            <a:srgbClr val="000000"/>
          </a:solidFill>
          <a:ln w="0">
            <a:solidFill>
              <a:srgbClr val="000000"/>
            </a:solidFill>
            <a:round/>
            <a:headEnd/>
            <a:tailEnd/>
          </a:ln>
        </p:spPr>
        <p:txBody>
          <a:bodyPr/>
          <a:lstStyle/>
          <a:p>
            <a:endParaRPr lang="en-US"/>
          </a:p>
        </p:txBody>
      </p:sp>
      <p:sp>
        <p:nvSpPr>
          <p:cNvPr id="67948" name="Freeform 362"/>
          <p:cNvSpPr>
            <a:spLocks noChangeAspect="1"/>
          </p:cNvSpPr>
          <p:nvPr/>
        </p:nvSpPr>
        <p:spPr bwMode="auto">
          <a:xfrm>
            <a:off x="8996363" y="3611563"/>
            <a:ext cx="17462" cy="39687"/>
          </a:xfrm>
          <a:custGeom>
            <a:avLst/>
            <a:gdLst>
              <a:gd name="T0" fmla="*/ 2147483647 w 52"/>
              <a:gd name="T1" fmla="*/ 2147483647 h 119"/>
              <a:gd name="T2" fmla="*/ 2147483647 w 52"/>
              <a:gd name="T3" fmla="*/ 2147483647 h 119"/>
              <a:gd name="T4" fmla="*/ 2147483647 w 52"/>
              <a:gd name="T5" fmla="*/ 2147483647 h 119"/>
              <a:gd name="T6" fmla="*/ 0 w 52"/>
              <a:gd name="T7" fmla="*/ 2147483647 h 119"/>
              <a:gd name="T8" fmla="*/ 2147483647 w 52"/>
              <a:gd name="T9" fmla="*/ 2147483647 h 119"/>
              <a:gd name="T10" fmla="*/ 2147483647 w 52"/>
              <a:gd name="T11" fmla="*/ 0 h 119"/>
              <a:gd name="T12" fmla="*/ 2147483647 w 52"/>
              <a:gd name="T13" fmla="*/ 2147483647 h 119"/>
              <a:gd name="T14" fmla="*/ 0 60000 65536"/>
              <a:gd name="T15" fmla="*/ 0 60000 65536"/>
              <a:gd name="T16" fmla="*/ 0 60000 65536"/>
              <a:gd name="T17" fmla="*/ 0 60000 65536"/>
              <a:gd name="T18" fmla="*/ 0 60000 65536"/>
              <a:gd name="T19" fmla="*/ 0 60000 65536"/>
              <a:gd name="T20" fmla="*/ 0 60000 65536"/>
              <a:gd name="T21" fmla="*/ 0 w 52"/>
              <a:gd name="T22" fmla="*/ 0 h 119"/>
              <a:gd name="T23" fmla="*/ 52 w 52"/>
              <a:gd name="T24" fmla="*/ 119 h 1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119">
                <a:moveTo>
                  <a:pt x="52" y="115"/>
                </a:moveTo>
                <a:lnTo>
                  <a:pt x="21" y="119"/>
                </a:lnTo>
                <a:lnTo>
                  <a:pt x="1" y="20"/>
                </a:lnTo>
                <a:lnTo>
                  <a:pt x="0" y="13"/>
                </a:lnTo>
                <a:lnTo>
                  <a:pt x="31" y="7"/>
                </a:lnTo>
                <a:lnTo>
                  <a:pt x="30" y="0"/>
                </a:lnTo>
                <a:lnTo>
                  <a:pt x="52" y="115"/>
                </a:lnTo>
                <a:close/>
              </a:path>
            </a:pathLst>
          </a:custGeom>
          <a:solidFill>
            <a:srgbClr val="000000"/>
          </a:solidFill>
          <a:ln w="0">
            <a:solidFill>
              <a:srgbClr val="000000"/>
            </a:solidFill>
            <a:round/>
            <a:headEnd/>
            <a:tailEnd/>
          </a:ln>
        </p:spPr>
        <p:txBody>
          <a:bodyPr/>
          <a:lstStyle/>
          <a:p>
            <a:endParaRPr lang="en-US"/>
          </a:p>
        </p:txBody>
      </p:sp>
      <p:sp>
        <p:nvSpPr>
          <p:cNvPr id="67949" name="Freeform 363"/>
          <p:cNvSpPr>
            <a:spLocks noChangeAspect="1"/>
          </p:cNvSpPr>
          <p:nvPr/>
        </p:nvSpPr>
        <p:spPr bwMode="auto">
          <a:xfrm>
            <a:off x="8988425" y="3575050"/>
            <a:ext cx="19050" cy="39688"/>
          </a:xfrm>
          <a:custGeom>
            <a:avLst/>
            <a:gdLst>
              <a:gd name="T0" fmla="*/ 2147483647 w 57"/>
              <a:gd name="T1" fmla="*/ 2147483647 h 116"/>
              <a:gd name="T2" fmla="*/ 2147483647 w 57"/>
              <a:gd name="T3" fmla="*/ 2147483647 h 116"/>
              <a:gd name="T4" fmla="*/ 0 w 57"/>
              <a:gd name="T5" fmla="*/ 0 h 116"/>
              <a:gd name="T6" fmla="*/ 2147483647 w 57"/>
              <a:gd name="T7" fmla="*/ 2147483647 h 116"/>
              <a:gd name="T8" fmla="*/ 2147483647 w 57"/>
              <a:gd name="T9" fmla="*/ 2147483647 h 116"/>
              <a:gd name="T10" fmla="*/ 2147483647 w 57"/>
              <a:gd name="T11" fmla="*/ 2147483647 h 116"/>
              <a:gd name="T12" fmla="*/ 2147483647 w 57"/>
              <a:gd name="T13" fmla="*/ 2147483647 h 116"/>
              <a:gd name="T14" fmla="*/ 0 60000 65536"/>
              <a:gd name="T15" fmla="*/ 0 60000 65536"/>
              <a:gd name="T16" fmla="*/ 0 60000 65536"/>
              <a:gd name="T17" fmla="*/ 0 60000 65536"/>
              <a:gd name="T18" fmla="*/ 0 60000 65536"/>
              <a:gd name="T19" fmla="*/ 0 60000 65536"/>
              <a:gd name="T20" fmla="*/ 0 60000 65536"/>
              <a:gd name="T21" fmla="*/ 0 w 57"/>
              <a:gd name="T22" fmla="*/ 0 h 116"/>
              <a:gd name="T23" fmla="*/ 57 w 57"/>
              <a:gd name="T24" fmla="*/ 116 h 1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116">
                <a:moveTo>
                  <a:pt x="57" y="110"/>
                </a:moveTo>
                <a:lnTo>
                  <a:pt x="26" y="116"/>
                </a:lnTo>
                <a:lnTo>
                  <a:pt x="0" y="0"/>
                </a:lnTo>
                <a:lnTo>
                  <a:pt x="3" y="10"/>
                </a:lnTo>
                <a:lnTo>
                  <a:pt x="32" y="2"/>
                </a:lnTo>
                <a:lnTo>
                  <a:pt x="35" y="12"/>
                </a:lnTo>
                <a:lnTo>
                  <a:pt x="57" y="110"/>
                </a:lnTo>
                <a:close/>
              </a:path>
            </a:pathLst>
          </a:custGeom>
          <a:solidFill>
            <a:srgbClr val="000000"/>
          </a:solidFill>
          <a:ln w="0">
            <a:solidFill>
              <a:srgbClr val="000000"/>
            </a:solidFill>
            <a:round/>
            <a:headEnd/>
            <a:tailEnd/>
          </a:ln>
        </p:spPr>
        <p:txBody>
          <a:bodyPr/>
          <a:lstStyle/>
          <a:p>
            <a:endParaRPr lang="en-US"/>
          </a:p>
        </p:txBody>
      </p:sp>
      <p:sp>
        <p:nvSpPr>
          <p:cNvPr id="67950" name="Freeform 364"/>
          <p:cNvSpPr>
            <a:spLocks noChangeAspect="1"/>
          </p:cNvSpPr>
          <p:nvPr/>
        </p:nvSpPr>
        <p:spPr bwMode="auto">
          <a:xfrm>
            <a:off x="8978900" y="3540125"/>
            <a:ext cx="20638" cy="36513"/>
          </a:xfrm>
          <a:custGeom>
            <a:avLst/>
            <a:gdLst>
              <a:gd name="T0" fmla="*/ 2147483647 w 58"/>
              <a:gd name="T1" fmla="*/ 2147483647 h 111"/>
              <a:gd name="T2" fmla="*/ 2147483647 w 58"/>
              <a:gd name="T3" fmla="*/ 2147483647 h 111"/>
              <a:gd name="T4" fmla="*/ 2147483647 w 58"/>
              <a:gd name="T5" fmla="*/ 2147483647 h 111"/>
              <a:gd name="T6" fmla="*/ 0 w 58"/>
              <a:gd name="T7" fmla="*/ 2147483647 h 111"/>
              <a:gd name="T8" fmla="*/ 2147483647 w 58"/>
              <a:gd name="T9" fmla="*/ 2147483647 h 111"/>
              <a:gd name="T10" fmla="*/ 2147483647 w 58"/>
              <a:gd name="T11" fmla="*/ 0 h 111"/>
              <a:gd name="T12" fmla="*/ 2147483647 w 58"/>
              <a:gd name="T13" fmla="*/ 2147483647 h 111"/>
              <a:gd name="T14" fmla="*/ 0 60000 65536"/>
              <a:gd name="T15" fmla="*/ 0 60000 65536"/>
              <a:gd name="T16" fmla="*/ 0 60000 65536"/>
              <a:gd name="T17" fmla="*/ 0 60000 65536"/>
              <a:gd name="T18" fmla="*/ 0 60000 65536"/>
              <a:gd name="T19" fmla="*/ 0 60000 65536"/>
              <a:gd name="T20" fmla="*/ 0 60000 65536"/>
              <a:gd name="T21" fmla="*/ 0 w 58"/>
              <a:gd name="T22" fmla="*/ 0 h 111"/>
              <a:gd name="T23" fmla="*/ 58 w 58"/>
              <a:gd name="T24" fmla="*/ 111 h 1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111">
                <a:moveTo>
                  <a:pt x="58" y="103"/>
                </a:moveTo>
                <a:lnTo>
                  <a:pt x="29" y="111"/>
                </a:lnTo>
                <a:lnTo>
                  <a:pt x="2" y="23"/>
                </a:lnTo>
                <a:lnTo>
                  <a:pt x="0" y="18"/>
                </a:lnTo>
                <a:lnTo>
                  <a:pt x="29" y="5"/>
                </a:lnTo>
                <a:lnTo>
                  <a:pt x="27" y="0"/>
                </a:lnTo>
                <a:lnTo>
                  <a:pt x="58" y="103"/>
                </a:lnTo>
                <a:close/>
              </a:path>
            </a:pathLst>
          </a:custGeom>
          <a:solidFill>
            <a:srgbClr val="000000"/>
          </a:solidFill>
          <a:ln w="0">
            <a:solidFill>
              <a:srgbClr val="000000"/>
            </a:solidFill>
            <a:round/>
            <a:headEnd/>
            <a:tailEnd/>
          </a:ln>
        </p:spPr>
        <p:txBody>
          <a:bodyPr/>
          <a:lstStyle/>
          <a:p>
            <a:endParaRPr lang="en-US"/>
          </a:p>
        </p:txBody>
      </p:sp>
      <p:sp>
        <p:nvSpPr>
          <p:cNvPr id="67951" name="Freeform 365"/>
          <p:cNvSpPr>
            <a:spLocks noChangeAspect="1"/>
          </p:cNvSpPr>
          <p:nvPr/>
        </p:nvSpPr>
        <p:spPr bwMode="auto">
          <a:xfrm>
            <a:off x="8967788" y="3516313"/>
            <a:ext cx="22225" cy="30162"/>
          </a:xfrm>
          <a:custGeom>
            <a:avLst/>
            <a:gdLst>
              <a:gd name="T0" fmla="*/ 2147483647 w 60"/>
              <a:gd name="T1" fmla="*/ 2147483647 h 91"/>
              <a:gd name="T2" fmla="*/ 2147483647 w 60"/>
              <a:gd name="T3" fmla="*/ 2147483647 h 91"/>
              <a:gd name="T4" fmla="*/ 0 w 60"/>
              <a:gd name="T5" fmla="*/ 2147483647 h 91"/>
              <a:gd name="T6" fmla="*/ 2147483647 w 60"/>
              <a:gd name="T7" fmla="*/ 2147483647 h 91"/>
              <a:gd name="T8" fmla="*/ 2147483647 w 60"/>
              <a:gd name="T9" fmla="*/ 0 h 91"/>
              <a:gd name="T10" fmla="*/ 2147483647 w 60"/>
              <a:gd name="T11" fmla="*/ 2147483647 h 91"/>
              <a:gd name="T12" fmla="*/ 2147483647 w 60"/>
              <a:gd name="T13" fmla="*/ 2147483647 h 91"/>
              <a:gd name="T14" fmla="*/ 0 60000 65536"/>
              <a:gd name="T15" fmla="*/ 0 60000 65536"/>
              <a:gd name="T16" fmla="*/ 0 60000 65536"/>
              <a:gd name="T17" fmla="*/ 0 60000 65536"/>
              <a:gd name="T18" fmla="*/ 0 60000 65536"/>
              <a:gd name="T19" fmla="*/ 0 60000 65536"/>
              <a:gd name="T20" fmla="*/ 0 60000 65536"/>
              <a:gd name="T21" fmla="*/ 0 w 60"/>
              <a:gd name="T22" fmla="*/ 0 h 91"/>
              <a:gd name="T23" fmla="*/ 60 w 60"/>
              <a:gd name="T24" fmla="*/ 91 h 9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91">
                <a:moveTo>
                  <a:pt x="60" y="78"/>
                </a:moveTo>
                <a:lnTo>
                  <a:pt x="31" y="91"/>
                </a:lnTo>
                <a:lnTo>
                  <a:pt x="0" y="18"/>
                </a:lnTo>
                <a:lnTo>
                  <a:pt x="2" y="21"/>
                </a:lnTo>
                <a:lnTo>
                  <a:pt x="25" y="0"/>
                </a:lnTo>
                <a:lnTo>
                  <a:pt x="27" y="4"/>
                </a:lnTo>
                <a:lnTo>
                  <a:pt x="60" y="78"/>
                </a:lnTo>
                <a:close/>
              </a:path>
            </a:pathLst>
          </a:custGeom>
          <a:solidFill>
            <a:srgbClr val="000000"/>
          </a:solidFill>
          <a:ln w="0">
            <a:solidFill>
              <a:srgbClr val="000000"/>
            </a:solidFill>
            <a:round/>
            <a:headEnd/>
            <a:tailEnd/>
          </a:ln>
        </p:spPr>
        <p:txBody>
          <a:bodyPr/>
          <a:lstStyle/>
          <a:p>
            <a:endParaRPr lang="en-US"/>
          </a:p>
        </p:txBody>
      </p:sp>
      <p:sp>
        <p:nvSpPr>
          <p:cNvPr id="67952" name="Freeform 366"/>
          <p:cNvSpPr>
            <a:spLocks noChangeAspect="1"/>
          </p:cNvSpPr>
          <p:nvPr/>
        </p:nvSpPr>
        <p:spPr bwMode="auto">
          <a:xfrm>
            <a:off x="8956675" y="3500438"/>
            <a:ext cx="19050" cy="20637"/>
          </a:xfrm>
          <a:custGeom>
            <a:avLst/>
            <a:gdLst>
              <a:gd name="T0" fmla="*/ 2147483647 w 59"/>
              <a:gd name="T1" fmla="*/ 2147483647 h 60"/>
              <a:gd name="T2" fmla="*/ 2147483647 w 59"/>
              <a:gd name="T3" fmla="*/ 2147483647 h 60"/>
              <a:gd name="T4" fmla="*/ 0 w 59"/>
              <a:gd name="T5" fmla="*/ 2147483647 h 60"/>
              <a:gd name="T6" fmla="*/ 2147483647 w 59"/>
              <a:gd name="T7" fmla="*/ 0 h 60"/>
              <a:gd name="T8" fmla="*/ 2147483647 w 59"/>
              <a:gd name="T9" fmla="*/ 2147483647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59" y="39"/>
                </a:moveTo>
                <a:lnTo>
                  <a:pt x="36" y="60"/>
                </a:lnTo>
                <a:lnTo>
                  <a:pt x="0" y="21"/>
                </a:lnTo>
                <a:lnTo>
                  <a:pt x="22" y="0"/>
                </a:lnTo>
                <a:lnTo>
                  <a:pt x="59" y="39"/>
                </a:lnTo>
                <a:close/>
              </a:path>
            </a:pathLst>
          </a:custGeom>
          <a:solidFill>
            <a:srgbClr val="000000"/>
          </a:solidFill>
          <a:ln w="0">
            <a:solidFill>
              <a:srgbClr val="000000"/>
            </a:solidFill>
            <a:round/>
            <a:headEnd/>
            <a:tailEnd/>
          </a:ln>
        </p:spPr>
        <p:txBody>
          <a:bodyPr/>
          <a:lstStyle/>
          <a:p>
            <a:endParaRPr lang="en-US"/>
          </a:p>
        </p:txBody>
      </p:sp>
      <p:sp>
        <p:nvSpPr>
          <p:cNvPr id="67953" name="Freeform 367"/>
          <p:cNvSpPr>
            <a:spLocks noChangeAspect="1"/>
          </p:cNvSpPr>
          <p:nvPr/>
        </p:nvSpPr>
        <p:spPr bwMode="auto">
          <a:xfrm>
            <a:off x="8890000" y="3748088"/>
            <a:ext cx="7938" cy="3175"/>
          </a:xfrm>
          <a:custGeom>
            <a:avLst/>
            <a:gdLst>
              <a:gd name="T0" fmla="*/ 2147483647 w 27"/>
              <a:gd name="T1" fmla="*/ 0 h 15"/>
              <a:gd name="T2" fmla="*/ 0 w 27"/>
              <a:gd name="T3" fmla="*/ 2147483647 h 15"/>
              <a:gd name="T4" fmla="*/ 2147483647 w 27"/>
              <a:gd name="T5" fmla="*/ 0 h 15"/>
              <a:gd name="T6" fmla="*/ 0 60000 65536"/>
              <a:gd name="T7" fmla="*/ 0 60000 65536"/>
              <a:gd name="T8" fmla="*/ 0 60000 65536"/>
              <a:gd name="T9" fmla="*/ 0 w 27"/>
              <a:gd name="T10" fmla="*/ 0 h 15"/>
              <a:gd name="T11" fmla="*/ 27 w 27"/>
              <a:gd name="T12" fmla="*/ 15 h 15"/>
            </a:gdLst>
            <a:ahLst/>
            <a:cxnLst>
              <a:cxn ang="T6">
                <a:pos x="T0" y="T1"/>
              </a:cxn>
              <a:cxn ang="T7">
                <a:pos x="T2" y="T3"/>
              </a:cxn>
              <a:cxn ang="T8">
                <a:pos x="T4" y="T5"/>
              </a:cxn>
            </a:cxnLst>
            <a:rect l="T9" t="T10" r="T11" b="T12"/>
            <a:pathLst>
              <a:path w="27" h="15">
                <a:moveTo>
                  <a:pt x="27" y="0"/>
                </a:moveTo>
                <a:lnTo>
                  <a:pt x="0" y="15"/>
                </a:lnTo>
                <a:lnTo>
                  <a:pt x="27" y="0"/>
                </a:lnTo>
                <a:close/>
              </a:path>
            </a:pathLst>
          </a:custGeom>
          <a:solidFill>
            <a:srgbClr val="000000"/>
          </a:solidFill>
          <a:ln w="0">
            <a:solidFill>
              <a:srgbClr val="000000"/>
            </a:solidFill>
            <a:round/>
            <a:headEnd/>
            <a:tailEnd/>
          </a:ln>
        </p:spPr>
        <p:txBody>
          <a:bodyPr/>
          <a:lstStyle/>
          <a:p>
            <a:endParaRPr lang="en-US"/>
          </a:p>
        </p:txBody>
      </p:sp>
      <p:sp>
        <p:nvSpPr>
          <p:cNvPr id="67954" name="Freeform 368"/>
          <p:cNvSpPr>
            <a:spLocks noChangeAspect="1"/>
          </p:cNvSpPr>
          <p:nvPr/>
        </p:nvSpPr>
        <p:spPr bwMode="auto">
          <a:xfrm>
            <a:off x="8702675" y="3590925"/>
            <a:ext cx="7938" cy="9525"/>
          </a:xfrm>
          <a:custGeom>
            <a:avLst/>
            <a:gdLst>
              <a:gd name="T0" fmla="*/ 2147483647 w 25"/>
              <a:gd name="T1" fmla="*/ 2147483647 h 28"/>
              <a:gd name="T2" fmla="*/ 2147483647 w 25"/>
              <a:gd name="T3" fmla="*/ 2147483647 h 28"/>
              <a:gd name="T4" fmla="*/ 2147483647 w 25"/>
              <a:gd name="T5" fmla="*/ 2147483647 h 28"/>
              <a:gd name="T6" fmla="*/ 2147483647 w 25"/>
              <a:gd name="T7" fmla="*/ 2147483647 h 28"/>
              <a:gd name="T8" fmla="*/ 2147483647 w 25"/>
              <a:gd name="T9" fmla="*/ 2147483647 h 28"/>
              <a:gd name="T10" fmla="*/ 0 w 25"/>
              <a:gd name="T11" fmla="*/ 2147483647 h 28"/>
              <a:gd name="T12" fmla="*/ 0 w 25"/>
              <a:gd name="T13" fmla="*/ 2147483647 h 28"/>
              <a:gd name="T14" fmla="*/ 0 w 25"/>
              <a:gd name="T15" fmla="*/ 2147483647 h 28"/>
              <a:gd name="T16" fmla="*/ 2147483647 w 25"/>
              <a:gd name="T17" fmla="*/ 2147483647 h 28"/>
              <a:gd name="T18" fmla="*/ 2147483647 w 25"/>
              <a:gd name="T19" fmla="*/ 2147483647 h 28"/>
              <a:gd name="T20" fmla="*/ 2147483647 w 25"/>
              <a:gd name="T21" fmla="*/ 2147483647 h 28"/>
              <a:gd name="T22" fmla="*/ 2147483647 w 25"/>
              <a:gd name="T23" fmla="*/ 2147483647 h 28"/>
              <a:gd name="T24" fmla="*/ 2147483647 w 25"/>
              <a:gd name="T25" fmla="*/ 2147483647 h 28"/>
              <a:gd name="T26" fmla="*/ 2147483647 w 25"/>
              <a:gd name="T27" fmla="*/ 2147483647 h 28"/>
              <a:gd name="T28" fmla="*/ 2147483647 w 25"/>
              <a:gd name="T29" fmla="*/ 0 h 28"/>
              <a:gd name="T30" fmla="*/ 2147483647 w 25"/>
              <a:gd name="T31" fmla="*/ 0 h 28"/>
              <a:gd name="T32" fmla="*/ 2147483647 w 25"/>
              <a:gd name="T33" fmla="*/ 0 h 28"/>
              <a:gd name="T34" fmla="*/ 2147483647 w 25"/>
              <a:gd name="T35" fmla="*/ 2147483647 h 28"/>
              <a:gd name="T36" fmla="*/ 2147483647 w 25"/>
              <a:gd name="T37" fmla="*/ 2147483647 h 28"/>
              <a:gd name="T38" fmla="*/ 2147483647 w 25"/>
              <a:gd name="T39" fmla="*/ 2147483647 h 28"/>
              <a:gd name="T40" fmla="*/ 2147483647 w 25"/>
              <a:gd name="T41" fmla="*/ 2147483647 h 28"/>
              <a:gd name="T42" fmla="*/ 2147483647 w 25"/>
              <a:gd name="T43" fmla="*/ 2147483647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
              <a:gd name="T67" fmla="*/ 0 h 28"/>
              <a:gd name="T68" fmla="*/ 25 w 25"/>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 h="28">
                <a:moveTo>
                  <a:pt x="7" y="28"/>
                </a:moveTo>
                <a:lnTo>
                  <a:pt x="7" y="28"/>
                </a:lnTo>
                <a:lnTo>
                  <a:pt x="5" y="26"/>
                </a:lnTo>
                <a:lnTo>
                  <a:pt x="2" y="24"/>
                </a:lnTo>
                <a:lnTo>
                  <a:pt x="1" y="22"/>
                </a:lnTo>
                <a:lnTo>
                  <a:pt x="0" y="19"/>
                </a:lnTo>
                <a:lnTo>
                  <a:pt x="0" y="16"/>
                </a:lnTo>
                <a:lnTo>
                  <a:pt x="0" y="15"/>
                </a:lnTo>
                <a:lnTo>
                  <a:pt x="1" y="12"/>
                </a:lnTo>
                <a:lnTo>
                  <a:pt x="2" y="9"/>
                </a:lnTo>
                <a:lnTo>
                  <a:pt x="4" y="7"/>
                </a:lnTo>
                <a:lnTo>
                  <a:pt x="6" y="5"/>
                </a:lnTo>
                <a:lnTo>
                  <a:pt x="8" y="3"/>
                </a:lnTo>
                <a:lnTo>
                  <a:pt x="10" y="1"/>
                </a:lnTo>
                <a:lnTo>
                  <a:pt x="13" y="0"/>
                </a:lnTo>
                <a:lnTo>
                  <a:pt x="16" y="0"/>
                </a:lnTo>
                <a:lnTo>
                  <a:pt x="17" y="0"/>
                </a:lnTo>
                <a:lnTo>
                  <a:pt x="20" y="1"/>
                </a:lnTo>
                <a:lnTo>
                  <a:pt x="23" y="3"/>
                </a:lnTo>
                <a:lnTo>
                  <a:pt x="25" y="4"/>
                </a:lnTo>
                <a:lnTo>
                  <a:pt x="7" y="28"/>
                </a:lnTo>
                <a:close/>
              </a:path>
            </a:pathLst>
          </a:custGeom>
          <a:solidFill>
            <a:srgbClr val="000000"/>
          </a:solidFill>
          <a:ln w="0">
            <a:solidFill>
              <a:srgbClr val="000000"/>
            </a:solidFill>
            <a:round/>
            <a:headEnd/>
            <a:tailEnd/>
          </a:ln>
        </p:spPr>
        <p:txBody>
          <a:bodyPr/>
          <a:lstStyle/>
          <a:p>
            <a:endParaRPr lang="en-US"/>
          </a:p>
        </p:txBody>
      </p:sp>
      <p:sp>
        <p:nvSpPr>
          <p:cNvPr id="67955" name="Freeform 369"/>
          <p:cNvSpPr>
            <a:spLocks noChangeAspect="1"/>
          </p:cNvSpPr>
          <p:nvPr/>
        </p:nvSpPr>
        <p:spPr bwMode="auto">
          <a:xfrm>
            <a:off x="8877300" y="3724275"/>
            <a:ext cx="20638" cy="26988"/>
          </a:xfrm>
          <a:custGeom>
            <a:avLst/>
            <a:gdLst>
              <a:gd name="T0" fmla="*/ 2147483647 w 58"/>
              <a:gd name="T1" fmla="*/ 2147483647 h 77"/>
              <a:gd name="T2" fmla="*/ 2147483647 w 58"/>
              <a:gd name="T3" fmla="*/ 2147483647 h 77"/>
              <a:gd name="T4" fmla="*/ 0 w 58"/>
              <a:gd name="T5" fmla="*/ 2147483647 h 77"/>
              <a:gd name="T6" fmla="*/ 2147483647 w 58"/>
              <a:gd name="T7" fmla="*/ 2147483647 h 77"/>
              <a:gd name="T8" fmla="*/ 2147483647 w 58"/>
              <a:gd name="T9" fmla="*/ 0 h 77"/>
              <a:gd name="T10" fmla="*/ 2147483647 w 58"/>
              <a:gd name="T11" fmla="*/ 2147483647 h 77"/>
              <a:gd name="T12" fmla="*/ 2147483647 w 58"/>
              <a:gd name="T13" fmla="*/ 2147483647 h 77"/>
              <a:gd name="T14" fmla="*/ 0 60000 65536"/>
              <a:gd name="T15" fmla="*/ 0 60000 65536"/>
              <a:gd name="T16" fmla="*/ 0 60000 65536"/>
              <a:gd name="T17" fmla="*/ 0 60000 65536"/>
              <a:gd name="T18" fmla="*/ 0 60000 65536"/>
              <a:gd name="T19" fmla="*/ 0 60000 65536"/>
              <a:gd name="T20" fmla="*/ 0 60000 65536"/>
              <a:gd name="T21" fmla="*/ 0 w 58"/>
              <a:gd name="T22" fmla="*/ 0 h 77"/>
              <a:gd name="T23" fmla="*/ 58 w 58"/>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77">
                <a:moveTo>
                  <a:pt x="58" y="62"/>
                </a:moveTo>
                <a:lnTo>
                  <a:pt x="31" y="77"/>
                </a:lnTo>
                <a:lnTo>
                  <a:pt x="0" y="20"/>
                </a:lnTo>
                <a:lnTo>
                  <a:pt x="1" y="21"/>
                </a:lnTo>
                <a:lnTo>
                  <a:pt x="24" y="0"/>
                </a:lnTo>
                <a:lnTo>
                  <a:pt x="25" y="1"/>
                </a:lnTo>
                <a:lnTo>
                  <a:pt x="58" y="62"/>
                </a:lnTo>
                <a:close/>
              </a:path>
            </a:pathLst>
          </a:custGeom>
          <a:solidFill>
            <a:srgbClr val="000000"/>
          </a:solidFill>
          <a:ln w="0">
            <a:solidFill>
              <a:srgbClr val="000000"/>
            </a:solidFill>
            <a:round/>
            <a:headEnd/>
            <a:tailEnd/>
          </a:ln>
        </p:spPr>
        <p:txBody>
          <a:bodyPr/>
          <a:lstStyle/>
          <a:p>
            <a:endParaRPr lang="en-US"/>
          </a:p>
        </p:txBody>
      </p:sp>
      <p:sp>
        <p:nvSpPr>
          <p:cNvPr id="67956" name="Freeform 370"/>
          <p:cNvSpPr>
            <a:spLocks noChangeAspect="1"/>
          </p:cNvSpPr>
          <p:nvPr/>
        </p:nvSpPr>
        <p:spPr bwMode="auto">
          <a:xfrm>
            <a:off x="8861425" y="3703638"/>
            <a:ext cx="25400" cy="28575"/>
          </a:xfrm>
          <a:custGeom>
            <a:avLst/>
            <a:gdLst>
              <a:gd name="T0" fmla="*/ 2147483647 w 76"/>
              <a:gd name="T1" fmla="*/ 2147483647 h 82"/>
              <a:gd name="T2" fmla="*/ 2147483647 w 76"/>
              <a:gd name="T3" fmla="*/ 2147483647 h 82"/>
              <a:gd name="T4" fmla="*/ 0 w 76"/>
              <a:gd name="T5" fmla="*/ 2147483647 h 82"/>
              <a:gd name="T6" fmla="*/ 0 w 76"/>
              <a:gd name="T7" fmla="*/ 2147483647 h 82"/>
              <a:gd name="T8" fmla="*/ 2147483647 w 76"/>
              <a:gd name="T9" fmla="*/ 0 h 82"/>
              <a:gd name="T10" fmla="*/ 2147483647 w 76"/>
              <a:gd name="T11" fmla="*/ 0 h 82"/>
              <a:gd name="T12" fmla="*/ 2147483647 w 76"/>
              <a:gd name="T13" fmla="*/ 2147483647 h 82"/>
              <a:gd name="T14" fmla="*/ 0 60000 65536"/>
              <a:gd name="T15" fmla="*/ 0 60000 65536"/>
              <a:gd name="T16" fmla="*/ 0 60000 65536"/>
              <a:gd name="T17" fmla="*/ 0 60000 65536"/>
              <a:gd name="T18" fmla="*/ 0 60000 65536"/>
              <a:gd name="T19" fmla="*/ 0 60000 65536"/>
              <a:gd name="T20" fmla="*/ 0 60000 65536"/>
              <a:gd name="T21" fmla="*/ 0 w 76"/>
              <a:gd name="T22" fmla="*/ 0 h 82"/>
              <a:gd name="T23" fmla="*/ 76 w 76"/>
              <a:gd name="T24" fmla="*/ 82 h 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82">
                <a:moveTo>
                  <a:pt x="76" y="61"/>
                </a:moveTo>
                <a:lnTo>
                  <a:pt x="53" y="82"/>
                </a:lnTo>
                <a:lnTo>
                  <a:pt x="0" y="22"/>
                </a:lnTo>
                <a:lnTo>
                  <a:pt x="21" y="0"/>
                </a:lnTo>
                <a:lnTo>
                  <a:pt x="76" y="61"/>
                </a:lnTo>
                <a:close/>
              </a:path>
            </a:pathLst>
          </a:custGeom>
          <a:solidFill>
            <a:srgbClr val="000000"/>
          </a:solidFill>
          <a:ln w="0">
            <a:solidFill>
              <a:srgbClr val="000000"/>
            </a:solidFill>
            <a:round/>
            <a:headEnd/>
            <a:tailEnd/>
          </a:ln>
        </p:spPr>
        <p:txBody>
          <a:bodyPr/>
          <a:lstStyle/>
          <a:p>
            <a:endParaRPr lang="en-US"/>
          </a:p>
        </p:txBody>
      </p:sp>
      <p:sp>
        <p:nvSpPr>
          <p:cNvPr id="67957" name="Freeform 371"/>
          <p:cNvSpPr>
            <a:spLocks noChangeAspect="1"/>
          </p:cNvSpPr>
          <p:nvPr/>
        </p:nvSpPr>
        <p:spPr bwMode="auto">
          <a:xfrm>
            <a:off x="8836025" y="3683000"/>
            <a:ext cx="30163" cy="30163"/>
          </a:xfrm>
          <a:custGeom>
            <a:avLst/>
            <a:gdLst>
              <a:gd name="T0" fmla="*/ 2147483647 w 89"/>
              <a:gd name="T1" fmla="*/ 2147483647 h 85"/>
              <a:gd name="T2" fmla="*/ 2147483647 w 89"/>
              <a:gd name="T3" fmla="*/ 2147483647 h 85"/>
              <a:gd name="T4" fmla="*/ 2147483647 w 89"/>
              <a:gd name="T5" fmla="*/ 2147483647 h 85"/>
              <a:gd name="T6" fmla="*/ 0 w 89"/>
              <a:gd name="T7" fmla="*/ 2147483647 h 85"/>
              <a:gd name="T8" fmla="*/ 2147483647 w 89"/>
              <a:gd name="T9" fmla="*/ 2147483647 h 85"/>
              <a:gd name="T10" fmla="*/ 2147483647 w 89"/>
              <a:gd name="T11" fmla="*/ 0 h 85"/>
              <a:gd name="T12" fmla="*/ 2147483647 w 89"/>
              <a:gd name="T13" fmla="*/ 2147483647 h 85"/>
              <a:gd name="T14" fmla="*/ 0 60000 65536"/>
              <a:gd name="T15" fmla="*/ 0 60000 65536"/>
              <a:gd name="T16" fmla="*/ 0 60000 65536"/>
              <a:gd name="T17" fmla="*/ 0 60000 65536"/>
              <a:gd name="T18" fmla="*/ 0 60000 65536"/>
              <a:gd name="T19" fmla="*/ 0 60000 65536"/>
              <a:gd name="T20" fmla="*/ 0 60000 65536"/>
              <a:gd name="T21" fmla="*/ 0 w 89"/>
              <a:gd name="T22" fmla="*/ 0 h 85"/>
              <a:gd name="T23" fmla="*/ 89 w 89"/>
              <a:gd name="T24" fmla="*/ 85 h 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85">
                <a:moveTo>
                  <a:pt x="89" y="63"/>
                </a:moveTo>
                <a:lnTo>
                  <a:pt x="68" y="85"/>
                </a:lnTo>
                <a:lnTo>
                  <a:pt x="1" y="27"/>
                </a:lnTo>
                <a:lnTo>
                  <a:pt x="0" y="26"/>
                </a:lnTo>
                <a:lnTo>
                  <a:pt x="18" y="1"/>
                </a:lnTo>
                <a:lnTo>
                  <a:pt x="17" y="0"/>
                </a:lnTo>
                <a:lnTo>
                  <a:pt x="89" y="63"/>
                </a:lnTo>
                <a:close/>
              </a:path>
            </a:pathLst>
          </a:custGeom>
          <a:solidFill>
            <a:srgbClr val="000000"/>
          </a:solidFill>
          <a:ln w="0">
            <a:solidFill>
              <a:srgbClr val="000000"/>
            </a:solidFill>
            <a:round/>
            <a:headEnd/>
            <a:tailEnd/>
          </a:ln>
        </p:spPr>
        <p:txBody>
          <a:bodyPr/>
          <a:lstStyle/>
          <a:p>
            <a:endParaRPr lang="en-US"/>
          </a:p>
        </p:txBody>
      </p:sp>
      <p:sp>
        <p:nvSpPr>
          <p:cNvPr id="67958" name="Freeform 372"/>
          <p:cNvSpPr>
            <a:spLocks noChangeAspect="1"/>
          </p:cNvSpPr>
          <p:nvPr/>
        </p:nvSpPr>
        <p:spPr bwMode="auto">
          <a:xfrm>
            <a:off x="8802688" y="3662363"/>
            <a:ext cx="38100" cy="30162"/>
          </a:xfrm>
          <a:custGeom>
            <a:avLst/>
            <a:gdLst>
              <a:gd name="T0" fmla="*/ 2147483647 w 117"/>
              <a:gd name="T1" fmla="*/ 2147483647 h 83"/>
              <a:gd name="T2" fmla="*/ 2147483647 w 117"/>
              <a:gd name="T3" fmla="*/ 2147483647 h 83"/>
              <a:gd name="T4" fmla="*/ 0 w 117"/>
              <a:gd name="T5" fmla="*/ 2147483647 h 83"/>
              <a:gd name="T6" fmla="*/ 2147483647 w 117"/>
              <a:gd name="T7" fmla="*/ 2147483647 h 83"/>
              <a:gd name="T8" fmla="*/ 2147483647 w 117"/>
              <a:gd name="T9" fmla="*/ 0 h 83"/>
              <a:gd name="T10" fmla="*/ 2147483647 w 117"/>
              <a:gd name="T11" fmla="*/ 2147483647 h 83"/>
              <a:gd name="T12" fmla="*/ 2147483647 w 117"/>
              <a:gd name="T13" fmla="*/ 2147483647 h 83"/>
              <a:gd name="T14" fmla="*/ 0 60000 65536"/>
              <a:gd name="T15" fmla="*/ 0 60000 65536"/>
              <a:gd name="T16" fmla="*/ 0 60000 65536"/>
              <a:gd name="T17" fmla="*/ 0 60000 65536"/>
              <a:gd name="T18" fmla="*/ 0 60000 65536"/>
              <a:gd name="T19" fmla="*/ 0 60000 65536"/>
              <a:gd name="T20" fmla="*/ 0 60000 65536"/>
              <a:gd name="T21" fmla="*/ 0 w 117"/>
              <a:gd name="T22" fmla="*/ 0 h 83"/>
              <a:gd name="T23" fmla="*/ 117 w 117"/>
              <a:gd name="T24" fmla="*/ 83 h 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7" h="83">
                <a:moveTo>
                  <a:pt x="117" y="58"/>
                </a:moveTo>
                <a:lnTo>
                  <a:pt x="99" y="83"/>
                </a:lnTo>
                <a:lnTo>
                  <a:pt x="0" y="11"/>
                </a:lnTo>
                <a:lnTo>
                  <a:pt x="21" y="25"/>
                </a:lnTo>
                <a:lnTo>
                  <a:pt x="37" y="0"/>
                </a:lnTo>
                <a:lnTo>
                  <a:pt x="58" y="15"/>
                </a:lnTo>
                <a:lnTo>
                  <a:pt x="117" y="58"/>
                </a:lnTo>
                <a:close/>
              </a:path>
            </a:pathLst>
          </a:custGeom>
          <a:solidFill>
            <a:srgbClr val="000000"/>
          </a:solidFill>
          <a:ln w="0">
            <a:solidFill>
              <a:srgbClr val="000000"/>
            </a:solidFill>
            <a:round/>
            <a:headEnd/>
            <a:tailEnd/>
          </a:ln>
        </p:spPr>
        <p:txBody>
          <a:bodyPr/>
          <a:lstStyle/>
          <a:p>
            <a:endParaRPr lang="en-US"/>
          </a:p>
        </p:txBody>
      </p:sp>
      <p:sp>
        <p:nvSpPr>
          <p:cNvPr id="67959" name="Freeform 373"/>
          <p:cNvSpPr>
            <a:spLocks noChangeAspect="1"/>
          </p:cNvSpPr>
          <p:nvPr/>
        </p:nvSpPr>
        <p:spPr bwMode="auto">
          <a:xfrm>
            <a:off x="8778875" y="3643313"/>
            <a:ext cx="34925" cy="30162"/>
          </a:xfrm>
          <a:custGeom>
            <a:avLst/>
            <a:gdLst>
              <a:gd name="T0" fmla="*/ 2147483647 w 99"/>
              <a:gd name="T1" fmla="*/ 2147483647 h 83"/>
              <a:gd name="T2" fmla="*/ 2147483647 w 99"/>
              <a:gd name="T3" fmla="*/ 2147483647 h 83"/>
              <a:gd name="T4" fmla="*/ 0 w 99"/>
              <a:gd name="T5" fmla="*/ 2147483647 h 83"/>
              <a:gd name="T6" fmla="*/ 0 w 99"/>
              <a:gd name="T7" fmla="*/ 2147483647 h 83"/>
              <a:gd name="T8" fmla="*/ 2147483647 w 99"/>
              <a:gd name="T9" fmla="*/ 0 h 83"/>
              <a:gd name="T10" fmla="*/ 2147483647 w 99"/>
              <a:gd name="T11" fmla="*/ 0 h 83"/>
              <a:gd name="T12" fmla="*/ 2147483647 w 99"/>
              <a:gd name="T13" fmla="*/ 2147483647 h 83"/>
              <a:gd name="T14" fmla="*/ 0 60000 65536"/>
              <a:gd name="T15" fmla="*/ 0 60000 65536"/>
              <a:gd name="T16" fmla="*/ 0 60000 65536"/>
              <a:gd name="T17" fmla="*/ 0 60000 65536"/>
              <a:gd name="T18" fmla="*/ 0 60000 65536"/>
              <a:gd name="T19" fmla="*/ 0 60000 65536"/>
              <a:gd name="T20" fmla="*/ 0 60000 65536"/>
              <a:gd name="T21" fmla="*/ 0 w 99"/>
              <a:gd name="T22" fmla="*/ 0 h 83"/>
              <a:gd name="T23" fmla="*/ 99 w 99"/>
              <a:gd name="T24" fmla="*/ 83 h 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9" h="83">
                <a:moveTo>
                  <a:pt x="99" y="58"/>
                </a:moveTo>
                <a:lnTo>
                  <a:pt x="83" y="83"/>
                </a:lnTo>
                <a:lnTo>
                  <a:pt x="0" y="25"/>
                </a:lnTo>
                <a:lnTo>
                  <a:pt x="16" y="0"/>
                </a:lnTo>
                <a:lnTo>
                  <a:pt x="99" y="58"/>
                </a:lnTo>
                <a:close/>
              </a:path>
            </a:pathLst>
          </a:custGeom>
          <a:solidFill>
            <a:srgbClr val="000000"/>
          </a:solidFill>
          <a:ln w="0">
            <a:solidFill>
              <a:srgbClr val="000000"/>
            </a:solidFill>
            <a:round/>
            <a:headEnd/>
            <a:tailEnd/>
          </a:ln>
        </p:spPr>
        <p:txBody>
          <a:bodyPr/>
          <a:lstStyle/>
          <a:p>
            <a:endParaRPr lang="en-US"/>
          </a:p>
        </p:txBody>
      </p:sp>
      <p:sp>
        <p:nvSpPr>
          <p:cNvPr id="67960" name="Freeform 374"/>
          <p:cNvSpPr>
            <a:spLocks noChangeAspect="1"/>
          </p:cNvSpPr>
          <p:nvPr/>
        </p:nvSpPr>
        <p:spPr bwMode="auto">
          <a:xfrm>
            <a:off x="8753475" y="3624263"/>
            <a:ext cx="33338" cy="26987"/>
          </a:xfrm>
          <a:custGeom>
            <a:avLst/>
            <a:gdLst>
              <a:gd name="T0" fmla="*/ 2147483647 w 98"/>
              <a:gd name="T1" fmla="*/ 2147483647 h 79"/>
              <a:gd name="T2" fmla="*/ 2147483647 w 98"/>
              <a:gd name="T3" fmla="*/ 2147483647 h 79"/>
              <a:gd name="T4" fmla="*/ 0 w 98"/>
              <a:gd name="T5" fmla="*/ 2147483647 h 79"/>
              <a:gd name="T6" fmla="*/ 0 w 98"/>
              <a:gd name="T7" fmla="*/ 2147483647 h 79"/>
              <a:gd name="T8" fmla="*/ 2147483647 w 98"/>
              <a:gd name="T9" fmla="*/ 0 h 79"/>
              <a:gd name="T10" fmla="*/ 2147483647 w 98"/>
              <a:gd name="T11" fmla="*/ 0 h 79"/>
              <a:gd name="T12" fmla="*/ 2147483647 w 98"/>
              <a:gd name="T13" fmla="*/ 2147483647 h 79"/>
              <a:gd name="T14" fmla="*/ 0 60000 65536"/>
              <a:gd name="T15" fmla="*/ 0 60000 65536"/>
              <a:gd name="T16" fmla="*/ 0 60000 65536"/>
              <a:gd name="T17" fmla="*/ 0 60000 65536"/>
              <a:gd name="T18" fmla="*/ 0 60000 65536"/>
              <a:gd name="T19" fmla="*/ 0 60000 65536"/>
              <a:gd name="T20" fmla="*/ 0 60000 65536"/>
              <a:gd name="T21" fmla="*/ 0 w 98"/>
              <a:gd name="T22" fmla="*/ 0 h 79"/>
              <a:gd name="T23" fmla="*/ 98 w 98"/>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8" h="79">
                <a:moveTo>
                  <a:pt x="98" y="54"/>
                </a:moveTo>
                <a:lnTo>
                  <a:pt x="82" y="79"/>
                </a:lnTo>
                <a:lnTo>
                  <a:pt x="0" y="25"/>
                </a:lnTo>
                <a:lnTo>
                  <a:pt x="16" y="0"/>
                </a:lnTo>
                <a:lnTo>
                  <a:pt x="98" y="54"/>
                </a:lnTo>
                <a:close/>
              </a:path>
            </a:pathLst>
          </a:custGeom>
          <a:solidFill>
            <a:srgbClr val="000000"/>
          </a:solidFill>
          <a:ln w="0">
            <a:solidFill>
              <a:srgbClr val="000000"/>
            </a:solidFill>
            <a:round/>
            <a:headEnd/>
            <a:tailEnd/>
          </a:ln>
        </p:spPr>
        <p:txBody>
          <a:bodyPr/>
          <a:lstStyle/>
          <a:p>
            <a:endParaRPr lang="en-US"/>
          </a:p>
        </p:txBody>
      </p:sp>
      <p:sp>
        <p:nvSpPr>
          <p:cNvPr id="67961" name="Freeform 375"/>
          <p:cNvSpPr>
            <a:spLocks noChangeAspect="1"/>
          </p:cNvSpPr>
          <p:nvPr/>
        </p:nvSpPr>
        <p:spPr bwMode="auto">
          <a:xfrm>
            <a:off x="8724900" y="3605213"/>
            <a:ext cx="34925" cy="26987"/>
          </a:xfrm>
          <a:custGeom>
            <a:avLst/>
            <a:gdLst>
              <a:gd name="T0" fmla="*/ 2147483647 w 101"/>
              <a:gd name="T1" fmla="*/ 2147483647 h 76"/>
              <a:gd name="T2" fmla="*/ 2147483647 w 101"/>
              <a:gd name="T3" fmla="*/ 2147483647 h 76"/>
              <a:gd name="T4" fmla="*/ 0 w 101"/>
              <a:gd name="T5" fmla="*/ 2147483647 h 76"/>
              <a:gd name="T6" fmla="*/ 2147483647 w 101"/>
              <a:gd name="T7" fmla="*/ 2147483647 h 76"/>
              <a:gd name="T8" fmla="*/ 2147483647 w 101"/>
              <a:gd name="T9" fmla="*/ 0 h 76"/>
              <a:gd name="T10" fmla="*/ 2147483647 w 101"/>
              <a:gd name="T11" fmla="*/ 2147483647 h 76"/>
              <a:gd name="T12" fmla="*/ 2147483647 w 101"/>
              <a:gd name="T13" fmla="*/ 2147483647 h 76"/>
              <a:gd name="T14" fmla="*/ 0 60000 65536"/>
              <a:gd name="T15" fmla="*/ 0 60000 65536"/>
              <a:gd name="T16" fmla="*/ 0 60000 65536"/>
              <a:gd name="T17" fmla="*/ 0 60000 65536"/>
              <a:gd name="T18" fmla="*/ 0 60000 65536"/>
              <a:gd name="T19" fmla="*/ 0 60000 65536"/>
              <a:gd name="T20" fmla="*/ 0 60000 65536"/>
              <a:gd name="T21" fmla="*/ 0 w 101"/>
              <a:gd name="T22" fmla="*/ 0 h 76"/>
              <a:gd name="T23" fmla="*/ 101 w 101"/>
              <a:gd name="T24" fmla="*/ 76 h 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1" h="76">
                <a:moveTo>
                  <a:pt x="101" y="51"/>
                </a:moveTo>
                <a:lnTo>
                  <a:pt x="85" y="76"/>
                </a:lnTo>
                <a:lnTo>
                  <a:pt x="0" y="18"/>
                </a:lnTo>
                <a:lnTo>
                  <a:pt x="9" y="25"/>
                </a:lnTo>
                <a:lnTo>
                  <a:pt x="28" y="0"/>
                </a:lnTo>
                <a:lnTo>
                  <a:pt x="37" y="8"/>
                </a:lnTo>
                <a:lnTo>
                  <a:pt x="101" y="51"/>
                </a:lnTo>
                <a:close/>
              </a:path>
            </a:pathLst>
          </a:custGeom>
          <a:solidFill>
            <a:srgbClr val="000000"/>
          </a:solidFill>
          <a:ln w="0">
            <a:solidFill>
              <a:srgbClr val="000000"/>
            </a:solidFill>
            <a:round/>
            <a:headEnd/>
            <a:tailEnd/>
          </a:ln>
        </p:spPr>
        <p:txBody>
          <a:bodyPr/>
          <a:lstStyle/>
          <a:p>
            <a:endParaRPr lang="en-US"/>
          </a:p>
        </p:txBody>
      </p:sp>
      <p:sp>
        <p:nvSpPr>
          <p:cNvPr id="67962" name="Freeform 376"/>
          <p:cNvSpPr>
            <a:spLocks noChangeAspect="1"/>
          </p:cNvSpPr>
          <p:nvPr/>
        </p:nvSpPr>
        <p:spPr bwMode="auto">
          <a:xfrm>
            <a:off x="8704263" y="3592513"/>
            <a:ext cx="26987" cy="22225"/>
          </a:xfrm>
          <a:custGeom>
            <a:avLst/>
            <a:gdLst>
              <a:gd name="T0" fmla="*/ 2147483647 w 79"/>
              <a:gd name="T1" fmla="*/ 2147483647 h 70"/>
              <a:gd name="T2" fmla="*/ 2147483647 w 79"/>
              <a:gd name="T3" fmla="*/ 2147483647 h 70"/>
              <a:gd name="T4" fmla="*/ 0 w 79"/>
              <a:gd name="T5" fmla="*/ 2147483647 h 70"/>
              <a:gd name="T6" fmla="*/ 2147483647 w 79"/>
              <a:gd name="T7" fmla="*/ 0 h 70"/>
              <a:gd name="T8" fmla="*/ 2147483647 w 79"/>
              <a:gd name="T9" fmla="*/ 2147483647 h 70"/>
              <a:gd name="T10" fmla="*/ 0 60000 65536"/>
              <a:gd name="T11" fmla="*/ 0 60000 65536"/>
              <a:gd name="T12" fmla="*/ 0 60000 65536"/>
              <a:gd name="T13" fmla="*/ 0 60000 65536"/>
              <a:gd name="T14" fmla="*/ 0 60000 65536"/>
              <a:gd name="T15" fmla="*/ 0 w 79"/>
              <a:gd name="T16" fmla="*/ 0 h 70"/>
              <a:gd name="T17" fmla="*/ 79 w 79"/>
              <a:gd name="T18" fmla="*/ 70 h 70"/>
            </a:gdLst>
            <a:ahLst/>
            <a:cxnLst>
              <a:cxn ang="T10">
                <a:pos x="T0" y="T1"/>
              </a:cxn>
              <a:cxn ang="T11">
                <a:pos x="T2" y="T3"/>
              </a:cxn>
              <a:cxn ang="T12">
                <a:pos x="T4" y="T5"/>
              </a:cxn>
              <a:cxn ang="T13">
                <a:pos x="T6" y="T7"/>
              </a:cxn>
              <a:cxn ang="T14">
                <a:pos x="T8" y="T9"/>
              </a:cxn>
            </a:cxnLst>
            <a:rect l="T15" t="T16" r="T17" b="T18"/>
            <a:pathLst>
              <a:path w="79" h="70">
                <a:moveTo>
                  <a:pt x="79" y="45"/>
                </a:moveTo>
                <a:lnTo>
                  <a:pt x="60" y="70"/>
                </a:lnTo>
                <a:lnTo>
                  <a:pt x="0" y="24"/>
                </a:lnTo>
                <a:lnTo>
                  <a:pt x="18" y="0"/>
                </a:lnTo>
                <a:lnTo>
                  <a:pt x="79" y="45"/>
                </a:lnTo>
                <a:close/>
              </a:path>
            </a:pathLst>
          </a:custGeom>
          <a:solidFill>
            <a:srgbClr val="000000"/>
          </a:solidFill>
          <a:ln w="0">
            <a:solidFill>
              <a:srgbClr val="000000"/>
            </a:solidFill>
            <a:round/>
            <a:headEnd/>
            <a:tailEnd/>
          </a:ln>
        </p:spPr>
        <p:txBody>
          <a:bodyPr/>
          <a:lstStyle/>
          <a:p>
            <a:endParaRPr lang="en-US"/>
          </a:p>
        </p:txBody>
      </p:sp>
      <p:sp>
        <p:nvSpPr>
          <p:cNvPr id="67963" name="Freeform 377"/>
          <p:cNvSpPr>
            <a:spLocks noChangeAspect="1"/>
          </p:cNvSpPr>
          <p:nvPr/>
        </p:nvSpPr>
        <p:spPr bwMode="auto">
          <a:xfrm>
            <a:off x="8704263" y="3592513"/>
            <a:ext cx="7937" cy="7937"/>
          </a:xfrm>
          <a:custGeom>
            <a:avLst/>
            <a:gdLst>
              <a:gd name="T0" fmla="*/ 2147483647 w 26"/>
              <a:gd name="T1" fmla="*/ 0 h 26"/>
              <a:gd name="T2" fmla="*/ 2147483647 w 26"/>
              <a:gd name="T3" fmla="*/ 0 h 26"/>
              <a:gd name="T4" fmla="*/ 2147483647 w 26"/>
              <a:gd name="T5" fmla="*/ 2147483647 h 26"/>
              <a:gd name="T6" fmla="*/ 2147483647 w 26"/>
              <a:gd name="T7" fmla="*/ 2147483647 h 26"/>
              <a:gd name="T8" fmla="*/ 2147483647 w 26"/>
              <a:gd name="T9" fmla="*/ 2147483647 h 26"/>
              <a:gd name="T10" fmla="*/ 2147483647 w 26"/>
              <a:gd name="T11" fmla="*/ 2147483647 h 26"/>
              <a:gd name="T12" fmla="*/ 2147483647 w 26"/>
              <a:gd name="T13" fmla="*/ 2147483647 h 26"/>
              <a:gd name="T14" fmla="*/ 2147483647 w 26"/>
              <a:gd name="T15" fmla="*/ 2147483647 h 26"/>
              <a:gd name="T16" fmla="*/ 2147483647 w 26"/>
              <a:gd name="T17" fmla="*/ 2147483647 h 26"/>
              <a:gd name="T18" fmla="*/ 2147483647 w 26"/>
              <a:gd name="T19" fmla="*/ 2147483647 h 26"/>
              <a:gd name="T20" fmla="*/ 2147483647 w 26"/>
              <a:gd name="T21" fmla="*/ 2147483647 h 26"/>
              <a:gd name="T22" fmla="*/ 2147483647 w 26"/>
              <a:gd name="T23" fmla="*/ 2147483647 h 26"/>
              <a:gd name="T24" fmla="*/ 2147483647 w 26"/>
              <a:gd name="T25" fmla="*/ 2147483647 h 26"/>
              <a:gd name="T26" fmla="*/ 2147483647 w 26"/>
              <a:gd name="T27" fmla="*/ 2147483647 h 26"/>
              <a:gd name="T28" fmla="*/ 2147483647 w 26"/>
              <a:gd name="T29" fmla="*/ 2147483647 h 26"/>
              <a:gd name="T30" fmla="*/ 2147483647 w 26"/>
              <a:gd name="T31" fmla="*/ 2147483647 h 26"/>
              <a:gd name="T32" fmla="*/ 2147483647 w 26"/>
              <a:gd name="T33" fmla="*/ 2147483647 h 26"/>
              <a:gd name="T34" fmla="*/ 2147483647 w 26"/>
              <a:gd name="T35" fmla="*/ 2147483647 h 26"/>
              <a:gd name="T36" fmla="*/ 2147483647 w 26"/>
              <a:gd name="T37" fmla="*/ 2147483647 h 26"/>
              <a:gd name="T38" fmla="*/ 0 w 26"/>
              <a:gd name="T39" fmla="*/ 2147483647 h 26"/>
              <a:gd name="T40" fmla="*/ 0 w 26"/>
              <a:gd name="T41" fmla="*/ 2147483647 h 26"/>
              <a:gd name="T42" fmla="*/ 2147483647 w 26"/>
              <a:gd name="T43" fmla="*/ 0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26"/>
              <a:gd name="T68" fmla="*/ 26 w 26"/>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26">
                <a:moveTo>
                  <a:pt x="20" y="0"/>
                </a:moveTo>
                <a:lnTo>
                  <a:pt x="20" y="0"/>
                </a:lnTo>
                <a:lnTo>
                  <a:pt x="22" y="2"/>
                </a:lnTo>
                <a:lnTo>
                  <a:pt x="25" y="4"/>
                </a:lnTo>
                <a:lnTo>
                  <a:pt x="25" y="6"/>
                </a:lnTo>
                <a:lnTo>
                  <a:pt x="26" y="9"/>
                </a:lnTo>
                <a:lnTo>
                  <a:pt x="26" y="11"/>
                </a:lnTo>
                <a:lnTo>
                  <a:pt x="25" y="14"/>
                </a:lnTo>
                <a:lnTo>
                  <a:pt x="25" y="16"/>
                </a:lnTo>
                <a:lnTo>
                  <a:pt x="22" y="18"/>
                </a:lnTo>
                <a:lnTo>
                  <a:pt x="20" y="20"/>
                </a:lnTo>
                <a:lnTo>
                  <a:pt x="18" y="22"/>
                </a:lnTo>
                <a:lnTo>
                  <a:pt x="16" y="25"/>
                </a:lnTo>
                <a:lnTo>
                  <a:pt x="14" y="25"/>
                </a:lnTo>
                <a:lnTo>
                  <a:pt x="11" y="26"/>
                </a:lnTo>
                <a:lnTo>
                  <a:pt x="9" y="26"/>
                </a:lnTo>
                <a:lnTo>
                  <a:pt x="6" y="25"/>
                </a:lnTo>
                <a:lnTo>
                  <a:pt x="4" y="25"/>
                </a:lnTo>
                <a:lnTo>
                  <a:pt x="2" y="22"/>
                </a:lnTo>
                <a:lnTo>
                  <a:pt x="0" y="20"/>
                </a:lnTo>
                <a:lnTo>
                  <a:pt x="20" y="0"/>
                </a:lnTo>
                <a:close/>
              </a:path>
            </a:pathLst>
          </a:custGeom>
          <a:solidFill>
            <a:srgbClr val="000000"/>
          </a:solidFill>
          <a:ln w="0">
            <a:solidFill>
              <a:srgbClr val="000000"/>
            </a:solidFill>
            <a:round/>
            <a:headEnd/>
            <a:tailEnd/>
          </a:ln>
        </p:spPr>
        <p:txBody>
          <a:bodyPr/>
          <a:lstStyle/>
          <a:p>
            <a:endParaRPr lang="en-US"/>
          </a:p>
        </p:txBody>
      </p:sp>
      <p:sp>
        <p:nvSpPr>
          <p:cNvPr id="67964" name="Freeform 378"/>
          <p:cNvSpPr>
            <a:spLocks noChangeAspect="1"/>
          </p:cNvSpPr>
          <p:nvPr/>
        </p:nvSpPr>
        <p:spPr bwMode="auto">
          <a:xfrm>
            <a:off x="8701088" y="3592513"/>
            <a:ext cx="9525" cy="1587"/>
          </a:xfrm>
          <a:custGeom>
            <a:avLst/>
            <a:gdLst>
              <a:gd name="T0" fmla="*/ 0 w 31"/>
              <a:gd name="T1" fmla="*/ 0 h 1587"/>
              <a:gd name="T2" fmla="*/ 2147483647 w 31"/>
              <a:gd name="T3" fmla="*/ 0 h 1587"/>
              <a:gd name="T4" fmla="*/ 0 w 31"/>
              <a:gd name="T5" fmla="*/ 0 h 1587"/>
              <a:gd name="T6" fmla="*/ 0 60000 65536"/>
              <a:gd name="T7" fmla="*/ 0 60000 65536"/>
              <a:gd name="T8" fmla="*/ 0 60000 65536"/>
              <a:gd name="T9" fmla="*/ 0 w 31"/>
              <a:gd name="T10" fmla="*/ 0 h 1587"/>
              <a:gd name="T11" fmla="*/ 31 w 31"/>
              <a:gd name="T12" fmla="*/ 1587 h 1587"/>
            </a:gdLst>
            <a:ahLst/>
            <a:cxnLst>
              <a:cxn ang="T6">
                <a:pos x="T0" y="T1"/>
              </a:cxn>
              <a:cxn ang="T7">
                <a:pos x="T2" y="T3"/>
              </a:cxn>
              <a:cxn ang="T8">
                <a:pos x="T4" y="T5"/>
              </a:cxn>
            </a:cxnLst>
            <a:rect l="T9" t="T10" r="T11" b="T12"/>
            <a:pathLst>
              <a:path w="31" h="1587">
                <a:moveTo>
                  <a:pt x="0" y="0"/>
                </a:moveTo>
                <a:lnTo>
                  <a:pt x="31" y="0"/>
                </a:lnTo>
                <a:lnTo>
                  <a:pt x="0" y="0"/>
                </a:lnTo>
                <a:close/>
              </a:path>
            </a:pathLst>
          </a:custGeom>
          <a:solidFill>
            <a:srgbClr val="000000"/>
          </a:solidFill>
          <a:ln w="0">
            <a:solidFill>
              <a:srgbClr val="000000"/>
            </a:solidFill>
            <a:round/>
            <a:headEnd/>
            <a:tailEnd/>
          </a:ln>
        </p:spPr>
        <p:txBody>
          <a:bodyPr/>
          <a:lstStyle/>
          <a:p>
            <a:endParaRPr lang="en-US"/>
          </a:p>
        </p:txBody>
      </p:sp>
      <p:sp>
        <p:nvSpPr>
          <p:cNvPr id="67965" name="Freeform 379"/>
          <p:cNvSpPr>
            <a:spLocks noChangeAspect="1"/>
          </p:cNvSpPr>
          <p:nvPr/>
        </p:nvSpPr>
        <p:spPr bwMode="auto">
          <a:xfrm>
            <a:off x="8704263" y="3592513"/>
            <a:ext cx="6350" cy="4762"/>
          </a:xfrm>
          <a:custGeom>
            <a:avLst/>
            <a:gdLst>
              <a:gd name="T0" fmla="*/ 2147483647 w 22"/>
              <a:gd name="T1" fmla="*/ 2147483647 h 22"/>
              <a:gd name="T2" fmla="*/ 2147483647 w 22"/>
              <a:gd name="T3" fmla="*/ 2147483647 h 22"/>
              <a:gd name="T4" fmla="*/ 0 w 22"/>
              <a:gd name="T5" fmla="*/ 2147483647 h 22"/>
              <a:gd name="T6" fmla="*/ 0 w 22"/>
              <a:gd name="T7" fmla="*/ 2147483647 h 22"/>
              <a:gd name="T8" fmla="*/ 2147483647 w 22"/>
              <a:gd name="T9" fmla="*/ 0 h 22"/>
              <a:gd name="T10" fmla="*/ 2147483647 w 22"/>
              <a:gd name="T11" fmla="*/ 0 h 22"/>
              <a:gd name="T12" fmla="*/ 2147483647 w 22"/>
              <a:gd name="T13" fmla="*/ 2147483647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2"/>
                </a:moveTo>
                <a:lnTo>
                  <a:pt x="2" y="22"/>
                </a:lnTo>
                <a:lnTo>
                  <a:pt x="0" y="20"/>
                </a:lnTo>
                <a:lnTo>
                  <a:pt x="20" y="0"/>
                </a:lnTo>
                <a:lnTo>
                  <a:pt x="22" y="2"/>
                </a:lnTo>
                <a:close/>
              </a:path>
            </a:pathLst>
          </a:custGeom>
          <a:solidFill>
            <a:srgbClr val="000000"/>
          </a:solidFill>
          <a:ln w="0">
            <a:solidFill>
              <a:srgbClr val="000000"/>
            </a:solidFill>
            <a:round/>
            <a:headEnd/>
            <a:tailEnd/>
          </a:ln>
        </p:spPr>
        <p:txBody>
          <a:bodyPr/>
          <a:lstStyle/>
          <a:p>
            <a:endParaRPr lang="en-US"/>
          </a:p>
        </p:txBody>
      </p:sp>
      <p:sp>
        <p:nvSpPr>
          <p:cNvPr id="67966" name="Freeform 380"/>
          <p:cNvSpPr>
            <a:spLocks noChangeAspect="1"/>
          </p:cNvSpPr>
          <p:nvPr/>
        </p:nvSpPr>
        <p:spPr bwMode="auto">
          <a:xfrm>
            <a:off x="8702675" y="3590925"/>
            <a:ext cx="7938" cy="6350"/>
          </a:xfrm>
          <a:custGeom>
            <a:avLst/>
            <a:gdLst>
              <a:gd name="T0" fmla="*/ 2147483647 w 22"/>
              <a:gd name="T1" fmla="*/ 2147483647 h 21"/>
              <a:gd name="T2" fmla="*/ 2147483647 w 22"/>
              <a:gd name="T3" fmla="*/ 2147483647 h 21"/>
              <a:gd name="T4" fmla="*/ 0 w 22"/>
              <a:gd name="T5" fmla="*/ 2147483647 h 21"/>
              <a:gd name="T6" fmla="*/ 0 w 22"/>
              <a:gd name="T7" fmla="*/ 2147483647 h 21"/>
              <a:gd name="T8" fmla="*/ 2147483647 w 22"/>
              <a:gd name="T9" fmla="*/ 0 h 21"/>
              <a:gd name="T10" fmla="*/ 2147483647 w 22"/>
              <a:gd name="T11" fmla="*/ 0 h 21"/>
              <a:gd name="T12" fmla="*/ 2147483647 w 22"/>
              <a:gd name="T13" fmla="*/ 2147483647 h 21"/>
              <a:gd name="T14" fmla="*/ 0 60000 65536"/>
              <a:gd name="T15" fmla="*/ 0 60000 65536"/>
              <a:gd name="T16" fmla="*/ 0 60000 65536"/>
              <a:gd name="T17" fmla="*/ 0 60000 65536"/>
              <a:gd name="T18" fmla="*/ 0 60000 65536"/>
              <a:gd name="T19" fmla="*/ 0 60000 65536"/>
              <a:gd name="T20" fmla="*/ 0 60000 65536"/>
              <a:gd name="T21" fmla="*/ 0 w 22"/>
              <a:gd name="T22" fmla="*/ 0 h 21"/>
              <a:gd name="T23" fmla="*/ 22 w 22"/>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1">
                <a:moveTo>
                  <a:pt x="22" y="1"/>
                </a:moveTo>
                <a:lnTo>
                  <a:pt x="2" y="21"/>
                </a:lnTo>
                <a:lnTo>
                  <a:pt x="0" y="20"/>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67967" name="Freeform 381"/>
          <p:cNvSpPr>
            <a:spLocks noChangeAspect="1"/>
          </p:cNvSpPr>
          <p:nvPr/>
        </p:nvSpPr>
        <p:spPr bwMode="auto">
          <a:xfrm>
            <a:off x="8702675" y="3590925"/>
            <a:ext cx="7938" cy="6350"/>
          </a:xfrm>
          <a:custGeom>
            <a:avLst/>
            <a:gdLst>
              <a:gd name="T0" fmla="*/ 2147483647 w 22"/>
              <a:gd name="T1" fmla="*/ 2147483647 h 22"/>
              <a:gd name="T2" fmla="*/ 2147483647 w 22"/>
              <a:gd name="T3" fmla="*/ 2147483647 h 22"/>
              <a:gd name="T4" fmla="*/ 0 w 22"/>
              <a:gd name="T5" fmla="*/ 2147483647 h 22"/>
              <a:gd name="T6" fmla="*/ 0 w 22"/>
              <a:gd name="T7" fmla="*/ 2147483647 h 22"/>
              <a:gd name="T8" fmla="*/ 2147483647 w 22"/>
              <a:gd name="T9" fmla="*/ 0 h 22"/>
              <a:gd name="T10" fmla="*/ 2147483647 w 22"/>
              <a:gd name="T11" fmla="*/ 0 h 22"/>
              <a:gd name="T12" fmla="*/ 2147483647 w 22"/>
              <a:gd name="T13" fmla="*/ 2147483647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2"/>
                </a:moveTo>
                <a:lnTo>
                  <a:pt x="1" y="22"/>
                </a:lnTo>
                <a:lnTo>
                  <a:pt x="0" y="21"/>
                </a:lnTo>
                <a:lnTo>
                  <a:pt x="21" y="0"/>
                </a:lnTo>
                <a:lnTo>
                  <a:pt x="22" y="2"/>
                </a:lnTo>
                <a:close/>
              </a:path>
            </a:pathLst>
          </a:custGeom>
          <a:solidFill>
            <a:srgbClr val="000000"/>
          </a:solidFill>
          <a:ln w="0">
            <a:solidFill>
              <a:srgbClr val="000000"/>
            </a:solidFill>
            <a:round/>
            <a:headEnd/>
            <a:tailEnd/>
          </a:ln>
        </p:spPr>
        <p:txBody>
          <a:bodyPr/>
          <a:lstStyle/>
          <a:p>
            <a:endParaRPr lang="en-US"/>
          </a:p>
        </p:txBody>
      </p:sp>
      <p:sp>
        <p:nvSpPr>
          <p:cNvPr id="67968" name="Freeform 382"/>
          <p:cNvSpPr>
            <a:spLocks noChangeAspect="1"/>
          </p:cNvSpPr>
          <p:nvPr/>
        </p:nvSpPr>
        <p:spPr bwMode="auto">
          <a:xfrm>
            <a:off x="8702675" y="3590925"/>
            <a:ext cx="7938" cy="6350"/>
          </a:xfrm>
          <a:custGeom>
            <a:avLst/>
            <a:gdLst>
              <a:gd name="T0" fmla="*/ 2147483647 w 22"/>
              <a:gd name="T1" fmla="*/ 2147483647 h 22"/>
              <a:gd name="T2" fmla="*/ 2147483647 w 22"/>
              <a:gd name="T3" fmla="*/ 2147483647 h 22"/>
              <a:gd name="T4" fmla="*/ 0 w 22"/>
              <a:gd name="T5" fmla="*/ 2147483647 h 22"/>
              <a:gd name="T6" fmla="*/ 0 w 22"/>
              <a:gd name="T7" fmla="*/ 2147483647 h 22"/>
              <a:gd name="T8" fmla="*/ 2147483647 w 22"/>
              <a:gd name="T9" fmla="*/ 0 h 22"/>
              <a:gd name="T10" fmla="*/ 2147483647 w 22"/>
              <a:gd name="T11" fmla="*/ 0 h 22"/>
              <a:gd name="T12" fmla="*/ 2147483647 w 22"/>
              <a:gd name="T13" fmla="*/ 2147483647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1"/>
                </a:moveTo>
                <a:lnTo>
                  <a:pt x="1" y="22"/>
                </a:lnTo>
                <a:lnTo>
                  <a:pt x="0" y="21"/>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67969" name="Freeform 383"/>
          <p:cNvSpPr>
            <a:spLocks noChangeAspect="1"/>
          </p:cNvSpPr>
          <p:nvPr/>
        </p:nvSpPr>
        <p:spPr bwMode="auto">
          <a:xfrm>
            <a:off x="8702675" y="3590925"/>
            <a:ext cx="7938" cy="6350"/>
          </a:xfrm>
          <a:custGeom>
            <a:avLst/>
            <a:gdLst>
              <a:gd name="T0" fmla="*/ 2147483647 w 22"/>
              <a:gd name="T1" fmla="*/ 2147483647 h 22"/>
              <a:gd name="T2" fmla="*/ 2147483647 w 22"/>
              <a:gd name="T3" fmla="*/ 2147483647 h 22"/>
              <a:gd name="T4" fmla="*/ 0 w 22"/>
              <a:gd name="T5" fmla="*/ 2147483647 h 22"/>
              <a:gd name="T6" fmla="*/ 0 w 22"/>
              <a:gd name="T7" fmla="*/ 2147483647 h 22"/>
              <a:gd name="T8" fmla="*/ 2147483647 w 22"/>
              <a:gd name="T9" fmla="*/ 0 h 22"/>
              <a:gd name="T10" fmla="*/ 2147483647 w 22"/>
              <a:gd name="T11" fmla="*/ 0 h 22"/>
              <a:gd name="T12" fmla="*/ 2147483647 w 22"/>
              <a:gd name="T13" fmla="*/ 2147483647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1"/>
                </a:moveTo>
                <a:lnTo>
                  <a:pt x="1" y="22"/>
                </a:lnTo>
                <a:lnTo>
                  <a:pt x="0" y="21"/>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67970" name="Freeform 384"/>
          <p:cNvSpPr>
            <a:spLocks noChangeAspect="1"/>
          </p:cNvSpPr>
          <p:nvPr/>
        </p:nvSpPr>
        <p:spPr bwMode="auto">
          <a:xfrm>
            <a:off x="8702675" y="3590925"/>
            <a:ext cx="6350" cy="4763"/>
          </a:xfrm>
          <a:custGeom>
            <a:avLst/>
            <a:gdLst>
              <a:gd name="T0" fmla="*/ 2147483647 w 22"/>
              <a:gd name="T1" fmla="*/ 2147483647 h 22"/>
              <a:gd name="T2" fmla="*/ 2147483647 w 22"/>
              <a:gd name="T3" fmla="*/ 2147483647 h 22"/>
              <a:gd name="T4" fmla="*/ 0 w 22"/>
              <a:gd name="T5" fmla="*/ 2147483647 h 22"/>
              <a:gd name="T6" fmla="*/ 0 w 22"/>
              <a:gd name="T7" fmla="*/ 2147483647 h 22"/>
              <a:gd name="T8" fmla="*/ 2147483647 w 22"/>
              <a:gd name="T9" fmla="*/ 0 h 22"/>
              <a:gd name="T10" fmla="*/ 2147483647 w 22"/>
              <a:gd name="T11" fmla="*/ 0 h 22"/>
              <a:gd name="T12" fmla="*/ 2147483647 w 22"/>
              <a:gd name="T13" fmla="*/ 2147483647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1"/>
                </a:moveTo>
                <a:lnTo>
                  <a:pt x="1" y="22"/>
                </a:lnTo>
                <a:lnTo>
                  <a:pt x="0" y="21"/>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67971" name="Freeform 385"/>
          <p:cNvSpPr>
            <a:spLocks noChangeAspect="1"/>
          </p:cNvSpPr>
          <p:nvPr/>
        </p:nvSpPr>
        <p:spPr bwMode="auto">
          <a:xfrm>
            <a:off x="8701088" y="3590925"/>
            <a:ext cx="9525" cy="4763"/>
          </a:xfrm>
          <a:custGeom>
            <a:avLst/>
            <a:gdLst>
              <a:gd name="T0" fmla="*/ 2147483647 w 31"/>
              <a:gd name="T1" fmla="*/ 0 h 21"/>
              <a:gd name="T2" fmla="*/ 2147483647 w 31"/>
              <a:gd name="T3" fmla="*/ 2147483647 h 21"/>
              <a:gd name="T4" fmla="*/ 0 w 31"/>
              <a:gd name="T5" fmla="*/ 2147483647 h 21"/>
              <a:gd name="T6" fmla="*/ 0 w 31"/>
              <a:gd name="T7" fmla="*/ 2147483647 h 21"/>
              <a:gd name="T8" fmla="*/ 2147483647 w 31"/>
              <a:gd name="T9" fmla="*/ 2147483647 h 21"/>
              <a:gd name="T10" fmla="*/ 2147483647 w 31"/>
              <a:gd name="T11" fmla="*/ 2147483647 h 21"/>
              <a:gd name="T12" fmla="*/ 2147483647 w 31"/>
              <a:gd name="T13" fmla="*/ 0 h 21"/>
              <a:gd name="T14" fmla="*/ 0 60000 65536"/>
              <a:gd name="T15" fmla="*/ 0 60000 65536"/>
              <a:gd name="T16" fmla="*/ 0 60000 65536"/>
              <a:gd name="T17" fmla="*/ 0 60000 65536"/>
              <a:gd name="T18" fmla="*/ 0 60000 65536"/>
              <a:gd name="T19" fmla="*/ 0 60000 65536"/>
              <a:gd name="T20" fmla="*/ 0 60000 65536"/>
              <a:gd name="T21" fmla="*/ 0 w 31"/>
              <a:gd name="T22" fmla="*/ 0 h 21"/>
              <a:gd name="T23" fmla="*/ 31 w 31"/>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1">
                <a:moveTo>
                  <a:pt x="27" y="0"/>
                </a:moveTo>
                <a:lnTo>
                  <a:pt x="6" y="21"/>
                </a:lnTo>
                <a:lnTo>
                  <a:pt x="0" y="15"/>
                </a:lnTo>
                <a:lnTo>
                  <a:pt x="0" y="10"/>
                </a:lnTo>
                <a:lnTo>
                  <a:pt x="31" y="10"/>
                </a:lnTo>
                <a:lnTo>
                  <a:pt x="31" y="5"/>
                </a:lnTo>
                <a:lnTo>
                  <a:pt x="27" y="0"/>
                </a:lnTo>
                <a:close/>
              </a:path>
            </a:pathLst>
          </a:custGeom>
          <a:solidFill>
            <a:srgbClr val="000000"/>
          </a:solidFill>
          <a:ln w="0">
            <a:solidFill>
              <a:srgbClr val="000000"/>
            </a:solidFill>
            <a:round/>
            <a:headEnd/>
            <a:tailEnd/>
          </a:ln>
        </p:spPr>
        <p:txBody>
          <a:bodyPr/>
          <a:lstStyle/>
          <a:p>
            <a:endParaRPr lang="en-US"/>
          </a:p>
        </p:txBody>
      </p:sp>
      <p:sp>
        <p:nvSpPr>
          <p:cNvPr id="67972" name="Rectangle 386"/>
          <p:cNvSpPr>
            <a:spLocks noChangeAspect="1" noChangeArrowheads="1"/>
          </p:cNvSpPr>
          <p:nvPr/>
        </p:nvSpPr>
        <p:spPr bwMode="auto">
          <a:xfrm>
            <a:off x="8701088" y="3592513"/>
            <a:ext cx="9525" cy="1587"/>
          </a:xfrm>
          <a:prstGeom prst="rect">
            <a:avLst/>
          </a:prstGeom>
          <a:solidFill>
            <a:srgbClr val="000000"/>
          </a:solidFill>
          <a:ln w="0">
            <a:solidFill>
              <a:srgbClr val="000000"/>
            </a:solidFill>
            <a:miter lim="800000"/>
            <a:headEnd/>
            <a:tailEnd/>
          </a:ln>
        </p:spPr>
        <p:txBody>
          <a:bodyPr/>
          <a:lstStyle/>
          <a:p>
            <a:endParaRPr lang="en-US"/>
          </a:p>
        </p:txBody>
      </p:sp>
      <p:sp>
        <p:nvSpPr>
          <p:cNvPr id="67973" name="Freeform 387"/>
          <p:cNvSpPr>
            <a:spLocks noChangeAspect="1"/>
          </p:cNvSpPr>
          <p:nvPr/>
        </p:nvSpPr>
        <p:spPr bwMode="auto">
          <a:xfrm>
            <a:off x="8804275" y="3973513"/>
            <a:ext cx="1588" cy="11112"/>
          </a:xfrm>
          <a:custGeom>
            <a:avLst/>
            <a:gdLst>
              <a:gd name="T0" fmla="*/ 2147483647 w 4"/>
              <a:gd name="T1" fmla="*/ 0 h 31"/>
              <a:gd name="T2" fmla="*/ 0 w 4"/>
              <a:gd name="T3" fmla="*/ 2147483647 h 31"/>
              <a:gd name="T4" fmla="*/ 2147483647 w 4"/>
              <a:gd name="T5" fmla="*/ 0 h 31"/>
              <a:gd name="T6" fmla="*/ 0 60000 65536"/>
              <a:gd name="T7" fmla="*/ 0 60000 65536"/>
              <a:gd name="T8" fmla="*/ 0 60000 65536"/>
              <a:gd name="T9" fmla="*/ 0 w 4"/>
              <a:gd name="T10" fmla="*/ 0 h 31"/>
              <a:gd name="T11" fmla="*/ 4 w 4"/>
              <a:gd name="T12" fmla="*/ 31 h 31"/>
            </a:gdLst>
            <a:ahLst/>
            <a:cxnLst>
              <a:cxn ang="T6">
                <a:pos x="T0" y="T1"/>
              </a:cxn>
              <a:cxn ang="T7">
                <a:pos x="T2" y="T3"/>
              </a:cxn>
              <a:cxn ang="T8">
                <a:pos x="T4" y="T5"/>
              </a:cxn>
            </a:cxnLst>
            <a:rect l="T9" t="T10" r="T11" b="T12"/>
            <a:pathLst>
              <a:path w="4" h="31">
                <a:moveTo>
                  <a:pt x="4" y="0"/>
                </a:moveTo>
                <a:lnTo>
                  <a:pt x="0" y="31"/>
                </a:lnTo>
                <a:lnTo>
                  <a:pt x="4" y="0"/>
                </a:lnTo>
                <a:close/>
              </a:path>
            </a:pathLst>
          </a:custGeom>
          <a:solidFill>
            <a:srgbClr val="000000"/>
          </a:solidFill>
          <a:ln w="0">
            <a:solidFill>
              <a:srgbClr val="000000"/>
            </a:solidFill>
            <a:round/>
            <a:headEnd/>
            <a:tailEnd/>
          </a:ln>
        </p:spPr>
        <p:txBody>
          <a:bodyPr/>
          <a:lstStyle/>
          <a:p>
            <a:endParaRPr lang="en-US"/>
          </a:p>
        </p:txBody>
      </p:sp>
      <p:sp>
        <p:nvSpPr>
          <p:cNvPr id="67974" name="Freeform 388"/>
          <p:cNvSpPr>
            <a:spLocks noChangeAspect="1"/>
          </p:cNvSpPr>
          <p:nvPr/>
        </p:nvSpPr>
        <p:spPr bwMode="auto">
          <a:xfrm>
            <a:off x="8674100" y="3967163"/>
            <a:ext cx="3175" cy="12700"/>
          </a:xfrm>
          <a:custGeom>
            <a:avLst/>
            <a:gdLst>
              <a:gd name="T0" fmla="*/ 2147483647 w 16"/>
              <a:gd name="T1" fmla="*/ 2147483647 h 32"/>
              <a:gd name="T2" fmla="*/ 2147483647 w 16"/>
              <a:gd name="T3" fmla="*/ 2147483647 h 32"/>
              <a:gd name="T4" fmla="*/ 2147483647 w 16"/>
              <a:gd name="T5" fmla="*/ 2147483647 h 32"/>
              <a:gd name="T6" fmla="*/ 2147483647 w 16"/>
              <a:gd name="T7" fmla="*/ 2147483647 h 32"/>
              <a:gd name="T8" fmla="*/ 2147483647 w 16"/>
              <a:gd name="T9" fmla="*/ 2147483647 h 32"/>
              <a:gd name="T10" fmla="*/ 2147483647 w 16"/>
              <a:gd name="T11" fmla="*/ 2147483647 h 32"/>
              <a:gd name="T12" fmla="*/ 2147483647 w 16"/>
              <a:gd name="T13" fmla="*/ 2147483647 h 32"/>
              <a:gd name="T14" fmla="*/ 2147483647 w 16"/>
              <a:gd name="T15" fmla="*/ 2147483647 h 32"/>
              <a:gd name="T16" fmla="*/ 2147483647 w 16"/>
              <a:gd name="T17" fmla="*/ 2147483647 h 32"/>
              <a:gd name="T18" fmla="*/ 0 w 16"/>
              <a:gd name="T19" fmla="*/ 2147483647 h 32"/>
              <a:gd name="T20" fmla="*/ 0 w 16"/>
              <a:gd name="T21" fmla="*/ 2147483647 h 32"/>
              <a:gd name="T22" fmla="*/ 0 w 16"/>
              <a:gd name="T23" fmla="*/ 2147483647 h 32"/>
              <a:gd name="T24" fmla="*/ 2147483647 w 16"/>
              <a:gd name="T25" fmla="*/ 2147483647 h 32"/>
              <a:gd name="T26" fmla="*/ 2147483647 w 16"/>
              <a:gd name="T27" fmla="*/ 2147483647 h 32"/>
              <a:gd name="T28" fmla="*/ 2147483647 w 16"/>
              <a:gd name="T29" fmla="*/ 2147483647 h 32"/>
              <a:gd name="T30" fmla="*/ 2147483647 w 16"/>
              <a:gd name="T31" fmla="*/ 2147483647 h 32"/>
              <a:gd name="T32" fmla="*/ 2147483647 w 16"/>
              <a:gd name="T33" fmla="*/ 2147483647 h 32"/>
              <a:gd name="T34" fmla="*/ 2147483647 w 16"/>
              <a:gd name="T35" fmla="*/ 2147483647 h 32"/>
              <a:gd name="T36" fmla="*/ 2147483647 w 16"/>
              <a:gd name="T37" fmla="*/ 0 h 32"/>
              <a:gd name="T38" fmla="*/ 2147483647 w 16"/>
              <a:gd name="T39" fmla="*/ 0 h 32"/>
              <a:gd name="T40" fmla="*/ 2147483647 w 16"/>
              <a:gd name="T41" fmla="*/ 0 h 32"/>
              <a:gd name="T42" fmla="*/ 2147483647 w 16"/>
              <a:gd name="T43" fmla="*/ 2147483647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2"/>
              <a:gd name="T68" fmla="*/ 16 w 16"/>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2">
                <a:moveTo>
                  <a:pt x="16" y="32"/>
                </a:moveTo>
                <a:lnTo>
                  <a:pt x="16" y="32"/>
                </a:lnTo>
                <a:lnTo>
                  <a:pt x="14" y="32"/>
                </a:lnTo>
                <a:lnTo>
                  <a:pt x="11" y="31"/>
                </a:lnTo>
                <a:lnTo>
                  <a:pt x="8" y="29"/>
                </a:lnTo>
                <a:lnTo>
                  <a:pt x="6" y="27"/>
                </a:lnTo>
                <a:lnTo>
                  <a:pt x="4" y="25"/>
                </a:lnTo>
                <a:lnTo>
                  <a:pt x="2" y="23"/>
                </a:lnTo>
                <a:lnTo>
                  <a:pt x="1" y="21"/>
                </a:lnTo>
                <a:lnTo>
                  <a:pt x="0" y="18"/>
                </a:lnTo>
                <a:lnTo>
                  <a:pt x="0" y="16"/>
                </a:lnTo>
                <a:lnTo>
                  <a:pt x="0" y="14"/>
                </a:lnTo>
                <a:lnTo>
                  <a:pt x="1" y="11"/>
                </a:lnTo>
                <a:lnTo>
                  <a:pt x="2" y="9"/>
                </a:lnTo>
                <a:lnTo>
                  <a:pt x="4" y="7"/>
                </a:lnTo>
                <a:lnTo>
                  <a:pt x="6" y="5"/>
                </a:lnTo>
                <a:lnTo>
                  <a:pt x="8" y="3"/>
                </a:lnTo>
                <a:lnTo>
                  <a:pt x="11" y="1"/>
                </a:lnTo>
                <a:lnTo>
                  <a:pt x="14" y="0"/>
                </a:lnTo>
                <a:lnTo>
                  <a:pt x="16" y="0"/>
                </a:lnTo>
                <a:lnTo>
                  <a:pt x="16" y="32"/>
                </a:lnTo>
                <a:close/>
              </a:path>
            </a:pathLst>
          </a:custGeom>
          <a:solidFill>
            <a:srgbClr val="000000"/>
          </a:solidFill>
          <a:ln w="0">
            <a:solidFill>
              <a:srgbClr val="000000"/>
            </a:solidFill>
            <a:round/>
            <a:headEnd/>
            <a:tailEnd/>
          </a:ln>
        </p:spPr>
        <p:txBody>
          <a:bodyPr/>
          <a:lstStyle/>
          <a:p>
            <a:endParaRPr lang="en-US"/>
          </a:p>
        </p:txBody>
      </p:sp>
      <p:sp>
        <p:nvSpPr>
          <p:cNvPr id="67975" name="Freeform 389"/>
          <p:cNvSpPr>
            <a:spLocks noChangeAspect="1"/>
          </p:cNvSpPr>
          <p:nvPr/>
        </p:nvSpPr>
        <p:spPr bwMode="auto">
          <a:xfrm>
            <a:off x="8788400" y="3971925"/>
            <a:ext cx="17463" cy="12700"/>
          </a:xfrm>
          <a:custGeom>
            <a:avLst/>
            <a:gdLst>
              <a:gd name="T0" fmla="*/ 2147483647 w 50"/>
              <a:gd name="T1" fmla="*/ 2147483647 h 37"/>
              <a:gd name="T2" fmla="*/ 2147483647 w 50"/>
              <a:gd name="T3" fmla="*/ 2147483647 h 37"/>
              <a:gd name="T4" fmla="*/ 0 w 50"/>
              <a:gd name="T5" fmla="*/ 2147483647 h 37"/>
              <a:gd name="T6" fmla="*/ 2147483647 w 50"/>
              <a:gd name="T7" fmla="*/ 2147483647 h 37"/>
              <a:gd name="T8" fmla="*/ 2147483647 w 50"/>
              <a:gd name="T9" fmla="*/ 0 h 37"/>
              <a:gd name="T10" fmla="*/ 2147483647 w 50"/>
              <a:gd name="T11" fmla="*/ 0 h 37"/>
              <a:gd name="T12" fmla="*/ 2147483647 w 50"/>
              <a:gd name="T13" fmla="*/ 2147483647 h 37"/>
              <a:gd name="T14" fmla="*/ 0 60000 65536"/>
              <a:gd name="T15" fmla="*/ 0 60000 65536"/>
              <a:gd name="T16" fmla="*/ 0 60000 65536"/>
              <a:gd name="T17" fmla="*/ 0 60000 65536"/>
              <a:gd name="T18" fmla="*/ 0 60000 65536"/>
              <a:gd name="T19" fmla="*/ 0 60000 65536"/>
              <a:gd name="T20" fmla="*/ 0 60000 65536"/>
              <a:gd name="T21" fmla="*/ 0 w 50"/>
              <a:gd name="T22" fmla="*/ 0 h 37"/>
              <a:gd name="T23" fmla="*/ 50 w 50"/>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37">
                <a:moveTo>
                  <a:pt x="50" y="6"/>
                </a:moveTo>
                <a:lnTo>
                  <a:pt x="46" y="37"/>
                </a:lnTo>
                <a:lnTo>
                  <a:pt x="0" y="31"/>
                </a:lnTo>
                <a:lnTo>
                  <a:pt x="3" y="31"/>
                </a:lnTo>
                <a:lnTo>
                  <a:pt x="5" y="0"/>
                </a:lnTo>
                <a:lnTo>
                  <a:pt x="8" y="0"/>
                </a:lnTo>
                <a:lnTo>
                  <a:pt x="50" y="6"/>
                </a:lnTo>
                <a:close/>
              </a:path>
            </a:pathLst>
          </a:custGeom>
          <a:solidFill>
            <a:srgbClr val="000000"/>
          </a:solidFill>
          <a:ln w="0">
            <a:solidFill>
              <a:srgbClr val="000000"/>
            </a:solidFill>
            <a:round/>
            <a:headEnd/>
            <a:tailEnd/>
          </a:ln>
        </p:spPr>
        <p:txBody>
          <a:bodyPr/>
          <a:lstStyle/>
          <a:p>
            <a:endParaRPr lang="en-US"/>
          </a:p>
        </p:txBody>
      </p:sp>
      <p:sp>
        <p:nvSpPr>
          <p:cNvPr id="67976" name="Freeform 390"/>
          <p:cNvSpPr>
            <a:spLocks noChangeAspect="1"/>
          </p:cNvSpPr>
          <p:nvPr/>
        </p:nvSpPr>
        <p:spPr bwMode="auto">
          <a:xfrm>
            <a:off x="8775700" y="3971925"/>
            <a:ext cx="14288" cy="9525"/>
          </a:xfrm>
          <a:custGeom>
            <a:avLst/>
            <a:gdLst>
              <a:gd name="T0" fmla="*/ 2147483647 w 46"/>
              <a:gd name="T1" fmla="*/ 2147483647 h 35"/>
              <a:gd name="T2" fmla="*/ 2147483647 w 46"/>
              <a:gd name="T3" fmla="*/ 2147483647 h 35"/>
              <a:gd name="T4" fmla="*/ 0 w 46"/>
              <a:gd name="T5" fmla="*/ 2147483647 h 35"/>
              <a:gd name="T6" fmla="*/ 0 w 46"/>
              <a:gd name="T7" fmla="*/ 2147483647 h 35"/>
              <a:gd name="T8" fmla="*/ 2147483647 w 46"/>
              <a:gd name="T9" fmla="*/ 0 h 35"/>
              <a:gd name="T10" fmla="*/ 2147483647 w 46"/>
              <a:gd name="T11" fmla="*/ 0 h 35"/>
              <a:gd name="T12" fmla="*/ 2147483647 w 46"/>
              <a:gd name="T13" fmla="*/ 2147483647 h 35"/>
              <a:gd name="T14" fmla="*/ 0 60000 65536"/>
              <a:gd name="T15" fmla="*/ 0 60000 65536"/>
              <a:gd name="T16" fmla="*/ 0 60000 65536"/>
              <a:gd name="T17" fmla="*/ 0 60000 65536"/>
              <a:gd name="T18" fmla="*/ 0 60000 65536"/>
              <a:gd name="T19" fmla="*/ 0 60000 65536"/>
              <a:gd name="T20" fmla="*/ 0 60000 65536"/>
              <a:gd name="T21" fmla="*/ 0 w 46"/>
              <a:gd name="T22" fmla="*/ 0 h 35"/>
              <a:gd name="T23" fmla="*/ 46 w 46"/>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5">
                <a:moveTo>
                  <a:pt x="46" y="4"/>
                </a:moveTo>
                <a:lnTo>
                  <a:pt x="44" y="35"/>
                </a:lnTo>
                <a:lnTo>
                  <a:pt x="0" y="31"/>
                </a:lnTo>
                <a:lnTo>
                  <a:pt x="2" y="0"/>
                </a:lnTo>
                <a:lnTo>
                  <a:pt x="46" y="4"/>
                </a:lnTo>
                <a:close/>
              </a:path>
            </a:pathLst>
          </a:custGeom>
          <a:solidFill>
            <a:srgbClr val="000000"/>
          </a:solidFill>
          <a:ln w="0">
            <a:solidFill>
              <a:srgbClr val="000000"/>
            </a:solidFill>
            <a:round/>
            <a:headEnd/>
            <a:tailEnd/>
          </a:ln>
        </p:spPr>
        <p:txBody>
          <a:bodyPr/>
          <a:lstStyle/>
          <a:p>
            <a:endParaRPr lang="en-US"/>
          </a:p>
        </p:txBody>
      </p:sp>
      <p:sp>
        <p:nvSpPr>
          <p:cNvPr id="67977" name="Freeform 391"/>
          <p:cNvSpPr>
            <a:spLocks noChangeAspect="1"/>
          </p:cNvSpPr>
          <p:nvPr/>
        </p:nvSpPr>
        <p:spPr bwMode="auto">
          <a:xfrm>
            <a:off x="8759825" y="3968750"/>
            <a:ext cx="15875" cy="12700"/>
          </a:xfrm>
          <a:custGeom>
            <a:avLst/>
            <a:gdLst>
              <a:gd name="T0" fmla="*/ 2147483647 w 50"/>
              <a:gd name="T1" fmla="*/ 2147483647 h 34"/>
              <a:gd name="T2" fmla="*/ 2147483647 w 50"/>
              <a:gd name="T3" fmla="*/ 2147483647 h 34"/>
              <a:gd name="T4" fmla="*/ 0 w 50"/>
              <a:gd name="T5" fmla="*/ 2147483647 h 34"/>
              <a:gd name="T6" fmla="*/ 2147483647 w 50"/>
              <a:gd name="T7" fmla="*/ 2147483647 h 34"/>
              <a:gd name="T8" fmla="*/ 2147483647 w 50"/>
              <a:gd name="T9" fmla="*/ 0 h 34"/>
              <a:gd name="T10" fmla="*/ 2147483647 w 50"/>
              <a:gd name="T11" fmla="*/ 0 h 34"/>
              <a:gd name="T12" fmla="*/ 2147483647 w 50"/>
              <a:gd name="T13" fmla="*/ 2147483647 h 34"/>
              <a:gd name="T14" fmla="*/ 0 60000 65536"/>
              <a:gd name="T15" fmla="*/ 0 60000 65536"/>
              <a:gd name="T16" fmla="*/ 0 60000 65536"/>
              <a:gd name="T17" fmla="*/ 0 60000 65536"/>
              <a:gd name="T18" fmla="*/ 0 60000 65536"/>
              <a:gd name="T19" fmla="*/ 0 60000 65536"/>
              <a:gd name="T20" fmla="*/ 0 60000 65536"/>
              <a:gd name="T21" fmla="*/ 0 w 50"/>
              <a:gd name="T22" fmla="*/ 0 h 34"/>
              <a:gd name="T23" fmla="*/ 50 w 50"/>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34">
                <a:moveTo>
                  <a:pt x="50" y="3"/>
                </a:moveTo>
                <a:lnTo>
                  <a:pt x="48" y="34"/>
                </a:lnTo>
                <a:lnTo>
                  <a:pt x="0" y="31"/>
                </a:lnTo>
                <a:lnTo>
                  <a:pt x="3" y="31"/>
                </a:lnTo>
                <a:lnTo>
                  <a:pt x="3" y="0"/>
                </a:lnTo>
                <a:lnTo>
                  <a:pt x="7" y="0"/>
                </a:lnTo>
                <a:lnTo>
                  <a:pt x="50" y="3"/>
                </a:lnTo>
                <a:close/>
              </a:path>
            </a:pathLst>
          </a:custGeom>
          <a:solidFill>
            <a:srgbClr val="000000"/>
          </a:solidFill>
          <a:ln w="0">
            <a:solidFill>
              <a:srgbClr val="000000"/>
            </a:solidFill>
            <a:round/>
            <a:headEnd/>
            <a:tailEnd/>
          </a:ln>
        </p:spPr>
        <p:txBody>
          <a:bodyPr/>
          <a:lstStyle/>
          <a:p>
            <a:endParaRPr lang="en-US"/>
          </a:p>
        </p:txBody>
      </p:sp>
      <p:sp>
        <p:nvSpPr>
          <p:cNvPr id="67978" name="Freeform 392"/>
          <p:cNvSpPr>
            <a:spLocks noChangeAspect="1"/>
          </p:cNvSpPr>
          <p:nvPr/>
        </p:nvSpPr>
        <p:spPr bwMode="auto">
          <a:xfrm>
            <a:off x="8742363" y="3968750"/>
            <a:ext cx="17462" cy="11113"/>
          </a:xfrm>
          <a:custGeom>
            <a:avLst/>
            <a:gdLst>
              <a:gd name="T0" fmla="*/ 2147483647 w 45"/>
              <a:gd name="T1" fmla="*/ 2147483647 h 33"/>
              <a:gd name="T2" fmla="*/ 2147483647 w 45"/>
              <a:gd name="T3" fmla="*/ 2147483647 h 33"/>
              <a:gd name="T4" fmla="*/ 0 w 45"/>
              <a:gd name="T5" fmla="*/ 2147483647 h 33"/>
              <a:gd name="T6" fmla="*/ 0 w 45"/>
              <a:gd name="T7" fmla="*/ 2147483647 h 33"/>
              <a:gd name="T8" fmla="*/ 0 w 45"/>
              <a:gd name="T9" fmla="*/ 0 h 33"/>
              <a:gd name="T10" fmla="*/ 0 w 45"/>
              <a:gd name="T11" fmla="*/ 0 h 33"/>
              <a:gd name="T12" fmla="*/ 2147483647 w 45"/>
              <a:gd name="T13" fmla="*/ 2147483647 h 33"/>
              <a:gd name="T14" fmla="*/ 0 60000 65536"/>
              <a:gd name="T15" fmla="*/ 0 60000 65536"/>
              <a:gd name="T16" fmla="*/ 0 60000 65536"/>
              <a:gd name="T17" fmla="*/ 0 60000 65536"/>
              <a:gd name="T18" fmla="*/ 0 60000 65536"/>
              <a:gd name="T19" fmla="*/ 0 60000 65536"/>
              <a:gd name="T20" fmla="*/ 0 60000 65536"/>
              <a:gd name="T21" fmla="*/ 0 w 45"/>
              <a:gd name="T22" fmla="*/ 0 h 33"/>
              <a:gd name="T23" fmla="*/ 45 w 45"/>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33">
                <a:moveTo>
                  <a:pt x="45" y="2"/>
                </a:moveTo>
                <a:lnTo>
                  <a:pt x="45" y="33"/>
                </a:lnTo>
                <a:lnTo>
                  <a:pt x="0" y="31"/>
                </a:lnTo>
                <a:lnTo>
                  <a:pt x="0" y="0"/>
                </a:lnTo>
                <a:lnTo>
                  <a:pt x="45" y="2"/>
                </a:lnTo>
                <a:close/>
              </a:path>
            </a:pathLst>
          </a:custGeom>
          <a:solidFill>
            <a:srgbClr val="000000"/>
          </a:solidFill>
          <a:ln w="0">
            <a:solidFill>
              <a:srgbClr val="000000"/>
            </a:solidFill>
            <a:round/>
            <a:headEnd/>
            <a:tailEnd/>
          </a:ln>
        </p:spPr>
        <p:txBody>
          <a:bodyPr/>
          <a:lstStyle/>
          <a:p>
            <a:endParaRPr lang="en-US"/>
          </a:p>
        </p:txBody>
      </p:sp>
      <p:sp>
        <p:nvSpPr>
          <p:cNvPr id="67979" name="Freeform 393"/>
          <p:cNvSpPr>
            <a:spLocks noChangeAspect="1"/>
          </p:cNvSpPr>
          <p:nvPr/>
        </p:nvSpPr>
        <p:spPr bwMode="auto">
          <a:xfrm>
            <a:off x="8728075" y="3968750"/>
            <a:ext cx="14288" cy="11113"/>
          </a:xfrm>
          <a:custGeom>
            <a:avLst/>
            <a:gdLst>
              <a:gd name="T0" fmla="*/ 2147483647 w 47"/>
              <a:gd name="T1" fmla="*/ 2147483647 h 33"/>
              <a:gd name="T2" fmla="*/ 2147483647 w 47"/>
              <a:gd name="T3" fmla="*/ 2147483647 h 33"/>
              <a:gd name="T4" fmla="*/ 0 w 47"/>
              <a:gd name="T5" fmla="*/ 2147483647 h 33"/>
              <a:gd name="T6" fmla="*/ 0 w 47"/>
              <a:gd name="T7" fmla="*/ 2147483647 h 33"/>
              <a:gd name="T8" fmla="*/ 0 w 47"/>
              <a:gd name="T9" fmla="*/ 0 h 33"/>
              <a:gd name="T10" fmla="*/ 0 w 47"/>
              <a:gd name="T11" fmla="*/ 0 h 33"/>
              <a:gd name="T12" fmla="*/ 2147483647 w 47"/>
              <a:gd name="T13" fmla="*/ 2147483647 h 33"/>
              <a:gd name="T14" fmla="*/ 0 60000 65536"/>
              <a:gd name="T15" fmla="*/ 0 60000 65536"/>
              <a:gd name="T16" fmla="*/ 0 60000 65536"/>
              <a:gd name="T17" fmla="*/ 0 60000 65536"/>
              <a:gd name="T18" fmla="*/ 0 60000 65536"/>
              <a:gd name="T19" fmla="*/ 0 60000 65536"/>
              <a:gd name="T20" fmla="*/ 0 60000 65536"/>
              <a:gd name="T21" fmla="*/ 0 w 47"/>
              <a:gd name="T22" fmla="*/ 0 h 33"/>
              <a:gd name="T23" fmla="*/ 47 w 47"/>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3">
                <a:moveTo>
                  <a:pt x="47" y="2"/>
                </a:moveTo>
                <a:lnTo>
                  <a:pt x="47" y="33"/>
                </a:lnTo>
                <a:lnTo>
                  <a:pt x="0" y="32"/>
                </a:lnTo>
                <a:lnTo>
                  <a:pt x="0" y="0"/>
                </a:lnTo>
                <a:lnTo>
                  <a:pt x="47" y="2"/>
                </a:lnTo>
                <a:close/>
              </a:path>
            </a:pathLst>
          </a:custGeom>
          <a:solidFill>
            <a:srgbClr val="000000"/>
          </a:solidFill>
          <a:ln w="0">
            <a:solidFill>
              <a:srgbClr val="000000"/>
            </a:solidFill>
            <a:round/>
            <a:headEnd/>
            <a:tailEnd/>
          </a:ln>
        </p:spPr>
        <p:txBody>
          <a:bodyPr/>
          <a:lstStyle/>
          <a:p>
            <a:endParaRPr lang="en-US"/>
          </a:p>
        </p:txBody>
      </p:sp>
      <p:sp>
        <p:nvSpPr>
          <p:cNvPr id="67980" name="Freeform 394"/>
          <p:cNvSpPr>
            <a:spLocks noChangeAspect="1"/>
          </p:cNvSpPr>
          <p:nvPr/>
        </p:nvSpPr>
        <p:spPr bwMode="auto">
          <a:xfrm>
            <a:off x="8710613" y="3967163"/>
            <a:ext cx="17462" cy="12700"/>
          </a:xfrm>
          <a:custGeom>
            <a:avLst/>
            <a:gdLst>
              <a:gd name="T0" fmla="*/ 2147483647 w 47"/>
              <a:gd name="T1" fmla="*/ 2147483647 h 33"/>
              <a:gd name="T2" fmla="*/ 2147483647 w 47"/>
              <a:gd name="T3" fmla="*/ 2147483647 h 33"/>
              <a:gd name="T4" fmla="*/ 0 w 47"/>
              <a:gd name="T5" fmla="*/ 2147483647 h 33"/>
              <a:gd name="T6" fmla="*/ 0 w 47"/>
              <a:gd name="T7" fmla="*/ 2147483647 h 33"/>
              <a:gd name="T8" fmla="*/ 0 w 47"/>
              <a:gd name="T9" fmla="*/ 0 h 33"/>
              <a:gd name="T10" fmla="*/ 0 w 47"/>
              <a:gd name="T11" fmla="*/ 0 h 33"/>
              <a:gd name="T12" fmla="*/ 2147483647 w 47"/>
              <a:gd name="T13" fmla="*/ 2147483647 h 33"/>
              <a:gd name="T14" fmla="*/ 0 60000 65536"/>
              <a:gd name="T15" fmla="*/ 0 60000 65536"/>
              <a:gd name="T16" fmla="*/ 0 60000 65536"/>
              <a:gd name="T17" fmla="*/ 0 60000 65536"/>
              <a:gd name="T18" fmla="*/ 0 60000 65536"/>
              <a:gd name="T19" fmla="*/ 0 60000 65536"/>
              <a:gd name="T20" fmla="*/ 0 60000 65536"/>
              <a:gd name="T21" fmla="*/ 0 w 47"/>
              <a:gd name="T22" fmla="*/ 0 h 33"/>
              <a:gd name="T23" fmla="*/ 47 w 47"/>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3">
                <a:moveTo>
                  <a:pt x="47" y="1"/>
                </a:moveTo>
                <a:lnTo>
                  <a:pt x="47" y="33"/>
                </a:lnTo>
                <a:lnTo>
                  <a:pt x="0" y="32"/>
                </a:lnTo>
                <a:lnTo>
                  <a:pt x="0" y="0"/>
                </a:lnTo>
                <a:lnTo>
                  <a:pt x="47" y="1"/>
                </a:lnTo>
                <a:close/>
              </a:path>
            </a:pathLst>
          </a:custGeom>
          <a:solidFill>
            <a:srgbClr val="000000"/>
          </a:solidFill>
          <a:ln w="0">
            <a:solidFill>
              <a:srgbClr val="000000"/>
            </a:solidFill>
            <a:round/>
            <a:headEnd/>
            <a:tailEnd/>
          </a:ln>
        </p:spPr>
        <p:txBody>
          <a:bodyPr/>
          <a:lstStyle/>
          <a:p>
            <a:endParaRPr lang="en-US"/>
          </a:p>
        </p:txBody>
      </p:sp>
      <p:sp>
        <p:nvSpPr>
          <p:cNvPr id="67981" name="Freeform 395"/>
          <p:cNvSpPr>
            <a:spLocks noChangeAspect="1"/>
          </p:cNvSpPr>
          <p:nvPr/>
        </p:nvSpPr>
        <p:spPr bwMode="auto">
          <a:xfrm>
            <a:off x="8694738" y="3967163"/>
            <a:ext cx="15875" cy="12700"/>
          </a:xfrm>
          <a:custGeom>
            <a:avLst/>
            <a:gdLst>
              <a:gd name="T0" fmla="*/ 2147483647 w 48"/>
              <a:gd name="T1" fmla="*/ 0 h 32"/>
              <a:gd name="T2" fmla="*/ 2147483647 w 48"/>
              <a:gd name="T3" fmla="*/ 2147483647 h 32"/>
              <a:gd name="T4" fmla="*/ 0 w 48"/>
              <a:gd name="T5" fmla="*/ 2147483647 h 32"/>
              <a:gd name="T6" fmla="*/ 0 w 48"/>
              <a:gd name="T7" fmla="*/ 2147483647 h 32"/>
              <a:gd name="T8" fmla="*/ 0 w 48"/>
              <a:gd name="T9" fmla="*/ 0 h 32"/>
              <a:gd name="T10" fmla="*/ 0 w 48"/>
              <a:gd name="T11" fmla="*/ 0 h 32"/>
              <a:gd name="T12" fmla="*/ 2147483647 w 48"/>
              <a:gd name="T13" fmla="*/ 0 h 32"/>
              <a:gd name="T14" fmla="*/ 0 60000 65536"/>
              <a:gd name="T15" fmla="*/ 0 60000 65536"/>
              <a:gd name="T16" fmla="*/ 0 60000 65536"/>
              <a:gd name="T17" fmla="*/ 0 60000 65536"/>
              <a:gd name="T18" fmla="*/ 0 60000 65536"/>
              <a:gd name="T19" fmla="*/ 0 60000 65536"/>
              <a:gd name="T20" fmla="*/ 0 60000 65536"/>
              <a:gd name="T21" fmla="*/ 0 w 48"/>
              <a:gd name="T22" fmla="*/ 0 h 32"/>
              <a:gd name="T23" fmla="*/ 48 w 48"/>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2">
                <a:moveTo>
                  <a:pt x="48" y="0"/>
                </a:moveTo>
                <a:lnTo>
                  <a:pt x="48" y="32"/>
                </a:lnTo>
                <a:lnTo>
                  <a:pt x="0" y="32"/>
                </a:lnTo>
                <a:lnTo>
                  <a:pt x="0" y="0"/>
                </a:lnTo>
                <a:lnTo>
                  <a:pt x="48" y="0"/>
                </a:lnTo>
                <a:close/>
              </a:path>
            </a:pathLst>
          </a:custGeom>
          <a:solidFill>
            <a:srgbClr val="000000"/>
          </a:solidFill>
          <a:ln w="0">
            <a:solidFill>
              <a:srgbClr val="000000"/>
            </a:solidFill>
            <a:round/>
            <a:headEnd/>
            <a:tailEnd/>
          </a:ln>
        </p:spPr>
        <p:txBody>
          <a:bodyPr/>
          <a:lstStyle/>
          <a:p>
            <a:endParaRPr lang="en-US"/>
          </a:p>
        </p:txBody>
      </p:sp>
      <p:sp>
        <p:nvSpPr>
          <p:cNvPr id="67982" name="Rectangle 396"/>
          <p:cNvSpPr>
            <a:spLocks noChangeAspect="1" noChangeArrowheads="1"/>
          </p:cNvSpPr>
          <p:nvPr/>
        </p:nvSpPr>
        <p:spPr bwMode="auto">
          <a:xfrm>
            <a:off x="8677275" y="3967163"/>
            <a:ext cx="17463" cy="12700"/>
          </a:xfrm>
          <a:prstGeom prst="rect">
            <a:avLst/>
          </a:prstGeom>
          <a:solidFill>
            <a:srgbClr val="000000"/>
          </a:solidFill>
          <a:ln w="0">
            <a:solidFill>
              <a:srgbClr val="000000"/>
            </a:solidFill>
            <a:miter lim="800000"/>
            <a:headEnd/>
            <a:tailEnd/>
          </a:ln>
        </p:spPr>
        <p:txBody>
          <a:bodyPr/>
          <a:lstStyle/>
          <a:p>
            <a:endParaRPr lang="en-US"/>
          </a:p>
        </p:txBody>
      </p:sp>
      <p:sp>
        <p:nvSpPr>
          <p:cNvPr id="67983" name="Freeform 397"/>
          <p:cNvSpPr>
            <a:spLocks noChangeAspect="1"/>
          </p:cNvSpPr>
          <p:nvPr/>
        </p:nvSpPr>
        <p:spPr bwMode="auto">
          <a:xfrm>
            <a:off x="8677275" y="3967163"/>
            <a:ext cx="6350" cy="12700"/>
          </a:xfrm>
          <a:custGeom>
            <a:avLst/>
            <a:gdLst>
              <a:gd name="T0" fmla="*/ 0 w 15"/>
              <a:gd name="T1" fmla="*/ 0 h 32"/>
              <a:gd name="T2" fmla="*/ 0 w 15"/>
              <a:gd name="T3" fmla="*/ 0 h 32"/>
              <a:gd name="T4" fmla="*/ 2147483647 w 15"/>
              <a:gd name="T5" fmla="*/ 0 h 32"/>
              <a:gd name="T6" fmla="*/ 2147483647 w 15"/>
              <a:gd name="T7" fmla="*/ 2147483647 h 32"/>
              <a:gd name="T8" fmla="*/ 2147483647 w 15"/>
              <a:gd name="T9" fmla="*/ 2147483647 h 32"/>
              <a:gd name="T10" fmla="*/ 2147483647 w 15"/>
              <a:gd name="T11" fmla="*/ 2147483647 h 32"/>
              <a:gd name="T12" fmla="*/ 2147483647 w 15"/>
              <a:gd name="T13" fmla="*/ 2147483647 h 32"/>
              <a:gd name="T14" fmla="*/ 2147483647 w 15"/>
              <a:gd name="T15" fmla="*/ 2147483647 h 32"/>
              <a:gd name="T16" fmla="*/ 2147483647 w 15"/>
              <a:gd name="T17" fmla="*/ 2147483647 h 32"/>
              <a:gd name="T18" fmla="*/ 2147483647 w 15"/>
              <a:gd name="T19" fmla="*/ 2147483647 h 32"/>
              <a:gd name="T20" fmla="*/ 2147483647 w 15"/>
              <a:gd name="T21" fmla="*/ 2147483647 h 32"/>
              <a:gd name="T22" fmla="*/ 2147483647 w 15"/>
              <a:gd name="T23" fmla="*/ 2147483647 h 32"/>
              <a:gd name="T24" fmla="*/ 2147483647 w 15"/>
              <a:gd name="T25" fmla="*/ 2147483647 h 32"/>
              <a:gd name="T26" fmla="*/ 2147483647 w 15"/>
              <a:gd name="T27" fmla="*/ 2147483647 h 32"/>
              <a:gd name="T28" fmla="*/ 2147483647 w 15"/>
              <a:gd name="T29" fmla="*/ 2147483647 h 32"/>
              <a:gd name="T30" fmla="*/ 2147483647 w 15"/>
              <a:gd name="T31" fmla="*/ 2147483647 h 32"/>
              <a:gd name="T32" fmla="*/ 2147483647 w 15"/>
              <a:gd name="T33" fmla="*/ 2147483647 h 32"/>
              <a:gd name="T34" fmla="*/ 2147483647 w 15"/>
              <a:gd name="T35" fmla="*/ 2147483647 h 32"/>
              <a:gd name="T36" fmla="*/ 2147483647 w 15"/>
              <a:gd name="T37" fmla="*/ 2147483647 h 32"/>
              <a:gd name="T38" fmla="*/ 0 w 15"/>
              <a:gd name="T39" fmla="*/ 2147483647 h 32"/>
              <a:gd name="T40" fmla="*/ 0 w 15"/>
              <a:gd name="T41" fmla="*/ 2147483647 h 32"/>
              <a:gd name="T42" fmla="*/ 0 w 15"/>
              <a:gd name="T43" fmla="*/ 0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2"/>
              <a:gd name="T68" fmla="*/ 15 w 15"/>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2">
                <a:moveTo>
                  <a:pt x="0" y="0"/>
                </a:moveTo>
                <a:lnTo>
                  <a:pt x="0" y="0"/>
                </a:lnTo>
                <a:lnTo>
                  <a:pt x="2" y="0"/>
                </a:lnTo>
                <a:lnTo>
                  <a:pt x="5" y="1"/>
                </a:lnTo>
                <a:lnTo>
                  <a:pt x="7" y="3"/>
                </a:lnTo>
                <a:lnTo>
                  <a:pt x="9" y="5"/>
                </a:lnTo>
                <a:lnTo>
                  <a:pt x="11" y="7"/>
                </a:lnTo>
                <a:lnTo>
                  <a:pt x="13" y="9"/>
                </a:lnTo>
                <a:lnTo>
                  <a:pt x="14" y="11"/>
                </a:lnTo>
                <a:lnTo>
                  <a:pt x="15" y="14"/>
                </a:lnTo>
                <a:lnTo>
                  <a:pt x="15" y="16"/>
                </a:lnTo>
                <a:lnTo>
                  <a:pt x="15" y="18"/>
                </a:lnTo>
                <a:lnTo>
                  <a:pt x="14" y="21"/>
                </a:lnTo>
                <a:lnTo>
                  <a:pt x="13" y="23"/>
                </a:lnTo>
                <a:lnTo>
                  <a:pt x="11" y="25"/>
                </a:lnTo>
                <a:lnTo>
                  <a:pt x="9" y="27"/>
                </a:lnTo>
                <a:lnTo>
                  <a:pt x="7" y="29"/>
                </a:lnTo>
                <a:lnTo>
                  <a:pt x="5" y="31"/>
                </a:lnTo>
                <a:lnTo>
                  <a:pt x="2" y="32"/>
                </a:lnTo>
                <a:lnTo>
                  <a:pt x="0" y="32"/>
                </a:lnTo>
                <a:lnTo>
                  <a:pt x="0" y="0"/>
                </a:lnTo>
                <a:close/>
              </a:path>
            </a:pathLst>
          </a:custGeom>
          <a:solidFill>
            <a:srgbClr val="000000"/>
          </a:solidFill>
          <a:ln w="0">
            <a:solidFill>
              <a:srgbClr val="000000"/>
            </a:solidFill>
            <a:round/>
            <a:headEnd/>
            <a:tailEnd/>
          </a:ln>
        </p:spPr>
        <p:txBody>
          <a:bodyPr/>
          <a:lstStyle/>
          <a:p>
            <a:endParaRPr lang="en-US"/>
          </a:p>
        </p:txBody>
      </p:sp>
      <p:sp>
        <p:nvSpPr>
          <p:cNvPr id="67984" name="Freeform 398"/>
          <p:cNvSpPr>
            <a:spLocks noChangeAspect="1"/>
          </p:cNvSpPr>
          <p:nvPr/>
        </p:nvSpPr>
        <p:spPr bwMode="auto">
          <a:xfrm>
            <a:off x="8642350" y="3967163"/>
            <a:ext cx="1588" cy="12700"/>
          </a:xfrm>
          <a:custGeom>
            <a:avLst/>
            <a:gdLst>
              <a:gd name="T0" fmla="*/ 0 w 1588"/>
              <a:gd name="T1" fmla="*/ 2147483647 h 32"/>
              <a:gd name="T2" fmla="*/ 0 w 1588"/>
              <a:gd name="T3" fmla="*/ 0 h 32"/>
              <a:gd name="T4" fmla="*/ 0 w 1588"/>
              <a:gd name="T5" fmla="*/ 2147483647 h 32"/>
              <a:gd name="T6" fmla="*/ 0 60000 65536"/>
              <a:gd name="T7" fmla="*/ 0 60000 65536"/>
              <a:gd name="T8" fmla="*/ 0 60000 65536"/>
              <a:gd name="T9" fmla="*/ 0 w 1588"/>
              <a:gd name="T10" fmla="*/ 0 h 32"/>
              <a:gd name="T11" fmla="*/ 1588 w 1588"/>
              <a:gd name="T12" fmla="*/ 32 h 32"/>
            </a:gdLst>
            <a:ahLst/>
            <a:cxnLst>
              <a:cxn ang="T6">
                <a:pos x="T0" y="T1"/>
              </a:cxn>
              <a:cxn ang="T7">
                <a:pos x="T2" y="T3"/>
              </a:cxn>
              <a:cxn ang="T8">
                <a:pos x="T4" y="T5"/>
              </a:cxn>
            </a:cxnLst>
            <a:rect l="T9" t="T10" r="T11" b="T12"/>
            <a:pathLst>
              <a:path w="1588" h="32">
                <a:moveTo>
                  <a:pt x="0" y="32"/>
                </a:moveTo>
                <a:lnTo>
                  <a:pt x="0" y="0"/>
                </a:lnTo>
                <a:lnTo>
                  <a:pt x="0" y="32"/>
                </a:lnTo>
                <a:close/>
              </a:path>
            </a:pathLst>
          </a:custGeom>
          <a:solidFill>
            <a:srgbClr val="000000"/>
          </a:solidFill>
          <a:ln w="0">
            <a:solidFill>
              <a:srgbClr val="000000"/>
            </a:solidFill>
            <a:round/>
            <a:headEnd/>
            <a:tailEnd/>
          </a:ln>
        </p:spPr>
        <p:txBody>
          <a:bodyPr/>
          <a:lstStyle/>
          <a:p>
            <a:endParaRPr lang="en-US"/>
          </a:p>
        </p:txBody>
      </p:sp>
      <p:sp>
        <p:nvSpPr>
          <p:cNvPr id="67985" name="Freeform 399"/>
          <p:cNvSpPr>
            <a:spLocks noChangeAspect="1"/>
          </p:cNvSpPr>
          <p:nvPr/>
        </p:nvSpPr>
        <p:spPr bwMode="auto">
          <a:xfrm>
            <a:off x="8674100" y="3967163"/>
            <a:ext cx="3175" cy="12700"/>
          </a:xfrm>
          <a:custGeom>
            <a:avLst/>
            <a:gdLst>
              <a:gd name="T0" fmla="*/ 2147483647 w 14"/>
              <a:gd name="T1" fmla="*/ 0 h 32"/>
              <a:gd name="T2" fmla="*/ 2147483647 w 14"/>
              <a:gd name="T3" fmla="*/ 2147483647 h 32"/>
              <a:gd name="T4" fmla="*/ 0 w 14"/>
              <a:gd name="T5" fmla="*/ 2147483647 h 32"/>
              <a:gd name="T6" fmla="*/ 0 w 14"/>
              <a:gd name="T7" fmla="*/ 2147483647 h 32"/>
              <a:gd name="T8" fmla="*/ 0 w 14"/>
              <a:gd name="T9" fmla="*/ 0 h 32"/>
              <a:gd name="T10" fmla="*/ 0 w 14"/>
              <a:gd name="T11" fmla="*/ 0 h 32"/>
              <a:gd name="T12" fmla="*/ 2147483647 w 14"/>
              <a:gd name="T13" fmla="*/ 0 h 32"/>
              <a:gd name="T14" fmla="*/ 0 60000 65536"/>
              <a:gd name="T15" fmla="*/ 0 60000 65536"/>
              <a:gd name="T16" fmla="*/ 0 60000 65536"/>
              <a:gd name="T17" fmla="*/ 0 60000 65536"/>
              <a:gd name="T18" fmla="*/ 0 60000 65536"/>
              <a:gd name="T19" fmla="*/ 0 60000 65536"/>
              <a:gd name="T20" fmla="*/ 0 60000 65536"/>
              <a:gd name="T21" fmla="*/ 0 w 14"/>
              <a:gd name="T22" fmla="*/ 0 h 32"/>
              <a:gd name="T23" fmla="*/ 14 w 1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2">
                <a:moveTo>
                  <a:pt x="14" y="0"/>
                </a:moveTo>
                <a:lnTo>
                  <a:pt x="14" y="32"/>
                </a:lnTo>
                <a:lnTo>
                  <a:pt x="0" y="32"/>
                </a:lnTo>
                <a:lnTo>
                  <a:pt x="0" y="0"/>
                </a:lnTo>
                <a:lnTo>
                  <a:pt x="14" y="0"/>
                </a:lnTo>
                <a:close/>
              </a:path>
            </a:pathLst>
          </a:custGeom>
          <a:solidFill>
            <a:srgbClr val="000000"/>
          </a:solidFill>
          <a:ln w="0">
            <a:solidFill>
              <a:srgbClr val="000000"/>
            </a:solidFill>
            <a:round/>
            <a:headEnd/>
            <a:tailEnd/>
          </a:ln>
        </p:spPr>
        <p:txBody>
          <a:bodyPr/>
          <a:lstStyle/>
          <a:p>
            <a:endParaRPr lang="en-US"/>
          </a:p>
        </p:txBody>
      </p:sp>
      <p:sp>
        <p:nvSpPr>
          <p:cNvPr id="67986" name="Freeform 400"/>
          <p:cNvSpPr>
            <a:spLocks noChangeAspect="1"/>
          </p:cNvSpPr>
          <p:nvPr/>
        </p:nvSpPr>
        <p:spPr bwMode="auto">
          <a:xfrm>
            <a:off x="8669338" y="3967163"/>
            <a:ext cx="4762" cy="12700"/>
          </a:xfrm>
          <a:custGeom>
            <a:avLst/>
            <a:gdLst>
              <a:gd name="T0" fmla="*/ 2147483647 w 13"/>
              <a:gd name="T1" fmla="*/ 0 h 32"/>
              <a:gd name="T2" fmla="*/ 2147483647 w 13"/>
              <a:gd name="T3" fmla="*/ 2147483647 h 32"/>
              <a:gd name="T4" fmla="*/ 0 w 13"/>
              <a:gd name="T5" fmla="*/ 2147483647 h 32"/>
              <a:gd name="T6" fmla="*/ 0 w 13"/>
              <a:gd name="T7" fmla="*/ 2147483647 h 32"/>
              <a:gd name="T8" fmla="*/ 0 w 13"/>
              <a:gd name="T9" fmla="*/ 0 h 32"/>
              <a:gd name="T10" fmla="*/ 0 w 13"/>
              <a:gd name="T11" fmla="*/ 0 h 32"/>
              <a:gd name="T12" fmla="*/ 2147483647 w 13"/>
              <a:gd name="T13" fmla="*/ 0 h 32"/>
              <a:gd name="T14" fmla="*/ 0 60000 65536"/>
              <a:gd name="T15" fmla="*/ 0 60000 65536"/>
              <a:gd name="T16" fmla="*/ 0 60000 65536"/>
              <a:gd name="T17" fmla="*/ 0 60000 65536"/>
              <a:gd name="T18" fmla="*/ 0 60000 65536"/>
              <a:gd name="T19" fmla="*/ 0 60000 65536"/>
              <a:gd name="T20" fmla="*/ 0 60000 65536"/>
              <a:gd name="T21" fmla="*/ 0 w 13"/>
              <a:gd name="T22" fmla="*/ 0 h 32"/>
              <a:gd name="T23" fmla="*/ 13 w 13"/>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32">
                <a:moveTo>
                  <a:pt x="13" y="0"/>
                </a:moveTo>
                <a:lnTo>
                  <a:pt x="13" y="32"/>
                </a:lnTo>
                <a:lnTo>
                  <a:pt x="0" y="32"/>
                </a:lnTo>
                <a:lnTo>
                  <a:pt x="0" y="0"/>
                </a:lnTo>
                <a:lnTo>
                  <a:pt x="13" y="0"/>
                </a:lnTo>
                <a:close/>
              </a:path>
            </a:pathLst>
          </a:custGeom>
          <a:solidFill>
            <a:srgbClr val="000000"/>
          </a:solidFill>
          <a:ln w="0">
            <a:solidFill>
              <a:srgbClr val="000000"/>
            </a:solidFill>
            <a:round/>
            <a:headEnd/>
            <a:tailEnd/>
          </a:ln>
        </p:spPr>
        <p:txBody>
          <a:bodyPr/>
          <a:lstStyle/>
          <a:p>
            <a:endParaRPr lang="en-US"/>
          </a:p>
        </p:txBody>
      </p:sp>
      <p:sp>
        <p:nvSpPr>
          <p:cNvPr id="67987" name="Freeform 401"/>
          <p:cNvSpPr>
            <a:spLocks noChangeAspect="1"/>
          </p:cNvSpPr>
          <p:nvPr/>
        </p:nvSpPr>
        <p:spPr bwMode="auto">
          <a:xfrm>
            <a:off x="8662988" y="3967163"/>
            <a:ext cx="6350" cy="12700"/>
          </a:xfrm>
          <a:custGeom>
            <a:avLst/>
            <a:gdLst>
              <a:gd name="T0" fmla="*/ 2147483647 w 14"/>
              <a:gd name="T1" fmla="*/ 0 h 32"/>
              <a:gd name="T2" fmla="*/ 2147483647 w 14"/>
              <a:gd name="T3" fmla="*/ 2147483647 h 32"/>
              <a:gd name="T4" fmla="*/ 0 w 14"/>
              <a:gd name="T5" fmla="*/ 2147483647 h 32"/>
              <a:gd name="T6" fmla="*/ 0 w 14"/>
              <a:gd name="T7" fmla="*/ 2147483647 h 32"/>
              <a:gd name="T8" fmla="*/ 0 w 14"/>
              <a:gd name="T9" fmla="*/ 0 h 32"/>
              <a:gd name="T10" fmla="*/ 0 w 14"/>
              <a:gd name="T11" fmla="*/ 0 h 32"/>
              <a:gd name="T12" fmla="*/ 2147483647 w 14"/>
              <a:gd name="T13" fmla="*/ 0 h 32"/>
              <a:gd name="T14" fmla="*/ 0 60000 65536"/>
              <a:gd name="T15" fmla="*/ 0 60000 65536"/>
              <a:gd name="T16" fmla="*/ 0 60000 65536"/>
              <a:gd name="T17" fmla="*/ 0 60000 65536"/>
              <a:gd name="T18" fmla="*/ 0 60000 65536"/>
              <a:gd name="T19" fmla="*/ 0 60000 65536"/>
              <a:gd name="T20" fmla="*/ 0 60000 65536"/>
              <a:gd name="T21" fmla="*/ 0 w 14"/>
              <a:gd name="T22" fmla="*/ 0 h 32"/>
              <a:gd name="T23" fmla="*/ 14 w 1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2">
                <a:moveTo>
                  <a:pt x="14" y="0"/>
                </a:moveTo>
                <a:lnTo>
                  <a:pt x="14" y="32"/>
                </a:lnTo>
                <a:lnTo>
                  <a:pt x="0" y="32"/>
                </a:lnTo>
                <a:lnTo>
                  <a:pt x="0" y="0"/>
                </a:lnTo>
                <a:lnTo>
                  <a:pt x="14" y="0"/>
                </a:lnTo>
                <a:close/>
              </a:path>
            </a:pathLst>
          </a:custGeom>
          <a:solidFill>
            <a:srgbClr val="000000"/>
          </a:solidFill>
          <a:ln w="0">
            <a:solidFill>
              <a:srgbClr val="000000"/>
            </a:solidFill>
            <a:round/>
            <a:headEnd/>
            <a:tailEnd/>
          </a:ln>
        </p:spPr>
        <p:txBody>
          <a:bodyPr/>
          <a:lstStyle/>
          <a:p>
            <a:endParaRPr lang="en-US"/>
          </a:p>
        </p:txBody>
      </p:sp>
      <p:sp>
        <p:nvSpPr>
          <p:cNvPr id="67988" name="Freeform 402"/>
          <p:cNvSpPr>
            <a:spLocks noChangeAspect="1"/>
          </p:cNvSpPr>
          <p:nvPr/>
        </p:nvSpPr>
        <p:spPr bwMode="auto">
          <a:xfrm>
            <a:off x="8659813" y="3967163"/>
            <a:ext cx="3175" cy="12700"/>
          </a:xfrm>
          <a:custGeom>
            <a:avLst/>
            <a:gdLst>
              <a:gd name="T0" fmla="*/ 2147483647 w 12"/>
              <a:gd name="T1" fmla="*/ 0 h 32"/>
              <a:gd name="T2" fmla="*/ 2147483647 w 12"/>
              <a:gd name="T3" fmla="*/ 2147483647 h 32"/>
              <a:gd name="T4" fmla="*/ 0 w 12"/>
              <a:gd name="T5" fmla="*/ 2147483647 h 32"/>
              <a:gd name="T6" fmla="*/ 0 w 12"/>
              <a:gd name="T7" fmla="*/ 2147483647 h 32"/>
              <a:gd name="T8" fmla="*/ 0 w 12"/>
              <a:gd name="T9" fmla="*/ 0 h 32"/>
              <a:gd name="T10" fmla="*/ 0 w 12"/>
              <a:gd name="T11" fmla="*/ 0 h 32"/>
              <a:gd name="T12" fmla="*/ 2147483647 w 12"/>
              <a:gd name="T13" fmla="*/ 0 h 32"/>
              <a:gd name="T14" fmla="*/ 0 60000 65536"/>
              <a:gd name="T15" fmla="*/ 0 60000 65536"/>
              <a:gd name="T16" fmla="*/ 0 60000 65536"/>
              <a:gd name="T17" fmla="*/ 0 60000 65536"/>
              <a:gd name="T18" fmla="*/ 0 60000 65536"/>
              <a:gd name="T19" fmla="*/ 0 60000 65536"/>
              <a:gd name="T20" fmla="*/ 0 60000 65536"/>
              <a:gd name="T21" fmla="*/ 0 w 12"/>
              <a:gd name="T22" fmla="*/ 0 h 32"/>
              <a:gd name="T23" fmla="*/ 12 w 12"/>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2">
                <a:moveTo>
                  <a:pt x="12" y="0"/>
                </a:moveTo>
                <a:lnTo>
                  <a:pt x="12" y="32"/>
                </a:lnTo>
                <a:lnTo>
                  <a:pt x="0" y="32"/>
                </a:lnTo>
                <a:lnTo>
                  <a:pt x="0" y="0"/>
                </a:lnTo>
                <a:lnTo>
                  <a:pt x="12" y="0"/>
                </a:lnTo>
                <a:close/>
              </a:path>
            </a:pathLst>
          </a:custGeom>
          <a:solidFill>
            <a:srgbClr val="000000"/>
          </a:solidFill>
          <a:ln w="0">
            <a:solidFill>
              <a:srgbClr val="000000"/>
            </a:solidFill>
            <a:round/>
            <a:headEnd/>
            <a:tailEnd/>
          </a:ln>
        </p:spPr>
        <p:txBody>
          <a:bodyPr/>
          <a:lstStyle/>
          <a:p>
            <a:endParaRPr lang="en-US"/>
          </a:p>
        </p:txBody>
      </p:sp>
      <p:sp>
        <p:nvSpPr>
          <p:cNvPr id="67989" name="Freeform 403"/>
          <p:cNvSpPr>
            <a:spLocks noChangeAspect="1"/>
          </p:cNvSpPr>
          <p:nvPr/>
        </p:nvSpPr>
        <p:spPr bwMode="auto">
          <a:xfrm>
            <a:off x="8655050" y="3967163"/>
            <a:ext cx="4763" cy="12700"/>
          </a:xfrm>
          <a:custGeom>
            <a:avLst/>
            <a:gdLst>
              <a:gd name="T0" fmla="*/ 2147483647 w 14"/>
              <a:gd name="T1" fmla="*/ 0 h 32"/>
              <a:gd name="T2" fmla="*/ 2147483647 w 14"/>
              <a:gd name="T3" fmla="*/ 2147483647 h 32"/>
              <a:gd name="T4" fmla="*/ 0 w 14"/>
              <a:gd name="T5" fmla="*/ 2147483647 h 32"/>
              <a:gd name="T6" fmla="*/ 0 w 14"/>
              <a:gd name="T7" fmla="*/ 2147483647 h 32"/>
              <a:gd name="T8" fmla="*/ 0 w 14"/>
              <a:gd name="T9" fmla="*/ 0 h 32"/>
              <a:gd name="T10" fmla="*/ 0 w 14"/>
              <a:gd name="T11" fmla="*/ 0 h 32"/>
              <a:gd name="T12" fmla="*/ 2147483647 w 14"/>
              <a:gd name="T13" fmla="*/ 0 h 32"/>
              <a:gd name="T14" fmla="*/ 0 60000 65536"/>
              <a:gd name="T15" fmla="*/ 0 60000 65536"/>
              <a:gd name="T16" fmla="*/ 0 60000 65536"/>
              <a:gd name="T17" fmla="*/ 0 60000 65536"/>
              <a:gd name="T18" fmla="*/ 0 60000 65536"/>
              <a:gd name="T19" fmla="*/ 0 60000 65536"/>
              <a:gd name="T20" fmla="*/ 0 60000 65536"/>
              <a:gd name="T21" fmla="*/ 0 w 14"/>
              <a:gd name="T22" fmla="*/ 0 h 32"/>
              <a:gd name="T23" fmla="*/ 14 w 1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2">
                <a:moveTo>
                  <a:pt x="14" y="0"/>
                </a:moveTo>
                <a:lnTo>
                  <a:pt x="14" y="32"/>
                </a:lnTo>
                <a:lnTo>
                  <a:pt x="0" y="32"/>
                </a:lnTo>
                <a:lnTo>
                  <a:pt x="0" y="0"/>
                </a:lnTo>
                <a:lnTo>
                  <a:pt x="14" y="0"/>
                </a:lnTo>
                <a:close/>
              </a:path>
            </a:pathLst>
          </a:custGeom>
          <a:solidFill>
            <a:srgbClr val="000000"/>
          </a:solidFill>
          <a:ln w="0">
            <a:solidFill>
              <a:srgbClr val="000000"/>
            </a:solidFill>
            <a:round/>
            <a:headEnd/>
            <a:tailEnd/>
          </a:ln>
        </p:spPr>
        <p:txBody>
          <a:bodyPr/>
          <a:lstStyle/>
          <a:p>
            <a:endParaRPr lang="en-US"/>
          </a:p>
        </p:txBody>
      </p:sp>
      <p:sp>
        <p:nvSpPr>
          <p:cNvPr id="67990" name="Freeform 404"/>
          <p:cNvSpPr>
            <a:spLocks noChangeAspect="1"/>
          </p:cNvSpPr>
          <p:nvPr/>
        </p:nvSpPr>
        <p:spPr bwMode="auto">
          <a:xfrm>
            <a:off x="8650288" y="3967163"/>
            <a:ext cx="4762" cy="11112"/>
          </a:xfrm>
          <a:custGeom>
            <a:avLst/>
            <a:gdLst>
              <a:gd name="T0" fmla="*/ 2147483647 w 13"/>
              <a:gd name="T1" fmla="*/ 0 h 32"/>
              <a:gd name="T2" fmla="*/ 2147483647 w 13"/>
              <a:gd name="T3" fmla="*/ 2147483647 h 32"/>
              <a:gd name="T4" fmla="*/ 0 w 13"/>
              <a:gd name="T5" fmla="*/ 2147483647 h 32"/>
              <a:gd name="T6" fmla="*/ 0 w 13"/>
              <a:gd name="T7" fmla="*/ 2147483647 h 32"/>
              <a:gd name="T8" fmla="*/ 0 w 13"/>
              <a:gd name="T9" fmla="*/ 0 h 32"/>
              <a:gd name="T10" fmla="*/ 0 w 13"/>
              <a:gd name="T11" fmla="*/ 0 h 32"/>
              <a:gd name="T12" fmla="*/ 2147483647 w 13"/>
              <a:gd name="T13" fmla="*/ 0 h 32"/>
              <a:gd name="T14" fmla="*/ 0 60000 65536"/>
              <a:gd name="T15" fmla="*/ 0 60000 65536"/>
              <a:gd name="T16" fmla="*/ 0 60000 65536"/>
              <a:gd name="T17" fmla="*/ 0 60000 65536"/>
              <a:gd name="T18" fmla="*/ 0 60000 65536"/>
              <a:gd name="T19" fmla="*/ 0 60000 65536"/>
              <a:gd name="T20" fmla="*/ 0 60000 65536"/>
              <a:gd name="T21" fmla="*/ 0 w 13"/>
              <a:gd name="T22" fmla="*/ 0 h 32"/>
              <a:gd name="T23" fmla="*/ 13 w 13"/>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32">
                <a:moveTo>
                  <a:pt x="13" y="0"/>
                </a:moveTo>
                <a:lnTo>
                  <a:pt x="13" y="32"/>
                </a:lnTo>
                <a:lnTo>
                  <a:pt x="0" y="32"/>
                </a:lnTo>
                <a:lnTo>
                  <a:pt x="0" y="0"/>
                </a:lnTo>
                <a:lnTo>
                  <a:pt x="13" y="0"/>
                </a:lnTo>
                <a:close/>
              </a:path>
            </a:pathLst>
          </a:custGeom>
          <a:solidFill>
            <a:srgbClr val="000000"/>
          </a:solidFill>
          <a:ln w="0">
            <a:solidFill>
              <a:srgbClr val="000000"/>
            </a:solidFill>
            <a:round/>
            <a:headEnd/>
            <a:tailEnd/>
          </a:ln>
        </p:spPr>
        <p:txBody>
          <a:bodyPr/>
          <a:lstStyle/>
          <a:p>
            <a:endParaRPr lang="en-US"/>
          </a:p>
        </p:txBody>
      </p:sp>
      <p:sp>
        <p:nvSpPr>
          <p:cNvPr id="67991" name="Freeform 405"/>
          <p:cNvSpPr>
            <a:spLocks noChangeAspect="1"/>
          </p:cNvSpPr>
          <p:nvPr/>
        </p:nvSpPr>
        <p:spPr bwMode="auto">
          <a:xfrm>
            <a:off x="8645525" y="3967163"/>
            <a:ext cx="4763" cy="11112"/>
          </a:xfrm>
          <a:custGeom>
            <a:avLst/>
            <a:gdLst>
              <a:gd name="T0" fmla="*/ 2147483647 w 13"/>
              <a:gd name="T1" fmla="*/ 0 h 32"/>
              <a:gd name="T2" fmla="*/ 2147483647 w 13"/>
              <a:gd name="T3" fmla="*/ 2147483647 h 32"/>
              <a:gd name="T4" fmla="*/ 0 w 13"/>
              <a:gd name="T5" fmla="*/ 2147483647 h 32"/>
              <a:gd name="T6" fmla="*/ 0 w 13"/>
              <a:gd name="T7" fmla="*/ 2147483647 h 32"/>
              <a:gd name="T8" fmla="*/ 0 w 13"/>
              <a:gd name="T9" fmla="*/ 0 h 32"/>
              <a:gd name="T10" fmla="*/ 0 w 13"/>
              <a:gd name="T11" fmla="*/ 0 h 32"/>
              <a:gd name="T12" fmla="*/ 2147483647 w 13"/>
              <a:gd name="T13" fmla="*/ 0 h 32"/>
              <a:gd name="T14" fmla="*/ 0 60000 65536"/>
              <a:gd name="T15" fmla="*/ 0 60000 65536"/>
              <a:gd name="T16" fmla="*/ 0 60000 65536"/>
              <a:gd name="T17" fmla="*/ 0 60000 65536"/>
              <a:gd name="T18" fmla="*/ 0 60000 65536"/>
              <a:gd name="T19" fmla="*/ 0 60000 65536"/>
              <a:gd name="T20" fmla="*/ 0 60000 65536"/>
              <a:gd name="T21" fmla="*/ 0 w 13"/>
              <a:gd name="T22" fmla="*/ 0 h 32"/>
              <a:gd name="T23" fmla="*/ 13 w 13"/>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32">
                <a:moveTo>
                  <a:pt x="13" y="0"/>
                </a:moveTo>
                <a:lnTo>
                  <a:pt x="13" y="32"/>
                </a:lnTo>
                <a:lnTo>
                  <a:pt x="0" y="32"/>
                </a:lnTo>
                <a:lnTo>
                  <a:pt x="0" y="0"/>
                </a:lnTo>
                <a:lnTo>
                  <a:pt x="13" y="0"/>
                </a:lnTo>
                <a:close/>
              </a:path>
            </a:pathLst>
          </a:custGeom>
          <a:solidFill>
            <a:srgbClr val="000000"/>
          </a:solidFill>
          <a:ln w="0">
            <a:solidFill>
              <a:srgbClr val="000000"/>
            </a:solidFill>
            <a:round/>
            <a:headEnd/>
            <a:tailEnd/>
          </a:ln>
        </p:spPr>
        <p:txBody>
          <a:bodyPr/>
          <a:lstStyle/>
          <a:p>
            <a:endParaRPr lang="en-US"/>
          </a:p>
        </p:txBody>
      </p:sp>
      <p:sp>
        <p:nvSpPr>
          <p:cNvPr id="67992" name="Rectangle 406"/>
          <p:cNvSpPr>
            <a:spLocks noChangeAspect="1" noChangeArrowheads="1"/>
          </p:cNvSpPr>
          <p:nvPr/>
        </p:nvSpPr>
        <p:spPr bwMode="auto">
          <a:xfrm>
            <a:off x="8642350" y="3967163"/>
            <a:ext cx="3175" cy="11112"/>
          </a:xfrm>
          <a:prstGeom prst="rect">
            <a:avLst/>
          </a:prstGeom>
          <a:solidFill>
            <a:srgbClr val="000000"/>
          </a:solidFill>
          <a:ln w="0">
            <a:solidFill>
              <a:srgbClr val="000000"/>
            </a:solidFill>
            <a:miter lim="800000"/>
            <a:headEnd/>
            <a:tailEnd/>
          </a:ln>
        </p:spPr>
        <p:txBody>
          <a:bodyPr/>
          <a:lstStyle/>
          <a:p>
            <a:endParaRPr lang="en-US"/>
          </a:p>
        </p:txBody>
      </p:sp>
      <p:sp>
        <p:nvSpPr>
          <p:cNvPr id="67993" name="Freeform 407"/>
          <p:cNvSpPr>
            <a:spLocks noChangeAspect="1"/>
          </p:cNvSpPr>
          <p:nvPr/>
        </p:nvSpPr>
        <p:spPr bwMode="auto">
          <a:xfrm>
            <a:off x="8837613" y="4048125"/>
            <a:ext cx="6350" cy="7938"/>
          </a:xfrm>
          <a:custGeom>
            <a:avLst/>
            <a:gdLst>
              <a:gd name="T0" fmla="*/ 0 w 19"/>
              <a:gd name="T1" fmla="*/ 0 h 23"/>
              <a:gd name="T2" fmla="*/ 2147483647 w 19"/>
              <a:gd name="T3" fmla="*/ 2147483647 h 23"/>
              <a:gd name="T4" fmla="*/ 0 w 19"/>
              <a:gd name="T5" fmla="*/ 0 h 23"/>
              <a:gd name="T6" fmla="*/ 0 60000 65536"/>
              <a:gd name="T7" fmla="*/ 0 60000 65536"/>
              <a:gd name="T8" fmla="*/ 0 60000 65536"/>
              <a:gd name="T9" fmla="*/ 0 w 19"/>
              <a:gd name="T10" fmla="*/ 0 h 23"/>
              <a:gd name="T11" fmla="*/ 19 w 19"/>
              <a:gd name="T12" fmla="*/ 23 h 23"/>
            </a:gdLst>
            <a:ahLst/>
            <a:cxnLst>
              <a:cxn ang="T6">
                <a:pos x="T0" y="T1"/>
              </a:cxn>
              <a:cxn ang="T7">
                <a:pos x="T2" y="T3"/>
              </a:cxn>
              <a:cxn ang="T8">
                <a:pos x="T4" y="T5"/>
              </a:cxn>
            </a:cxnLst>
            <a:rect l="T9" t="T10" r="T11" b="T12"/>
            <a:pathLst>
              <a:path w="19" h="23">
                <a:moveTo>
                  <a:pt x="0" y="0"/>
                </a:moveTo>
                <a:lnTo>
                  <a:pt x="19" y="23"/>
                </a:lnTo>
                <a:lnTo>
                  <a:pt x="0" y="0"/>
                </a:lnTo>
                <a:close/>
              </a:path>
            </a:pathLst>
          </a:custGeom>
          <a:solidFill>
            <a:srgbClr val="000000"/>
          </a:solidFill>
          <a:ln w="0">
            <a:solidFill>
              <a:srgbClr val="000000"/>
            </a:solidFill>
            <a:round/>
            <a:headEnd/>
            <a:tailEnd/>
          </a:ln>
        </p:spPr>
        <p:txBody>
          <a:bodyPr/>
          <a:lstStyle/>
          <a:p>
            <a:endParaRPr lang="en-US"/>
          </a:p>
        </p:txBody>
      </p:sp>
      <p:sp>
        <p:nvSpPr>
          <p:cNvPr id="67994" name="Freeform 408"/>
          <p:cNvSpPr>
            <a:spLocks noChangeAspect="1"/>
          </p:cNvSpPr>
          <p:nvPr/>
        </p:nvSpPr>
        <p:spPr bwMode="auto">
          <a:xfrm>
            <a:off x="8701088" y="4124325"/>
            <a:ext cx="1587" cy="12700"/>
          </a:xfrm>
          <a:custGeom>
            <a:avLst/>
            <a:gdLst>
              <a:gd name="T0" fmla="*/ 2147483647 w 4"/>
              <a:gd name="T1" fmla="*/ 2147483647 h 31"/>
              <a:gd name="T2" fmla="*/ 0 w 4"/>
              <a:gd name="T3" fmla="*/ 0 h 31"/>
              <a:gd name="T4" fmla="*/ 2147483647 w 4"/>
              <a:gd name="T5" fmla="*/ 2147483647 h 31"/>
              <a:gd name="T6" fmla="*/ 0 60000 65536"/>
              <a:gd name="T7" fmla="*/ 0 60000 65536"/>
              <a:gd name="T8" fmla="*/ 0 60000 65536"/>
              <a:gd name="T9" fmla="*/ 0 w 4"/>
              <a:gd name="T10" fmla="*/ 0 h 31"/>
              <a:gd name="T11" fmla="*/ 4 w 4"/>
              <a:gd name="T12" fmla="*/ 31 h 31"/>
            </a:gdLst>
            <a:ahLst/>
            <a:cxnLst>
              <a:cxn ang="T6">
                <a:pos x="T0" y="T1"/>
              </a:cxn>
              <a:cxn ang="T7">
                <a:pos x="T2" y="T3"/>
              </a:cxn>
              <a:cxn ang="T8">
                <a:pos x="T4" y="T5"/>
              </a:cxn>
            </a:cxnLst>
            <a:rect l="T9" t="T10" r="T11" b="T12"/>
            <a:pathLst>
              <a:path w="4" h="31">
                <a:moveTo>
                  <a:pt x="4" y="31"/>
                </a:moveTo>
                <a:lnTo>
                  <a:pt x="0" y="0"/>
                </a:lnTo>
                <a:lnTo>
                  <a:pt x="4" y="31"/>
                </a:lnTo>
                <a:close/>
              </a:path>
            </a:pathLst>
          </a:custGeom>
          <a:solidFill>
            <a:srgbClr val="000000"/>
          </a:solidFill>
          <a:ln w="0">
            <a:solidFill>
              <a:srgbClr val="000000"/>
            </a:solidFill>
            <a:round/>
            <a:headEnd/>
            <a:tailEnd/>
          </a:ln>
        </p:spPr>
        <p:txBody>
          <a:bodyPr/>
          <a:lstStyle/>
          <a:p>
            <a:endParaRPr lang="en-US"/>
          </a:p>
        </p:txBody>
      </p:sp>
      <p:sp>
        <p:nvSpPr>
          <p:cNvPr id="67995" name="Freeform 409"/>
          <p:cNvSpPr>
            <a:spLocks noChangeAspect="1"/>
          </p:cNvSpPr>
          <p:nvPr/>
        </p:nvSpPr>
        <p:spPr bwMode="auto">
          <a:xfrm>
            <a:off x="8824913" y="4048125"/>
            <a:ext cx="19050" cy="17463"/>
          </a:xfrm>
          <a:custGeom>
            <a:avLst/>
            <a:gdLst>
              <a:gd name="T0" fmla="*/ 2147483647 w 54"/>
              <a:gd name="T1" fmla="*/ 0 h 53"/>
              <a:gd name="T2" fmla="*/ 2147483647 w 54"/>
              <a:gd name="T3" fmla="*/ 2147483647 h 53"/>
              <a:gd name="T4" fmla="*/ 2147483647 w 54"/>
              <a:gd name="T5" fmla="*/ 2147483647 h 53"/>
              <a:gd name="T6" fmla="*/ 2147483647 w 54"/>
              <a:gd name="T7" fmla="*/ 2147483647 h 53"/>
              <a:gd name="T8" fmla="*/ 0 w 54"/>
              <a:gd name="T9" fmla="*/ 2147483647 h 53"/>
              <a:gd name="T10" fmla="*/ 0 w 54"/>
              <a:gd name="T11" fmla="*/ 2147483647 h 53"/>
              <a:gd name="T12" fmla="*/ 2147483647 w 54"/>
              <a:gd name="T13" fmla="*/ 0 h 53"/>
              <a:gd name="T14" fmla="*/ 0 60000 65536"/>
              <a:gd name="T15" fmla="*/ 0 60000 65536"/>
              <a:gd name="T16" fmla="*/ 0 60000 65536"/>
              <a:gd name="T17" fmla="*/ 0 60000 65536"/>
              <a:gd name="T18" fmla="*/ 0 60000 65536"/>
              <a:gd name="T19" fmla="*/ 0 60000 65536"/>
              <a:gd name="T20" fmla="*/ 0 60000 65536"/>
              <a:gd name="T21" fmla="*/ 0 w 54"/>
              <a:gd name="T22" fmla="*/ 0 h 53"/>
              <a:gd name="T23" fmla="*/ 54 w 54"/>
              <a:gd name="T24" fmla="*/ 53 h 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53">
                <a:moveTo>
                  <a:pt x="35" y="0"/>
                </a:moveTo>
                <a:lnTo>
                  <a:pt x="54" y="23"/>
                </a:lnTo>
                <a:lnTo>
                  <a:pt x="18" y="52"/>
                </a:lnTo>
                <a:lnTo>
                  <a:pt x="18" y="53"/>
                </a:lnTo>
                <a:lnTo>
                  <a:pt x="0" y="28"/>
                </a:lnTo>
                <a:lnTo>
                  <a:pt x="0" y="29"/>
                </a:lnTo>
                <a:lnTo>
                  <a:pt x="35" y="0"/>
                </a:lnTo>
                <a:close/>
              </a:path>
            </a:pathLst>
          </a:custGeom>
          <a:solidFill>
            <a:srgbClr val="000000"/>
          </a:solidFill>
          <a:ln w="0">
            <a:solidFill>
              <a:srgbClr val="000000"/>
            </a:solidFill>
            <a:round/>
            <a:headEnd/>
            <a:tailEnd/>
          </a:ln>
        </p:spPr>
        <p:txBody>
          <a:bodyPr/>
          <a:lstStyle/>
          <a:p>
            <a:endParaRPr lang="en-US"/>
          </a:p>
        </p:txBody>
      </p:sp>
      <p:sp>
        <p:nvSpPr>
          <p:cNvPr id="67996" name="Freeform 410"/>
          <p:cNvSpPr>
            <a:spLocks noChangeAspect="1"/>
          </p:cNvSpPr>
          <p:nvPr/>
        </p:nvSpPr>
        <p:spPr bwMode="auto">
          <a:xfrm>
            <a:off x="8810625" y="4057650"/>
            <a:ext cx="22225" cy="20638"/>
          </a:xfrm>
          <a:custGeom>
            <a:avLst/>
            <a:gdLst>
              <a:gd name="T0" fmla="*/ 2147483647 w 63"/>
              <a:gd name="T1" fmla="*/ 0 h 61"/>
              <a:gd name="T2" fmla="*/ 2147483647 w 63"/>
              <a:gd name="T3" fmla="*/ 2147483647 h 61"/>
              <a:gd name="T4" fmla="*/ 2147483647 w 63"/>
              <a:gd name="T5" fmla="*/ 2147483647 h 61"/>
              <a:gd name="T6" fmla="*/ 2147483647 w 63"/>
              <a:gd name="T7" fmla="*/ 2147483647 h 61"/>
              <a:gd name="T8" fmla="*/ 0 w 63"/>
              <a:gd name="T9" fmla="*/ 2147483647 h 61"/>
              <a:gd name="T10" fmla="*/ 0 w 63"/>
              <a:gd name="T11" fmla="*/ 2147483647 h 61"/>
              <a:gd name="T12" fmla="*/ 2147483647 w 63"/>
              <a:gd name="T13" fmla="*/ 0 h 61"/>
              <a:gd name="T14" fmla="*/ 0 60000 65536"/>
              <a:gd name="T15" fmla="*/ 0 60000 65536"/>
              <a:gd name="T16" fmla="*/ 0 60000 65536"/>
              <a:gd name="T17" fmla="*/ 0 60000 65536"/>
              <a:gd name="T18" fmla="*/ 0 60000 65536"/>
              <a:gd name="T19" fmla="*/ 0 60000 65536"/>
              <a:gd name="T20" fmla="*/ 0 60000 65536"/>
              <a:gd name="T21" fmla="*/ 0 w 63"/>
              <a:gd name="T22" fmla="*/ 0 h 61"/>
              <a:gd name="T23" fmla="*/ 63 w 63"/>
              <a:gd name="T24" fmla="*/ 61 h 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61">
                <a:moveTo>
                  <a:pt x="45" y="0"/>
                </a:moveTo>
                <a:lnTo>
                  <a:pt x="63" y="25"/>
                </a:lnTo>
                <a:lnTo>
                  <a:pt x="19" y="61"/>
                </a:lnTo>
                <a:lnTo>
                  <a:pt x="0" y="36"/>
                </a:lnTo>
                <a:lnTo>
                  <a:pt x="45" y="0"/>
                </a:lnTo>
                <a:close/>
              </a:path>
            </a:pathLst>
          </a:custGeom>
          <a:solidFill>
            <a:srgbClr val="000000"/>
          </a:solidFill>
          <a:ln w="0">
            <a:solidFill>
              <a:srgbClr val="000000"/>
            </a:solidFill>
            <a:round/>
            <a:headEnd/>
            <a:tailEnd/>
          </a:ln>
        </p:spPr>
        <p:txBody>
          <a:bodyPr/>
          <a:lstStyle/>
          <a:p>
            <a:endParaRPr lang="en-US"/>
          </a:p>
        </p:txBody>
      </p:sp>
      <p:sp>
        <p:nvSpPr>
          <p:cNvPr id="67997" name="Freeform 411"/>
          <p:cNvSpPr>
            <a:spLocks noChangeAspect="1"/>
          </p:cNvSpPr>
          <p:nvPr/>
        </p:nvSpPr>
        <p:spPr bwMode="auto">
          <a:xfrm>
            <a:off x="8788400" y="4070350"/>
            <a:ext cx="28575" cy="20638"/>
          </a:xfrm>
          <a:custGeom>
            <a:avLst/>
            <a:gdLst>
              <a:gd name="T0" fmla="*/ 2147483647 w 84"/>
              <a:gd name="T1" fmla="*/ 0 h 63"/>
              <a:gd name="T2" fmla="*/ 2147483647 w 84"/>
              <a:gd name="T3" fmla="*/ 2147483647 h 63"/>
              <a:gd name="T4" fmla="*/ 2147483647 w 84"/>
              <a:gd name="T5" fmla="*/ 2147483647 h 63"/>
              <a:gd name="T6" fmla="*/ 2147483647 w 84"/>
              <a:gd name="T7" fmla="*/ 2147483647 h 63"/>
              <a:gd name="T8" fmla="*/ 2147483647 w 84"/>
              <a:gd name="T9" fmla="*/ 2147483647 h 63"/>
              <a:gd name="T10" fmla="*/ 0 w 84"/>
              <a:gd name="T11" fmla="*/ 2147483647 h 63"/>
              <a:gd name="T12" fmla="*/ 2147483647 w 84"/>
              <a:gd name="T13" fmla="*/ 0 h 63"/>
              <a:gd name="T14" fmla="*/ 0 60000 65536"/>
              <a:gd name="T15" fmla="*/ 0 60000 65536"/>
              <a:gd name="T16" fmla="*/ 0 60000 65536"/>
              <a:gd name="T17" fmla="*/ 0 60000 65536"/>
              <a:gd name="T18" fmla="*/ 0 60000 65536"/>
              <a:gd name="T19" fmla="*/ 0 60000 65536"/>
              <a:gd name="T20" fmla="*/ 0 60000 65536"/>
              <a:gd name="T21" fmla="*/ 0 w 84"/>
              <a:gd name="T22" fmla="*/ 0 h 63"/>
              <a:gd name="T23" fmla="*/ 84 w 84"/>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 h="63">
                <a:moveTo>
                  <a:pt x="65" y="0"/>
                </a:moveTo>
                <a:lnTo>
                  <a:pt x="84" y="25"/>
                </a:lnTo>
                <a:lnTo>
                  <a:pt x="44" y="53"/>
                </a:lnTo>
                <a:lnTo>
                  <a:pt x="31" y="63"/>
                </a:lnTo>
                <a:lnTo>
                  <a:pt x="14" y="38"/>
                </a:lnTo>
                <a:lnTo>
                  <a:pt x="0" y="47"/>
                </a:lnTo>
                <a:lnTo>
                  <a:pt x="65" y="0"/>
                </a:lnTo>
                <a:close/>
              </a:path>
            </a:pathLst>
          </a:custGeom>
          <a:solidFill>
            <a:srgbClr val="000000"/>
          </a:solidFill>
          <a:ln w="0">
            <a:solidFill>
              <a:srgbClr val="000000"/>
            </a:solidFill>
            <a:round/>
            <a:headEnd/>
            <a:tailEnd/>
          </a:ln>
        </p:spPr>
        <p:txBody>
          <a:bodyPr/>
          <a:lstStyle/>
          <a:p>
            <a:endParaRPr lang="en-US"/>
          </a:p>
        </p:txBody>
      </p:sp>
      <p:sp>
        <p:nvSpPr>
          <p:cNvPr id="67998" name="Freeform 412"/>
          <p:cNvSpPr>
            <a:spLocks noChangeAspect="1"/>
          </p:cNvSpPr>
          <p:nvPr/>
        </p:nvSpPr>
        <p:spPr bwMode="auto">
          <a:xfrm>
            <a:off x="8772525" y="4083050"/>
            <a:ext cx="25400" cy="22225"/>
          </a:xfrm>
          <a:custGeom>
            <a:avLst/>
            <a:gdLst>
              <a:gd name="T0" fmla="*/ 2147483647 w 72"/>
              <a:gd name="T1" fmla="*/ 0 h 66"/>
              <a:gd name="T2" fmla="*/ 2147483647 w 72"/>
              <a:gd name="T3" fmla="*/ 2147483647 h 66"/>
              <a:gd name="T4" fmla="*/ 2147483647 w 72"/>
              <a:gd name="T5" fmla="*/ 2147483647 h 66"/>
              <a:gd name="T6" fmla="*/ 2147483647 w 72"/>
              <a:gd name="T7" fmla="*/ 2147483647 h 66"/>
              <a:gd name="T8" fmla="*/ 0 w 72"/>
              <a:gd name="T9" fmla="*/ 2147483647 h 66"/>
              <a:gd name="T10" fmla="*/ 2147483647 w 72"/>
              <a:gd name="T11" fmla="*/ 2147483647 h 66"/>
              <a:gd name="T12" fmla="*/ 2147483647 w 72"/>
              <a:gd name="T13" fmla="*/ 0 h 66"/>
              <a:gd name="T14" fmla="*/ 0 60000 65536"/>
              <a:gd name="T15" fmla="*/ 0 60000 65536"/>
              <a:gd name="T16" fmla="*/ 0 60000 65536"/>
              <a:gd name="T17" fmla="*/ 0 60000 65536"/>
              <a:gd name="T18" fmla="*/ 0 60000 65536"/>
              <a:gd name="T19" fmla="*/ 0 60000 65536"/>
              <a:gd name="T20" fmla="*/ 0 60000 65536"/>
              <a:gd name="T21" fmla="*/ 0 w 72"/>
              <a:gd name="T22" fmla="*/ 0 h 66"/>
              <a:gd name="T23" fmla="*/ 72 w 72"/>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 h="66">
                <a:moveTo>
                  <a:pt x="55" y="0"/>
                </a:moveTo>
                <a:lnTo>
                  <a:pt x="72" y="25"/>
                </a:lnTo>
                <a:lnTo>
                  <a:pt x="10" y="66"/>
                </a:lnTo>
                <a:lnTo>
                  <a:pt x="15" y="63"/>
                </a:lnTo>
                <a:lnTo>
                  <a:pt x="0" y="36"/>
                </a:lnTo>
                <a:lnTo>
                  <a:pt x="4" y="33"/>
                </a:lnTo>
                <a:lnTo>
                  <a:pt x="55" y="0"/>
                </a:lnTo>
                <a:close/>
              </a:path>
            </a:pathLst>
          </a:custGeom>
          <a:solidFill>
            <a:srgbClr val="000000"/>
          </a:solidFill>
          <a:ln w="0">
            <a:solidFill>
              <a:srgbClr val="000000"/>
            </a:solidFill>
            <a:round/>
            <a:headEnd/>
            <a:tailEnd/>
          </a:ln>
        </p:spPr>
        <p:txBody>
          <a:bodyPr/>
          <a:lstStyle/>
          <a:p>
            <a:endParaRPr lang="en-US"/>
          </a:p>
        </p:txBody>
      </p:sp>
      <p:sp>
        <p:nvSpPr>
          <p:cNvPr id="67999" name="Freeform 413"/>
          <p:cNvSpPr>
            <a:spLocks noChangeAspect="1"/>
          </p:cNvSpPr>
          <p:nvPr/>
        </p:nvSpPr>
        <p:spPr bwMode="auto">
          <a:xfrm>
            <a:off x="8753475" y="4095750"/>
            <a:ext cx="25400" cy="19050"/>
          </a:xfrm>
          <a:custGeom>
            <a:avLst/>
            <a:gdLst>
              <a:gd name="T0" fmla="*/ 2147483647 w 78"/>
              <a:gd name="T1" fmla="*/ 0 h 61"/>
              <a:gd name="T2" fmla="*/ 2147483647 w 78"/>
              <a:gd name="T3" fmla="*/ 2147483647 h 61"/>
              <a:gd name="T4" fmla="*/ 2147483647 w 78"/>
              <a:gd name="T5" fmla="*/ 2147483647 h 61"/>
              <a:gd name="T6" fmla="*/ 2147483647 w 78"/>
              <a:gd name="T7" fmla="*/ 2147483647 h 61"/>
              <a:gd name="T8" fmla="*/ 2147483647 w 78"/>
              <a:gd name="T9" fmla="*/ 2147483647 h 61"/>
              <a:gd name="T10" fmla="*/ 0 w 78"/>
              <a:gd name="T11" fmla="*/ 2147483647 h 61"/>
              <a:gd name="T12" fmla="*/ 2147483647 w 78"/>
              <a:gd name="T13" fmla="*/ 0 h 61"/>
              <a:gd name="T14" fmla="*/ 0 60000 65536"/>
              <a:gd name="T15" fmla="*/ 0 60000 65536"/>
              <a:gd name="T16" fmla="*/ 0 60000 65536"/>
              <a:gd name="T17" fmla="*/ 0 60000 65536"/>
              <a:gd name="T18" fmla="*/ 0 60000 65536"/>
              <a:gd name="T19" fmla="*/ 0 60000 65536"/>
              <a:gd name="T20" fmla="*/ 0 60000 65536"/>
              <a:gd name="T21" fmla="*/ 0 w 78"/>
              <a:gd name="T22" fmla="*/ 0 h 61"/>
              <a:gd name="T23" fmla="*/ 78 w 78"/>
              <a:gd name="T24" fmla="*/ 61 h 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61">
                <a:moveTo>
                  <a:pt x="63" y="0"/>
                </a:moveTo>
                <a:lnTo>
                  <a:pt x="78" y="27"/>
                </a:lnTo>
                <a:lnTo>
                  <a:pt x="25" y="58"/>
                </a:lnTo>
                <a:lnTo>
                  <a:pt x="18" y="61"/>
                </a:lnTo>
                <a:lnTo>
                  <a:pt x="6" y="34"/>
                </a:lnTo>
                <a:lnTo>
                  <a:pt x="0" y="37"/>
                </a:lnTo>
                <a:lnTo>
                  <a:pt x="63" y="0"/>
                </a:lnTo>
                <a:close/>
              </a:path>
            </a:pathLst>
          </a:custGeom>
          <a:solidFill>
            <a:srgbClr val="000000"/>
          </a:solidFill>
          <a:ln w="0">
            <a:solidFill>
              <a:srgbClr val="000000"/>
            </a:solidFill>
            <a:round/>
            <a:headEnd/>
            <a:tailEnd/>
          </a:ln>
        </p:spPr>
        <p:txBody>
          <a:bodyPr/>
          <a:lstStyle/>
          <a:p>
            <a:endParaRPr lang="en-US"/>
          </a:p>
        </p:txBody>
      </p:sp>
      <p:sp>
        <p:nvSpPr>
          <p:cNvPr id="68000" name="Freeform 414"/>
          <p:cNvSpPr>
            <a:spLocks noChangeAspect="1"/>
          </p:cNvSpPr>
          <p:nvPr/>
        </p:nvSpPr>
        <p:spPr bwMode="auto">
          <a:xfrm>
            <a:off x="8734425" y="4106863"/>
            <a:ext cx="25400" cy="19050"/>
          </a:xfrm>
          <a:custGeom>
            <a:avLst/>
            <a:gdLst>
              <a:gd name="T0" fmla="*/ 2147483647 w 68"/>
              <a:gd name="T1" fmla="*/ 0 h 57"/>
              <a:gd name="T2" fmla="*/ 2147483647 w 68"/>
              <a:gd name="T3" fmla="*/ 2147483647 h 57"/>
              <a:gd name="T4" fmla="*/ 2147483647 w 68"/>
              <a:gd name="T5" fmla="*/ 2147483647 h 57"/>
              <a:gd name="T6" fmla="*/ 2147483647 w 68"/>
              <a:gd name="T7" fmla="*/ 2147483647 h 57"/>
              <a:gd name="T8" fmla="*/ 0 w 68"/>
              <a:gd name="T9" fmla="*/ 2147483647 h 57"/>
              <a:gd name="T10" fmla="*/ 2147483647 w 68"/>
              <a:gd name="T11" fmla="*/ 2147483647 h 57"/>
              <a:gd name="T12" fmla="*/ 2147483647 w 68"/>
              <a:gd name="T13" fmla="*/ 0 h 57"/>
              <a:gd name="T14" fmla="*/ 0 60000 65536"/>
              <a:gd name="T15" fmla="*/ 0 60000 65536"/>
              <a:gd name="T16" fmla="*/ 0 60000 65536"/>
              <a:gd name="T17" fmla="*/ 0 60000 65536"/>
              <a:gd name="T18" fmla="*/ 0 60000 65536"/>
              <a:gd name="T19" fmla="*/ 0 60000 65536"/>
              <a:gd name="T20" fmla="*/ 0 60000 65536"/>
              <a:gd name="T21" fmla="*/ 0 w 68"/>
              <a:gd name="T22" fmla="*/ 0 h 57"/>
              <a:gd name="T23" fmla="*/ 68 w 68"/>
              <a:gd name="T24" fmla="*/ 57 h 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 h="57">
                <a:moveTo>
                  <a:pt x="56" y="0"/>
                </a:moveTo>
                <a:lnTo>
                  <a:pt x="68" y="27"/>
                </a:lnTo>
                <a:lnTo>
                  <a:pt x="6" y="57"/>
                </a:lnTo>
                <a:lnTo>
                  <a:pt x="10" y="56"/>
                </a:lnTo>
                <a:lnTo>
                  <a:pt x="0" y="27"/>
                </a:lnTo>
                <a:lnTo>
                  <a:pt x="4" y="26"/>
                </a:lnTo>
                <a:lnTo>
                  <a:pt x="56" y="0"/>
                </a:lnTo>
                <a:close/>
              </a:path>
            </a:pathLst>
          </a:custGeom>
          <a:solidFill>
            <a:srgbClr val="000000"/>
          </a:solidFill>
          <a:ln w="0">
            <a:solidFill>
              <a:srgbClr val="000000"/>
            </a:solidFill>
            <a:round/>
            <a:headEnd/>
            <a:tailEnd/>
          </a:ln>
        </p:spPr>
        <p:txBody>
          <a:bodyPr/>
          <a:lstStyle/>
          <a:p>
            <a:endParaRPr lang="en-US"/>
          </a:p>
        </p:txBody>
      </p:sp>
      <p:sp>
        <p:nvSpPr>
          <p:cNvPr id="68001" name="Freeform 415"/>
          <p:cNvSpPr>
            <a:spLocks noChangeAspect="1"/>
          </p:cNvSpPr>
          <p:nvPr/>
        </p:nvSpPr>
        <p:spPr bwMode="auto">
          <a:xfrm>
            <a:off x="8716963" y="4114800"/>
            <a:ext cx="20637" cy="17463"/>
          </a:xfrm>
          <a:custGeom>
            <a:avLst/>
            <a:gdLst>
              <a:gd name="T0" fmla="*/ 2147483647 w 60"/>
              <a:gd name="T1" fmla="*/ 0 h 49"/>
              <a:gd name="T2" fmla="*/ 2147483647 w 60"/>
              <a:gd name="T3" fmla="*/ 2147483647 h 49"/>
              <a:gd name="T4" fmla="*/ 2147483647 w 60"/>
              <a:gd name="T5" fmla="*/ 2147483647 h 49"/>
              <a:gd name="T6" fmla="*/ 2147483647 w 60"/>
              <a:gd name="T7" fmla="*/ 2147483647 h 49"/>
              <a:gd name="T8" fmla="*/ 0 w 60"/>
              <a:gd name="T9" fmla="*/ 2147483647 h 49"/>
              <a:gd name="T10" fmla="*/ 0 w 60"/>
              <a:gd name="T11" fmla="*/ 2147483647 h 49"/>
              <a:gd name="T12" fmla="*/ 2147483647 w 60"/>
              <a:gd name="T13" fmla="*/ 0 h 49"/>
              <a:gd name="T14" fmla="*/ 0 60000 65536"/>
              <a:gd name="T15" fmla="*/ 0 60000 65536"/>
              <a:gd name="T16" fmla="*/ 0 60000 65536"/>
              <a:gd name="T17" fmla="*/ 0 60000 65536"/>
              <a:gd name="T18" fmla="*/ 0 60000 65536"/>
              <a:gd name="T19" fmla="*/ 0 60000 65536"/>
              <a:gd name="T20" fmla="*/ 0 60000 65536"/>
              <a:gd name="T21" fmla="*/ 0 w 60"/>
              <a:gd name="T22" fmla="*/ 0 h 49"/>
              <a:gd name="T23" fmla="*/ 60 w 60"/>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49">
                <a:moveTo>
                  <a:pt x="50" y="0"/>
                </a:moveTo>
                <a:lnTo>
                  <a:pt x="60" y="29"/>
                </a:lnTo>
                <a:lnTo>
                  <a:pt x="4" y="49"/>
                </a:lnTo>
                <a:lnTo>
                  <a:pt x="0" y="18"/>
                </a:lnTo>
                <a:lnTo>
                  <a:pt x="50" y="0"/>
                </a:lnTo>
                <a:close/>
              </a:path>
            </a:pathLst>
          </a:custGeom>
          <a:solidFill>
            <a:srgbClr val="000000"/>
          </a:solidFill>
          <a:ln w="0">
            <a:solidFill>
              <a:srgbClr val="000000"/>
            </a:solidFill>
            <a:round/>
            <a:headEnd/>
            <a:tailEnd/>
          </a:ln>
        </p:spPr>
        <p:txBody>
          <a:bodyPr/>
          <a:lstStyle/>
          <a:p>
            <a:endParaRPr lang="en-US"/>
          </a:p>
        </p:txBody>
      </p:sp>
      <p:sp>
        <p:nvSpPr>
          <p:cNvPr id="68002" name="Freeform 416"/>
          <p:cNvSpPr>
            <a:spLocks noChangeAspect="1"/>
          </p:cNvSpPr>
          <p:nvPr/>
        </p:nvSpPr>
        <p:spPr bwMode="auto">
          <a:xfrm>
            <a:off x="8701088" y="4122738"/>
            <a:ext cx="19050" cy="14287"/>
          </a:xfrm>
          <a:custGeom>
            <a:avLst/>
            <a:gdLst>
              <a:gd name="T0" fmla="*/ 2147483647 w 51"/>
              <a:gd name="T1" fmla="*/ 0 h 38"/>
              <a:gd name="T2" fmla="*/ 2147483647 w 51"/>
              <a:gd name="T3" fmla="*/ 2147483647 h 38"/>
              <a:gd name="T4" fmla="*/ 2147483647 w 51"/>
              <a:gd name="T5" fmla="*/ 2147483647 h 38"/>
              <a:gd name="T6" fmla="*/ 0 w 51"/>
              <a:gd name="T7" fmla="*/ 2147483647 h 38"/>
              <a:gd name="T8" fmla="*/ 2147483647 w 51"/>
              <a:gd name="T9" fmla="*/ 0 h 38"/>
              <a:gd name="T10" fmla="*/ 0 60000 65536"/>
              <a:gd name="T11" fmla="*/ 0 60000 65536"/>
              <a:gd name="T12" fmla="*/ 0 60000 65536"/>
              <a:gd name="T13" fmla="*/ 0 60000 65536"/>
              <a:gd name="T14" fmla="*/ 0 60000 65536"/>
              <a:gd name="T15" fmla="*/ 0 w 51"/>
              <a:gd name="T16" fmla="*/ 0 h 38"/>
              <a:gd name="T17" fmla="*/ 51 w 51"/>
              <a:gd name="T18" fmla="*/ 38 h 38"/>
            </a:gdLst>
            <a:ahLst/>
            <a:cxnLst>
              <a:cxn ang="T10">
                <a:pos x="T0" y="T1"/>
              </a:cxn>
              <a:cxn ang="T11">
                <a:pos x="T2" y="T3"/>
              </a:cxn>
              <a:cxn ang="T12">
                <a:pos x="T4" y="T5"/>
              </a:cxn>
              <a:cxn ang="T13">
                <a:pos x="T6" y="T7"/>
              </a:cxn>
              <a:cxn ang="T14">
                <a:pos x="T8" y="T9"/>
              </a:cxn>
            </a:cxnLst>
            <a:rect l="T15" t="T16" r="T17" b="T18"/>
            <a:pathLst>
              <a:path w="51" h="38">
                <a:moveTo>
                  <a:pt x="47" y="0"/>
                </a:moveTo>
                <a:lnTo>
                  <a:pt x="51" y="31"/>
                </a:lnTo>
                <a:lnTo>
                  <a:pt x="4" y="38"/>
                </a:lnTo>
                <a:lnTo>
                  <a:pt x="0" y="7"/>
                </a:lnTo>
                <a:lnTo>
                  <a:pt x="47" y="0"/>
                </a:lnTo>
                <a:close/>
              </a:path>
            </a:pathLst>
          </a:custGeom>
          <a:solidFill>
            <a:srgbClr val="000000"/>
          </a:solidFill>
          <a:ln w="0">
            <a:solidFill>
              <a:srgbClr val="000000"/>
            </a:solidFill>
            <a:round/>
            <a:headEnd/>
            <a:tailEnd/>
          </a:ln>
        </p:spPr>
        <p:txBody>
          <a:bodyPr/>
          <a:lstStyle/>
          <a:p>
            <a:endParaRPr lang="en-US"/>
          </a:p>
        </p:txBody>
      </p:sp>
      <p:sp>
        <p:nvSpPr>
          <p:cNvPr id="68003" name="Freeform 417"/>
          <p:cNvSpPr>
            <a:spLocks noChangeAspect="1"/>
          </p:cNvSpPr>
          <p:nvPr/>
        </p:nvSpPr>
        <p:spPr bwMode="auto">
          <a:xfrm>
            <a:off x="8863013" y="4156075"/>
            <a:ext cx="7937" cy="6350"/>
          </a:xfrm>
          <a:custGeom>
            <a:avLst/>
            <a:gdLst>
              <a:gd name="T0" fmla="*/ 0 w 22"/>
              <a:gd name="T1" fmla="*/ 0 h 21"/>
              <a:gd name="T2" fmla="*/ 2147483647 w 22"/>
              <a:gd name="T3" fmla="*/ 2147483647 h 21"/>
              <a:gd name="T4" fmla="*/ 0 w 22"/>
              <a:gd name="T5" fmla="*/ 0 h 21"/>
              <a:gd name="T6" fmla="*/ 0 60000 65536"/>
              <a:gd name="T7" fmla="*/ 0 60000 65536"/>
              <a:gd name="T8" fmla="*/ 0 60000 65536"/>
              <a:gd name="T9" fmla="*/ 0 w 22"/>
              <a:gd name="T10" fmla="*/ 0 h 21"/>
              <a:gd name="T11" fmla="*/ 22 w 22"/>
              <a:gd name="T12" fmla="*/ 21 h 21"/>
            </a:gdLst>
            <a:ahLst/>
            <a:cxnLst>
              <a:cxn ang="T6">
                <a:pos x="T0" y="T1"/>
              </a:cxn>
              <a:cxn ang="T7">
                <a:pos x="T2" y="T3"/>
              </a:cxn>
              <a:cxn ang="T8">
                <a:pos x="T4" y="T5"/>
              </a:cxn>
            </a:cxnLst>
            <a:rect l="T9" t="T10" r="T11" b="T12"/>
            <a:pathLst>
              <a:path w="22" h="21">
                <a:moveTo>
                  <a:pt x="0" y="0"/>
                </a:moveTo>
                <a:lnTo>
                  <a:pt x="22" y="21"/>
                </a:lnTo>
                <a:lnTo>
                  <a:pt x="0" y="0"/>
                </a:lnTo>
                <a:close/>
              </a:path>
            </a:pathLst>
          </a:custGeom>
          <a:solidFill>
            <a:srgbClr val="000000"/>
          </a:solidFill>
          <a:ln w="0">
            <a:solidFill>
              <a:srgbClr val="000000"/>
            </a:solidFill>
            <a:round/>
            <a:headEnd/>
            <a:tailEnd/>
          </a:ln>
        </p:spPr>
        <p:txBody>
          <a:bodyPr/>
          <a:lstStyle/>
          <a:p>
            <a:endParaRPr lang="en-US"/>
          </a:p>
        </p:txBody>
      </p:sp>
      <p:sp>
        <p:nvSpPr>
          <p:cNvPr id="68004" name="Freeform 418"/>
          <p:cNvSpPr>
            <a:spLocks noChangeAspect="1"/>
          </p:cNvSpPr>
          <p:nvPr/>
        </p:nvSpPr>
        <p:spPr bwMode="auto">
          <a:xfrm>
            <a:off x="8813800" y="4238625"/>
            <a:ext cx="9525" cy="3175"/>
          </a:xfrm>
          <a:custGeom>
            <a:avLst/>
            <a:gdLst>
              <a:gd name="T0" fmla="*/ 2147483647 w 27"/>
              <a:gd name="T1" fmla="*/ 2147483647 h 15"/>
              <a:gd name="T2" fmla="*/ 0 w 27"/>
              <a:gd name="T3" fmla="*/ 0 h 15"/>
              <a:gd name="T4" fmla="*/ 2147483647 w 27"/>
              <a:gd name="T5" fmla="*/ 2147483647 h 15"/>
              <a:gd name="T6" fmla="*/ 0 60000 65536"/>
              <a:gd name="T7" fmla="*/ 0 60000 65536"/>
              <a:gd name="T8" fmla="*/ 0 60000 65536"/>
              <a:gd name="T9" fmla="*/ 0 w 27"/>
              <a:gd name="T10" fmla="*/ 0 h 15"/>
              <a:gd name="T11" fmla="*/ 27 w 27"/>
              <a:gd name="T12" fmla="*/ 15 h 15"/>
            </a:gdLst>
            <a:ahLst/>
            <a:cxnLst>
              <a:cxn ang="T6">
                <a:pos x="T0" y="T1"/>
              </a:cxn>
              <a:cxn ang="T7">
                <a:pos x="T2" y="T3"/>
              </a:cxn>
              <a:cxn ang="T8">
                <a:pos x="T4" y="T5"/>
              </a:cxn>
            </a:cxnLst>
            <a:rect l="T9" t="T10" r="T11" b="T12"/>
            <a:pathLst>
              <a:path w="27" h="15">
                <a:moveTo>
                  <a:pt x="27" y="15"/>
                </a:moveTo>
                <a:lnTo>
                  <a:pt x="0" y="0"/>
                </a:lnTo>
                <a:lnTo>
                  <a:pt x="27" y="15"/>
                </a:lnTo>
                <a:close/>
              </a:path>
            </a:pathLst>
          </a:custGeom>
          <a:solidFill>
            <a:srgbClr val="000000"/>
          </a:solidFill>
          <a:ln w="0">
            <a:solidFill>
              <a:srgbClr val="000000"/>
            </a:solidFill>
            <a:round/>
            <a:headEnd/>
            <a:tailEnd/>
          </a:ln>
        </p:spPr>
        <p:txBody>
          <a:bodyPr/>
          <a:lstStyle/>
          <a:p>
            <a:endParaRPr lang="en-US"/>
          </a:p>
        </p:txBody>
      </p:sp>
      <p:sp>
        <p:nvSpPr>
          <p:cNvPr id="68005" name="Freeform 419"/>
          <p:cNvSpPr>
            <a:spLocks noChangeAspect="1"/>
          </p:cNvSpPr>
          <p:nvPr/>
        </p:nvSpPr>
        <p:spPr bwMode="auto">
          <a:xfrm>
            <a:off x="8853488" y="4156075"/>
            <a:ext cx="17462" cy="19050"/>
          </a:xfrm>
          <a:custGeom>
            <a:avLst/>
            <a:gdLst>
              <a:gd name="T0" fmla="*/ 2147483647 w 52"/>
              <a:gd name="T1" fmla="*/ 0 h 50"/>
              <a:gd name="T2" fmla="*/ 2147483647 w 52"/>
              <a:gd name="T3" fmla="*/ 2147483647 h 50"/>
              <a:gd name="T4" fmla="*/ 2147483647 w 52"/>
              <a:gd name="T5" fmla="*/ 2147483647 h 50"/>
              <a:gd name="T6" fmla="*/ 2147483647 w 52"/>
              <a:gd name="T7" fmla="*/ 2147483647 h 50"/>
              <a:gd name="T8" fmla="*/ 0 w 52"/>
              <a:gd name="T9" fmla="*/ 2147483647 h 50"/>
              <a:gd name="T10" fmla="*/ 0 w 52"/>
              <a:gd name="T11" fmla="*/ 2147483647 h 50"/>
              <a:gd name="T12" fmla="*/ 2147483647 w 52"/>
              <a:gd name="T13" fmla="*/ 0 h 50"/>
              <a:gd name="T14" fmla="*/ 0 60000 65536"/>
              <a:gd name="T15" fmla="*/ 0 60000 65536"/>
              <a:gd name="T16" fmla="*/ 0 60000 65536"/>
              <a:gd name="T17" fmla="*/ 0 60000 65536"/>
              <a:gd name="T18" fmla="*/ 0 60000 65536"/>
              <a:gd name="T19" fmla="*/ 0 60000 65536"/>
              <a:gd name="T20" fmla="*/ 0 60000 65536"/>
              <a:gd name="T21" fmla="*/ 0 w 52"/>
              <a:gd name="T22" fmla="*/ 0 h 50"/>
              <a:gd name="T23" fmla="*/ 52 w 52"/>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50">
                <a:moveTo>
                  <a:pt x="30" y="0"/>
                </a:moveTo>
                <a:lnTo>
                  <a:pt x="52" y="21"/>
                </a:lnTo>
                <a:lnTo>
                  <a:pt x="25" y="50"/>
                </a:lnTo>
                <a:lnTo>
                  <a:pt x="0" y="32"/>
                </a:lnTo>
                <a:lnTo>
                  <a:pt x="30" y="0"/>
                </a:lnTo>
                <a:close/>
              </a:path>
            </a:pathLst>
          </a:custGeom>
          <a:solidFill>
            <a:srgbClr val="000000"/>
          </a:solidFill>
          <a:ln w="0">
            <a:solidFill>
              <a:srgbClr val="000000"/>
            </a:solidFill>
            <a:round/>
            <a:headEnd/>
            <a:tailEnd/>
          </a:ln>
        </p:spPr>
        <p:txBody>
          <a:bodyPr/>
          <a:lstStyle/>
          <a:p>
            <a:endParaRPr lang="en-US"/>
          </a:p>
        </p:txBody>
      </p:sp>
      <p:sp>
        <p:nvSpPr>
          <p:cNvPr id="68006" name="Freeform 420"/>
          <p:cNvSpPr>
            <a:spLocks noChangeAspect="1"/>
          </p:cNvSpPr>
          <p:nvPr/>
        </p:nvSpPr>
        <p:spPr bwMode="auto">
          <a:xfrm>
            <a:off x="8843963" y="4167188"/>
            <a:ext cx="17462" cy="17462"/>
          </a:xfrm>
          <a:custGeom>
            <a:avLst/>
            <a:gdLst>
              <a:gd name="T0" fmla="*/ 2147483647 w 47"/>
              <a:gd name="T1" fmla="*/ 0 h 48"/>
              <a:gd name="T2" fmla="*/ 2147483647 w 47"/>
              <a:gd name="T3" fmla="*/ 2147483647 h 48"/>
              <a:gd name="T4" fmla="*/ 2147483647 w 47"/>
              <a:gd name="T5" fmla="*/ 2147483647 h 48"/>
              <a:gd name="T6" fmla="*/ 2147483647 w 47"/>
              <a:gd name="T7" fmla="*/ 2147483647 h 48"/>
              <a:gd name="T8" fmla="*/ 0 w 47"/>
              <a:gd name="T9" fmla="*/ 2147483647 h 48"/>
              <a:gd name="T10" fmla="*/ 2147483647 w 47"/>
              <a:gd name="T11" fmla="*/ 2147483647 h 48"/>
              <a:gd name="T12" fmla="*/ 2147483647 w 47"/>
              <a:gd name="T13" fmla="*/ 0 h 48"/>
              <a:gd name="T14" fmla="*/ 0 60000 65536"/>
              <a:gd name="T15" fmla="*/ 0 60000 65536"/>
              <a:gd name="T16" fmla="*/ 0 60000 65536"/>
              <a:gd name="T17" fmla="*/ 0 60000 65536"/>
              <a:gd name="T18" fmla="*/ 0 60000 65536"/>
              <a:gd name="T19" fmla="*/ 0 60000 65536"/>
              <a:gd name="T20" fmla="*/ 0 60000 65536"/>
              <a:gd name="T21" fmla="*/ 0 w 47"/>
              <a:gd name="T22" fmla="*/ 0 h 48"/>
              <a:gd name="T23" fmla="*/ 47 w 47"/>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48">
                <a:moveTo>
                  <a:pt x="22" y="0"/>
                </a:moveTo>
                <a:lnTo>
                  <a:pt x="47" y="18"/>
                </a:lnTo>
                <a:lnTo>
                  <a:pt x="26" y="48"/>
                </a:lnTo>
                <a:lnTo>
                  <a:pt x="27" y="45"/>
                </a:lnTo>
                <a:lnTo>
                  <a:pt x="0" y="31"/>
                </a:lnTo>
                <a:lnTo>
                  <a:pt x="1" y="28"/>
                </a:lnTo>
                <a:lnTo>
                  <a:pt x="22" y="0"/>
                </a:lnTo>
                <a:close/>
              </a:path>
            </a:pathLst>
          </a:custGeom>
          <a:solidFill>
            <a:srgbClr val="000000"/>
          </a:solidFill>
          <a:ln w="0">
            <a:solidFill>
              <a:srgbClr val="000000"/>
            </a:solidFill>
            <a:round/>
            <a:headEnd/>
            <a:tailEnd/>
          </a:ln>
        </p:spPr>
        <p:txBody>
          <a:bodyPr/>
          <a:lstStyle/>
          <a:p>
            <a:endParaRPr lang="en-US"/>
          </a:p>
        </p:txBody>
      </p:sp>
      <p:sp>
        <p:nvSpPr>
          <p:cNvPr id="68007" name="Freeform 421"/>
          <p:cNvSpPr>
            <a:spLocks noChangeAspect="1"/>
          </p:cNvSpPr>
          <p:nvPr/>
        </p:nvSpPr>
        <p:spPr bwMode="auto">
          <a:xfrm>
            <a:off x="8839200" y="4178300"/>
            <a:ext cx="15875" cy="17463"/>
          </a:xfrm>
          <a:custGeom>
            <a:avLst/>
            <a:gdLst>
              <a:gd name="T0" fmla="*/ 2147483647 w 43"/>
              <a:gd name="T1" fmla="*/ 0 h 48"/>
              <a:gd name="T2" fmla="*/ 2147483647 w 43"/>
              <a:gd name="T3" fmla="*/ 2147483647 h 48"/>
              <a:gd name="T4" fmla="*/ 2147483647 w 43"/>
              <a:gd name="T5" fmla="*/ 2147483647 h 48"/>
              <a:gd name="T6" fmla="*/ 2147483647 w 43"/>
              <a:gd name="T7" fmla="*/ 2147483647 h 48"/>
              <a:gd name="T8" fmla="*/ 0 w 43"/>
              <a:gd name="T9" fmla="*/ 2147483647 h 48"/>
              <a:gd name="T10" fmla="*/ 2147483647 w 43"/>
              <a:gd name="T11" fmla="*/ 2147483647 h 48"/>
              <a:gd name="T12" fmla="*/ 2147483647 w 43"/>
              <a:gd name="T13" fmla="*/ 0 h 48"/>
              <a:gd name="T14" fmla="*/ 0 60000 65536"/>
              <a:gd name="T15" fmla="*/ 0 60000 65536"/>
              <a:gd name="T16" fmla="*/ 0 60000 65536"/>
              <a:gd name="T17" fmla="*/ 0 60000 65536"/>
              <a:gd name="T18" fmla="*/ 0 60000 65536"/>
              <a:gd name="T19" fmla="*/ 0 60000 65536"/>
              <a:gd name="T20" fmla="*/ 0 60000 65536"/>
              <a:gd name="T21" fmla="*/ 0 w 43"/>
              <a:gd name="T22" fmla="*/ 0 h 48"/>
              <a:gd name="T23" fmla="*/ 43 w 43"/>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48">
                <a:moveTo>
                  <a:pt x="16" y="0"/>
                </a:moveTo>
                <a:lnTo>
                  <a:pt x="43" y="14"/>
                </a:lnTo>
                <a:lnTo>
                  <a:pt x="23" y="48"/>
                </a:lnTo>
                <a:lnTo>
                  <a:pt x="27" y="41"/>
                </a:lnTo>
                <a:lnTo>
                  <a:pt x="0" y="29"/>
                </a:lnTo>
                <a:lnTo>
                  <a:pt x="4" y="21"/>
                </a:lnTo>
                <a:lnTo>
                  <a:pt x="16" y="0"/>
                </a:lnTo>
                <a:close/>
              </a:path>
            </a:pathLst>
          </a:custGeom>
          <a:solidFill>
            <a:srgbClr val="000000"/>
          </a:solidFill>
          <a:ln w="0">
            <a:solidFill>
              <a:srgbClr val="000000"/>
            </a:solidFill>
            <a:round/>
            <a:headEnd/>
            <a:tailEnd/>
          </a:ln>
        </p:spPr>
        <p:txBody>
          <a:bodyPr/>
          <a:lstStyle/>
          <a:p>
            <a:endParaRPr lang="en-US"/>
          </a:p>
        </p:txBody>
      </p:sp>
      <p:sp>
        <p:nvSpPr>
          <p:cNvPr id="68008" name="Freeform 422"/>
          <p:cNvSpPr>
            <a:spLocks noChangeAspect="1"/>
          </p:cNvSpPr>
          <p:nvPr/>
        </p:nvSpPr>
        <p:spPr bwMode="auto">
          <a:xfrm>
            <a:off x="8824913" y="4184650"/>
            <a:ext cx="28575" cy="30163"/>
          </a:xfrm>
          <a:custGeom>
            <a:avLst/>
            <a:gdLst>
              <a:gd name="T0" fmla="*/ 2147483647 w 76"/>
              <a:gd name="T1" fmla="*/ 2147483647 h 92"/>
              <a:gd name="T2" fmla="*/ 2147483647 w 76"/>
              <a:gd name="T3" fmla="*/ 2147483647 h 92"/>
              <a:gd name="T4" fmla="*/ 2147483647 w 76"/>
              <a:gd name="T5" fmla="*/ 0 h 92"/>
              <a:gd name="T6" fmla="*/ 2147483647 w 76"/>
              <a:gd name="T7" fmla="*/ 2147483647 h 92"/>
              <a:gd name="T8" fmla="*/ 2147483647 w 76"/>
              <a:gd name="T9" fmla="*/ 2147483647 h 92"/>
              <a:gd name="T10" fmla="*/ 0 w 76"/>
              <a:gd name="T11" fmla="*/ 2147483647 h 92"/>
              <a:gd name="T12" fmla="*/ 2147483647 w 76"/>
              <a:gd name="T13" fmla="*/ 2147483647 h 92"/>
              <a:gd name="T14" fmla="*/ 0 60000 65536"/>
              <a:gd name="T15" fmla="*/ 0 60000 65536"/>
              <a:gd name="T16" fmla="*/ 0 60000 65536"/>
              <a:gd name="T17" fmla="*/ 0 60000 65536"/>
              <a:gd name="T18" fmla="*/ 0 60000 65536"/>
              <a:gd name="T19" fmla="*/ 0 60000 65536"/>
              <a:gd name="T20" fmla="*/ 0 60000 65536"/>
              <a:gd name="T21" fmla="*/ 0 w 76"/>
              <a:gd name="T22" fmla="*/ 0 h 92"/>
              <a:gd name="T23" fmla="*/ 76 w 76"/>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92">
                <a:moveTo>
                  <a:pt x="38" y="12"/>
                </a:moveTo>
                <a:lnTo>
                  <a:pt x="65" y="24"/>
                </a:lnTo>
                <a:lnTo>
                  <a:pt x="76" y="0"/>
                </a:lnTo>
                <a:lnTo>
                  <a:pt x="53" y="52"/>
                </a:lnTo>
                <a:lnTo>
                  <a:pt x="24" y="40"/>
                </a:lnTo>
                <a:lnTo>
                  <a:pt x="0" y="92"/>
                </a:lnTo>
                <a:lnTo>
                  <a:pt x="38" y="12"/>
                </a:lnTo>
                <a:close/>
              </a:path>
            </a:pathLst>
          </a:custGeom>
          <a:solidFill>
            <a:srgbClr val="000000"/>
          </a:solidFill>
          <a:ln w="0">
            <a:solidFill>
              <a:srgbClr val="000000"/>
            </a:solidFill>
            <a:round/>
            <a:headEnd/>
            <a:tailEnd/>
          </a:ln>
        </p:spPr>
        <p:txBody>
          <a:bodyPr/>
          <a:lstStyle/>
          <a:p>
            <a:endParaRPr lang="en-US"/>
          </a:p>
        </p:txBody>
      </p:sp>
      <p:sp>
        <p:nvSpPr>
          <p:cNvPr id="68009" name="Freeform 423"/>
          <p:cNvSpPr>
            <a:spLocks noChangeAspect="1"/>
          </p:cNvSpPr>
          <p:nvPr/>
        </p:nvSpPr>
        <p:spPr bwMode="auto">
          <a:xfrm>
            <a:off x="8829675" y="4197350"/>
            <a:ext cx="14288" cy="14288"/>
          </a:xfrm>
          <a:custGeom>
            <a:avLst/>
            <a:gdLst>
              <a:gd name="T0" fmla="*/ 2147483647 w 42"/>
              <a:gd name="T1" fmla="*/ 0 h 39"/>
              <a:gd name="T2" fmla="*/ 2147483647 w 42"/>
              <a:gd name="T3" fmla="*/ 2147483647 h 39"/>
              <a:gd name="T4" fmla="*/ 2147483647 w 42"/>
              <a:gd name="T5" fmla="*/ 2147483647 h 39"/>
              <a:gd name="T6" fmla="*/ 2147483647 w 42"/>
              <a:gd name="T7" fmla="*/ 2147483647 h 39"/>
              <a:gd name="T8" fmla="*/ 0 w 42"/>
              <a:gd name="T9" fmla="*/ 2147483647 h 39"/>
              <a:gd name="T10" fmla="*/ 0 w 42"/>
              <a:gd name="T11" fmla="*/ 2147483647 h 39"/>
              <a:gd name="T12" fmla="*/ 2147483647 w 42"/>
              <a:gd name="T13" fmla="*/ 0 h 39"/>
              <a:gd name="T14" fmla="*/ 0 60000 65536"/>
              <a:gd name="T15" fmla="*/ 0 60000 65536"/>
              <a:gd name="T16" fmla="*/ 0 60000 65536"/>
              <a:gd name="T17" fmla="*/ 0 60000 65536"/>
              <a:gd name="T18" fmla="*/ 0 60000 65536"/>
              <a:gd name="T19" fmla="*/ 0 60000 65536"/>
              <a:gd name="T20" fmla="*/ 0 60000 65536"/>
              <a:gd name="T21" fmla="*/ 0 w 42"/>
              <a:gd name="T22" fmla="*/ 0 h 39"/>
              <a:gd name="T23" fmla="*/ 42 w 42"/>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39">
                <a:moveTo>
                  <a:pt x="13" y="0"/>
                </a:moveTo>
                <a:lnTo>
                  <a:pt x="42" y="12"/>
                </a:lnTo>
                <a:lnTo>
                  <a:pt x="29" y="39"/>
                </a:lnTo>
                <a:lnTo>
                  <a:pt x="0" y="27"/>
                </a:lnTo>
                <a:lnTo>
                  <a:pt x="13" y="0"/>
                </a:lnTo>
                <a:close/>
              </a:path>
            </a:pathLst>
          </a:custGeom>
          <a:solidFill>
            <a:srgbClr val="000000"/>
          </a:solidFill>
          <a:ln w="0">
            <a:solidFill>
              <a:srgbClr val="000000"/>
            </a:solidFill>
            <a:round/>
            <a:headEnd/>
            <a:tailEnd/>
          </a:ln>
        </p:spPr>
        <p:txBody>
          <a:bodyPr/>
          <a:lstStyle/>
          <a:p>
            <a:endParaRPr lang="en-US"/>
          </a:p>
        </p:txBody>
      </p:sp>
      <p:sp>
        <p:nvSpPr>
          <p:cNvPr id="68010" name="Freeform 424"/>
          <p:cNvSpPr>
            <a:spLocks noChangeAspect="1"/>
          </p:cNvSpPr>
          <p:nvPr/>
        </p:nvSpPr>
        <p:spPr bwMode="auto">
          <a:xfrm>
            <a:off x="8823325" y="4206875"/>
            <a:ext cx="15875" cy="17463"/>
          </a:xfrm>
          <a:custGeom>
            <a:avLst/>
            <a:gdLst>
              <a:gd name="T0" fmla="*/ 2147483647 w 50"/>
              <a:gd name="T1" fmla="*/ 0 h 47"/>
              <a:gd name="T2" fmla="*/ 2147483647 w 50"/>
              <a:gd name="T3" fmla="*/ 2147483647 h 47"/>
              <a:gd name="T4" fmla="*/ 2147483647 w 50"/>
              <a:gd name="T5" fmla="*/ 2147483647 h 47"/>
              <a:gd name="T6" fmla="*/ 2147483647 w 50"/>
              <a:gd name="T7" fmla="*/ 2147483647 h 47"/>
              <a:gd name="T8" fmla="*/ 2147483647 w 50"/>
              <a:gd name="T9" fmla="*/ 2147483647 h 47"/>
              <a:gd name="T10" fmla="*/ 0 w 50"/>
              <a:gd name="T11" fmla="*/ 2147483647 h 47"/>
              <a:gd name="T12" fmla="*/ 2147483647 w 50"/>
              <a:gd name="T13" fmla="*/ 0 h 47"/>
              <a:gd name="T14" fmla="*/ 0 60000 65536"/>
              <a:gd name="T15" fmla="*/ 0 60000 65536"/>
              <a:gd name="T16" fmla="*/ 0 60000 65536"/>
              <a:gd name="T17" fmla="*/ 0 60000 65536"/>
              <a:gd name="T18" fmla="*/ 0 60000 65536"/>
              <a:gd name="T19" fmla="*/ 0 60000 65536"/>
              <a:gd name="T20" fmla="*/ 0 60000 65536"/>
              <a:gd name="T21" fmla="*/ 0 w 50"/>
              <a:gd name="T22" fmla="*/ 0 h 47"/>
              <a:gd name="T23" fmla="*/ 50 w 50"/>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47">
                <a:moveTo>
                  <a:pt x="21" y="0"/>
                </a:moveTo>
                <a:lnTo>
                  <a:pt x="50" y="12"/>
                </a:lnTo>
                <a:lnTo>
                  <a:pt x="46" y="23"/>
                </a:lnTo>
                <a:lnTo>
                  <a:pt x="37" y="41"/>
                </a:lnTo>
                <a:lnTo>
                  <a:pt x="10" y="29"/>
                </a:lnTo>
                <a:lnTo>
                  <a:pt x="0" y="47"/>
                </a:lnTo>
                <a:lnTo>
                  <a:pt x="21" y="0"/>
                </a:lnTo>
                <a:close/>
              </a:path>
            </a:pathLst>
          </a:custGeom>
          <a:solidFill>
            <a:srgbClr val="000000"/>
          </a:solidFill>
          <a:ln w="0">
            <a:solidFill>
              <a:srgbClr val="000000"/>
            </a:solidFill>
            <a:round/>
            <a:headEnd/>
            <a:tailEnd/>
          </a:ln>
        </p:spPr>
        <p:txBody>
          <a:bodyPr/>
          <a:lstStyle/>
          <a:p>
            <a:endParaRPr lang="en-US"/>
          </a:p>
        </p:txBody>
      </p:sp>
      <p:sp>
        <p:nvSpPr>
          <p:cNvPr id="68011" name="Freeform 425"/>
          <p:cNvSpPr>
            <a:spLocks noChangeAspect="1"/>
          </p:cNvSpPr>
          <p:nvPr/>
        </p:nvSpPr>
        <p:spPr bwMode="auto">
          <a:xfrm>
            <a:off x="8821738" y="4216400"/>
            <a:ext cx="14287" cy="17463"/>
          </a:xfrm>
          <a:custGeom>
            <a:avLst/>
            <a:gdLst>
              <a:gd name="T0" fmla="*/ 2147483647 w 42"/>
              <a:gd name="T1" fmla="*/ 0 h 49"/>
              <a:gd name="T2" fmla="*/ 2147483647 w 42"/>
              <a:gd name="T3" fmla="*/ 2147483647 h 49"/>
              <a:gd name="T4" fmla="*/ 2147483647 w 42"/>
              <a:gd name="T5" fmla="*/ 2147483647 h 49"/>
              <a:gd name="T6" fmla="*/ 2147483647 w 42"/>
              <a:gd name="T7" fmla="*/ 2147483647 h 49"/>
              <a:gd name="T8" fmla="*/ 0 w 42"/>
              <a:gd name="T9" fmla="*/ 2147483647 h 49"/>
              <a:gd name="T10" fmla="*/ 2147483647 w 42"/>
              <a:gd name="T11" fmla="*/ 2147483647 h 49"/>
              <a:gd name="T12" fmla="*/ 2147483647 w 42"/>
              <a:gd name="T13" fmla="*/ 0 h 49"/>
              <a:gd name="T14" fmla="*/ 0 60000 65536"/>
              <a:gd name="T15" fmla="*/ 0 60000 65536"/>
              <a:gd name="T16" fmla="*/ 0 60000 65536"/>
              <a:gd name="T17" fmla="*/ 0 60000 65536"/>
              <a:gd name="T18" fmla="*/ 0 60000 65536"/>
              <a:gd name="T19" fmla="*/ 0 60000 65536"/>
              <a:gd name="T20" fmla="*/ 0 60000 65536"/>
              <a:gd name="T21" fmla="*/ 0 w 42"/>
              <a:gd name="T22" fmla="*/ 0 h 49"/>
              <a:gd name="T23" fmla="*/ 42 w 42"/>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49">
                <a:moveTo>
                  <a:pt x="15" y="0"/>
                </a:moveTo>
                <a:lnTo>
                  <a:pt x="42" y="12"/>
                </a:lnTo>
                <a:lnTo>
                  <a:pt x="24" y="49"/>
                </a:lnTo>
                <a:lnTo>
                  <a:pt x="27" y="43"/>
                </a:lnTo>
                <a:lnTo>
                  <a:pt x="0" y="29"/>
                </a:lnTo>
                <a:lnTo>
                  <a:pt x="3" y="24"/>
                </a:lnTo>
                <a:lnTo>
                  <a:pt x="15" y="0"/>
                </a:lnTo>
                <a:close/>
              </a:path>
            </a:pathLst>
          </a:custGeom>
          <a:solidFill>
            <a:srgbClr val="000000"/>
          </a:solidFill>
          <a:ln w="0">
            <a:solidFill>
              <a:srgbClr val="000000"/>
            </a:solidFill>
            <a:round/>
            <a:headEnd/>
            <a:tailEnd/>
          </a:ln>
        </p:spPr>
        <p:txBody>
          <a:bodyPr/>
          <a:lstStyle/>
          <a:p>
            <a:endParaRPr lang="en-US"/>
          </a:p>
        </p:txBody>
      </p:sp>
      <p:sp>
        <p:nvSpPr>
          <p:cNvPr id="68012" name="Freeform 426"/>
          <p:cNvSpPr>
            <a:spLocks noChangeAspect="1"/>
          </p:cNvSpPr>
          <p:nvPr/>
        </p:nvSpPr>
        <p:spPr bwMode="auto">
          <a:xfrm>
            <a:off x="8813800" y="4225925"/>
            <a:ext cx="17463" cy="15875"/>
          </a:xfrm>
          <a:custGeom>
            <a:avLst/>
            <a:gdLst>
              <a:gd name="T0" fmla="*/ 2147483647 w 46"/>
              <a:gd name="T1" fmla="*/ 0 h 47"/>
              <a:gd name="T2" fmla="*/ 2147483647 w 46"/>
              <a:gd name="T3" fmla="*/ 2147483647 h 47"/>
              <a:gd name="T4" fmla="*/ 2147483647 w 46"/>
              <a:gd name="T5" fmla="*/ 2147483647 h 47"/>
              <a:gd name="T6" fmla="*/ 0 w 46"/>
              <a:gd name="T7" fmla="*/ 2147483647 h 47"/>
              <a:gd name="T8" fmla="*/ 2147483647 w 46"/>
              <a:gd name="T9" fmla="*/ 0 h 47"/>
              <a:gd name="T10" fmla="*/ 0 60000 65536"/>
              <a:gd name="T11" fmla="*/ 0 60000 65536"/>
              <a:gd name="T12" fmla="*/ 0 60000 65536"/>
              <a:gd name="T13" fmla="*/ 0 60000 65536"/>
              <a:gd name="T14" fmla="*/ 0 60000 65536"/>
              <a:gd name="T15" fmla="*/ 0 w 46"/>
              <a:gd name="T16" fmla="*/ 0 h 47"/>
              <a:gd name="T17" fmla="*/ 46 w 46"/>
              <a:gd name="T18" fmla="*/ 47 h 47"/>
            </a:gdLst>
            <a:ahLst/>
            <a:cxnLst>
              <a:cxn ang="T10">
                <a:pos x="T0" y="T1"/>
              </a:cxn>
              <a:cxn ang="T11">
                <a:pos x="T2" y="T3"/>
              </a:cxn>
              <a:cxn ang="T12">
                <a:pos x="T4" y="T5"/>
              </a:cxn>
              <a:cxn ang="T13">
                <a:pos x="T6" y="T7"/>
              </a:cxn>
              <a:cxn ang="T14">
                <a:pos x="T8" y="T9"/>
              </a:cxn>
            </a:cxnLst>
            <a:rect l="T15" t="T16" r="T17" b="T18"/>
            <a:pathLst>
              <a:path w="46" h="47">
                <a:moveTo>
                  <a:pt x="19" y="0"/>
                </a:moveTo>
                <a:lnTo>
                  <a:pt x="46" y="14"/>
                </a:lnTo>
                <a:lnTo>
                  <a:pt x="27" y="47"/>
                </a:lnTo>
                <a:lnTo>
                  <a:pt x="0" y="32"/>
                </a:lnTo>
                <a:lnTo>
                  <a:pt x="19" y="0"/>
                </a:lnTo>
                <a:close/>
              </a:path>
            </a:pathLst>
          </a:custGeom>
          <a:solidFill>
            <a:srgbClr val="000000"/>
          </a:solidFill>
          <a:ln w="0">
            <a:solidFill>
              <a:srgbClr val="000000"/>
            </a:solidFill>
            <a:round/>
            <a:headEnd/>
            <a:tailEnd/>
          </a:ln>
        </p:spPr>
        <p:txBody>
          <a:bodyPr/>
          <a:lstStyle/>
          <a:p>
            <a:endParaRPr lang="en-US"/>
          </a:p>
        </p:txBody>
      </p:sp>
      <p:sp>
        <p:nvSpPr>
          <p:cNvPr id="68013" name="Freeform 427"/>
          <p:cNvSpPr>
            <a:spLocks noChangeAspect="1"/>
          </p:cNvSpPr>
          <p:nvPr/>
        </p:nvSpPr>
        <p:spPr bwMode="auto">
          <a:xfrm>
            <a:off x="8839200" y="4102100"/>
            <a:ext cx="1588" cy="9525"/>
          </a:xfrm>
          <a:custGeom>
            <a:avLst/>
            <a:gdLst>
              <a:gd name="T0" fmla="*/ 0 w 10"/>
              <a:gd name="T1" fmla="*/ 0 h 29"/>
              <a:gd name="T2" fmla="*/ 2147483647 w 10"/>
              <a:gd name="T3" fmla="*/ 2147483647 h 29"/>
              <a:gd name="T4" fmla="*/ 0 w 10"/>
              <a:gd name="T5" fmla="*/ 0 h 29"/>
              <a:gd name="T6" fmla="*/ 0 60000 65536"/>
              <a:gd name="T7" fmla="*/ 0 60000 65536"/>
              <a:gd name="T8" fmla="*/ 0 60000 65536"/>
              <a:gd name="T9" fmla="*/ 0 w 10"/>
              <a:gd name="T10" fmla="*/ 0 h 29"/>
              <a:gd name="T11" fmla="*/ 10 w 10"/>
              <a:gd name="T12" fmla="*/ 29 h 29"/>
            </a:gdLst>
            <a:ahLst/>
            <a:cxnLst>
              <a:cxn ang="T6">
                <a:pos x="T0" y="T1"/>
              </a:cxn>
              <a:cxn ang="T7">
                <a:pos x="T2" y="T3"/>
              </a:cxn>
              <a:cxn ang="T8">
                <a:pos x="T4" y="T5"/>
              </a:cxn>
            </a:cxnLst>
            <a:rect l="T9" t="T10" r="T11" b="T12"/>
            <a:pathLst>
              <a:path w="10" h="29">
                <a:moveTo>
                  <a:pt x="0" y="0"/>
                </a:moveTo>
                <a:lnTo>
                  <a:pt x="10" y="29"/>
                </a:lnTo>
                <a:lnTo>
                  <a:pt x="0" y="0"/>
                </a:lnTo>
                <a:close/>
              </a:path>
            </a:pathLst>
          </a:custGeom>
          <a:solidFill>
            <a:srgbClr val="000000"/>
          </a:solidFill>
          <a:ln w="0">
            <a:solidFill>
              <a:srgbClr val="000000"/>
            </a:solidFill>
            <a:round/>
            <a:headEnd/>
            <a:tailEnd/>
          </a:ln>
        </p:spPr>
        <p:txBody>
          <a:bodyPr/>
          <a:lstStyle/>
          <a:p>
            <a:endParaRPr lang="en-US"/>
          </a:p>
        </p:txBody>
      </p:sp>
      <p:sp>
        <p:nvSpPr>
          <p:cNvPr id="68014" name="Freeform 428"/>
          <p:cNvSpPr>
            <a:spLocks noChangeAspect="1"/>
          </p:cNvSpPr>
          <p:nvPr/>
        </p:nvSpPr>
        <p:spPr bwMode="auto">
          <a:xfrm>
            <a:off x="8823325" y="4110038"/>
            <a:ext cx="7938" cy="9525"/>
          </a:xfrm>
          <a:custGeom>
            <a:avLst/>
            <a:gdLst>
              <a:gd name="T0" fmla="*/ 2147483647 w 25"/>
              <a:gd name="T1" fmla="*/ 2147483647 h 28"/>
              <a:gd name="T2" fmla="*/ 2147483647 w 25"/>
              <a:gd name="T3" fmla="*/ 2147483647 h 28"/>
              <a:gd name="T4" fmla="*/ 2147483647 w 25"/>
              <a:gd name="T5" fmla="*/ 2147483647 h 28"/>
              <a:gd name="T6" fmla="*/ 2147483647 w 25"/>
              <a:gd name="T7" fmla="*/ 2147483647 h 28"/>
              <a:gd name="T8" fmla="*/ 2147483647 w 25"/>
              <a:gd name="T9" fmla="*/ 2147483647 h 28"/>
              <a:gd name="T10" fmla="*/ 2147483647 w 25"/>
              <a:gd name="T11" fmla="*/ 2147483647 h 28"/>
              <a:gd name="T12" fmla="*/ 2147483647 w 25"/>
              <a:gd name="T13" fmla="*/ 2147483647 h 28"/>
              <a:gd name="T14" fmla="*/ 2147483647 w 25"/>
              <a:gd name="T15" fmla="*/ 2147483647 h 28"/>
              <a:gd name="T16" fmla="*/ 2147483647 w 25"/>
              <a:gd name="T17" fmla="*/ 2147483647 h 28"/>
              <a:gd name="T18" fmla="*/ 2147483647 w 25"/>
              <a:gd name="T19" fmla="*/ 2147483647 h 28"/>
              <a:gd name="T20" fmla="*/ 2147483647 w 25"/>
              <a:gd name="T21" fmla="*/ 2147483647 h 28"/>
              <a:gd name="T22" fmla="*/ 2147483647 w 25"/>
              <a:gd name="T23" fmla="*/ 2147483647 h 28"/>
              <a:gd name="T24" fmla="*/ 2147483647 w 25"/>
              <a:gd name="T25" fmla="*/ 2147483647 h 28"/>
              <a:gd name="T26" fmla="*/ 0 w 25"/>
              <a:gd name="T27" fmla="*/ 2147483647 h 28"/>
              <a:gd name="T28" fmla="*/ 0 w 25"/>
              <a:gd name="T29" fmla="*/ 2147483647 h 28"/>
              <a:gd name="T30" fmla="*/ 0 w 25"/>
              <a:gd name="T31" fmla="*/ 2147483647 h 28"/>
              <a:gd name="T32" fmla="*/ 2147483647 w 25"/>
              <a:gd name="T33" fmla="*/ 2147483647 h 28"/>
              <a:gd name="T34" fmla="*/ 2147483647 w 25"/>
              <a:gd name="T35" fmla="*/ 2147483647 h 28"/>
              <a:gd name="T36" fmla="*/ 2147483647 w 25"/>
              <a:gd name="T37" fmla="*/ 2147483647 h 28"/>
              <a:gd name="T38" fmla="*/ 2147483647 w 25"/>
              <a:gd name="T39" fmla="*/ 0 h 28"/>
              <a:gd name="T40" fmla="*/ 2147483647 w 25"/>
              <a:gd name="T41" fmla="*/ 0 h 28"/>
              <a:gd name="T42" fmla="*/ 2147483647 w 25"/>
              <a:gd name="T43" fmla="*/ 2147483647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
              <a:gd name="T67" fmla="*/ 0 h 28"/>
              <a:gd name="T68" fmla="*/ 25 w 25"/>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 h="28">
                <a:moveTo>
                  <a:pt x="25" y="25"/>
                </a:moveTo>
                <a:lnTo>
                  <a:pt x="25" y="25"/>
                </a:lnTo>
                <a:lnTo>
                  <a:pt x="23" y="26"/>
                </a:lnTo>
                <a:lnTo>
                  <a:pt x="20" y="27"/>
                </a:lnTo>
                <a:lnTo>
                  <a:pt x="17" y="28"/>
                </a:lnTo>
                <a:lnTo>
                  <a:pt x="16" y="28"/>
                </a:lnTo>
                <a:lnTo>
                  <a:pt x="13" y="28"/>
                </a:lnTo>
                <a:lnTo>
                  <a:pt x="10" y="27"/>
                </a:lnTo>
                <a:lnTo>
                  <a:pt x="8" y="25"/>
                </a:lnTo>
                <a:lnTo>
                  <a:pt x="6" y="24"/>
                </a:lnTo>
                <a:lnTo>
                  <a:pt x="3" y="22"/>
                </a:lnTo>
                <a:lnTo>
                  <a:pt x="2" y="20"/>
                </a:lnTo>
                <a:lnTo>
                  <a:pt x="1" y="17"/>
                </a:lnTo>
                <a:lnTo>
                  <a:pt x="0" y="14"/>
                </a:lnTo>
                <a:lnTo>
                  <a:pt x="0" y="13"/>
                </a:lnTo>
                <a:lnTo>
                  <a:pt x="0" y="10"/>
                </a:lnTo>
                <a:lnTo>
                  <a:pt x="1" y="7"/>
                </a:lnTo>
                <a:lnTo>
                  <a:pt x="3" y="5"/>
                </a:lnTo>
                <a:lnTo>
                  <a:pt x="4" y="2"/>
                </a:lnTo>
                <a:lnTo>
                  <a:pt x="7" y="0"/>
                </a:lnTo>
                <a:lnTo>
                  <a:pt x="25" y="25"/>
                </a:lnTo>
                <a:close/>
              </a:path>
            </a:pathLst>
          </a:custGeom>
          <a:solidFill>
            <a:srgbClr val="000000"/>
          </a:solidFill>
          <a:ln w="0">
            <a:solidFill>
              <a:srgbClr val="000000"/>
            </a:solidFill>
            <a:round/>
            <a:headEnd/>
            <a:tailEnd/>
          </a:ln>
        </p:spPr>
        <p:txBody>
          <a:bodyPr/>
          <a:lstStyle/>
          <a:p>
            <a:endParaRPr lang="en-US"/>
          </a:p>
        </p:txBody>
      </p:sp>
      <p:sp>
        <p:nvSpPr>
          <p:cNvPr id="68015" name="Freeform 429"/>
          <p:cNvSpPr>
            <a:spLocks noChangeAspect="1"/>
          </p:cNvSpPr>
          <p:nvPr/>
        </p:nvSpPr>
        <p:spPr bwMode="auto">
          <a:xfrm>
            <a:off x="8836025" y="4102100"/>
            <a:ext cx="4763" cy="9525"/>
          </a:xfrm>
          <a:custGeom>
            <a:avLst/>
            <a:gdLst>
              <a:gd name="T0" fmla="*/ 2147483647 w 19"/>
              <a:gd name="T1" fmla="*/ 0 h 30"/>
              <a:gd name="T2" fmla="*/ 2147483647 w 19"/>
              <a:gd name="T3" fmla="*/ 2147483647 h 30"/>
              <a:gd name="T4" fmla="*/ 2147483647 w 19"/>
              <a:gd name="T5" fmla="*/ 2147483647 h 30"/>
              <a:gd name="T6" fmla="*/ 2147483647 w 19"/>
              <a:gd name="T7" fmla="*/ 2147483647 h 30"/>
              <a:gd name="T8" fmla="*/ 0 w 19"/>
              <a:gd name="T9" fmla="*/ 2147483647 h 30"/>
              <a:gd name="T10" fmla="*/ 2147483647 w 19"/>
              <a:gd name="T11" fmla="*/ 2147483647 h 30"/>
              <a:gd name="T12" fmla="*/ 2147483647 w 19"/>
              <a:gd name="T13" fmla="*/ 0 h 30"/>
              <a:gd name="T14" fmla="*/ 0 60000 65536"/>
              <a:gd name="T15" fmla="*/ 0 60000 65536"/>
              <a:gd name="T16" fmla="*/ 0 60000 65536"/>
              <a:gd name="T17" fmla="*/ 0 60000 65536"/>
              <a:gd name="T18" fmla="*/ 0 60000 65536"/>
              <a:gd name="T19" fmla="*/ 0 60000 65536"/>
              <a:gd name="T20" fmla="*/ 0 60000 65536"/>
              <a:gd name="T21" fmla="*/ 0 w 19"/>
              <a:gd name="T22" fmla="*/ 0 h 30"/>
              <a:gd name="T23" fmla="*/ 19 w 19"/>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0">
                <a:moveTo>
                  <a:pt x="9" y="0"/>
                </a:moveTo>
                <a:lnTo>
                  <a:pt x="19" y="29"/>
                </a:lnTo>
                <a:lnTo>
                  <a:pt x="17" y="30"/>
                </a:lnTo>
                <a:lnTo>
                  <a:pt x="18" y="29"/>
                </a:lnTo>
                <a:lnTo>
                  <a:pt x="0" y="4"/>
                </a:lnTo>
                <a:lnTo>
                  <a:pt x="1" y="3"/>
                </a:lnTo>
                <a:lnTo>
                  <a:pt x="9" y="0"/>
                </a:lnTo>
                <a:close/>
              </a:path>
            </a:pathLst>
          </a:custGeom>
          <a:solidFill>
            <a:srgbClr val="000000"/>
          </a:solidFill>
          <a:ln w="0">
            <a:solidFill>
              <a:srgbClr val="000000"/>
            </a:solidFill>
            <a:round/>
            <a:headEnd/>
            <a:tailEnd/>
          </a:ln>
        </p:spPr>
        <p:txBody>
          <a:bodyPr/>
          <a:lstStyle/>
          <a:p>
            <a:endParaRPr lang="en-US"/>
          </a:p>
        </p:txBody>
      </p:sp>
      <p:sp>
        <p:nvSpPr>
          <p:cNvPr id="68016" name="Freeform 430"/>
          <p:cNvSpPr>
            <a:spLocks noChangeAspect="1"/>
          </p:cNvSpPr>
          <p:nvPr/>
        </p:nvSpPr>
        <p:spPr bwMode="auto">
          <a:xfrm>
            <a:off x="8836025" y="4103688"/>
            <a:ext cx="4763" cy="9525"/>
          </a:xfrm>
          <a:custGeom>
            <a:avLst/>
            <a:gdLst>
              <a:gd name="T0" fmla="*/ 2147483647 w 21"/>
              <a:gd name="T1" fmla="*/ 0 h 30"/>
              <a:gd name="T2" fmla="*/ 2147483647 w 21"/>
              <a:gd name="T3" fmla="*/ 2147483647 h 30"/>
              <a:gd name="T4" fmla="*/ 2147483647 w 21"/>
              <a:gd name="T5" fmla="*/ 2147483647 h 30"/>
              <a:gd name="T6" fmla="*/ 2147483647 w 21"/>
              <a:gd name="T7" fmla="*/ 2147483647 h 30"/>
              <a:gd name="T8" fmla="*/ 2147483647 w 21"/>
              <a:gd name="T9" fmla="*/ 2147483647 h 30"/>
              <a:gd name="T10" fmla="*/ 0 w 21"/>
              <a:gd name="T11" fmla="*/ 2147483647 h 30"/>
              <a:gd name="T12" fmla="*/ 2147483647 w 21"/>
              <a:gd name="T13" fmla="*/ 0 h 30"/>
              <a:gd name="T14" fmla="*/ 0 60000 65536"/>
              <a:gd name="T15" fmla="*/ 0 60000 65536"/>
              <a:gd name="T16" fmla="*/ 0 60000 65536"/>
              <a:gd name="T17" fmla="*/ 0 60000 65536"/>
              <a:gd name="T18" fmla="*/ 0 60000 65536"/>
              <a:gd name="T19" fmla="*/ 0 60000 65536"/>
              <a:gd name="T20" fmla="*/ 0 60000 65536"/>
              <a:gd name="T21" fmla="*/ 0 w 21"/>
              <a:gd name="T22" fmla="*/ 0 h 30"/>
              <a:gd name="T23" fmla="*/ 21 w 21"/>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30">
                <a:moveTo>
                  <a:pt x="3" y="0"/>
                </a:moveTo>
                <a:lnTo>
                  <a:pt x="21" y="25"/>
                </a:lnTo>
                <a:lnTo>
                  <a:pt x="16" y="29"/>
                </a:lnTo>
                <a:lnTo>
                  <a:pt x="13" y="30"/>
                </a:lnTo>
                <a:lnTo>
                  <a:pt x="3" y="1"/>
                </a:lnTo>
                <a:lnTo>
                  <a:pt x="0" y="2"/>
                </a:lnTo>
                <a:lnTo>
                  <a:pt x="3" y="0"/>
                </a:lnTo>
                <a:close/>
              </a:path>
            </a:pathLst>
          </a:custGeom>
          <a:solidFill>
            <a:srgbClr val="000000"/>
          </a:solidFill>
          <a:ln w="0">
            <a:solidFill>
              <a:srgbClr val="000000"/>
            </a:solidFill>
            <a:round/>
            <a:headEnd/>
            <a:tailEnd/>
          </a:ln>
        </p:spPr>
        <p:txBody>
          <a:bodyPr/>
          <a:lstStyle/>
          <a:p>
            <a:endParaRPr lang="en-US"/>
          </a:p>
        </p:txBody>
      </p:sp>
      <p:sp>
        <p:nvSpPr>
          <p:cNvPr id="68017" name="Freeform 431"/>
          <p:cNvSpPr>
            <a:spLocks noChangeAspect="1"/>
          </p:cNvSpPr>
          <p:nvPr/>
        </p:nvSpPr>
        <p:spPr bwMode="auto">
          <a:xfrm>
            <a:off x="8832850" y="4103688"/>
            <a:ext cx="6350" cy="9525"/>
          </a:xfrm>
          <a:custGeom>
            <a:avLst/>
            <a:gdLst>
              <a:gd name="T0" fmla="*/ 2147483647 w 20"/>
              <a:gd name="T1" fmla="*/ 0 h 30"/>
              <a:gd name="T2" fmla="*/ 2147483647 w 20"/>
              <a:gd name="T3" fmla="*/ 2147483647 h 30"/>
              <a:gd name="T4" fmla="*/ 2147483647 w 20"/>
              <a:gd name="T5" fmla="*/ 2147483647 h 30"/>
              <a:gd name="T6" fmla="*/ 2147483647 w 20"/>
              <a:gd name="T7" fmla="*/ 2147483647 h 30"/>
              <a:gd name="T8" fmla="*/ 0 w 20"/>
              <a:gd name="T9" fmla="*/ 2147483647 h 30"/>
              <a:gd name="T10" fmla="*/ 2147483647 w 20"/>
              <a:gd name="T11" fmla="*/ 2147483647 h 30"/>
              <a:gd name="T12" fmla="*/ 2147483647 w 20"/>
              <a:gd name="T13" fmla="*/ 0 h 30"/>
              <a:gd name="T14" fmla="*/ 0 60000 65536"/>
              <a:gd name="T15" fmla="*/ 0 60000 65536"/>
              <a:gd name="T16" fmla="*/ 0 60000 65536"/>
              <a:gd name="T17" fmla="*/ 0 60000 65536"/>
              <a:gd name="T18" fmla="*/ 0 60000 65536"/>
              <a:gd name="T19" fmla="*/ 0 60000 65536"/>
              <a:gd name="T20" fmla="*/ 0 60000 65536"/>
              <a:gd name="T21" fmla="*/ 0 w 20"/>
              <a:gd name="T22" fmla="*/ 0 h 30"/>
              <a:gd name="T23" fmla="*/ 20 w 20"/>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30">
                <a:moveTo>
                  <a:pt x="10" y="0"/>
                </a:moveTo>
                <a:lnTo>
                  <a:pt x="20" y="29"/>
                </a:lnTo>
                <a:lnTo>
                  <a:pt x="18" y="30"/>
                </a:lnTo>
                <a:lnTo>
                  <a:pt x="19" y="29"/>
                </a:lnTo>
                <a:lnTo>
                  <a:pt x="0" y="4"/>
                </a:lnTo>
                <a:lnTo>
                  <a:pt x="1" y="3"/>
                </a:lnTo>
                <a:lnTo>
                  <a:pt x="10" y="0"/>
                </a:lnTo>
                <a:close/>
              </a:path>
            </a:pathLst>
          </a:custGeom>
          <a:solidFill>
            <a:srgbClr val="000000"/>
          </a:solidFill>
          <a:ln w="0">
            <a:solidFill>
              <a:srgbClr val="000000"/>
            </a:solidFill>
            <a:round/>
            <a:headEnd/>
            <a:tailEnd/>
          </a:ln>
        </p:spPr>
        <p:txBody>
          <a:bodyPr/>
          <a:lstStyle/>
          <a:p>
            <a:endParaRPr lang="en-US"/>
          </a:p>
        </p:txBody>
      </p:sp>
      <p:sp>
        <p:nvSpPr>
          <p:cNvPr id="68018" name="Freeform 432"/>
          <p:cNvSpPr>
            <a:spLocks noChangeAspect="1"/>
          </p:cNvSpPr>
          <p:nvPr/>
        </p:nvSpPr>
        <p:spPr bwMode="auto">
          <a:xfrm>
            <a:off x="8831263" y="4103688"/>
            <a:ext cx="7937" cy="9525"/>
          </a:xfrm>
          <a:custGeom>
            <a:avLst/>
            <a:gdLst>
              <a:gd name="T0" fmla="*/ 2147483647 w 25"/>
              <a:gd name="T1" fmla="*/ 0 h 29"/>
              <a:gd name="T2" fmla="*/ 2147483647 w 25"/>
              <a:gd name="T3" fmla="*/ 2147483647 h 29"/>
              <a:gd name="T4" fmla="*/ 2147483647 w 25"/>
              <a:gd name="T5" fmla="*/ 2147483647 h 29"/>
              <a:gd name="T6" fmla="*/ 2147483647 w 25"/>
              <a:gd name="T7" fmla="*/ 2147483647 h 29"/>
              <a:gd name="T8" fmla="*/ 2147483647 w 25"/>
              <a:gd name="T9" fmla="*/ 2147483647 h 29"/>
              <a:gd name="T10" fmla="*/ 0 w 25"/>
              <a:gd name="T11" fmla="*/ 2147483647 h 29"/>
              <a:gd name="T12" fmla="*/ 2147483647 w 25"/>
              <a:gd name="T13" fmla="*/ 0 h 29"/>
              <a:gd name="T14" fmla="*/ 0 60000 65536"/>
              <a:gd name="T15" fmla="*/ 0 60000 65536"/>
              <a:gd name="T16" fmla="*/ 0 60000 65536"/>
              <a:gd name="T17" fmla="*/ 0 60000 65536"/>
              <a:gd name="T18" fmla="*/ 0 60000 65536"/>
              <a:gd name="T19" fmla="*/ 0 60000 65536"/>
              <a:gd name="T20" fmla="*/ 0 60000 65536"/>
              <a:gd name="T21" fmla="*/ 0 w 25"/>
              <a:gd name="T22" fmla="*/ 0 h 29"/>
              <a:gd name="T23" fmla="*/ 25 w 25"/>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9">
                <a:moveTo>
                  <a:pt x="6" y="0"/>
                </a:moveTo>
                <a:lnTo>
                  <a:pt x="25" y="25"/>
                </a:lnTo>
                <a:lnTo>
                  <a:pt x="23" y="27"/>
                </a:lnTo>
                <a:lnTo>
                  <a:pt x="18" y="29"/>
                </a:lnTo>
                <a:lnTo>
                  <a:pt x="5" y="2"/>
                </a:lnTo>
                <a:lnTo>
                  <a:pt x="0" y="5"/>
                </a:lnTo>
                <a:lnTo>
                  <a:pt x="6" y="0"/>
                </a:lnTo>
                <a:close/>
              </a:path>
            </a:pathLst>
          </a:custGeom>
          <a:solidFill>
            <a:srgbClr val="000000"/>
          </a:solidFill>
          <a:ln w="0">
            <a:solidFill>
              <a:srgbClr val="000000"/>
            </a:solidFill>
            <a:round/>
            <a:headEnd/>
            <a:tailEnd/>
          </a:ln>
        </p:spPr>
        <p:txBody>
          <a:bodyPr/>
          <a:lstStyle/>
          <a:p>
            <a:endParaRPr lang="en-US"/>
          </a:p>
        </p:txBody>
      </p:sp>
      <p:sp>
        <p:nvSpPr>
          <p:cNvPr id="68019" name="Freeform 433"/>
          <p:cNvSpPr>
            <a:spLocks noChangeAspect="1"/>
          </p:cNvSpPr>
          <p:nvPr/>
        </p:nvSpPr>
        <p:spPr bwMode="auto">
          <a:xfrm>
            <a:off x="8829675" y="4105275"/>
            <a:ext cx="7938" cy="9525"/>
          </a:xfrm>
          <a:custGeom>
            <a:avLst/>
            <a:gdLst>
              <a:gd name="T0" fmla="*/ 2147483647 w 23"/>
              <a:gd name="T1" fmla="*/ 0 h 28"/>
              <a:gd name="T2" fmla="*/ 2147483647 w 23"/>
              <a:gd name="T3" fmla="*/ 2147483647 h 28"/>
              <a:gd name="T4" fmla="*/ 2147483647 w 23"/>
              <a:gd name="T5" fmla="*/ 2147483647 h 28"/>
              <a:gd name="T6" fmla="*/ 2147483647 w 23"/>
              <a:gd name="T7" fmla="*/ 2147483647 h 28"/>
              <a:gd name="T8" fmla="*/ 2147483647 w 23"/>
              <a:gd name="T9" fmla="*/ 2147483647 h 28"/>
              <a:gd name="T10" fmla="*/ 0 w 23"/>
              <a:gd name="T11" fmla="*/ 2147483647 h 28"/>
              <a:gd name="T12" fmla="*/ 2147483647 w 23"/>
              <a:gd name="T13" fmla="*/ 0 h 28"/>
              <a:gd name="T14" fmla="*/ 0 60000 65536"/>
              <a:gd name="T15" fmla="*/ 0 60000 65536"/>
              <a:gd name="T16" fmla="*/ 0 60000 65536"/>
              <a:gd name="T17" fmla="*/ 0 60000 65536"/>
              <a:gd name="T18" fmla="*/ 0 60000 65536"/>
              <a:gd name="T19" fmla="*/ 0 60000 65536"/>
              <a:gd name="T20" fmla="*/ 0 60000 65536"/>
              <a:gd name="T21" fmla="*/ 0 w 23"/>
              <a:gd name="T22" fmla="*/ 0 h 28"/>
              <a:gd name="T23" fmla="*/ 23 w 23"/>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8">
                <a:moveTo>
                  <a:pt x="9" y="0"/>
                </a:moveTo>
                <a:lnTo>
                  <a:pt x="22" y="27"/>
                </a:lnTo>
                <a:lnTo>
                  <a:pt x="23" y="27"/>
                </a:lnTo>
                <a:lnTo>
                  <a:pt x="21" y="28"/>
                </a:lnTo>
                <a:lnTo>
                  <a:pt x="2" y="3"/>
                </a:lnTo>
                <a:lnTo>
                  <a:pt x="0" y="5"/>
                </a:lnTo>
                <a:lnTo>
                  <a:pt x="9" y="0"/>
                </a:lnTo>
                <a:close/>
              </a:path>
            </a:pathLst>
          </a:custGeom>
          <a:solidFill>
            <a:srgbClr val="000000"/>
          </a:solidFill>
          <a:ln w="0">
            <a:solidFill>
              <a:srgbClr val="000000"/>
            </a:solidFill>
            <a:round/>
            <a:headEnd/>
            <a:tailEnd/>
          </a:ln>
        </p:spPr>
        <p:txBody>
          <a:bodyPr/>
          <a:lstStyle/>
          <a:p>
            <a:endParaRPr lang="en-US"/>
          </a:p>
        </p:txBody>
      </p:sp>
      <p:sp>
        <p:nvSpPr>
          <p:cNvPr id="68020" name="Freeform 434"/>
          <p:cNvSpPr>
            <a:spLocks noChangeAspect="1"/>
          </p:cNvSpPr>
          <p:nvPr/>
        </p:nvSpPr>
        <p:spPr bwMode="auto">
          <a:xfrm>
            <a:off x="8828088" y="4105275"/>
            <a:ext cx="7937" cy="9525"/>
          </a:xfrm>
          <a:custGeom>
            <a:avLst/>
            <a:gdLst>
              <a:gd name="T0" fmla="*/ 2147483647 w 25"/>
              <a:gd name="T1" fmla="*/ 0 h 29"/>
              <a:gd name="T2" fmla="*/ 2147483647 w 25"/>
              <a:gd name="T3" fmla="*/ 2147483647 h 29"/>
              <a:gd name="T4" fmla="*/ 2147483647 w 25"/>
              <a:gd name="T5" fmla="*/ 2147483647 h 29"/>
              <a:gd name="T6" fmla="*/ 2147483647 w 25"/>
              <a:gd name="T7" fmla="*/ 2147483647 h 29"/>
              <a:gd name="T8" fmla="*/ 2147483647 w 25"/>
              <a:gd name="T9" fmla="*/ 2147483647 h 29"/>
              <a:gd name="T10" fmla="*/ 0 w 25"/>
              <a:gd name="T11" fmla="*/ 2147483647 h 29"/>
              <a:gd name="T12" fmla="*/ 2147483647 w 25"/>
              <a:gd name="T13" fmla="*/ 0 h 29"/>
              <a:gd name="T14" fmla="*/ 0 60000 65536"/>
              <a:gd name="T15" fmla="*/ 0 60000 65536"/>
              <a:gd name="T16" fmla="*/ 0 60000 65536"/>
              <a:gd name="T17" fmla="*/ 0 60000 65536"/>
              <a:gd name="T18" fmla="*/ 0 60000 65536"/>
              <a:gd name="T19" fmla="*/ 0 60000 65536"/>
              <a:gd name="T20" fmla="*/ 0 60000 65536"/>
              <a:gd name="T21" fmla="*/ 0 w 25"/>
              <a:gd name="T22" fmla="*/ 0 h 29"/>
              <a:gd name="T23" fmla="*/ 25 w 25"/>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9">
                <a:moveTo>
                  <a:pt x="6" y="0"/>
                </a:moveTo>
                <a:lnTo>
                  <a:pt x="25" y="25"/>
                </a:lnTo>
                <a:lnTo>
                  <a:pt x="23" y="27"/>
                </a:lnTo>
                <a:lnTo>
                  <a:pt x="17" y="29"/>
                </a:lnTo>
                <a:lnTo>
                  <a:pt x="5" y="2"/>
                </a:lnTo>
                <a:lnTo>
                  <a:pt x="0" y="5"/>
                </a:lnTo>
                <a:lnTo>
                  <a:pt x="6" y="0"/>
                </a:lnTo>
                <a:close/>
              </a:path>
            </a:pathLst>
          </a:custGeom>
          <a:solidFill>
            <a:srgbClr val="000000"/>
          </a:solidFill>
          <a:ln w="0">
            <a:solidFill>
              <a:srgbClr val="000000"/>
            </a:solidFill>
            <a:round/>
            <a:headEnd/>
            <a:tailEnd/>
          </a:ln>
        </p:spPr>
        <p:txBody>
          <a:bodyPr/>
          <a:lstStyle/>
          <a:p>
            <a:endParaRPr lang="en-US"/>
          </a:p>
        </p:txBody>
      </p:sp>
      <p:sp>
        <p:nvSpPr>
          <p:cNvPr id="68021" name="Freeform 435"/>
          <p:cNvSpPr>
            <a:spLocks noChangeAspect="1"/>
          </p:cNvSpPr>
          <p:nvPr/>
        </p:nvSpPr>
        <p:spPr bwMode="auto">
          <a:xfrm>
            <a:off x="8824913" y="4106863"/>
            <a:ext cx="7937" cy="7937"/>
          </a:xfrm>
          <a:custGeom>
            <a:avLst/>
            <a:gdLst>
              <a:gd name="T0" fmla="*/ 2147483647 w 22"/>
              <a:gd name="T1" fmla="*/ 0 h 28"/>
              <a:gd name="T2" fmla="*/ 2147483647 w 22"/>
              <a:gd name="T3" fmla="*/ 2147483647 h 28"/>
              <a:gd name="T4" fmla="*/ 2147483647 w 22"/>
              <a:gd name="T5" fmla="*/ 2147483647 h 28"/>
              <a:gd name="T6" fmla="*/ 2147483647 w 22"/>
              <a:gd name="T7" fmla="*/ 2147483647 h 28"/>
              <a:gd name="T8" fmla="*/ 2147483647 w 22"/>
              <a:gd name="T9" fmla="*/ 2147483647 h 28"/>
              <a:gd name="T10" fmla="*/ 0 w 22"/>
              <a:gd name="T11" fmla="*/ 2147483647 h 28"/>
              <a:gd name="T12" fmla="*/ 2147483647 w 22"/>
              <a:gd name="T13" fmla="*/ 0 h 28"/>
              <a:gd name="T14" fmla="*/ 0 60000 65536"/>
              <a:gd name="T15" fmla="*/ 0 60000 65536"/>
              <a:gd name="T16" fmla="*/ 0 60000 65536"/>
              <a:gd name="T17" fmla="*/ 0 60000 65536"/>
              <a:gd name="T18" fmla="*/ 0 60000 65536"/>
              <a:gd name="T19" fmla="*/ 0 60000 65536"/>
              <a:gd name="T20" fmla="*/ 0 60000 65536"/>
              <a:gd name="T21" fmla="*/ 0 w 22"/>
              <a:gd name="T22" fmla="*/ 0 h 28"/>
              <a:gd name="T23" fmla="*/ 22 w 22"/>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8">
                <a:moveTo>
                  <a:pt x="9" y="0"/>
                </a:moveTo>
                <a:lnTo>
                  <a:pt x="21" y="27"/>
                </a:lnTo>
                <a:lnTo>
                  <a:pt x="22" y="27"/>
                </a:lnTo>
                <a:lnTo>
                  <a:pt x="20" y="28"/>
                </a:lnTo>
                <a:lnTo>
                  <a:pt x="2" y="3"/>
                </a:lnTo>
                <a:lnTo>
                  <a:pt x="0" y="5"/>
                </a:lnTo>
                <a:lnTo>
                  <a:pt x="9" y="0"/>
                </a:lnTo>
                <a:close/>
              </a:path>
            </a:pathLst>
          </a:custGeom>
          <a:solidFill>
            <a:srgbClr val="000000"/>
          </a:solidFill>
          <a:ln w="0">
            <a:solidFill>
              <a:srgbClr val="000000"/>
            </a:solidFill>
            <a:round/>
            <a:headEnd/>
            <a:tailEnd/>
          </a:ln>
        </p:spPr>
        <p:txBody>
          <a:bodyPr/>
          <a:lstStyle/>
          <a:p>
            <a:endParaRPr lang="en-US"/>
          </a:p>
        </p:txBody>
      </p:sp>
      <p:sp>
        <p:nvSpPr>
          <p:cNvPr id="68022" name="Freeform 436"/>
          <p:cNvSpPr>
            <a:spLocks noChangeAspect="1"/>
          </p:cNvSpPr>
          <p:nvPr/>
        </p:nvSpPr>
        <p:spPr bwMode="auto">
          <a:xfrm>
            <a:off x="8824913" y="4106863"/>
            <a:ext cx="7937" cy="12700"/>
          </a:xfrm>
          <a:custGeom>
            <a:avLst/>
            <a:gdLst>
              <a:gd name="T0" fmla="*/ 2147483647 w 22"/>
              <a:gd name="T1" fmla="*/ 0 h 28"/>
              <a:gd name="T2" fmla="*/ 2147483647 w 22"/>
              <a:gd name="T3" fmla="*/ 2147483647 h 28"/>
              <a:gd name="T4" fmla="*/ 2147483647 w 22"/>
              <a:gd name="T5" fmla="*/ 2147483647 h 28"/>
              <a:gd name="T6" fmla="*/ 0 w 22"/>
              <a:gd name="T7" fmla="*/ 2147483647 h 28"/>
              <a:gd name="T8" fmla="*/ 2147483647 w 22"/>
              <a:gd name="T9" fmla="*/ 0 h 28"/>
              <a:gd name="T10" fmla="*/ 0 60000 65536"/>
              <a:gd name="T11" fmla="*/ 0 60000 65536"/>
              <a:gd name="T12" fmla="*/ 0 60000 65536"/>
              <a:gd name="T13" fmla="*/ 0 60000 65536"/>
              <a:gd name="T14" fmla="*/ 0 60000 65536"/>
              <a:gd name="T15" fmla="*/ 0 w 22"/>
              <a:gd name="T16" fmla="*/ 0 h 28"/>
              <a:gd name="T17" fmla="*/ 22 w 22"/>
              <a:gd name="T18" fmla="*/ 28 h 28"/>
            </a:gdLst>
            <a:ahLst/>
            <a:cxnLst>
              <a:cxn ang="T10">
                <a:pos x="T0" y="T1"/>
              </a:cxn>
              <a:cxn ang="T11">
                <a:pos x="T2" y="T3"/>
              </a:cxn>
              <a:cxn ang="T12">
                <a:pos x="T4" y="T5"/>
              </a:cxn>
              <a:cxn ang="T13">
                <a:pos x="T6" y="T7"/>
              </a:cxn>
              <a:cxn ang="T14">
                <a:pos x="T8" y="T9"/>
              </a:cxn>
            </a:cxnLst>
            <a:rect l="T15" t="T16" r="T17" b="T18"/>
            <a:pathLst>
              <a:path w="22" h="28">
                <a:moveTo>
                  <a:pt x="4" y="0"/>
                </a:moveTo>
                <a:lnTo>
                  <a:pt x="22" y="25"/>
                </a:lnTo>
                <a:lnTo>
                  <a:pt x="18" y="28"/>
                </a:lnTo>
                <a:lnTo>
                  <a:pt x="0" y="3"/>
                </a:lnTo>
                <a:lnTo>
                  <a:pt x="4" y="0"/>
                </a:lnTo>
                <a:close/>
              </a:path>
            </a:pathLst>
          </a:custGeom>
          <a:solidFill>
            <a:srgbClr val="000000"/>
          </a:solidFill>
          <a:ln w="0">
            <a:solidFill>
              <a:srgbClr val="000000"/>
            </a:solidFill>
            <a:round/>
            <a:headEnd/>
            <a:tailEnd/>
          </a:ln>
        </p:spPr>
        <p:txBody>
          <a:bodyPr/>
          <a:lstStyle/>
          <a:p>
            <a:endParaRPr lang="en-US"/>
          </a:p>
        </p:txBody>
      </p:sp>
      <p:sp>
        <p:nvSpPr>
          <p:cNvPr id="68023" name="Freeform 437"/>
          <p:cNvSpPr>
            <a:spLocks noChangeAspect="1"/>
          </p:cNvSpPr>
          <p:nvPr/>
        </p:nvSpPr>
        <p:spPr bwMode="auto">
          <a:xfrm>
            <a:off x="8823325" y="4106863"/>
            <a:ext cx="9525" cy="6350"/>
          </a:xfrm>
          <a:custGeom>
            <a:avLst/>
            <a:gdLst>
              <a:gd name="T0" fmla="*/ 0 w 31"/>
              <a:gd name="T1" fmla="*/ 2147483647 h 16"/>
              <a:gd name="T2" fmla="*/ 0 w 31"/>
              <a:gd name="T3" fmla="*/ 2147483647 h 16"/>
              <a:gd name="T4" fmla="*/ 0 w 31"/>
              <a:gd name="T5" fmla="*/ 2147483647 h 16"/>
              <a:gd name="T6" fmla="*/ 2147483647 w 31"/>
              <a:gd name="T7" fmla="*/ 2147483647 h 16"/>
              <a:gd name="T8" fmla="*/ 2147483647 w 31"/>
              <a:gd name="T9" fmla="*/ 2147483647 h 16"/>
              <a:gd name="T10" fmla="*/ 2147483647 w 31"/>
              <a:gd name="T11" fmla="*/ 2147483647 h 16"/>
              <a:gd name="T12" fmla="*/ 2147483647 w 31"/>
              <a:gd name="T13" fmla="*/ 2147483647 h 16"/>
              <a:gd name="T14" fmla="*/ 2147483647 w 31"/>
              <a:gd name="T15" fmla="*/ 2147483647 h 16"/>
              <a:gd name="T16" fmla="*/ 2147483647 w 31"/>
              <a:gd name="T17" fmla="*/ 2147483647 h 16"/>
              <a:gd name="T18" fmla="*/ 2147483647 w 31"/>
              <a:gd name="T19" fmla="*/ 0 h 16"/>
              <a:gd name="T20" fmla="*/ 2147483647 w 31"/>
              <a:gd name="T21" fmla="*/ 0 h 16"/>
              <a:gd name="T22" fmla="*/ 2147483647 w 31"/>
              <a:gd name="T23" fmla="*/ 0 h 16"/>
              <a:gd name="T24" fmla="*/ 2147483647 w 31"/>
              <a:gd name="T25" fmla="*/ 2147483647 h 16"/>
              <a:gd name="T26" fmla="*/ 2147483647 w 31"/>
              <a:gd name="T27" fmla="*/ 2147483647 h 16"/>
              <a:gd name="T28" fmla="*/ 2147483647 w 31"/>
              <a:gd name="T29" fmla="*/ 2147483647 h 16"/>
              <a:gd name="T30" fmla="*/ 2147483647 w 31"/>
              <a:gd name="T31" fmla="*/ 2147483647 h 16"/>
              <a:gd name="T32" fmla="*/ 2147483647 w 31"/>
              <a:gd name="T33" fmla="*/ 2147483647 h 16"/>
              <a:gd name="T34" fmla="*/ 2147483647 w 31"/>
              <a:gd name="T35" fmla="*/ 2147483647 h 16"/>
              <a:gd name="T36" fmla="*/ 2147483647 w 31"/>
              <a:gd name="T37" fmla="*/ 2147483647 h 16"/>
              <a:gd name="T38" fmla="*/ 2147483647 w 31"/>
              <a:gd name="T39" fmla="*/ 2147483647 h 16"/>
              <a:gd name="T40" fmla="*/ 2147483647 w 31"/>
              <a:gd name="T41" fmla="*/ 2147483647 h 16"/>
              <a:gd name="T42" fmla="*/ 0 w 31"/>
              <a:gd name="T43" fmla="*/ 2147483647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6"/>
              <a:gd name="T68" fmla="*/ 31 w 31"/>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6">
                <a:moveTo>
                  <a:pt x="0" y="16"/>
                </a:moveTo>
                <a:lnTo>
                  <a:pt x="0" y="16"/>
                </a:lnTo>
                <a:lnTo>
                  <a:pt x="0" y="14"/>
                </a:lnTo>
                <a:lnTo>
                  <a:pt x="1" y="11"/>
                </a:lnTo>
                <a:lnTo>
                  <a:pt x="2" y="9"/>
                </a:lnTo>
                <a:lnTo>
                  <a:pt x="4" y="7"/>
                </a:lnTo>
                <a:lnTo>
                  <a:pt x="7" y="4"/>
                </a:lnTo>
                <a:lnTo>
                  <a:pt x="9" y="2"/>
                </a:lnTo>
                <a:lnTo>
                  <a:pt x="11" y="1"/>
                </a:lnTo>
                <a:lnTo>
                  <a:pt x="14" y="0"/>
                </a:lnTo>
                <a:lnTo>
                  <a:pt x="16" y="0"/>
                </a:lnTo>
                <a:lnTo>
                  <a:pt x="18" y="0"/>
                </a:lnTo>
                <a:lnTo>
                  <a:pt x="21" y="1"/>
                </a:lnTo>
                <a:lnTo>
                  <a:pt x="23" y="2"/>
                </a:lnTo>
                <a:lnTo>
                  <a:pt x="25" y="4"/>
                </a:lnTo>
                <a:lnTo>
                  <a:pt x="27" y="7"/>
                </a:lnTo>
                <a:lnTo>
                  <a:pt x="29" y="9"/>
                </a:lnTo>
                <a:lnTo>
                  <a:pt x="30" y="11"/>
                </a:lnTo>
                <a:lnTo>
                  <a:pt x="31" y="14"/>
                </a:lnTo>
                <a:lnTo>
                  <a:pt x="31" y="16"/>
                </a:lnTo>
                <a:lnTo>
                  <a:pt x="0" y="16"/>
                </a:lnTo>
                <a:close/>
              </a:path>
            </a:pathLst>
          </a:custGeom>
          <a:solidFill>
            <a:srgbClr val="000000"/>
          </a:solidFill>
          <a:ln w="0">
            <a:solidFill>
              <a:srgbClr val="000000"/>
            </a:solidFill>
            <a:round/>
            <a:headEnd/>
            <a:tailEnd/>
          </a:ln>
        </p:spPr>
        <p:txBody>
          <a:bodyPr/>
          <a:lstStyle/>
          <a:p>
            <a:endParaRPr lang="en-US"/>
          </a:p>
        </p:txBody>
      </p:sp>
      <p:sp>
        <p:nvSpPr>
          <p:cNvPr id="68024" name="Freeform 438"/>
          <p:cNvSpPr>
            <a:spLocks noChangeAspect="1"/>
          </p:cNvSpPr>
          <p:nvPr/>
        </p:nvSpPr>
        <p:spPr bwMode="auto">
          <a:xfrm>
            <a:off x="8823325" y="4114800"/>
            <a:ext cx="9525" cy="7938"/>
          </a:xfrm>
          <a:custGeom>
            <a:avLst/>
            <a:gdLst>
              <a:gd name="T0" fmla="*/ 2147483647 w 31"/>
              <a:gd name="T1" fmla="*/ 0 h 16"/>
              <a:gd name="T2" fmla="*/ 2147483647 w 31"/>
              <a:gd name="T3" fmla="*/ 0 h 16"/>
              <a:gd name="T4" fmla="*/ 2147483647 w 31"/>
              <a:gd name="T5" fmla="*/ 2147483647 h 16"/>
              <a:gd name="T6" fmla="*/ 2147483647 w 31"/>
              <a:gd name="T7" fmla="*/ 2147483647 h 16"/>
              <a:gd name="T8" fmla="*/ 2147483647 w 31"/>
              <a:gd name="T9" fmla="*/ 2147483647 h 16"/>
              <a:gd name="T10" fmla="*/ 2147483647 w 31"/>
              <a:gd name="T11" fmla="*/ 2147483647 h 16"/>
              <a:gd name="T12" fmla="*/ 2147483647 w 31"/>
              <a:gd name="T13" fmla="*/ 2147483647 h 16"/>
              <a:gd name="T14" fmla="*/ 2147483647 w 31"/>
              <a:gd name="T15" fmla="*/ 2147483647 h 16"/>
              <a:gd name="T16" fmla="*/ 2147483647 w 31"/>
              <a:gd name="T17" fmla="*/ 2147483647 h 16"/>
              <a:gd name="T18" fmla="*/ 2147483647 w 31"/>
              <a:gd name="T19" fmla="*/ 2147483647 h 16"/>
              <a:gd name="T20" fmla="*/ 2147483647 w 31"/>
              <a:gd name="T21" fmla="*/ 2147483647 h 16"/>
              <a:gd name="T22" fmla="*/ 2147483647 w 31"/>
              <a:gd name="T23" fmla="*/ 2147483647 h 16"/>
              <a:gd name="T24" fmla="*/ 2147483647 w 31"/>
              <a:gd name="T25" fmla="*/ 2147483647 h 16"/>
              <a:gd name="T26" fmla="*/ 2147483647 w 31"/>
              <a:gd name="T27" fmla="*/ 2147483647 h 16"/>
              <a:gd name="T28" fmla="*/ 2147483647 w 31"/>
              <a:gd name="T29" fmla="*/ 2147483647 h 16"/>
              <a:gd name="T30" fmla="*/ 2147483647 w 31"/>
              <a:gd name="T31" fmla="*/ 2147483647 h 16"/>
              <a:gd name="T32" fmla="*/ 2147483647 w 31"/>
              <a:gd name="T33" fmla="*/ 2147483647 h 16"/>
              <a:gd name="T34" fmla="*/ 2147483647 w 31"/>
              <a:gd name="T35" fmla="*/ 2147483647 h 16"/>
              <a:gd name="T36" fmla="*/ 0 w 31"/>
              <a:gd name="T37" fmla="*/ 2147483647 h 16"/>
              <a:gd name="T38" fmla="*/ 0 w 31"/>
              <a:gd name="T39" fmla="*/ 0 h 16"/>
              <a:gd name="T40" fmla="*/ 0 w 31"/>
              <a:gd name="T41" fmla="*/ 0 h 16"/>
              <a:gd name="T42" fmla="*/ 2147483647 w 31"/>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6"/>
              <a:gd name="T68" fmla="*/ 31 w 31"/>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6">
                <a:moveTo>
                  <a:pt x="31" y="0"/>
                </a:moveTo>
                <a:lnTo>
                  <a:pt x="31" y="0"/>
                </a:lnTo>
                <a:lnTo>
                  <a:pt x="31" y="2"/>
                </a:lnTo>
                <a:lnTo>
                  <a:pt x="30" y="5"/>
                </a:lnTo>
                <a:lnTo>
                  <a:pt x="29" y="7"/>
                </a:lnTo>
                <a:lnTo>
                  <a:pt x="27" y="9"/>
                </a:lnTo>
                <a:lnTo>
                  <a:pt x="25" y="12"/>
                </a:lnTo>
                <a:lnTo>
                  <a:pt x="23" y="14"/>
                </a:lnTo>
                <a:lnTo>
                  <a:pt x="21" y="15"/>
                </a:lnTo>
                <a:lnTo>
                  <a:pt x="18" y="16"/>
                </a:lnTo>
                <a:lnTo>
                  <a:pt x="16" y="16"/>
                </a:lnTo>
                <a:lnTo>
                  <a:pt x="14" y="16"/>
                </a:lnTo>
                <a:lnTo>
                  <a:pt x="11" y="15"/>
                </a:lnTo>
                <a:lnTo>
                  <a:pt x="9" y="14"/>
                </a:lnTo>
                <a:lnTo>
                  <a:pt x="7" y="12"/>
                </a:lnTo>
                <a:lnTo>
                  <a:pt x="4" y="9"/>
                </a:lnTo>
                <a:lnTo>
                  <a:pt x="2" y="7"/>
                </a:lnTo>
                <a:lnTo>
                  <a:pt x="1" y="5"/>
                </a:lnTo>
                <a:lnTo>
                  <a:pt x="0" y="2"/>
                </a:lnTo>
                <a:lnTo>
                  <a:pt x="0" y="0"/>
                </a:lnTo>
                <a:lnTo>
                  <a:pt x="31" y="0"/>
                </a:lnTo>
                <a:close/>
              </a:path>
            </a:pathLst>
          </a:custGeom>
          <a:solidFill>
            <a:srgbClr val="000000"/>
          </a:solidFill>
          <a:ln w="0">
            <a:solidFill>
              <a:srgbClr val="000000"/>
            </a:solidFill>
            <a:round/>
            <a:headEnd/>
            <a:tailEnd/>
          </a:ln>
        </p:spPr>
        <p:txBody>
          <a:bodyPr/>
          <a:lstStyle/>
          <a:p>
            <a:endParaRPr lang="en-US"/>
          </a:p>
        </p:txBody>
      </p:sp>
      <p:sp>
        <p:nvSpPr>
          <p:cNvPr id="68025" name="Freeform 439"/>
          <p:cNvSpPr>
            <a:spLocks noChangeAspect="1"/>
          </p:cNvSpPr>
          <p:nvPr/>
        </p:nvSpPr>
        <p:spPr bwMode="auto">
          <a:xfrm>
            <a:off x="8823325" y="4113213"/>
            <a:ext cx="9525"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68026" name="Freeform 440"/>
          <p:cNvSpPr>
            <a:spLocks noChangeAspect="1"/>
          </p:cNvSpPr>
          <p:nvPr/>
        </p:nvSpPr>
        <p:spPr bwMode="auto">
          <a:xfrm>
            <a:off x="8823325" y="4113213"/>
            <a:ext cx="9525"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68027" name="Freeform 441"/>
          <p:cNvSpPr>
            <a:spLocks noChangeAspect="1"/>
          </p:cNvSpPr>
          <p:nvPr/>
        </p:nvSpPr>
        <p:spPr bwMode="auto">
          <a:xfrm>
            <a:off x="8823325" y="4113213"/>
            <a:ext cx="9525"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68028" name="Freeform 442"/>
          <p:cNvSpPr>
            <a:spLocks noChangeAspect="1"/>
          </p:cNvSpPr>
          <p:nvPr/>
        </p:nvSpPr>
        <p:spPr bwMode="auto">
          <a:xfrm>
            <a:off x="8823325" y="4113213"/>
            <a:ext cx="9525"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68029" name="Freeform 443"/>
          <p:cNvSpPr>
            <a:spLocks noChangeAspect="1"/>
          </p:cNvSpPr>
          <p:nvPr/>
        </p:nvSpPr>
        <p:spPr bwMode="auto">
          <a:xfrm>
            <a:off x="8823325" y="4114800"/>
            <a:ext cx="9525" cy="4763"/>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68030" name="Freeform 444"/>
          <p:cNvSpPr>
            <a:spLocks noChangeAspect="1"/>
          </p:cNvSpPr>
          <p:nvPr/>
        </p:nvSpPr>
        <p:spPr bwMode="auto">
          <a:xfrm>
            <a:off x="8823325" y="4114800"/>
            <a:ext cx="9525" cy="4763"/>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68031" name="Rectangle 445"/>
          <p:cNvSpPr>
            <a:spLocks noChangeAspect="1" noChangeArrowheads="1"/>
          </p:cNvSpPr>
          <p:nvPr/>
        </p:nvSpPr>
        <p:spPr bwMode="auto">
          <a:xfrm>
            <a:off x="8823325" y="4114800"/>
            <a:ext cx="9525" cy="1588"/>
          </a:xfrm>
          <a:prstGeom prst="rect">
            <a:avLst/>
          </a:prstGeom>
          <a:solidFill>
            <a:srgbClr val="000000"/>
          </a:solidFill>
          <a:ln w="0">
            <a:solidFill>
              <a:srgbClr val="000000"/>
            </a:solidFill>
            <a:miter lim="800000"/>
            <a:headEnd/>
            <a:tailEnd/>
          </a:ln>
        </p:spPr>
        <p:txBody>
          <a:bodyPr/>
          <a:lstStyle/>
          <a:p>
            <a:endParaRPr lang="en-US"/>
          </a:p>
        </p:txBody>
      </p:sp>
      <p:sp>
        <p:nvSpPr>
          <p:cNvPr id="68032" name="Freeform 446"/>
          <p:cNvSpPr>
            <a:spLocks noChangeAspect="1"/>
          </p:cNvSpPr>
          <p:nvPr/>
        </p:nvSpPr>
        <p:spPr bwMode="auto">
          <a:xfrm>
            <a:off x="8829675" y="4110038"/>
            <a:ext cx="3175" cy="12700"/>
          </a:xfrm>
          <a:custGeom>
            <a:avLst/>
            <a:gdLst>
              <a:gd name="T0" fmla="*/ 0 w 15"/>
              <a:gd name="T1" fmla="*/ 0 h 31"/>
              <a:gd name="T2" fmla="*/ 0 w 15"/>
              <a:gd name="T3" fmla="*/ 0 h 31"/>
              <a:gd name="T4" fmla="*/ 2147483647 w 15"/>
              <a:gd name="T5" fmla="*/ 0 h 31"/>
              <a:gd name="T6" fmla="*/ 2147483647 w 15"/>
              <a:gd name="T7" fmla="*/ 2147483647 h 31"/>
              <a:gd name="T8" fmla="*/ 2147483647 w 15"/>
              <a:gd name="T9" fmla="*/ 2147483647 h 31"/>
              <a:gd name="T10" fmla="*/ 2147483647 w 15"/>
              <a:gd name="T11" fmla="*/ 2147483647 h 31"/>
              <a:gd name="T12" fmla="*/ 2147483647 w 15"/>
              <a:gd name="T13" fmla="*/ 2147483647 h 31"/>
              <a:gd name="T14" fmla="*/ 2147483647 w 15"/>
              <a:gd name="T15" fmla="*/ 2147483647 h 31"/>
              <a:gd name="T16" fmla="*/ 2147483647 w 15"/>
              <a:gd name="T17" fmla="*/ 2147483647 h 31"/>
              <a:gd name="T18" fmla="*/ 2147483647 w 15"/>
              <a:gd name="T19" fmla="*/ 2147483647 h 31"/>
              <a:gd name="T20" fmla="*/ 2147483647 w 15"/>
              <a:gd name="T21" fmla="*/ 2147483647 h 31"/>
              <a:gd name="T22" fmla="*/ 2147483647 w 15"/>
              <a:gd name="T23" fmla="*/ 2147483647 h 31"/>
              <a:gd name="T24" fmla="*/ 2147483647 w 15"/>
              <a:gd name="T25" fmla="*/ 2147483647 h 31"/>
              <a:gd name="T26" fmla="*/ 2147483647 w 15"/>
              <a:gd name="T27" fmla="*/ 2147483647 h 31"/>
              <a:gd name="T28" fmla="*/ 2147483647 w 15"/>
              <a:gd name="T29" fmla="*/ 2147483647 h 31"/>
              <a:gd name="T30" fmla="*/ 2147483647 w 15"/>
              <a:gd name="T31" fmla="*/ 2147483647 h 31"/>
              <a:gd name="T32" fmla="*/ 2147483647 w 15"/>
              <a:gd name="T33" fmla="*/ 2147483647 h 31"/>
              <a:gd name="T34" fmla="*/ 2147483647 w 15"/>
              <a:gd name="T35" fmla="*/ 2147483647 h 31"/>
              <a:gd name="T36" fmla="*/ 2147483647 w 15"/>
              <a:gd name="T37" fmla="*/ 2147483647 h 31"/>
              <a:gd name="T38" fmla="*/ 0 w 15"/>
              <a:gd name="T39" fmla="*/ 2147483647 h 31"/>
              <a:gd name="T40" fmla="*/ 0 w 15"/>
              <a:gd name="T41" fmla="*/ 2147483647 h 31"/>
              <a:gd name="T42" fmla="*/ 0 w 15"/>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1"/>
              <a:gd name="T68" fmla="*/ 15 w 15"/>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1">
                <a:moveTo>
                  <a:pt x="0" y="0"/>
                </a:moveTo>
                <a:lnTo>
                  <a:pt x="0" y="0"/>
                </a:lnTo>
                <a:lnTo>
                  <a:pt x="2" y="0"/>
                </a:lnTo>
                <a:lnTo>
                  <a:pt x="5" y="1"/>
                </a:lnTo>
                <a:lnTo>
                  <a:pt x="7" y="2"/>
                </a:lnTo>
                <a:lnTo>
                  <a:pt x="9" y="4"/>
                </a:lnTo>
                <a:lnTo>
                  <a:pt x="11" y="6"/>
                </a:lnTo>
                <a:lnTo>
                  <a:pt x="13" y="8"/>
                </a:lnTo>
                <a:lnTo>
                  <a:pt x="14" y="10"/>
                </a:lnTo>
                <a:lnTo>
                  <a:pt x="15" y="13"/>
                </a:lnTo>
                <a:lnTo>
                  <a:pt x="15" y="15"/>
                </a:lnTo>
                <a:lnTo>
                  <a:pt x="15" y="17"/>
                </a:lnTo>
                <a:lnTo>
                  <a:pt x="14" y="20"/>
                </a:lnTo>
                <a:lnTo>
                  <a:pt x="13" y="22"/>
                </a:lnTo>
                <a:lnTo>
                  <a:pt x="11" y="24"/>
                </a:lnTo>
                <a:lnTo>
                  <a:pt x="9" y="27"/>
                </a:lnTo>
                <a:lnTo>
                  <a:pt x="7" y="29"/>
                </a:lnTo>
                <a:lnTo>
                  <a:pt x="5" y="30"/>
                </a:lnTo>
                <a:lnTo>
                  <a:pt x="2"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68033" name="Freeform 447"/>
          <p:cNvSpPr>
            <a:spLocks noChangeAspect="1"/>
          </p:cNvSpPr>
          <p:nvPr/>
        </p:nvSpPr>
        <p:spPr bwMode="auto">
          <a:xfrm>
            <a:off x="8821738" y="4110038"/>
            <a:ext cx="3175" cy="12700"/>
          </a:xfrm>
          <a:custGeom>
            <a:avLst/>
            <a:gdLst>
              <a:gd name="T0" fmla="*/ 2147483647 w 16"/>
              <a:gd name="T1" fmla="*/ 2147483647 h 31"/>
              <a:gd name="T2" fmla="*/ 2147483647 w 16"/>
              <a:gd name="T3" fmla="*/ 2147483647 h 31"/>
              <a:gd name="T4" fmla="*/ 2147483647 w 16"/>
              <a:gd name="T5" fmla="*/ 2147483647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0 w 16"/>
              <a:gd name="T19" fmla="*/ 2147483647 h 31"/>
              <a:gd name="T20" fmla="*/ 0 w 16"/>
              <a:gd name="T21" fmla="*/ 2147483647 h 31"/>
              <a:gd name="T22" fmla="*/ 0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0 h 31"/>
              <a:gd name="T38" fmla="*/ 2147483647 w 16"/>
              <a:gd name="T39" fmla="*/ 0 h 31"/>
              <a:gd name="T40" fmla="*/ 2147483647 w 16"/>
              <a:gd name="T41" fmla="*/ 0 h 31"/>
              <a:gd name="T42" fmla="*/ 2147483647 w 16"/>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16" y="31"/>
                </a:moveTo>
                <a:lnTo>
                  <a:pt x="16" y="31"/>
                </a:lnTo>
                <a:lnTo>
                  <a:pt x="14" y="31"/>
                </a:lnTo>
                <a:lnTo>
                  <a:pt x="10" y="30"/>
                </a:lnTo>
                <a:lnTo>
                  <a:pt x="8" y="29"/>
                </a:lnTo>
                <a:lnTo>
                  <a:pt x="6" y="27"/>
                </a:lnTo>
                <a:lnTo>
                  <a:pt x="4" y="24"/>
                </a:lnTo>
                <a:lnTo>
                  <a:pt x="2" y="22"/>
                </a:lnTo>
                <a:lnTo>
                  <a:pt x="1" y="20"/>
                </a:lnTo>
                <a:lnTo>
                  <a:pt x="0" y="17"/>
                </a:lnTo>
                <a:lnTo>
                  <a:pt x="0" y="15"/>
                </a:lnTo>
                <a:lnTo>
                  <a:pt x="0" y="13"/>
                </a:lnTo>
                <a:lnTo>
                  <a:pt x="1" y="10"/>
                </a:lnTo>
                <a:lnTo>
                  <a:pt x="2" y="8"/>
                </a:lnTo>
                <a:lnTo>
                  <a:pt x="4" y="6"/>
                </a:lnTo>
                <a:lnTo>
                  <a:pt x="6" y="4"/>
                </a:lnTo>
                <a:lnTo>
                  <a:pt x="8" y="2"/>
                </a:lnTo>
                <a:lnTo>
                  <a:pt x="10" y="1"/>
                </a:lnTo>
                <a:lnTo>
                  <a:pt x="14" y="0"/>
                </a:lnTo>
                <a:lnTo>
                  <a:pt x="16" y="0"/>
                </a:lnTo>
                <a:lnTo>
                  <a:pt x="16" y="31"/>
                </a:lnTo>
                <a:close/>
              </a:path>
            </a:pathLst>
          </a:custGeom>
          <a:solidFill>
            <a:srgbClr val="000000"/>
          </a:solidFill>
          <a:ln w="0">
            <a:solidFill>
              <a:srgbClr val="000000"/>
            </a:solidFill>
            <a:round/>
            <a:headEnd/>
            <a:tailEnd/>
          </a:ln>
        </p:spPr>
        <p:txBody>
          <a:bodyPr/>
          <a:lstStyle/>
          <a:p>
            <a:endParaRPr lang="en-US"/>
          </a:p>
        </p:txBody>
      </p:sp>
      <p:sp>
        <p:nvSpPr>
          <p:cNvPr id="68034" name="Freeform 448"/>
          <p:cNvSpPr>
            <a:spLocks noChangeAspect="1"/>
          </p:cNvSpPr>
          <p:nvPr/>
        </p:nvSpPr>
        <p:spPr bwMode="auto">
          <a:xfrm>
            <a:off x="8828088" y="4110038"/>
            <a:ext cx="1587" cy="12700"/>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68035" name="Freeform 449"/>
          <p:cNvSpPr>
            <a:spLocks noChangeAspect="1"/>
          </p:cNvSpPr>
          <p:nvPr/>
        </p:nvSpPr>
        <p:spPr bwMode="auto">
          <a:xfrm>
            <a:off x="8828088" y="4110038"/>
            <a:ext cx="1587" cy="12700"/>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68036" name="Freeform 450"/>
          <p:cNvSpPr>
            <a:spLocks noChangeAspect="1"/>
          </p:cNvSpPr>
          <p:nvPr/>
        </p:nvSpPr>
        <p:spPr bwMode="auto">
          <a:xfrm>
            <a:off x="8828088" y="4110038"/>
            <a:ext cx="1587" cy="12700"/>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68037" name="Freeform 451"/>
          <p:cNvSpPr>
            <a:spLocks noChangeAspect="1"/>
          </p:cNvSpPr>
          <p:nvPr/>
        </p:nvSpPr>
        <p:spPr bwMode="auto">
          <a:xfrm>
            <a:off x="8828088" y="4110038"/>
            <a:ext cx="1587" cy="12700"/>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68038" name="Freeform 452"/>
          <p:cNvSpPr>
            <a:spLocks noChangeAspect="1"/>
          </p:cNvSpPr>
          <p:nvPr/>
        </p:nvSpPr>
        <p:spPr bwMode="auto">
          <a:xfrm>
            <a:off x="8828088" y="4110038"/>
            <a:ext cx="1587" cy="12700"/>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68039" name="Freeform 453"/>
          <p:cNvSpPr>
            <a:spLocks noChangeAspect="1"/>
          </p:cNvSpPr>
          <p:nvPr/>
        </p:nvSpPr>
        <p:spPr bwMode="auto">
          <a:xfrm>
            <a:off x="8828088" y="4110038"/>
            <a:ext cx="1587" cy="12700"/>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68040" name="Rectangle 454"/>
          <p:cNvSpPr>
            <a:spLocks noChangeAspect="1" noChangeArrowheads="1"/>
          </p:cNvSpPr>
          <p:nvPr/>
        </p:nvSpPr>
        <p:spPr bwMode="auto">
          <a:xfrm>
            <a:off x="8824913" y="4110038"/>
            <a:ext cx="3175" cy="12700"/>
          </a:xfrm>
          <a:prstGeom prst="rect">
            <a:avLst/>
          </a:prstGeom>
          <a:solidFill>
            <a:srgbClr val="000000"/>
          </a:solidFill>
          <a:ln w="0">
            <a:solidFill>
              <a:srgbClr val="000000"/>
            </a:solidFill>
            <a:miter lim="800000"/>
            <a:headEnd/>
            <a:tailEnd/>
          </a:ln>
        </p:spPr>
        <p:txBody>
          <a:bodyPr/>
          <a:lstStyle/>
          <a:p>
            <a:endParaRPr lang="en-US"/>
          </a:p>
        </p:txBody>
      </p:sp>
      <p:sp>
        <p:nvSpPr>
          <p:cNvPr id="68041" name="Freeform 455"/>
          <p:cNvSpPr>
            <a:spLocks noChangeAspect="1"/>
          </p:cNvSpPr>
          <p:nvPr/>
        </p:nvSpPr>
        <p:spPr bwMode="auto">
          <a:xfrm>
            <a:off x="8821738" y="4110038"/>
            <a:ext cx="9525" cy="4762"/>
          </a:xfrm>
          <a:custGeom>
            <a:avLst/>
            <a:gdLst>
              <a:gd name="T0" fmla="*/ 0 w 31"/>
              <a:gd name="T1" fmla="*/ 2147483647 h 15"/>
              <a:gd name="T2" fmla="*/ 0 w 31"/>
              <a:gd name="T3" fmla="*/ 2147483647 h 15"/>
              <a:gd name="T4" fmla="*/ 0 w 31"/>
              <a:gd name="T5" fmla="*/ 2147483647 h 15"/>
              <a:gd name="T6" fmla="*/ 2147483647 w 31"/>
              <a:gd name="T7" fmla="*/ 2147483647 h 15"/>
              <a:gd name="T8" fmla="*/ 2147483647 w 31"/>
              <a:gd name="T9" fmla="*/ 2147483647 h 15"/>
              <a:gd name="T10" fmla="*/ 2147483647 w 31"/>
              <a:gd name="T11" fmla="*/ 2147483647 h 15"/>
              <a:gd name="T12" fmla="*/ 2147483647 w 31"/>
              <a:gd name="T13" fmla="*/ 2147483647 h 15"/>
              <a:gd name="T14" fmla="*/ 2147483647 w 31"/>
              <a:gd name="T15" fmla="*/ 2147483647 h 15"/>
              <a:gd name="T16" fmla="*/ 2147483647 w 31"/>
              <a:gd name="T17" fmla="*/ 2147483647 h 15"/>
              <a:gd name="T18" fmla="*/ 2147483647 w 31"/>
              <a:gd name="T19" fmla="*/ 0 h 15"/>
              <a:gd name="T20" fmla="*/ 2147483647 w 31"/>
              <a:gd name="T21" fmla="*/ 0 h 15"/>
              <a:gd name="T22" fmla="*/ 2147483647 w 31"/>
              <a:gd name="T23" fmla="*/ 0 h 15"/>
              <a:gd name="T24" fmla="*/ 2147483647 w 31"/>
              <a:gd name="T25" fmla="*/ 2147483647 h 15"/>
              <a:gd name="T26" fmla="*/ 2147483647 w 31"/>
              <a:gd name="T27" fmla="*/ 2147483647 h 15"/>
              <a:gd name="T28" fmla="*/ 2147483647 w 31"/>
              <a:gd name="T29" fmla="*/ 2147483647 h 15"/>
              <a:gd name="T30" fmla="*/ 2147483647 w 31"/>
              <a:gd name="T31" fmla="*/ 2147483647 h 15"/>
              <a:gd name="T32" fmla="*/ 2147483647 w 31"/>
              <a:gd name="T33" fmla="*/ 2147483647 h 15"/>
              <a:gd name="T34" fmla="*/ 2147483647 w 31"/>
              <a:gd name="T35" fmla="*/ 2147483647 h 15"/>
              <a:gd name="T36" fmla="*/ 2147483647 w 31"/>
              <a:gd name="T37" fmla="*/ 2147483647 h 15"/>
              <a:gd name="T38" fmla="*/ 2147483647 w 31"/>
              <a:gd name="T39" fmla="*/ 2147483647 h 15"/>
              <a:gd name="T40" fmla="*/ 2147483647 w 31"/>
              <a:gd name="T41" fmla="*/ 2147483647 h 15"/>
              <a:gd name="T42" fmla="*/ 0 w 31"/>
              <a:gd name="T43" fmla="*/ 2147483647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5"/>
              <a:gd name="T68" fmla="*/ 31 w 31"/>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5">
                <a:moveTo>
                  <a:pt x="0" y="15"/>
                </a:moveTo>
                <a:lnTo>
                  <a:pt x="0" y="15"/>
                </a:lnTo>
                <a:lnTo>
                  <a:pt x="0" y="13"/>
                </a:lnTo>
                <a:lnTo>
                  <a:pt x="1" y="10"/>
                </a:lnTo>
                <a:lnTo>
                  <a:pt x="2" y="8"/>
                </a:lnTo>
                <a:lnTo>
                  <a:pt x="4" y="6"/>
                </a:lnTo>
                <a:lnTo>
                  <a:pt x="6" y="4"/>
                </a:lnTo>
                <a:lnTo>
                  <a:pt x="8" y="2"/>
                </a:lnTo>
                <a:lnTo>
                  <a:pt x="10" y="1"/>
                </a:lnTo>
                <a:lnTo>
                  <a:pt x="14" y="0"/>
                </a:lnTo>
                <a:lnTo>
                  <a:pt x="16" y="0"/>
                </a:lnTo>
                <a:lnTo>
                  <a:pt x="18" y="0"/>
                </a:lnTo>
                <a:lnTo>
                  <a:pt x="21" y="1"/>
                </a:lnTo>
                <a:lnTo>
                  <a:pt x="23" y="2"/>
                </a:lnTo>
                <a:lnTo>
                  <a:pt x="25" y="4"/>
                </a:lnTo>
                <a:lnTo>
                  <a:pt x="27" y="6"/>
                </a:lnTo>
                <a:lnTo>
                  <a:pt x="29" y="8"/>
                </a:lnTo>
                <a:lnTo>
                  <a:pt x="30" y="10"/>
                </a:lnTo>
                <a:lnTo>
                  <a:pt x="31" y="13"/>
                </a:lnTo>
                <a:lnTo>
                  <a:pt x="31" y="15"/>
                </a:lnTo>
                <a:lnTo>
                  <a:pt x="0" y="15"/>
                </a:lnTo>
                <a:close/>
              </a:path>
            </a:pathLst>
          </a:custGeom>
          <a:solidFill>
            <a:srgbClr val="000000"/>
          </a:solidFill>
          <a:ln w="0">
            <a:solidFill>
              <a:srgbClr val="000000"/>
            </a:solidFill>
            <a:round/>
            <a:headEnd/>
            <a:tailEnd/>
          </a:ln>
        </p:spPr>
        <p:txBody>
          <a:bodyPr/>
          <a:lstStyle/>
          <a:p>
            <a:endParaRPr lang="en-US"/>
          </a:p>
        </p:txBody>
      </p:sp>
      <p:sp>
        <p:nvSpPr>
          <p:cNvPr id="68042" name="Freeform 456"/>
          <p:cNvSpPr>
            <a:spLocks noChangeAspect="1"/>
          </p:cNvSpPr>
          <p:nvPr/>
        </p:nvSpPr>
        <p:spPr bwMode="auto">
          <a:xfrm>
            <a:off x="8821738" y="4121150"/>
            <a:ext cx="9525" cy="4763"/>
          </a:xfrm>
          <a:custGeom>
            <a:avLst/>
            <a:gdLst>
              <a:gd name="T0" fmla="*/ 2147483647 w 31"/>
              <a:gd name="T1" fmla="*/ 0 h 15"/>
              <a:gd name="T2" fmla="*/ 2147483647 w 31"/>
              <a:gd name="T3" fmla="*/ 0 h 15"/>
              <a:gd name="T4" fmla="*/ 2147483647 w 31"/>
              <a:gd name="T5" fmla="*/ 2147483647 h 15"/>
              <a:gd name="T6" fmla="*/ 2147483647 w 31"/>
              <a:gd name="T7" fmla="*/ 2147483647 h 15"/>
              <a:gd name="T8" fmla="*/ 2147483647 w 31"/>
              <a:gd name="T9" fmla="*/ 2147483647 h 15"/>
              <a:gd name="T10" fmla="*/ 2147483647 w 31"/>
              <a:gd name="T11" fmla="*/ 2147483647 h 15"/>
              <a:gd name="T12" fmla="*/ 2147483647 w 31"/>
              <a:gd name="T13" fmla="*/ 2147483647 h 15"/>
              <a:gd name="T14" fmla="*/ 2147483647 w 31"/>
              <a:gd name="T15" fmla="*/ 2147483647 h 15"/>
              <a:gd name="T16" fmla="*/ 2147483647 w 31"/>
              <a:gd name="T17" fmla="*/ 2147483647 h 15"/>
              <a:gd name="T18" fmla="*/ 2147483647 w 31"/>
              <a:gd name="T19" fmla="*/ 2147483647 h 15"/>
              <a:gd name="T20" fmla="*/ 2147483647 w 31"/>
              <a:gd name="T21" fmla="*/ 2147483647 h 15"/>
              <a:gd name="T22" fmla="*/ 2147483647 w 31"/>
              <a:gd name="T23" fmla="*/ 2147483647 h 15"/>
              <a:gd name="T24" fmla="*/ 2147483647 w 31"/>
              <a:gd name="T25" fmla="*/ 2147483647 h 15"/>
              <a:gd name="T26" fmla="*/ 2147483647 w 31"/>
              <a:gd name="T27" fmla="*/ 2147483647 h 15"/>
              <a:gd name="T28" fmla="*/ 2147483647 w 31"/>
              <a:gd name="T29" fmla="*/ 2147483647 h 15"/>
              <a:gd name="T30" fmla="*/ 2147483647 w 31"/>
              <a:gd name="T31" fmla="*/ 2147483647 h 15"/>
              <a:gd name="T32" fmla="*/ 2147483647 w 31"/>
              <a:gd name="T33" fmla="*/ 2147483647 h 15"/>
              <a:gd name="T34" fmla="*/ 2147483647 w 31"/>
              <a:gd name="T35" fmla="*/ 2147483647 h 15"/>
              <a:gd name="T36" fmla="*/ 0 w 31"/>
              <a:gd name="T37" fmla="*/ 2147483647 h 15"/>
              <a:gd name="T38" fmla="*/ 0 w 31"/>
              <a:gd name="T39" fmla="*/ 0 h 15"/>
              <a:gd name="T40" fmla="*/ 0 w 31"/>
              <a:gd name="T41" fmla="*/ 0 h 15"/>
              <a:gd name="T42" fmla="*/ 2147483647 w 31"/>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5"/>
              <a:gd name="T68" fmla="*/ 31 w 31"/>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5">
                <a:moveTo>
                  <a:pt x="31" y="0"/>
                </a:moveTo>
                <a:lnTo>
                  <a:pt x="31" y="0"/>
                </a:lnTo>
                <a:lnTo>
                  <a:pt x="31" y="2"/>
                </a:lnTo>
                <a:lnTo>
                  <a:pt x="30" y="5"/>
                </a:lnTo>
                <a:lnTo>
                  <a:pt x="29" y="7"/>
                </a:lnTo>
                <a:lnTo>
                  <a:pt x="27" y="9"/>
                </a:lnTo>
                <a:lnTo>
                  <a:pt x="25" y="11"/>
                </a:lnTo>
                <a:lnTo>
                  <a:pt x="23" y="13"/>
                </a:lnTo>
                <a:lnTo>
                  <a:pt x="21" y="14"/>
                </a:lnTo>
                <a:lnTo>
                  <a:pt x="18" y="15"/>
                </a:lnTo>
                <a:lnTo>
                  <a:pt x="16" y="15"/>
                </a:lnTo>
                <a:lnTo>
                  <a:pt x="14" y="15"/>
                </a:lnTo>
                <a:lnTo>
                  <a:pt x="10" y="14"/>
                </a:lnTo>
                <a:lnTo>
                  <a:pt x="8" y="13"/>
                </a:lnTo>
                <a:lnTo>
                  <a:pt x="6" y="11"/>
                </a:lnTo>
                <a:lnTo>
                  <a:pt x="4" y="9"/>
                </a:lnTo>
                <a:lnTo>
                  <a:pt x="2" y="7"/>
                </a:lnTo>
                <a:lnTo>
                  <a:pt x="1" y="5"/>
                </a:lnTo>
                <a:lnTo>
                  <a:pt x="0" y="2"/>
                </a:lnTo>
                <a:lnTo>
                  <a:pt x="0" y="0"/>
                </a:lnTo>
                <a:lnTo>
                  <a:pt x="31" y="0"/>
                </a:lnTo>
                <a:close/>
              </a:path>
            </a:pathLst>
          </a:custGeom>
          <a:solidFill>
            <a:srgbClr val="000000"/>
          </a:solidFill>
          <a:ln w="0">
            <a:solidFill>
              <a:srgbClr val="000000"/>
            </a:solidFill>
            <a:round/>
            <a:headEnd/>
            <a:tailEnd/>
          </a:ln>
        </p:spPr>
        <p:txBody>
          <a:bodyPr/>
          <a:lstStyle/>
          <a:p>
            <a:endParaRPr lang="en-US"/>
          </a:p>
        </p:txBody>
      </p:sp>
      <p:sp>
        <p:nvSpPr>
          <p:cNvPr id="68043" name="Freeform 457"/>
          <p:cNvSpPr>
            <a:spLocks noChangeAspect="1"/>
          </p:cNvSpPr>
          <p:nvPr/>
        </p:nvSpPr>
        <p:spPr bwMode="auto">
          <a:xfrm>
            <a:off x="8821738" y="4114800"/>
            <a:ext cx="9525" cy="4763"/>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68044" name="Freeform 458"/>
          <p:cNvSpPr>
            <a:spLocks noChangeAspect="1"/>
          </p:cNvSpPr>
          <p:nvPr/>
        </p:nvSpPr>
        <p:spPr bwMode="auto">
          <a:xfrm>
            <a:off x="8821738" y="4114800"/>
            <a:ext cx="9525" cy="4763"/>
          </a:xfrm>
          <a:custGeom>
            <a:avLst/>
            <a:gdLst>
              <a:gd name="T0" fmla="*/ 0 w 31"/>
              <a:gd name="T1" fmla="*/ 0 h 2"/>
              <a:gd name="T2" fmla="*/ 2147483647 w 31"/>
              <a:gd name="T3" fmla="*/ 0 h 2"/>
              <a:gd name="T4" fmla="*/ 2147483647 w 31"/>
              <a:gd name="T5" fmla="*/ 2147483647 h 2"/>
              <a:gd name="T6" fmla="*/ 2147483647 w 31"/>
              <a:gd name="T7" fmla="*/ 2147483647 h 2"/>
              <a:gd name="T8" fmla="*/ 0 w 31"/>
              <a:gd name="T9" fmla="*/ 2147483647 h 2"/>
              <a:gd name="T10" fmla="*/ 0 w 31"/>
              <a:gd name="T11" fmla="*/ 2147483647 h 2"/>
              <a:gd name="T12" fmla="*/ 0 w 31"/>
              <a:gd name="T13" fmla="*/ 0 h 2"/>
              <a:gd name="T14" fmla="*/ 0 60000 65536"/>
              <a:gd name="T15" fmla="*/ 0 60000 65536"/>
              <a:gd name="T16" fmla="*/ 0 60000 65536"/>
              <a:gd name="T17" fmla="*/ 0 60000 65536"/>
              <a:gd name="T18" fmla="*/ 0 60000 65536"/>
              <a:gd name="T19" fmla="*/ 0 60000 65536"/>
              <a:gd name="T20" fmla="*/ 0 60000 65536"/>
              <a:gd name="T21" fmla="*/ 0 w 31"/>
              <a:gd name="T22" fmla="*/ 0 h 2"/>
              <a:gd name="T23" fmla="*/ 31 w 3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
                <a:moveTo>
                  <a:pt x="0" y="0"/>
                </a:moveTo>
                <a:lnTo>
                  <a:pt x="31" y="0"/>
                </a:lnTo>
                <a:lnTo>
                  <a:pt x="31" y="2"/>
                </a:lnTo>
                <a:lnTo>
                  <a:pt x="0" y="2"/>
                </a:lnTo>
                <a:lnTo>
                  <a:pt x="0" y="0"/>
                </a:lnTo>
                <a:close/>
              </a:path>
            </a:pathLst>
          </a:custGeom>
          <a:solidFill>
            <a:srgbClr val="000000"/>
          </a:solidFill>
          <a:ln w="0">
            <a:solidFill>
              <a:srgbClr val="000000"/>
            </a:solidFill>
            <a:round/>
            <a:headEnd/>
            <a:tailEnd/>
          </a:ln>
        </p:spPr>
        <p:txBody>
          <a:bodyPr/>
          <a:lstStyle/>
          <a:p>
            <a:endParaRPr lang="en-US"/>
          </a:p>
        </p:txBody>
      </p:sp>
      <p:sp>
        <p:nvSpPr>
          <p:cNvPr id="68045" name="Freeform 459"/>
          <p:cNvSpPr>
            <a:spLocks noChangeAspect="1"/>
          </p:cNvSpPr>
          <p:nvPr/>
        </p:nvSpPr>
        <p:spPr bwMode="auto">
          <a:xfrm>
            <a:off x="8821738" y="4119563"/>
            <a:ext cx="9525"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68046" name="Freeform 460"/>
          <p:cNvSpPr>
            <a:spLocks noChangeAspect="1"/>
          </p:cNvSpPr>
          <p:nvPr/>
        </p:nvSpPr>
        <p:spPr bwMode="auto">
          <a:xfrm>
            <a:off x="8821738" y="4119563"/>
            <a:ext cx="9525" cy="1587"/>
          </a:xfrm>
          <a:custGeom>
            <a:avLst/>
            <a:gdLst>
              <a:gd name="T0" fmla="*/ 0 w 31"/>
              <a:gd name="T1" fmla="*/ 0 h 2"/>
              <a:gd name="T2" fmla="*/ 2147483647 w 31"/>
              <a:gd name="T3" fmla="*/ 0 h 2"/>
              <a:gd name="T4" fmla="*/ 2147483647 w 31"/>
              <a:gd name="T5" fmla="*/ 2147483647 h 2"/>
              <a:gd name="T6" fmla="*/ 2147483647 w 31"/>
              <a:gd name="T7" fmla="*/ 2147483647 h 2"/>
              <a:gd name="T8" fmla="*/ 0 w 31"/>
              <a:gd name="T9" fmla="*/ 2147483647 h 2"/>
              <a:gd name="T10" fmla="*/ 0 w 31"/>
              <a:gd name="T11" fmla="*/ 2147483647 h 2"/>
              <a:gd name="T12" fmla="*/ 0 w 31"/>
              <a:gd name="T13" fmla="*/ 0 h 2"/>
              <a:gd name="T14" fmla="*/ 0 60000 65536"/>
              <a:gd name="T15" fmla="*/ 0 60000 65536"/>
              <a:gd name="T16" fmla="*/ 0 60000 65536"/>
              <a:gd name="T17" fmla="*/ 0 60000 65536"/>
              <a:gd name="T18" fmla="*/ 0 60000 65536"/>
              <a:gd name="T19" fmla="*/ 0 60000 65536"/>
              <a:gd name="T20" fmla="*/ 0 60000 65536"/>
              <a:gd name="T21" fmla="*/ 0 w 31"/>
              <a:gd name="T22" fmla="*/ 0 h 2"/>
              <a:gd name="T23" fmla="*/ 31 w 3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
                <a:moveTo>
                  <a:pt x="0" y="0"/>
                </a:moveTo>
                <a:lnTo>
                  <a:pt x="31" y="0"/>
                </a:lnTo>
                <a:lnTo>
                  <a:pt x="31" y="2"/>
                </a:lnTo>
                <a:lnTo>
                  <a:pt x="0" y="2"/>
                </a:lnTo>
                <a:lnTo>
                  <a:pt x="0" y="0"/>
                </a:lnTo>
                <a:close/>
              </a:path>
            </a:pathLst>
          </a:custGeom>
          <a:solidFill>
            <a:srgbClr val="000000"/>
          </a:solidFill>
          <a:ln w="0">
            <a:solidFill>
              <a:srgbClr val="000000"/>
            </a:solidFill>
            <a:round/>
            <a:headEnd/>
            <a:tailEnd/>
          </a:ln>
        </p:spPr>
        <p:txBody>
          <a:bodyPr/>
          <a:lstStyle/>
          <a:p>
            <a:endParaRPr lang="en-US"/>
          </a:p>
        </p:txBody>
      </p:sp>
      <p:sp>
        <p:nvSpPr>
          <p:cNvPr id="68047" name="Freeform 461"/>
          <p:cNvSpPr>
            <a:spLocks noChangeAspect="1"/>
          </p:cNvSpPr>
          <p:nvPr/>
        </p:nvSpPr>
        <p:spPr bwMode="auto">
          <a:xfrm>
            <a:off x="8821738" y="4119563"/>
            <a:ext cx="9525" cy="1587"/>
          </a:xfrm>
          <a:custGeom>
            <a:avLst/>
            <a:gdLst>
              <a:gd name="T0" fmla="*/ 0 w 31"/>
              <a:gd name="T1" fmla="*/ 0 h 2"/>
              <a:gd name="T2" fmla="*/ 2147483647 w 31"/>
              <a:gd name="T3" fmla="*/ 0 h 2"/>
              <a:gd name="T4" fmla="*/ 2147483647 w 31"/>
              <a:gd name="T5" fmla="*/ 2147483647 h 2"/>
              <a:gd name="T6" fmla="*/ 2147483647 w 31"/>
              <a:gd name="T7" fmla="*/ 2147483647 h 2"/>
              <a:gd name="T8" fmla="*/ 0 w 31"/>
              <a:gd name="T9" fmla="*/ 2147483647 h 2"/>
              <a:gd name="T10" fmla="*/ 0 w 31"/>
              <a:gd name="T11" fmla="*/ 2147483647 h 2"/>
              <a:gd name="T12" fmla="*/ 0 w 31"/>
              <a:gd name="T13" fmla="*/ 0 h 2"/>
              <a:gd name="T14" fmla="*/ 0 60000 65536"/>
              <a:gd name="T15" fmla="*/ 0 60000 65536"/>
              <a:gd name="T16" fmla="*/ 0 60000 65536"/>
              <a:gd name="T17" fmla="*/ 0 60000 65536"/>
              <a:gd name="T18" fmla="*/ 0 60000 65536"/>
              <a:gd name="T19" fmla="*/ 0 60000 65536"/>
              <a:gd name="T20" fmla="*/ 0 60000 65536"/>
              <a:gd name="T21" fmla="*/ 0 w 31"/>
              <a:gd name="T22" fmla="*/ 0 h 2"/>
              <a:gd name="T23" fmla="*/ 31 w 3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
                <a:moveTo>
                  <a:pt x="0" y="0"/>
                </a:moveTo>
                <a:lnTo>
                  <a:pt x="31" y="0"/>
                </a:lnTo>
                <a:lnTo>
                  <a:pt x="31" y="2"/>
                </a:lnTo>
                <a:lnTo>
                  <a:pt x="0" y="2"/>
                </a:lnTo>
                <a:lnTo>
                  <a:pt x="0" y="0"/>
                </a:lnTo>
                <a:close/>
              </a:path>
            </a:pathLst>
          </a:custGeom>
          <a:solidFill>
            <a:srgbClr val="000000"/>
          </a:solidFill>
          <a:ln w="0">
            <a:solidFill>
              <a:srgbClr val="000000"/>
            </a:solidFill>
            <a:round/>
            <a:headEnd/>
            <a:tailEnd/>
          </a:ln>
        </p:spPr>
        <p:txBody>
          <a:bodyPr/>
          <a:lstStyle/>
          <a:p>
            <a:endParaRPr lang="en-US"/>
          </a:p>
        </p:txBody>
      </p:sp>
      <p:sp>
        <p:nvSpPr>
          <p:cNvPr id="68048" name="Freeform 462"/>
          <p:cNvSpPr>
            <a:spLocks noChangeAspect="1"/>
          </p:cNvSpPr>
          <p:nvPr/>
        </p:nvSpPr>
        <p:spPr bwMode="auto">
          <a:xfrm>
            <a:off x="8821738" y="4119563"/>
            <a:ext cx="9525"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68049" name="Freeform 463"/>
          <p:cNvSpPr>
            <a:spLocks noChangeAspect="1"/>
          </p:cNvSpPr>
          <p:nvPr/>
        </p:nvSpPr>
        <p:spPr bwMode="auto">
          <a:xfrm>
            <a:off x="8821738" y="4121150"/>
            <a:ext cx="9525" cy="1588"/>
          </a:xfrm>
          <a:custGeom>
            <a:avLst/>
            <a:gdLst>
              <a:gd name="T0" fmla="*/ 0 w 31"/>
              <a:gd name="T1" fmla="*/ 0 h 3"/>
              <a:gd name="T2" fmla="*/ 2147483647 w 31"/>
              <a:gd name="T3" fmla="*/ 0 h 3"/>
              <a:gd name="T4" fmla="*/ 2147483647 w 31"/>
              <a:gd name="T5" fmla="*/ 2147483647 h 3"/>
              <a:gd name="T6" fmla="*/ 2147483647 w 31"/>
              <a:gd name="T7" fmla="*/ 2147483647 h 3"/>
              <a:gd name="T8" fmla="*/ 0 w 31"/>
              <a:gd name="T9" fmla="*/ 2147483647 h 3"/>
              <a:gd name="T10" fmla="*/ 0 w 31"/>
              <a:gd name="T11" fmla="*/ 2147483647 h 3"/>
              <a:gd name="T12" fmla="*/ 0 w 31"/>
              <a:gd name="T13" fmla="*/ 0 h 3"/>
              <a:gd name="T14" fmla="*/ 0 60000 65536"/>
              <a:gd name="T15" fmla="*/ 0 60000 65536"/>
              <a:gd name="T16" fmla="*/ 0 60000 65536"/>
              <a:gd name="T17" fmla="*/ 0 60000 65536"/>
              <a:gd name="T18" fmla="*/ 0 60000 65536"/>
              <a:gd name="T19" fmla="*/ 0 60000 65536"/>
              <a:gd name="T20" fmla="*/ 0 60000 65536"/>
              <a:gd name="T21" fmla="*/ 0 w 31"/>
              <a:gd name="T22" fmla="*/ 0 h 3"/>
              <a:gd name="T23" fmla="*/ 31 w 31"/>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
                <a:moveTo>
                  <a:pt x="0" y="0"/>
                </a:moveTo>
                <a:lnTo>
                  <a:pt x="31" y="0"/>
                </a:lnTo>
                <a:lnTo>
                  <a:pt x="31" y="3"/>
                </a:lnTo>
                <a:lnTo>
                  <a:pt x="0" y="3"/>
                </a:lnTo>
                <a:lnTo>
                  <a:pt x="0" y="0"/>
                </a:lnTo>
                <a:close/>
              </a:path>
            </a:pathLst>
          </a:custGeom>
          <a:solidFill>
            <a:srgbClr val="000000"/>
          </a:solidFill>
          <a:ln w="0">
            <a:solidFill>
              <a:srgbClr val="000000"/>
            </a:solidFill>
            <a:round/>
            <a:headEnd/>
            <a:tailEnd/>
          </a:ln>
        </p:spPr>
        <p:txBody>
          <a:bodyPr/>
          <a:lstStyle/>
          <a:p>
            <a:endParaRPr lang="en-US"/>
          </a:p>
        </p:txBody>
      </p:sp>
      <p:sp>
        <p:nvSpPr>
          <p:cNvPr id="68050" name="Rectangle 464"/>
          <p:cNvSpPr>
            <a:spLocks noChangeAspect="1" noChangeArrowheads="1"/>
          </p:cNvSpPr>
          <p:nvPr/>
        </p:nvSpPr>
        <p:spPr bwMode="auto">
          <a:xfrm>
            <a:off x="8821738" y="4121150"/>
            <a:ext cx="9525" cy="1588"/>
          </a:xfrm>
          <a:prstGeom prst="rect">
            <a:avLst/>
          </a:prstGeom>
          <a:solidFill>
            <a:srgbClr val="000000"/>
          </a:solidFill>
          <a:ln w="0">
            <a:solidFill>
              <a:srgbClr val="000000"/>
            </a:solidFill>
            <a:miter lim="800000"/>
            <a:headEnd/>
            <a:tailEnd/>
          </a:ln>
        </p:spPr>
        <p:txBody>
          <a:bodyPr/>
          <a:lstStyle/>
          <a:p>
            <a:endParaRPr lang="en-US"/>
          </a:p>
        </p:txBody>
      </p:sp>
      <p:sp>
        <p:nvSpPr>
          <p:cNvPr id="68051" name="Freeform 465"/>
          <p:cNvSpPr>
            <a:spLocks noChangeAspect="1"/>
          </p:cNvSpPr>
          <p:nvPr/>
        </p:nvSpPr>
        <p:spPr bwMode="auto">
          <a:xfrm>
            <a:off x="8824913" y="4114800"/>
            <a:ext cx="6350" cy="11113"/>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2147483647 w 16"/>
              <a:gd name="T39" fmla="*/ 2147483647 h 31"/>
              <a:gd name="T40" fmla="*/ 2147483647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2" y="0"/>
                </a:lnTo>
                <a:lnTo>
                  <a:pt x="5" y="1"/>
                </a:lnTo>
                <a:lnTo>
                  <a:pt x="7" y="1"/>
                </a:lnTo>
                <a:lnTo>
                  <a:pt x="9" y="3"/>
                </a:lnTo>
                <a:lnTo>
                  <a:pt x="12" y="5"/>
                </a:lnTo>
                <a:lnTo>
                  <a:pt x="13" y="7"/>
                </a:lnTo>
                <a:lnTo>
                  <a:pt x="15" y="9"/>
                </a:lnTo>
                <a:lnTo>
                  <a:pt x="15" y="13"/>
                </a:lnTo>
                <a:lnTo>
                  <a:pt x="16" y="15"/>
                </a:lnTo>
                <a:lnTo>
                  <a:pt x="16" y="17"/>
                </a:lnTo>
                <a:lnTo>
                  <a:pt x="15" y="20"/>
                </a:lnTo>
                <a:lnTo>
                  <a:pt x="15" y="22"/>
                </a:lnTo>
                <a:lnTo>
                  <a:pt x="13" y="24"/>
                </a:lnTo>
                <a:lnTo>
                  <a:pt x="11" y="27"/>
                </a:lnTo>
                <a:lnTo>
                  <a:pt x="9" y="28"/>
                </a:lnTo>
                <a:lnTo>
                  <a:pt x="7" y="30"/>
                </a:lnTo>
                <a:lnTo>
                  <a:pt x="4" y="30"/>
                </a:lnTo>
                <a:lnTo>
                  <a:pt x="2" y="31"/>
                </a:lnTo>
                <a:lnTo>
                  <a:pt x="0" y="0"/>
                </a:lnTo>
                <a:close/>
              </a:path>
            </a:pathLst>
          </a:custGeom>
          <a:solidFill>
            <a:srgbClr val="000000"/>
          </a:solidFill>
          <a:ln w="0">
            <a:solidFill>
              <a:srgbClr val="000000"/>
            </a:solidFill>
            <a:round/>
            <a:headEnd/>
            <a:tailEnd/>
          </a:ln>
        </p:spPr>
        <p:txBody>
          <a:bodyPr/>
          <a:lstStyle/>
          <a:p>
            <a:endParaRPr lang="en-US"/>
          </a:p>
        </p:txBody>
      </p:sp>
      <p:sp>
        <p:nvSpPr>
          <p:cNvPr id="68052" name="Freeform 466"/>
          <p:cNvSpPr>
            <a:spLocks noChangeAspect="1"/>
          </p:cNvSpPr>
          <p:nvPr/>
        </p:nvSpPr>
        <p:spPr bwMode="auto">
          <a:xfrm>
            <a:off x="8801100" y="4124325"/>
            <a:ext cx="1588" cy="12700"/>
          </a:xfrm>
          <a:custGeom>
            <a:avLst/>
            <a:gdLst>
              <a:gd name="T0" fmla="*/ 2147483647 w 6"/>
              <a:gd name="T1" fmla="*/ 2147483647 h 31"/>
              <a:gd name="T2" fmla="*/ 0 w 6"/>
              <a:gd name="T3" fmla="*/ 0 h 31"/>
              <a:gd name="T4" fmla="*/ 2147483647 w 6"/>
              <a:gd name="T5" fmla="*/ 2147483647 h 31"/>
              <a:gd name="T6" fmla="*/ 0 60000 65536"/>
              <a:gd name="T7" fmla="*/ 0 60000 65536"/>
              <a:gd name="T8" fmla="*/ 0 60000 65536"/>
              <a:gd name="T9" fmla="*/ 0 w 6"/>
              <a:gd name="T10" fmla="*/ 0 h 31"/>
              <a:gd name="T11" fmla="*/ 6 w 6"/>
              <a:gd name="T12" fmla="*/ 31 h 31"/>
            </a:gdLst>
            <a:ahLst/>
            <a:cxnLst>
              <a:cxn ang="T6">
                <a:pos x="T0" y="T1"/>
              </a:cxn>
              <a:cxn ang="T7">
                <a:pos x="T2" y="T3"/>
              </a:cxn>
              <a:cxn ang="T8">
                <a:pos x="T4" y="T5"/>
              </a:cxn>
            </a:cxnLst>
            <a:rect l="T9" t="T10" r="T11" b="T12"/>
            <a:pathLst>
              <a:path w="6" h="31">
                <a:moveTo>
                  <a:pt x="6" y="31"/>
                </a:moveTo>
                <a:lnTo>
                  <a:pt x="0" y="0"/>
                </a:lnTo>
                <a:lnTo>
                  <a:pt x="6" y="31"/>
                </a:lnTo>
                <a:close/>
              </a:path>
            </a:pathLst>
          </a:custGeom>
          <a:solidFill>
            <a:srgbClr val="000000"/>
          </a:solidFill>
          <a:ln w="0">
            <a:solidFill>
              <a:srgbClr val="000000"/>
            </a:solidFill>
            <a:round/>
            <a:headEnd/>
            <a:tailEnd/>
          </a:ln>
        </p:spPr>
        <p:txBody>
          <a:bodyPr/>
          <a:lstStyle/>
          <a:p>
            <a:endParaRPr lang="en-US"/>
          </a:p>
        </p:txBody>
      </p:sp>
      <p:sp>
        <p:nvSpPr>
          <p:cNvPr id="68053" name="Freeform 467"/>
          <p:cNvSpPr>
            <a:spLocks noChangeAspect="1"/>
          </p:cNvSpPr>
          <p:nvPr/>
        </p:nvSpPr>
        <p:spPr bwMode="auto">
          <a:xfrm>
            <a:off x="8821738" y="4114800"/>
            <a:ext cx="6350" cy="11113"/>
          </a:xfrm>
          <a:custGeom>
            <a:avLst/>
            <a:gdLst>
              <a:gd name="T0" fmla="*/ 2147483647 w 18"/>
              <a:gd name="T1" fmla="*/ 0 h 32"/>
              <a:gd name="T2" fmla="*/ 2147483647 w 18"/>
              <a:gd name="T3" fmla="*/ 2147483647 h 32"/>
              <a:gd name="T4" fmla="*/ 2147483647 w 18"/>
              <a:gd name="T5" fmla="*/ 2147483647 h 32"/>
              <a:gd name="T6" fmla="*/ 2147483647 w 18"/>
              <a:gd name="T7" fmla="*/ 2147483647 h 32"/>
              <a:gd name="T8" fmla="*/ 0 w 18"/>
              <a:gd name="T9" fmla="*/ 2147483647 h 32"/>
              <a:gd name="T10" fmla="*/ 2147483647 w 18"/>
              <a:gd name="T11" fmla="*/ 2147483647 h 32"/>
              <a:gd name="T12" fmla="*/ 2147483647 w 18"/>
              <a:gd name="T13" fmla="*/ 0 h 32"/>
              <a:gd name="T14" fmla="*/ 0 60000 65536"/>
              <a:gd name="T15" fmla="*/ 0 60000 65536"/>
              <a:gd name="T16" fmla="*/ 0 60000 65536"/>
              <a:gd name="T17" fmla="*/ 0 60000 65536"/>
              <a:gd name="T18" fmla="*/ 0 60000 65536"/>
              <a:gd name="T19" fmla="*/ 0 60000 65536"/>
              <a:gd name="T20" fmla="*/ 0 60000 65536"/>
              <a:gd name="T21" fmla="*/ 0 w 18"/>
              <a:gd name="T22" fmla="*/ 0 h 32"/>
              <a:gd name="T23" fmla="*/ 18 w 18"/>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32">
                <a:moveTo>
                  <a:pt x="16" y="0"/>
                </a:moveTo>
                <a:lnTo>
                  <a:pt x="18" y="31"/>
                </a:lnTo>
                <a:lnTo>
                  <a:pt x="5" y="32"/>
                </a:lnTo>
                <a:lnTo>
                  <a:pt x="8" y="31"/>
                </a:lnTo>
                <a:lnTo>
                  <a:pt x="0" y="2"/>
                </a:lnTo>
                <a:lnTo>
                  <a:pt x="3" y="1"/>
                </a:lnTo>
                <a:lnTo>
                  <a:pt x="16" y="0"/>
                </a:lnTo>
                <a:close/>
              </a:path>
            </a:pathLst>
          </a:custGeom>
          <a:solidFill>
            <a:srgbClr val="000000"/>
          </a:solidFill>
          <a:ln w="0">
            <a:solidFill>
              <a:srgbClr val="000000"/>
            </a:solidFill>
            <a:round/>
            <a:headEnd/>
            <a:tailEnd/>
          </a:ln>
        </p:spPr>
        <p:txBody>
          <a:bodyPr/>
          <a:lstStyle/>
          <a:p>
            <a:endParaRPr lang="en-US"/>
          </a:p>
        </p:txBody>
      </p:sp>
      <p:sp>
        <p:nvSpPr>
          <p:cNvPr id="68054" name="Freeform 468"/>
          <p:cNvSpPr>
            <a:spLocks noChangeAspect="1"/>
          </p:cNvSpPr>
          <p:nvPr/>
        </p:nvSpPr>
        <p:spPr bwMode="auto">
          <a:xfrm>
            <a:off x="8813800" y="4114800"/>
            <a:ext cx="9525" cy="11113"/>
          </a:xfrm>
          <a:custGeom>
            <a:avLst/>
            <a:gdLst>
              <a:gd name="T0" fmla="*/ 2147483647 w 21"/>
              <a:gd name="T1" fmla="*/ 0 h 31"/>
              <a:gd name="T2" fmla="*/ 2147483647 w 21"/>
              <a:gd name="T3" fmla="*/ 2147483647 h 31"/>
              <a:gd name="T4" fmla="*/ 2147483647 w 21"/>
              <a:gd name="T5" fmla="*/ 2147483647 h 31"/>
              <a:gd name="T6" fmla="*/ 2147483647 w 21"/>
              <a:gd name="T7" fmla="*/ 2147483647 h 31"/>
              <a:gd name="T8" fmla="*/ 0 w 21"/>
              <a:gd name="T9" fmla="*/ 2147483647 h 31"/>
              <a:gd name="T10" fmla="*/ 0 w 21"/>
              <a:gd name="T11" fmla="*/ 2147483647 h 31"/>
              <a:gd name="T12" fmla="*/ 2147483647 w 21"/>
              <a:gd name="T13" fmla="*/ 0 h 31"/>
              <a:gd name="T14" fmla="*/ 0 60000 65536"/>
              <a:gd name="T15" fmla="*/ 0 60000 65536"/>
              <a:gd name="T16" fmla="*/ 0 60000 65536"/>
              <a:gd name="T17" fmla="*/ 0 60000 65536"/>
              <a:gd name="T18" fmla="*/ 0 60000 65536"/>
              <a:gd name="T19" fmla="*/ 0 60000 65536"/>
              <a:gd name="T20" fmla="*/ 0 60000 65536"/>
              <a:gd name="T21" fmla="*/ 0 w 21"/>
              <a:gd name="T22" fmla="*/ 0 h 31"/>
              <a:gd name="T23" fmla="*/ 21 w 2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31">
                <a:moveTo>
                  <a:pt x="13" y="0"/>
                </a:moveTo>
                <a:lnTo>
                  <a:pt x="21" y="29"/>
                </a:lnTo>
                <a:lnTo>
                  <a:pt x="14" y="31"/>
                </a:lnTo>
                <a:lnTo>
                  <a:pt x="0" y="4"/>
                </a:lnTo>
                <a:lnTo>
                  <a:pt x="13" y="0"/>
                </a:lnTo>
                <a:close/>
              </a:path>
            </a:pathLst>
          </a:custGeom>
          <a:solidFill>
            <a:srgbClr val="000000"/>
          </a:solidFill>
          <a:ln w="0">
            <a:solidFill>
              <a:srgbClr val="000000"/>
            </a:solidFill>
            <a:round/>
            <a:headEnd/>
            <a:tailEnd/>
          </a:ln>
        </p:spPr>
        <p:txBody>
          <a:bodyPr/>
          <a:lstStyle/>
          <a:p>
            <a:endParaRPr lang="en-US"/>
          </a:p>
        </p:txBody>
      </p:sp>
      <p:sp>
        <p:nvSpPr>
          <p:cNvPr id="68055" name="Freeform 469"/>
          <p:cNvSpPr>
            <a:spLocks noChangeAspect="1"/>
          </p:cNvSpPr>
          <p:nvPr/>
        </p:nvSpPr>
        <p:spPr bwMode="auto">
          <a:xfrm>
            <a:off x="8812213" y="4119563"/>
            <a:ext cx="9525" cy="9525"/>
          </a:xfrm>
          <a:custGeom>
            <a:avLst/>
            <a:gdLst>
              <a:gd name="T0" fmla="*/ 2147483647 w 25"/>
              <a:gd name="T1" fmla="*/ 0 h 30"/>
              <a:gd name="T2" fmla="*/ 2147483647 w 25"/>
              <a:gd name="T3" fmla="*/ 2147483647 h 30"/>
              <a:gd name="T4" fmla="*/ 2147483647 w 25"/>
              <a:gd name="T5" fmla="*/ 2147483647 h 30"/>
              <a:gd name="T6" fmla="*/ 2147483647 w 25"/>
              <a:gd name="T7" fmla="*/ 2147483647 h 30"/>
              <a:gd name="T8" fmla="*/ 2147483647 w 25"/>
              <a:gd name="T9" fmla="*/ 2147483647 h 30"/>
              <a:gd name="T10" fmla="*/ 0 w 25"/>
              <a:gd name="T11" fmla="*/ 2147483647 h 30"/>
              <a:gd name="T12" fmla="*/ 2147483647 w 25"/>
              <a:gd name="T13" fmla="*/ 0 h 30"/>
              <a:gd name="T14" fmla="*/ 0 60000 65536"/>
              <a:gd name="T15" fmla="*/ 0 60000 65536"/>
              <a:gd name="T16" fmla="*/ 0 60000 65536"/>
              <a:gd name="T17" fmla="*/ 0 60000 65536"/>
              <a:gd name="T18" fmla="*/ 0 60000 65536"/>
              <a:gd name="T19" fmla="*/ 0 60000 65536"/>
              <a:gd name="T20" fmla="*/ 0 60000 65536"/>
              <a:gd name="T21" fmla="*/ 0 w 25"/>
              <a:gd name="T22" fmla="*/ 0 h 30"/>
              <a:gd name="T23" fmla="*/ 25 w 25"/>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0">
                <a:moveTo>
                  <a:pt x="11" y="0"/>
                </a:moveTo>
                <a:lnTo>
                  <a:pt x="25" y="27"/>
                </a:lnTo>
                <a:lnTo>
                  <a:pt x="21" y="29"/>
                </a:lnTo>
                <a:lnTo>
                  <a:pt x="20" y="30"/>
                </a:lnTo>
                <a:lnTo>
                  <a:pt x="1" y="5"/>
                </a:lnTo>
                <a:lnTo>
                  <a:pt x="0" y="7"/>
                </a:lnTo>
                <a:lnTo>
                  <a:pt x="11" y="0"/>
                </a:lnTo>
                <a:close/>
              </a:path>
            </a:pathLst>
          </a:custGeom>
          <a:solidFill>
            <a:srgbClr val="000000"/>
          </a:solidFill>
          <a:ln w="0">
            <a:solidFill>
              <a:srgbClr val="000000"/>
            </a:solidFill>
            <a:round/>
            <a:headEnd/>
            <a:tailEnd/>
          </a:ln>
        </p:spPr>
        <p:txBody>
          <a:bodyPr/>
          <a:lstStyle/>
          <a:p>
            <a:endParaRPr lang="en-US"/>
          </a:p>
        </p:txBody>
      </p:sp>
      <p:sp>
        <p:nvSpPr>
          <p:cNvPr id="68056" name="Freeform 470"/>
          <p:cNvSpPr>
            <a:spLocks noChangeAspect="1"/>
          </p:cNvSpPr>
          <p:nvPr/>
        </p:nvSpPr>
        <p:spPr bwMode="auto">
          <a:xfrm>
            <a:off x="8810625" y="4119563"/>
            <a:ext cx="9525" cy="12700"/>
          </a:xfrm>
          <a:custGeom>
            <a:avLst/>
            <a:gdLst>
              <a:gd name="T0" fmla="*/ 2147483647 w 26"/>
              <a:gd name="T1" fmla="*/ 2147483647 h 38"/>
              <a:gd name="T2" fmla="*/ 2147483647 w 26"/>
              <a:gd name="T3" fmla="*/ 2147483647 h 38"/>
              <a:gd name="T4" fmla="*/ 2147483647 w 26"/>
              <a:gd name="T5" fmla="*/ 2147483647 h 38"/>
              <a:gd name="T6" fmla="*/ 2147483647 w 26"/>
              <a:gd name="T7" fmla="*/ 2147483647 h 38"/>
              <a:gd name="T8" fmla="*/ 0 w 26"/>
              <a:gd name="T9" fmla="*/ 2147483647 h 38"/>
              <a:gd name="T10" fmla="*/ 2147483647 w 26"/>
              <a:gd name="T11" fmla="*/ 0 h 38"/>
              <a:gd name="T12" fmla="*/ 2147483647 w 26"/>
              <a:gd name="T13" fmla="*/ 2147483647 h 38"/>
              <a:gd name="T14" fmla="*/ 0 60000 65536"/>
              <a:gd name="T15" fmla="*/ 0 60000 65536"/>
              <a:gd name="T16" fmla="*/ 0 60000 65536"/>
              <a:gd name="T17" fmla="*/ 0 60000 65536"/>
              <a:gd name="T18" fmla="*/ 0 60000 65536"/>
              <a:gd name="T19" fmla="*/ 0 60000 65536"/>
              <a:gd name="T20" fmla="*/ 0 60000 65536"/>
              <a:gd name="T21" fmla="*/ 0 w 26"/>
              <a:gd name="T22" fmla="*/ 0 h 38"/>
              <a:gd name="T23" fmla="*/ 26 w 26"/>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8">
                <a:moveTo>
                  <a:pt x="7" y="1"/>
                </a:moveTo>
                <a:lnTo>
                  <a:pt x="26" y="26"/>
                </a:lnTo>
                <a:lnTo>
                  <a:pt x="10" y="38"/>
                </a:lnTo>
                <a:lnTo>
                  <a:pt x="19" y="31"/>
                </a:lnTo>
                <a:lnTo>
                  <a:pt x="0" y="8"/>
                </a:lnTo>
                <a:lnTo>
                  <a:pt x="8" y="0"/>
                </a:lnTo>
                <a:lnTo>
                  <a:pt x="7" y="1"/>
                </a:lnTo>
                <a:close/>
              </a:path>
            </a:pathLst>
          </a:custGeom>
          <a:solidFill>
            <a:srgbClr val="000000"/>
          </a:solidFill>
          <a:ln w="0">
            <a:solidFill>
              <a:srgbClr val="000000"/>
            </a:solidFill>
            <a:round/>
            <a:headEnd/>
            <a:tailEnd/>
          </a:ln>
        </p:spPr>
        <p:txBody>
          <a:bodyPr/>
          <a:lstStyle/>
          <a:p>
            <a:endParaRPr lang="en-US"/>
          </a:p>
        </p:txBody>
      </p:sp>
      <p:sp>
        <p:nvSpPr>
          <p:cNvPr id="68057" name="Freeform 471"/>
          <p:cNvSpPr>
            <a:spLocks noChangeAspect="1"/>
          </p:cNvSpPr>
          <p:nvPr/>
        </p:nvSpPr>
        <p:spPr bwMode="auto">
          <a:xfrm>
            <a:off x="8809038" y="4122738"/>
            <a:ext cx="7937" cy="9525"/>
          </a:xfrm>
          <a:custGeom>
            <a:avLst/>
            <a:gdLst>
              <a:gd name="T0" fmla="*/ 2147483647 w 23"/>
              <a:gd name="T1" fmla="*/ 0 h 31"/>
              <a:gd name="T2" fmla="*/ 2147483647 w 23"/>
              <a:gd name="T3" fmla="*/ 2147483647 h 31"/>
              <a:gd name="T4" fmla="*/ 2147483647 w 23"/>
              <a:gd name="T5" fmla="*/ 2147483647 h 31"/>
              <a:gd name="T6" fmla="*/ 2147483647 w 23"/>
              <a:gd name="T7" fmla="*/ 2147483647 h 31"/>
              <a:gd name="T8" fmla="*/ 0 w 23"/>
              <a:gd name="T9" fmla="*/ 2147483647 h 31"/>
              <a:gd name="T10" fmla="*/ 2147483647 w 23"/>
              <a:gd name="T11" fmla="*/ 2147483647 h 31"/>
              <a:gd name="T12" fmla="*/ 2147483647 w 23"/>
              <a:gd name="T13" fmla="*/ 0 h 31"/>
              <a:gd name="T14" fmla="*/ 0 60000 65536"/>
              <a:gd name="T15" fmla="*/ 0 60000 65536"/>
              <a:gd name="T16" fmla="*/ 0 60000 65536"/>
              <a:gd name="T17" fmla="*/ 0 60000 65536"/>
              <a:gd name="T18" fmla="*/ 0 60000 65536"/>
              <a:gd name="T19" fmla="*/ 0 60000 65536"/>
              <a:gd name="T20" fmla="*/ 0 60000 65536"/>
              <a:gd name="T21" fmla="*/ 0 w 23"/>
              <a:gd name="T22" fmla="*/ 0 h 31"/>
              <a:gd name="T23" fmla="*/ 23 w 2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31">
                <a:moveTo>
                  <a:pt x="4" y="0"/>
                </a:moveTo>
                <a:lnTo>
                  <a:pt x="23" y="23"/>
                </a:lnTo>
                <a:lnTo>
                  <a:pt x="13" y="31"/>
                </a:lnTo>
                <a:lnTo>
                  <a:pt x="14" y="30"/>
                </a:lnTo>
                <a:lnTo>
                  <a:pt x="0" y="3"/>
                </a:lnTo>
                <a:lnTo>
                  <a:pt x="1" y="2"/>
                </a:lnTo>
                <a:lnTo>
                  <a:pt x="4" y="0"/>
                </a:lnTo>
                <a:close/>
              </a:path>
            </a:pathLst>
          </a:custGeom>
          <a:solidFill>
            <a:srgbClr val="000000"/>
          </a:solidFill>
          <a:ln w="0">
            <a:solidFill>
              <a:srgbClr val="000000"/>
            </a:solidFill>
            <a:round/>
            <a:headEnd/>
            <a:tailEnd/>
          </a:ln>
        </p:spPr>
        <p:txBody>
          <a:bodyPr/>
          <a:lstStyle/>
          <a:p>
            <a:endParaRPr lang="en-US"/>
          </a:p>
        </p:txBody>
      </p:sp>
      <p:sp>
        <p:nvSpPr>
          <p:cNvPr id="68058" name="Freeform 472"/>
          <p:cNvSpPr>
            <a:spLocks noChangeAspect="1"/>
          </p:cNvSpPr>
          <p:nvPr/>
        </p:nvSpPr>
        <p:spPr bwMode="auto">
          <a:xfrm>
            <a:off x="8805863" y="4122738"/>
            <a:ext cx="6350" cy="9525"/>
          </a:xfrm>
          <a:custGeom>
            <a:avLst/>
            <a:gdLst>
              <a:gd name="T0" fmla="*/ 2147483647 w 20"/>
              <a:gd name="T1" fmla="*/ 0 h 32"/>
              <a:gd name="T2" fmla="*/ 2147483647 w 20"/>
              <a:gd name="T3" fmla="*/ 2147483647 h 32"/>
              <a:gd name="T4" fmla="*/ 2147483647 w 20"/>
              <a:gd name="T5" fmla="*/ 2147483647 h 32"/>
              <a:gd name="T6" fmla="*/ 2147483647 w 20"/>
              <a:gd name="T7" fmla="*/ 2147483647 h 32"/>
              <a:gd name="T8" fmla="*/ 2147483647 w 20"/>
              <a:gd name="T9" fmla="*/ 2147483647 h 32"/>
              <a:gd name="T10" fmla="*/ 0 w 20"/>
              <a:gd name="T11" fmla="*/ 2147483647 h 32"/>
              <a:gd name="T12" fmla="*/ 2147483647 w 20"/>
              <a:gd name="T13" fmla="*/ 0 h 32"/>
              <a:gd name="T14" fmla="*/ 0 60000 65536"/>
              <a:gd name="T15" fmla="*/ 0 60000 65536"/>
              <a:gd name="T16" fmla="*/ 0 60000 65536"/>
              <a:gd name="T17" fmla="*/ 0 60000 65536"/>
              <a:gd name="T18" fmla="*/ 0 60000 65536"/>
              <a:gd name="T19" fmla="*/ 0 60000 65536"/>
              <a:gd name="T20" fmla="*/ 0 60000 65536"/>
              <a:gd name="T21" fmla="*/ 0 w 20"/>
              <a:gd name="T22" fmla="*/ 0 h 32"/>
              <a:gd name="T23" fmla="*/ 20 w 20"/>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32">
                <a:moveTo>
                  <a:pt x="6" y="0"/>
                </a:moveTo>
                <a:lnTo>
                  <a:pt x="20" y="27"/>
                </a:lnTo>
                <a:lnTo>
                  <a:pt x="12" y="32"/>
                </a:lnTo>
                <a:lnTo>
                  <a:pt x="11" y="32"/>
                </a:lnTo>
                <a:lnTo>
                  <a:pt x="1" y="3"/>
                </a:lnTo>
                <a:lnTo>
                  <a:pt x="0" y="3"/>
                </a:lnTo>
                <a:lnTo>
                  <a:pt x="6" y="0"/>
                </a:lnTo>
                <a:close/>
              </a:path>
            </a:pathLst>
          </a:custGeom>
          <a:solidFill>
            <a:srgbClr val="000000"/>
          </a:solidFill>
          <a:ln w="0">
            <a:solidFill>
              <a:srgbClr val="000000"/>
            </a:solidFill>
            <a:round/>
            <a:headEnd/>
            <a:tailEnd/>
          </a:ln>
        </p:spPr>
        <p:txBody>
          <a:bodyPr/>
          <a:lstStyle/>
          <a:p>
            <a:endParaRPr lang="en-US"/>
          </a:p>
        </p:txBody>
      </p:sp>
      <p:sp>
        <p:nvSpPr>
          <p:cNvPr id="68059" name="Freeform 473"/>
          <p:cNvSpPr>
            <a:spLocks noChangeAspect="1"/>
          </p:cNvSpPr>
          <p:nvPr/>
        </p:nvSpPr>
        <p:spPr bwMode="auto">
          <a:xfrm>
            <a:off x="8804275" y="4124325"/>
            <a:ext cx="6350" cy="9525"/>
          </a:xfrm>
          <a:custGeom>
            <a:avLst/>
            <a:gdLst>
              <a:gd name="T0" fmla="*/ 2147483647 w 17"/>
              <a:gd name="T1" fmla="*/ 0 h 33"/>
              <a:gd name="T2" fmla="*/ 2147483647 w 17"/>
              <a:gd name="T3" fmla="*/ 2147483647 h 33"/>
              <a:gd name="T4" fmla="*/ 2147483647 w 17"/>
              <a:gd name="T5" fmla="*/ 2147483647 h 33"/>
              <a:gd name="T6" fmla="*/ 2147483647 w 17"/>
              <a:gd name="T7" fmla="*/ 2147483647 h 33"/>
              <a:gd name="T8" fmla="*/ 0 w 17"/>
              <a:gd name="T9" fmla="*/ 2147483647 h 33"/>
              <a:gd name="T10" fmla="*/ 2147483647 w 17"/>
              <a:gd name="T11" fmla="*/ 2147483647 h 33"/>
              <a:gd name="T12" fmla="*/ 2147483647 w 17"/>
              <a:gd name="T13" fmla="*/ 0 h 33"/>
              <a:gd name="T14" fmla="*/ 0 60000 65536"/>
              <a:gd name="T15" fmla="*/ 0 60000 65536"/>
              <a:gd name="T16" fmla="*/ 0 60000 65536"/>
              <a:gd name="T17" fmla="*/ 0 60000 65536"/>
              <a:gd name="T18" fmla="*/ 0 60000 65536"/>
              <a:gd name="T19" fmla="*/ 0 60000 65536"/>
              <a:gd name="T20" fmla="*/ 0 60000 65536"/>
              <a:gd name="T21" fmla="*/ 0 w 17"/>
              <a:gd name="T22" fmla="*/ 0 h 33"/>
              <a:gd name="T23" fmla="*/ 17 w 17"/>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3">
                <a:moveTo>
                  <a:pt x="7" y="0"/>
                </a:moveTo>
                <a:lnTo>
                  <a:pt x="17" y="29"/>
                </a:lnTo>
                <a:lnTo>
                  <a:pt x="6" y="33"/>
                </a:lnTo>
                <a:lnTo>
                  <a:pt x="7" y="33"/>
                </a:lnTo>
                <a:lnTo>
                  <a:pt x="0" y="2"/>
                </a:lnTo>
                <a:lnTo>
                  <a:pt x="1" y="2"/>
                </a:lnTo>
                <a:lnTo>
                  <a:pt x="7" y="0"/>
                </a:lnTo>
                <a:close/>
              </a:path>
            </a:pathLst>
          </a:custGeom>
          <a:solidFill>
            <a:srgbClr val="000000"/>
          </a:solidFill>
          <a:ln w="0">
            <a:solidFill>
              <a:srgbClr val="000000"/>
            </a:solidFill>
            <a:round/>
            <a:headEnd/>
            <a:tailEnd/>
          </a:ln>
        </p:spPr>
        <p:txBody>
          <a:bodyPr/>
          <a:lstStyle/>
          <a:p>
            <a:endParaRPr lang="en-US"/>
          </a:p>
        </p:txBody>
      </p:sp>
      <p:sp>
        <p:nvSpPr>
          <p:cNvPr id="68060" name="Freeform 474"/>
          <p:cNvSpPr>
            <a:spLocks noChangeAspect="1"/>
          </p:cNvSpPr>
          <p:nvPr/>
        </p:nvSpPr>
        <p:spPr bwMode="auto">
          <a:xfrm>
            <a:off x="8801100" y="4124325"/>
            <a:ext cx="4763" cy="12700"/>
          </a:xfrm>
          <a:custGeom>
            <a:avLst/>
            <a:gdLst>
              <a:gd name="T0" fmla="*/ 2147483647 w 17"/>
              <a:gd name="T1" fmla="*/ 0 h 33"/>
              <a:gd name="T2" fmla="*/ 2147483647 w 17"/>
              <a:gd name="T3" fmla="*/ 2147483647 h 33"/>
              <a:gd name="T4" fmla="*/ 2147483647 w 17"/>
              <a:gd name="T5" fmla="*/ 2147483647 h 33"/>
              <a:gd name="T6" fmla="*/ 0 w 17"/>
              <a:gd name="T7" fmla="*/ 2147483647 h 33"/>
              <a:gd name="T8" fmla="*/ 2147483647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10" y="0"/>
                </a:moveTo>
                <a:lnTo>
                  <a:pt x="17" y="31"/>
                </a:lnTo>
                <a:lnTo>
                  <a:pt x="6" y="33"/>
                </a:lnTo>
                <a:lnTo>
                  <a:pt x="0" y="2"/>
                </a:lnTo>
                <a:lnTo>
                  <a:pt x="10" y="0"/>
                </a:lnTo>
                <a:close/>
              </a:path>
            </a:pathLst>
          </a:custGeom>
          <a:solidFill>
            <a:srgbClr val="000000"/>
          </a:solidFill>
          <a:ln w="0">
            <a:solidFill>
              <a:srgbClr val="000000"/>
            </a:solidFill>
            <a:round/>
            <a:headEnd/>
            <a:tailEnd/>
          </a:ln>
        </p:spPr>
        <p:txBody>
          <a:bodyPr/>
          <a:lstStyle/>
          <a:p>
            <a:endParaRPr lang="en-US"/>
          </a:p>
        </p:txBody>
      </p:sp>
      <p:sp>
        <p:nvSpPr>
          <p:cNvPr id="68061" name="Freeform 475"/>
          <p:cNvSpPr>
            <a:spLocks noChangeAspect="1"/>
          </p:cNvSpPr>
          <p:nvPr/>
        </p:nvSpPr>
        <p:spPr bwMode="auto">
          <a:xfrm>
            <a:off x="8802688" y="4008438"/>
            <a:ext cx="3175" cy="11112"/>
          </a:xfrm>
          <a:custGeom>
            <a:avLst/>
            <a:gdLst>
              <a:gd name="T0" fmla="*/ 0 w 13"/>
              <a:gd name="T1" fmla="*/ 0 h 29"/>
              <a:gd name="T2" fmla="*/ 2147483647 w 13"/>
              <a:gd name="T3" fmla="*/ 2147483647 h 29"/>
              <a:gd name="T4" fmla="*/ 0 w 13"/>
              <a:gd name="T5" fmla="*/ 0 h 29"/>
              <a:gd name="T6" fmla="*/ 0 60000 65536"/>
              <a:gd name="T7" fmla="*/ 0 60000 65536"/>
              <a:gd name="T8" fmla="*/ 0 60000 65536"/>
              <a:gd name="T9" fmla="*/ 0 w 13"/>
              <a:gd name="T10" fmla="*/ 0 h 29"/>
              <a:gd name="T11" fmla="*/ 13 w 13"/>
              <a:gd name="T12" fmla="*/ 29 h 29"/>
            </a:gdLst>
            <a:ahLst/>
            <a:cxnLst>
              <a:cxn ang="T6">
                <a:pos x="T0" y="T1"/>
              </a:cxn>
              <a:cxn ang="T7">
                <a:pos x="T2" y="T3"/>
              </a:cxn>
              <a:cxn ang="T8">
                <a:pos x="T4" y="T5"/>
              </a:cxn>
            </a:cxnLst>
            <a:rect l="T9" t="T10" r="T11" b="T12"/>
            <a:pathLst>
              <a:path w="13" h="29">
                <a:moveTo>
                  <a:pt x="0" y="0"/>
                </a:moveTo>
                <a:lnTo>
                  <a:pt x="13" y="29"/>
                </a:lnTo>
                <a:lnTo>
                  <a:pt x="0" y="0"/>
                </a:lnTo>
                <a:close/>
              </a:path>
            </a:pathLst>
          </a:custGeom>
          <a:solidFill>
            <a:srgbClr val="000000"/>
          </a:solidFill>
          <a:ln w="0">
            <a:solidFill>
              <a:srgbClr val="000000"/>
            </a:solidFill>
            <a:round/>
            <a:headEnd/>
            <a:tailEnd/>
          </a:ln>
        </p:spPr>
        <p:txBody>
          <a:bodyPr/>
          <a:lstStyle/>
          <a:p>
            <a:endParaRPr lang="en-US"/>
          </a:p>
        </p:txBody>
      </p:sp>
      <p:sp>
        <p:nvSpPr>
          <p:cNvPr id="68062" name="Freeform 476"/>
          <p:cNvSpPr>
            <a:spLocks noChangeAspect="1"/>
          </p:cNvSpPr>
          <p:nvPr/>
        </p:nvSpPr>
        <p:spPr bwMode="auto">
          <a:xfrm>
            <a:off x="8775700" y="4021138"/>
            <a:ext cx="7938" cy="9525"/>
          </a:xfrm>
          <a:custGeom>
            <a:avLst/>
            <a:gdLst>
              <a:gd name="T0" fmla="*/ 2147483647 w 24"/>
              <a:gd name="T1" fmla="*/ 2147483647 h 29"/>
              <a:gd name="T2" fmla="*/ 2147483647 w 24"/>
              <a:gd name="T3" fmla="*/ 2147483647 h 29"/>
              <a:gd name="T4" fmla="*/ 2147483647 w 24"/>
              <a:gd name="T5" fmla="*/ 2147483647 h 29"/>
              <a:gd name="T6" fmla="*/ 2147483647 w 24"/>
              <a:gd name="T7" fmla="*/ 2147483647 h 29"/>
              <a:gd name="T8" fmla="*/ 2147483647 w 24"/>
              <a:gd name="T9" fmla="*/ 2147483647 h 29"/>
              <a:gd name="T10" fmla="*/ 2147483647 w 24"/>
              <a:gd name="T11" fmla="*/ 2147483647 h 29"/>
              <a:gd name="T12" fmla="*/ 2147483647 w 24"/>
              <a:gd name="T13" fmla="*/ 2147483647 h 29"/>
              <a:gd name="T14" fmla="*/ 2147483647 w 24"/>
              <a:gd name="T15" fmla="*/ 2147483647 h 29"/>
              <a:gd name="T16" fmla="*/ 2147483647 w 24"/>
              <a:gd name="T17" fmla="*/ 2147483647 h 29"/>
              <a:gd name="T18" fmla="*/ 2147483647 w 24"/>
              <a:gd name="T19" fmla="*/ 2147483647 h 29"/>
              <a:gd name="T20" fmla="*/ 2147483647 w 24"/>
              <a:gd name="T21" fmla="*/ 2147483647 h 29"/>
              <a:gd name="T22" fmla="*/ 2147483647 w 24"/>
              <a:gd name="T23" fmla="*/ 2147483647 h 29"/>
              <a:gd name="T24" fmla="*/ 0 w 24"/>
              <a:gd name="T25" fmla="*/ 2147483647 h 29"/>
              <a:gd name="T26" fmla="*/ 0 w 24"/>
              <a:gd name="T27" fmla="*/ 2147483647 h 29"/>
              <a:gd name="T28" fmla="*/ 0 w 24"/>
              <a:gd name="T29" fmla="*/ 2147483647 h 29"/>
              <a:gd name="T30" fmla="*/ 2147483647 w 24"/>
              <a:gd name="T31" fmla="*/ 2147483647 h 29"/>
              <a:gd name="T32" fmla="*/ 2147483647 w 24"/>
              <a:gd name="T33" fmla="*/ 2147483647 h 29"/>
              <a:gd name="T34" fmla="*/ 2147483647 w 24"/>
              <a:gd name="T35" fmla="*/ 2147483647 h 29"/>
              <a:gd name="T36" fmla="*/ 2147483647 w 24"/>
              <a:gd name="T37" fmla="*/ 2147483647 h 29"/>
              <a:gd name="T38" fmla="*/ 2147483647 w 24"/>
              <a:gd name="T39" fmla="*/ 0 h 29"/>
              <a:gd name="T40" fmla="*/ 2147483647 w 24"/>
              <a:gd name="T41" fmla="*/ 0 h 29"/>
              <a:gd name="T42" fmla="*/ 2147483647 w 24"/>
              <a:gd name="T43" fmla="*/ 2147483647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
              <a:gd name="T67" fmla="*/ 0 h 29"/>
              <a:gd name="T68" fmla="*/ 24 w 24"/>
              <a:gd name="T69" fmla="*/ 29 h 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 h="29">
                <a:moveTo>
                  <a:pt x="24" y="27"/>
                </a:moveTo>
                <a:lnTo>
                  <a:pt x="24" y="27"/>
                </a:lnTo>
                <a:lnTo>
                  <a:pt x="21" y="28"/>
                </a:lnTo>
                <a:lnTo>
                  <a:pt x="19" y="29"/>
                </a:lnTo>
                <a:lnTo>
                  <a:pt x="16" y="29"/>
                </a:lnTo>
                <a:lnTo>
                  <a:pt x="14" y="29"/>
                </a:lnTo>
                <a:lnTo>
                  <a:pt x="12" y="28"/>
                </a:lnTo>
                <a:lnTo>
                  <a:pt x="8" y="27"/>
                </a:lnTo>
                <a:lnTo>
                  <a:pt x="6" y="26"/>
                </a:lnTo>
                <a:lnTo>
                  <a:pt x="4" y="24"/>
                </a:lnTo>
                <a:lnTo>
                  <a:pt x="2" y="22"/>
                </a:lnTo>
                <a:lnTo>
                  <a:pt x="1" y="19"/>
                </a:lnTo>
                <a:lnTo>
                  <a:pt x="0" y="17"/>
                </a:lnTo>
                <a:lnTo>
                  <a:pt x="0" y="14"/>
                </a:lnTo>
                <a:lnTo>
                  <a:pt x="0" y="11"/>
                </a:lnTo>
                <a:lnTo>
                  <a:pt x="1" y="9"/>
                </a:lnTo>
                <a:lnTo>
                  <a:pt x="2" y="6"/>
                </a:lnTo>
                <a:lnTo>
                  <a:pt x="3" y="4"/>
                </a:lnTo>
                <a:lnTo>
                  <a:pt x="5" y="2"/>
                </a:lnTo>
                <a:lnTo>
                  <a:pt x="7" y="0"/>
                </a:lnTo>
                <a:lnTo>
                  <a:pt x="24" y="27"/>
                </a:lnTo>
                <a:close/>
              </a:path>
            </a:pathLst>
          </a:custGeom>
          <a:solidFill>
            <a:srgbClr val="000000"/>
          </a:solidFill>
          <a:ln w="0">
            <a:solidFill>
              <a:srgbClr val="000000"/>
            </a:solidFill>
            <a:round/>
            <a:headEnd/>
            <a:tailEnd/>
          </a:ln>
        </p:spPr>
        <p:txBody>
          <a:bodyPr/>
          <a:lstStyle/>
          <a:p>
            <a:endParaRPr lang="en-US"/>
          </a:p>
        </p:txBody>
      </p:sp>
      <p:sp>
        <p:nvSpPr>
          <p:cNvPr id="68063" name="Freeform 477"/>
          <p:cNvSpPr>
            <a:spLocks noChangeAspect="1"/>
          </p:cNvSpPr>
          <p:nvPr/>
        </p:nvSpPr>
        <p:spPr bwMode="auto">
          <a:xfrm>
            <a:off x="8796338" y="4005263"/>
            <a:ext cx="9525" cy="17462"/>
          </a:xfrm>
          <a:custGeom>
            <a:avLst/>
            <a:gdLst>
              <a:gd name="T0" fmla="*/ 2147483647 w 28"/>
              <a:gd name="T1" fmla="*/ 2147483647 h 45"/>
              <a:gd name="T2" fmla="*/ 2147483647 w 28"/>
              <a:gd name="T3" fmla="*/ 2147483647 h 45"/>
              <a:gd name="T4" fmla="*/ 0 w 28"/>
              <a:gd name="T5" fmla="*/ 2147483647 h 45"/>
              <a:gd name="T6" fmla="*/ 2147483647 w 28"/>
              <a:gd name="T7" fmla="*/ 2147483647 h 45"/>
              <a:gd name="T8" fmla="*/ 2147483647 w 28"/>
              <a:gd name="T9" fmla="*/ 2147483647 h 45"/>
              <a:gd name="T10" fmla="*/ 2147483647 w 28"/>
              <a:gd name="T11" fmla="*/ 0 h 45"/>
              <a:gd name="T12" fmla="*/ 2147483647 w 28"/>
              <a:gd name="T13" fmla="*/ 2147483647 h 45"/>
              <a:gd name="T14" fmla="*/ 0 60000 65536"/>
              <a:gd name="T15" fmla="*/ 0 60000 65536"/>
              <a:gd name="T16" fmla="*/ 0 60000 65536"/>
              <a:gd name="T17" fmla="*/ 0 60000 65536"/>
              <a:gd name="T18" fmla="*/ 0 60000 65536"/>
              <a:gd name="T19" fmla="*/ 0 60000 65536"/>
              <a:gd name="T20" fmla="*/ 0 60000 65536"/>
              <a:gd name="T21" fmla="*/ 0 w 28"/>
              <a:gd name="T22" fmla="*/ 0 h 45"/>
              <a:gd name="T23" fmla="*/ 28 w 28"/>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45">
                <a:moveTo>
                  <a:pt x="15" y="4"/>
                </a:moveTo>
                <a:lnTo>
                  <a:pt x="28" y="33"/>
                </a:lnTo>
                <a:lnTo>
                  <a:pt x="0" y="45"/>
                </a:lnTo>
                <a:lnTo>
                  <a:pt x="18" y="36"/>
                </a:lnTo>
                <a:lnTo>
                  <a:pt x="6" y="9"/>
                </a:lnTo>
                <a:lnTo>
                  <a:pt x="24" y="0"/>
                </a:lnTo>
                <a:lnTo>
                  <a:pt x="15" y="4"/>
                </a:lnTo>
                <a:close/>
              </a:path>
            </a:pathLst>
          </a:custGeom>
          <a:solidFill>
            <a:srgbClr val="000000"/>
          </a:solidFill>
          <a:ln w="0">
            <a:solidFill>
              <a:srgbClr val="000000"/>
            </a:solidFill>
            <a:round/>
            <a:headEnd/>
            <a:tailEnd/>
          </a:ln>
        </p:spPr>
        <p:txBody>
          <a:bodyPr/>
          <a:lstStyle/>
          <a:p>
            <a:endParaRPr lang="en-US"/>
          </a:p>
        </p:txBody>
      </p:sp>
      <p:sp>
        <p:nvSpPr>
          <p:cNvPr id="68064" name="Freeform 478"/>
          <p:cNvSpPr>
            <a:spLocks noChangeAspect="1"/>
          </p:cNvSpPr>
          <p:nvPr/>
        </p:nvSpPr>
        <p:spPr bwMode="auto">
          <a:xfrm>
            <a:off x="8794750" y="4008438"/>
            <a:ext cx="9525" cy="14287"/>
          </a:xfrm>
          <a:custGeom>
            <a:avLst/>
            <a:gdLst>
              <a:gd name="T0" fmla="*/ 2147483647 w 27"/>
              <a:gd name="T1" fmla="*/ 2147483647 h 45"/>
              <a:gd name="T2" fmla="*/ 2147483647 w 27"/>
              <a:gd name="T3" fmla="*/ 2147483647 h 45"/>
              <a:gd name="T4" fmla="*/ 0 w 27"/>
              <a:gd name="T5" fmla="*/ 2147483647 h 45"/>
              <a:gd name="T6" fmla="*/ 2147483647 w 27"/>
              <a:gd name="T7" fmla="*/ 2147483647 h 45"/>
              <a:gd name="T8" fmla="*/ 2147483647 w 27"/>
              <a:gd name="T9" fmla="*/ 2147483647 h 45"/>
              <a:gd name="T10" fmla="*/ 2147483647 w 27"/>
              <a:gd name="T11" fmla="*/ 0 h 45"/>
              <a:gd name="T12" fmla="*/ 2147483647 w 27"/>
              <a:gd name="T13" fmla="*/ 2147483647 h 45"/>
              <a:gd name="T14" fmla="*/ 0 60000 65536"/>
              <a:gd name="T15" fmla="*/ 0 60000 65536"/>
              <a:gd name="T16" fmla="*/ 0 60000 65536"/>
              <a:gd name="T17" fmla="*/ 0 60000 65536"/>
              <a:gd name="T18" fmla="*/ 0 60000 65536"/>
              <a:gd name="T19" fmla="*/ 0 60000 65536"/>
              <a:gd name="T20" fmla="*/ 0 60000 65536"/>
              <a:gd name="T21" fmla="*/ 0 w 27"/>
              <a:gd name="T22" fmla="*/ 0 h 45"/>
              <a:gd name="T23" fmla="*/ 27 w 27"/>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45">
                <a:moveTo>
                  <a:pt x="15" y="5"/>
                </a:moveTo>
                <a:lnTo>
                  <a:pt x="27" y="32"/>
                </a:lnTo>
                <a:lnTo>
                  <a:pt x="0" y="45"/>
                </a:lnTo>
                <a:lnTo>
                  <a:pt x="19" y="37"/>
                </a:lnTo>
                <a:lnTo>
                  <a:pt x="6" y="8"/>
                </a:lnTo>
                <a:lnTo>
                  <a:pt x="25" y="0"/>
                </a:lnTo>
                <a:lnTo>
                  <a:pt x="15" y="5"/>
                </a:lnTo>
                <a:close/>
              </a:path>
            </a:pathLst>
          </a:custGeom>
          <a:solidFill>
            <a:srgbClr val="000000"/>
          </a:solidFill>
          <a:ln w="0">
            <a:solidFill>
              <a:srgbClr val="000000"/>
            </a:solidFill>
            <a:round/>
            <a:headEnd/>
            <a:tailEnd/>
          </a:ln>
        </p:spPr>
        <p:txBody>
          <a:bodyPr/>
          <a:lstStyle/>
          <a:p>
            <a:endParaRPr lang="en-US"/>
          </a:p>
        </p:txBody>
      </p:sp>
      <p:sp>
        <p:nvSpPr>
          <p:cNvPr id="68065" name="Freeform 479"/>
          <p:cNvSpPr>
            <a:spLocks noChangeAspect="1"/>
          </p:cNvSpPr>
          <p:nvPr/>
        </p:nvSpPr>
        <p:spPr bwMode="auto">
          <a:xfrm>
            <a:off x="8789988" y="4008438"/>
            <a:ext cx="11112" cy="15875"/>
          </a:xfrm>
          <a:custGeom>
            <a:avLst/>
            <a:gdLst>
              <a:gd name="T0" fmla="*/ 2147483647 w 28"/>
              <a:gd name="T1" fmla="*/ 2147483647 h 46"/>
              <a:gd name="T2" fmla="*/ 2147483647 w 28"/>
              <a:gd name="T3" fmla="*/ 2147483647 h 46"/>
              <a:gd name="T4" fmla="*/ 0 w 28"/>
              <a:gd name="T5" fmla="*/ 2147483647 h 46"/>
              <a:gd name="T6" fmla="*/ 2147483647 w 28"/>
              <a:gd name="T7" fmla="*/ 2147483647 h 46"/>
              <a:gd name="T8" fmla="*/ 2147483647 w 28"/>
              <a:gd name="T9" fmla="*/ 2147483647 h 46"/>
              <a:gd name="T10" fmla="*/ 2147483647 w 28"/>
              <a:gd name="T11" fmla="*/ 0 h 46"/>
              <a:gd name="T12" fmla="*/ 2147483647 w 28"/>
              <a:gd name="T13" fmla="*/ 2147483647 h 46"/>
              <a:gd name="T14" fmla="*/ 0 60000 65536"/>
              <a:gd name="T15" fmla="*/ 0 60000 65536"/>
              <a:gd name="T16" fmla="*/ 0 60000 65536"/>
              <a:gd name="T17" fmla="*/ 0 60000 65536"/>
              <a:gd name="T18" fmla="*/ 0 60000 65536"/>
              <a:gd name="T19" fmla="*/ 0 60000 65536"/>
              <a:gd name="T20" fmla="*/ 0 60000 65536"/>
              <a:gd name="T21" fmla="*/ 0 w 28"/>
              <a:gd name="T22" fmla="*/ 0 h 46"/>
              <a:gd name="T23" fmla="*/ 28 w 28"/>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46">
                <a:moveTo>
                  <a:pt x="15" y="4"/>
                </a:moveTo>
                <a:lnTo>
                  <a:pt x="28" y="33"/>
                </a:lnTo>
                <a:lnTo>
                  <a:pt x="0" y="46"/>
                </a:lnTo>
                <a:lnTo>
                  <a:pt x="19" y="36"/>
                </a:lnTo>
                <a:lnTo>
                  <a:pt x="6" y="9"/>
                </a:lnTo>
                <a:lnTo>
                  <a:pt x="25" y="0"/>
                </a:lnTo>
                <a:lnTo>
                  <a:pt x="15" y="4"/>
                </a:lnTo>
                <a:close/>
              </a:path>
            </a:pathLst>
          </a:custGeom>
          <a:solidFill>
            <a:srgbClr val="000000"/>
          </a:solidFill>
          <a:ln w="0">
            <a:solidFill>
              <a:srgbClr val="000000"/>
            </a:solidFill>
            <a:round/>
            <a:headEnd/>
            <a:tailEnd/>
          </a:ln>
        </p:spPr>
        <p:txBody>
          <a:bodyPr/>
          <a:lstStyle/>
          <a:p>
            <a:endParaRPr lang="en-US"/>
          </a:p>
        </p:txBody>
      </p:sp>
      <p:sp>
        <p:nvSpPr>
          <p:cNvPr id="68066" name="Freeform 480"/>
          <p:cNvSpPr>
            <a:spLocks noChangeAspect="1"/>
          </p:cNvSpPr>
          <p:nvPr/>
        </p:nvSpPr>
        <p:spPr bwMode="auto">
          <a:xfrm>
            <a:off x="8789988" y="4011613"/>
            <a:ext cx="7937" cy="11112"/>
          </a:xfrm>
          <a:custGeom>
            <a:avLst/>
            <a:gdLst>
              <a:gd name="T0" fmla="*/ 2147483647 w 21"/>
              <a:gd name="T1" fmla="*/ 0 h 31"/>
              <a:gd name="T2" fmla="*/ 2147483647 w 21"/>
              <a:gd name="T3" fmla="*/ 2147483647 h 31"/>
              <a:gd name="T4" fmla="*/ 2147483647 w 21"/>
              <a:gd name="T5" fmla="*/ 2147483647 h 31"/>
              <a:gd name="T6" fmla="*/ 2147483647 w 21"/>
              <a:gd name="T7" fmla="*/ 2147483647 h 31"/>
              <a:gd name="T8" fmla="*/ 0 w 21"/>
              <a:gd name="T9" fmla="*/ 2147483647 h 31"/>
              <a:gd name="T10" fmla="*/ 0 w 21"/>
              <a:gd name="T11" fmla="*/ 2147483647 h 31"/>
              <a:gd name="T12" fmla="*/ 2147483647 w 21"/>
              <a:gd name="T13" fmla="*/ 0 h 31"/>
              <a:gd name="T14" fmla="*/ 0 60000 65536"/>
              <a:gd name="T15" fmla="*/ 0 60000 65536"/>
              <a:gd name="T16" fmla="*/ 0 60000 65536"/>
              <a:gd name="T17" fmla="*/ 0 60000 65536"/>
              <a:gd name="T18" fmla="*/ 0 60000 65536"/>
              <a:gd name="T19" fmla="*/ 0 60000 65536"/>
              <a:gd name="T20" fmla="*/ 0 60000 65536"/>
              <a:gd name="T21" fmla="*/ 0 w 21"/>
              <a:gd name="T22" fmla="*/ 0 h 31"/>
              <a:gd name="T23" fmla="*/ 21 w 2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31">
                <a:moveTo>
                  <a:pt x="8" y="0"/>
                </a:moveTo>
                <a:lnTo>
                  <a:pt x="21" y="27"/>
                </a:lnTo>
                <a:lnTo>
                  <a:pt x="12" y="31"/>
                </a:lnTo>
                <a:lnTo>
                  <a:pt x="0" y="4"/>
                </a:lnTo>
                <a:lnTo>
                  <a:pt x="8" y="0"/>
                </a:lnTo>
                <a:close/>
              </a:path>
            </a:pathLst>
          </a:custGeom>
          <a:solidFill>
            <a:srgbClr val="000000"/>
          </a:solidFill>
          <a:ln w="0">
            <a:solidFill>
              <a:srgbClr val="000000"/>
            </a:solidFill>
            <a:round/>
            <a:headEnd/>
            <a:tailEnd/>
          </a:ln>
        </p:spPr>
        <p:txBody>
          <a:bodyPr/>
          <a:lstStyle/>
          <a:p>
            <a:endParaRPr lang="en-US"/>
          </a:p>
        </p:txBody>
      </p:sp>
      <p:sp>
        <p:nvSpPr>
          <p:cNvPr id="68067" name="Freeform 481"/>
          <p:cNvSpPr>
            <a:spLocks noChangeAspect="1"/>
          </p:cNvSpPr>
          <p:nvPr/>
        </p:nvSpPr>
        <p:spPr bwMode="auto">
          <a:xfrm>
            <a:off x="8783638" y="4013200"/>
            <a:ext cx="12700" cy="11113"/>
          </a:xfrm>
          <a:custGeom>
            <a:avLst/>
            <a:gdLst>
              <a:gd name="T0" fmla="*/ 2147483647 w 33"/>
              <a:gd name="T1" fmla="*/ 0 h 31"/>
              <a:gd name="T2" fmla="*/ 2147483647 w 33"/>
              <a:gd name="T3" fmla="*/ 2147483647 h 31"/>
              <a:gd name="T4" fmla="*/ 2147483647 w 33"/>
              <a:gd name="T5" fmla="*/ 2147483647 h 31"/>
              <a:gd name="T6" fmla="*/ 2147483647 w 33"/>
              <a:gd name="T7" fmla="*/ 2147483647 h 31"/>
              <a:gd name="T8" fmla="*/ 2147483647 w 33"/>
              <a:gd name="T9" fmla="*/ 2147483647 h 31"/>
              <a:gd name="T10" fmla="*/ 0 w 33"/>
              <a:gd name="T11" fmla="*/ 2147483647 h 31"/>
              <a:gd name="T12" fmla="*/ 2147483647 w 33"/>
              <a:gd name="T13" fmla="*/ 0 h 31"/>
              <a:gd name="T14" fmla="*/ 0 60000 65536"/>
              <a:gd name="T15" fmla="*/ 0 60000 65536"/>
              <a:gd name="T16" fmla="*/ 0 60000 65536"/>
              <a:gd name="T17" fmla="*/ 0 60000 65536"/>
              <a:gd name="T18" fmla="*/ 0 60000 65536"/>
              <a:gd name="T19" fmla="*/ 0 60000 65536"/>
              <a:gd name="T20" fmla="*/ 0 60000 65536"/>
              <a:gd name="T21" fmla="*/ 0 w 33"/>
              <a:gd name="T22" fmla="*/ 0 h 31"/>
              <a:gd name="T23" fmla="*/ 33 w 3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1">
                <a:moveTo>
                  <a:pt x="19" y="0"/>
                </a:moveTo>
                <a:lnTo>
                  <a:pt x="31" y="27"/>
                </a:lnTo>
                <a:lnTo>
                  <a:pt x="33" y="26"/>
                </a:lnTo>
                <a:lnTo>
                  <a:pt x="24" y="31"/>
                </a:lnTo>
                <a:lnTo>
                  <a:pt x="9" y="4"/>
                </a:lnTo>
                <a:lnTo>
                  <a:pt x="0" y="10"/>
                </a:lnTo>
                <a:lnTo>
                  <a:pt x="19" y="0"/>
                </a:lnTo>
                <a:close/>
              </a:path>
            </a:pathLst>
          </a:custGeom>
          <a:solidFill>
            <a:srgbClr val="000000"/>
          </a:solidFill>
          <a:ln w="0">
            <a:solidFill>
              <a:srgbClr val="000000"/>
            </a:solidFill>
            <a:round/>
            <a:headEnd/>
            <a:tailEnd/>
          </a:ln>
        </p:spPr>
        <p:txBody>
          <a:bodyPr/>
          <a:lstStyle/>
          <a:p>
            <a:endParaRPr lang="en-US"/>
          </a:p>
        </p:txBody>
      </p:sp>
      <p:sp>
        <p:nvSpPr>
          <p:cNvPr id="68068" name="Freeform 482"/>
          <p:cNvSpPr>
            <a:spLocks noChangeAspect="1"/>
          </p:cNvSpPr>
          <p:nvPr/>
        </p:nvSpPr>
        <p:spPr bwMode="auto">
          <a:xfrm>
            <a:off x="8778875" y="4013200"/>
            <a:ext cx="14288" cy="14288"/>
          </a:xfrm>
          <a:custGeom>
            <a:avLst/>
            <a:gdLst>
              <a:gd name="T0" fmla="*/ 2147483647 w 33"/>
              <a:gd name="T1" fmla="*/ 0 h 33"/>
              <a:gd name="T2" fmla="*/ 2147483647 w 33"/>
              <a:gd name="T3" fmla="*/ 2147483647 h 33"/>
              <a:gd name="T4" fmla="*/ 2147483647 w 33"/>
              <a:gd name="T5" fmla="*/ 2147483647 h 33"/>
              <a:gd name="T6" fmla="*/ 2147483647 w 33"/>
              <a:gd name="T7" fmla="*/ 2147483647 h 33"/>
              <a:gd name="T8" fmla="*/ 2147483647 w 33"/>
              <a:gd name="T9" fmla="*/ 2147483647 h 33"/>
              <a:gd name="T10" fmla="*/ 0 w 33"/>
              <a:gd name="T11" fmla="*/ 2147483647 h 33"/>
              <a:gd name="T12" fmla="*/ 2147483647 w 33"/>
              <a:gd name="T13" fmla="*/ 0 h 33"/>
              <a:gd name="T14" fmla="*/ 0 60000 65536"/>
              <a:gd name="T15" fmla="*/ 0 60000 65536"/>
              <a:gd name="T16" fmla="*/ 0 60000 65536"/>
              <a:gd name="T17" fmla="*/ 0 60000 65536"/>
              <a:gd name="T18" fmla="*/ 0 60000 65536"/>
              <a:gd name="T19" fmla="*/ 0 60000 65536"/>
              <a:gd name="T20" fmla="*/ 0 60000 65536"/>
              <a:gd name="T21" fmla="*/ 0 w 33"/>
              <a:gd name="T22" fmla="*/ 0 h 33"/>
              <a:gd name="T23" fmla="*/ 33 w 33"/>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3">
                <a:moveTo>
                  <a:pt x="18" y="0"/>
                </a:moveTo>
                <a:lnTo>
                  <a:pt x="33" y="27"/>
                </a:lnTo>
                <a:lnTo>
                  <a:pt x="23" y="33"/>
                </a:lnTo>
                <a:lnTo>
                  <a:pt x="10" y="6"/>
                </a:lnTo>
                <a:lnTo>
                  <a:pt x="0" y="11"/>
                </a:lnTo>
                <a:lnTo>
                  <a:pt x="18" y="0"/>
                </a:lnTo>
                <a:close/>
              </a:path>
            </a:pathLst>
          </a:custGeom>
          <a:solidFill>
            <a:srgbClr val="000000"/>
          </a:solidFill>
          <a:ln w="0">
            <a:solidFill>
              <a:srgbClr val="000000"/>
            </a:solidFill>
            <a:round/>
            <a:headEnd/>
            <a:tailEnd/>
          </a:ln>
        </p:spPr>
        <p:txBody>
          <a:bodyPr/>
          <a:lstStyle/>
          <a:p>
            <a:endParaRPr lang="en-US"/>
          </a:p>
        </p:txBody>
      </p:sp>
      <p:sp>
        <p:nvSpPr>
          <p:cNvPr id="68069" name="Freeform 483"/>
          <p:cNvSpPr>
            <a:spLocks noChangeAspect="1"/>
          </p:cNvSpPr>
          <p:nvPr/>
        </p:nvSpPr>
        <p:spPr bwMode="auto">
          <a:xfrm>
            <a:off x="8777288" y="4014788"/>
            <a:ext cx="12700" cy="12700"/>
          </a:xfrm>
          <a:custGeom>
            <a:avLst/>
            <a:gdLst>
              <a:gd name="T0" fmla="*/ 2147483647 w 34"/>
              <a:gd name="T1" fmla="*/ 0 h 31"/>
              <a:gd name="T2" fmla="*/ 2147483647 w 34"/>
              <a:gd name="T3" fmla="*/ 2147483647 h 31"/>
              <a:gd name="T4" fmla="*/ 2147483647 w 34"/>
              <a:gd name="T5" fmla="*/ 2147483647 h 31"/>
              <a:gd name="T6" fmla="*/ 2147483647 w 34"/>
              <a:gd name="T7" fmla="*/ 2147483647 h 31"/>
              <a:gd name="T8" fmla="*/ 2147483647 w 34"/>
              <a:gd name="T9" fmla="*/ 2147483647 h 31"/>
              <a:gd name="T10" fmla="*/ 0 w 34"/>
              <a:gd name="T11" fmla="*/ 2147483647 h 31"/>
              <a:gd name="T12" fmla="*/ 2147483647 w 34"/>
              <a:gd name="T13" fmla="*/ 0 h 31"/>
              <a:gd name="T14" fmla="*/ 0 60000 65536"/>
              <a:gd name="T15" fmla="*/ 0 60000 65536"/>
              <a:gd name="T16" fmla="*/ 0 60000 65536"/>
              <a:gd name="T17" fmla="*/ 0 60000 65536"/>
              <a:gd name="T18" fmla="*/ 0 60000 65536"/>
              <a:gd name="T19" fmla="*/ 0 60000 65536"/>
              <a:gd name="T20" fmla="*/ 0 60000 65536"/>
              <a:gd name="T21" fmla="*/ 0 w 34"/>
              <a:gd name="T22" fmla="*/ 0 h 31"/>
              <a:gd name="T23" fmla="*/ 34 w 3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1">
                <a:moveTo>
                  <a:pt x="19" y="0"/>
                </a:moveTo>
                <a:lnTo>
                  <a:pt x="32" y="27"/>
                </a:lnTo>
                <a:lnTo>
                  <a:pt x="34" y="26"/>
                </a:lnTo>
                <a:lnTo>
                  <a:pt x="25" y="31"/>
                </a:lnTo>
                <a:lnTo>
                  <a:pt x="9" y="4"/>
                </a:lnTo>
                <a:lnTo>
                  <a:pt x="0" y="9"/>
                </a:lnTo>
                <a:lnTo>
                  <a:pt x="19" y="0"/>
                </a:lnTo>
                <a:close/>
              </a:path>
            </a:pathLst>
          </a:custGeom>
          <a:solidFill>
            <a:srgbClr val="000000"/>
          </a:solidFill>
          <a:ln w="0">
            <a:solidFill>
              <a:srgbClr val="000000"/>
            </a:solidFill>
            <a:round/>
            <a:headEnd/>
            <a:tailEnd/>
          </a:ln>
        </p:spPr>
        <p:txBody>
          <a:bodyPr/>
          <a:lstStyle/>
          <a:p>
            <a:endParaRPr lang="en-US"/>
          </a:p>
        </p:txBody>
      </p:sp>
      <p:sp>
        <p:nvSpPr>
          <p:cNvPr id="68070" name="Freeform 484"/>
          <p:cNvSpPr>
            <a:spLocks noChangeAspect="1"/>
          </p:cNvSpPr>
          <p:nvPr/>
        </p:nvSpPr>
        <p:spPr bwMode="auto">
          <a:xfrm>
            <a:off x="8777288" y="4019550"/>
            <a:ext cx="9525" cy="9525"/>
          </a:xfrm>
          <a:custGeom>
            <a:avLst/>
            <a:gdLst>
              <a:gd name="T0" fmla="*/ 2147483647 w 25"/>
              <a:gd name="T1" fmla="*/ 0 h 32"/>
              <a:gd name="T2" fmla="*/ 2147483647 w 25"/>
              <a:gd name="T3" fmla="*/ 2147483647 h 32"/>
              <a:gd name="T4" fmla="*/ 2147483647 w 25"/>
              <a:gd name="T5" fmla="*/ 2147483647 h 32"/>
              <a:gd name="T6" fmla="*/ 0 w 25"/>
              <a:gd name="T7" fmla="*/ 2147483647 h 32"/>
              <a:gd name="T8" fmla="*/ 2147483647 w 25"/>
              <a:gd name="T9" fmla="*/ 0 h 32"/>
              <a:gd name="T10" fmla="*/ 0 60000 65536"/>
              <a:gd name="T11" fmla="*/ 0 60000 65536"/>
              <a:gd name="T12" fmla="*/ 0 60000 65536"/>
              <a:gd name="T13" fmla="*/ 0 60000 65536"/>
              <a:gd name="T14" fmla="*/ 0 60000 65536"/>
              <a:gd name="T15" fmla="*/ 0 w 25"/>
              <a:gd name="T16" fmla="*/ 0 h 32"/>
              <a:gd name="T17" fmla="*/ 25 w 25"/>
              <a:gd name="T18" fmla="*/ 32 h 32"/>
            </a:gdLst>
            <a:ahLst/>
            <a:cxnLst>
              <a:cxn ang="T10">
                <a:pos x="T0" y="T1"/>
              </a:cxn>
              <a:cxn ang="T11">
                <a:pos x="T2" y="T3"/>
              </a:cxn>
              <a:cxn ang="T12">
                <a:pos x="T4" y="T5"/>
              </a:cxn>
              <a:cxn ang="T13">
                <a:pos x="T6" y="T7"/>
              </a:cxn>
              <a:cxn ang="T14">
                <a:pos x="T8" y="T9"/>
              </a:cxn>
            </a:cxnLst>
            <a:rect l="T15" t="T16" r="T17" b="T18"/>
            <a:pathLst>
              <a:path w="25" h="32">
                <a:moveTo>
                  <a:pt x="9" y="0"/>
                </a:moveTo>
                <a:lnTo>
                  <a:pt x="25" y="27"/>
                </a:lnTo>
                <a:lnTo>
                  <a:pt x="17" y="32"/>
                </a:lnTo>
                <a:lnTo>
                  <a:pt x="0" y="5"/>
                </a:lnTo>
                <a:lnTo>
                  <a:pt x="9" y="0"/>
                </a:lnTo>
                <a:close/>
              </a:path>
            </a:pathLst>
          </a:custGeom>
          <a:solidFill>
            <a:srgbClr val="000000"/>
          </a:solidFill>
          <a:ln w="0">
            <a:solidFill>
              <a:srgbClr val="000000"/>
            </a:solidFill>
            <a:round/>
            <a:headEnd/>
            <a:tailEnd/>
          </a:ln>
        </p:spPr>
        <p:txBody>
          <a:bodyPr/>
          <a:lstStyle/>
          <a:p>
            <a:endParaRPr lang="en-US"/>
          </a:p>
        </p:txBody>
      </p:sp>
      <p:sp>
        <p:nvSpPr>
          <p:cNvPr id="68071" name="Freeform 485"/>
          <p:cNvSpPr>
            <a:spLocks noChangeAspect="1"/>
          </p:cNvSpPr>
          <p:nvPr/>
        </p:nvSpPr>
        <p:spPr bwMode="auto">
          <a:xfrm>
            <a:off x="8778875" y="4019550"/>
            <a:ext cx="7938" cy="11113"/>
          </a:xfrm>
          <a:custGeom>
            <a:avLst/>
            <a:gdLst>
              <a:gd name="T0" fmla="*/ 0 w 15"/>
              <a:gd name="T1" fmla="*/ 0 h 31"/>
              <a:gd name="T2" fmla="*/ 0 w 15"/>
              <a:gd name="T3" fmla="*/ 0 h 31"/>
              <a:gd name="T4" fmla="*/ 2147483647 w 15"/>
              <a:gd name="T5" fmla="*/ 0 h 31"/>
              <a:gd name="T6" fmla="*/ 2147483647 w 15"/>
              <a:gd name="T7" fmla="*/ 2147483647 h 31"/>
              <a:gd name="T8" fmla="*/ 2147483647 w 15"/>
              <a:gd name="T9" fmla="*/ 2147483647 h 31"/>
              <a:gd name="T10" fmla="*/ 2147483647 w 15"/>
              <a:gd name="T11" fmla="*/ 2147483647 h 31"/>
              <a:gd name="T12" fmla="*/ 2147483647 w 15"/>
              <a:gd name="T13" fmla="*/ 2147483647 h 31"/>
              <a:gd name="T14" fmla="*/ 2147483647 w 15"/>
              <a:gd name="T15" fmla="*/ 2147483647 h 31"/>
              <a:gd name="T16" fmla="*/ 2147483647 w 15"/>
              <a:gd name="T17" fmla="*/ 2147483647 h 31"/>
              <a:gd name="T18" fmla="*/ 2147483647 w 15"/>
              <a:gd name="T19" fmla="*/ 2147483647 h 31"/>
              <a:gd name="T20" fmla="*/ 2147483647 w 15"/>
              <a:gd name="T21" fmla="*/ 2147483647 h 31"/>
              <a:gd name="T22" fmla="*/ 2147483647 w 15"/>
              <a:gd name="T23" fmla="*/ 2147483647 h 31"/>
              <a:gd name="T24" fmla="*/ 2147483647 w 15"/>
              <a:gd name="T25" fmla="*/ 2147483647 h 31"/>
              <a:gd name="T26" fmla="*/ 2147483647 w 15"/>
              <a:gd name="T27" fmla="*/ 2147483647 h 31"/>
              <a:gd name="T28" fmla="*/ 2147483647 w 15"/>
              <a:gd name="T29" fmla="*/ 2147483647 h 31"/>
              <a:gd name="T30" fmla="*/ 2147483647 w 15"/>
              <a:gd name="T31" fmla="*/ 2147483647 h 31"/>
              <a:gd name="T32" fmla="*/ 2147483647 w 15"/>
              <a:gd name="T33" fmla="*/ 2147483647 h 31"/>
              <a:gd name="T34" fmla="*/ 2147483647 w 15"/>
              <a:gd name="T35" fmla="*/ 2147483647 h 31"/>
              <a:gd name="T36" fmla="*/ 2147483647 w 15"/>
              <a:gd name="T37" fmla="*/ 2147483647 h 31"/>
              <a:gd name="T38" fmla="*/ 0 w 15"/>
              <a:gd name="T39" fmla="*/ 2147483647 h 31"/>
              <a:gd name="T40" fmla="*/ 0 w 15"/>
              <a:gd name="T41" fmla="*/ 2147483647 h 31"/>
              <a:gd name="T42" fmla="*/ 0 w 15"/>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1"/>
              <a:gd name="T68" fmla="*/ 15 w 15"/>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1">
                <a:moveTo>
                  <a:pt x="0" y="0"/>
                </a:moveTo>
                <a:lnTo>
                  <a:pt x="0" y="0"/>
                </a:lnTo>
                <a:lnTo>
                  <a:pt x="2" y="0"/>
                </a:lnTo>
                <a:lnTo>
                  <a:pt x="5" y="1"/>
                </a:lnTo>
                <a:lnTo>
                  <a:pt x="7" y="2"/>
                </a:lnTo>
                <a:lnTo>
                  <a:pt x="9" y="4"/>
                </a:lnTo>
                <a:lnTo>
                  <a:pt x="11" y="6"/>
                </a:lnTo>
                <a:lnTo>
                  <a:pt x="13" y="8"/>
                </a:lnTo>
                <a:lnTo>
                  <a:pt x="14" y="10"/>
                </a:lnTo>
                <a:lnTo>
                  <a:pt x="15" y="13"/>
                </a:lnTo>
                <a:lnTo>
                  <a:pt x="15" y="16"/>
                </a:lnTo>
                <a:lnTo>
                  <a:pt x="15" y="18"/>
                </a:lnTo>
                <a:lnTo>
                  <a:pt x="14" y="21"/>
                </a:lnTo>
                <a:lnTo>
                  <a:pt x="13" y="23"/>
                </a:lnTo>
                <a:lnTo>
                  <a:pt x="11" y="25"/>
                </a:lnTo>
                <a:lnTo>
                  <a:pt x="9" y="27"/>
                </a:lnTo>
                <a:lnTo>
                  <a:pt x="7" y="29"/>
                </a:lnTo>
                <a:lnTo>
                  <a:pt x="5" y="30"/>
                </a:lnTo>
                <a:lnTo>
                  <a:pt x="2"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68072" name="Freeform 486"/>
          <p:cNvSpPr>
            <a:spLocks noChangeAspect="1"/>
          </p:cNvSpPr>
          <p:nvPr/>
        </p:nvSpPr>
        <p:spPr bwMode="auto">
          <a:xfrm>
            <a:off x="8743950" y="4022725"/>
            <a:ext cx="1588" cy="9525"/>
          </a:xfrm>
          <a:custGeom>
            <a:avLst/>
            <a:gdLst>
              <a:gd name="T0" fmla="*/ 2147483647 w 2"/>
              <a:gd name="T1" fmla="*/ 2147483647 h 31"/>
              <a:gd name="T2" fmla="*/ 0 w 2"/>
              <a:gd name="T3" fmla="*/ 0 h 31"/>
              <a:gd name="T4" fmla="*/ 2147483647 w 2"/>
              <a:gd name="T5" fmla="*/ 2147483647 h 31"/>
              <a:gd name="T6" fmla="*/ 0 60000 65536"/>
              <a:gd name="T7" fmla="*/ 0 60000 65536"/>
              <a:gd name="T8" fmla="*/ 0 60000 65536"/>
              <a:gd name="T9" fmla="*/ 0 w 2"/>
              <a:gd name="T10" fmla="*/ 0 h 31"/>
              <a:gd name="T11" fmla="*/ 2 w 2"/>
              <a:gd name="T12" fmla="*/ 31 h 31"/>
            </a:gdLst>
            <a:ahLst/>
            <a:cxnLst>
              <a:cxn ang="T6">
                <a:pos x="T0" y="T1"/>
              </a:cxn>
              <a:cxn ang="T7">
                <a:pos x="T2" y="T3"/>
              </a:cxn>
              <a:cxn ang="T8">
                <a:pos x="T4" y="T5"/>
              </a:cxn>
            </a:cxnLst>
            <a:rect l="T9" t="T10" r="T11" b="T12"/>
            <a:pathLst>
              <a:path w="2" h="31">
                <a:moveTo>
                  <a:pt x="2" y="31"/>
                </a:moveTo>
                <a:lnTo>
                  <a:pt x="0" y="0"/>
                </a:lnTo>
                <a:lnTo>
                  <a:pt x="2" y="31"/>
                </a:lnTo>
                <a:close/>
              </a:path>
            </a:pathLst>
          </a:custGeom>
          <a:solidFill>
            <a:srgbClr val="000000"/>
          </a:solidFill>
          <a:ln w="0">
            <a:solidFill>
              <a:srgbClr val="000000"/>
            </a:solidFill>
            <a:round/>
            <a:headEnd/>
            <a:tailEnd/>
          </a:ln>
        </p:spPr>
        <p:txBody>
          <a:bodyPr/>
          <a:lstStyle/>
          <a:p>
            <a:endParaRPr lang="en-US"/>
          </a:p>
        </p:txBody>
      </p:sp>
      <p:sp>
        <p:nvSpPr>
          <p:cNvPr id="68073" name="Freeform 487"/>
          <p:cNvSpPr>
            <a:spLocks noChangeAspect="1"/>
          </p:cNvSpPr>
          <p:nvPr/>
        </p:nvSpPr>
        <p:spPr bwMode="auto">
          <a:xfrm>
            <a:off x="8775700" y="4019550"/>
            <a:ext cx="3175" cy="11113"/>
          </a:xfrm>
          <a:custGeom>
            <a:avLst/>
            <a:gdLst>
              <a:gd name="T0" fmla="*/ 2147483647 w 14"/>
              <a:gd name="T1" fmla="*/ 0 h 31"/>
              <a:gd name="T2" fmla="*/ 2147483647 w 14"/>
              <a:gd name="T3" fmla="*/ 2147483647 h 31"/>
              <a:gd name="T4" fmla="*/ 0 w 14"/>
              <a:gd name="T5" fmla="*/ 2147483647 h 31"/>
              <a:gd name="T6" fmla="*/ 0 w 14"/>
              <a:gd name="T7" fmla="*/ 2147483647 h 31"/>
              <a:gd name="T8" fmla="*/ 0 w 14"/>
              <a:gd name="T9" fmla="*/ 0 h 31"/>
              <a:gd name="T10" fmla="*/ 0 w 14"/>
              <a:gd name="T11" fmla="*/ 0 h 31"/>
              <a:gd name="T12" fmla="*/ 2147483647 w 14"/>
              <a:gd name="T13" fmla="*/ 0 h 31"/>
              <a:gd name="T14" fmla="*/ 0 60000 65536"/>
              <a:gd name="T15" fmla="*/ 0 60000 65536"/>
              <a:gd name="T16" fmla="*/ 0 60000 65536"/>
              <a:gd name="T17" fmla="*/ 0 60000 65536"/>
              <a:gd name="T18" fmla="*/ 0 60000 65536"/>
              <a:gd name="T19" fmla="*/ 0 60000 65536"/>
              <a:gd name="T20" fmla="*/ 0 60000 65536"/>
              <a:gd name="T21" fmla="*/ 0 w 14"/>
              <a:gd name="T22" fmla="*/ 0 h 31"/>
              <a:gd name="T23" fmla="*/ 14 w 1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1">
                <a:moveTo>
                  <a:pt x="14" y="0"/>
                </a:moveTo>
                <a:lnTo>
                  <a:pt x="14" y="31"/>
                </a:lnTo>
                <a:lnTo>
                  <a:pt x="0" y="31"/>
                </a:lnTo>
                <a:lnTo>
                  <a:pt x="0" y="0"/>
                </a:lnTo>
                <a:lnTo>
                  <a:pt x="14" y="0"/>
                </a:lnTo>
                <a:close/>
              </a:path>
            </a:pathLst>
          </a:custGeom>
          <a:solidFill>
            <a:srgbClr val="000000"/>
          </a:solidFill>
          <a:ln w="0">
            <a:solidFill>
              <a:srgbClr val="000000"/>
            </a:solidFill>
            <a:round/>
            <a:headEnd/>
            <a:tailEnd/>
          </a:ln>
        </p:spPr>
        <p:txBody>
          <a:bodyPr/>
          <a:lstStyle/>
          <a:p>
            <a:endParaRPr lang="en-US"/>
          </a:p>
        </p:txBody>
      </p:sp>
      <p:sp>
        <p:nvSpPr>
          <p:cNvPr id="68074" name="Freeform 488"/>
          <p:cNvSpPr>
            <a:spLocks noChangeAspect="1"/>
          </p:cNvSpPr>
          <p:nvPr/>
        </p:nvSpPr>
        <p:spPr bwMode="auto">
          <a:xfrm>
            <a:off x="8770938" y="4019550"/>
            <a:ext cx="4762" cy="11113"/>
          </a:xfrm>
          <a:custGeom>
            <a:avLst/>
            <a:gdLst>
              <a:gd name="T0" fmla="*/ 2147483647 w 15"/>
              <a:gd name="T1" fmla="*/ 0 h 31"/>
              <a:gd name="T2" fmla="*/ 2147483647 w 15"/>
              <a:gd name="T3" fmla="*/ 2147483647 h 31"/>
              <a:gd name="T4" fmla="*/ 2147483647 w 15"/>
              <a:gd name="T5" fmla="*/ 2147483647 h 31"/>
              <a:gd name="T6" fmla="*/ 2147483647 w 15"/>
              <a:gd name="T7" fmla="*/ 2147483647 h 31"/>
              <a:gd name="T8" fmla="*/ 0 w 15"/>
              <a:gd name="T9" fmla="*/ 0 h 31"/>
              <a:gd name="T10" fmla="*/ 0 w 15"/>
              <a:gd name="T11" fmla="*/ 0 h 31"/>
              <a:gd name="T12" fmla="*/ 2147483647 w 15"/>
              <a:gd name="T13" fmla="*/ 0 h 31"/>
              <a:gd name="T14" fmla="*/ 0 60000 65536"/>
              <a:gd name="T15" fmla="*/ 0 60000 65536"/>
              <a:gd name="T16" fmla="*/ 0 60000 65536"/>
              <a:gd name="T17" fmla="*/ 0 60000 65536"/>
              <a:gd name="T18" fmla="*/ 0 60000 65536"/>
              <a:gd name="T19" fmla="*/ 0 60000 65536"/>
              <a:gd name="T20" fmla="*/ 0 60000 65536"/>
              <a:gd name="T21" fmla="*/ 0 w 15"/>
              <a:gd name="T22" fmla="*/ 0 h 31"/>
              <a:gd name="T23" fmla="*/ 15 w 15"/>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31">
                <a:moveTo>
                  <a:pt x="15" y="0"/>
                </a:moveTo>
                <a:lnTo>
                  <a:pt x="15" y="31"/>
                </a:lnTo>
                <a:lnTo>
                  <a:pt x="2" y="31"/>
                </a:lnTo>
                <a:lnTo>
                  <a:pt x="0" y="0"/>
                </a:lnTo>
                <a:lnTo>
                  <a:pt x="15" y="0"/>
                </a:lnTo>
                <a:close/>
              </a:path>
            </a:pathLst>
          </a:custGeom>
          <a:solidFill>
            <a:srgbClr val="000000"/>
          </a:solidFill>
          <a:ln w="0">
            <a:solidFill>
              <a:srgbClr val="000000"/>
            </a:solidFill>
            <a:round/>
            <a:headEnd/>
            <a:tailEnd/>
          </a:ln>
        </p:spPr>
        <p:txBody>
          <a:bodyPr/>
          <a:lstStyle/>
          <a:p>
            <a:endParaRPr lang="en-US"/>
          </a:p>
        </p:txBody>
      </p:sp>
      <p:sp>
        <p:nvSpPr>
          <p:cNvPr id="68075" name="Freeform 489"/>
          <p:cNvSpPr>
            <a:spLocks noChangeAspect="1"/>
          </p:cNvSpPr>
          <p:nvPr/>
        </p:nvSpPr>
        <p:spPr bwMode="auto">
          <a:xfrm>
            <a:off x="8764588" y="4019550"/>
            <a:ext cx="6350" cy="11113"/>
          </a:xfrm>
          <a:custGeom>
            <a:avLst/>
            <a:gdLst>
              <a:gd name="T0" fmla="*/ 2147483647 w 18"/>
              <a:gd name="T1" fmla="*/ 0 h 32"/>
              <a:gd name="T2" fmla="*/ 2147483647 w 18"/>
              <a:gd name="T3" fmla="*/ 2147483647 h 32"/>
              <a:gd name="T4" fmla="*/ 2147483647 w 18"/>
              <a:gd name="T5" fmla="*/ 2147483647 h 32"/>
              <a:gd name="T6" fmla="*/ 2147483647 w 18"/>
              <a:gd name="T7" fmla="*/ 2147483647 h 32"/>
              <a:gd name="T8" fmla="*/ 2147483647 w 18"/>
              <a:gd name="T9" fmla="*/ 2147483647 h 32"/>
              <a:gd name="T10" fmla="*/ 0 w 18"/>
              <a:gd name="T11" fmla="*/ 2147483647 h 32"/>
              <a:gd name="T12" fmla="*/ 2147483647 w 18"/>
              <a:gd name="T13" fmla="*/ 0 h 32"/>
              <a:gd name="T14" fmla="*/ 0 60000 65536"/>
              <a:gd name="T15" fmla="*/ 0 60000 65536"/>
              <a:gd name="T16" fmla="*/ 0 60000 65536"/>
              <a:gd name="T17" fmla="*/ 0 60000 65536"/>
              <a:gd name="T18" fmla="*/ 0 60000 65536"/>
              <a:gd name="T19" fmla="*/ 0 60000 65536"/>
              <a:gd name="T20" fmla="*/ 0 60000 65536"/>
              <a:gd name="T21" fmla="*/ 0 w 18"/>
              <a:gd name="T22" fmla="*/ 0 h 32"/>
              <a:gd name="T23" fmla="*/ 18 w 18"/>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32">
                <a:moveTo>
                  <a:pt x="16" y="0"/>
                </a:moveTo>
                <a:lnTo>
                  <a:pt x="18" y="31"/>
                </a:lnTo>
                <a:lnTo>
                  <a:pt x="6" y="32"/>
                </a:lnTo>
                <a:lnTo>
                  <a:pt x="5" y="32"/>
                </a:lnTo>
                <a:lnTo>
                  <a:pt x="1" y="1"/>
                </a:lnTo>
                <a:lnTo>
                  <a:pt x="0" y="1"/>
                </a:lnTo>
                <a:lnTo>
                  <a:pt x="16" y="0"/>
                </a:lnTo>
                <a:close/>
              </a:path>
            </a:pathLst>
          </a:custGeom>
          <a:solidFill>
            <a:srgbClr val="000000"/>
          </a:solidFill>
          <a:ln w="0">
            <a:solidFill>
              <a:srgbClr val="000000"/>
            </a:solidFill>
            <a:round/>
            <a:headEnd/>
            <a:tailEnd/>
          </a:ln>
        </p:spPr>
        <p:txBody>
          <a:bodyPr/>
          <a:lstStyle/>
          <a:p>
            <a:endParaRPr lang="en-US"/>
          </a:p>
        </p:txBody>
      </p:sp>
      <p:sp>
        <p:nvSpPr>
          <p:cNvPr id="68076" name="Freeform 490"/>
          <p:cNvSpPr>
            <a:spLocks noChangeAspect="1"/>
          </p:cNvSpPr>
          <p:nvPr/>
        </p:nvSpPr>
        <p:spPr bwMode="auto">
          <a:xfrm>
            <a:off x="8761413" y="4021138"/>
            <a:ext cx="6350" cy="9525"/>
          </a:xfrm>
          <a:custGeom>
            <a:avLst/>
            <a:gdLst>
              <a:gd name="T0" fmla="*/ 2147483647 w 18"/>
              <a:gd name="T1" fmla="*/ 0 h 33"/>
              <a:gd name="T2" fmla="*/ 2147483647 w 18"/>
              <a:gd name="T3" fmla="*/ 2147483647 h 33"/>
              <a:gd name="T4" fmla="*/ 2147483647 w 18"/>
              <a:gd name="T5" fmla="*/ 2147483647 h 33"/>
              <a:gd name="T6" fmla="*/ 2147483647 w 18"/>
              <a:gd name="T7" fmla="*/ 2147483647 h 33"/>
              <a:gd name="T8" fmla="*/ 2147483647 w 18"/>
              <a:gd name="T9" fmla="*/ 2147483647 h 33"/>
              <a:gd name="T10" fmla="*/ 0 w 18"/>
              <a:gd name="T11" fmla="*/ 2147483647 h 33"/>
              <a:gd name="T12" fmla="*/ 2147483647 w 18"/>
              <a:gd name="T13" fmla="*/ 0 h 33"/>
              <a:gd name="T14" fmla="*/ 0 60000 65536"/>
              <a:gd name="T15" fmla="*/ 0 60000 65536"/>
              <a:gd name="T16" fmla="*/ 0 60000 65536"/>
              <a:gd name="T17" fmla="*/ 0 60000 65536"/>
              <a:gd name="T18" fmla="*/ 0 60000 65536"/>
              <a:gd name="T19" fmla="*/ 0 60000 65536"/>
              <a:gd name="T20" fmla="*/ 0 60000 65536"/>
              <a:gd name="T21" fmla="*/ 0 w 18"/>
              <a:gd name="T22" fmla="*/ 0 h 33"/>
              <a:gd name="T23" fmla="*/ 18 w 18"/>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33">
                <a:moveTo>
                  <a:pt x="14" y="0"/>
                </a:moveTo>
                <a:lnTo>
                  <a:pt x="18" y="31"/>
                </a:lnTo>
                <a:lnTo>
                  <a:pt x="6" y="33"/>
                </a:lnTo>
                <a:lnTo>
                  <a:pt x="4" y="33"/>
                </a:lnTo>
                <a:lnTo>
                  <a:pt x="2" y="2"/>
                </a:lnTo>
                <a:lnTo>
                  <a:pt x="0" y="2"/>
                </a:lnTo>
                <a:lnTo>
                  <a:pt x="14" y="0"/>
                </a:lnTo>
                <a:close/>
              </a:path>
            </a:pathLst>
          </a:custGeom>
          <a:solidFill>
            <a:srgbClr val="000000"/>
          </a:solidFill>
          <a:ln w="0">
            <a:solidFill>
              <a:srgbClr val="000000"/>
            </a:solidFill>
            <a:round/>
            <a:headEnd/>
            <a:tailEnd/>
          </a:ln>
        </p:spPr>
        <p:txBody>
          <a:bodyPr/>
          <a:lstStyle/>
          <a:p>
            <a:endParaRPr lang="en-US"/>
          </a:p>
        </p:txBody>
      </p:sp>
      <p:sp>
        <p:nvSpPr>
          <p:cNvPr id="68077" name="Freeform 491"/>
          <p:cNvSpPr>
            <a:spLocks noChangeAspect="1"/>
          </p:cNvSpPr>
          <p:nvPr/>
        </p:nvSpPr>
        <p:spPr bwMode="auto">
          <a:xfrm>
            <a:off x="8756650" y="4021138"/>
            <a:ext cx="4763" cy="9525"/>
          </a:xfrm>
          <a:custGeom>
            <a:avLst/>
            <a:gdLst>
              <a:gd name="T0" fmla="*/ 2147483647 w 16"/>
              <a:gd name="T1" fmla="*/ 0 h 32"/>
              <a:gd name="T2" fmla="*/ 2147483647 w 16"/>
              <a:gd name="T3" fmla="*/ 2147483647 h 32"/>
              <a:gd name="T4" fmla="*/ 2147483647 w 16"/>
              <a:gd name="T5" fmla="*/ 2147483647 h 32"/>
              <a:gd name="T6" fmla="*/ 2147483647 w 16"/>
              <a:gd name="T7" fmla="*/ 2147483647 h 32"/>
              <a:gd name="T8" fmla="*/ 0 w 16"/>
              <a:gd name="T9" fmla="*/ 2147483647 h 32"/>
              <a:gd name="T10" fmla="*/ 0 w 16"/>
              <a:gd name="T11" fmla="*/ 2147483647 h 32"/>
              <a:gd name="T12" fmla="*/ 2147483647 w 16"/>
              <a:gd name="T13" fmla="*/ 0 h 32"/>
              <a:gd name="T14" fmla="*/ 0 60000 65536"/>
              <a:gd name="T15" fmla="*/ 0 60000 65536"/>
              <a:gd name="T16" fmla="*/ 0 60000 65536"/>
              <a:gd name="T17" fmla="*/ 0 60000 65536"/>
              <a:gd name="T18" fmla="*/ 0 60000 65536"/>
              <a:gd name="T19" fmla="*/ 0 60000 65536"/>
              <a:gd name="T20" fmla="*/ 0 60000 65536"/>
              <a:gd name="T21" fmla="*/ 0 w 16"/>
              <a:gd name="T22" fmla="*/ 0 h 32"/>
              <a:gd name="T23" fmla="*/ 16 w 1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32">
                <a:moveTo>
                  <a:pt x="14" y="0"/>
                </a:moveTo>
                <a:lnTo>
                  <a:pt x="16" y="31"/>
                </a:lnTo>
                <a:lnTo>
                  <a:pt x="2" y="32"/>
                </a:lnTo>
                <a:lnTo>
                  <a:pt x="0" y="1"/>
                </a:lnTo>
                <a:lnTo>
                  <a:pt x="14" y="0"/>
                </a:lnTo>
                <a:close/>
              </a:path>
            </a:pathLst>
          </a:custGeom>
          <a:solidFill>
            <a:srgbClr val="000000"/>
          </a:solidFill>
          <a:ln w="0">
            <a:solidFill>
              <a:srgbClr val="000000"/>
            </a:solidFill>
            <a:round/>
            <a:headEnd/>
            <a:tailEnd/>
          </a:ln>
        </p:spPr>
        <p:txBody>
          <a:bodyPr/>
          <a:lstStyle/>
          <a:p>
            <a:endParaRPr lang="en-US"/>
          </a:p>
        </p:txBody>
      </p:sp>
      <p:sp>
        <p:nvSpPr>
          <p:cNvPr id="68078" name="Freeform 492"/>
          <p:cNvSpPr>
            <a:spLocks noChangeAspect="1"/>
          </p:cNvSpPr>
          <p:nvPr/>
        </p:nvSpPr>
        <p:spPr bwMode="auto">
          <a:xfrm>
            <a:off x="8753475" y="4021138"/>
            <a:ext cx="3175" cy="11112"/>
          </a:xfrm>
          <a:custGeom>
            <a:avLst/>
            <a:gdLst>
              <a:gd name="T0" fmla="*/ 2147483647 w 14"/>
              <a:gd name="T1" fmla="*/ 0 h 32"/>
              <a:gd name="T2" fmla="*/ 2147483647 w 14"/>
              <a:gd name="T3" fmla="*/ 2147483647 h 32"/>
              <a:gd name="T4" fmla="*/ 2147483647 w 14"/>
              <a:gd name="T5" fmla="*/ 2147483647 h 32"/>
              <a:gd name="T6" fmla="*/ 2147483647 w 14"/>
              <a:gd name="T7" fmla="*/ 2147483647 h 32"/>
              <a:gd name="T8" fmla="*/ 2147483647 w 14"/>
              <a:gd name="T9" fmla="*/ 2147483647 h 32"/>
              <a:gd name="T10" fmla="*/ 0 w 14"/>
              <a:gd name="T11" fmla="*/ 2147483647 h 32"/>
              <a:gd name="T12" fmla="*/ 2147483647 w 14"/>
              <a:gd name="T13" fmla="*/ 0 h 32"/>
              <a:gd name="T14" fmla="*/ 0 60000 65536"/>
              <a:gd name="T15" fmla="*/ 0 60000 65536"/>
              <a:gd name="T16" fmla="*/ 0 60000 65536"/>
              <a:gd name="T17" fmla="*/ 0 60000 65536"/>
              <a:gd name="T18" fmla="*/ 0 60000 65536"/>
              <a:gd name="T19" fmla="*/ 0 60000 65536"/>
              <a:gd name="T20" fmla="*/ 0 60000 65536"/>
              <a:gd name="T21" fmla="*/ 0 w 14"/>
              <a:gd name="T22" fmla="*/ 0 h 32"/>
              <a:gd name="T23" fmla="*/ 14 w 1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2">
                <a:moveTo>
                  <a:pt x="12" y="0"/>
                </a:moveTo>
                <a:lnTo>
                  <a:pt x="14" y="31"/>
                </a:lnTo>
                <a:lnTo>
                  <a:pt x="2" y="32"/>
                </a:lnTo>
                <a:lnTo>
                  <a:pt x="1" y="32"/>
                </a:lnTo>
                <a:lnTo>
                  <a:pt x="1" y="1"/>
                </a:lnTo>
                <a:lnTo>
                  <a:pt x="0" y="1"/>
                </a:lnTo>
                <a:lnTo>
                  <a:pt x="12" y="0"/>
                </a:lnTo>
                <a:close/>
              </a:path>
            </a:pathLst>
          </a:custGeom>
          <a:solidFill>
            <a:srgbClr val="000000"/>
          </a:solidFill>
          <a:ln w="0">
            <a:solidFill>
              <a:srgbClr val="000000"/>
            </a:solidFill>
            <a:round/>
            <a:headEnd/>
            <a:tailEnd/>
          </a:ln>
        </p:spPr>
        <p:txBody>
          <a:bodyPr/>
          <a:lstStyle/>
          <a:p>
            <a:endParaRPr lang="en-US"/>
          </a:p>
        </p:txBody>
      </p:sp>
      <p:sp>
        <p:nvSpPr>
          <p:cNvPr id="68079" name="Freeform 493"/>
          <p:cNvSpPr>
            <a:spLocks noChangeAspect="1"/>
          </p:cNvSpPr>
          <p:nvPr/>
        </p:nvSpPr>
        <p:spPr bwMode="auto">
          <a:xfrm>
            <a:off x="8747125" y="4021138"/>
            <a:ext cx="6350" cy="11112"/>
          </a:xfrm>
          <a:custGeom>
            <a:avLst/>
            <a:gdLst>
              <a:gd name="T0" fmla="*/ 2147483647 w 14"/>
              <a:gd name="T1" fmla="*/ 0 h 31"/>
              <a:gd name="T2" fmla="*/ 2147483647 w 14"/>
              <a:gd name="T3" fmla="*/ 2147483647 h 31"/>
              <a:gd name="T4" fmla="*/ 2147483647 w 14"/>
              <a:gd name="T5" fmla="*/ 2147483647 h 31"/>
              <a:gd name="T6" fmla="*/ 2147483647 w 14"/>
              <a:gd name="T7" fmla="*/ 2147483647 h 31"/>
              <a:gd name="T8" fmla="*/ 0 w 14"/>
              <a:gd name="T9" fmla="*/ 0 h 31"/>
              <a:gd name="T10" fmla="*/ 0 w 14"/>
              <a:gd name="T11" fmla="*/ 0 h 31"/>
              <a:gd name="T12" fmla="*/ 2147483647 w 14"/>
              <a:gd name="T13" fmla="*/ 0 h 31"/>
              <a:gd name="T14" fmla="*/ 0 60000 65536"/>
              <a:gd name="T15" fmla="*/ 0 60000 65536"/>
              <a:gd name="T16" fmla="*/ 0 60000 65536"/>
              <a:gd name="T17" fmla="*/ 0 60000 65536"/>
              <a:gd name="T18" fmla="*/ 0 60000 65536"/>
              <a:gd name="T19" fmla="*/ 0 60000 65536"/>
              <a:gd name="T20" fmla="*/ 0 60000 65536"/>
              <a:gd name="T21" fmla="*/ 0 w 14"/>
              <a:gd name="T22" fmla="*/ 0 h 31"/>
              <a:gd name="T23" fmla="*/ 14 w 1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1">
                <a:moveTo>
                  <a:pt x="14" y="0"/>
                </a:moveTo>
                <a:lnTo>
                  <a:pt x="14" y="31"/>
                </a:lnTo>
                <a:lnTo>
                  <a:pt x="2" y="31"/>
                </a:lnTo>
                <a:lnTo>
                  <a:pt x="0" y="0"/>
                </a:lnTo>
                <a:lnTo>
                  <a:pt x="14" y="0"/>
                </a:lnTo>
                <a:close/>
              </a:path>
            </a:pathLst>
          </a:custGeom>
          <a:solidFill>
            <a:srgbClr val="000000"/>
          </a:solidFill>
          <a:ln w="0">
            <a:solidFill>
              <a:srgbClr val="000000"/>
            </a:solidFill>
            <a:round/>
            <a:headEnd/>
            <a:tailEnd/>
          </a:ln>
        </p:spPr>
        <p:txBody>
          <a:bodyPr/>
          <a:lstStyle/>
          <a:p>
            <a:endParaRPr lang="en-US"/>
          </a:p>
        </p:txBody>
      </p:sp>
      <p:sp>
        <p:nvSpPr>
          <p:cNvPr id="68080" name="Freeform 494"/>
          <p:cNvSpPr>
            <a:spLocks noChangeAspect="1"/>
          </p:cNvSpPr>
          <p:nvPr/>
        </p:nvSpPr>
        <p:spPr bwMode="auto">
          <a:xfrm>
            <a:off x="8743950" y="4021138"/>
            <a:ext cx="3175" cy="11112"/>
          </a:xfrm>
          <a:custGeom>
            <a:avLst/>
            <a:gdLst>
              <a:gd name="T0" fmla="*/ 2147483647 w 12"/>
              <a:gd name="T1" fmla="*/ 0 h 32"/>
              <a:gd name="T2" fmla="*/ 2147483647 w 12"/>
              <a:gd name="T3" fmla="*/ 2147483647 h 32"/>
              <a:gd name="T4" fmla="*/ 2147483647 w 12"/>
              <a:gd name="T5" fmla="*/ 2147483647 h 32"/>
              <a:gd name="T6" fmla="*/ 0 w 12"/>
              <a:gd name="T7" fmla="*/ 2147483647 h 32"/>
              <a:gd name="T8" fmla="*/ 2147483647 w 12"/>
              <a:gd name="T9" fmla="*/ 0 h 32"/>
              <a:gd name="T10" fmla="*/ 0 60000 65536"/>
              <a:gd name="T11" fmla="*/ 0 60000 65536"/>
              <a:gd name="T12" fmla="*/ 0 60000 65536"/>
              <a:gd name="T13" fmla="*/ 0 60000 65536"/>
              <a:gd name="T14" fmla="*/ 0 60000 65536"/>
              <a:gd name="T15" fmla="*/ 0 w 12"/>
              <a:gd name="T16" fmla="*/ 0 h 32"/>
              <a:gd name="T17" fmla="*/ 12 w 12"/>
              <a:gd name="T18" fmla="*/ 32 h 32"/>
            </a:gdLst>
            <a:ahLst/>
            <a:cxnLst>
              <a:cxn ang="T10">
                <a:pos x="T0" y="T1"/>
              </a:cxn>
              <a:cxn ang="T11">
                <a:pos x="T2" y="T3"/>
              </a:cxn>
              <a:cxn ang="T12">
                <a:pos x="T4" y="T5"/>
              </a:cxn>
              <a:cxn ang="T13">
                <a:pos x="T6" y="T7"/>
              </a:cxn>
              <a:cxn ang="T14">
                <a:pos x="T8" y="T9"/>
              </a:cxn>
            </a:cxnLst>
            <a:rect l="T15" t="T16" r="T17" b="T18"/>
            <a:pathLst>
              <a:path w="12" h="32">
                <a:moveTo>
                  <a:pt x="10" y="0"/>
                </a:moveTo>
                <a:lnTo>
                  <a:pt x="12" y="31"/>
                </a:lnTo>
                <a:lnTo>
                  <a:pt x="2" y="32"/>
                </a:lnTo>
                <a:lnTo>
                  <a:pt x="0" y="1"/>
                </a:lnTo>
                <a:lnTo>
                  <a:pt x="10" y="0"/>
                </a:lnTo>
                <a:close/>
              </a:path>
            </a:pathLst>
          </a:custGeom>
          <a:solidFill>
            <a:srgbClr val="000000"/>
          </a:solidFill>
          <a:ln w="0">
            <a:solidFill>
              <a:srgbClr val="000000"/>
            </a:solidFill>
            <a:round/>
            <a:headEnd/>
            <a:tailEnd/>
          </a:ln>
        </p:spPr>
        <p:txBody>
          <a:bodyPr/>
          <a:lstStyle/>
          <a:p>
            <a:endParaRPr lang="en-US"/>
          </a:p>
        </p:txBody>
      </p:sp>
      <p:sp>
        <p:nvSpPr>
          <p:cNvPr id="68081" name="Freeform 495"/>
          <p:cNvSpPr>
            <a:spLocks noChangeAspect="1"/>
          </p:cNvSpPr>
          <p:nvPr/>
        </p:nvSpPr>
        <p:spPr bwMode="auto">
          <a:xfrm>
            <a:off x="8788400" y="3895725"/>
            <a:ext cx="1588" cy="12700"/>
          </a:xfrm>
          <a:custGeom>
            <a:avLst/>
            <a:gdLst>
              <a:gd name="T0" fmla="*/ 2147483647 w 5"/>
              <a:gd name="T1" fmla="*/ 0 h 31"/>
              <a:gd name="T2" fmla="*/ 0 w 5"/>
              <a:gd name="T3" fmla="*/ 2147483647 h 31"/>
              <a:gd name="T4" fmla="*/ 2147483647 w 5"/>
              <a:gd name="T5" fmla="*/ 0 h 31"/>
              <a:gd name="T6" fmla="*/ 0 60000 65536"/>
              <a:gd name="T7" fmla="*/ 0 60000 65536"/>
              <a:gd name="T8" fmla="*/ 0 60000 65536"/>
              <a:gd name="T9" fmla="*/ 0 w 5"/>
              <a:gd name="T10" fmla="*/ 0 h 31"/>
              <a:gd name="T11" fmla="*/ 5 w 5"/>
              <a:gd name="T12" fmla="*/ 31 h 31"/>
            </a:gdLst>
            <a:ahLst/>
            <a:cxnLst>
              <a:cxn ang="T6">
                <a:pos x="T0" y="T1"/>
              </a:cxn>
              <a:cxn ang="T7">
                <a:pos x="T2" y="T3"/>
              </a:cxn>
              <a:cxn ang="T8">
                <a:pos x="T4" y="T5"/>
              </a:cxn>
            </a:cxnLst>
            <a:rect l="T9" t="T10" r="T11" b="T12"/>
            <a:pathLst>
              <a:path w="5" h="31">
                <a:moveTo>
                  <a:pt x="5" y="0"/>
                </a:moveTo>
                <a:lnTo>
                  <a:pt x="0" y="31"/>
                </a:lnTo>
                <a:lnTo>
                  <a:pt x="5" y="0"/>
                </a:lnTo>
                <a:close/>
              </a:path>
            </a:pathLst>
          </a:custGeom>
          <a:solidFill>
            <a:srgbClr val="000000"/>
          </a:solidFill>
          <a:ln w="0">
            <a:solidFill>
              <a:srgbClr val="000000"/>
            </a:solidFill>
            <a:round/>
            <a:headEnd/>
            <a:tailEnd/>
          </a:ln>
        </p:spPr>
        <p:txBody>
          <a:bodyPr/>
          <a:lstStyle/>
          <a:p>
            <a:endParaRPr lang="en-US"/>
          </a:p>
        </p:txBody>
      </p:sp>
      <p:sp>
        <p:nvSpPr>
          <p:cNvPr id="68082" name="Freeform 496"/>
          <p:cNvSpPr>
            <a:spLocks noChangeAspect="1"/>
          </p:cNvSpPr>
          <p:nvPr/>
        </p:nvSpPr>
        <p:spPr bwMode="auto">
          <a:xfrm>
            <a:off x="8734425" y="3887788"/>
            <a:ext cx="4763" cy="11112"/>
          </a:xfrm>
          <a:custGeom>
            <a:avLst/>
            <a:gdLst>
              <a:gd name="T0" fmla="*/ 2147483647 w 15"/>
              <a:gd name="T1" fmla="*/ 2147483647 h 31"/>
              <a:gd name="T2" fmla="*/ 2147483647 w 15"/>
              <a:gd name="T3" fmla="*/ 2147483647 h 31"/>
              <a:gd name="T4" fmla="*/ 2147483647 w 15"/>
              <a:gd name="T5" fmla="*/ 2147483647 h 31"/>
              <a:gd name="T6" fmla="*/ 2147483647 w 15"/>
              <a:gd name="T7" fmla="*/ 2147483647 h 31"/>
              <a:gd name="T8" fmla="*/ 2147483647 w 15"/>
              <a:gd name="T9" fmla="*/ 2147483647 h 31"/>
              <a:gd name="T10" fmla="*/ 2147483647 w 15"/>
              <a:gd name="T11" fmla="*/ 2147483647 h 31"/>
              <a:gd name="T12" fmla="*/ 2147483647 w 15"/>
              <a:gd name="T13" fmla="*/ 2147483647 h 31"/>
              <a:gd name="T14" fmla="*/ 2147483647 w 15"/>
              <a:gd name="T15" fmla="*/ 2147483647 h 31"/>
              <a:gd name="T16" fmla="*/ 2147483647 w 15"/>
              <a:gd name="T17" fmla="*/ 2147483647 h 31"/>
              <a:gd name="T18" fmla="*/ 0 w 15"/>
              <a:gd name="T19" fmla="*/ 2147483647 h 31"/>
              <a:gd name="T20" fmla="*/ 0 w 15"/>
              <a:gd name="T21" fmla="*/ 2147483647 h 31"/>
              <a:gd name="T22" fmla="*/ 0 w 15"/>
              <a:gd name="T23" fmla="*/ 2147483647 h 31"/>
              <a:gd name="T24" fmla="*/ 2147483647 w 15"/>
              <a:gd name="T25" fmla="*/ 2147483647 h 31"/>
              <a:gd name="T26" fmla="*/ 2147483647 w 15"/>
              <a:gd name="T27" fmla="*/ 2147483647 h 31"/>
              <a:gd name="T28" fmla="*/ 2147483647 w 15"/>
              <a:gd name="T29" fmla="*/ 2147483647 h 31"/>
              <a:gd name="T30" fmla="*/ 2147483647 w 15"/>
              <a:gd name="T31" fmla="*/ 2147483647 h 31"/>
              <a:gd name="T32" fmla="*/ 2147483647 w 15"/>
              <a:gd name="T33" fmla="*/ 2147483647 h 31"/>
              <a:gd name="T34" fmla="*/ 2147483647 w 15"/>
              <a:gd name="T35" fmla="*/ 2147483647 h 31"/>
              <a:gd name="T36" fmla="*/ 2147483647 w 15"/>
              <a:gd name="T37" fmla="*/ 0 h 31"/>
              <a:gd name="T38" fmla="*/ 2147483647 w 15"/>
              <a:gd name="T39" fmla="*/ 0 h 31"/>
              <a:gd name="T40" fmla="*/ 2147483647 w 15"/>
              <a:gd name="T41" fmla="*/ 0 h 31"/>
              <a:gd name="T42" fmla="*/ 2147483647 w 15"/>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1"/>
              <a:gd name="T68" fmla="*/ 15 w 15"/>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1">
                <a:moveTo>
                  <a:pt x="15" y="31"/>
                </a:moveTo>
                <a:lnTo>
                  <a:pt x="15" y="31"/>
                </a:lnTo>
                <a:lnTo>
                  <a:pt x="13" y="31"/>
                </a:lnTo>
                <a:lnTo>
                  <a:pt x="10" y="30"/>
                </a:lnTo>
                <a:lnTo>
                  <a:pt x="8" y="29"/>
                </a:lnTo>
                <a:lnTo>
                  <a:pt x="6" y="27"/>
                </a:lnTo>
                <a:lnTo>
                  <a:pt x="4" y="25"/>
                </a:lnTo>
                <a:lnTo>
                  <a:pt x="2" y="23"/>
                </a:lnTo>
                <a:lnTo>
                  <a:pt x="1" y="21"/>
                </a:lnTo>
                <a:lnTo>
                  <a:pt x="0" y="18"/>
                </a:lnTo>
                <a:lnTo>
                  <a:pt x="0" y="16"/>
                </a:lnTo>
                <a:lnTo>
                  <a:pt x="0" y="13"/>
                </a:lnTo>
                <a:lnTo>
                  <a:pt x="1" y="10"/>
                </a:lnTo>
                <a:lnTo>
                  <a:pt x="2" y="8"/>
                </a:lnTo>
                <a:lnTo>
                  <a:pt x="4" y="6"/>
                </a:lnTo>
                <a:lnTo>
                  <a:pt x="6" y="4"/>
                </a:lnTo>
                <a:lnTo>
                  <a:pt x="8" y="2"/>
                </a:lnTo>
                <a:lnTo>
                  <a:pt x="10" y="1"/>
                </a:lnTo>
                <a:lnTo>
                  <a:pt x="13" y="0"/>
                </a:lnTo>
                <a:lnTo>
                  <a:pt x="15" y="0"/>
                </a:lnTo>
                <a:lnTo>
                  <a:pt x="15" y="31"/>
                </a:lnTo>
                <a:close/>
              </a:path>
            </a:pathLst>
          </a:custGeom>
          <a:solidFill>
            <a:srgbClr val="000000"/>
          </a:solidFill>
          <a:ln w="0">
            <a:solidFill>
              <a:srgbClr val="000000"/>
            </a:solidFill>
            <a:round/>
            <a:headEnd/>
            <a:tailEnd/>
          </a:ln>
        </p:spPr>
        <p:txBody>
          <a:bodyPr/>
          <a:lstStyle/>
          <a:p>
            <a:endParaRPr lang="en-US"/>
          </a:p>
        </p:txBody>
      </p:sp>
      <p:sp>
        <p:nvSpPr>
          <p:cNvPr id="68083" name="Freeform 497"/>
          <p:cNvSpPr>
            <a:spLocks noChangeAspect="1"/>
          </p:cNvSpPr>
          <p:nvPr/>
        </p:nvSpPr>
        <p:spPr bwMode="auto">
          <a:xfrm>
            <a:off x="8778875" y="3895725"/>
            <a:ext cx="9525" cy="12700"/>
          </a:xfrm>
          <a:custGeom>
            <a:avLst/>
            <a:gdLst>
              <a:gd name="T0" fmla="*/ 2147483647 w 27"/>
              <a:gd name="T1" fmla="*/ 2147483647 h 34"/>
              <a:gd name="T2" fmla="*/ 2147483647 w 27"/>
              <a:gd name="T3" fmla="*/ 2147483647 h 34"/>
              <a:gd name="T4" fmla="*/ 0 w 27"/>
              <a:gd name="T5" fmla="*/ 2147483647 h 34"/>
              <a:gd name="T6" fmla="*/ 2147483647 w 27"/>
              <a:gd name="T7" fmla="*/ 2147483647 h 34"/>
              <a:gd name="T8" fmla="*/ 2147483647 w 27"/>
              <a:gd name="T9" fmla="*/ 0 h 34"/>
              <a:gd name="T10" fmla="*/ 2147483647 w 27"/>
              <a:gd name="T11" fmla="*/ 0 h 34"/>
              <a:gd name="T12" fmla="*/ 2147483647 w 27"/>
              <a:gd name="T13" fmla="*/ 2147483647 h 34"/>
              <a:gd name="T14" fmla="*/ 0 60000 65536"/>
              <a:gd name="T15" fmla="*/ 0 60000 65536"/>
              <a:gd name="T16" fmla="*/ 0 60000 65536"/>
              <a:gd name="T17" fmla="*/ 0 60000 65536"/>
              <a:gd name="T18" fmla="*/ 0 60000 65536"/>
              <a:gd name="T19" fmla="*/ 0 60000 65536"/>
              <a:gd name="T20" fmla="*/ 0 60000 65536"/>
              <a:gd name="T21" fmla="*/ 0 w 27"/>
              <a:gd name="T22" fmla="*/ 0 h 34"/>
              <a:gd name="T23" fmla="*/ 27 w 27"/>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34">
                <a:moveTo>
                  <a:pt x="27" y="3"/>
                </a:moveTo>
                <a:lnTo>
                  <a:pt x="22" y="34"/>
                </a:lnTo>
                <a:lnTo>
                  <a:pt x="0" y="31"/>
                </a:lnTo>
                <a:lnTo>
                  <a:pt x="2" y="31"/>
                </a:lnTo>
                <a:lnTo>
                  <a:pt x="8" y="0"/>
                </a:lnTo>
                <a:lnTo>
                  <a:pt x="10" y="0"/>
                </a:lnTo>
                <a:lnTo>
                  <a:pt x="27" y="3"/>
                </a:lnTo>
                <a:close/>
              </a:path>
            </a:pathLst>
          </a:custGeom>
          <a:solidFill>
            <a:srgbClr val="000000"/>
          </a:solidFill>
          <a:ln w="0">
            <a:solidFill>
              <a:srgbClr val="000000"/>
            </a:solidFill>
            <a:round/>
            <a:headEnd/>
            <a:tailEnd/>
          </a:ln>
        </p:spPr>
        <p:txBody>
          <a:bodyPr/>
          <a:lstStyle/>
          <a:p>
            <a:endParaRPr lang="en-US"/>
          </a:p>
        </p:txBody>
      </p:sp>
      <p:sp>
        <p:nvSpPr>
          <p:cNvPr id="68084" name="Freeform 498"/>
          <p:cNvSpPr>
            <a:spLocks noChangeAspect="1"/>
          </p:cNvSpPr>
          <p:nvPr/>
        </p:nvSpPr>
        <p:spPr bwMode="auto">
          <a:xfrm>
            <a:off x="8772525" y="3894138"/>
            <a:ext cx="7938" cy="12700"/>
          </a:xfrm>
          <a:custGeom>
            <a:avLst/>
            <a:gdLst>
              <a:gd name="T0" fmla="*/ 2147483647 w 27"/>
              <a:gd name="T1" fmla="*/ 2147483647 h 37"/>
              <a:gd name="T2" fmla="*/ 2147483647 w 27"/>
              <a:gd name="T3" fmla="*/ 2147483647 h 37"/>
              <a:gd name="T4" fmla="*/ 2147483647 w 27"/>
              <a:gd name="T5" fmla="*/ 2147483647 h 37"/>
              <a:gd name="T6" fmla="*/ 2147483647 w 27"/>
              <a:gd name="T7" fmla="*/ 2147483647 h 37"/>
              <a:gd name="T8" fmla="*/ 2147483647 w 27"/>
              <a:gd name="T9" fmla="*/ 2147483647 h 37"/>
              <a:gd name="T10" fmla="*/ 0 w 27"/>
              <a:gd name="T11" fmla="*/ 0 h 37"/>
              <a:gd name="T12" fmla="*/ 2147483647 w 27"/>
              <a:gd name="T13" fmla="*/ 2147483647 h 37"/>
              <a:gd name="T14" fmla="*/ 0 60000 65536"/>
              <a:gd name="T15" fmla="*/ 0 60000 65536"/>
              <a:gd name="T16" fmla="*/ 0 60000 65536"/>
              <a:gd name="T17" fmla="*/ 0 60000 65536"/>
              <a:gd name="T18" fmla="*/ 0 60000 65536"/>
              <a:gd name="T19" fmla="*/ 0 60000 65536"/>
              <a:gd name="T20" fmla="*/ 0 60000 65536"/>
              <a:gd name="T21" fmla="*/ 0 w 27"/>
              <a:gd name="T22" fmla="*/ 0 h 37"/>
              <a:gd name="T23" fmla="*/ 27 w 27"/>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37">
                <a:moveTo>
                  <a:pt x="27" y="6"/>
                </a:moveTo>
                <a:lnTo>
                  <a:pt x="21" y="37"/>
                </a:lnTo>
                <a:lnTo>
                  <a:pt x="12" y="35"/>
                </a:lnTo>
                <a:lnTo>
                  <a:pt x="2" y="32"/>
                </a:lnTo>
                <a:lnTo>
                  <a:pt x="10" y="3"/>
                </a:lnTo>
                <a:lnTo>
                  <a:pt x="0" y="0"/>
                </a:lnTo>
                <a:lnTo>
                  <a:pt x="27" y="6"/>
                </a:lnTo>
                <a:close/>
              </a:path>
            </a:pathLst>
          </a:custGeom>
          <a:solidFill>
            <a:srgbClr val="000000"/>
          </a:solidFill>
          <a:ln w="0">
            <a:solidFill>
              <a:srgbClr val="000000"/>
            </a:solidFill>
            <a:round/>
            <a:headEnd/>
            <a:tailEnd/>
          </a:ln>
        </p:spPr>
        <p:txBody>
          <a:bodyPr/>
          <a:lstStyle/>
          <a:p>
            <a:endParaRPr lang="en-US"/>
          </a:p>
        </p:txBody>
      </p:sp>
      <p:sp>
        <p:nvSpPr>
          <p:cNvPr id="68085" name="Freeform 499"/>
          <p:cNvSpPr>
            <a:spLocks noChangeAspect="1"/>
          </p:cNvSpPr>
          <p:nvPr/>
        </p:nvSpPr>
        <p:spPr bwMode="auto">
          <a:xfrm>
            <a:off x="8764588" y="3892550"/>
            <a:ext cx="11112" cy="11113"/>
          </a:xfrm>
          <a:custGeom>
            <a:avLst/>
            <a:gdLst>
              <a:gd name="T0" fmla="*/ 2147483647 w 31"/>
              <a:gd name="T1" fmla="*/ 2147483647 h 34"/>
              <a:gd name="T2" fmla="*/ 2147483647 w 31"/>
              <a:gd name="T3" fmla="*/ 2147483647 h 34"/>
              <a:gd name="T4" fmla="*/ 0 w 31"/>
              <a:gd name="T5" fmla="*/ 2147483647 h 34"/>
              <a:gd name="T6" fmla="*/ 2147483647 w 31"/>
              <a:gd name="T7" fmla="*/ 2147483647 h 34"/>
              <a:gd name="T8" fmla="*/ 2147483647 w 31"/>
              <a:gd name="T9" fmla="*/ 0 h 34"/>
              <a:gd name="T10" fmla="*/ 2147483647 w 31"/>
              <a:gd name="T11" fmla="*/ 2147483647 h 34"/>
              <a:gd name="T12" fmla="*/ 2147483647 w 31"/>
              <a:gd name="T13" fmla="*/ 2147483647 h 34"/>
              <a:gd name="T14" fmla="*/ 0 60000 65536"/>
              <a:gd name="T15" fmla="*/ 0 60000 65536"/>
              <a:gd name="T16" fmla="*/ 0 60000 65536"/>
              <a:gd name="T17" fmla="*/ 0 60000 65536"/>
              <a:gd name="T18" fmla="*/ 0 60000 65536"/>
              <a:gd name="T19" fmla="*/ 0 60000 65536"/>
              <a:gd name="T20" fmla="*/ 0 60000 65536"/>
              <a:gd name="T21" fmla="*/ 0 w 31"/>
              <a:gd name="T22" fmla="*/ 0 h 34"/>
              <a:gd name="T23" fmla="*/ 31 w 31"/>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4">
                <a:moveTo>
                  <a:pt x="31" y="5"/>
                </a:moveTo>
                <a:lnTo>
                  <a:pt x="23" y="34"/>
                </a:lnTo>
                <a:lnTo>
                  <a:pt x="0" y="27"/>
                </a:lnTo>
                <a:lnTo>
                  <a:pt x="7" y="29"/>
                </a:lnTo>
                <a:lnTo>
                  <a:pt x="14" y="0"/>
                </a:lnTo>
                <a:lnTo>
                  <a:pt x="21" y="2"/>
                </a:lnTo>
                <a:lnTo>
                  <a:pt x="31" y="5"/>
                </a:lnTo>
                <a:close/>
              </a:path>
            </a:pathLst>
          </a:custGeom>
          <a:solidFill>
            <a:srgbClr val="000000"/>
          </a:solidFill>
          <a:ln w="0">
            <a:solidFill>
              <a:srgbClr val="000000"/>
            </a:solidFill>
            <a:round/>
            <a:headEnd/>
            <a:tailEnd/>
          </a:ln>
        </p:spPr>
        <p:txBody>
          <a:bodyPr/>
          <a:lstStyle/>
          <a:p>
            <a:endParaRPr lang="en-US"/>
          </a:p>
        </p:txBody>
      </p:sp>
      <p:sp>
        <p:nvSpPr>
          <p:cNvPr id="68086" name="Freeform 500"/>
          <p:cNvSpPr>
            <a:spLocks noChangeAspect="1"/>
          </p:cNvSpPr>
          <p:nvPr/>
        </p:nvSpPr>
        <p:spPr bwMode="auto">
          <a:xfrm>
            <a:off x="8761413" y="3892550"/>
            <a:ext cx="7937" cy="9525"/>
          </a:xfrm>
          <a:custGeom>
            <a:avLst/>
            <a:gdLst>
              <a:gd name="T0" fmla="*/ 2147483647 w 29"/>
              <a:gd name="T1" fmla="*/ 2147483647 h 34"/>
              <a:gd name="T2" fmla="*/ 2147483647 w 29"/>
              <a:gd name="T3" fmla="*/ 2147483647 h 34"/>
              <a:gd name="T4" fmla="*/ 0 w 29"/>
              <a:gd name="T5" fmla="*/ 2147483647 h 34"/>
              <a:gd name="T6" fmla="*/ 2147483647 w 29"/>
              <a:gd name="T7" fmla="*/ 2147483647 h 34"/>
              <a:gd name="T8" fmla="*/ 2147483647 w 29"/>
              <a:gd name="T9" fmla="*/ 0 h 34"/>
              <a:gd name="T10" fmla="*/ 2147483647 w 29"/>
              <a:gd name="T11" fmla="*/ 2147483647 h 34"/>
              <a:gd name="T12" fmla="*/ 2147483647 w 29"/>
              <a:gd name="T13" fmla="*/ 2147483647 h 34"/>
              <a:gd name="T14" fmla="*/ 0 60000 65536"/>
              <a:gd name="T15" fmla="*/ 0 60000 65536"/>
              <a:gd name="T16" fmla="*/ 0 60000 65536"/>
              <a:gd name="T17" fmla="*/ 0 60000 65536"/>
              <a:gd name="T18" fmla="*/ 0 60000 65536"/>
              <a:gd name="T19" fmla="*/ 0 60000 65536"/>
              <a:gd name="T20" fmla="*/ 0 60000 65536"/>
              <a:gd name="T21" fmla="*/ 0 w 29"/>
              <a:gd name="T22" fmla="*/ 0 h 34"/>
              <a:gd name="T23" fmla="*/ 29 w 29"/>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4">
                <a:moveTo>
                  <a:pt x="29" y="5"/>
                </a:moveTo>
                <a:lnTo>
                  <a:pt x="22" y="34"/>
                </a:lnTo>
                <a:lnTo>
                  <a:pt x="0" y="27"/>
                </a:lnTo>
                <a:lnTo>
                  <a:pt x="6" y="29"/>
                </a:lnTo>
                <a:lnTo>
                  <a:pt x="14" y="0"/>
                </a:lnTo>
                <a:lnTo>
                  <a:pt x="20" y="2"/>
                </a:lnTo>
                <a:lnTo>
                  <a:pt x="29" y="5"/>
                </a:lnTo>
                <a:close/>
              </a:path>
            </a:pathLst>
          </a:custGeom>
          <a:solidFill>
            <a:srgbClr val="000000"/>
          </a:solidFill>
          <a:ln w="0">
            <a:solidFill>
              <a:srgbClr val="000000"/>
            </a:solidFill>
            <a:round/>
            <a:headEnd/>
            <a:tailEnd/>
          </a:ln>
        </p:spPr>
        <p:txBody>
          <a:bodyPr/>
          <a:lstStyle/>
          <a:p>
            <a:endParaRPr lang="en-US"/>
          </a:p>
        </p:txBody>
      </p:sp>
      <p:sp>
        <p:nvSpPr>
          <p:cNvPr id="68087" name="Freeform 501"/>
          <p:cNvSpPr>
            <a:spLocks noChangeAspect="1"/>
          </p:cNvSpPr>
          <p:nvPr/>
        </p:nvSpPr>
        <p:spPr bwMode="auto">
          <a:xfrm>
            <a:off x="8756650" y="3890963"/>
            <a:ext cx="7938" cy="11112"/>
          </a:xfrm>
          <a:custGeom>
            <a:avLst/>
            <a:gdLst>
              <a:gd name="T0" fmla="*/ 2147483647 w 23"/>
              <a:gd name="T1" fmla="*/ 2147483647 h 36"/>
              <a:gd name="T2" fmla="*/ 2147483647 w 23"/>
              <a:gd name="T3" fmla="*/ 2147483647 h 36"/>
              <a:gd name="T4" fmla="*/ 2147483647 w 23"/>
              <a:gd name="T5" fmla="*/ 2147483647 h 36"/>
              <a:gd name="T6" fmla="*/ 0 w 23"/>
              <a:gd name="T7" fmla="*/ 2147483647 h 36"/>
              <a:gd name="T8" fmla="*/ 2147483647 w 23"/>
              <a:gd name="T9" fmla="*/ 2147483647 h 36"/>
              <a:gd name="T10" fmla="*/ 2147483647 w 23"/>
              <a:gd name="T11" fmla="*/ 0 h 36"/>
              <a:gd name="T12" fmla="*/ 2147483647 w 23"/>
              <a:gd name="T13" fmla="*/ 2147483647 h 36"/>
              <a:gd name="T14" fmla="*/ 0 60000 65536"/>
              <a:gd name="T15" fmla="*/ 0 60000 65536"/>
              <a:gd name="T16" fmla="*/ 0 60000 65536"/>
              <a:gd name="T17" fmla="*/ 0 60000 65536"/>
              <a:gd name="T18" fmla="*/ 0 60000 65536"/>
              <a:gd name="T19" fmla="*/ 0 60000 65536"/>
              <a:gd name="T20" fmla="*/ 0 60000 65536"/>
              <a:gd name="T21" fmla="*/ 0 w 23"/>
              <a:gd name="T22" fmla="*/ 0 h 36"/>
              <a:gd name="T23" fmla="*/ 23 w 23"/>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36">
                <a:moveTo>
                  <a:pt x="23" y="7"/>
                </a:moveTo>
                <a:lnTo>
                  <a:pt x="15" y="36"/>
                </a:lnTo>
                <a:lnTo>
                  <a:pt x="3" y="33"/>
                </a:lnTo>
                <a:lnTo>
                  <a:pt x="0" y="32"/>
                </a:lnTo>
                <a:lnTo>
                  <a:pt x="4" y="1"/>
                </a:lnTo>
                <a:lnTo>
                  <a:pt x="1" y="0"/>
                </a:lnTo>
                <a:lnTo>
                  <a:pt x="23" y="7"/>
                </a:lnTo>
                <a:close/>
              </a:path>
            </a:pathLst>
          </a:custGeom>
          <a:solidFill>
            <a:srgbClr val="000000"/>
          </a:solidFill>
          <a:ln w="0">
            <a:solidFill>
              <a:srgbClr val="000000"/>
            </a:solidFill>
            <a:round/>
            <a:headEnd/>
            <a:tailEnd/>
          </a:ln>
        </p:spPr>
        <p:txBody>
          <a:bodyPr/>
          <a:lstStyle/>
          <a:p>
            <a:endParaRPr lang="en-US"/>
          </a:p>
        </p:txBody>
      </p:sp>
      <p:sp>
        <p:nvSpPr>
          <p:cNvPr id="68088" name="Freeform 502"/>
          <p:cNvSpPr>
            <a:spLocks noChangeAspect="1"/>
          </p:cNvSpPr>
          <p:nvPr/>
        </p:nvSpPr>
        <p:spPr bwMode="auto">
          <a:xfrm>
            <a:off x="8750300" y="3887788"/>
            <a:ext cx="9525" cy="12700"/>
          </a:xfrm>
          <a:custGeom>
            <a:avLst/>
            <a:gdLst>
              <a:gd name="T0" fmla="*/ 2147483647 w 20"/>
              <a:gd name="T1" fmla="*/ 2147483647 h 34"/>
              <a:gd name="T2" fmla="*/ 2147483647 w 20"/>
              <a:gd name="T3" fmla="*/ 2147483647 h 34"/>
              <a:gd name="T4" fmla="*/ 0 w 20"/>
              <a:gd name="T5" fmla="*/ 2147483647 h 34"/>
              <a:gd name="T6" fmla="*/ 0 w 20"/>
              <a:gd name="T7" fmla="*/ 2147483647 h 34"/>
              <a:gd name="T8" fmla="*/ 2147483647 w 20"/>
              <a:gd name="T9" fmla="*/ 0 h 34"/>
              <a:gd name="T10" fmla="*/ 2147483647 w 20"/>
              <a:gd name="T11" fmla="*/ 0 h 34"/>
              <a:gd name="T12" fmla="*/ 2147483647 w 20"/>
              <a:gd name="T13" fmla="*/ 2147483647 h 34"/>
              <a:gd name="T14" fmla="*/ 0 60000 65536"/>
              <a:gd name="T15" fmla="*/ 0 60000 65536"/>
              <a:gd name="T16" fmla="*/ 0 60000 65536"/>
              <a:gd name="T17" fmla="*/ 0 60000 65536"/>
              <a:gd name="T18" fmla="*/ 0 60000 65536"/>
              <a:gd name="T19" fmla="*/ 0 60000 65536"/>
              <a:gd name="T20" fmla="*/ 0 60000 65536"/>
              <a:gd name="T21" fmla="*/ 0 w 20"/>
              <a:gd name="T22" fmla="*/ 0 h 34"/>
              <a:gd name="T23" fmla="*/ 20 w 20"/>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34">
                <a:moveTo>
                  <a:pt x="20" y="3"/>
                </a:moveTo>
                <a:lnTo>
                  <a:pt x="16" y="34"/>
                </a:lnTo>
                <a:lnTo>
                  <a:pt x="0" y="31"/>
                </a:lnTo>
                <a:lnTo>
                  <a:pt x="4" y="0"/>
                </a:lnTo>
                <a:lnTo>
                  <a:pt x="20" y="3"/>
                </a:lnTo>
                <a:close/>
              </a:path>
            </a:pathLst>
          </a:custGeom>
          <a:solidFill>
            <a:srgbClr val="000000"/>
          </a:solidFill>
          <a:ln w="0">
            <a:solidFill>
              <a:srgbClr val="000000"/>
            </a:solidFill>
            <a:round/>
            <a:headEnd/>
            <a:tailEnd/>
          </a:ln>
        </p:spPr>
        <p:txBody>
          <a:bodyPr/>
          <a:lstStyle/>
          <a:p>
            <a:endParaRPr lang="en-US"/>
          </a:p>
        </p:txBody>
      </p:sp>
      <p:sp>
        <p:nvSpPr>
          <p:cNvPr id="68089" name="Freeform 503"/>
          <p:cNvSpPr>
            <a:spLocks noChangeAspect="1"/>
          </p:cNvSpPr>
          <p:nvPr/>
        </p:nvSpPr>
        <p:spPr bwMode="auto">
          <a:xfrm>
            <a:off x="8743950" y="3887788"/>
            <a:ext cx="9525" cy="11112"/>
          </a:xfrm>
          <a:custGeom>
            <a:avLst/>
            <a:gdLst>
              <a:gd name="T0" fmla="*/ 2147483647 w 22"/>
              <a:gd name="T1" fmla="*/ 2147483647 h 34"/>
              <a:gd name="T2" fmla="*/ 2147483647 w 22"/>
              <a:gd name="T3" fmla="*/ 2147483647 h 34"/>
              <a:gd name="T4" fmla="*/ 0 w 22"/>
              <a:gd name="T5" fmla="*/ 2147483647 h 34"/>
              <a:gd name="T6" fmla="*/ 2147483647 w 22"/>
              <a:gd name="T7" fmla="*/ 2147483647 h 34"/>
              <a:gd name="T8" fmla="*/ 2147483647 w 22"/>
              <a:gd name="T9" fmla="*/ 0 h 34"/>
              <a:gd name="T10" fmla="*/ 2147483647 w 22"/>
              <a:gd name="T11" fmla="*/ 0 h 34"/>
              <a:gd name="T12" fmla="*/ 2147483647 w 22"/>
              <a:gd name="T13" fmla="*/ 2147483647 h 34"/>
              <a:gd name="T14" fmla="*/ 0 60000 65536"/>
              <a:gd name="T15" fmla="*/ 0 60000 65536"/>
              <a:gd name="T16" fmla="*/ 0 60000 65536"/>
              <a:gd name="T17" fmla="*/ 0 60000 65536"/>
              <a:gd name="T18" fmla="*/ 0 60000 65536"/>
              <a:gd name="T19" fmla="*/ 0 60000 65536"/>
              <a:gd name="T20" fmla="*/ 0 60000 65536"/>
              <a:gd name="T21" fmla="*/ 0 w 22"/>
              <a:gd name="T22" fmla="*/ 0 h 34"/>
              <a:gd name="T23" fmla="*/ 22 w 22"/>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34">
                <a:moveTo>
                  <a:pt x="22" y="3"/>
                </a:moveTo>
                <a:lnTo>
                  <a:pt x="18" y="34"/>
                </a:lnTo>
                <a:lnTo>
                  <a:pt x="0" y="31"/>
                </a:lnTo>
                <a:lnTo>
                  <a:pt x="2" y="31"/>
                </a:lnTo>
                <a:lnTo>
                  <a:pt x="2" y="0"/>
                </a:lnTo>
                <a:lnTo>
                  <a:pt x="4" y="0"/>
                </a:lnTo>
                <a:lnTo>
                  <a:pt x="22" y="3"/>
                </a:lnTo>
                <a:close/>
              </a:path>
            </a:pathLst>
          </a:custGeom>
          <a:solidFill>
            <a:srgbClr val="000000"/>
          </a:solidFill>
          <a:ln w="0">
            <a:solidFill>
              <a:srgbClr val="000000"/>
            </a:solidFill>
            <a:round/>
            <a:headEnd/>
            <a:tailEnd/>
          </a:ln>
        </p:spPr>
        <p:txBody>
          <a:bodyPr/>
          <a:lstStyle/>
          <a:p>
            <a:endParaRPr lang="en-US"/>
          </a:p>
        </p:txBody>
      </p:sp>
      <p:sp>
        <p:nvSpPr>
          <p:cNvPr id="68090" name="Rectangle 504"/>
          <p:cNvSpPr>
            <a:spLocks noChangeAspect="1" noChangeArrowheads="1"/>
          </p:cNvSpPr>
          <p:nvPr/>
        </p:nvSpPr>
        <p:spPr bwMode="auto">
          <a:xfrm>
            <a:off x="8739188" y="3887788"/>
            <a:ext cx="6350" cy="11112"/>
          </a:xfrm>
          <a:prstGeom prst="rect">
            <a:avLst/>
          </a:prstGeom>
          <a:solidFill>
            <a:srgbClr val="000000"/>
          </a:solidFill>
          <a:ln w="0">
            <a:solidFill>
              <a:srgbClr val="000000"/>
            </a:solidFill>
            <a:miter lim="800000"/>
            <a:headEnd/>
            <a:tailEnd/>
          </a:ln>
        </p:spPr>
        <p:txBody>
          <a:bodyPr/>
          <a:lstStyle/>
          <a:p>
            <a:endParaRPr lang="en-US"/>
          </a:p>
        </p:txBody>
      </p:sp>
      <p:sp>
        <p:nvSpPr>
          <p:cNvPr id="68091" name="Freeform 505"/>
          <p:cNvSpPr>
            <a:spLocks noChangeAspect="1"/>
          </p:cNvSpPr>
          <p:nvPr/>
        </p:nvSpPr>
        <p:spPr bwMode="auto">
          <a:xfrm>
            <a:off x="8737600" y="3887788"/>
            <a:ext cx="6350" cy="11112"/>
          </a:xfrm>
          <a:custGeom>
            <a:avLst/>
            <a:gdLst>
              <a:gd name="T0" fmla="*/ 2147483647 w 19"/>
              <a:gd name="T1" fmla="*/ 0 h 31"/>
              <a:gd name="T2" fmla="*/ 2147483647 w 19"/>
              <a:gd name="T3" fmla="*/ 0 h 31"/>
              <a:gd name="T4" fmla="*/ 2147483647 w 19"/>
              <a:gd name="T5" fmla="*/ 2147483647 h 31"/>
              <a:gd name="T6" fmla="*/ 2147483647 w 19"/>
              <a:gd name="T7" fmla="*/ 2147483647 h 31"/>
              <a:gd name="T8" fmla="*/ 2147483647 w 19"/>
              <a:gd name="T9" fmla="*/ 2147483647 h 31"/>
              <a:gd name="T10" fmla="*/ 2147483647 w 19"/>
              <a:gd name="T11" fmla="*/ 2147483647 h 31"/>
              <a:gd name="T12" fmla="*/ 2147483647 w 19"/>
              <a:gd name="T13" fmla="*/ 2147483647 h 31"/>
              <a:gd name="T14" fmla="*/ 2147483647 w 19"/>
              <a:gd name="T15" fmla="*/ 2147483647 h 31"/>
              <a:gd name="T16" fmla="*/ 2147483647 w 19"/>
              <a:gd name="T17" fmla="*/ 2147483647 h 31"/>
              <a:gd name="T18" fmla="*/ 2147483647 w 19"/>
              <a:gd name="T19" fmla="*/ 2147483647 h 31"/>
              <a:gd name="T20" fmla="*/ 2147483647 w 19"/>
              <a:gd name="T21" fmla="*/ 2147483647 h 31"/>
              <a:gd name="T22" fmla="*/ 2147483647 w 19"/>
              <a:gd name="T23" fmla="*/ 2147483647 h 31"/>
              <a:gd name="T24" fmla="*/ 2147483647 w 19"/>
              <a:gd name="T25" fmla="*/ 2147483647 h 31"/>
              <a:gd name="T26" fmla="*/ 2147483647 w 19"/>
              <a:gd name="T27" fmla="*/ 2147483647 h 31"/>
              <a:gd name="T28" fmla="*/ 2147483647 w 19"/>
              <a:gd name="T29" fmla="*/ 2147483647 h 31"/>
              <a:gd name="T30" fmla="*/ 2147483647 w 19"/>
              <a:gd name="T31" fmla="*/ 2147483647 h 31"/>
              <a:gd name="T32" fmla="*/ 2147483647 w 19"/>
              <a:gd name="T33" fmla="*/ 2147483647 h 31"/>
              <a:gd name="T34" fmla="*/ 2147483647 w 19"/>
              <a:gd name="T35" fmla="*/ 2147483647 h 31"/>
              <a:gd name="T36" fmla="*/ 2147483647 w 19"/>
              <a:gd name="T37" fmla="*/ 2147483647 h 31"/>
              <a:gd name="T38" fmla="*/ 0 w 19"/>
              <a:gd name="T39" fmla="*/ 2147483647 h 31"/>
              <a:gd name="T40" fmla="*/ 0 w 19"/>
              <a:gd name="T41" fmla="*/ 2147483647 h 31"/>
              <a:gd name="T42" fmla="*/ 2147483647 w 19"/>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
              <a:gd name="T67" fmla="*/ 0 h 31"/>
              <a:gd name="T68" fmla="*/ 19 w 19"/>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 h="31">
                <a:moveTo>
                  <a:pt x="6" y="0"/>
                </a:moveTo>
                <a:lnTo>
                  <a:pt x="6" y="0"/>
                </a:lnTo>
                <a:lnTo>
                  <a:pt x="10" y="1"/>
                </a:lnTo>
                <a:lnTo>
                  <a:pt x="12" y="3"/>
                </a:lnTo>
                <a:lnTo>
                  <a:pt x="14" y="4"/>
                </a:lnTo>
                <a:lnTo>
                  <a:pt x="16" y="6"/>
                </a:lnTo>
                <a:lnTo>
                  <a:pt x="17" y="9"/>
                </a:lnTo>
                <a:lnTo>
                  <a:pt x="18" y="11"/>
                </a:lnTo>
                <a:lnTo>
                  <a:pt x="19" y="14"/>
                </a:lnTo>
                <a:lnTo>
                  <a:pt x="19" y="17"/>
                </a:lnTo>
                <a:lnTo>
                  <a:pt x="19" y="19"/>
                </a:lnTo>
                <a:lnTo>
                  <a:pt x="18" y="22"/>
                </a:lnTo>
                <a:lnTo>
                  <a:pt x="16" y="24"/>
                </a:lnTo>
                <a:lnTo>
                  <a:pt x="15" y="26"/>
                </a:lnTo>
                <a:lnTo>
                  <a:pt x="13" y="28"/>
                </a:lnTo>
                <a:lnTo>
                  <a:pt x="10" y="29"/>
                </a:lnTo>
                <a:lnTo>
                  <a:pt x="7" y="30"/>
                </a:lnTo>
                <a:lnTo>
                  <a:pt x="4" y="31"/>
                </a:lnTo>
                <a:lnTo>
                  <a:pt x="2" y="31"/>
                </a:lnTo>
                <a:lnTo>
                  <a:pt x="0" y="31"/>
                </a:lnTo>
                <a:lnTo>
                  <a:pt x="6" y="0"/>
                </a:lnTo>
                <a:close/>
              </a:path>
            </a:pathLst>
          </a:custGeom>
          <a:solidFill>
            <a:srgbClr val="000000"/>
          </a:solidFill>
          <a:ln w="0">
            <a:solidFill>
              <a:srgbClr val="000000"/>
            </a:solidFill>
            <a:round/>
            <a:headEnd/>
            <a:tailEnd/>
          </a:ln>
        </p:spPr>
        <p:txBody>
          <a:bodyPr/>
          <a:lstStyle/>
          <a:p>
            <a:endParaRPr lang="en-US"/>
          </a:p>
        </p:txBody>
      </p:sp>
      <p:sp>
        <p:nvSpPr>
          <p:cNvPr id="68092" name="Freeform 506"/>
          <p:cNvSpPr>
            <a:spLocks noChangeAspect="1"/>
          </p:cNvSpPr>
          <p:nvPr/>
        </p:nvSpPr>
        <p:spPr bwMode="auto">
          <a:xfrm>
            <a:off x="8726488" y="3883025"/>
            <a:ext cx="3175" cy="12700"/>
          </a:xfrm>
          <a:custGeom>
            <a:avLst/>
            <a:gdLst>
              <a:gd name="T0" fmla="*/ 2147483647 w 15"/>
              <a:gd name="T1" fmla="*/ 2147483647 h 31"/>
              <a:gd name="T2" fmla="*/ 2147483647 w 15"/>
              <a:gd name="T3" fmla="*/ 2147483647 h 31"/>
              <a:gd name="T4" fmla="*/ 2147483647 w 15"/>
              <a:gd name="T5" fmla="*/ 2147483647 h 31"/>
              <a:gd name="T6" fmla="*/ 2147483647 w 15"/>
              <a:gd name="T7" fmla="*/ 2147483647 h 31"/>
              <a:gd name="T8" fmla="*/ 2147483647 w 15"/>
              <a:gd name="T9" fmla="*/ 2147483647 h 31"/>
              <a:gd name="T10" fmla="*/ 2147483647 w 15"/>
              <a:gd name="T11" fmla="*/ 2147483647 h 31"/>
              <a:gd name="T12" fmla="*/ 2147483647 w 15"/>
              <a:gd name="T13" fmla="*/ 2147483647 h 31"/>
              <a:gd name="T14" fmla="*/ 2147483647 w 15"/>
              <a:gd name="T15" fmla="*/ 2147483647 h 31"/>
              <a:gd name="T16" fmla="*/ 2147483647 w 15"/>
              <a:gd name="T17" fmla="*/ 2147483647 h 31"/>
              <a:gd name="T18" fmla="*/ 0 w 15"/>
              <a:gd name="T19" fmla="*/ 2147483647 h 31"/>
              <a:gd name="T20" fmla="*/ 0 w 15"/>
              <a:gd name="T21" fmla="*/ 2147483647 h 31"/>
              <a:gd name="T22" fmla="*/ 0 w 15"/>
              <a:gd name="T23" fmla="*/ 2147483647 h 31"/>
              <a:gd name="T24" fmla="*/ 2147483647 w 15"/>
              <a:gd name="T25" fmla="*/ 2147483647 h 31"/>
              <a:gd name="T26" fmla="*/ 2147483647 w 15"/>
              <a:gd name="T27" fmla="*/ 2147483647 h 31"/>
              <a:gd name="T28" fmla="*/ 2147483647 w 15"/>
              <a:gd name="T29" fmla="*/ 2147483647 h 31"/>
              <a:gd name="T30" fmla="*/ 2147483647 w 15"/>
              <a:gd name="T31" fmla="*/ 2147483647 h 31"/>
              <a:gd name="T32" fmla="*/ 2147483647 w 15"/>
              <a:gd name="T33" fmla="*/ 2147483647 h 31"/>
              <a:gd name="T34" fmla="*/ 2147483647 w 15"/>
              <a:gd name="T35" fmla="*/ 2147483647 h 31"/>
              <a:gd name="T36" fmla="*/ 2147483647 w 15"/>
              <a:gd name="T37" fmla="*/ 0 h 31"/>
              <a:gd name="T38" fmla="*/ 2147483647 w 15"/>
              <a:gd name="T39" fmla="*/ 0 h 31"/>
              <a:gd name="T40" fmla="*/ 2147483647 w 15"/>
              <a:gd name="T41" fmla="*/ 0 h 31"/>
              <a:gd name="T42" fmla="*/ 2147483647 w 15"/>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1"/>
              <a:gd name="T68" fmla="*/ 15 w 15"/>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1">
                <a:moveTo>
                  <a:pt x="15" y="31"/>
                </a:moveTo>
                <a:lnTo>
                  <a:pt x="15" y="31"/>
                </a:lnTo>
                <a:lnTo>
                  <a:pt x="13" y="31"/>
                </a:lnTo>
                <a:lnTo>
                  <a:pt x="10" y="30"/>
                </a:lnTo>
                <a:lnTo>
                  <a:pt x="8" y="29"/>
                </a:lnTo>
                <a:lnTo>
                  <a:pt x="6" y="27"/>
                </a:lnTo>
                <a:lnTo>
                  <a:pt x="4" y="25"/>
                </a:lnTo>
                <a:lnTo>
                  <a:pt x="2" y="23"/>
                </a:lnTo>
                <a:lnTo>
                  <a:pt x="1" y="20"/>
                </a:lnTo>
                <a:lnTo>
                  <a:pt x="0" y="17"/>
                </a:lnTo>
                <a:lnTo>
                  <a:pt x="0" y="15"/>
                </a:lnTo>
                <a:lnTo>
                  <a:pt x="0" y="13"/>
                </a:lnTo>
                <a:lnTo>
                  <a:pt x="1" y="10"/>
                </a:lnTo>
                <a:lnTo>
                  <a:pt x="2" y="8"/>
                </a:lnTo>
                <a:lnTo>
                  <a:pt x="4" y="6"/>
                </a:lnTo>
                <a:lnTo>
                  <a:pt x="6" y="4"/>
                </a:lnTo>
                <a:lnTo>
                  <a:pt x="8" y="2"/>
                </a:lnTo>
                <a:lnTo>
                  <a:pt x="10" y="1"/>
                </a:lnTo>
                <a:lnTo>
                  <a:pt x="13" y="0"/>
                </a:lnTo>
                <a:lnTo>
                  <a:pt x="15" y="0"/>
                </a:lnTo>
                <a:lnTo>
                  <a:pt x="15" y="31"/>
                </a:lnTo>
                <a:close/>
              </a:path>
            </a:pathLst>
          </a:custGeom>
          <a:solidFill>
            <a:srgbClr val="000000"/>
          </a:solidFill>
          <a:ln w="0">
            <a:solidFill>
              <a:srgbClr val="000000"/>
            </a:solidFill>
            <a:round/>
            <a:headEnd/>
            <a:tailEnd/>
          </a:ln>
        </p:spPr>
        <p:txBody>
          <a:bodyPr/>
          <a:lstStyle/>
          <a:p>
            <a:endParaRPr lang="en-US"/>
          </a:p>
        </p:txBody>
      </p:sp>
      <p:sp>
        <p:nvSpPr>
          <p:cNvPr id="68093" name="Freeform 507"/>
          <p:cNvSpPr>
            <a:spLocks noChangeAspect="1"/>
          </p:cNvSpPr>
          <p:nvPr/>
        </p:nvSpPr>
        <p:spPr bwMode="auto">
          <a:xfrm>
            <a:off x="8737600" y="3884613"/>
            <a:ext cx="1588" cy="14287"/>
          </a:xfrm>
          <a:custGeom>
            <a:avLst/>
            <a:gdLst>
              <a:gd name="T0" fmla="*/ 2147483647 w 10"/>
              <a:gd name="T1" fmla="*/ 2147483647 h 32"/>
              <a:gd name="T2" fmla="*/ 2147483647 w 10"/>
              <a:gd name="T3" fmla="*/ 2147483647 h 32"/>
              <a:gd name="T4" fmla="*/ 0 w 10"/>
              <a:gd name="T5" fmla="*/ 2147483647 h 32"/>
              <a:gd name="T6" fmla="*/ 0 w 10"/>
              <a:gd name="T7" fmla="*/ 2147483647 h 32"/>
              <a:gd name="T8" fmla="*/ 2147483647 w 10"/>
              <a:gd name="T9" fmla="*/ 0 h 32"/>
              <a:gd name="T10" fmla="*/ 2147483647 w 10"/>
              <a:gd name="T11" fmla="*/ 0 h 32"/>
              <a:gd name="T12" fmla="*/ 2147483647 w 10"/>
              <a:gd name="T13" fmla="*/ 2147483647 h 32"/>
              <a:gd name="T14" fmla="*/ 0 60000 65536"/>
              <a:gd name="T15" fmla="*/ 0 60000 65536"/>
              <a:gd name="T16" fmla="*/ 0 60000 65536"/>
              <a:gd name="T17" fmla="*/ 0 60000 65536"/>
              <a:gd name="T18" fmla="*/ 0 60000 65536"/>
              <a:gd name="T19" fmla="*/ 0 60000 65536"/>
              <a:gd name="T20" fmla="*/ 0 60000 65536"/>
              <a:gd name="T21" fmla="*/ 0 w 10"/>
              <a:gd name="T22" fmla="*/ 0 h 32"/>
              <a:gd name="T23" fmla="*/ 10 w 10"/>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32">
                <a:moveTo>
                  <a:pt x="10" y="1"/>
                </a:moveTo>
                <a:lnTo>
                  <a:pt x="4" y="32"/>
                </a:lnTo>
                <a:lnTo>
                  <a:pt x="0" y="31"/>
                </a:lnTo>
                <a:lnTo>
                  <a:pt x="6" y="0"/>
                </a:lnTo>
                <a:lnTo>
                  <a:pt x="10" y="1"/>
                </a:lnTo>
                <a:close/>
              </a:path>
            </a:pathLst>
          </a:custGeom>
          <a:solidFill>
            <a:srgbClr val="000000"/>
          </a:solidFill>
          <a:ln w="0">
            <a:solidFill>
              <a:srgbClr val="000000"/>
            </a:solidFill>
            <a:round/>
            <a:headEnd/>
            <a:tailEnd/>
          </a:ln>
        </p:spPr>
        <p:txBody>
          <a:bodyPr/>
          <a:lstStyle/>
          <a:p>
            <a:endParaRPr lang="en-US"/>
          </a:p>
        </p:txBody>
      </p:sp>
      <p:sp>
        <p:nvSpPr>
          <p:cNvPr id="68094" name="Freeform 508"/>
          <p:cNvSpPr>
            <a:spLocks noChangeAspect="1"/>
          </p:cNvSpPr>
          <p:nvPr/>
        </p:nvSpPr>
        <p:spPr bwMode="auto">
          <a:xfrm>
            <a:off x="8734425" y="3884613"/>
            <a:ext cx="4763" cy="14287"/>
          </a:xfrm>
          <a:custGeom>
            <a:avLst/>
            <a:gdLst>
              <a:gd name="T0" fmla="*/ 2147483647 w 12"/>
              <a:gd name="T1" fmla="*/ 2147483647 h 35"/>
              <a:gd name="T2" fmla="*/ 2147483647 w 12"/>
              <a:gd name="T3" fmla="*/ 2147483647 h 35"/>
              <a:gd name="T4" fmla="*/ 2147483647 w 12"/>
              <a:gd name="T5" fmla="*/ 2147483647 h 35"/>
              <a:gd name="T6" fmla="*/ 2147483647 w 12"/>
              <a:gd name="T7" fmla="*/ 2147483647 h 35"/>
              <a:gd name="T8" fmla="*/ 2147483647 w 12"/>
              <a:gd name="T9" fmla="*/ 2147483647 h 35"/>
              <a:gd name="T10" fmla="*/ 0 w 12"/>
              <a:gd name="T11" fmla="*/ 0 h 35"/>
              <a:gd name="T12" fmla="*/ 2147483647 w 12"/>
              <a:gd name="T13" fmla="*/ 2147483647 h 35"/>
              <a:gd name="T14" fmla="*/ 0 60000 65536"/>
              <a:gd name="T15" fmla="*/ 0 60000 65536"/>
              <a:gd name="T16" fmla="*/ 0 60000 65536"/>
              <a:gd name="T17" fmla="*/ 0 60000 65536"/>
              <a:gd name="T18" fmla="*/ 0 60000 65536"/>
              <a:gd name="T19" fmla="*/ 0 60000 65536"/>
              <a:gd name="T20" fmla="*/ 0 60000 65536"/>
              <a:gd name="T21" fmla="*/ 0 w 12"/>
              <a:gd name="T22" fmla="*/ 0 h 35"/>
              <a:gd name="T23" fmla="*/ 12 w 12"/>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5">
                <a:moveTo>
                  <a:pt x="12" y="3"/>
                </a:moveTo>
                <a:lnTo>
                  <a:pt x="6" y="34"/>
                </a:lnTo>
                <a:lnTo>
                  <a:pt x="10" y="35"/>
                </a:lnTo>
                <a:lnTo>
                  <a:pt x="1" y="32"/>
                </a:lnTo>
                <a:lnTo>
                  <a:pt x="9" y="3"/>
                </a:lnTo>
                <a:lnTo>
                  <a:pt x="0" y="0"/>
                </a:lnTo>
                <a:lnTo>
                  <a:pt x="12" y="3"/>
                </a:lnTo>
                <a:close/>
              </a:path>
            </a:pathLst>
          </a:custGeom>
          <a:solidFill>
            <a:srgbClr val="000000"/>
          </a:solidFill>
          <a:ln w="0">
            <a:solidFill>
              <a:srgbClr val="000000"/>
            </a:solidFill>
            <a:round/>
            <a:headEnd/>
            <a:tailEnd/>
          </a:ln>
        </p:spPr>
        <p:txBody>
          <a:bodyPr/>
          <a:lstStyle/>
          <a:p>
            <a:endParaRPr lang="en-US"/>
          </a:p>
        </p:txBody>
      </p:sp>
      <p:sp>
        <p:nvSpPr>
          <p:cNvPr id="68095" name="Freeform 509"/>
          <p:cNvSpPr>
            <a:spLocks noChangeAspect="1"/>
          </p:cNvSpPr>
          <p:nvPr/>
        </p:nvSpPr>
        <p:spPr bwMode="auto">
          <a:xfrm>
            <a:off x="8734425" y="3884613"/>
            <a:ext cx="3175" cy="11112"/>
          </a:xfrm>
          <a:custGeom>
            <a:avLst/>
            <a:gdLst>
              <a:gd name="T0" fmla="*/ 2147483647 w 13"/>
              <a:gd name="T1" fmla="*/ 2147483647 h 30"/>
              <a:gd name="T2" fmla="*/ 2147483647 w 13"/>
              <a:gd name="T3" fmla="*/ 2147483647 h 30"/>
              <a:gd name="T4" fmla="*/ 2147483647 w 13"/>
              <a:gd name="T5" fmla="*/ 2147483647 h 30"/>
              <a:gd name="T6" fmla="*/ 0 w 13"/>
              <a:gd name="T7" fmla="*/ 2147483647 h 30"/>
              <a:gd name="T8" fmla="*/ 2147483647 w 13"/>
              <a:gd name="T9" fmla="*/ 2147483647 h 30"/>
              <a:gd name="T10" fmla="*/ 2147483647 w 13"/>
              <a:gd name="T11" fmla="*/ 0 h 30"/>
              <a:gd name="T12" fmla="*/ 2147483647 w 13"/>
              <a:gd name="T13" fmla="*/ 2147483647 h 30"/>
              <a:gd name="T14" fmla="*/ 0 60000 65536"/>
              <a:gd name="T15" fmla="*/ 0 60000 65536"/>
              <a:gd name="T16" fmla="*/ 0 60000 65536"/>
              <a:gd name="T17" fmla="*/ 0 60000 65536"/>
              <a:gd name="T18" fmla="*/ 0 60000 65536"/>
              <a:gd name="T19" fmla="*/ 0 60000 65536"/>
              <a:gd name="T20" fmla="*/ 0 60000 65536"/>
              <a:gd name="T21" fmla="*/ 0 w 13"/>
              <a:gd name="T22" fmla="*/ 0 h 30"/>
              <a:gd name="T23" fmla="*/ 13 w 13"/>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30">
                <a:moveTo>
                  <a:pt x="13" y="1"/>
                </a:moveTo>
                <a:lnTo>
                  <a:pt x="5" y="30"/>
                </a:lnTo>
                <a:lnTo>
                  <a:pt x="2" y="29"/>
                </a:lnTo>
                <a:lnTo>
                  <a:pt x="0" y="28"/>
                </a:lnTo>
                <a:lnTo>
                  <a:pt x="12" y="1"/>
                </a:lnTo>
                <a:lnTo>
                  <a:pt x="10" y="0"/>
                </a:lnTo>
                <a:lnTo>
                  <a:pt x="13" y="1"/>
                </a:lnTo>
                <a:close/>
              </a:path>
            </a:pathLst>
          </a:custGeom>
          <a:solidFill>
            <a:srgbClr val="000000"/>
          </a:solidFill>
          <a:ln w="0">
            <a:solidFill>
              <a:srgbClr val="000000"/>
            </a:solidFill>
            <a:round/>
            <a:headEnd/>
            <a:tailEnd/>
          </a:ln>
        </p:spPr>
        <p:txBody>
          <a:bodyPr/>
          <a:lstStyle/>
          <a:p>
            <a:endParaRPr lang="en-US"/>
          </a:p>
        </p:txBody>
      </p:sp>
      <p:sp>
        <p:nvSpPr>
          <p:cNvPr id="68096" name="Freeform 510"/>
          <p:cNvSpPr>
            <a:spLocks noChangeAspect="1"/>
          </p:cNvSpPr>
          <p:nvPr/>
        </p:nvSpPr>
        <p:spPr bwMode="auto">
          <a:xfrm>
            <a:off x="8734425" y="3884613"/>
            <a:ext cx="3175" cy="11112"/>
          </a:xfrm>
          <a:custGeom>
            <a:avLst/>
            <a:gdLst>
              <a:gd name="T0" fmla="*/ 2147483647 w 12"/>
              <a:gd name="T1" fmla="*/ 2147483647 h 29"/>
              <a:gd name="T2" fmla="*/ 0 w 12"/>
              <a:gd name="T3" fmla="*/ 2147483647 h 29"/>
              <a:gd name="T4" fmla="*/ 0 w 12"/>
              <a:gd name="T5" fmla="*/ 2147483647 h 29"/>
              <a:gd name="T6" fmla="*/ 0 w 12"/>
              <a:gd name="T7" fmla="*/ 2147483647 h 29"/>
              <a:gd name="T8" fmla="*/ 2147483647 w 12"/>
              <a:gd name="T9" fmla="*/ 0 h 29"/>
              <a:gd name="T10" fmla="*/ 2147483647 w 12"/>
              <a:gd name="T11" fmla="*/ 0 h 29"/>
              <a:gd name="T12" fmla="*/ 2147483647 w 12"/>
              <a:gd name="T13" fmla="*/ 2147483647 h 29"/>
              <a:gd name="T14" fmla="*/ 0 60000 65536"/>
              <a:gd name="T15" fmla="*/ 0 60000 65536"/>
              <a:gd name="T16" fmla="*/ 0 60000 65536"/>
              <a:gd name="T17" fmla="*/ 0 60000 65536"/>
              <a:gd name="T18" fmla="*/ 0 60000 65536"/>
              <a:gd name="T19" fmla="*/ 0 60000 65536"/>
              <a:gd name="T20" fmla="*/ 0 60000 65536"/>
              <a:gd name="T21" fmla="*/ 0 w 12"/>
              <a:gd name="T22" fmla="*/ 0 h 29"/>
              <a:gd name="T23" fmla="*/ 12 w 12"/>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29">
                <a:moveTo>
                  <a:pt x="12" y="2"/>
                </a:moveTo>
                <a:lnTo>
                  <a:pt x="0" y="29"/>
                </a:lnTo>
                <a:lnTo>
                  <a:pt x="8" y="0"/>
                </a:lnTo>
                <a:lnTo>
                  <a:pt x="12" y="2"/>
                </a:lnTo>
                <a:close/>
              </a:path>
            </a:pathLst>
          </a:custGeom>
          <a:solidFill>
            <a:srgbClr val="000000"/>
          </a:solidFill>
          <a:ln w="0">
            <a:solidFill>
              <a:srgbClr val="000000"/>
            </a:solidFill>
            <a:round/>
            <a:headEnd/>
            <a:tailEnd/>
          </a:ln>
        </p:spPr>
        <p:txBody>
          <a:bodyPr/>
          <a:lstStyle/>
          <a:p>
            <a:endParaRPr lang="en-US"/>
          </a:p>
        </p:txBody>
      </p:sp>
      <p:sp>
        <p:nvSpPr>
          <p:cNvPr id="68097" name="Freeform 511"/>
          <p:cNvSpPr>
            <a:spLocks noChangeAspect="1"/>
          </p:cNvSpPr>
          <p:nvPr/>
        </p:nvSpPr>
        <p:spPr bwMode="auto">
          <a:xfrm>
            <a:off x="8731250" y="3884613"/>
            <a:ext cx="4763" cy="11112"/>
          </a:xfrm>
          <a:custGeom>
            <a:avLst/>
            <a:gdLst>
              <a:gd name="T0" fmla="*/ 2147483647 w 11"/>
              <a:gd name="T1" fmla="*/ 2147483647 h 30"/>
              <a:gd name="T2" fmla="*/ 2147483647 w 11"/>
              <a:gd name="T3" fmla="*/ 2147483647 h 30"/>
              <a:gd name="T4" fmla="*/ 0 w 11"/>
              <a:gd name="T5" fmla="*/ 2147483647 h 30"/>
              <a:gd name="T6" fmla="*/ 0 w 11"/>
              <a:gd name="T7" fmla="*/ 2147483647 h 30"/>
              <a:gd name="T8" fmla="*/ 2147483647 w 11"/>
              <a:gd name="T9" fmla="*/ 0 h 30"/>
              <a:gd name="T10" fmla="*/ 2147483647 w 11"/>
              <a:gd name="T11" fmla="*/ 0 h 30"/>
              <a:gd name="T12" fmla="*/ 2147483647 w 11"/>
              <a:gd name="T13" fmla="*/ 2147483647 h 30"/>
              <a:gd name="T14" fmla="*/ 0 60000 65536"/>
              <a:gd name="T15" fmla="*/ 0 60000 65536"/>
              <a:gd name="T16" fmla="*/ 0 60000 65536"/>
              <a:gd name="T17" fmla="*/ 0 60000 65536"/>
              <a:gd name="T18" fmla="*/ 0 60000 65536"/>
              <a:gd name="T19" fmla="*/ 0 60000 65536"/>
              <a:gd name="T20" fmla="*/ 0 60000 65536"/>
              <a:gd name="T21" fmla="*/ 0 w 11"/>
              <a:gd name="T22" fmla="*/ 0 h 30"/>
              <a:gd name="T23" fmla="*/ 11 w 11"/>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30">
                <a:moveTo>
                  <a:pt x="11" y="1"/>
                </a:moveTo>
                <a:lnTo>
                  <a:pt x="3" y="30"/>
                </a:lnTo>
                <a:lnTo>
                  <a:pt x="0" y="29"/>
                </a:lnTo>
                <a:lnTo>
                  <a:pt x="8" y="0"/>
                </a:lnTo>
                <a:lnTo>
                  <a:pt x="11" y="1"/>
                </a:lnTo>
                <a:close/>
              </a:path>
            </a:pathLst>
          </a:custGeom>
          <a:solidFill>
            <a:srgbClr val="000000"/>
          </a:solidFill>
          <a:ln w="0">
            <a:solidFill>
              <a:srgbClr val="000000"/>
            </a:solidFill>
            <a:round/>
            <a:headEnd/>
            <a:tailEnd/>
          </a:ln>
        </p:spPr>
        <p:txBody>
          <a:bodyPr/>
          <a:lstStyle/>
          <a:p>
            <a:endParaRPr lang="en-US"/>
          </a:p>
        </p:txBody>
      </p:sp>
      <p:sp>
        <p:nvSpPr>
          <p:cNvPr id="68098" name="Freeform 512"/>
          <p:cNvSpPr>
            <a:spLocks noChangeAspect="1"/>
          </p:cNvSpPr>
          <p:nvPr/>
        </p:nvSpPr>
        <p:spPr bwMode="auto">
          <a:xfrm>
            <a:off x="8731250" y="3883025"/>
            <a:ext cx="4763" cy="12700"/>
          </a:xfrm>
          <a:custGeom>
            <a:avLst/>
            <a:gdLst>
              <a:gd name="T0" fmla="*/ 2147483647 w 13"/>
              <a:gd name="T1" fmla="*/ 2147483647 h 35"/>
              <a:gd name="T2" fmla="*/ 2147483647 w 13"/>
              <a:gd name="T3" fmla="*/ 2147483647 h 35"/>
              <a:gd name="T4" fmla="*/ 2147483647 w 13"/>
              <a:gd name="T5" fmla="*/ 2147483647 h 35"/>
              <a:gd name="T6" fmla="*/ 2147483647 w 13"/>
              <a:gd name="T7" fmla="*/ 2147483647 h 35"/>
              <a:gd name="T8" fmla="*/ 2147483647 w 13"/>
              <a:gd name="T9" fmla="*/ 2147483647 h 35"/>
              <a:gd name="T10" fmla="*/ 0 w 13"/>
              <a:gd name="T11" fmla="*/ 0 h 35"/>
              <a:gd name="T12" fmla="*/ 2147483647 w 13"/>
              <a:gd name="T13" fmla="*/ 2147483647 h 35"/>
              <a:gd name="T14" fmla="*/ 0 60000 65536"/>
              <a:gd name="T15" fmla="*/ 0 60000 65536"/>
              <a:gd name="T16" fmla="*/ 0 60000 65536"/>
              <a:gd name="T17" fmla="*/ 0 60000 65536"/>
              <a:gd name="T18" fmla="*/ 0 60000 65536"/>
              <a:gd name="T19" fmla="*/ 0 60000 65536"/>
              <a:gd name="T20" fmla="*/ 0 60000 65536"/>
              <a:gd name="T21" fmla="*/ 0 w 13"/>
              <a:gd name="T22" fmla="*/ 0 h 35"/>
              <a:gd name="T23" fmla="*/ 13 w 13"/>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35">
                <a:moveTo>
                  <a:pt x="13" y="4"/>
                </a:moveTo>
                <a:lnTo>
                  <a:pt x="5" y="33"/>
                </a:lnTo>
                <a:lnTo>
                  <a:pt x="11" y="35"/>
                </a:lnTo>
                <a:lnTo>
                  <a:pt x="2" y="33"/>
                </a:lnTo>
                <a:lnTo>
                  <a:pt x="9" y="2"/>
                </a:lnTo>
                <a:lnTo>
                  <a:pt x="0" y="0"/>
                </a:lnTo>
                <a:lnTo>
                  <a:pt x="13" y="4"/>
                </a:lnTo>
                <a:close/>
              </a:path>
            </a:pathLst>
          </a:custGeom>
          <a:solidFill>
            <a:srgbClr val="000000"/>
          </a:solidFill>
          <a:ln w="0">
            <a:solidFill>
              <a:srgbClr val="000000"/>
            </a:solidFill>
            <a:round/>
            <a:headEnd/>
            <a:tailEnd/>
          </a:ln>
        </p:spPr>
        <p:txBody>
          <a:bodyPr/>
          <a:lstStyle/>
          <a:p>
            <a:endParaRPr lang="en-US"/>
          </a:p>
        </p:txBody>
      </p:sp>
      <p:sp>
        <p:nvSpPr>
          <p:cNvPr id="68099" name="Freeform 513"/>
          <p:cNvSpPr>
            <a:spLocks noChangeAspect="1"/>
          </p:cNvSpPr>
          <p:nvPr/>
        </p:nvSpPr>
        <p:spPr bwMode="auto">
          <a:xfrm>
            <a:off x="8729663" y="3883025"/>
            <a:ext cx="4762" cy="12700"/>
          </a:xfrm>
          <a:custGeom>
            <a:avLst/>
            <a:gdLst>
              <a:gd name="T0" fmla="*/ 2147483647 w 11"/>
              <a:gd name="T1" fmla="*/ 2147483647 h 32"/>
              <a:gd name="T2" fmla="*/ 2147483647 w 11"/>
              <a:gd name="T3" fmla="*/ 2147483647 h 32"/>
              <a:gd name="T4" fmla="*/ 0 w 11"/>
              <a:gd name="T5" fmla="*/ 2147483647 h 32"/>
              <a:gd name="T6" fmla="*/ 2147483647 w 11"/>
              <a:gd name="T7" fmla="*/ 2147483647 h 32"/>
              <a:gd name="T8" fmla="*/ 2147483647 w 11"/>
              <a:gd name="T9" fmla="*/ 0 h 32"/>
              <a:gd name="T10" fmla="*/ 2147483647 w 11"/>
              <a:gd name="T11" fmla="*/ 0 h 32"/>
              <a:gd name="T12" fmla="*/ 2147483647 w 11"/>
              <a:gd name="T13" fmla="*/ 2147483647 h 32"/>
              <a:gd name="T14" fmla="*/ 0 60000 65536"/>
              <a:gd name="T15" fmla="*/ 0 60000 65536"/>
              <a:gd name="T16" fmla="*/ 0 60000 65536"/>
              <a:gd name="T17" fmla="*/ 0 60000 65536"/>
              <a:gd name="T18" fmla="*/ 0 60000 65536"/>
              <a:gd name="T19" fmla="*/ 0 60000 65536"/>
              <a:gd name="T20" fmla="*/ 0 60000 65536"/>
              <a:gd name="T21" fmla="*/ 0 w 11"/>
              <a:gd name="T22" fmla="*/ 0 h 32"/>
              <a:gd name="T23" fmla="*/ 11 w 1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32">
                <a:moveTo>
                  <a:pt x="11" y="1"/>
                </a:moveTo>
                <a:lnTo>
                  <a:pt x="4" y="32"/>
                </a:lnTo>
                <a:lnTo>
                  <a:pt x="0" y="31"/>
                </a:lnTo>
                <a:lnTo>
                  <a:pt x="3" y="31"/>
                </a:lnTo>
                <a:lnTo>
                  <a:pt x="3" y="0"/>
                </a:lnTo>
                <a:lnTo>
                  <a:pt x="7" y="0"/>
                </a:lnTo>
                <a:lnTo>
                  <a:pt x="11" y="1"/>
                </a:lnTo>
                <a:close/>
              </a:path>
            </a:pathLst>
          </a:custGeom>
          <a:solidFill>
            <a:srgbClr val="000000"/>
          </a:solidFill>
          <a:ln w="0">
            <a:solidFill>
              <a:srgbClr val="000000"/>
            </a:solidFill>
            <a:round/>
            <a:headEnd/>
            <a:tailEnd/>
          </a:ln>
        </p:spPr>
        <p:txBody>
          <a:bodyPr/>
          <a:lstStyle/>
          <a:p>
            <a:endParaRPr lang="en-US"/>
          </a:p>
        </p:txBody>
      </p:sp>
      <p:sp>
        <p:nvSpPr>
          <p:cNvPr id="68100" name="Rectangle 514"/>
          <p:cNvSpPr>
            <a:spLocks noChangeAspect="1" noChangeArrowheads="1"/>
          </p:cNvSpPr>
          <p:nvPr/>
        </p:nvSpPr>
        <p:spPr bwMode="auto">
          <a:xfrm>
            <a:off x="8729663" y="3883025"/>
            <a:ext cx="1587" cy="12700"/>
          </a:xfrm>
          <a:prstGeom prst="rect">
            <a:avLst/>
          </a:prstGeom>
          <a:solidFill>
            <a:srgbClr val="000000"/>
          </a:solidFill>
          <a:ln w="0">
            <a:solidFill>
              <a:srgbClr val="000000"/>
            </a:solidFill>
            <a:miter lim="800000"/>
            <a:headEnd/>
            <a:tailEnd/>
          </a:ln>
        </p:spPr>
        <p:txBody>
          <a:bodyPr/>
          <a:lstStyle/>
          <a:p>
            <a:endParaRPr lang="en-US"/>
          </a:p>
        </p:txBody>
      </p:sp>
      <p:sp>
        <p:nvSpPr>
          <p:cNvPr id="68101" name="Freeform 515"/>
          <p:cNvSpPr>
            <a:spLocks noChangeAspect="1"/>
          </p:cNvSpPr>
          <p:nvPr/>
        </p:nvSpPr>
        <p:spPr bwMode="auto">
          <a:xfrm>
            <a:off x="8729663" y="3883025"/>
            <a:ext cx="6350" cy="12700"/>
          </a:xfrm>
          <a:custGeom>
            <a:avLst/>
            <a:gdLst>
              <a:gd name="T0" fmla="*/ 2147483647 w 17"/>
              <a:gd name="T1" fmla="*/ 0 h 31"/>
              <a:gd name="T2" fmla="*/ 2147483647 w 17"/>
              <a:gd name="T3" fmla="*/ 0 h 31"/>
              <a:gd name="T4" fmla="*/ 2147483647 w 17"/>
              <a:gd name="T5" fmla="*/ 0 h 31"/>
              <a:gd name="T6" fmla="*/ 2147483647 w 17"/>
              <a:gd name="T7" fmla="*/ 2147483647 h 31"/>
              <a:gd name="T8" fmla="*/ 2147483647 w 17"/>
              <a:gd name="T9" fmla="*/ 2147483647 h 31"/>
              <a:gd name="T10" fmla="*/ 2147483647 w 17"/>
              <a:gd name="T11" fmla="*/ 2147483647 h 31"/>
              <a:gd name="T12" fmla="*/ 2147483647 w 17"/>
              <a:gd name="T13" fmla="*/ 2147483647 h 31"/>
              <a:gd name="T14" fmla="*/ 2147483647 w 17"/>
              <a:gd name="T15" fmla="*/ 2147483647 h 31"/>
              <a:gd name="T16" fmla="*/ 2147483647 w 17"/>
              <a:gd name="T17" fmla="*/ 2147483647 h 31"/>
              <a:gd name="T18" fmla="*/ 2147483647 w 17"/>
              <a:gd name="T19" fmla="*/ 2147483647 h 31"/>
              <a:gd name="T20" fmla="*/ 2147483647 w 17"/>
              <a:gd name="T21" fmla="*/ 2147483647 h 31"/>
              <a:gd name="T22" fmla="*/ 2147483647 w 17"/>
              <a:gd name="T23" fmla="*/ 2147483647 h 31"/>
              <a:gd name="T24" fmla="*/ 2147483647 w 17"/>
              <a:gd name="T25" fmla="*/ 2147483647 h 31"/>
              <a:gd name="T26" fmla="*/ 2147483647 w 17"/>
              <a:gd name="T27" fmla="*/ 2147483647 h 31"/>
              <a:gd name="T28" fmla="*/ 2147483647 w 17"/>
              <a:gd name="T29" fmla="*/ 2147483647 h 31"/>
              <a:gd name="T30" fmla="*/ 2147483647 w 17"/>
              <a:gd name="T31" fmla="*/ 2147483647 h 31"/>
              <a:gd name="T32" fmla="*/ 2147483647 w 17"/>
              <a:gd name="T33" fmla="*/ 2147483647 h 31"/>
              <a:gd name="T34" fmla="*/ 2147483647 w 17"/>
              <a:gd name="T35" fmla="*/ 2147483647 h 31"/>
              <a:gd name="T36" fmla="*/ 2147483647 w 17"/>
              <a:gd name="T37" fmla="*/ 2147483647 h 31"/>
              <a:gd name="T38" fmla="*/ 0 w 17"/>
              <a:gd name="T39" fmla="*/ 2147483647 h 31"/>
              <a:gd name="T40" fmla="*/ 0 w 17"/>
              <a:gd name="T41" fmla="*/ 2147483647 h 31"/>
              <a:gd name="T42" fmla="*/ 2147483647 w 17"/>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31"/>
              <a:gd name="T68" fmla="*/ 17 w 17"/>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31">
                <a:moveTo>
                  <a:pt x="2" y="0"/>
                </a:moveTo>
                <a:lnTo>
                  <a:pt x="2" y="0"/>
                </a:lnTo>
                <a:lnTo>
                  <a:pt x="4" y="0"/>
                </a:lnTo>
                <a:lnTo>
                  <a:pt x="8" y="1"/>
                </a:lnTo>
                <a:lnTo>
                  <a:pt x="10" y="3"/>
                </a:lnTo>
                <a:lnTo>
                  <a:pt x="12" y="4"/>
                </a:lnTo>
                <a:lnTo>
                  <a:pt x="14" y="6"/>
                </a:lnTo>
                <a:lnTo>
                  <a:pt x="15" y="9"/>
                </a:lnTo>
                <a:lnTo>
                  <a:pt x="16" y="11"/>
                </a:lnTo>
                <a:lnTo>
                  <a:pt x="17" y="14"/>
                </a:lnTo>
                <a:lnTo>
                  <a:pt x="17" y="16"/>
                </a:lnTo>
                <a:lnTo>
                  <a:pt x="17" y="18"/>
                </a:lnTo>
                <a:lnTo>
                  <a:pt x="16" y="21"/>
                </a:lnTo>
                <a:lnTo>
                  <a:pt x="14" y="24"/>
                </a:lnTo>
                <a:lnTo>
                  <a:pt x="13" y="26"/>
                </a:lnTo>
                <a:lnTo>
                  <a:pt x="11" y="28"/>
                </a:lnTo>
                <a:lnTo>
                  <a:pt x="8" y="29"/>
                </a:lnTo>
                <a:lnTo>
                  <a:pt x="5" y="30"/>
                </a:lnTo>
                <a:lnTo>
                  <a:pt x="2" y="31"/>
                </a:lnTo>
                <a:lnTo>
                  <a:pt x="0" y="31"/>
                </a:lnTo>
                <a:lnTo>
                  <a:pt x="2" y="0"/>
                </a:lnTo>
                <a:close/>
              </a:path>
            </a:pathLst>
          </a:custGeom>
          <a:solidFill>
            <a:srgbClr val="000000"/>
          </a:solidFill>
          <a:ln w="0">
            <a:solidFill>
              <a:srgbClr val="000000"/>
            </a:solidFill>
            <a:round/>
            <a:headEnd/>
            <a:tailEnd/>
          </a:ln>
        </p:spPr>
        <p:txBody>
          <a:bodyPr/>
          <a:lstStyle/>
          <a:p>
            <a:endParaRPr lang="en-US"/>
          </a:p>
        </p:txBody>
      </p:sp>
      <p:sp>
        <p:nvSpPr>
          <p:cNvPr id="68102" name="Freeform 516"/>
          <p:cNvSpPr>
            <a:spLocks noChangeAspect="1"/>
          </p:cNvSpPr>
          <p:nvPr/>
        </p:nvSpPr>
        <p:spPr bwMode="auto">
          <a:xfrm>
            <a:off x="8696325" y="3879850"/>
            <a:ext cx="3175" cy="11113"/>
          </a:xfrm>
          <a:custGeom>
            <a:avLst/>
            <a:gdLst>
              <a:gd name="T0" fmla="*/ 0 w 3175"/>
              <a:gd name="T1" fmla="*/ 2147483647 h 31"/>
              <a:gd name="T2" fmla="*/ 0 w 3175"/>
              <a:gd name="T3" fmla="*/ 0 h 31"/>
              <a:gd name="T4" fmla="*/ 0 w 3175"/>
              <a:gd name="T5" fmla="*/ 2147483647 h 31"/>
              <a:gd name="T6" fmla="*/ 0 60000 65536"/>
              <a:gd name="T7" fmla="*/ 0 60000 65536"/>
              <a:gd name="T8" fmla="*/ 0 60000 65536"/>
              <a:gd name="T9" fmla="*/ 0 w 3175"/>
              <a:gd name="T10" fmla="*/ 0 h 31"/>
              <a:gd name="T11" fmla="*/ 3175 w 3175"/>
              <a:gd name="T12" fmla="*/ 31 h 31"/>
            </a:gdLst>
            <a:ahLst/>
            <a:cxnLst>
              <a:cxn ang="T6">
                <a:pos x="T0" y="T1"/>
              </a:cxn>
              <a:cxn ang="T7">
                <a:pos x="T2" y="T3"/>
              </a:cxn>
              <a:cxn ang="T8">
                <a:pos x="T4" y="T5"/>
              </a:cxn>
            </a:cxnLst>
            <a:rect l="T9" t="T10" r="T11" b="T12"/>
            <a:pathLst>
              <a:path w="3175" h="31">
                <a:moveTo>
                  <a:pt x="0" y="31"/>
                </a:moveTo>
                <a:lnTo>
                  <a:pt x="0" y="0"/>
                </a:lnTo>
                <a:lnTo>
                  <a:pt x="0" y="31"/>
                </a:lnTo>
                <a:close/>
              </a:path>
            </a:pathLst>
          </a:custGeom>
          <a:solidFill>
            <a:srgbClr val="000000"/>
          </a:solidFill>
          <a:ln w="0">
            <a:solidFill>
              <a:srgbClr val="000000"/>
            </a:solidFill>
            <a:round/>
            <a:headEnd/>
            <a:tailEnd/>
          </a:ln>
        </p:spPr>
        <p:txBody>
          <a:bodyPr/>
          <a:lstStyle/>
          <a:p>
            <a:endParaRPr lang="en-US"/>
          </a:p>
        </p:txBody>
      </p:sp>
      <p:sp>
        <p:nvSpPr>
          <p:cNvPr id="68103" name="Freeform 517"/>
          <p:cNvSpPr>
            <a:spLocks noChangeAspect="1"/>
          </p:cNvSpPr>
          <p:nvPr/>
        </p:nvSpPr>
        <p:spPr bwMode="auto">
          <a:xfrm>
            <a:off x="8724900" y="3883025"/>
            <a:ext cx="4763" cy="12700"/>
          </a:xfrm>
          <a:custGeom>
            <a:avLst/>
            <a:gdLst>
              <a:gd name="T0" fmla="*/ 2147483647 w 18"/>
              <a:gd name="T1" fmla="*/ 2147483647 h 32"/>
              <a:gd name="T2" fmla="*/ 2147483647 w 18"/>
              <a:gd name="T3" fmla="*/ 2147483647 h 32"/>
              <a:gd name="T4" fmla="*/ 0 w 18"/>
              <a:gd name="T5" fmla="*/ 2147483647 h 32"/>
              <a:gd name="T6" fmla="*/ 2147483647 w 18"/>
              <a:gd name="T7" fmla="*/ 2147483647 h 32"/>
              <a:gd name="T8" fmla="*/ 2147483647 w 18"/>
              <a:gd name="T9" fmla="*/ 0 h 32"/>
              <a:gd name="T10" fmla="*/ 2147483647 w 18"/>
              <a:gd name="T11" fmla="*/ 0 h 32"/>
              <a:gd name="T12" fmla="*/ 2147483647 w 18"/>
              <a:gd name="T13" fmla="*/ 2147483647 h 32"/>
              <a:gd name="T14" fmla="*/ 0 60000 65536"/>
              <a:gd name="T15" fmla="*/ 0 60000 65536"/>
              <a:gd name="T16" fmla="*/ 0 60000 65536"/>
              <a:gd name="T17" fmla="*/ 0 60000 65536"/>
              <a:gd name="T18" fmla="*/ 0 60000 65536"/>
              <a:gd name="T19" fmla="*/ 0 60000 65536"/>
              <a:gd name="T20" fmla="*/ 0 60000 65536"/>
              <a:gd name="T21" fmla="*/ 0 w 18"/>
              <a:gd name="T22" fmla="*/ 0 h 32"/>
              <a:gd name="T23" fmla="*/ 18 w 18"/>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32">
                <a:moveTo>
                  <a:pt x="18" y="1"/>
                </a:moveTo>
                <a:lnTo>
                  <a:pt x="16" y="32"/>
                </a:lnTo>
                <a:lnTo>
                  <a:pt x="0" y="31"/>
                </a:lnTo>
                <a:lnTo>
                  <a:pt x="1" y="31"/>
                </a:lnTo>
                <a:lnTo>
                  <a:pt x="5" y="0"/>
                </a:lnTo>
                <a:lnTo>
                  <a:pt x="6" y="0"/>
                </a:lnTo>
                <a:lnTo>
                  <a:pt x="18" y="1"/>
                </a:lnTo>
                <a:close/>
              </a:path>
            </a:pathLst>
          </a:custGeom>
          <a:solidFill>
            <a:srgbClr val="000000"/>
          </a:solidFill>
          <a:ln w="0">
            <a:solidFill>
              <a:srgbClr val="000000"/>
            </a:solidFill>
            <a:round/>
            <a:headEnd/>
            <a:tailEnd/>
          </a:ln>
        </p:spPr>
        <p:txBody>
          <a:bodyPr/>
          <a:lstStyle/>
          <a:p>
            <a:endParaRPr lang="en-US"/>
          </a:p>
        </p:txBody>
      </p:sp>
      <p:sp>
        <p:nvSpPr>
          <p:cNvPr id="68104" name="Freeform 518"/>
          <p:cNvSpPr>
            <a:spLocks noChangeAspect="1"/>
          </p:cNvSpPr>
          <p:nvPr/>
        </p:nvSpPr>
        <p:spPr bwMode="auto">
          <a:xfrm>
            <a:off x="8720138" y="3883025"/>
            <a:ext cx="6350" cy="11113"/>
          </a:xfrm>
          <a:custGeom>
            <a:avLst/>
            <a:gdLst>
              <a:gd name="T0" fmla="*/ 2147483647 w 17"/>
              <a:gd name="T1" fmla="*/ 2147483647 h 33"/>
              <a:gd name="T2" fmla="*/ 2147483647 w 17"/>
              <a:gd name="T3" fmla="*/ 2147483647 h 33"/>
              <a:gd name="T4" fmla="*/ 0 w 17"/>
              <a:gd name="T5" fmla="*/ 2147483647 h 33"/>
              <a:gd name="T6" fmla="*/ 0 w 17"/>
              <a:gd name="T7" fmla="*/ 2147483647 h 33"/>
              <a:gd name="T8" fmla="*/ 2147483647 w 17"/>
              <a:gd name="T9" fmla="*/ 0 h 33"/>
              <a:gd name="T10" fmla="*/ 2147483647 w 17"/>
              <a:gd name="T11" fmla="*/ 0 h 33"/>
              <a:gd name="T12" fmla="*/ 2147483647 w 17"/>
              <a:gd name="T13" fmla="*/ 2147483647 h 33"/>
              <a:gd name="T14" fmla="*/ 0 60000 65536"/>
              <a:gd name="T15" fmla="*/ 0 60000 65536"/>
              <a:gd name="T16" fmla="*/ 0 60000 65536"/>
              <a:gd name="T17" fmla="*/ 0 60000 65536"/>
              <a:gd name="T18" fmla="*/ 0 60000 65536"/>
              <a:gd name="T19" fmla="*/ 0 60000 65536"/>
              <a:gd name="T20" fmla="*/ 0 60000 65536"/>
              <a:gd name="T21" fmla="*/ 0 w 17"/>
              <a:gd name="T22" fmla="*/ 0 h 33"/>
              <a:gd name="T23" fmla="*/ 17 w 17"/>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3">
                <a:moveTo>
                  <a:pt x="17" y="2"/>
                </a:moveTo>
                <a:lnTo>
                  <a:pt x="13" y="33"/>
                </a:lnTo>
                <a:lnTo>
                  <a:pt x="0" y="31"/>
                </a:lnTo>
                <a:lnTo>
                  <a:pt x="4" y="0"/>
                </a:lnTo>
                <a:lnTo>
                  <a:pt x="17" y="2"/>
                </a:lnTo>
                <a:close/>
              </a:path>
            </a:pathLst>
          </a:custGeom>
          <a:solidFill>
            <a:srgbClr val="000000"/>
          </a:solidFill>
          <a:ln w="0">
            <a:solidFill>
              <a:srgbClr val="000000"/>
            </a:solidFill>
            <a:round/>
            <a:headEnd/>
            <a:tailEnd/>
          </a:ln>
        </p:spPr>
        <p:txBody>
          <a:bodyPr/>
          <a:lstStyle/>
          <a:p>
            <a:endParaRPr lang="en-US"/>
          </a:p>
        </p:txBody>
      </p:sp>
      <p:sp>
        <p:nvSpPr>
          <p:cNvPr id="68105" name="Freeform 519"/>
          <p:cNvSpPr>
            <a:spLocks noChangeAspect="1"/>
          </p:cNvSpPr>
          <p:nvPr/>
        </p:nvSpPr>
        <p:spPr bwMode="auto">
          <a:xfrm>
            <a:off x="8712200" y="3883025"/>
            <a:ext cx="9525" cy="11113"/>
          </a:xfrm>
          <a:custGeom>
            <a:avLst/>
            <a:gdLst>
              <a:gd name="T0" fmla="*/ 2147483647 w 27"/>
              <a:gd name="T1" fmla="*/ 2147483647 h 34"/>
              <a:gd name="T2" fmla="*/ 2147483647 w 27"/>
              <a:gd name="T3" fmla="*/ 2147483647 h 34"/>
              <a:gd name="T4" fmla="*/ 0 w 27"/>
              <a:gd name="T5" fmla="*/ 2147483647 h 34"/>
              <a:gd name="T6" fmla="*/ 2147483647 w 27"/>
              <a:gd name="T7" fmla="*/ 2147483647 h 34"/>
              <a:gd name="T8" fmla="*/ 2147483647 w 27"/>
              <a:gd name="T9" fmla="*/ 0 h 34"/>
              <a:gd name="T10" fmla="*/ 2147483647 w 27"/>
              <a:gd name="T11" fmla="*/ 2147483647 h 34"/>
              <a:gd name="T12" fmla="*/ 2147483647 w 27"/>
              <a:gd name="T13" fmla="*/ 2147483647 h 34"/>
              <a:gd name="T14" fmla="*/ 0 60000 65536"/>
              <a:gd name="T15" fmla="*/ 0 60000 65536"/>
              <a:gd name="T16" fmla="*/ 0 60000 65536"/>
              <a:gd name="T17" fmla="*/ 0 60000 65536"/>
              <a:gd name="T18" fmla="*/ 0 60000 65536"/>
              <a:gd name="T19" fmla="*/ 0 60000 65536"/>
              <a:gd name="T20" fmla="*/ 0 60000 65536"/>
              <a:gd name="T21" fmla="*/ 0 w 27"/>
              <a:gd name="T22" fmla="*/ 0 h 34"/>
              <a:gd name="T23" fmla="*/ 27 w 27"/>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34">
                <a:moveTo>
                  <a:pt x="27" y="3"/>
                </a:moveTo>
                <a:lnTo>
                  <a:pt x="23" y="34"/>
                </a:lnTo>
                <a:lnTo>
                  <a:pt x="0" y="30"/>
                </a:lnTo>
                <a:lnTo>
                  <a:pt x="11" y="32"/>
                </a:lnTo>
                <a:lnTo>
                  <a:pt x="17" y="0"/>
                </a:lnTo>
                <a:lnTo>
                  <a:pt x="27" y="3"/>
                </a:lnTo>
                <a:close/>
              </a:path>
            </a:pathLst>
          </a:custGeom>
          <a:solidFill>
            <a:srgbClr val="000000"/>
          </a:solidFill>
          <a:ln w="0">
            <a:solidFill>
              <a:srgbClr val="000000"/>
            </a:solidFill>
            <a:round/>
            <a:headEnd/>
            <a:tailEnd/>
          </a:ln>
        </p:spPr>
        <p:txBody>
          <a:bodyPr/>
          <a:lstStyle/>
          <a:p>
            <a:endParaRPr lang="en-US"/>
          </a:p>
        </p:txBody>
      </p:sp>
      <p:sp>
        <p:nvSpPr>
          <p:cNvPr id="68106" name="Freeform 520"/>
          <p:cNvSpPr>
            <a:spLocks noChangeAspect="1"/>
          </p:cNvSpPr>
          <p:nvPr/>
        </p:nvSpPr>
        <p:spPr bwMode="auto">
          <a:xfrm>
            <a:off x="8709025" y="3881438"/>
            <a:ext cx="7938" cy="12700"/>
          </a:xfrm>
          <a:custGeom>
            <a:avLst/>
            <a:gdLst>
              <a:gd name="T0" fmla="*/ 2147483647 w 27"/>
              <a:gd name="T1" fmla="*/ 2147483647 h 34"/>
              <a:gd name="T2" fmla="*/ 2147483647 w 27"/>
              <a:gd name="T3" fmla="*/ 2147483647 h 34"/>
              <a:gd name="T4" fmla="*/ 0 w 27"/>
              <a:gd name="T5" fmla="*/ 2147483647 h 34"/>
              <a:gd name="T6" fmla="*/ 2147483647 w 27"/>
              <a:gd name="T7" fmla="*/ 2147483647 h 34"/>
              <a:gd name="T8" fmla="*/ 2147483647 w 27"/>
              <a:gd name="T9" fmla="*/ 0 h 34"/>
              <a:gd name="T10" fmla="*/ 2147483647 w 27"/>
              <a:gd name="T11" fmla="*/ 2147483647 h 34"/>
              <a:gd name="T12" fmla="*/ 2147483647 w 27"/>
              <a:gd name="T13" fmla="*/ 2147483647 h 34"/>
              <a:gd name="T14" fmla="*/ 0 60000 65536"/>
              <a:gd name="T15" fmla="*/ 0 60000 65536"/>
              <a:gd name="T16" fmla="*/ 0 60000 65536"/>
              <a:gd name="T17" fmla="*/ 0 60000 65536"/>
              <a:gd name="T18" fmla="*/ 0 60000 65536"/>
              <a:gd name="T19" fmla="*/ 0 60000 65536"/>
              <a:gd name="T20" fmla="*/ 0 60000 65536"/>
              <a:gd name="T21" fmla="*/ 0 w 27"/>
              <a:gd name="T22" fmla="*/ 0 h 34"/>
              <a:gd name="T23" fmla="*/ 27 w 27"/>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34">
                <a:moveTo>
                  <a:pt x="27" y="2"/>
                </a:moveTo>
                <a:lnTo>
                  <a:pt x="21" y="34"/>
                </a:lnTo>
                <a:lnTo>
                  <a:pt x="0" y="29"/>
                </a:lnTo>
                <a:lnTo>
                  <a:pt x="11" y="32"/>
                </a:lnTo>
                <a:lnTo>
                  <a:pt x="16" y="0"/>
                </a:lnTo>
                <a:lnTo>
                  <a:pt x="27" y="2"/>
                </a:lnTo>
                <a:close/>
              </a:path>
            </a:pathLst>
          </a:custGeom>
          <a:solidFill>
            <a:srgbClr val="000000"/>
          </a:solidFill>
          <a:ln w="0">
            <a:solidFill>
              <a:srgbClr val="000000"/>
            </a:solidFill>
            <a:round/>
            <a:headEnd/>
            <a:tailEnd/>
          </a:ln>
        </p:spPr>
        <p:txBody>
          <a:bodyPr/>
          <a:lstStyle/>
          <a:p>
            <a:endParaRPr lang="en-US"/>
          </a:p>
        </p:txBody>
      </p:sp>
      <p:sp>
        <p:nvSpPr>
          <p:cNvPr id="68107" name="Freeform 521"/>
          <p:cNvSpPr>
            <a:spLocks noChangeAspect="1"/>
          </p:cNvSpPr>
          <p:nvPr/>
        </p:nvSpPr>
        <p:spPr bwMode="auto">
          <a:xfrm>
            <a:off x="8709025" y="3881438"/>
            <a:ext cx="3175" cy="11112"/>
          </a:xfrm>
          <a:custGeom>
            <a:avLst/>
            <a:gdLst>
              <a:gd name="T0" fmla="*/ 2147483647 w 16"/>
              <a:gd name="T1" fmla="*/ 2147483647 h 34"/>
              <a:gd name="T2" fmla="*/ 2147483647 w 16"/>
              <a:gd name="T3" fmla="*/ 2147483647 h 34"/>
              <a:gd name="T4" fmla="*/ 0 w 16"/>
              <a:gd name="T5" fmla="*/ 2147483647 h 34"/>
              <a:gd name="T6" fmla="*/ 0 w 16"/>
              <a:gd name="T7" fmla="*/ 2147483647 h 34"/>
              <a:gd name="T8" fmla="*/ 2147483647 w 16"/>
              <a:gd name="T9" fmla="*/ 0 h 34"/>
              <a:gd name="T10" fmla="*/ 2147483647 w 16"/>
              <a:gd name="T11" fmla="*/ 0 h 34"/>
              <a:gd name="T12" fmla="*/ 2147483647 w 16"/>
              <a:gd name="T13" fmla="*/ 2147483647 h 34"/>
              <a:gd name="T14" fmla="*/ 0 60000 65536"/>
              <a:gd name="T15" fmla="*/ 0 60000 65536"/>
              <a:gd name="T16" fmla="*/ 0 60000 65536"/>
              <a:gd name="T17" fmla="*/ 0 60000 65536"/>
              <a:gd name="T18" fmla="*/ 0 60000 65536"/>
              <a:gd name="T19" fmla="*/ 0 60000 65536"/>
              <a:gd name="T20" fmla="*/ 0 60000 65536"/>
              <a:gd name="T21" fmla="*/ 0 w 16"/>
              <a:gd name="T22" fmla="*/ 0 h 34"/>
              <a:gd name="T23" fmla="*/ 16 w 16"/>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34">
                <a:moveTo>
                  <a:pt x="16" y="2"/>
                </a:moveTo>
                <a:lnTo>
                  <a:pt x="11" y="34"/>
                </a:lnTo>
                <a:lnTo>
                  <a:pt x="0" y="31"/>
                </a:lnTo>
                <a:lnTo>
                  <a:pt x="4" y="0"/>
                </a:lnTo>
                <a:lnTo>
                  <a:pt x="16" y="2"/>
                </a:lnTo>
                <a:close/>
              </a:path>
            </a:pathLst>
          </a:custGeom>
          <a:solidFill>
            <a:srgbClr val="000000"/>
          </a:solidFill>
          <a:ln w="0">
            <a:solidFill>
              <a:srgbClr val="000000"/>
            </a:solidFill>
            <a:round/>
            <a:headEnd/>
            <a:tailEnd/>
          </a:ln>
        </p:spPr>
        <p:txBody>
          <a:bodyPr/>
          <a:lstStyle/>
          <a:p>
            <a:endParaRPr lang="en-US"/>
          </a:p>
        </p:txBody>
      </p:sp>
      <p:sp>
        <p:nvSpPr>
          <p:cNvPr id="68108" name="Freeform 522"/>
          <p:cNvSpPr>
            <a:spLocks noChangeAspect="1"/>
          </p:cNvSpPr>
          <p:nvPr/>
        </p:nvSpPr>
        <p:spPr bwMode="auto">
          <a:xfrm>
            <a:off x="8704263" y="3881438"/>
            <a:ext cx="6350" cy="11112"/>
          </a:xfrm>
          <a:custGeom>
            <a:avLst/>
            <a:gdLst>
              <a:gd name="T0" fmla="*/ 2147483647 w 15"/>
              <a:gd name="T1" fmla="*/ 2147483647 h 33"/>
              <a:gd name="T2" fmla="*/ 2147483647 w 15"/>
              <a:gd name="T3" fmla="*/ 2147483647 h 33"/>
              <a:gd name="T4" fmla="*/ 0 w 15"/>
              <a:gd name="T5" fmla="*/ 2147483647 h 33"/>
              <a:gd name="T6" fmla="*/ 0 w 15"/>
              <a:gd name="T7" fmla="*/ 2147483647 h 33"/>
              <a:gd name="T8" fmla="*/ 2147483647 w 15"/>
              <a:gd name="T9" fmla="*/ 0 h 33"/>
              <a:gd name="T10" fmla="*/ 2147483647 w 15"/>
              <a:gd name="T11" fmla="*/ 0 h 33"/>
              <a:gd name="T12" fmla="*/ 2147483647 w 15"/>
              <a:gd name="T13" fmla="*/ 2147483647 h 33"/>
              <a:gd name="T14" fmla="*/ 0 60000 65536"/>
              <a:gd name="T15" fmla="*/ 0 60000 65536"/>
              <a:gd name="T16" fmla="*/ 0 60000 65536"/>
              <a:gd name="T17" fmla="*/ 0 60000 65536"/>
              <a:gd name="T18" fmla="*/ 0 60000 65536"/>
              <a:gd name="T19" fmla="*/ 0 60000 65536"/>
              <a:gd name="T20" fmla="*/ 0 60000 65536"/>
              <a:gd name="T21" fmla="*/ 0 w 15"/>
              <a:gd name="T22" fmla="*/ 0 h 33"/>
              <a:gd name="T23" fmla="*/ 15 w 15"/>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33">
                <a:moveTo>
                  <a:pt x="15" y="2"/>
                </a:moveTo>
                <a:lnTo>
                  <a:pt x="11" y="33"/>
                </a:lnTo>
                <a:lnTo>
                  <a:pt x="0" y="31"/>
                </a:lnTo>
                <a:lnTo>
                  <a:pt x="4" y="0"/>
                </a:lnTo>
                <a:lnTo>
                  <a:pt x="15" y="2"/>
                </a:lnTo>
                <a:close/>
              </a:path>
            </a:pathLst>
          </a:custGeom>
          <a:solidFill>
            <a:srgbClr val="000000"/>
          </a:solidFill>
          <a:ln w="0">
            <a:solidFill>
              <a:srgbClr val="000000"/>
            </a:solidFill>
            <a:round/>
            <a:headEnd/>
            <a:tailEnd/>
          </a:ln>
        </p:spPr>
        <p:txBody>
          <a:bodyPr/>
          <a:lstStyle/>
          <a:p>
            <a:endParaRPr lang="en-US"/>
          </a:p>
        </p:txBody>
      </p:sp>
      <p:sp>
        <p:nvSpPr>
          <p:cNvPr id="68109" name="Freeform 523"/>
          <p:cNvSpPr>
            <a:spLocks noChangeAspect="1"/>
          </p:cNvSpPr>
          <p:nvPr/>
        </p:nvSpPr>
        <p:spPr bwMode="auto">
          <a:xfrm>
            <a:off x="8701088" y="3879850"/>
            <a:ext cx="6350" cy="12700"/>
          </a:xfrm>
          <a:custGeom>
            <a:avLst/>
            <a:gdLst>
              <a:gd name="T0" fmla="*/ 2147483647 w 17"/>
              <a:gd name="T1" fmla="*/ 2147483647 h 33"/>
              <a:gd name="T2" fmla="*/ 2147483647 w 17"/>
              <a:gd name="T3" fmla="*/ 2147483647 h 33"/>
              <a:gd name="T4" fmla="*/ 0 w 17"/>
              <a:gd name="T5" fmla="*/ 2147483647 h 33"/>
              <a:gd name="T6" fmla="*/ 2147483647 w 17"/>
              <a:gd name="T7" fmla="*/ 2147483647 h 33"/>
              <a:gd name="T8" fmla="*/ 2147483647 w 17"/>
              <a:gd name="T9" fmla="*/ 0 h 33"/>
              <a:gd name="T10" fmla="*/ 2147483647 w 17"/>
              <a:gd name="T11" fmla="*/ 0 h 33"/>
              <a:gd name="T12" fmla="*/ 2147483647 w 17"/>
              <a:gd name="T13" fmla="*/ 2147483647 h 33"/>
              <a:gd name="T14" fmla="*/ 0 60000 65536"/>
              <a:gd name="T15" fmla="*/ 0 60000 65536"/>
              <a:gd name="T16" fmla="*/ 0 60000 65536"/>
              <a:gd name="T17" fmla="*/ 0 60000 65536"/>
              <a:gd name="T18" fmla="*/ 0 60000 65536"/>
              <a:gd name="T19" fmla="*/ 0 60000 65536"/>
              <a:gd name="T20" fmla="*/ 0 60000 65536"/>
              <a:gd name="T21" fmla="*/ 0 w 17"/>
              <a:gd name="T22" fmla="*/ 0 h 33"/>
              <a:gd name="T23" fmla="*/ 17 w 17"/>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3">
                <a:moveTo>
                  <a:pt x="17" y="2"/>
                </a:moveTo>
                <a:lnTo>
                  <a:pt x="13" y="33"/>
                </a:lnTo>
                <a:lnTo>
                  <a:pt x="0" y="31"/>
                </a:lnTo>
                <a:lnTo>
                  <a:pt x="2" y="31"/>
                </a:lnTo>
                <a:lnTo>
                  <a:pt x="2" y="0"/>
                </a:lnTo>
                <a:lnTo>
                  <a:pt x="4" y="0"/>
                </a:lnTo>
                <a:lnTo>
                  <a:pt x="17" y="2"/>
                </a:lnTo>
                <a:close/>
              </a:path>
            </a:pathLst>
          </a:custGeom>
          <a:solidFill>
            <a:srgbClr val="000000"/>
          </a:solidFill>
          <a:ln w="0">
            <a:solidFill>
              <a:srgbClr val="000000"/>
            </a:solidFill>
            <a:round/>
            <a:headEnd/>
            <a:tailEnd/>
          </a:ln>
        </p:spPr>
        <p:txBody>
          <a:bodyPr/>
          <a:lstStyle/>
          <a:p>
            <a:endParaRPr lang="en-US"/>
          </a:p>
        </p:txBody>
      </p:sp>
      <p:sp>
        <p:nvSpPr>
          <p:cNvPr id="68110" name="Rectangle 524"/>
          <p:cNvSpPr>
            <a:spLocks noChangeAspect="1" noChangeArrowheads="1"/>
          </p:cNvSpPr>
          <p:nvPr/>
        </p:nvSpPr>
        <p:spPr bwMode="auto">
          <a:xfrm>
            <a:off x="8696325" y="3879850"/>
            <a:ext cx="4763" cy="11113"/>
          </a:xfrm>
          <a:prstGeom prst="rect">
            <a:avLst/>
          </a:prstGeom>
          <a:solidFill>
            <a:srgbClr val="000000"/>
          </a:solidFill>
          <a:ln w="0">
            <a:solidFill>
              <a:srgbClr val="000000"/>
            </a:solidFill>
            <a:miter lim="800000"/>
            <a:headEnd/>
            <a:tailEnd/>
          </a:ln>
        </p:spPr>
        <p:txBody>
          <a:bodyPr/>
          <a:lstStyle/>
          <a:p>
            <a:endParaRPr lang="en-US"/>
          </a:p>
        </p:txBody>
      </p:sp>
      <p:sp>
        <p:nvSpPr>
          <p:cNvPr id="68111" name="Freeform 525"/>
          <p:cNvSpPr>
            <a:spLocks noChangeAspect="1"/>
          </p:cNvSpPr>
          <p:nvPr/>
        </p:nvSpPr>
        <p:spPr bwMode="auto">
          <a:xfrm>
            <a:off x="8836025" y="3779838"/>
            <a:ext cx="3175" cy="11112"/>
          </a:xfrm>
          <a:custGeom>
            <a:avLst/>
            <a:gdLst>
              <a:gd name="T0" fmla="*/ 2147483647 w 12"/>
              <a:gd name="T1" fmla="*/ 0 h 29"/>
              <a:gd name="T2" fmla="*/ 0 w 12"/>
              <a:gd name="T3" fmla="*/ 2147483647 h 29"/>
              <a:gd name="T4" fmla="*/ 2147483647 w 12"/>
              <a:gd name="T5" fmla="*/ 0 h 29"/>
              <a:gd name="T6" fmla="*/ 0 60000 65536"/>
              <a:gd name="T7" fmla="*/ 0 60000 65536"/>
              <a:gd name="T8" fmla="*/ 0 60000 65536"/>
              <a:gd name="T9" fmla="*/ 0 w 12"/>
              <a:gd name="T10" fmla="*/ 0 h 29"/>
              <a:gd name="T11" fmla="*/ 12 w 12"/>
              <a:gd name="T12" fmla="*/ 29 h 29"/>
            </a:gdLst>
            <a:ahLst/>
            <a:cxnLst>
              <a:cxn ang="T6">
                <a:pos x="T0" y="T1"/>
              </a:cxn>
              <a:cxn ang="T7">
                <a:pos x="T2" y="T3"/>
              </a:cxn>
              <a:cxn ang="T8">
                <a:pos x="T4" y="T5"/>
              </a:cxn>
            </a:cxnLst>
            <a:rect l="T9" t="T10" r="T11" b="T12"/>
            <a:pathLst>
              <a:path w="12" h="29">
                <a:moveTo>
                  <a:pt x="12" y="0"/>
                </a:moveTo>
                <a:lnTo>
                  <a:pt x="0" y="29"/>
                </a:lnTo>
                <a:lnTo>
                  <a:pt x="12" y="0"/>
                </a:lnTo>
                <a:close/>
              </a:path>
            </a:pathLst>
          </a:custGeom>
          <a:solidFill>
            <a:srgbClr val="000000"/>
          </a:solidFill>
          <a:ln w="0">
            <a:solidFill>
              <a:srgbClr val="000000"/>
            </a:solidFill>
            <a:round/>
            <a:headEnd/>
            <a:tailEnd/>
          </a:ln>
        </p:spPr>
        <p:txBody>
          <a:bodyPr/>
          <a:lstStyle/>
          <a:p>
            <a:endParaRPr lang="en-US"/>
          </a:p>
        </p:txBody>
      </p:sp>
      <p:sp>
        <p:nvSpPr>
          <p:cNvPr id="68112" name="Freeform 526"/>
          <p:cNvSpPr>
            <a:spLocks noChangeAspect="1"/>
          </p:cNvSpPr>
          <p:nvPr/>
        </p:nvSpPr>
        <p:spPr bwMode="auto">
          <a:xfrm>
            <a:off x="8770938" y="3754438"/>
            <a:ext cx="4762" cy="11112"/>
          </a:xfrm>
          <a:custGeom>
            <a:avLst/>
            <a:gdLst>
              <a:gd name="T0" fmla="*/ 2147483647 w 16"/>
              <a:gd name="T1" fmla="*/ 2147483647 h 31"/>
              <a:gd name="T2" fmla="*/ 2147483647 w 16"/>
              <a:gd name="T3" fmla="*/ 2147483647 h 31"/>
              <a:gd name="T4" fmla="*/ 2147483647 w 16"/>
              <a:gd name="T5" fmla="*/ 2147483647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0 w 16"/>
              <a:gd name="T17" fmla="*/ 2147483647 h 31"/>
              <a:gd name="T18" fmla="*/ 0 w 16"/>
              <a:gd name="T19" fmla="*/ 2147483647 h 31"/>
              <a:gd name="T20" fmla="*/ 0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0 h 31"/>
              <a:gd name="T36" fmla="*/ 2147483647 w 16"/>
              <a:gd name="T37" fmla="*/ 0 h 31"/>
              <a:gd name="T38" fmla="*/ 2147483647 w 16"/>
              <a:gd name="T39" fmla="*/ 0 h 31"/>
              <a:gd name="T40" fmla="*/ 2147483647 w 16"/>
              <a:gd name="T41" fmla="*/ 0 h 31"/>
              <a:gd name="T42" fmla="*/ 2147483647 w 16"/>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14" y="31"/>
                </a:moveTo>
                <a:lnTo>
                  <a:pt x="14" y="31"/>
                </a:lnTo>
                <a:lnTo>
                  <a:pt x="11" y="30"/>
                </a:lnTo>
                <a:lnTo>
                  <a:pt x="9" y="29"/>
                </a:lnTo>
                <a:lnTo>
                  <a:pt x="6" y="28"/>
                </a:lnTo>
                <a:lnTo>
                  <a:pt x="4" y="26"/>
                </a:lnTo>
                <a:lnTo>
                  <a:pt x="3" y="24"/>
                </a:lnTo>
                <a:lnTo>
                  <a:pt x="1" y="22"/>
                </a:lnTo>
                <a:lnTo>
                  <a:pt x="0" y="19"/>
                </a:lnTo>
                <a:lnTo>
                  <a:pt x="0" y="17"/>
                </a:lnTo>
                <a:lnTo>
                  <a:pt x="0" y="15"/>
                </a:lnTo>
                <a:lnTo>
                  <a:pt x="1" y="11"/>
                </a:lnTo>
                <a:lnTo>
                  <a:pt x="2" y="9"/>
                </a:lnTo>
                <a:lnTo>
                  <a:pt x="3" y="6"/>
                </a:lnTo>
                <a:lnTo>
                  <a:pt x="5" y="4"/>
                </a:lnTo>
                <a:lnTo>
                  <a:pt x="7" y="3"/>
                </a:lnTo>
                <a:lnTo>
                  <a:pt x="9" y="1"/>
                </a:lnTo>
                <a:lnTo>
                  <a:pt x="12" y="0"/>
                </a:lnTo>
                <a:lnTo>
                  <a:pt x="14" y="0"/>
                </a:lnTo>
                <a:lnTo>
                  <a:pt x="16" y="0"/>
                </a:lnTo>
                <a:lnTo>
                  <a:pt x="14" y="31"/>
                </a:lnTo>
                <a:close/>
              </a:path>
            </a:pathLst>
          </a:custGeom>
          <a:solidFill>
            <a:srgbClr val="000000"/>
          </a:solidFill>
          <a:ln w="0">
            <a:solidFill>
              <a:srgbClr val="000000"/>
            </a:solidFill>
            <a:round/>
            <a:headEnd/>
            <a:tailEnd/>
          </a:ln>
        </p:spPr>
        <p:txBody>
          <a:bodyPr/>
          <a:lstStyle/>
          <a:p>
            <a:endParaRPr lang="en-US"/>
          </a:p>
        </p:txBody>
      </p:sp>
      <p:sp>
        <p:nvSpPr>
          <p:cNvPr id="68113" name="Freeform 527"/>
          <p:cNvSpPr>
            <a:spLocks noChangeAspect="1"/>
          </p:cNvSpPr>
          <p:nvPr/>
        </p:nvSpPr>
        <p:spPr bwMode="auto">
          <a:xfrm>
            <a:off x="8820150" y="3770313"/>
            <a:ext cx="23813" cy="22225"/>
          </a:xfrm>
          <a:custGeom>
            <a:avLst/>
            <a:gdLst>
              <a:gd name="T0" fmla="*/ 2147483647 w 66"/>
              <a:gd name="T1" fmla="*/ 2147483647 h 66"/>
              <a:gd name="T2" fmla="*/ 2147483647 w 66"/>
              <a:gd name="T3" fmla="*/ 2147483647 h 66"/>
              <a:gd name="T4" fmla="*/ 2147483647 w 66"/>
              <a:gd name="T5" fmla="*/ 2147483647 h 66"/>
              <a:gd name="T6" fmla="*/ 2147483647 w 66"/>
              <a:gd name="T7" fmla="*/ 2147483647 h 66"/>
              <a:gd name="T8" fmla="*/ 2147483647 w 66"/>
              <a:gd name="T9" fmla="*/ 2147483647 h 66"/>
              <a:gd name="T10" fmla="*/ 0 w 66"/>
              <a:gd name="T11" fmla="*/ 0 h 66"/>
              <a:gd name="T12" fmla="*/ 2147483647 w 66"/>
              <a:gd name="T13" fmla="*/ 2147483647 h 66"/>
              <a:gd name="T14" fmla="*/ 0 60000 65536"/>
              <a:gd name="T15" fmla="*/ 0 60000 65536"/>
              <a:gd name="T16" fmla="*/ 0 60000 65536"/>
              <a:gd name="T17" fmla="*/ 0 60000 65536"/>
              <a:gd name="T18" fmla="*/ 0 60000 65536"/>
              <a:gd name="T19" fmla="*/ 0 60000 65536"/>
              <a:gd name="T20" fmla="*/ 0 60000 65536"/>
              <a:gd name="T21" fmla="*/ 0 w 66"/>
              <a:gd name="T22" fmla="*/ 0 h 66"/>
              <a:gd name="T23" fmla="*/ 66 w 66"/>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 h="66">
                <a:moveTo>
                  <a:pt x="59" y="28"/>
                </a:moveTo>
                <a:lnTo>
                  <a:pt x="47" y="57"/>
                </a:lnTo>
                <a:lnTo>
                  <a:pt x="66" y="66"/>
                </a:lnTo>
                <a:lnTo>
                  <a:pt x="27" y="46"/>
                </a:lnTo>
                <a:lnTo>
                  <a:pt x="39" y="19"/>
                </a:lnTo>
                <a:lnTo>
                  <a:pt x="0" y="0"/>
                </a:lnTo>
                <a:lnTo>
                  <a:pt x="59" y="28"/>
                </a:lnTo>
                <a:close/>
              </a:path>
            </a:pathLst>
          </a:custGeom>
          <a:solidFill>
            <a:srgbClr val="000000"/>
          </a:solidFill>
          <a:ln w="0">
            <a:solidFill>
              <a:srgbClr val="000000"/>
            </a:solidFill>
            <a:round/>
            <a:headEnd/>
            <a:tailEnd/>
          </a:ln>
        </p:spPr>
        <p:txBody>
          <a:bodyPr/>
          <a:lstStyle/>
          <a:p>
            <a:endParaRPr lang="en-US"/>
          </a:p>
        </p:txBody>
      </p:sp>
      <p:sp>
        <p:nvSpPr>
          <p:cNvPr id="68114" name="Freeform 528"/>
          <p:cNvSpPr>
            <a:spLocks noChangeAspect="1"/>
          </p:cNvSpPr>
          <p:nvPr/>
        </p:nvSpPr>
        <p:spPr bwMode="auto">
          <a:xfrm>
            <a:off x="8823325" y="3773488"/>
            <a:ext cx="9525" cy="12700"/>
          </a:xfrm>
          <a:custGeom>
            <a:avLst/>
            <a:gdLst>
              <a:gd name="T0" fmla="*/ 2147483647 w 33"/>
              <a:gd name="T1" fmla="*/ 2147483647 h 37"/>
              <a:gd name="T2" fmla="*/ 2147483647 w 33"/>
              <a:gd name="T3" fmla="*/ 2147483647 h 37"/>
              <a:gd name="T4" fmla="*/ 0 w 33"/>
              <a:gd name="T5" fmla="*/ 2147483647 h 37"/>
              <a:gd name="T6" fmla="*/ 0 w 33"/>
              <a:gd name="T7" fmla="*/ 2147483647 h 37"/>
              <a:gd name="T8" fmla="*/ 2147483647 w 33"/>
              <a:gd name="T9" fmla="*/ 0 h 37"/>
              <a:gd name="T10" fmla="*/ 2147483647 w 33"/>
              <a:gd name="T11" fmla="*/ 0 h 37"/>
              <a:gd name="T12" fmla="*/ 2147483647 w 33"/>
              <a:gd name="T13" fmla="*/ 2147483647 h 37"/>
              <a:gd name="T14" fmla="*/ 0 60000 65536"/>
              <a:gd name="T15" fmla="*/ 0 60000 65536"/>
              <a:gd name="T16" fmla="*/ 0 60000 65536"/>
              <a:gd name="T17" fmla="*/ 0 60000 65536"/>
              <a:gd name="T18" fmla="*/ 0 60000 65536"/>
              <a:gd name="T19" fmla="*/ 0 60000 65536"/>
              <a:gd name="T20" fmla="*/ 0 60000 65536"/>
              <a:gd name="T21" fmla="*/ 0 w 33"/>
              <a:gd name="T22" fmla="*/ 0 h 37"/>
              <a:gd name="T23" fmla="*/ 33 w 33"/>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7">
                <a:moveTo>
                  <a:pt x="33" y="10"/>
                </a:moveTo>
                <a:lnTo>
                  <a:pt x="21" y="37"/>
                </a:lnTo>
                <a:lnTo>
                  <a:pt x="0" y="27"/>
                </a:lnTo>
                <a:lnTo>
                  <a:pt x="13" y="0"/>
                </a:lnTo>
                <a:lnTo>
                  <a:pt x="33" y="10"/>
                </a:lnTo>
                <a:close/>
              </a:path>
            </a:pathLst>
          </a:custGeom>
          <a:solidFill>
            <a:srgbClr val="000000"/>
          </a:solidFill>
          <a:ln w="0">
            <a:solidFill>
              <a:srgbClr val="000000"/>
            </a:solidFill>
            <a:round/>
            <a:headEnd/>
            <a:tailEnd/>
          </a:ln>
        </p:spPr>
        <p:txBody>
          <a:bodyPr/>
          <a:lstStyle/>
          <a:p>
            <a:endParaRPr lang="en-US"/>
          </a:p>
        </p:txBody>
      </p:sp>
      <p:sp>
        <p:nvSpPr>
          <p:cNvPr id="68115" name="Freeform 529"/>
          <p:cNvSpPr>
            <a:spLocks noChangeAspect="1"/>
          </p:cNvSpPr>
          <p:nvPr/>
        </p:nvSpPr>
        <p:spPr bwMode="auto">
          <a:xfrm>
            <a:off x="8813800" y="3770313"/>
            <a:ext cx="14288" cy="11112"/>
          </a:xfrm>
          <a:custGeom>
            <a:avLst/>
            <a:gdLst>
              <a:gd name="T0" fmla="*/ 2147483647 w 37"/>
              <a:gd name="T1" fmla="*/ 2147483647 h 39"/>
              <a:gd name="T2" fmla="*/ 2147483647 w 37"/>
              <a:gd name="T3" fmla="*/ 2147483647 h 39"/>
              <a:gd name="T4" fmla="*/ 0 w 37"/>
              <a:gd name="T5" fmla="*/ 2147483647 h 39"/>
              <a:gd name="T6" fmla="*/ 0 w 37"/>
              <a:gd name="T7" fmla="*/ 2147483647 h 39"/>
              <a:gd name="T8" fmla="*/ 2147483647 w 37"/>
              <a:gd name="T9" fmla="*/ 0 h 39"/>
              <a:gd name="T10" fmla="*/ 2147483647 w 37"/>
              <a:gd name="T11" fmla="*/ 0 h 39"/>
              <a:gd name="T12" fmla="*/ 2147483647 w 37"/>
              <a:gd name="T13" fmla="*/ 2147483647 h 39"/>
              <a:gd name="T14" fmla="*/ 0 60000 65536"/>
              <a:gd name="T15" fmla="*/ 0 60000 65536"/>
              <a:gd name="T16" fmla="*/ 0 60000 65536"/>
              <a:gd name="T17" fmla="*/ 0 60000 65536"/>
              <a:gd name="T18" fmla="*/ 0 60000 65536"/>
              <a:gd name="T19" fmla="*/ 0 60000 65536"/>
              <a:gd name="T20" fmla="*/ 0 60000 65536"/>
              <a:gd name="T21" fmla="*/ 0 w 37"/>
              <a:gd name="T22" fmla="*/ 0 h 39"/>
              <a:gd name="T23" fmla="*/ 37 w 37"/>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9">
                <a:moveTo>
                  <a:pt x="37" y="12"/>
                </a:moveTo>
                <a:lnTo>
                  <a:pt x="24" y="39"/>
                </a:lnTo>
                <a:lnTo>
                  <a:pt x="0" y="27"/>
                </a:lnTo>
                <a:lnTo>
                  <a:pt x="13" y="0"/>
                </a:lnTo>
                <a:lnTo>
                  <a:pt x="37" y="12"/>
                </a:lnTo>
                <a:close/>
              </a:path>
            </a:pathLst>
          </a:custGeom>
          <a:solidFill>
            <a:srgbClr val="000000"/>
          </a:solidFill>
          <a:ln w="0">
            <a:solidFill>
              <a:srgbClr val="000000"/>
            </a:solidFill>
            <a:round/>
            <a:headEnd/>
            <a:tailEnd/>
          </a:ln>
        </p:spPr>
        <p:txBody>
          <a:bodyPr/>
          <a:lstStyle/>
          <a:p>
            <a:endParaRPr lang="en-US"/>
          </a:p>
        </p:txBody>
      </p:sp>
      <p:sp>
        <p:nvSpPr>
          <p:cNvPr id="68116" name="Freeform 530"/>
          <p:cNvSpPr>
            <a:spLocks noChangeAspect="1"/>
          </p:cNvSpPr>
          <p:nvPr/>
        </p:nvSpPr>
        <p:spPr bwMode="auto">
          <a:xfrm>
            <a:off x="8805863" y="3763963"/>
            <a:ext cx="14287" cy="14287"/>
          </a:xfrm>
          <a:custGeom>
            <a:avLst/>
            <a:gdLst>
              <a:gd name="T0" fmla="*/ 2147483647 w 36"/>
              <a:gd name="T1" fmla="*/ 2147483647 h 43"/>
              <a:gd name="T2" fmla="*/ 2147483647 w 36"/>
              <a:gd name="T3" fmla="*/ 2147483647 h 43"/>
              <a:gd name="T4" fmla="*/ 2147483647 w 36"/>
              <a:gd name="T5" fmla="*/ 2147483647 h 43"/>
              <a:gd name="T6" fmla="*/ 0 w 36"/>
              <a:gd name="T7" fmla="*/ 2147483647 h 43"/>
              <a:gd name="T8" fmla="*/ 2147483647 w 36"/>
              <a:gd name="T9" fmla="*/ 2147483647 h 43"/>
              <a:gd name="T10" fmla="*/ 2147483647 w 36"/>
              <a:gd name="T11" fmla="*/ 0 h 43"/>
              <a:gd name="T12" fmla="*/ 2147483647 w 36"/>
              <a:gd name="T13" fmla="*/ 2147483647 h 43"/>
              <a:gd name="T14" fmla="*/ 0 60000 65536"/>
              <a:gd name="T15" fmla="*/ 0 60000 65536"/>
              <a:gd name="T16" fmla="*/ 0 60000 65536"/>
              <a:gd name="T17" fmla="*/ 0 60000 65536"/>
              <a:gd name="T18" fmla="*/ 0 60000 65536"/>
              <a:gd name="T19" fmla="*/ 0 60000 65536"/>
              <a:gd name="T20" fmla="*/ 0 60000 65536"/>
              <a:gd name="T21" fmla="*/ 0 w 36"/>
              <a:gd name="T22" fmla="*/ 0 h 43"/>
              <a:gd name="T23" fmla="*/ 36 w 36"/>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43">
                <a:moveTo>
                  <a:pt x="36" y="16"/>
                </a:moveTo>
                <a:lnTo>
                  <a:pt x="23" y="43"/>
                </a:lnTo>
                <a:lnTo>
                  <a:pt x="9" y="37"/>
                </a:lnTo>
                <a:lnTo>
                  <a:pt x="0" y="33"/>
                </a:lnTo>
                <a:lnTo>
                  <a:pt x="11" y="4"/>
                </a:lnTo>
                <a:lnTo>
                  <a:pt x="3" y="0"/>
                </a:lnTo>
                <a:lnTo>
                  <a:pt x="36" y="16"/>
                </a:lnTo>
                <a:close/>
              </a:path>
            </a:pathLst>
          </a:custGeom>
          <a:solidFill>
            <a:srgbClr val="000000"/>
          </a:solidFill>
          <a:ln w="0">
            <a:solidFill>
              <a:srgbClr val="000000"/>
            </a:solidFill>
            <a:round/>
            <a:headEnd/>
            <a:tailEnd/>
          </a:ln>
        </p:spPr>
        <p:txBody>
          <a:bodyPr/>
          <a:lstStyle/>
          <a:p>
            <a:endParaRPr lang="en-US"/>
          </a:p>
        </p:txBody>
      </p:sp>
      <p:sp>
        <p:nvSpPr>
          <p:cNvPr id="68117" name="Freeform 531"/>
          <p:cNvSpPr>
            <a:spLocks noChangeAspect="1"/>
          </p:cNvSpPr>
          <p:nvPr/>
        </p:nvSpPr>
        <p:spPr bwMode="auto">
          <a:xfrm>
            <a:off x="8797925" y="3760788"/>
            <a:ext cx="11113" cy="14287"/>
          </a:xfrm>
          <a:custGeom>
            <a:avLst/>
            <a:gdLst>
              <a:gd name="T0" fmla="*/ 2147483647 w 35"/>
              <a:gd name="T1" fmla="*/ 2147483647 h 39"/>
              <a:gd name="T2" fmla="*/ 2147483647 w 35"/>
              <a:gd name="T3" fmla="*/ 2147483647 h 39"/>
              <a:gd name="T4" fmla="*/ 0 w 35"/>
              <a:gd name="T5" fmla="*/ 2147483647 h 39"/>
              <a:gd name="T6" fmla="*/ 0 w 35"/>
              <a:gd name="T7" fmla="*/ 2147483647 h 39"/>
              <a:gd name="T8" fmla="*/ 2147483647 w 35"/>
              <a:gd name="T9" fmla="*/ 0 h 39"/>
              <a:gd name="T10" fmla="*/ 2147483647 w 35"/>
              <a:gd name="T11" fmla="*/ 0 h 39"/>
              <a:gd name="T12" fmla="*/ 2147483647 w 35"/>
              <a:gd name="T13" fmla="*/ 2147483647 h 39"/>
              <a:gd name="T14" fmla="*/ 0 60000 65536"/>
              <a:gd name="T15" fmla="*/ 0 60000 65536"/>
              <a:gd name="T16" fmla="*/ 0 60000 65536"/>
              <a:gd name="T17" fmla="*/ 0 60000 65536"/>
              <a:gd name="T18" fmla="*/ 0 60000 65536"/>
              <a:gd name="T19" fmla="*/ 0 60000 65536"/>
              <a:gd name="T20" fmla="*/ 0 60000 65536"/>
              <a:gd name="T21" fmla="*/ 0 w 35"/>
              <a:gd name="T22" fmla="*/ 0 h 39"/>
              <a:gd name="T23" fmla="*/ 35 w 35"/>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39">
                <a:moveTo>
                  <a:pt x="35" y="10"/>
                </a:moveTo>
                <a:lnTo>
                  <a:pt x="24" y="39"/>
                </a:lnTo>
                <a:lnTo>
                  <a:pt x="0" y="29"/>
                </a:lnTo>
                <a:lnTo>
                  <a:pt x="10" y="0"/>
                </a:lnTo>
                <a:lnTo>
                  <a:pt x="35" y="10"/>
                </a:lnTo>
                <a:close/>
              </a:path>
            </a:pathLst>
          </a:custGeom>
          <a:solidFill>
            <a:srgbClr val="000000"/>
          </a:solidFill>
          <a:ln w="0">
            <a:solidFill>
              <a:srgbClr val="000000"/>
            </a:solidFill>
            <a:round/>
            <a:headEnd/>
            <a:tailEnd/>
          </a:ln>
        </p:spPr>
        <p:txBody>
          <a:bodyPr/>
          <a:lstStyle/>
          <a:p>
            <a:endParaRPr lang="en-US"/>
          </a:p>
        </p:txBody>
      </p:sp>
      <p:sp>
        <p:nvSpPr>
          <p:cNvPr id="68118" name="Freeform 532"/>
          <p:cNvSpPr>
            <a:spLocks noChangeAspect="1"/>
          </p:cNvSpPr>
          <p:nvPr/>
        </p:nvSpPr>
        <p:spPr bwMode="auto">
          <a:xfrm>
            <a:off x="8789988" y="3756025"/>
            <a:ext cx="11112" cy="15875"/>
          </a:xfrm>
          <a:custGeom>
            <a:avLst/>
            <a:gdLst>
              <a:gd name="T0" fmla="*/ 2147483647 w 32"/>
              <a:gd name="T1" fmla="*/ 2147483647 h 40"/>
              <a:gd name="T2" fmla="*/ 2147483647 w 32"/>
              <a:gd name="T3" fmla="*/ 2147483647 h 40"/>
              <a:gd name="T4" fmla="*/ 2147483647 w 32"/>
              <a:gd name="T5" fmla="*/ 2147483647 h 40"/>
              <a:gd name="T6" fmla="*/ 0 w 32"/>
              <a:gd name="T7" fmla="*/ 2147483647 h 40"/>
              <a:gd name="T8" fmla="*/ 2147483647 w 32"/>
              <a:gd name="T9" fmla="*/ 0 h 40"/>
              <a:gd name="T10" fmla="*/ 2147483647 w 32"/>
              <a:gd name="T11" fmla="*/ 0 h 40"/>
              <a:gd name="T12" fmla="*/ 2147483647 w 32"/>
              <a:gd name="T13" fmla="*/ 2147483647 h 40"/>
              <a:gd name="T14" fmla="*/ 0 60000 65536"/>
              <a:gd name="T15" fmla="*/ 0 60000 65536"/>
              <a:gd name="T16" fmla="*/ 0 60000 65536"/>
              <a:gd name="T17" fmla="*/ 0 60000 65536"/>
              <a:gd name="T18" fmla="*/ 0 60000 65536"/>
              <a:gd name="T19" fmla="*/ 0 60000 65536"/>
              <a:gd name="T20" fmla="*/ 0 60000 65536"/>
              <a:gd name="T21" fmla="*/ 0 w 32"/>
              <a:gd name="T22" fmla="*/ 0 h 40"/>
              <a:gd name="T23" fmla="*/ 32 w 32"/>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40">
                <a:moveTo>
                  <a:pt x="32" y="11"/>
                </a:moveTo>
                <a:lnTo>
                  <a:pt x="22" y="40"/>
                </a:lnTo>
                <a:lnTo>
                  <a:pt x="1" y="31"/>
                </a:lnTo>
                <a:lnTo>
                  <a:pt x="0" y="31"/>
                </a:lnTo>
                <a:lnTo>
                  <a:pt x="6" y="0"/>
                </a:lnTo>
                <a:lnTo>
                  <a:pt x="5" y="0"/>
                </a:lnTo>
                <a:lnTo>
                  <a:pt x="32" y="11"/>
                </a:lnTo>
                <a:close/>
              </a:path>
            </a:pathLst>
          </a:custGeom>
          <a:solidFill>
            <a:srgbClr val="000000"/>
          </a:solidFill>
          <a:ln w="0">
            <a:solidFill>
              <a:srgbClr val="000000"/>
            </a:solidFill>
            <a:round/>
            <a:headEnd/>
            <a:tailEnd/>
          </a:ln>
        </p:spPr>
        <p:txBody>
          <a:bodyPr/>
          <a:lstStyle/>
          <a:p>
            <a:endParaRPr lang="en-US"/>
          </a:p>
        </p:txBody>
      </p:sp>
      <p:sp>
        <p:nvSpPr>
          <p:cNvPr id="68119" name="Freeform 533"/>
          <p:cNvSpPr>
            <a:spLocks noChangeAspect="1"/>
          </p:cNvSpPr>
          <p:nvPr/>
        </p:nvSpPr>
        <p:spPr bwMode="auto">
          <a:xfrm>
            <a:off x="8780463" y="3754438"/>
            <a:ext cx="12700" cy="12700"/>
          </a:xfrm>
          <a:custGeom>
            <a:avLst/>
            <a:gdLst>
              <a:gd name="T0" fmla="*/ 2147483647 w 31"/>
              <a:gd name="T1" fmla="*/ 2147483647 h 36"/>
              <a:gd name="T2" fmla="*/ 2147483647 w 31"/>
              <a:gd name="T3" fmla="*/ 2147483647 h 36"/>
              <a:gd name="T4" fmla="*/ 0 w 31"/>
              <a:gd name="T5" fmla="*/ 2147483647 h 36"/>
              <a:gd name="T6" fmla="*/ 2147483647 w 31"/>
              <a:gd name="T7" fmla="*/ 2147483647 h 36"/>
              <a:gd name="T8" fmla="*/ 2147483647 w 31"/>
              <a:gd name="T9" fmla="*/ 0 h 36"/>
              <a:gd name="T10" fmla="*/ 2147483647 w 31"/>
              <a:gd name="T11" fmla="*/ 0 h 36"/>
              <a:gd name="T12" fmla="*/ 2147483647 w 31"/>
              <a:gd name="T13" fmla="*/ 2147483647 h 36"/>
              <a:gd name="T14" fmla="*/ 0 60000 65536"/>
              <a:gd name="T15" fmla="*/ 0 60000 65536"/>
              <a:gd name="T16" fmla="*/ 0 60000 65536"/>
              <a:gd name="T17" fmla="*/ 0 60000 65536"/>
              <a:gd name="T18" fmla="*/ 0 60000 65536"/>
              <a:gd name="T19" fmla="*/ 0 60000 65536"/>
              <a:gd name="T20" fmla="*/ 0 60000 65536"/>
              <a:gd name="T21" fmla="*/ 0 w 31"/>
              <a:gd name="T22" fmla="*/ 0 h 36"/>
              <a:gd name="T23" fmla="*/ 31 w 31"/>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6">
                <a:moveTo>
                  <a:pt x="31" y="5"/>
                </a:moveTo>
                <a:lnTo>
                  <a:pt x="25" y="36"/>
                </a:lnTo>
                <a:lnTo>
                  <a:pt x="0" y="31"/>
                </a:lnTo>
                <a:lnTo>
                  <a:pt x="4" y="31"/>
                </a:lnTo>
                <a:lnTo>
                  <a:pt x="6" y="0"/>
                </a:lnTo>
                <a:lnTo>
                  <a:pt x="10" y="0"/>
                </a:lnTo>
                <a:lnTo>
                  <a:pt x="31" y="5"/>
                </a:lnTo>
                <a:close/>
              </a:path>
            </a:pathLst>
          </a:custGeom>
          <a:solidFill>
            <a:srgbClr val="000000"/>
          </a:solidFill>
          <a:ln w="0">
            <a:solidFill>
              <a:srgbClr val="000000"/>
            </a:solidFill>
            <a:round/>
            <a:headEnd/>
            <a:tailEnd/>
          </a:ln>
        </p:spPr>
        <p:txBody>
          <a:bodyPr/>
          <a:lstStyle/>
          <a:p>
            <a:endParaRPr lang="en-US"/>
          </a:p>
        </p:txBody>
      </p:sp>
      <p:sp>
        <p:nvSpPr>
          <p:cNvPr id="68120" name="Freeform 534"/>
          <p:cNvSpPr>
            <a:spLocks noChangeAspect="1"/>
          </p:cNvSpPr>
          <p:nvPr/>
        </p:nvSpPr>
        <p:spPr bwMode="auto">
          <a:xfrm>
            <a:off x="8775700" y="3754438"/>
            <a:ext cx="7938" cy="12700"/>
          </a:xfrm>
          <a:custGeom>
            <a:avLst/>
            <a:gdLst>
              <a:gd name="T0" fmla="*/ 2147483647 w 23"/>
              <a:gd name="T1" fmla="*/ 2147483647 h 33"/>
              <a:gd name="T2" fmla="*/ 2147483647 w 23"/>
              <a:gd name="T3" fmla="*/ 2147483647 h 33"/>
              <a:gd name="T4" fmla="*/ 0 w 23"/>
              <a:gd name="T5" fmla="*/ 2147483647 h 33"/>
              <a:gd name="T6" fmla="*/ 2147483647 w 23"/>
              <a:gd name="T7" fmla="*/ 0 h 33"/>
              <a:gd name="T8" fmla="*/ 2147483647 w 23"/>
              <a:gd name="T9" fmla="*/ 2147483647 h 33"/>
              <a:gd name="T10" fmla="*/ 0 60000 65536"/>
              <a:gd name="T11" fmla="*/ 0 60000 65536"/>
              <a:gd name="T12" fmla="*/ 0 60000 65536"/>
              <a:gd name="T13" fmla="*/ 0 60000 65536"/>
              <a:gd name="T14" fmla="*/ 0 60000 65536"/>
              <a:gd name="T15" fmla="*/ 0 w 23"/>
              <a:gd name="T16" fmla="*/ 0 h 33"/>
              <a:gd name="T17" fmla="*/ 23 w 23"/>
              <a:gd name="T18" fmla="*/ 33 h 33"/>
            </a:gdLst>
            <a:ahLst/>
            <a:cxnLst>
              <a:cxn ang="T10">
                <a:pos x="T0" y="T1"/>
              </a:cxn>
              <a:cxn ang="T11">
                <a:pos x="T2" y="T3"/>
              </a:cxn>
              <a:cxn ang="T12">
                <a:pos x="T4" y="T5"/>
              </a:cxn>
              <a:cxn ang="T13">
                <a:pos x="T6" y="T7"/>
              </a:cxn>
              <a:cxn ang="T14">
                <a:pos x="T8" y="T9"/>
              </a:cxn>
            </a:cxnLst>
            <a:rect l="T15" t="T16" r="T17" b="T18"/>
            <a:pathLst>
              <a:path w="23" h="33">
                <a:moveTo>
                  <a:pt x="23" y="2"/>
                </a:moveTo>
                <a:lnTo>
                  <a:pt x="21" y="33"/>
                </a:lnTo>
                <a:lnTo>
                  <a:pt x="0" y="31"/>
                </a:lnTo>
                <a:lnTo>
                  <a:pt x="2" y="0"/>
                </a:lnTo>
                <a:lnTo>
                  <a:pt x="23" y="2"/>
                </a:lnTo>
                <a:close/>
              </a:path>
            </a:pathLst>
          </a:custGeom>
          <a:solidFill>
            <a:srgbClr val="000000"/>
          </a:solidFill>
          <a:ln w="0">
            <a:solidFill>
              <a:srgbClr val="000000"/>
            </a:solidFill>
            <a:round/>
            <a:headEnd/>
            <a:tailEnd/>
          </a:ln>
        </p:spPr>
        <p:txBody>
          <a:bodyPr/>
          <a:lstStyle/>
          <a:p>
            <a:endParaRPr lang="en-US"/>
          </a:p>
        </p:txBody>
      </p:sp>
      <p:sp>
        <p:nvSpPr>
          <p:cNvPr id="68121" name="Freeform 535"/>
          <p:cNvSpPr>
            <a:spLocks noChangeAspect="1"/>
          </p:cNvSpPr>
          <p:nvPr/>
        </p:nvSpPr>
        <p:spPr bwMode="auto">
          <a:xfrm>
            <a:off x="8770938" y="3760788"/>
            <a:ext cx="9525" cy="4762"/>
          </a:xfrm>
          <a:custGeom>
            <a:avLst/>
            <a:gdLst>
              <a:gd name="T0" fmla="*/ 2147483647 w 31"/>
              <a:gd name="T1" fmla="*/ 0 h 15"/>
              <a:gd name="T2" fmla="*/ 2147483647 w 31"/>
              <a:gd name="T3" fmla="*/ 0 h 15"/>
              <a:gd name="T4" fmla="*/ 2147483647 w 31"/>
              <a:gd name="T5" fmla="*/ 2147483647 h 15"/>
              <a:gd name="T6" fmla="*/ 2147483647 w 31"/>
              <a:gd name="T7" fmla="*/ 2147483647 h 15"/>
              <a:gd name="T8" fmla="*/ 2147483647 w 31"/>
              <a:gd name="T9" fmla="*/ 2147483647 h 15"/>
              <a:gd name="T10" fmla="*/ 2147483647 w 31"/>
              <a:gd name="T11" fmla="*/ 2147483647 h 15"/>
              <a:gd name="T12" fmla="*/ 2147483647 w 31"/>
              <a:gd name="T13" fmla="*/ 2147483647 h 15"/>
              <a:gd name="T14" fmla="*/ 2147483647 w 31"/>
              <a:gd name="T15" fmla="*/ 2147483647 h 15"/>
              <a:gd name="T16" fmla="*/ 2147483647 w 31"/>
              <a:gd name="T17" fmla="*/ 2147483647 h 15"/>
              <a:gd name="T18" fmla="*/ 2147483647 w 31"/>
              <a:gd name="T19" fmla="*/ 2147483647 h 15"/>
              <a:gd name="T20" fmla="*/ 2147483647 w 31"/>
              <a:gd name="T21" fmla="*/ 2147483647 h 15"/>
              <a:gd name="T22" fmla="*/ 2147483647 w 31"/>
              <a:gd name="T23" fmla="*/ 2147483647 h 15"/>
              <a:gd name="T24" fmla="*/ 2147483647 w 31"/>
              <a:gd name="T25" fmla="*/ 2147483647 h 15"/>
              <a:gd name="T26" fmla="*/ 2147483647 w 31"/>
              <a:gd name="T27" fmla="*/ 2147483647 h 15"/>
              <a:gd name="T28" fmla="*/ 2147483647 w 31"/>
              <a:gd name="T29" fmla="*/ 2147483647 h 15"/>
              <a:gd name="T30" fmla="*/ 2147483647 w 31"/>
              <a:gd name="T31" fmla="*/ 2147483647 h 15"/>
              <a:gd name="T32" fmla="*/ 2147483647 w 31"/>
              <a:gd name="T33" fmla="*/ 2147483647 h 15"/>
              <a:gd name="T34" fmla="*/ 2147483647 w 31"/>
              <a:gd name="T35" fmla="*/ 2147483647 h 15"/>
              <a:gd name="T36" fmla="*/ 0 w 31"/>
              <a:gd name="T37" fmla="*/ 2147483647 h 15"/>
              <a:gd name="T38" fmla="*/ 0 w 31"/>
              <a:gd name="T39" fmla="*/ 0 h 15"/>
              <a:gd name="T40" fmla="*/ 0 w 31"/>
              <a:gd name="T41" fmla="*/ 0 h 15"/>
              <a:gd name="T42" fmla="*/ 2147483647 w 31"/>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5"/>
              <a:gd name="T68" fmla="*/ 31 w 31"/>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5">
                <a:moveTo>
                  <a:pt x="31" y="0"/>
                </a:moveTo>
                <a:lnTo>
                  <a:pt x="31" y="0"/>
                </a:lnTo>
                <a:lnTo>
                  <a:pt x="31" y="2"/>
                </a:lnTo>
                <a:lnTo>
                  <a:pt x="30" y="5"/>
                </a:lnTo>
                <a:lnTo>
                  <a:pt x="29" y="7"/>
                </a:lnTo>
                <a:lnTo>
                  <a:pt x="27" y="9"/>
                </a:lnTo>
                <a:lnTo>
                  <a:pt x="25" y="11"/>
                </a:lnTo>
                <a:lnTo>
                  <a:pt x="23" y="13"/>
                </a:lnTo>
                <a:lnTo>
                  <a:pt x="20" y="14"/>
                </a:lnTo>
                <a:lnTo>
                  <a:pt x="17" y="15"/>
                </a:lnTo>
                <a:lnTo>
                  <a:pt x="15" y="15"/>
                </a:lnTo>
                <a:lnTo>
                  <a:pt x="13" y="15"/>
                </a:lnTo>
                <a:lnTo>
                  <a:pt x="10" y="14"/>
                </a:lnTo>
                <a:lnTo>
                  <a:pt x="8" y="13"/>
                </a:lnTo>
                <a:lnTo>
                  <a:pt x="6" y="11"/>
                </a:lnTo>
                <a:lnTo>
                  <a:pt x="4" y="9"/>
                </a:lnTo>
                <a:lnTo>
                  <a:pt x="2" y="7"/>
                </a:lnTo>
                <a:lnTo>
                  <a:pt x="1" y="5"/>
                </a:lnTo>
                <a:lnTo>
                  <a:pt x="0" y="2"/>
                </a:lnTo>
                <a:lnTo>
                  <a:pt x="0" y="0"/>
                </a:lnTo>
                <a:lnTo>
                  <a:pt x="31" y="0"/>
                </a:lnTo>
                <a:close/>
              </a:path>
            </a:pathLst>
          </a:custGeom>
          <a:solidFill>
            <a:srgbClr val="000000"/>
          </a:solidFill>
          <a:ln w="0">
            <a:solidFill>
              <a:srgbClr val="000000"/>
            </a:solidFill>
            <a:round/>
            <a:headEnd/>
            <a:tailEnd/>
          </a:ln>
        </p:spPr>
        <p:txBody>
          <a:bodyPr/>
          <a:lstStyle/>
          <a:p>
            <a:endParaRPr lang="en-US"/>
          </a:p>
        </p:txBody>
      </p:sp>
      <p:sp>
        <p:nvSpPr>
          <p:cNvPr id="68122" name="Freeform 536"/>
          <p:cNvSpPr>
            <a:spLocks noChangeAspect="1"/>
          </p:cNvSpPr>
          <p:nvPr/>
        </p:nvSpPr>
        <p:spPr bwMode="auto">
          <a:xfrm>
            <a:off x="8770938" y="3752850"/>
            <a:ext cx="9525" cy="3175"/>
          </a:xfrm>
          <a:custGeom>
            <a:avLst/>
            <a:gdLst>
              <a:gd name="T0" fmla="*/ 0 w 31"/>
              <a:gd name="T1" fmla="*/ 2147483647 h 15"/>
              <a:gd name="T2" fmla="*/ 0 w 31"/>
              <a:gd name="T3" fmla="*/ 2147483647 h 15"/>
              <a:gd name="T4" fmla="*/ 0 w 31"/>
              <a:gd name="T5" fmla="*/ 2147483647 h 15"/>
              <a:gd name="T6" fmla="*/ 2147483647 w 31"/>
              <a:gd name="T7" fmla="*/ 2147483647 h 15"/>
              <a:gd name="T8" fmla="*/ 2147483647 w 31"/>
              <a:gd name="T9" fmla="*/ 2147483647 h 15"/>
              <a:gd name="T10" fmla="*/ 2147483647 w 31"/>
              <a:gd name="T11" fmla="*/ 2147483647 h 15"/>
              <a:gd name="T12" fmla="*/ 2147483647 w 31"/>
              <a:gd name="T13" fmla="*/ 2147483647 h 15"/>
              <a:gd name="T14" fmla="*/ 2147483647 w 31"/>
              <a:gd name="T15" fmla="*/ 2147483647 h 15"/>
              <a:gd name="T16" fmla="*/ 2147483647 w 31"/>
              <a:gd name="T17" fmla="*/ 2147483647 h 15"/>
              <a:gd name="T18" fmla="*/ 2147483647 w 31"/>
              <a:gd name="T19" fmla="*/ 0 h 15"/>
              <a:gd name="T20" fmla="*/ 2147483647 w 31"/>
              <a:gd name="T21" fmla="*/ 0 h 15"/>
              <a:gd name="T22" fmla="*/ 2147483647 w 31"/>
              <a:gd name="T23" fmla="*/ 0 h 15"/>
              <a:gd name="T24" fmla="*/ 2147483647 w 31"/>
              <a:gd name="T25" fmla="*/ 2147483647 h 15"/>
              <a:gd name="T26" fmla="*/ 2147483647 w 31"/>
              <a:gd name="T27" fmla="*/ 2147483647 h 15"/>
              <a:gd name="T28" fmla="*/ 2147483647 w 31"/>
              <a:gd name="T29" fmla="*/ 2147483647 h 15"/>
              <a:gd name="T30" fmla="*/ 2147483647 w 31"/>
              <a:gd name="T31" fmla="*/ 2147483647 h 15"/>
              <a:gd name="T32" fmla="*/ 2147483647 w 31"/>
              <a:gd name="T33" fmla="*/ 2147483647 h 15"/>
              <a:gd name="T34" fmla="*/ 2147483647 w 31"/>
              <a:gd name="T35" fmla="*/ 2147483647 h 15"/>
              <a:gd name="T36" fmla="*/ 2147483647 w 31"/>
              <a:gd name="T37" fmla="*/ 2147483647 h 15"/>
              <a:gd name="T38" fmla="*/ 2147483647 w 31"/>
              <a:gd name="T39" fmla="*/ 2147483647 h 15"/>
              <a:gd name="T40" fmla="*/ 2147483647 w 31"/>
              <a:gd name="T41" fmla="*/ 2147483647 h 15"/>
              <a:gd name="T42" fmla="*/ 0 w 31"/>
              <a:gd name="T43" fmla="*/ 2147483647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5"/>
              <a:gd name="T68" fmla="*/ 31 w 31"/>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5">
                <a:moveTo>
                  <a:pt x="0" y="15"/>
                </a:moveTo>
                <a:lnTo>
                  <a:pt x="0" y="15"/>
                </a:lnTo>
                <a:lnTo>
                  <a:pt x="0" y="13"/>
                </a:lnTo>
                <a:lnTo>
                  <a:pt x="1" y="10"/>
                </a:lnTo>
                <a:lnTo>
                  <a:pt x="2" y="8"/>
                </a:lnTo>
                <a:lnTo>
                  <a:pt x="4" y="6"/>
                </a:lnTo>
                <a:lnTo>
                  <a:pt x="6" y="4"/>
                </a:lnTo>
                <a:lnTo>
                  <a:pt x="8" y="2"/>
                </a:lnTo>
                <a:lnTo>
                  <a:pt x="10" y="1"/>
                </a:lnTo>
                <a:lnTo>
                  <a:pt x="13" y="0"/>
                </a:lnTo>
                <a:lnTo>
                  <a:pt x="15" y="0"/>
                </a:lnTo>
                <a:lnTo>
                  <a:pt x="17" y="0"/>
                </a:lnTo>
                <a:lnTo>
                  <a:pt x="20" y="1"/>
                </a:lnTo>
                <a:lnTo>
                  <a:pt x="23" y="2"/>
                </a:lnTo>
                <a:lnTo>
                  <a:pt x="25" y="4"/>
                </a:lnTo>
                <a:lnTo>
                  <a:pt x="27" y="6"/>
                </a:lnTo>
                <a:lnTo>
                  <a:pt x="29" y="8"/>
                </a:lnTo>
                <a:lnTo>
                  <a:pt x="30" y="10"/>
                </a:lnTo>
                <a:lnTo>
                  <a:pt x="31" y="13"/>
                </a:lnTo>
                <a:lnTo>
                  <a:pt x="31" y="15"/>
                </a:lnTo>
                <a:lnTo>
                  <a:pt x="0" y="15"/>
                </a:lnTo>
                <a:close/>
              </a:path>
            </a:pathLst>
          </a:custGeom>
          <a:solidFill>
            <a:srgbClr val="000000"/>
          </a:solidFill>
          <a:ln w="0">
            <a:solidFill>
              <a:srgbClr val="000000"/>
            </a:solidFill>
            <a:round/>
            <a:headEnd/>
            <a:tailEnd/>
          </a:ln>
        </p:spPr>
        <p:txBody>
          <a:bodyPr/>
          <a:lstStyle/>
          <a:p>
            <a:endParaRPr lang="en-US"/>
          </a:p>
        </p:txBody>
      </p:sp>
      <p:sp>
        <p:nvSpPr>
          <p:cNvPr id="68123" name="Freeform 537"/>
          <p:cNvSpPr>
            <a:spLocks noChangeAspect="1"/>
          </p:cNvSpPr>
          <p:nvPr/>
        </p:nvSpPr>
        <p:spPr bwMode="auto">
          <a:xfrm>
            <a:off x="8770938" y="3759200"/>
            <a:ext cx="9525" cy="1588"/>
          </a:xfrm>
          <a:custGeom>
            <a:avLst/>
            <a:gdLst>
              <a:gd name="T0" fmla="*/ 2147483647 w 31"/>
              <a:gd name="T1" fmla="*/ 2147483647 h 1"/>
              <a:gd name="T2" fmla="*/ 0 w 31"/>
              <a:gd name="T3" fmla="*/ 2147483647 h 1"/>
              <a:gd name="T4" fmla="*/ 0 w 31"/>
              <a:gd name="T5" fmla="*/ 0 h 1"/>
              <a:gd name="T6" fmla="*/ 0 w 31"/>
              <a:gd name="T7" fmla="*/ 0 h 1"/>
              <a:gd name="T8" fmla="*/ 2147483647 w 31"/>
              <a:gd name="T9" fmla="*/ 0 h 1"/>
              <a:gd name="T10" fmla="*/ 2147483647 w 31"/>
              <a:gd name="T11" fmla="*/ 0 h 1"/>
              <a:gd name="T12" fmla="*/ 2147483647 w 31"/>
              <a:gd name="T13" fmla="*/ 2147483647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31" y="1"/>
                </a:moveTo>
                <a:lnTo>
                  <a:pt x="0" y="1"/>
                </a:lnTo>
                <a:lnTo>
                  <a:pt x="0" y="0"/>
                </a:lnTo>
                <a:lnTo>
                  <a:pt x="31" y="0"/>
                </a:lnTo>
                <a:lnTo>
                  <a:pt x="31" y="1"/>
                </a:lnTo>
                <a:close/>
              </a:path>
            </a:pathLst>
          </a:custGeom>
          <a:solidFill>
            <a:srgbClr val="000000"/>
          </a:solidFill>
          <a:ln w="0">
            <a:solidFill>
              <a:srgbClr val="000000"/>
            </a:solidFill>
            <a:round/>
            <a:headEnd/>
            <a:tailEnd/>
          </a:ln>
        </p:spPr>
        <p:txBody>
          <a:bodyPr/>
          <a:lstStyle/>
          <a:p>
            <a:endParaRPr lang="en-US"/>
          </a:p>
        </p:txBody>
      </p:sp>
      <p:sp>
        <p:nvSpPr>
          <p:cNvPr id="68124" name="Freeform 538"/>
          <p:cNvSpPr>
            <a:spLocks noChangeAspect="1"/>
          </p:cNvSpPr>
          <p:nvPr/>
        </p:nvSpPr>
        <p:spPr bwMode="auto">
          <a:xfrm>
            <a:off x="8770938" y="3759200"/>
            <a:ext cx="9525" cy="1588"/>
          </a:xfrm>
          <a:custGeom>
            <a:avLst/>
            <a:gdLst>
              <a:gd name="T0" fmla="*/ 2147483647 w 31"/>
              <a:gd name="T1" fmla="*/ 2147483647 h 2"/>
              <a:gd name="T2" fmla="*/ 0 w 31"/>
              <a:gd name="T3" fmla="*/ 2147483647 h 2"/>
              <a:gd name="T4" fmla="*/ 0 w 31"/>
              <a:gd name="T5" fmla="*/ 0 h 2"/>
              <a:gd name="T6" fmla="*/ 0 w 31"/>
              <a:gd name="T7" fmla="*/ 0 h 2"/>
              <a:gd name="T8" fmla="*/ 2147483647 w 31"/>
              <a:gd name="T9" fmla="*/ 0 h 2"/>
              <a:gd name="T10" fmla="*/ 2147483647 w 31"/>
              <a:gd name="T11" fmla="*/ 0 h 2"/>
              <a:gd name="T12" fmla="*/ 2147483647 w 31"/>
              <a:gd name="T13" fmla="*/ 2147483647 h 2"/>
              <a:gd name="T14" fmla="*/ 0 60000 65536"/>
              <a:gd name="T15" fmla="*/ 0 60000 65536"/>
              <a:gd name="T16" fmla="*/ 0 60000 65536"/>
              <a:gd name="T17" fmla="*/ 0 60000 65536"/>
              <a:gd name="T18" fmla="*/ 0 60000 65536"/>
              <a:gd name="T19" fmla="*/ 0 60000 65536"/>
              <a:gd name="T20" fmla="*/ 0 60000 65536"/>
              <a:gd name="T21" fmla="*/ 0 w 31"/>
              <a:gd name="T22" fmla="*/ 0 h 2"/>
              <a:gd name="T23" fmla="*/ 31 w 3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
                <a:moveTo>
                  <a:pt x="31" y="2"/>
                </a:moveTo>
                <a:lnTo>
                  <a:pt x="0" y="2"/>
                </a:lnTo>
                <a:lnTo>
                  <a:pt x="0" y="0"/>
                </a:lnTo>
                <a:lnTo>
                  <a:pt x="31" y="0"/>
                </a:lnTo>
                <a:lnTo>
                  <a:pt x="31" y="2"/>
                </a:lnTo>
                <a:close/>
              </a:path>
            </a:pathLst>
          </a:custGeom>
          <a:solidFill>
            <a:srgbClr val="000000"/>
          </a:solidFill>
          <a:ln w="0">
            <a:solidFill>
              <a:srgbClr val="000000"/>
            </a:solidFill>
            <a:round/>
            <a:headEnd/>
            <a:tailEnd/>
          </a:ln>
        </p:spPr>
        <p:txBody>
          <a:bodyPr/>
          <a:lstStyle/>
          <a:p>
            <a:endParaRPr lang="en-US"/>
          </a:p>
        </p:txBody>
      </p:sp>
      <p:sp>
        <p:nvSpPr>
          <p:cNvPr id="68125" name="Freeform 539"/>
          <p:cNvSpPr>
            <a:spLocks noChangeAspect="1"/>
          </p:cNvSpPr>
          <p:nvPr/>
        </p:nvSpPr>
        <p:spPr bwMode="auto">
          <a:xfrm>
            <a:off x="8770938" y="3759200"/>
            <a:ext cx="9525" cy="1588"/>
          </a:xfrm>
          <a:custGeom>
            <a:avLst/>
            <a:gdLst>
              <a:gd name="T0" fmla="*/ 2147483647 w 31"/>
              <a:gd name="T1" fmla="*/ 2147483647 h 1"/>
              <a:gd name="T2" fmla="*/ 0 w 31"/>
              <a:gd name="T3" fmla="*/ 2147483647 h 1"/>
              <a:gd name="T4" fmla="*/ 0 w 31"/>
              <a:gd name="T5" fmla="*/ 0 h 1"/>
              <a:gd name="T6" fmla="*/ 0 w 31"/>
              <a:gd name="T7" fmla="*/ 0 h 1"/>
              <a:gd name="T8" fmla="*/ 2147483647 w 31"/>
              <a:gd name="T9" fmla="*/ 0 h 1"/>
              <a:gd name="T10" fmla="*/ 2147483647 w 31"/>
              <a:gd name="T11" fmla="*/ 0 h 1"/>
              <a:gd name="T12" fmla="*/ 2147483647 w 31"/>
              <a:gd name="T13" fmla="*/ 2147483647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31" y="1"/>
                </a:moveTo>
                <a:lnTo>
                  <a:pt x="0" y="1"/>
                </a:lnTo>
                <a:lnTo>
                  <a:pt x="0" y="0"/>
                </a:lnTo>
                <a:lnTo>
                  <a:pt x="31" y="0"/>
                </a:lnTo>
                <a:lnTo>
                  <a:pt x="31" y="1"/>
                </a:lnTo>
                <a:close/>
              </a:path>
            </a:pathLst>
          </a:custGeom>
          <a:solidFill>
            <a:srgbClr val="000000"/>
          </a:solidFill>
          <a:ln w="0">
            <a:solidFill>
              <a:srgbClr val="000000"/>
            </a:solidFill>
            <a:round/>
            <a:headEnd/>
            <a:tailEnd/>
          </a:ln>
        </p:spPr>
        <p:txBody>
          <a:bodyPr/>
          <a:lstStyle/>
          <a:p>
            <a:endParaRPr lang="en-US"/>
          </a:p>
        </p:txBody>
      </p:sp>
      <p:sp>
        <p:nvSpPr>
          <p:cNvPr id="68126" name="Freeform 540"/>
          <p:cNvSpPr>
            <a:spLocks noChangeAspect="1"/>
          </p:cNvSpPr>
          <p:nvPr/>
        </p:nvSpPr>
        <p:spPr bwMode="auto">
          <a:xfrm>
            <a:off x="8770938" y="3759200"/>
            <a:ext cx="9525" cy="1588"/>
          </a:xfrm>
          <a:custGeom>
            <a:avLst/>
            <a:gdLst>
              <a:gd name="T0" fmla="*/ 2147483647 w 31"/>
              <a:gd name="T1" fmla="*/ 2147483647 h 1"/>
              <a:gd name="T2" fmla="*/ 0 w 31"/>
              <a:gd name="T3" fmla="*/ 2147483647 h 1"/>
              <a:gd name="T4" fmla="*/ 0 w 31"/>
              <a:gd name="T5" fmla="*/ 0 h 1"/>
              <a:gd name="T6" fmla="*/ 0 w 31"/>
              <a:gd name="T7" fmla="*/ 0 h 1"/>
              <a:gd name="T8" fmla="*/ 2147483647 w 31"/>
              <a:gd name="T9" fmla="*/ 0 h 1"/>
              <a:gd name="T10" fmla="*/ 2147483647 w 31"/>
              <a:gd name="T11" fmla="*/ 0 h 1"/>
              <a:gd name="T12" fmla="*/ 2147483647 w 31"/>
              <a:gd name="T13" fmla="*/ 2147483647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31" y="1"/>
                </a:moveTo>
                <a:lnTo>
                  <a:pt x="0" y="1"/>
                </a:lnTo>
                <a:lnTo>
                  <a:pt x="0" y="0"/>
                </a:lnTo>
                <a:lnTo>
                  <a:pt x="31" y="0"/>
                </a:lnTo>
                <a:lnTo>
                  <a:pt x="31" y="1"/>
                </a:lnTo>
                <a:close/>
              </a:path>
            </a:pathLst>
          </a:custGeom>
          <a:solidFill>
            <a:srgbClr val="000000"/>
          </a:solidFill>
          <a:ln w="0">
            <a:solidFill>
              <a:srgbClr val="000000"/>
            </a:solidFill>
            <a:round/>
            <a:headEnd/>
            <a:tailEnd/>
          </a:ln>
        </p:spPr>
        <p:txBody>
          <a:bodyPr/>
          <a:lstStyle/>
          <a:p>
            <a:endParaRPr lang="en-US"/>
          </a:p>
        </p:txBody>
      </p:sp>
      <p:sp>
        <p:nvSpPr>
          <p:cNvPr id="68127" name="Freeform 541"/>
          <p:cNvSpPr>
            <a:spLocks noChangeAspect="1"/>
          </p:cNvSpPr>
          <p:nvPr/>
        </p:nvSpPr>
        <p:spPr bwMode="auto">
          <a:xfrm>
            <a:off x="8770938" y="3759200"/>
            <a:ext cx="9525" cy="1588"/>
          </a:xfrm>
          <a:custGeom>
            <a:avLst/>
            <a:gdLst>
              <a:gd name="T0" fmla="*/ 2147483647 w 31"/>
              <a:gd name="T1" fmla="*/ 2147483647 h 1"/>
              <a:gd name="T2" fmla="*/ 0 w 31"/>
              <a:gd name="T3" fmla="*/ 2147483647 h 1"/>
              <a:gd name="T4" fmla="*/ 0 w 31"/>
              <a:gd name="T5" fmla="*/ 0 h 1"/>
              <a:gd name="T6" fmla="*/ 0 w 31"/>
              <a:gd name="T7" fmla="*/ 0 h 1"/>
              <a:gd name="T8" fmla="*/ 2147483647 w 31"/>
              <a:gd name="T9" fmla="*/ 0 h 1"/>
              <a:gd name="T10" fmla="*/ 2147483647 w 31"/>
              <a:gd name="T11" fmla="*/ 0 h 1"/>
              <a:gd name="T12" fmla="*/ 2147483647 w 31"/>
              <a:gd name="T13" fmla="*/ 2147483647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31" y="1"/>
                </a:moveTo>
                <a:lnTo>
                  <a:pt x="0" y="1"/>
                </a:lnTo>
                <a:lnTo>
                  <a:pt x="0" y="0"/>
                </a:lnTo>
                <a:lnTo>
                  <a:pt x="31" y="0"/>
                </a:lnTo>
                <a:lnTo>
                  <a:pt x="31" y="1"/>
                </a:lnTo>
                <a:close/>
              </a:path>
            </a:pathLst>
          </a:custGeom>
          <a:solidFill>
            <a:srgbClr val="000000"/>
          </a:solidFill>
          <a:ln w="0">
            <a:solidFill>
              <a:srgbClr val="000000"/>
            </a:solidFill>
            <a:round/>
            <a:headEnd/>
            <a:tailEnd/>
          </a:ln>
        </p:spPr>
        <p:txBody>
          <a:bodyPr/>
          <a:lstStyle/>
          <a:p>
            <a:endParaRPr lang="en-US"/>
          </a:p>
        </p:txBody>
      </p:sp>
      <p:sp>
        <p:nvSpPr>
          <p:cNvPr id="68128" name="Freeform 542"/>
          <p:cNvSpPr>
            <a:spLocks noChangeAspect="1"/>
          </p:cNvSpPr>
          <p:nvPr/>
        </p:nvSpPr>
        <p:spPr bwMode="auto">
          <a:xfrm>
            <a:off x="8770938" y="3759200"/>
            <a:ext cx="9525" cy="1588"/>
          </a:xfrm>
          <a:custGeom>
            <a:avLst/>
            <a:gdLst>
              <a:gd name="T0" fmla="*/ 2147483647 w 31"/>
              <a:gd name="T1" fmla="*/ 2147483647 h 1"/>
              <a:gd name="T2" fmla="*/ 0 w 31"/>
              <a:gd name="T3" fmla="*/ 2147483647 h 1"/>
              <a:gd name="T4" fmla="*/ 0 w 31"/>
              <a:gd name="T5" fmla="*/ 0 h 1"/>
              <a:gd name="T6" fmla="*/ 0 w 31"/>
              <a:gd name="T7" fmla="*/ 0 h 1"/>
              <a:gd name="T8" fmla="*/ 2147483647 w 31"/>
              <a:gd name="T9" fmla="*/ 0 h 1"/>
              <a:gd name="T10" fmla="*/ 2147483647 w 31"/>
              <a:gd name="T11" fmla="*/ 0 h 1"/>
              <a:gd name="T12" fmla="*/ 2147483647 w 31"/>
              <a:gd name="T13" fmla="*/ 2147483647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31" y="1"/>
                </a:moveTo>
                <a:lnTo>
                  <a:pt x="0" y="1"/>
                </a:lnTo>
                <a:lnTo>
                  <a:pt x="0" y="0"/>
                </a:lnTo>
                <a:lnTo>
                  <a:pt x="31" y="0"/>
                </a:lnTo>
                <a:lnTo>
                  <a:pt x="31" y="1"/>
                </a:lnTo>
                <a:close/>
              </a:path>
            </a:pathLst>
          </a:custGeom>
          <a:solidFill>
            <a:srgbClr val="000000"/>
          </a:solidFill>
          <a:ln w="0">
            <a:solidFill>
              <a:srgbClr val="000000"/>
            </a:solidFill>
            <a:round/>
            <a:headEnd/>
            <a:tailEnd/>
          </a:ln>
        </p:spPr>
        <p:txBody>
          <a:bodyPr/>
          <a:lstStyle/>
          <a:p>
            <a:endParaRPr lang="en-US"/>
          </a:p>
        </p:txBody>
      </p:sp>
      <p:sp>
        <p:nvSpPr>
          <p:cNvPr id="68129" name="Rectangle 543"/>
          <p:cNvSpPr>
            <a:spLocks noChangeAspect="1" noChangeArrowheads="1"/>
          </p:cNvSpPr>
          <p:nvPr/>
        </p:nvSpPr>
        <p:spPr bwMode="auto">
          <a:xfrm>
            <a:off x="8770938" y="3756025"/>
            <a:ext cx="9525" cy="3175"/>
          </a:xfrm>
          <a:prstGeom prst="rect">
            <a:avLst/>
          </a:prstGeom>
          <a:solidFill>
            <a:srgbClr val="000000"/>
          </a:solidFill>
          <a:ln w="0">
            <a:solidFill>
              <a:srgbClr val="000000"/>
            </a:solidFill>
            <a:miter lim="800000"/>
            <a:headEnd/>
            <a:tailEnd/>
          </a:ln>
        </p:spPr>
        <p:txBody>
          <a:bodyPr/>
          <a:lstStyle/>
          <a:p>
            <a:endParaRPr lang="en-US"/>
          </a:p>
        </p:txBody>
      </p:sp>
      <p:sp>
        <p:nvSpPr>
          <p:cNvPr id="68130" name="Freeform 544"/>
          <p:cNvSpPr>
            <a:spLocks noChangeAspect="1"/>
          </p:cNvSpPr>
          <p:nvPr/>
        </p:nvSpPr>
        <p:spPr bwMode="auto">
          <a:xfrm>
            <a:off x="8775700" y="3752850"/>
            <a:ext cx="4763" cy="11113"/>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0 w 16"/>
              <a:gd name="T39" fmla="*/ 2147483647 h 31"/>
              <a:gd name="T40" fmla="*/ 0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2" y="0"/>
                </a:lnTo>
                <a:lnTo>
                  <a:pt x="5" y="1"/>
                </a:lnTo>
                <a:lnTo>
                  <a:pt x="8" y="2"/>
                </a:lnTo>
                <a:lnTo>
                  <a:pt x="10" y="4"/>
                </a:lnTo>
                <a:lnTo>
                  <a:pt x="12" y="6"/>
                </a:lnTo>
                <a:lnTo>
                  <a:pt x="14" y="8"/>
                </a:lnTo>
                <a:lnTo>
                  <a:pt x="15" y="10"/>
                </a:lnTo>
                <a:lnTo>
                  <a:pt x="16" y="13"/>
                </a:lnTo>
                <a:lnTo>
                  <a:pt x="16" y="15"/>
                </a:lnTo>
                <a:lnTo>
                  <a:pt x="16" y="17"/>
                </a:lnTo>
                <a:lnTo>
                  <a:pt x="15" y="20"/>
                </a:lnTo>
                <a:lnTo>
                  <a:pt x="14" y="23"/>
                </a:lnTo>
                <a:lnTo>
                  <a:pt x="12" y="25"/>
                </a:lnTo>
                <a:lnTo>
                  <a:pt x="10" y="27"/>
                </a:lnTo>
                <a:lnTo>
                  <a:pt x="8" y="29"/>
                </a:lnTo>
                <a:lnTo>
                  <a:pt x="5" y="30"/>
                </a:lnTo>
                <a:lnTo>
                  <a:pt x="2"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68131" name="Freeform 545"/>
          <p:cNvSpPr>
            <a:spLocks noChangeAspect="1"/>
          </p:cNvSpPr>
          <p:nvPr/>
        </p:nvSpPr>
        <p:spPr bwMode="auto">
          <a:xfrm>
            <a:off x="8763000" y="3752850"/>
            <a:ext cx="6350" cy="11113"/>
          </a:xfrm>
          <a:custGeom>
            <a:avLst/>
            <a:gdLst>
              <a:gd name="T0" fmla="*/ 2147483647 w 15"/>
              <a:gd name="T1" fmla="*/ 2147483647 h 31"/>
              <a:gd name="T2" fmla="*/ 2147483647 w 15"/>
              <a:gd name="T3" fmla="*/ 2147483647 h 31"/>
              <a:gd name="T4" fmla="*/ 2147483647 w 15"/>
              <a:gd name="T5" fmla="*/ 2147483647 h 31"/>
              <a:gd name="T6" fmla="*/ 2147483647 w 15"/>
              <a:gd name="T7" fmla="*/ 2147483647 h 31"/>
              <a:gd name="T8" fmla="*/ 2147483647 w 15"/>
              <a:gd name="T9" fmla="*/ 2147483647 h 31"/>
              <a:gd name="T10" fmla="*/ 2147483647 w 15"/>
              <a:gd name="T11" fmla="*/ 2147483647 h 31"/>
              <a:gd name="T12" fmla="*/ 2147483647 w 15"/>
              <a:gd name="T13" fmla="*/ 2147483647 h 31"/>
              <a:gd name="T14" fmla="*/ 2147483647 w 15"/>
              <a:gd name="T15" fmla="*/ 2147483647 h 31"/>
              <a:gd name="T16" fmla="*/ 2147483647 w 15"/>
              <a:gd name="T17" fmla="*/ 2147483647 h 31"/>
              <a:gd name="T18" fmla="*/ 0 w 15"/>
              <a:gd name="T19" fmla="*/ 2147483647 h 31"/>
              <a:gd name="T20" fmla="*/ 0 w 15"/>
              <a:gd name="T21" fmla="*/ 2147483647 h 31"/>
              <a:gd name="T22" fmla="*/ 0 w 15"/>
              <a:gd name="T23" fmla="*/ 2147483647 h 31"/>
              <a:gd name="T24" fmla="*/ 2147483647 w 15"/>
              <a:gd name="T25" fmla="*/ 2147483647 h 31"/>
              <a:gd name="T26" fmla="*/ 2147483647 w 15"/>
              <a:gd name="T27" fmla="*/ 2147483647 h 31"/>
              <a:gd name="T28" fmla="*/ 2147483647 w 15"/>
              <a:gd name="T29" fmla="*/ 2147483647 h 31"/>
              <a:gd name="T30" fmla="*/ 2147483647 w 15"/>
              <a:gd name="T31" fmla="*/ 2147483647 h 31"/>
              <a:gd name="T32" fmla="*/ 2147483647 w 15"/>
              <a:gd name="T33" fmla="*/ 2147483647 h 31"/>
              <a:gd name="T34" fmla="*/ 2147483647 w 15"/>
              <a:gd name="T35" fmla="*/ 2147483647 h 31"/>
              <a:gd name="T36" fmla="*/ 2147483647 w 15"/>
              <a:gd name="T37" fmla="*/ 0 h 31"/>
              <a:gd name="T38" fmla="*/ 2147483647 w 15"/>
              <a:gd name="T39" fmla="*/ 0 h 31"/>
              <a:gd name="T40" fmla="*/ 2147483647 w 15"/>
              <a:gd name="T41" fmla="*/ 0 h 31"/>
              <a:gd name="T42" fmla="*/ 2147483647 w 15"/>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1"/>
              <a:gd name="T68" fmla="*/ 15 w 15"/>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1">
                <a:moveTo>
                  <a:pt x="15" y="31"/>
                </a:moveTo>
                <a:lnTo>
                  <a:pt x="15" y="31"/>
                </a:lnTo>
                <a:lnTo>
                  <a:pt x="13" y="31"/>
                </a:lnTo>
                <a:lnTo>
                  <a:pt x="10" y="30"/>
                </a:lnTo>
                <a:lnTo>
                  <a:pt x="8" y="29"/>
                </a:lnTo>
                <a:lnTo>
                  <a:pt x="6" y="27"/>
                </a:lnTo>
                <a:lnTo>
                  <a:pt x="4" y="25"/>
                </a:lnTo>
                <a:lnTo>
                  <a:pt x="2" y="23"/>
                </a:lnTo>
                <a:lnTo>
                  <a:pt x="1" y="20"/>
                </a:lnTo>
                <a:lnTo>
                  <a:pt x="0" y="17"/>
                </a:lnTo>
                <a:lnTo>
                  <a:pt x="0" y="15"/>
                </a:lnTo>
                <a:lnTo>
                  <a:pt x="0" y="13"/>
                </a:lnTo>
                <a:lnTo>
                  <a:pt x="1" y="10"/>
                </a:lnTo>
                <a:lnTo>
                  <a:pt x="2" y="8"/>
                </a:lnTo>
                <a:lnTo>
                  <a:pt x="4" y="6"/>
                </a:lnTo>
                <a:lnTo>
                  <a:pt x="6" y="4"/>
                </a:lnTo>
                <a:lnTo>
                  <a:pt x="8" y="2"/>
                </a:lnTo>
                <a:lnTo>
                  <a:pt x="10" y="1"/>
                </a:lnTo>
                <a:lnTo>
                  <a:pt x="13" y="0"/>
                </a:lnTo>
                <a:lnTo>
                  <a:pt x="15" y="0"/>
                </a:lnTo>
                <a:lnTo>
                  <a:pt x="15" y="31"/>
                </a:lnTo>
                <a:close/>
              </a:path>
            </a:pathLst>
          </a:custGeom>
          <a:solidFill>
            <a:srgbClr val="000000"/>
          </a:solidFill>
          <a:ln w="0">
            <a:solidFill>
              <a:srgbClr val="000000"/>
            </a:solidFill>
            <a:round/>
            <a:headEnd/>
            <a:tailEnd/>
          </a:ln>
        </p:spPr>
        <p:txBody>
          <a:bodyPr/>
          <a:lstStyle/>
          <a:p>
            <a:endParaRPr lang="en-US"/>
          </a:p>
        </p:txBody>
      </p:sp>
      <p:sp>
        <p:nvSpPr>
          <p:cNvPr id="68132" name="Freeform 546"/>
          <p:cNvSpPr>
            <a:spLocks noChangeAspect="1"/>
          </p:cNvSpPr>
          <p:nvPr/>
        </p:nvSpPr>
        <p:spPr bwMode="auto">
          <a:xfrm>
            <a:off x="8775700" y="3752850"/>
            <a:ext cx="1588" cy="11113"/>
          </a:xfrm>
          <a:custGeom>
            <a:avLst/>
            <a:gdLst>
              <a:gd name="T0" fmla="*/ 2147483647 w 3"/>
              <a:gd name="T1" fmla="*/ 0 h 31"/>
              <a:gd name="T2" fmla="*/ 2147483647 w 3"/>
              <a:gd name="T3" fmla="*/ 2147483647 h 31"/>
              <a:gd name="T4" fmla="*/ 0 w 3"/>
              <a:gd name="T5" fmla="*/ 2147483647 h 31"/>
              <a:gd name="T6" fmla="*/ 0 w 3"/>
              <a:gd name="T7" fmla="*/ 2147483647 h 31"/>
              <a:gd name="T8" fmla="*/ 0 w 3"/>
              <a:gd name="T9" fmla="*/ 0 h 31"/>
              <a:gd name="T10" fmla="*/ 0 w 3"/>
              <a:gd name="T11" fmla="*/ 0 h 31"/>
              <a:gd name="T12" fmla="*/ 2147483647 w 3"/>
              <a:gd name="T13" fmla="*/ 0 h 31"/>
              <a:gd name="T14" fmla="*/ 0 60000 65536"/>
              <a:gd name="T15" fmla="*/ 0 60000 65536"/>
              <a:gd name="T16" fmla="*/ 0 60000 65536"/>
              <a:gd name="T17" fmla="*/ 0 60000 65536"/>
              <a:gd name="T18" fmla="*/ 0 60000 65536"/>
              <a:gd name="T19" fmla="*/ 0 60000 65536"/>
              <a:gd name="T20" fmla="*/ 0 60000 65536"/>
              <a:gd name="T21" fmla="*/ 0 w 3"/>
              <a:gd name="T22" fmla="*/ 0 h 31"/>
              <a:gd name="T23" fmla="*/ 3 w 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1">
                <a:moveTo>
                  <a:pt x="3" y="0"/>
                </a:moveTo>
                <a:lnTo>
                  <a:pt x="3" y="31"/>
                </a:lnTo>
                <a:lnTo>
                  <a:pt x="0" y="31"/>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68133" name="Freeform 547"/>
          <p:cNvSpPr>
            <a:spLocks noChangeAspect="1"/>
          </p:cNvSpPr>
          <p:nvPr/>
        </p:nvSpPr>
        <p:spPr bwMode="auto">
          <a:xfrm>
            <a:off x="8772525" y="3752850"/>
            <a:ext cx="3175" cy="11113"/>
          </a:xfrm>
          <a:custGeom>
            <a:avLst/>
            <a:gdLst>
              <a:gd name="T0" fmla="*/ 2147483647 w 3"/>
              <a:gd name="T1" fmla="*/ 0 h 31"/>
              <a:gd name="T2" fmla="*/ 2147483647 w 3"/>
              <a:gd name="T3" fmla="*/ 2147483647 h 31"/>
              <a:gd name="T4" fmla="*/ 0 w 3"/>
              <a:gd name="T5" fmla="*/ 2147483647 h 31"/>
              <a:gd name="T6" fmla="*/ 0 w 3"/>
              <a:gd name="T7" fmla="*/ 2147483647 h 31"/>
              <a:gd name="T8" fmla="*/ 0 w 3"/>
              <a:gd name="T9" fmla="*/ 0 h 31"/>
              <a:gd name="T10" fmla="*/ 0 w 3"/>
              <a:gd name="T11" fmla="*/ 0 h 31"/>
              <a:gd name="T12" fmla="*/ 2147483647 w 3"/>
              <a:gd name="T13" fmla="*/ 0 h 31"/>
              <a:gd name="T14" fmla="*/ 0 60000 65536"/>
              <a:gd name="T15" fmla="*/ 0 60000 65536"/>
              <a:gd name="T16" fmla="*/ 0 60000 65536"/>
              <a:gd name="T17" fmla="*/ 0 60000 65536"/>
              <a:gd name="T18" fmla="*/ 0 60000 65536"/>
              <a:gd name="T19" fmla="*/ 0 60000 65536"/>
              <a:gd name="T20" fmla="*/ 0 60000 65536"/>
              <a:gd name="T21" fmla="*/ 0 w 3"/>
              <a:gd name="T22" fmla="*/ 0 h 31"/>
              <a:gd name="T23" fmla="*/ 3 w 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1">
                <a:moveTo>
                  <a:pt x="3" y="0"/>
                </a:moveTo>
                <a:lnTo>
                  <a:pt x="3" y="31"/>
                </a:lnTo>
                <a:lnTo>
                  <a:pt x="0" y="31"/>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68134" name="Freeform 548"/>
          <p:cNvSpPr>
            <a:spLocks noChangeAspect="1"/>
          </p:cNvSpPr>
          <p:nvPr/>
        </p:nvSpPr>
        <p:spPr bwMode="auto">
          <a:xfrm>
            <a:off x="8772525" y="3752850"/>
            <a:ext cx="3175" cy="11113"/>
          </a:xfrm>
          <a:custGeom>
            <a:avLst/>
            <a:gdLst>
              <a:gd name="T0" fmla="*/ 2147483647 w 2"/>
              <a:gd name="T1" fmla="*/ 0 h 31"/>
              <a:gd name="T2" fmla="*/ 2147483647 w 2"/>
              <a:gd name="T3" fmla="*/ 2147483647 h 31"/>
              <a:gd name="T4" fmla="*/ 0 w 2"/>
              <a:gd name="T5" fmla="*/ 2147483647 h 31"/>
              <a:gd name="T6" fmla="*/ 0 w 2"/>
              <a:gd name="T7" fmla="*/ 2147483647 h 31"/>
              <a:gd name="T8" fmla="*/ 0 w 2"/>
              <a:gd name="T9" fmla="*/ 0 h 31"/>
              <a:gd name="T10" fmla="*/ 0 w 2"/>
              <a:gd name="T11" fmla="*/ 0 h 31"/>
              <a:gd name="T12" fmla="*/ 2147483647 w 2"/>
              <a:gd name="T13" fmla="*/ 0 h 31"/>
              <a:gd name="T14" fmla="*/ 0 60000 65536"/>
              <a:gd name="T15" fmla="*/ 0 60000 65536"/>
              <a:gd name="T16" fmla="*/ 0 60000 65536"/>
              <a:gd name="T17" fmla="*/ 0 60000 65536"/>
              <a:gd name="T18" fmla="*/ 0 60000 65536"/>
              <a:gd name="T19" fmla="*/ 0 60000 65536"/>
              <a:gd name="T20" fmla="*/ 0 60000 65536"/>
              <a:gd name="T21" fmla="*/ 0 w 2"/>
              <a:gd name="T22" fmla="*/ 0 h 31"/>
              <a:gd name="T23" fmla="*/ 2 w 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1">
                <a:moveTo>
                  <a:pt x="2" y="0"/>
                </a:moveTo>
                <a:lnTo>
                  <a:pt x="2" y="31"/>
                </a:lnTo>
                <a:lnTo>
                  <a:pt x="0" y="31"/>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68135" name="Freeform 549"/>
          <p:cNvSpPr>
            <a:spLocks noChangeAspect="1"/>
          </p:cNvSpPr>
          <p:nvPr/>
        </p:nvSpPr>
        <p:spPr bwMode="auto">
          <a:xfrm>
            <a:off x="8770938" y="3752850"/>
            <a:ext cx="1587" cy="11113"/>
          </a:xfrm>
          <a:custGeom>
            <a:avLst/>
            <a:gdLst>
              <a:gd name="T0" fmla="*/ 2147483647 w 3"/>
              <a:gd name="T1" fmla="*/ 0 h 31"/>
              <a:gd name="T2" fmla="*/ 2147483647 w 3"/>
              <a:gd name="T3" fmla="*/ 2147483647 h 31"/>
              <a:gd name="T4" fmla="*/ 0 w 3"/>
              <a:gd name="T5" fmla="*/ 2147483647 h 31"/>
              <a:gd name="T6" fmla="*/ 0 w 3"/>
              <a:gd name="T7" fmla="*/ 2147483647 h 31"/>
              <a:gd name="T8" fmla="*/ 0 w 3"/>
              <a:gd name="T9" fmla="*/ 0 h 31"/>
              <a:gd name="T10" fmla="*/ 0 w 3"/>
              <a:gd name="T11" fmla="*/ 0 h 31"/>
              <a:gd name="T12" fmla="*/ 2147483647 w 3"/>
              <a:gd name="T13" fmla="*/ 0 h 31"/>
              <a:gd name="T14" fmla="*/ 0 60000 65536"/>
              <a:gd name="T15" fmla="*/ 0 60000 65536"/>
              <a:gd name="T16" fmla="*/ 0 60000 65536"/>
              <a:gd name="T17" fmla="*/ 0 60000 65536"/>
              <a:gd name="T18" fmla="*/ 0 60000 65536"/>
              <a:gd name="T19" fmla="*/ 0 60000 65536"/>
              <a:gd name="T20" fmla="*/ 0 60000 65536"/>
              <a:gd name="T21" fmla="*/ 0 w 3"/>
              <a:gd name="T22" fmla="*/ 0 h 31"/>
              <a:gd name="T23" fmla="*/ 3 w 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1">
                <a:moveTo>
                  <a:pt x="3" y="0"/>
                </a:moveTo>
                <a:lnTo>
                  <a:pt x="3" y="31"/>
                </a:lnTo>
                <a:lnTo>
                  <a:pt x="0" y="31"/>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68136" name="Freeform 550"/>
          <p:cNvSpPr>
            <a:spLocks noChangeAspect="1"/>
          </p:cNvSpPr>
          <p:nvPr/>
        </p:nvSpPr>
        <p:spPr bwMode="auto">
          <a:xfrm>
            <a:off x="8770938" y="3752850"/>
            <a:ext cx="1587" cy="11113"/>
          </a:xfrm>
          <a:custGeom>
            <a:avLst/>
            <a:gdLst>
              <a:gd name="T0" fmla="*/ 2147483647 w 2"/>
              <a:gd name="T1" fmla="*/ 0 h 31"/>
              <a:gd name="T2" fmla="*/ 2147483647 w 2"/>
              <a:gd name="T3" fmla="*/ 2147483647 h 31"/>
              <a:gd name="T4" fmla="*/ 0 w 2"/>
              <a:gd name="T5" fmla="*/ 2147483647 h 31"/>
              <a:gd name="T6" fmla="*/ 0 w 2"/>
              <a:gd name="T7" fmla="*/ 2147483647 h 31"/>
              <a:gd name="T8" fmla="*/ 0 w 2"/>
              <a:gd name="T9" fmla="*/ 0 h 31"/>
              <a:gd name="T10" fmla="*/ 0 w 2"/>
              <a:gd name="T11" fmla="*/ 0 h 31"/>
              <a:gd name="T12" fmla="*/ 2147483647 w 2"/>
              <a:gd name="T13" fmla="*/ 0 h 31"/>
              <a:gd name="T14" fmla="*/ 0 60000 65536"/>
              <a:gd name="T15" fmla="*/ 0 60000 65536"/>
              <a:gd name="T16" fmla="*/ 0 60000 65536"/>
              <a:gd name="T17" fmla="*/ 0 60000 65536"/>
              <a:gd name="T18" fmla="*/ 0 60000 65536"/>
              <a:gd name="T19" fmla="*/ 0 60000 65536"/>
              <a:gd name="T20" fmla="*/ 0 60000 65536"/>
              <a:gd name="T21" fmla="*/ 0 w 2"/>
              <a:gd name="T22" fmla="*/ 0 h 31"/>
              <a:gd name="T23" fmla="*/ 2 w 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1">
                <a:moveTo>
                  <a:pt x="2" y="0"/>
                </a:moveTo>
                <a:lnTo>
                  <a:pt x="2" y="31"/>
                </a:lnTo>
                <a:lnTo>
                  <a:pt x="0" y="31"/>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68137" name="Freeform 551"/>
          <p:cNvSpPr>
            <a:spLocks noChangeAspect="1"/>
          </p:cNvSpPr>
          <p:nvPr/>
        </p:nvSpPr>
        <p:spPr bwMode="auto">
          <a:xfrm>
            <a:off x="8769350" y="3752850"/>
            <a:ext cx="1588" cy="11113"/>
          </a:xfrm>
          <a:custGeom>
            <a:avLst/>
            <a:gdLst>
              <a:gd name="T0" fmla="*/ 2147483647 w 3"/>
              <a:gd name="T1" fmla="*/ 0 h 31"/>
              <a:gd name="T2" fmla="*/ 2147483647 w 3"/>
              <a:gd name="T3" fmla="*/ 2147483647 h 31"/>
              <a:gd name="T4" fmla="*/ 0 w 3"/>
              <a:gd name="T5" fmla="*/ 2147483647 h 31"/>
              <a:gd name="T6" fmla="*/ 0 w 3"/>
              <a:gd name="T7" fmla="*/ 2147483647 h 31"/>
              <a:gd name="T8" fmla="*/ 0 w 3"/>
              <a:gd name="T9" fmla="*/ 0 h 31"/>
              <a:gd name="T10" fmla="*/ 0 w 3"/>
              <a:gd name="T11" fmla="*/ 0 h 31"/>
              <a:gd name="T12" fmla="*/ 2147483647 w 3"/>
              <a:gd name="T13" fmla="*/ 0 h 31"/>
              <a:gd name="T14" fmla="*/ 0 60000 65536"/>
              <a:gd name="T15" fmla="*/ 0 60000 65536"/>
              <a:gd name="T16" fmla="*/ 0 60000 65536"/>
              <a:gd name="T17" fmla="*/ 0 60000 65536"/>
              <a:gd name="T18" fmla="*/ 0 60000 65536"/>
              <a:gd name="T19" fmla="*/ 0 60000 65536"/>
              <a:gd name="T20" fmla="*/ 0 60000 65536"/>
              <a:gd name="T21" fmla="*/ 0 w 3"/>
              <a:gd name="T22" fmla="*/ 0 h 31"/>
              <a:gd name="T23" fmla="*/ 3 w 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1">
                <a:moveTo>
                  <a:pt x="3" y="0"/>
                </a:moveTo>
                <a:lnTo>
                  <a:pt x="3" y="31"/>
                </a:lnTo>
                <a:lnTo>
                  <a:pt x="0" y="31"/>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68138" name="Freeform 552"/>
          <p:cNvSpPr>
            <a:spLocks noChangeAspect="1"/>
          </p:cNvSpPr>
          <p:nvPr/>
        </p:nvSpPr>
        <p:spPr bwMode="auto">
          <a:xfrm>
            <a:off x="8769350" y="3752850"/>
            <a:ext cx="1588" cy="11113"/>
          </a:xfrm>
          <a:custGeom>
            <a:avLst/>
            <a:gdLst>
              <a:gd name="T0" fmla="*/ 2147483647 w 2"/>
              <a:gd name="T1" fmla="*/ 0 h 31"/>
              <a:gd name="T2" fmla="*/ 2147483647 w 2"/>
              <a:gd name="T3" fmla="*/ 2147483647 h 31"/>
              <a:gd name="T4" fmla="*/ 0 w 2"/>
              <a:gd name="T5" fmla="*/ 2147483647 h 31"/>
              <a:gd name="T6" fmla="*/ 0 w 2"/>
              <a:gd name="T7" fmla="*/ 2147483647 h 31"/>
              <a:gd name="T8" fmla="*/ 0 w 2"/>
              <a:gd name="T9" fmla="*/ 0 h 31"/>
              <a:gd name="T10" fmla="*/ 0 w 2"/>
              <a:gd name="T11" fmla="*/ 0 h 31"/>
              <a:gd name="T12" fmla="*/ 2147483647 w 2"/>
              <a:gd name="T13" fmla="*/ 0 h 31"/>
              <a:gd name="T14" fmla="*/ 0 60000 65536"/>
              <a:gd name="T15" fmla="*/ 0 60000 65536"/>
              <a:gd name="T16" fmla="*/ 0 60000 65536"/>
              <a:gd name="T17" fmla="*/ 0 60000 65536"/>
              <a:gd name="T18" fmla="*/ 0 60000 65536"/>
              <a:gd name="T19" fmla="*/ 0 60000 65536"/>
              <a:gd name="T20" fmla="*/ 0 60000 65536"/>
              <a:gd name="T21" fmla="*/ 0 w 2"/>
              <a:gd name="T22" fmla="*/ 0 h 31"/>
              <a:gd name="T23" fmla="*/ 2 w 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1">
                <a:moveTo>
                  <a:pt x="2" y="0"/>
                </a:moveTo>
                <a:lnTo>
                  <a:pt x="2" y="31"/>
                </a:lnTo>
                <a:lnTo>
                  <a:pt x="0" y="31"/>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68139" name="Rectangle 553"/>
          <p:cNvSpPr>
            <a:spLocks noChangeAspect="1" noChangeArrowheads="1"/>
          </p:cNvSpPr>
          <p:nvPr/>
        </p:nvSpPr>
        <p:spPr bwMode="auto">
          <a:xfrm>
            <a:off x="8769350" y="3752850"/>
            <a:ext cx="1588" cy="11113"/>
          </a:xfrm>
          <a:prstGeom prst="rect">
            <a:avLst/>
          </a:prstGeom>
          <a:solidFill>
            <a:srgbClr val="000000"/>
          </a:solidFill>
          <a:ln w="0">
            <a:solidFill>
              <a:srgbClr val="000000"/>
            </a:solidFill>
            <a:miter lim="800000"/>
            <a:headEnd/>
            <a:tailEnd/>
          </a:ln>
        </p:spPr>
        <p:txBody>
          <a:bodyPr/>
          <a:lstStyle/>
          <a:p>
            <a:endParaRPr lang="en-US"/>
          </a:p>
        </p:txBody>
      </p:sp>
      <p:sp>
        <p:nvSpPr>
          <p:cNvPr id="68140" name="Freeform 554"/>
          <p:cNvSpPr>
            <a:spLocks noChangeAspect="1"/>
          </p:cNvSpPr>
          <p:nvPr/>
        </p:nvSpPr>
        <p:spPr bwMode="auto">
          <a:xfrm>
            <a:off x="8763000" y="3756025"/>
            <a:ext cx="9525" cy="7938"/>
          </a:xfrm>
          <a:custGeom>
            <a:avLst/>
            <a:gdLst>
              <a:gd name="T0" fmla="*/ 2147483647 w 31"/>
              <a:gd name="T1" fmla="*/ 0 h 19"/>
              <a:gd name="T2" fmla="*/ 2147483647 w 31"/>
              <a:gd name="T3" fmla="*/ 0 h 19"/>
              <a:gd name="T4" fmla="*/ 2147483647 w 31"/>
              <a:gd name="T5" fmla="*/ 2147483647 h 19"/>
              <a:gd name="T6" fmla="*/ 2147483647 w 31"/>
              <a:gd name="T7" fmla="*/ 2147483647 h 19"/>
              <a:gd name="T8" fmla="*/ 2147483647 w 31"/>
              <a:gd name="T9" fmla="*/ 2147483647 h 19"/>
              <a:gd name="T10" fmla="*/ 2147483647 w 31"/>
              <a:gd name="T11" fmla="*/ 2147483647 h 19"/>
              <a:gd name="T12" fmla="*/ 2147483647 w 31"/>
              <a:gd name="T13" fmla="*/ 2147483647 h 19"/>
              <a:gd name="T14" fmla="*/ 2147483647 w 31"/>
              <a:gd name="T15" fmla="*/ 2147483647 h 19"/>
              <a:gd name="T16" fmla="*/ 2147483647 w 31"/>
              <a:gd name="T17" fmla="*/ 2147483647 h 19"/>
              <a:gd name="T18" fmla="*/ 2147483647 w 31"/>
              <a:gd name="T19" fmla="*/ 2147483647 h 19"/>
              <a:gd name="T20" fmla="*/ 2147483647 w 31"/>
              <a:gd name="T21" fmla="*/ 2147483647 h 19"/>
              <a:gd name="T22" fmla="*/ 2147483647 w 31"/>
              <a:gd name="T23" fmla="*/ 2147483647 h 19"/>
              <a:gd name="T24" fmla="*/ 2147483647 w 31"/>
              <a:gd name="T25" fmla="*/ 2147483647 h 19"/>
              <a:gd name="T26" fmla="*/ 2147483647 w 31"/>
              <a:gd name="T27" fmla="*/ 2147483647 h 19"/>
              <a:gd name="T28" fmla="*/ 2147483647 w 31"/>
              <a:gd name="T29" fmla="*/ 2147483647 h 19"/>
              <a:gd name="T30" fmla="*/ 2147483647 w 31"/>
              <a:gd name="T31" fmla="*/ 2147483647 h 19"/>
              <a:gd name="T32" fmla="*/ 2147483647 w 31"/>
              <a:gd name="T33" fmla="*/ 2147483647 h 19"/>
              <a:gd name="T34" fmla="*/ 2147483647 w 31"/>
              <a:gd name="T35" fmla="*/ 2147483647 h 19"/>
              <a:gd name="T36" fmla="*/ 2147483647 w 31"/>
              <a:gd name="T37" fmla="*/ 2147483647 h 19"/>
              <a:gd name="T38" fmla="*/ 0 w 31"/>
              <a:gd name="T39" fmla="*/ 2147483647 h 19"/>
              <a:gd name="T40" fmla="*/ 0 w 31"/>
              <a:gd name="T41" fmla="*/ 2147483647 h 19"/>
              <a:gd name="T42" fmla="*/ 2147483647 w 31"/>
              <a:gd name="T43" fmla="*/ 0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9"/>
              <a:gd name="T68" fmla="*/ 31 w 31"/>
              <a:gd name="T69" fmla="*/ 19 h 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9">
                <a:moveTo>
                  <a:pt x="31" y="0"/>
                </a:moveTo>
                <a:lnTo>
                  <a:pt x="31" y="0"/>
                </a:lnTo>
                <a:lnTo>
                  <a:pt x="31" y="3"/>
                </a:lnTo>
                <a:lnTo>
                  <a:pt x="31" y="5"/>
                </a:lnTo>
                <a:lnTo>
                  <a:pt x="30" y="7"/>
                </a:lnTo>
                <a:lnTo>
                  <a:pt x="29" y="11"/>
                </a:lnTo>
                <a:lnTo>
                  <a:pt x="28" y="13"/>
                </a:lnTo>
                <a:lnTo>
                  <a:pt x="26" y="15"/>
                </a:lnTo>
                <a:lnTo>
                  <a:pt x="24" y="17"/>
                </a:lnTo>
                <a:lnTo>
                  <a:pt x="21" y="18"/>
                </a:lnTo>
                <a:lnTo>
                  <a:pt x="19" y="19"/>
                </a:lnTo>
                <a:lnTo>
                  <a:pt x="15" y="19"/>
                </a:lnTo>
                <a:lnTo>
                  <a:pt x="13" y="19"/>
                </a:lnTo>
                <a:lnTo>
                  <a:pt x="11" y="18"/>
                </a:lnTo>
                <a:lnTo>
                  <a:pt x="8" y="17"/>
                </a:lnTo>
                <a:lnTo>
                  <a:pt x="6" y="16"/>
                </a:lnTo>
                <a:lnTo>
                  <a:pt x="4" y="14"/>
                </a:lnTo>
                <a:lnTo>
                  <a:pt x="2" y="12"/>
                </a:lnTo>
                <a:lnTo>
                  <a:pt x="1" y="8"/>
                </a:lnTo>
                <a:lnTo>
                  <a:pt x="0" y="6"/>
                </a:lnTo>
                <a:lnTo>
                  <a:pt x="31" y="0"/>
                </a:lnTo>
                <a:close/>
              </a:path>
            </a:pathLst>
          </a:custGeom>
          <a:solidFill>
            <a:srgbClr val="000000"/>
          </a:solidFill>
          <a:ln w="0">
            <a:solidFill>
              <a:srgbClr val="000000"/>
            </a:solidFill>
            <a:round/>
            <a:headEnd/>
            <a:tailEnd/>
          </a:ln>
        </p:spPr>
        <p:txBody>
          <a:bodyPr/>
          <a:lstStyle/>
          <a:p>
            <a:endParaRPr lang="en-US"/>
          </a:p>
        </p:txBody>
      </p:sp>
      <p:sp>
        <p:nvSpPr>
          <p:cNvPr id="68141" name="Freeform 555"/>
          <p:cNvSpPr>
            <a:spLocks noChangeAspect="1"/>
          </p:cNvSpPr>
          <p:nvPr/>
        </p:nvSpPr>
        <p:spPr bwMode="auto">
          <a:xfrm>
            <a:off x="8761413" y="3741738"/>
            <a:ext cx="9525" cy="4762"/>
          </a:xfrm>
          <a:custGeom>
            <a:avLst/>
            <a:gdLst>
              <a:gd name="T0" fmla="*/ 0 w 31"/>
              <a:gd name="T1" fmla="*/ 2147483647 h 19"/>
              <a:gd name="T2" fmla="*/ 0 w 31"/>
              <a:gd name="T3" fmla="*/ 2147483647 h 19"/>
              <a:gd name="T4" fmla="*/ 0 w 31"/>
              <a:gd name="T5" fmla="*/ 2147483647 h 19"/>
              <a:gd name="T6" fmla="*/ 0 w 31"/>
              <a:gd name="T7" fmla="*/ 2147483647 h 19"/>
              <a:gd name="T8" fmla="*/ 2147483647 w 31"/>
              <a:gd name="T9" fmla="*/ 2147483647 h 19"/>
              <a:gd name="T10" fmla="*/ 2147483647 w 31"/>
              <a:gd name="T11" fmla="*/ 2147483647 h 19"/>
              <a:gd name="T12" fmla="*/ 2147483647 w 31"/>
              <a:gd name="T13" fmla="*/ 2147483647 h 19"/>
              <a:gd name="T14" fmla="*/ 2147483647 w 31"/>
              <a:gd name="T15" fmla="*/ 2147483647 h 19"/>
              <a:gd name="T16" fmla="*/ 2147483647 w 31"/>
              <a:gd name="T17" fmla="*/ 2147483647 h 19"/>
              <a:gd name="T18" fmla="*/ 2147483647 w 31"/>
              <a:gd name="T19" fmla="*/ 2147483647 h 19"/>
              <a:gd name="T20" fmla="*/ 2147483647 w 31"/>
              <a:gd name="T21" fmla="*/ 0 h 19"/>
              <a:gd name="T22" fmla="*/ 2147483647 w 31"/>
              <a:gd name="T23" fmla="*/ 0 h 19"/>
              <a:gd name="T24" fmla="*/ 2147483647 w 31"/>
              <a:gd name="T25" fmla="*/ 0 h 19"/>
              <a:gd name="T26" fmla="*/ 2147483647 w 31"/>
              <a:gd name="T27" fmla="*/ 2147483647 h 19"/>
              <a:gd name="T28" fmla="*/ 2147483647 w 31"/>
              <a:gd name="T29" fmla="*/ 2147483647 h 19"/>
              <a:gd name="T30" fmla="*/ 2147483647 w 31"/>
              <a:gd name="T31" fmla="*/ 2147483647 h 19"/>
              <a:gd name="T32" fmla="*/ 2147483647 w 31"/>
              <a:gd name="T33" fmla="*/ 2147483647 h 19"/>
              <a:gd name="T34" fmla="*/ 2147483647 w 31"/>
              <a:gd name="T35" fmla="*/ 2147483647 h 19"/>
              <a:gd name="T36" fmla="*/ 2147483647 w 31"/>
              <a:gd name="T37" fmla="*/ 2147483647 h 19"/>
              <a:gd name="T38" fmla="*/ 2147483647 w 31"/>
              <a:gd name="T39" fmla="*/ 2147483647 h 19"/>
              <a:gd name="T40" fmla="*/ 2147483647 w 31"/>
              <a:gd name="T41" fmla="*/ 2147483647 h 19"/>
              <a:gd name="T42" fmla="*/ 0 w 31"/>
              <a:gd name="T43" fmla="*/ 2147483647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9"/>
              <a:gd name="T68" fmla="*/ 31 w 31"/>
              <a:gd name="T69" fmla="*/ 19 h 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9">
                <a:moveTo>
                  <a:pt x="0" y="19"/>
                </a:moveTo>
                <a:lnTo>
                  <a:pt x="0" y="19"/>
                </a:lnTo>
                <a:lnTo>
                  <a:pt x="0" y="17"/>
                </a:lnTo>
                <a:lnTo>
                  <a:pt x="0" y="15"/>
                </a:lnTo>
                <a:lnTo>
                  <a:pt x="1" y="12"/>
                </a:lnTo>
                <a:lnTo>
                  <a:pt x="2" y="10"/>
                </a:lnTo>
                <a:lnTo>
                  <a:pt x="3" y="7"/>
                </a:lnTo>
                <a:lnTo>
                  <a:pt x="5" y="5"/>
                </a:lnTo>
                <a:lnTo>
                  <a:pt x="7" y="4"/>
                </a:lnTo>
                <a:lnTo>
                  <a:pt x="9" y="2"/>
                </a:lnTo>
                <a:lnTo>
                  <a:pt x="12" y="0"/>
                </a:lnTo>
                <a:lnTo>
                  <a:pt x="14" y="0"/>
                </a:lnTo>
                <a:lnTo>
                  <a:pt x="16" y="0"/>
                </a:lnTo>
                <a:lnTo>
                  <a:pt x="19" y="2"/>
                </a:lnTo>
                <a:lnTo>
                  <a:pt x="21" y="3"/>
                </a:lnTo>
                <a:lnTo>
                  <a:pt x="25" y="4"/>
                </a:lnTo>
                <a:lnTo>
                  <a:pt x="27" y="6"/>
                </a:lnTo>
                <a:lnTo>
                  <a:pt x="28" y="8"/>
                </a:lnTo>
                <a:lnTo>
                  <a:pt x="30" y="10"/>
                </a:lnTo>
                <a:lnTo>
                  <a:pt x="31" y="13"/>
                </a:lnTo>
                <a:lnTo>
                  <a:pt x="0" y="19"/>
                </a:lnTo>
                <a:close/>
              </a:path>
            </a:pathLst>
          </a:custGeom>
          <a:solidFill>
            <a:srgbClr val="000000"/>
          </a:solidFill>
          <a:ln w="0">
            <a:solidFill>
              <a:srgbClr val="000000"/>
            </a:solidFill>
            <a:round/>
            <a:headEnd/>
            <a:tailEnd/>
          </a:ln>
        </p:spPr>
        <p:txBody>
          <a:bodyPr/>
          <a:lstStyle/>
          <a:p>
            <a:endParaRPr lang="en-US"/>
          </a:p>
        </p:txBody>
      </p:sp>
      <p:sp>
        <p:nvSpPr>
          <p:cNvPr id="68142" name="Freeform 556"/>
          <p:cNvSpPr>
            <a:spLocks noChangeAspect="1"/>
          </p:cNvSpPr>
          <p:nvPr/>
        </p:nvSpPr>
        <p:spPr bwMode="auto">
          <a:xfrm>
            <a:off x="8763000" y="3754438"/>
            <a:ext cx="9525" cy="4762"/>
          </a:xfrm>
          <a:custGeom>
            <a:avLst/>
            <a:gdLst>
              <a:gd name="T0" fmla="*/ 2147483647 w 32"/>
              <a:gd name="T1" fmla="*/ 2147483647 h 11"/>
              <a:gd name="T2" fmla="*/ 2147483647 w 32"/>
              <a:gd name="T3" fmla="*/ 2147483647 h 11"/>
              <a:gd name="T4" fmla="*/ 0 w 32"/>
              <a:gd name="T5" fmla="*/ 2147483647 h 11"/>
              <a:gd name="T6" fmla="*/ 0 w 32"/>
              <a:gd name="T7" fmla="*/ 2147483647 h 11"/>
              <a:gd name="T8" fmla="*/ 2147483647 w 32"/>
              <a:gd name="T9" fmla="*/ 2147483647 h 11"/>
              <a:gd name="T10" fmla="*/ 2147483647 w 32"/>
              <a:gd name="T11" fmla="*/ 0 h 11"/>
              <a:gd name="T12" fmla="*/ 2147483647 w 32"/>
              <a:gd name="T13" fmla="*/ 2147483647 h 11"/>
              <a:gd name="T14" fmla="*/ 0 60000 65536"/>
              <a:gd name="T15" fmla="*/ 0 60000 65536"/>
              <a:gd name="T16" fmla="*/ 0 60000 65536"/>
              <a:gd name="T17" fmla="*/ 0 60000 65536"/>
              <a:gd name="T18" fmla="*/ 0 60000 65536"/>
              <a:gd name="T19" fmla="*/ 0 60000 65536"/>
              <a:gd name="T20" fmla="*/ 0 60000 65536"/>
              <a:gd name="T21" fmla="*/ 0 w 32"/>
              <a:gd name="T22" fmla="*/ 0 h 11"/>
              <a:gd name="T23" fmla="*/ 32 w 32"/>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1">
                <a:moveTo>
                  <a:pt x="32" y="5"/>
                </a:moveTo>
                <a:lnTo>
                  <a:pt x="1" y="11"/>
                </a:lnTo>
                <a:lnTo>
                  <a:pt x="0" y="6"/>
                </a:lnTo>
                <a:lnTo>
                  <a:pt x="0" y="3"/>
                </a:lnTo>
                <a:lnTo>
                  <a:pt x="31" y="3"/>
                </a:lnTo>
                <a:lnTo>
                  <a:pt x="31" y="0"/>
                </a:lnTo>
                <a:lnTo>
                  <a:pt x="32" y="5"/>
                </a:lnTo>
                <a:close/>
              </a:path>
            </a:pathLst>
          </a:custGeom>
          <a:solidFill>
            <a:srgbClr val="000000"/>
          </a:solidFill>
          <a:ln w="0">
            <a:solidFill>
              <a:srgbClr val="000000"/>
            </a:solidFill>
            <a:round/>
            <a:headEnd/>
            <a:tailEnd/>
          </a:ln>
        </p:spPr>
        <p:txBody>
          <a:bodyPr/>
          <a:lstStyle/>
          <a:p>
            <a:endParaRPr lang="en-US"/>
          </a:p>
        </p:txBody>
      </p:sp>
      <p:sp>
        <p:nvSpPr>
          <p:cNvPr id="68143" name="Freeform 557"/>
          <p:cNvSpPr>
            <a:spLocks noChangeAspect="1"/>
          </p:cNvSpPr>
          <p:nvPr/>
        </p:nvSpPr>
        <p:spPr bwMode="auto">
          <a:xfrm>
            <a:off x="8763000" y="3752850"/>
            <a:ext cx="9525" cy="3175"/>
          </a:xfrm>
          <a:custGeom>
            <a:avLst/>
            <a:gdLst>
              <a:gd name="T0" fmla="*/ 2147483647 w 31"/>
              <a:gd name="T1" fmla="*/ 2147483647 h 8"/>
              <a:gd name="T2" fmla="*/ 0 w 31"/>
              <a:gd name="T3" fmla="*/ 2147483647 h 8"/>
              <a:gd name="T4" fmla="*/ 0 w 31"/>
              <a:gd name="T5" fmla="*/ 2147483647 h 8"/>
              <a:gd name="T6" fmla="*/ 0 w 31"/>
              <a:gd name="T7" fmla="*/ 2147483647 h 8"/>
              <a:gd name="T8" fmla="*/ 2147483647 w 31"/>
              <a:gd name="T9" fmla="*/ 0 h 8"/>
              <a:gd name="T10" fmla="*/ 2147483647 w 31"/>
              <a:gd name="T11" fmla="*/ 0 h 8"/>
              <a:gd name="T12" fmla="*/ 2147483647 w 31"/>
              <a:gd name="T13" fmla="*/ 2147483647 h 8"/>
              <a:gd name="T14" fmla="*/ 0 60000 65536"/>
              <a:gd name="T15" fmla="*/ 0 60000 65536"/>
              <a:gd name="T16" fmla="*/ 0 60000 65536"/>
              <a:gd name="T17" fmla="*/ 0 60000 65536"/>
              <a:gd name="T18" fmla="*/ 0 60000 65536"/>
              <a:gd name="T19" fmla="*/ 0 60000 65536"/>
              <a:gd name="T20" fmla="*/ 0 60000 65536"/>
              <a:gd name="T21" fmla="*/ 0 w 31"/>
              <a:gd name="T22" fmla="*/ 0 h 8"/>
              <a:gd name="T23" fmla="*/ 31 w 31"/>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8">
                <a:moveTo>
                  <a:pt x="31" y="8"/>
                </a:moveTo>
                <a:lnTo>
                  <a:pt x="0" y="8"/>
                </a:lnTo>
                <a:lnTo>
                  <a:pt x="0" y="6"/>
                </a:lnTo>
                <a:lnTo>
                  <a:pt x="31" y="0"/>
                </a:lnTo>
                <a:lnTo>
                  <a:pt x="31" y="8"/>
                </a:lnTo>
                <a:close/>
              </a:path>
            </a:pathLst>
          </a:custGeom>
          <a:solidFill>
            <a:srgbClr val="000000"/>
          </a:solidFill>
          <a:ln w="0">
            <a:solidFill>
              <a:srgbClr val="000000"/>
            </a:solidFill>
            <a:round/>
            <a:headEnd/>
            <a:tailEnd/>
          </a:ln>
        </p:spPr>
        <p:txBody>
          <a:bodyPr/>
          <a:lstStyle/>
          <a:p>
            <a:endParaRPr lang="en-US"/>
          </a:p>
        </p:txBody>
      </p:sp>
      <p:sp>
        <p:nvSpPr>
          <p:cNvPr id="68144" name="Freeform 558"/>
          <p:cNvSpPr>
            <a:spLocks noChangeAspect="1"/>
          </p:cNvSpPr>
          <p:nvPr/>
        </p:nvSpPr>
        <p:spPr bwMode="auto">
          <a:xfrm>
            <a:off x="8763000" y="3751263"/>
            <a:ext cx="9525" cy="3175"/>
          </a:xfrm>
          <a:custGeom>
            <a:avLst/>
            <a:gdLst>
              <a:gd name="T0" fmla="*/ 2147483647 w 32"/>
              <a:gd name="T1" fmla="*/ 2147483647 h 10"/>
              <a:gd name="T2" fmla="*/ 2147483647 w 32"/>
              <a:gd name="T3" fmla="*/ 2147483647 h 10"/>
              <a:gd name="T4" fmla="*/ 0 w 32"/>
              <a:gd name="T5" fmla="*/ 2147483647 h 10"/>
              <a:gd name="T6" fmla="*/ 0 w 32"/>
              <a:gd name="T7" fmla="*/ 2147483647 h 10"/>
              <a:gd name="T8" fmla="*/ 2147483647 w 32"/>
              <a:gd name="T9" fmla="*/ 2147483647 h 10"/>
              <a:gd name="T10" fmla="*/ 2147483647 w 32"/>
              <a:gd name="T11" fmla="*/ 0 h 10"/>
              <a:gd name="T12" fmla="*/ 2147483647 w 32"/>
              <a:gd name="T13" fmla="*/ 2147483647 h 10"/>
              <a:gd name="T14" fmla="*/ 0 60000 65536"/>
              <a:gd name="T15" fmla="*/ 0 60000 65536"/>
              <a:gd name="T16" fmla="*/ 0 60000 65536"/>
              <a:gd name="T17" fmla="*/ 0 60000 65536"/>
              <a:gd name="T18" fmla="*/ 0 60000 65536"/>
              <a:gd name="T19" fmla="*/ 0 60000 65536"/>
              <a:gd name="T20" fmla="*/ 0 60000 65536"/>
              <a:gd name="T21" fmla="*/ 0 w 32"/>
              <a:gd name="T22" fmla="*/ 0 h 10"/>
              <a:gd name="T23" fmla="*/ 32 w 32"/>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0">
                <a:moveTo>
                  <a:pt x="32" y="4"/>
                </a:moveTo>
                <a:lnTo>
                  <a:pt x="1" y="10"/>
                </a:lnTo>
                <a:lnTo>
                  <a:pt x="0" y="6"/>
                </a:lnTo>
                <a:lnTo>
                  <a:pt x="0" y="3"/>
                </a:lnTo>
                <a:lnTo>
                  <a:pt x="31" y="3"/>
                </a:lnTo>
                <a:lnTo>
                  <a:pt x="31" y="0"/>
                </a:lnTo>
                <a:lnTo>
                  <a:pt x="32" y="4"/>
                </a:lnTo>
                <a:close/>
              </a:path>
            </a:pathLst>
          </a:custGeom>
          <a:solidFill>
            <a:srgbClr val="000000"/>
          </a:solidFill>
          <a:ln w="0">
            <a:solidFill>
              <a:srgbClr val="000000"/>
            </a:solidFill>
            <a:round/>
            <a:headEnd/>
            <a:tailEnd/>
          </a:ln>
        </p:spPr>
        <p:txBody>
          <a:bodyPr/>
          <a:lstStyle/>
          <a:p>
            <a:endParaRPr lang="en-US"/>
          </a:p>
        </p:txBody>
      </p:sp>
      <p:sp>
        <p:nvSpPr>
          <p:cNvPr id="68145" name="Freeform 559"/>
          <p:cNvSpPr>
            <a:spLocks noChangeAspect="1"/>
          </p:cNvSpPr>
          <p:nvPr/>
        </p:nvSpPr>
        <p:spPr bwMode="auto">
          <a:xfrm>
            <a:off x="8763000" y="3748088"/>
            <a:ext cx="9525" cy="4762"/>
          </a:xfrm>
          <a:custGeom>
            <a:avLst/>
            <a:gdLst>
              <a:gd name="T0" fmla="*/ 2147483647 w 31"/>
              <a:gd name="T1" fmla="*/ 2147483647 h 13"/>
              <a:gd name="T2" fmla="*/ 0 w 31"/>
              <a:gd name="T3" fmla="*/ 2147483647 h 13"/>
              <a:gd name="T4" fmla="*/ 0 w 31"/>
              <a:gd name="T5" fmla="*/ 2147483647 h 13"/>
              <a:gd name="T6" fmla="*/ 2147483647 w 31"/>
              <a:gd name="T7" fmla="*/ 2147483647 h 13"/>
              <a:gd name="T8" fmla="*/ 2147483647 w 31"/>
              <a:gd name="T9" fmla="*/ 0 h 13"/>
              <a:gd name="T10" fmla="*/ 2147483647 w 31"/>
              <a:gd name="T11" fmla="*/ 2147483647 h 13"/>
              <a:gd name="T12" fmla="*/ 2147483647 w 31"/>
              <a:gd name="T13" fmla="*/ 2147483647 h 13"/>
              <a:gd name="T14" fmla="*/ 0 60000 65536"/>
              <a:gd name="T15" fmla="*/ 0 60000 65536"/>
              <a:gd name="T16" fmla="*/ 0 60000 65536"/>
              <a:gd name="T17" fmla="*/ 0 60000 65536"/>
              <a:gd name="T18" fmla="*/ 0 60000 65536"/>
              <a:gd name="T19" fmla="*/ 0 60000 65536"/>
              <a:gd name="T20" fmla="*/ 0 60000 65536"/>
              <a:gd name="T21" fmla="*/ 0 w 31"/>
              <a:gd name="T22" fmla="*/ 0 h 13"/>
              <a:gd name="T23" fmla="*/ 31 w 31"/>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3">
                <a:moveTo>
                  <a:pt x="31" y="11"/>
                </a:moveTo>
                <a:lnTo>
                  <a:pt x="0" y="11"/>
                </a:lnTo>
                <a:lnTo>
                  <a:pt x="0" y="9"/>
                </a:lnTo>
                <a:lnTo>
                  <a:pt x="2" y="13"/>
                </a:lnTo>
                <a:lnTo>
                  <a:pt x="29" y="0"/>
                </a:lnTo>
                <a:lnTo>
                  <a:pt x="31" y="5"/>
                </a:lnTo>
                <a:lnTo>
                  <a:pt x="31" y="11"/>
                </a:lnTo>
                <a:close/>
              </a:path>
            </a:pathLst>
          </a:custGeom>
          <a:solidFill>
            <a:srgbClr val="000000"/>
          </a:solidFill>
          <a:ln w="0">
            <a:solidFill>
              <a:srgbClr val="000000"/>
            </a:solidFill>
            <a:round/>
            <a:headEnd/>
            <a:tailEnd/>
          </a:ln>
        </p:spPr>
        <p:txBody>
          <a:bodyPr/>
          <a:lstStyle/>
          <a:p>
            <a:endParaRPr lang="en-US"/>
          </a:p>
        </p:txBody>
      </p:sp>
      <p:sp>
        <p:nvSpPr>
          <p:cNvPr id="68146" name="Freeform 560"/>
          <p:cNvSpPr>
            <a:spLocks noChangeAspect="1"/>
          </p:cNvSpPr>
          <p:nvPr/>
        </p:nvSpPr>
        <p:spPr bwMode="auto">
          <a:xfrm>
            <a:off x="8761413" y="3748088"/>
            <a:ext cx="11112" cy="4762"/>
          </a:xfrm>
          <a:custGeom>
            <a:avLst/>
            <a:gdLst>
              <a:gd name="T0" fmla="*/ 2147483647 w 32"/>
              <a:gd name="T1" fmla="*/ 2147483647 h 14"/>
              <a:gd name="T2" fmla="*/ 2147483647 w 32"/>
              <a:gd name="T3" fmla="*/ 2147483647 h 14"/>
              <a:gd name="T4" fmla="*/ 0 w 32"/>
              <a:gd name="T5" fmla="*/ 2147483647 h 14"/>
              <a:gd name="T6" fmla="*/ 0 w 32"/>
              <a:gd name="T7" fmla="*/ 2147483647 h 14"/>
              <a:gd name="T8" fmla="*/ 2147483647 w 32"/>
              <a:gd name="T9" fmla="*/ 0 h 14"/>
              <a:gd name="T10" fmla="*/ 2147483647 w 32"/>
              <a:gd name="T11" fmla="*/ 2147483647 h 14"/>
              <a:gd name="T12" fmla="*/ 2147483647 w 32"/>
              <a:gd name="T13" fmla="*/ 2147483647 h 14"/>
              <a:gd name="T14" fmla="*/ 0 60000 65536"/>
              <a:gd name="T15" fmla="*/ 0 60000 65536"/>
              <a:gd name="T16" fmla="*/ 0 60000 65536"/>
              <a:gd name="T17" fmla="*/ 0 60000 65536"/>
              <a:gd name="T18" fmla="*/ 0 60000 65536"/>
              <a:gd name="T19" fmla="*/ 0 60000 65536"/>
              <a:gd name="T20" fmla="*/ 0 60000 65536"/>
              <a:gd name="T21" fmla="*/ 0 w 32"/>
              <a:gd name="T22" fmla="*/ 0 h 14"/>
              <a:gd name="T23" fmla="*/ 32 w 32"/>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4">
                <a:moveTo>
                  <a:pt x="31" y="1"/>
                </a:moveTo>
                <a:lnTo>
                  <a:pt x="4" y="14"/>
                </a:lnTo>
                <a:lnTo>
                  <a:pt x="0" y="4"/>
                </a:lnTo>
                <a:lnTo>
                  <a:pt x="0" y="7"/>
                </a:lnTo>
                <a:lnTo>
                  <a:pt x="31" y="0"/>
                </a:lnTo>
                <a:lnTo>
                  <a:pt x="32" y="2"/>
                </a:lnTo>
                <a:lnTo>
                  <a:pt x="31" y="1"/>
                </a:lnTo>
                <a:close/>
              </a:path>
            </a:pathLst>
          </a:custGeom>
          <a:solidFill>
            <a:srgbClr val="000000"/>
          </a:solidFill>
          <a:ln w="0">
            <a:solidFill>
              <a:srgbClr val="000000"/>
            </a:solidFill>
            <a:round/>
            <a:headEnd/>
            <a:tailEnd/>
          </a:ln>
        </p:spPr>
        <p:txBody>
          <a:bodyPr/>
          <a:lstStyle/>
          <a:p>
            <a:endParaRPr lang="en-US"/>
          </a:p>
        </p:txBody>
      </p:sp>
      <p:sp>
        <p:nvSpPr>
          <p:cNvPr id="68147" name="Freeform 561"/>
          <p:cNvSpPr>
            <a:spLocks noChangeAspect="1"/>
          </p:cNvSpPr>
          <p:nvPr/>
        </p:nvSpPr>
        <p:spPr bwMode="auto">
          <a:xfrm>
            <a:off x="8761413" y="3746500"/>
            <a:ext cx="11112" cy="4763"/>
          </a:xfrm>
          <a:custGeom>
            <a:avLst/>
            <a:gdLst>
              <a:gd name="T0" fmla="*/ 2147483647 w 35"/>
              <a:gd name="T1" fmla="*/ 2147483647 h 13"/>
              <a:gd name="T2" fmla="*/ 2147483647 w 35"/>
              <a:gd name="T3" fmla="*/ 2147483647 h 13"/>
              <a:gd name="T4" fmla="*/ 0 w 35"/>
              <a:gd name="T5" fmla="*/ 0 h 13"/>
              <a:gd name="T6" fmla="*/ 2147483647 w 35"/>
              <a:gd name="T7" fmla="*/ 2147483647 h 13"/>
              <a:gd name="T8" fmla="*/ 2147483647 w 35"/>
              <a:gd name="T9" fmla="*/ 2147483647 h 13"/>
              <a:gd name="T10" fmla="*/ 2147483647 w 35"/>
              <a:gd name="T11" fmla="*/ 2147483647 h 13"/>
              <a:gd name="T12" fmla="*/ 2147483647 w 35"/>
              <a:gd name="T13" fmla="*/ 2147483647 h 13"/>
              <a:gd name="T14" fmla="*/ 0 60000 65536"/>
              <a:gd name="T15" fmla="*/ 0 60000 65536"/>
              <a:gd name="T16" fmla="*/ 0 60000 65536"/>
              <a:gd name="T17" fmla="*/ 0 60000 65536"/>
              <a:gd name="T18" fmla="*/ 0 60000 65536"/>
              <a:gd name="T19" fmla="*/ 0 60000 65536"/>
              <a:gd name="T20" fmla="*/ 0 60000 65536"/>
              <a:gd name="T21" fmla="*/ 0 w 35"/>
              <a:gd name="T22" fmla="*/ 0 h 13"/>
              <a:gd name="T23" fmla="*/ 35 w 35"/>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13">
                <a:moveTo>
                  <a:pt x="34" y="6"/>
                </a:moveTo>
                <a:lnTo>
                  <a:pt x="3" y="13"/>
                </a:lnTo>
                <a:lnTo>
                  <a:pt x="0" y="0"/>
                </a:lnTo>
                <a:lnTo>
                  <a:pt x="3" y="9"/>
                </a:lnTo>
                <a:lnTo>
                  <a:pt x="32" y="1"/>
                </a:lnTo>
                <a:lnTo>
                  <a:pt x="35" y="10"/>
                </a:lnTo>
                <a:lnTo>
                  <a:pt x="34" y="6"/>
                </a:lnTo>
                <a:close/>
              </a:path>
            </a:pathLst>
          </a:custGeom>
          <a:solidFill>
            <a:srgbClr val="000000"/>
          </a:solidFill>
          <a:ln w="0">
            <a:solidFill>
              <a:srgbClr val="000000"/>
            </a:solidFill>
            <a:round/>
            <a:headEnd/>
            <a:tailEnd/>
          </a:ln>
        </p:spPr>
        <p:txBody>
          <a:bodyPr/>
          <a:lstStyle/>
          <a:p>
            <a:endParaRPr lang="en-US"/>
          </a:p>
        </p:txBody>
      </p:sp>
      <p:sp>
        <p:nvSpPr>
          <p:cNvPr id="68148" name="Freeform 562"/>
          <p:cNvSpPr>
            <a:spLocks noChangeAspect="1"/>
          </p:cNvSpPr>
          <p:nvPr/>
        </p:nvSpPr>
        <p:spPr bwMode="auto">
          <a:xfrm>
            <a:off x="8761413" y="3744913"/>
            <a:ext cx="11112" cy="6350"/>
          </a:xfrm>
          <a:custGeom>
            <a:avLst/>
            <a:gdLst>
              <a:gd name="T0" fmla="*/ 2147483647 w 35"/>
              <a:gd name="T1" fmla="*/ 2147483647 h 12"/>
              <a:gd name="T2" fmla="*/ 2147483647 w 35"/>
              <a:gd name="T3" fmla="*/ 2147483647 h 12"/>
              <a:gd name="T4" fmla="*/ 0 w 35"/>
              <a:gd name="T5" fmla="*/ 0 h 12"/>
              <a:gd name="T6" fmla="*/ 2147483647 w 35"/>
              <a:gd name="T7" fmla="*/ 2147483647 h 12"/>
              <a:gd name="T8" fmla="*/ 2147483647 w 35"/>
              <a:gd name="T9" fmla="*/ 2147483647 h 12"/>
              <a:gd name="T10" fmla="*/ 2147483647 w 35"/>
              <a:gd name="T11" fmla="*/ 2147483647 h 12"/>
              <a:gd name="T12" fmla="*/ 2147483647 w 35"/>
              <a:gd name="T13" fmla="*/ 2147483647 h 12"/>
              <a:gd name="T14" fmla="*/ 0 60000 65536"/>
              <a:gd name="T15" fmla="*/ 0 60000 65536"/>
              <a:gd name="T16" fmla="*/ 0 60000 65536"/>
              <a:gd name="T17" fmla="*/ 0 60000 65536"/>
              <a:gd name="T18" fmla="*/ 0 60000 65536"/>
              <a:gd name="T19" fmla="*/ 0 60000 65536"/>
              <a:gd name="T20" fmla="*/ 0 60000 65536"/>
              <a:gd name="T21" fmla="*/ 0 w 35"/>
              <a:gd name="T22" fmla="*/ 0 h 12"/>
              <a:gd name="T23" fmla="*/ 35 w 35"/>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12">
                <a:moveTo>
                  <a:pt x="33" y="4"/>
                </a:moveTo>
                <a:lnTo>
                  <a:pt x="4" y="12"/>
                </a:lnTo>
                <a:lnTo>
                  <a:pt x="0" y="0"/>
                </a:lnTo>
                <a:lnTo>
                  <a:pt x="2" y="8"/>
                </a:lnTo>
                <a:lnTo>
                  <a:pt x="33" y="2"/>
                </a:lnTo>
                <a:lnTo>
                  <a:pt x="35" y="10"/>
                </a:lnTo>
                <a:lnTo>
                  <a:pt x="33" y="4"/>
                </a:lnTo>
                <a:close/>
              </a:path>
            </a:pathLst>
          </a:custGeom>
          <a:solidFill>
            <a:srgbClr val="000000"/>
          </a:solidFill>
          <a:ln w="0">
            <a:solidFill>
              <a:srgbClr val="000000"/>
            </a:solidFill>
            <a:round/>
            <a:headEnd/>
            <a:tailEnd/>
          </a:ln>
        </p:spPr>
        <p:txBody>
          <a:bodyPr/>
          <a:lstStyle/>
          <a:p>
            <a:endParaRPr lang="en-US"/>
          </a:p>
        </p:txBody>
      </p:sp>
      <p:sp>
        <p:nvSpPr>
          <p:cNvPr id="68149" name="Freeform 563"/>
          <p:cNvSpPr>
            <a:spLocks noChangeAspect="1"/>
          </p:cNvSpPr>
          <p:nvPr/>
        </p:nvSpPr>
        <p:spPr bwMode="auto">
          <a:xfrm>
            <a:off x="8761413" y="3744913"/>
            <a:ext cx="9525" cy="3175"/>
          </a:xfrm>
          <a:custGeom>
            <a:avLst/>
            <a:gdLst>
              <a:gd name="T0" fmla="*/ 2147483647 w 32"/>
              <a:gd name="T1" fmla="*/ 2147483647 h 10"/>
              <a:gd name="T2" fmla="*/ 2147483647 w 32"/>
              <a:gd name="T3" fmla="*/ 2147483647 h 10"/>
              <a:gd name="T4" fmla="*/ 0 w 32"/>
              <a:gd name="T5" fmla="*/ 2147483647 h 10"/>
              <a:gd name="T6" fmla="*/ 2147483647 w 32"/>
              <a:gd name="T7" fmla="*/ 0 h 10"/>
              <a:gd name="T8" fmla="*/ 2147483647 w 32"/>
              <a:gd name="T9" fmla="*/ 2147483647 h 10"/>
              <a:gd name="T10" fmla="*/ 0 60000 65536"/>
              <a:gd name="T11" fmla="*/ 0 60000 65536"/>
              <a:gd name="T12" fmla="*/ 0 60000 65536"/>
              <a:gd name="T13" fmla="*/ 0 60000 65536"/>
              <a:gd name="T14" fmla="*/ 0 60000 65536"/>
              <a:gd name="T15" fmla="*/ 0 w 32"/>
              <a:gd name="T16" fmla="*/ 0 h 10"/>
              <a:gd name="T17" fmla="*/ 32 w 32"/>
              <a:gd name="T18" fmla="*/ 10 h 10"/>
            </a:gdLst>
            <a:ahLst/>
            <a:cxnLst>
              <a:cxn ang="T10">
                <a:pos x="T0" y="T1"/>
              </a:cxn>
              <a:cxn ang="T11">
                <a:pos x="T2" y="T3"/>
              </a:cxn>
              <a:cxn ang="T12">
                <a:pos x="T4" y="T5"/>
              </a:cxn>
              <a:cxn ang="T13">
                <a:pos x="T6" y="T7"/>
              </a:cxn>
              <a:cxn ang="T14">
                <a:pos x="T8" y="T9"/>
              </a:cxn>
            </a:cxnLst>
            <a:rect l="T15" t="T16" r="T17" b="T18"/>
            <a:pathLst>
              <a:path w="32" h="10">
                <a:moveTo>
                  <a:pt x="32" y="4"/>
                </a:moveTo>
                <a:lnTo>
                  <a:pt x="1" y="10"/>
                </a:lnTo>
                <a:lnTo>
                  <a:pt x="0" y="6"/>
                </a:lnTo>
                <a:lnTo>
                  <a:pt x="31" y="0"/>
                </a:lnTo>
                <a:lnTo>
                  <a:pt x="32" y="4"/>
                </a:lnTo>
                <a:close/>
              </a:path>
            </a:pathLst>
          </a:custGeom>
          <a:solidFill>
            <a:srgbClr val="000000"/>
          </a:solidFill>
          <a:ln w="0">
            <a:solidFill>
              <a:srgbClr val="000000"/>
            </a:solidFill>
            <a:round/>
            <a:headEnd/>
            <a:tailEnd/>
          </a:ln>
        </p:spPr>
        <p:txBody>
          <a:bodyPr/>
          <a:lstStyle/>
          <a:p>
            <a:endParaRPr lang="en-US"/>
          </a:p>
        </p:txBody>
      </p:sp>
      <p:sp>
        <p:nvSpPr>
          <p:cNvPr id="68150" name="Freeform 564"/>
          <p:cNvSpPr>
            <a:spLocks noChangeAspect="1"/>
          </p:cNvSpPr>
          <p:nvPr/>
        </p:nvSpPr>
        <p:spPr bwMode="auto">
          <a:xfrm>
            <a:off x="8764588" y="3741738"/>
            <a:ext cx="6350" cy="9525"/>
          </a:xfrm>
          <a:custGeom>
            <a:avLst/>
            <a:gdLst>
              <a:gd name="T0" fmla="*/ 2147483647 w 19"/>
              <a:gd name="T1" fmla="*/ 0 h 32"/>
              <a:gd name="T2" fmla="*/ 2147483647 w 19"/>
              <a:gd name="T3" fmla="*/ 0 h 32"/>
              <a:gd name="T4" fmla="*/ 2147483647 w 19"/>
              <a:gd name="T5" fmla="*/ 2147483647 h 32"/>
              <a:gd name="T6" fmla="*/ 2147483647 w 19"/>
              <a:gd name="T7" fmla="*/ 2147483647 h 32"/>
              <a:gd name="T8" fmla="*/ 2147483647 w 19"/>
              <a:gd name="T9" fmla="*/ 2147483647 h 32"/>
              <a:gd name="T10" fmla="*/ 2147483647 w 19"/>
              <a:gd name="T11" fmla="*/ 2147483647 h 32"/>
              <a:gd name="T12" fmla="*/ 2147483647 w 19"/>
              <a:gd name="T13" fmla="*/ 2147483647 h 32"/>
              <a:gd name="T14" fmla="*/ 2147483647 w 19"/>
              <a:gd name="T15" fmla="*/ 2147483647 h 32"/>
              <a:gd name="T16" fmla="*/ 2147483647 w 19"/>
              <a:gd name="T17" fmla="*/ 2147483647 h 32"/>
              <a:gd name="T18" fmla="*/ 2147483647 w 19"/>
              <a:gd name="T19" fmla="*/ 2147483647 h 32"/>
              <a:gd name="T20" fmla="*/ 2147483647 w 19"/>
              <a:gd name="T21" fmla="*/ 2147483647 h 32"/>
              <a:gd name="T22" fmla="*/ 2147483647 w 19"/>
              <a:gd name="T23" fmla="*/ 2147483647 h 32"/>
              <a:gd name="T24" fmla="*/ 2147483647 w 19"/>
              <a:gd name="T25" fmla="*/ 2147483647 h 32"/>
              <a:gd name="T26" fmla="*/ 2147483647 w 19"/>
              <a:gd name="T27" fmla="*/ 2147483647 h 32"/>
              <a:gd name="T28" fmla="*/ 2147483647 w 19"/>
              <a:gd name="T29" fmla="*/ 2147483647 h 32"/>
              <a:gd name="T30" fmla="*/ 2147483647 w 19"/>
              <a:gd name="T31" fmla="*/ 2147483647 h 32"/>
              <a:gd name="T32" fmla="*/ 2147483647 w 19"/>
              <a:gd name="T33" fmla="*/ 2147483647 h 32"/>
              <a:gd name="T34" fmla="*/ 2147483647 w 19"/>
              <a:gd name="T35" fmla="*/ 2147483647 h 32"/>
              <a:gd name="T36" fmla="*/ 2147483647 w 19"/>
              <a:gd name="T37" fmla="*/ 2147483647 h 32"/>
              <a:gd name="T38" fmla="*/ 0 w 19"/>
              <a:gd name="T39" fmla="*/ 2147483647 h 32"/>
              <a:gd name="T40" fmla="*/ 0 w 19"/>
              <a:gd name="T41" fmla="*/ 2147483647 h 32"/>
              <a:gd name="T42" fmla="*/ 2147483647 w 19"/>
              <a:gd name="T43" fmla="*/ 0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
              <a:gd name="T67" fmla="*/ 0 h 32"/>
              <a:gd name="T68" fmla="*/ 19 w 19"/>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 h="32">
                <a:moveTo>
                  <a:pt x="6" y="0"/>
                </a:moveTo>
                <a:lnTo>
                  <a:pt x="6" y="0"/>
                </a:lnTo>
                <a:lnTo>
                  <a:pt x="8" y="2"/>
                </a:lnTo>
                <a:lnTo>
                  <a:pt x="12" y="3"/>
                </a:lnTo>
                <a:lnTo>
                  <a:pt x="14" y="5"/>
                </a:lnTo>
                <a:lnTo>
                  <a:pt x="16" y="7"/>
                </a:lnTo>
                <a:lnTo>
                  <a:pt x="17" y="9"/>
                </a:lnTo>
                <a:lnTo>
                  <a:pt x="18" y="12"/>
                </a:lnTo>
                <a:lnTo>
                  <a:pt x="19" y="14"/>
                </a:lnTo>
                <a:lnTo>
                  <a:pt x="19" y="16"/>
                </a:lnTo>
                <a:lnTo>
                  <a:pt x="19" y="19"/>
                </a:lnTo>
                <a:lnTo>
                  <a:pt x="18" y="21"/>
                </a:lnTo>
                <a:lnTo>
                  <a:pt x="17" y="24"/>
                </a:lnTo>
                <a:lnTo>
                  <a:pt x="15" y="26"/>
                </a:lnTo>
                <a:lnTo>
                  <a:pt x="13" y="28"/>
                </a:lnTo>
                <a:lnTo>
                  <a:pt x="10" y="30"/>
                </a:lnTo>
                <a:lnTo>
                  <a:pt x="7" y="31"/>
                </a:lnTo>
                <a:lnTo>
                  <a:pt x="5" y="32"/>
                </a:lnTo>
                <a:lnTo>
                  <a:pt x="3" y="32"/>
                </a:lnTo>
                <a:lnTo>
                  <a:pt x="0" y="32"/>
                </a:lnTo>
                <a:lnTo>
                  <a:pt x="6" y="0"/>
                </a:lnTo>
                <a:close/>
              </a:path>
            </a:pathLst>
          </a:custGeom>
          <a:solidFill>
            <a:srgbClr val="000000"/>
          </a:solidFill>
          <a:ln w="0">
            <a:solidFill>
              <a:srgbClr val="000000"/>
            </a:solidFill>
            <a:round/>
            <a:headEnd/>
            <a:tailEnd/>
          </a:ln>
        </p:spPr>
        <p:txBody>
          <a:bodyPr/>
          <a:lstStyle/>
          <a:p>
            <a:endParaRPr lang="en-US"/>
          </a:p>
        </p:txBody>
      </p:sp>
      <p:sp>
        <p:nvSpPr>
          <p:cNvPr id="68151" name="Freeform 565"/>
          <p:cNvSpPr>
            <a:spLocks noChangeAspect="1"/>
          </p:cNvSpPr>
          <p:nvPr/>
        </p:nvSpPr>
        <p:spPr bwMode="auto">
          <a:xfrm>
            <a:off x="8753475" y="3741738"/>
            <a:ext cx="11113" cy="1587"/>
          </a:xfrm>
          <a:custGeom>
            <a:avLst/>
            <a:gdLst>
              <a:gd name="T0" fmla="*/ 0 w 31"/>
              <a:gd name="T1" fmla="*/ 2147483647 h 7"/>
              <a:gd name="T2" fmla="*/ 2147483647 w 31"/>
              <a:gd name="T3" fmla="*/ 0 h 7"/>
              <a:gd name="T4" fmla="*/ 0 w 31"/>
              <a:gd name="T5" fmla="*/ 2147483647 h 7"/>
              <a:gd name="T6" fmla="*/ 0 60000 65536"/>
              <a:gd name="T7" fmla="*/ 0 60000 65536"/>
              <a:gd name="T8" fmla="*/ 0 60000 65536"/>
              <a:gd name="T9" fmla="*/ 0 w 31"/>
              <a:gd name="T10" fmla="*/ 0 h 7"/>
              <a:gd name="T11" fmla="*/ 31 w 31"/>
              <a:gd name="T12" fmla="*/ 7 h 7"/>
            </a:gdLst>
            <a:ahLst/>
            <a:cxnLst>
              <a:cxn ang="T6">
                <a:pos x="T0" y="T1"/>
              </a:cxn>
              <a:cxn ang="T7">
                <a:pos x="T2" y="T3"/>
              </a:cxn>
              <a:cxn ang="T8">
                <a:pos x="T4" y="T5"/>
              </a:cxn>
            </a:cxnLst>
            <a:rect l="T9" t="T10" r="T11" b="T12"/>
            <a:pathLst>
              <a:path w="31" h="7">
                <a:moveTo>
                  <a:pt x="0" y="7"/>
                </a:moveTo>
                <a:lnTo>
                  <a:pt x="31" y="0"/>
                </a:lnTo>
                <a:lnTo>
                  <a:pt x="0" y="7"/>
                </a:lnTo>
                <a:close/>
              </a:path>
            </a:pathLst>
          </a:custGeom>
          <a:solidFill>
            <a:srgbClr val="000000"/>
          </a:solidFill>
          <a:ln w="0">
            <a:solidFill>
              <a:srgbClr val="000000"/>
            </a:solidFill>
            <a:round/>
            <a:headEnd/>
            <a:tailEnd/>
          </a:ln>
        </p:spPr>
        <p:txBody>
          <a:bodyPr/>
          <a:lstStyle/>
          <a:p>
            <a:endParaRPr lang="en-US"/>
          </a:p>
        </p:txBody>
      </p:sp>
      <p:sp>
        <p:nvSpPr>
          <p:cNvPr id="68152" name="Freeform 566"/>
          <p:cNvSpPr>
            <a:spLocks noChangeAspect="1"/>
          </p:cNvSpPr>
          <p:nvPr/>
        </p:nvSpPr>
        <p:spPr bwMode="auto">
          <a:xfrm>
            <a:off x="8763000" y="3741738"/>
            <a:ext cx="4763" cy="9525"/>
          </a:xfrm>
          <a:custGeom>
            <a:avLst/>
            <a:gdLst>
              <a:gd name="T0" fmla="*/ 2147483647 w 11"/>
              <a:gd name="T1" fmla="*/ 2147483647 h 33"/>
              <a:gd name="T2" fmla="*/ 2147483647 w 11"/>
              <a:gd name="T3" fmla="*/ 2147483647 h 33"/>
              <a:gd name="T4" fmla="*/ 0 w 11"/>
              <a:gd name="T5" fmla="*/ 2147483647 h 33"/>
              <a:gd name="T6" fmla="*/ 2147483647 w 11"/>
              <a:gd name="T7" fmla="*/ 2147483647 h 33"/>
              <a:gd name="T8" fmla="*/ 2147483647 w 11"/>
              <a:gd name="T9" fmla="*/ 0 h 33"/>
              <a:gd name="T10" fmla="*/ 2147483647 w 11"/>
              <a:gd name="T11" fmla="*/ 0 h 33"/>
              <a:gd name="T12" fmla="*/ 2147483647 w 11"/>
              <a:gd name="T13" fmla="*/ 2147483647 h 33"/>
              <a:gd name="T14" fmla="*/ 0 60000 65536"/>
              <a:gd name="T15" fmla="*/ 0 60000 65536"/>
              <a:gd name="T16" fmla="*/ 0 60000 65536"/>
              <a:gd name="T17" fmla="*/ 0 60000 65536"/>
              <a:gd name="T18" fmla="*/ 0 60000 65536"/>
              <a:gd name="T19" fmla="*/ 0 60000 65536"/>
              <a:gd name="T20" fmla="*/ 0 60000 65536"/>
              <a:gd name="T21" fmla="*/ 0 w 11"/>
              <a:gd name="T22" fmla="*/ 0 h 33"/>
              <a:gd name="T23" fmla="*/ 11 w 11"/>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33">
                <a:moveTo>
                  <a:pt x="11" y="1"/>
                </a:moveTo>
                <a:lnTo>
                  <a:pt x="5" y="33"/>
                </a:lnTo>
                <a:lnTo>
                  <a:pt x="0" y="32"/>
                </a:lnTo>
                <a:lnTo>
                  <a:pt x="3" y="32"/>
                </a:lnTo>
                <a:lnTo>
                  <a:pt x="3" y="0"/>
                </a:lnTo>
                <a:lnTo>
                  <a:pt x="6" y="0"/>
                </a:lnTo>
                <a:lnTo>
                  <a:pt x="11" y="1"/>
                </a:lnTo>
                <a:close/>
              </a:path>
            </a:pathLst>
          </a:custGeom>
          <a:solidFill>
            <a:srgbClr val="000000"/>
          </a:solidFill>
          <a:ln w="0">
            <a:solidFill>
              <a:srgbClr val="000000"/>
            </a:solidFill>
            <a:round/>
            <a:headEnd/>
            <a:tailEnd/>
          </a:ln>
        </p:spPr>
        <p:txBody>
          <a:bodyPr/>
          <a:lstStyle/>
          <a:p>
            <a:endParaRPr lang="en-US"/>
          </a:p>
        </p:txBody>
      </p:sp>
      <p:sp>
        <p:nvSpPr>
          <p:cNvPr id="68153" name="Freeform 567"/>
          <p:cNvSpPr>
            <a:spLocks noChangeAspect="1"/>
          </p:cNvSpPr>
          <p:nvPr/>
        </p:nvSpPr>
        <p:spPr bwMode="auto">
          <a:xfrm>
            <a:off x="8761413" y="3741738"/>
            <a:ext cx="3175" cy="9525"/>
          </a:xfrm>
          <a:custGeom>
            <a:avLst/>
            <a:gdLst>
              <a:gd name="T0" fmla="*/ 2147483647 w 8"/>
              <a:gd name="T1" fmla="*/ 0 h 32"/>
              <a:gd name="T2" fmla="*/ 2147483647 w 8"/>
              <a:gd name="T3" fmla="*/ 2147483647 h 32"/>
              <a:gd name="T4" fmla="*/ 2147483647 w 8"/>
              <a:gd name="T5" fmla="*/ 2147483647 h 32"/>
              <a:gd name="T6" fmla="*/ 0 w 8"/>
              <a:gd name="T7" fmla="*/ 2147483647 h 32"/>
              <a:gd name="T8" fmla="*/ 2147483647 w 8"/>
              <a:gd name="T9" fmla="*/ 2147483647 h 32"/>
              <a:gd name="T10" fmla="*/ 2147483647 w 8"/>
              <a:gd name="T11" fmla="*/ 0 h 32"/>
              <a:gd name="T12" fmla="*/ 2147483647 w 8"/>
              <a:gd name="T13" fmla="*/ 0 h 32"/>
              <a:gd name="T14" fmla="*/ 0 60000 65536"/>
              <a:gd name="T15" fmla="*/ 0 60000 65536"/>
              <a:gd name="T16" fmla="*/ 0 60000 65536"/>
              <a:gd name="T17" fmla="*/ 0 60000 65536"/>
              <a:gd name="T18" fmla="*/ 0 60000 65536"/>
              <a:gd name="T19" fmla="*/ 0 60000 65536"/>
              <a:gd name="T20" fmla="*/ 0 60000 65536"/>
              <a:gd name="T21" fmla="*/ 0 w 8"/>
              <a:gd name="T22" fmla="*/ 0 h 32"/>
              <a:gd name="T23" fmla="*/ 8 w 8"/>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32">
                <a:moveTo>
                  <a:pt x="8" y="0"/>
                </a:moveTo>
                <a:lnTo>
                  <a:pt x="8" y="32"/>
                </a:lnTo>
                <a:lnTo>
                  <a:pt x="3" y="32"/>
                </a:lnTo>
                <a:lnTo>
                  <a:pt x="0" y="31"/>
                </a:lnTo>
                <a:lnTo>
                  <a:pt x="8" y="1"/>
                </a:lnTo>
                <a:lnTo>
                  <a:pt x="5" y="0"/>
                </a:lnTo>
                <a:lnTo>
                  <a:pt x="8" y="0"/>
                </a:lnTo>
                <a:close/>
              </a:path>
            </a:pathLst>
          </a:custGeom>
          <a:solidFill>
            <a:srgbClr val="000000"/>
          </a:solidFill>
          <a:ln w="0">
            <a:solidFill>
              <a:srgbClr val="000000"/>
            </a:solidFill>
            <a:round/>
            <a:headEnd/>
            <a:tailEnd/>
          </a:ln>
        </p:spPr>
        <p:txBody>
          <a:bodyPr/>
          <a:lstStyle/>
          <a:p>
            <a:endParaRPr lang="en-US"/>
          </a:p>
        </p:txBody>
      </p:sp>
      <p:sp>
        <p:nvSpPr>
          <p:cNvPr id="68154" name="Freeform 568"/>
          <p:cNvSpPr>
            <a:spLocks noChangeAspect="1"/>
          </p:cNvSpPr>
          <p:nvPr/>
        </p:nvSpPr>
        <p:spPr bwMode="auto">
          <a:xfrm>
            <a:off x="8759825" y="3741738"/>
            <a:ext cx="4763" cy="9525"/>
          </a:xfrm>
          <a:custGeom>
            <a:avLst/>
            <a:gdLst>
              <a:gd name="T0" fmla="*/ 2147483647 w 14"/>
              <a:gd name="T1" fmla="*/ 2147483647 h 31"/>
              <a:gd name="T2" fmla="*/ 2147483647 w 14"/>
              <a:gd name="T3" fmla="*/ 2147483647 h 31"/>
              <a:gd name="T4" fmla="*/ 2147483647 w 14"/>
              <a:gd name="T5" fmla="*/ 2147483647 h 31"/>
              <a:gd name="T6" fmla="*/ 0 w 14"/>
              <a:gd name="T7" fmla="*/ 2147483647 h 31"/>
              <a:gd name="T8" fmla="*/ 2147483647 w 14"/>
              <a:gd name="T9" fmla="*/ 2147483647 h 31"/>
              <a:gd name="T10" fmla="*/ 2147483647 w 14"/>
              <a:gd name="T11" fmla="*/ 0 h 31"/>
              <a:gd name="T12" fmla="*/ 2147483647 w 14"/>
              <a:gd name="T13" fmla="*/ 2147483647 h 31"/>
              <a:gd name="T14" fmla="*/ 0 60000 65536"/>
              <a:gd name="T15" fmla="*/ 0 60000 65536"/>
              <a:gd name="T16" fmla="*/ 0 60000 65536"/>
              <a:gd name="T17" fmla="*/ 0 60000 65536"/>
              <a:gd name="T18" fmla="*/ 0 60000 65536"/>
              <a:gd name="T19" fmla="*/ 0 60000 65536"/>
              <a:gd name="T20" fmla="*/ 0 60000 65536"/>
              <a:gd name="T21" fmla="*/ 0 w 14"/>
              <a:gd name="T22" fmla="*/ 0 h 31"/>
              <a:gd name="T23" fmla="*/ 14 w 1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1">
                <a:moveTo>
                  <a:pt x="14" y="1"/>
                </a:moveTo>
                <a:lnTo>
                  <a:pt x="6" y="31"/>
                </a:lnTo>
                <a:lnTo>
                  <a:pt x="3" y="29"/>
                </a:lnTo>
                <a:lnTo>
                  <a:pt x="0" y="28"/>
                </a:lnTo>
                <a:lnTo>
                  <a:pt x="13" y="1"/>
                </a:lnTo>
                <a:lnTo>
                  <a:pt x="11" y="0"/>
                </a:lnTo>
                <a:lnTo>
                  <a:pt x="14" y="1"/>
                </a:lnTo>
                <a:close/>
              </a:path>
            </a:pathLst>
          </a:custGeom>
          <a:solidFill>
            <a:srgbClr val="000000"/>
          </a:solidFill>
          <a:ln w="0">
            <a:solidFill>
              <a:srgbClr val="000000"/>
            </a:solidFill>
            <a:round/>
            <a:headEnd/>
            <a:tailEnd/>
          </a:ln>
        </p:spPr>
        <p:txBody>
          <a:bodyPr/>
          <a:lstStyle/>
          <a:p>
            <a:endParaRPr lang="en-US"/>
          </a:p>
        </p:txBody>
      </p:sp>
      <p:sp>
        <p:nvSpPr>
          <p:cNvPr id="68155" name="Freeform 569"/>
          <p:cNvSpPr>
            <a:spLocks noChangeAspect="1"/>
          </p:cNvSpPr>
          <p:nvPr/>
        </p:nvSpPr>
        <p:spPr bwMode="auto">
          <a:xfrm>
            <a:off x="8756650" y="3741738"/>
            <a:ext cx="7938" cy="9525"/>
          </a:xfrm>
          <a:custGeom>
            <a:avLst/>
            <a:gdLst>
              <a:gd name="T0" fmla="*/ 2147483647 w 27"/>
              <a:gd name="T1" fmla="*/ 0 h 27"/>
              <a:gd name="T2" fmla="*/ 2147483647 w 27"/>
              <a:gd name="T3" fmla="*/ 2147483647 h 27"/>
              <a:gd name="T4" fmla="*/ 2147483647 w 27"/>
              <a:gd name="T5" fmla="*/ 2147483647 h 27"/>
              <a:gd name="T6" fmla="*/ 0 w 27"/>
              <a:gd name="T7" fmla="*/ 2147483647 h 27"/>
              <a:gd name="T8" fmla="*/ 2147483647 w 27"/>
              <a:gd name="T9" fmla="*/ 2147483647 h 27"/>
              <a:gd name="T10" fmla="*/ 2147483647 w 27"/>
              <a:gd name="T11" fmla="*/ 2147483647 h 27"/>
              <a:gd name="T12" fmla="*/ 2147483647 w 27"/>
              <a:gd name="T13" fmla="*/ 0 h 27"/>
              <a:gd name="T14" fmla="*/ 0 60000 65536"/>
              <a:gd name="T15" fmla="*/ 0 60000 65536"/>
              <a:gd name="T16" fmla="*/ 0 60000 65536"/>
              <a:gd name="T17" fmla="*/ 0 60000 65536"/>
              <a:gd name="T18" fmla="*/ 0 60000 65536"/>
              <a:gd name="T19" fmla="*/ 0 60000 65536"/>
              <a:gd name="T20" fmla="*/ 0 60000 65536"/>
              <a:gd name="T21" fmla="*/ 0 w 27"/>
              <a:gd name="T22" fmla="*/ 0 h 27"/>
              <a:gd name="T23" fmla="*/ 27 w 27"/>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27">
                <a:moveTo>
                  <a:pt x="22" y="0"/>
                </a:moveTo>
                <a:lnTo>
                  <a:pt x="9" y="27"/>
                </a:lnTo>
                <a:lnTo>
                  <a:pt x="2" y="24"/>
                </a:lnTo>
                <a:lnTo>
                  <a:pt x="0" y="19"/>
                </a:lnTo>
                <a:lnTo>
                  <a:pt x="27" y="7"/>
                </a:lnTo>
                <a:lnTo>
                  <a:pt x="25" y="2"/>
                </a:lnTo>
                <a:lnTo>
                  <a:pt x="22" y="0"/>
                </a:lnTo>
                <a:close/>
              </a:path>
            </a:pathLst>
          </a:custGeom>
          <a:solidFill>
            <a:srgbClr val="000000"/>
          </a:solidFill>
          <a:ln w="0">
            <a:solidFill>
              <a:srgbClr val="000000"/>
            </a:solidFill>
            <a:round/>
            <a:headEnd/>
            <a:tailEnd/>
          </a:ln>
        </p:spPr>
        <p:txBody>
          <a:bodyPr/>
          <a:lstStyle/>
          <a:p>
            <a:endParaRPr lang="en-US"/>
          </a:p>
        </p:txBody>
      </p:sp>
      <p:sp>
        <p:nvSpPr>
          <p:cNvPr id="68156" name="Freeform 570"/>
          <p:cNvSpPr>
            <a:spLocks noChangeAspect="1"/>
          </p:cNvSpPr>
          <p:nvPr/>
        </p:nvSpPr>
        <p:spPr bwMode="auto">
          <a:xfrm>
            <a:off x="8756650" y="3741738"/>
            <a:ext cx="7938" cy="6350"/>
          </a:xfrm>
          <a:custGeom>
            <a:avLst/>
            <a:gdLst>
              <a:gd name="T0" fmla="*/ 2147483647 w 27"/>
              <a:gd name="T1" fmla="*/ 2147483647 h 21"/>
              <a:gd name="T2" fmla="*/ 0 w 27"/>
              <a:gd name="T3" fmla="*/ 2147483647 h 21"/>
              <a:gd name="T4" fmla="*/ 0 w 27"/>
              <a:gd name="T5" fmla="*/ 2147483647 h 21"/>
              <a:gd name="T6" fmla="*/ 2147483647 w 27"/>
              <a:gd name="T7" fmla="*/ 2147483647 h 21"/>
              <a:gd name="T8" fmla="*/ 2147483647 w 27"/>
              <a:gd name="T9" fmla="*/ 0 h 21"/>
              <a:gd name="T10" fmla="*/ 2147483647 w 27"/>
              <a:gd name="T11" fmla="*/ 2147483647 h 21"/>
              <a:gd name="T12" fmla="*/ 2147483647 w 27"/>
              <a:gd name="T13" fmla="*/ 2147483647 h 21"/>
              <a:gd name="T14" fmla="*/ 0 60000 65536"/>
              <a:gd name="T15" fmla="*/ 0 60000 65536"/>
              <a:gd name="T16" fmla="*/ 0 60000 65536"/>
              <a:gd name="T17" fmla="*/ 0 60000 65536"/>
              <a:gd name="T18" fmla="*/ 0 60000 65536"/>
              <a:gd name="T19" fmla="*/ 0 60000 65536"/>
              <a:gd name="T20" fmla="*/ 0 60000 65536"/>
              <a:gd name="T21" fmla="*/ 0 w 27"/>
              <a:gd name="T22" fmla="*/ 0 h 21"/>
              <a:gd name="T23" fmla="*/ 27 w 27"/>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21">
                <a:moveTo>
                  <a:pt x="27" y="7"/>
                </a:moveTo>
                <a:lnTo>
                  <a:pt x="0" y="19"/>
                </a:lnTo>
                <a:lnTo>
                  <a:pt x="2" y="21"/>
                </a:lnTo>
                <a:lnTo>
                  <a:pt x="23" y="0"/>
                </a:lnTo>
                <a:lnTo>
                  <a:pt x="25" y="3"/>
                </a:lnTo>
                <a:lnTo>
                  <a:pt x="27" y="7"/>
                </a:lnTo>
                <a:close/>
              </a:path>
            </a:pathLst>
          </a:custGeom>
          <a:solidFill>
            <a:srgbClr val="000000"/>
          </a:solidFill>
          <a:ln w="0">
            <a:solidFill>
              <a:srgbClr val="000000"/>
            </a:solidFill>
            <a:round/>
            <a:headEnd/>
            <a:tailEnd/>
          </a:ln>
        </p:spPr>
        <p:txBody>
          <a:bodyPr/>
          <a:lstStyle/>
          <a:p>
            <a:endParaRPr lang="en-US"/>
          </a:p>
        </p:txBody>
      </p:sp>
      <p:sp>
        <p:nvSpPr>
          <p:cNvPr id="68157" name="Freeform 571"/>
          <p:cNvSpPr>
            <a:spLocks noChangeAspect="1"/>
          </p:cNvSpPr>
          <p:nvPr/>
        </p:nvSpPr>
        <p:spPr bwMode="auto">
          <a:xfrm>
            <a:off x="8756650" y="3741738"/>
            <a:ext cx="7938" cy="6350"/>
          </a:xfrm>
          <a:custGeom>
            <a:avLst/>
            <a:gdLst>
              <a:gd name="T0" fmla="*/ 2147483647 w 25"/>
              <a:gd name="T1" fmla="*/ 0 h 21"/>
              <a:gd name="T2" fmla="*/ 2147483647 w 25"/>
              <a:gd name="T3" fmla="*/ 2147483647 h 21"/>
              <a:gd name="T4" fmla="*/ 0 w 25"/>
              <a:gd name="T5" fmla="*/ 2147483647 h 21"/>
              <a:gd name="T6" fmla="*/ 0 w 25"/>
              <a:gd name="T7" fmla="*/ 2147483647 h 21"/>
              <a:gd name="T8" fmla="*/ 2147483647 w 25"/>
              <a:gd name="T9" fmla="*/ 0 h 21"/>
              <a:gd name="T10" fmla="*/ 2147483647 w 25"/>
              <a:gd name="T11" fmla="*/ 0 h 21"/>
              <a:gd name="T12" fmla="*/ 2147483647 w 25"/>
              <a:gd name="T13" fmla="*/ 0 h 21"/>
              <a:gd name="T14" fmla="*/ 0 60000 65536"/>
              <a:gd name="T15" fmla="*/ 0 60000 65536"/>
              <a:gd name="T16" fmla="*/ 0 60000 65536"/>
              <a:gd name="T17" fmla="*/ 0 60000 65536"/>
              <a:gd name="T18" fmla="*/ 0 60000 65536"/>
              <a:gd name="T19" fmla="*/ 0 60000 65536"/>
              <a:gd name="T20" fmla="*/ 0 60000 65536"/>
              <a:gd name="T21" fmla="*/ 0 w 25"/>
              <a:gd name="T22" fmla="*/ 0 h 21"/>
              <a:gd name="T23" fmla="*/ 25 w 25"/>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1">
                <a:moveTo>
                  <a:pt x="25" y="0"/>
                </a:moveTo>
                <a:lnTo>
                  <a:pt x="4" y="21"/>
                </a:lnTo>
                <a:lnTo>
                  <a:pt x="0" y="17"/>
                </a:lnTo>
                <a:lnTo>
                  <a:pt x="25" y="0"/>
                </a:lnTo>
                <a:close/>
              </a:path>
            </a:pathLst>
          </a:custGeom>
          <a:solidFill>
            <a:srgbClr val="000000"/>
          </a:solidFill>
          <a:ln w="0">
            <a:solidFill>
              <a:srgbClr val="000000"/>
            </a:solidFill>
            <a:round/>
            <a:headEnd/>
            <a:tailEnd/>
          </a:ln>
        </p:spPr>
        <p:txBody>
          <a:bodyPr/>
          <a:lstStyle/>
          <a:p>
            <a:endParaRPr lang="en-US"/>
          </a:p>
        </p:txBody>
      </p:sp>
      <p:sp>
        <p:nvSpPr>
          <p:cNvPr id="68158" name="Freeform 572"/>
          <p:cNvSpPr>
            <a:spLocks noChangeAspect="1"/>
          </p:cNvSpPr>
          <p:nvPr/>
        </p:nvSpPr>
        <p:spPr bwMode="auto">
          <a:xfrm>
            <a:off x="8755063" y="3741738"/>
            <a:ext cx="9525" cy="4762"/>
          </a:xfrm>
          <a:custGeom>
            <a:avLst/>
            <a:gdLst>
              <a:gd name="T0" fmla="*/ 2147483647 w 31"/>
              <a:gd name="T1" fmla="*/ 0 h 17"/>
              <a:gd name="T2" fmla="*/ 2147483647 w 31"/>
              <a:gd name="T3" fmla="*/ 2147483647 h 17"/>
              <a:gd name="T4" fmla="*/ 0 w 31"/>
              <a:gd name="T5" fmla="*/ 2147483647 h 17"/>
              <a:gd name="T6" fmla="*/ 0 w 31"/>
              <a:gd name="T7" fmla="*/ 2147483647 h 17"/>
              <a:gd name="T8" fmla="*/ 2147483647 w 31"/>
              <a:gd name="T9" fmla="*/ 2147483647 h 17"/>
              <a:gd name="T10" fmla="*/ 2147483647 w 31"/>
              <a:gd name="T11" fmla="*/ 2147483647 h 17"/>
              <a:gd name="T12" fmla="*/ 2147483647 w 31"/>
              <a:gd name="T13" fmla="*/ 0 h 17"/>
              <a:gd name="T14" fmla="*/ 0 60000 65536"/>
              <a:gd name="T15" fmla="*/ 0 60000 65536"/>
              <a:gd name="T16" fmla="*/ 0 60000 65536"/>
              <a:gd name="T17" fmla="*/ 0 60000 65536"/>
              <a:gd name="T18" fmla="*/ 0 60000 65536"/>
              <a:gd name="T19" fmla="*/ 0 60000 65536"/>
              <a:gd name="T20" fmla="*/ 0 60000 65536"/>
              <a:gd name="T21" fmla="*/ 0 w 31"/>
              <a:gd name="T22" fmla="*/ 0 h 17"/>
              <a:gd name="T23" fmla="*/ 31 w 31"/>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7">
                <a:moveTo>
                  <a:pt x="30" y="0"/>
                </a:moveTo>
                <a:lnTo>
                  <a:pt x="5" y="17"/>
                </a:lnTo>
                <a:lnTo>
                  <a:pt x="0" y="10"/>
                </a:lnTo>
                <a:lnTo>
                  <a:pt x="0" y="9"/>
                </a:lnTo>
                <a:lnTo>
                  <a:pt x="31" y="3"/>
                </a:lnTo>
                <a:lnTo>
                  <a:pt x="31" y="2"/>
                </a:lnTo>
                <a:lnTo>
                  <a:pt x="30" y="0"/>
                </a:lnTo>
                <a:close/>
              </a:path>
            </a:pathLst>
          </a:custGeom>
          <a:solidFill>
            <a:srgbClr val="000000"/>
          </a:solidFill>
          <a:ln w="0">
            <a:solidFill>
              <a:srgbClr val="000000"/>
            </a:solidFill>
            <a:round/>
            <a:headEnd/>
            <a:tailEnd/>
          </a:ln>
        </p:spPr>
        <p:txBody>
          <a:bodyPr/>
          <a:lstStyle/>
          <a:p>
            <a:endParaRPr lang="en-US"/>
          </a:p>
        </p:txBody>
      </p:sp>
      <p:sp>
        <p:nvSpPr>
          <p:cNvPr id="68159" name="Freeform 573"/>
          <p:cNvSpPr>
            <a:spLocks noChangeAspect="1"/>
          </p:cNvSpPr>
          <p:nvPr/>
        </p:nvSpPr>
        <p:spPr bwMode="auto">
          <a:xfrm>
            <a:off x="8753475" y="3741738"/>
            <a:ext cx="11113" cy="1587"/>
          </a:xfrm>
          <a:custGeom>
            <a:avLst/>
            <a:gdLst>
              <a:gd name="T0" fmla="*/ 2147483647 w 32"/>
              <a:gd name="T1" fmla="*/ 2147483647 h 11"/>
              <a:gd name="T2" fmla="*/ 2147483647 w 32"/>
              <a:gd name="T3" fmla="*/ 2147483647 h 11"/>
              <a:gd name="T4" fmla="*/ 0 w 32"/>
              <a:gd name="T5" fmla="*/ 2147483647 h 11"/>
              <a:gd name="T6" fmla="*/ 2147483647 w 32"/>
              <a:gd name="T7" fmla="*/ 0 h 11"/>
              <a:gd name="T8" fmla="*/ 2147483647 w 32"/>
              <a:gd name="T9" fmla="*/ 2147483647 h 11"/>
              <a:gd name="T10" fmla="*/ 0 60000 65536"/>
              <a:gd name="T11" fmla="*/ 0 60000 65536"/>
              <a:gd name="T12" fmla="*/ 0 60000 65536"/>
              <a:gd name="T13" fmla="*/ 0 60000 65536"/>
              <a:gd name="T14" fmla="*/ 0 60000 65536"/>
              <a:gd name="T15" fmla="*/ 0 w 32"/>
              <a:gd name="T16" fmla="*/ 0 h 11"/>
              <a:gd name="T17" fmla="*/ 32 w 32"/>
              <a:gd name="T18" fmla="*/ 11 h 11"/>
            </a:gdLst>
            <a:ahLst/>
            <a:cxnLst>
              <a:cxn ang="T10">
                <a:pos x="T0" y="T1"/>
              </a:cxn>
              <a:cxn ang="T11">
                <a:pos x="T2" y="T3"/>
              </a:cxn>
              <a:cxn ang="T12">
                <a:pos x="T4" y="T5"/>
              </a:cxn>
              <a:cxn ang="T13">
                <a:pos x="T6" y="T7"/>
              </a:cxn>
              <a:cxn ang="T14">
                <a:pos x="T8" y="T9"/>
              </a:cxn>
            </a:cxnLst>
            <a:rect l="T15" t="T16" r="T17" b="T18"/>
            <a:pathLst>
              <a:path w="32" h="11">
                <a:moveTo>
                  <a:pt x="32" y="5"/>
                </a:moveTo>
                <a:lnTo>
                  <a:pt x="1" y="11"/>
                </a:lnTo>
                <a:lnTo>
                  <a:pt x="0" y="7"/>
                </a:lnTo>
                <a:lnTo>
                  <a:pt x="31" y="0"/>
                </a:lnTo>
                <a:lnTo>
                  <a:pt x="32" y="5"/>
                </a:lnTo>
                <a:close/>
              </a:path>
            </a:pathLst>
          </a:custGeom>
          <a:solidFill>
            <a:srgbClr val="000000"/>
          </a:solidFill>
          <a:ln w="0">
            <a:solidFill>
              <a:srgbClr val="000000"/>
            </a:solidFill>
            <a:round/>
            <a:headEnd/>
            <a:tailEnd/>
          </a:ln>
        </p:spPr>
        <p:txBody>
          <a:bodyPr/>
          <a:lstStyle/>
          <a:p>
            <a:endParaRPr lang="en-US"/>
          </a:p>
        </p:txBody>
      </p:sp>
      <p:sp>
        <p:nvSpPr>
          <p:cNvPr id="68160" name="Freeform 574"/>
          <p:cNvSpPr>
            <a:spLocks noChangeAspect="1"/>
          </p:cNvSpPr>
          <p:nvPr/>
        </p:nvSpPr>
        <p:spPr bwMode="auto">
          <a:xfrm>
            <a:off x="8958263" y="3724275"/>
            <a:ext cx="9525" cy="3175"/>
          </a:xfrm>
          <a:custGeom>
            <a:avLst/>
            <a:gdLst>
              <a:gd name="T0" fmla="*/ 2147483647 w 27"/>
              <a:gd name="T1" fmla="*/ 0 h 12"/>
              <a:gd name="T2" fmla="*/ 0 w 27"/>
              <a:gd name="T3" fmla="*/ 2147483647 h 12"/>
              <a:gd name="T4" fmla="*/ 2147483647 w 27"/>
              <a:gd name="T5" fmla="*/ 0 h 12"/>
              <a:gd name="T6" fmla="*/ 0 60000 65536"/>
              <a:gd name="T7" fmla="*/ 0 60000 65536"/>
              <a:gd name="T8" fmla="*/ 0 60000 65536"/>
              <a:gd name="T9" fmla="*/ 0 w 27"/>
              <a:gd name="T10" fmla="*/ 0 h 12"/>
              <a:gd name="T11" fmla="*/ 27 w 27"/>
              <a:gd name="T12" fmla="*/ 12 h 12"/>
            </a:gdLst>
            <a:ahLst/>
            <a:cxnLst>
              <a:cxn ang="T6">
                <a:pos x="T0" y="T1"/>
              </a:cxn>
              <a:cxn ang="T7">
                <a:pos x="T2" y="T3"/>
              </a:cxn>
              <a:cxn ang="T8">
                <a:pos x="T4" y="T5"/>
              </a:cxn>
            </a:cxnLst>
            <a:rect l="T9" t="T10" r="T11" b="T12"/>
            <a:pathLst>
              <a:path w="27" h="12">
                <a:moveTo>
                  <a:pt x="27" y="0"/>
                </a:moveTo>
                <a:lnTo>
                  <a:pt x="0" y="12"/>
                </a:lnTo>
                <a:lnTo>
                  <a:pt x="27" y="0"/>
                </a:lnTo>
                <a:close/>
              </a:path>
            </a:pathLst>
          </a:custGeom>
          <a:solidFill>
            <a:srgbClr val="000000"/>
          </a:solidFill>
          <a:ln w="0">
            <a:solidFill>
              <a:srgbClr val="000000"/>
            </a:solidFill>
            <a:round/>
            <a:headEnd/>
            <a:tailEnd/>
          </a:ln>
        </p:spPr>
        <p:txBody>
          <a:bodyPr/>
          <a:lstStyle/>
          <a:p>
            <a:endParaRPr lang="en-US"/>
          </a:p>
        </p:txBody>
      </p:sp>
      <p:sp>
        <p:nvSpPr>
          <p:cNvPr id="68161" name="Freeform 575"/>
          <p:cNvSpPr>
            <a:spLocks noChangeAspect="1"/>
          </p:cNvSpPr>
          <p:nvPr/>
        </p:nvSpPr>
        <p:spPr bwMode="auto">
          <a:xfrm>
            <a:off x="8931275" y="3679825"/>
            <a:ext cx="9525" cy="7938"/>
          </a:xfrm>
          <a:custGeom>
            <a:avLst/>
            <a:gdLst>
              <a:gd name="T0" fmla="*/ 2147483647 w 30"/>
              <a:gd name="T1" fmla="*/ 2147483647 h 20"/>
              <a:gd name="T2" fmla="*/ 2147483647 w 30"/>
              <a:gd name="T3" fmla="*/ 2147483647 h 20"/>
              <a:gd name="T4" fmla="*/ 0 w 30"/>
              <a:gd name="T5" fmla="*/ 2147483647 h 20"/>
              <a:gd name="T6" fmla="*/ 0 w 30"/>
              <a:gd name="T7" fmla="*/ 2147483647 h 20"/>
              <a:gd name="T8" fmla="*/ 0 w 30"/>
              <a:gd name="T9" fmla="*/ 2147483647 h 20"/>
              <a:gd name="T10" fmla="*/ 2147483647 w 30"/>
              <a:gd name="T11" fmla="*/ 2147483647 h 20"/>
              <a:gd name="T12" fmla="*/ 2147483647 w 30"/>
              <a:gd name="T13" fmla="*/ 2147483647 h 20"/>
              <a:gd name="T14" fmla="*/ 2147483647 w 30"/>
              <a:gd name="T15" fmla="*/ 2147483647 h 20"/>
              <a:gd name="T16" fmla="*/ 2147483647 w 30"/>
              <a:gd name="T17" fmla="*/ 2147483647 h 20"/>
              <a:gd name="T18" fmla="*/ 2147483647 w 30"/>
              <a:gd name="T19" fmla="*/ 2147483647 h 20"/>
              <a:gd name="T20" fmla="*/ 2147483647 w 30"/>
              <a:gd name="T21" fmla="*/ 2147483647 h 20"/>
              <a:gd name="T22" fmla="*/ 2147483647 w 30"/>
              <a:gd name="T23" fmla="*/ 0 h 20"/>
              <a:gd name="T24" fmla="*/ 2147483647 w 30"/>
              <a:gd name="T25" fmla="*/ 0 h 20"/>
              <a:gd name="T26" fmla="*/ 2147483647 w 30"/>
              <a:gd name="T27" fmla="*/ 0 h 20"/>
              <a:gd name="T28" fmla="*/ 2147483647 w 30"/>
              <a:gd name="T29" fmla="*/ 2147483647 h 20"/>
              <a:gd name="T30" fmla="*/ 2147483647 w 30"/>
              <a:gd name="T31" fmla="*/ 2147483647 h 20"/>
              <a:gd name="T32" fmla="*/ 2147483647 w 30"/>
              <a:gd name="T33" fmla="*/ 2147483647 h 20"/>
              <a:gd name="T34" fmla="*/ 2147483647 w 30"/>
              <a:gd name="T35" fmla="*/ 2147483647 h 20"/>
              <a:gd name="T36" fmla="*/ 2147483647 w 30"/>
              <a:gd name="T37" fmla="*/ 2147483647 h 20"/>
              <a:gd name="T38" fmla="*/ 2147483647 w 30"/>
              <a:gd name="T39" fmla="*/ 2147483647 h 20"/>
              <a:gd name="T40" fmla="*/ 2147483647 w 30"/>
              <a:gd name="T41" fmla="*/ 2147483647 h 20"/>
              <a:gd name="T42" fmla="*/ 2147483647 w 30"/>
              <a:gd name="T43" fmla="*/ 2147483647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
              <a:gd name="T67" fmla="*/ 0 h 20"/>
              <a:gd name="T68" fmla="*/ 30 w 30"/>
              <a:gd name="T69" fmla="*/ 20 h 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 h="20">
                <a:moveTo>
                  <a:pt x="1" y="20"/>
                </a:moveTo>
                <a:lnTo>
                  <a:pt x="1" y="20"/>
                </a:lnTo>
                <a:lnTo>
                  <a:pt x="0" y="18"/>
                </a:lnTo>
                <a:lnTo>
                  <a:pt x="0" y="16"/>
                </a:lnTo>
                <a:lnTo>
                  <a:pt x="0" y="13"/>
                </a:lnTo>
                <a:lnTo>
                  <a:pt x="1" y="10"/>
                </a:lnTo>
                <a:lnTo>
                  <a:pt x="2" y="7"/>
                </a:lnTo>
                <a:lnTo>
                  <a:pt x="4" y="5"/>
                </a:lnTo>
                <a:lnTo>
                  <a:pt x="6" y="3"/>
                </a:lnTo>
                <a:lnTo>
                  <a:pt x="8" y="2"/>
                </a:lnTo>
                <a:lnTo>
                  <a:pt x="11" y="1"/>
                </a:lnTo>
                <a:lnTo>
                  <a:pt x="13" y="0"/>
                </a:lnTo>
                <a:lnTo>
                  <a:pt x="15" y="0"/>
                </a:lnTo>
                <a:lnTo>
                  <a:pt x="19" y="0"/>
                </a:lnTo>
                <a:lnTo>
                  <a:pt x="21" y="1"/>
                </a:lnTo>
                <a:lnTo>
                  <a:pt x="24" y="2"/>
                </a:lnTo>
                <a:lnTo>
                  <a:pt x="26" y="4"/>
                </a:lnTo>
                <a:lnTo>
                  <a:pt x="28" y="6"/>
                </a:lnTo>
                <a:lnTo>
                  <a:pt x="29" y="8"/>
                </a:lnTo>
                <a:lnTo>
                  <a:pt x="30" y="12"/>
                </a:lnTo>
                <a:lnTo>
                  <a:pt x="1" y="20"/>
                </a:lnTo>
                <a:close/>
              </a:path>
            </a:pathLst>
          </a:custGeom>
          <a:solidFill>
            <a:srgbClr val="000000"/>
          </a:solidFill>
          <a:ln w="0">
            <a:solidFill>
              <a:srgbClr val="000000"/>
            </a:solidFill>
            <a:round/>
            <a:headEnd/>
            <a:tailEnd/>
          </a:ln>
        </p:spPr>
        <p:txBody>
          <a:bodyPr/>
          <a:lstStyle/>
          <a:p>
            <a:endParaRPr lang="en-US"/>
          </a:p>
        </p:txBody>
      </p:sp>
      <p:sp>
        <p:nvSpPr>
          <p:cNvPr id="68162" name="Freeform 576"/>
          <p:cNvSpPr>
            <a:spLocks noChangeAspect="1"/>
          </p:cNvSpPr>
          <p:nvPr/>
        </p:nvSpPr>
        <p:spPr bwMode="auto">
          <a:xfrm>
            <a:off x="8956675" y="3717925"/>
            <a:ext cx="11113" cy="9525"/>
          </a:xfrm>
          <a:custGeom>
            <a:avLst/>
            <a:gdLst>
              <a:gd name="T0" fmla="*/ 2147483647 w 34"/>
              <a:gd name="T1" fmla="*/ 2147483647 h 31"/>
              <a:gd name="T2" fmla="*/ 2147483647 w 34"/>
              <a:gd name="T3" fmla="*/ 2147483647 h 31"/>
              <a:gd name="T4" fmla="*/ 0 w 34"/>
              <a:gd name="T5" fmla="*/ 2147483647 h 31"/>
              <a:gd name="T6" fmla="*/ 0 w 34"/>
              <a:gd name="T7" fmla="*/ 2147483647 h 31"/>
              <a:gd name="T8" fmla="*/ 2147483647 w 34"/>
              <a:gd name="T9" fmla="*/ 0 h 31"/>
              <a:gd name="T10" fmla="*/ 2147483647 w 34"/>
              <a:gd name="T11" fmla="*/ 0 h 31"/>
              <a:gd name="T12" fmla="*/ 2147483647 w 34"/>
              <a:gd name="T13" fmla="*/ 2147483647 h 31"/>
              <a:gd name="T14" fmla="*/ 0 60000 65536"/>
              <a:gd name="T15" fmla="*/ 0 60000 65536"/>
              <a:gd name="T16" fmla="*/ 0 60000 65536"/>
              <a:gd name="T17" fmla="*/ 0 60000 65536"/>
              <a:gd name="T18" fmla="*/ 0 60000 65536"/>
              <a:gd name="T19" fmla="*/ 0 60000 65536"/>
              <a:gd name="T20" fmla="*/ 0 60000 65536"/>
              <a:gd name="T21" fmla="*/ 0 w 34"/>
              <a:gd name="T22" fmla="*/ 0 h 31"/>
              <a:gd name="T23" fmla="*/ 34 w 3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1">
                <a:moveTo>
                  <a:pt x="34" y="19"/>
                </a:moveTo>
                <a:lnTo>
                  <a:pt x="7" y="31"/>
                </a:lnTo>
                <a:lnTo>
                  <a:pt x="0" y="17"/>
                </a:lnTo>
                <a:lnTo>
                  <a:pt x="24" y="0"/>
                </a:lnTo>
                <a:lnTo>
                  <a:pt x="34" y="19"/>
                </a:lnTo>
                <a:close/>
              </a:path>
            </a:pathLst>
          </a:custGeom>
          <a:solidFill>
            <a:srgbClr val="000000"/>
          </a:solidFill>
          <a:ln w="0">
            <a:solidFill>
              <a:srgbClr val="000000"/>
            </a:solidFill>
            <a:round/>
            <a:headEnd/>
            <a:tailEnd/>
          </a:ln>
        </p:spPr>
        <p:txBody>
          <a:bodyPr/>
          <a:lstStyle/>
          <a:p>
            <a:endParaRPr lang="en-US"/>
          </a:p>
        </p:txBody>
      </p:sp>
      <p:sp>
        <p:nvSpPr>
          <p:cNvPr id="68163" name="Freeform 577"/>
          <p:cNvSpPr>
            <a:spLocks noChangeAspect="1"/>
          </p:cNvSpPr>
          <p:nvPr/>
        </p:nvSpPr>
        <p:spPr bwMode="auto">
          <a:xfrm>
            <a:off x="8955088" y="3709988"/>
            <a:ext cx="9525" cy="14287"/>
          </a:xfrm>
          <a:custGeom>
            <a:avLst/>
            <a:gdLst>
              <a:gd name="T0" fmla="*/ 2147483647 w 34"/>
              <a:gd name="T1" fmla="*/ 2147483647 h 37"/>
              <a:gd name="T2" fmla="*/ 2147483647 w 34"/>
              <a:gd name="T3" fmla="*/ 2147483647 h 37"/>
              <a:gd name="T4" fmla="*/ 2147483647 w 34"/>
              <a:gd name="T5" fmla="*/ 2147483647 h 37"/>
              <a:gd name="T6" fmla="*/ 0 w 34"/>
              <a:gd name="T7" fmla="*/ 2147483647 h 37"/>
              <a:gd name="T8" fmla="*/ 2147483647 w 34"/>
              <a:gd name="T9" fmla="*/ 2147483647 h 37"/>
              <a:gd name="T10" fmla="*/ 2147483647 w 34"/>
              <a:gd name="T11" fmla="*/ 0 h 37"/>
              <a:gd name="T12" fmla="*/ 2147483647 w 34"/>
              <a:gd name="T13" fmla="*/ 2147483647 h 37"/>
              <a:gd name="T14" fmla="*/ 0 60000 65536"/>
              <a:gd name="T15" fmla="*/ 0 60000 65536"/>
              <a:gd name="T16" fmla="*/ 0 60000 65536"/>
              <a:gd name="T17" fmla="*/ 0 60000 65536"/>
              <a:gd name="T18" fmla="*/ 0 60000 65536"/>
              <a:gd name="T19" fmla="*/ 0 60000 65536"/>
              <a:gd name="T20" fmla="*/ 0 60000 65536"/>
              <a:gd name="T21" fmla="*/ 0 w 34"/>
              <a:gd name="T22" fmla="*/ 0 h 37"/>
              <a:gd name="T23" fmla="*/ 34 w 34"/>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7">
                <a:moveTo>
                  <a:pt x="34" y="20"/>
                </a:moveTo>
                <a:lnTo>
                  <a:pt x="10" y="37"/>
                </a:lnTo>
                <a:lnTo>
                  <a:pt x="2" y="25"/>
                </a:lnTo>
                <a:lnTo>
                  <a:pt x="0" y="23"/>
                </a:lnTo>
                <a:lnTo>
                  <a:pt x="23" y="2"/>
                </a:lnTo>
                <a:lnTo>
                  <a:pt x="21" y="0"/>
                </a:lnTo>
                <a:lnTo>
                  <a:pt x="34" y="20"/>
                </a:lnTo>
                <a:close/>
              </a:path>
            </a:pathLst>
          </a:custGeom>
          <a:solidFill>
            <a:srgbClr val="000000"/>
          </a:solidFill>
          <a:ln w="0">
            <a:solidFill>
              <a:srgbClr val="000000"/>
            </a:solidFill>
            <a:round/>
            <a:headEnd/>
            <a:tailEnd/>
          </a:ln>
        </p:spPr>
        <p:txBody>
          <a:bodyPr/>
          <a:lstStyle/>
          <a:p>
            <a:endParaRPr lang="en-US"/>
          </a:p>
        </p:txBody>
      </p:sp>
      <p:sp>
        <p:nvSpPr>
          <p:cNvPr id="68164" name="Freeform 578"/>
          <p:cNvSpPr>
            <a:spLocks noChangeAspect="1"/>
          </p:cNvSpPr>
          <p:nvPr/>
        </p:nvSpPr>
        <p:spPr bwMode="auto">
          <a:xfrm>
            <a:off x="8948738" y="3706813"/>
            <a:ext cx="11112" cy="12700"/>
          </a:xfrm>
          <a:custGeom>
            <a:avLst/>
            <a:gdLst>
              <a:gd name="T0" fmla="*/ 2147483647 w 34"/>
              <a:gd name="T1" fmla="*/ 2147483647 h 34"/>
              <a:gd name="T2" fmla="*/ 2147483647 w 34"/>
              <a:gd name="T3" fmla="*/ 2147483647 h 34"/>
              <a:gd name="T4" fmla="*/ 0 w 34"/>
              <a:gd name="T5" fmla="*/ 2147483647 h 34"/>
              <a:gd name="T6" fmla="*/ 0 w 34"/>
              <a:gd name="T7" fmla="*/ 2147483647 h 34"/>
              <a:gd name="T8" fmla="*/ 2147483647 w 34"/>
              <a:gd name="T9" fmla="*/ 0 h 34"/>
              <a:gd name="T10" fmla="*/ 2147483647 w 34"/>
              <a:gd name="T11" fmla="*/ 0 h 34"/>
              <a:gd name="T12" fmla="*/ 2147483647 w 34"/>
              <a:gd name="T13" fmla="*/ 2147483647 h 34"/>
              <a:gd name="T14" fmla="*/ 0 60000 65536"/>
              <a:gd name="T15" fmla="*/ 0 60000 65536"/>
              <a:gd name="T16" fmla="*/ 0 60000 65536"/>
              <a:gd name="T17" fmla="*/ 0 60000 65536"/>
              <a:gd name="T18" fmla="*/ 0 60000 65536"/>
              <a:gd name="T19" fmla="*/ 0 60000 65536"/>
              <a:gd name="T20" fmla="*/ 0 60000 65536"/>
              <a:gd name="T21" fmla="*/ 0 w 34"/>
              <a:gd name="T22" fmla="*/ 0 h 34"/>
              <a:gd name="T23" fmla="*/ 34 w 34"/>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4">
                <a:moveTo>
                  <a:pt x="34" y="13"/>
                </a:moveTo>
                <a:lnTo>
                  <a:pt x="11" y="34"/>
                </a:lnTo>
                <a:lnTo>
                  <a:pt x="0" y="21"/>
                </a:lnTo>
                <a:lnTo>
                  <a:pt x="23" y="0"/>
                </a:lnTo>
                <a:lnTo>
                  <a:pt x="34" y="13"/>
                </a:lnTo>
                <a:close/>
              </a:path>
            </a:pathLst>
          </a:custGeom>
          <a:solidFill>
            <a:srgbClr val="000000"/>
          </a:solidFill>
          <a:ln w="0">
            <a:solidFill>
              <a:srgbClr val="000000"/>
            </a:solidFill>
            <a:round/>
            <a:headEnd/>
            <a:tailEnd/>
          </a:ln>
        </p:spPr>
        <p:txBody>
          <a:bodyPr/>
          <a:lstStyle/>
          <a:p>
            <a:endParaRPr lang="en-US"/>
          </a:p>
        </p:txBody>
      </p:sp>
      <p:sp>
        <p:nvSpPr>
          <p:cNvPr id="68165" name="Freeform 579"/>
          <p:cNvSpPr>
            <a:spLocks noChangeAspect="1"/>
          </p:cNvSpPr>
          <p:nvPr/>
        </p:nvSpPr>
        <p:spPr bwMode="auto">
          <a:xfrm>
            <a:off x="8942388" y="3703638"/>
            <a:ext cx="14287" cy="11112"/>
          </a:xfrm>
          <a:custGeom>
            <a:avLst/>
            <a:gdLst>
              <a:gd name="T0" fmla="*/ 2147483647 w 38"/>
              <a:gd name="T1" fmla="*/ 2147483647 h 34"/>
              <a:gd name="T2" fmla="*/ 2147483647 w 38"/>
              <a:gd name="T3" fmla="*/ 2147483647 h 34"/>
              <a:gd name="T4" fmla="*/ 0 w 38"/>
              <a:gd name="T5" fmla="*/ 2147483647 h 34"/>
              <a:gd name="T6" fmla="*/ 2147483647 w 38"/>
              <a:gd name="T7" fmla="*/ 2147483647 h 34"/>
              <a:gd name="T8" fmla="*/ 2147483647 w 38"/>
              <a:gd name="T9" fmla="*/ 0 h 34"/>
              <a:gd name="T10" fmla="*/ 2147483647 w 38"/>
              <a:gd name="T11" fmla="*/ 2147483647 h 34"/>
              <a:gd name="T12" fmla="*/ 2147483647 w 38"/>
              <a:gd name="T13" fmla="*/ 2147483647 h 34"/>
              <a:gd name="T14" fmla="*/ 0 60000 65536"/>
              <a:gd name="T15" fmla="*/ 0 60000 65536"/>
              <a:gd name="T16" fmla="*/ 0 60000 65536"/>
              <a:gd name="T17" fmla="*/ 0 60000 65536"/>
              <a:gd name="T18" fmla="*/ 0 60000 65536"/>
              <a:gd name="T19" fmla="*/ 0 60000 65536"/>
              <a:gd name="T20" fmla="*/ 0 60000 65536"/>
              <a:gd name="T21" fmla="*/ 0 w 38"/>
              <a:gd name="T22" fmla="*/ 0 h 34"/>
              <a:gd name="T23" fmla="*/ 38 w 38"/>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34">
                <a:moveTo>
                  <a:pt x="38" y="13"/>
                </a:moveTo>
                <a:lnTo>
                  <a:pt x="15" y="34"/>
                </a:lnTo>
                <a:lnTo>
                  <a:pt x="0" y="16"/>
                </a:lnTo>
                <a:lnTo>
                  <a:pt x="2" y="19"/>
                </a:lnTo>
                <a:lnTo>
                  <a:pt x="27" y="0"/>
                </a:lnTo>
                <a:lnTo>
                  <a:pt x="29" y="4"/>
                </a:lnTo>
                <a:lnTo>
                  <a:pt x="38" y="13"/>
                </a:lnTo>
                <a:close/>
              </a:path>
            </a:pathLst>
          </a:custGeom>
          <a:solidFill>
            <a:srgbClr val="000000"/>
          </a:solidFill>
          <a:ln w="0">
            <a:solidFill>
              <a:srgbClr val="000000"/>
            </a:solidFill>
            <a:round/>
            <a:headEnd/>
            <a:tailEnd/>
          </a:ln>
        </p:spPr>
        <p:txBody>
          <a:bodyPr/>
          <a:lstStyle/>
          <a:p>
            <a:endParaRPr lang="en-US"/>
          </a:p>
        </p:txBody>
      </p:sp>
      <p:sp>
        <p:nvSpPr>
          <p:cNvPr id="68166" name="Freeform 580"/>
          <p:cNvSpPr>
            <a:spLocks noChangeAspect="1"/>
          </p:cNvSpPr>
          <p:nvPr/>
        </p:nvSpPr>
        <p:spPr bwMode="auto">
          <a:xfrm>
            <a:off x="8940800" y="3697288"/>
            <a:ext cx="14288" cy="11112"/>
          </a:xfrm>
          <a:custGeom>
            <a:avLst/>
            <a:gdLst>
              <a:gd name="T0" fmla="*/ 2147483647 w 36"/>
              <a:gd name="T1" fmla="*/ 2147483647 h 33"/>
              <a:gd name="T2" fmla="*/ 2147483647 w 36"/>
              <a:gd name="T3" fmla="*/ 2147483647 h 33"/>
              <a:gd name="T4" fmla="*/ 0 w 36"/>
              <a:gd name="T5" fmla="*/ 2147483647 h 33"/>
              <a:gd name="T6" fmla="*/ 0 w 36"/>
              <a:gd name="T7" fmla="*/ 2147483647 h 33"/>
              <a:gd name="T8" fmla="*/ 2147483647 w 36"/>
              <a:gd name="T9" fmla="*/ 0 h 33"/>
              <a:gd name="T10" fmla="*/ 2147483647 w 36"/>
              <a:gd name="T11" fmla="*/ 0 h 33"/>
              <a:gd name="T12" fmla="*/ 2147483647 w 36"/>
              <a:gd name="T13" fmla="*/ 2147483647 h 33"/>
              <a:gd name="T14" fmla="*/ 0 60000 65536"/>
              <a:gd name="T15" fmla="*/ 0 60000 65536"/>
              <a:gd name="T16" fmla="*/ 0 60000 65536"/>
              <a:gd name="T17" fmla="*/ 0 60000 65536"/>
              <a:gd name="T18" fmla="*/ 0 60000 65536"/>
              <a:gd name="T19" fmla="*/ 0 60000 65536"/>
              <a:gd name="T20" fmla="*/ 0 60000 65536"/>
              <a:gd name="T21" fmla="*/ 0 w 36"/>
              <a:gd name="T22" fmla="*/ 0 h 33"/>
              <a:gd name="T23" fmla="*/ 36 w 3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3">
                <a:moveTo>
                  <a:pt x="36" y="14"/>
                </a:moveTo>
                <a:lnTo>
                  <a:pt x="11" y="33"/>
                </a:lnTo>
                <a:lnTo>
                  <a:pt x="0" y="19"/>
                </a:lnTo>
                <a:lnTo>
                  <a:pt x="25" y="0"/>
                </a:lnTo>
                <a:lnTo>
                  <a:pt x="36" y="14"/>
                </a:lnTo>
                <a:close/>
              </a:path>
            </a:pathLst>
          </a:custGeom>
          <a:solidFill>
            <a:srgbClr val="000000"/>
          </a:solidFill>
          <a:ln w="0">
            <a:solidFill>
              <a:srgbClr val="000000"/>
            </a:solidFill>
            <a:round/>
            <a:headEnd/>
            <a:tailEnd/>
          </a:ln>
        </p:spPr>
        <p:txBody>
          <a:bodyPr/>
          <a:lstStyle/>
          <a:p>
            <a:endParaRPr lang="en-US"/>
          </a:p>
        </p:txBody>
      </p:sp>
      <p:sp>
        <p:nvSpPr>
          <p:cNvPr id="68167" name="Freeform 581"/>
          <p:cNvSpPr>
            <a:spLocks noChangeAspect="1"/>
          </p:cNvSpPr>
          <p:nvPr/>
        </p:nvSpPr>
        <p:spPr bwMode="auto">
          <a:xfrm>
            <a:off x="8937625" y="3692525"/>
            <a:ext cx="11113" cy="12700"/>
          </a:xfrm>
          <a:custGeom>
            <a:avLst/>
            <a:gdLst>
              <a:gd name="T0" fmla="*/ 2147483647 w 37"/>
              <a:gd name="T1" fmla="*/ 2147483647 h 33"/>
              <a:gd name="T2" fmla="*/ 2147483647 w 37"/>
              <a:gd name="T3" fmla="*/ 2147483647 h 33"/>
              <a:gd name="T4" fmla="*/ 2147483647 w 37"/>
              <a:gd name="T5" fmla="*/ 2147483647 h 33"/>
              <a:gd name="T6" fmla="*/ 0 w 37"/>
              <a:gd name="T7" fmla="*/ 2147483647 h 33"/>
              <a:gd name="T8" fmla="*/ 2147483647 w 37"/>
              <a:gd name="T9" fmla="*/ 2147483647 h 33"/>
              <a:gd name="T10" fmla="*/ 2147483647 w 37"/>
              <a:gd name="T11" fmla="*/ 0 h 33"/>
              <a:gd name="T12" fmla="*/ 2147483647 w 37"/>
              <a:gd name="T13" fmla="*/ 2147483647 h 33"/>
              <a:gd name="T14" fmla="*/ 0 60000 65536"/>
              <a:gd name="T15" fmla="*/ 0 60000 65536"/>
              <a:gd name="T16" fmla="*/ 0 60000 65536"/>
              <a:gd name="T17" fmla="*/ 0 60000 65536"/>
              <a:gd name="T18" fmla="*/ 0 60000 65536"/>
              <a:gd name="T19" fmla="*/ 0 60000 65536"/>
              <a:gd name="T20" fmla="*/ 0 60000 65536"/>
              <a:gd name="T21" fmla="*/ 0 w 37"/>
              <a:gd name="T22" fmla="*/ 0 h 33"/>
              <a:gd name="T23" fmla="*/ 37 w 37"/>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3">
                <a:moveTo>
                  <a:pt x="37" y="14"/>
                </a:moveTo>
                <a:lnTo>
                  <a:pt x="12" y="33"/>
                </a:lnTo>
                <a:lnTo>
                  <a:pt x="2" y="19"/>
                </a:lnTo>
                <a:lnTo>
                  <a:pt x="0" y="17"/>
                </a:lnTo>
                <a:lnTo>
                  <a:pt x="27" y="3"/>
                </a:lnTo>
                <a:lnTo>
                  <a:pt x="26" y="0"/>
                </a:lnTo>
                <a:lnTo>
                  <a:pt x="37" y="14"/>
                </a:lnTo>
                <a:close/>
              </a:path>
            </a:pathLst>
          </a:custGeom>
          <a:solidFill>
            <a:srgbClr val="000000"/>
          </a:solidFill>
          <a:ln w="0">
            <a:solidFill>
              <a:srgbClr val="000000"/>
            </a:solidFill>
            <a:round/>
            <a:headEnd/>
            <a:tailEnd/>
          </a:ln>
        </p:spPr>
        <p:txBody>
          <a:bodyPr/>
          <a:lstStyle/>
          <a:p>
            <a:endParaRPr lang="en-US"/>
          </a:p>
        </p:txBody>
      </p:sp>
      <p:sp>
        <p:nvSpPr>
          <p:cNvPr id="68168" name="Freeform 582"/>
          <p:cNvSpPr>
            <a:spLocks noChangeAspect="1"/>
          </p:cNvSpPr>
          <p:nvPr/>
        </p:nvSpPr>
        <p:spPr bwMode="auto">
          <a:xfrm>
            <a:off x="8932863" y="3689350"/>
            <a:ext cx="12700" cy="9525"/>
          </a:xfrm>
          <a:custGeom>
            <a:avLst/>
            <a:gdLst>
              <a:gd name="T0" fmla="*/ 2147483647 w 36"/>
              <a:gd name="T1" fmla="*/ 2147483647 h 30"/>
              <a:gd name="T2" fmla="*/ 2147483647 w 36"/>
              <a:gd name="T3" fmla="*/ 2147483647 h 30"/>
              <a:gd name="T4" fmla="*/ 2147483647 w 36"/>
              <a:gd name="T5" fmla="*/ 2147483647 h 30"/>
              <a:gd name="T6" fmla="*/ 0 w 36"/>
              <a:gd name="T7" fmla="*/ 2147483647 h 30"/>
              <a:gd name="T8" fmla="*/ 2147483647 w 36"/>
              <a:gd name="T9" fmla="*/ 2147483647 h 30"/>
              <a:gd name="T10" fmla="*/ 2147483647 w 36"/>
              <a:gd name="T11" fmla="*/ 0 h 30"/>
              <a:gd name="T12" fmla="*/ 2147483647 w 36"/>
              <a:gd name="T13" fmla="*/ 2147483647 h 30"/>
              <a:gd name="T14" fmla="*/ 0 60000 65536"/>
              <a:gd name="T15" fmla="*/ 0 60000 65536"/>
              <a:gd name="T16" fmla="*/ 0 60000 65536"/>
              <a:gd name="T17" fmla="*/ 0 60000 65536"/>
              <a:gd name="T18" fmla="*/ 0 60000 65536"/>
              <a:gd name="T19" fmla="*/ 0 60000 65536"/>
              <a:gd name="T20" fmla="*/ 0 60000 65536"/>
              <a:gd name="T21" fmla="*/ 0 w 36"/>
              <a:gd name="T22" fmla="*/ 0 h 30"/>
              <a:gd name="T23" fmla="*/ 36 w 36"/>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0">
                <a:moveTo>
                  <a:pt x="36" y="16"/>
                </a:moveTo>
                <a:lnTo>
                  <a:pt x="9" y="30"/>
                </a:lnTo>
                <a:lnTo>
                  <a:pt x="1" y="14"/>
                </a:lnTo>
                <a:lnTo>
                  <a:pt x="0" y="11"/>
                </a:lnTo>
                <a:lnTo>
                  <a:pt x="29" y="3"/>
                </a:lnTo>
                <a:lnTo>
                  <a:pt x="28" y="0"/>
                </a:lnTo>
                <a:lnTo>
                  <a:pt x="36" y="16"/>
                </a:lnTo>
                <a:close/>
              </a:path>
            </a:pathLst>
          </a:custGeom>
          <a:solidFill>
            <a:srgbClr val="000000"/>
          </a:solidFill>
          <a:ln w="0">
            <a:solidFill>
              <a:srgbClr val="000000"/>
            </a:solidFill>
            <a:round/>
            <a:headEnd/>
            <a:tailEnd/>
          </a:ln>
        </p:spPr>
        <p:txBody>
          <a:bodyPr/>
          <a:lstStyle/>
          <a:p>
            <a:endParaRPr lang="en-US"/>
          </a:p>
        </p:txBody>
      </p:sp>
      <p:sp>
        <p:nvSpPr>
          <p:cNvPr id="68169" name="Freeform 583"/>
          <p:cNvSpPr>
            <a:spLocks noChangeAspect="1"/>
          </p:cNvSpPr>
          <p:nvPr/>
        </p:nvSpPr>
        <p:spPr bwMode="auto">
          <a:xfrm>
            <a:off x="8931275" y="3683000"/>
            <a:ext cx="11113" cy="9525"/>
          </a:xfrm>
          <a:custGeom>
            <a:avLst/>
            <a:gdLst>
              <a:gd name="T0" fmla="*/ 2147483647 w 34"/>
              <a:gd name="T1" fmla="*/ 2147483647 h 23"/>
              <a:gd name="T2" fmla="*/ 2147483647 w 34"/>
              <a:gd name="T3" fmla="*/ 2147483647 h 23"/>
              <a:gd name="T4" fmla="*/ 0 w 34"/>
              <a:gd name="T5" fmla="*/ 2147483647 h 23"/>
              <a:gd name="T6" fmla="*/ 2147483647 w 34"/>
              <a:gd name="T7" fmla="*/ 0 h 23"/>
              <a:gd name="T8" fmla="*/ 2147483647 w 34"/>
              <a:gd name="T9" fmla="*/ 2147483647 h 23"/>
              <a:gd name="T10" fmla="*/ 0 60000 65536"/>
              <a:gd name="T11" fmla="*/ 0 60000 65536"/>
              <a:gd name="T12" fmla="*/ 0 60000 65536"/>
              <a:gd name="T13" fmla="*/ 0 60000 65536"/>
              <a:gd name="T14" fmla="*/ 0 60000 65536"/>
              <a:gd name="T15" fmla="*/ 0 w 34"/>
              <a:gd name="T16" fmla="*/ 0 h 23"/>
              <a:gd name="T17" fmla="*/ 34 w 34"/>
              <a:gd name="T18" fmla="*/ 23 h 23"/>
            </a:gdLst>
            <a:ahLst/>
            <a:cxnLst>
              <a:cxn ang="T10">
                <a:pos x="T0" y="T1"/>
              </a:cxn>
              <a:cxn ang="T11">
                <a:pos x="T2" y="T3"/>
              </a:cxn>
              <a:cxn ang="T12">
                <a:pos x="T4" y="T5"/>
              </a:cxn>
              <a:cxn ang="T13">
                <a:pos x="T6" y="T7"/>
              </a:cxn>
              <a:cxn ang="T14">
                <a:pos x="T8" y="T9"/>
              </a:cxn>
            </a:cxnLst>
            <a:rect l="T15" t="T16" r="T17" b="T18"/>
            <a:pathLst>
              <a:path w="34" h="23">
                <a:moveTo>
                  <a:pt x="34" y="15"/>
                </a:moveTo>
                <a:lnTo>
                  <a:pt x="5" y="23"/>
                </a:lnTo>
                <a:lnTo>
                  <a:pt x="0" y="8"/>
                </a:lnTo>
                <a:lnTo>
                  <a:pt x="29" y="0"/>
                </a:lnTo>
                <a:lnTo>
                  <a:pt x="34" y="15"/>
                </a:lnTo>
                <a:close/>
              </a:path>
            </a:pathLst>
          </a:custGeom>
          <a:solidFill>
            <a:srgbClr val="000000"/>
          </a:solidFill>
          <a:ln w="0">
            <a:solidFill>
              <a:srgbClr val="000000"/>
            </a:solidFill>
            <a:round/>
            <a:headEnd/>
            <a:tailEnd/>
          </a:ln>
        </p:spPr>
        <p:txBody>
          <a:bodyPr/>
          <a:lstStyle/>
          <a:p>
            <a:endParaRPr lang="en-US"/>
          </a:p>
        </p:txBody>
      </p:sp>
      <p:sp>
        <p:nvSpPr>
          <p:cNvPr id="68170" name="Freeform 584"/>
          <p:cNvSpPr>
            <a:spLocks noChangeAspect="1"/>
          </p:cNvSpPr>
          <p:nvPr/>
        </p:nvSpPr>
        <p:spPr bwMode="auto">
          <a:xfrm>
            <a:off x="8931275" y="3683000"/>
            <a:ext cx="9525" cy="7938"/>
          </a:xfrm>
          <a:custGeom>
            <a:avLst/>
            <a:gdLst>
              <a:gd name="T0" fmla="*/ 2147483647 w 31"/>
              <a:gd name="T1" fmla="*/ 0 h 18"/>
              <a:gd name="T2" fmla="*/ 2147483647 w 31"/>
              <a:gd name="T3" fmla="*/ 0 h 18"/>
              <a:gd name="T4" fmla="*/ 2147483647 w 31"/>
              <a:gd name="T5" fmla="*/ 2147483647 h 18"/>
              <a:gd name="T6" fmla="*/ 2147483647 w 31"/>
              <a:gd name="T7" fmla="*/ 2147483647 h 18"/>
              <a:gd name="T8" fmla="*/ 2147483647 w 31"/>
              <a:gd name="T9" fmla="*/ 2147483647 h 18"/>
              <a:gd name="T10" fmla="*/ 2147483647 w 31"/>
              <a:gd name="T11" fmla="*/ 2147483647 h 18"/>
              <a:gd name="T12" fmla="*/ 2147483647 w 31"/>
              <a:gd name="T13" fmla="*/ 2147483647 h 18"/>
              <a:gd name="T14" fmla="*/ 2147483647 w 31"/>
              <a:gd name="T15" fmla="*/ 2147483647 h 18"/>
              <a:gd name="T16" fmla="*/ 2147483647 w 31"/>
              <a:gd name="T17" fmla="*/ 2147483647 h 18"/>
              <a:gd name="T18" fmla="*/ 2147483647 w 31"/>
              <a:gd name="T19" fmla="*/ 2147483647 h 18"/>
              <a:gd name="T20" fmla="*/ 2147483647 w 31"/>
              <a:gd name="T21" fmla="*/ 2147483647 h 18"/>
              <a:gd name="T22" fmla="*/ 2147483647 w 31"/>
              <a:gd name="T23" fmla="*/ 2147483647 h 18"/>
              <a:gd name="T24" fmla="*/ 2147483647 w 31"/>
              <a:gd name="T25" fmla="*/ 2147483647 h 18"/>
              <a:gd name="T26" fmla="*/ 2147483647 w 31"/>
              <a:gd name="T27" fmla="*/ 2147483647 h 18"/>
              <a:gd name="T28" fmla="*/ 2147483647 w 31"/>
              <a:gd name="T29" fmla="*/ 2147483647 h 18"/>
              <a:gd name="T30" fmla="*/ 2147483647 w 31"/>
              <a:gd name="T31" fmla="*/ 2147483647 h 18"/>
              <a:gd name="T32" fmla="*/ 2147483647 w 31"/>
              <a:gd name="T33" fmla="*/ 2147483647 h 18"/>
              <a:gd name="T34" fmla="*/ 2147483647 w 31"/>
              <a:gd name="T35" fmla="*/ 2147483647 h 18"/>
              <a:gd name="T36" fmla="*/ 2147483647 w 31"/>
              <a:gd name="T37" fmla="*/ 2147483647 h 18"/>
              <a:gd name="T38" fmla="*/ 0 w 31"/>
              <a:gd name="T39" fmla="*/ 2147483647 h 18"/>
              <a:gd name="T40" fmla="*/ 0 w 31"/>
              <a:gd name="T41" fmla="*/ 2147483647 h 18"/>
              <a:gd name="T42" fmla="*/ 2147483647 w 31"/>
              <a:gd name="T43" fmla="*/ 0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8"/>
              <a:gd name="T68" fmla="*/ 31 w 31"/>
              <a:gd name="T69" fmla="*/ 18 h 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8">
                <a:moveTo>
                  <a:pt x="31" y="0"/>
                </a:moveTo>
                <a:lnTo>
                  <a:pt x="31" y="0"/>
                </a:lnTo>
                <a:lnTo>
                  <a:pt x="31" y="3"/>
                </a:lnTo>
                <a:lnTo>
                  <a:pt x="31" y="5"/>
                </a:lnTo>
                <a:lnTo>
                  <a:pt x="30" y="7"/>
                </a:lnTo>
                <a:lnTo>
                  <a:pt x="29" y="10"/>
                </a:lnTo>
                <a:lnTo>
                  <a:pt x="28" y="12"/>
                </a:lnTo>
                <a:lnTo>
                  <a:pt x="26" y="14"/>
                </a:lnTo>
                <a:lnTo>
                  <a:pt x="24" y="16"/>
                </a:lnTo>
                <a:lnTo>
                  <a:pt x="21" y="17"/>
                </a:lnTo>
                <a:lnTo>
                  <a:pt x="19" y="18"/>
                </a:lnTo>
                <a:lnTo>
                  <a:pt x="15" y="18"/>
                </a:lnTo>
                <a:lnTo>
                  <a:pt x="13" y="18"/>
                </a:lnTo>
                <a:lnTo>
                  <a:pt x="11" y="17"/>
                </a:lnTo>
                <a:lnTo>
                  <a:pt x="8" y="16"/>
                </a:lnTo>
                <a:lnTo>
                  <a:pt x="6" y="15"/>
                </a:lnTo>
                <a:lnTo>
                  <a:pt x="4" y="13"/>
                </a:lnTo>
                <a:lnTo>
                  <a:pt x="2" y="11"/>
                </a:lnTo>
                <a:lnTo>
                  <a:pt x="1" y="8"/>
                </a:lnTo>
                <a:lnTo>
                  <a:pt x="0" y="6"/>
                </a:lnTo>
                <a:lnTo>
                  <a:pt x="31" y="0"/>
                </a:lnTo>
                <a:close/>
              </a:path>
            </a:pathLst>
          </a:custGeom>
          <a:solidFill>
            <a:srgbClr val="000000"/>
          </a:solidFill>
          <a:ln w="0">
            <a:solidFill>
              <a:srgbClr val="000000"/>
            </a:solidFill>
            <a:round/>
            <a:headEnd/>
            <a:tailEnd/>
          </a:ln>
        </p:spPr>
        <p:txBody>
          <a:bodyPr/>
          <a:lstStyle/>
          <a:p>
            <a:endParaRPr lang="en-US"/>
          </a:p>
        </p:txBody>
      </p:sp>
      <p:sp>
        <p:nvSpPr>
          <p:cNvPr id="68171" name="Freeform 585"/>
          <p:cNvSpPr>
            <a:spLocks noChangeAspect="1"/>
          </p:cNvSpPr>
          <p:nvPr/>
        </p:nvSpPr>
        <p:spPr bwMode="auto">
          <a:xfrm>
            <a:off x="8912225" y="3643313"/>
            <a:ext cx="9525" cy="7937"/>
          </a:xfrm>
          <a:custGeom>
            <a:avLst/>
            <a:gdLst>
              <a:gd name="T0" fmla="*/ 2147483647 w 27"/>
              <a:gd name="T1" fmla="*/ 2147483647 h 26"/>
              <a:gd name="T2" fmla="*/ 2147483647 w 27"/>
              <a:gd name="T3" fmla="*/ 2147483647 h 26"/>
              <a:gd name="T4" fmla="*/ 2147483647 w 27"/>
              <a:gd name="T5" fmla="*/ 2147483647 h 26"/>
              <a:gd name="T6" fmla="*/ 2147483647 w 27"/>
              <a:gd name="T7" fmla="*/ 2147483647 h 26"/>
              <a:gd name="T8" fmla="*/ 0 w 27"/>
              <a:gd name="T9" fmla="*/ 2147483647 h 26"/>
              <a:gd name="T10" fmla="*/ 0 w 27"/>
              <a:gd name="T11" fmla="*/ 2147483647 h 26"/>
              <a:gd name="T12" fmla="*/ 0 w 27"/>
              <a:gd name="T13" fmla="*/ 2147483647 h 26"/>
              <a:gd name="T14" fmla="*/ 2147483647 w 27"/>
              <a:gd name="T15" fmla="*/ 2147483647 h 26"/>
              <a:gd name="T16" fmla="*/ 2147483647 w 27"/>
              <a:gd name="T17" fmla="*/ 2147483647 h 26"/>
              <a:gd name="T18" fmla="*/ 2147483647 w 27"/>
              <a:gd name="T19" fmla="*/ 2147483647 h 26"/>
              <a:gd name="T20" fmla="*/ 2147483647 w 27"/>
              <a:gd name="T21" fmla="*/ 2147483647 h 26"/>
              <a:gd name="T22" fmla="*/ 2147483647 w 27"/>
              <a:gd name="T23" fmla="*/ 2147483647 h 26"/>
              <a:gd name="T24" fmla="*/ 2147483647 w 27"/>
              <a:gd name="T25" fmla="*/ 2147483647 h 26"/>
              <a:gd name="T26" fmla="*/ 2147483647 w 27"/>
              <a:gd name="T27" fmla="*/ 0 h 26"/>
              <a:gd name="T28" fmla="*/ 2147483647 w 27"/>
              <a:gd name="T29" fmla="*/ 0 h 26"/>
              <a:gd name="T30" fmla="*/ 2147483647 w 27"/>
              <a:gd name="T31" fmla="*/ 0 h 26"/>
              <a:gd name="T32" fmla="*/ 2147483647 w 27"/>
              <a:gd name="T33" fmla="*/ 2147483647 h 26"/>
              <a:gd name="T34" fmla="*/ 2147483647 w 27"/>
              <a:gd name="T35" fmla="*/ 2147483647 h 26"/>
              <a:gd name="T36" fmla="*/ 2147483647 w 27"/>
              <a:gd name="T37" fmla="*/ 2147483647 h 26"/>
              <a:gd name="T38" fmla="*/ 2147483647 w 27"/>
              <a:gd name="T39" fmla="*/ 2147483647 h 26"/>
              <a:gd name="T40" fmla="*/ 2147483647 w 27"/>
              <a:gd name="T41" fmla="*/ 2147483647 h 26"/>
              <a:gd name="T42" fmla="*/ 2147483647 w 27"/>
              <a:gd name="T43" fmla="*/ 2147483647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
              <a:gd name="T67" fmla="*/ 0 h 26"/>
              <a:gd name="T68" fmla="*/ 27 w 27"/>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 h="26">
                <a:moveTo>
                  <a:pt x="4" y="26"/>
                </a:moveTo>
                <a:lnTo>
                  <a:pt x="4" y="26"/>
                </a:lnTo>
                <a:lnTo>
                  <a:pt x="2" y="23"/>
                </a:lnTo>
                <a:lnTo>
                  <a:pt x="1" y="21"/>
                </a:lnTo>
                <a:lnTo>
                  <a:pt x="0" y="18"/>
                </a:lnTo>
                <a:lnTo>
                  <a:pt x="0" y="16"/>
                </a:lnTo>
                <a:lnTo>
                  <a:pt x="0" y="14"/>
                </a:lnTo>
                <a:lnTo>
                  <a:pt x="1" y="10"/>
                </a:lnTo>
                <a:lnTo>
                  <a:pt x="2" y="8"/>
                </a:lnTo>
                <a:lnTo>
                  <a:pt x="4" y="6"/>
                </a:lnTo>
                <a:lnTo>
                  <a:pt x="5" y="4"/>
                </a:lnTo>
                <a:lnTo>
                  <a:pt x="8" y="2"/>
                </a:lnTo>
                <a:lnTo>
                  <a:pt x="10" y="1"/>
                </a:lnTo>
                <a:lnTo>
                  <a:pt x="13" y="0"/>
                </a:lnTo>
                <a:lnTo>
                  <a:pt x="15" y="0"/>
                </a:lnTo>
                <a:lnTo>
                  <a:pt x="18" y="0"/>
                </a:lnTo>
                <a:lnTo>
                  <a:pt x="21" y="1"/>
                </a:lnTo>
                <a:lnTo>
                  <a:pt x="23" y="2"/>
                </a:lnTo>
                <a:lnTo>
                  <a:pt x="25" y="4"/>
                </a:lnTo>
                <a:lnTo>
                  <a:pt x="27" y="5"/>
                </a:lnTo>
                <a:lnTo>
                  <a:pt x="4" y="26"/>
                </a:lnTo>
                <a:close/>
              </a:path>
            </a:pathLst>
          </a:custGeom>
          <a:solidFill>
            <a:srgbClr val="000000"/>
          </a:solidFill>
          <a:ln w="0">
            <a:solidFill>
              <a:srgbClr val="000000"/>
            </a:solidFill>
            <a:round/>
            <a:headEnd/>
            <a:tailEnd/>
          </a:ln>
        </p:spPr>
        <p:txBody>
          <a:bodyPr/>
          <a:lstStyle/>
          <a:p>
            <a:endParaRPr lang="en-US"/>
          </a:p>
        </p:txBody>
      </p:sp>
      <p:sp>
        <p:nvSpPr>
          <p:cNvPr id="68172" name="Freeform 586"/>
          <p:cNvSpPr>
            <a:spLocks noChangeAspect="1"/>
          </p:cNvSpPr>
          <p:nvPr/>
        </p:nvSpPr>
        <p:spPr bwMode="auto">
          <a:xfrm>
            <a:off x="8931275" y="3679825"/>
            <a:ext cx="9525" cy="7938"/>
          </a:xfrm>
          <a:custGeom>
            <a:avLst/>
            <a:gdLst>
              <a:gd name="T0" fmla="*/ 2147483647 w 33"/>
              <a:gd name="T1" fmla="*/ 2147483647 h 19"/>
              <a:gd name="T2" fmla="*/ 2147483647 w 33"/>
              <a:gd name="T3" fmla="*/ 2147483647 h 19"/>
              <a:gd name="T4" fmla="*/ 0 w 33"/>
              <a:gd name="T5" fmla="*/ 2147483647 h 19"/>
              <a:gd name="T6" fmla="*/ 2147483647 w 33"/>
              <a:gd name="T7" fmla="*/ 2147483647 h 19"/>
              <a:gd name="T8" fmla="*/ 2147483647 w 33"/>
              <a:gd name="T9" fmla="*/ 0 h 19"/>
              <a:gd name="T10" fmla="*/ 2147483647 w 33"/>
              <a:gd name="T11" fmla="*/ 2147483647 h 19"/>
              <a:gd name="T12" fmla="*/ 2147483647 w 33"/>
              <a:gd name="T13" fmla="*/ 2147483647 h 19"/>
              <a:gd name="T14" fmla="*/ 0 60000 65536"/>
              <a:gd name="T15" fmla="*/ 0 60000 65536"/>
              <a:gd name="T16" fmla="*/ 0 60000 65536"/>
              <a:gd name="T17" fmla="*/ 0 60000 65536"/>
              <a:gd name="T18" fmla="*/ 0 60000 65536"/>
              <a:gd name="T19" fmla="*/ 0 60000 65536"/>
              <a:gd name="T20" fmla="*/ 0 60000 65536"/>
              <a:gd name="T21" fmla="*/ 0 w 33"/>
              <a:gd name="T22" fmla="*/ 0 h 19"/>
              <a:gd name="T23" fmla="*/ 33 w 33"/>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9">
                <a:moveTo>
                  <a:pt x="33" y="13"/>
                </a:moveTo>
                <a:lnTo>
                  <a:pt x="2" y="19"/>
                </a:lnTo>
                <a:lnTo>
                  <a:pt x="0" y="7"/>
                </a:lnTo>
                <a:lnTo>
                  <a:pt x="1" y="10"/>
                </a:lnTo>
                <a:lnTo>
                  <a:pt x="30" y="0"/>
                </a:lnTo>
                <a:lnTo>
                  <a:pt x="31" y="3"/>
                </a:lnTo>
                <a:lnTo>
                  <a:pt x="33" y="13"/>
                </a:lnTo>
                <a:close/>
              </a:path>
            </a:pathLst>
          </a:custGeom>
          <a:solidFill>
            <a:srgbClr val="000000"/>
          </a:solidFill>
          <a:ln w="0">
            <a:solidFill>
              <a:srgbClr val="000000"/>
            </a:solidFill>
            <a:round/>
            <a:headEnd/>
            <a:tailEnd/>
          </a:ln>
        </p:spPr>
        <p:txBody>
          <a:bodyPr/>
          <a:lstStyle/>
          <a:p>
            <a:endParaRPr lang="en-US"/>
          </a:p>
        </p:txBody>
      </p:sp>
      <p:sp>
        <p:nvSpPr>
          <p:cNvPr id="68173" name="Freeform 587"/>
          <p:cNvSpPr>
            <a:spLocks noChangeAspect="1"/>
          </p:cNvSpPr>
          <p:nvPr/>
        </p:nvSpPr>
        <p:spPr bwMode="auto">
          <a:xfrm>
            <a:off x="8929688" y="3671888"/>
            <a:ext cx="11112" cy="11112"/>
          </a:xfrm>
          <a:custGeom>
            <a:avLst/>
            <a:gdLst>
              <a:gd name="T0" fmla="*/ 2147483647 w 34"/>
              <a:gd name="T1" fmla="*/ 2147483647 h 32"/>
              <a:gd name="T2" fmla="*/ 2147483647 w 34"/>
              <a:gd name="T3" fmla="*/ 2147483647 h 32"/>
              <a:gd name="T4" fmla="*/ 2147483647 w 34"/>
              <a:gd name="T5" fmla="*/ 2147483647 h 32"/>
              <a:gd name="T6" fmla="*/ 0 w 34"/>
              <a:gd name="T7" fmla="*/ 2147483647 h 32"/>
              <a:gd name="T8" fmla="*/ 2147483647 w 34"/>
              <a:gd name="T9" fmla="*/ 2147483647 h 32"/>
              <a:gd name="T10" fmla="*/ 2147483647 w 34"/>
              <a:gd name="T11" fmla="*/ 0 h 32"/>
              <a:gd name="T12" fmla="*/ 2147483647 w 34"/>
              <a:gd name="T13" fmla="*/ 2147483647 h 32"/>
              <a:gd name="T14" fmla="*/ 0 60000 65536"/>
              <a:gd name="T15" fmla="*/ 0 60000 65536"/>
              <a:gd name="T16" fmla="*/ 0 60000 65536"/>
              <a:gd name="T17" fmla="*/ 0 60000 65536"/>
              <a:gd name="T18" fmla="*/ 0 60000 65536"/>
              <a:gd name="T19" fmla="*/ 0 60000 65536"/>
              <a:gd name="T20" fmla="*/ 0 60000 65536"/>
              <a:gd name="T21" fmla="*/ 0 w 34"/>
              <a:gd name="T22" fmla="*/ 0 h 32"/>
              <a:gd name="T23" fmla="*/ 34 w 3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2">
                <a:moveTo>
                  <a:pt x="34" y="22"/>
                </a:moveTo>
                <a:lnTo>
                  <a:pt x="5" y="32"/>
                </a:lnTo>
                <a:lnTo>
                  <a:pt x="3" y="27"/>
                </a:lnTo>
                <a:lnTo>
                  <a:pt x="0" y="20"/>
                </a:lnTo>
                <a:lnTo>
                  <a:pt x="29" y="8"/>
                </a:lnTo>
                <a:lnTo>
                  <a:pt x="26" y="0"/>
                </a:lnTo>
                <a:lnTo>
                  <a:pt x="34" y="22"/>
                </a:lnTo>
                <a:close/>
              </a:path>
            </a:pathLst>
          </a:custGeom>
          <a:solidFill>
            <a:srgbClr val="000000"/>
          </a:solidFill>
          <a:ln w="0">
            <a:solidFill>
              <a:srgbClr val="000000"/>
            </a:solidFill>
            <a:round/>
            <a:headEnd/>
            <a:tailEnd/>
          </a:ln>
        </p:spPr>
        <p:txBody>
          <a:bodyPr/>
          <a:lstStyle/>
          <a:p>
            <a:endParaRPr lang="en-US"/>
          </a:p>
        </p:txBody>
      </p:sp>
      <p:sp>
        <p:nvSpPr>
          <p:cNvPr id="68174" name="Freeform 588"/>
          <p:cNvSpPr>
            <a:spLocks noChangeAspect="1"/>
          </p:cNvSpPr>
          <p:nvPr/>
        </p:nvSpPr>
        <p:spPr bwMode="auto">
          <a:xfrm>
            <a:off x="8924925" y="3668713"/>
            <a:ext cx="14288" cy="11112"/>
          </a:xfrm>
          <a:custGeom>
            <a:avLst/>
            <a:gdLst>
              <a:gd name="T0" fmla="*/ 2147483647 w 44"/>
              <a:gd name="T1" fmla="*/ 2147483647 h 33"/>
              <a:gd name="T2" fmla="*/ 2147483647 w 44"/>
              <a:gd name="T3" fmla="*/ 2147483647 h 33"/>
              <a:gd name="T4" fmla="*/ 0 w 44"/>
              <a:gd name="T5" fmla="*/ 0 h 33"/>
              <a:gd name="T6" fmla="*/ 2147483647 w 44"/>
              <a:gd name="T7" fmla="*/ 2147483647 h 33"/>
              <a:gd name="T8" fmla="*/ 2147483647 w 44"/>
              <a:gd name="T9" fmla="*/ 2147483647 h 33"/>
              <a:gd name="T10" fmla="*/ 2147483647 w 44"/>
              <a:gd name="T11" fmla="*/ 2147483647 h 33"/>
              <a:gd name="T12" fmla="*/ 2147483647 w 44"/>
              <a:gd name="T13" fmla="*/ 2147483647 h 33"/>
              <a:gd name="T14" fmla="*/ 0 60000 65536"/>
              <a:gd name="T15" fmla="*/ 0 60000 65536"/>
              <a:gd name="T16" fmla="*/ 0 60000 65536"/>
              <a:gd name="T17" fmla="*/ 0 60000 65536"/>
              <a:gd name="T18" fmla="*/ 0 60000 65536"/>
              <a:gd name="T19" fmla="*/ 0 60000 65536"/>
              <a:gd name="T20" fmla="*/ 0 60000 65536"/>
              <a:gd name="T21" fmla="*/ 0 w 44"/>
              <a:gd name="T22" fmla="*/ 0 h 33"/>
              <a:gd name="T23" fmla="*/ 44 w 44"/>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3">
                <a:moveTo>
                  <a:pt x="44" y="21"/>
                </a:moveTo>
                <a:lnTo>
                  <a:pt x="15" y="33"/>
                </a:lnTo>
                <a:lnTo>
                  <a:pt x="0" y="0"/>
                </a:lnTo>
                <a:lnTo>
                  <a:pt x="8" y="16"/>
                </a:lnTo>
                <a:lnTo>
                  <a:pt x="35" y="4"/>
                </a:lnTo>
                <a:lnTo>
                  <a:pt x="44" y="21"/>
                </a:lnTo>
                <a:close/>
              </a:path>
            </a:pathLst>
          </a:custGeom>
          <a:solidFill>
            <a:srgbClr val="000000"/>
          </a:solidFill>
          <a:ln w="0">
            <a:solidFill>
              <a:srgbClr val="000000"/>
            </a:solidFill>
            <a:round/>
            <a:headEnd/>
            <a:tailEnd/>
          </a:ln>
        </p:spPr>
        <p:txBody>
          <a:bodyPr/>
          <a:lstStyle/>
          <a:p>
            <a:endParaRPr lang="en-US"/>
          </a:p>
        </p:txBody>
      </p:sp>
      <p:sp>
        <p:nvSpPr>
          <p:cNvPr id="68175" name="Freeform 589"/>
          <p:cNvSpPr>
            <a:spLocks noChangeAspect="1"/>
          </p:cNvSpPr>
          <p:nvPr/>
        </p:nvSpPr>
        <p:spPr bwMode="auto">
          <a:xfrm>
            <a:off x="8924925" y="3657600"/>
            <a:ext cx="12700" cy="15875"/>
          </a:xfrm>
          <a:custGeom>
            <a:avLst/>
            <a:gdLst>
              <a:gd name="T0" fmla="*/ 2147483647 w 35"/>
              <a:gd name="T1" fmla="*/ 2147483647 h 49"/>
              <a:gd name="T2" fmla="*/ 2147483647 w 35"/>
              <a:gd name="T3" fmla="*/ 2147483647 h 49"/>
              <a:gd name="T4" fmla="*/ 2147483647 w 35"/>
              <a:gd name="T5" fmla="*/ 2147483647 h 49"/>
              <a:gd name="T6" fmla="*/ 0 w 35"/>
              <a:gd name="T7" fmla="*/ 2147483647 h 49"/>
              <a:gd name="T8" fmla="*/ 2147483647 w 35"/>
              <a:gd name="T9" fmla="*/ 2147483647 h 49"/>
              <a:gd name="T10" fmla="*/ 2147483647 w 35"/>
              <a:gd name="T11" fmla="*/ 0 h 49"/>
              <a:gd name="T12" fmla="*/ 2147483647 w 35"/>
              <a:gd name="T13" fmla="*/ 2147483647 h 49"/>
              <a:gd name="T14" fmla="*/ 0 60000 65536"/>
              <a:gd name="T15" fmla="*/ 0 60000 65536"/>
              <a:gd name="T16" fmla="*/ 0 60000 65536"/>
              <a:gd name="T17" fmla="*/ 0 60000 65536"/>
              <a:gd name="T18" fmla="*/ 0 60000 65536"/>
              <a:gd name="T19" fmla="*/ 0 60000 65536"/>
              <a:gd name="T20" fmla="*/ 0 60000 65536"/>
              <a:gd name="T21" fmla="*/ 0 w 35"/>
              <a:gd name="T22" fmla="*/ 0 h 49"/>
              <a:gd name="T23" fmla="*/ 35 w 35"/>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49">
                <a:moveTo>
                  <a:pt x="35" y="35"/>
                </a:moveTo>
                <a:lnTo>
                  <a:pt x="8" y="47"/>
                </a:lnTo>
                <a:lnTo>
                  <a:pt x="9" y="49"/>
                </a:lnTo>
                <a:lnTo>
                  <a:pt x="0" y="32"/>
                </a:lnTo>
                <a:lnTo>
                  <a:pt x="27" y="17"/>
                </a:lnTo>
                <a:lnTo>
                  <a:pt x="18" y="0"/>
                </a:lnTo>
                <a:lnTo>
                  <a:pt x="35" y="35"/>
                </a:lnTo>
                <a:close/>
              </a:path>
            </a:pathLst>
          </a:custGeom>
          <a:solidFill>
            <a:srgbClr val="000000"/>
          </a:solidFill>
          <a:ln w="0">
            <a:solidFill>
              <a:srgbClr val="000000"/>
            </a:solidFill>
            <a:round/>
            <a:headEnd/>
            <a:tailEnd/>
          </a:ln>
        </p:spPr>
        <p:txBody>
          <a:bodyPr/>
          <a:lstStyle/>
          <a:p>
            <a:endParaRPr lang="en-US"/>
          </a:p>
        </p:txBody>
      </p:sp>
      <p:sp>
        <p:nvSpPr>
          <p:cNvPr id="68176" name="Freeform 590"/>
          <p:cNvSpPr>
            <a:spLocks noChangeAspect="1"/>
          </p:cNvSpPr>
          <p:nvPr/>
        </p:nvSpPr>
        <p:spPr bwMode="auto">
          <a:xfrm>
            <a:off x="8921750" y="3657600"/>
            <a:ext cx="11113" cy="11113"/>
          </a:xfrm>
          <a:custGeom>
            <a:avLst/>
            <a:gdLst>
              <a:gd name="T0" fmla="*/ 2147483647 w 36"/>
              <a:gd name="T1" fmla="*/ 2147483647 h 32"/>
              <a:gd name="T2" fmla="*/ 2147483647 w 36"/>
              <a:gd name="T3" fmla="*/ 2147483647 h 32"/>
              <a:gd name="T4" fmla="*/ 0 w 36"/>
              <a:gd name="T5" fmla="*/ 2147483647 h 32"/>
              <a:gd name="T6" fmla="*/ 0 w 36"/>
              <a:gd name="T7" fmla="*/ 2147483647 h 32"/>
              <a:gd name="T8" fmla="*/ 2147483647 w 36"/>
              <a:gd name="T9" fmla="*/ 0 h 32"/>
              <a:gd name="T10" fmla="*/ 2147483647 w 36"/>
              <a:gd name="T11" fmla="*/ 0 h 32"/>
              <a:gd name="T12" fmla="*/ 2147483647 w 36"/>
              <a:gd name="T13" fmla="*/ 2147483647 h 32"/>
              <a:gd name="T14" fmla="*/ 0 60000 65536"/>
              <a:gd name="T15" fmla="*/ 0 60000 65536"/>
              <a:gd name="T16" fmla="*/ 0 60000 65536"/>
              <a:gd name="T17" fmla="*/ 0 60000 65536"/>
              <a:gd name="T18" fmla="*/ 0 60000 65536"/>
              <a:gd name="T19" fmla="*/ 0 60000 65536"/>
              <a:gd name="T20" fmla="*/ 0 60000 65536"/>
              <a:gd name="T21" fmla="*/ 0 w 36"/>
              <a:gd name="T22" fmla="*/ 0 h 32"/>
              <a:gd name="T23" fmla="*/ 36 w 3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2">
                <a:moveTo>
                  <a:pt x="36" y="17"/>
                </a:moveTo>
                <a:lnTo>
                  <a:pt x="9" y="32"/>
                </a:lnTo>
                <a:lnTo>
                  <a:pt x="0" y="14"/>
                </a:lnTo>
                <a:lnTo>
                  <a:pt x="27" y="0"/>
                </a:lnTo>
                <a:lnTo>
                  <a:pt x="36" y="17"/>
                </a:lnTo>
                <a:close/>
              </a:path>
            </a:pathLst>
          </a:custGeom>
          <a:solidFill>
            <a:srgbClr val="000000"/>
          </a:solidFill>
          <a:ln w="0">
            <a:solidFill>
              <a:srgbClr val="000000"/>
            </a:solidFill>
            <a:round/>
            <a:headEnd/>
            <a:tailEnd/>
          </a:ln>
        </p:spPr>
        <p:txBody>
          <a:bodyPr/>
          <a:lstStyle/>
          <a:p>
            <a:endParaRPr lang="en-US"/>
          </a:p>
        </p:txBody>
      </p:sp>
      <p:sp>
        <p:nvSpPr>
          <p:cNvPr id="68177" name="Freeform 591"/>
          <p:cNvSpPr>
            <a:spLocks noChangeAspect="1"/>
          </p:cNvSpPr>
          <p:nvPr/>
        </p:nvSpPr>
        <p:spPr bwMode="auto">
          <a:xfrm>
            <a:off x="8916988" y="3649663"/>
            <a:ext cx="14287" cy="12700"/>
          </a:xfrm>
          <a:custGeom>
            <a:avLst/>
            <a:gdLst>
              <a:gd name="T0" fmla="*/ 2147483647 w 36"/>
              <a:gd name="T1" fmla="*/ 2147483647 h 37"/>
              <a:gd name="T2" fmla="*/ 2147483647 w 36"/>
              <a:gd name="T3" fmla="*/ 2147483647 h 37"/>
              <a:gd name="T4" fmla="*/ 2147483647 w 36"/>
              <a:gd name="T5" fmla="*/ 2147483647 h 37"/>
              <a:gd name="T6" fmla="*/ 0 w 36"/>
              <a:gd name="T7" fmla="*/ 2147483647 h 37"/>
              <a:gd name="T8" fmla="*/ 2147483647 w 36"/>
              <a:gd name="T9" fmla="*/ 2147483647 h 37"/>
              <a:gd name="T10" fmla="*/ 2147483647 w 36"/>
              <a:gd name="T11" fmla="*/ 0 h 37"/>
              <a:gd name="T12" fmla="*/ 2147483647 w 36"/>
              <a:gd name="T13" fmla="*/ 2147483647 h 37"/>
              <a:gd name="T14" fmla="*/ 0 60000 65536"/>
              <a:gd name="T15" fmla="*/ 0 60000 65536"/>
              <a:gd name="T16" fmla="*/ 0 60000 65536"/>
              <a:gd name="T17" fmla="*/ 0 60000 65536"/>
              <a:gd name="T18" fmla="*/ 0 60000 65536"/>
              <a:gd name="T19" fmla="*/ 0 60000 65536"/>
              <a:gd name="T20" fmla="*/ 0 60000 65536"/>
              <a:gd name="T21" fmla="*/ 0 w 36"/>
              <a:gd name="T22" fmla="*/ 0 h 37"/>
              <a:gd name="T23" fmla="*/ 36 w 36"/>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7">
                <a:moveTo>
                  <a:pt x="36" y="23"/>
                </a:moveTo>
                <a:lnTo>
                  <a:pt x="9" y="37"/>
                </a:lnTo>
                <a:lnTo>
                  <a:pt x="5" y="30"/>
                </a:lnTo>
                <a:lnTo>
                  <a:pt x="0" y="23"/>
                </a:lnTo>
                <a:lnTo>
                  <a:pt x="27" y="6"/>
                </a:lnTo>
                <a:lnTo>
                  <a:pt x="23" y="0"/>
                </a:lnTo>
                <a:lnTo>
                  <a:pt x="36" y="23"/>
                </a:lnTo>
                <a:close/>
              </a:path>
            </a:pathLst>
          </a:custGeom>
          <a:solidFill>
            <a:srgbClr val="000000"/>
          </a:solidFill>
          <a:ln w="0">
            <a:solidFill>
              <a:srgbClr val="000000"/>
            </a:solidFill>
            <a:round/>
            <a:headEnd/>
            <a:tailEnd/>
          </a:ln>
        </p:spPr>
        <p:txBody>
          <a:bodyPr/>
          <a:lstStyle/>
          <a:p>
            <a:endParaRPr lang="en-US"/>
          </a:p>
        </p:txBody>
      </p:sp>
      <p:sp>
        <p:nvSpPr>
          <p:cNvPr id="68178" name="Freeform 592"/>
          <p:cNvSpPr>
            <a:spLocks noChangeAspect="1"/>
          </p:cNvSpPr>
          <p:nvPr/>
        </p:nvSpPr>
        <p:spPr bwMode="auto">
          <a:xfrm>
            <a:off x="8913813" y="3646488"/>
            <a:ext cx="12700" cy="11112"/>
          </a:xfrm>
          <a:custGeom>
            <a:avLst/>
            <a:gdLst>
              <a:gd name="T0" fmla="*/ 2147483647 w 36"/>
              <a:gd name="T1" fmla="*/ 2147483647 h 33"/>
              <a:gd name="T2" fmla="*/ 2147483647 w 36"/>
              <a:gd name="T3" fmla="*/ 2147483647 h 33"/>
              <a:gd name="T4" fmla="*/ 0 w 36"/>
              <a:gd name="T5" fmla="*/ 2147483647 h 33"/>
              <a:gd name="T6" fmla="*/ 2147483647 w 36"/>
              <a:gd name="T7" fmla="*/ 2147483647 h 33"/>
              <a:gd name="T8" fmla="*/ 2147483647 w 36"/>
              <a:gd name="T9" fmla="*/ 0 h 33"/>
              <a:gd name="T10" fmla="*/ 2147483647 w 36"/>
              <a:gd name="T11" fmla="*/ 2147483647 h 33"/>
              <a:gd name="T12" fmla="*/ 2147483647 w 36"/>
              <a:gd name="T13" fmla="*/ 2147483647 h 33"/>
              <a:gd name="T14" fmla="*/ 0 60000 65536"/>
              <a:gd name="T15" fmla="*/ 0 60000 65536"/>
              <a:gd name="T16" fmla="*/ 0 60000 65536"/>
              <a:gd name="T17" fmla="*/ 0 60000 65536"/>
              <a:gd name="T18" fmla="*/ 0 60000 65536"/>
              <a:gd name="T19" fmla="*/ 0 60000 65536"/>
              <a:gd name="T20" fmla="*/ 0 60000 65536"/>
              <a:gd name="T21" fmla="*/ 0 w 36"/>
              <a:gd name="T22" fmla="*/ 0 h 33"/>
              <a:gd name="T23" fmla="*/ 36 w 3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3">
                <a:moveTo>
                  <a:pt x="36" y="16"/>
                </a:moveTo>
                <a:lnTo>
                  <a:pt x="9" y="33"/>
                </a:lnTo>
                <a:lnTo>
                  <a:pt x="0" y="18"/>
                </a:lnTo>
                <a:lnTo>
                  <a:pt x="3" y="21"/>
                </a:lnTo>
                <a:lnTo>
                  <a:pt x="26" y="0"/>
                </a:lnTo>
                <a:lnTo>
                  <a:pt x="29" y="4"/>
                </a:lnTo>
                <a:lnTo>
                  <a:pt x="36" y="16"/>
                </a:lnTo>
                <a:close/>
              </a:path>
            </a:pathLst>
          </a:custGeom>
          <a:solidFill>
            <a:srgbClr val="000000"/>
          </a:solidFill>
          <a:ln w="0">
            <a:solidFill>
              <a:srgbClr val="000000"/>
            </a:solidFill>
            <a:round/>
            <a:headEnd/>
            <a:tailEnd/>
          </a:ln>
        </p:spPr>
        <p:txBody>
          <a:bodyPr/>
          <a:lstStyle/>
          <a:p>
            <a:endParaRPr lang="en-US"/>
          </a:p>
        </p:txBody>
      </p:sp>
      <p:sp>
        <p:nvSpPr>
          <p:cNvPr id="68179" name="Freeform 593"/>
          <p:cNvSpPr>
            <a:spLocks noChangeAspect="1"/>
          </p:cNvSpPr>
          <p:nvPr/>
        </p:nvSpPr>
        <p:spPr bwMode="auto">
          <a:xfrm>
            <a:off x="8913813" y="3643313"/>
            <a:ext cx="11112" cy="9525"/>
          </a:xfrm>
          <a:custGeom>
            <a:avLst/>
            <a:gdLst>
              <a:gd name="T0" fmla="*/ 2147483647 w 29"/>
              <a:gd name="T1" fmla="*/ 2147483647 h 28"/>
              <a:gd name="T2" fmla="*/ 2147483647 w 29"/>
              <a:gd name="T3" fmla="*/ 2147483647 h 28"/>
              <a:gd name="T4" fmla="*/ 0 w 29"/>
              <a:gd name="T5" fmla="*/ 2147483647 h 28"/>
              <a:gd name="T6" fmla="*/ 2147483647 w 29"/>
              <a:gd name="T7" fmla="*/ 0 h 28"/>
              <a:gd name="T8" fmla="*/ 2147483647 w 29"/>
              <a:gd name="T9" fmla="*/ 2147483647 h 28"/>
              <a:gd name="T10" fmla="*/ 0 60000 65536"/>
              <a:gd name="T11" fmla="*/ 0 60000 65536"/>
              <a:gd name="T12" fmla="*/ 0 60000 65536"/>
              <a:gd name="T13" fmla="*/ 0 60000 65536"/>
              <a:gd name="T14" fmla="*/ 0 60000 65536"/>
              <a:gd name="T15" fmla="*/ 0 w 29"/>
              <a:gd name="T16" fmla="*/ 0 h 28"/>
              <a:gd name="T17" fmla="*/ 29 w 29"/>
              <a:gd name="T18" fmla="*/ 28 h 28"/>
            </a:gdLst>
            <a:ahLst/>
            <a:cxnLst>
              <a:cxn ang="T10">
                <a:pos x="T0" y="T1"/>
              </a:cxn>
              <a:cxn ang="T11">
                <a:pos x="T2" y="T3"/>
              </a:cxn>
              <a:cxn ang="T12">
                <a:pos x="T4" y="T5"/>
              </a:cxn>
              <a:cxn ang="T13">
                <a:pos x="T6" y="T7"/>
              </a:cxn>
              <a:cxn ang="T14">
                <a:pos x="T8" y="T9"/>
              </a:cxn>
            </a:cxnLst>
            <a:rect l="T15" t="T16" r="T17" b="T18"/>
            <a:pathLst>
              <a:path w="29" h="28">
                <a:moveTo>
                  <a:pt x="29" y="7"/>
                </a:moveTo>
                <a:lnTo>
                  <a:pt x="6" y="28"/>
                </a:lnTo>
                <a:lnTo>
                  <a:pt x="0" y="21"/>
                </a:lnTo>
                <a:lnTo>
                  <a:pt x="23" y="0"/>
                </a:lnTo>
                <a:lnTo>
                  <a:pt x="29" y="7"/>
                </a:lnTo>
                <a:close/>
              </a:path>
            </a:pathLst>
          </a:custGeom>
          <a:solidFill>
            <a:srgbClr val="000000"/>
          </a:solidFill>
          <a:ln w="0">
            <a:solidFill>
              <a:srgbClr val="000000"/>
            </a:solidFill>
            <a:round/>
            <a:headEnd/>
            <a:tailEnd/>
          </a:ln>
        </p:spPr>
        <p:txBody>
          <a:bodyPr/>
          <a:lstStyle/>
          <a:p>
            <a:endParaRPr lang="en-US"/>
          </a:p>
        </p:txBody>
      </p:sp>
      <p:sp>
        <p:nvSpPr>
          <p:cNvPr id="68180" name="Freeform 594"/>
          <p:cNvSpPr>
            <a:spLocks noChangeAspect="1"/>
          </p:cNvSpPr>
          <p:nvPr/>
        </p:nvSpPr>
        <p:spPr bwMode="auto">
          <a:xfrm>
            <a:off x="8912225" y="3643313"/>
            <a:ext cx="11113" cy="3175"/>
          </a:xfrm>
          <a:custGeom>
            <a:avLst/>
            <a:gdLst>
              <a:gd name="T0" fmla="*/ 0 w 31"/>
              <a:gd name="T1" fmla="*/ 2147483647 h 16"/>
              <a:gd name="T2" fmla="*/ 0 w 31"/>
              <a:gd name="T3" fmla="*/ 2147483647 h 16"/>
              <a:gd name="T4" fmla="*/ 0 w 31"/>
              <a:gd name="T5" fmla="*/ 2147483647 h 16"/>
              <a:gd name="T6" fmla="*/ 2147483647 w 31"/>
              <a:gd name="T7" fmla="*/ 2147483647 h 16"/>
              <a:gd name="T8" fmla="*/ 2147483647 w 31"/>
              <a:gd name="T9" fmla="*/ 2147483647 h 16"/>
              <a:gd name="T10" fmla="*/ 2147483647 w 31"/>
              <a:gd name="T11" fmla="*/ 2147483647 h 16"/>
              <a:gd name="T12" fmla="*/ 2147483647 w 31"/>
              <a:gd name="T13" fmla="*/ 2147483647 h 16"/>
              <a:gd name="T14" fmla="*/ 2147483647 w 31"/>
              <a:gd name="T15" fmla="*/ 2147483647 h 16"/>
              <a:gd name="T16" fmla="*/ 2147483647 w 31"/>
              <a:gd name="T17" fmla="*/ 2147483647 h 16"/>
              <a:gd name="T18" fmla="*/ 2147483647 w 31"/>
              <a:gd name="T19" fmla="*/ 0 h 16"/>
              <a:gd name="T20" fmla="*/ 2147483647 w 31"/>
              <a:gd name="T21" fmla="*/ 0 h 16"/>
              <a:gd name="T22" fmla="*/ 2147483647 w 31"/>
              <a:gd name="T23" fmla="*/ 0 h 16"/>
              <a:gd name="T24" fmla="*/ 2147483647 w 31"/>
              <a:gd name="T25" fmla="*/ 2147483647 h 16"/>
              <a:gd name="T26" fmla="*/ 2147483647 w 31"/>
              <a:gd name="T27" fmla="*/ 2147483647 h 16"/>
              <a:gd name="T28" fmla="*/ 2147483647 w 31"/>
              <a:gd name="T29" fmla="*/ 2147483647 h 16"/>
              <a:gd name="T30" fmla="*/ 2147483647 w 31"/>
              <a:gd name="T31" fmla="*/ 2147483647 h 16"/>
              <a:gd name="T32" fmla="*/ 2147483647 w 31"/>
              <a:gd name="T33" fmla="*/ 2147483647 h 16"/>
              <a:gd name="T34" fmla="*/ 2147483647 w 31"/>
              <a:gd name="T35" fmla="*/ 2147483647 h 16"/>
              <a:gd name="T36" fmla="*/ 2147483647 w 31"/>
              <a:gd name="T37" fmla="*/ 2147483647 h 16"/>
              <a:gd name="T38" fmla="*/ 2147483647 w 31"/>
              <a:gd name="T39" fmla="*/ 2147483647 h 16"/>
              <a:gd name="T40" fmla="*/ 2147483647 w 31"/>
              <a:gd name="T41" fmla="*/ 2147483647 h 16"/>
              <a:gd name="T42" fmla="*/ 0 w 31"/>
              <a:gd name="T43" fmla="*/ 2147483647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6"/>
              <a:gd name="T68" fmla="*/ 31 w 31"/>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6">
                <a:moveTo>
                  <a:pt x="0" y="16"/>
                </a:moveTo>
                <a:lnTo>
                  <a:pt x="0" y="16"/>
                </a:lnTo>
                <a:lnTo>
                  <a:pt x="0" y="14"/>
                </a:lnTo>
                <a:lnTo>
                  <a:pt x="1" y="10"/>
                </a:lnTo>
                <a:lnTo>
                  <a:pt x="2" y="8"/>
                </a:lnTo>
                <a:lnTo>
                  <a:pt x="4" y="6"/>
                </a:lnTo>
                <a:lnTo>
                  <a:pt x="6" y="4"/>
                </a:lnTo>
                <a:lnTo>
                  <a:pt x="8" y="2"/>
                </a:lnTo>
                <a:lnTo>
                  <a:pt x="10" y="1"/>
                </a:lnTo>
                <a:lnTo>
                  <a:pt x="13" y="0"/>
                </a:lnTo>
                <a:lnTo>
                  <a:pt x="15" y="0"/>
                </a:lnTo>
                <a:lnTo>
                  <a:pt x="18" y="0"/>
                </a:lnTo>
                <a:lnTo>
                  <a:pt x="21" y="1"/>
                </a:lnTo>
                <a:lnTo>
                  <a:pt x="23" y="2"/>
                </a:lnTo>
                <a:lnTo>
                  <a:pt x="25" y="4"/>
                </a:lnTo>
                <a:lnTo>
                  <a:pt x="27" y="6"/>
                </a:lnTo>
                <a:lnTo>
                  <a:pt x="29" y="8"/>
                </a:lnTo>
                <a:lnTo>
                  <a:pt x="30" y="10"/>
                </a:lnTo>
                <a:lnTo>
                  <a:pt x="31" y="14"/>
                </a:lnTo>
                <a:lnTo>
                  <a:pt x="31" y="16"/>
                </a:lnTo>
                <a:lnTo>
                  <a:pt x="0" y="16"/>
                </a:lnTo>
                <a:close/>
              </a:path>
            </a:pathLst>
          </a:custGeom>
          <a:solidFill>
            <a:srgbClr val="000000"/>
          </a:solidFill>
          <a:ln w="0">
            <a:solidFill>
              <a:srgbClr val="000000"/>
            </a:solidFill>
            <a:round/>
            <a:headEnd/>
            <a:tailEnd/>
          </a:ln>
        </p:spPr>
        <p:txBody>
          <a:bodyPr/>
          <a:lstStyle/>
          <a:p>
            <a:endParaRPr lang="en-US"/>
          </a:p>
        </p:txBody>
      </p:sp>
      <p:sp>
        <p:nvSpPr>
          <p:cNvPr id="68181" name="Freeform 595"/>
          <p:cNvSpPr>
            <a:spLocks noChangeAspect="1"/>
          </p:cNvSpPr>
          <p:nvPr/>
        </p:nvSpPr>
        <p:spPr bwMode="auto">
          <a:xfrm>
            <a:off x="8912225" y="3649663"/>
            <a:ext cx="11113" cy="1587"/>
          </a:xfrm>
          <a:custGeom>
            <a:avLst/>
            <a:gdLst>
              <a:gd name="T0" fmla="*/ 2147483647 w 31"/>
              <a:gd name="T1" fmla="*/ 0 h 1587"/>
              <a:gd name="T2" fmla="*/ 0 w 31"/>
              <a:gd name="T3" fmla="*/ 0 h 1587"/>
              <a:gd name="T4" fmla="*/ 2147483647 w 31"/>
              <a:gd name="T5" fmla="*/ 0 h 1587"/>
              <a:gd name="T6" fmla="*/ 0 60000 65536"/>
              <a:gd name="T7" fmla="*/ 0 60000 65536"/>
              <a:gd name="T8" fmla="*/ 0 60000 65536"/>
              <a:gd name="T9" fmla="*/ 0 w 31"/>
              <a:gd name="T10" fmla="*/ 0 h 1587"/>
              <a:gd name="T11" fmla="*/ 31 w 31"/>
              <a:gd name="T12" fmla="*/ 1587 h 1587"/>
            </a:gdLst>
            <a:ahLst/>
            <a:cxnLst>
              <a:cxn ang="T6">
                <a:pos x="T0" y="T1"/>
              </a:cxn>
              <a:cxn ang="T7">
                <a:pos x="T2" y="T3"/>
              </a:cxn>
              <a:cxn ang="T8">
                <a:pos x="T4" y="T5"/>
              </a:cxn>
            </a:cxnLst>
            <a:rect l="T9" t="T10" r="T11" b="T12"/>
            <a:pathLst>
              <a:path w="31" h="1587">
                <a:moveTo>
                  <a:pt x="31" y="0"/>
                </a:moveTo>
                <a:lnTo>
                  <a:pt x="0" y="0"/>
                </a:lnTo>
                <a:lnTo>
                  <a:pt x="31" y="0"/>
                </a:lnTo>
                <a:close/>
              </a:path>
            </a:pathLst>
          </a:custGeom>
          <a:solidFill>
            <a:srgbClr val="000000"/>
          </a:solidFill>
          <a:ln w="0">
            <a:solidFill>
              <a:srgbClr val="000000"/>
            </a:solidFill>
            <a:round/>
            <a:headEnd/>
            <a:tailEnd/>
          </a:ln>
        </p:spPr>
        <p:txBody>
          <a:bodyPr/>
          <a:lstStyle/>
          <a:p>
            <a:endParaRPr lang="en-US"/>
          </a:p>
        </p:txBody>
      </p:sp>
      <p:sp>
        <p:nvSpPr>
          <p:cNvPr id="68182" name="Freeform 596"/>
          <p:cNvSpPr>
            <a:spLocks noChangeAspect="1"/>
          </p:cNvSpPr>
          <p:nvPr/>
        </p:nvSpPr>
        <p:spPr bwMode="auto">
          <a:xfrm>
            <a:off x="8912225" y="3646488"/>
            <a:ext cx="11113" cy="3175"/>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68183" name="Freeform 597"/>
          <p:cNvSpPr>
            <a:spLocks noChangeAspect="1"/>
          </p:cNvSpPr>
          <p:nvPr/>
        </p:nvSpPr>
        <p:spPr bwMode="auto">
          <a:xfrm>
            <a:off x="8912225" y="3646488"/>
            <a:ext cx="11113" cy="3175"/>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68184" name="Freeform 598"/>
          <p:cNvSpPr>
            <a:spLocks noChangeAspect="1"/>
          </p:cNvSpPr>
          <p:nvPr/>
        </p:nvSpPr>
        <p:spPr bwMode="auto">
          <a:xfrm>
            <a:off x="8912225" y="3646488"/>
            <a:ext cx="11113" cy="3175"/>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68185" name="Freeform 599"/>
          <p:cNvSpPr>
            <a:spLocks noChangeAspect="1"/>
          </p:cNvSpPr>
          <p:nvPr/>
        </p:nvSpPr>
        <p:spPr bwMode="auto">
          <a:xfrm>
            <a:off x="8912225" y="3649663"/>
            <a:ext cx="11113"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68186" name="Freeform 600"/>
          <p:cNvSpPr>
            <a:spLocks noChangeAspect="1"/>
          </p:cNvSpPr>
          <p:nvPr/>
        </p:nvSpPr>
        <p:spPr bwMode="auto">
          <a:xfrm>
            <a:off x="8912225" y="3649663"/>
            <a:ext cx="11113"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68187" name="Freeform 601"/>
          <p:cNvSpPr>
            <a:spLocks noChangeAspect="1"/>
          </p:cNvSpPr>
          <p:nvPr/>
        </p:nvSpPr>
        <p:spPr bwMode="auto">
          <a:xfrm>
            <a:off x="8912225" y="3649663"/>
            <a:ext cx="11113"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68188" name="Rectangle 602"/>
          <p:cNvSpPr>
            <a:spLocks noChangeAspect="1" noChangeArrowheads="1"/>
          </p:cNvSpPr>
          <p:nvPr/>
        </p:nvSpPr>
        <p:spPr bwMode="auto">
          <a:xfrm>
            <a:off x="8912225" y="3649663"/>
            <a:ext cx="11113" cy="1587"/>
          </a:xfrm>
          <a:prstGeom prst="rect">
            <a:avLst/>
          </a:prstGeom>
          <a:solidFill>
            <a:srgbClr val="000000"/>
          </a:solidFill>
          <a:ln w="0">
            <a:solidFill>
              <a:srgbClr val="000000"/>
            </a:solidFill>
            <a:miter lim="800000"/>
            <a:headEnd/>
            <a:tailEnd/>
          </a:ln>
        </p:spPr>
        <p:txBody>
          <a:bodyPr/>
          <a:lstStyle/>
          <a:p>
            <a:endParaRPr lang="en-US"/>
          </a:p>
        </p:txBody>
      </p:sp>
      <p:sp>
        <p:nvSpPr>
          <p:cNvPr id="68189" name="Freeform 603"/>
          <p:cNvSpPr>
            <a:spLocks noChangeAspect="1"/>
          </p:cNvSpPr>
          <p:nvPr/>
        </p:nvSpPr>
        <p:spPr bwMode="auto">
          <a:xfrm>
            <a:off x="9074150" y="3733800"/>
            <a:ext cx="9525" cy="1588"/>
          </a:xfrm>
          <a:custGeom>
            <a:avLst/>
            <a:gdLst>
              <a:gd name="T0" fmla="*/ 2147483647 w 31"/>
              <a:gd name="T1" fmla="*/ 0 h 1588"/>
              <a:gd name="T2" fmla="*/ 0 w 31"/>
              <a:gd name="T3" fmla="*/ 0 h 1588"/>
              <a:gd name="T4" fmla="*/ 2147483647 w 31"/>
              <a:gd name="T5" fmla="*/ 0 h 1588"/>
              <a:gd name="T6" fmla="*/ 0 60000 65536"/>
              <a:gd name="T7" fmla="*/ 0 60000 65536"/>
              <a:gd name="T8" fmla="*/ 0 60000 65536"/>
              <a:gd name="T9" fmla="*/ 0 w 31"/>
              <a:gd name="T10" fmla="*/ 0 h 1588"/>
              <a:gd name="T11" fmla="*/ 31 w 31"/>
              <a:gd name="T12" fmla="*/ 1588 h 1588"/>
            </a:gdLst>
            <a:ahLst/>
            <a:cxnLst>
              <a:cxn ang="T6">
                <a:pos x="T0" y="T1"/>
              </a:cxn>
              <a:cxn ang="T7">
                <a:pos x="T2" y="T3"/>
              </a:cxn>
              <a:cxn ang="T8">
                <a:pos x="T4" y="T5"/>
              </a:cxn>
            </a:cxnLst>
            <a:rect l="T9" t="T10" r="T11" b="T12"/>
            <a:pathLst>
              <a:path w="31" h="1588">
                <a:moveTo>
                  <a:pt x="31" y="0"/>
                </a:moveTo>
                <a:lnTo>
                  <a:pt x="0" y="0"/>
                </a:lnTo>
                <a:lnTo>
                  <a:pt x="31" y="0"/>
                </a:lnTo>
                <a:close/>
              </a:path>
            </a:pathLst>
          </a:custGeom>
          <a:solidFill>
            <a:srgbClr val="000000"/>
          </a:solidFill>
          <a:ln w="0">
            <a:solidFill>
              <a:srgbClr val="000000"/>
            </a:solidFill>
            <a:round/>
            <a:headEnd/>
            <a:tailEnd/>
          </a:ln>
        </p:spPr>
        <p:txBody>
          <a:bodyPr/>
          <a:lstStyle/>
          <a:p>
            <a:endParaRPr lang="en-US"/>
          </a:p>
        </p:txBody>
      </p:sp>
      <p:sp>
        <p:nvSpPr>
          <p:cNvPr id="68190" name="Freeform 604"/>
          <p:cNvSpPr>
            <a:spLocks noChangeAspect="1"/>
          </p:cNvSpPr>
          <p:nvPr/>
        </p:nvSpPr>
        <p:spPr bwMode="auto">
          <a:xfrm>
            <a:off x="9080500" y="3644900"/>
            <a:ext cx="11113" cy="3175"/>
          </a:xfrm>
          <a:custGeom>
            <a:avLst/>
            <a:gdLst>
              <a:gd name="T0" fmla="*/ 0 w 29"/>
              <a:gd name="T1" fmla="*/ 0 h 11"/>
              <a:gd name="T2" fmla="*/ 2147483647 w 29"/>
              <a:gd name="T3" fmla="*/ 2147483647 h 11"/>
              <a:gd name="T4" fmla="*/ 0 w 29"/>
              <a:gd name="T5" fmla="*/ 0 h 11"/>
              <a:gd name="T6" fmla="*/ 0 60000 65536"/>
              <a:gd name="T7" fmla="*/ 0 60000 65536"/>
              <a:gd name="T8" fmla="*/ 0 60000 65536"/>
              <a:gd name="T9" fmla="*/ 0 w 29"/>
              <a:gd name="T10" fmla="*/ 0 h 11"/>
              <a:gd name="T11" fmla="*/ 29 w 29"/>
              <a:gd name="T12" fmla="*/ 11 h 11"/>
            </a:gdLst>
            <a:ahLst/>
            <a:cxnLst>
              <a:cxn ang="T6">
                <a:pos x="T0" y="T1"/>
              </a:cxn>
              <a:cxn ang="T7">
                <a:pos x="T2" y="T3"/>
              </a:cxn>
              <a:cxn ang="T8">
                <a:pos x="T4" y="T5"/>
              </a:cxn>
            </a:cxnLst>
            <a:rect l="T9" t="T10" r="T11" b="T12"/>
            <a:pathLst>
              <a:path w="29" h="11">
                <a:moveTo>
                  <a:pt x="0" y="0"/>
                </a:moveTo>
                <a:lnTo>
                  <a:pt x="29" y="11"/>
                </a:lnTo>
                <a:lnTo>
                  <a:pt x="0" y="0"/>
                </a:lnTo>
                <a:close/>
              </a:path>
            </a:pathLst>
          </a:custGeom>
          <a:solidFill>
            <a:srgbClr val="000000"/>
          </a:solidFill>
          <a:ln w="0">
            <a:solidFill>
              <a:srgbClr val="000000"/>
            </a:solidFill>
            <a:round/>
            <a:headEnd/>
            <a:tailEnd/>
          </a:ln>
        </p:spPr>
        <p:txBody>
          <a:bodyPr/>
          <a:lstStyle/>
          <a:p>
            <a:endParaRPr lang="en-US"/>
          </a:p>
        </p:txBody>
      </p:sp>
      <p:sp>
        <p:nvSpPr>
          <p:cNvPr id="68191" name="Freeform 605"/>
          <p:cNvSpPr>
            <a:spLocks noChangeAspect="1"/>
          </p:cNvSpPr>
          <p:nvPr/>
        </p:nvSpPr>
        <p:spPr bwMode="auto">
          <a:xfrm>
            <a:off x="9074150" y="3725863"/>
            <a:ext cx="9525" cy="7937"/>
          </a:xfrm>
          <a:custGeom>
            <a:avLst/>
            <a:gdLst>
              <a:gd name="T0" fmla="*/ 2147483647 w 32"/>
              <a:gd name="T1" fmla="*/ 2147483647 h 22"/>
              <a:gd name="T2" fmla="*/ 2147483647 w 32"/>
              <a:gd name="T3" fmla="*/ 2147483647 h 22"/>
              <a:gd name="T4" fmla="*/ 0 w 32"/>
              <a:gd name="T5" fmla="*/ 0 h 22"/>
              <a:gd name="T6" fmla="*/ 0 w 32"/>
              <a:gd name="T7" fmla="*/ 0 h 22"/>
              <a:gd name="T8" fmla="*/ 2147483647 w 32"/>
              <a:gd name="T9" fmla="*/ 0 h 22"/>
              <a:gd name="T10" fmla="*/ 2147483647 w 32"/>
              <a:gd name="T11" fmla="*/ 0 h 22"/>
              <a:gd name="T12" fmla="*/ 2147483647 w 32"/>
              <a:gd name="T13" fmla="*/ 2147483647 h 22"/>
              <a:gd name="T14" fmla="*/ 0 60000 65536"/>
              <a:gd name="T15" fmla="*/ 0 60000 65536"/>
              <a:gd name="T16" fmla="*/ 0 60000 65536"/>
              <a:gd name="T17" fmla="*/ 0 60000 65536"/>
              <a:gd name="T18" fmla="*/ 0 60000 65536"/>
              <a:gd name="T19" fmla="*/ 0 60000 65536"/>
              <a:gd name="T20" fmla="*/ 0 60000 65536"/>
              <a:gd name="T21" fmla="*/ 0 w 32"/>
              <a:gd name="T22" fmla="*/ 0 h 22"/>
              <a:gd name="T23" fmla="*/ 32 w 3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2">
                <a:moveTo>
                  <a:pt x="32" y="22"/>
                </a:moveTo>
                <a:lnTo>
                  <a:pt x="1" y="22"/>
                </a:lnTo>
                <a:lnTo>
                  <a:pt x="0" y="0"/>
                </a:lnTo>
                <a:lnTo>
                  <a:pt x="31" y="0"/>
                </a:lnTo>
                <a:lnTo>
                  <a:pt x="32" y="22"/>
                </a:lnTo>
                <a:close/>
              </a:path>
            </a:pathLst>
          </a:custGeom>
          <a:solidFill>
            <a:srgbClr val="000000"/>
          </a:solidFill>
          <a:ln w="0">
            <a:solidFill>
              <a:srgbClr val="000000"/>
            </a:solidFill>
            <a:round/>
            <a:headEnd/>
            <a:tailEnd/>
          </a:ln>
        </p:spPr>
        <p:txBody>
          <a:bodyPr/>
          <a:lstStyle/>
          <a:p>
            <a:endParaRPr lang="en-US"/>
          </a:p>
        </p:txBody>
      </p:sp>
      <p:sp>
        <p:nvSpPr>
          <p:cNvPr id="68192" name="Freeform 606"/>
          <p:cNvSpPr>
            <a:spLocks noChangeAspect="1"/>
          </p:cNvSpPr>
          <p:nvPr/>
        </p:nvSpPr>
        <p:spPr bwMode="auto">
          <a:xfrm>
            <a:off x="9074150" y="3716338"/>
            <a:ext cx="9525" cy="9525"/>
          </a:xfrm>
          <a:custGeom>
            <a:avLst/>
            <a:gdLst>
              <a:gd name="T0" fmla="*/ 2147483647 w 31"/>
              <a:gd name="T1" fmla="*/ 2147483647 h 28"/>
              <a:gd name="T2" fmla="*/ 0 w 31"/>
              <a:gd name="T3" fmla="*/ 2147483647 h 28"/>
              <a:gd name="T4" fmla="*/ 0 w 31"/>
              <a:gd name="T5" fmla="*/ 0 h 28"/>
              <a:gd name="T6" fmla="*/ 0 w 31"/>
              <a:gd name="T7" fmla="*/ 0 h 28"/>
              <a:gd name="T8" fmla="*/ 2147483647 w 31"/>
              <a:gd name="T9" fmla="*/ 0 h 28"/>
              <a:gd name="T10" fmla="*/ 2147483647 w 31"/>
              <a:gd name="T11" fmla="*/ 0 h 28"/>
              <a:gd name="T12" fmla="*/ 2147483647 w 31"/>
              <a:gd name="T13" fmla="*/ 2147483647 h 28"/>
              <a:gd name="T14" fmla="*/ 0 60000 65536"/>
              <a:gd name="T15" fmla="*/ 0 60000 65536"/>
              <a:gd name="T16" fmla="*/ 0 60000 65536"/>
              <a:gd name="T17" fmla="*/ 0 60000 65536"/>
              <a:gd name="T18" fmla="*/ 0 60000 65536"/>
              <a:gd name="T19" fmla="*/ 0 60000 65536"/>
              <a:gd name="T20" fmla="*/ 0 60000 65536"/>
              <a:gd name="T21" fmla="*/ 0 w 31"/>
              <a:gd name="T22" fmla="*/ 0 h 28"/>
              <a:gd name="T23" fmla="*/ 31 w 31"/>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8">
                <a:moveTo>
                  <a:pt x="31" y="28"/>
                </a:moveTo>
                <a:lnTo>
                  <a:pt x="0" y="28"/>
                </a:lnTo>
                <a:lnTo>
                  <a:pt x="0" y="0"/>
                </a:lnTo>
                <a:lnTo>
                  <a:pt x="31" y="0"/>
                </a:lnTo>
                <a:lnTo>
                  <a:pt x="31" y="28"/>
                </a:lnTo>
                <a:close/>
              </a:path>
            </a:pathLst>
          </a:custGeom>
          <a:solidFill>
            <a:srgbClr val="000000"/>
          </a:solidFill>
          <a:ln w="0">
            <a:solidFill>
              <a:srgbClr val="000000"/>
            </a:solidFill>
            <a:round/>
            <a:headEnd/>
            <a:tailEnd/>
          </a:ln>
        </p:spPr>
        <p:txBody>
          <a:bodyPr/>
          <a:lstStyle/>
          <a:p>
            <a:endParaRPr lang="en-US"/>
          </a:p>
        </p:txBody>
      </p:sp>
      <p:sp>
        <p:nvSpPr>
          <p:cNvPr id="68193" name="Freeform 607"/>
          <p:cNvSpPr>
            <a:spLocks noChangeAspect="1"/>
          </p:cNvSpPr>
          <p:nvPr/>
        </p:nvSpPr>
        <p:spPr bwMode="auto">
          <a:xfrm>
            <a:off x="9074150" y="3705225"/>
            <a:ext cx="9525" cy="11113"/>
          </a:xfrm>
          <a:custGeom>
            <a:avLst/>
            <a:gdLst>
              <a:gd name="T0" fmla="*/ 2147483647 w 31"/>
              <a:gd name="T1" fmla="*/ 2147483647 h 34"/>
              <a:gd name="T2" fmla="*/ 0 w 31"/>
              <a:gd name="T3" fmla="*/ 2147483647 h 34"/>
              <a:gd name="T4" fmla="*/ 0 w 31"/>
              <a:gd name="T5" fmla="*/ 0 h 34"/>
              <a:gd name="T6" fmla="*/ 0 w 31"/>
              <a:gd name="T7" fmla="*/ 0 h 34"/>
              <a:gd name="T8" fmla="*/ 2147483647 w 31"/>
              <a:gd name="T9" fmla="*/ 0 h 34"/>
              <a:gd name="T10" fmla="*/ 2147483647 w 31"/>
              <a:gd name="T11" fmla="*/ 0 h 34"/>
              <a:gd name="T12" fmla="*/ 2147483647 w 31"/>
              <a:gd name="T13" fmla="*/ 2147483647 h 34"/>
              <a:gd name="T14" fmla="*/ 0 60000 65536"/>
              <a:gd name="T15" fmla="*/ 0 60000 65536"/>
              <a:gd name="T16" fmla="*/ 0 60000 65536"/>
              <a:gd name="T17" fmla="*/ 0 60000 65536"/>
              <a:gd name="T18" fmla="*/ 0 60000 65536"/>
              <a:gd name="T19" fmla="*/ 0 60000 65536"/>
              <a:gd name="T20" fmla="*/ 0 60000 65536"/>
              <a:gd name="T21" fmla="*/ 0 w 31"/>
              <a:gd name="T22" fmla="*/ 0 h 34"/>
              <a:gd name="T23" fmla="*/ 31 w 31"/>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4">
                <a:moveTo>
                  <a:pt x="31" y="34"/>
                </a:moveTo>
                <a:lnTo>
                  <a:pt x="0" y="34"/>
                </a:lnTo>
                <a:lnTo>
                  <a:pt x="0" y="0"/>
                </a:lnTo>
                <a:lnTo>
                  <a:pt x="31" y="0"/>
                </a:lnTo>
                <a:lnTo>
                  <a:pt x="31" y="34"/>
                </a:lnTo>
                <a:close/>
              </a:path>
            </a:pathLst>
          </a:custGeom>
          <a:solidFill>
            <a:srgbClr val="000000"/>
          </a:solidFill>
          <a:ln w="0">
            <a:solidFill>
              <a:srgbClr val="000000"/>
            </a:solidFill>
            <a:round/>
            <a:headEnd/>
            <a:tailEnd/>
          </a:ln>
        </p:spPr>
        <p:txBody>
          <a:bodyPr/>
          <a:lstStyle/>
          <a:p>
            <a:endParaRPr lang="en-US"/>
          </a:p>
        </p:txBody>
      </p:sp>
      <p:sp>
        <p:nvSpPr>
          <p:cNvPr id="68194" name="Freeform 608"/>
          <p:cNvSpPr>
            <a:spLocks noChangeAspect="1"/>
          </p:cNvSpPr>
          <p:nvPr/>
        </p:nvSpPr>
        <p:spPr bwMode="auto">
          <a:xfrm>
            <a:off x="9074150" y="3692525"/>
            <a:ext cx="9525" cy="12700"/>
          </a:xfrm>
          <a:custGeom>
            <a:avLst/>
            <a:gdLst>
              <a:gd name="T0" fmla="*/ 2147483647 w 31"/>
              <a:gd name="T1" fmla="*/ 2147483647 h 38"/>
              <a:gd name="T2" fmla="*/ 0 w 31"/>
              <a:gd name="T3" fmla="*/ 2147483647 h 38"/>
              <a:gd name="T4" fmla="*/ 0 w 31"/>
              <a:gd name="T5" fmla="*/ 0 h 38"/>
              <a:gd name="T6" fmla="*/ 0 w 31"/>
              <a:gd name="T7" fmla="*/ 0 h 38"/>
              <a:gd name="T8" fmla="*/ 2147483647 w 31"/>
              <a:gd name="T9" fmla="*/ 0 h 38"/>
              <a:gd name="T10" fmla="*/ 2147483647 w 31"/>
              <a:gd name="T11" fmla="*/ 0 h 38"/>
              <a:gd name="T12" fmla="*/ 2147483647 w 31"/>
              <a:gd name="T13" fmla="*/ 2147483647 h 38"/>
              <a:gd name="T14" fmla="*/ 0 60000 65536"/>
              <a:gd name="T15" fmla="*/ 0 60000 65536"/>
              <a:gd name="T16" fmla="*/ 0 60000 65536"/>
              <a:gd name="T17" fmla="*/ 0 60000 65536"/>
              <a:gd name="T18" fmla="*/ 0 60000 65536"/>
              <a:gd name="T19" fmla="*/ 0 60000 65536"/>
              <a:gd name="T20" fmla="*/ 0 60000 65536"/>
              <a:gd name="T21" fmla="*/ 0 w 31"/>
              <a:gd name="T22" fmla="*/ 0 h 38"/>
              <a:gd name="T23" fmla="*/ 31 w 31"/>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8">
                <a:moveTo>
                  <a:pt x="31" y="38"/>
                </a:moveTo>
                <a:lnTo>
                  <a:pt x="0" y="38"/>
                </a:lnTo>
                <a:lnTo>
                  <a:pt x="0" y="0"/>
                </a:lnTo>
                <a:lnTo>
                  <a:pt x="31" y="0"/>
                </a:lnTo>
                <a:lnTo>
                  <a:pt x="31" y="38"/>
                </a:lnTo>
                <a:close/>
              </a:path>
            </a:pathLst>
          </a:custGeom>
          <a:solidFill>
            <a:srgbClr val="000000"/>
          </a:solidFill>
          <a:ln w="0">
            <a:solidFill>
              <a:srgbClr val="000000"/>
            </a:solidFill>
            <a:round/>
            <a:headEnd/>
            <a:tailEnd/>
          </a:ln>
        </p:spPr>
        <p:txBody>
          <a:bodyPr/>
          <a:lstStyle/>
          <a:p>
            <a:endParaRPr lang="en-US"/>
          </a:p>
        </p:txBody>
      </p:sp>
      <p:sp>
        <p:nvSpPr>
          <p:cNvPr id="68195" name="Freeform 609"/>
          <p:cNvSpPr>
            <a:spLocks noChangeAspect="1"/>
          </p:cNvSpPr>
          <p:nvPr/>
        </p:nvSpPr>
        <p:spPr bwMode="auto">
          <a:xfrm>
            <a:off x="9074150" y="3678238"/>
            <a:ext cx="9525" cy="14287"/>
          </a:xfrm>
          <a:custGeom>
            <a:avLst/>
            <a:gdLst>
              <a:gd name="T0" fmla="*/ 2147483647 w 33"/>
              <a:gd name="T1" fmla="*/ 2147483647 h 39"/>
              <a:gd name="T2" fmla="*/ 0 w 33"/>
              <a:gd name="T3" fmla="*/ 2147483647 h 39"/>
              <a:gd name="T4" fmla="*/ 2147483647 w 33"/>
              <a:gd name="T5" fmla="*/ 0 h 39"/>
              <a:gd name="T6" fmla="*/ 2147483647 w 33"/>
              <a:gd name="T7" fmla="*/ 2147483647 h 39"/>
              <a:gd name="T8" fmla="*/ 2147483647 w 33"/>
              <a:gd name="T9" fmla="*/ 2147483647 h 39"/>
              <a:gd name="T10" fmla="*/ 2147483647 w 33"/>
              <a:gd name="T11" fmla="*/ 2147483647 h 39"/>
              <a:gd name="T12" fmla="*/ 2147483647 w 33"/>
              <a:gd name="T13" fmla="*/ 2147483647 h 39"/>
              <a:gd name="T14" fmla="*/ 0 60000 65536"/>
              <a:gd name="T15" fmla="*/ 0 60000 65536"/>
              <a:gd name="T16" fmla="*/ 0 60000 65536"/>
              <a:gd name="T17" fmla="*/ 0 60000 65536"/>
              <a:gd name="T18" fmla="*/ 0 60000 65536"/>
              <a:gd name="T19" fmla="*/ 0 60000 65536"/>
              <a:gd name="T20" fmla="*/ 0 60000 65536"/>
              <a:gd name="T21" fmla="*/ 0 w 33"/>
              <a:gd name="T22" fmla="*/ 0 h 39"/>
              <a:gd name="T23" fmla="*/ 33 w 33"/>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9">
                <a:moveTo>
                  <a:pt x="31" y="39"/>
                </a:moveTo>
                <a:lnTo>
                  <a:pt x="0" y="39"/>
                </a:lnTo>
                <a:lnTo>
                  <a:pt x="2" y="0"/>
                </a:lnTo>
                <a:lnTo>
                  <a:pt x="2" y="1"/>
                </a:lnTo>
                <a:lnTo>
                  <a:pt x="33" y="3"/>
                </a:lnTo>
                <a:lnTo>
                  <a:pt x="33" y="4"/>
                </a:lnTo>
                <a:lnTo>
                  <a:pt x="31" y="39"/>
                </a:lnTo>
                <a:close/>
              </a:path>
            </a:pathLst>
          </a:custGeom>
          <a:solidFill>
            <a:srgbClr val="000000"/>
          </a:solidFill>
          <a:ln w="0">
            <a:solidFill>
              <a:srgbClr val="000000"/>
            </a:solidFill>
            <a:round/>
            <a:headEnd/>
            <a:tailEnd/>
          </a:ln>
        </p:spPr>
        <p:txBody>
          <a:bodyPr/>
          <a:lstStyle/>
          <a:p>
            <a:endParaRPr lang="en-US"/>
          </a:p>
        </p:txBody>
      </p:sp>
      <p:sp>
        <p:nvSpPr>
          <p:cNvPr id="68196" name="Freeform 610"/>
          <p:cNvSpPr>
            <a:spLocks noChangeAspect="1"/>
          </p:cNvSpPr>
          <p:nvPr/>
        </p:nvSpPr>
        <p:spPr bwMode="auto">
          <a:xfrm>
            <a:off x="9074150" y="3665538"/>
            <a:ext cx="12700" cy="12700"/>
          </a:xfrm>
          <a:custGeom>
            <a:avLst/>
            <a:gdLst>
              <a:gd name="T0" fmla="*/ 2147483647 w 36"/>
              <a:gd name="T1" fmla="*/ 2147483647 h 41"/>
              <a:gd name="T2" fmla="*/ 0 w 36"/>
              <a:gd name="T3" fmla="*/ 2147483647 h 41"/>
              <a:gd name="T4" fmla="*/ 2147483647 w 36"/>
              <a:gd name="T5" fmla="*/ 0 h 41"/>
              <a:gd name="T6" fmla="*/ 2147483647 w 36"/>
              <a:gd name="T7" fmla="*/ 2147483647 h 41"/>
              <a:gd name="T8" fmla="*/ 2147483647 w 36"/>
              <a:gd name="T9" fmla="*/ 2147483647 h 41"/>
              <a:gd name="T10" fmla="*/ 2147483647 w 36"/>
              <a:gd name="T11" fmla="*/ 2147483647 h 41"/>
              <a:gd name="T12" fmla="*/ 2147483647 w 36"/>
              <a:gd name="T13" fmla="*/ 2147483647 h 41"/>
              <a:gd name="T14" fmla="*/ 0 60000 65536"/>
              <a:gd name="T15" fmla="*/ 0 60000 65536"/>
              <a:gd name="T16" fmla="*/ 0 60000 65536"/>
              <a:gd name="T17" fmla="*/ 0 60000 65536"/>
              <a:gd name="T18" fmla="*/ 0 60000 65536"/>
              <a:gd name="T19" fmla="*/ 0 60000 65536"/>
              <a:gd name="T20" fmla="*/ 0 60000 65536"/>
              <a:gd name="T21" fmla="*/ 0 w 36"/>
              <a:gd name="T22" fmla="*/ 0 h 41"/>
              <a:gd name="T23" fmla="*/ 36 w 36"/>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41">
                <a:moveTo>
                  <a:pt x="31" y="41"/>
                </a:moveTo>
                <a:lnTo>
                  <a:pt x="0" y="39"/>
                </a:lnTo>
                <a:lnTo>
                  <a:pt x="4" y="0"/>
                </a:lnTo>
                <a:lnTo>
                  <a:pt x="4" y="3"/>
                </a:lnTo>
                <a:lnTo>
                  <a:pt x="36" y="7"/>
                </a:lnTo>
                <a:lnTo>
                  <a:pt x="36" y="9"/>
                </a:lnTo>
                <a:lnTo>
                  <a:pt x="31" y="41"/>
                </a:lnTo>
                <a:close/>
              </a:path>
            </a:pathLst>
          </a:custGeom>
          <a:solidFill>
            <a:srgbClr val="000000"/>
          </a:solidFill>
          <a:ln w="0">
            <a:solidFill>
              <a:srgbClr val="000000"/>
            </a:solidFill>
            <a:round/>
            <a:headEnd/>
            <a:tailEnd/>
          </a:ln>
        </p:spPr>
        <p:txBody>
          <a:bodyPr/>
          <a:lstStyle/>
          <a:p>
            <a:endParaRPr lang="en-US"/>
          </a:p>
        </p:txBody>
      </p:sp>
      <p:sp>
        <p:nvSpPr>
          <p:cNvPr id="68197" name="Freeform 611"/>
          <p:cNvSpPr>
            <a:spLocks noChangeAspect="1"/>
          </p:cNvSpPr>
          <p:nvPr/>
        </p:nvSpPr>
        <p:spPr bwMode="auto">
          <a:xfrm>
            <a:off x="9075738" y="3652838"/>
            <a:ext cx="14287" cy="14287"/>
          </a:xfrm>
          <a:custGeom>
            <a:avLst/>
            <a:gdLst>
              <a:gd name="T0" fmla="*/ 2147483647 w 38"/>
              <a:gd name="T1" fmla="*/ 2147483647 h 40"/>
              <a:gd name="T2" fmla="*/ 0 w 38"/>
              <a:gd name="T3" fmla="*/ 2147483647 h 40"/>
              <a:gd name="T4" fmla="*/ 2147483647 w 38"/>
              <a:gd name="T5" fmla="*/ 2147483647 h 40"/>
              <a:gd name="T6" fmla="*/ 2147483647 w 38"/>
              <a:gd name="T7" fmla="*/ 0 h 40"/>
              <a:gd name="T8" fmla="*/ 2147483647 w 38"/>
              <a:gd name="T9" fmla="*/ 2147483647 h 40"/>
              <a:gd name="T10" fmla="*/ 2147483647 w 38"/>
              <a:gd name="T11" fmla="*/ 2147483647 h 40"/>
              <a:gd name="T12" fmla="*/ 2147483647 w 38"/>
              <a:gd name="T13" fmla="*/ 2147483647 h 40"/>
              <a:gd name="T14" fmla="*/ 0 60000 65536"/>
              <a:gd name="T15" fmla="*/ 0 60000 65536"/>
              <a:gd name="T16" fmla="*/ 0 60000 65536"/>
              <a:gd name="T17" fmla="*/ 0 60000 65536"/>
              <a:gd name="T18" fmla="*/ 0 60000 65536"/>
              <a:gd name="T19" fmla="*/ 0 60000 65536"/>
              <a:gd name="T20" fmla="*/ 0 60000 65536"/>
              <a:gd name="T21" fmla="*/ 0 w 38"/>
              <a:gd name="T22" fmla="*/ 0 h 40"/>
              <a:gd name="T23" fmla="*/ 38 w 38"/>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40">
                <a:moveTo>
                  <a:pt x="32" y="40"/>
                </a:moveTo>
                <a:lnTo>
                  <a:pt x="0" y="36"/>
                </a:lnTo>
                <a:lnTo>
                  <a:pt x="7" y="2"/>
                </a:lnTo>
                <a:lnTo>
                  <a:pt x="8" y="0"/>
                </a:lnTo>
                <a:lnTo>
                  <a:pt x="37" y="11"/>
                </a:lnTo>
                <a:lnTo>
                  <a:pt x="38" y="9"/>
                </a:lnTo>
                <a:lnTo>
                  <a:pt x="32" y="40"/>
                </a:lnTo>
                <a:close/>
              </a:path>
            </a:pathLst>
          </a:custGeom>
          <a:solidFill>
            <a:srgbClr val="000000"/>
          </a:solidFill>
          <a:ln w="0">
            <a:solidFill>
              <a:srgbClr val="000000"/>
            </a:solidFill>
            <a:round/>
            <a:headEnd/>
            <a:tailEnd/>
          </a:ln>
        </p:spPr>
        <p:txBody>
          <a:bodyPr/>
          <a:lstStyle/>
          <a:p>
            <a:endParaRPr lang="en-US"/>
          </a:p>
        </p:txBody>
      </p:sp>
      <p:sp>
        <p:nvSpPr>
          <p:cNvPr id="68198" name="Freeform 612"/>
          <p:cNvSpPr>
            <a:spLocks noChangeAspect="1"/>
          </p:cNvSpPr>
          <p:nvPr/>
        </p:nvSpPr>
        <p:spPr bwMode="auto">
          <a:xfrm>
            <a:off x="9078913" y="3644900"/>
            <a:ext cx="12700" cy="11113"/>
          </a:xfrm>
          <a:custGeom>
            <a:avLst/>
            <a:gdLst>
              <a:gd name="T0" fmla="*/ 2147483647 w 38"/>
              <a:gd name="T1" fmla="*/ 2147483647 h 35"/>
              <a:gd name="T2" fmla="*/ 0 w 38"/>
              <a:gd name="T3" fmla="*/ 2147483647 h 35"/>
              <a:gd name="T4" fmla="*/ 2147483647 w 38"/>
              <a:gd name="T5" fmla="*/ 0 h 35"/>
              <a:gd name="T6" fmla="*/ 2147483647 w 38"/>
              <a:gd name="T7" fmla="*/ 2147483647 h 35"/>
              <a:gd name="T8" fmla="*/ 2147483647 w 38"/>
              <a:gd name="T9" fmla="*/ 2147483647 h 35"/>
              <a:gd name="T10" fmla="*/ 0 60000 65536"/>
              <a:gd name="T11" fmla="*/ 0 60000 65536"/>
              <a:gd name="T12" fmla="*/ 0 60000 65536"/>
              <a:gd name="T13" fmla="*/ 0 60000 65536"/>
              <a:gd name="T14" fmla="*/ 0 60000 65536"/>
              <a:gd name="T15" fmla="*/ 0 w 38"/>
              <a:gd name="T16" fmla="*/ 0 h 35"/>
              <a:gd name="T17" fmla="*/ 38 w 38"/>
              <a:gd name="T18" fmla="*/ 35 h 35"/>
            </a:gdLst>
            <a:ahLst/>
            <a:cxnLst>
              <a:cxn ang="T10">
                <a:pos x="T0" y="T1"/>
              </a:cxn>
              <a:cxn ang="T11">
                <a:pos x="T2" y="T3"/>
              </a:cxn>
              <a:cxn ang="T12">
                <a:pos x="T4" y="T5"/>
              </a:cxn>
              <a:cxn ang="T13">
                <a:pos x="T6" y="T7"/>
              </a:cxn>
              <a:cxn ang="T14">
                <a:pos x="T8" y="T9"/>
              </a:cxn>
            </a:cxnLst>
            <a:rect l="T15" t="T16" r="T17" b="T18"/>
            <a:pathLst>
              <a:path w="38" h="35">
                <a:moveTo>
                  <a:pt x="29" y="35"/>
                </a:moveTo>
                <a:lnTo>
                  <a:pt x="0" y="24"/>
                </a:lnTo>
                <a:lnTo>
                  <a:pt x="9" y="0"/>
                </a:lnTo>
                <a:lnTo>
                  <a:pt x="38" y="11"/>
                </a:lnTo>
                <a:lnTo>
                  <a:pt x="29" y="35"/>
                </a:lnTo>
                <a:close/>
              </a:path>
            </a:pathLst>
          </a:custGeom>
          <a:solidFill>
            <a:srgbClr val="000000"/>
          </a:solidFill>
          <a:ln w="0">
            <a:solidFill>
              <a:srgbClr val="000000"/>
            </a:solidFill>
            <a:round/>
            <a:headEnd/>
            <a:tailEnd/>
          </a:ln>
        </p:spPr>
        <p:txBody>
          <a:bodyPr/>
          <a:lstStyle/>
          <a:p>
            <a:endParaRPr lang="en-US"/>
          </a:p>
        </p:txBody>
      </p:sp>
      <p:sp>
        <p:nvSpPr>
          <p:cNvPr id="68199" name="Freeform 613"/>
          <p:cNvSpPr>
            <a:spLocks noChangeAspect="1"/>
          </p:cNvSpPr>
          <p:nvPr/>
        </p:nvSpPr>
        <p:spPr bwMode="auto">
          <a:xfrm>
            <a:off x="9183688" y="3779838"/>
            <a:ext cx="11112" cy="3175"/>
          </a:xfrm>
          <a:custGeom>
            <a:avLst/>
            <a:gdLst>
              <a:gd name="T0" fmla="*/ 2147483647 w 27"/>
              <a:gd name="T1" fmla="*/ 2147483647 h 14"/>
              <a:gd name="T2" fmla="*/ 0 w 27"/>
              <a:gd name="T3" fmla="*/ 0 h 14"/>
              <a:gd name="T4" fmla="*/ 2147483647 w 27"/>
              <a:gd name="T5" fmla="*/ 2147483647 h 14"/>
              <a:gd name="T6" fmla="*/ 0 60000 65536"/>
              <a:gd name="T7" fmla="*/ 0 60000 65536"/>
              <a:gd name="T8" fmla="*/ 0 60000 65536"/>
              <a:gd name="T9" fmla="*/ 0 w 27"/>
              <a:gd name="T10" fmla="*/ 0 h 14"/>
              <a:gd name="T11" fmla="*/ 27 w 27"/>
              <a:gd name="T12" fmla="*/ 14 h 14"/>
            </a:gdLst>
            <a:ahLst/>
            <a:cxnLst>
              <a:cxn ang="T6">
                <a:pos x="T0" y="T1"/>
              </a:cxn>
              <a:cxn ang="T7">
                <a:pos x="T2" y="T3"/>
              </a:cxn>
              <a:cxn ang="T8">
                <a:pos x="T4" y="T5"/>
              </a:cxn>
            </a:cxnLst>
            <a:rect l="T9" t="T10" r="T11" b="T12"/>
            <a:pathLst>
              <a:path w="27" h="14">
                <a:moveTo>
                  <a:pt x="27" y="14"/>
                </a:moveTo>
                <a:lnTo>
                  <a:pt x="0" y="0"/>
                </a:lnTo>
                <a:lnTo>
                  <a:pt x="27" y="14"/>
                </a:lnTo>
                <a:close/>
              </a:path>
            </a:pathLst>
          </a:custGeom>
          <a:solidFill>
            <a:srgbClr val="000000"/>
          </a:solidFill>
          <a:ln w="0">
            <a:solidFill>
              <a:srgbClr val="000000"/>
            </a:solidFill>
            <a:round/>
            <a:headEnd/>
            <a:tailEnd/>
          </a:ln>
        </p:spPr>
        <p:txBody>
          <a:bodyPr/>
          <a:lstStyle/>
          <a:p>
            <a:endParaRPr lang="en-US"/>
          </a:p>
        </p:txBody>
      </p:sp>
      <p:sp>
        <p:nvSpPr>
          <p:cNvPr id="68200" name="Freeform 614"/>
          <p:cNvSpPr>
            <a:spLocks noChangeAspect="1"/>
          </p:cNvSpPr>
          <p:nvPr/>
        </p:nvSpPr>
        <p:spPr bwMode="auto">
          <a:xfrm>
            <a:off x="9237663" y="3724275"/>
            <a:ext cx="6350" cy="9525"/>
          </a:xfrm>
          <a:custGeom>
            <a:avLst/>
            <a:gdLst>
              <a:gd name="T0" fmla="*/ 0 w 22"/>
              <a:gd name="T1" fmla="*/ 2147483647 h 30"/>
              <a:gd name="T2" fmla="*/ 0 w 22"/>
              <a:gd name="T3" fmla="*/ 2147483647 h 30"/>
              <a:gd name="T4" fmla="*/ 2147483647 w 22"/>
              <a:gd name="T5" fmla="*/ 0 h 30"/>
              <a:gd name="T6" fmla="*/ 2147483647 w 22"/>
              <a:gd name="T7" fmla="*/ 0 h 30"/>
              <a:gd name="T8" fmla="*/ 2147483647 w 22"/>
              <a:gd name="T9" fmla="*/ 0 h 30"/>
              <a:gd name="T10" fmla="*/ 2147483647 w 22"/>
              <a:gd name="T11" fmla="*/ 2147483647 h 30"/>
              <a:gd name="T12" fmla="*/ 2147483647 w 22"/>
              <a:gd name="T13" fmla="*/ 2147483647 h 30"/>
              <a:gd name="T14" fmla="*/ 2147483647 w 22"/>
              <a:gd name="T15" fmla="*/ 2147483647 h 30"/>
              <a:gd name="T16" fmla="*/ 2147483647 w 22"/>
              <a:gd name="T17" fmla="*/ 2147483647 h 30"/>
              <a:gd name="T18" fmla="*/ 2147483647 w 22"/>
              <a:gd name="T19" fmla="*/ 2147483647 h 30"/>
              <a:gd name="T20" fmla="*/ 2147483647 w 22"/>
              <a:gd name="T21" fmla="*/ 2147483647 h 30"/>
              <a:gd name="T22" fmla="*/ 2147483647 w 22"/>
              <a:gd name="T23" fmla="*/ 2147483647 h 30"/>
              <a:gd name="T24" fmla="*/ 2147483647 w 22"/>
              <a:gd name="T25" fmla="*/ 2147483647 h 30"/>
              <a:gd name="T26" fmla="*/ 2147483647 w 22"/>
              <a:gd name="T27" fmla="*/ 2147483647 h 30"/>
              <a:gd name="T28" fmla="*/ 2147483647 w 22"/>
              <a:gd name="T29" fmla="*/ 2147483647 h 30"/>
              <a:gd name="T30" fmla="*/ 2147483647 w 22"/>
              <a:gd name="T31" fmla="*/ 2147483647 h 30"/>
              <a:gd name="T32" fmla="*/ 2147483647 w 22"/>
              <a:gd name="T33" fmla="*/ 2147483647 h 30"/>
              <a:gd name="T34" fmla="*/ 2147483647 w 22"/>
              <a:gd name="T35" fmla="*/ 2147483647 h 30"/>
              <a:gd name="T36" fmla="*/ 2147483647 w 22"/>
              <a:gd name="T37" fmla="*/ 2147483647 h 30"/>
              <a:gd name="T38" fmla="*/ 2147483647 w 22"/>
              <a:gd name="T39" fmla="*/ 2147483647 h 30"/>
              <a:gd name="T40" fmla="*/ 2147483647 w 22"/>
              <a:gd name="T41" fmla="*/ 2147483647 h 30"/>
              <a:gd name="T42" fmla="*/ 0 w 22"/>
              <a:gd name="T43" fmla="*/ 2147483647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
              <a:gd name="T67" fmla="*/ 0 h 30"/>
              <a:gd name="T68" fmla="*/ 22 w 22"/>
              <a:gd name="T69" fmla="*/ 30 h 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 h="30">
                <a:moveTo>
                  <a:pt x="0" y="1"/>
                </a:moveTo>
                <a:lnTo>
                  <a:pt x="0" y="1"/>
                </a:lnTo>
                <a:lnTo>
                  <a:pt x="3" y="0"/>
                </a:lnTo>
                <a:lnTo>
                  <a:pt x="5" y="0"/>
                </a:lnTo>
                <a:lnTo>
                  <a:pt x="7" y="0"/>
                </a:lnTo>
                <a:lnTo>
                  <a:pt x="10" y="1"/>
                </a:lnTo>
                <a:lnTo>
                  <a:pt x="12" y="2"/>
                </a:lnTo>
                <a:lnTo>
                  <a:pt x="15" y="3"/>
                </a:lnTo>
                <a:lnTo>
                  <a:pt x="17" y="5"/>
                </a:lnTo>
                <a:lnTo>
                  <a:pt x="18" y="7"/>
                </a:lnTo>
                <a:lnTo>
                  <a:pt x="21" y="9"/>
                </a:lnTo>
                <a:lnTo>
                  <a:pt x="22" y="12"/>
                </a:lnTo>
                <a:lnTo>
                  <a:pt x="22" y="14"/>
                </a:lnTo>
                <a:lnTo>
                  <a:pt x="22" y="16"/>
                </a:lnTo>
                <a:lnTo>
                  <a:pt x="21" y="19"/>
                </a:lnTo>
                <a:lnTo>
                  <a:pt x="19" y="21"/>
                </a:lnTo>
                <a:lnTo>
                  <a:pt x="18" y="25"/>
                </a:lnTo>
                <a:lnTo>
                  <a:pt x="16" y="27"/>
                </a:lnTo>
                <a:lnTo>
                  <a:pt x="14" y="28"/>
                </a:lnTo>
                <a:lnTo>
                  <a:pt x="12" y="30"/>
                </a:lnTo>
                <a:lnTo>
                  <a:pt x="0" y="1"/>
                </a:lnTo>
                <a:close/>
              </a:path>
            </a:pathLst>
          </a:custGeom>
          <a:solidFill>
            <a:srgbClr val="000000"/>
          </a:solidFill>
          <a:ln w="0">
            <a:solidFill>
              <a:srgbClr val="000000"/>
            </a:solidFill>
            <a:round/>
            <a:headEnd/>
            <a:tailEnd/>
          </a:ln>
        </p:spPr>
        <p:txBody>
          <a:bodyPr/>
          <a:lstStyle/>
          <a:p>
            <a:endParaRPr lang="en-US"/>
          </a:p>
        </p:txBody>
      </p:sp>
      <p:sp>
        <p:nvSpPr>
          <p:cNvPr id="68201" name="Freeform 615"/>
          <p:cNvSpPr>
            <a:spLocks noChangeAspect="1"/>
          </p:cNvSpPr>
          <p:nvPr/>
        </p:nvSpPr>
        <p:spPr bwMode="auto">
          <a:xfrm>
            <a:off x="9183688" y="3771900"/>
            <a:ext cx="15875" cy="11113"/>
          </a:xfrm>
          <a:custGeom>
            <a:avLst/>
            <a:gdLst>
              <a:gd name="T0" fmla="*/ 2147483647 w 39"/>
              <a:gd name="T1" fmla="*/ 2147483647 h 39"/>
              <a:gd name="T2" fmla="*/ 0 w 39"/>
              <a:gd name="T3" fmla="*/ 2147483647 h 39"/>
              <a:gd name="T4" fmla="*/ 2147483647 w 39"/>
              <a:gd name="T5" fmla="*/ 0 h 39"/>
              <a:gd name="T6" fmla="*/ 2147483647 w 39"/>
              <a:gd name="T7" fmla="*/ 2147483647 h 39"/>
              <a:gd name="T8" fmla="*/ 2147483647 w 39"/>
              <a:gd name="T9" fmla="*/ 2147483647 h 39"/>
              <a:gd name="T10" fmla="*/ 2147483647 w 39"/>
              <a:gd name="T11" fmla="*/ 2147483647 h 39"/>
              <a:gd name="T12" fmla="*/ 2147483647 w 39"/>
              <a:gd name="T13" fmla="*/ 2147483647 h 39"/>
              <a:gd name="T14" fmla="*/ 0 60000 65536"/>
              <a:gd name="T15" fmla="*/ 0 60000 65536"/>
              <a:gd name="T16" fmla="*/ 0 60000 65536"/>
              <a:gd name="T17" fmla="*/ 0 60000 65536"/>
              <a:gd name="T18" fmla="*/ 0 60000 65536"/>
              <a:gd name="T19" fmla="*/ 0 60000 65536"/>
              <a:gd name="T20" fmla="*/ 0 60000 65536"/>
              <a:gd name="T21" fmla="*/ 0 w 39"/>
              <a:gd name="T22" fmla="*/ 0 h 39"/>
              <a:gd name="T23" fmla="*/ 39 w 3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39">
                <a:moveTo>
                  <a:pt x="27" y="39"/>
                </a:moveTo>
                <a:lnTo>
                  <a:pt x="0" y="25"/>
                </a:lnTo>
                <a:lnTo>
                  <a:pt x="15" y="0"/>
                </a:lnTo>
                <a:lnTo>
                  <a:pt x="14" y="2"/>
                </a:lnTo>
                <a:lnTo>
                  <a:pt x="39" y="20"/>
                </a:lnTo>
                <a:lnTo>
                  <a:pt x="37" y="22"/>
                </a:lnTo>
                <a:lnTo>
                  <a:pt x="27" y="39"/>
                </a:lnTo>
                <a:close/>
              </a:path>
            </a:pathLst>
          </a:custGeom>
          <a:solidFill>
            <a:srgbClr val="000000"/>
          </a:solidFill>
          <a:ln w="0">
            <a:solidFill>
              <a:srgbClr val="000000"/>
            </a:solidFill>
            <a:round/>
            <a:headEnd/>
            <a:tailEnd/>
          </a:ln>
        </p:spPr>
        <p:txBody>
          <a:bodyPr/>
          <a:lstStyle/>
          <a:p>
            <a:endParaRPr lang="en-US"/>
          </a:p>
        </p:txBody>
      </p:sp>
      <p:sp>
        <p:nvSpPr>
          <p:cNvPr id="68202" name="Freeform 616"/>
          <p:cNvSpPr>
            <a:spLocks noChangeAspect="1"/>
          </p:cNvSpPr>
          <p:nvPr/>
        </p:nvSpPr>
        <p:spPr bwMode="auto">
          <a:xfrm>
            <a:off x="9191625" y="3763963"/>
            <a:ext cx="11113" cy="12700"/>
          </a:xfrm>
          <a:custGeom>
            <a:avLst/>
            <a:gdLst>
              <a:gd name="T0" fmla="*/ 2147483647 w 40"/>
              <a:gd name="T1" fmla="*/ 2147483647 h 40"/>
              <a:gd name="T2" fmla="*/ 0 w 40"/>
              <a:gd name="T3" fmla="*/ 2147483647 h 40"/>
              <a:gd name="T4" fmla="*/ 2147483647 w 40"/>
              <a:gd name="T5" fmla="*/ 0 h 40"/>
              <a:gd name="T6" fmla="*/ 2147483647 w 40"/>
              <a:gd name="T7" fmla="*/ 0 h 40"/>
              <a:gd name="T8" fmla="*/ 2147483647 w 40"/>
              <a:gd name="T9" fmla="*/ 2147483647 h 40"/>
              <a:gd name="T10" fmla="*/ 2147483647 w 40"/>
              <a:gd name="T11" fmla="*/ 2147483647 h 40"/>
              <a:gd name="T12" fmla="*/ 2147483647 w 40"/>
              <a:gd name="T13" fmla="*/ 2147483647 h 40"/>
              <a:gd name="T14" fmla="*/ 0 60000 65536"/>
              <a:gd name="T15" fmla="*/ 0 60000 65536"/>
              <a:gd name="T16" fmla="*/ 0 60000 65536"/>
              <a:gd name="T17" fmla="*/ 0 60000 65536"/>
              <a:gd name="T18" fmla="*/ 0 60000 65536"/>
              <a:gd name="T19" fmla="*/ 0 60000 65536"/>
              <a:gd name="T20" fmla="*/ 0 60000 65536"/>
              <a:gd name="T21" fmla="*/ 0 w 40"/>
              <a:gd name="T22" fmla="*/ 0 h 40"/>
              <a:gd name="T23" fmla="*/ 40 w 40"/>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40">
                <a:moveTo>
                  <a:pt x="25" y="40"/>
                </a:moveTo>
                <a:lnTo>
                  <a:pt x="0" y="22"/>
                </a:lnTo>
                <a:lnTo>
                  <a:pt x="15" y="0"/>
                </a:lnTo>
                <a:lnTo>
                  <a:pt x="40" y="19"/>
                </a:lnTo>
                <a:lnTo>
                  <a:pt x="25" y="40"/>
                </a:lnTo>
                <a:close/>
              </a:path>
            </a:pathLst>
          </a:custGeom>
          <a:solidFill>
            <a:srgbClr val="000000"/>
          </a:solidFill>
          <a:ln w="0">
            <a:solidFill>
              <a:srgbClr val="000000"/>
            </a:solidFill>
            <a:round/>
            <a:headEnd/>
            <a:tailEnd/>
          </a:ln>
        </p:spPr>
        <p:txBody>
          <a:bodyPr/>
          <a:lstStyle/>
          <a:p>
            <a:endParaRPr lang="en-US"/>
          </a:p>
        </p:txBody>
      </p:sp>
      <p:sp>
        <p:nvSpPr>
          <p:cNvPr id="68203" name="Freeform 617"/>
          <p:cNvSpPr>
            <a:spLocks noChangeAspect="1"/>
          </p:cNvSpPr>
          <p:nvPr/>
        </p:nvSpPr>
        <p:spPr bwMode="auto">
          <a:xfrm>
            <a:off x="9194800" y="3754438"/>
            <a:ext cx="20638" cy="15875"/>
          </a:xfrm>
          <a:custGeom>
            <a:avLst/>
            <a:gdLst>
              <a:gd name="T0" fmla="*/ 2147483647 w 60"/>
              <a:gd name="T1" fmla="*/ 2147483647 h 46"/>
              <a:gd name="T2" fmla="*/ 0 w 60"/>
              <a:gd name="T3" fmla="*/ 2147483647 h 46"/>
              <a:gd name="T4" fmla="*/ 0 w 60"/>
              <a:gd name="T5" fmla="*/ 2147483647 h 46"/>
              <a:gd name="T6" fmla="*/ 2147483647 w 60"/>
              <a:gd name="T7" fmla="*/ 2147483647 h 46"/>
              <a:gd name="T8" fmla="*/ 2147483647 w 60"/>
              <a:gd name="T9" fmla="*/ 2147483647 h 46"/>
              <a:gd name="T10" fmla="*/ 2147483647 w 60"/>
              <a:gd name="T11" fmla="*/ 0 h 46"/>
              <a:gd name="T12" fmla="*/ 2147483647 w 60"/>
              <a:gd name="T13" fmla="*/ 2147483647 h 46"/>
              <a:gd name="T14" fmla="*/ 0 60000 65536"/>
              <a:gd name="T15" fmla="*/ 0 60000 65536"/>
              <a:gd name="T16" fmla="*/ 0 60000 65536"/>
              <a:gd name="T17" fmla="*/ 0 60000 65536"/>
              <a:gd name="T18" fmla="*/ 0 60000 65536"/>
              <a:gd name="T19" fmla="*/ 0 60000 65536"/>
              <a:gd name="T20" fmla="*/ 0 60000 65536"/>
              <a:gd name="T21" fmla="*/ 0 w 60"/>
              <a:gd name="T22" fmla="*/ 0 h 46"/>
              <a:gd name="T23" fmla="*/ 60 w 60"/>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46">
                <a:moveTo>
                  <a:pt x="25" y="46"/>
                </a:moveTo>
                <a:lnTo>
                  <a:pt x="0" y="27"/>
                </a:lnTo>
                <a:lnTo>
                  <a:pt x="19" y="4"/>
                </a:lnTo>
                <a:lnTo>
                  <a:pt x="42" y="23"/>
                </a:lnTo>
                <a:lnTo>
                  <a:pt x="60" y="0"/>
                </a:lnTo>
                <a:lnTo>
                  <a:pt x="25" y="46"/>
                </a:lnTo>
                <a:close/>
              </a:path>
            </a:pathLst>
          </a:custGeom>
          <a:solidFill>
            <a:srgbClr val="000000"/>
          </a:solidFill>
          <a:ln w="0">
            <a:solidFill>
              <a:srgbClr val="000000"/>
            </a:solidFill>
            <a:round/>
            <a:headEnd/>
            <a:tailEnd/>
          </a:ln>
        </p:spPr>
        <p:txBody>
          <a:bodyPr/>
          <a:lstStyle/>
          <a:p>
            <a:endParaRPr lang="en-US"/>
          </a:p>
        </p:txBody>
      </p:sp>
      <p:sp>
        <p:nvSpPr>
          <p:cNvPr id="68204" name="Freeform 618"/>
          <p:cNvSpPr>
            <a:spLocks noChangeAspect="1"/>
          </p:cNvSpPr>
          <p:nvPr/>
        </p:nvSpPr>
        <p:spPr bwMode="auto">
          <a:xfrm>
            <a:off x="9201150" y="3744913"/>
            <a:ext cx="14288" cy="19050"/>
          </a:xfrm>
          <a:custGeom>
            <a:avLst/>
            <a:gdLst>
              <a:gd name="T0" fmla="*/ 2147483647 w 41"/>
              <a:gd name="T1" fmla="*/ 2147483647 h 52"/>
              <a:gd name="T2" fmla="*/ 0 w 41"/>
              <a:gd name="T3" fmla="*/ 2147483647 h 52"/>
              <a:gd name="T4" fmla="*/ 2147483647 w 41"/>
              <a:gd name="T5" fmla="*/ 0 h 52"/>
              <a:gd name="T6" fmla="*/ 2147483647 w 41"/>
              <a:gd name="T7" fmla="*/ 2147483647 h 52"/>
              <a:gd name="T8" fmla="*/ 2147483647 w 41"/>
              <a:gd name="T9" fmla="*/ 2147483647 h 52"/>
              <a:gd name="T10" fmla="*/ 2147483647 w 41"/>
              <a:gd name="T11" fmla="*/ 2147483647 h 52"/>
              <a:gd name="T12" fmla="*/ 2147483647 w 41"/>
              <a:gd name="T13" fmla="*/ 2147483647 h 52"/>
              <a:gd name="T14" fmla="*/ 0 60000 65536"/>
              <a:gd name="T15" fmla="*/ 0 60000 65536"/>
              <a:gd name="T16" fmla="*/ 0 60000 65536"/>
              <a:gd name="T17" fmla="*/ 0 60000 65536"/>
              <a:gd name="T18" fmla="*/ 0 60000 65536"/>
              <a:gd name="T19" fmla="*/ 0 60000 65536"/>
              <a:gd name="T20" fmla="*/ 0 60000 65536"/>
              <a:gd name="T21" fmla="*/ 0 w 41"/>
              <a:gd name="T22" fmla="*/ 0 h 52"/>
              <a:gd name="T23" fmla="*/ 41 w 41"/>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52">
                <a:moveTo>
                  <a:pt x="23" y="52"/>
                </a:moveTo>
                <a:lnTo>
                  <a:pt x="0" y="33"/>
                </a:lnTo>
                <a:lnTo>
                  <a:pt x="28" y="0"/>
                </a:lnTo>
                <a:lnTo>
                  <a:pt x="19" y="9"/>
                </a:lnTo>
                <a:lnTo>
                  <a:pt x="41" y="30"/>
                </a:lnTo>
                <a:lnTo>
                  <a:pt x="32" y="39"/>
                </a:lnTo>
                <a:lnTo>
                  <a:pt x="23" y="52"/>
                </a:lnTo>
                <a:close/>
              </a:path>
            </a:pathLst>
          </a:custGeom>
          <a:solidFill>
            <a:srgbClr val="000000"/>
          </a:solidFill>
          <a:ln w="0">
            <a:solidFill>
              <a:srgbClr val="000000"/>
            </a:solidFill>
            <a:round/>
            <a:headEnd/>
            <a:tailEnd/>
          </a:ln>
        </p:spPr>
        <p:txBody>
          <a:bodyPr/>
          <a:lstStyle/>
          <a:p>
            <a:endParaRPr lang="en-US"/>
          </a:p>
        </p:txBody>
      </p:sp>
      <p:sp>
        <p:nvSpPr>
          <p:cNvPr id="68205" name="Freeform 619"/>
          <p:cNvSpPr>
            <a:spLocks noChangeAspect="1"/>
          </p:cNvSpPr>
          <p:nvPr/>
        </p:nvSpPr>
        <p:spPr bwMode="auto">
          <a:xfrm>
            <a:off x="9207500" y="3740150"/>
            <a:ext cx="17463" cy="14288"/>
          </a:xfrm>
          <a:custGeom>
            <a:avLst/>
            <a:gdLst>
              <a:gd name="T0" fmla="*/ 2147483647 w 42"/>
              <a:gd name="T1" fmla="*/ 2147483647 h 44"/>
              <a:gd name="T2" fmla="*/ 0 w 42"/>
              <a:gd name="T3" fmla="*/ 2147483647 h 44"/>
              <a:gd name="T4" fmla="*/ 2147483647 w 42"/>
              <a:gd name="T5" fmla="*/ 0 h 44"/>
              <a:gd name="T6" fmla="*/ 2147483647 w 42"/>
              <a:gd name="T7" fmla="*/ 0 h 44"/>
              <a:gd name="T8" fmla="*/ 2147483647 w 42"/>
              <a:gd name="T9" fmla="*/ 2147483647 h 44"/>
              <a:gd name="T10" fmla="*/ 2147483647 w 42"/>
              <a:gd name="T11" fmla="*/ 2147483647 h 44"/>
              <a:gd name="T12" fmla="*/ 2147483647 w 42"/>
              <a:gd name="T13" fmla="*/ 2147483647 h 44"/>
              <a:gd name="T14" fmla="*/ 0 60000 65536"/>
              <a:gd name="T15" fmla="*/ 0 60000 65536"/>
              <a:gd name="T16" fmla="*/ 0 60000 65536"/>
              <a:gd name="T17" fmla="*/ 0 60000 65536"/>
              <a:gd name="T18" fmla="*/ 0 60000 65536"/>
              <a:gd name="T19" fmla="*/ 0 60000 65536"/>
              <a:gd name="T20" fmla="*/ 0 60000 65536"/>
              <a:gd name="T21" fmla="*/ 0 w 42"/>
              <a:gd name="T22" fmla="*/ 0 h 44"/>
              <a:gd name="T23" fmla="*/ 42 w 42"/>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44">
                <a:moveTo>
                  <a:pt x="22" y="44"/>
                </a:moveTo>
                <a:lnTo>
                  <a:pt x="0" y="23"/>
                </a:lnTo>
                <a:lnTo>
                  <a:pt x="19" y="0"/>
                </a:lnTo>
                <a:lnTo>
                  <a:pt x="20" y="0"/>
                </a:lnTo>
                <a:lnTo>
                  <a:pt x="41" y="23"/>
                </a:lnTo>
                <a:lnTo>
                  <a:pt x="42" y="23"/>
                </a:lnTo>
                <a:lnTo>
                  <a:pt x="22" y="44"/>
                </a:lnTo>
                <a:close/>
              </a:path>
            </a:pathLst>
          </a:custGeom>
          <a:solidFill>
            <a:srgbClr val="000000"/>
          </a:solidFill>
          <a:ln w="0">
            <a:solidFill>
              <a:srgbClr val="000000"/>
            </a:solidFill>
            <a:round/>
            <a:headEnd/>
            <a:tailEnd/>
          </a:ln>
        </p:spPr>
        <p:txBody>
          <a:bodyPr/>
          <a:lstStyle/>
          <a:p>
            <a:endParaRPr lang="en-US"/>
          </a:p>
        </p:txBody>
      </p:sp>
      <p:sp>
        <p:nvSpPr>
          <p:cNvPr id="68206" name="Freeform 620"/>
          <p:cNvSpPr>
            <a:spLocks noChangeAspect="1"/>
          </p:cNvSpPr>
          <p:nvPr/>
        </p:nvSpPr>
        <p:spPr bwMode="auto">
          <a:xfrm>
            <a:off x="9215438" y="3730625"/>
            <a:ext cx="14287" cy="17463"/>
          </a:xfrm>
          <a:custGeom>
            <a:avLst/>
            <a:gdLst>
              <a:gd name="T0" fmla="*/ 2147483647 w 41"/>
              <a:gd name="T1" fmla="*/ 2147483647 h 42"/>
              <a:gd name="T2" fmla="*/ 0 w 41"/>
              <a:gd name="T3" fmla="*/ 2147483647 h 42"/>
              <a:gd name="T4" fmla="*/ 2147483647 w 41"/>
              <a:gd name="T5" fmla="*/ 0 h 42"/>
              <a:gd name="T6" fmla="*/ 2147483647 w 41"/>
              <a:gd name="T7" fmla="*/ 0 h 42"/>
              <a:gd name="T8" fmla="*/ 2147483647 w 41"/>
              <a:gd name="T9" fmla="*/ 2147483647 h 42"/>
              <a:gd name="T10" fmla="*/ 2147483647 w 41"/>
              <a:gd name="T11" fmla="*/ 2147483647 h 42"/>
              <a:gd name="T12" fmla="*/ 2147483647 w 41"/>
              <a:gd name="T13" fmla="*/ 2147483647 h 42"/>
              <a:gd name="T14" fmla="*/ 0 60000 65536"/>
              <a:gd name="T15" fmla="*/ 0 60000 65536"/>
              <a:gd name="T16" fmla="*/ 0 60000 65536"/>
              <a:gd name="T17" fmla="*/ 0 60000 65536"/>
              <a:gd name="T18" fmla="*/ 0 60000 65536"/>
              <a:gd name="T19" fmla="*/ 0 60000 65536"/>
              <a:gd name="T20" fmla="*/ 0 60000 65536"/>
              <a:gd name="T21" fmla="*/ 0 w 41"/>
              <a:gd name="T22" fmla="*/ 0 h 42"/>
              <a:gd name="T23" fmla="*/ 41 w 41"/>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42">
                <a:moveTo>
                  <a:pt x="21" y="42"/>
                </a:moveTo>
                <a:lnTo>
                  <a:pt x="0" y="19"/>
                </a:lnTo>
                <a:lnTo>
                  <a:pt x="23" y="0"/>
                </a:lnTo>
                <a:lnTo>
                  <a:pt x="22" y="0"/>
                </a:lnTo>
                <a:lnTo>
                  <a:pt x="41" y="25"/>
                </a:lnTo>
                <a:lnTo>
                  <a:pt x="40" y="25"/>
                </a:lnTo>
                <a:lnTo>
                  <a:pt x="21" y="42"/>
                </a:lnTo>
                <a:close/>
              </a:path>
            </a:pathLst>
          </a:custGeom>
          <a:solidFill>
            <a:srgbClr val="000000"/>
          </a:solidFill>
          <a:ln w="0">
            <a:solidFill>
              <a:srgbClr val="000000"/>
            </a:solidFill>
            <a:round/>
            <a:headEnd/>
            <a:tailEnd/>
          </a:ln>
        </p:spPr>
        <p:txBody>
          <a:bodyPr/>
          <a:lstStyle/>
          <a:p>
            <a:endParaRPr lang="en-US"/>
          </a:p>
        </p:txBody>
      </p:sp>
      <p:sp>
        <p:nvSpPr>
          <p:cNvPr id="68207" name="Freeform 621"/>
          <p:cNvSpPr>
            <a:spLocks noChangeAspect="1"/>
          </p:cNvSpPr>
          <p:nvPr/>
        </p:nvSpPr>
        <p:spPr bwMode="auto">
          <a:xfrm>
            <a:off x="9224963" y="3727450"/>
            <a:ext cx="11112" cy="15875"/>
          </a:xfrm>
          <a:custGeom>
            <a:avLst/>
            <a:gdLst>
              <a:gd name="T0" fmla="*/ 2147483647 w 36"/>
              <a:gd name="T1" fmla="*/ 2147483647 h 42"/>
              <a:gd name="T2" fmla="*/ 0 w 36"/>
              <a:gd name="T3" fmla="*/ 2147483647 h 42"/>
              <a:gd name="T4" fmla="*/ 2147483647 w 36"/>
              <a:gd name="T5" fmla="*/ 0 h 42"/>
              <a:gd name="T6" fmla="*/ 2147483647 w 36"/>
              <a:gd name="T7" fmla="*/ 0 h 42"/>
              <a:gd name="T8" fmla="*/ 2147483647 w 36"/>
              <a:gd name="T9" fmla="*/ 2147483647 h 42"/>
              <a:gd name="T10" fmla="*/ 2147483647 w 36"/>
              <a:gd name="T11" fmla="*/ 2147483647 h 42"/>
              <a:gd name="T12" fmla="*/ 2147483647 w 36"/>
              <a:gd name="T13" fmla="*/ 2147483647 h 42"/>
              <a:gd name="T14" fmla="*/ 0 60000 65536"/>
              <a:gd name="T15" fmla="*/ 0 60000 65536"/>
              <a:gd name="T16" fmla="*/ 0 60000 65536"/>
              <a:gd name="T17" fmla="*/ 0 60000 65536"/>
              <a:gd name="T18" fmla="*/ 0 60000 65536"/>
              <a:gd name="T19" fmla="*/ 0 60000 65536"/>
              <a:gd name="T20" fmla="*/ 0 60000 65536"/>
              <a:gd name="T21" fmla="*/ 0 w 36"/>
              <a:gd name="T22" fmla="*/ 0 h 42"/>
              <a:gd name="T23" fmla="*/ 36 w 36"/>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42">
                <a:moveTo>
                  <a:pt x="19" y="42"/>
                </a:moveTo>
                <a:lnTo>
                  <a:pt x="0" y="17"/>
                </a:lnTo>
                <a:lnTo>
                  <a:pt x="22" y="0"/>
                </a:lnTo>
                <a:lnTo>
                  <a:pt x="23" y="0"/>
                </a:lnTo>
                <a:lnTo>
                  <a:pt x="35" y="29"/>
                </a:lnTo>
                <a:lnTo>
                  <a:pt x="36" y="29"/>
                </a:lnTo>
                <a:lnTo>
                  <a:pt x="19" y="42"/>
                </a:lnTo>
                <a:close/>
              </a:path>
            </a:pathLst>
          </a:custGeom>
          <a:solidFill>
            <a:srgbClr val="000000"/>
          </a:solidFill>
          <a:ln w="0">
            <a:solidFill>
              <a:srgbClr val="000000"/>
            </a:solidFill>
            <a:round/>
            <a:headEnd/>
            <a:tailEnd/>
          </a:ln>
        </p:spPr>
        <p:txBody>
          <a:bodyPr/>
          <a:lstStyle/>
          <a:p>
            <a:endParaRPr lang="en-US"/>
          </a:p>
        </p:txBody>
      </p:sp>
      <p:sp>
        <p:nvSpPr>
          <p:cNvPr id="68208" name="Freeform 622"/>
          <p:cNvSpPr>
            <a:spLocks noChangeAspect="1"/>
          </p:cNvSpPr>
          <p:nvPr/>
        </p:nvSpPr>
        <p:spPr bwMode="auto">
          <a:xfrm>
            <a:off x="9229725" y="3724275"/>
            <a:ext cx="12700" cy="14288"/>
          </a:xfrm>
          <a:custGeom>
            <a:avLst/>
            <a:gdLst>
              <a:gd name="T0" fmla="*/ 2147483647 w 33"/>
              <a:gd name="T1" fmla="*/ 2147483647 h 38"/>
              <a:gd name="T2" fmla="*/ 0 w 33"/>
              <a:gd name="T3" fmla="*/ 2147483647 h 38"/>
              <a:gd name="T4" fmla="*/ 2147483647 w 33"/>
              <a:gd name="T5" fmla="*/ 0 h 38"/>
              <a:gd name="T6" fmla="*/ 2147483647 w 33"/>
              <a:gd name="T7" fmla="*/ 2147483647 h 38"/>
              <a:gd name="T8" fmla="*/ 2147483647 w 33"/>
              <a:gd name="T9" fmla="*/ 2147483647 h 38"/>
              <a:gd name="T10" fmla="*/ 0 60000 65536"/>
              <a:gd name="T11" fmla="*/ 0 60000 65536"/>
              <a:gd name="T12" fmla="*/ 0 60000 65536"/>
              <a:gd name="T13" fmla="*/ 0 60000 65536"/>
              <a:gd name="T14" fmla="*/ 0 60000 65536"/>
              <a:gd name="T15" fmla="*/ 0 w 33"/>
              <a:gd name="T16" fmla="*/ 0 h 38"/>
              <a:gd name="T17" fmla="*/ 33 w 33"/>
              <a:gd name="T18" fmla="*/ 38 h 38"/>
            </a:gdLst>
            <a:ahLst/>
            <a:cxnLst>
              <a:cxn ang="T10">
                <a:pos x="T0" y="T1"/>
              </a:cxn>
              <a:cxn ang="T11">
                <a:pos x="T2" y="T3"/>
              </a:cxn>
              <a:cxn ang="T12">
                <a:pos x="T4" y="T5"/>
              </a:cxn>
              <a:cxn ang="T13">
                <a:pos x="T6" y="T7"/>
              </a:cxn>
              <a:cxn ang="T14">
                <a:pos x="T8" y="T9"/>
              </a:cxn>
            </a:cxnLst>
            <a:rect l="T15" t="T16" r="T17" b="T18"/>
            <a:pathLst>
              <a:path w="33" h="38">
                <a:moveTo>
                  <a:pt x="12" y="38"/>
                </a:moveTo>
                <a:lnTo>
                  <a:pt x="0" y="9"/>
                </a:lnTo>
                <a:lnTo>
                  <a:pt x="21" y="0"/>
                </a:lnTo>
                <a:lnTo>
                  <a:pt x="33" y="29"/>
                </a:lnTo>
                <a:lnTo>
                  <a:pt x="12" y="38"/>
                </a:lnTo>
                <a:close/>
              </a:path>
            </a:pathLst>
          </a:custGeom>
          <a:solidFill>
            <a:srgbClr val="000000"/>
          </a:solidFill>
          <a:ln w="0">
            <a:solidFill>
              <a:srgbClr val="000000"/>
            </a:solidFill>
            <a:round/>
            <a:headEnd/>
            <a:tailEnd/>
          </a:ln>
        </p:spPr>
        <p:txBody>
          <a:bodyPr/>
          <a:lstStyle/>
          <a:p>
            <a:endParaRPr lang="en-US"/>
          </a:p>
        </p:txBody>
      </p:sp>
      <p:sp>
        <p:nvSpPr>
          <p:cNvPr id="68209" name="Freeform 623"/>
          <p:cNvSpPr>
            <a:spLocks noChangeAspect="1"/>
          </p:cNvSpPr>
          <p:nvPr/>
        </p:nvSpPr>
        <p:spPr bwMode="auto">
          <a:xfrm>
            <a:off x="9234488" y="3729038"/>
            <a:ext cx="9525" cy="4762"/>
          </a:xfrm>
          <a:custGeom>
            <a:avLst/>
            <a:gdLst>
              <a:gd name="T0" fmla="*/ 2147483647 w 32"/>
              <a:gd name="T1" fmla="*/ 0 h 16"/>
              <a:gd name="T2" fmla="*/ 2147483647 w 32"/>
              <a:gd name="T3" fmla="*/ 0 h 16"/>
              <a:gd name="T4" fmla="*/ 2147483647 w 32"/>
              <a:gd name="T5" fmla="*/ 2147483647 h 16"/>
              <a:gd name="T6" fmla="*/ 2147483647 w 32"/>
              <a:gd name="T7" fmla="*/ 2147483647 h 16"/>
              <a:gd name="T8" fmla="*/ 2147483647 w 32"/>
              <a:gd name="T9" fmla="*/ 2147483647 h 16"/>
              <a:gd name="T10" fmla="*/ 2147483647 w 32"/>
              <a:gd name="T11" fmla="*/ 2147483647 h 16"/>
              <a:gd name="T12" fmla="*/ 2147483647 w 32"/>
              <a:gd name="T13" fmla="*/ 2147483647 h 16"/>
              <a:gd name="T14" fmla="*/ 2147483647 w 32"/>
              <a:gd name="T15" fmla="*/ 2147483647 h 16"/>
              <a:gd name="T16" fmla="*/ 2147483647 w 32"/>
              <a:gd name="T17" fmla="*/ 2147483647 h 16"/>
              <a:gd name="T18" fmla="*/ 2147483647 w 32"/>
              <a:gd name="T19" fmla="*/ 2147483647 h 16"/>
              <a:gd name="T20" fmla="*/ 2147483647 w 32"/>
              <a:gd name="T21" fmla="*/ 2147483647 h 16"/>
              <a:gd name="T22" fmla="*/ 2147483647 w 32"/>
              <a:gd name="T23" fmla="*/ 2147483647 h 16"/>
              <a:gd name="T24" fmla="*/ 2147483647 w 32"/>
              <a:gd name="T25" fmla="*/ 2147483647 h 16"/>
              <a:gd name="T26" fmla="*/ 2147483647 w 32"/>
              <a:gd name="T27" fmla="*/ 2147483647 h 16"/>
              <a:gd name="T28" fmla="*/ 2147483647 w 32"/>
              <a:gd name="T29" fmla="*/ 2147483647 h 16"/>
              <a:gd name="T30" fmla="*/ 2147483647 w 32"/>
              <a:gd name="T31" fmla="*/ 2147483647 h 16"/>
              <a:gd name="T32" fmla="*/ 2147483647 w 32"/>
              <a:gd name="T33" fmla="*/ 2147483647 h 16"/>
              <a:gd name="T34" fmla="*/ 2147483647 w 32"/>
              <a:gd name="T35" fmla="*/ 2147483647 h 16"/>
              <a:gd name="T36" fmla="*/ 0 w 32"/>
              <a:gd name="T37" fmla="*/ 2147483647 h 16"/>
              <a:gd name="T38" fmla="*/ 0 w 32"/>
              <a:gd name="T39" fmla="*/ 0 h 16"/>
              <a:gd name="T40" fmla="*/ 0 w 32"/>
              <a:gd name="T41" fmla="*/ 0 h 16"/>
              <a:gd name="T42" fmla="*/ 2147483647 w 32"/>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
              <a:gd name="T67" fmla="*/ 0 h 16"/>
              <a:gd name="T68" fmla="*/ 32 w 32"/>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 h="16">
                <a:moveTo>
                  <a:pt x="32" y="0"/>
                </a:moveTo>
                <a:lnTo>
                  <a:pt x="32" y="0"/>
                </a:lnTo>
                <a:lnTo>
                  <a:pt x="32" y="2"/>
                </a:lnTo>
                <a:lnTo>
                  <a:pt x="31" y="5"/>
                </a:lnTo>
                <a:lnTo>
                  <a:pt x="29" y="8"/>
                </a:lnTo>
                <a:lnTo>
                  <a:pt x="27" y="10"/>
                </a:lnTo>
                <a:lnTo>
                  <a:pt x="25" y="12"/>
                </a:lnTo>
                <a:lnTo>
                  <a:pt x="23" y="14"/>
                </a:lnTo>
                <a:lnTo>
                  <a:pt x="21" y="15"/>
                </a:lnTo>
                <a:lnTo>
                  <a:pt x="18" y="16"/>
                </a:lnTo>
                <a:lnTo>
                  <a:pt x="16" y="16"/>
                </a:lnTo>
                <a:lnTo>
                  <a:pt x="14" y="16"/>
                </a:lnTo>
                <a:lnTo>
                  <a:pt x="11" y="15"/>
                </a:lnTo>
                <a:lnTo>
                  <a:pt x="9" y="14"/>
                </a:lnTo>
                <a:lnTo>
                  <a:pt x="7" y="12"/>
                </a:lnTo>
                <a:lnTo>
                  <a:pt x="5" y="10"/>
                </a:lnTo>
                <a:lnTo>
                  <a:pt x="2" y="8"/>
                </a:lnTo>
                <a:lnTo>
                  <a:pt x="1" y="5"/>
                </a:lnTo>
                <a:lnTo>
                  <a:pt x="0" y="2"/>
                </a:lnTo>
                <a:lnTo>
                  <a:pt x="0" y="0"/>
                </a:lnTo>
                <a:lnTo>
                  <a:pt x="32" y="0"/>
                </a:lnTo>
                <a:close/>
              </a:path>
            </a:pathLst>
          </a:custGeom>
          <a:solidFill>
            <a:srgbClr val="000000"/>
          </a:solidFill>
          <a:ln w="0">
            <a:solidFill>
              <a:srgbClr val="000000"/>
            </a:solidFill>
            <a:round/>
            <a:headEnd/>
            <a:tailEnd/>
          </a:ln>
        </p:spPr>
        <p:txBody>
          <a:bodyPr/>
          <a:lstStyle/>
          <a:p>
            <a:endParaRPr lang="en-US"/>
          </a:p>
        </p:txBody>
      </p:sp>
      <p:sp>
        <p:nvSpPr>
          <p:cNvPr id="68210" name="Freeform 624"/>
          <p:cNvSpPr>
            <a:spLocks noChangeAspect="1"/>
          </p:cNvSpPr>
          <p:nvPr/>
        </p:nvSpPr>
        <p:spPr bwMode="auto">
          <a:xfrm>
            <a:off x="9234488" y="3724275"/>
            <a:ext cx="9525" cy="1588"/>
          </a:xfrm>
          <a:custGeom>
            <a:avLst/>
            <a:gdLst>
              <a:gd name="T0" fmla="*/ 0 w 32"/>
              <a:gd name="T1" fmla="*/ 0 h 1588"/>
              <a:gd name="T2" fmla="*/ 2147483647 w 32"/>
              <a:gd name="T3" fmla="*/ 0 h 1588"/>
              <a:gd name="T4" fmla="*/ 0 w 32"/>
              <a:gd name="T5" fmla="*/ 0 h 1588"/>
              <a:gd name="T6" fmla="*/ 0 60000 65536"/>
              <a:gd name="T7" fmla="*/ 0 60000 65536"/>
              <a:gd name="T8" fmla="*/ 0 60000 65536"/>
              <a:gd name="T9" fmla="*/ 0 w 32"/>
              <a:gd name="T10" fmla="*/ 0 h 1588"/>
              <a:gd name="T11" fmla="*/ 32 w 32"/>
              <a:gd name="T12" fmla="*/ 1588 h 1588"/>
            </a:gdLst>
            <a:ahLst/>
            <a:cxnLst>
              <a:cxn ang="T6">
                <a:pos x="T0" y="T1"/>
              </a:cxn>
              <a:cxn ang="T7">
                <a:pos x="T2" y="T3"/>
              </a:cxn>
              <a:cxn ang="T8">
                <a:pos x="T4" y="T5"/>
              </a:cxn>
            </a:cxnLst>
            <a:rect l="T9" t="T10" r="T11" b="T12"/>
            <a:pathLst>
              <a:path w="32" h="1588">
                <a:moveTo>
                  <a:pt x="0" y="0"/>
                </a:moveTo>
                <a:lnTo>
                  <a:pt x="32" y="0"/>
                </a:lnTo>
                <a:lnTo>
                  <a:pt x="0" y="0"/>
                </a:lnTo>
                <a:close/>
              </a:path>
            </a:pathLst>
          </a:custGeom>
          <a:solidFill>
            <a:srgbClr val="000000"/>
          </a:solidFill>
          <a:ln w="0">
            <a:solidFill>
              <a:srgbClr val="000000"/>
            </a:solidFill>
            <a:round/>
            <a:headEnd/>
            <a:tailEnd/>
          </a:ln>
        </p:spPr>
        <p:txBody>
          <a:bodyPr/>
          <a:lstStyle/>
          <a:p>
            <a:endParaRPr lang="en-US"/>
          </a:p>
        </p:txBody>
      </p:sp>
      <p:sp>
        <p:nvSpPr>
          <p:cNvPr id="68211" name="Freeform 625"/>
          <p:cNvSpPr>
            <a:spLocks noChangeAspect="1"/>
          </p:cNvSpPr>
          <p:nvPr/>
        </p:nvSpPr>
        <p:spPr bwMode="auto">
          <a:xfrm>
            <a:off x="9234488" y="3727450"/>
            <a:ext cx="9525" cy="1588"/>
          </a:xfrm>
          <a:custGeom>
            <a:avLst/>
            <a:gdLst>
              <a:gd name="T0" fmla="*/ 2147483647 w 32"/>
              <a:gd name="T1" fmla="*/ 2147483647 h 2"/>
              <a:gd name="T2" fmla="*/ 0 w 32"/>
              <a:gd name="T3" fmla="*/ 2147483647 h 2"/>
              <a:gd name="T4" fmla="*/ 0 w 32"/>
              <a:gd name="T5" fmla="*/ 0 h 2"/>
              <a:gd name="T6" fmla="*/ 0 w 32"/>
              <a:gd name="T7" fmla="*/ 0 h 2"/>
              <a:gd name="T8" fmla="*/ 2147483647 w 32"/>
              <a:gd name="T9" fmla="*/ 0 h 2"/>
              <a:gd name="T10" fmla="*/ 2147483647 w 32"/>
              <a:gd name="T11" fmla="*/ 0 h 2"/>
              <a:gd name="T12" fmla="*/ 2147483647 w 32"/>
              <a:gd name="T13" fmla="*/ 2147483647 h 2"/>
              <a:gd name="T14" fmla="*/ 0 60000 65536"/>
              <a:gd name="T15" fmla="*/ 0 60000 65536"/>
              <a:gd name="T16" fmla="*/ 0 60000 65536"/>
              <a:gd name="T17" fmla="*/ 0 60000 65536"/>
              <a:gd name="T18" fmla="*/ 0 60000 65536"/>
              <a:gd name="T19" fmla="*/ 0 60000 65536"/>
              <a:gd name="T20" fmla="*/ 0 60000 65536"/>
              <a:gd name="T21" fmla="*/ 0 w 32"/>
              <a:gd name="T22" fmla="*/ 0 h 2"/>
              <a:gd name="T23" fmla="*/ 32 w 3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
                <a:moveTo>
                  <a:pt x="32" y="2"/>
                </a:moveTo>
                <a:lnTo>
                  <a:pt x="0" y="2"/>
                </a:lnTo>
                <a:lnTo>
                  <a:pt x="0" y="0"/>
                </a:lnTo>
                <a:lnTo>
                  <a:pt x="32" y="0"/>
                </a:lnTo>
                <a:lnTo>
                  <a:pt x="32" y="2"/>
                </a:lnTo>
                <a:close/>
              </a:path>
            </a:pathLst>
          </a:custGeom>
          <a:solidFill>
            <a:srgbClr val="000000"/>
          </a:solidFill>
          <a:ln w="0">
            <a:solidFill>
              <a:srgbClr val="000000"/>
            </a:solidFill>
            <a:round/>
            <a:headEnd/>
            <a:tailEnd/>
          </a:ln>
        </p:spPr>
        <p:txBody>
          <a:bodyPr/>
          <a:lstStyle/>
          <a:p>
            <a:endParaRPr lang="en-US"/>
          </a:p>
        </p:txBody>
      </p:sp>
      <p:sp>
        <p:nvSpPr>
          <p:cNvPr id="68212" name="Freeform 626"/>
          <p:cNvSpPr>
            <a:spLocks noChangeAspect="1"/>
          </p:cNvSpPr>
          <p:nvPr/>
        </p:nvSpPr>
        <p:spPr bwMode="auto">
          <a:xfrm>
            <a:off x="9234488" y="3727450"/>
            <a:ext cx="9525" cy="1588"/>
          </a:xfrm>
          <a:custGeom>
            <a:avLst/>
            <a:gdLst>
              <a:gd name="T0" fmla="*/ 2147483647 w 32"/>
              <a:gd name="T1" fmla="*/ 2147483647 h 2"/>
              <a:gd name="T2" fmla="*/ 0 w 32"/>
              <a:gd name="T3" fmla="*/ 2147483647 h 2"/>
              <a:gd name="T4" fmla="*/ 0 w 32"/>
              <a:gd name="T5" fmla="*/ 0 h 2"/>
              <a:gd name="T6" fmla="*/ 0 w 32"/>
              <a:gd name="T7" fmla="*/ 0 h 2"/>
              <a:gd name="T8" fmla="*/ 2147483647 w 32"/>
              <a:gd name="T9" fmla="*/ 0 h 2"/>
              <a:gd name="T10" fmla="*/ 2147483647 w 32"/>
              <a:gd name="T11" fmla="*/ 0 h 2"/>
              <a:gd name="T12" fmla="*/ 2147483647 w 32"/>
              <a:gd name="T13" fmla="*/ 2147483647 h 2"/>
              <a:gd name="T14" fmla="*/ 0 60000 65536"/>
              <a:gd name="T15" fmla="*/ 0 60000 65536"/>
              <a:gd name="T16" fmla="*/ 0 60000 65536"/>
              <a:gd name="T17" fmla="*/ 0 60000 65536"/>
              <a:gd name="T18" fmla="*/ 0 60000 65536"/>
              <a:gd name="T19" fmla="*/ 0 60000 65536"/>
              <a:gd name="T20" fmla="*/ 0 60000 65536"/>
              <a:gd name="T21" fmla="*/ 0 w 32"/>
              <a:gd name="T22" fmla="*/ 0 h 2"/>
              <a:gd name="T23" fmla="*/ 32 w 3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
                <a:moveTo>
                  <a:pt x="32" y="2"/>
                </a:moveTo>
                <a:lnTo>
                  <a:pt x="0" y="2"/>
                </a:lnTo>
                <a:lnTo>
                  <a:pt x="0" y="0"/>
                </a:lnTo>
                <a:lnTo>
                  <a:pt x="32" y="0"/>
                </a:lnTo>
                <a:lnTo>
                  <a:pt x="32" y="2"/>
                </a:lnTo>
                <a:close/>
              </a:path>
            </a:pathLst>
          </a:custGeom>
          <a:solidFill>
            <a:srgbClr val="000000"/>
          </a:solidFill>
          <a:ln w="0">
            <a:solidFill>
              <a:srgbClr val="000000"/>
            </a:solidFill>
            <a:round/>
            <a:headEnd/>
            <a:tailEnd/>
          </a:ln>
        </p:spPr>
        <p:txBody>
          <a:bodyPr/>
          <a:lstStyle/>
          <a:p>
            <a:endParaRPr lang="en-US"/>
          </a:p>
        </p:txBody>
      </p:sp>
      <p:sp>
        <p:nvSpPr>
          <p:cNvPr id="68213" name="Freeform 627"/>
          <p:cNvSpPr>
            <a:spLocks noChangeAspect="1"/>
          </p:cNvSpPr>
          <p:nvPr/>
        </p:nvSpPr>
        <p:spPr bwMode="auto">
          <a:xfrm>
            <a:off x="9234488" y="3727450"/>
            <a:ext cx="9525" cy="1588"/>
          </a:xfrm>
          <a:custGeom>
            <a:avLst/>
            <a:gdLst>
              <a:gd name="T0" fmla="*/ 2147483647 w 32"/>
              <a:gd name="T1" fmla="*/ 2147483647 h 2"/>
              <a:gd name="T2" fmla="*/ 0 w 32"/>
              <a:gd name="T3" fmla="*/ 2147483647 h 2"/>
              <a:gd name="T4" fmla="*/ 0 w 32"/>
              <a:gd name="T5" fmla="*/ 0 h 2"/>
              <a:gd name="T6" fmla="*/ 0 w 32"/>
              <a:gd name="T7" fmla="*/ 0 h 2"/>
              <a:gd name="T8" fmla="*/ 2147483647 w 32"/>
              <a:gd name="T9" fmla="*/ 0 h 2"/>
              <a:gd name="T10" fmla="*/ 2147483647 w 32"/>
              <a:gd name="T11" fmla="*/ 0 h 2"/>
              <a:gd name="T12" fmla="*/ 2147483647 w 32"/>
              <a:gd name="T13" fmla="*/ 2147483647 h 2"/>
              <a:gd name="T14" fmla="*/ 0 60000 65536"/>
              <a:gd name="T15" fmla="*/ 0 60000 65536"/>
              <a:gd name="T16" fmla="*/ 0 60000 65536"/>
              <a:gd name="T17" fmla="*/ 0 60000 65536"/>
              <a:gd name="T18" fmla="*/ 0 60000 65536"/>
              <a:gd name="T19" fmla="*/ 0 60000 65536"/>
              <a:gd name="T20" fmla="*/ 0 60000 65536"/>
              <a:gd name="T21" fmla="*/ 0 w 32"/>
              <a:gd name="T22" fmla="*/ 0 h 2"/>
              <a:gd name="T23" fmla="*/ 32 w 3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
                <a:moveTo>
                  <a:pt x="32" y="2"/>
                </a:moveTo>
                <a:lnTo>
                  <a:pt x="0" y="2"/>
                </a:lnTo>
                <a:lnTo>
                  <a:pt x="0" y="0"/>
                </a:lnTo>
                <a:lnTo>
                  <a:pt x="32" y="0"/>
                </a:lnTo>
                <a:lnTo>
                  <a:pt x="32" y="2"/>
                </a:lnTo>
                <a:close/>
              </a:path>
            </a:pathLst>
          </a:custGeom>
          <a:solidFill>
            <a:srgbClr val="000000"/>
          </a:solidFill>
          <a:ln w="0">
            <a:solidFill>
              <a:srgbClr val="000000"/>
            </a:solidFill>
            <a:round/>
            <a:headEnd/>
            <a:tailEnd/>
          </a:ln>
        </p:spPr>
        <p:txBody>
          <a:bodyPr/>
          <a:lstStyle/>
          <a:p>
            <a:endParaRPr lang="en-US"/>
          </a:p>
        </p:txBody>
      </p:sp>
      <p:sp>
        <p:nvSpPr>
          <p:cNvPr id="68214" name="Freeform 628"/>
          <p:cNvSpPr>
            <a:spLocks noChangeAspect="1"/>
          </p:cNvSpPr>
          <p:nvPr/>
        </p:nvSpPr>
        <p:spPr bwMode="auto">
          <a:xfrm>
            <a:off x="9234488" y="3725863"/>
            <a:ext cx="9525" cy="1587"/>
          </a:xfrm>
          <a:custGeom>
            <a:avLst/>
            <a:gdLst>
              <a:gd name="T0" fmla="*/ 2147483647 w 32"/>
              <a:gd name="T1" fmla="*/ 2147483647 h 1"/>
              <a:gd name="T2" fmla="*/ 0 w 32"/>
              <a:gd name="T3" fmla="*/ 2147483647 h 1"/>
              <a:gd name="T4" fmla="*/ 0 w 32"/>
              <a:gd name="T5" fmla="*/ 0 h 1"/>
              <a:gd name="T6" fmla="*/ 0 w 32"/>
              <a:gd name="T7" fmla="*/ 0 h 1"/>
              <a:gd name="T8" fmla="*/ 2147483647 w 32"/>
              <a:gd name="T9" fmla="*/ 0 h 1"/>
              <a:gd name="T10" fmla="*/ 2147483647 w 32"/>
              <a:gd name="T11" fmla="*/ 0 h 1"/>
              <a:gd name="T12" fmla="*/ 2147483647 w 32"/>
              <a:gd name="T13" fmla="*/ 2147483647 h 1"/>
              <a:gd name="T14" fmla="*/ 0 60000 65536"/>
              <a:gd name="T15" fmla="*/ 0 60000 65536"/>
              <a:gd name="T16" fmla="*/ 0 60000 65536"/>
              <a:gd name="T17" fmla="*/ 0 60000 65536"/>
              <a:gd name="T18" fmla="*/ 0 60000 65536"/>
              <a:gd name="T19" fmla="*/ 0 60000 65536"/>
              <a:gd name="T20" fmla="*/ 0 60000 65536"/>
              <a:gd name="T21" fmla="*/ 0 w 32"/>
              <a:gd name="T22" fmla="*/ 0 h 1"/>
              <a:gd name="T23" fmla="*/ 32 w 3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
                <a:moveTo>
                  <a:pt x="32" y="1"/>
                </a:moveTo>
                <a:lnTo>
                  <a:pt x="0" y="1"/>
                </a:lnTo>
                <a:lnTo>
                  <a:pt x="0" y="0"/>
                </a:lnTo>
                <a:lnTo>
                  <a:pt x="32" y="0"/>
                </a:lnTo>
                <a:lnTo>
                  <a:pt x="32" y="1"/>
                </a:lnTo>
                <a:close/>
              </a:path>
            </a:pathLst>
          </a:custGeom>
          <a:solidFill>
            <a:srgbClr val="000000"/>
          </a:solidFill>
          <a:ln w="0">
            <a:solidFill>
              <a:srgbClr val="000000"/>
            </a:solidFill>
            <a:round/>
            <a:headEnd/>
            <a:tailEnd/>
          </a:ln>
        </p:spPr>
        <p:txBody>
          <a:bodyPr/>
          <a:lstStyle/>
          <a:p>
            <a:endParaRPr lang="en-US"/>
          </a:p>
        </p:txBody>
      </p:sp>
      <p:sp>
        <p:nvSpPr>
          <p:cNvPr id="68215" name="Freeform 629"/>
          <p:cNvSpPr>
            <a:spLocks noChangeAspect="1"/>
          </p:cNvSpPr>
          <p:nvPr/>
        </p:nvSpPr>
        <p:spPr bwMode="auto">
          <a:xfrm>
            <a:off x="9234488" y="3725863"/>
            <a:ext cx="9525" cy="1587"/>
          </a:xfrm>
          <a:custGeom>
            <a:avLst/>
            <a:gdLst>
              <a:gd name="T0" fmla="*/ 2147483647 w 32"/>
              <a:gd name="T1" fmla="*/ 2147483647 h 2"/>
              <a:gd name="T2" fmla="*/ 0 w 32"/>
              <a:gd name="T3" fmla="*/ 2147483647 h 2"/>
              <a:gd name="T4" fmla="*/ 0 w 32"/>
              <a:gd name="T5" fmla="*/ 0 h 2"/>
              <a:gd name="T6" fmla="*/ 0 w 32"/>
              <a:gd name="T7" fmla="*/ 0 h 2"/>
              <a:gd name="T8" fmla="*/ 2147483647 w 32"/>
              <a:gd name="T9" fmla="*/ 0 h 2"/>
              <a:gd name="T10" fmla="*/ 2147483647 w 32"/>
              <a:gd name="T11" fmla="*/ 0 h 2"/>
              <a:gd name="T12" fmla="*/ 2147483647 w 32"/>
              <a:gd name="T13" fmla="*/ 2147483647 h 2"/>
              <a:gd name="T14" fmla="*/ 0 60000 65536"/>
              <a:gd name="T15" fmla="*/ 0 60000 65536"/>
              <a:gd name="T16" fmla="*/ 0 60000 65536"/>
              <a:gd name="T17" fmla="*/ 0 60000 65536"/>
              <a:gd name="T18" fmla="*/ 0 60000 65536"/>
              <a:gd name="T19" fmla="*/ 0 60000 65536"/>
              <a:gd name="T20" fmla="*/ 0 60000 65536"/>
              <a:gd name="T21" fmla="*/ 0 w 32"/>
              <a:gd name="T22" fmla="*/ 0 h 2"/>
              <a:gd name="T23" fmla="*/ 32 w 3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
                <a:moveTo>
                  <a:pt x="32" y="2"/>
                </a:moveTo>
                <a:lnTo>
                  <a:pt x="0" y="2"/>
                </a:lnTo>
                <a:lnTo>
                  <a:pt x="0" y="0"/>
                </a:lnTo>
                <a:lnTo>
                  <a:pt x="32" y="0"/>
                </a:lnTo>
                <a:lnTo>
                  <a:pt x="32" y="2"/>
                </a:lnTo>
                <a:close/>
              </a:path>
            </a:pathLst>
          </a:custGeom>
          <a:solidFill>
            <a:srgbClr val="000000"/>
          </a:solidFill>
          <a:ln w="0">
            <a:solidFill>
              <a:srgbClr val="000000"/>
            </a:solidFill>
            <a:round/>
            <a:headEnd/>
            <a:tailEnd/>
          </a:ln>
        </p:spPr>
        <p:txBody>
          <a:bodyPr/>
          <a:lstStyle/>
          <a:p>
            <a:endParaRPr lang="en-US"/>
          </a:p>
        </p:txBody>
      </p:sp>
      <p:sp>
        <p:nvSpPr>
          <p:cNvPr id="68216" name="Freeform 630"/>
          <p:cNvSpPr>
            <a:spLocks noChangeAspect="1"/>
          </p:cNvSpPr>
          <p:nvPr/>
        </p:nvSpPr>
        <p:spPr bwMode="auto">
          <a:xfrm>
            <a:off x="9234488" y="3725863"/>
            <a:ext cx="9525" cy="1587"/>
          </a:xfrm>
          <a:custGeom>
            <a:avLst/>
            <a:gdLst>
              <a:gd name="T0" fmla="*/ 2147483647 w 32"/>
              <a:gd name="T1" fmla="*/ 2147483647 h 2"/>
              <a:gd name="T2" fmla="*/ 0 w 32"/>
              <a:gd name="T3" fmla="*/ 2147483647 h 2"/>
              <a:gd name="T4" fmla="*/ 0 w 32"/>
              <a:gd name="T5" fmla="*/ 0 h 2"/>
              <a:gd name="T6" fmla="*/ 0 w 32"/>
              <a:gd name="T7" fmla="*/ 0 h 2"/>
              <a:gd name="T8" fmla="*/ 2147483647 w 32"/>
              <a:gd name="T9" fmla="*/ 0 h 2"/>
              <a:gd name="T10" fmla="*/ 2147483647 w 32"/>
              <a:gd name="T11" fmla="*/ 0 h 2"/>
              <a:gd name="T12" fmla="*/ 2147483647 w 32"/>
              <a:gd name="T13" fmla="*/ 2147483647 h 2"/>
              <a:gd name="T14" fmla="*/ 0 60000 65536"/>
              <a:gd name="T15" fmla="*/ 0 60000 65536"/>
              <a:gd name="T16" fmla="*/ 0 60000 65536"/>
              <a:gd name="T17" fmla="*/ 0 60000 65536"/>
              <a:gd name="T18" fmla="*/ 0 60000 65536"/>
              <a:gd name="T19" fmla="*/ 0 60000 65536"/>
              <a:gd name="T20" fmla="*/ 0 60000 65536"/>
              <a:gd name="T21" fmla="*/ 0 w 32"/>
              <a:gd name="T22" fmla="*/ 0 h 2"/>
              <a:gd name="T23" fmla="*/ 32 w 3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
                <a:moveTo>
                  <a:pt x="32" y="2"/>
                </a:moveTo>
                <a:lnTo>
                  <a:pt x="0" y="2"/>
                </a:lnTo>
                <a:lnTo>
                  <a:pt x="0" y="0"/>
                </a:lnTo>
                <a:lnTo>
                  <a:pt x="32" y="0"/>
                </a:lnTo>
                <a:lnTo>
                  <a:pt x="32" y="2"/>
                </a:lnTo>
                <a:close/>
              </a:path>
            </a:pathLst>
          </a:custGeom>
          <a:solidFill>
            <a:srgbClr val="000000"/>
          </a:solidFill>
          <a:ln w="0">
            <a:solidFill>
              <a:srgbClr val="000000"/>
            </a:solidFill>
            <a:round/>
            <a:headEnd/>
            <a:tailEnd/>
          </a:ln>
        </p:spPr>
        <p:txBody>
          <a:bodyPr/>
          <a:lstStyle/>
          <a:p>
            <a:endParaRPr lang="en-US"/>
          </a:p>
        </p:txBody>
      </p:sp>
      <p:sp>
        <p:nvSpPr>
          <p:cNvPr id="68217" name="Freeform 631"/>
          <p:cNvSpPr>
            <a:spLocks noChangeAspect="1"/>
          </p:cNvSpPr>
          <p:nvPr/>
        </p:nvSpPr>
        <p:spPr bwMode="auto">
          <a:xfrm>
            <a:off x="9234488" y="3724275"/>
            <a:ext cx="9525" cy="1588"/>
          </a:xfrm>
          <a:custGeom>
            <a:avLst/>
            <a:gdLst>
              <a:gd name="T0" fmla="*/ 2147483647 w 32"/>
              <a:gd name="T1" fmla="*/ 2147483647 h 2"/>
              <a:gd name="T2" fmla="*/ 0 w 32"/>
              <a:gd name="T3" fmla="*/ 2147483647 h 2"/>
              <a:gd name="T4" fmla="*/ 0 w 32"/>
              <a:gd name="T5" fmla="*/ 0 h 2"/>
              <a:gd name="T6" fmla="*/ 0 w 32"/>
              <a:gd name="T7" fmla="*/ 0 h 2"/>
              <a:gd name="T8" fmla="*/ 2147483647 w 32"/>
              <a:gd name="T9" fmla="*/ 0 h 2"/>
              <a:gd name="T10" fmla="*/ 2147483647 w 32"/>
              <a:gd name="T11" fmla="*/ 0 h 2"/>
              <a:gd name="T12" fmla="*/ 2147483647 w 32"/>
              <a:gd name="T13" fmla="*/ 2147483647 h 2"/>
              <a:gd name="T14" fmla="*/ 0 60000 65536"/>
              <a:gd name="T15" fmla="*/ 0 60000 65536"/>
              <a:gd name="T16" fmla="*/ 0 60000 65536"/>
              <a:gd name="T17" fmla="*/ 0 60000 65536"/>
              <a:gd name="T18" fmla="*/ 0 60000 65536"/>
              <a:gd name="T19" fmla="*/ 0 60000 65536"/>
              <a:gd name="T20" fmla="*/ 0 60000 65536"/>
              <a:gd name="T21" fmla="*/ 0 w 32"/>
              <a:gd name="T22" fmla="*/ 0 h 2"/>
              <a:gd name="T23" fmla="*/ 32 w 3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
                <a:moveTo>
                  <a:pt x="32" y="2"/>
                </a:moveTo>
                <a:lnTo>
                  <a:pt x="0" y="2"/>
                </a:lnTo>
                <a:lnTo>
                  <a:pt x="0" y="0"/>
                </a:lnTo>
                <a:lnTo>
                  <a:pt x="32" y="0"/>
                </a:lnTo>
                <a:lnTo>
                  <a:pt x="32" y="2"/>
                </a:lnTo>
                <a:close/>
              </a:path>
            </a:pathLst>
          </a:custGeom>
          <a:solidFill>
            <a:srgbClr val="000000"/>
          </a:solidFill>
          <a:ln w="0">
            <a:solidFill>
              <a:srgbClr val="000000"/>
            </a:solidFill>
            <a:round/>
            <a:headEnd/>
            <a:tailEnd/>
          </a:ln>
        </p:spPr>
        <p:txBody>
          <a:bodyPr/>
          <a:lstStyle/>
          <a:p>
            <a:endParaRPr lang="en-US"/>
          </a:p>
        </p:txBody>
      </p:sp>
      <p:sp>
        <p:nvSpPr>
          <p:cNvPr id="68218" name="Rectangle 632"/>
          <p:cNvSpPr>
            <a:spLocks noChangeAspect="1" noChangeArrowheads="1"/>
          </p:cNvSpPr>
          <p:nvPr/>
        </p:nvSpPr>
        <p:spPr bwMode="auto">
          <a:xfrm>
            <a:off x="9234488" y="3724275"/>
            <a:ext cx="9525" cy="1588"/>
          </a:xfrm>
          <a:prstGeom prst="rect">
            <a:avLst/>
          </a:prstGeom>
          <a:solidFill>
            <a:srgbClr val="000000"/>
          </a:solidFill>
          <a:ln w="0">
            <a:solidFill>
              <a:srgbClr val="000000"/>
            </a:solidFill>
            <a:miter lim="800000"/>
            <a:headEnd/>
            <a:tailEnd/>
          </a:ln>
        </p:spPr>
        <p:txBody>
          <a:bodyPr/>
          <a:lstStyle/>
          <a:p>
            <a:endParaRPr lang="en-US"/>
          </a:p>
        </p:txBody>
      </p:sp>
      <p:sp>
        <p:nvSpPr>
          <p:cNvPr id="68219" name="Freeform 633"/>
          <p:cNvSpPr>
            <a:spLocks noChangeAspect="1"/>
          </p:cNvSpPr>
          <p:nvPr/>
        </p:nvSpPr>
        <p:spPr bwMode="auto">
          <a:xfrm>
            <a:off x="9212263" y="3895725"/>
            <a:ext cx="3175" cy="12700"/>
          </a:xfrm>
          <a:custGeom>
            <a:avLst/>
            <a:gdLst>
              <a:gd name="T0" fmla="*/ 0 w 3175"/>
              <a:gd name="T1" fmla="*/ 2147483647 h 31"/>
              <a:gd name="T2" fmla="*/ 0 w 3175"/>
              <a:gd name="T3" fmla="*/ 0 h 31"/>
              <a:gd name="T4" fmla="*/ 0 w 3175"/>
              <a:gd name="T5" fmla="*/ 2147483647 h 31"/>
              <a:gd name="T6" fmla="*/ 0 60000 65536"/>
              <a:gd name="T7" fmla="*/ 0 60000 65536"/>
              <a:gd name="T8" fmla="*/ 0 60000 65536"/>
              <a:gd name="T9" fmla="*/ 0 w 3175"/>
              <a:gd name="T10" fmla="*/ 0 h 31"/>
              <a:gd name="T11" fmla="*/ 3175 w 3175"/>
              <a:gd name="T12" fmla="*/ 31 h 31"/>
            </a:gdLst>
            <a:ahLst/>
            <a:cxnLst>
              <a:cxn ang="T6">
                <a:pos x="T0" y="T1"/>
              </a:cxn>
              <a:cxn ang="T7">
                <a:pos x="T2" y="T3"/>
              </a:cxn>
              <a:cxn ang="T8">
                <a:pos x="T4" y="T5"/>
              </a:cxn>
            </a:cxnLst>
            <a:rect l="T9" t="T10" r="T11" b="T12"/>
            <a:pathLst>
              <a:path w="3175" h="31">
                <a:moveTo>
                  <a:pt x="0" y="31"/>
                </a:moveTo>
                <a:lnTo>
                  <a:pt x="0" y="0"/>
                </a:lnTo>
                <a:lnTo>
                  <a:pt x="0" y="31"/>
                </a:lnTo>
                <a:close/>
              </a:path>
            </a:pathLst>
          </a:custGeom>
          <a:solidFill>
            <a:srgbClr val="000000"/>
          </a:solidFill>
          <a:ln w="0">
            <a:solidFill>
              <a:srgbClr val="000000"/>
            </a:solidFill>
            <a:round/>
            <a:headEnd/>
            <a:tailEnd/>
          </a:ln>
        </p:spPr>
        <p:txBody>
          <a:bodyPr/>
          <a:lstStyle/>
          <a:p>
            <a:endParaRPr lang="en-US"/>
          </a:p>
        </p:txBody>
      </p:sp>
      <p:sp>
        <p:nvSpPr>
          <p:cNvPr id="68220" name="Freeform 634"/>
          <p:cNvSpPr>
            <a:spLocks noChangeAspect="1"/>
          </p:cNvSpPr>
          <p:nvPr/>
        </p:nvSpPr>
        <p:spPr bwMode="auto">
          <a:xfrm>
            <a:off x="9226550" y="3895725"/>
            <a:ext cx="6350" cy="12700"/>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0 w 16"/>
              <a:gd name="T39" fmla="*/ 2147483647 h 31"/>
              <a:gd name="T40" fmla="*/ 0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4" y="0"/>
                </a:lnTo>
                <a:lnTo>
                  <a:pt x="6" y="1"/>
                </a:lnTo>
                <a:lnTo>
                  <a:pt x="9" y="2"/>
                </a:lnTo>
                <a:lnTo>
                  <a:pt x="11" y="4"/>
                </a:lnTo>
                <a:lnTo>
                  <a:pt x="13" y="6"/>
                </a:lnTo>
                <a:lnTo>
                  <a:pt x="14" y="8"/>
                </a:lnTo>
                <a:lnTo>
                  <a:pt x="16" y="10"/>
                </a:lnTo>
                <a:lnTo>
                  <a:pt x="16" y="13"/>
                </a:lnTo>
                <a:lnTo>
                  <a:pt x="16" y="16"/>
                </a:lnTo>
                <a:lnTo>
                  <a:pt x="16" y="19"/>
                </a:lnTo>
                <a:lnTo>
                  <a:pt x="16" y="21"/>
                </a:lnTo>
                <a:lnTo>
                  <a:pt x="14" y="24"/>
                </a:lnTo>
                <a:lnTo>
                  <a:pt x="13" y="26"/>
                </a:lnTo>
                <a:lnTo>
                  <a:pt x="11" y="28"/>
                </a:lnTo>
                <a:lnTo>
                  <a:pt x="9" y="29"/>
                </a:lnTo>
                <a:lnTo>
                  <a:pt x="6" y="31"/>
                </a:lnTo>
                <a:lnTo>
                  <a:pt x="4"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68221" name="Freeform 635"/>
          <p:cNvSpPr>
            <a:spLocks noChangeAspect="1"/>
          </p:cNvSpPr>
          <p:nvPr/>
        </p:nvSpPr>
        <p:spPr bwMode="auto">
          <a:xfrm>
            <a:off x="9212263" y="3895725"/>
            <a:ext cx="3175" cy="12700"/>
          </a:xfrm>
          <a:custGeom>
            <a:avLst/>
            <a:gdLst>
              <a:gd name="T0" fmla="*/ 0 w 4"/>
              <a:gd name="T1" fmla="*/ 2147483647 h 31"/>
              <a:gd name="T2" fmla="*/ 0 w 4"/>
              <a:gd name="T3" fmla="*/ 0 h 31"/>
              <a:gd name="T4" fmla="*/ 2147483647 w 4"/>
              <a:gd name="T5" fmla="*/ 0 h 31"/>
              <a:gd name="T6" fmla="*/ 2147483647 w 4"/>
              <a:gd name="T7" fmla="*/ 0 h 31"/>
              <a:gd name="T8" fmla="*/ 2147483647 w 4"/>
              <a:gd name="T9" fmla="*/ 2147483647 h 31"/>
              <a:gd name="T10" fmla="*/ 2147483647 w 4"/>
              <a:gd name="T11" fmla="*/ 2147483647 h 31"/>
              <a:gd name="T12" fmla="*/ 0 w 4"/>
              <a:gd name="T13" fmla="*/ 2147483647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0" y="31"/>
                </a:moveTo>
                <a:lnTo>
                  <a:pt x="0" y="0"/>
                </a:lnTo>
                <a:lnTo>
                  <a:pt x="4" y="0"/>
                </a:lnTo>
                <a:lnTo>
                  <a:pt x="4" y="31"/>
                </a:lnTo>
                <a:lnTo>
                  <a:pt x="0" y="31"/>
                </a:lnTo>
                <a:close/>
              </a:path>
            </a:pathLst>
          </a:custGeom>
          <a:solidFill>
            <a:srgbClr val="000000"/>
          </a:solidFill>
          <a:ln w="0">
            <a:solidFill>
              <a:srgbClr val="000000"/>
            </a:solidFill>
            <a:round/>
            <a:headEnd/>
            <a:tailEnd/>
          </a:ln>
        </p:spPr>
        <p:txBody>
          <a:bodyPr/>
          <a:lstStyle/>
          <a:p>
            <a:endParaRPr lang="en-US"/>
          </a:p>
        </p:txBody>
      </p:sp>
      <p:sp>
        <p:nvSpPr>
          <p:cNvPr id="68222" name="Freeform 636"/>
          <p:cNvSpPr>
            <a:spLocks noChangeAspect="1"/>
          </p:cNvSpPr>
          <p:nvPr/>
        </p:nvSpPr>
        <p:spPr bwMode="auto">
          <a:xfrm>
            <a:off x="9215438" y="3895725"/>
            <a:ext cx="1587" cy="12700"/>
          </a:xfrm>
          <a:custGeom>
            <a:avLst/>
            <a:gdLst>
              <a:gd name="T0" fmla="*/ 0 w 4"/>
              <a:gd name="T1" fmla="*/ 2147483647 h 31"/>
              <a:gd name="T2" fmla="*/ 0 w 4"/>
              <a:gd name="T3" fmla="*/ 0 h 31"/>
              <a:gd name="T4" fmla="*/ 2147483647 w 4"/>
              <a:gd name="T5" fmla="*/ 0 h 31"/>
              <a:gd name="T6" fmla="*/ 2147483647 w 4"/>
              <a:gd name="T7" fmla="*/ 0 h 31"/>
              <a:gd name="T8" fmla="*/ 2147483647 w 4"/>
              <a:gd name="T9" fmla="*/ 2147483647 h 31"/>
              <a:gd name="T10" fmla="*/ 2147483647 w 4"/>
              <a:gd name="T11" fmla="*/ 2147483647 h 31"/>
              <a:gd name="T12" fmla="*/ 0 w 4"/>
              <a:gd name="T13" fmla="*/ 2147483647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0" y="31"/>
                </a:moveTo>
                <a:lnTo>
                  <a:pt x="0" y="0"/>
                </a:lnTo>
                <a:lnTo>
                  <a:pt x="4" y="0"/>
                </a:lnTo>
                <a:lnTo>
                  <a:pt x="4" y="31"/>
                </a:lnTo>
                <a:lnTo>
                  <a:pt x="0" y="31"/>
                </a:lnTo>
                <a:close/>
              </a:path>
            </a:pathLst>
          </a:custGeom>
          <a:solidFill>
            <a:srgbClr val="000000"/>
          </a:solidFill>
          <a:ln w="0">
            <a:solidFill>
              <a:srgbClr val="000000"/>
            </a:solidFill>
            <a:round/>
            <a:headEnd/>
            <a:tailEnd/>
          </a:ln>
        </p:spPr>
        <p:txBody>
          <a:bodyPr/>
          <a:lstStyle/>
          <a:p>
            <a:endParaRPr lang="en-US"/>
          </a:p>
        </p:txBody>
      </p:sp>
      <p:sp>
        <p:nvSpPr>
          <p:cNvPr id="68223" name="Freeform 637"/>
          <p:cNvSpPr>
            <a:spLocks noChangeAspect="1"/>
          </p:cNvSpPr>
          <p:nvPr/>
        </p:nvSpPr>
        <p:spPr bwMode="auto">
          <a:xfrm>
            <a:off x="9217025" y="3895725"/>
            <a:ext cx="3175" cy="12700"/>
          </a:xfrm>
          <a:custGeom>
            <a:avLst/>
            <a:gdLst>
              <a:gd name="T0" fmla="*/ 0 w 5"/>
              <a:gd name="T1" fmla="*/ 2147483647 h 31"/>
              <a:gd name="T2" fmla="*/ 0 w 5"/>
              <a:gd name="T3" fmla="*/ 0 h 31"/>
              <a:gd name="T4" fmla="*/ 2147483647 w 5"/>
              <a:gd name="T5" fmla="*/ 0 h 31"/>
              <a:gd name="T6" fmla="*/ 2147483647 w 5"/>
              <a:gd name="T7" fmla="*/ 0 h 31"/>
              <a:gd name="T8" fmla="*/ 2147483647 w 5"/>
              <a:gd name="T9" fmla="*/ 2147483647 h 31"/>
              <a:gd name="T10" fmla="*/ 2147483647 w 5"/>
              <a:gd name="T11" fmla="*/ 2147483647 h 31"/>
              <a:gd name="T12" fmla="*/ 0 w 5"/>
              <a:gd name="T13" fmla="*/ 2147483647 h 31"/>
              <a:gd name="T14" fmla="*/ 0 60000 65536"/>
              <a:gd name="T15" fmla="*/ 0 60000 65536"/>
              <a:gd name="T16" fmla="*/ 0 60000 65536"/>
              <a:gd name="T17" fmla="*/ 0 60000 65536"/>
              <a:gd name="T18" fmla="*/ 0 60000 65536"/>
              <a:gd name="T19" fmla="*/ 0 60000 65536"/>
              <a:gd name="T20" fmla="*/ 0 60000 65536"/>
              <a:gd name="T21" fmla="*/ 0 w 5"/>
              <a:gd name="T22" fmla="*/ 0 h 31"/>
              <a:gd name="T23" fmla="*/ 5 w 5"/>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31">
                <a:moveTo>
                  <a:pt x="0" y="31"/>
                </a:moveTo>
                <a:lnTo>
                  <a:pt x="0" y="0"/>
                </a:lnTo>
                <a:lnTo>
                  <a:pt x="5" y="0"/>
                </a:lnTo>
                <a:lnTo>
                  <a:pt x="5" y="31"/>
                </a:lnTo>
                <a:lnTo>
                  <a:pt x="0" y="31"/>
                </a:lnTo>
                <a:close/>
              </a:path>
            </a:pathLst>
          </a:custGeom>
          <a:solidFill>
            <a:srgbClr val="000000"/>
          </a:solidFill>
          <a:ln w="0">
            <a:solidFill>
              <a:srgbClr val="000000"/>
            </a:solidFill>
            <a:round/>
            <a:headEnd/>
            <a:tailEnd/>
          </a:ln>
        </p:spPr>
        <p:txBody>
          <a:bodyPr/>
          <a:lstStyle/>
          <a:p>
            <a:endParaRPr lang="en-US"/>
          </a:p>
        </p:txBody>
      </p:sp>
      <p:sp>
        <p:nvSpPr>
          <p:cNvPr id="68224" name="Freeform 638"/>
          <p:cNvSpPr>
            <a:spLocks noChangeAspect="1"/>
          </p:cNvSpPr>
          <p:nvPr/>
        </p:nvSpPr>
        <p:spPr bwMode="auto">
          <a:xfrm>
            <a:off x="9217025" y="3895725"/>
            <a:ext cx="3175" cy="12700"/>
          </a:xfrm>
          <a:custGeom>
            <a:avLst/>
            <a:gdLst>
              <a:gd name="T0" fmla="*/ 0 w 4"/>
              <a:gd name="T1" fmla="*/ 2147483647 h 31"/>
              <a:gd name="T2" fmla="*/ 0 w 4"/>
              <a:gd name="T3" fmla="*/ 0 h 31"/>
              <a:gd name="T4" fmla="*/ 2147483647 w 4"/>
              <a:gd name="T5" fmla="*/ 0 h 31"/>
              <a:gd name="T6" fmla="*/ 2147483647 w 4"/>
              <a:gd name="T7" fmla="*/ 0 h 31"/>
              <a:gd name="T8" fmla="*/ 2147483647 w 4"/>
              <a:gd name="T9" fmla="*/ 2147483647 h 31"/>
              <a:gd name="T10" fmla="*/ 2147483647 w 4"/>
              <a:gd name="T11" fmla="*/ 2147483647 h 31"/>
              <a:gd name="T12" fmla="*/ 0 w 4"/>
              <a:gd name="T13" fmla="*/ 2147483647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0" y="31"/>
                </a:moveTo>
                <a:lnTo>
                  <a:pt x="0" y="0"/>
                </a:lnTo>
                <a:lnTo>
                  <a:pt x="4" y="0"/>
                </a:lnTo>
                <a:lnTo>
                  <a:pt x="4" y="31"/>
                </a:lnTo>
                <a:lnTo>
                  <a:pt x="0" y="31"/>
                </a:lnTo>
                <a:close/>
              </a:path>
            </a:pathLst>
          </a:custGeom>
          <a:solidFill>
            <a:srgbClr val="000000"/>
          </a:solidFill>
          <a:ln w="0">
            <a:solidFill>
              <a:srgbClr val="000000"/>
            </a:solidFill>
            <a:round/>
            <a:headEnd/>
            <a:tailEnd/>
          </a:ln>
        </p:spPr>
        <p:txBody>
          <a:bodyPr/>
          <a:lstStyle/>
          <a:p>
            <a:endParaRPr lang="en-US"/>
          </a:p>
        </p:txBody>
      </p:sp>
      <p:sp>
        <p:nvSpPr>
          <p:cNvPr id="68225" name="Freeform 639"/>
          <p:cNvSpPr>
            <a:spLocks noChangeAspect="1"/>
          </p:cNvSpPr>
          <p:nvPr/>
        </p:nvSpPr>
        <p:spPr bwMode="auto">
          <a:xfrm>
            <a:off x="9220200" y="3895725"/>
            <a:ext cx="1588" cy="12700"/>
          </a:xfrm>
          <a:custGeom>
            <a:avLst/>
            <a:gdLst>
              <a:gd name="T0" fmla="*/ 0 w 4"/>
              <a:gd name="T1" fmla="*/ 2147483647 h 31"/>
              <a:gd name="T2" fmla="*/ 0 w 4"/>
              <a:gd name="T3" fmla="*/ 0 h 31"/>
              <a:gd name="T4" fmla="*/ 2147483647 w 4"/>
              <a:gd name="T5" fmla="*/ 0 h 31"/>
              <a:gd name="T6" fmla="*/ 2147483647 w 4"/>
              <a:gd name="T7" fmla="*/ 0 h 31"/>
              <a:gd name="T8" fmla="*/ 2147483647 w 4"/>
              <a:gd name="T9" fmla="*/ 2147483647 h 31"/>
              <a:gd name="T10" fmla="*/ 2147483647 w 4"/>
              <a:gd name="T11" fmla="*/ 2147483647 h 31"/>
              <a:gd name="T12" fmla="*/ 0 w 4"/>
              <a:gd name="T13" fmla="*/ 2147483647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0" y="31"/>
                </a:moveTo>
                <a:lnTo>
                  <a:pt x="0" y="0"/>
                </a:lnTo>
                <a:lnTo>
                  <a:pt x="4" y="0"/>
                </a:lnTo>
                <a:lnTo>
                  <a:pt x="4" y="31"/>
                </a:lnTo>
                <a:lnTo>
                  <a:pt x="0" y="31"/>
                </a:lnTo>
                <a:close/>
              </a:path>
            </a:pathLst>
          </a:custGeom>
          <a:solidFill>
            <a:srgbClr val="000000"/>
          </a:solidFill>
          <a:ln w="0">
            <a:solidFill>
              <a:srgbClr val="000000"/>
            </a:solidFill>
            <a:round/>
            <a:headEnd/>
            <a:tailEnd/>
          </a:ln>
        </p:spPr>
        <p:txBody>
          <a:bodyPr/>
          <a:lstStyle/>
          <a:p>
            <a:endParaRPr lang="en-US"/>
          </a:p>
        </p:txBody>
      </p:sp>
      <p:sp>
        <p:nvSpPr>
          <p:cNvPr id="68226" name="Freeform 640"/>
          <p:cNvSpPr>
            <a:spLocks noChangeAspect="1"/>
          </p:cNvSpPr>
          <p:nvPr/>
        </p:nvSpPr>
        <p:spPr bwMode="auto">
          <a:xfrm>
            <a:off x="9221788" y="3895725"/>
            <a:ext cx="3175" cy="12700"/>
          </a:xfrm>
          <a:custGeom>
            <a:avLst/>
            <a:gdLst>
              <a:gd name="T0" fmla="*/ 0 w 4"/>
              <a:gd name="T1" fmla="*/ 2147483647 h 31"/>
              <a:gd name="T2" fmla="*/ 0 w 4"/>
              <a:gd name="T3" fmla="*/ 0 h 31"/>
              <a:gd name="T4" fmla="*/ 2147483647 w 4"/>
              <a:gd name="T5" fmla="*/ 0 h 31"/>
              <a:gd name="T6" fmla="*/ 2147483647 w 4"/>
              <a:gd name="T7" fmla="*/ 0 h 31"/>
              <a:gd name="T8" fmla="*/ 2147483647 w 4"/>
              <a:gd name="T9" fmla="*/ 2147483647 h 31"/>
              <a:gd name="T10" fmla="*/ 2147483647 w 4"/>
              <a:gd name="T11" fmla="*/ 2147483647 h 31"/>
              <a:gd name="T12" fmla="*/ 0 w 4"/>
              <a:gd name="T13" fmla="*/ 2147483647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0" y="31"/>
                </a:moveTo>
                <a:lnTo>
                  <a:pt x="0" y="0"/>
                </a:lnTo>
                <a:lnTo>
                  <a:pt x="4" y="0"/>
                </a:lnTo>
                <a:lnTo>
                  <a:pt x="4" y="31"/>
                </a:lnTo>
                <a:lnTo>
                  <a:pt x="0" y="31"/>
                </a:lnTo>
                <a:close/>
              </a:path>
            </a:pathLst>
          </a:custGeom>
          <a:solidFill>
            <a:srgbClr val="000000"/>
          </a:solidFill>
          <a:ln w="0">
            <a:solidFill>
              <a:srgbClr val="000000"/>
            </a:solidFill>
            <a:round/>
            <a:headEnd/>
            <a:tailEnd/>
          </a:ln>
        </p:spPr>
        <p:txBody>
          <a:bodyPr/>
          <a:lstStyle/>
          <a:p>
            <a:endParaRPr lang="en-US"/>
          </a:p>
        </p:txBody>
      </p:sp>
      <p:sp>
        <p:nvSpPr>
          <p:cNvPr id="68227" name="Freeform 641"/>
          <p:cNvSpPr>
            <a:spLocks noChangeAspect="1"/>
          </p:cNvSpPr>
          <p:nvPr/>
        </p:nvSpPr>
        <p:spPr bwMode="auto">
          <a:xfrm>
            <a:off x="9221788" y="3895725"/>
            <a:ext cx="3175" cy="12700"/>
          </a:xfrm>
          <a:custGeom>
            <a:avLst/>
            <a:gdLst>
              <a:gd name="T0" fmla="*/ 0 w 4"/>
              <a:gd name="T1" fmla="*/ 2147483647 h 31"/>
              <a:gd name="T2" fmla="*/ 0 w 4"/>
              <a:gd name="T3" fmla="*/ 0 h 31"/>
              <a:gd name="T4" fmla="*/ 2147483647 w 4"/>
              <a:gd name="T5" fmla="*/ 0 h 31"/>
              <a:gd name="T6" fmla="*/ 2147483647 w 4"/>
              <a:gd name="T7" fmla="*/ 0 h 31"/>
              <a:gd name="T8" fmla="*/ 2147483647 w 4"/>
              <a:gd name="T9" fmla="*/ 2147483647 h 31"/>
              <a:gd name="T10" fmla="*/ 2147483647 w 4"/>
              <a:gd name="T11" fmla="*/ 2147483647 h 31"/>
              <a:gd name="T12" fmla="*/ 0 w 4"/>
              <a:gd name="T13" fmla="*/ 2147483647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0" y="31"/>
                </a:moveTo>
                <a:lnTo>
                  <a:pt x="0" y="0"/>
                </a:lnTo>
                <a:lnTo>
                  <a:pt x="4" y="0"/>
                </a:lnTo>
                <a:lnTo>
                  <a:pt x="4" y="31"/>
                </a:lnTo>
                <a:lnTo>
                  <a:pt x="0" y="31"/>
                </a:lnTo>
                <a:close/>
              </a:path>
            </a:pathLst>
          </a:custGeom>
          <a:solidFill>
            <a:srgbClr val="000000"/>
          </a:solidFill>
          <a:ln w="0">
            <a:solidFill>
              <a:srgbClr val="000000"/>
            </a:solidFill>
            <a:round/>
            <a:headEnd/>
            <a:tailEnd/>
          </a:ln>
        </p:spPr>
        <p:txBody>
          <a:bodyPr/>
          <a:lstStyle/>
          <a:p>
            <a:endParaRPr lang="en-US"/>
          </a:p>
        </p:txBody>
      </p:sp>
      <p:sp>
        <p:nvSpPr>
          <p:cNvPr id="68228" name="Rectangle 642"/>
          <p:cNvSpPr>
            <a:spLocks noChangeAspect="1" noChangeArrowheads="1"/>
          </p:cNvSpPr>
          <p:nvPr/>
        </p:nvSpPr>
        <p:spPr bwMode="auto">
          <a:xfrm>
            <a:off x="9224963" y="3895725"/>
            <a:ext cx="1587" cy="12700"/>
          </a:xfrm>
          <a:prstGeom prst="rect">
            <a:avLst/>
          </a:prstGeom>
          <a:solidFill>
            <a:srgbClr val="000000"/>
          </a:solidFill>
          <a:ln w="0">
            <a:solidFill>
              <a:srgbClr val="000000"/>
            </a:solidFill>
            <a:miter lim="800000"/>
            <a:headEnd/>
            <a:tailEnd/>
          </a:ln>
        </p:spPr>
        <p:txBody>
          <a:bodyPr/>
          <a:lstStyle/>
          <a:p>
            <a:endParaRPr lang="en-US"/>
          </a:p>
        </p:txBody>
      </p:sp>
      <p:sp>
        <p:nvSpPr>
          <p:cNvPr id="68229" name="Freeform 643"/>
          <p:cNvSpPr>
            <a:spLocks noChangeAspect="1"/>
          </p:cNvSpPr>
          <p:nvPr/>
        </p:nvSpPr>
        <p:spPr bwMode="auto">
          <a:xfrm>
            <a:off x="9220200" y="3898900"/>
            <a:ext cx="7938" cy="9525"/>
          </a:xfrm>
          <a:custGeom>
            <a:avLst/>
            <a:gdLst>
              <a:gd name="T0" fmla="*/ 2147483647 w 22"/>
              <a:gd name="T1" fmla="*/ 2147483647 h 29"/>
              <a:gd name="T2" fmla="*/ 2147483647 w 22"/>
              <a:gd name="T3" fmla="*/ 2147483647 h 29"/>
              <a:gd name="T4" fmla="*/ 2147483647 w 22"/>
              <a:gd name="T5" fmla="*/ 2147483647 h 29"/>
              <a:gd name="T6" fmla="*/ 2147483647 w 22"/>
              <a:gd name="T7" fmla="*/ 2147483647 h 29"/>
              <a:gd name="T8" fmla="*/ 2147483647 w 22"/>
              <a:gd name="T9" fmla="*/ 2147483647 h 29"/>
              <a:gd name="T10" fmla="*/ 2147483647 w 22"/>
              <a:gd name="T11" fmla="*/ 2147483647 h 29"/>
              <a:gd name="T12" fmla="*/ 2147483647 w 22"/>
              <a:gd name="T13" fmla="*/ 2147483647 h 29"/>
              <a:gd name="T14" fmla="*/ 2147483647 w 22"/>
              <a:gd name="T15" fmla="*/ 2147483647 h 29"/>
              <a:gd name="T16" fmla="*/ 2147483647 w 22"/>
              <a:gd name="T17" fmla="*/ 2147483647 h 29"/>
              <a:gd name="T18" fmla="*/ 2147483647 w 22"/>
              <a:gd name="T19" fmla="*/ 2147483647 h 29"/>
              <a:gd name="T20" fmla="*/ 2147483647 w 22"/>
              <a:gd name="T21" fmla="*/ 2147483647 h 29"/>
              <a:gd name="T22" fmla="*/ 2147483647 w 22"/>
              <a:gd name="T23" fmla="*/ 2147483647 h 29"/>
              <a:gd name="T24" fmla="*/ 0 w 22"/>
              <a:gd name="T25" fmla="*/ 2147483647 h 29"/>
              <a:gd name="T26" fmla="*/ 0 w 22"/>
              <a:gd name="T27" fmla="*/ 2147483647 h 29"/>
              <a:gd name="T28" fmla="*/ 0 w 22"/>
              <a:gd name="T29" fmla="*/ 2147483647 h 29"/>
              <a:gd name="T30" fmla="*/ 2147483647 w 22"/>
              <a:gd name="T31" fmla="*/ 2147483647 h 29"/>
              <a:gd name="T32" fmla="*/ 2147483647 w 22"/>
              <a:gd name="T33" fmla="*/ 2147483647 h 29"/>
              <a:gd name="T34" fmla="*/ 2147483647 w 22"/>
              <a:gd name="T35" fmla="*/ 2147483647 h 29"/>
              <a:gd name="T36" fmla="*/ 2147483647 w 22"/>
              <a:gd name="T37" fmla="*/ 2147483647 h 29"/>
              <a:gd name="T38" fmla="*/ 2147483647 w 22"/>
              <a:gd name="T39" fmla="*/ 0 h 29"/>
              <a:gd name="T40" fmla="*/ 2147483647 w 22"/>
              <a:gd name="T41" fmla="*/ 0 h 29"/>
              <a:gd name="T42" fmla="*/ 2147483647 w 22"/>
              <a:gd name="T43" fmla="*/ 2147483647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
              <a:gd name="T67" fmla="*/ 0 h 29"/>
              <a:gd name="T68" fmla="*/ 22 w 22"/>
              <a:gd name="T69" fmla="*/ 29 h 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 h="29">
                <a:moveTo>
                  <a:pt x="22" y="27"/>
                </a:moveTo>
                <a:lnTo>
                  <a:pt x="22" y="27"/>
                </a:lnTo>
                <a:lnTo>
                  <a:pt x="20" y="28"/>
                </a:lnTo>
                <a:lnTo>
                  <a:pt x="16" y="29"/>
                </a:lnTo>
                <a:lnTo>
                  <a:pt x="15" y="29"/>
                </a:lnTo>
                <a:lnTo>
                  <a:pt x="12" y="29"/>
                </a:lnTo>
                <a:lnTo>
                  <a:pt x="9" y="28"/>
                </a:lnTo>
                <a:lnTo>
                  <a:pt x="7" y="26"/>
                </a:lnTo>
                <a:lnTo>
                  <a:pt x="5" y="25"/>
                </a:lnTo>
                <a:lnTo>
                  <a:pt x="3" y="23"/>
                </a:lnTo>
                <a:lnTo>
                  <a:pt x="2" y="20"/>
                </a:lnTo>
                <a:lnTo>
                  <a:pt x="1" y="18"/>
                </a:lnTo>
                <a:lnTo>
                  <a:pt x="0" y="15"/>
                </a:lnTo>
                <a:lnTo>
                  <a:pt x="0" y="14"/>
                </a:lnTo>
                <a:lnTo>
                  <a:pt x="0" y="10"/>
                </a:lnTo>
                <a:lnTo>
                  <a:pt x="1" y="7"/>
                </a:lnTo>
                <a:lnTo>
                  <a:pt x="3" y="5"/>
                </a:lnTo>
                <a:lnTo>
                  <a:pt x="4" y="3"/>
                </a:lnTo>
                <a:lnTo>
                  <a:pt x="6" y="1"/>
                </a:lnTo>
                <a:lnTo>
                  <a:pt x="9" y="0"/>
                </a:lnTo>
                <a:lnTo>
                  <a:pt x="22" y="27"/>
                </a:lnTo>
                <a:close/>
              </a:path>
            </a:pathLst>
          </a:custGeom>
          <a:solidFill>
            <a:srgbClr val="000000"/>
          </a:solidFill>
          <a:ln w="0">
            <a:solidFill>
              <a:srgbClr val="000000"/>
            </a:solidFill>
            <a:round/>
            <a:headEnd/>
            <a:tailEnd/>
          </a:ln>
        </p:spPr>
        <p:txBody>
          <a:bodyPr/>
          <a:lstStyle/>
          <a:p>
            <a:endParaRPr lang="en-US"/>
          </a:p>
        </p:txBody>
      </p:sp>
      <p:sp>
        <p:nvSpPr>
          <p:cNvPr id="68230" name="Freeform 644"/>
          <p:cNvSpPr>
            <a:spLocks noChangeAspect="1"/>
          </p:cNvSpPr>
          <p:nvPr/>
        </p:nvSpPr>
        <p:spPr bwMode="auto">
          <a:xfrm>
            <a:off x="9326563" y="3865563"/>
            <a:ext cx="3175" cy="9525"/>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0 w 16"/>
              <a:gd name="T39" fmla="*/ 2147483647 h 31"/>
              <a:gd name="T40" fmla="*/ 0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2" y="0"/>
                </a:lnTo>
                <a:lnTo>
                  <a:pt x="4" y="1"/>
                </a:lnTo>
                <a:lnTo>
                  <a:pt x="7" y="2"/>
                </a:lnTo>
                <a:lnTo>
                  <a:pt x="9" y="3"/>
                </a:lnTo>
                <a:lnTo>
                  <a:pt x="11" y="5"/>
                </a:lnTo>
                <a:lnTo>
                  <a:pt x="14" y="7"/>
                </a:lnTo>
                <a:lnTo>
                  <a:pt x="15" y="10"/>
                </a:lnTo>
                <a:lnTo>
                  <a:pt x="16" y="12"/>
                </a:lnTo>
                <a:lnTo>
                  <a:pt x="16" y="15"/>
                </a:lnTo>
                <a:lnTo>
                  <a:pt x="16" y="17"/>
                </a:lnTo>
                <a:lnTo>
                  <a:pt x="15" y="19"/>
                </a:lnTo>
                <a:lnTo>
                  <a:pt x="14" y="22"/>
                </a:lnTo>
                <a:lnTo>
                  <a:pt x="12" y="25"/>
                </a:lnTo>
                <a:lnTo>
                  <a:pt x="10" y="27"/>
                </a:lnTo>
                <a:lnTo>
                  <a:pt x="8" y="29"/>
                </a:lnTo>
                <a:lnTo>
                  <a:pt x="5" y="30"/>
                </a:lnTo>
                <a:lnTo>
                  <a:pt x="3"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68231" name="Freeform 645"/>
          <p:cNvSpPr>
            <a:spLocks noChangeAspect="1"/>
          </p:cNvSpPr>
          <p:nvPr/>
        </p:nvSpPr>
        <p:spPr bwMode="auto">
          <a:xfrm>
            <a:off x="9224963" y="3892550"/>
            <a:ext cx="15875" cy="12700"/>
          </a:xfrm>
          <a:custGeom>
            <a:avLst/>
            <a:gdLst>
              <a:gd name="T0" fmla="*/ 2147483647 w 48"/>
              <a:gd name="T1" fmla="*/ 2147483647 h 45"/>
              <a:gd name="T2" fmla="*/ 0 w 48"/>
              <a:gd name="T3" fmla="*/ 2147483647 h 45"/>
              <a:gd name="T4" fmla="*/ 2147483647 w 48"/>
              <a:gd name="T5" fmla="*/ 0 h 45"/>
              <a:gd name="T6" fmla="*/ 2147483647 w 48"/>
              <a:gd name="T7" fmla="*/ 0 h 45"/>
              <a:gd name="T8" fmla="*/ 2147483647 w 48"/>
              <a:gd name="T9" fmla="*/ 2147483647 h 45"/>
              <a:gd name="T10" fmla="*/ 2147483647 w 48"/>
              <a:gd name="T11" fmla="*/ 2147483647 h 45"/>
              <a:gd name="T12" fmla="*/ 2147483647 w 48"/>
              <a:gd name="T13" fmla="*/ 2147483647 h 45"/>
              <a:gd name="T14" fmla="*/ 0 60000 65536"/>
              <a:gd name="T15" fmla="*/ 0 60000 65536"/>
              <a:gd name="T16" fmla="*/ 0 60000 65536"/>
              <a:gd name="T17" fmla="*/ 0 60000 65536"/>
              <a:gd name="T18" fmla="*/ 0 60000 65536"/>
              <a:gd name="T19" fmla="*/ 0 60000 65536"/>
              <a:gd name="T20" fmla="*/ 0 60000 65536"/>
              <a:gd name="T21" fmla="*/ 0 w 48"/>
              <a:gd name="T22" fmla="*/ 0 h 45"/>
              <a:gd name="T23" fmla="*/ 48 w 48"/>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5">
                <a:moveTo>
                  <a:pt x="13" y="45"/>
                </a:moveTo>
                <a:lnTo>
                  <a:pt x="0" y="18"/>
                </a:lnTo>
                <a:lnTo>
                  <a:pt x="36" y="0"/>
                </a:lnTo>
                <a:lnTo>
                  <a:pt x="48" y="27"/>
                </a:lnTo>
                <a:lnTo>
                  <a:pt x="13" y="45"/>
                </a:lnTo>
                <a:close/>
              </a:path>
            </a:pathLst>
          </a:custGeom>
          <a:solidFill>
            <a:srgbClr val="000000"/>
          </a:solidFill>
          <a:ln w="0">
            <a:solidFill>
              <a:srgbClr val="000000"/>
            </a:solidFill>
            <a:round/>
            <a:headEnd/>
            <a:tailEnd/>
          </a:ln>
        </p:spPr>
        <p:txBody>
          <a:bodyPr/>
          <a:lstStyle/>
          <a:p>
            <a:endParaRPr lang="en-US"/>
          </a:p>
        </p:txBody>
      </p:sp>
      <p:sp>
        <p:nvSpPr>
          <p:cNvPr id="68232" name="Freeform 646"/>
          <p:cNvSpPr>
            <a:spLocks noChangeAspect="1"/>
          </p:cNvSpPr>
          <p:nvPr/>
        </p:nvSpPr>
        <p:spPr bwMode="auto">
          <a:xfrm>
            <a:off x="9229725" y="3875088"/>
            <a:ext cx="39688" cy="30162"/>
          </a:xfrm>
          <a:custGeom>
            <a:avLst/>
            <a:gdLst>
              <a:gd name="T0" fmla="*/ 2147483647 w 116"/>
              <a:gd name="T1" fmla="*/ 2147483647 h 89"/>
              <a:gd name="T2" fmla="*/ 2147483647 w 116"/>
              <a:gd name="T3" fmla="*/ 2147483647 h 89"/>
              <a:gd name="T4" fmla="*/ 2147483647 w 116"/>
              <a:gd name="T5" fmla="*/ 0 h 89"/>
              <a:gd name="T6" fmla="*/ 2147483647 w 116"/>
              <a:gd name="T7" fmla="*/ 2147483647 h 89"/>
              <a:gd name="T8" fmla="*/ 2147483647 w 116"/>
              <a:gd name="T9" fmla="*/ 2147483647 h 89"/>
              <a:gd name="T10" fmla="*/ 0 w 116"/>
              <a:gd name="T11" fmla="*/ 2147483647 h 89"/>
              <a:gd name="T12" fmla="*/ 2147483647 w 116"/>
              <a:gd name="T13" fmla="*/ 2147483647 h 89"/>
              <a:gd name="T14" fmla="*/ 0 60000 65536"/>
              <a:gd name="T15" fmla="*/ 0 60000 65536"/>
              <a:gd name="T16" fmla="*/ 0 60000 65536"/>
              <a:gd name="T17" fmla="*/ 0 60000 65536"/>
              <a:gd name="T18" fmla="*/ 0 60000 65536"/>
              <a:gd name="T19" fmla="*/ 0 60000 65536"/>
              <a:gd name="T20" fmla="*/ 0 60000 65536"/>
              <a:gd name="T21" fmla="*/ 0 w 116"/>
              <a:gd name="T22" fmla="*/ 0 h 89"/>
              <a:gd name="T23" fmla="*/ 116 w 116"/>
              <a:gd name="T24" fmla="*/ 89 h 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6" h="89">
                <a:moveTo>
                  <a:pt x="30" y="74"/>
                </a:moveTo>
                <a:lnTo>
                  <a:pt x="18" y="47"/>
                </a:lnTo>
                <a:lnTo>
                  <a:pt x="116" y="0"/>
                </a:lnTo>
                <a:lnTo>
                  <a:pt x="52" y="30"/>
                </a:lnTo>
                <a:lnTo>
                  <a:pt x="64" y="59"/>
                </a:lnTo>
                <a:lnTo>
                  <a:pt x="0" y="89"/>
                </a:lnTo>
                <a:lnTo>
                  <a:pt x="30" y="74"/>
                </a:lnTo>
                <a:close/>
              </a:path>
            </a:pathLst>
          </a:custGeom>
          <a:solidFill>
            <a:srgbClr val="000000"/>
          </a:solidFill>
          <a:ln w="0">
            <a:solidFill>
              <a:srgbClr val="000000"/>
            </a:solidFill>
            <a:round/>
            <a:headEnd/>
            <a:tailEnd/>
          </a:ln>
        </p:spPr>
        <p:txBody>
          <a:bodyPr/>
          <a:lstStyle/>
          <a:p>
            <a:endParaRPr lang="en-US"/>
          </a:p>
        </p:txBody>
      </p:sp>
      <p:sp>
        <p:nvSpPr>
          <p:cNvPr id="68233" name="Freeform 647"/>
          <p:cNvSpPr>
            <a:spLocks noChangeAspect="1"/>
          </p:cNvSpPr>
          <p:nvPr/>
        </p:nvSpPr>
        <p:spPr bwMode="auto">
          <a:xfrm>
            <a:off x="9245600" y="3879850"/>
            <a:ext cx="19050" cy="15875"/>
          </a:xfrm>
          <a:custGeom>
            <a:avLst/>
            <a:gdLst>
              <a:gd name="T0" fmla="*/ 2147483647 w 54"/>
              <a:gd name="T1" fmla="*/ 2147483647 h 45"/>
              <a:gd name="T2" fmla="*/ 0 w 54"/>
              <a:gd name="T3" fmla="*/ 2147483647 h 45"/>
              <a:gd name="T4" fmla="*/ 2147483647 w 54"/>
              <a:gd name="T5" fmla="*/ 2147483647 h 45"/>
              <a:gd name="T6" fmla="*/ 2147483647 w 54"/>
              <a:gd name="T7" fmla="*/ 0 h 45"/>
              <a:gd name="T8" fmla="*/ 2147483647 w 54"/>
              <a:gd name="T9" fmla="*/ 2147483647 h 45"/>
              <a:gd name="T10" fmla="*/ 2147483647 w 54"/>
              <a:gd name="T11" fmla="*/ 2147483647 h 45"/>
              <a:gd name="T12" fmla="*/ 2147483647 w 54"/>
              <a:gd name="T13" fmla="*/ 2147483647 h 45"/>
              <a:gd name="T14" fmla="*/ 0 60000 65536"/>
              <a:gd name="T15" fmla="*/ 0 60000 65536"/>
              <a:gd name="T16" fmla="*/ 0 60000 65536"/>
              <a:gd name="T17" fmla="*/ 0 60000 65536"/>
              <a:gd name="T18" fmla="*/ 0 60000 65536"/>
              <a:gd name="T19" fmla="*/ 0 60000 65536"/>
              <a:gd name="T20" fmla="*/ 0 60000 65536"/>
              <a:gd name="T21" fmla="*/ 0 w 54"/>
              <a:gd name="T22" fmla="*/ 0 h 45"/>
              <a:gd name="T23" fmla="*/ 54 w 54"/>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45">
                <a:moveTo>
                  <a:pt x="12" y="45"/>
                </a:moveTo>
                <a:lnTo>
                  <a:pt x="0" y="16"/>
                </a:lnTo>
                <a:lnTo>
                  <a:pt x="25" y="4"/>
                </a:lnTo>
                <a:lnTo>
                  <a:pt x="34" y="0"/>
                </a:lnTo>
                <a:lnTo>
                  <a:pt x="44" y="29"/>
                </a:lnTo>
                <a:lnTo>
                  <a:pt x="54" y="25"/>
                </a:lnTo>
                <a:lnTo>
                  <a:pt x="12" y="45"/>
                </a:lnTo>
                <a:close/>
              </a:path>
            </a:pathLst>
          </a:custGeom>
          <a:solidFill>
            <a:srgbClr val="000000"/>
          </a:solidFill>
          <a:ln w="0">
            <a:solidFill>
              <a:srgbClr val="000000"/>
            </a:solidFill>
            <a:round/>
            <a:headEnd/>
            <a:tailEnd/>
          </a:ln>
        </p:spPr>
        <p:txBody>
          <a:bodyPr/>
          <a:lstStyle/>
          <a:p>
            <a:endParaRPr lang="en-US"/>
          </a:p>
        </p:txBody>
      </p:sp>
      <p:sp>
        <p:nvSpPr>
          <p:cNvPr id="68234" name="Freeform 648"/>
          <p:cNvSpPr>
            <a:spLocks noChangeAspect="1"/>
          </p:cNvSpPr>
          <p:nvPr/>
        </p:nvSpPr>
        <p:spPr bwMode="auto">
          <a:xfrm>
            <a:off x="9259888" y="3875088"/>
            <a:ext cx="15875" cy="15875"/>
          </a:xfrm>
          <a:custGeom>
            <a:avLst/>
            <a:gdLst>
              <a:gd name="T0" fmla="*/ 2147483647 w 47"/>
              <a:gd name="T1" fmla="*/ 2147483647 h 42"/>
              <a:gd name="T2" fmla="*/ 0 w 47"/>
              <a:gd name="T3" fmla="*/ 2147483647 h 42"/>
              <a:gd name="T4" fmla="*/ 2147483647 w 47"/>
              <a:gd name="T5" fmla="*/ 2147483647 h 42"/>
              <a:gd name="T6" fmla="*/ 2147483647 w 47"/>
              <a:gd name="T7" fmla="*/ 0 h 42"/>
              <a:gd name="T8" fmla="*/ 2147483647 w 47"/>
              <a:gd name="T9" fmla="*/ 2147483647 h 42"/>
              <a:gd name="T10" fmla="*/ 2147483647 w 47"/>
              <a:gd name="T11" fmla="*/ 2147483647 h 42"/>
              <a:gd name="T12" fmla="*/ 2147483647 w 47"/>
              <a:gd name="T13" fmla="*/ 2147483647 h 42"/>
              <a:gd name="T14" fmla="*/ 0 60000 65536"/>
              <a:gd name="T15" fmla="*/ 0 60000 65536"/>
              <a:gd name="T16" fmla="*/ 0 60000 65536"/>
              <a:gd name="T17" fmla="*/ 0 60000 65536"/>
              <a:gd name="T18" fmla="*/ 0 60000 65536"/>
              <a:gd name="T19" fmla="*/ 0 60000 65536"/>
              <a:gd name="T20" fmla="*/ 0 60000 65536"/>
              <a:gd name="T21" fmla="*/ 0 w 47"/>
              <a:gd name="T22" fmla="*/ 0 h 42"/>
              <a:gd name="T23" fmla="*/ 47 w 47"/>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42">
                <a:moveTo>
                  <a:pt x="10" y="42"/>
                </a:moveTo>
                <a:lnTo>
                  <a:pt x="0" y="13"/>
                </a:lnTo>
                <a:lnTo>
                  <a:pt x="28" y="2"/>
                </a:lnTo>
                <a:lnTo>
                  <a:pt x="33" y="0"/>
                </a:lnTo>
                <a:lnTo>
                  <a:pt x="42" y="29"/>
                </a:lnTo>
                <a:lnTo>
                  <a:pt x="47" y="27"/>
                </a:lnTo>
                <a:lnTo>
                  <a:pt x="10" y="42"/>
                </a:lnTo>
                <a:close/>
              </a:path>
            </a:pathLst>
          </a:custGeom>
          <a:solidFill>
            <a:srgbClr val="000000"/>
          </a:solidFill>
          <a:ln w="0">
            <a:solidFill>
              <a:srgbClr val="000000"/>
            </a:solidFill>
            <a:round/>
            <a:headEnd/>
            <a:tailEnd/>
          </a:ln>
        </p:spPr>
        <p:txBody>
          <a:bodyPr/>
          <a:lstStyle/>
          <a:p>
            <a:endParaRPr lang="en-US"/>
          </a:p>
        </p:txBody>
      </p:sp>
      <p:sp>
        <p:nvSpPr>
          <p:cNvPr id="68235" name="Freeform 649"/>
          <p:cNvSpPr>
            <a:spLocks noChangeAspect="1"/>
          </p:cNvSpPr>
          <p:nvPr/>
        </p:nvSpPr>
        <p:spPr bwMode="auto">
          <a:xfrm>
            <a:off x="9271000" y="3871913"/>
            <a:ext cx="15875" cy="12700"/>
          </a:xfrm>
          <a:custGeom>
            <a:avLst/>
            <a:gdLst>
              <a:gd name="T0" fmla="*/ 2147483647 w 43"/>
              <a:gd name="T1" fmla="*/ 2147483647 h 44"/>
              <a:gd name="T2" fmla="*/ 0 w 43"/>
              <a:gd name="T3" fmla="*/ 2147483647 h 44"/>
              <a:gd name="T4" fmla="*/ 2147483647 w 43"/>
              <a:gd name="T5" fmla="*/ 0 h 44"/>
              <a:gd name="T6" fmla="*/ 2147483647 w 43"/>
              <a:gd name="T7" fmla="*/ 2147483647 h 44"/>
              <a:gd name="T8" fmla="*/ 2147483647 w 43"/>
              <a:gd name="T9" fmla="*/ 2147483647 h 44"/>
              <a:gd name="T10" fmla="*/ 2147483647 w 43"/>
              <a:gd name="T11" fmla="*/ 2147483647 h 44"/>
              <a:gd name="T12" fmla="*/ 2147483647 w 43"/>
              <a:gd name="T13" fmla="*/ 2147483647 h 44"/>
              <a:gd name="T14" fmla="*/ 0 60000 65536"/>
              <a:gd name="T15" fmla="*/ 0 60000 65536"/>
              <a:gd name="T16" fmla="*/ 0 60000 65536"/>
              <a:gd name="T17" fmla="*/ 0 60000 65536"/>
              <a:gd name="T18" fmla="*/ 0 60000 65536"/>
              <a:gd name="T19" fmla="*/ 0 60000 65536"/>
              <a:gd name="T20" fmla="*/ 0 60000 65536"/>
              <a:gd name="T21" fmla="*/ 0 w 43"/>
              <a:gd name="T22" fmla="*/ 0 h 44"/>
              <a:gd name="T23" fmla="*/ 43 w 43"/>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44">
                <a:moveTo>
                  <a:pt x="9" y="44"/>
                </a:moveTo>
                <a:lnTo>
                  <a:pt x="0" y="15"/>
                </a:lnTo>
                <a:lnTo>
                  <a:pt x="43" y="0"/>
                </a:lnTo>
                <a:lnTo>
                  <a:pt x="36" y="2"/>
                </a:lnTo>
                <a:lnTo>
                  <a:pt x="42" y="33"/>
                </a:lnTo>
                <a:lnTo>
                  <a:pt x="35" y="35"/>
                </a:lnTo>
                <a:lnTo>
                  <a:pt x="9" y="44"/>
                </a:lnTo>
                <a:close/>
              </a:path>
            </a:pathLst>
          </a:custGeom>
          <a:solidFill>
            <a:srgbClr val="000000"/>
          </a:solidFill>
          <a:ln w="0">
            <a:solidFill>
              <a:srgbClr val="000000"/>
            </a:solidFill>
            <a:round/>
            <a:headEnd/>
            <a:tailEnd/>
          </a:ln>
        </p:spPr>
        <p:txBody>
          <a:bodyPr/>
          <a:lstStyle/>
          <a:p>
            <a:endParaRPr lang="en-US"/>
          </a:p>
        </p:txBody>
      </p:sp>
      <p:sp>
        <p:nvSpPr>
          <p:cNvPr id="68236" name="Freeform 650"/>
          <p:cNvSpPr>
            <a:spLocks noChangeAspect="1"/>
          </p:cNvSpPr>
          <p:nvPr/>
        </p:nvSpPr>
        <p:spPr bwMode="auto">
          <a:xfrm>
            <a:off x="9283700" y="3867150"/>
            <a:ext cx="14288" cy="14288"/>
          </a:xfrm>
          <a:custGeom>
            <a:avLst/>
            <a:gdLst>
              <a:gd name="T0" fmla="*/ 2147483647 w 43"/>
              <a:gd name="T1" fmla="*/ 2147483647 h 39"/>
              <a:gd name="T2" fmla="*/ 0 w 43"/>
              <a:gd name="T3" fmla="*/ 2147483647 h 39"/>
              <a:gd name="T4" fmla="*/ 2147483647 w 43"/>
              <a:gd name="T5" fmla="*/ 2147483647 h 39"/>
              <a:gd name="T6" fmla="*/ 2147483647 w 43"/>
              <a:gd name="T7" fmla="*/ 0 h 39"/>
              <a:gd name="T8" fmla="*/ 2147483647 w 43"/>
              <a:gd name="T9" fmla="*/ 2147483647 h 39"/>
              <a:gd name="T10" fmla="*/ 2147483647 w 43"/>
              <a:gd name="T11" fmla="*/ 2147483647 h 39"/>
              <a:gd name="T12" fmla="*/ 2147483647 w 43"/>
              <a:gd name="T13" fmla="*/ 2147483647 h 39"/>
              <a:gd name="T14" fmla="*/ 0 60000 65536"/>
              <a:gd name="T15" fmla="*/ 0 60000 65536"/>
              <a:gd name="T16" fmla="*/ 0 60000 65536"/>
              <a:gd name="T17" fmla="*/ 0 60000 65536"/>
              <a:gd name="T18" fmla="*/ 0 60000 65536"/>
              <a:gd name="T19" fmla="*/ 0 60000 65536"/>
              <a:gd name="T20" fmla="*/ 0 60000 65536"/>
              <a:gd name="T21" fmla="*/ 0 w 43"/>
              <a:gd name="T22" fmla="*/ 0 h 39"/>
              <a:gd name="T23" fmla="*/ 43 w 43"/>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39">
                <a:moveTo>
                  <a:pt x="6" y="39"/>
                </a:moveTo>
                <a:lnTo>
                  <a:pt x="0" y="8"/>
                </a:lnTo>
                <a:lnTo>
                  <a:pt x="33" y="1"/>
                </a:lnTo>
                <a:lnTo>
                  <a:pt x="36" y="0"/>
                </a:lnTo>
                <a:lnTo>
                  <a:pt x="40" y="31"/>
                </a:lnTo>
                <a:lnTo>
                  <a:pt x="43" y="30"/>
                </a:lnTo>
                <a:lnTo>
                  <a:pt x="6" y="39"/>
                </a:lnTo>
                <a:close/>
              </a:path>
            </a:pathLst>
          </a:custGeom>
          <a:solidFill>
            <a:srgbClr val="000000"/>
          </a:solidFill>
          <a:ln w="0">
            <a:solidFill>
              <a:srgbClr val="000000"/>
            </a:solidFill>
            <a:round/>
            <a:headEnd/>
            <a:tailEnd/>
          </a:ln>
        </p:spPr>
        <p:txBody>
          <a:bodyPr/>
          <a:lstStyle/>
          <a:p>
            <a:endParaRPr lang="en-US"/>
          </a:p>
        </p:txBody>
      </p:sp>
      <p:sp>
        <p:nvSpPr>
          <p:cNvPr id="68237" name="Freeform 651"/>
          <p:cNvSpPr>
            <a:spLocks noChangeAspect="1"/>
          </p:cNvSpPr>
          <p:nvPr/>
        </p:nvSpPr>
        <p:spPr bwMode="auto">
          <a:xfrm>
            <a:off x="9296400" y="3865563"/>
            <a:ext cx="14288" cy="14287"/>
          </a:xfrm>
          <a:custGeom>
            <a:avLst/>
            <a:gdLst>
              <a:gd name="T0" fmla="*/ 2147483647 w 43"/>
              <a:gd name="T1" fmla="*/ 2147483647 h 37"/>
              <a:gd name="T2" fmla="*/ 0 w 43"/>
              <a:gd name="T3" fmla="*/ 2147483647 h 37"/>
              <a:gd name="T4" fmla="*/ 2147483647 w 43"/>
              <a:gd name="T5" fmla="*/ 0 h 37"/>
              <a:gd name="T6" fmla="*/ 2147483647 w 43"/>
              <a:gd name="T7" fmla="*/ 0 h 37"/>
              <a:gd name="T8" fmla="*/ 2147483647 w 43"/>
              <a:gd name="T9" fmla="*/ 2147483647 h 37"/>
              <a:gd name="T10" fmla="*/ 2147483647 w 43"/>
              <a:gd name="T11" fmla="*/ 2147483647 h 37"/>
              <a:gd name="T12" fmla="*/ 2147483647 w 43"/>
              <a:gd name="T13" fmla="*/ 2147483647 h 37"/>
              <a:gd name="T14" fmla="*/ 0 60000 65536"/>
              <a:gd name="T15" fmla="*/ 0 60000 65536"/>
              <a:gd name="T16" fmla="*/ 0 60000 65536"/>
              <a:gd name="T17" fmla="*/ 0 60000 65536"/>
              <a:gd name="T18" fmla="*/ 0 60000 65536"/>
              <a:gd name="T19" fmla="*/ 0 60000 65536"/>
              <a:gd name="T20" fmla="*/ 0 60000 65536"/>
              <a:gd name="T21" fmla="*/ 0 w 43"/>
              <a:gd name="T22" fmla="*/ 0 h 37"/>
              <a:gd name="T23" fmla="*/ 43 w 43"/>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37">
                <a:moveTo>
                  <a:pt x="4" y="37"/>
                </a:moveTo>
                <a:lnTo>
                  <a:pt x="0" y="6"/>
                </a:lnTo>
                <a:lnTo>
                  <a:pt x="38" y="0"/>
                </a:lnTo>
                <a:lnTo>
                  <a:pt x="40" y="0"/>
                </a:lnTo>
                <a:lnTo>
                  <a:pt x="40" y="31"/>
                </a:lnTo>
                <a:lnTo>
                  <a:pt x="43" y="31"/>
                </a:lnTo>
                <a:lnTo>
                  <a:pt x="4" y="37"/>
                </a:lnTo>
                <a:close/>
              </a:path>
            </a:pathLst>
          </a:custGeom>
          <a:solidFill>
            <a:srgbClr val="000000"/>
          </a:solidFill>
          <a:ln w="0">
            <a:solidFill>
              <a:srgbClr val="000000"/>
            </a:solidFill>
            <a:round/>
            <a:headEnd/>
            <a:tailEnd/>
          </a:ln>
        </p:spPr>
        <p:txBody>
          <a:bodyPr/>
          <a:lstStyle/>
          <a:p>
            <a:endParaRPr lang="en-US"/>
          </a:p>
        </p:txBody>
      </p:sp>
      <p:sp>
        <p:nvSpPr>
          <p:cNvPr id="68238" name="Freeform 652"/>
          <p:cNvSpPr>
            <a:spLocks noChangeAspect="1"/>
          </p:cNvSpPr>
          <p:nvPr/>
        </p:nvSpPr>
        <p:spPr bwMode="auto">
          <a:xfrm>
            <a:off x="9309100" y="3865563"/>
            <a:ext cx="17463" cy="11112"/>
          </a:xfrm>
          <a:custGeom>
            <a:avLst/>
            <a:gdLst>
              <a:gd name="T0" fmla="*/ 0 w 43"/>
              <a:gd name="T1" fmla="*/ 2147483647 h 32"/>
              <a:gd name="T2" fmla="*/ 0 w 43"/>
              <a:gd name="T3" fmla="*/ 2147483647 h 32"/>
              <a:gd name="T4" fmla="*/ 2147483647 w 43"/>
              <a:gd name="T5" fmla="*/ 0 h 32"/>
              <a:gd name="T6" fmla="*/ 2147483647 w 43"/>
              <a:gd name="T7" fmla="*/ 2147483647 h 32"/>
              <a:gd name="T8" fmla="*/ 0 w 43"/>
              <a:gd name="T9" fmla="*/ 2147483647 h 32"/>
              <a:gd name="T10" fmla="*/ 0 60000 65536"/>
              <a:gd name="T11" fmla="*/ 0 60000 65536"/>
              <a:gd name="T12" fmla="*/ 0 60000 65536"/>
              <a:gd name="T13" fmla="*/ 0 60000 65536"/>
              <a:gd name="T14" fmla="*/ 0 60000 65536"/>
              <a:gd name="T15" fmla="*/ 0 w 43"/>
              <a:gd name="T16" fmla="*/ 0 h 32"/>
              <a:gd name="T17" fmla="*/ 43 w 43"/>
              <a:gd name="T18" fmla="*/ 32 h 32"/>
            </a:gdLst>
            <a:ahLst/>
            <a:cxnLst>
              <a:cxn ang="T10">
                <a:pos x="T0" y="T1"/>
              </a:cxn>
              <a:cxn ang="T11">
                <a:pos x="T2" y="T3"/>
              </a:cxn>
              <a:cxn ang="T12">
                <a:pos x="T4" y="T5"/>
              </a:cxn>
              <a:cxn ang="T13">
                <a:pos x="T6" y="T7"/>
              </a:cxn>
              <a:cxn ang="T14">
                <a:pos x="T8" y="T9"/>
              </a:cxn>
            </a:cxnLst>
            <a:rect l="T15" t="T16" r="T17" b="T18"/>
            <a:pathLst>
              <a:path w="43" h="32">
                <a:moveTo>
                  <a:pt x="0" y="32"/>
                </a:moveTo>
                <a:lnTo>
                  <a:pt x="0" y="1"/>
                </a:lnTo>
                <a:lnTo>
                  <a:pt x="43" y="0"/>
                </a:lnTo>
                <a:lnTo>
                  <a:pt x="43" y="31"/>
                </a:lnTo>
                <a:lnTo>
                  <a:pt x="0" y="32"/>
                </a:lnTo>
                <a:close/>
              </a:path>
            </a:pathLst>
          </a:custGeom>
          <a:solidFill>
            <a:srgbClr val="000000"/>
          </a:solidFill>
          <a:ln w="0">
            <a:solidFill>
              <a:srgbClr val="000000"/>
            </a:solidFill>
            <a:round/>
            <a:headEnd/>
            <a:tailEnd/>
          </a:ln>
        </p:spPr>
        <p:txBody>
          <a:bodyPr/>
          <a:lstStyle/>
          <a:p>
            <a:endParaRPr lang="en-US"/>
          </a:p>
        </p:txBody>
      </p:sp>
      <p:sp>
        <p:nvSpPr>
          <p:cNvPr id="68239" name="Freeform 653"/>
          <p:cNvSpPr>
            <a:spLocks noChangeAspect="1"/>
          </p:cNvSpPr>
          <p:nvPr/>
        </p:nvSpPr>
        <p:spPr bwMode="auto">
          <a:xfrm>
            <a:off x="9326563" y="3865563"/>
            <a:ext cx="3175" cy="9525"/>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0 w 16"/>
              <a:gd name="T39" fmla="*/ 2147483647 h 31"/>
              <a:gd name="T40" fmla="*/ 0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2" y="0"/>
                </a:lnTo>
                <a:lnTo>
                  <a:pt x="5" y="1"/>
                </a:lnTo>
                <a:lnTo>
                  <a:pt x="7" y="2"/>
                </a:lnTo>
                <a:lnTo>
                  <a:pt x="9" y="4"/>
                </a:lnTo>
                <a:lnTo>
                  <a:pt x="11" y="6"/>
                </a:lnTo>
                <a:lnTo>
                  <a:pt x="14" y="8"/>
                </a:lnTo>
                <a:lnTo>
                  <a:pt x="15" y="10"/>
                </a:lnTo>
                <a:lnTo>
                  <a:pt x="16" y="13"/>
                </a:lnTo>
                <a:lnTo>
                  <a:pt x="16" y="15"/>
                </a:lnTo>
                <a:lnTo>
                  <a:pt x="16" y="17"/>
                </a:lnTo>
                <a:lnTo>
                  <a:pt x="15" y="20"/>
                </a:lnTo>
                <a:lnTo>
                  <a:pt x="14" y="22"/>
                </a:lnTo>
                <a:lnTo>
                  <a:pt x="11" y="25"/>
                </a:lnTo>
                <a:lnTo>
                  <a:pt x="9" y="27"/>
                </a:lnTo>
                <a:lnTo>
                  <a:pt x="7" y="29"/>
                </a:lnTo>
                <a:lnTo>
                  <a:pt x="5" y="30"/>
                </a:lnTo>
                <a:lnTo>
                  <a:pt x="2"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68240" name="Freeform 654"/>
          <p:cNvSpPr>
            <a:spLocks noChangeAspect="1"/>
          </p:cNvSpPr>
          <p:nvPr/>
        </p:nvSpPr>
        <p:spPr bwMode="auto">
          <a:xfrm>
            <a:off x="9320213" y="3865563"/>
            <a:ext cx="1587" cy="9525"/>
          </a:xfrm>
          <a:custGeom>
            <a:avLst/>
            <a:gdLst>
              <a:gd name="T0" fmla="*/ 0 w 1587"/>
              <a:gd name="T1" fmla="*/ 2147483647 h 31"/>
              <a:gd name="T2" fmla="*/ 0 w 1587"/>
              <a:gd name="T3" fmla="*/ 0 h 31"/>
              <a:gd name="T4" fmla="*/ 0 w 1587"/>
              <a:gd name="T5" fmla="*/ 2147483647 h 31"/>
              <a:gd name="T6" fmla="*/ 0 60000 65536"/>
              <a:gd name="T7" fmla="*/ 0 60000 65536"/>
              <a:gd name="T8" fmla="*/ 0 60000 65536"/>
              <a:gd name="T9" fmla="*/ 0 w 1587"/>
              <a:gd name="T10" fmla="*/ 0 h 31"/>
              <a:gd name="T11" fmla="*/ 1587 w 1587"/>
              <a:gd name="T12" fmla="*/ 31 h 31"/>
            </a:gdLst>
            <a:ahLst/>
            <a:cxnLst>
              <a:cxn ang="T6">
                <a:pos x="T0" y="T1"/>
              </a:cxn>
              <a:cxn ang="T7">
                <a:pos x="T2" y="T3"/>
              </a:cxn>
              <a:cxn ang="T8">
                <a:pos x="T4" y="T5"/>
              </a:cxn>
            </a:cxnLst>
            <a:rect l="T9" t="T10" r="T11" b="T12"/>
            <a:pathLst>
              <a:path w="1587" h="31">
                <a:moveTo>
                  <a:pt x="0" y="31"/>
                </a:moveTo>
                <a:lnTo>
                  <a:pt x="0" y="0"/>
                </a:lnTo>
                <a:lnTo>
                  <a:pt x="0" y="31"/>
                </a:lnTo>
                <a:close/>
              </a:path>
            </a:pathLst>
          </a:custGeom>
          <a:solidFill>
            <a:srgbClr val="000000"/>
          </a:solidFill>
          <a:ln w="0">
            <a:solidFill>
              <a:srgbClr val="000000"/>
            </a:solidFill>
            <a:round/>
            <a:headEnd/>
            <a:tailEnd/>
          </a:ln>
        </p:spPr>
        <p:txBody>
          <a:bodyPr/>
          <a:lstStyle/>
          <a:p>
            <a:endParaRPr lang="en-US"/>
          </a:p>
        </p:txBody>
      </p:sp>
      <p:sp>
        <p:nvSpPr>
          <p:cNvPr id="68241" name="Freeform 655"/>
          <p:cNvSpPr>
            <a:spLocks noChangeAspect="1"/>
          </p:cNvSpPr>
          <p:nvPr/>
        </p:nvSpPr>
        <p:spPr bwMode="auto">
          <a:xfrm>
            <a:off x="9323388" y="3865563"/>
            <a:ext cx="3175" cy="9525"/>
          </a:xfrm>
          <a:custGeom>
            <a:avLst/>
            <a:gdLst>
              <a:gd name="T0" fmla="*/ 2147483647 w 2"/>
              <a:gd name="T1" fmla="*/ 0 h 31"/>
              <a:gd name="T2" fmla="*/ 2147483647 w 2"/>
              <a:gd name="T3" fmla="*/ 2147483647 h 31"/>
              <a:gd name="T4" fmla="*/ 0 w 2"/>
              <a:gd name="T5" fmla="*/ 2147483647 h 31"/>
              <a:gd name="T6" fmla="*/ 0 w 2"/>
              <a:gd name="T7" fmla="*/ 2147483647 h 31"/>
              <a:gd name="T8" fmla="*/ 0 w 2"/>
              <a:gd name="T9" fmla="*/ 0 h 31"/>
              <a:gd name="T10" fmla="*/ 0 w 2"/>
              <a:gd name="T11" fmla="*/ 0 h 31"/>
              <a:gd name="T12" fmla="*/ 2147483647 w 2"/>
              <a:gd name="T13" fmla="*/ 0 h 31"/>
              <a:gd name="T14" fmla="*/ 0 60000 65536"/>
              <a:gd name="T15" fmla="*/ 0 60000 65536"/>
              <a:gd name="T16" fmla="*/ 0 60000 65536"/>
              <a:gd name="T17" fmla="*/ 0 60000 65536"/>
              <a:gd name="T18" fmla="*/ 0 60000 65536"/>
              <a:gd name="T19" fmla="*/ 0 60000 65536"/>
              <a:gd name="T20" fmla="*/ 0 60000 65536"/>
              <a:gd name="T21" fmla="*/ 0 w 2"/>
              <a:gd name="T22" fmla="*/ 0 h 31"/>
              <a:gd name="T23" fmla="*/ 2 w 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1">
                <a:moveTo>
                  <a:pt x="2" y="0"/>
                </a:moveTo>
                <a:lnTo>
                  <a:pt x="2" y="31"/>
                </a:lnTo>
                <a:lnTo>
                  <a:pt x="0" y="31"/>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68242" name="Freeform 656"/>
          <p:cNvSpPr>
            <a:spLocks noChangeAspect="1"/>
          </p:cNvSpPr>
          <p:nvPr/>
        </p:nvSpPr>
        <p:spPr bwMode="auto">
          <a:xfrm>
            <a:off x="9323388" y="3865563"/>
            <a:ext cx="3175" cy="9525"/>
          </a:xfrm>
          <a:custGeom>
            <a:avLst/>
            <a:gdLst>
              <a:gd name="T0" fmla="*/ 2147483647 w 2"/>
              <a:gd name="T1" fmla="*/ 0 h 31"/>
              <a:gd name="T2" fmla="*/ 2147483647 w 2"/>
              <a:gd name="T3" fmla="*/ 2147483647 h 31"/>
              <a:gd name="T4" fmla="*/ 0 w 2"/>
              <a:gd name="T5" fmla="*/ 2147483647 h 31"/>
              <a:gd name="T6" fmla="*/ 0 w 2"/>
              <a:gd name="T7" fmla="*/ 2147483647 h 31"/>
              <a:gd name="T8" fmla="*/ 0 w 2"/>
              <a:gd name="T9" fmla="*/ 0 h 31"/>
              <a:gd name="T10" fmla="*/ 0 w 2"/>
              <a:gd name="T11" fmla="*/ 0 h 31"/>
              <a:gd name="T12" fmla="*/ 2147483647 w 2"/>
              <a:gd name="T13" fmla="*/ 0 h 31"/>
              <a:gd name="T14" fmla="*/ 0 60000 65536"/>
              <a:gd name="T15" fmla="*/ 0 60000 65536"/>
              <a:gd name="T16" fmla="*/ 0 60000 65536"/>
              <a:gd name="T17" fmla="*/ 0 60000 65536"/>
              <a:gd name="T18" fmla="*/ 0 60000 65536"/>
              <a:gd name="T19" fmla="*/ 0 60000 65536"/>
              <a:gd name="T20" fmla="*/ 0 60000 65536"/>
              <a:gd name="T21" fmla="*/ 0 w 2"/>
              <a:gd name="T22" fmla="*/ 0 h 31"/>
              <a:gd name="T23" fmla="*/ 2 w 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1">
                <a:moveTo>
                  <a:pt x="2" y="0"/>
                </a:moveTo>
                <a:lnTo>
                  <a:pt x="2" y="31"/>
                </a:lnTo>
                <a:lnTo>
                  <a:pt x="0" y="31"/>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68243" name="Freeform 657"/>
          <p:cNvSpPr>
            <a:spLocks noChangeAspect="1"/>
          </p:cNvSpPr>
          <p:nvPr/>
        </p:nvSpPr>
        <p:spPr bwMode="auto">
          <a:xfrm>
            <a:off x="9321800" y="3865563"/>
            <a:ext cx="1588" cy="9525"/>
          </a:xfrm>
          <a:custGeom>
            <a:avLst/>
            <a:gdLst>
              <a:gd name="T0" fmla="*/ 2147483647 w 2"/>
              <a:gd name="T1" fmla="*/ 0 h 31"/>
              <a:gd name="T2" fmla="*/ 2147483647 w 2"/>
              <a:gd name="T3" fmla="*/ 2147483647 h 31"/>
              <a:gd name="T4" fmla="*/ 0 w 2"/>
              <a:gd name="T5" fmla="*/ 2147483647 h 31"/>
              <a:gd name="T6" fmla="*/ 0 w 2"/>
              <a:gd name="T7" fmla="*/ 2147483647 h 31"/>
              <a:gd name="T8" fmla="*/ 0 w 2"/>
              <a:gd name="T9" fmla="*/ 0 h 31"/>
              <a:gd name="T10" fmla="*/ 0 w 2"/>
              <a:gd name="T11" fmla="*/ 0 h 31"/>
              <a:gd name="T12" fmla="*/ 2147483647 w 2"/>
              <a:gd name="T13" fmla="*/ 0 h 31"/>
              <a:gd name="T14" fmla="*/ 0 60000 65536"/>
              <a:gd name="T15" fmla="*/ 0 60000 65536"/>
              <a:gd name="T16" fmla="*/ 0 60000 65536"/>
              <a:gd name="T17" fmla="*/ 0 60000 65536"/>
              <a:gd name="T18" fmla="*/ 0 60000 65536"/>
              <a:gd name="T19" fmla="*/ 0 60000 65536"/>
              <a:gd name="T20" fmla="*/ 0 60000 65536"/>
              <a:gd name="T21" fmla="*/ 0 w 2"/>
              <a:gd name="T22" fmla="*/ 0 h 31"/>
              <a:gd name="T23" fmla="*/ 2 w 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1">
                <a:moveTo>
                  <a:pt x="2" y="0"/>
                </a:moveTo>
                <a:lnTo>
                  <a:pt x="2" y="31"/>
                </a:lnTo>
                <a:lnTo>
                  <a:pt x="0" y="31"/>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68244" name="Freeform 658"/>
          <p:cNvSpPr>
            <a:spLocks noChangeAspect="1"/>
          </p:cNvSpPr>
          <p:nvPr/>
        </p:nvSpPr>
        <p:spPr bwMode="auto">
          <a:xfrm>
            <a:off x="9321800" y="3865563"/>
            <a:ext cx="1588" cy="9525"/>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68245" name="Freeform 659"/>
          <p:cNvSpPr>
            <a:spLocks noChangeAspect="1"/>
          </p:cNvSpPr>
          <p:nvPr/>
        </p:nvSpPr>
        <p:spPr bwMode="auto">
          <a:xfrm>
            <a:off x="9321800" y="3865563"/>
            <a:ext cx="1588" cy="9525"/>
          </a:xfrm>
          <a:custGeom>
            <a:avLst/>
            <a:gdLst>
              <a:gd name="T0" fmla="*/ 2147483647 w 2"/>
              <a:gd name="T1" fmla="*/ 0 h 31"/>
              <a:gd name="T2" fmla="*/ 2147483647 w 2"/>
              <a:gd name="T3" fmla="*/ 2147483647 h 31"/>
              <a:gd name="T4" fmla="*/ 0 w 2"/>
              <a:gd name="T5" fmla="*/ 2147483647 h 31"/>
              <a:gd name="T6" fmla="*/ 0 w 2"/>
              <a:gd name="T7" fmla="*/ 2147483647 h 31"/>
              <a:gd name="T8" fmla="*/ 0 w 2"/>
              <a:gd name="T9" fmla="*/ 0 h 31"/>
              <a:gd name="T10" fmla="*/ 0 w 2"/>
              <a:gd name="T11" fmla="*/ 0 h 31"/>
              <a:gd name="T12" fmla="*/ 2147483647 w 2"/>
              <a:gd name="T13" fmla="*/ 0 h 31"/>
              <a:gd name="T14" fmla="*/ 0 60000 65536"/>
              <a:gd name="T15" fmla="*/ 0 60000 65536"/>
              <a:gd name="T16" fmla="*/ 0 60000 65536"/>
              <a:gd name="T17" fmla="*/ 0 60000 65536"/>
              <a:gd name="T18" fmla="*/ 0 60000 65536"/>
              <a:gd name="T19" fmla="*/ 0 60000 65536"/>
              <a:gd name="T20" fmla="*/ 0 60000 65536"/>
              <a:gd name="T21" fmla="*/ 0 w 2"/>
              <a:gd name="T22" fmla="*/ 0 h 31"/>
              <a:gd name="T23" fmla="*/ 2 w 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1">
                <a:moveTo>
                  <a:pt x="2" y="0"/>
                </a:moveTo>
                <a:lnTo>
                  <a:pt x="2" y="31"/>
                </a:lnTo>
                <a:lnTo>
                  <a:pt x="0" y="31"/>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68246" name="Freeform 660"/>
          <p:cNvSpPr>
            <a:spLocks noChangeAspect="1"/>
          </p:cNvSpPr>
          <p:nvPr/>
        </p:nvSpPr>
        <p:spPr bwMode="auto">
          <a:xfrm>
            <a:off x="9321800" y="3865563"/>
            <a:ext cx="1588" cy="9525"/>
          </a:xfrm>
          <a:custGeom>
            <a:avLst/>
            <a:gdLst>
              <a:gd name="T0" fmla="*/ 2147483647 w 2"/>
              <a:gd name="T1" fmla="*/ 0 h 31"/>
              <a:gd name="T2" fmla="*/ 2147483647 w 2"/>
              <a:gd name="T3" fmla="*/ 2147483647 h 31"/>
              <a:gd name="T4" fmla="*/ 0 w 2"/>
              <a:gd name="T5" fmla="*/ 2147483647 h 31"/>
              <a:gd name="T6" fmla="*/ 0 w 2"/>
              <a:gd name="T7" fmla="*/ 2147483647 h 31"/>
              <a:gd name="T8" fmla="*/ 0 w 2"/>
              <a:gd name="T9" fmla="*/ 0 h 31"/>
              <a:gd name="T10" fmla="*/ 0 w 2"/>
              <a:gd name="T11" fmla="*/ 0 h 31"/>
              <a:gd name="T12" fmla="*/ 2147483647 w 2"/>
              <a:gd name="T13" fmla="*/ 0 h 31"/>
              <a:gd name="T14" fmla="*/ 0 60000 65536"/>
              <a:gd name="T15" fmla="*/ 0 60000 65536"/>
              <a:gd name="T16" fmla="*/ 0 60000 65536"/>
              <a:gd name="T17" fmla="*/ 0 60000 65536"/>
              <a:gd name="T18" fmla="*/ 0 60000 65536"/>
              <a:gd name="T19" fmla="*/ 0 60000 65536"/>
              <a:gd name="T20" fmla="*/ 0 60000 65536"/>
              <a:gd name="T21" fmla="*/ 0 w 2"/>
              <a:gd name="T22" fmla="*/ 0 h 31"/>
              <a:gd name="T23" fmla="*/ 2 w 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1">
                <a:moveTo>
                  <a:pt x="2" y="0"/>
                </a:moveTo>
                <a:lnTo>
                  <a:pt x="2" y="31"/>
                </a:lnTo>
                <a:lnTo>
                  <a:pt x="0" y="31"/>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68247" name="Freeform 661"/>
          <p:cNvSpPr>
            <a:spLocks noChangeAspect="1"/>
          </p:cNvSpPr>
          <p:nvPr/>
        </p:nvSpPr>
        <p:spPr bwMode="auto">
          <a:xfrm>
            <a:off x="9320213" y="3865563"/>
            <a:ext cx="1587" cy="9525"/>
          </a:xfrm>
          <a:custGeom>
            <a:avLst/>
            <a:gdLst>
              <a:gd name="T0" fmla="*/ 2147483647 w 2"/>
              <a:gd name="T1" fmla="*/ 0 h 31"/>
              <a:gd name="T2" fmla="*/ 2147483647 w 2"/>
              <a:gd name="T3" fmla="*/ 2147483647 h 31"/>
              <a:gd name="T4" fmla="*/ 0 w 2"/>
              <a:gd name="T5" fmla="*/ 2147483647 h 31"/>
              <a:gd name="T6" fmla="*/ 0 w 2"/>
              <a:gd name="T7" fmla="*/ 2147483647 h 31"/>
              <a:gd name="T8" fmla="*/ 0 w 2"/>
              <a:gd name="T9" fmla="*/ 0 h 31"/>
              <a:gd name="T10" fmla="*/ 0 w 2"/>
              <a:gd name="T11" fmla="*/ 0 h 31"/>
              <a:gd name="T12" fmla="*/ 2147483647 w 2"/>
              <a:gd name="T13" fmla="*/ 0 h 31"/>
              <a:gd name="T14" fmla="*/ 0 60000 65536"/>
              <a:gd name="T15" fmla="*/ 0 60000 65536"/>
              <a:gd name="T16" fmla="*/ 0 60000 65536"/>
              <a:gd name="T17" fmla="*/ 0 60000 65536"/>
              <a:gd name="T18" fmla="*/ 0 60000 65536"/>
              <a:gd name="T19" fmla="*/ 0 60000 65536"/>
              <a:gd name="T20" fmla="*/ 0 60000 65536"/>
              <a:gd name="T21" fmla="*/ 0 w 2"/>
              <a:gd name="T22" fmla="*/ 0 h 31"/>
              <a:gd name="T23" fmla="*/ 2 w 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1">
                <a:moveTo>
                  <a:pt x="2" y="0"/>
                </a:moveTo>
                <a:lnTo>
                  <a:pt x="2" y="31"/>
                </a:lnTo>
                <a:lnTo>
                  <a:pt x="0" y="31"/>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68248" name="Rectangle 662"/>
          <p:cNvSpPr>
            <a:spLocks noChangeAspect="1" noChangeArrowheads="1"/>
          </p:cNvSpPr>
          <p:nvPr/>
        </p:nvSpPr>
        <p:spPr bwMode="auto">
          <a:xfrm>
            <a:off x="9320213" y="3865563"/>
            <a:ext cx="1587" cy="9525"/>
          </a:xfrm>
          <a:prstGeom prst="rect">
            <a:avLst/>
          </a:prstGeom>
          <a:solidFill>
            <a:srgbClr val="000000"/>
          </a:solidFill>
          <a:ln w="0">
            <a:solidFill>
              <a:srgbClr val="000000"/>
            </a:solidFill>
            <a:miter lim="800000"/>
            <a:headEnd/>
            <a:tailEnd/>
          </a:ln>
        </p:spPr>
        <p:txBody>
          <a:bodyPr/>
          <a:lstStyle/>
          <a:p>
            <a:endParaRPr lang="en-US"/>
          </a:p>
        </p:txBody>
      </p:sp>
      <p:sp>
        <p:nvSpPr>
          <p:cNvPr id="68249" name="Freeform 663"/>
          <p:cNvSpPr>
            <a:spLocks noChangeAspect="1"/>
          </p:cNvSpPr>
          <p:nvPr/>
        </p:nvSpPr>
        <p:spPr bwMode="auto">
          <a:xfrm>
            <a:off x="9204325" y="4003675"/>
            <a:ext cx="3175" cy="7938"/>
          </a:xfrm>
          <a:custGeom>
            <a:avLst/>
            <a:gdLst>
              <a:gd name="T0" fmla="*/ 0 w 9"/>
              <a:gd name="T1" fmla="*/ 2147483647 h 29"/>
              <a:gd name="T2" fmla="*/ 2147483647 w 9"/>
              <a:gd name="T3" fmla="*/ 0 h 29"/>
              <a:gd name="T4" fmla="*/ 0 w 9"/>
              <a:gd name="T5" fmla="*/ 2147483647 h 29"/>
              <a:gd name="T6" fmla="*/ 0 60000 65536"/>
              <a:gd name="T7" fmla="*/ 0 60000 65536"/>
              <a:gd name="T8" fmla="*/ 0 60000 65536"/>
              <a:gd name="T9" fmla="*/ 0 w 9"/>
              <a:gd name="T10" fmla="*/ 0 h 29"/>
              <a:gd name="T11" fmla="*/ 9 w 9"/>
              <a:gd name="T12" fmla="*/ 29 h 29"/>
            </a:gdLst>
            <a:ahLst/>
            <a:cxnLst>
              <a:cxn ang="T6">
                <a:pos x="T0" y="T1"/>
              </a:cxn>
              <a:cxn ang="T7">
                <a:pos x="T2" y="T3"/>
              </a:cxn>
              <a:cxn ang="T8">
                <a:pos x="T4" y="T5"/>
              </a:cxn>
            </a:cxnLst>
            <a:rect l="T9" t="T10" r="T11" b="T12"/>
            <a:pathLst>
              <a:path w="9" h="29">
                <a:moveTo>
                  <a:pt x="0" y="29"/>
                </a:moveTo>
                <a:lnTo>
                  <a:pt x="9" y="0"/>
                </a:lnTo>
                <a:lnTo>
                  <a:pt x="0" y="29"/>
                </a:lnTo>
                <a:close/>
              </a:path>
            </a:pathLst>
          </a:custGeom>
          <a:solidFill>
            <a:srgbClr val="000000"/>
          </a:solidFill>
          <a:ln w="0">
            <a:solidFill>
              <a:srgbClr val="000000"/>
            </a:solidFill>
            <a:round/>
            <a:headEnd/>
            <a:tailEnd/>
          </a:ln>
        </p:spPr>
        <p:txBody>
          <a:bodyPr/>
          <a:lstStyle/>
          <a:p>
            <a:endParaRPr lang="en-US"/>
          </a:p>
        </p:txBody>
      </p:sp>
      <p:sp>
        <p:nvSpPr>
          <p:cNvPr id="68250" name="Freeform 664"/>
          <p:cNvSpPr>
            <a:spLocks noChangeAspect="1"/>
          </p:cNvSpPr>
          <p:nvPr/>
        </p:nvSpPr>
        <p:spPr bwMode="auto">
          <a:xfrm>
            <a:off x="9296400" y="4038600"/>
            <a:ext cx="9525" cy="11113"/>
          </a:xfrm>
          <a:custGeom>
            <a:avLst/>
            <a:gdLst>
              <a:gd name="T0" fmla="*/ 2147483647 w 25"/>
              <a:gd name="T1" fmla="*/ 0 h 28"/>
              <a:gd name="T2" fmla="*/ 2147483647 w 25"/>
              <a:gd name="T3" fmla="*/ 0 h 28"/>
              <a:gd name="T4" fmla="*/ 2147483647 w 25"/>
              <a:gd name="T5" fmla="*/ 2147483647 h 28"/>
              <a:gd name="T6" fmla="*/ 2147483647 w 25"/>
              <a:gd name="T7" fmla="*/ 2147483647 h 28"/>
              <a:gd name="T8" fmla="*/ 2147483647 w 25"/>
              <a:gd name="T9" fmla="*/ 2147483647 h 28"/>
              <a:gd name="T10" fmla="*/ 2147483647 w 25"/>
              <a:gd name="T11" fmla="*/ 2147483647 h 28"/>
              <a:gd name="T12" fmla="*/ 2147483647 w 25"/>
              <a:gd name="T13" fmla="*/ 2147483647 h 28"/>
              <a:gd name="T14" fmla="*/ 2147483647 w 25"/>
              <a:gd name="T15" fmla="*/ 2147483647 h 28"/>
              <a:gd name="T16" fmla="*/ 2147483647 w 25"/>
              <a:gd name="T17" fmla="*/ 2147483647 h 28"/>
              <a:gd name="T18" fmla="*/ 2147483647 w 25"/>
              <a:gd name="T19" fmla="*/ 2147483647 h 28"/>
              <a:gd name="T20" fmla="*/ 2147483647 w 25"/>
              <a:gd name="T21" fmla="*/ 2147483647 h 28"/>
              <a:gd name="T22" fmla="*/ 2147483647 w 25"/>
              <a:gd name="T23" fmla="*/ 2147483647 h 28"/>
              <a:gd name="T24" fmla="*/ 2147483647 w 25"/>
              <a:gd name="T25" fmla="*/ 2147483647 h 28"/>
              <a:gd name="T26" fmla="*/ 2147483647 w 25"/>
              <a:gd name="T27" fmla="*/ 2147483647 h 28"/>
              <a:gd name="T28" fmla="*/ 2147483647 w 25"/>
              <a:gd name="T29" fmla="*/ 2147483647 h 28"/>
              <a:gd name="T30" fmla="*/ 2147483647 w 25"/>
              <a:gd name="T31" fmla="*/ 2147483647 h 28"/>
              <a:gd name="T32" fmla="*/ 2147483647 w 25"/>
              <a:gd name="T33" fmla="*/ 2147483647 h 28"/>
              <a:gd name="T34" fmla="*/ 2147483647 w 25"/>
              <a:gd name="T35" fmla="*/ 2147483647 h 28"/>
              <a:gd name="T36" fmla="*/ 2147483647 w 25"/>
              <a:gd name="T37" fmla="*/ 2147483647 h 28"/>
              <a:gd name="T38" fmla="*/ 0 w 25"/>
              <a:gd name="T39" fmla="*/ 2147483647 h 28"/>
              <a:gd name="T40" fmla="*/ 0 w 25"/>
              <a:gd name="T41" fmla="*/ 2147483647 h 28"/>
              <a:gd name="T42" fmla="*/ 2147483647 w 25"/>
              <a:gd name="T43" fmla="*/ 0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
              <a:gd name="T67" fmla="*/ 0 h 28"/>
              <a:gd name="T68" fmla="*/ 25 w 25"/>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 h="28">
                <a:moveTo>
                  <a:pt x="19" y="0"/>
                </a:moveTo>
                <a:lnTo>
                  <a:pt x="19" y="0"/>
                </a:lnTo>
                <a:lnTo>
                  <a:pt x="21" y="2"/>
                </a:lnTo>
                <a:lnTo>
                  <a:pt x="23" y="4"/>
                </a:lnTo>
                <a:lnTo>
                  <a:pt x="24" y="7"/>
                </a:lnTo>
                <a:lnTo>
                  <a:pt x="25" y="9"/>
                </a:lnTo>
                <a:lnTo>
                  <a:pt x="25" y="13"/>
                </a:lnTo>
                <a:lnTo>
                  <a:pt x="25" y="15"/>
                </a:lnTo>
                <a:lnTo>
                  <a:pt x="24" y="17"/>
                </a:lnTo>
                <a:lnTo>
                  <a:pt x="23" y="20"/>
                </a:lnTo>
                <a:lnTo>
                  <a:pt x="22" y="22"/>
                </a:lnTo>
                <a:lnTo>
                  <a:pt x="20" y="24"/>
                </a:lnTo>
                <a:lnTo>
                  <a:pt x="18" y="26"/>
                </a:lnTo>
                <a:lnTo>
                  <a:pt x="15" y="27"/>
                </a:lnTo>
                <a:lnTo>
                  <a:pt x="13" y="28"/>
                </a:lnTo>
                <a:lnTo>
                  <a:pt x="9" y="28"/>
                </a:lnTo>
                <a:lnTo>
                  <a:pt x="7" y="28"/>
                </a:lnTo>
                <a:lnTo>
                  <a:pt x="5" y="27"/>
                </a:lnTo>
                <a:lnTo>
                  <a:pt x="2" y="26"/>
                </a:lnTo>
                <a:lnTo>
                  <a:pt x="0" y="25"/>
                </a:lnTo>
                <a:lnTo>
                  <a:pt x="19" y="0"/>
                </a:lnTo>
                <a:close/>
              </a:path>
            </a:pathLst>
          </a:custGeom>
          <a:solidFill>
            <a:srgbClr val="000000"/>
          </a:solidFill>
          <a:ln w="0">
            <a:solidFill>
              <a:srgbClr val="000000"/>
            </a:solidFill>
            <a:round/>
            <a:headEnd/>
            <a:tailEnd/>
          </a:ln>
        </p:spPr>
        <p:txBody>
          <a:bodyPr/>
          <a:lstStyle/>
          <a:p>
            <a:endParaRPr lang="en-US"/>
          </a:p>
        </p:txBody>
      </p:sp>
      <p:sp>
        <p:nvSpPr>
          <p:cNvPr id="68251" name="Freeform 665"/>
          <p:cNvSpPr>
            <a:spLocks noChangeAspect="1"/>
          </p:cNvSpPr>
          <p:nvPr/>
        </p:nvSpPr>
        <p:spPr bwMode="auto">
          <a:xfrm>
            <a:off x="9204325" y="4003675"/>
            <a:ext cx="12700" cy="11113"/>
          </a:xfrm>
          <a:custGeom>
            <a:avLst/>
            <a:gdLst>
              <a:gd name="T0" fmla="*/ 0 w 38"/>
              <a:gd name="T1" fmla="*/ 2147483647 h 39"/>
              <a:gd name="T2" fmla="*/ 2147483647 w 38"/>
              <a:gd name="T3" fmla="*/ 0 h 39"/>
              <a:gd name="T4" fmla="*/ 2147483647 w 38"/>
              <a:gd name="T5" fmla="*/ 2147483647 h 39"/>
              <a:gd name="T6" fmla="*/ 2147483647 w 38"/>
              <a:gd name="T7" fmla="*/ 2147483647 h 39"/>
              <a:gd name="T8" fmla="*/ 2147483647 w 38"/>
              <a:gd name="T9" fmla="*/ 2147483647 h 39"/>
              <a:gd name="T10" fmla="*/ 2147483647 w 38"/>
              <a:gd name="T11" fmla="*/ 2147483647 h 39"/>
              <a:gd name="T12" fmla="*/ 0 w 38"/>
              <a:gd name="T13" fmla="*/ 2147483647 h 39"/>
              <a:gd name="T14" fmla="*/ 0 60000 65536"/>
              <a:gd name="T15" fmla="*/ 0 60000 65536"/>
              <a:gd name="T16" fmla="*/ 0 60000 65536"/>
              <a:gd name="T17" fmla="*/ 0 60000 65536"/>
              <a:gd name="T18" fmla="*/ 0 60000 65536"/>
              <a:gd name="T19" fmla="*/ 0 60000 65536"/>
              <a:gd name="T20" fmla="*/ 0 60000 65536"/>
              <a:gd name="T21" fmla="*/ 0 w 38"/>
              <a:gd name="T22" fmla="*/ 0 h 39"/>
              <a:gd name="T23" fmla="*/ 38 w 38"/>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39">
                <a:moveTo>
                  <a:pt x="0" y="29"/>
                </a:moveTo>
                <a:lnTo>
                  <a:pt x="9" y="0"/>
                </a:lnTo>
                <a:lnTo>
                  <a:pt x="38" y="10"/>
                </a:lnTo>
                <a:lnTo>
                  <a:pt x="29" y="39"/>
                </a:lnTo>
                <a:lnTo>
                  <a:pt x="0" y="29"/>
                </a:lnTo>
                <a:close/>
              </a:path>
            </a:pathLst>
          </a:custGeom>
          <a:solidFill>
            <a:srgbClr val="000000"/>
          </a:solidFill>
          <a:ln w="0">
            <a:solidFill>
              <a:srgbClr val="000000"/>
            </a:solidFill>
            <a:round/>
            <a:headEnd/>
            <a:tailEnd/>
          </a:ln>
        </p:spPr>
        <p:txBody>
          <a:bodyPr/>
          <a:lstStyle/>
          <a:p>
            <a:endParaRPr lang="en-US"/>
          </a:p>
        </p:txBody>
      </p:sp>
      <p:sp>
        <p:nvSpPr>
          <p:cNvPr id="68252" name="Freeform 666"/>
          <p:cNvSpPr>
            <a:spLocks noChangeAspect="1"/>
          </p:cNvSpPr>
          <p:nvPr/>
        </p:nvSpPr>
        <p:spPr bwMode="auto">
          <a:xfrm>
            <a:off x="9215438" y="4005263"/>
            <a:ext cx="19050" cy="17462"/>
          </a:xfrm>
          <a:custGeom>
            <a:avLst/>
            <a:gdLst>
              <a:gd name="T0" fmla="*/ 0 w 53"/>
              <a:gd name="T1" fmla="*/ 2147483647 h 44"/>
              <a:gd name="T2" fmla="*/ 2147483647 w 53"/>
              <a:gd name="T3" fmla="*/ 0 h 44"/>
              <a:gd name="T4" fmla="*/ 2147483647 w 53"/>
              <a:gd name="T5" fmla="*/ 2147483647 h 44"/>
              <a:gd name="T6" fmla="*/ 2147483647 w 53"/>
              <a:gd name="T7" fmla="*/ 2147483647 h 44"/>
              <a:gd name="T8" fmla="*/ 2147483647 w 53"/>
              <a:gd name="T9" fmla="*/ 2147483647 h 44"/>
              <a:gd name="T10" fmla="*/ 2147483647 w 53"/>
              <a:gd name="T11" fmla="*/ 2147483647 h 44"/>
              <a:gd name="T12" fmla="*/ 0 w 53"/>
              <a:gd name="T13" fmla="*/ 2147483647 h 44"/>
              <a:gd name="T14" fmla="*/ 0 60000 65536"/>
              <a:gd name="T15" fmla="*/ 0 60000 65536"/>
              <a:gd name="T16" fmla="*/ 0 60000 65536"/>
              <a:gd name="T17" fmla="*/ 0 60000 65536"/>
              <a:gd name="T18" fmla="*/ 0 60000 65536"/>
              <a:gd name="T19" fmla="*/ 0 60000 65536"/>
              <a:gd name="T20" fmla="*/ 0 60000 65536"/>
              <a:gd name="T21" fmla="*/ 0 w 53"/>
              <a:gd name="T22" fmla="*/ 0 h 44"/>
              <a:gd name="T23" fmla="*/ 53 w 53"/>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44">
                <a:moveTo>
                  <a:pt x="0" y="29"/>
                </a:moveTo>
                <a:lnTo>
                  <a:pt x="9" y="0"/>
                </a:lnTo>
                <a:lnTo>
                  <a:pt x="26" y="5"/>
                </a:lnTo>
                <a:lnTo>
                  <a:pt x="43" y="9"/>
                </a:lnTo>
                <a:lnTo>
                  <a:pt x="37" y="40"/>
                </a:lnTo>
                <a:lnTo>
                  <a:pt x="53" y="44"/>
                </a:lnTo>
                <a:lnTo>
                  <a:pt x="0" y="29"/>
                </a:lnTo>
                <a:close/>
              </a:path>
            </a:pathLst>
          </a:custGeom>
          <a:solidFill>
            <a:srgbClr val="000000"/>
          </a:solidFill>
          <a:ln w="0">
            <a:solidFill>
              <a:srgbClr val="000000"/>
            </a:solidFill>
            <a:round/>
            <a:headEnd/>
            <a:tailEnd/>
          </a:ln>
        </p:spPr>
        <p:txBody>
          <a:bodyPr/>
          <a:lstStyle/>
          <a:p>
            <a:endParaRPr lang="en-US"/>
          </a:p>
        </p:txBody>
      </p:sp>
      <p:sp>
        <p:nvSpPr>
          <p:cNvPr id="68253" name="Freeform 667"/>
          <p:cNvSpPr>
            <a:spLocks noChangeAspect="1"/>
          </p:cNvSpPr>
          <p:nvPr/>
        </p:nvSpPr>
        <p:spPr bwMode="auto">
          <a:xfrm>
            <a:off x="9228138" y="4010025"/>
            <a:ext cx="17462" cy="14288"/>
          </a:xfrm>
          <a:custGeom>
            <a:avLst/>
            <a:gdLst>
              <a:gd name="T0" fmla="*/ 0 w 53"/>
              <a:gd name="T1" fmla="*/ 2147483647 h 45"/>
              <a:gd name="T2" fmla="*/ 2147483647 w 53"/>
              <a:gd name="T3" fmla="*/ 0 h 45"/>
              <a:gd name="T4" fmla="*/ 2147483647 w 53"/>
              <a:gd name="T5" fmla="*/ 2147483647 h 45"/>
              <a:gd name="T6" fmla="*/ 2147483647 w 53"/>
              <a:gd name="T7" fmla="*/ 2147483647 h 45"/>
              <a:gd name="T8" fmla="*/ 2147483647 w 53"/>
              <a:gd name="T9" fmla="*/ 2147483647 h 45"/>
              <a:gd name="T10" fmla="*/ 2147483647 w 53"/>
              <a:gd name="T11" fmla="*/ 2147483647 h 45"/>
              <a:gd name="T12" fmla="*/ 0 w 53"/>
              <a:gd name="T13" fmla="*/ 2147483647 h 45"/>
              <a:gd name="T14" fmla="*/ 0 60000 65536"/>
              <a:gd name="T15" fmla="*/ 0 60000 65536"/>
              <a:gd name="T16" fmla="*/ 0 60000 65536"/>
              <a:gd name="T17" fmla="*/ 0 60000 65536"/>
              <a:gd name="T18" fmla="*/ 0 60000 65536"/>
              <a:gd name="T19" fmla="*/ 0 60000 65536"/>
              <a:gd name="T20" fmla="*/ 0 60000 65536"/>
              <a:gd name="T21" fmla="*/ 0 w 53"/>
              <a:gd name="T22" fmla="*/ 0 h 45"/>
              <a:gd name="T23" fmla="*/ 53 w 53"/>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45">
                <a:moveTo>
                  <a:pt x="0" y="31"/>
                </a:moveTo>
                <a:lnTo>
                  <a:pt x="6" y="0"/>
                </a:lnTo>
                <a:lnTo>
                  <a:pt x="28" y="5"/>
                </a:lnTo>
                <a:lnTo>
                  <a:pt x="44" y="10"/>
                </a:lnTo>
                <a:lnTo>
                  <a:pt x="36" y="39"/>
                </a:lnTo>
                <a:lnTo>
                  <a:pt x="53" y="45"/>
                </a:lnTo>
                <a:lnTo>
                  <a:pt x="0" y="31"/>
                </a:lnTo>
                <a:close/>
              </a:path>
            </a:pathLst>
          </a:custGeom>
          <a:solidFill>
            <a:srgbClr val="000000"/>
          </a:solidFill>
          <a:ln w="0">
            <a:solidFill>
              <a:srgbClr val="000000"/>
            </a:solidFill>
            <a:round/>
            <a:headEnd/>
            <a:tailEnd/>
          </a:ln>
        </p:spPr>
        <p:txBody>
          <a:bodyPr/>
          <a:lstStyle/>
          <a:p>
            <a:endParaRPr lang="en-US"/>
          </a:p>
        </p:txBody>
      </p:sp>
      <p:sp>
        <p:nvSpPr>
          <p:cNvPr id="68254" name="Freeform 668"/>
          <p:cNvSpPr>
            <a:spLocks noChangeAspect="1"/>
          </p:cNvSpPr>
          <p:nvPr/>
        </p:nvSpPr>
        <p:spPr bwMode="auto">
          <a:xfrm>
            <a:off x="9240838" y="4011613"/>
            <a:ext cx="15875" cy="15875"/>
          </a:xfrm>
          <a:custGeom>
            <a:avLst/>
            <a:gdLst>
              <a:gd name="T0" fmla="*/ 0 w 47"/>
              <a:gd name="T1" fmla="*/ 2147483647 h 41"/>
              <a:gd name="T2" fmla="*/ 2147483647 w 47"/>
              <a:gd name="T3" fmla="*/ 0 h 41"/>
              <a:gd name="T4" fmla="*/ 2147483647 w 47"/>
              <a:gd name="T5" fmla="*/ 2147483647 h 41"/>
              <a:gd name="T6" fmla="*/ 2147483647 w 47"/>
              <a:gd name="T7" fmla="*/ 2147483647 h 41"/>
              <a:gd name="T8" fmla="*/ 2147483647 w 47"/>
              <a:gd name="T9" fmla="*/ 2147483647 h 41"/>
              <a:gd name="T10" fmla="*/ 2147483647 w 47"/>
              <a:gd name="T11" fmla="*/ 2147483647 h 41"/>
              <a:gd name="T12" fmla="*/ 0 w 47"/>
              <a:gd name="T13" fmla="*/ 2147483647 h 41"/>
              <a:gd name="T14" fmla="*/ 0 60000 65536"/>
              <a:gd name="T15" fmla="*/ 0 60000 65536"/>
              <a:gd name="T16" fmla="*/ 0 60000 65536"/>
              <a:gd name="T17" fmla="*/ 0 60000 65536"/>
              <a:gd name="T18" fmla="*/ 0 60000 65536"/>
              <a:gd name="T19" fmla="*/ 0 60000 65536"/>
              <a:gd name="T20" fmla="*/ 0 60000 65536"/>
              <a:gd name="T21" fmla="*/ 0 w 47"/>
              <a:gd name="T22" fmla="*/ 0 h 41"/>
              <a:gd name="T23" fmla="*/ 47 w 47"/>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41">
                <a:moveTo>
                  <a:pt x="0" y="29"/>
                </a:moveTo>
                <a:lnTo>
                  <a:pt x="8" y="0"/>
                </a:lnTo>
                <a:lnTo>
                  <a:pt x="47" y="12"/>
                </a:lnTo>
                <a:lnTo>
                  <a:pt x="38" y="41"/>
                </a:lnTo>
                <a:lnTo>
                  <a:pt x="0" y="29"/>
                </a:lnTo>
                <a:close/>
              </a:path>
            </a:pathLst>
          </a:custGeom>
          <a:solidFill>
            <a:srgbClr val="000000"/>
          </a:solidFill>
          <a:ln w="0">
            <a:solidFill>
              <a:srgbClr val="000000"/>
            </a:solidFill>
            <a:round/>
            <a:headEnd/>
            <a:tailEnd/>
          </a:ln>
        </p:spPr>
        <p:txBody>
          <a:bodyPr/>
          <a:lstStyle/>
          <a:p>
            <a:endParaRPr lang="en-US"/>
          </a:p>
        </p:txBody>
      </p:sp>
      <p:sp>
        <p:nvSpPr>
          <p:cNvPr id="68255" name="Freeform 669"/>
          <p:cNvSpPr>
            <a:spLocks noChangeAspect="1"/>
          </p:cNvSpPr>
          <p:nvPr/>
        </p:nvSpPr>
        <p:spPr bwMode="auto">
          <a:xfrm>
            <a:off x="9253538" y="4014788"/>
            <a:ext cx="17462" cy="15875"/>
          </a:xfrm>
          <a:custGeom>
            <a:avLst/>
            <a:gdLst>
              <a:gd name="T0" fmla="*/ 0 w 51"/>
              <a:gd name="T1" fmla="*/ 2147483647 h 40"/>
              <a:gd name="T2" fmla="*/ 2147483647 w 51"/>
              <a:gd name="T3" fmla="*/ 0 h 40"/>
              <a:gd name="T4" fmla="*/ 2147483647 w 51"/>
              <a:gd name="T5" fmla="*/ 2147483647 h 40"/>
              <a:gd name="T6" fmla="*/ 2147483647 w 51"/>
              <a:gd name="T7" fmla="*/ 2147483647 h 40"/>
              <a:gd name="T8" fmla="*/ 2147483647 w 51"/>
              <a:gd name="T9" fmla="*/ 2147483647 h 40"/>
              <a:gd name="T10" fmla="*/ 2147483647 w 51"/>
              <a:gd name="T11" fmla="*/ 2147483647 h 40"/>
              <a:gd name="T12" fmla="*/ 0 w 51"/>
              <a:gd name="T13" fmla="*/ 2147483647 h 40"/>
              <a:gd name="T14" fmla="*/ 0 60000 65536"/>
              <a:gd name="T15" fmla="*/ 0 60000 65536"/>
              <a:gd name="T16" fmla="*/ 0 60000 65536"/>
              <a:gd name="T17" fmla="*/ 0 60000 65536"/>
              <a:gd name="T18" fmla="*/ 0 60000 65536"/>
              <a:gd name="T19" fmla="*/ 0 60000 65536"/>
              <a:gd name="T20" fmla="*/ 0 60000 65536"/>
              <a:gd name="T21" fmla="*/ 0 w 51"/>
              <a:gd name="T22" fmla="*/ 0 h 40"/>
              <a:gd name="T23" fmla="*/ 51 w 51"/>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40">
                <a:moveTo>
                  <a:pt x="0" y="29"/>
                </a:moveTo>
                <a:lnTo>
                  <a:pt x="9" y="0"/>
                </a:lnTo>
                <a:lnTo>
                  <a:pt x="51" y="12"/>
                </a:lnTo>
                <a:lnTo>
                  <a:pt x="48" y="11"/>
                </a:lnTo>
                <a:lnTo>
                  <a:pt x="38" y="40"/>
                </a:lnTo>
                <a:lnTo>
                  <a:pt x="35" y="39"/>
                </a:lnTo>
                <a:lnTo>
                  <a:pt x="0" y="29"/>
                </a:lnTo>
                <a:close/>
              </a:path>
            </a:pathLst>
          </a:custGeom>
          <a:solidFill>
            <a:srgbClr val="000000"/>
          </a:solidFill>
          <a:ln w="0">
            <a:solidFill>
              <a:srgbClr val="000000"/>
            </a:solidFill>
            <a:round/>
            <a:headEnd/>
            <a:tailEnd/>
          </a:ln>
        </p:spPr>
        <p:txBody>
          <a:bodyPr/>
          <a:lstStyle/>
          <a:p>
            <a:endParaRPr lang="en-US"/>
          </a:p>
        </p:txBody>
      </p:sp>
      <p:sp>
        <p:nvSpPr>
          <p:cNvPr id="68256" name="Freeform 670"/>
          <p:cNvSpPr>
            <a:spLocks noChangeAspect="1"/>
          </p:cNvSpPr>
          <p:nvPr/>
        </p:nvSpPr>
        <p:spPr bwMode="auto">
          <a:xfrm>
            <a:off x="9264650" y="4021138"/>
            <a:ext cx="19050" cy="12700"/>
          </a:xfrm>
          <a:custGeom>
            <a:avLst/>
            <a:gdLst>
              <a:gd name="T0" fmla="*/ 0 w 49"/>
              <a:gd name="T1" fmla="*/ 2147483647 h 44"/>
              <a:gd name="T2" fmla="*/ 2147483647 w 49"/>
              <a:gd name="T3" fmla="*/ 0 h 44"/>
              <a:gd name="T4" fmla="*/ 2147483647 w 49"/>
              <a:gd name="T5" fmla="*/ 2147483647 h 44"/>
              <a:gd name="T6" fmla="*/ 2147483647 w 49"/>
              <a:gd name="T7" fmla="*/ 2147483647 h 44"/>
              <a:gd name="T8" fmla="*/ 2147483647 w 49"/>
              <a:gd name="T9" fmla="*/ 2147483647 h 44"/>
              <a:gd name="T10" fmla="*/ 2147483647 w 49"/>
              <a:gd name="T11" fmla="*/ 2147483647 h 44"/>
              <a:gd name="T12" fmla="*/ 0 w 49"/>
              <a:gd name="T13" fmla="*/ 2147483647 h 44"/>
              <a:gd name="T14" fmla="*/ 0 60000 65536"/>
              <a:gd name="T15" fmla="*/ 0 60000 65536"/>
              <a:gd name="T16" fmla="*/ 0 60000 65536"/>
              <a:gd name="T17" fmla="*/ 0 60000 65536"/>
              <a:gd name="T18" fmla="*/ 0 60000 65536"/>
              <a:gd name="T19" fmla="*/ 0 60000 65536"/>
              <a:gd name="T20" fmla="*/ 0 60000 65536"/>
              <a:gd name="T21" fmla="*/ 0 w 49"/>
              <a:gd name="T22" fmla="*/ 0 h 44"/>
              <a:gd name="T23" fmla="*/ 49 w 49"/>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44">
                <a:moveTo>
                  <a:pt x="0" y="29"/>
                </a:moveTo>
                <a:lnTo>
                  <a:pt x="10" y="0"/>
                </a:lnTo>
                <a:lnTo>
                  <a:pt x="47" y="15"/>
                </a:lnTo>
                <a:lnTo>
                  <a:pt x="49" y="16"/>
                </a:lnTo>
                <a:lnTo>
                  <a:pt x="34" y="43"/>
                </a:lnTo>
                <a:lnTo>
                  <a:pt x="35" y="44"/>
                </a:lnTo>
                <a:lnTo>
                  <a:pt x="0" y="29"/>
                </a:lnTo>
                <a:close/>
              </a:path>
            </a:pathLst>
          </a:custGeom>
          <a:solidFill>
            <a:srgbClr val="000000"/>
          </a:solidFill>
          <a:ln w="0">
            <a:solidFill>
              <a:srgbClr val="000000"/>
            </a:solidFill>
            <a:round/>
            <a:headEnd/>
            <a:tailEnd/>
          </a:ln>
        </p:spPr>
        <p:txBody>
          <a:bodyPr/>
          <a:lstStyle/>
          <a:p>
            <a:endParaRPr lang="en-US"/>
          </a:p>
        </p:txBody>
      </p:sp>
      <p:sp>
        <p:nvSpPr>
          <p:cNvPr id="68257" name="Freeform 671"/>
          <p:cNvSpPr>
            <a:spLocks noChangeAspect="1"/>
          </p:cNvSpPr>
          <p:nvPr/>
        </p:nvSpPr>
        <p:spPr bwMode="auto">
          <a:xfrm>
            <a:off x="9277350" y="4027488"/>
            <a:ext cx="17463" cy="12700"/>
          </a:xfrm>
          <a:custGeom>
            <a:avLst/>
            <a:gdLst>
              <a:gd name="T0" fmla="*/ 0 w 48"/>
              <a:gd name="T1" fmla="*/ 2147483647 h 42"/>
              <a:gd name="T2" fmla="*/ 2147483647 w 48"/>
              <a:gd name="T3" fmla="*/ 0 h 42"/>
              <a:gd name="T4" fmla="*/ 2147483647 w 48"/>
              <a:gd name="T5" fmla="*/ 2147483647 h 42"/>
              <a:gd name="T6" fmla="*/ 2147483647 w 48"/>
              <a:gd name="T7" fmla="*/ 2147483647 h 42"/>
              <a:gd name="T8" fmla="*/ 2147483647 w 48"/>
              <a:gd name="T9" fmla="*/ 2147483647 h 42"/>
              <a:gd name="T10" fmla="*/ 2147483647 w 48"/>
              <a:gd name="T11" fmla="*/ 2147483647 h 42"/>
              <a:gd name="T12" fmla="*/ 0 w 48"/>
              <a:gd name="T13" fmla="*/ 2147483647 h 42"/>
              <a:gd name="T14" fmla="*/ 0 60000 65536"/>
              <a:gd name="T15" fmla="*/ 0 60000 65536"/>
              <a:gd name="T16" fmla="*/ 0 60000 65536"/>
              <a:gd name="T17" fmla="*/ 0 60000 65536"/>
              <a:gd name="T18" fmla="*/ 0 60000 65536"/>
              <a:gd name="T19" fmla="*/ 0 60000 65536"/>
              <a:gd name="T20" fmla="*/ 0 60000 65536"/>
              <a:gd name="T21" fmla="*/ 0 w 48"/>
              <a:gd name="T22" fmla="*/ 0 h 42"/>
              <a:gd name="T23" fmla="*/ 48 w 48"/>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2">
                <a:moveTo>
                  <a:pt x="0" y="27"/>
                </a:moveTo>
                <a:lnTo>
                  <a:pt x="15" y="0"/>
                </a:lnTo>
                <a:lnTo>
                  <a:pt x="48" y="17"/>
                </a:lnTo>
                <a:lnTo>
                  <a:pt x="29" y="42"/>
                </a:lnTo>
                <a:lnTo>
                  <a:pt x="0" y="27"/>
                </a:lnTo>
                <a:close/>
              </a:path>
            </a:pathLst>
          </a:custGeom>
          <a:solidFill>
            <a:srgbClr val="000000"/>
          </a:solidFill>
          <a:ln w="0">
            <a:solidFill>
              <a:srgbClr val="000000"/>
            </a:solidFill>
            <a:round/>
            <a:headEnd/>
            <a:tailEnd/>
          </a:ln>
        </p:spPr>
        <p:txBody>
          <a:bodyPr/>
          <a:lstStyle/>
          <a:p>
            <a:endParaRPr lang="en-US"/>
          </a:p>
        </p:txBody>
      </p:sp>
      <p:sp>
        <p:nvSpPr>
          <p:cNvPr id="68258" name="Freeform 672"/>
          <p:cNvSpPr>
            <a:spLocks noChangeAspect="1"/>
          </p:cNvSpPr>
          <p:nvPr/>
        </p:nvSpPr>
        <p:spPr bwMode="auto">
          <a:xfrm>
            <a:off x="9288463" y="4032250"/>
            <a:ext cx="14287" cy="15875"/>
          </a:xfrm>
          <a:custGeom>
            <a:avLst/>
            <a:gdLst>
              <a:gd name="T0" fmla="*/ 0 w 45"/>
              <a:gd name="T1" fmla="*/ 2147483647 h 46"/>
              <a:gd name="T2" fmla="*/ 2147483647 w 45"/>
              <a:gd name="T3" fmla="*/ 0 h 46"/>
              <a:gd name="T4" fmla="*/ 2147483647 w 45"/>
              <a:gd name="T5" fmla="*/ 2147483647 h 46"/>
              <a:gd name="T6" fmla="*/ 2147483647 w 45"/>
              <a:gd name="T7" fmla="*/ 2147483647 h 46"/>
              <a:gd name="T8" fmla="*/ 0 w 45"/>
              <a:gd name="T9" fmla="*/ 2147483647 h 46"/>
              <a:gd name="T10" fmla="*/ 0 60000 65536"/>
              <a:gd name="T11" fmla="*/ 0 60000 65536"/>
              <a:gd name="T12" fmla="*/ 0 60000 65536"/>
              <a:gd name="T13" fmla="*/ 0 60000 65536"/>
              <a:gd name="T14" fmla="*/ 0 60000 65536"/>
              <a:gd name="T15" fmla="*/ 0 w 45"/>
              <a:gd name="T16" fmla="*/ 0 h 46"/>
              <a:gd name="T17" fmla="*/ 45 w 45"/>
              <a:gd name="T18" fmla="*/ 46 h 46"/>
            </a:gdLst>
            <a:ahLst/>
            <a:cxnLst>
              <a:cxn ang="T10">
                <a:pos x="T0" y="T1"/>
              </a:cxn>
              <a:cxn ang="T11">
                <a:pos x="T2" y="T3"/>
              </a:cxn>
              <a:cxn ang="T12">
                <a:pos x="T4" y="T5"/>
              </a:cxn>
              <a:cxn ang="T13">
                <a:pos x="T6" y="T7"/>
              </a:cxn>
              <a:cxn ang="T14">
                <a:pos x="T8" y="T9"/>
              </a:cxn>
            </a:cxnLst>
            <a:rect l="T15" t="T16" r="T17" b="T18"/>
            <a:pathLst>
              <a:path w="45" h="46">
                <a:moveTo>
                  <a:pt x="0" y="25"/>
                </a:moveTo>
                <a:lnTo>
                  <a:pt x="19" y="0"/>
                </a:lnTo>
                <a:lnTo>
                  <a:pt x="45" y="21"/>
                </a:lnTo>
                <a:lnTo>
                  <a:pt x="26" y="46"/>
                </a:lnTo>
                <a:lnTo>
                  <a:pt x="0" y="25"/>
                </a:lnTo>
                <a:close/>
              </a:path>
            </a:pathLst>
          </a:custGeom>
          <a:solidFill>
            <a:srgbClr val="000000"/>
          </a:solidFill>
          <a:ln w="0">
            <a:solidFill>
              <a:srgbClr val="000000"/>
            </a:solidFill>
            <a:round/>
            <a:headEnd/>
            <a:tailEnd/>
          </a:ln>
        </p:spPr>
        <p:txBody>
          <a:bodyPr/>
          <a:lstStyle/>
          <a:p>
            <a:endParaRPr lang="en-US"/>
          </a:p>
        </p:txBody>
      </p:sp>
      <p:sp>
        <p:nvSpPr>
          <p:cNvPr id="68259" name="Freeform 673"/>
          <p:cNvSpPr>
            <a:spLocks noChangeAspect="1"/>
          </p:cNvSpPr>
          <p:nvPr/>
        </p:nvSpPr>
        <p:spPr bwMode="auto">
          <a:xfrm>
            <a:off x="9297988" y="4038600"/>
            <a:ext cx="7937" cy="11113"/>
          </a:xfrm>
          <a:custGeom>
            <a:avLst/>
            <a:gdLst>
              <a:gd name="T0" fmla="*/ 2147483647 w 22"/>
              <a:gd name="T1" fmla="*/ 0 h 29"/>
              <a:gd name="T2" fmla="*/ 2147483647 w 22"/>
              <a:gd name="T3" fmla="*/ 0 h 29"/>
              <a:gd name="T4" fmla="*/ 2147483647 w 22"/>
              <a:gd name="T5" fmla="*/ 2147483647 h 29"/>
              <a:gd name="T6" fmla="*/ 2147483647 w 22"/>
              <a:gd name="T7" fmla="*/ 2147483647 h 29"/>
              <a:gd name="T8" fmla="*/ 2147483647 w 22"/>
              <a:gd name="T9" fmla="*/ 2147483647 h 29"/>
              <a:gd name="T10" fmla="*/ 2147483647 w 22"/>
              <a:gd name="T11" fmla="*/ 2147483647 h 29"/>
              <a:gd name="T12" fmla="*/ 2147483647 w 22"/>
              <a:gd name="T13" fmla="*/ 2147483647 h 29"/>
              <a:gd name="T14" fmla="*/ 2147483647 w 22"/>
              <a:gd name="T15" fmla="*/ 2147483647 h 29"/>
              <a:gd name="T16" fmla="*/ 2147483647 w 22"/>
              <a:gd name="T17" fmla="*/ 2147483647 h 29"/>
              <a:gd name="T18" fmla="*/ 2147483647 w 22"/>
              <a:gd name="T19" fmla="*/ 2147483647 h 29"/>
              <a:gd name="T20" fmla="*/ 2147483647 w 22"/>
              <a:gd name="T21" fmla="*/ 2147483647 h 29"/>
              <a:gd name="T22" fmla="*/ 2147483647 w 22"/>
              <a:gd name="T23" fmla="*/ 2147483647 h 29"/>
              <a:gd name="T24" fmla="*/ 2147483647 w 22"/>
              <a:gd name="T25" fmla="*/ 2147483647 h 29"/>
              <a:gd name="T26" fmla="*/ 2147483647 w 22"/>
              <a:gd name="T27" fmla="*/ 2147483647 h 29"/>
              <a:gd name="T28" fmla="*/ 2147483647 w 22"/>
              <a:gd name="T29" fmla="*/ 2147483647 h 29"/>
              <a:gd name="T30" fmla="*/ 2147483647 w 22"/>
              <a:gd name="T31" fmla="*/ 2147483647 h 29"/>
              <a:gd name="T32" fmla="*/ 2147483647 w 22"/>
              <a:gd name="T33" fmla="*/ 2147483647 h 29"/>
              <a:gd name="T34" fmla="*/ 2147483647 w 22"/>
              <a:gd name="T35" fmla="*/ 2147483647 h 29"/>
              <a:gd name="T36" fmla="*/ 2147483647 w 22"/>
              <a:gd name="T37" fmla="*/ 2147483647 h 29"/>
              <a:gd name="T38" fmla="*/ 0 w 22"/>
              <a:gd name="T39" fmla="*/ 2147483647 h 29"/>
              <a:gd name="T40" fmla="*/ 0 w 22"/>
              <a:gd name="T41" fmla="*/ 2147483647 h 29"/>
              <a:gd name="T42" fmla="*/ 2147483647 w 22"/>
              <a:gd name="T43" fmla="*/ 0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
              <a:gd name="T67" fmla="*/ 0 h 29"/>
              <a:gd name="T68" fmla="*/ 22 w 22"/>
              <a:gd name="T69" fmla="*/ 29 h 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 h="29">
                <a:moveTo>
                  <a:pt x="13" y="0"/>
                </a:moveTo>
                <a:lnTo>
                  <a:pt x="13" y="0"/>
                </a:lnTo>
                <a:lnTo>
                  <a:pt x="16" y="1"/>
                </a:lnTo>
                <a:lnTo>
                  <a:pt x="18" y="3"/>
                </a:lnTo>
                <a:lnTo>
                  <a:pt x="19" y="5"/>
                </a:lnTo>
                <a:lnTo>
                  <a:pt x="21" y="7"/>
                </a:lnTo>
                <a:lnTo>
                  <a:pt x="22" y="10"/>
                </a:lnTo>
                <a:lnTo>
                  <a:pt x="22" y="14"/>
                </a:lnTo>
                <a:lnTo>
                  <a:pt x="22" y="15"/>
                </a:lnTo>
                <a:lnTo>
                  <a:pt x="21" y="18"/>
                </a:lnTo>
                <a:lnTo>
                  <a:pt x="20" y="20"/>
                </a:lnTo>
                <a:lnTo>
                  <a:pt x="19" y="23"/>
                </a:lnTo>
                <a:lnTo>
                  <a:pt x="17" y="25"/>
                </a:lnTo>
                <a:lnTo>
                  <a:pt x="15" y="26"/>
                </a:lnTo>
                <a:lnTo>
                  <a:pt x="13" y="28"/>
                </a:lnTo>
                <a:lnTo>
                  <a:pt x="10" y="29"/>
                </a:lnTo>
                <a:lnTo>
                  <a:pt x="6" y="29"/>
                </a:lnTo>
                <a:lnTo>
                  <a:pt x="5" y="29"/>
                </a:lnTo>
                <a:lnTo>
                  <a:pt x="2" y="28"/>
                </a:lnTo>
                <a:lnTo>
                  <a:pt x="0" y="27"/>
                </a:lnTo>
                <a:lnTo>
                  <a:pt x="13" y="0"/>
                </a:lnTo>
                <a:close/>
              </a:path>
            </a:pathLst>
          </a:custGeom>
          <a:solidFill>
            <a:srgbClr val="000000"/>
          </a:solidFill>
          <a:ln w="0">
            <a:solidFill>
              <a:srgbClr val="000000"/>
            </a:solidFill>
            <a:round/>
            <a:headEnd/>
            <a:tailEnd/>
          </a:ln>
        </p:spPr>
        <p:txBody>
          <a:bodyPr/>
          <a:lstStyle/>
          <a:p>
            <a:endParaRPr lang="en-US"/>
          </a:p>
        </p:txBody>
      </p:sp>
      <p:sp>
        <p:nvSpPr>
          <p:cNvPr id="68260" name="Freeform 674"/>
          <p:cNvSpPr>
            <a:spLocks noChangeAspect="1"/>
          </p:cNvSpPr>
          <p:nvPr/>
        </p:nvSpPr>
        <p:spPr bwMode="auto">
          <a:xfrm>
            <a:off x="9293225" y="4040188"/>
            <a:ext cx="9525" cy="3175"/>
          </a:xfrm>
          <a:custGeom>
            <a:avLst/>
            <a:gdLst>
              <a:gd name="T0" fmla="*/ 0 w 31"/>
              <a:gd name="T1" fmla="*/ 0 h 3175"/>
              <a:gd name="T2" fmla="*/ 2147483647 w 31"/>
              <a:gd name="T3" fmla="*/ 0 h 3175"/>
              <a:gd name="T4" fmla="*/ 0 w 31"/>
              <a:gd name="T5" fmla="*/ 0 h 3175"/>
              <a:gd name="T6" fmla="*/ 0 60000 65536"/>
              <a:gd name="T7" fmla="*/ 0 60000 65536"/>
              <a:gd name="T8" fmla="*/ 0 60000 65536"/>
              <a:gd name="T9" fmla="*/ 0 w 31"/>
              <a:gd name="T10" fmla="*/ 0 h 3175"/>
              <a:gd name="T11" fmla="*/ 31 w 31"/>
              <a:gd name="T12" fmla="*/ 3175 h 3175"/>
            </a:gdLst>
            <a:ahLst/>
            <a:cxnLst>
              <a:cxn ang="T6">
                <a:pos x="T0" y="T1"/>
              </a:cxn>
              <a:cxn ang="T7">
                <a:pos x="T2" y="T3"/>
              </a:cxn>
              <a:cxn ang="T8">
                <a:pos x="T4" y="T5"/>
              </a:cxn>
            </a:cxnLst>
            <a:rect l="T9" t="T10" r="T11" b="T12"/>
            <a:pathLst>
              <a:path w="31" h="3175">
                <a:moveTo>
                  <a:pt x="0" y="0"/>
                </a:moveTo>
                <a:lnTo>
                  <a:pt x="31" y="0"/>
                </a:lnTo>
                <a:lnTo>
                  <a:pt x="0" y="0"/>
                </a:lnTo>
                <a:close/>
              </a:path>
            </a:pathLst>
          </a:custGeom>
          <a:solidFill>
            <a:srgbClr val="000000"/>
          </a:solidFill>
          <a:ln w="0">
            <a:solidFill>
              <a:srgbClr val="000000"/>
            </a:solidFill>
            <a:round/>
            <a:headEnd/>
            <a:tailEnd/>
          </a:ln>
        </p:spPr>
        <p:txBody>
          <a:bodyPr/>
          <a:lstStyle/>
          <a:p>
            <a:endParaRPr lang="en-US"/>
          </a:p>
        </p:txBody>
      </p:sp>
      <p:sp>
        <p:nvSpPr>
          <p:cNvPr id="68261" name="Freeform 675"/>
          <p:cNvSpPr>
            <a:spLocks noChangeAspect="1"/>
          </p:cNvSpPr>
          <p:nvPr/>
        </p:nvSpPr>
        <p:spPr bwMode="auto">
          <a:xfrm>
            <a:off x="9296400" y="4038600"/>
            <a:ext cx="6350" cy="11113"/>
          </a:xfrm>
          <a:custGeom>
            <a:avLst/>
            <a:gdLst>
              <a:gd name="T0" fmla="*/ 2147483647 w 21"/>
              <a:gd name="T1" fmla="*/ 0 h 27"/>
              <a:gd name="T2" fmla="*/ 2147483647 w 21"/>
              <a:gd name="T3" fmla="*/ 2147483647 h 27"/>
              <a:gd name="T4" fmla="*/ 2147483647 w 21"/>
              <a:gd name="T5" fmla="*/ 2147483647 h 27"/>
              <a:gd name="T6" fmla="*/ 0 w 21"/>
              <a:gd name="T7" fmla="*/ 2147483647 h 27"/>
              <a:gd name="T8" fmla="*/ 2147483647 w 21"/>
              <a:gd name="T9" fmla="*/ 2147483647 h 27"/>
              <a:gd name="T10" fmla="*/ 2147483647 w 21"/>
              <a:gd name="T11" fmla="*/ 0 h 27"/>
              <a:gd name="T12" fmla="*/ 2147483647 w 21"/>
              <a:gd name="T13" fmla="*/ 0 h 27"/>
              <a:gd name="T14" fmla="*/ 0 60000 65536"/>
              <a:gd name="T15" fmla="*/ 0 60000 65536"/>
              <a:gd name="T16" fmla="*/ 0 60000 65536"/>
              <a:gd name="T17" fmla="*/ 0 60000 65536"/>
              <a:gd name="T18" fmla="*/ 0 60000 65536"/>
              <a:gd name="T19" fmla="*/ 0 60000 65536"/>
              <a:gd name="T20" fmla="*/ 0 60000 65536"/>
              <a:gd name="T21" fmla="*/ 0 w 21"/>
              <a:gd name="T22" fmla="*/ 0 h 27"/>
              <a:gd name="T23" fmla="*/ 21 w 21"/>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27">
                <a:moveTo>
                  <a:pt x="19" y="0"/>
                </a:moveTo>
                <a:lnTo>
                  <a:pt x="6" y="27"/>
                </a:lnTo>
                <a:lnTo>
                  <a:pt x="2" y="25"/>
                </a:lnTo>
                <a:lnTo>
                  <a:pt x="0" y="23"/>
                </a:lnTo>
                <a:lnTo>
                  <a:pt x="21" y="2"/>
                </a:lnTo>
                <a:lnTo>
                  <a:pt x="19" y="0"/>
                </a:lnTo>
                <a:close/>
              </a:path>
            </a:pathLst>
          </a:custGeom>
          <a:solidFill>
            <a:srgbClr val="000000"/>
          </a:solidFill>
          <a:ln w="0">
            <a:solidFill>
              <a:srgbClr val="000000"/>
            </a:solidFill>
            <a:round/>
            <a:headEnd/>
            <a:tailEnd/>
          </a:ln>
        </p:spPr>
        <p:txBody>
          <a:bodyPr/>
          <a:lstStyle/>
          <a:p>
            <a:endParaRPr lang="en-US"/>
          </a:p>
        </p:txBody>
      </p:sp>
      <p:sp>
        <p:nvSpPr>
          <p:cNvPr id="68262" name="Freeform 676"/>
          <p:cNvSpPr>
            <a:spLocks noChangeAspect="1"/>
          </p:cNvSpPr>
          <p:nvPr/>
        </p:nvSpPr>
        <p:spPr bwMode="auto">
          <a:xfrm>
            <a:off x="9296400" y="4038600"/>
            <a:ext cx="6350" cy="9525"/>
          </a:xfrm>
          <a:custGeom>
            <a:avLst/>
            <a:gdLst>
              <a:gd name="T0" fmla="*/ 2147483647 w 22"/>
              <a:gd name="T1" fmla="*/ 2147483647 h 22"/>
              <a:gd name="T2" fmla="*/ 2147483647 w 22"/>
              <a:gd name="T3" fmla="*/ 2147483647 h 22"/>
              <a:gd name="T4" fmla="*/ 0 w 22"/>
              <a:gd name="T5" fmla="*/ 2147483647 h 22"/>
              <a:gd name="T6" fmla="*/ 0 w 22"/>
              <a:gd name="T7" fmla="*/ 2147483647 h 22"/>
              <a:gd name="T8" fmla="*/ 2147483647 w 22"/>
              <a:gd name="T9" fmla="*/ 0 h 22"/>
              <a:gd name="T10" fmla="*/ 2147483647 w 22"/>
              <a:gd name="T11" fmla="*/ 0 h 22"/>
              <a:gd name="T12" fmla="*/ 2147483647 w 22"/>
              <a:gd name="T13" fmla="*/ 2147483647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1"/>
                </a:moveTo>
                <a:lnTo>
                  <a:pt x="1" y="22"/>
                </a:lnTo>
                <a:lnTo>
                  <a:pt x="0" y="21"/>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68263" name="Freeform 677"/>
          <p:cNvSpPr>
            <a:spLocks noChangeAspect="1"/>
          </p:cNvSpPr>
          <p:nvPr/>
        </p:nvSpPr>
        <p:spPr bwMode="auto">
          <a:xfrm>
            <a:off x="9294813" y="4038600"/>
            <a:ext cx="9525" cy="9525"/>
          </a:xfrm>
          <a:custGeom>
            <a:avLst/>
            <a:gdLst>
              <a:gd name="T0" fmla="*/ 2147483647 w 31"/>
              <a:gd name="T1" fmla="*/ 0 h 21"/>
              <a:gd name="T2" fmla="*/ 2147483647 w 31"/>
              <a:gd name="T3" fmla="*/ 2147483647 h 21"/>
              <a:gd name="T4" fmla="*/ 0 w 31"/>
              <a:gd name="T5" fmla="*/ 2147483647 h 21"/>
              <a:gd name="T6" fmla="*/ 0 w 31"/>
              <a:gd name="T7" fmla="*/ 2147483647 h 21"/>
              <a:gd name="T8" fmla="*/ 2147483647 w 31"/>
              <a:gd name="T9" fmla="*/ 2147483647 h 21"/>
              <a:gd name="T10" fmla="*/ 2147483647 w 31"/>
              <a:gd name="T11" fmla="*/ 2147483647 h 21"/>
              <a:gd name="T12" fmla="*/ 2147483647 w 31"/>
              <a:gd name="T13" fmla="*/ 0 h 21"/>
              <a:gd name="T14" fmla="*/ 0 60000 65536"/>
              <a:gd name="T15" fmla="*/ 0 60000 65536"/>
              <a:gd name="T16" fmla="*/ 0 60000 65536"/>
              <a:gd name="T17" fmla="*/ 0 60000 65536"/>
              <a:gd name="T18" fmla="*/ 0 60000 65536"/>
              <a:gd name="T19" fmla="*/ 0 60000 65536"/>
              <a:gd name="T20" fmla="*/ 0 60000 65536"/>
              <a:gd name="T21" fmla="*/ 0 w 31"/>
              <a:gd name="T22" fmla="*/ 0 h 21"/>
              <a:gd name="T23" fmla="*/ 31 w 31"/>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1">
                <a:moveTo>
                  <a:pt x="27" y="0"/>
                </a:moveTo>
                <a:lnTo>
                  <a:pt x="6" y="21"/>
                </a:lnTo>
                <a:lnTo>
                  <a:pt x="0" y="15"/>
                </a:lnTo>
                <a:lnTo>
                  <a:pt x="0" y="9"/>
                </a:lnTo>
                <a:lnTo>
                  <a:pt x="31" y="9"/>
                </a:lnTo>
                <a:lnTo>
                  <a:pt x="31" y="4"/>
                </a:lnTo>
                <a:lnTo>
                  <a:pt x="27" y="0"/>
                </a:lnTo>
                <a:close/>
              </a:path>
            </a:pathLst>
          </a:custGeom>
          <a:solidFill>
            <a:srgbClr val="000000"/>
          </a:solidFill>
          <a:ln w="0">
            <a:solidFill>
              <a:srgbClr val="000000"/>
            </a:solidFill>
            <a:round/>
            <a:headEnd/>
            <a:tailEnd/>
          </a:ln>
        </p:spPr>
        <p:txBody>
          <a:bodyPr/>
          <a:lstStyle/>
          <a:p>
            <a:endParaRPr lang="en-US"/>
          </a:p>
        </p:txBody>
      </p:sp>
      <p:sp>
        <p:nvSpPr>
          <p:cNvPr id="68264" name="Freeform 678"/>
          <p:cNvSpPr>
            <a:spLocks noChangeAspect="1"/>
          </p:cNvSpPr>
          <p:nvPr/>
        </p:nvSpPr>
        <p:spPr bwMode="auto">
          <a:xfrm>
            <a:off x="9294813" y="4037013"/>
            <a:ext cx="9525" cy="11112"/>
          </a:xfrm>
          <a:custGeom>
            <a:avLst/>
            <a:gdLst>
              <a:gd name="T0" fmla="*/ 2147483647 w 31"/>
              <a:gd name="T1" fmla="*/ 2147483647 h 31"/>
              <a:gd name="T2" fmla="*/ 0 w 31"/>
              <a:gd name="T3" fmla="*/ 2147483647 h 31"/>
              <a:gd name="T4" fmla="*/ 0 w 31"/>
              <a:gd name="T5" fmla="*/ 2147483647 h 31"/>
              <a:gd name="T6" fmla="*/ 2147483647 w 31"/>
              <a:gd name="T7" fmla="*/ 2147483647 h 31"/>
              <a:gd name="T8" fmla="*/ 2147483647 w 31"/>
              <a:gd name="T9" fmla="*/ 0 h 31"/>
              <a:gd name="T10" fmla="*/ 2147483647 w 31"/>
              <a:gd name="T11" fmla="*/ 0 h 31"/>
              <a:gd name="T12" fmla="*/ 2147483647 w 31"/>
              <a:gd name="T13" fmla="*/ 2147483647 h 31"/>
              <a:gd name="T14" fmla="*/ 0 60000 65536"/>
              <a:gd name="T15" fmla="*/ 0 60000 65536"/>
              <a:gd name="T16" fmla="*/ 0 60000 65536"/>
              <a:gd name="T17" fmla="*/ 0 60000 65536"/>
              <a:gd name="T18" fmla="*/ 0 60000 65536"/>
              <a:gd name="T19" fmla="*/ 0 60000 65536"/>
              <a:gd name="T20" fmla="*/ 0 60000 65536"/>
              <a:gd name="T21" fmla="*/ 0 w 31"/>
              <a:gd name="T22" fmla="*/ 0 h 31"/>
              <a:gd name="T23" fmla="*/ 31 w 3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1">
                <a:moveTo>
                  <a:pt x="31" y="16"/>
                </a:moveTo>
                <a:lnTo>
                  <a:pt x="0" y="16"/>
                </a:lnTo>
                <a:lnTo>
                  <a:pt x="0" y="31"/>
                </a:lnTo>
                <a:lnTo>
                  <a:pt x="15" y="31"/>
                </a:lnTo>
                <a:lnTo>
                  <a:pt x="15" y="0"/>
                </a:lnTo>
                <a:lnTo>
                  <a:pt x="31" y="0"/>
                </a:lnTo>
                <a:lnTo>
                  <a:pt x="31" y="16"/>
                </a:lnTo>
                <a:close/>
              </a:path>
            </a:pathLst>
          </a:custGeom>
          <a:solidFill>
            <a:srgbClr val="000000"/>
          </a:solidFill>
          <a:ln w="0">
            <a:solidFill>
              <a:srgbClr val="000000"/>
            </a:solidFill>
            <a:round/>
            <a:headEnd/>
            <a:tailEnd/>
          </a:ln>
        </p:spPr>
        <p:txBody>
          <a:bodyPr/>
          <a:lstStyle/>
          <a:p>
            <a:endParaRPr lang="en-US"/>
          </a:p>
        </p:txBody>
      </p:sp>
      <p:sp>
        <p:nvSpPr>
          <p:cNvPr id="68265" name="Freeform 679"/>
          <p:cNvSpPr>
            <a:spLocks noChangeAspect="1"/>
          </p:cNvSpPr>
          <p:nvPr/>
        </p:nvSpPr>
        <p:spPr bwMode="auto">
          <a:xfrm>
            <a:off x="9294813" y="4037013"/>
            <a:ext cx="7937" cy="11112"/>
          </a:xfrm>
          <a:custGeom>
            <a:avLst/>
            <a:gdLst>
              <a:gd name="T0" fmla="*/ 2147483647 w 21"/>
              <a:gd name="T1" fmla="*/ 0 h 31"/>
              <a:gd name="T2" fmla="*/ 2147483647 w 21"/>
              <a:gd name="T3" fmla="*/ 2147483647 h 31"/>
              <a:gd name="T4" fmla="*/ 2147483647 w 21"/>
              <a:gd name="T5" fmla="*/ 2147483647 h 31"/>
              <a:gd name="T6" fmla="*/ 0 w 21"/>
              <a:gd name="T7" fmla="*/ 2147483647 h 31"/>
              <a:gd name="T8" fmla="*/ 2147483647 w 21"/>
              <a:gd name="T9" fmla="*/ 2147483647 h 31"/>
              <a:gd name="T10" fmla="*/ 2147483647 w 21"/>
              <a:gd name="T11" fmla="*/ 0 h 31"/>
              <a:gd name="T12" fmla="*/ 2147483647 w 21"/>
              <a:gd name="T13" fmla="*/ 0 h 31"/>
              <a:gd name="T14" fmla="*/ 0 60000 65536"/>
              <a:gd name="T15" fmla="*/ 0 60000 65536"/>
              <a:gd name="T16" fmla="*/ 0 60000 65536"/>
              <a:gd name="T17" fmla="*/ 0 60000 65536"/>
              <a:gd name="T18" fmla="*/ 0 60000 65536"/>
              <a:gd name="T19" fmla="*/ 0 60000 65536"/>
              <a:gd name="T20" fmla="*/ 0 60000 65536"/>
              <a:gd name="T21" fmla="*/ 0 w 21"/>
              <a:gd name="T22" fmla="*/ 0 h 31"/>
              <a:gd name="T23" fmla="*/ 21 w 2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31">
                <a:moveTo>
                  <a:pt x="11" y="0"/>
                </a:moveTo>
                <a:lnTo>
                  <a:pt x="11" y="31"/>
                </a:lnTo>
                <a:lnTo>
                  <a:pt x="5" y="31"/>
                </a:lnTo>
                <a:lnTo>
                  <a:pt x="0" y="26"/>
                </a:lnTo>
                <a:lnTo>
                  <a:pt x="21" y="5"/>
                </a:lnTo>
                <a:lnTo>
                  <a:pt x="15" y="0"/>
                </a:lnTo>
                <a:lnTo>
                  <a:pt x="11" y="0"/>
                </a:lnTo>
                <a:close/>
              </a:path>
            </a:pathLst>
          </a:custGeom>
          <a:solidFill>
            <a:srgbClr val="000000"/>
          </a:solidFill>
          <a:ln w="0">
            <a:solidFill>
              <a:srgbClr val="000000"/>
            </a:solidFill>
            <a:round/>
            <a:headEnd/>
            <a:tailEnd/>
          </a:ln>
        </p:spPr>
        <p:txBody>
          <a:bodyPr/>
          <a:lstStyle/>
          <a:p>
            <a:endParaRPr lang="en-US"/>
          </a:p>
        </p:txBody>
      </p:sp>
      <p:sp>
        <p:nvSpPr>
          <p:cNvPr id="68266" name="Freeform 680"/>
          <p:cNvSpPr>
            <a:spLocks noChangeAspect="1"/>
          </p:cNvSpPr>
          <p:nvPr/>
        </p:nvSpPr>
        <p:spPr bwMode="auto">
          <a:xfrm>
            <a:off x="9294813" y="4038600"/>
            <a:ext cx="7937" cy="7938"/>
          </a:xfrm>
          <a:custGeom>
            <a:avLst/>
            <a:gdLst>
              <a:gd name="T0" fmla="*/ 2147483647 w 22"/>
              <a:gd name="T1" fmla="*/ 2147483647 h 22"/>
              <a:gd name="T2" fmla="*/ 2147483647 w 22"/>
              <a:gd name="T3" fmla="*/ 2147483647 h 22"/>
              <a:gd name="T4" fmla="*/ 0 w 22"/>
              <a:gd name="T5" fmla="*/ 2147483647 h 22"/>
              <a:gd name="T6" fmla="*/ 0 w 22"/>
              <a:gd name="T7" fmla="*/ 2147483647 h 22"/>
              <a:gd name="T8" fmla="*/ 2147483647 w 22"/>
              <a:gd name="T9" fmla="*/ 0 h 22"/>
              <a:gd name="T10" fmla="*/ 2147483647 w 22"/>
              <a:gd name="T11" fmla="*/ 0 h 22"/>
              <a:gd name="T12" fmla="*/ 2147483647 w 22"/>
              <a:gd name="T13" fmla="*/ 2147483647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1"/>
                </a:moveTo>
                <a:lnTo>
                  <a:pt x="1" y="22"/>
                </a:lnTo>
                <a:lnTo>
                  <a:pt x="0" y="21"/>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68267" name="Freeform 681"/>
          <p:cNvSpPr>
            <a:spLocks noChangeAspect="1"/>
          </p:cNvSpPr>
          <p:nvPr/>
        </p:nvSpPr>
        <p:spPr bwMode="auto">
          <a:xfrm>
            <a:off x="9293225" y="4038600"/>
            <a:ext cx="9525" cy="7938"/>
          </a:xfrm>
          <a:custGeom>
            <a:avLst/>
            <a:gdLst>
              <a:gd name="T0" fmla="*/ 2147483647 w 31"/>
              <a:gd name="T1" fmla="*/ 0 h 21"/>
              <a:gd name="T2" fmla="*/ 2147483647 w 31"/>
              <a:gd name="T3" fmla="*/ 2147483647 h 21"/>
              <a:gd name="T4" fmla="*/ 0 w 31"/>
              <a:gd name="T5" fmla="*/ 2147483647 h 21"/>
              <a:gd name="T6" fmla="*/ 0 w 31"/>
              <a:gd name="T7" fmla="*/ 2147483647 h 21"/>
              <a:gd name="T8" fmla="*/ 2147483647 w 31"/>
              <a:gd name="T9" fmla="*/ 2147483647 h 21"/>
              <a:gd name="T10" fmla="*/ 2147483647 w 31"/>
              <a:gd name="T11" fmla="*/ 2147483647 h 21"/>
              <a:gd name="T12" fmla="*/ 2147483647 w 31"/>
              <a:gd name="T13" fmla="*/ 0 h 21"/>
              <a:gd name="T14" fmla="*/ 0 60000 65536"/>
              <a:gd name="T15" fmla="*/ 0 60000 65536"/>
              <a:gd name="T16" fmla="*/ 0 60000 65536"/>
              <a:gd name="T17" fmla="*/ 0 60000 65536"/>
              <a:gd name="T18" fmla="*/ 0 60000 65536"/>
              <a:gd name="T19" fmla="*/ 0 60000 65536"/>
              <a:gd name="T20" fmla="*/ 0 60000 65536"/>
              <a:gd name="T21" fmla="*/ 0 w 31"/>
              <a:gd name="T22" fmla="*/ 0 h 21"/>
              <a:gd name="T23" fmla="*/ 31 w 31"/>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1">
                <a:moveTo>
                  <a:pt x="27" y="0"/>
                </a:moveTo>
                <a:lnTo>
                  <a:pt x="6" y="21"/>
                </a:lnTo>
                <a:lnTo>
                  <a:pt x="0" y="14"/>
                </a:lnTo>
                <a:lnTo>
                  <a:pt x="0" y="9"/>
                </a:lnTo>
                <a:lnTo>
                  <a:pt x="31" y="9"/>
                </a:lnTo>
                <a:lnTo>
                  <a:pt x="31" y="4"/>
                </a:lnTo>
                <a:lnTo>
                  <a:pt x="27" y="0"/>
                </a:lnTo>
                <a:close/>
              </a:path>
            </a:pathLst>
          </a:custGeom>
          <a:solidFill>
            <a:srgbClr val="000000"/>
          </a:solidFill>
          <a:ln w="0">
            <a:solidFill>
              <a:srgbClr val="000000"/>
            </a:solidFill>
            <a:round/>
            <a:headEnd/>
            <a:tailEnd/>
          </a:ln>
        </p:spPr>
        <p:txBody>
          <a:bodyPr/>
          <a:lstStyle/>
          <a:p>
            <a:endParaRPr lang="en-US"/>
          </a:p>
        </p:txBody>
      </p:sp>
      <p:sp>
        <p:nvSpPr>
          <p:cNvPr id="68268" name="Rectangle 682"/>
          <p:cNvSpPr>
            <a:spLocks noChangeAspect="1" noChangeArrowheads="1"/>
          </p:cNvSpPr>
          <p:nvPr/>
        </p:nvSpPr>
        <p:spPr bwMode="auto">
          <a:xfrm>
            <a:off x="9293225" y="4040188"/>
            <a:ext cx="9525" cy="1587"/>
          </a:xfrm>
          <a:prstGeom prst="rect">
            <a:avLst/>
          </a:prstGeom>
          <a:solidFill>
            <a:srgbClr val="000000"/>
          </a:solidFill>
          <a:ln w="0">
            <a:solidFill>
              <a:srgbClr val="000000"/>
            </a:solidFill>
            <a:miter lim="800000"/>
            <a:headEnd/>
            <a:tailEnd/>
          </a:ln>
        </p:spPr>
        <p:txBody>
          <a:bodyPr/>
          <a:lstStyle/>
          <a:p>
            <a:endParaRPr lang="en-US"/>
          </a:p>
        </p:txBody>
      </p:sp>
      <p:sp>
        <p:nvSpPr>
          <p:cNvPr id="68269" name="Freeform 683"/>
          <p:cNvSpPr>
            <a:spLocks noChangeAspect="1"/>
          </p:cNvSpPr>
          <p:nvPr/>
        </p:nvSpPr>
        <p:spPr bwMode="auto">
          <a:xfrm>
            <a:off x="9166225" y="4114800"/>
            <a:ext cx="3175" cy="11113"/>
          </a:xfrm>
          <a:custGeom>
            <a:avLst/>
            <a:gdLst>
              <a:gd name="T0" fmla="*/ 0 w 10"/>
              <a:gd name="T1" fmla="*/ 2147483647 h 29"/>
              <a:gd name="T2" fmla="*/ 2147483647 w 10"/>
              <a:gd name="T3" fmla="*/ 0 h 29"/>
              <a:gd name="T4" fmla="*/ 0 w 10"/>
              <a:gd name="T5" fmla="*/ 2147483647 h 29"/>
              <a:gd name="T6" fmla="*/ 0 60000 65536"/>
              <a:gd name="T7" fmla="*/ 0 60000 65536"/>
              <a:gd name="T8" fmla="*/ 0 60000 65536"/>
              <a:gd name="T9" fmla="*/ 0 w 10"/>
              <a:gd name="T10" fmla="*/ 0 h 29"/>
              <a:gd name="T11" fmla="*/ 10 w 10"/>
              <a:gd name="T12" fmla="*/ 29 h 29"/>
            </a:gdLst>
            <a:ahLst/>
            <a:cxnLst>
              <a:cxn ang="T6">
                <a:pos x="T0" y="T1"/>
              </a:cxn>
              <a:cxn ang="T7">
                <a:pos x="T2" y="T3"/>
              </a:cxn>
              <a:cxn ang="T8">
                <a:pos x="T4" y="T5"/>
              </a:cxn>
            </a:cxnLst>
            <a:rect l="T9" t="T10" r="T11" b="T12"/>
            <a:pathLst>
              <a:path w="10" h="29">
                <a:moveTo>
                  <a:pt x="0" y="29"/>
                </a:moveTo>
                <a:lnTo>
                  <a:pt x="10" y="0"/>
                </a:lnTo>
                <a:lnTo>
                  <a:pt x="0" y="29"/>
                </a:lnTo>
                <a:close/>
              </a:path>
            </a:pathLst>
          </a:custGeom>
          <a:solidFill>
            <a:srgbClr val="000000"/>
          </a:solidFill>
          <a:ln w="0">
            <a:solidFill>
              <a:srgbClr val="000000"/>
            </a:solidFill>
            <a:round/>
            <a:headEnd/>
            <a:tailEnd/>
          </a:ln>
        </p:spPr>
        <p:txBody>
          <a:bodyPr/>
          <a:lstStyle/>
          <a:p>
            <a:endParaRPr lang="en-US"/>
          </a:p>
        </p:txBody>
      </p:sp>
      <p:sp>
        <p:nvSpPr>
          <p:cNvPr id="68270" name="Freeform 684"/>
          <p:cNvSpPr>
            <a:spLocks noChangeAspect="1"/>
          </p:cNvSpPr>
          <p:nvPr/>
        </p:nvSpPr>
        <p:spPr bwMode="auto">
          <a:xfrm>
            <a:off x="9234488" y="4149725"/>
            <a:ext cx="1587" cy="9525"/>
          </a:xfrm>
          <a:custGeom>
            <a:avLst/>
            <a:gdLst>
              <a:gd name="T0" fmla="*/ 2147483647 w 5"/>
              <a:gd name="T1" fmla="*/ 0 h 31"/>
              <a:gd name="T2" fmla="*/ 0 w 5"/>
              <a:gd name="T3" fmla="*/ 2147483647 h 31"/>
              <a:gd name="T4" fmla="*/ 2147483647 w 5"/>
              <a:gd name="T5" fmla="*/ 0 h 31"/>
              <a:gd name="T6" fmla="*/ 0 60000 65536"/>
              <a:gd name="T7" fmla="*/ 0 60000 65536"/>
              <a:gd name="T8" fmla="*/ 0 60000 65536"/>
              <a:gd name="T9" fmla="*/ 0 w 5"/>
              <a:gd name="T10" fmla="*/ 0 h 31"/>
              <a:gd name="T11" fmla="*/ 5 w 5"/>
              <a:gd name="T12" fmla="*/ 31 h 31"/>
            </a:gdLst>
            <a:ahLst/>
            <a:cxnLst>
              <a:cxn ang="T6">
                <a:pos x="T0" y="T1"/>
              </a:cxn>
              <a:cxn ang="T7">
                <a:pos x="T2" y="T3"/>
              </a:cxn>
              <a:cxn ang="T8">
                <a:pos x="T4" y="T5"/>
              </a:cxn>
            </a:cxnLst>
            <a:rect l="T9" t="T10" r="T11" b="T12"/>
            <a:pathLst>
              <a:path w="5" h="31">
                <a:moveTo>
                  <a:pt x="5" y="0"/>
                </a:moveTo>
                <a:lnTo>
                  <a:pt x="0" y="31"/>
                </a:lnTo>
                <a:lnTo>
                  <a:pt x="5" y="0"/>
                </a:lnTo>
                <a:close/>
              </a:path>
            </a:pathLst>
          </a:custGeom>
          <a:solidFill>
            <a:srgbClr val="000000"/>
          </a:solidFill>
          <a:ln w="0">
            <a:solidFill>
              <a:srgbClr val="000000"/>
            </a:solidFill>
            <a:round/>
            <a:headEnd/>
            <a:tailEnd/>
          </a:ln>
        </p:spPr>
        <p:txBody>
          <a:bodyPr/>
          <a:lstStyle/>
          <a:p>
            <a:endParaRPr lang="en-US"/>
          </a:p>
        </p:txBody>
      </p:sp>
      <p:sp>
        <p:nvSpPr>
          <p:cNvPr id="68271" name="Freeform 685"/>
          <p:cNvSpPr>
            <a:spLocks noChangeAspect="1"/>
          </p:cNvSpPr>
          <p:nvPr/>
        </p:nvSpPr>
        <p:spPr bwMode="auto">
          <a:xfrm>
            <a:off x="9166225" y="4114800"/>
            <a:ext cx="11113" cy="14288"/>
          </a:xfrm>
          <a:custGeom>
            <a:avLst/>
            <a:gdLst>
              <a:gd name="T0" fmla="*/ 0 w 36"/>
              <a:gd name="T1" fmla="*/ 2147483647 h 39"/>
              <a:gd name="T2" fmla="*/ 2147483647 w 36"/>
              <a:gd name="T3" fmla="*/ 0 h 39"/>
              <a:gd name="T4" fmla="*/ 2147483647 w 36"/>
              <a:gd name="T5" fmla="*/ 2147483647 h 39"/>
              <a:gd name="T6" fmla="*/ 2147483647 w 36"/>
              <a:gd name="T7" fmla="*/ 2147483647 h 39"/>
              <a:gd name="T8" fmla="*/ 2147483647 w 36"/>
              <a:gd name="T9" fmla="*/ 2147483647 h 39"/>
              <a:gd name="T10" fmla="*/ 2147483647 w 36"/>
              <a:gd name="T11" fmla="*/ 2147483647 h 39"/>
              <a:gd name="T12" fmla="*/ 0 w 36"/>
              <a:gd name="T13" fmla="*/ 2147483647 h 39"/>
              <a:gd name="T14" fmla="*/ 0 60000 65536"/>
              <a:gd name="T15" fmla="*/ 0 60000 65536"/>
              <a:gd name="T16" fmla="*/ 0 60000 65536"/>
              <a:gd name="T17" fmla="*/ 0 60000 65536"/>
              <a:gd name="T18" fmla="*/ 0 60000 65536"/>
              <a:gd name="T19" fmla="*/ 0 60000 65536"/>
              <a:gd name="T20" fmla="*/ 0 60000 65536"/>
              <a:gd name="T21" fmla="*/ 0 w 36"/>
              <a:gd name="T22" fmla="*/ 0 h 39"/>
              <a:gd name="T23" fmla="*/ 36 w 36"/>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9">
                <a:moveTo>
                  <a:pt x="0" y="29"/>
                </a:moveTo>
                <a:lnTo>
                  <a:pt x="10" y="0"/>
                </a:lnTo>
                <a:lnTo>
                  <a:pt x="35" y="9"/>
                </a:lnTo>
                <a:lnTo>
                  <a:pt x="36" y="10"/>
                </a:lnTo>
                <a:lnTo>
                  <a:pt x="22" y="37"/>
                </a:lnTo>
                <a:lnTo>
                  <a:pt x="23" y="39"/>
                </a:lnTo>
                <a:lnTo>
                  <a:pt x="0" y="29"/>
                </a:lnTo>
                <a:close/>
              </a:path>
            </a:pathLst>
          </a:custGeom>
          <a:solidFill>
            <a:srgbClr val="000000"/>
          </a:solidFill>
          <a:ln w="0">
            <a:solidFill>
              <a:srgbClr val="000000"/>
            </a:solidFill>
            <a:round/>
            <a:headEnd/>
            <a:tailEnd/>
          </a:ln>
        </p:spPr>
        <p:txBody>
          <a:bodyPr/>
          <a:lstStyle/>
          <a:p>
            <a:endParaRPr lang="en-US"/>
          </a:p>
        </p:txBody>
      </p:sp>
      <p:sp>
        <p:nvSpPr>
          <p:cNvPr id="68272" name="Freeform 686"/>
          <p:cNvSpPr>
            <a:spLocks noChangeAspect="1"/>
          </p:cNvSpPr>
          <p:nvPr/>
        </p:nvSpPr>
        <p:spPr bwMode="auto">
          <a:xfrm>
            <a:off x="9174163" y="4121150"/>
            <a:ext cx="12700" cy="12700"/>
          </a:xfrm>
          <a:custGeom>
            <a:avLst/>
            <a:gdLst>
              <a:gd name="T0" fmla="*/ 0 w 38"/>
              <a:gd name="T1" fmla="*/ 2147483647 h 44"/>
              <a:gd name="T2" fmla="*/ 2147483647 w 38"/>
              <a:gd name="T3" fmla="*/ 0 h 44"/>
              <a:gd name="T4" fmla="*/ 2147483647 w 38"/>
              <a:gd name="T5" fmla="*/ 2147483647 h 44"/>
              <a:gd name="T6" fmla="*/ 2147483647 w 38"/>
              <a:gd name="T7" fmla="*/ 2147483647 h 44"/>
              <a:gd name="T8" fmla="*/ 2147483647 w 38"/>
              <a:gd name="T9" fmla="*/ 2147483647 h 44"/>
              <a:gd name="T10" fmla="*/ 2147483647 w 38"/>
              <a:gd name="T11" fmla="*/ 2147483647 h 44"/>
              <a:gd name="T12" fmla="*/ 0 w 38"/>
              <a:gd name="T13" fmla="*/ 2147483647 h 44"/>
              <a:gd name="T14" fmla="*/ 0 60000 65536"/>
              <a:gd name="T15" fmla="*/ 0 60000 65536"/>
              <a:gd name="T16" fmla="*/ 0 60000 65536"/>
              <a:gd name="T17" fmla="*/ 0 60000 65536"/>
              <a:gd name="T18" fmla="*/ 0 60000 65536"/>
              <a:gd name="T19" fmla="*/ 0 60000 65536"/>
              <a:gd name="T20" fmla="*/ 0 60000 65536"/>
              <a:gd name="T21" fmla="*/ 0 w 38"/>
              <a:gd name="T22" fmla="*/ 0 h 44"/>
              <a:gd name="T23" fmla="*/ 38 w 38"/>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44">
                <a:moveTo>
                  <a:pt x="0" y="27"/>
                </a:moveTo>
                <a:lnTo>
                  <a:pt x="14" y="0"/>
                </a:lnTo>
                <a:lnTo>
                  <a:pt x="31" y="11"/>
                </a:lnTo>
                <a:lnTo>
                  <a:pt x="38" y="15"/>
                </a:lnTo>
                <a:lnTo>
                  <a:pt x="22" y="40"/>
                </a:lnTo>
                <a:lnTo>
                  <a:pt x="29" y="44"/>
                </a:lnTo>
                <a:lnTo>
                  <a:pt x="0" y="27"/>
                </a:lnTo>
                <a:close/>
              </a:path>
            </a:pathLst>
          </a:custGeom>
          <a:solidFill>
            <a:srgbClr val="000000"/>
          </a:solidFill>
          <a:ln w="0">
            <a:solidFill>
              <a:srgbClr val="000000"/>
            </a:solidFill>
            <a:round/>
            <a:headEnd/>
            <a:tailEnd/>
          </a:ln>
        </p:spPr>
        <p:txBody>
          <a:bodyPr/>
          <a:lstStyle/>
          <a:p>
            <a:endParaRPr lang="en-US"/>
          </a:p>
        </p:txBody>
      </p:sp>
      <p:sp>
        <p:nvSpPr>
          <p:cNvPr id="68273" name="Freeform 687"/>
          <p:cNvSpPr>
            <a:spLocks noChangeAspect="1"/>
          </p:cNvSpPr>
          <p:nvPr/>
        </p:nvSpPr>
        <p:spPr bwMode="auto">
          <a:xfrm>
            <a:off x="9178925" y="4124325"/>
            <a:ext cx="15875" cy="14288"/>
          </a:xfrm>
          <a:custGeom>
            <a:avLst/>
            <a:gdLst>
              <a:gd name="T0" fmla="*/ 0 w 40"/>
              <a:gd name="T1" fmla="*/ 2147483647 h 40"/>
              <a:gd name="T2" fmla="*/ 2147483647 w 40"/>
              <a:gd name="T3" fmla="*/ 0 h 40"/>
              <a:gd name="T4" fmla="*/ 2147483647 w 40"/>
              <a:gd name="T5" fmla="*/ 2147483647 h 40"/>
              <a:gd name="T6" fmla="*/ 2147483647 w 40"/>
              <a:gd name="T7" fmla="*/ 2147483647 h 40"/>
              <a:gd name="T8" fmla="*/ 2147483647 w 40"/>
              <a:gd name="T9" fmla="*/ 2147483647 h 40"/>
              <a:gd name="T10" fmla="*/ 2147483647 w 40"/>
              <a:gd name="T11" fmla="*/ 2147483647 h 40"/>
              <a:gd name="T12" fmla="*/ 0 w 40"/>
              <a:gd name="T13" fmla="*/ 2147483647 h 40"/>
              <a:gd name="T14" fmla="*/ 0 60000 65536"/>
              <a:gd name="T15" fmla="*/ 0 60000 65536"/>
              <a:gd name="T16" fmla="*/ 0 60000 65536"/>
              <a:gd name="T17" fmla="*/ 0 60000 65536"/>
              <a:gd name="T18" fmla="*/ 0 60000 65536"/>
              <a:gd name="T19" fmla="*/ 0 60000 65536"/>
              <a:gd name="T20" fmla="*/ 0 60000 65536"/>
              <a:gd name="T21" fmla="*/ 0 w 40"/>
              <a:gd name="T22" fmla="*/ 0 h 40"/>
              <a:gd name="T23" fmla="*/ 40 w 40"/>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40">
                <a:moveTo>
                  <a:pt x="0" y="25"/>
                </a:moveTo>
                <a:lnTo>
                  <a:pt x="16" y="0"/>
                </a:lnTo>
                <a:lnTo>
                  <a:pt x="40" y="16"/>
                </a:lnTo>
                <a:lnTo>
                  <a:pt x="24" y="40"/>
                </a:lnTo>
                <a:lnTo>
                  <a:pt x="0" y="25"/>
                </a:lnTo>
                <a:close/>
              </a:path>
            </a:pathLst>
          </a:custGeom>
          <a:solidFill>
            <a:srgbClr val="000000"/>
          </a:solidFill>
          <a:ln w="0">
            <a:solidFill>
              <a:srgbClr val="000000"/>
            </a:solidFill>
            <a:round/>
            <a:headEnd/>
            <a:tailEnd/>
          </a:ln>
        </p:spPr>
        <p:txBody>
          <a:bodyPr/>
          <a:lstStyle/>
          <a:p>
            <a:endParaRPr lang="en-US"/>
          </a:p>
        </p:txBody>
      </p:sp>
      <p:sp>
        <p:nvSpPr>
          <p:cNvPr id="68274" name="Freeform 688"/>
          <p:cNvSpPr>
            <a:spLocks noChangeAspect="1"/>
          </p:cNvSpPr>
          <p:nvPr/>
        </p:nvSpPr>
        <p:spPr bwMode="auto">
          <a:xfrm>
            <a:off x="9188450" y="4130675"/>
            <a:ext cx="14288" cy="14288"/>
          </a:xfrm>
          <a:custGeom>
            <a:avLst/>
            <a:gdLst>
              <a:gd name="T0" fmla="*/ 0 w 40"/>
              <a:gd name="T1" fmla="*/ 2147483647 h 41"/>
              <a:gd name="T2" fmla="*/ 2147483647 w 40"/>
              <a:gd name="T3" fmla="*/ 0 h 41"/>
              <a:gd name="T4" fmla="*/ 2147483647 w 40"/>
              <a:gd name="T5" fmla="*/ 2147483647 h 41"/>
              <a:gd name="T6" fmla="*/ 2147483647 w 40"/>
              <a:gd name="T7" fmla="*/ 2147483647 h 41"/>
              <a:gd name="T8" fmla="*/ 2147483647 w 40"/>
              <a:gd name="T9" fmla="*/ 2147483647 h 41"/>
              <a:gd name="T10" fmla="*/ 2147483647 w 40"/>
              <a:gd name="T11" fmla="*/ 2147483647 h 41"/>
              <a:gd name="T12" fmla="*/ 0 w 40"/>
              <a:gd name="T13" fmla="*/ 2147483647 h 41"/>
              <a:gd name="T14" fmla="*/ 0 60000 65536"/>
              <a:gd name="T15" fmla="*/ 0 60000 65536"/>
              <a:gd name="T16" fmla="*/ 0 60000 65536"/>
              <a:gd name="T17" fmla="*/ 0 60000 65536"/>
              <a:gd name="T18" fmla="*/ 0 60000 65536"/>
              <a:gd name="T19" fmla="*/ 0 60000 65536"/>
              <a:gd name="T20" fmla="*/ 0 60000 65536"/>
              <a:gd name="T21" fmla="*/ 0 w 40"/>
              <a:gd name="T22" fmla="*/ 0 h 41"/>
              <a:gd name="T23" fmla="*/ 40 w 40"/>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41">
                <a:moveTo>
                  <a:pt x="0" y="24"/>
                </a:moveTo>
                <a:lnTo>
                  <a:pt x="16" y="0"/>
                </a:lnTo>
                <a:lnTo>
                  <a:pt x="40" y="16"/>
                </a:lnTo>
                <a:lnTo>
                  <a:pt x="23" y="41"/>
                </a:lnTo>
                <a:lnTo>
                  <a:pt x="0" y="24"/>
                </a:lnTo>
                <a:close/>
              </a:path>
            </a:pathLst>
          </a:custGeom>
          <a:solidFill>
            <a:srgbClr val="000000"/>
          </a:solidFill>
          <a:ln w="0">
            <a:solidFill>
              <a:srgbClr val="000000"/>
            </a:solidFill>
            <a:round/>
            <a:headEnd/>
            <a:tailEnd/>
          </a:ln>
        </p:spPr>
        <p:txBody>
          <a:bodyPr/>
          <a:lstStyle/>
          <a:p>
            <a:endParaRPr lang="en-US"/>
          </a:p>
        </p:txBody>
      </p:sp>
      <p:sp>
        <p:nvSpPr>
          <p:cNvPr id="68275" name="Freeform 689"/>
          <p:cNvSpPr>
            <a:spLocks noChangeAspect="1"/>
          </p:cNvSpPr>
          <p:nvPr/>
        </p:nvSpPr>
        <p:spPr bwMode="auto">
          <a:xfrm>
            <a:off x="9196388" y="4133850"/>
            <a:ext cx="14287" cy="17463"/>
          </a:xfrm>
          <a:custGeom>
            <a:avLst/>
            <a:gdLst>
              <a:gd name="T0" fmla="*/ 0 w 40"/>
              <a:gd name="T1" fmla="*/ 2147483647 h 44"/>
              <a:gd name="T2" fmla="*/ 2147483647 w 40"/>
              <a:gd name="T3" fmla="*/ 0 h 44"/>
              <a:gd name="T4" fmla="*/ 2147483647 w 40"/>
              <a:gd name="T5" fmla="*/ 2147483647 h 44"/>
              <a:gd name="T6" fmla="*/ 2147483647 w 40"/>
              <a:gd name="T7" fmla="*/ 2147483647 h 44"/>
              <a:gd name="T8" fmla="*/ 2147483647 w 40"/>
              <a:gd name="T9" fmla="*/ 2147483647 h 44"/>
              <a:gd name="T10" fmla="*/ 2147483647 w 40"/>
              <a:gd name="T11" fmla="*/ 2147483647 h 44"/>
              <a:gd name="T12" fmla="*/ 0 w 40"/>
              <a:gd name="T13" fmla="*/ 2147483647 h 44"/>
              <a:gd name="T14" fmla="*/ 0 60000 65536"/>
              <a:gd name="T15" fmla="*/ 0 60000 65536"/>
              <a:gd name="T16" fmla="*/ 0 60000 65536"/>
              <a:gd name="T17" fmla="*/ 0 60000 65536"/>
              <a:gd name="T18" fmla="*/ 0 60000 65536"/>
              <a:gd name="T19" fmla="*/ 0 60000 65536"/>
              <a:gd name="T20" fmla="*/ 0 60000 65536"/>
              <a:gd name="T21" fmla="*/ 0 w 40"/>
              <a:gd name="T22" fmla="*/ 0 h 44"/>
              <a:gd name="T23" fmla="*/ 40 w 40"/>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44">
                <a:moveTo>
                  <a:pt x="0" y="25"/>
                </a:moveTo>
                <a:lnTo>
                  <a:pt x="17" y="0"/>
                </a:lnTo>
                <a:lnTo>
                  <a:pt x="38" y="15"/>
                </a:lnTo>
                <a:lnTo>
                  <a:pt x="40" y="16"/>
                </a:lnTo>
                <a:lnTo>
                  <a:pt x="25" y="43"/>
                </a:lnTo>
                <a:lnTo>
                  <a:pt x="27" y="44"/>
                </a:lnTo>
                <a:lnTo>
                  <a:pt x="0" y="25"/>
                </a:lnTo>
                <a:close/>
              </a:path>
            </a:pathLst>
          </a:custGeom>
          <a:solidFill>
            <a:srgbClr val="000000"/>
          </a:solidFill>
          <a:ln w="0">
            <a:solidFill>
              <a:srgbClr val="000000"/>
            </a:solidFill>
            <a:round/>
            <a:headEnd/>
            <a:tailEnd/>
          </a:ln>
        </p:spPr>
        <p:txBody>
          <a:bodyPr/>
          <a:lstStyle/>
          <a:p>
            <a:endParaRPr lang="en-US"/>
          </a:p>
        </p:txBody>
      </p:sp>
      <p:sp>
        <p:nvSpPr>
          <p:cNvPr id="68276" name="Freeform 690"/>
          <p:cNvSpPr>
            <a:spLocks noChangeAspect="1"/>
          </p:cNvSpPr>
          <p:nvPr/>
        </p:nvSpPr>
        <p:spPr bwMode="auto">
          <a:xfrm>
            <a:off x="9207500" y="4140200"/>
            <a:ext cx="12700" cy="15875"/>
          </a:xfrm>
          <a:custGeom>
            <a:avLst/>
            <a:gdLst>
              <a:gd name="T0" fmla="*/ 0 w 37"/>
              <a:gd name="T1" fmla="*/ 2147483647 h 40"/>
              <a:gd name="T2" fmla="*/ 2147483647 w 37"/>
              <a:gd name="T3" fmla="*/ 0 h 40"/>
              <a:gd name="T4" fmla="*/ 2147483647 w 37"/>
              <a:gd name="T5" fmla="*/ 2147483647 h 40"/>
              <a:gd name="T6" fmla="*/ 2147483647 w 37"/>
              <a:gd name="T7" fmla="*/ 2147483647 h 40"/>
              <a:gd name="T8" fmla="*/ 2147483647 w 37"/>
              <a:gd name="T9" fmla="*/ 2147483647 h 40"/>
              <a:gd name="T10" fmla="*/ 2147483647 w 37"/>
              <a:gd name="T11" fmla="*/ 2147483647 h 40"/>
              <a:gd name="T12" fmla="*/ 0 w 37"/>
              <a:gd name="T13" fmla="*/ 2147483647 h 40"/>
              <a:gd name="T14" fmla="*/ 0 60000 65536"/>
              <a:gd name="T15" fmla="*/ 0 60000 65536"/>
              <a:gd name="T16" fmla="*/ 0 60000 65536"/>
              <a:gd name="T17" fmla="*/ 0 60000 65536"/>
              <a:gd name="T18" fmla="*/ 0 60000 65536"/>
              <a:gd name="T19" fmla="*/ 0 60000 65536"/>
              <a:gd name="T20" fmla="*/ 0 60000 65536"/>
              <a:gd name="T21" fmla="*/ 0 w 37"/>
              <a:gd name="T22" fmla="*/ 0 h 40"/>
              <a:gd name="T23" fmla="*/ 37 w 37"/>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40">
                <a:moveTo>
                  <a:pt x="0" y="27"/>
                </a:moveTo>
                <a:lnTo>
                  <a:pt x="15" y="0"/>
                </a:lnTo>
                <a:lnTo>
                  <a:pt x="37" y="11"/>
                </a:lnTo>
                <a:lnTo>
                  <a:pt x="26" y="40"/>
                </a:lnTo>
                <a:lnTo>
                  <a:pt x="0" y="27"/>
                </a:lnTo>
                <a:close/>
              </a:path>
            </a:pathLst>
          </a:custGeom>
          <a:solidFill>
            <a:srgbClr val="000000"/>
          </a:solidFill>
          <a:ln w="0">
            <a:solidFill>
              <a:srgbClr val="000000"/>
            </a:solidFill>
            <a:round/>
            <a:headEnd/>
            <a:tailEnd/>
          </a:ln>
        </p:spPr>
        <p:txBody>
          <a:bodyPr/>
          <a:lstStyle/>
          <a:p>
            <a:endParaRPr lang="en-US"/>
          </a:p>
        </p:txBody>
      </p:sp>
      <p:sp>
        <p:nvSpPr>
          <p:cNvPr id="68277" name="Freeform 691"/>
          <p:cNvSpPr>
            <a:spLocks noChangeAspect="1"/>
          </p:cNvSpPr>
          <p:nvPr/>
        </p:nvSpPr>
        <p:spPr bwMode="auto">
          <a:xfrm>
            <a:off x="9215438" y="4144963"/>
            <a:ext cx="11112" cy="12700"/>
          </a:xfrm>
          <a:custGeom>
            <a:avLst/>
            <a:gdLst>
              <a:gd name="T0" fmla="*/ 0 w 34"/>
              <a:gd name="T1" fmla="*/ 2147483647 h 40"/>
              <a:gd name="T2" fmla="*/ 2147483647 w 34"/>
              <a:gd name="T3" fmla="*/ 0 h 40"/>
              <a:gd name="T4" fmla="*/ 2147483647 w 34"/>
              <a:gd name="T5" fmla="*/ 2147483647 h 40"/>
              <a:gd name="T6" fmla="*/ 2147483647 w 34"/>
              <a:gd name="T7" fmla="*/ 2147483647 h 40"/>
              <a:gd name="T8" fmla="*/ 2147483647 w 34"/>
              <a:gd name="T9" fmla="*/ 2147483647 h 40"/>
              <a:gd name="T10" fmla="*/ 2147483647 w 34"/>
              <a:gd name="T11" fmla="*/ 2147483647 h 40"/>
              <a:gd name="T12" fmla="*/ 0 w 34"/>
              <a:gd name="T13" fmla="*/ 2147483647 h 40"/>
              <a:gd name="T14" fmla="*/ 0 60000 65536"/>
              <a:gd name="T15" fmla="*/ 0 60000 65536"/>
              <a:gd name="T16" fmla="*/ 0 60000 65536"/>
              <a:gd name="T17" fmla="*/ 0 60000 65536"/>
              <a:gd name="T18" fmla="*/ 0 60000 65536"/>
              <a:gd name="T19" fmla="*/ 0 60000 65536"/>
              <a:gd name="T20" fmla="*/ 0 60000 65536"/>
              <a:gd name="T21" fmla="*/ 0 w 34"/>
              <a:gd name="T22" fmla="*/ 0 h 40"/>
              <a:gd name="T23" fmla="*/ 34 w 34"/>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40">
                <a:moveTo>
                  <a:pt x="0" y="29"/>
                </a:moveTo>
                <a:lnTo>
                  <a:pt x="11" y="0"/>
                </a:lnTo>
                <a:lnTo>
                  <a:pt x="34" y="8"/>
                </a:lnTo>
                <a:lnTo>
                  <a:pt x="29" y="40"/>
                </a:lnTo>
                <a:lnTo>
                  <a:pt x="0" y="29"/>
                </a:lnTo>
                <a:close/>
              </a:path>
            </a:pathLst>
          </a:custGeom>
          <a:solidFill>
            <a:srgbClr val="000000"/>
          </a:solidFill>
          <a:ln w="0">
            <a:solidFill>
              <a:srgbClr val="000000"/>
            </a:solidFill>
            <a:round/>
            <a:headEnd/>
            <a:tailEnd/>
          </a:ln>
        </p:spPr>
        <p:txBody>
          <a:bodyPr/>
          <a:lstStyle/>
          <a:p>
            <a:endParaRPr lang="en-US"/>
          </a:p>
        </p:txBody>
      </p:sp>
      <p:sp>
        <p:nvSpPr>
          <p:cNvPr id="68278" name="Freeform 692"/>
          <p:cNvSpPr>
            <a:spLocks noChangeAspect="1"/>
          </p:cNvSpPr>
          <p:nvPr/>
        </p:nvSpPr>
        <p:spPr bwMode="auto">
          <a:xfrm>
            <a:off x="9226550" y="4148138"/>
            <a:ext cx="9525" cy="11112"/>
          </a:xfrm>
          <a:custGeom>
            <a:avLst/>
            <a:gdLst>
              <a:gd name="T0" fmla="*/ 0 w 32"/>
              <a:gd name="T1" fmla="*/ 2147483647 h 36"/>
              <a:gd name="T2" fmla="*/ 2147483647 w 32"/>
              <a:gd name="T3" fmla="*/ 0 h 36"/>
              <a:gd name="T4" fmla="*/ 2147483647 w 32"/>
              <a:gd name="T5" fmla="*/ 2147483647 h 36"/>
              <a:gd name="T6" fmla="*/ 2147483647 w 32"/>
              <a:gd name="T7" fmla="*/ 2147483647 h 36"/>
              <a:gd name="T8" fmla="*/ 0 w 32"/>
              <a:gd name="T9" fmla="*/ 2147483647 h 36"/>
              <a:gd name="T10" fmla="*/ 0 60000 65536"/>
              <a:gd name="T11" fmla="*/ 0 60000 65536"/>
              <a:gd name="T12" fmla="*/ 0 60000 65536"/>
              <a:gd name="T13" fmla="*/ 0 60000 65536"/>
              <a:gd name="T14" fmla="*/ 0 60000 65536"/>
              <a:gd name="T15" fmla="*/ 0 w 32"/>
              <a:gd name="T16" fmla="*/ 0 h 36"/>
              <a:gd name="T17" fmla="*/ 32 w 32"/>
              <a:gd name="T18" fmla="*/ 36 h 36"/>
            </a:gdLst>
            <a:ahLst/>
            <a:cxnLst>
              <a:cxn ang="T10">
                <a:pos x="T0" y="T1"/>
              </a:cxn>
              <a:cxn ang="T11">
                <a:pos x="T2" y="T3"/>
              </a:cxn>
              <a:cxn ang="T12">
                <a:pos x="T4" y="T5"/>
              </a:cxn>
              <a:cxn ang="T13">
                <a:pos x="T6" y="T7"/>
              </a:cxn>
              <a:cxn ang="T14">
                <a:pos x="T8" y="T9"/>
              </a:cxn>
            </a:cxnLst>
            <a:rect l="T15" t="T16" r="T17" b="T18"/>
            <a:pathLst>
              <a:path w="32" h="36">
                <a:moveTo>
                  <a:pt x="0" y="32"/>
                </a:moveTo>
                <a:lnTo>
                  <a:pt x="5" y="0"/>
                </a:lnTo>
                <a:lnTo>
                  <a:pt x="32" y="5"/>
                </a:lnTo>
                <a:lnTo>
                  <a:pt x="27" y="36"/>
                </a:lnTo>
                <a:lnTo>
                  <a:pt x="0" y="32"/>
                </a:lnTo>
                <a:close/>
              </a:path>
            </a:pathLst>
          </a:custGeom>
          <a:solidFill>
            <a:srgbClr val="000000"/>
          </a:solidFill>
          <a:ln w="0">
            <a:solidFill>
              <a:srgbClr val="000000"/>
            </a:solidFill>
            <a:round/>
            <a:headEnd/>
            <a:tailEnd/>
          </a:ln>
        </p:spPr>
        <p:txBody>
          <a:bodyPr/>
          <a:lstStyle/>
          <a:p>
            <a:endParaRPr lang="en-US"/>
          </a:p>
        </p:txBody>
      </p:sp>
      <p:sp>
        <p:nvSpPr>
          <p:cNvPr id="68279" name="Freeform 693"/>
          <p:cNvSpPr>
            <a:spLocks noChangeAspect="1"/>
          </p:cNvSpPr>
          <p:nvPr/>
        </p:nvSpPr>
        <p:spPr bwMode="auto">
          <a:xfrm>
            <a:off x="8799513" y="3844925"/>
            <a:ext cx="4762" cy="9525"/>
          </a:xfrm>
          <a:custGeom>
            <a:avLst/>
            <a:gdLst>
              <a:gd name="T0" fmla="*/ 2147483647 w 18"/>
              <a:gd name="T1" fmla="*/ 0 h 24"/>
              <a:gd name="T2" fmla="*/ 0 w 18"/>
              <a:gd name="T3" fmla="*/ 2147483647 h 24"/>
              <a:gd name="T4" fmla="*/ 2147483647 w 18"/>
              <a:gd name="T5" fmla="*/ 0 h 24"/>
              <a:gd name="T6" fmla="*/ 0 60000 65536"/>
              <a:gd name="T7" fmla="*/ 0 60000 65536"/>
              <a:gd name="T8" fmla="*/ 0 60000 65536"/>
              <a:gd name="T9" fmla="*/ 0 w 18"/>
              <a:gd name="T10" fmla="*/ 0 h 24"/>
              <a:gd name="T11" fmla="*/ 18 w 18"/>
              <a:gd name="T12" fmla="*/ 24 h 24"/>
            </a:gdLst>
            <a:ahLst/>
            <a:cxnLst>
              <a:cxn ang="T6">
                <a:pos x="T0" y="T1"/>
              </a:cxn>
              <a:cxn ang="T7">
                <a:pos x="T2" y="T3"/>
              </a:cxn>
              <a:cxn ang="T8">
                <a:pos x="T4" y="T5"/>
              </a:cxn>
            </a:cxnLst>
            <a:rect l="T9" t="T10" r="T11" b="T12"/>
            <a:pathLst>
              <a:path w="18" h="24">
                <a:moveTo>
                  <a:pt x="18" y="0"/>
                </a:moveTo>
                <a:lnTo>
                  <a:pt x="0" y="24"/>
                </a:lnTo>
                <a:lnTo>
                  <a:pt x="18" y="0"/>
                </a:lnTo>
                <a:close/>
              </a:path>
            </a:pathLst>
          </a:custGeom>
          <a:solidFill>
            <a:srgbClr val="000000"/>
          </a:solidFill>
          <a:ln w="0">
            <a:solidFill>
              <a:srgbClr val="000000"/>
            </a:solidFill>
            <a:round/>
            <a:headEnd/>
            <a:tailEnd/>
          </a:ln>
        </p:spPr>
        <p:txBody>
          <a:bodyPr/>
          <a:lstStyle/>
          <a:p>
            <a:endParaRPr lang="en-US"/>
          </a:p>
        </p:txBody>
      </p:sp>
      <p:sp>
        <p:nvSpPr>
          <p:cNvPr id="68280" name="Freeform 694"/>
          <p:cNvSpPr>
            <a:spLocks noChangeAspect="1"/>
          </p:cNvSpPr>
          <p:nvPr/>
        </p:nvSpPr>
        <p:spPr bwMode="auto">
          <a:xfrm>
            <a:off x="8677275" y="3779838"/>
            <a:ext cx="9525" cy="11112"/>
          </a:xfrm>
          <a:custGeom>
            <a:avLst/>
            <a:gdLst>
              <a:gd name="T0" fmla="*/ 2147483647 w 21"/>
              <a:gd name="T1" fmla="*/ 2147483647 h 30"/>
              <a:gd name="T2" fmla="*/ 2147483647 w 21"/>
              <a:gd name="T3" fmla="*/ 2147483647 h 30"/>
              <a:gd name="T4" fmla="*/ 2147483647 w 21"/>
              <a:gd name="T5" fmla="*/ 2147483647 h 30"/>
              <a:gd name="T6" fmla="*/ 2147483647 w 21"/>
              <a:gd name="T7" fmla="*/ 2147483647 h 30"/>
              <a:gd name="T8" fmla="*/ 2147483647 w 21"/>
              <a:gd name="T9" fmla="*/ 2147483647 h 30"/>
              <a:gd name="T10" fmla="*/ 2147483647 w 21"/>
              <a:gd name="T11" fmla="*/ 2147483647 h 30"/>
              <a:gd name="T12" fmla="*/ 2147483647 w 21"/>
              <a:gd name="T13" fmla="*/ 2147483647 h 30"/>
              <a:gd name="T14" fmla="*/ 0 w 21"/>
              <a:gd name="T15" fmla="*/ 2147483647 h 30"/>
              <a:gd name="T16" fmla="*/ 0 w 21"/>
              <a:gd name="T17" fmla="*/ 2147483647 h 30"/>
              <a:gd name="T18" fmla="*/ 0 w 21"/>
              <a:gd name="T19" fmla="*/ 2147483647 h 30"/>
              <a:gd name="T20" fmla="*/ 2147483647 w 21"/>
              <a:gd name="T21" fmla="*/ 2147483647 h 30"/>
              <a:gd name="T22" fmla="*/ 2147483647 w 21"/>
              <a:gd name="T23" fmla="*/ 2147483647 h 30"/>
              <a:gd name="T24" fmla="*/ 2147483647 w 21"/>
              <a:gd name="T25" fmla="*/ 2147483647 h 30"/>
              <a:gd name="T26" fmla="*/ 2147483647 w 21"/>
              <a:gd name="T27" fmla="*/ 2147483647 h 30"/>
              <a:gd name="T28" fmla="*/ 2147483647 w 21"/>
              <a:gd name="T29" fmla="*/ 2147483647 h 30"/>
              <a:gd name="T30" fmla="*/ 2147483647 w 21"/>
              <a:gd name="T31" fmla="*/ 2147483647 h 30"/>
              <a:gd name="T32" fmla="*/ 2147483647 w 21"/>
              <a:gd name="T33" fmla="*/ 0 h 30"/>
              <a:gd name="T34" fmla="*/ 2147483647 w 21"/>
              <a:gd name="T35" fmla="*/ 0 h 30"/>
              <a:gd name="T36" fmla="*/ 2147483647 w 21"/>
              <a:gd name="T37" fmla="*/ 0 h 30"/>
              <a:gd name="T38" fmla="*/ 2147483647 w 21"/>
              <a:gd name="T39" fmla="*/ 2147483647 h 30"/>
              <a:gd name="T40" fmla="*/ 2147483647 w 21"/>
              <a:gd name="T41" fmla="*/ 2147483647 h 30"/>
              <a:gd name="T42" fmla="*/ 2147483647 w 21"/>
              <a:gd name="T43" fmla="*/ 2147483647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
              <a:gd name="T67" fmla="*/ 0 h 30"/>
              <a:gd name="T68" fmla="*/ 21 w 21"/>
              <a:gd name="T69" fmla="*/ 30 h 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 h="30">
                <a:moveTo>
                  <a:pt x="10" y="30"/>
                </a:moveTo>
                <a:lnTo>
                  <a:pt x="10" y="30"/>
                </a:lnTo>
                <a:lnTo>
                  <a:pt x="8" y="29"/>
                </a:lnTo>
                <a:lnTo>
                  <a:pt x="6" y="27"/>
                </a:lnTo>
                <a:lnTo>
                  <a:pt x="4" y="25"/>
                </a:lnTo>
                <a:lnTo>
                  <a:pt x="2" y="22"/>
                </a:lnTo>
                <a:lnTo>
                  <a:pt x="1" y="20"/>
                </a:lnTo>
                <a:lnTo>
                  <a:pt x="0" y="17"/>
                </a:lnTo>
                <a:lnTo>
                  <a:pt x="0" y="15"/>
                </a:lnTo>
                <a:lnTo>
                  <a:pt x="0" y="13"/>
                </a:lnTo>
                <a:lnTo>
                  <a:pt x="1" y="10"/>
                </a:lnTo>
                <a:lnTo>
                  <a:pt x="2" y="8"/>
                </a:lnTo>
                <a:lnTo>
                  <a:pt x="4" y="6"/>
                </a:lnTo>
                <a:lnTo>
                  <a:pt x="5" y="4"/>
                </a:lnTo>
                <a:lnTo>
                  <a:pt x="8" y="2"/>
                </a:lnTo>
                <a:lnTo>
                  <a:pt x="10" y="1"/>
                </a:lnTo>
                <a:lnTo>
                  <a:pt x="13" y="0"/>
                </a:lnTo>
                <a:lnTo>
                  <a:pt x="15" y="0"/>
                </a:lnTo>
                <a:lnTo>
                  <a:pt x="17" y="0"/>
                </a:lnTo>
                <a:lnTo>
                  <a:pt x="21" y="1"/>
                </a:lnTo>
                <a:lnTo>
                  <a:pt x="10" y="30"/>
                </a:lnTo>
                <a:close/>
              </a:path>
            </a:pathLst>
          </a:custGeom>
          <a:solidFill>
            <a:srgbClr val="000000"/>
          </a:solidFill>
          <a:ln w="0">
            <a:solidFill>
              <a:srgbClr val="000000"/>
            </a:solidFill>
            <a:round/>
            <a:headEnd/>
            <a:tailEnd/>
          </a:ln>
        </p:spPr>
        <p:txBody>
          <a:bodyPr/>
          <a:lstStyle/>
          <a:p>
            <a:endParaRPr lang="en-US"/>
          </a:p>
        </p:txBody>
      </p:sp>
      <p:sp>
        <p:nvSpPr>
          <p:cNvPr id="68281" name="Freeform 695"/>
          <p:cNvSpPr>
            <a:spLocks noChangeAspect="1"/>
          </p:cNvSpPr>
          <p:nvPr/>
        </p:nvSpPr>
        <p:spPr bwMode="auto">
          <a:xfrm>
            <a:off x="8782050" y="3835400"/>
            <a:ext cx="22225" cy="19050"/>
          </a:xfrm>
          <a:custGeom>
            <a:avLst/>
            <a:gdLst>
              <a:gd name="T0" fmla="*/ 2147483647 w 67"/>
              <a:gd name="T1" fmla="*/ 2147483647 h 54"/>
              <a:gd name="T2" fmla="*/ 2147483647 w 67"/>
              <a:gd name="T3" fmla="*/ 2147483647 h 54"/>
              <a:gd name="T4" fmla="*/ 0 w 67"/>
              <a:gd name="T5" fmla="*/ 2147483647 h 54"/>
              <a:gd name="T6" fmla="*/ 2147483647 w 67"/>
              <a:gd name="T7" fmla="*/ 2147483647 h 54"/>
              <a:gd name="T8" fmla="*/ 2147483647 w 67"/>
              <a:gd name="T9" fmla="*/ 0 h 54"/>
              <a:gd name="T10" fmla="*/ 2147483647 w 67"/>
              <a:gd name="T11" fmla="*/ 2147483647 h 54"/>
              <a:gd name="T12" fmla="*/ 2147483647 w 67"/>
              <a:gd name="T13" fmla="*/ 2147483647 h 54"/>
              <a:gd name="T14" fmla="*/ 0 60000 65536"/>
              <a:gd name="T15" fmla="*/ 0 60000 65536"/>
              <a:gd name="T16" fmla="*/ 0 60000 65536"/>
              <a:gd name="T17" fmla="*/ 0 60000 65536"/>
              <a:gd name="T18" fmla="*/ 0 60000 65536"/>
              <a:gd name="T19" fmla="*/ 0 60000 65536"/>
              <a:gd name="T20" fmla="*/ 0 60000 65536"/>
              <a:gd name="T21" fmla="*/ 0 w 67"/>
              <a:gd name="T22" fmla="*/ 0 h 54"/>
              <a:gd name="T23" fmla="*/ 67 w 67"/>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54">
                <a:moveTo>
                  <a:pt x="67" y="30"/>
                </a:moveTo>
                <a:lnTo>
                  <a:pt x="49" y="54"/>
                </a:lnTo>
                <a:lnTo>
                  <a:pt x="0" y="17"/>
                </a:lnTo>
                <a:lnTo>
                  <a:pt x="12" y="25"/>
                </a:lnTo>
                <a:lnTo>
                  <a:pt x="29" y="0"/>
                </a:lnTo>
                <a:lnTo>
                  <a:pt x="41" y="9"/>
                </a:lnTo>
                <a:lnTo>
                  <a:pt x="67" y="30"/>
                </a:lnTo>
                <a:close/>
              </a:path>
            </a:pathLst>
          </a:custGeom>
          <a:solidFill>
            <a:srgbClr val="000000"/>
          </a:solidFill>
          <a:ln w="0">
            <a:solidFill>
              <a:srgbClr val="000000"/>
            </a:solidFill>
            <a:round/>
            <a:headEnd/>
            <a:tailEnd/>
          </a:ln>
        </p:spPr>
        <p:txBody>
          <a:bodyPr/>
          <a:lstStyle/>
          <a:p>
            <a:endParaRPr lang="en-US"/>
          </a:p>
        </p:txBody>
      </p:sp>
      <p:sp>
        <p:nvSpPr>
          <p:cNvPr id="68282" name="Freeform 696"/>
          <p:cNvSpPr>
            <a:spLocks noChangeAspect="1"/>
          </p:cNvSpPr>
          <p:nvPr/>
        </p:nvSpPr>
        <p:spPr bwMode="auto">
          <a:xfrm>
            <a:off x="8774113" y="3825875"/>
            <a:ext cx="19050" cy="19050"/>
          </a:xfrm>
          <a:custGeom>
            <a:avLst/>
            <a:gdLst>
              <a:gd name="T0" fmla="*/ 2147483647 w 56"/>
              <a:gd name="T1" fmla="*/ 2147483647 h 53"/>
              <a:gd name="T2" fmla="*/ 2147483647 w 56"/>
              <a:gd name="T3" fmla="*/ 2147483647 h 53"/>
              <a:gd name="T4" fmla="*/ 0 w 56"/>
              <a:gd name="T5" fmla="*/ 2147483647 h 53"/>
              <a:gd name="T6" fmla="*/ 0 w 56"/>
              <a:gd name="T7" fmla="*/ 2147483647 h 53"/>
              <a:gd name="T8" fmla="*/ 2147483647 w 56"/>
              <a:gd name="T9" fmla="*/ 0 h 53"/>
              <a:gd name="T10" fmla="*/ 2147483647 w 56"/>
              <a:gd name="T11" fmla="*/ 0 h 53"/>
              <a:gd name="T12" fmla="*/ 2147483647 w 56"/>
              <a:gd name="T13" fmla="*/ 2147483647 h 53"/>
              <a:gd name="T14" fmla="*/ 0 60000 65536"/>
              <a:gd name="T15" fmla="*/ 0 60000 65536"/>
              <a:gd name="T16" fmla="*/ 0 60000 65536"/>
              <a:gd name="T17" fmla="*/ 0 60000 65536"/>
              <a:gd name="T18" fmla="*/ 0 60000 65536"/>
              <a:gd name="T19" fmla="*/ 0 60000 65536"/>
              <a:gd name="T20" fmla="*/ 0 60000 65536"/>
              <a:gd name="T21" fmla="*/ 0 w 56"/>
              <a:gd name="T22" fmla="*/ 0 h 53"/>
              <a:gd name="T23" fmla="*/ 56 w 56"/>
              <a:gd name="T24" fmla="*/ 53 h 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53">
                <a:moveTo>
                  <a:pt x="56" y="28"/>
                </a:moveTo>
                <a:lnTo>
                  <a:pt x="39" y="53"/>
                </a:lnTo>
                <a:lnTo>
                  <a:pt x="0" y="25"/>
                </a:lnTo>
                <a:lnTo>
                  <a:pt x="17" y="0"/>
                </a:lnTo>
                <a:lnTo>
                  <a:pt x="56" y="28"/>
                </a:lnTo>
                <a:close/>
              </a:path>
            </a:pathLst>
          </a:custGeom>
          <a:solidFill>
            <a:srgbClr val="000000"/>
          </a:solidFill>
          <a:ln w="0">
            <a:solidFill>
              <a:srgbClr val="000000"/>
            </a:solidFill>
            <a:round/>
            <a:headEnd/>
            <a:tailEnd/>
          </a:ln>
        </p:spPr>
        <p:txBody>
          <a:bodyPr/>
          <a:lstStyle/>
          <a:p>
            <a:endParaRPr lang="en-US"/>
          </a:p>
        </p:txBody>
      </p:sp>
      <p:sp>
        <p:nvSpPr>
          <p:cNvPr id="68283" name="Freeform 697"/>
          <p:cNvSpPr>
            <a:spLocks noChangeAspect="1"/>
          </p:cNvSpPr>
          <p:nvPr/>
        </p:nvSpPr>
        <p:spPr bwMode="auto">
          <a:xfrm>
            <a:off x="8759825" y="3816350"/>
            <a:ext cx="17463" cy="17463"/>
          </a:xfrm>
          <a:custGeom>
            <a:avLst/>
            <a:gdLst>
              <a:gd name="T0" fmla="*/ 2147483647 w 58"/>
              <a:gd name="T1" fmla="*/ 2147483647 h 56"/>
              <a:gd name="T2" fmla="*/ 2147483647 w 58"/>
              <a:gd name="T3" fmla="*/ 2147483647 h 56"/>
              <a:gd name="T4" fmla="*/ 2147483647 w 58"/>
              <a:gd name="T5" fmla="*/ 2147483647 h 56"/>
              <a:gd name="T6" fmla="*/ 0 w 58"/>
              <a:gd name="T7" fmla="*/ 2147483647 h 56"/>
              <a:gd name="T8" fmla="*/ 2147483647 w 58"/>
              <a:gd name="T9" fmla="*/ 2147483647 h 56"/>
              <a:gd name="T10" fmla="*/ 2147483647 w 58"/>
              <a:gd name="T11" fmla="*/ 0 h 56"/>
              <a:gd name="T12" fmla="*/ 2147483647 w 58"/>
              <a:gd name="T13" fmla="*/ 2147483647 h 56"/>
              <a:gd name="T14" fmla="*/ 0 60000 65536"/>
              <a:gd name="T15" fmla="*/ 0 60000 65536"/>
              <a:gd name="T16" fmla="*/ 0 60000 65536"/>
              <a:gd name="T17" fmla="*/ 0 60000 65536"/>
              <a:gd name="T18" fmla="*/ 0 60000 65536"/>
              <a:gd name="T19" fmla="*/ 0 60000 65536"/>
              <a:gd name="T20" fmla="*/ 0 60000 65536"/>
              <a:gd name="T21" fmla="*/ 0 w 58"/>
              <a:gd name="T22" fmla="*/ 0 h 56"/>
              <a:gd name="T23" fmla="*/ 58 w 58"/>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56">
                <a:moveTo>
                  <a:pt x="58" y="31"/>
                </a:moveTo>
                <a:lnTo>
                  <a:pt x="41" y="56"/>
                </a:lnTo>
                <a:lnTo>
                  <a:pt x="6" y="33"/>
                </a:lnTo>
                <a:lnTo>
                  <a:pt x="0" y="30"/>
                </a:lnTo>
                <a:lnTo>
                  <a:pt x="15" y="3"/>
                </a:lnTo>
                <a:lnTo>
                  <a:pt x="10" y="0"/>
                </a:lnTo>
                <a:lnTo>
                  <a:pt x="58" y="31"/>
                </a:lnTo>
                <a:close/>
              </a:path>
            </a:pathLst>
          </a:custGeom>
          <a:solidFill>
            <a:srgbClr val="000000"/>
          </a:solidFill>
          <a:ln w="0">
            <a:solidFill>
              <a:srgbClr val="000000"/>
            </a:solidFill>
            <a:round/>
            <a:headEnd/>
            <a:tailEnd/>
          </a:ln>
        </p:spPr>
        <p:txBody>
          <a:bodyPr/>
          <a:lstStyle/>
          <a:p>
            <a:endParaRPr lang="en-US"/>
          </a:p>
        </p:txBody>
      </p:sp>
      <p:sp>
        <p:nvSpPr>
          <p:cNvPr id="68284" name="Freeform 698"/>
          <p:cNvSpPr>
            <a:spLocks noChangeAspect="1"/>
          </p:cNvSpPr>
          <p:nvPr/>
        </p:nvSpPr>
        <p:spPr bwMode="auto">
          <a:xfrm>
            <a:off x="8742363" y="3806825"/>
            <a:ext cx="20637" cy="19050"/>
          </a:xfrm>
          <a:custGeom>
            <a:avLst/>
            <a:gdLst>
              <a:gd name="T0" fmla="*/ 2147483647 w 59"/>
              <a:gd name="T1" fmla="*/ 2147483647 h 53"/>
              <a:gd name="T2" fmla="*/ 2147483647 w 59"/>
              <a:gd name="T3" fmla="*/ 2147483647 h 53"/>
              <a:gd name="T4" fmla="*/ 0 w 59"/>
              <a:gd name="T5" fmla="*/ 2147483647 h 53"/>
              <a:gd name="T6" fmla="*/ 0 w 59"/>
              <a:gd name="T7" fmla="*/ 2147483647 h 53"/>
              <a:gd name="T8" fmla="*/ 2147483647 w 59"/>
              <a:gd name="T9" fmla="*/ 0 h 53"/>
              <a:gd name="T10" fmla="*/ 2147483647 w 59"/>
              <a:gd name="T11" fmla="*/ 0 h 53"/>
              <a:gd name="T12" fmla="*/ 2147483647 w 59"/>
              <a:gd name="T13" fmla="*/ 2147483647 h 53"/>
              <a:gd name="T14" fmla="*/ 0 60000 65536"/>
              <a:gd name="T15" fmla="*/ 0 60000 65536"/>
              <a:gd name="T16" fmla="*/ 0 60000 65536"/>
              <a:gd name="T17" fmla="*/ 0 60000 65536"/>
              <a:gd name="T18" fmla="*/ 0 60000 65536"/>
              <a:gd name="T19" fmla="*/ 0 60000 65536"/>
              <a:gd name="T20" fmla="*/ 0 60000 65536"/>
              <a:gd name="T21" fmla="*/ 0 w 59"/>
              <a:gd name="T22" fmla="*/ 0 h 53"/>
              <a:gd name="T23" fmla="*/ 59 w 59"/>
              <a:gd name="T24" fmla="*/ 53 h 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53">
                <a:moveTo>
                  <a:pt x="59" y="26"/>
                </a:moveTo>
                <a:lnTo>
                  <a:pt x="44" y="53"/>
                </a:lnTo>
                <a:lnTo>
                  <a:pt x="0" y="27"/>
                </a:lnTo>
                <a:lnTo>
                  <a:pt x="14" y="0"/>
                </a:lnTo>
                <a:lnTo>
                  <a:pt x="59" y="26"/>
                </a:lnTo>
                <a:close/>
              </a:path>
            </a:pathLst>
          </a:custGeom>
          <a:solidFill>
            <a:srgbClr val="000000"/>
          </a:solidFill>
          <a:ln w="0">
            <a:solidFill>
              <a:srgbClr val="000000"/>
            </a:solidFill>
            <a:round/>
            <a:headEnd/>
            <a:tailEnd/>
          </a:ln>
        </p:spPr>
        <p:txBody>
          <a:bodyPr/>
          <a:lstStyle/>
          <a:p>
            <a:endParaRPr lang="en-US"/>
          </a:p>
        </p:txBody>
      </p:sp>
      <p:sp>
        <p:nvSpPr>
          <p:cNvPr id="68285" name="Freeform 699"/>
          <p:cNvSpPr>
            <a:spLocks noChangeAspect="1"/>
          </p:cNvSpPr>
          <p:nvPr/>
        </p:nvSpPr>
        <p:spPr bwMode="auto">
          <a:xfrm>
            <a:off x="8720138" y="3798888"/>
            <a:ext cx="28575" cy="17462"/>
          </a:xfrm>
          <a:custGeom>
            <a:avLst/>
            <a:gdLst>
              <a:gd name="T0" fmla="*/ 2147483647 w 81"/>
              <a:gd name="T1" fmla="*/ 2147483647 h 49"/>
              <a:gd name="T2" fmla="*/ 2147483647 w 81"/>
              <a:gd name="T3" fmla="*/ 2147483647 h 49"/>
              <a:gd name="T4" fmla="*/ 0 w 81"/>
              <a:gd name="T5" fmla="*/ 2147483647 h 49"/>
              <a:gd name="T6" fmla="*/ 2147483647 w 81"/>
              <a:gd name="T7" fmla="*/ 2147483647 h 49"/>
              <a:gd name="T8" fmla="*/ 2147483647 w 81"/>
              <a:gd name="T9" fmla="*/ 0 h 49"/>
              <a:gd name="T10" fmla="*/ 2147483647 w 81"/>
              <a:gd name="T11" fmla="*/ 2147483647 h 49"/>
              <a:gd name="T12" fmla="*/ 2147483647 w 81"/>
              <a:gd name="T13" fmla="*/ 2147483647 h 49"/>
              <a:gd name="T14" fmla="*/ 0 60000 65536"/>
              <a:gd name="T15" fmla="*/ 0 60000 65536"/>
              <a:gd name="T16" fmla="*/ 0 60000 65536"/>
              <a:gd name="T17" fmla="*/ 0 60000 65536"/>
              <a:gd name="T18" fmla="*/ 0 60000 65536"/>
              <a:gd name="T19" fmla="*/ 0 60000 65536"/>
              <a:gd name="T20" fmla="*/ 0 60000 65536"/>
              <a:gd name="T21" fmla="*/ 0 w 81"/>
              <a:gd name="T22" fmla="*/ 0 h 49"/>
              <a:gd name="T23" fmla="*/ 81 w 81"/>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 h="49">
                <a:moveTo>
                  <a:pt x="81" y="22"/>
                </a:moveTo>
                <a:lnTo>
                  <a:pt x="67" y="49"/>
                </a:lnTo>
                <a:lnTo>
                  <a:pt x="0" y="15"/>
                </a:lnTo>
                <a:lnTo>
                  <a:pt x="23" y="27"/>
                </a:lnTo>
                <a:lnTo>
                  <a:pt x="36" y="0"/>
                </a:lnTo>
                <a:lnTo>
                  <a:pt x="58" y="11"/>
                </a:lnTo>
                <a:lnTo>
                  <a:pt x="81" y="22"/>
                </a:lnTo>
                <a:close/>
              </a:path>
            </a:pathLst>
          </a:custGeom>
          <a:solidFill>
            <a:srgbClr val="000000"/>
          </a:solidFill>
          <a:ln w="0">
            <a:solidFill>
              <a:srgbClr val="000000"/>
            </a:solidFill>
            <a:round/>
            <a:headEnd/>
            <a:tailEnd/>
          </a:ln>
        </p:spPr>
        <p:txBody>
          <a:bodyPr/>
          <a:lstStyle/>
          <a:p>
            <a:endParaRPr lang="en-US"/>
          </a:p>
        </p:txBody>
      </p:sp>
      <p:sp>
        <p:nvSpPr>
          <p:cNvPr id="68286" name="Freeform 700"/>
          <p:cNvSpPr>
            <a:spLocks noChangeAspect="1"/>
          </p:cNvSpPr>
          <p:nvPr/>
        </p:nvSpPr>
        <p:spPr bwMode="auto">
          <a:xfrm>
            <a:off x="8713788" y="3790950"/>
            <a:ext cx="19050" cy="17463"/>
          </a:xfrm>
          <a:custGeom>
            <a:avLst/>
            <a:gdLst>
              <a:gd name="T0" fmla="*/ 2147483647 w 57"/>
              <a:gd name="T1" fmla="*/ 2147483647 h 52"/>
              <a:gd name="T2" fmla="*/ 2147483647 w 57"/>
              <a:gd name="T3" fmla="*/ 2147483647 h 52"/>
              <a:gd name="T4" fmla="*/ 2147483647 w 57"/>
              <a:gd name="T5" fmla="*/ 2147483647 h 52"/>
              <a:gd name="T6" fmla="*/ 0 w 57"/>
              <a:gd name="T7" fmla="*/ 2147483647 h 52"/>
              <a:gd name="T8" fmla="*/ 2147483647 w 57"/>
              <a:gd name="T9" fmla="*/ 2147483647 h 52"/>
              <a:gd name="T10" fmla="*/ 2147483647 w 57"/>
              <a:gd name="T11" fmla="*/ 0 h 52"/>
              <a:gd name="T12" fmla="*/ 2147483647 w 57"/>
              <a:gd name="T13" fmla="*/ 2147483647 h 52"/>
              <a:gd name="T14" fmla="*/ 0 60000 65536"/>
              <a:gd name="T15" fmla="*/ 0 60000 65536"/>
              <a:gd name="T16" fmla="*/ 0 60000 65536"/>
              <a:gd name="T17" fmla="*/ 0 60000 65536"/>
              <a:gd name="T18" fmla="*/ 0 60000 65536"/>
              <a:gd name="T19" fmla="*/ 0 60000 65536"/>
              <a:gd name="T20" fmla="*/ 0 60000 65536"/>
              <a:gd name="T21" fmla="*/ 0 w 57"/>
              <a:gd name="T22" fmla="*/ 0 h 52"/>
              <a:gd name="T23" fmla="*/ 57 w 57"/>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52">
                <a:moveTo>
                  <a:pt x="57" y="25"/>
                </a:moveTo>
                <a:lnTo>
                  <a:pt x="44" y="52"/>
                </a:lnTo>
                <a:lnTo>
                  <a:pt x="6" y="33"/>
                </a:lnTo>
                <a:lnTo>
                  <a:pt x="0" y="31"/>
                </a:lnTo>
                <a:lnTo>
                  <a:pt x="11" y="2"/>
                </a:lnTo>
                <a:lnTo>
                  <a:pt x="6" y="0"/>
                </a:lnTo>
                <a:lnTo>
                  <a:pt x="57" y="25"/>
                </a:lnTo>
                <a:close/>
              </a:path>
            </a:pathLst>
          </a:custGeom>
          <a:solidFill>
            <a:srgbClr val="000000"/>
          </a:solidFill>
          <a:ln w="0">
            <a:solidFill>
              <a:srgbClr val="000000"/>
            </a:solidFill>
            <a:round/>
            <a:headEnd/>
            <a:tailEnd/>
          </a:ln>
        </p:spPr>
        <p:txBody>
          <a:bodyPr/>
          <a:lstStyle/>
          <a:p>
            <a:endParaRPr lang="en-US"/>
          </a:p>
        </p:txBody>
      </p:sp>
      <p:sp>
        <p:nvSpPr>
          <p:cNvPr id="68287" name="Freeform 701"/>
          <p:cNvSpPr>
            <a:spLocks noChangeAspect="1"/>
          </p:cNvSpPr>
          <p:nvPr/>
        </p:nvSpPr>
        <p:spPr bwMode="auto">
          <a:xfrm>
            <a:off x="8697913" y="3783013"/>
            <a:ext cx="19050" cy="17462"/>
          </a:xfrm>
          <a:custGeom>
            <a:avLst/>
            <a:gdLst>
              <a:gd name="T0" fmla="*/ 2147483647 w 55"/>
              <a:gd name="T1" fmla="*/ 2147483647 h 47"/>
              <a:gd name="T2" fmla="*/ 2147483647 w 55"/>
              <a:gd name="T3" fmla="*/ 2147483647 h 47"/>
              <a:gd name="T4" fmla="*/ 0 w 55"/>
              <a:gd name="T5" fmla="*/ 2147483647 h 47"/>
              <a:gd name="T6" fmla="*/ 0 w 55"/>
              <a:gd name="T7" fmla="*/ 2147483647 h 47"/>
              <a:gd name="T8" fmla="*/ 2147483647 w 55"/>
              <a:gd name="T9" fmla="*/ 0 h 47"/>
              <a:gd name="T10" fmla="*/ 2147483647 w 55"/>
              <a:gd name="T11" fmla="*/ 0 h 47"/>
              <a:gd name="T12" fmla="*/ 2147483647 w 55"/>
              <a:gd name="T13" fmla="*/ 2147483647 h 47"/>
              <a:gd name="T14" fmla="*/ 0 60000 65536"/>
              <a:gd name="T15" fmla="*/ 0 60000 65536"/>
              <a:gd name="T16" fmla="*/ 0 60000 65536"/>
              <a:gd name="T17" fmla="*/ 0 60000 65536"/>
              <a:gd name="T18" fmla="*/ 0 60000 65536"/>
              <a:gd name="T19" fmla="*/ 0 60000 65536"/>
              <a:gd name="T20" fmla="*/ 0 60000 65536"/>
              <a:gd name="T21" fmla="*/ 0 w 55"/>
              <a:gd name="T22" fmla="*/ 0 h 47"/>
              <a:gd name="T23" fmla="*/ 55 w 55"/>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47">
                <a:moveTo>
                  <a:pt x="55" y="18"/>
                </a:moveTo>
                <a:lnTo>
                  <a:pt x="44" y="47"/>
                </a:lnTo>
                <a:lnTo>
                  <a:pt x="0" y="29"/>
                </a:lnTo>
                <a:lnTo>
                  <a:pt x="10" y="0"/>
                </a:lnTo>
                <a:lnTo>
                  <a:pt x="55" y="18"/>
                </a:lnTo>
                <a:close/>
              </a:path>
            </a:pathLst>
          </a:custGeom>
          <a:solidFill>
            <a:srgbClr val="000000"/>
          </a:solidFill>
          <a:ln w="0">
            <a:solidFill>
              <a:srgbClr val="000000"/>
            </a:solidFill>
            <a:round/>
            <a:headEnd/>
            <a:tailEnd/>
          </a:ln>
        </p:spPr>
        <p:txBody>
          <a:bodyPr/>
          <a:lstStyle/>
          <a:p>
            <a:endParaRPr lang="en-US"/>
          </a:p>
        </p:txBody>
      </p:sp>
      <p:sp>
        <p:nvSpPr>
          <p:cNvPr id="68288" name="Freeform 702"/>
          <p:cNvSpPr>
            <a:spLocks noChangeAspect="1"/>
          </p:cNvSpPr>
          <p:nvPr/>
        </p:nvSpPr>
        <p:spPr bwMode="auto">
          <a:xfrm>
            <a:off x="8682038" y="3779838"/>
            <a:ext cx="19050" cy="14287"/>
          </a:xfrm>
          <a:custGeom>
            <a:avLst/>
            <a:gdLst>
              <a:gd name="T0" fmla="*/ 2147483647 w 54"/>
              <a:gd name="T1" fmla="*/ 2147483647 h 44"/>
              <a:gd name="T2" fmla="*/ 2147483647 w 54"/>
              <a:gd name="T3" fmla="*/ 2147483647 h 44"/>
              <a:gd name="T4" fmla="*/ 0 w 54"/>
              <a:gd name="T5" fmla="*/ 2147483647 h 44"/>
              <a:gd name="T6" fmla="*/ 2147483647 w 54"/>
              <a:gd name="T7" fmla="*/ 0 h 44"/>
              <a:gd name="T8" fmla="*/ 2147483647 w 54"/>
              <a:gd name="T9" fmla="*/ 2147483647 h 44"/>
              <a:gd name="T10" fmla="*/ 0 60000 65536"/>
              <a:gd name="T11" fmla="*/ 0 60000 65536"/>
              <a:gd name="T12" fmla="*/ 0 60000 65536"/>
              <a:gd name="T13" fmla="*/ 0 60000 65536"/>
              <a:gd name="T14" fmla="*/ 0 60000 65536"/>
              <a:gd name="T15" fmla="*/ 0 w 54"/>
              <a:gd name="T16" fmla="*/ 0 h 44"/>
              <a:gd name="T17" fmla="*/ 54 w 54"/>
              <a:gd name="T18" fmla="*/ 44 h 44"/>
            </a:gdLst>
            <a:ahLst/>
            <a:cxnLst>
              <a:cxn ang="T10">
                <a:pos x="T0" y="T1"/>
              </a:cxn>
              <a:cxn ang="T11">
                <a:pos x="T2" y="T3"/>
              </a:cxn>
              <a:cxn ang="T12">
                <a:pos x="T4" y="T5"/>
              </a:cxn>
              <a:cxn ang="T13">
                <a:pos x="T6" y="T7"/>
              </a:cxn>
              <a:cxn ang="T14">
                <a:pos x="T8" y="T9"/>
              </a:cxn>
            </a:cxnLst>
            <a:rect l="T15" t="T16" r="T17" b="T18"/>
            <a:pathLst>
              <a:path w="54" h="44">
                <a:moveTo>
                  <a:pt x="54" y="15"/>
                </a:moveTo>
                <a:lnTo>
                  <a:pt x="44" y="44"/>
                </a:lnTo>
                <a:lnTo>
                  <a:pt x="0" y="29"/>
                </a:lnTo>
                <a:lnTo>
                  <a:pt x="11" y="0"/>
                </a:lnTo>
                <a:lnTo>
                  <a:pt x="54" y="15"/>
                </a:lnTo>
                <a:close/>
              </a:path>
            </a:pathLst>
          </a:custGeom>
          <a:solidFill>
            <a:srgbClr val="000000"/>
          </a:solidFill>
          <a:ln w="0">
            <a:solidFill>
              <a:srgbClr val="000000"/>
            </a:solidFill>
            <a:round/>
            <a:headEnd/>
            <a:tailEnd/>
          </a:ln>
        </p:spPr>
        <p:txBody>
          <a:bodyPr/>
          <a:lstStyle/>
          <a:p>
            <a:endParaRPr lang="en-US"/>
          </a:p>
        </p:txBody>
      </p:sp>
      <p:sp>
        <p:nvSpPr>
          <p:cNvPr id="68289" name="Freeform 703"/>
          <p:cNvSpPr>
            <a:spLocks noChangeAspect="1"/>
          </p:cNvSpPr>
          <p:nvPr/>
        </p:nvSpPr>
        <p:spPr bwMode="auto">
          <a:xfrm>
            <a:off x="8680450" y="3779838"/>
            <a:ext cx="11113" cy="11112"/>
          </a:xfrm>
          <a:custGeom>
            <a:avLst/>
            <a:gdLst>
              <a:gd name="T0" fmla="*/ 2147483647 w 26"/>
              <a:gd name="T1" fmla="*/ 0 h 27"/>
              <a:gd name="T2" fmla="*/ 2147483647 w 26"/>
              <a:gd name="T3" fmla="*/ 0 h 27"/>
              <a:gd name="T4" fmla="*/ 2147483647 w 26"/>
              <a:gd name="T5" fmla="*/ 2147483647 h 27"/>
              <a:gd name="T6" fmla="*/ 2147483647 w 26"/>
              <a:gd name="T7" fmla="*/ 2147483647 h 27"/>
              <a:gd name="T8" fmla="*/ 2147483647 w 26"/>
              <a:gd name="T9" fmla="*/ 2147483647 h 27"/>
              <a:gd name="T10" fmla="*/ 2147483647 w 26"/>
              <a:gd name="T11" fmla="*/ 2147483647 h 27"/>
              <a:gd name="T12" fmla="*/ 2147483647 w 26"/>
              <a:gd name="T13" fmla="*/ 2147483647 h 27"/>
              <a:gd name="T14" fmla="*/ 2147483647 w 26"/>
              <a:gd name="T15" fmla="*/ 2147483647 h 27"/>
              <a:gd name="T16" fmla="*/ 2147483647 w 26"/>
              <a:gd name="T17" fmla="*/ 2147483647 h 27"/>
              <a:gd name="T18" fmla="*/ 2147483647 w 26"/>
              <a:gd name="T19" fmla="*/ 2147483647 h 27"/>
              <a:gd name="T20" fmla="*/ 2147483647 w 26"/>
              <a:gd name="T21" fmla="*/ 2147483647 h 27"/>
              <a:gd name="T22" fmla="*/ 2147483647 w 26"/>
              <a:gd name="T23" fmla="*/ 2147483647 h 27"/>
              <a:gd name="T24" fmla="*/ 2147483647 w 26"/>
              <a:gd name="T25" fmla="*/ 2147483647 h 27"/>
              <a:gd name="T26" fmla="*/ 2147483647 w 26"/>
              <a:gd name="T27" fmla="*/ 2147483647 h 27"/>
              <a:gd name="T28" fmla="*/ 2147483647 w 26"/>
              <a:gd name="T29" fmla="*/ 2147483647 h 27"/>
              <a:gd name="T30" fmla="*/ 2147483647 w 26"/>
              <a:gd name="T31" fmla="*/ 2147483647 h 27"/>
              <a:gd name="T32" fmla="*/ 2147483647 w 26"/>
              <a:gd name="T33" fmla="*/ 2147483647 h 27"/>
              <a:gd name="T34" fmla="*/ 2147483647 w 26"/>
              <a:gd name="T35" fmla="*/ 2147483647 h 27"/>
              <a:gd name="T36" fmla="*/ 2147483647 w 26"/>
              <a:gd name="T37" fmla="*/ 2147483647 h 27"/>
              <a:gd name="T38" fmla="*/ 0 w 26"/>
              <a:gd name="T39" fmla="*/ 2147483647 h 27"/>
              <a:gd name="T40" fmla="*/ 0 w 26"/>
              <a:gd name="T41" fmla="*/ 2147483647 h 27"/>
              <a:gd name="T42" fmla="*/ 2147483647 w 26"/>
              <a:gd name="T43" fmla="*/ 0 h 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27"/>
              <a:gd name="T68" fmla="*/ 26 w 26"/>
              <a:gd name="T69" fmla="*/ 27 h 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27">
                <a:moveTo>
                  <a:pt x="21" y="0"/>
                </a:moveTo>
                <a:lnTo>
                  <a:pt x="21" y="0"/>
                </a:lnTo>
                <a:lnTo>
                  <a:pt x="22" y="2"/>
                </a:lnTo>
                <a:lnTo>
                  <a:pt x="24" y="4"/>
                </a:lnTo>
                <a:lnTo>
                  <a:pt x="25" y="6"/>
                </a:lnTo>
                <a:lnTo>
                  <a:pt x="26" y="9"/>
                </a:lnTo>
                <a:lnTo>
                  <a:pt x="26" y="11"/>
                </a:lnTo>
                <a:lnTo>
                  <a:pt x="26" y="13"/>
                </a:lnTo>
                <a:lnTo>
                  <a:pt x="25" y="16"/>
                </a:lnTo>
                <a:lnTo>
                  <a:pt x="24" y="18"/>
                </a:lnTo>
                <a:lnTo>
                  <a:pt x="22" y="21"/>
                </a:lnTo>
                <a:lnTo>
                  <a:pt x="20" y="23"/>
                </a:lnTo>
                <a:lnTo>
                  <a:pt x="18" y="25"/>
                </a:lnTo>
                <a:lnTo>
                  <a:pt x="16" y="26"/>
                </a:lnTo>
                <a:lnTo>
                  <a:pt x="12" y="27"/>
                </a:lnTo>
                <a:lnTo>
                  <a:pt x="10" y="27"/>
                </a:lnTo>
                <a:lnTo>
                  <a:pt x="8" y="27"/>
                </a:lnTo>
                <a:lnTo>
                  <a:pt x="5" y="26"/>
                </a:lnTo>
                <a:lnTo>
                  <a:pt x="3" y="25"/>
                </a:lnTo>
                <a:lnTo>
                  <a:pt x="0" y="23"/>
                </a:lnTo>
                <a:lnTo>
                  <a:pt x="21" y="0"/>
                </a:lnTo>
                <a:close/>
              </a:path>
            </a:pathLst>
          </a:custGeom>
          <a:solidFill>
            <a:srgbClr val="000000"/>
          </a:solidFill>
          <a:ln w="0">
            <a:solidFill>
              <a:srgbClr val="000000"/>
            </a:solidFill>
            <a:round/>
            <a:headEnd/>
            <a:tailEnd/>
          </a:ln>
        </p:spPr>
        <p:txBody>
          <a:bodyPr/>
          <a:lstStyle/>
          <a:p>
            <a:endParaRPr lang="en-US"/>
          </a:p>
        </p:txBody>
      </p:sp>
      <p:sp>
        <p:nvSpPr>
          <p:cNvPr id="68290" name="Freeform 704"/>
          <p:cNvSpPr>
            <a:spLocks noChangeAspect="1"/>
          </p:cNvSpPr>
          <p:nvPr/>
        </p:nvSpPr>
        <p:spPr bwMode="auto">
          <a:xfrm>
            <a:off x="8664575" y="3771900"/>
            <a:ext cx="1588" cy="9525"/>
          </a:xfrm>
          <a:custGeom>
            <a:avLst/>
            <a:gdLst>
              <a:gd name="T0" fmla="*/ 0 w 1588"/>
              <a:gd name="T1" fmla="*/ 2147483647 h 31"/>
              <a:gd name="T2" fmla="*/ 0 w 1588"/>
              <a:gd name="T3" fmla="*/ 0 h 31"/>
              <a:gd name="T4" fmla="*/ 0 w 1588"/>
              <a:gd name="T5" fmla="*/ 2147483647 h 31"/>
              <a:gd name="T6" fmla="*/ 0 60000 65536"/>
              <a:gd name="T7" fmla="*/ 0 60000 65536"/>
              <a:gd name="T8" fmla="*/ 0 60000 65536"/>
              <a:gd name="T9" fmla="*/ 0 w 1588"/>
              <a:gd name="T10" fmla="*/ 0 h 31"/>
              <a:gd name="T11" fmla="*/ 1588 w 1588"/>
              <a:gd name="T12" fmla="*/ 31 h 31"/>
            </a:gdLst>
            <a:ahLst/>
            <a:cxnLst>
              <a:cxn ang="T6">
                <a:pos x="T0" y="T1"/>
              </a:cxn>
              <a:cxn ang="T7">
                <a:pos x="T2" y="T3"/>
              </a:cxn>
              <a:cxn ang="T8">
                <a:pos x="T4" y="T5"/>
              </a:cxn>
            </a:cxnLst>
            <a:rect l="T9" t="T10" r="T11" b="T12"/>
            <a:pathLst>
              <a:path w="1588" h="31">
                <a:moveTo>
                  <a:pt x="0" y="31"/>
                </a:moveTo>
                <a:lnTo>
                  <a:pt x="0" y="0"/>
                </a:lnTo>
                <a:lnTo>
                  <a:pt x="0" y="31"/>
                </a:lnTo>
                <a:close/>
              </a:path>
            </a:pathLst>
          </a:custGeom>
          <a:solidFill>
            <a:srgbClr val="000000"/>
          </a:solidFill>
          <a:ln w="0">
            <a:solidFill>
              <a:srgbClr val="000000"/>
            </a:solidFill>
            <a:round/>
            <a:headEnd/>
            <a:tailEnd/>
          </a:ln>
        </p:spPr>
        <p:txBody>
          <a:bodyPr/>
          <a:lstStyle/>
          <a:p>
            <a:endParaRPr lang="en-US"/>
          </a:p>
        </p:txBody>
      </p:sp>
      <p:sp>
        <p:nvSpPr>
          <p:cNvPr id="68291" name="Freeform 705"/>
          <p:cNvSpPr>
            <a:spLocks noChangeAspect="1"/>
          </p:cNvSpPr>
          <p:nvPr/>
        </p:nvSpPr>
        <p:spPr bwMode="auto">
          <a:xfrm>
            <a:off x="8666163" y="3775075"/>
            <a:ext cx="33337" cy="14288"/>
          </a:xfrm>
          <a:custGeom>
            <a:avLst/>
            <a:gdLst>
              <a:gd name="T0" fmla="*/ 2147483647 w 94"/>
              <a:gd name="T1" fmla="*/ 2147483647 h 40"/>
              <a:gd name="T2" fmla="*/ 2147483647 w 94"/>
              <a:gd name="T3" fmla="*/ 2147483647 h 40"/>
              <a:gd name="T4" fmla="*/ 0 w 94"/>
              <a:gd name="T5" fmla="*/ 0 h 40"/>
              <a:gd name="T6" fmla="*/ 2147483647 w 94"/>
              <a:gd name="T7" fmla="*/ 2147483647 h 40"/>
              <a:gd name="T8" fmla="*/ 2147483647 w 94"/>
              <a:gd name="T9" fmla="*/ 2147483647 h 40"/>
              <a:gd name="T10" fmla="*/ 2147483647 w 94"/>
              <a:gd name="T11" fmla="*/ 2147483647 h 40"/>
              <a:gd name="T12" fmla="*/ 2147483647 w 94"/>
              <a:gd name="T13" fmla="*/ 2147483647 h 40"/>
              <a:gd name="T14" fmla="*/ 0 60000 65536"/>
              <a:gd name="T15" fmla="*/ 0 60000 65536"/>
              <a:gd name="T16" fmla="*/ 0 60000 65536"/>
              <a:gd name="T17" fmla="*/ 0 60000 65536"/>
              <a:gd name="T18" fmla="*/ 0 60000 65536"/>
              <a:gd name="T19" fmla="*/ 0 60000 65536"/>
              <a:gd name="T20" fmla="*/ 0 60000 65536"/>
              <a:gd name="T21" fmla="*/ 0 w 94"/>
              <a:gd name="T22" fmla="*/ 0 h 40"/>
              <a:gd name="T23" fmla="*/ 94 w 94"/>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 h="40">
                <a:moveTo>
                  <a:pt x="65" y="15"/>
                </a:moveTo>
                <a:lnTo>
                  <a:pt x="44" y="38"/>
                </a:lnTo>
                <a:lnTo>
                  <a:pt x="0" y="0"/>
                </a:lnTo>
                <a:lnTo>
                  <a:pt x="38" y="31"/>
                </a:lnTo>
                <a:lnTo>
                  <a:pt x="56" y="8"/>
                </a:lnTo>
                <a:lnTo>
                  <a:pt x="94" y="40"/>
                </a:lnTo>
                <a:lnTo>
                  <a:pt x="65" y="15"/>
                </a:lnTo>
                <a:close/>
              </a:path>
            </a:pathLst>
          </a:custGeom>
          <a:solidFill>
            <a:srgbClr val="000000"/>
          </a:solidFill>
          <a:ln w="0">
            <a:solidFill>
              <a:srgbClr val="000000"/>
            </a:solidFill>
            <a:round/>
            <a:headEnd/>
            <a:tailEnd/>
          </a:ln>
        </p:spPr>
        <p:txBody>
          <a:bodyPr/>
          <a:lstStyle/>
          <a:p>
            <a:endParaRPr lang="en-US"/>
          </a:p>
        </p:txBody>
      </p:sp>
      <p:sp>
        <p:nvSpPr>
          <p:cNvPr id="68292" name="Freeform 706"/>
          <p:cNvSpPr>
            <a:spLocks noChangeAspect="1"/>
          </p:cNvSpPr>
          <p:nvPr/>
        </p:nvSpPr>
        <p:spPr bwMode="auto">
          <a:xfrm>
            <a:off x="8677275" y="3775075"/>
            <a:ext cx="6350" cy="9525"/>
          </a:xfrm>
          <a:custGeom>
            <a:avLst/>
            <a:gdLst>
              <a:gd name="T0" fmla="*/ 2147483647 w 22"/>
              <a:gd name="T1" fmla="*/ 2147483647 h 30"/>
              <a:gd name="T2" fmla="*/ 2147483647 w 22"/>
              <a:gd name="T3" fmla="*/ 2147483647 h 30"/>
              <a:gd name="T4" fmla="*/ 0 w 22"/>
              <a:gd name="T5" fmla="*/ 2147483647 h 30"/>
              <a:gd name="T6" fmla="*/ 2147483647 w 22"/>
              <a:gd name="T7" fmla="*/ 2147483647 h 30"/>
              <a:gd name="T8" fmla="*/ 2147483647 w 22"/>
              <a:gd name="T9" fmla="*/ 0 h 30"/>
              <a:gd name="T10" fmla="*/ 2147483647 w 22"/>
              <a:gd name="T11" fmla="*/ 2147483647 h 30"/>
              <a:gd name="T12" fmla="*/ 2147483647 w 22"/>
              <a:gd name="T13" fmla="*/ 2147483647 h 30"/>
              <a:gd name="T14" fmla="*/ 0 60000 65536"/>
              <a:gd name="T15" fmla="*/ 0 60000 65536"/>
              <a:gd name="T16" fmla="*/ 0 60000 65536"/>
              <a:gd name="T17" fmla="*/ 0 60000 65536"/>
              <a:gd name="T18" fmla="*/ 0 60000 65536"/>
              <a:gd name="T19" fmla="*/ 0 60000 65536"/>
              <a:gd name="T20" fmla="*/ 0 60000 65536"/>
              <a:gd name="T21" fmla="*/ 0 w 22"/>
              <a:gd name="T22" fmla="*/ 0 h 30"/>
              <a:gd name="T23" fmla="*/ 22 w 22"/>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30">
                <a:moveTo>
                  <a:pt x="22" y="7"/>
                </a:moveTo>
                <a:lnTo>
                  <a:pt x="4" y="30"/>
                </a:lnTo>
                <a:lnTo>
                  <a:pt x="0" y="26"/>
                </a:lnTo>
                <a:lnTo>
                  <a:pt x="1" y="27"/>
                </a:lnTo>
                <a:lnTo>
                  <a:pt x="13" y="0"/>
                </a:lnTo>
                <a:lnTo>
                  <a:pt x="15" y="1"/>
                </a:lnTo>
                <a:lnTo>
                  <a:pt x="22" y="7"/>
                </a:lnTo>
                <a:close/>
              </a:path>
            </a:pathLst>
          </a:custGeom>
          <a:solidFill>
            <a:srgbClr val="000000"/>
          </a:solidFill>
          <a:ln w="0">
            <a:solidFill>
              <a:srgbClr val="000000"/>
            </a:solidFill>
            <a:round/>
            <a:headEnd/>
            <a:tailEnd/>
          </a:ln>
        </p:spPr>
        <p:txBody>
          <a:bodyPr/>
          <a:lstStyle/>
          <a:p>
            <a:endParaRPr lang="en-US"/>
          </a:p>
        </p:txBody>
      </p:sp>
      <p:sp>
        <p:nvSpPr>
          <p:cNvPr id="68293" name="Freeform 707"/>
          <p:cNvSpPr>
            <a:spLocks noChangeAspect="1"/>
          </p:cNvSpPr>
          <p:nvPr/>
        </p:nvSpPr>
        <p:spPr bwMode="auto">
          <a:xfrm>
            <a:off x="8674100" y="3771900"/>
            <a:ext cx="7938" cy="12700"/>
          </a:xfrm>
          <a:custGeom>
            <a:avLst/>
            <a:gdLst>
              <a:gd name="T0" fmla="*/ 2147483647 w 21"/>
              <a:gd name="T1" fmla="*/ 2147483647 h 41"/>
              <a:gd name="T2" fmla="*/ 2147483647 w 21"/>
              <a:gd name="T3" fmla="*/ 2147483647 h 41"/>
              <a:gd name="T4" fmla="*/ 2147483647 w 21"/>
              <a:gd name="T5" fmla="*/ 2147483647 h 41"/>
              <a:gd name="T6" fmla="*/ 2147483647 w 21"/>
              <a:gd name="T7" fmla="*/ 2147483647 h 41"/>
              <a:gd name="T8" fmla="*/ 2147483647 w 21"/>
              <a:gd name="T9" fmla="*/ 2147483647 h 41"/>
              <a:gd name="T10" fmla="*/ 0 w 21"/>
              <a:gd name="T11" fmla="*/ 0 h 41"/>
              <a:gd name="T12" fmla="*/ 2147483647 w 21"/>
              <a:gd name="T13" fmla="*/ 2147483647 h 41"/>
              <a:gd name="T14" fmla="*/ 0 60000 65536"/>
              <a:gd name="T15" fmla="*/ 0 60000 65536"/>
              <a:gd name="T16" fmla="*/ 0 60000 65536"/>
              <a:gd name="T17" fmla="*/ 0 60000 65536"/>
              <a:gd name="T18" fmla="*/ 0 60000 65536"/>
              <a:gd name="T19" fmla="*/ 0 60000 65536"/>
              <a:gd name="T20" fmla="*/ 0 60000 65536"/>
              <a:gd name="T21" fmla="*/ 0 w 21"/>
              <a:gd name="T22" fmla="*/ 0 h 41"/>
              <a:gd name="T23" fmla="*/ 21 w 21"/>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41">
                <a:moveTo>
                  <a:pt x="21" y="10"/>
                </a:moveTo>
                <a:lnTo>
                  <a:pt x="9" y="37"/>
                </a:lnTo>
                <a:lnTo>
                  <a:pt x="17" y="41"/>
                </a:lnTo>
                <a:lnTo>
                  <a:pt x="2" y="35"/>
                </a:lnTo>
                <a:lnTo>
                  <a:pt x="15" y="6"/>
                </a:lnTo>
                <a:lnTo>
                  <a:pt x="0" y="0"/>
                </a:lnTo>
                <a:lnTo>
                  <a:pt x="21" y="10"/>
                </a:lnTo>
                <a:close/>
              </a:path>
            </a:pathLst>
          </a:custGeom>
          <a:solidFill>
            <a:srgbClr val="000000"/>
          </a:solidFill>
          <a:ln w="0">
            <a:solidFill>
              <a:srgbClr val="000000"/>
            </a:solidFill>
            <a:round/>
            <a:headEnd/>
            <a:tailEnd/>
          </a:ln>
        </p:spPr>
        <p:txBody>
          <a:bodyPr/>
          <a:lstStyle/>
          <a:p>
            <a:endParaRPr lang="en-US"/>
          </a:p>
        </p:txBody>
      </p:sp>
      <p:sp>
        <p:nvSpPr>
          <p:cNvPr id="68294" name="Freeform 708"/>
          <p:cNvSpPr>
            <a:spLocks noChangeAspect="1"/>
          </p:cNvSpPr>
          <p:nvPr/>
        </p:nvSpPr>
        <p:spPr bwMode="auto">
          <a:xfrm>
            <a:off x="8674100" y="3773488"/>
            <a:ext cx="6350" cy="9525"/>
          </a:xfrm>
          <a:custGeom>
            <a:avLst/>
            <a:gdLst>
              <a:gd name="T0" fmla="*/ 2147483647 w 19"/>
              <a:gd name="T1" fmla="*/ 2147483647 h 33"/>
              <a:gd name="T2" fmla="*/ 2147483647 w 19"/>
              <a:gd name="T3" fmla="*/ 2147483647 h 33"/>
              <a:gd name="T4" fmla="*/ 0 w 19"/>
              <a:gd name="T5" fmla="*/ 2147483647 h 33"/>
              <a:gd name="T6" fmla="*/ 2147483647 w 19"/>
              <a:gd name="T7" fmla="*/ 2147483647 h 33"/>
              <a:gd name="T8" fmla="*/ 2147483647 w 19"/>
              <a:gd name="T9" fmla="*/ 0 h 33"/>
              <a:gd name="T10" fmla="*/ 2147483647 w 19"/>
              <a:gd name="T11" fmla="*/ 0 h 33"/>
              <a:gd name="T12" fmla="*/ 2147483647 w 19"/>
              <a:gd name="T13" fmla="*/ 2147483647 h 33"/>
              <a:gd name="T14" fmla="*/ 0 60000 65536"/>
              <a:gd name="T15" fmla="*/ 0 60000 65536"/>
              <a:gd name="T16" fmla="*/ 0 60000 65536"/>
              <a:gd name="T17" fmla="*/ 0 60000 65536"/>
              <a:gd name="T18" fmla="*/ 0 60000 65536"/>
              <a:gd name="T19" fmla="*/ 0 60000 65536"/>
              <a:gd name="T20" fmla="*/ 0 60000 65536"/>
              <a:gd name="T21" fmla="*/ 0 w 19"/>
              <a:gd name="T22" fmla="*/ 0 h 33"/>
              <a:gd name="T23" fmla="*/ 19 w 19"/>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3">
                <a:moveTo>
                  <a:pt x="19" y="4"/>
                </a:moveTo>
                <a:lnTo>
                  <a:pt x="6" y="33"/>
                </a:lnTo>
                <a:lnTo>
                  <a:pt x="0" y="31"/>
                </a:lnTo>
                <a:lnTo>
                  <a:pt x="2" y="31"/>
                </a:lnTo>
                <a:lnTo>
                  <a:pt x="9" y="0"/>
                </a:lnTo>
                <a:lnTo>
                  <a:pt x="11" y="0"/>
                </a:lnTo>
                <a:lnTo>
                  <a:pt x="19" y="4"/>
                </a:lnTo>
                <a:close/>
              </a:path>
            </a:pathLst>
          </a:custGeom>
          <a:solidFill>
            <a:srgbClr val="000000"/>
          </a:solidFill>
          <a:ln w="0">
            <a:solidFill>
              <a:srgbClr val="000000"/>
            </a:solidFill>
            <a:round/>
            <a:headEnd/>
            <a:tailEnd/>
          </a:ln>
        </p:spPr>
        <p:txBody>
          <a:bodyPr/>
          <a:lstStyle/>
          <a:p>
            <a:endParaRPr lang="en-US"/>
          </a:p>
        </p:txBody>
      </p:sp>
      <p:sp>
        <p:nvSpPr>
          <p:cNvPr id="68295" name="Freeform 709"/>
          <p:cNvSpPr>
            <a:spLocks noChangeAspect="1"/>
          </p:cNvSpPr>
          <p:nvPr/>
        </p:nvSpPr>
        <p:spPr bwMode="auto">
          <a:xfrm>
            <a:off x="8670925" y="3771900"/>
            <a:ext cx="4763" cy="11113"/>
          </a:xfrm>
          <a:custGeom>
            <a:avLst/>
            <a:gdLst>
              <a:gd name="T0" fmla="*/ 2147483647 w 17"/>
              <a:gd name="T1" fmla="*/ 2147483647 h 33"/>
              <a:gd name="T2" fmla="*/ 2147483647 w 17"/>
              <a:gd name="T3" fmla="*/ 2147483647 h 33"/>
              <a:gd name="T4" fmla="*/ 0 w 17"/>
              <a:gd name="T5" fmla="*/ 2147483647 h 33"/>
              <a:gd name="T6" fmla="*/ 2147483647 w 17"/>
              <a:gd name="T7" fmla="*/ 2147483647 h 33"/>
              <a:gd name="T8" fmla="*/ 2147483647 w 17"/>
              <a:gd name="T9" fmla="*/ 0 h 33"/>
              <a:gd name="T10" fmla="*/ 2147483647 w 17"/>
              <a:gd name="T11" fmla="*/ 2147483647 h 33"/>
              <a:gd name="T12" fmla="*/ 2147483647 w 17"/>
              <a:gd name="T13" fmla="*/ 2147483647 h 33"/>
              <a:gd name="T14" fmla="*/ 0 60000 65536"/>
              <a:gd name="T15" fmla="*/ 0 60000 65536"/>
              <a:gd name="T16" fmla="*/ 0 60000 65536"/>
              <a:gd name="T17" fmla="*/ 0 60000 65536"/>
              <a:gd name="T18" fmla="*/ 0 60000 65536"/>
              <a:gd name="T19" fmla="*/ 0 60000 65536"/>
              <a:gd name="T20" fmla="*/ 0 60000 65536"/>
              <a:gd name="T21" fmla="*/ 0 w 17"/>
              <a:gd name="T22" fmla="*/ 0 h 33"/>
              <a:gd name="T23" fmla="*/ 17 w 17"/>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3">
                <a:moveTo>
                  <a:pt x="17" y="2"/>
                </a:moveTo>
                <a:lnTo>
                  <a:pt x="10" y="33"/>
                </a:lnTo>
                <a:lnTo>
                  <a:pt x="0" y="31"/>
                </a:lnTo>
                <a:lnTo>
                  <a:pt x="4" y="31"/>
                </a:lnTo>
                <a:lnTo>
                  <a:pt x="6" y="0"/>
                </a:lnTo>
                <a:lnTo>
                  <a:pt x="10" y="1"/>
                </a:lnTo>
                <a:lnTo>
                  <a:pt x="17" y="2"/>
                </a:lnTo>
                <a:close/>
              </a:path>
            </a:pathLst>
          </a:custGeom>
          <a:solidFill>
            <a:srgbClr val="000000"/>
          </a:solidFill>
          <a:ln w="0">
            <a:solidFill>
              <a:srgbClr val="000000"/>
            </a:solidFill>
            <a:round/>
            <a:headEnd/>
            <a:tailEnd/>
          </a:ln>
        </p:spPr>
        <p:txBody>
          <a:bodyPr/>
          <a:lstStyle/>
          <a:p>
            <a:endParaRPr lang="en-US"/>
          </a:p>
        </p:txBody>
      </p:sp>
      <p:sp>
        <p:nvSpPr>
          <p:cNvPr id="68296" name="Freeform 710"/>
          <p:cNvSpPr>
            <a:spLocks noChangeAspect="1"/>
          </p:cNvSpPr>
          <p:nvPr/>
        </p:nvSpPr>
        <p:spPr bwMode="auto">
          <a:xfrm>
            <a:off x="8670925" y="3771900"/>
            <a:ext cx="1588" cy="9525"/>
          </a:xfrm>
          <a:custGeom>
            <a:avLst/>
            <a:gdLst>
              <a:gd name="T0" fmla="*/ 2147483647 w 10"/>
              <a:gd name="T1" fmla="*/ 2147483647 h 32"/>
              <a:gd name="T2" fmla="*/ 2147483647 w 10"/>
              <a:gd name="T3" fmla="*/ 2147483647 h 32"/>
              <a:gd name="T4" fmla="*/ 0 w 10"/>
              <a:gd name="T5" fmla="*/ 2147483647 h 32"/>
              <a:gd name="T6" fmla="*/ 2147483647 w 10"/>
              <a:gd name="T7" fmla="*/ 2147483647 h 32"/>
              <a:gd name="T8" fmla="*/ 2147483647 w 10"/>
              <a:gd name="T9" fmla="*/ 0 h 32"/>
              <a:gd name="T10" fmla="*/ 2147483647 w 10"/>
              <a:gd name="T11" fmla="*/ 0 h 32"/>
              <a:gd name="T12" fmla="*/ 2147483647 w 10"/>
              <a:gd name="T13" fmla="*/ 2147483647 h 32"/>
              <a:gd name="T14" fmla="*/ 0 60000 65536"/>
              <a:gd name="T15" fmla="*/ 0 60000 65536"/>
              <a:gd name="T16" fmla="*/ 0 60000 65536"/>
              <a:gd name="T17" fmla="*/ 0 60000 65536"/>
              <a:gd name="T18" fmla="*/ 0 60000 65536"/>
              <a:gd name="T19" fmla="*/ 0 60000 65536"/>
              <a:gd name="T20" fmla="*/ 0 60000 65536"/>
              <a:gd name="T21" fmla="*/ 0 w 10"/>
              <a:gd name="T22" fmla="*/ 0 h 32"/>
              <a:gd name="T23" fmla="*/ 10 w 10"/>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32">
                <a:moveTo>
                  <a:pt x="10" y="1"/>
                </a:moveTo>
                <a:lnTo>
                  <a:pt x="8" y="32"/>
                </a:lnTo>
                <a:lnTo>
                  <a:pt x="0" y="31"/>
                </a:lnTo>
                <a:lnTo>
                  <a:pt x="1" y="31"/>
                </a:lnTo>
                <a:lnTo>
                  <a:pt x="1" y="0"/>
                </a:lnTo>
                <a:lnTo>
                  <a:pt x="2" y="0"/>
                </a:lnTo>
                <a:lnTo>
                  <a:pt x="10" y="1"/>
                </a:lnTo>
                <a:close/>
              </a:path>
            </a:pathLst>
          </a:custGeom>
          <a:solidFill>
            <a:srgbClr val="000000"/>
          </a:solidFill>
          <a:ln w="0">
            <a:solidFill>
              <a:srgbClr val="000000"/>
            </a:solidFill>
            <a:round/>
            <a:headEnd/>
            <a:tailEnd/>
          </a:ln>
        </p:spPr>
        <p:txBody>
          <a:bodyPr/>
          <a:lstStyle/>
          <a:p>
            <a:endParaRPr lang="en-US"/>
          </a:p>
        </p:txBody>
      </p:sp>
      <p:sp>
        <p:nvSpPr>
          <p:cNvPr id="68297" name="Freeform 711"/>
          <p:cNvSpPr>
            <a:spLocks noChangeAspect="1"/>
          </p:cNvSpPr>
          <p:nvPr/>
        </p:nvSpPr>
        <p:spPr bwMode="auto">
          <a:xfrm>
            <a:off x="8666163" y="3771900"/>
            <a:ext cx="4762" cy="9525"/>
          </a:xfrm>
          <a:custGeom>
            <a:avLst/>
            <a:gdLst>
              <a:gd name="T0" fmla="*/ 2147483647 w 10"/>
              <a:gd name="T1" fmla="*/ 0 h 31"/>
              <a:gd name="T2" fmla="*/ 2147483647 w 10"/>
              <a:gd name="T3" fmla="*/ 2147483647 h 31"/>
              <a:gd name="T4" fmla="*/ 0 w 10"/>
              <a:gd name="T5" fmla="*/ 2147483647 h 31"/>
              <a:gd name="T6" fmla="*/ 0 w 10"/>
              <a:gd name="T7" fmla="*/ 2147483647 h 31"/>
              <a:gd name="T8" fmla="*/ 0 w 10"/>
              <a:gd name="T9" fmla="*/ 0 h 31"/>
              <a:gd name="T10" fmla="*/ 0 w 10"/>
              <a:gd name="T11" fmla="*/ 0 h 31"/>
              <a:gd name="T12" fmla="*/ 2147483647 w 10"/>
              <a:gd name="T13" fmla="*/ 0 h 31"/>
              <a:gd name="T14" fmla="*/ 0 60000 65536"/>
              <a:gd name="T15" fmla="*/ 0 60000 65536"/>
              <a:gd name="T16" fmla="*/ 0 60000 65536"/>
              <a:gd name="T17" fmla="*/ 0 60000 65536"/>
              <a:gd name="T18" fmla="*/ 0 60000 65536"/>
              <a:gd name="T19" fmla="*/ 0 60000 65536"/>
              <a:gd name="T20" fmla="*/ 0 60000 65536"/>
              <a:gd name="T21" fmla="*/ 0 w 10"/>
              <a:gd name="T22" fmla="*/ 0 h 31"/>
              <a:gd name="T23" fmla="*/ 10 w 10"/>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31">
                <a:moveTo>
                  <a:pt x="10" y="0"/>
                </a:moveTo>
                <a:lnTo>
                  <a:pt x="10" y="31"/>
                </a:lnTo>
                <a:lnTo>
                  <a:pt x="0" y="31"/>
                </a:lnTo>
                <a:lnTo>
                  <a:pt x="0" y="0"/>
                </a:lnTo>
                <a:lnTo>
                  <a:pt x="10" y="0"/>
                </a:lnTo>
                <a:close/>
              </a:path>
            </a:pathLst>
          </a:custGeom>
          <a:solidFill>
            <a:srgbClr val="000000"/>
          </a:solidFill>
          <a:ln w="0">
            <a:solidFill>
              <a:srgbClr val="000000"/>
            </a:solidFill>
            <a:round/>
            <a:headEnd/>
            <a:tailEnd/>
          </a:ln>
        </p:spPr>
        <p:txBody>
          <a:bodyPr/>
          <a:lstStyle/>
          <a:p>
            <a:endParaRPr lang="en-US"/>
          </a:p>
        </p:txBody>
      </p:sp>
      <p:sp>
        <p:nvSpPr>
          <p:cNvPr id="68298" name="Rectangle 712"/>
          <p:cNvSpPr>
            <a:spLocks noChangeAspect="1" noChangeArrowheads="1"/>
          </p:cNvSpPr>
          <p:nvPr/>
        </p:nvSpPr>
        <p:spPr bwMode="auto">
          <a:xfrm>
            <a:off x="8664575" y="3771900"/>
            <a:ext cx="1588" cy="9525"/>
          </a:xfrm>
          <a:prstGeom prst="rect">
            <a:avLst/>
          </a:prstGeom>
          <a:solidFill>
            <a:srgbClr val="000000"/>
          </a:solidFill>
          <a:ln w="0">
            <a:solidFill>
              <a:srgbClr val="000000"/>
            </a:solidFill>
            <a:miter lim="800000"/>
            <a:headEnd/>
            <a:tailEnd/>
          </a:ln>
        </p:spPr>
        <p:txBody>
          <a:bodyPr/>
          <a:lstStyle/>
          <a:p>
            <a:endParaRPr lang="en-US"/>
          </a:p>
        </p:txBody>
      </p:sp>
      <p:sp>
        <p:nvSpPr>
          <p:cNvPr id="68299" name="Freeform 713"/>
          <p:cNvSpPr>
            <a:spLocks noChangeAspect="1"/>
          </p:cNvSpPr>
          <p:nvPr/>
        </p:nvSpPr>
        <p:spPr bwMode="auto">
          <a:xfrm>
            <a:off x="8562975" y="4259263"/>
            <a:ext cx="3175" cy="9525"/>
          </a:xfrm>
          <a:custGeom>
            <a:avLst/>
            <a:gdLst>
              <a:gd name="T0" fmla="*/ 0 w 15"/>
              <a:gd name="T1" fmla="*/ 0 h 27"/>
              <a:gd name="T2" fmla="*/ 2147483647 w 15"/>
              <a:gd name="T3" fmla="*/ 2147483647 h 27"/>
              <a:gd name="T4" fmla="*/ 0 w 15"/>
              <a:gd name="T5" fmla="*/ 0 h 27"/>
              <a:gd name="T6" fmla="*/ 0 60000 65536"/>
              <a:gd name="T7" fmla="*/ 0 60000 65536"/>
              <a:gd name="T8" fmla="*/ 0 60000 65536"/>
              <a:gd name="T9" fmla="*/ 0 w 15"/>
              <a:gd name="T10" fmla="*/ 0 h 27"/>
              <a:gd name="T11" fmla="*/ 15 w 15"/>
              <a:gd name="T12" fmla="*/ 27 h 27"/>
            </a:gdLst>
            <a:ahLst/>
            <a:cxnLst>
              <a:cxn ang="T6">
                <a:pos x="T0" y="T1"/>
              </a:cxn>
              <a:cxn ang="T7">
                <a:pos x="T2" y="T3"/>
              </a:cxn>
              <a:cxn ang="T8">
                <a:pos x="T4" y="T5"/>
              </a:cxn>
            </a:cxnLst>
            <a:rect l="T9" t="T10" r="T11" b="T12"/>
            <a:pathLst>
              <a:path w="15" h="27">
                <a:moveTo>
                  <a:pt x="0" y="0"/>
                </a:moveTo>
                <a:lnTo>
                  <a:pt x="15" y="27"/>
                </a:lnTo>
                <a:lnTo>
                  <a:pt x="0" y="0"/>
                </a:lnTo>
                <a:close/>
              </a:path>
            </a:pathLst>
          </a:custGeom>
          <a:solidFill>
            <a:srgbClr val="000000"/>
          </a:solidFill>
          <a:ln w="0">
            <a:solidFill>
              <a:srgbClr val="000000"/>
            </a:solidFill>
            <a:round/>
            <a:headEnd/>
            <a:tailEnd/>
          </a:ln>
        </p:spPr>
        <p:txBody>
          <a:bodyPr/>
          <a:lstStyle/>
          <a:p>
            <a:endParaRPr lang="en-US"/>
          </a:p>
        </p:txBody>
      </p:sp>
      <p:sp>
        <p:nvSpPr>
          <p:cNvPr id="68300" name="Freeform 714"/>
          <p:cNvSpPr>
            <a:spLocks noChangeAspect="1"/>
          </p:cNvSpPr>
          <p:nvPr/>
        </p:nvSpPr>
        <p:spPr bwMode="auto">
          <a:xfrm>
            <a:off x="8540750" y="4284663"/>
            <a:ext cx="7938" cy="6350"/>
          </a:xfrm>
          <a:custGeom>
            <a:avLst/>
            <a:gdLst>
              <a:gd name="T0" fmla="*/ 2147483647 w 28"/>
              <a:gd name="T1" fmla="*/ 0 h 25"/>
              <a:gd name="T2" fmla="*/ 2147483647 w 28"/>
              <a:gd name="T3" fmla="*/ 0 h 25"/>
              <a:gd name="T4" fmla="*/ 2147483647 w 28"/>
              <a:gd name="T5" fmla="*/ 2147483647 h 25"/>
              <a:gd name="T6" fmla="*/ 2147483647 w 28"/>
              <a:gd name="T7" fmla="*/ 2147483647 h 25"/>
              <a:gd name="T8" fmla="*/ 2147483647 w 28"/>
              <a:gd name="T9" fmla="*/ 2147483647 h 25"/>
              <a:gd name="T10" fmla="*/ 2147483647 w 28"/>
              <a:gd name="T11" fmla="*/ 2147483647 h 25"/>
              <a:gd name="T12" fmla="*/ 2147483647 w 28"/>
              <a:gd name="T13" fmla="*/ 2147483647 h 25"/>
              <a:gd name="T14" fmla="*/ 2147483647 w 28"/>
              <a:gd name="T15" fmla="*/ 2147483647 h 25"/>
              <a:gd name="T16" fmla="*/ 2147483647 w 28"/>
              <a:gd name="T17" fmla="*/ 2147483647 h 25"/>
              <a:gd name="T18" fmla="*/ 2147483647 w 28"/>
              <a:gd name="T19" fmla="*/ 2147483647 h 25"/>
              <a:gd name="T20" fmla="*/ 2147483647 w 28"/>
              <a:gd name="T21" fmla="*/ 2147483647 h 25"/>
              <a:gd name="T22" fmla="*/ 2147483647 w 28"/>
              <a:gd name="T23" fmla="*/ 2147483647 h 25"/>
              <a:gd name="T24" fmla="*/ 2147483647 w 28"/>
              <a:gd name="T25" fmla="*/ 2147483647 h 25"/>
              <a:gd name="T26" fmla="*/ 2147483647 w 28"/>
              <a:gd name="T27" fmla="*/ 2147483647 h 25"/>
              <a:gd name="T28" fmla="*/ 2147483647 w 28"/>
              <a:gd name="T29" fmla="*/ 2147483647 h 25"/>
              <a:gd name="T30" fmla="*/ 2147483647 w 28"/>
              <a:gd name="T31" fmla="*/ 2147483647 h 25"/>
              <a:gd name="T32" fmla="*/ 2147483647 w 28"/>
              <a:gd name="T33" fmla="*/ 2147483647 h 25"/>
              <a:gd name="T34" fmla="*/ 2147483647 w 28"/>
              <a:gd name="T35" fmla="*/ 2147483647 h 25"/>
              <a:gd name="T36" fmla="*/ 2147483647 w 28"/>
              <a:gd name="T37" fmla="*/ 2147483647 h 25"/>
              <a:gd name="T38" fmla="*/ 0 w 28"/>
              <a:gd name="T39" fmla="*/ 2147483647 h 25"/>
              <a:gd name="T40" fmla="*/ 0 w 28"/>
              <a:gd name="T41" fmla="*/ 2147483647 h 25"/>
              <a:gd name="T42" fmla="*/ 2147483647 w 28"/>
              <a:gd name="T43" fmla="*/ 0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5"/>
              <a:gd name="T68" fmla="*/ 28 w 28"/>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5">
                <a:moveTo>
                  <a:pt x="25" y="0"/>
                </a:moveTo>
                <a:lnTo>
                  <a:pt x="25" y="0"/>
                </a:lnTo>
                <a:lnTo>
                  <a:pt x="26" y="3"/>
                </a:lnTo>
                <a:lnTo>
                  <a:pt x="27" y="5"/>
                </a:lnTo>
                <a:lnTo>
                  <a:pt x="28" y="8"/>
                </a:lnTo>
                <a:lnTo>
                  <a:pt x="28" y="10"/>
                </a:lnTo>
                <a:lnTo>
                  <a:pt x="28" y="12"/>
                </a:lnTo>
                <a:lnTo>
                  <a:pt x="27" y="16"/>
                </a:lnTo>
                <a:lnTo>
                  <a:pt x="25" y="18"/>
                </a:lnTo>
                <a:lnTo>
                  <a:pt x="24" y="20"/>
                </a:lnTo>
                <a:lnTo>
                  <a:pt x="22" y="22"/>
                </a:lnTo>
                <a:lnTo>
                  <a:pt x="19" y="23"/>
                </a:lnTo>
                <a:lnTo>
                  <a:pt x="17" y="24"/>
                </a:lnTo>
                <a:lnTo>
                  <a:pt x="13" y="25"/>
                </a:lnTo>
                <a:lnTo>
                  <a:pt x="11" y="25"/>
                </a:lnTo>
                <a:lnTo>
                  <a:pt x="9" y="25"/>
                </a:lnTo>
                <a:lnTo>
                  <a:pt x="6" y="24"/>
                </a:lnTo>
                <a:lnTo>
                  <a:pt x="4" y="22"/>
                </a:lnTo>
                <a:lnTo>
                  <a:pt x="2" y="21"/>
                </a:lnTo>
                <a:lnTo>
                  <a:pt x="0" y="19"/>
                </a:lnTo>
                <a:lnTo>
                  <a:pt x="25" y="0"/>
                </a:lnTo>
                <a:close/>
              </a:path>
            </a:pathLst>
          </a:custGeom>
          <a:solidFill>
            <a:srgbClr val="000000"/>
          </a:solidFill>
          <a:ln w="0">
            <a:solidFill>
              <a:srgbClr val="000000"/>
            </a:solidFill>
            <a:round/>
            <a:headEnd/>
            <a:tailEnd/>
          </a:ln>
        </p:spPr>
        <p:txBody>
          <a:bodyPr/>
          <a:lstStyle/>
          <a:p>
            <a:endParaRPr lang="en-US"/>
          </a:p>
        </p:txBody>
      </p:sp>
      <p:sp>
        <p:nvSpPr>
          <p:cNvPr id="68301" name="Freeform 715"/>
          <p:cNvSpPr>
            <a:spLocks noChangeAspect="1"/>
          </p:cNvSpPr>
          <p:nvPr/>
        </p:nvSpPr>
        <p:spPr bwMode="auto">
          <a:xfrm>
            <a:off x="8558213" y="4259263"/>
            <a:ext cx="7937" cy="9525"/>
          </a:xfrm>
          <a:custGeom>
            <a:avLst/>
            <a:gdLst>
              <a:gd name="T0" fmla="*/ 2147483647 w 29"/>
              <a:gd name="T1" fmla="*/ 0 h 32"/>
              <a:gd name="T2" fmla="*/ 2147483647 w 29"/>
              <a:gd name="T3" fmla="*/ 2147483647 h 32"/>
              <a:gd name="T4" fmla="*/ 2147483647 w 29"/>
              <a:gd name="T5" fmla="*/ 2147483647 h 32"/>
              <a:gd name="T6" fmla="*/ 2147483647 w 29"/>
              <a:gd name="T7" fmla="*/ 2147483647 h 32"/>
              <a:gd name="T8" fmla="*/ 2147483647 w 29"/>
              <a:gd name="T9" fmla="*/ 2147483647 h 32"/>
              <a:gd name="T10" fmla="*/ 0 w 29"/>
              <a:gd name="T11" fmla="*/ 2147483647 h 32"/>
              <a:gd name="T12" fmla="*/ 2147483647 w 29"/>
              <a:gd name="T13" fmla="*/ 0 h 32"/>
              <a:gd name="T14" fmla="*/ 0 60000 65536"/>
              <a:gd name="T15" fmla="*/ 0 60000 65536"/>
              <a:gd name="T16" fmla="*/ 0 60000 65536"/>
              <a:gd name="T17" fmla="*/ 0 60000 65536"/>
              <a:gd name="T18" fmla="*/ 0 60000 65536"/>
              <a:gd name="T19" fmla="*/ 0 60000 65536"/>
              <a:gd name="T20" fmla="*/ 0 60000 65536"/>
              <a:gd name="T21" fmla="*/ 0 w 29"/>
              <a:gd name="T22" fmla="*/ 0 h 32"/>
              <a:gd name="T23" fmla="*/ 29 w 29"/>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2">
                <a:moveTo>
                  <a:pt x="14" y="0"/>
                </a:moveTo>
                <a:lnTo>
                  <a:pt x="29" y="27"/>
                </a:lnTo>
                <a:lnTo>
                  <a:pt x="23" y="31"/>
                </a:lnTo>
                <a:lnTo>
                  <a:pt x="21" y="32"/>
                </a:lnTo>
                <a:lnTo>
                  <a:pt x="2" y="8"/>
                </a:lnTo>
                <a:lnTo>
                  <a:pt x="0" y="9"/>
                </a:lnTo>
                <a:lnTo>
                  <a:pt x="14" y="0"/>
                </a:lnTo>
                <a:close/>
              </a:path>
            </a:pathLst>
          </a:custGeom>
          <a:solidFill>
            <a:srgbClr val="000000"/>
          </a:solidFill>
          <a:ln w="0">
            <a:solidFill>
              <a:srgbClr val="000000"/>
            </a:solidFill>
            <a:round/>
            <a:headEnd/>
            <a:tailEnd/>
          </a:ln>
        </p:spPr>
        <p:txBody>
          <a:bodyPr/>
          <a:lstStyle/>
          <a:p>
            <a:endParaRPr lang="en-US"/>
          </a:p>
        </p:txBody>
      </p:sp>
      <p:sp>
        <p:nvSpPr>
          <p:cNvPr id="68302" name="Freeform 716"/>
          <p:cNvSpPr>
            <a:spLocks noChangeAspect="1"/>
          </p:cNvSpPr>
          <p:nvPr/>
        </p:nvSpPr>
        <p:spPr bwMode="auto">
          <a:xfrm>
            <a:off x="8555038" y="4260850"/>
            <a:ext cx="9525" cy="12700"/>
          </a:xfrm>
          <a:custGeom>
            <a:avLst/>
            <a:gdLst>
              <a:gd name="T0" fmla="*/ 2147483647 w 31"/>
              <a:gd name="T1" fmla="*/ 0 h 33"/>
              <a:gd name="T2" fmla="*/ 2147483647 w 31"/>
              <a:gd name="T3" fmla="*/ 2147483647 h 33"/>
              <a:gd name="T4" fmla="*/ 2147483647 w 31"/>
              <a:gd name="T5" fmla="*/ 2147483647 h 33"/>
              <a:gd name="T6" fmla="*/ 2147483647 w 31"/>
              <a:gd name="T7" fmla="*/ 2147483647 h 33"/>
              <a:gd name="T8" fmla="*/ 0 w 31"/>
              <a:gd name="T9" fmla="*/ 2147483647 h 33"/>
              <a:gd name="T10" fmla="*/ 0 w 31"/>
              <a:gd name="T11" fmla="*/ 2147483647 h 33"/>
              <a:gd name="T12" fmla="*/ 2147483647 w 31"/>
              <a:gd name="T13" fmla="*/ 0 h 33"/>
              <a:gd name="T14" fmla="*/ 0 60000 65536"/>
              <a:gd name="T15" fmla="*/ 0 60000 65536"/>
              <a:gd name="T16" fmla="*/ 0 60000 65536"/>
              <a:gd name="T17" fmla="*/ 0 60000 65536"/>
              <a:gd name="T18" fmla="*/ 0 60000 65536"/>
              <a:gd name="T19" fmla="*/ 0 60000 65536"/>
              <a:gd name="T20" fmla="*/ 0 60000 65536"/>
              <a:gd name="T21" fmla="*/ 0 w 31"/>
              <a:gd name="T22" fmla="*/ 0 h 33"/>
              <a:gd name="T23" fmla="*/ 31 w 31"/>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3">
                <a:moveTo>
                  <a:pt x="12" y="0"/>
                </a:moveTo>
                <a:lnTo>
                  <a:pt x="31" y="24"/>
                </a:lnTo>
                <a:lnTo>
                  <a:pt x="19" y="33"/>
                </a:lnTo>
                <a:lnTo>
                  <a:pt x="0" y="8"/>
                </a:lnTo>
                <a:lnTo>
                  <a:pt x="12" y="0"/>
                </a:lnTo>
                <a:close/>
              </a:path>
            </a:pathLst>
          </a:custGeom>
          <a:solidFill>
            <a:srgbClr val="000000"/>
          </a:solidFill>
          <a:ln w="0">
            <a:solidFill>
              <a:srgbClr val="000000"/>
            </a:solidFill>
            <a:round/>
            <a:headEnd/>
            <a:tailEnd/>
          </a:ln>
        </p:spPr>
        <p:txBody>
          <a:bodyPr/>
          <a:lstStyle/>
          <a:p>
            <a:endParaRPr lang="en-US"/>
          </a:p>
        </p:txBody>
      </p:sp>
      <p:sp>
        <p:nvSpPr>
          <p:cNvPr id="68303" name="Freeform 717"/>
          <p:cNvSpPr>
            <a:spLocks noChangeAspect="1"/>
          </p:cNvSpPr>
          <p:nvPr/>
        </p:nvSpPr>
        <p:spPr bwMode="auto">
          <a:xfrm>
            <a:off x="8548688" y="4264025"/>
            <a:ext cx="12700" cy="12700"/>
          </a:xfrm>
          <a:custGeom>
            <a:avLst/>
            <a:gdLst>
              <a:gd name="T0" fmla="*/ 2147483647 w 32"/>
              <a:gd name="T1" fmla="*/ 0 h 34"/>
              <a:gd name="T2" fmla="*/ 2147483647 w 32"/>
              <a:gd name="T3" fmla="*/ 2147483647 h 34"/>
              <a:gd name="T4" fmla="*/ 2147483647 w 32"/>
              <a:gd name="T5" fmla="*/ 2147483647 h 34"/>
              <a:gd name="T6" fmla="*/ 2147483647 w 32"/>
              <a:gd name="T7" fmla="*/ 2147483647 h 34"/>
              <a:gd name="T8" fmla="*/ 0 w 32"/>
              <a:gd name="T9" fmla="*/ 2147483647 h 34"/>
              <a:gd name="T10" fmla="*/ 2147483647 w 32"/>
              <a:gd name="T11" fmla="*/ 2147483647 h 34"/>
              <a:gd name="T12" fmla="*/ 2147483647 w 32"/>
              <a:gd name="T13" fmla="*/ 0 h 34"/>
              <a:gd name="T14" fmla="*/ 0 60000 65536"/>
              <a:gd name="T15" fmla="*/ 0 60000 65536"/>
              <a:gd name="T16" fmla="*/ 0 60000 65536"/>
              <a:gd name="T17" fmla="*/ 0 60000 65536"/>
              <a:gd name="T18" fmla="*/ 0 60000 65536"/>
              <a:gd name="T19" fmla="*/ 0 60000 65536"/>
              <a:gd name="T20" fmla="*/ 0 60000 65536"/>
              <a:gd name="T21" fmla="*/ 0 w 32"/>
              <a:gd name="T22" fmla="*/ 0 h 34"/>
              <a:gd name="T23" fmla="*/ 32 w 32"/>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4">
                <a:moveTo>
                  <a:pt x="13" y="0"/>
                </a:moveTo>
                <a:lnTo>
                  <a:pt x="32" y="25"/>
                </a:lnTo>
                <a:lnTo>
                  <a:pt x="19" y="34"/>
                </a:lnTo>
                <a:lnTo>
                  <a:pt x="21" y="33"/>
                </a:lnTo>
                <a:lnTo>
                  <a:pt x="0" y="10"/>
                </a:lnTo>
                <a:lnTo>
                  <a:pt x="2" y="9"/>
                </a:lnTo>
                <a:lnTo>
                  <a:pt x="13" y="0"/>
                </a:lnTo>
                <a:close/>
              </a:path>
            </a:pathLst>
          </a:custGeom>
          <a:solidFill>
            <a:srgbClr val="000000"/>
          </a:solidFill>
          <a:ln w="0">
            <a:solidFill>
              <a:srgbClr val="000000"/>
            </a:solidFill>
            <a:round/>
            <a:headEnd/>
            <a:tailEnd/>
          </a:ln>
        </p:spPr>
        <p:txBody>
          <a:bodyPr/>
          <a:lstStyle/>
          <a:p>
            <a:endParaRPr lang="en-US"/>
          </a:p>
        </p:txBody>
      </p:sp>
      <p:sp>
        <p:nvSpPr>
          <p:cNvPr id="68304" name="Freeform 718"/>
          <p:cNvSpPr>
            <a:spLocks noChangeAspect="1"/>
          </p:cNvSpPr>
          <p:nvPr/>
        </p:nvSpPr>
        <p:spPr bwMode="auto">
          <a:xfrm>
            <a:off x="8545513" y="4267200"/>
            <a:ext cx="11112" cy="12700"/>
          </a:xfrm>
          <a:custGeom>
            <a:avLst/>
            <a:gdLst>
              <a:gd name="T0" fmla="*/ 2147483647 w 34"/>
              <a:gd name="T1" fmla="*/ 0 h 32"/>
              <a:gd name="T2" fmla="*/ 2147483647 w 34"/>
              <a:gd name="T3" fmla="*/ 2147483647 h 32"/>
              <a:gd name="T4" fmla="*/ 2147483647 w 34"/>
              <a:gd name="T5" fmla="*/ 2147483647 h 32"/>
              <a:gd name="T6" fmla="*/ 2147483647 w 34"/>
              <a:gd name="T7" fmla="*/ 2147483647 h 32"/>
              <a:gd name="T8" fmla="*/ 0 w 34"/>
              <a:gd name="T9" fmla="*/ 2147483647 h 32"/>
              <a:gd name="T10" fmla="*/ 0 w 34"/>
              <a:gd name="T11" fmla="*/ 2147483647 h 32"/>
              <a:gd name="T12" fmla="*/ 2147483647 w 34"/>
              <a:gd name="T13" fmla="*/ 0 h 32"/>
              <a:gd name="T14" fmla="*/ 0 60000 65536"/>
              <a:gd name="T15" fmla="*/ 0 60000 65536"/>
              <a:gd name="T16" fmla="*/ 0 60000 65536"/>
              <a:gd name="T17" fmla="*/ 0 60000 65536"/>
              <a:gd name="T18" fmla="*/ 0 60000 65536"/>
              <a:gd name="T19" fmla="*/ 0 60000 65536"/>
              <a:gd name="T20" fmla="*/ 0 60000 65536"/>
              <a:gd name="T21" fmla="*/ 0 w 34"/>
              <a:gd name="T22" fmla="*/ 0 h 32"/>
              <a:gd name="T23" fmla="*/ 34 w 3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2">
                <a:moveTo>
                  <a:pt x="13" y="0"/>
                </a:moveTo>
                <a:lnTo>
                  <a:pt x="34" y="23"/>
                </a:lnTo>
                <a:lnTo>
                  <a:pt x="23" y="32"/>
                </a:lnTo>
                <a:lnTo>
                  <a:pt x="0" y="12"/>
                </a:lnTo>
                <a:lnTo>
                  <a:pt x="0" y="11"/>
                </a:lnTo>
                <a:lnTo>
                  <a:pt x="13" y="0"/>
                </a:lnTo>
                <a:close/>
              </a:path>
            </a:pathLst>
          </a:custGeom>
          <a:solidFill>
            <a:srgbClr val="000000"/>
          </a:solidFill>
          <a:ln w="0">
            <a:solidFill>
              <a:srgbClr val="000000"/>
            </a:solidFill>
            <a:round/>
            <a:headEnd/>
            <a:tailEnd/>
          </a:ln>
        </p:spPr>
        <p:txBody>
          <a:bodyPr/>
          <a:lstStyle/>
          <a:p>
            <a:endParaRPr lang="en-US"/>
          </a:p>
        </p:txBody>
      </p:sp>
      <p:sp>
        <p:nvSpPr>
          <p:cNvPr id="68305" name="Freeform 719"/>
          <p:cNvSpPr>
            <a:spLocks noChangeAspect="1"/>
          </p:cNvSpPr>
          <p:nvPr/>
        </p:nvSpPr>
        <p:spPr bwMode="auto">
          <a:xfrm>
            <a:off x="8540750" y="4271963"/>
            <a:ext cx="14288" cy="12700"/>
          </a:xfrm>
          <a:custGeom>
            <a:avLst/>
            <a:gdLst>
              <a:gd name="T0" fmla="*/ 2147483647 w 33"/>
              <a:gd name="T1" fmla="*/ 0 h 32"/>
              <a:gd name="T2" fmla="*/ 2147483647 w 33"/>
              <a:gd name="T3" fmla="*/ 2147483647 h 32"/>
              <a:gd name="T4" fmla="*/ 2147483647 w 33"/>
              <a:gd name="T5" fmla="*/ 2147483647 h 32"/>
              <a:gd name="T6" fmla="*/ 2147483647 w 33"/>
              <a:gd name="T7" fmla="*/ 2147483647 h 32"/>
              <a:gd name="T8" fmla="*/ 0 w 33"/>
              <a:gd name="T9" fmla="*/ 2147483647 h 32"/>
              <a:gd name="T10" fmla="*/ 2147483647 w 33"/>
              <a:gd name="T11" fmla="*/ 2147483647 h 32"/>
              <a:gd name="T12" fmla="*/ 2147483647 w 33"/>
              <a:gd name="T13" fmla="*/ 0 h 32"/>
              <a:gd name="T14" fmla="*/ 0 60000 65536"/>
              <a:gd name="T15" fmla="*/ 0 60000 65536"/>
              <a:gd name="T16" fmla="*/ 0 60000 65536"/>
              <a:gd name="T17" fmla="*/ 0 60000 65536"/>
              <a:gd name="T18" fmla="*/ 0 60000 65536"/>
              <a:gd name="T19" fmla="*/ 0 60000 65536"/>
              <a:gd name="T20" fmla="*/ 0 60000 65536"/>
              <a:gd name="T21" fmla="*/ 0 w 33"/>
              <a:gd name="T22" fmla="*/ 0 h 32"/>
              <a:gd name="T23" fmla="*/ 33 w 33"/>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2">
                <a:moveTo>
                  <a:pt x="10" y="0"/>
                </a:moveTo>
                <a:lnTo>
                  <a:pt x="33" y="20"/>
                </a:lnTo>
                <a:lnTo>
                  <a:pt x="23" y="32"/>
                </a:lnTo>
                <a:lnTo>
                  <a:pt x="25" y="29"/>
                </a:lnTo>
                <a:lnTo>
                  <a:pt x="0" y="12"/>
                </a:lnTo>
                <a:lnTo>
                  <a:pt x="2" y="9"/>
                </a:lnTo>
                <a:lnTo>
                  <a:pt x="10" y="0"/>
                </a:lnTo>
                <a:close/>
              </a:path>
            </a:pathLst>
          </a:custGeom>
          <a:solidFill>
            <a:srgbClr val="000000"/>
          </a:solidFill>
          <a:ln w="0">
            <a:solidFill>
              <a:srgbClr val="000000"/>
            </a:solidFill>
            <a:round/>
            <a:headEnd/>
            <a:tailEnd/>
          </a:ln>
        </p:spPr>
        <p:txBody>
          <a:bodyPr/>
          <a:lstStyle/>
          <a:p>
            <a:endParaRPr lang="en-US"/>
          </a:p>
        </p:txBody>
      </p:sp>
      <p:sp>
        <p:nvSpPr>
          <p:cNvPr id="68306" name="Freeform 720"/>
          <p:cNvSpPr>
            <a:spLocks noChangeAspect="1"/>
          </p:cNvSpPr>
          <p:nvPr/>
        </p:nvSpPr>
        <p:spPr bwMode="auto">
          <a:xfrm>
            <a:off x="8537575" y="4276725"/>
            <a:ext cx="11113" cy="7938"/>
          </a:xfrm>
          <a:custGeom>
            <a:avLst/>
            <a:gdLst>
              <a:gd name="T0" fmla="*/ 2147483647 w 34"/>
              <a:gd name="T1" fmla="*/ 0 h 22"/>
              <a:gd name="T2" fmla="*/ 2147483647 w 34"/>
              <a:gd name="T3" fmla="*/ 2147483647 h 22"/>
              <a:gd name="T4" fmla="*/ 2147483647 w 34"/>
              <a:gd name="T5" fmla="*/ 2147483647 h 22"/>
              <a:gd name="T6" fmla="*/ 2147483647 w 34"/>
              <a:gd name="T7" fmla="*/ 2147483647 h 22"/>
              <a:gd name="T8" fmla="*/ 0 w 34"/>
              <a:gd name="T9" fmla="*/ 2147483647 h 22"/>
              <a:gd name="T10" fmla="*/ 0 w 34"/>
              <a:gd name="T11" fmla="*/ 2147483647 h 22"/>
              <a:gd name="T12" fmla="*/ 2147483647 w 34"/>
              <a:gd name="T13" fmla="*/ 0 h 22"/>
              <a:gd name="T14" fmla="*/ 0 60000 65536"/>
              <a:gd name="T15" fmla="*/ 0 60000 65536"/>
              <a:gd name="T16" fmla="*/ 0 60000 65536"/>
              <a:gd name="T17" fmla="*/ 0 60000 65536"/>
              <a:gd name="T18" fmla="*/ 0 60000 65536"/>
              <a:gd name="T19" fmla="*/ 0 60000 65536"/>
              <a:gd name="T20" fmla="*/ 0 60000 65536"/>
              <a:gd name="T21" fmla="*/ 0 w 34"/>
              <a:gd name="T22" fmla="*/ 0 h 22"/>
              <a:gd name="T23" fmla="*/ 34 w 34"/>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22">
                <a:moveTo>
                  <a:pt x="9" y="0"/>
                </a:moveTo>
                <a:lnTo>
                  <a:pt x="34" y="17"/>
                </a:lnTo>
                <a:lnTo>
                  <a:pt x="31" y="22"/>
                </a:lnTo>
                <a:lnTo>
                  <a:pt x="31" y="19"/>
                </a:lnTo>
                <a:lnTo>
                  <a:pt x="0" y="17"/>
                </a:lnTo>
                <a:lnTo>
                  <a:pt x="0" y="14"/>
                </a:lnTo>
                <a:lnTo>
                  <a:pt x="9" y="0"/>
                </a:lnTo>
                <a:close/>
              </a:path>
            </a:pathLst>
          </a:custGeom>
          <a:solidFill>
            <a:srgbClr val="000000"/>
          </a:solidFill>
          <a:ln w="0">
            <a:solidFill>
              <a:srgbClr val="000000"/>
            </a:solidFill>
            <a:round/>
            <a:headEnd/>
            <a:tailEnd/>
          </a:ln>
        </p:spPr>
        <p:txBody>
          <a:bodyPr/>
          <a:lstStyle/>
          <a:p>
            <a:endParaRPr lang="en-US"/>
          </a:p>
        </p:txBody>
      </p:sp>
      <p:sp>
        <p:nvSpPr>
          <p:cNvPr id="68307" name="Freeform 721"/>
          <p:cNvSpPr>
            <a:spLocks noChangeAspect="1"/>
          </p:cNvSpPr>
          <p:nvPr/>
        </p:nvSpPr>
        <p:spPr bwMode="auto">
          <a:xfrm>
            <a:off x="8537575" y="4281488"/>
            <a:ext cx="11113" cy="6350"/>
          </a:xfrm>
          <a:custGeom>
            <a:avLst/>
            <a:gdLst>
              <a:gd name="T0" fmla="*/ 2147483647 w 33"/>
              <a:gd name="T1" fmla="*/ 0 h 18"/>
              <a:gd name="T2" fmla="*/ 2147483647 w 33"/>
              <a:gd name="T3" fmla="*/ 2147483647 h 18"/>
              <a:gd name="T4" fmla="*/ 2147483647 w 33"/>
              <a:gd name="T5" fmla="*/ 2147483647 h 18"/>
              <a:gd name="T6" fmla="*/ 2147483647 w 33"/>
              <a:gd name="T7" fmla="*/ 0 h 18"/>
              <a:gd name="T8" fmla="*/ 2147483647 w 33"/>
              <a:gd name="T9" fmla="*/ 2147483647 h 18"/>
              <a:gd name="T10" fmla="*/ 0 w 33"/>
              <a:gd name="T11" fmla="*/ 2147483647 h 18"/>
              <a:gd name="T12" fmla="*/ 2147483647 w 33"/>
              <a:gd name="T13" fmla="*/ 0 h 18"/>
              <a:gd name="T14" fmla="*/ 0 60000 65536"/>
              <a:gd name="T15" fmla="*/ 0 60000 65536"/>
              <a:gd name="T16" fmla="*/ 0 60000 65536"/>
              <a:gd name="T17" fmla="*/ 0 60000 65536"/>
              <a:gd name="T18" fmla="*/ 0 60000 65536"/>
              <a:gd name="T19" fmla="*/ 0 60000 65536"/>
              <a:gd name="T20" fmla="*/ 0 60000 65536"/>
              <a:gd name="T21" fmla="*/ 0 w 33"/>
              <a:gd name="T22" fmla="*/ 0 h 18"/>
              <a:gd name="T23" fmla="*/ 33 w 33"/>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8">
                <a:moveTo>
                  <a:pt x="2" y="0"/>
                </a:moveTo>
                <a:lnTo>
                  <a:pt x="33" y="2"/>
                </a:lnTo>
                <a:lnTo>
                  <a:pt x="33" y="5"/>
                </a:lnTo>
                <a:lnTo>
                  <a:pt x="29" y="0"/>
                </a:lnTo>
                <a:lnTo>
                  <a:pt x="4" y="18"/>
                </a:lnTo>
                <a:lnTo>
                  <a:pt x="0" y="13"/>
                </a:lnTo>
                <a:lnTo>
                  <a:pt x="2" y="0"/>
                </a:lnTo>
                <a:close/>
              </a:path>
            </a:pathLst>
          </a:custGeom>
          <a:solidFill>
            <a:srgbClr val="000000"/>
          </a:solidFill>
          <a:ln w="0">
            <a:solidFill>
              <a:srgbClr val="000000"/>
            </a:solidFill>
            <a:round/>
            <a:headEnd/>
            <a:tailEnd/>
          </a:ln>
        </p:spPr>
        <p:txBody>
          <a:bodyPr/>
          <a:lstStyle/>
          <a:p>
            <a:endParaRPr lang="en-US"/>
          </a:p>
        </p:txBody>
      </p:sp>
      <p:sp>
        <p:nvSpPr>
          <p:cNvPr id="68308" name="Freeform 722"/>
          <p:cNvSpPr>
            <a:spLocks noChangeAspect="1"/>
          </p:cNvSpPr>
          <p:nvPr/>
        </p:nvSpPr>
        <p:spPr bwMode="auto">
          <a:xfrm>
            <a:off x="8539163" y="4281488"/>
            <a:ext cx="9525" cy="7937"/>
          </a:xfrm>
          <a:custGeom>
            <a:avLst/>
            <a:gdLst>
              <a:gd name="T0" fmla="*/ 0 w 30"/>
              <a:gd name="T1" fmla="*/ 2147483647 h 26"/>
              <a:gd name="T2" fmla="*/ 2147483647 w 30"/>
              <a:gd name="T3" fmla="*/ 0 h 26"/>
              <a:gd name="T4" fmla="*/ 2147483647 w 30"/>
              <a:gd name="T5" fmla="*/ 2147483647 h 26"/>
              <a:gd name="T6" fmla="*/ 2147483647 w 30"/>
              <a:gd name="T7" fmla="*/ 2147483647 h 26"/>
              <a:gd name="T8" fmla="*/ 0 w 30"/>
              <a:gd name="T9" fmla="*/ 2147483647 h 26"/>
              <a:gd name="T10" fmla="*/ 0 60000 65536"/>
              <a:gd name="T11" fmla="*/ 0 60000 65536"/>
              <a:gd name="T12" fmla="*/ 0 60000 65536"/>
              <a:gd name="T13" fmla="*/ 0 60000 65536"/>
              <a:gd name="T14" fmla="*/ 0 60000 65536"/>
              <a:gd name="T15" fmla="*/ 0 w 30"/>
              <a:gd name="T16" fmla="*/ 0 h 26"/>
              <a:gd name="T17" fmla="*/ 30 w 30"/>
              <a:gd name="T18" fmla="*/ 26 h 26"/>
            </a:gdLst>
            <a:ahLst/>
            <a:cxnLst>
              <a:cxn ang="T10">
                <a:pos x="T0" y="T1"/>
              </a:cxn>
              <a:cxn ang="T11">
                <a:pos x="T2" y="T3"/>
              </a:cxn>
              <a:cxn ang="T12">
                <a:pos x="T4" y="T5"/>
              </a:cxn>
              <a:cxn ang="T13">
                <a:pos x="T6" y="T7"/>
              </a:cxn>
              <a:cxn ang="T14">
                <a:pos x="T8" y="T9"/>
              </a:cxn>
            </a:cxnLst>
            <a:rect l="T15" t="T16" r="T17" b="T18"/>
            <a:pathLst>
              <a:path w="30" h="26">
                <a:moveTo>
                  <a:pt x="0" y="18"/>
                </a:moveTo>
                <a:lnTo>
                  <a:pt x="25" y="0"/>
                </a:lnTo>
                <a:lnTo>
                  <a:pt x="30" y="7"/>
                </a:lnTo>
                <a:lnTo>
                  <a:pt x="5" y="26"/>
                </a:lnTo>
                <a:lnTo>
                  <a:pt x="0" y="18"/>
                </a:lnTo>
                <a:close/>
              </a:path>
            </a:pathLst>
          </a:custGeom>
          <a:solidFill>
            <a:srgbClr val="000000"/>
          </a:solidFill>
          <a:ln w="0">
            <a:solidFill>
              <a:srgbClr val="000000"/>
            </a:solidFill>
            <a:round/>
            <a:headEnd/>
            <a:tailEnd/>
          </a:ln>
        </p:spPr>
        <p:txBody>
          <a:bodyPr/>
          <a:lstStyle/>
          <a:p>
            <a:endParaRPr lang="en-US"/>
          </a:p>
        </p:txBody>
      </p:sp>
      <p:sp>
        <p:nvSpPr>
          <p:cNvPr id="68309" name="Freeform 723"/>
          <p:cNvSpPr>
            <a:spLocks noChangeAspect="1"/>
          </p:cNvSpPr>
          <p:nvPr/>
        </p:nvSpPr>
        <p:spPr bwMode="auto">
          <a:xfrm>
            <a:off x="8539163" y="4281488"/>
            <a:ext cx="9525" cy="7937"/>
          </a:xfrm>
          <a:custGeom>
            <a:avLst/>
            <a:gdLst>
              <a:gd name="T0" fmla="*/ 2147483647 w 28"/>
              <a:gd name="T1" fmla="*/ 2147483647 h 24"/>
              <a:gd name="T2" fmla="*/ 2147483647 w 28"/>
              <a:gd name="T3" fmla="*/ 2147483647 h 24"/>
              <a:gd name="T4" fmla="*/ 2147483647 w 28"/>
              <a:gd name="T5" fmla="*/ 2147483647 h 24"/>
              <a:gd name="T6" fmla="*/ 0 w 28"/>
              <a:gd name="T7" fmla="*/ 2147483647 h 24"/>
              <a:gd name="T8" fmla="*/ 0 w 28"/>
              <a:gd name="T9" fmla="*/ 2147483647 h 24"/>
              <a:gd name="T10" fmla="*/ 0 w 28"/>
              <a:gd name="T11" fmla="*/ 2147483647 h 24"/>
              <a:gd name="T12" fmla="*/ 2147483647 w 28"/>
              <a:gd name="T13" fmla="*/ 2147483647 h 24"/>
              <a:gd name="T14" fmla="*/ 2147483647 w 28"/>
              <a:gd name="T15" fmla="*/ 2147483647 h 24"/>
              <a:gd name="T16" fmla="*/ 2147483647 w 28"/>
              <a:gd name="T17" fmla="*/ 2147483647 h 24"/>
              <a:gd name="T18" fmla="*/ 2147483647 w 28"/>
              <a:gd name="T19" fmla="*/ 2147483647 h 24"/>
              <a:gd name="T20" fmla="*/ 2147483647 w 28"/>
              <a:gd name="T21" fmla="*/ 2147483647 h 24"/>
              <a:gd name="T22" fmla="*/ 2147483647 w 28"/>
              <a:gd name="T23" fmla="*/ 2147483647 h 24"/>
              <a:gd name="T24" fmla="*/ 2147483647 w 28"/>
              <a:gd name="T25" fmla="*/ 0 h 24"/>
              <a:gd name="T26" fmla="*/ 2147483647 w 28"/>
              <a:gd name="T27" fmla="*/ 0 h 24"/>
              <a:gd name="T28" fmla="*/ 2147483647 w 28"/>
              <a:gd name="T29" fmla="*/ 0 h 24"/>
              <a:gd name="T30" fmla="*/ 2147483647 w 28"/>
              <a:gd name="T31" fmla="*/ 2147483647 h 24"/>
              <a:gd name="T32" fmla="*/ 2147483647 w 28"/>
              <a:gd name="T33" fmla="*/ 2147483647 h 24"/>
              <a:gd name="T34" fmla="*/ 2147483647 w 28"/>
              <a:gd name="T35" fmla="*/ 2147483647 h 24"/>
              <a:gd name="T36" fmla="*/ 2147483647 w 28"/>
              <a:gd name="T37" fmla="*/ 2147483647 h 24"/>
              <a:gd name="T38" fmla="*/ 2147483647 w 28"/>
              <a:gd name="T39" fmla="*/ 2147483647 h 24"/>
              <a:gd name="T40" fmla="*/ 2147483647 w 28"/>
              <a:gd name="T41" fmla="*/ 2147483647 h 24"/>
              <a:gd name="T42" fmla="*/ 2147483647 w 28"/>
              <a:gd name="T43" fmla="*/ 2147483647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4"/>
              <a:gd name="T68" fmla="*/ 28 w 28"/>
              <a:gd name="T69" fmla="*/ 24 h 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4">
                <a:moveTo>
                  <a:pt x="3" y="24"/>
                </a:moveTo>
                <a:lnTo>
                  <a:pt x="3" y="24"/>
                </a:lnTo>
                <a:lnTo>
                  <a:pt x="1" y="22"/>
                </a:lnTo>
                <a:lnTo>
                  <a:pt x="0" y="18"/>
                </a:lnTo>
                <a:lnTo>
                  <a:pt x="0" y="15"/>
                </a:lnTo>
                <a:lnTo>
                  <a:pt x="0" y="14"/>
                </a:lnTo>
                <a:lnTo>
                  <a:pt x="1" y="11"/>
                </a:lnTo>
                <a:lnTo>
                  <a:pt x="2" y="9"/>
                </a:lnTo>
                <a:lnTo>
                  <a:pt x="3" y="6"/>
                </a:lnTo>
                <a:lnTo>
                  <a:pt x="5" y="4"/>
                </a:lnTo>
                <a:lnTo>
                  <a:pt x="7" y="3"/>
                </a:lnTo>
                <a:lnTo>
                  <a:pt x="9" y="1"/>
                </a:lnTo>
                <a:lnTo>
                  <a:pt x="12" y="0"/>
                </a:lnTo>
                <a:lnTo>
                  <a:pt x="15" y="0"/>
                </a:lnTo>
                <a:lnTo>
                  <a:pt x="16" y="0"/>
                </a:lnTo>
                <a:lnTo>
                  <a:pt x="20" y="1"/>
                </a:lnTo>
                <a:lnTo>
                  <a:pt x="22" y="2"/>
                </a:lnTo>
                <a:lnTo>
                  <a:pt x="25" y="3"/>
                </a:lnTo>
                <a:lnTo>
                  <a:pt x="27" y="5"/>
                </a:lnTo>
                <a:lnTo>
                  <a:pt x="28" y="7"/>
                </a:lnTo>
                <a:lnTo>
                  <a:pt x="3" y="24"/>
                </a:lnTo>
                <a:close/>
              </a:path>
            </a:pathLst>
          </a:custGeom>
          <a:solidFill>
            <a:srgbClr val="000000"/>
          </a:solidFill>
          <a:ln w="0">
            <a:solidFill>
              <a:srgbClr val="000000"/>
            </a:solidFill>
            <a:round/>
            <a:headEnd/>
            <a:tailEnd/>
          </a:ln>
        </p:spPr>
        <p:txBody>
          <a:bodyPr/>
          <a:lstStyle/>
          <a:p>
            <a:endParaRPr lang="en-US"/>
          </a:p>
        </p:txBody>
      </p:sp>
      <p:sp>
        <p:nvSpPr>
          <p:cNvPr id="68310" name="Freeform 724"/>
          <p:cNvSpPr>
            <a:spLocks noChangeAspect="1"/>
          </p:cNvSpPr>
          <p:nvPr/>
        </p:nvSpPr>
        <p:spPr bwMode="auto">
          <a:xfrm>
            <a:off x="8642350" y="4294188"/>
            <a:ext cx="6350" cy="11112"/>
          </a:xfrm>
          <a:custGeom>
            <a:avLst/>
            <a:gdLst>
              <a:gd name="T0" fmla="*/ 0 w 17"/>
              <a:gd name="T1" fmla="*/ 0 h 31"/>
              <a:gd name="T2" fmla="*/ 0 w 17"/>
              <a:gd name="T3" fmla="*/ 0 h 31"/>
              <a:gd name="T4" fmla="*/ 2147483647 w 17"/>
              <a:gd name="T5" fmla="*/ 0 h 31"/>
              <a:gd name="T6" fmla="*/ 2147483647 w 17"/>
              <a:gd name="T7" fmla="*/ 2147483647 h 31"/>
              <a:gd name="T8" fmla="*/ 2147483647 w 17"/>
              <a:gd name="T9" fmla="*/ 2147483647 h 31"/>
              <a:gd name="T10" fmla="*/ 2147483647 w 17"/>
              <a:gd name="T11" fmla="*/ 2147483647 h 31"/>
              <a:gd name="T12" fmla="*/ 2147483647 w 17"/>
              <a:gd name="T13" fmla="*/ 2147483647 h 31"/>
              <a:gd name="T14" fmla="*/ 2147483647 w 17"/>
              <a:gd name="T15" fmla="*/ 2147483647 h 31"/>
              <a:gd name="T16" fmla="*/ 2147483647 w 17"/>
              <a:gd name="T17" fmla="*/ 2147483647 h 31"/>
              <a:gd name="T18" fmla="*/ 2147483647 w 17"/>
              <a:gd name="T19" fmla="*/ 2147483647 h 31"/>
              <a:gd name="T20" fmla="*/ 2147483647 w 17"/>
              <a:gd name="T21" fmla="*/ 2147483647 h 31"/>
              <a:gd name="T22" fmla="*/ 2147483647 w 17"/>
              <a:gd name="T23" fmla="*/ 2147483647 h 31"/>
              <a:gd name="T24" fmla="*/ 2147483647 w 17"/>
              <a:gd name="T25" fmla="*/ 2147483647 h 31"/>
              <a:gd name="T26" fmla="*/ 2147483647 w 17"/>
              <a:gd name="T27" fmla="*/ 2147483647 h 31"/>
              <a:gd name="T28" fmla="*/ 2147483647 w 17"/>
              <a:gd name="T29" fmla="*/ 2147483647 h 31"/>
              <a:gd name="T30" fmla="*/ 2147483647 w 17"/>
              <a:gd name="T31" fmla="*/ 2147483647 h 31"/>
              <a:gd name="T32" fmla="*/ 2147483647 w 17"/>
              <a:gd name="T33" fmla="*/ 2147483647 h 31"/>
              <a:gd name="T34" fmla="*/ 2147483647 w 17"/>
              <a:gd name="T35" fmla="*/ 2147483647 h 31"/>
              <a:gd name="T36" fmla="*/ 2147483647 w 17"/>
              <a:gd name="T37" fmla="*/ 2147483647 h 31"/>
              <a:gd name="T38" fmla="*/ 2147483647 w 17"/>
              <a:gd name="T39" fmla="*/ 2147483647 h 31"/>
              <a:gd name="T40" fmla="*/ 2147483647 w 17"/>
              <a:gd name="T41" fmla="*/ 2147483647 h 31"/>
              <a:gd name="T42" fmla="*/ 0 w 17"/>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31"/>
              <a:gd name="T68" fmla="*/ 17 w 17"/>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31">
                <a:moveTo>
                  <a:pt x="0" y="0"/>
                </a:moveTo>
                <a:lnTo>
                  <a:pt x="0" y="0"/>
                </a:lnTo>
                <a:lnTo>
                  <a:pt x="2" y="0"/>
                </a:lnTo>
                <a:lnTo>
                  <a:pt x="5" y="1"/>
                </a:lnTo>
                <a:lnTo>
                  <a:pt x="7" y="1"/>
                </a:lnTo>
                <a:lnTo>
                  <a:pt x="9" y="3"/>
                </a:lnTo>
                <a:lnTo>
                  <a:pt x="11" y="5"/>
                </a:lnTo>
                <a:lnTo>
                  <a:pt x="13" y="7"/>
                </a:lnTo>
                <a:lnTo>
                  <a:pt x="15" y="9"/>
                </a:lnTo>
                <a:lnTo>
                  <a:pt x="15" y="11"/>
                </a:lnTo>
                <a:lnTo>
                  <a:pt x="17" y="14"/>
                </a:lnTo>
                <a:lnTo>
                  <a:pt x="17" y="17"/>
                </a:lnTo>
                <a:lnTo>
                  <a:pt x="15" y="20"/>
                </a:lnTo>
                <a:lnTo>
                  <a:pt x="15" y="22"/>
                </a:lnTo>
                <a:lnTo>
                  <a:pt x="13" y="24"/>
                </a:lnTo>
                <a:lnTo>
                  <a:pt x="11" y="26"/>
                </a:lnTo>
                <a:lnTo>
                  <a:pt x="9" y="28"/>
                </a:lnTo>
                <a:lnTo>
                  <a:pt x="7" y="30"/>
                </a:lnTo>
                <a:lnTo>
                  <a:pt x="5" y="30"/>
                </a:lnTo>
                <a:lnTo>
                  <a:pt x="2" y="31"/>
                </a:lnTo>
                <a:lnTo>
                  <a:pt x="0" y="0"/>
                </a:lnTo>
                <a:close/>
              </a:path>
            </a:pathLst>
          </a:custGeom>
          <a:solidFill>
            <a:srgbClr val="000000"/>
          </a:solidFill>
          <a:ln w="0">
            <a:solidFill>
              <a:srgbClr val="000000"/>
            </a:solidFill>
            <a:round/>
            <a:headEnd/>
            <a:tailEnd/>
          </a:ln>
        </p:spPr>
        <p:txBody>
          <a:bodyPr/>
          <a:lstStyle/>
          <a:p>
            <a:endParaRPr lang="en-US"/>
          </a:p>
        </p:txBody>
      </p:sp>
      <p:sp>
        <p:nvSpPr>
          <p:cNvPr id="68311" name="Freeform 725"/>
          <p:cNvSpPr>
            <a:spLocks noChangeAspect="1"/>
          </p:cNvSpPr>
          <p:nvPr/>
        </p:nvSpPr>
        <p:spPr bwMode="auto">
          <a:xfrm>
            <a:off x="8540750" y="4286250"/>
            <a:ext cx="12700" cy="12700"/>
          </a:xfrm>
          <a:custGeom>
            <a:avLst/>
            <a:gdLst>
              <a:gd name="T0" fmla="*/ 0 w 32"/>
              <a:gd name="T1" fmla="*/ 2147483647 h 38"/>
              <a:gd name="T2" fmla="*/ 2147483647 w 32"/>
              <a:gd name="T3" fmla="*/ 0 h 38"/>
              <a:gd name="T4" fmla="*/ 2147483647 w 32"/>
              <a:gd name="T5" fmla="*/ 2147483647 h 38"/>
              <a:gd name="T6" fmla="*/ 2147483647 w 32"/>
              <a:gd name="T7" fmla="*/ 2147483647 h 38"/>
              <a:gd name="T8" fmla="*/ 2147483647 w 32"/>
              <a:gd name="T9" fmla="*/ 2147483647 h 38"/>
              <a:gd name="T10" fmla="*/ 2147483647 w 32"/>
              <a:gd name="T11" fmla="*/ 2147483647 h 38"/>
              <a:gd name="T12" fmla="*/ 0 w 32"/>
              <a:gd name="T13" fmla="*/ 2147483647 h 38"/>
              <a:gd name="T14" fmla="*/ 0 60000 65536"/>
              <a:gd name="T15" fmla="*/ 0 60000 65536"/>
              <a:gd name="T16" fmla="*/ 0 60000 65536"/>
              <a:gd name="T17" fmla="*/ 0 60000 65536"/>
              <a:gd name="T18" fmla="*/ 0 60000 65536"/>
              <a:gd name="T19" fmla="*/ 0 60000 65536"/>
              <a:gd name="T20" fmla="*/ 0 60000 65536"/>
              <a:gd name="T21" fmla="*/ 0 w 32"/>
              <a:gd name="T22" fmla="*/ 0 h 38"/>
              <a:gd name="T23" fmla="*/ 32 w 32"/>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8">
                <a:moveTo>
                  <a:pt x="0" y="17"/>
                </a:moveTo>
                <a:lnTo>
                  <a:pt x="25" y="0"/>
                </a:lnTo>
                <a:lnTo>
                  <a:pt x="32" y="10"/>
                </a:lnTo>
                <a:lnTo>
                  <a:pt x="28" y="9"/>
                </a:lnTo>
                <a:lnTo>
                  <a:pt x="18" y="38"/>
                </a:lnTo>
                <a:lnTo>
                  <a:pt x="13" y="37"/>
                </a:lnTo>
                <a:lnTo>
                  <a:pt x="0" y="17"/>
                </a:lnTo>
                <a:close/>
              </a:path>
            </a:pathLst>
          </a:custGeom>
          <a:solidFill>
            <a:srgbClr val="000000"/>
          </a:solidFill>
          <a:ln w="0">
            <a:solidFill>
              <a:srgbClr val="000000"/>
            </a:solidFill>
            <a:round/>
            <a:headEnd/>
            <a:tailEnd/>
          </a:ln>
        </p:spPr>
        <p:txBody>
          <a:bodyPr/>
          <a:lstStyle/>
          <a:p>
            <a:endParaRPr lang="en-US"/>
          </a:p>
        </p:txBody>
      </p:sp>
      <p:sp>
        <p:nvSpPr>
          <p:cNvPr id="68312" name="Freeform 726"/>
          <p:cNvSpPr>
            <a:spLocks noChangeAspect="1"/>
          </p:cNvSpPr>
          <p:nvPr/>
        </p:nvSpPr>
        <p:spPr bwMode="auto">
          <a:xfrm>
            <a:off x="8547100" y="4287838"/>
            <a:ext cx="14288" cy="15875"/>
          </a:xfrm>
          <a:custGeom>
            <a:avLst/>
            <a:gdLst>
              <a:gd name="T0" fmla="*/ 0 w 36"/>
              <a:gd name="T1" fmla="*/ 2147483647 h 41"/>
              <a:gd name="T2" fmla="*/ 2147483647 w 36"/>
              <a:gd name="T3" fmla="*/ 0 h 41"/>
              <a:gd name="T4" fmla="*/ 2147483647 w 36"/>
              <a:gd name="T5" fmla="*/ 2147483647 h 41"/>
              <a:gd name="T6" fmla="*/ 2147483647 w 36"/>
              <a:gd name="T7" fmla="*/ 2147483647 h 41"/>
              <a:gd name="T8" fmla="*/ 2147483647 w 36"/>
              <a:gd name="T9" fmla="*/ 2147483647 h 41"/>
              <a:gd name="T10" fmla="*/ 2147483647 w 36"/>
              <a:gd name="T11" fmla="*/ 2147483647 h 41"/>
              <a:gd name="T12" fmla="*/ 0 w 36"/>
              <a:gd name="T13" fmla="*/ 2147483647 h 41"/>
              <a:gd name="T14" fmla="*/ 0 60000 65536"/>
              <a:gd name="T15" fmla="*/ 0 60000 65536"/>
              <a:gd name="T16" fmla="*/ 0 60000 65536"/>
              <a:gd name="T17" fmla="*/ 0 60000 65536"/>
              <a:gd name="T18" fmla="*/ 0 60000 65536"/>
              <a:gd name="T19" fmla="*/ 0 60000 65536"/>
              <a:gd name="T20" fmla="*/ 0 60000 65536"/>
              <a:gd name="T21" fmla="*/ 0 w 36"/>
              <a:gd name="T22" fmla="*/ 0 h 41"/>
              <a:gd name="T23" fmla="*/ 36 w 36"/>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41">
                <a:moveTo>
                  <a:pt x="0" y="29"/>
                </a:moveTo>
                <a:lnTo>
                  <a:pt x="10" y="0"/>
                </a:lnTo>
                <a:lnTo>
                  <a:pt x="36" y="10"/>
                </a:lnTo>
                <a:lnTo>
                  <a:pt x="35" y="10"/>
                </a:lnTo>
                <a:lnTo>
                  <a:pt x="31" y="41"/>
                </a:lnTo>
                <a:lnTo>
                  <a:pt x="30" y="41"/>
                </a:lnTo>
                <a:lnTo>
                  <a:pt x="0" y="29"/>
                </a:lnTo>
                <a:close/>
              </a:path>
            </a:pathLst>
          </a:custGeom>
          <a:solidFill>
            <a:srgbClr val="000000"/>
          </a:solidFill>
          <a:ln w="0">
            <a:solidFill>
              <a:srgbClr val="000000"/>
            </a:solidFill>
            <a:round/>
            <a:headEnd/>
            <a:tailEnd/>
          </a:ln>
        </p:spPr>
        <p:txBody>
          <a:bodyPr/>
          <a:lstStyle/>
          <a:p>
            <a:endParaRPr lang="en-US"/>
          </a:p>
        </p:txBody>
      </p:sp>
      <p:sp>
        <p:nvSpPr>
          <p:cNvPr id="68313" name="Freeform 727"/>
          <p:cNvSpPr>
            <a:spLocks noChangeAspect="1"/>
          </p:cNvSpPr>
          <p:nvPr/>
        </p:nvSpPr>
        <p:spPr bwMode="auto">
          <a:xfrm>
            <a:off x="8558213" y="4291013"/>
            <a:ext cx="14287" cy="14287"/>
          </a:xfrm>
          <a:custGeom>
            <a:avLst/>
            <a:gdLst>
              <a:gd name="T0" fmla="*/ 0 w 45"/>
              <a:gd name="T1" fmla="*/ 2147483647 h 38"/>
              <a:gd name="T2" fmla="*/ 2147483647 w 45"/>
              <a:gd name="T3" fmla="*/ 0 h 38"/>
              <a:gd name="T4" fmla="*/ 2147483647 w 45"/>
              <a:gd name="T5" fmla="*/ 2147483647 h 38"/>
              <a:gd name="T6" fmla="*/ 2147483647 w 45"/>
              <a:gd name="T7" fmla="*/ 2147483647 h 38"/>
              <a:gd name="T8" fmla="*/ 2147483647 w 45"/>
              <a:gd name="T9" fmla="*/ 2147483647 h 38"/>
              <a:gd name="T10" fmla="*/ 2147483647 w 45"/>
              <a:gd name="T11" fmla="*/ 2147483647 h 38"/>
              <a:gd name="T12" fmla="*/ 0 w 45"/>
              <a:gd name="T13" fmla="*/ 2147483647 h 38"/>
              <a:gd name="T14" fmla="*/ 0 60000 65536"/>
              <a:gd name="T15" fmla="*/ 0 60000 65536"/>
              <a:gd name="T16" fmla="*/ 0 60000 65536"/>
              <a:gd name="T17" fmla="*/ 0 60000 65536"/>
              <a:gd name="T18" fmla="*/ 0 60000 65536"/>
              <a:gd name="T19" fmla="*/ 0 60000 65536"/>
              <a:gd name="T20" fmla="*/ 0 60000 65536"/>
              <a:gd name="T21" fmla="*/ 0 w 45"/>
              <a:gd name="T22" fmla="*/ 0 h 38"/>
              <a:gd name="T23" fmla="*/ 45 w 45"/>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38">
                <a:moveTo>
                  <a:pt x="0" y="31"/>
                </a:moveTo>
                <a:lnTo>
                  <a:pt x="4" y="0"/>
                </a:lnTo>
                <a:lnTo>
                  <a:pt x="45" y="7"/>
                </a:lnTo>
                <a:lnTo>
                  <a:pt x="43" y="7"/>
                </a:lnTo>
                <a:lnTo>
                  <a:pt x="41" y="38"/>
                </a:lnTo>
                <a:lnTo>
                  <a:pt x="39" y="38"/>
                </a:lnTo>
                <a:lnTo>
                  <a:pt x="0" y="31"/>
                </a:lnTo>
                <a:close/>
              </a:path>
            </a:pathLst>
          </a:custGeom>
          <a:solidFill>
            <a:srgbClr val="000000"/>
          </a:solidFill>
          <a:ln w="0">
            <a:solidFill>
              <a:srgbClr val="000000"/>
            </a:solidFill>
            <a:round/>
            <a:headEnd/>
            <a:tailEnd/>
          </a:ln>
        </p:spPr>
        <p:txBody>
          <a:bodyPr/>
          <a:lstStyle/>
          <a:p>
            <a:endParaRPr lang="en-US"/>
          </a:p>
        </p:txBody>
      </p:sp>
      <p:sp>
        <p:nvSpPr>
          <p:cNvPr id="68314" name="Freeform 728"/>
          <p:cNvSpPr>
            <a:spLocks noChangeAspect="1"/>
          </p:cNvSpPr>
          <p:nvPr/>
        </p:nvSpPr>
        <p:spPr bwMode="auto">
          <a:xfrm>
            <a:off x="8572500" y="4294188"/>
            <a:ext cx="17463" cy="12700"/>
          </a:xfrm>
          <a:custGeom>
            <a:avLst/>
            <a:gdLst>
              <a:gd name="T0" fmla="*/ 0 w 50"/>
              <a:gd name="T1" fmla="*/ 2147483647 h 34"/>
              <a:gd name="T2" fmla="*/ 2147483647 w 50"/>
              <a:gd name="T3" fmla="*/ 0 h 34"/>
              <a:gd name="T4" fmla="*/ 2147483647 w 50"/>
              <a:gd name="T5" fmla="*/ 2147483647 h 34"/>
              <a:gd name="T6" fmla="*/ 2147483647 w 50"/>
              <a:gd name="T7" fmla="*/ 2147483647 h 34"/>
              <a:gd name="T8" fmla="*/ 2147483647 w 50"/>
              <a:gd name="T9" fmla="*/ 2147483647 h 34"/>
              <a:gd name="T10" fmla="*/ 2147483647 w 50"/>
              <a:gd name="T11" fmla="*/ 2147483647 h 34"/>
              <a:gd name="T12" fmla="*/ 0 w 50"/>
              <a:gd name="T13" fmla="*/ 2147483647 h 34"/>
              <a:gd name="T14" fmla="*/ 0 60000 65536"/>
              <a:gd name="T15" fmla="*/ 0 60000 65536"/>
              <a:gd name="T16" fmla="*/ 0 60000 65536"/>
              <a:gd name="T17" fmla="*/ 0 60000 65536"/>
              <a:gd name="T18" fmla="*/ 0 60000 65536"/>
              <a:gd name="T19" fmla="*/ 0 60000 65536"/>
              <a:gd name="T20" fmla="*/ 0 60000 65536"/>
              <a:gd name="T21" fmla="*/ 0 w 50"/>
              <a:gd name="T22" fmla="*/ 0 h 34"/>
              <a:gd name="T23" fmla="*/ 50 w 50"/>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34">
                <a:moveTo>
                  <a:pt x="0" y="31"/>
                </a:moveTo>
                <a:lnTo>
                  <a:pt x="2" y="0"/>
                </a:lnTo>
                <a:lnTo>
                  <a:pt x="50" y="3"/>
                </a:lnTo>
                <a:lnTo>
                  <a:pt x="49" y="3"/>
                </a:lnTo>
                <a:lnTo>
                  <a:pt x="49" y="34"/>
                </a:lnTo>
                <a:lnTo>
                  <a:pt x="48" y="34"/>
                </a:lnTo>
                <a:lnTo>
                  <a:pt x="0" y="31"/>
                </a:lnTo>
                <a:close/>
              </a:path>
            </a:pathLst>
          </a:custGeom>
          <a:solidFill>
            <a:srgbClr val="000000"/>
          </a:solidFill>
          <a:ln w="0">
            <a:solidFill>
              <a:srgbClr val="000000"/>
            </a:solidFill>
            <a:round/>
            <a:headEnd/>
            <a:tailEnd/>
          </a:ln>
        </p:spPr>
        <p:txBody>
          <a:bodyPr/>
          <a:lstStyle/>
          <a:p>
            <a:endParaRPr lang="en-US"/>
          </a:p>
        </p:txBody>
      </p:sp>
      <p:sp>
        <p:nvSpPr>
          <p:cNvPr id="68315" name="Freeform 729"/>
          <p:cNvSpPr>
            <a:spLocks noChangeAspect="1"/>
          </p:cNvSpPr>
          <p:nvPr/>
        </p:nvSpPr>
        <p:spPr bwMode="auto">
          <a:xfrm>
            <a:off x="8589963" y="4294188"/>
            <a:ext cx="15875" cy="12700"/>
          </a:xfrm>
          <a:custGeom>
            <a:avLst/>
            <a:gdLst>
              <a:gd name="T0" fmla="*/ 0 w 50"/>
              <a:gd name="T1" fmla="*/ 2147483647 h 32"/>
              <a:gd name="T2" fmla="*/ 0 w 50"/>
              <a:gd name="T3" fmla="*/ 0 h 32"/>
              <a:gd name="T4" fmla="*/ 2147483647 w 50"/>
              <a:gd name="T5" fmla="*/ 2147483647 h 32"/>
              <a:gd name="T6" fmla="*/ 2147483647 w 50"/>
              <a:gd name="T7" fmla="*/ 2147483647 h 32"/>
              <a:gd name="T8" fmla="*/ 2147483647 w 50"/>
              <a:gd name="T9" fmla="*/ 2147483647 h 32"/>
              <a:gd name="T10" fmla="*/ 2147483647 w 50"/>
              <a:gd name="T11" fmla="*/ 2147483647 h 32"/>
              <a:gd name="T12" fmla="*/ 0 w 50"/>
              <a:gd name="T13" fmla="*/ 2147483647 h 32"/>
              <a:gd name="T14" fmla="*/ 0 60000 65536"/>
              <a:gd name="T15" fmla="*/ 0 60000 65536"/>
              <a:gd name="T16" fmla="*/ 0 60000 65536"/>
              <a:gd name="T17" fmla="*/ 0 60000 65536"/>
              <a:gd name="T18" fmla="*/ 0 60000 65536"/>
              <a:gd name="T19" fmla="*/ 0 60000 65536"/>
              <a:gd name="T20" fmla="*/ 0 60000 65536"/>
              <a:gd name="T21" fmla="*/ 0 w 50"/>
              <a:gd name="T22" fmla="*/ 0 h 32"/>
              <a:gd name="T23" fmla="*/ 50 w 50"/>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32">
                <a:moveTo>
                  <a:pt x="0" y="31"/>
                </a:moveTo>
                <a:lnTo>
                  <a:pt x="0" y="0"/>
                </a:lnTo>
                <a:lnTo>
                  <a:pt x="50" y="1"/>
                </a:lnTo>
                <a:lnTo>
                  <a:pt x="50" y="32"/>
                </a:lnTo>
                <a:lnTo>
                  <a:pt x="0" y="31"/>
                </a:lnTo>
                <a:close/>
              </a:path>
            </a:pathLst>
          </a:custGeom>
          <a:solidFill>
            <a:srgbClr val="000000"/>
          </a:solidFill>
          <a:ln w="0">
            <a:solidFill>
              <a:srgbClr val="000000"/>
            </a:solidFill>
            <a:round/>
            <a:headEnd/>
            <a:tailEnd/>
          </a:ln>
        </p:spPr>
        <p:txBody>
          <a:bodyPr/>
          <a:lstStyle/>
          <a:p>
            <a:endParaRPr lang="en-US"/>
          </a:p>
        </p:txBody>
      </p:sp>
      <p:sp>
        <p:nvSpPr>
          <p:cNvPr id="68316" name="Freeform 730"/>
          <p:cNvSpPr>
            <a:spLocks noChangeAspect="1"/>
          </p:cNvSpPr>
          <p:nvPr/>
        </p:nvSpPr>
        <p:spPr bwMode="auto">
          <a:xfrm>
            <a:off x="8605838" y="4294188"/>
            <a:ext cx="17462" cy="12700"/>
          </a:xfrm>
          <a:custGeom>
            <a:avLst/>
            <a:gdLst>
              <a:gd name="T0" fmla="*/ 0 w 46"/>
              <a:gd name="T1" fmla="*/ 2147483647 h 32"/>
              <a:gd name="T2" fmla="*/ 0 w 46"/>
              <a:gd name="T3" fmla="*/ 2147483647 h 32"/>
              <a:gd name="T4" fmla="*/ 2147483647 w 46"/>
              <a:gd name="T5" fmla="*/ 0 h 32"/>
              <a:gd name="T6" fmla="*/ 2147483647 w 46"/>
              <a:gd name="T7" fmla="*/ 0 h 32"/>
              <a:gd name="T8" fmla="*/ 2147483647 w 46"/>
              <a:gd name="T9" fmla="*/ 2147483647 h 32"/>
              <a:gd name="T10" fmla="*/ 2147483647 w 46"/>
              <a:gd name="T11" fmla="*/ 2147483647 h 32"/>
              <a:gd name="T12" fmla="*/ 0 w 46"/>
              <a:gd name="T13" fmla="*/ 2147483647 h 32"/>
              <a:gd name="T14" fmla="*/ 0 60000 65536"/>
              <a:gd name="T15" fmla="*/ 0 60000 65536"/>
              <a:gd name="T16" fmla="*/ 0 60000 65536"/>
              <a:gd name="T17" fmla="*/ 0 60000 65536"/>
              <a:gd name="T18" fmla="*/ 0 60000 65536"/>
              <a:gd name="T19" fmla="*/ 0 60000 65536"/>
              <a:gd name="T20" fmla="*/ 0 60000 65536"/>
              <a:gd name="T21" fmla="*/ 0 w 46"/>
              <a:gd name="T22" fmla="*/ 0 h 32"/>
              <a:gd name="T23" fmla="*/ 46 w 4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2">
                <a:moveTo>
                  <a:pt x="0" y="32"/>
                </a:moveTo>
                <a:lnTo>
                  <a:pt x="0" y="1"/>
                </a:lnTo>
                <a:lnTo>
                  <a:pt x="46" y="0"/>
                </a:lnTo>
                <a:lnTo>
                  <a:pt x="46" y="31"/>
                </a:lnTo>
                <a:lnTo>
                  <a:pt x="0" y="32"/>
                </a:lnTo>
                <a:close/>
              </a:path>
            </a:pathLst>
          </a:custGeom>
          <a:solidFill>
            <a:srgbClr val="000000"/>
          </a:solidFill>
          <a:ln w="0">
            <a:solidFill>
              <a:srgbClr val="000000"/>
            </a:solidFill>
            <a:round/>
            <a:headEnd/>
            <a:tailEnd/>
          </a:ln>
        </p:spPr>
        <p:txBody>
          <a:bodyPr/>
          <a:lstStyle/>
          <a:p>
            <a:endParaRPr lang="en-US"/>
          </a:p>
        </p:txBody>
      </p:sp>
      <p:sp>
        <p:nvSpPr>
          <p:cNvPr id="68317" name="Freeform 731"/>
          <p:cNvSpPr>
            <a:spLocks noChangeAspect="1"/>
          </p:cNvSpPr>
          <p:nvPr/>
        </p:nvSpPr>
        <p:spPr bwMode="auto">
          <a:xfrm>
            <a:off x="8623300" y="4294188"/>
            <a:ext cx="11113" cy="12700"/>
          </a:xfrm>
          <a:custGeom>
            <a:avLst/>
            <a:gdLst>
              <a:gd name="T0" fmla="*/ 0 w 38"/>
              <a:gd name="T1" fmla="*/ 2147483647 h 32"/>
              <a:gd name="T2" fmla="*/ 0 w 38"/>
              <a:gd name="T3" fmla="*/ 2147483647 h 32"/>
              <a:gd name="T4" fmla="*/ 2147483647 w 38"/>
              <a:gd name="T5" fmla="*/ 0 h 32"/>
              <a:gd name="T6" fmla="*/ 2147483647 w 38"/>
              <a:gd name="T7" fmla="*/ 0 h 32"/>
              <a:gd name="T8" fmla="*/ 2147483647 w 38"/>
              <a:gd name="T9" fmla="*/ 2147483647 h 32"/>
              <a:gd name="T10" fmla="*/ 2147483647 w 38"/>
              <a:gd name="T11" fmla="*/ 2147483647 h 32"/>
              <a:gd name="T12" fmla="*/ 0 w 38"/>
              <a:gd name="T13" fmla="*/ 2147483647 h 32"/>
              <a:gd name="T14" fmla="*/ 0 60000 65536"/>
              <a:gd name="T15" fmla="*/ 0 60000 65536"/>
              <a:gd name="T16" fmla="*/ 0 60000 65536"/>
              <a:gd name="T17" fmla="*/ 0 60000 65536"/>
              <a:gd name="T18" fmla="*/ 0 60000 65536"/>
              <a:gd name="T19" fmla="*/ 0 60000 65536"/>
              <a:gd name="T20" fmla="*/ 0 60000 65536"/>
              <a:gd name="T21" fmla="*/ 0 w 38"/>
              <a:gd name="T22" fmla="*/ 0 h 32"/>
              <a:gd name="T23" fmla="*/ 38 w 38"/>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32">
                <a:moveTo>
                  <a:pt x="0" y="32"/>
                </a:moveTo>
                <a:lnTo>
                  <a:pt x="0" y="1"/>
                </a:lnTo>
                <a:lnTo>
                  <a:pt x="36" y="0"/>
                </a:lnTo>
                <a:lnTo>
                  <a:pt x="38" y="31"/>
                </a:lnTo>
                <a:lnTo>
                  <a:pt x="0" y="32"/>
                </a:lnTo>
                <a:close/>
              </a:path>
            </a:pathLst>
          </a:custGeom>
          <a:solidFill>
            <a:srgbClr val="000000"/>
          </a:solidFill>
          <a:ln w="0">
            <a:solidFill>
              <a:srgbClr val="000000"/>
            </a:solidFill>
            <a:round/>
            <a:headEnd/>
            <a:tailEnd/>
          </a:ln>
        </p:spPr>
        <p:txBody>
          <a:bodyPr/>
          <a:lstStyle/>
          <a:p>
            <a:endParaRPr lang="en-US"/>
          </a:p>
        </p:txBody>
      </p:sp>
      <p:sp>
        <p:nvSpPr>
          <p:cNvPr id="68318" name="Freeform 732"/>
          <p:cNvSpPr>
            <a:spLocks noChangeAspect="1"/>
          </p:cNvSpPr>
          <p:nvPr/>
        </p:nvSpPr>
        <p:spPr bwMode="auto">
          <a:xfrm>
            <a:off x="8634413" y="4294188"/>
            <a:ext cx="7937" cy="11112"/>
          </a:xfrm>
          <a:custGeom>
            <a:avLst/>
            <a:gdLst>
              <a:gd name="T0" fmla="*/ 2147483647 w 26"/>
              <a:gd name="T1" fmla="*/ 2147483647 h 33"/>
              <a:gd name="T2" fmla="*/ 0 w 26"/>
              <a:gd name="T3" fmla="*/ 2147483647 h 33"/>
              <a:gd name="T4" fmla="*/ 2147483647 w 26"/>
              <a:gd name="T5" fmla="*/ 0 h 33"/>
              <a:gd name="T6" fmla="*/ 2147483647 w 26"/>
              <a:gd name="T7" fmla="*/ 2147483647 h 33"/>
              <a:gd name="T8" fmla="*/ 2147483647 w 26"/>
              <a:gd name="T9" fmla="*/ 2147483647 h 33"/>
              <a:gd name="T10" fmla="*/ 0 60000 65536"/>
              <a:gd name="T11" fmla="*/ 0 60000 65536"/>
              <a:gd name="T12" fmla="*/ 0 60000 65536"/>
              <a:gd name="T13" fmla="*/ 0 60000 65536"/>
              <a:gd name="T14" fmla="*/ 0 60000 65536"/>
              <a:gd name="T15" fmla="*/ 0 w 26"/>
              <a:gd name="T16" fmla="*/ 0 h 33"/>
              <a:gd name="T17" fmla="*/ 26 w 26"/>
              <a:gd name="T18" fmla="*/ 33 h 33"/>
            </a:gdLst>
            <a:ahLst/>
            <a:cxnLst>
              <a:cxn ang="T10">
                <a:pos x="T0" y="T1"/>
              </a:cxn>
              <a:cxn ang="T11">
                <a:pos x="T2" y="T3"/>
              </a:cxn>
              <a:cxn ang="T12">
                <a:pos x="T4" y="T5"/>
              </a:cxn>
              <a:cxn ang="T13">
                <a:pos x="T6" y="T7"/>
              </a:cxn>
              <a:cxn ang="T14">
                <a:pos x="T8" y="T9"/>
              </a:cxn>
            </a:cxnLst>
            <a:rect l="T15" t="T16" r="T17" b="T18"/>
            <a:pathLst>
              <a:path w="26" h="33">
                <a:moveTo>
                  <a:pt x="2" y="33"/>
                </a:moveTo>
                <a:lnTo>
                  <a:pt x="0" y="2"/>
                </a:lnTo>
                <a:lnTo>
                  <a:pt x="24" y="0"/>
                </a:lnTo>
                <a:lnTo>
                  <a:pt x="26" y="31"/>
                </a:lnTo>
                <a:lnTo>
                  <a:pt x="2" y="33"/>
                </a:lnTo>
                <a:close/>
              </a:path>
            </a:pathLst>
          </a:custGeom>
          <a:solidFill>
            <a:srgbClr val="000000"/>
          </a:solidFill>
          <a:ln w="0">
            <a:solidFill>
              <a:srgbClr val="000000"/>
            </a:solidFill>
            <a:round/>
            <a:headEnd/>
            <a:tailEnd/>
          </a:ln>
        </p:spPr>
        <p:txBody>
          <a:bodyPr/>
          <a:lstStyle/>
          <a:p>
            <a:endParaRPr lang="en-US"/>
          </a:p>
        </p:txBody>
      </p:sp>
      <p:sp>
        <p:nvSpPr>
          <p:cNvPr id="68319" name="Freeform 733"/>
          <p:cNvSpPr>
            <a:spLocks noChangeAspect="1"/>
          </p:cNvSpPr>
          <p:nvPr/>
        </p:nvSpPr>
        <p:spPr bwMode="auto">
          <a:xfrm>
            <a:off x="8637588" y="4294188"/>
            <a:ext cx="7937" cy="11112"/>
          </a:xfrm>
          <a:custGeom>
            <a:avLst/>
            <a:gdLst>
              <a:gd name="T0" fmla="*/ 2147483647 w 19"/>
              <a:gd name="T1" fmla="*/ 2147483647 h 31"/>
              <a:gd name="T2" fmla="*/ 2147483647 w 19"/>
              <a:gd name="T3" fmla="*/ 2147483647 h 31"/>
              <a:gd name="T4" fmla="*/ 2147483647 w 19"/>
              <a:gd name="T5" fmla="*/ 2147483647 h 31"/>
              <a:gd name="T6" fmla="*/ 2147483647 w 19"/>
              <a:gd name="T7" fmla="*/ 2147483647 h 31"/>
              <a:gd name="T8" fmla="*/ 2147483647 w 19"/>
              <a:gd name="T9" fmla="*/ 2147483647 h 31"/>
              <a:gd name="T10" fmla="*/ 2147483647 w 19"/>
              <a:gd name="T11" fmla="*/ 2147483647 h 31"/>
              <a:gd name="T12" fmla="*/ 2147483647 w 19"/>
              <a:gd name="T13" fmla="*/ 2147483647 h 31"/>
              <a:gd name="T14" fmla="*/ 2147483647 w 19"/>
              <a:gd name="T15" fmla="*/ 2147483647 h 31"/>
              <a:gd name="T16" fmla="*/ 2147483647 w 19"/>
              <a:gd name="T17" fmla="*/ 2147483647 h 31"/>
              <a:gd name="T18" fmla="*/ 2147483647 w 19"/>
              <a:gd name="T19" fmla="*/ 2147483647 h 31"/>
              <a:gd name="T20" fmla="*/ 0 w 19"/>
              <a:gd name="T21" fmla="*/ 2147483647 h 31"/>
              <a:gd name="T22" fmla="*/ 0 w 19"/>
              <a:gd name="T23" fmla="*/ 2147483647 h 31"/>
              <a:gd name="T24" fmla="*/ 0 w 19"/>
              <a:gd name="T25" fmla="*/ 2147483647 h 31"/>
              <a:gd name="T26" fmla="*/ 2147483647 w 19"/>
              <a:gd name="T27" fmla="*/ 2147483647 h 31"/>
              <a:gd name="T28" fmla="*/ 2147483647 w 19"/>
              <a:gd name="T29" fmla="*/ 2147483647 h 31"/>
              <a:gd name="T30" fmla="*/ 2147483647 w 19"/>
              <a:gd name="T31" fmla="*/ 2147483647 h 31"/>
              <a:gd name="T32" fmla="*/ 2147483647 w 19"/>
              <a:gd name="T33" fmla="*/ 2147483647 h 31"/>
              <a:gd name="T34" fmla="*/ 2147483647 w 19"/>
              <a:gd name="T35" fmla="*/ 2147483647 h 31"/>
              <a:gd name="T36" fmla="*/ 2147483647 w 19"/>
              <a:gd name="T37" fmla="*/ 2147483647 h 31"/>
              <a:gd name="T38" fmla="*/ 2147483647 w 19"/>
              <a:gd name="T39" fmla="*/ 0 h 31"/>
              <a:gd name="T40" fmla="*/ 2147483647 w 19"/>
              <a:gd name="T41" fmla="*/ 0 h 31"/>
              <a:gd name="T42" fmla="*/ 2147483647 w 19"/>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
              <a:gd name="T67" fmla="*/ 0 h 31"/>
              <a:gd name="T68" fmla="*/ 19 w 19"/>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 h="31">
                <a:moveTo>
                  <a:pt x="19" y="31"/>
                </a:moveTo>
                <a:lnTo>
                  <a:pt x="19" y="31"/>
                </a:lnTo>
                <a:lnTo>
                  <a:pt x="16" y="31"/>
                </a:lnTo>
                <a:lnTo>
                  <a:pt x="15" y="31"/>
                </a:lnTo>
                <a:lnTo>
                  <a:pt x="12" y="30"/>
                </a:lnTo>
                <a:lnTo>
                  <a:pt x="9" y="29"/>
                </a:lnTo>
                <a:lnTo>
                  <a:pt x="7" y="28"/>
                </a:lnTo>
                <a:lnTo>
                  <a:pt x="5" y="26"/>
                </a:lnTo>
                <a:lnTo>
                  <a:pt x="2" y="24"/>
                </a:lnTo>
                <a:lnTo>
                  <a:pt x="1" y="22"/>
                </a:lnTo>
                <a:lnTo>
                  <a:pt x="0" y="19"/>
                </a:lnTo>
                <a:lnTo>
                  <a:pt x="0" y="16"/>
                </a:lnTo>
                <a:lnTo>
                  <a:pt x="0" y="14"/>
                </a:lnTo>
                <a:lnTo>
                  <a:pt x="1" y="11"/>
                </a:lnTo>
                <a:lnTo>
                  <a:pt x="2" y="8"/>
                </a:lnTo>
                <a:lnTo>
                  <a:pt x="3" y="6"/>
                </a:lnTo>
                <a:lnTo>
                  <a:pt x="6" y="4"/>
                </a:lnTo>
                <a:lnTo>
                  <a:pt x="8" y="2"/>
                </a:lnTo>
                <a:lnTo>
                  <a:pt x="10" y="1"/>
                </a:lnTo>
                <a:lnTo>
                  <a:pt x="13" y="0"/>
                </a:lnTo>
                <a:lnTo>
                  <a:pt x="19" y="31"/>
                </a:lnTo>
                <a:close/>
              </a:path>
            </a:pathLst>
          </a:custGeom>
          <a:solidFill>
            <a:srgbClr val="000000"/>
          </a:solidFill>
          <a:ln w="0">
            <a:solidFill>
              <a:srgbClr val="000000"/>
            </a:solidFill>
            <a:round/>
            <a:headEnd/>
            <a:tailEnd/>
          </a:ln>
        </p:spPr>
        <p:txBody>
          <a:bodyPr/>
          <a:lstStyle/>
          <a:p>
            <a:endParaRPr lang="en-US"/>
          </a:p>
        </p:txBody>
      </p:sp>
      <p:sp>
        <p:nvSpPr>
          <p:cNvPr id="68320" name="Freeform 734"/>
          <p:cNvSpPr>
            <a:spLocks noChangeAspect="1"/>
          </p:cNvSpPr>
          <p:nvPr/>
        </p:nvSpPr>
        <p:spPr bwMode="auto">
          <a:xfrm>
            <a:off x="8623300" y="4254500"/>
            <a:ext cx="1588" cy="9525"/>
          </a:xfrm>
          <a:custGeom>
            <a:avLst/>
            <a:gdLst>
              <a:gd name="T0" fmla="*/ 0 w 4"/>
              <a:gd name="T1" fmla="*/ 2147483647 h 31"/>
              <a:gd name="T2" fmla="*/ 2147483647 w 4"/>
              <a:gd name="T3" fmla="*/ 0 h 31"/>
              <a:gd name="T4" fmla="*/ 0 w 4"/>
              <a:gd name="T5" fmla="*/ 2147483647 h 31"/>
              <a:gd name="T6" fmla="*/ 0 60000 65536"/>
              <a:gd name="T7" fmla="*/ 0 60000 65536"/>
              <a:gd name="T8" fmla="*/ 0 60000 65536"/>
              <a:gd name="T9" fmla="*/ 0 w 4"/>
              <a:gd name="T10" fmla="*/ 0 h 31"/>
              <a:gd name="T11" fmla="*/ 4 w 4"/>
              <a:gd name="T12" fmla="*/ 31 h 31"/>
            </a:gdLst>
            <a:ahLst/>
            <a:cxnLst>
              <a:cxn ang="T6">
                <a:pos x="T0" y="T1"/>
              </a:cxn>
              <a:cxn ang="T7">
                <a:pos x="T2" y="T3"/>
              </a:cxn>
              <a:cxn ang="T8">
                <a:pos x="T4" y="T5"/>
              </a:cxn>
            </a:cxnLst>
            <a:rect l="T9" t="T10" r="T11" b="T12"/>
            <a:pathLst>
              <a:path w="4" h="31">
                <a:moveTo>
                  <a:pt x="0" y="31"/>
                </a:moveTo>
                <a:lnTo>
                  <a:pt x="4" y="0"/>
                </a:lnTo>
                <a:lnTo>
                  <a:pt x="0" y="31"/>
                </a:lnTo>
                <a:close/>
              </a:path>
            </a:pathLst>
          </a:custGeom>
          <a:solidFill>
            <a:srgbClr val="000000"/>
          </a:solidFill>
          <a:ln w="0">
            <a:solidFill>
              <a:srgbClr val="000000"/>
            </a:solidFill>
            <a:round/>
            <a:headEnd/>
            <a:tailEnd/>
          </a:ln>
        </p:spPr>
        <p:txBody>
          <a:bodyPr/>
          <a:lstStyle/>
          <a:p>
            <a:endParaRPr lang="en-US"/>
          </a:p>
        </p:txBody>
      </p:sp>
      <p:sp>
        <p:nvSpPr>
          <p:cNvPr id="68321" name="Freeform 735"/>
          <p:cNvSpPr>
            <a:spLocks noChangeAspect="1"/>
          </p:cNvSpPr>
          <p:nvPr/>
        </p:nvSpPr>
        <p:spPr bwMode="auto">
          <a:xfrm>
            <a:off x="8640763" y="4289425"/>
            <a:ext cx="22225" cy="15875"/>
          </a:xfrm>
          <a:custGeom>
            <a:avLst/>
            <a:gdLst>
              <a:gd name="T0" fmla="*/ 2147483647 w 55"/>
              <a:gd name="T1" fmla="*/ 2147483647 h 41"/>
              <a:gd name="T2" fmla="*/ 0 w 55"/>
              <a:gd name="T3" fmla="*/ 2147483647 h 41"/>
              <a:gd name="T4" fmla="*/ 2147483647 w 55"/>
              <a:gd name="T5" fmla="*/ 0 h 41"/>
              <a:gd name="T6" fmla="*/ 2147483647 w 55"/>
              <a:gd name="T7" fmla="*/ 2147483647 h 41"/>
              <a:gd name="T8" fmla="*/ 2147483647 w 55"/>
              <a:gd name="T9" fmla="*/ 2147483647 h 41"/>
              <a:gd name="T10" fmla="*/ 2147483647 w 55"/>
              <a:gd name="T11" fmla="*/ 2147483647 h 41"/>
              <a:gd name="T12" fmla="*/ 2147483647 w 55"/>
              <a:gd name="T13" fmla="*/ 2147483647 h 41"/>
              <a:gd name="T14" fmla="*/ 0 60000 65536"/>
              <a:gd name="T15" fmla="*/ 0 60000 65536"/>
              <a:gd name="T16" fmla="*/ 0 60000 65536"/>
              <a:gd name="T17" fmla="*/ 0 60000 65536"/>
              <a:gd name="T18" fmla="*/ 0 60000 65536"/>
              <a:gd name="T19" fmla="*/ 0 60000 65536"/>
              <a:gd name="T20" fmla="*/ 0 60000 65536"/>
              <a:gd name="T21" fmla="*/ 0 w 55"/>
              <a:gd name="T22" fmla="*/ 0 h 41"/>
              <a:gd name="T23" fmla="*/ 55 w 55"/>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41">
                <a:moveTo>
                  <a:pt x="6" y="41"/>
                </a:moveTo>
                <a:lnTo>
                  <a:pt x="0" y="10"/>
                </a:lnTo>
                <a:lnTo>
                  <a:pt x="48" y="0"/>
                </a:lnTo>
                <a:lnTo>
                  <a:pt x="42" y="2"/>
                </a:lnTo>
                <a:lnTo>
                  <a:pt x="55" y="29"/>
                </a:lnTo>
                <a:lnTo>
                  <a:pt x="50" y="31"/>
                </a:lnTo>
                <a:lnTo>
                  <a:pt x="6" y="41"/>
                </a:lnTo>
                <a:close/>
              </a:path>
            </a:pathLst>
          </a:custGeom>
          <a:solidFill>
            <a:srgbClr val="000000"/>
          </a:solidFill>
          <a:ln w="0">
            <a:solidFill>
              <a:srgbClr val="000000"/>
            </a:solidFill>
            <a:round/>
            <a:headEnd/>
            <a:tailEnd/>
          </a:ln>
        </p:spPr>
        <p:txBody>
          <a:bodyPr/>
          <a:lstStyle/>
          <a:p>
            <a:endParaRPr lang="en-US"/>
          </a:p>
        </p:txBody>
      </p:sp>
      <p:sp>
        <p:nvSpPr>
          <p:cNvPr id="68322" name="Freeform 736"/>
          <p:cNvSpPr>
            <a:spLocks noChangeAspect="1"/>
          </p:cNvSpPr>
          <p:nvPr/>
        </p:nvSpPr>
        <p:spPr bwMode="auto">
          <a:xfrm>
            <a:off x="8658225" y="4287838"/>
            <a:ext cx="15875" cy="12700"/>
          </a:xfrm>
          <a:custGeom>
            <a:avLst/>
            <a:gdLst>
              <a:gd name="T0" fmla="*/ 2147483647 w 49"/>
              <a:gd name="T1" fmla="*/ 2147483647 h 39"/>
              <a:gd name="T2" fmla="*/ 0 w 49"/>
              <a:gd name="T3" fmla="*/ 2147483647 h 39"/>
              <a:gd name="T4" fmla="*/ 2147483647 w 49"/>
              <a:gd name="T5" fmla="*/ 0 h 39"/>
              <a:gd name="T6" fmla="*/ 2147483647 w 49"/>
              <a:gd name="T7" fmla="*/ 2147483647 h 39"/>
              <a:gd name="T8" fmla="*/ 2147483647 w 49"/>
              <a:gd name="T9" fmla="*/ 2147483647 h 39"/>
              <a:gd name="T10" fmla="*/ 2147483647 w 49"/>
              <a:gd name="T11" fmla="*/ 2147483647 h 39"/>
              <a:gd name="T12" fmla="*/ 2147483647 w 49"/>
              <a:gd name="T13" fmla="*/ 2147483647 h 39"/>
              <a:gd name="T14" fmla="*/ 0 60000 65536"/>
              <a:gd name="T15" fmla="*/ 0 60000 65536"/>
              <a:gd name="T16" fmla="*/ 0 60000 65536"/>
              <a:gd name="T17" fmla="*/ 0 60000 65536"/>
              <a:gd name="T18" fmla="*/ 0 60000 65536"/>
              <a:gd name="T19" fmla="*/ 0 60000 65536"/>
              <a:gd name="T20" fmla="*/ 0 60000 65536"/>
              <a:gd name="T21" fmla="*/ 0 w 49"/>
              <a:gd name="T22" fmla="*/ 0 h 39"/>
              <a:gd name="T23" fmla="*/ 49 w 4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9">
                <a:moveTo>
                  <a:pt x="13" y="39"/>
                </a:moveTo>
                <a:lnTo>
                  <a:pt x="0" y="12"/>
                </a:lnTo>
                <a:lnTo>
                  <a:pt x="23" y="0"/>
                </a:lnTo>
                <a:lnTo>
                  <a:pt x="22" y="2"/>
                </a:lnTo>
                <a:lnTo>
                  <a:pt x="49" y="19"/>
                </a:lnTo>
                <a:lnTo>
                  <a:pt x="48" y="21"/>
                </a:lnTo>
                <a:lnTo>
                  <a:pt x="13" y="39"/>
                </a:lnTo>
                <a:close/>
              </a:path>
            </a:pathLst>
          </a:custGeom>
          <a:solidFill>
            <a:srgbClr val="000000"/>
          </a:solidFill>
          <a:ln w="0">
            <a:solidFill>
              <a:srgbClr val="000000"/>
            </a:solidFill>
            <a:round/>
            <a:headEnd/>
            <a:tailEnd/>
          </a:ln>
        </p:spPr>
        <p:txBody>
          <a:bodyPr/>
          <a:lstStyle/>
          <a:p>
            <a:endParaRPr lang="en-US"/>
          </a:p>
        </p:txBody>
      </p:sp>
      <p:sp>
        <p:nvSpPr>
          <p:cNvPr id="68323" name="Freeform 737"/>
          <p:cNvSpPr>
            <a:spLocks noChangeAspect="1"/>
          </p:cNvSpPr>
          <p:nvPr/>
        </p:nvSpPr>
        <p:spPr bwMode="auto">
          <a:xfrm>
            <a:off x="8664575" y="4284663"/>
            <a:ext cx="12700" cy="9525"/>
          </a:xfrm>
          <a:custGeom>
            <a:avLst/>
            <a:gdLst>
              <a:gd name="T0" fmla="*/ 2147483647 w 42"/>
              <a:gd name="T1" fmla="*/ 2147483647 h 29"/>
              <a:gd name="T2" fmla="*/ 0 w 42"/>
              <a:gd name="T3" fmla="*/ 2147483647 h 29"/>
              <a:gd name="T4" fmla="*/ 2147483647 w 42"/>
              <a:gd name="T5" fmla="*/ 0 h 29"/>
              <a:gd name="T6" fmla="*/ 2147483647 w 42"/>
              <a:gd name="T7" fmla="*/ 2147483647 h 29"/>
              <a:gd name="T8" fmla="*/ 2147483647 w 42"/>
              <a:gd name="T9" fmla="*/ 2147483647 h 29"/>
              <a:gd name="T10" fmla="*/ 2147483647 w 42"/>
              <a:gd name="T11" fmla="*/ 2147483647 h 29"/>
              <a:gd name="T12" fmla="*/ 2147483647 w 42"/>
              <a:gd name="T13" fmla="*/ 2147483647 h 29"/>
              <a:gd name="T14" fmla="*/ 0 60000 65536"/>
              <a:gd name="T15" fmla="*/ 0 60000 65536"/>
              <a:gd name="T16" fmla="*/ 0 60000 65536"/>
              <a:gd name="T17" fmla="*/ 0 60000 65536"/>
              <a:gd name="T18" fmla="*/ 0 60000 65536"/>
              <a:gd name="T19" fmla="*/ 0 60000 65536"/>
              <a:gd name="T20" fmla="*/ 0 60000 65536"/>
              <a:gd name="T21" fmla="*/ 0 w 42"/>
              <a:gd name="T22" fmla="*/ 0 h 29"/>
              <a:gd name="T23" fmla="*/ 42 w 42"/>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29">
                <a:moveTo>
                  <a:pt x="27" y="29"/>
                </a:moveTo>
                <a:lnTo>
                  <a:pt x="0" y="12"/>
                </a:lnTo>
                <a:lnTo>
                  <a:pt x="9" y="0"/>
                </a:lnTo>
                <a:lnTo>
                  <a:pt x="10" y="5"/>
                </a:lnTo>
                <a:lnTo>
                  <a:pt x="41" y="1"/>
                </a:lnTo>
                <a:lnTo>
                  <a:pt x="42" y="6"/>
                </a:lnTo>
                <a:lnTo>
                  <a:pt x="27" y="29"/>
                </a:lnTo>
                <a:close/>
              </a:path>
            </a:pathLst>
          </a:custGeom>
          <a:solidFill>
            <a:srgbClr val="000000"/>
          </a:solidFill>
          <a:ln w="0">
            <a:solidFill>
              <a:srgbClr val="000000"/>
            </a:solidFill>
            <a:round/>
            <a:headEnd/>
            <a:tailEnd/>
          </a:ln>
        </p:spPr>
        <p:txBody>
          <a:bodyPr/>
          <a:lstStyle/>
          <a:p>
            <a:endParaRPr lang="en-US"/>
          </a:p>
        </p:txBody>
      </p:sp>
      <p:sp>
        <p:nvSpPr>
          <p:cNvPr id="68324" name="Freeform 738"/>
          <p:cNvSpPr>
            <a:spLocks noChangeAspect="1"/>
          </p:cNvSpPr>
          <p:nvPr/>
        </p:nvSpPr>
        <p:spPr bwMode="auto">
          <a:xfrm>
            <a:off x="8666163" y="4276725"/>
            <a:ext cx="11112" cy="9525"/>
          </a:xfrm>
          <a:custGeom>
            <a:avLst/>
            <a:gdLst>
              <a:gd name="T0" fmla="*/ 2147483647 w 34"/>
              <a:gd name="T1" fmla="*/ 2147483647 h 30"/>
              <a:gd name="T2" fmla="*/ 2147483647 w 34"/>
              <a:gd name="T3" fmla="*/ 2147483647 h 30"/>
              <a:gd name="T4" fmla="*/ 0 w 34"/>
              <a:gd name="T5" fmla="*/ 2147483647 h 30"/>
              <a:gd name="T6" fmla="*/ 2147483647 w 34"/>
              <a:gd name="T7" fmla="*/ 2147483647 h 30"/>
              <a:gd name="T8" fmla="*/ 2147483647 w 34"/>
              <a:gd name="T9" fmla="*/ 0 h 30"/>
              <a:gd name="T10" fmla="*/ 2147483647 w 34"/>
              <a:gd name="T11" fmla="*/ 2147483647 h 30"/>
              <a:gd name="T12" fmla="*/ 2147483647 w 34"/>
              <a:gd name="T13" fmla="*/ 2147483647 h 30"/>
              <a:gd name="T14" fmla="*/ 0 60000 65536"/>
              <a:gd name="T15" fmla="*/ 0 60000 65536"/>
              <a:gd name="T16" fmla="*/ 0 60000 65536"/>
              <a:gd name="T17" fmla="*/ 0 60000 65536"/>
              <a:gd name="T18" fmla="*/ 0 60000 65536"/>
              <a:gd name="T19" fmla="*/ 0 60000 65536"/>
              <a:gd name="T20" fmla="*/ 0 60000 65536"/>
              <a:gd name="T21" fmla="*/ 0 w 34"/>
              <a:gd name="T22" fmla="*/ 0 h 30"/>
              <a:gd name="T23" fmla="*/ 34 w 34"/>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0">
                <a:moveTo>
                  <a:pt x="34" y="26"/>
                </a:moveTo>
                <a:lnTo>
                  <a:pt x="3" y="30"/>
                </a:lnTo>
                <a:lnTo>
                  <a:pt x="0" y="17"/>
                </a:lnTo>
                <a:lnTo>
                  <a:pt x="5" y="21"/>
                </a:lnTo>
                <a:lnTo>
                  <a:pt x="25" y="0"/>
                </a:lnTo>
                <a:lnTo>
                  <a:pt x="30" y="4"/>
                </a:lnTo>
                <a:lnTo>
                  <a:pt x="34" y="26"/>
                </a:lnTo>
                <a:close/>
              </a:path>
            </a:pathLst>
          </a:custGeom>
          <a:solidFill>
            <a:srgbClr val="000000"/>
          </a:solidFill>
          <a:ln w="0">
            <a:solidFill>
              <a:srgbClr val="000000"/>
            </a:solidFill>
            <a:round/>
            <a:headEnd/>
            <a:tailEnd/>
          </a:ln>
        </p:spPr>
        <p:txBody>
          <a:bodyPr/>
          <a:lstStyle/>
          <a:p>
            <a:endParaRPr lang="en-US"/>
          </a:p>
        </p:txBody>
      </p:sp>
      <p:sp>
        <p:nvSpPr>
          <p:cNvPr id="68325" name="Freeform 739"/>
          <p:cNvSpPr>
            <a:spLocks noChangeAspect="1"/>
          </p:cNvSpPr>
          <p:nvPr/>
        </p:nvSpPr>
        <p:spPr bwMode="auto">
          <a:xfrm>
            <a:off x="8664575" y="4267200"/>
            <a:ext cx="11113" cy="14288"/>
          </a:xfrm>
          <a:custGeom>
            <a:avLst/>
            <a:gdLst>
              <a:gd name="T0" fmla="*/ 2147483647 w 36"/>
              <a:gd name="T1" fmla="*/ 2147483647 h 43"/>
              <a:gd name="T2" fmla="*/ 2147483647 w 36"/>
              <a:gd name="T3" fmla="*/ 2147483647 h 43"/>
              <a:gd name="T4" fmla="*/ 0 w 36"/>
              <a:gd name="T5" fmla="*/ 2147483647 h 43"/>
              <a:gd name="T6" fmla="*/ 0 w 36"/>
              <a:gd name="T7" fmla="*/ 2147483647 h 43"/>
              <a:gd name="T8" fmla="*/ 2147483647 w 36"/>
              <a:gd name="T9" fmla="*/ 0 h 43"/>
              <a:gd name="T10" fmla="*/ 2147483647 w 36"/>
              <a:gd name="T11" fmla="*/ 0 h 43"/>
              <a:gd name="T12" fmla="*/ 2147483647 w 36"/>
              <a:gd name="T13" fmla="*/ 2147483647 h 43"/>
              <a:gd name="T14" fmla="*/ 0 60000 65536"/>
              <a:gd name="T15" fmla="*/ 0 60000 65536"/>
              <a:gd name="T16" fmla="*/ 0 60000 65536"/>
              <a:gd name="T17" fmla="*/ 0 60000 65536"/>
              <a:gd name="T18" fmla="*/ 0 60000 65536"/>
              <a:gd name="T19" fmla="*/ 0 60000 65536"/>
              <a:gd name="T20" fmla="*/ 0 60000 65536"/>
              <a:gd name="T21" fmla="*/ 0 w 36"/>
              <a:gd name="T22" fmla="*/ 0 h 43"/>
              <a:gd name="T23" fmla="*/ 36 w 36"/>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43">
                <a:moveTo>
                  <a:pt x="36" y="22"/>
                </a:moveTo>
                <a:lnTo>
                  <a:pt x="16" y="43"/>
                </a:lnTo>
                <a:lnTo>
                  <a:pt x="0" y="27"/>
                </a:lnTo>
                <a:lnTo>
                  <a:pt x="15" y="0"/>
                </a:lnTo>
                <a:lnTo>
                  <a:pt x="36" y="22"/>
                </a:lnTo>
                <a:close/>
              </a:path>
            </a:pathLst>
          </a:custGeom>
          <a:solidFill>
            <a:srgbClr val="000000"/>
          </a:solidFill>
          <a:ln w="0">
            <a:solidFill>
              <a:srgbClr val="000000"/>
            </a:solidFill>
            <a:round/>
            <a:headEnd/>
            <a:tailEnd/>
          </a:ln>
        </p:spPr>
        <p:txBody>
          <a:bodyPr/>
          <a:lstStyle/>
          <a:p>
            <a:endParaRPr lang="en-US"/>
          </a:p>
        </p:txBody>
      </p:sp>
      <p:sp>
        <p:nvSpPr>
          <p:cNvPr id="68326" name="Freeform 740"/>
          <p:cNvSpPr>
            <a:spLocks noChangeAspect="1"/>
          </p:cNvSpPr>
          <p:nvPr/>
        </p:nvSpPr>
        <p:spPr bwMode="auto">
          <a:xfrm>
            <a:off x="8650288" y="4260850"/>
            <a:ext cx="17462" cy="17463"/>
          </a:xfrm>
          <a:custGeom>
            <a:avLst/>
            <a:gdLst>
              <a:gd name="T0" fmla="*/ 2147483647 w 45"/>
              <a:gd name="T1" fmla="*/ 2147483647 h 43"/>
              <a:gd name="T2" fmla="*/ 2147483647 w 45"/>
              <a:gd name="T3" fmla="*/ 2147483647 h 43"/>
              <a:gd name="T4" fmla="*/ 0 w 45"/>
              <a:gd name="T5" fmla="*/ 2147483647 h 43"/>
              <a:gd name="T6" fmla="*/ 2147483647 w 45"/>
              <a:gd name="T7" fmla="*/ 2147483647 h 43"/>
              <a:gd name="T8" fmla="*/ 2147483647 w 45"/>
              <a:gd name="T9" fmla="*/ 0 h 43"/>
              <a:gd name="T10" fmla="*/ 2147483647 w 45"/>
              <a:gd name="T11" fmla="*/ 2147483647 h 43"/>
              <a:gd name="T12" fmla="*/ 2147483647 w 45"/>
              <a:gd name="T13" fmla="*/ 2147483647 h 43"/>
              <a:gd name="T14" fmla="*/ 0 60000 65536"/>
              <a:gd name="T15" fmla="*/ 0 60000 65536"/>
              <a:gd name="T16" fmla="*/ 0 60000 65536"/>
              <a:gd name="T17" fmla="*/ 0 60000 65536"/>
              <a:gd name="T18" fmla="*/ 0 60000 65536"/>
              <a:gd name="T19" fmla="*/ 0 60000 65536"/>
              <a:gd name="T20" fmla="*/ 0 60000 65536"/>
              <a:gd name="T21" fmla="*/ 0 w 45"/>
              <a:gd name="T22" fmla="*/ 0 h 43"/>
              <a:gd name="T23" fmla="*/ 45 w 45"/>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43">
                <a:moveTo>
                  <a:pt x="45" y="16"/>
                </a:moveTo>
                <a:lnTo>
                  <a:pt x="30" y="43"/>
                </a:lnTo>
                <a:lnTo>
                  <a:pt x="0" y="28"/>
                </a:lnTo>
                <a:lnTo>
                  <a:pt x="3" y="29"/>
                </a:lnTo>
                <a:lnTo>
                  <a:pt x="11" y="0"/>
                </a:lnTo>
                <a:lnTo>
                  <a:pt x="14" y="1"/>
                </a:lnTo>
                <a:lnTo>
                  <a:pt x="45" y="16"/>
                </a:lnTo>
                <a:close/>
              </a:path>
            </a:pathLst>
          </a:custGeom>
          <a:solidFill>
            <a:srgbClr val="000000"/>
          </a:solidFill>
          <a:ln w="0">
            <a:solidFill>
              <a:srgbClr val="000000"/>
            </a:solidFill>
            <a:round/>
            <a:headEnd/>
            <a:tailEnd/>
          </a:ln>
        </p:spPr>
        <p:txBody>
          <a:bodyPr/>
          <a:lstStyle/>
          <a:p>
            <a:endParaRPr lang="en-US"/>
          </a:p>
        </p:txBody>
      </p:sp>
      <p:sp>
        <p:nvSpPr>
          <p:cNvPr id="68327" name="Freeform 741"/>
          <p:cNvSpPr>
            <a:spLocks noChangeAspect="1"/>
          </p:cNvSpPr>
          <p:nvPr/>
        </p:nvSpPr>
        <p:spPr bwMode="auto">
          <a:xfrm>
            <a:off x="8639175" y="4257675"/>
            <a:ext cx="17463" cy="14288"/>
          </a:xfrm>
          <a:custGeom>
            <a:avLst/>
            <a:gdLst>
              <a:gd name="T0" fmla="*/ 2147483647 w 47"/>
              <a:gd name="T1" fmla="*/ 2147483647 h 43"/>
              <a:gd name="T2" fmla="*/ 2147483647 w 47"/>
              <a:gd name="T3" fmla="*/ 2147483647 h 43"/>
              <a:gd name="T4" fmla="*/ 2147483647 w 47"/>
              <a:gd name="T5" fmla="*/ 2147483647 h 43"/>
              <a:gd name="T6" fmla="*/ 0 w 47"/>
              <a:gd name="T7" fmla="*/ 2147483647 h 43"/>
              <a:gd name="T8" fmla="*/ 2147483647 w 47"/>
              <a:gd name="T9" fmla="*/ 0 h 43"/>
              <a:gd name="T10" fmla="*/ 2147483647 w 47"/>
              <a:gd name="T11" fmla="*/ 0 h 43"/>
              <a:gd name="T12" fmla="*/ 2147483647 w 47"/>
              <a:gd name="T13" fmla="*/ 2147483647 h 43"/>
              <a:gd name="T14" fmla="*/ 0 60000 65536"/>
              <a:gd name="T15" fmla="*/ 0 60000 65536"/>
              <a:gd name="T16" fmla="*/ 0 60000 65536"/>
              <a:gd name="T17" fmla="*/ 0 60000 65536"/>
              <a:gd name="T18" fmla="*/ 0 60000 65536"/>
              <a:gd name="T19" fmla="*/ 0 60000 65536"/>
              <a:gd name="T20" fmla="*/ 0 60000 65536"/>
              <a:gd name="T21" fmla="*/ 0 w 47"/>
              <a:gd name="T22" fmla="*/ 0 h 43"/>
              <a:gd name="T23" fmla="*/ 47 w 47"/>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43">
                <a:moveTo>
                  <a:pt x="47" y="14"/>
                </a:moveTo>
                <a:lnTo>
                  <a:pt x="39" y="43"/>
                </a:lnTo>
                <a:lnTo>
                  <a:pt x="3" y="31"/>
                </a:lnTo>
                <a:lnTo>
                  <a:pt x="0" y="31"/>
                </a:lnTo>
                <a:lnTo>
                  <a:pt x="4" y="0"/>
                </a:lnTo>
                <a:lnTo>
                  <a:pt x="1" y="0"/>
                </a:lnTo>
                <a:lnTo>
                  <a:pt x="47" y="14"/>
                </a:lnTo>
                <a:close/>
              </a:path>
            </a:pathLst>
          </a:custGeom>
          <a:solidFill>
            <a:srgbClr val="000000"/>
          </a:solidFill>
          <a:ln w="0">
            <a:solidFill>
              <a:srgbClr val="000000"/>
            </a:solidFill>
            <a:round/>
            <a:headEnd/>
            <a:tailEnd/>
          </a:ln>
        </p:spPr>
        <p:txBody>
          <a:bodyPr/>
          <a:lstStyle/>
          <a:p>
            <a:endParaRPr lang="en-US"/>
          </a:p>
        </p:txBody>
      </p:sp>
      <p:sp>
        <p:nvSpPr>
          <p:cNvPr id="68328" name="Freeform 742"/>
          <p:cNvSpPr>
            <a:spLocks noChangeAspect="1"/>
          </p:cNvSpPr>
          <p:nvPr/>
        </p:nvSpPr>
        <p:spPr bwMode="auto">
          <a:xfrm>
            <a:off x="8623300" y="4254500"/>
            <a:ext cx="17463" cy="12700"/>
          </a:xfrm>
          <a:custGeom>
            <a:avLst/>
            <a:gdLst>
              <a:gd name="T0" fmla="*/ 2147483647 w 55"/>
              <a:gd name="T1" fmla="*/ 2147483647 h 38"/>
              <a:gd name="T2" fmla="*/ 2147483647 w 55"/>
              <a:gd name="T3" fmla="*/ 2147483647 h 38"/>
              <a:gd name="T4" fmla="*/ 0 w 55"/>
              <a:gd name="T5" fmla="*/ 2147483647 h 38"/>
              <a:gd name="T6" fmla="*/ 2147483647 w 55"/>
              <a:gd name="T7" fmla="*/ 0 h 38"/>
              <a:gd name="T8" fmla="*/ 2147483647 w 55"/>
              <a:gd name="T9" fmla="*/ 2147483647 h 38"/>
              <a:gd name="T10" fmla="*/ 0 60000 65536"/>
              <a:gd name="T11" fmla="*/ 0 60000 65536"/>
              <a:gd name="T12" fmla="*/ 0 60000 65536"/>
              <a:gd name="T13" fmla="*/ 0 60000 65536"/>
              <a:gd name="T14" fmla="*/ 0 60000 65536"/>
              <a:gd name="T15" fmla="*/ 0 w 55"/>
              <a:gd name="T16" fmla="*/ 0 h 38"/>
              <a:gd name="T17" fmla="*/ 55 w 55"/>
              <a:gd name="T18" fmla="*/ 38 h 38"/>
            </a:gdLst>
            <a:ahLst/>
            <a:cxnLst>
              <a:cxn ang="T10">
                <a:pos x="T0" y="T1"/>
              </a:cxn>
              <a:cxn ang="T11">
                <a:pos x="T2" y="T3"/>
              </a:cxn>
              <a:cxn ang="T12">
                <a:pos x="T4" y="T5"/>
              </a:cxn>
              <a:cxn ang="T13">
                <a:pos x="T6" y="T7"/>
              </a:cxn>
              <a:cxn ang="T14">
                <a:pos x="T8" y="T9"/>
              </a:cxn>
            </a:cxnLst>
            <a:rect l="T15" t="T16" r="T17" b="T18"/>
            <a:pathLst>
              <a:path w="55" h="38">
                <a:moveTo>
                  <a:pt x="55" y="7"/>
                </a:moveTo>
                <a:lnTo>
                  <a:pt x="51" y="38"/>
                </a:lnTo>
                <a:lnTo>
                  <a:pt x="0" y="31"/>
                </a:lnTo>
                <a:lnTo>
                  <a:pt x="4" y="0"/>
                </a:lnTo>
                <a:lnTo>
                  <a:pt x="55" y="7"/>
                </a:lnTo>
                <a:close/>
              </a:path>
            </a:pathLst>
          </a:custGeom>
          <a:solidFill>
            <a:srgbClr val="000000"/>
          </a:solidFill>
          <a:ln w="0">
            <a:solidFill>
              <a:srgbClr val="000000"/>
            </a:solidFill>
            <a:round/>
            <a:headEnd/>
            <a:tailEnd/>
          </a:ln>
        </p:spPr>
        <p:txBody>
          <a:bodyPr/>
          <a:lstStyle/>
          <a:p>
            <a:endParaRPr lang="en-US"/>
          </a:p>
        </p:txBody>
      </p:sp>
      <p:sp>
        <p:nvSpPr>
          <p:cNvPr id="68329" name="Freeform 743"/>
          <p:cNvSpPr>
            <a:spLocks noChangeAspect="1"/>
          </p:cNvSpPr>
          <p:nvPr/>
        </p:nvSpPr>
        <p:spPr bwMode="auto">
          <a:xfrm>
            <a:off x="8434388" y="3833813"/>
            <a:ext cx="341312" cy="428625"/>
          </a:xfrm>
          <a:custGeom>
            <a:avLst/>
            <a:gdLst>
              <a:gd name="T0" fmla="*/ 2147483647 w 989"/>
              <a:gd name="T1" fmla="*/ 2147483647 h 1243"/>
              <a:gd name="T2" fmla="*/ 2147483647 w 989"/>
              <a:gd name="T3" fmla="*/ 2147483647 h 1243"/>
              <a:gd name="T4" fmla="*/ 2147483647 w 989"/>
              <a:gd name="T5" fmla="*/ 2147483647 h 1243"/>
              <a:gd name="T6" fmla="*/ 2147483647 w 989"/>
              <a:gd name="T7" fmla="*/ 2147483647 h 1243"/>
              <a:gd name="T8" fmla="*/ 2147483647 w 989"/>
              <a:gd name="T9" fmla="*/ 2147483647 h 1243"/>
              <a:gd name="T10" fmla="*/ 2147483647 w 989"/>
              <a:gd name="T11" fmla="*/ 2147483647 h 1243"/>
              <a:gd name="T12" fmla="*/ 2147483647 w 989"/>
              <a:gd name="T13" fmla="*/ 2147483647 h 1243"/>
              <a:gd name="T14" fmla="*/ 2147483647 w 989"/>
              <a:gd name="T15" fmla="*/ 2147483647 h 1243"/>
              <a:gd name="T16" fmla="*/ 2147483647 w 989"/>
              <a:gd name="T17" fmla="*/ 2147483647 h 1243"/>
              <a:gd name="T18" fmla="*/ 2147483647 w 989"/>
              <a:gd name="T19" fmla="*/ 2147483647 h 1243"/>
              <a:gd name="T20" fmla="*/ 2147483647 w 989"/>
              <a:gd name="T21" fmla="*/ 2147483647 h 1243"/>
              <a:gd name="T22" fmla="*/ 2147483647 w 989"/>
              <a:gd name="T23" fmla="*/ 2147483647 h 1243"/>
              <a:gd name="T24" fmla="*/ 2147483647 w 989"/>
              <a:gd name="T25" fmla="*/ 2147483647 h 1243"/>
              <a:gd name="T26" fmla="*/ 2147483647 w 989"/>
              <a:gd name="T27" fmla="*/ 2147483647 h 1243"/>
              <a:gd name="T28" fmla="*/ 2147483647 w 989"/>
              <a:gd name="T29" fmla="*/ 2147483647 h 1243"/>
              <a:gd name="T30" fmla="*/ 2147483647 w 989"/>
              <a:gd name="T31" fmla="*/ 2147483647 h 1243"/>
              <a:gd name="T32" fmla="*/ 2147483647 w 989"/>
              <a:gd name="T33" fmla="*/ 2147483647 h 1243"/>
              <a:gd name="T34" fmla="*/ 2147483647 w 989"/>
              <a:gd name="T35" fmla="*/ 2147483647 h 1243"/>
              <a:gd name="T36" fmla="*/ 2147483647 w 989"/>
              <a:gd name="T37" fmla="*/ 2147483647 h 1243"/>
              <a:gd name="T38" fmla="*/ 0 w 989"/>
              <a:gd name="T39" fmla="*/ 2147483647 h 1243"/>
              <a:gd name="T40" fmla="*/ 2147483647 w 989"/>
              <a:gd name="T41" fmla="*/ 2147483647 h 1243"/>
              <a:gd name="T42" fmla="*/ 2147483647 w 989"/>
              <a:gd name="T43" fmla="*/ 2147483647 h 1243"/>
              <a:gd name="T44" fmla="*/ 2147483647 w 989"/>
              <a:gd name="T45" fmla="*/ 2147483647 h 1243"/>
              <a:gd name="T46" fmla="*/ 2147483647 w 989"/>
              <a:gd name="T47" fmla="*/ 2147483647 h 1243"/>
              <a:gd name="T48" fmla="*/ 2147483647 w 989"/>
              <a:gd name="T49" fmla="*/ 2147483647 h 1243"/>
              <a:gd name="T50" fmla="*/ 2147483647 w 989"/>
              <a:gd name="T51" fmla="*/ 2147483647 h 1243"/>
              <a:gd name="T52" fmla="*/ 2147483647 w 989"/>
              <a:gd name="T53" fmla="*/ 2147483647 h 1243"/>
              <a:gd name="T54" fmla="*/ 2147483647 w 989"/>
              <a:gd name="T55" fmla="*/ 2147483647 h 1243"/>
              <a:gd name="T56" fmla="*/ 2147483647 w 989"/>
              <a:gd name="T57" fmla="*/ 2147483647 h 1243"/>
              <a:gd name="T58" fmla="*/ 2147483647 w 989"/>
              <a:gd name="T59" fmla="*/ 2147483647 h 1243"/>
              <a:gd name="T60" fmla="*/ 2147483647 w 989"/>
              <a:gd name="T61" fmla="*/ 2147483647 h 1243"/>
              <a:gd name="T62" fmla="*/ 2147483647 w 989"/>
              <a:gd name="T63" fmla="*/ 2147483647 h 1243"/>
              <a:gd name="T64" fmla="*/ 2147483647 w 989"/>
              <a:gd name="T65" fmla="*/ 0 h 1243"/>
              <a:gd name="T66" fmla="*/ 2147483647 w 989"/>
              <a:gd name="T67" fmla="*/ 2147483647 h 1243"/>
              <a:gd name="T68" fmla="*/ 2147483647 w 989"/>
              <a:gd name="T69" fmla="*/ 2147483647 h 1243"/>
              <a:gd name="T70" fmla="*/ 2147483647 w 989"/>
              <a:gd name="T71" fmla="*/ 2147483647 h 1243"/>
              <a:gd name="T72" fmla="*/ 2147483647 w 989"/>
              <a:gd name="T73" fmla="*/ 2147483647 h 1243"/>
              <a:gd name="T74" fmla="*/ 2147483647 w 989"/>
              <a:gd name="T75" fmla="*/ 2147483647 h 1243"/>
              <a:gd name="T76" fmla="*/ 2147483647 w 989"/>
              <a:gd name="T77" fmla="*/ 2147483647 h 1243"/>
              <a:gd name="T78" fmla="*/ 2147483647 w 989"/>
              <a:gd name="T79" fmla="*/ 2147483647 h 1243"/>
              <a:gd name="T80" fmla="*/ 2147483647 w 989"/>
              <a:gd name="T81" fmla="*/ 2147483647 h 1243"/>
              <a:gd name="T82" fmla="*/ 2147483647 w 989"/>
              <a:gd name="T83" fmla="*/ 2147483647 h 1243"/>
              <a:gd name="T84" fmla="*/ 2147483647 w 989"/>
              <a:gd name="T85" fmla="*/ 2147483647 h 1243"/>
              <a:gd name="T86" fmla="*/ 2147483647 w 989"/>
              <a:gd name="T87" fmla="*/ 2147483647 h 1243"/>
              <a:gd name="T88" fmla="*/ 2147483647 w 989"/>
              <a:gd name="T89" fmla="*/ 2147483647 h 1243"/>
              <a:gd name="T90" fmla="*/ 2147483647 w 989"/>
              <a:gd name="T91" fmla="*/ 2147483647 h 1243"/>
              <a:gd name="T92" fmla="*/ 2147483647 w 989"/>
              <a:gd name="T93" fmla="*/ 2147483647 h 1243"/>
              <a:gd name="T94" fmla="*/ 2147483647 w 989"/>
              <a:gd name="T95" fmla="*/ 2147483647 h 1243"/>
              <a:gd name="T96" fmla="*/ 2147483647 w 989"/>
              <a:gd name="T97" fmla="*/ 2147483647 h 1243"/>
              <a:gd name="T98" fmla="*/ 2147483647 w 989"/>
              <a:gd name="T99" fmla="*/ 2147483647 h 1243"/>
              <a:gd name="T100" fmla="*/ 2147483647 w 989"/>
              <a:gd name="T101" fmla="*/ 2147483647 h 1243"/>
              <a:gd name="T102" fmla="*/ 2147483647 w 989"/>
              <a:gd name="T103" fmla="*/ 2147483647 h 1243"/>
              <a:gd name="T104" fmla="*/ 2147483647 w 989"/>
              <a:gd name="T105" fmla="*/ 2147483647 h 1243"/>
              <a:gd name="T106" fmla="*/ 2147483647 w 989"/>
              <a:gd name="T107" fmla="*/ 2147483647 h 1243"/>
              <a:gd name="T108" fmla="*/ 2147483647 w 989"/>
              <a:gd name="T109" fmla="*/ 2147483647 h 1243"/>
              <a:gd name="T110" fmla="*/ 2147483647 w 989"/>
              <a:gd name="T111" fmla="*/ 2147483647 h 1243"/>
              <a:gd name="T112" fmla="*/ 2147483647 w 989"/>
              <a:gd name="T113" fmla="*/ 2147483647 h 1243"/>
              <a:gd name="T114" fmla="*/ 2147483647 w 989"/>
              <a:gd name="T115" fmla="*/ 2147483647 h 1243"/>
              <a:gd name="T116" fmla="*/ 2147483647 w 989"/>
              <a:gd name="T117" fmla="*/ 2147483647 h 1243"/>
              <a:gd name="T118" fmla="*/ 2147483647 w 989"/>
              <a:gd name="T119" fmla="*/ 2147483647 h 1243"/>
              <a:gd name="T120" fmla="*/ 2147483647 w 989"/>
              <a:gd name="T121" fmla="*/ 2147483647 h 1243"/>
              <a:gd name="T122" fmla="*/ 2147483647 w 989"/>
              <a:gd name="T123" fmla="*/ 2147483647 h 124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89"/>
              <a:gd name="T187" fmla="*/ 0 h 1243"/>
              <a:gd name="T188" fmla="*/ 989 w 989"/>
              <a:gd name="T189" fmla="*/ 1243 h 124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89" h="1243">
                <a:moveTo>
                  <a:pt x="580" y="1243"/>
                </a:moveTo>
                <a:lnTo>
                  <a:pt x="425" y="1243"/>
                </a:lnTo>
                <a:lnTo>
                  <a:pt x="430" y="1241"/>
                </a:lnTo>
                <a:lnTo>
                  <a:pt x="389" y="1241"/>
                </a:lnTo>
                <a:lnTo>
                  <a:pt x="372" y="1233"/>
                </a:lnTo>
                <a:lnTo>
                  <a:pt x="341" y="1189"/>
                </a:lnTo>
                <a:lnTo>
                  <a:pt x="338" y="1156"/>
                </a:lnTo>
                <a:lnTo>
                  <a:pt x="332" y="1150"/>
                </a:lnTo>
                <a:lnTo>
                  <a:pt x="331" y="1053"/>
                </a:lnTo>
                <a:lnTo>
                  <a:pt x="318" y="978"/>
                </a:lnTo>
                <a:lnTo>
                  <a:pt x="297" y="925"/>
                </a:lnTo>
                <a:lnTo>
                  <a:pt x="267" y="887"/>
                </a:lnTo>
                <a:lnTo>
                  <a:pt x="210" y="840"/>
                </a:lnTo>
                <a:lnTo>
                  <a:pt x="145" y="788"/>
                </a:lnTo>
                <a:lnTo>
                  <a:pt x="99" y="739"/>
                </a:lnTo>
                <a:lnTo>
                  <a:pt x="66" y="691"/>
                </a:lnTo>
                <a:lnTo>
                  <a:pt x="36" y="625"/>
                </a:lnTo>
                <a:lnTo>
                  <a:pt x="13" y="543"/>
                </a:lnTo>
                <a:lnTo>
                  <a:pt x="4" y="483"/>
                </a:lnTo>
                <a:lnTo>
                  <a:pt x="0" y="421"/>
                </a:lnTo>
                <a:lnTo>
                  <a:pt x="5" y="357"/>
                </a:lnTo>
                <a:lnTo>
                  <a:pt x="9" y="326"/>
                </a:lnTo>
                <a:lnTo>
                  <a:pt x="26" y="266"/>
                </a:lnTo>
                <a:lnTo>
                  <a:pt x="48" y="221"/>
                </a:lnTo>
                <a:lnTo>
                  <a:pt x="80" y="176"/>
                </a:lnTo>
                <a:lnTo>
                  <a:pt x="150" y="109"/>
                </a:lnTo>
                <a:lnTo>
                  <a:pt x="209" y="71"/>
                </a:lnTo>
                <a:lnTo>
                  <a:pt x="242" y="53"/>
                </a:lnTo>
                <a:lnTo>
                  <a:pt x="318" y="25"/>
                </a:lnTo>
                <a:lnTo>
                  <a:pt x="360" y="15"/>
                </a:lnTo>
                <a:lnTo>
                  <a:pt x="451" y="3"/>
                </a:lnTo>
                <a:lnTo>
                  <a:pt x="501" y="2"/>
                </a:lnTo>
                <a:lnTo>
                  <a:pt x="490" y="0"/>
                </a:lnTo>
                <a:lnTo>
                  <a:pt x="539" y="1"/>
                </a:lnTo>
                <a:lnTo>
                  <a:pt x="586" y="6"/>
                </a:lnTo>
                <a:lnTo>
                  <a:pt x="671" y="23"/>
                </a:lnTo>
                <a:lnTo>
                  <a:pt x="747" y="51"/>
                </a:lnTo>
                <a:lnTo>
                  <a:pt x="812" y="88"/>
                </a:lnTo>
                <a:lnTo>
                  <a:pt x="866" y="129"/>
                </a:lnTo>
                <a:lnTo>
                  <a:pt x="909" y="174"/>
                </a:lnTo>
                <a:lnTo>
                  <a:pt x="941" y="219"/>
                </a:lnTo>
                <a:lnTo>
                  <a:pt x="963" y="264"/>
                </a:lnTo>
                <a:lnTo>
                  <a:pt x="981" y="324"/>
                </a:lnTo>
                <a:lnTo>
                  <a:pt x="988" y="386"/>
                </a:lnTo>
                <a:lnTo>
                  <a:pt x="989" y="450"/>
                </a:lnTo>
                <a:lnTo>
                  <a:pt x="977" y="541"/>
                </a:lnTo>
                <a:lnTo>
                  <a:pt x="954" y="623"/>
                </a:lnTo>
                <a:lnTo>
                  <a:pt x="924" y="688"/>
                </a:lnTo>
                <a:lnTo>
                  <a:pt x="890" y="737"/>
                </a:lnTo>
                <a:lnTo>
                  <a:pt x="845" y="786"/>
                </a:lnTo>
                <a:lnTo>
                  <a:pt x="740" y="868"/>
                </a:lnTo>
                <a:lnTo>
                  <a:pt x="707" y="902"/>
                </a:lnTo>
                <a:lnTo>
                  <a:pt x="692" y="923"/>
                </a:lnTo>
                <a:lnTo>
                  <a:pt x="671" y="976"/>
                </a:lnTo>
                <a:lnTo>
                  <a:pt x="659" y="1051"/>
                </a:lnTo>
                <a:lnTo>
                  <a:pt x="658" y="1147"/>
                </a:lnTo>
                <a:lnTo>
                  <a:pt x="653" y="1153"/>
                </a:lnTo>
                <a:lnTo>
                  <a:pt x="648" y="1187"/>
                </a:lnTo>
                <a:lnTo>
                  <a:pt x="617" y="1231"/>
                </a:lnTo>
                <a:lnTo>
                  <a:pt x="601" y="1239"/>
                </a:lnTo>
                <a:lnTo>
                  <a:pt x="559" y="1239"/>
                </a:lnTo>
                <a:lnTo>
                  <a:pt x="580" y="1243"/>
                </a:lnTo>
                <a:close/>
              </a:path>
            </a:pathLst>
          </a:custGeom>
          <a:solidFill>
            <a:srgbClr val="00FF00"/>
          </a:solidFill>
          <a:ln w="9525">
            <a:solidFill>
              <a:srgbClr val="000000"/>
            </a:solidFill>
            <a:round/>
            <a:headEnd/>
            <a:tailEnd/>
          </a:ln>
        </p:spPr>
        <p:txBody>
          <a:bodyPr/>
          <a:lstStyle/>
          <a:p>
            <a:endParaRPr lang="en-US"/>
          </a:p>
        </p:txBody>
      </p:sp>
      <p:sp>
        <p:nvSpPr>
          <p:cNvPr id="68330" name="Freeform 744"/>
          <p:cNvSpPr>
            <a:spLocks noChangeAspect="1"/>
          </p:cNvSpPr>
          <p:nvPr/>
        </p:nvSpPr>
        <p:spPr bwMode="auto">
          <a:xfrm>
            <a:off x="8553450" y="4259263"/>
            <a:ext cx="79375" cy="9525"/>
          </a:xfrm>
          <a:custGeom>
            <a:avLst/>
            <a:gdLst>
              <a:gd name="T0" fmla="*/ 2147483647 w 235"/>
              <a:gd name="T1" fmla="*/ 0 h 31"/>
              <a:gd name="T2" fmla="*/ 2147483647 w 235"/>
              <a:gd name="T3" fmla="*/ 2147483647 h 31"/>
              <a:gd name="T4" fmla="*/ 0 w 235"/>
              <a:gd name="T5" fmla="*/ 2147483647 h 31"/>
              <a:gd name="T6" fmla="*/ 2147483647 w 235"/>
              <a:gd name="T7" fmla="*/ 2147483647 h 31"/>
              <a:gd name="T8" fmla="*/ 2147483647 w 235"/>
              <a:gd name="T9" fmla="*/ 2147483647 h 31"/>
              <a:gd name="T10" fmla="*/ 2147483647 w 235"/>
              <a:gd name="T11" fmla="*/ 0 h 31"/>
              <a:gd name="T12" fmla="*/ 2147483647 w 235"/>
              <a:gd name="T13" fmla="*/ 0 h 31"/>
              <a:gd name="T14" fmla="*/ 0 60000 65536"/>
              <a:gd name="T15" fmla="*/ 0 60000 65536"/>
              <a:gd name="T16" fmla="*/ 0 60000 65536"/>
              <a:gd name="T17" fmla="*/ 0 60000 65536"/>
              <a:gd name="T18" fmla="*/ 0 60000 65536"/>
              <a:gd name="T19" fmla="*/ 0 60000 65536"/>
              <a:gd name="T20" fmla="*/ 0 60000 65536"/>
              <a:gd name="T21" fmla="*/ 0 w 235"/>
              <a:gd name="T22" fmla="*/ 0 h 31"/>
              <a:gd name="T23" fmla="*/ 235 w 235"/>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5" h="31">
                <a:moveTo>
                  <a:pt x="235" y="0"/>
                </a:moveTo>
                <a:lnTo>
                  <a:pt x="235" y="31"/>
                </a:lnTo>
                <a:lnTo>
                  <a:pt x="0" y="31"/>
                </a:lnTo>
                <a:lnTo>
                  <a:pt x="75" y="1"/>
                </a:lnTo>
                <a:lnTo>
                  <a:pt x="85" y="30"/>
                </a:lnTo>
                <a:lnTo>
                  <a:pt x="161" y="0"/>
                </a:lnTo>
                <a:lnTo>
                  <a:pt x="235" y="0"/>
                </a:lnTo>
                <a:close/>
              </a:path>
            </a:pathLst>
          </a:custGeom>
          <a:solidFill>
            <a:srgbClr val="000000"/>
          </a:solidFill>
          <a:ln w="0">
            <a:solidFill>
              <a:srgbClr val="000000"/>
            </a:solidFill>
            <a:round/>
            <a:headEnd/>
            <a:tailEnd/>
          </a:ln>
        </p:spPr>
        <p:txBody>
          <a:bodyPr/>
          <a:lstStyle/>
          <a:p>
            <a:endParaRPr lang="en-US"/>
          </a:p>
        </p:txBody>
      </p:sp>
      <p:sp>
        <p:nvSpPr>
          <p:cNvPr id="68331" name="Freeform 745"/>
          <p:cNvSpPr>
            <a:spLocks noChangeAspect="1"/>
          </p:cNvSpPr>
          <p:nvPr/>
        </p:nvSpPr>
        <p:spPr bwMode="auto">
          <a:xfrm>
            <a:off x="8555038" y="4257675"/>
            <a:ext cx="53975" cy="11113"/>
          </a:xfrm>
          <a:custGeom>
            <a:avLst/>
            <a:gdLst>
              <a:gd name="T0" fmla="*/ 2147483647 w 161"/>
              <a:gd name="T1" fmla="*/ 2147483647 h 32"/>
              <a:gd name="T2" fmla="*/ 2147483647 w 161"/>
              <a:gd name="T3" fmla="*/ 2147483647 h 32"/>
              <a:gd name="T4" fmla="*/ 0 w 161"/>
              <a:gd name="T5" fmla="*/ 2147483647 h 32"/>
              <a:gd name="T6" fmla="*/ 2147483647 w 161"/>
              <a:gd name="T7" fmla="*/ 2147483647 h 32"/>
              <a:gd name="T8" fmla="*/ 2147483647 w 161"/>
              <a:gd name="T9" fmla="*/ 0 h 32"/>
              <a:gd name="T10" fmla="*/ 2147483647 w 161"/>
              <a:gd name="T11" fmla="*/ 0 h 32"/>
              <a:gd name="T12" fmla="*/ 2147483647 w 161"/>
              <a:gd name="T13" fmla="*/ 2147483647 h 32"/>
              <a:gd name="T14" fmla="*/ 0 60000 65536"/>
              <a:gd name="T15" fmla="*/ 0 60000 65536"/>
              <a:gd name="T16" fmla="*/ 0 60000 65536"/>
              <a:gd name="T17" fmla="*/ 0 60000 65536"/>
              <a:gd name="T18" fmla="*/ 0 60000 65536"/>
              <a:gd name="T19" fmla="*/ 0 60000 65536"/>
              <a:gd name="T20" fmla="*/ 0 60000 65536"/>
              <a:gd name="T21" fmla="*/ 0 w 161"/>
              <a:gd name="T22" fmla="*/ 0 h 32"/>
              <a:gd name="T23" fmla="*/ 161 w 16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 h="32">
                <a:moveTo>
                  <a:pt x="80" y="32"/>
                </a:moveTo>
                <a:lnTo>
                  <a:pt x="70" y="3"/>
                </a:lnTo>
                <a:lnTo>
                  <a:pt x="0" y="31"/>
                </a:lnTo>
                <a:lnTo>
                  <a:pt x="80" y="31"/>
                </a:lnTo>
                <a:lnTo>
                  <a:pt x="80" y="0"/>
                </a:lnTo>
                <a:lnTo>
                  <a:pt x="161" y="0"/>
                </a:lnTo>
                <a:lnTo>
                  <a:pt x="80" y="32"/>
                </a:lnTo>
                <a:close/>
              </a:path>
            </a:pathLst>
          </a:custGeom>
          <a:solidFill>
            <a:srgbClr val="000000"/>
          </a:solidFill>
          <a:ln w="0">
            <a:solidFill>
              <a:srgbClr val="000000"/>
            </a:solidFill>
            <a:round/>
            <a:headEnd/>
            <a:tailEnd/>
          </a:ln>
        </p:spPr>
        <p:txBody>
          <a:bodyPr/>
          <a:lstStyle/>
          <a:p>
            <a:endParaRPr lang="en-US"/>
          </a:p>
        </p:txBody>
      </p:sp>
      <p:sp>
        <p:nvSpPr>
          <p:cNvPr id="68332" name="Freeform 746"/>
          <p:cNvSpPr>
            <a:spLocks noChangeAspect="1"/>
          </p:cNvSpPr>
          <p:nvPr/>
        </p:nvSpPr>
        <p:spPr bwMode="auto">
          <a:xfrm>
            <a:off x="8566150" y="4257675"/>
            <a:ext cx="15875" cy="9525"/>
          </a:xfrm>
          <a:custGeom>
            <a:avLst/>
            <a:gdLst>
              <a:gd name="T0" fmla="*/ 2147483647 w 47"/>
              <a:gd name="T1" fmla="*/ 0 h 31"/>
              <a:gd name="T2" fmla="*/ 2147483647 w 47"/>
              <a:gd name="T3" fmla="*/ 2147483647 h 31"/>
              <a:gd name="T4" fmla="*/ 2147483647 w 47"/>
              <a:gd name="T5" fmla="*/ 2147483647 h 31"/>
              <a:gd name="T6" fmla="*/ 0 w 47"/>
              <a:gd name="T7" fmla="*/ 2147483647 h 31"/>
              <a:gd name="T8" fmla="*/ 2147483647 w 47"/>
              <a:gd name="T9" fmla="*/ 2147483647 h 31"/>
              <a:gd name="T10" fmla="*/ 2147483647 w 47"/>
              <a:gd name="T11" fmla="*/ 0 h 31"/>
              <a:gd name="T12" fmla="*/ 2147483647 w 47"/>
              <a:gd name="T13" fmla="*/ 0 h 31"/>
              <a:gd name="T14" fmla="*/ 0 60000 65536"/>
              <a:gd name="T15" fmla="*/ 0 60000 65536"/>
              <a:gd name="T16" fmla="*/ 0 60000 65536"/>
              <a:gd name="T17" fmla="*/ 0 60000 65536"/>
              <a:gd name="T18" fmla="*/ 0 60000 65536"/>
              <a:gd name="T19" fmla="*/ 0 60000 65536"/>
              <a:gd name="T20" fmla="*/ 0 60000 65536"/>
              <a:gd name="T21" fmla="*/ 0 w 47"/>
              <a:gd name="T22" fmla="*/ 0 h 31"/>
              <a:gd name="T23" fmla="*/ 47 w 47"/>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1">
                <a:moveTo>
                  <a:pt x="47" y="0"/>
                </a:moveTo>
                <a:lnTo>
                  <a:pt x="47" y="31"/>
                </a:lnTo>
                <a:lnTo>
                  <a:pt x="2" y="31"/>
                </a:lnTo>
                <a:lnTo>
                  <a:pt x="0" y="30"/>
                </a:lnTo>
                <a:lnTo>
                  <a:pt x="12" y="1"/>
                </a:lnTo>
                <a:lnTo>
                  <a:pt x="10" y="0"/>
                </a:lnTo>
                <a:lnTo>
                  <a:pt x="47" y="0"/>
                </a:lnTo>
                <a:close/>
              </a:path>
            </a:pathLst>
          </a:custGeom>
          <a:solidFill>
            <a:srgbClr val="000000"/>
          </a:solidFill>
          <a:ln w="0">
            <a:solidFill>
              <a:srgbClr val="000000"/>
            </a:solidFill>
            <a:round/>
            <a:headEnd/>
            <a:tailEnd/>
          </a:ln>
        </p:spPr>
        <p:txBody>
          <a:bodyPr/>
          <a:lstStyle/>
          <a:p>
            <a:endParaRPr lang="en-US"/>
          </a:p>
        </p:txBody>
      </p:sp>
      <p:sp>
        <p:nvSpPr>
          <p:cNvPr id="68333" name="Freeform 747"/>
          <p:cNvSpPr>
            <a:spLocks noChangeAspect="1"/>
          </p:cNvSpPr>
          <p:nvPr/>
        </p:nvSpPr>
        <p:spPr bwMode="auto">
          <a:xfrm>
            <a:off x="8558213" y="4254500"/>
            <a:ext cx="12700" cy="12700"/>
          </a:xfrm>
          <a:custGeom>
            <a:avLst/>
            <a:gdLst>
              <a:gd name="T0" fmla="*/ 2147483647 w 36"/>
              <a:gd name="T1" fmla="*/ 2147483647 h 34"/>
              <a:gd name="T2" fmla="*/ 2147483647 w 36"/>
              <a:gd name="T3" fmla="*/ 2147483647 h 34"/>
              <a:gd name="T4" fmla="*/ 2147483647 w 36"/>
              <a:gd name="T5" fmla="*/ 2147483647 h 34"/>
              <a:gd name="T6" fmla="*/ 0 w 36"/>
              <a:gd name="T7" fmla="*/ 2147483647 h 34"/>
              <a:gd name="T8" fmla="*/ 2147483647 w 36"/>
              <a:gd name="T9" fmla="*/ 2147483647 h 34"/>
              <a:gd name="T10" fmla="*/ 2147483647 w 36"/>
              <a:gd name="T11" fmla="*/ 0 h 34"/>
              <a:gd name="T12" fmla="*/ 2147483647 w 36"/>
              <a:gd name="T13" fmla="*/ 2147483647 h 34"/>
              <a:gd name="T14" fmla="*/ 0 60000 65536"/>
              <a:gd name="T15" fmla="*/ 0 60000 65536"/>
              <a:gd name="T16" fmla="*/ 0 60000 65536"/>
              <a:gd name="T17" fmla="*/ 0 60000 65536"/>
              <a:gd name="T18" fmla="*/ 0 60000 65536"/>
              <a:gd name="T19" fmla="*/ 0 60000 65536"/>
              <a:gd name="T20" fmla="*/ 0 60000 65536"/>
              <a:gd name="T21" fmla="*/ 0 w 36"/>
              <a:gd name="T22" fmla="*/ 0 h 34"/>
              <a:gd name="T23" fmla="*/ 36 w 36"/>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4">
                <a:moveTo>
                  <a:pt x="36" y="5"/>
                </a:moveTo>
                <a:lnTo>
                  <a:pt x="24" y="34"/>
                </a:lnTo>
                <a:lnTo>
                  <a:pt x="2" y="25"/>
                </a:lnTo>
                <a:lnTo>
                  <a:pt x="0" y="22"/>
                </a:lnTo>
                <a:lnTo>
                  <a:pt x="27" y="3"/>
                </a:lnTo>
                <a:lnTo>
                  <a:pt x="25" y="0"/>
                </a:lnTo>
                <a:lnTo>
                  <a:pt x="36" y="5"/>
                </a:lnTo>
                <a:close/>
              </a:path>
            </a:pathLst>
          </a:custGeom>
          <a:solidFill>
            <a:srgbClr val="000000"/>
          </a:solidFill>
          <a:ln w="0">
            <a:solidFill>
              <a:srgbClr val="000000"/>
            </a:solidFill>
            <a:round/>
            <a:headEnd/>
            <a:tailEnd/>
          </a:ln>
        </p:spPr>
        <p:txBody>
          <a:bodyPr/>
          <a:lstStyle/>
          <a:p>
            <a:endParaRPr lang="en-US"/>
          </a:p>
        </p:txBody>
      </p:sp>
      <p:sp>
        <p:nvSpPr>
          <p:cNvPr id="68334" name="Freeform 748"/>
          <p:cNvSpPr>
            <a:spLocks noChangeAspect="1"/>
          </p:cNvSpPr>
          <p:nvPr/>
        </p:nvSpPr>
        <p:spPr bwMode="auto">
          <a:xfrm>
            <a:off x="8545513" y="4241800"/>
            <a:ext cx="20637" cy="20638"/>
          </a:xfrm>
          <a:custGeom>
            <a:avLst/>
            <a:gdLst>
              <a:gd name="T0" fmla="*/ 2147483647 w 60"/>
              <a:gd name="T1" fmla="*/ 2147483647 h 62"/>
              <a:gd name="T2" fmla="*/ 2147483647 w 60"/>
              <a:gd name="T3" fmla="*/ 2147483647 h 62"/>
              <a:gd name="T4" fmla="*/ 2147483647 w 60"/>
              <a:gd name="T5" fmla="*/ 2147483647 h 62"/>
              <a:gd name="T6" fmla="*/ 0 w 60"/>
              <a:gd name="T7" fmla="*/ 2147483647 h 62"/>
              <a:gd name="T8" fmla="*/ 2147483647 w 60"/>
              <a:gd name="T9" fmla="*/ 2147483647 h 62"/>
              <a:gd name="T10" fmla="*/ 2147483647 w 60"/>
              <a:gd name="T11" fmla="*/ 0 h 62"/>
              <a:gd name="T12" fmla="*/ 2147483647 w 60"/>
              <a:gd name="T13" fmla="*/ 2147483647 h 62"/>
              <a:gd name="T14" fmla="*/ 0 60000 65536"/>
              <a:gd name="T15" fmla="*/ 0 60000 65536"/>
              <a:gd name="T16" fmla="*/ 0 60000 65536"/>
              <a:gd name="T17" fmla="*/ 0 60000 65536"/>
              <a:gd name="T18" fmla="*/ 0 60000 65536"/>
              <a:gd name="T19" fmla="*/ 0 60000 65536"/>
              <a:gd name="T20" fmla="*/ 0 60000 65536"/>
              <a:gd name="T21" fmla="*/ 0 w 60"/>
              <a:gd name="T22" fmla="*/ 0 h 62"/>
              <a:gd name="T23" fmla="*/ 60 w 60"/>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62">
                <a:moveTo>
                  <a:pt x="60" y="43"/>
                </a:moveTo>
                <a:lnTo>
                  <a:pt x="33" y="62"/>
                </a:lnTo>
                <a:lnTo>
                  <a:pt x="1" y="15"/>
                </a:lnTo>
                <a:lnTo>
                  <a:pt x="0" y="9"/>
                </a:lnTo>
                <a:lnTo>
                  <a:pt x="31" y="7"/>
                </a:lnTo>
                <a:lnTo>
                  <a:pt x="30" y="0"/>
                </a:lnTo>
                <a:lnTo>
                  <a:pt x="60" y="43"/>
                </a:lnTo>
                <a:close/>
              </a:path>
            </a:pathLst>
          </a:custGeom>
          <a:solidFill>
            <a:srgbClr val="000000"/>
          </a:solidFill>
          <a:ln w="0">
            <a:solidFill>
              <a:srgbClr val="000000"/>
            </a:solidFill>
            <a:round/>
            <a:headEnd/>
            <a:tailEnd/>
          </a:ln>
        </p:spPr>
        <p:txBody>
          <a:bodyPr/>
          <a:lstStyle/>
          <a:p>
            <a:endParaRPr lang="en-US"/>
          </a:p>
        </p:txBody>
      </p:sp>
      <p:sp>
        <p:nvSpPr>
          <p:cNvPr id="68335" name="Freeform 749"/>
          <p:cNvSpPr>
            <a:spLocks noChangeAspect="1"/>
          </p:cNvSpPr>
          <p:nvPr/>
        </p:nvSpPr>
        <p:spPr bwMode="auto">
          <a:xfrm>
            <a:off x="8545513" y="4230688"/>
            <a:ext cx="11112" cy="12700"/>
          </a:xfrm>
          <a:custGeom>
            <a:avLst/>
            <a:gdLst>
              <a:gd name="T0" fmla="*/ 2147483647 w 34"/>
              <a:gd name="T1" fmla="*/ 2147483647 h 47"/>
              <a:gd name="T2" fmla="*/ 2147483647 w 34"/>
              <a:gd name="T3" fmla="*/ 2147483647 h 47"/>
              <a:gd name="T4" fmla="*/ 0 w 34"/>
              <a:gd name="T5" fmla="*/ 2147483647 h 47"/>
              <a:gd name="T6" fmla="*/ 2147483647 w 34"/>
              <a:gd name="T7" fmla="*/ 2147483647 h 47"/>
              <a:gd name="T8" fmla="*/ 2147483647 w 34"/>
              <a:gd name="T9" fmla="*/ 0 h 47"/>
              <a:gd name="T10" fmla="*/ 2147483647 w 34"/>
              <a:gd name="T11" fmla="*/ 2147483647 h 47"/>
              <a:gd name="T12" fmla="*/ 2147483647 w 34"/>
              <a:gd name="T13" fmla="*/ 2147483647 h 47"/>
              <a:gd name="T14" fmla="*/ 0 60000 65536"/>
              <a:gd name="T15" fmla="*/ 0 60000 65536"/>
              <a:gd name="T16" fmla="*/ 0 60000 65536"/>
              <a:gd name="T17" fmla="*/ 0 60000 65536"/>
              <a:gd name="T18" fmla="*/ 0 60000 65536"/>
              <a:gd name="T19" fmla="*/ 0 60000 65536"/>
              <a:gd name="T20" fmla="*/ 0 60000 65536"/>
              <a:gd name="T21" fmla="*/ 0 w 34"/>
              <a:gd name="T22" fmla="*/ 0 h 47"/>
              <a:gd name="T23" fmla="*/ 34 w 34"/>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47">
                <a:moveTo>
                  <a:pt x="34" y="45"/>
                </a:moveTo>
                <a:lnTo>
                  <a:pt x="3" y="47"/>
                </a:lnTo>
                <a:lnTo>
                  <a:pt x="0" y="21"/>
                </a:lnTo>
                <a:lnTo>
                  <a:pt x="5" y="25"/>
                </a:lnTo>
                <a:lnTo>
                  <a:pt x="25" y="0"/>
                </a:lnTo>
                <a:lnTo>
                  <a:pt x="30" y="4"/>
                </a:lnTo>
                <a:lnTo>
                  <a:pt x="34" y="45"/>
                </a:lnTo>
                <a:close/>
              </a:path>
            </a:pathLst>
          </a:custGeom>
          <a:solidFill>
            <a:srgbClr val="000000"/>
          </a:solidFill>
          <a:ln w="0">
            <a:solidFill>
              <a:srgbClr val="000000"/>
            </a:solidFill>
            <a:round/>
            <a:headEnd/>
            <a:tailEnd/>
          </a:ln>
        </p:spPr>
        <p:txBody>
          <a:bodyPr/>
          <a:lstStyle/>
          <a:p>
            <a:endParaRPr lang="en-US"/>
          </a:p>
        </p:txBody>
      </p:sp>
      <p:sp>
        <p:nvSpPr>
          <p:cNvPr id="68336" name="Freeform 750"/>
          <p:cNvSpPr>
            <a:spLocks noChangeAspect="1"/>
          </p:cNvSpPr>
          <p:nvPr/>
        </p:nvSpPr>
        <p:spPr bwMode="auto">
          <a:xfrm>
            <a:off x="8543925" y="4227513"/>
            <a:ext cx="11113" cy="11112"/>
          </a:xfrm>
          <a:custGeom>
            <a:avLst/>
            <a:gdLst>
              <a:gd name="T0" fmla="*/ 2147483647 w 32"/>
              <a:gd name="T1" fmla="*/ 2147483647 h 26"/>
              <a:gd name="T2" fmla="*/ 2147483647 w 32"/>
              <a:gd name="T3" fmla="*/ 2147483647 h 26"/>
              <a:gd name="T4" fmla="*/ 0 w 32"/>
              <a:gd name="T5" fmla="*/ 2147483647 h 26"/>
              <a:gd name="T6" fmla="*/ 0 w 32"/>
              <a:gd name="T7" fmla="*/ 2147483647 h 26"/>
              <a:gd name="T8" fmla="*/ 2147483647 w 32"/>
              <a:gd name="T9" fmla="*/ 2147483647 h 26"/>
              <a:gd name="T10" fmla="*/ 2147483647 w 32"/>
              <a:gd name="T11" fmla="*/ 0 h 26"/>
              <a:gd name="T12" fmla="*/ 2147483647 w 32"/>
              <a:gd name="T13" fmla="*/ 2147483647 h 26"/>
              <a:gd name="T14" fmla="*/ 0 60000 65536"/>
              <a:gd name="T15" fmla="*/ 0 60000 65536"/>
              <a:gd name="T16" fmla="*/ 0 60000 65536"/>
              <a:gd name="T17" fmla="*/ 0 60000 65536"/>
              <a:gd name="T18" fmla="*/ 0 60000 65536"/>
              <a:gd name="T19" fmla="*/ 0 60000 65536"/>
              <a:gd name="T20" fmla="*/ 0 60000 65536"/>
              <a:gd name="T21" fmla="*/ 0 w 32"/>
              <a:gd name="T22" fmla="*/ 0 h 26"/>
              <a:gd name="T23" fmla="*/ 32 w 32"/>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6">
                <a:moveTo>
                  <a:pt x="32" y="1"/>
                </a:moveTo>
                <a:lnTo>
                  <a:pt x="12" y="26"/>
                </a:lnTo>
                <a:lnTo>
                  <a:pt x="0" y="17"/>
                </a:lnTo>
                <a:lnTo>
                  <a:pt x="0" y="8"/>
                </a:lnTo>
                <a:lnTo>
                  <a:pt x="31" y="8"/>
                </a:lnTo>
                <a:lnTo>
                  <a:pt x="31" y="0"/>
                </a:lnTo>
                <a:lnTo>
                  <a:pt x="32" y="1"/>
                </a:lnTo>
                <a:close/>
              </a:path>
            </a:pathLst>
          </a:custGeom>
          <a:solidFill>
            <a:srgbClr val="000000"/>
          </a:solidFill>
          <a:ln w="0">
            <a:solidFill>
              <a:srgbClr val="000000"/>
            </a:solidFill>
            <a:round/>
            <a:headEnd/>
            <a:tailEnd/>
          </a:ln>
        </p:spPr>
        <p:txBody>
          <a:bodyPr/>
          <a:lstStyle/>
          <a:p>
            <a:endParaRPr lang="en-US"/>
          </a:p>
        </p:txBody>
      </p:sp>
      <p:sp>
        <p:nvSpPr>
          <p:cNvPr id="68337" name="Freeform 751"/>
          <p:cNvSpPr>
            <a:spLocks noChangeAspect="1"/>
          </p:cNvSpPr>
          <p:nvPr/>
        </p:nvSpPr>
        <p:spPr bwMode="auto">
          <a:xfrm>
            <a:off x="8540750" y="4197350"/>
            <a:ext cx="14288" cy="34925"/>
          </a:xfrm>
          <a:custGeom>
            <a:avLst/>
            <a:gdLst>
              <a:gd name="T0" fmla="*/ 2147483647 w 32"/>
              <a:gd name="T1" fmla="*/ 2147483647 h 99"/>
              <a:gd name="T2" fmla="*/ 2147483647 w 32"/>
              <a:gd name="T3" fmla="*/ 2147483647 h 99"/>
              <a:gd name="T4" fmla="*/ 0 w 32"/>
              <a:gd name="T5" fmla="*/ 2147483647 h 99"/>
              <a:gd name="T6" fmla="*/ 0 w 32"/>
              <a:gd name="T7" fmla="*/ 2147483647 h 99"/>
              <a:gd name="T8" fmla="*/ 2147483647 w 32"/>
              <a:gd name="T9" fmla="*/ 0 h 99"/>
              <a:gd name="T10" fmla="*/ 2147483647 w 32"/>
              <a:gd name="T11" fmla="*/ 0 h 99"/>
              <a:gd name="T12" fmla="*/ 2147483647 w 32"/>
              <a:gd name="T13" fmla="*/ 2147483647 h 99"/>
              <a:gd name="T14" fmla="*/ 0 60000 65536"/>
              <a:gd name="T15" fmla="*/ 0 60000 65536"/>
              <a:gd name="T16" fmla="*/ 0 60000 65536"/>
              <a:gd name="T17" fmla="*/ 0 60000 65536"/>
              <a:gd name="T18" fmla="*/ 0 60000 65536"/>
              <a:gd name="T19" fmla="*/ 0 60000 65536"/>
              <a:gd name="T20" fmla="*/ 0 60000 65536"/>
              <a:gd name="T21" fmla="*/ 0 w 32"/>
              <a:gd name="T22" fmla="*/ 0 h 99"/>
              <a:gd name="T23" fmla="*/ 32 w 32"/>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99">
                <a:moveTo>
                  <a:pt x="32" y="99"/>
                </a:moveTo>
                <a:lnTo>
                  <a:pt x="1" y="99"/>
                </a:lnTo>
                <a:lnTo>
                  <a:pt x="0" y="4"/>
                </a:lnTo>
                <a:lnTo>
                  <a:pt x="31" y="0"/>
                </a:lnTo>
                <a:lnTo>
                  <a:pt x="32" y="99"/>
                </a:lnTo>
                <a:close/>
              </a:path>
            </a:pathLst>
          </a:custGeom>
          <a:solidFill>
            <a:srgbClr val="000000"/>
          </a:solidFill>
          <a:ln w="0">
            <a:solidFill>
              <a:srgbClr val="000000"/>
            </a:solidFill>
            <a:round/>
            <a:headEnd/>
            <a:tailEnd/>
          </a:ln>
        </p:spPr>
        <p:txBody>
          <a:bodyPr/>
          <a:lstStyle/>
          <a:p>
            <a:endParaRPr lang="en-US"/>
          </a:p>
        </p:txBody>
      </p:sp>
      <p:sp>
        <p:nvSpPr>
          <p:cNvPr id="68338" name="Freeform 752"/>
          <p:cNvSpPr>
            <a:spLocks noChangeAspect="1"/>
          </p:cNvSpPr>
          <p:nvPr/>
        </p:nvSpPr>
        <p:spPr bwMode="auto">
          <a:xfrm>
            <a:off x="8537575" y="4170363"/>
            <a:ext cx="17463" cy="28575"/>
          </a:xfrm>
          <a:custGeom>
            <a:avLst/>
            <a:gdLst>
              <a:gd name="T0" fmla="*/ 2147483647 w 43"/>
              <a:gd name="T1" fmla="*/ 2147483647 h 82"/>
              <a:gd name="T2" fmla="*/ 2147483647 w 43"/>
              <a:gd name="T3" fmla="*/ 2147483647 h 82"/>
              <a:gd name="T4" fmla="*/ 0 w 43"/>
              <a:gd name="T5" fmla="*/ 2147483647 h 82"/>
              <a:gd name="T6" fmla="*/ 2147483647 w 43"/>
              <a:gd name="T7" fmla="*/ 2147483647 h 82"/>
              <a:gd name="T8" fmla="*/ 2147483647 w 43"/>
              <a:gd name="T9" fmla="*/ 0 h 82"/>
              <a:gd name="T10" fmla="*/ 2147483647 w 43"/>
              <a:gd name="T11" fmla="*/ 2147483647 h 82"/>
              <a:gd name="T12" fmla="*/ 2147483647 w 43"/>
              <a:gd name="T13" fmla="*/ 2147483647 h 82"/>
              <a:gd name="T14" fmla="*/ 0 60000 65536"/>
              <a:gd name="T15" fmla="*/ 0 60000 65536"/>
              <a:gd name="T16" fmla="*/ 0 60000 65536"/>
              <a:gd name="T17" fmla="*/ 0 60000 65536"/>
              <a:gd name="T18" fmla="*/ 0 60000 65536"/>
              <a:gd name="T19" fmla="*/ 0 60000 65536"/>
              <a:gd name="T20" fmla="*/ 0 60000 65536"/>
              <a:gd name="T21" fmla="*/ 0 w 43"/>
              <a:gd name="T22" fmla="*/ 0 h 82"/>
              <a:gd name="T23" fmla="*/ 43 w 43"/>
              <a:gd name="T24" fmla="*/ 82 h 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82">
                <a:moveTo>
                  <a:pt x="43" y="78"/>
                </a:moveTo>
                <a:lnTo>
                  <a:pt x="12" y="82"/>
                </a:lnTo>
                <a:lnTo>
                  <a:pt x="0" y="8"/>
                </a:lnTo>
                <a:lnTo>
                  <a:pt x="1" y="10"/>
                </a:lnTo>
                <a:lnTo>
                  <a:pt x="30" y="0"/>
                </a:lnTo>
                <a:lnTo>
                  <a:pt x="31" y="2"/>
                </a:lnTo>
                <a:lnTo>
                  <a:pt x="43" y="78"/>
                </a:lnTo>
                <a:close/>
              </a:path>
            </a:pathLst>
          </a:custGeom>
          <a:solidFill>
            <a:srgbClr val="000000"/>
          </a:solidFill>
          <a:ln w="0">
            <a:solidFill>
              <a:srgbClr val="000000"/>
            </a:solidFill>
            <a:round/>
            <a:headEnd/>
            <a:tailEnd/>
          </a:ln>
        </p:spPr>
        <p:txBody>
          <a:bodyPr/>
          <a:lstStyle/>
          <a:p>
            <a:endParaRPr lang="en-US"/>
          </a:p>
        </p:txBody>
      </p:sp>
      <p:sp>
        <p:nvSpPr>
          <p:cNvPr id="68339" name="Freeform 753"/>
          <p:cNvSpPr>
            <a:spLocks noChangeAspect="1"/>
          </p:cNvSpPr>
          <p:nvPr/>
        </p:nvSpPr>
        <p:spPr bwMode="auto">
          <a:xfrm>
            <a:off x="8531225" y="4151313"/>
            <a:ext cx="15875" cy="23812"/>
          </a:xfrm>
          <a:custGeom>
            <a:avLst/>
            <a:gdLst>
              <a:gd name="T0" fmla="*/ 2147483647 w 49"/>
              <a:gd name="T1" fmla="*/ 2147483647 h 67"/>
              <a:gd name="T2" fmla="*/ 2147483647 w 49"/>
              <a:gd name="T3" fmla="*/ 2147483647 h 67"/>
              <a:gd name="T4" fmla="*/ 0 w 49"/>
              <a:gd name="T5" fmla="*/ 2147483647 h 67"/>
              <a:gd name="T6" fmla="*/ 2147483647 w 49"/>
              <a:gd name="T7" fmla="*/ 2147483647 h 67"/>
              <a:gd name="T8" fmla="*/ 2147483647 w 49"/>
              <a:gd name="T9" fmla="*/ 0 h 67"/>
              <a:gd name="T10" fmla="*/ 2147483647 w 49"/>
              <a:gd name="T11" fmla="*/ 2147483647 h 67"/>
              <a:gd name="T12" fmla="*/ 2147483647 w 49"/>
              <a:gd name="T13" fmla="*/ 2147483647 h 67"/>
              <a:gd name="T14" fmla="*/ 0 60000 65536"/>
              <a:gd name="T15" fmla="*/ 0 60000 65536"/>
              <a:gd name="T16" fmla="*/ 0 60000 65536"/>
              <a:gd name="T17" fmla="*/ 0 60000 65536"/>
              <a:gd name="T18" fmla="*/ 0 60000 65536"/>
              <a:gd name="T19" fmla="*/ 0 60000 65536"/>
              <a:gd name="T20" fmla="*/ 0 60000 65536"/>
              <a:gd name="T21" fmla="*/ 0 w 49"/>
              <a:gd name="T22" fmla="*/ 0 h 67"/>
              <a:gd name="T23" fmla="*/ 49 w 49"/>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67">
                <a:moveTo>
                  <a:pt x="49" y="57"/>
                </a:moveTo>
                <a:lnTo>
                  <a:pt x="20" y="67"/>
                </a:lnTo>
                <a:lnTo>
                  <a:pt x="0" y="17"/>
                </a:lnTo>
                <a:lnTo>
                  <a:pt x="1" y="18"/>
                </a:lnTo>
                <a:lnTo>
                  <a:pt x="26" y="0"/>
                </a:lnTo>
                <a:lnTo>
                  <a:pt x="27" y="1"/>
                </a:lnTo>
                <a:lnTo>
                  <a:pt x="49" y="57"/>
                </a:lnTo>
                <a:close/>
              </a:path>
            </a:pathLst>
          </a:custGeom>
          <a:solidFill>
            <a:srgbClr val="000000"/>
          </a:solidFill>
          <a:ln w="0">
            <a:solidFill>
              <a:srgbClr val="000000"/>
            </a:solidFill>
            <a:round/>
            <a:headEnd/>
            <a:tailEnd/>
          </a:ln>
        </p:spPr>
        <p:txBody>
          <a:bodyPr/>
          <a:lstStyle/>
          <a:p>
            <a:endParaRPr lang="en-US"/>
          </a:p>
        </p:txBody>
      </p:sp>
      <p:sp>
        <p:nvSpPr>
          <p:cNvPr id="68340" name="Freeform 754"/>
          <p:cNvSpPr>
            <a:spLocks noChangeAspect="1"/>
          </p:cNvSpPr>
          <p:nvPr/>
        </p:nvSpPr>
        <p:spPr bwMode="auto">
          <a:xfrm>
            <a:off x="8523288" y="4135438"/>
            <a:ext cx="15875" cy="22225"/>
          </a:xfrm>
          <a:custGeom>
            <a:avLst/>
            <a:gdLst>
              <a:gd name="T0" fmla="*/ 2147483647 w 53"/>
              <a:gd name="T1" fmla="*/ 2147483647 h 61"/>
              <a:gd name="T2" fmla="*/ 2147483647 w 53"/>
              <a:gd name="T3" fmla="*/ 2147483647 h 61"/>
              <a:gd name="T4" fmla="*/ 2147483647 w 53"/>
              <a:gd name="T5" fmla="*/ 2147483647 h 61"/>
              <a:gd name="T6" fmla="*/ 0 w 53"/>
              <a:gd name="T7" fmla="*/ 2147483647 h 61"/>
              <a:gd name="T8" fmla="*/ 2147483647 w 53"/>
              <a:gd name="T9" fmla="*/ 2147483647 h 61"/>
              <a:gd name="T10" fmla="*/ 2147483647 w 53"/>
              <a:gd name="T11" fmla="*/ 0 h 61"/>
              <a:gd name="T12" fmla="*/ 2147483647 w 53"/>
              <a:gd name="T13" fmla="*/ 2147483647 h 61"/>
              <a:gd name="T14" fmla="*/ 0 60000 65536"/>
              <a:gd name="T15" fmla="*/ 0 60000 65536"/>
              <a:gd name="T16" fmla="*/ 0 60000 65536"/>
              <a:gd name="T17" fmla="*/ 0 60000 65536"/>
              <a:gd name="T18" fmla="*/ 0 60000 65536"/>
              <a:gd name="T19" fmla="*/ 0 60000 65536"/>
              <a:gd name="T20" fmla="*/ 0 60000 65536"/>
              <a:gd name="T21" fmla="*/ 0 w 53"/>
              <a:gd name="T22" fmla="*/ 0 h 61"/>
              <a:gd name="T23" fmla="*/ 53 w 53"/>
              <a:gd name="T24" fmla="*/ 61 h 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61">
                <a:moveTo>
                  <a:pt x="53" y="43"/>
                </a:moveTo>
                <a:lnTo>
                  <a:pt x="28" y="61"/>
                </a:lnTo>
                <a:lnTo>
                  <a:pt x="1" y="27"/>
                </a:lnTo>
                <a:lnTo>
                  <a:pt x="0" y="26"/>
                </a:lnTo>
                <a:lnTo>
                  <a:pt x="21" y="1"/>
                </a:lnTo>
                <a:lnTo>
                  <a:pt x="20" y="0"/>
                </a:lnTo>
                <a:lnTo>
                  <a:pt x="53" y="43"/>
                </a:lnTo>
                <a:close/>
              </a:path>
            </a:pathLst>
          </a:custGeom>
          <a:solidFill>
            <a:srgbClr val="000000"/>
          </a:solidFill>
          <a:ln w="0">
            <a:solidFill>
              <a:srgbClr val="000000"/>
            </a:solidFill>
            <a:round/>
            <a:headEnd/>
            <a:tailEnd/>
          </a:ln>
        </p:spPr>
        <p:txBody>
          <a:bodyPr/>
          <a:lstStyle/>
          <a:p>
            <a:endParaRPr lang="en-US"/>
          </a:p>
        </p:txBody>
      </p:sp>
      <p:sp>
        <p:nvSpPr>
          <p:cNvPr id="68341" name="Freeform 755"/>
          <p:cNvSpPr>
            <a:spLocks noChangeAspect="1"/>
          </p:cNvSpPr>
          <p:nvPr/>
        </p:nvSpPr>
        <p:spPr bwMode="auto">
          <a:xfrm>
            <a:off x="8493125" y="4121150"/>
            <a:ext cx="36513" cy="23813"/>
          </a:xfrm>
          <a:custGeom>
            <a:avLst/>
            <a:gdLst>
              <a:gd name="T0" fmla="*/ 2147483647 w 111"/>
              <a:gd name="T1" fmla="*/ 2147483647 h 74"/>
              <a:gd name="T2" fmla="*/ 2147483647 w 111"/>
              <a:gd name="T3" fmla="*/ 2147483647 h 74"/>
              <a:gd name="T4" fmla="*/ 0 w 111"/>
              <a:gd name="T5" fmla="*/ 0 h 74"/>
              <a:gd name="T6" fmla="*/ 2147483647 w 111"/>
              <a:gd name="T7" fmla="*/ 2147483647 h 74"/>
              <a:gd name="T8" fmla="*/ 2147483647 w 111"/>
              <a:gd name="T9" fmla="*/ 2147483647 h 74"/>
              <a:gd name="T10" fmla="*/ 2147483647 w 111"/>
              <a:gd name="T11" fmla="*/ 2147483647 h 74"/>
              <a:gd name="T12" fmla="*/ 2147483647 w 111"/>
              <a:gd name="T13" fmla="*/ 2147483647 h 74"/>
              <a:gd name="T14" fmla="*/ 0 60000 65536"/>
              <a:gd name="T15" fmla="*/ 0 60000 65536"/>
              <a:gd name="T16" fmla="*/ 0 60000 65536"/>
              <a:gd name="T17" fmla="*/ 0 60000 65536"/>
              <a:gd name="T18" fmla="*/ 0 60000 65536"/>
              <a:gd name="T19" fmla="*/ 0 60000 65536"/>
              <a:gd name="T20" fmla="*/ 0 60000 65536"/>
              <a:gd name="T21" fmla="*/ 0 w 111"/>
              <a:gd name="T22" fmla="*/ 0 h 74"/>
              <a:gd name="T23" fmla="*/ 111 w 111"/>
              <a:gd name="T24" fmla="*/ 74 h 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1" h="74">
                <a:moveTo>
                  <a:pt x="111" y="49"/>
                </a:moveTo>
                <a:lnTo>
                  <a:pt x="90" y="74"/>
                </a:lnTo>
                <a:lnTo>
                  <a:pt x="0" y="0"/>
                </a:lnTo>
                <a:lnTo>
                  <a:pt x="34" y="27"/>
                </a:lnTo>
                <a:lnTo>
                  <a:pt x="53" y="3"/>
                </a:lnTo>
                <a:lnTo>
                  <a:pt x="87" y="30"/>
                </a:lnTo>
                <a:lnTo>
                  <a:pt x="111" y="49"/>
                </a:lnTo>
                <a:close/>
              </a:path>
            </a:pathLst>
          </a:custGeom>
          <a:solidFill>
            <a:srgbClr val="000000"/>
          </a:solidFill>
          <a:ln w="0">
            <a:solidFill>
              <a:srgbClr val="000000"/>
            </a:solidFill>
            <a:round/>
            <a:headEnd/>
            <a:tailEnd/>
          </a:ln>
        </p:spPr>
        <p:txBody>
          <a:bodyPr/>
          <a:lstStyle/>
          <a:p>
            <a:endParaRPr lang="en-US"/>
          </a:p>
        </p:txBody>
      </p:sp>
      <p:sp>
        <p:nvSpPr>
          <p:cNvPr id="68342" name="Freeform 756"/>
          <p:cNvSpPr>
            <a:spLocks noChangeAspect="1"/>
          </p:cNvSpPr>
          <p:nvPr/>
        </p:nvSpPr>
        <p:spPr bwMode="auto">
          <a:xfrm>
            <a:off x="8478838" y="4102100"/>
            <a:ext cx="30162" cy="26988"/>
          </a:xfrm>
          <a:custGeom>
            <a:avLst/>
            <a:gdLst>
              <a:gd name="T0" fmla="*/ 2147483647 w 87"/>
              <a:gd name="T1" fmla="*/ 2147483647 h 76"/>
              <a:gd name="T2" fmla="*/ 2147483647 w 87"/>
              <a:gd name="T3" fmla="*/ 2147483647 h 76"/>
              <a:gd name="T4" fmla="*/ 2147483647 w 87"/>
              <a:gd name="T5" fmla="*/ 2147483647 h 76"/>
              <a:gd name="T6" fmla="*/ 0 w 87"/>
              <a:gd name="T7" fmla="*/ 2147483647 h 76"/>
              <a:gd name="T8" fmla="*/ 2147483647 w 87"/>
              <a:gd name="T9" fmla="*/ 2147483647 h 76"/>
              <a:gd name="T10" fmla="*/ 2147483647 w 87"/>
              <a:gd name="T11" fmla="*/ 0 h 76"/>
              <a:gd name="T12" fmla="*/ 2147483647 w 87"/>
              <a:gd name="T13" fmla="*/ 2147483647 h 76"/>
              <a:gd name="T14" fmla="*/ 0 60000 65536"/>
              <a:gd name="T15" fmla="*/ 0 60000 65536"/>
              <a:gd name="T16" fmla="*/ 0 60000 65536"/>
              <a:gd name="T17" fmla="*/ 0 60000 65536"/>
              <a:gd name="T18" fmla="*/ 0 60000 65536"/>
              <a:gd name="T19" fmla="*/ 0 60000 65536"/>
              <a:gd name="T20" fmla="*/ 0 60000 65536"/>
              <a:gd name="T21" fmla="*/ 0 w 87"/>
              <a:gd name="T22" fmla="*/ 0 h 76"/>
              <a:gd name="T23" fmla="*/ 87 w 87"/>
              <a:gd name="T24" fmla="*/ 76 h 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 h="76">
                <a:moveTo>
                  <a:pt x="87" y="52"/>
                </a:moveTo>
                <a:lnTo>
                  <a:pt x="68" y="76"/>
                </a:lnTo>
                <a:lnTo>
                  <a:pt x="2" y="25"/>
                </a:lnTo>
                <a:lnTo>
                  <a:pt x="0" y="22"/>
                </a:lnTo>
                <a:lnTo>
                  <a:pt x="23" y="2"/>
                </a:lnTo>
                <a:lnTo>
                  <a:pt x="21" y="0"/>
                </a:lnTo>
                <a:lnTo>
                  <a:pt x="87" y="52"/>
                </a:lnTo>
                <a:close/>
              </a:path>
            </a:pathLst>
          </a:custGeom>
          <a:solidFill>
            <a:srgbClr val="000000"/>
          </a:solidFill>
          <a:ln w="0">
            <a:solidFill>
              <a:srgbClr val="000000"/>
            </a:solidFill>
            <a:round/>
            <a:headEnd/>
            <a:tailEnd/>
          </a:ln>
        </p:spPr>
        <p:txBody>
          <a:bodyPr/>
          <a:lstStyle/>
          <a:p>
            <a:endParaRPr lang="en-US"/>
          </a:p>
        </p:txBody>
      </p:sp>
      <p:sp>
        <p:nvSpPr>
          <p:cNvPr id="68343" name="Freeform 757"/>
          <p:cNvSpPr>
            <a:spLocks noChangeAspect="1"/>
          </p:cNvSpPr>
          <p:nvPr/>
        </p:nvSpPr>
        <p:spPr bwMode="auto">
          <a:xfrm>
            <a:off x="8462963" y="4086225"/>
            <a:ext cx="25400" cy="23813"/>
          </a:xfrm>
          <a:custGeom>
            <a:avLst/>
            <a:gdLst>
              <a:gd name="T0" fmla="*/ 2147483647 w 74"/>
              <a:gd name="T1" fmla="*/ 2147483647 h 68"/>
              <a:gd name="T2" fmla="*/ 2147483647 w 74"/>
              <a:gd name="T3" fmla="*/ 2147483647 h 68"/>
              <a:gd name="T4" fmla="*/ 0 w 74"/>
              <a:gd name="T5" fmla="*/ 2147483647 h 68"/>
              <a:gd name="T6" fmla="*/ 2147483647 w 74"/>
              <a:gd name="T7" fmla="*/ 2147483647 h 68"/>
              <a:gd name="T8" fmla="*/ 2147483647 w 74"/>
              <a:gd name="T9" fmla="*/ 0 h 68"/>
              <a:gd name="T10" fmla="*/ 2147483647 w 74"/>
              <a:gd name="T11" fmla="*/ 2147483647 h 68"/>
              <a:gd name="T12" fmla="*/ 2147483647 w 74"/>
              <a:gd name="T13" fmla="*/ 2147483647 h 68"/>
              <a:gd name="T14" fmla="*/ 0 60000 65536"/>
              <a:gd name="T15" fmla="*/ 0 60000 65536"/>
              <a:gd name="T16" fmla="*/ 0 60000 65536"/>
              <a:gd name="T17" fmla="*/ 0 60000 65536"/>
              <a:gd name="T18" fmla="*/ 0 60000 65536"/>
              <a:gd name="T19" fmla="*/ 0 60000 65536"/>
              <a:gd name="T20" fmla="*/ 0 60000 65536"/>
              <a:gd name="T21" fmla="*/ 0 w 74"/>
              <a:gd name="T22" fmla="*/ 0 h 68"/>
              <a:gd name="T23" fmla="*/ 74 w 74"/>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68">
                <a:moveTo>
                  <a:pt x="74" y="48"/>
                </a:moveTo>
                <a:lnTo>
                  <a:pt x="51" y="68"/>
                </a:lnTo>
                <a:lnTo>
                  <a:pt x="0" y="15"/>
                </a:lnTo>
                <a:lnTo>
                  <a:pt x="4" y="19"/>
                </a:lnTo>
                <a:lnTo>
                  <a:pt x="31" y="0"/>
                </a:lnTo>
                <a:lnTo>
                  <a:pt x="34" y="4"/>
                </a:lnTo>
                <a:lnTo>
                  <a:pt x="74" y="48"/>
                </a:lnTo>
                <a:close/>
              </a:path>
            </a:pathLst>
          </a:custGeom>
          <a:solidFill>
            <a:srgbClr val="000000"/>
          </a:solidFill>
          <a:ln w="0">
            <a:solidFill>
              <a:srgbClr val="000000"/>
            </a:solidFill>
            <a:round/>
            <a:headEnd/>
            <a:tailEnd/>
          </a:ln>
        </p:spPr>
        <p:txBody>
          <a:bodyPr/>
          <a:lstStyle/>
          <a:p>
            <a:endParaRPr lang="en-US"/>
          </a:p>
        </p:txBody>
      </p:sp>
      <p:sp>
        <p:nvSpPr>
          <p:cNvPr id="68344" name="Freeform 758"/>
          <p:cNvSpPr>
            <a:spLocks noChangeAspect="1"/>
          </p:cNvSpPr>
          <p:nvPr/>
        </p:nvSpPr>
        <p:spPr bwMode="auto">
          <a:xfrm>
            <a:off x="8451850" y="4068763"/>
            <a:ext cx="20638" cy="25400"/>
          </a:xfrm>
          <a:custGeom>
            <a:avLst/>
            <a:gdLst>
              <a:gd name="T0" fmla="*/ 2147483647 w 62"/>
              <a:gd name="T1" fmla="*/ 2147483647 h 70"/>
              <a:gd name="T2" fmla="*/ 2147483647 w 62"/>
              <a:gd name="T3" fmla="*/ 2147483647 h 70"/>
              <a:gd name="T4" fmla="*/ 2147483647 w 62"/>
              <a:gd name="T5" fmla="*/ 2147483647 h 70"/>
              <a:gd name="T6" fmla="*/ 0 w 62"/>
              <a:gd name="T7" fmla="*/ 2147483647 h 70"/>
              <a:gd name="T8" fmla="*/ 2147483647 w 62"/>
              <a:gd name="T9" fmla="*/ 2147483647 h 70"/>
              <a:gd name="T10" fmla="*/ 2147483647 w 62"/>
              <a:gd name="T11" fmla="*/ 0 h 70"/>
              <a:gd name="T12" fmla="*/ 2147483647 w 62"/>
              <a:gd name="T13" fmla="*/ 2147483647 h 70"/>
              <a:gd name="T14" fmla="*/ 0 60000 65536"/>
              <a:gd name="T15" fmla="*/ 0 60000 65536"/>
              <a:gd name="T16" fmla="*/ 0 60000 65536"/>
              <a:gd name="T17" fmla="*/ 0 60000 65536"/>
              <a:gd name="T18" fmla="*/ 0 60000 65536"/>
              <a:gd name="T19" fmla="*/ 0 60000 65536"/>
              <a:gd name="T20" fmla="*/ 0 60000 65536"/>
              <a:gd name="T21" fmla="*/ 0 w 62"/>
              <a:gd name="T22" fmla="*/ 0 h 70"/>
              <a:gd name="T23" fmla="*/ 62 w 62"/>
              <a:gd name="T24" fmla="*/ 70 h 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70">
                <a:moveTo>
                  <a:pt x="62" y="51"/>
                </a:moveTo>
                <a:lnTo>
                  <a:pt x="35" y="70"/>
                </a:lnTo>
                <a:lnTo>
                  <a:pt x="2" y="23"/>
                </a:lnTo>
                <a:lnTo>
                  <a:pt x="0" y="18"/>
                </a:lnTo>
                <a:lnTo>
                  <a:pt x="29" y="5"/>
                </a:lnTo>
                <a:lnTo>
                  <a:pt x="27" y="0"/>
                </a:lnTo>
                <a:lnTo>
                  <a:pt x="62" y="51"/>
                </a:lnTo>
                <a:close/>
              </a:path>
            </a:pathLst>
          </a:custGeom>
          <a:solidFill>
            <a:srgbClr val="000000"/>
          </a:solidFill>
          <a:ln w="0">
            <a:solidFill>
              <a:srgbClr val="000000"/>
            </a:solidFill>
            <a:round/>
            <a:headEnd/>
            <a:tailEnd/>
          </a:ln>
        </p:spPr>
        <p:txBody>
          <a:bodyPr/>
          <a:lstStyle/>
          <a:p>
            <a:endParaRPr lang="en-US"/>
          </a:p>
        </p:txBody>
      </p:sp>
      <p:sp>
        <p:nvSpPr>
          <p:cNvPr id="68345" name="Freeform 759"/>
          <p:cNvSpPr>
            <a:spLocks noChangeAspect="1"/>
          </p:cNvSpPr>
          <p:nvPr/>
        </p:nvSpPr>
        <p:spPr bwMode="auto">
          <a:xfrm>
            <a:off x="8439150" y="4049713"/>
            <a:ext cx="22225" cy="25400"/>
          </a:xfrm>
          <a:custGeom>
            <a:avLst/>
            <a:gdLst>
              <a:gd name="T0" fmla="*/ 2147483647 w 60"/>
              <a:gd name="T1" fmla="*/ 2147483647 h 76"/>
              <a:gd name="T2" fmla="*/ 2147483647 w 60"/>
              <a:gd name="T3" fmla="*/ 2147483647 h 76"/>
              <a:gd name="T4" fmla="*/ 0 w 60"/>
              <a:gd name="T5" fmla="*/ 2147483647 h 76"/>
              <a:gd name="T6" fmla="*/ 0 w 60"/>
              <a:gd name="T7" fmla="*/ 2147483647 h 76"/>
              <a:gd name="T8" fmla="*/ 2147483647 w 60"/>
              <a:gd name="T9" fmla="*/ 0 h 76"/>
              <a:gd name="T10" fmla="*/ 2147483647 w 60"/>
              <a:gd name="T11" fmla="*/ 0 h 76"/>
              <a:gd name="T12" fmla="*/ 2147483647 w 60"/>
              <a:gd name="T13" fmla="*/ 2147483647 h 76"/>
              <a:gd name="T14" fmla="*/ 0 60000 65536"/>
              <a:gd name="T15" fmla="*/ 0 60000 65536"/>
              <a:gd name="T16" fmla="*/ 0 60000 65536"/>
              <a:gd name="T17" fmla="*/ 0 60000 65536"/>
              <a:gd name="T18" fmla="*/ 0 60000 65536"/>
              <a:gd name="T19" fmla="*/ 0 60000 65536"/>
              <a:gd name="T20" fmla="*/ 0 60000 65536"/>
              <a:gd name="T21" fmla="*/ 0 w 60"/>
              <a:gd name="T22" fmla="*/ 0 h 76"/>
              <a:gd name="T23" fmla="*/ 60 w 60"/>
              <a:gd name="T24" fmla="*/ 76 h 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76">
                <a:moveTo>
                  <a:pt x="60" y="63"/>
                </a:moveTo>
                <a:lnTo>
                  <a:pt x="31" y="76"/>
                </a:lnTo>
                <a:lnTo>
                  <a:pt x="0" y="8"/>
                </a:lnTo>
                <a:lnTo>
                  <a:pt x="31" y="0"/>
                </a:lnTo>
                <a:lnTo>
                  <a:pt x="60" y="63"/>
                </a:lnTo>
                <a:close/>
              </a:path>
            </a:pathLst>
          </a:custGeom>
          <a:solidFill>
            <a:srgbClr val="000000"/>
          </a:solidFill>
          <a:ln w="0">
            <a:solidFill>
              <a:srgbClr val="000000"/>
            </a:solidFill>
            <a:round/>
            <a:headEnd/>
            <a:tailEnd/>
          </a:ln>
        </p:spPr>
        <p:txBody>
          <a:bodyPr/>
          <a:lstStyle/>
          <a:p>
            <a:endParaRPr lang="en-US"/>
          </a:p>
        </p:txBody>
      </p:sp>
      <p:sp>
        <p:nvSpPr>
          <p:cNvPr id="68346" name="Freeform 760"/>
          <p:cNvSpPr>
            <a:spLocks noChangeAspect="1"/>
          </p:cNvSpPr>
          <p:nvPr/>
        </p:nvSpPr>
        <p:spPr bwMode="auto">
          <a:xfrm>
            <a:off x="8431213" y="4019550"/>
            <a:ext cx="20637" cy="31750"/>
          </a:xfrm>
          <a:custGeom>
            <a:avLst/>
            <a:gdLst>
              <a:gd name="T0" fmla="*/ 2147483647 w 54"/>
              <a:gd name="T1" fmla="*/ 2147483647 h 93"/>
              <a:gd name="T2" fmla="*/ 2147483647 w 54"/>
              <a:gd name="T3" fmla="*/ 2147483647 h 93"/>
              <a:gd name="T4" fmla="*/ 2147483647 w 54"/>
              <a:gd name="T5" fmla="*/ 2147483647 h 93"/>
              <a:gd name="T6" fmla="*/ 0 w 54"/>
              <a:gd name="T7" fmla="*/ 2147483647 h 93"/>
              <a:gd name="T8" fmla="*/ 2147483647 w 54"/>
              <a:gd name="T9" fmla="*/ 2147483647 h 93"/>
              <a:gd name="T10" fmla="*/ 2147483647 w 54"/>
              <a:gd name="T11" fmla="*/ 0 h 93"/>
              <a:gd name="T12" fmla="*/ 2147483647 w 54"/>
              <a:gd name="T13" fmla="*/ 2147483647 h 93"/>
              <a:gd name="T14" fmla="*/ 0 60000 65536"/>
              <a:gd name="T15" fmla="*/ 0 60000 65536"/>
              <a:gd name="T16" fmla="*/ 0 60000 65536"/>
              <a:gd name="T17" fmla="*/ 0 60000 65536"/>
              <a:gd name="T18" fmla="*/ 0 60000 65536"/>
              <a:gd name="T19" fmla="*/ 0 60000 65536"/>
              <a:gd name="T20" fmla="*/ 0 60000 65536"/>
              <a:gd name="T21" fmla="*/ 0 w 54"/>
              <a:gd name="T22" fmla="*/ 0 h 93"/>
              <a:gd name="T23" fmla="*/ 54 w 54"/>
              <a:gd name="T24" fmla="*/ 93 h 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93">
                <a:moveTo>
                  <a:pt x="54" y="85"/>
                </a:moveTo>
                <a:lnTo>
                  <a:pt x="23" y="93"/>
                </a:lnTo>
                <a:lnTo>
                  <a:pt x="1" y="14"/>
                </a:lnTo>
                <a:lnTo>
                  <a:pt x="0" y="9"/>
                </a:lnTo>
                <a:lnTo>
                  <a:pt x="31" y="5"/>
                </a:lnTo>
                <a:lnTo>
                  <a:pt x="30" y="0"/>
                </a:lnTo>
                <a:lnTo>
                  <a:pt x="54" y="85"/>
                </a:lnTo>
                <a:close/>
              </a:path>
            </a:pathLst>
          </a:custGeom>
          <a:solidFill>
            <a:srgbClr val="000000"/>
          </a:solidFill>
          <a:ln w="0">
            <a:solidFill>
              <a:srgbClr val="000000"/>
            </a:solidFill>
            <a:round/>
            <a:headEnd/>
            <a:tailEnd/>
          </a:ln>
        </p:spPr>
        <p:txBody>
          <a:bodyPr/>
          <a:lstStyle/>
          <a:p>
            <a:endParaRPr lang="en-US"/>
          </a:p>
        </p:txBody>
      </p:sp>
      <p:sp>
        <p:nvSpPr>
          <p:cNvPr id="68347" name="Freeform 761"/>
          <p:cNvSpPr>
            <a:spLocks noChangeAspect="1"/>
          </p:cNvSpPr>
          <p:nvPr/>
        </p:nvSpPr>
        <p:spPr bwMode="auto">
          <a:xfrm>
            <a:off x="8429625" y="4000500"/>
            <a:ext cx="14288" cy="22225"/>
          </a:xfrm>
          <a:custGeom>
            <a:avLst/>
            <a:gdLst>
              <a:gd name="T0" fmla="*/ 2147483647 w 40"/>
              <a:gd name="T1" fmla="*/ 2147483647 h 65"/>
              <a:gd name="T2" fmla="*/ 2147483647 w 40"/>
              <a:gd name="T3" fmla="*/ 2147483647 h 65"/>
              <a:gd name="T4" fmla="*/ 0 w 40"/>
              <a:gd name="T5" fmla="*/ 2147483647 h 65"/>
              <a:gd name="T6" fmla="*/ 0 w 40"/>
              <a:gd name="T7" fmla="*/ 2147483647 h 65"/>
              <a:gd name="T8" fmla="*/ 2147483647 w 40"/>
              <a:gd name="T9" fmla="*/ 2147483647 h 65"/>
              <a:gd name="T10" fmla="*/ 2147483647 w 40"/>
              <a:gd name="T11" fmla="*/ 0 h 65"/>
              <a:gd name="T12" fmla="*/ 2147483647 w 40"/>
              <a:gd name="T13" fmla="*/ 2147483647 h 65"/>
              <a:gd name="T14" fmla="*/ 0 60000 65536"/>
              <a:gd name="T15" fmla="*/ 0 60000 65536"/>
              <a:gd name="T16" fmla="*/ 0 60000 65536"/>
              <a:gd name="T17" fmla="*/ 0 60000 65536"/>
              <a:gd name="T18" fmla="*/ 0 60000 65536"/>
              <a:gd name="T19" fmla="*/ 0 60000 65536"/>
              <a:gd name="T20" fmla="*/ 0 60000 65536"/>
              <a:gd name="T21" fmla="*/ 0 w 40"/>
              <a:gd name="T22" fmla="*/ 0 h 65"/>
              <a:gd name="T23" fmla="*/ 40 w 40"/>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65">
                <a:moveTo>
                  <a:pt x="40" y="61"/>
                </a:moveTo>
                <a:lnTo>
                  <a:pt x="9" y="65"/>
                </a:lnTo>
                <a:lnTo>
                  <a:pt x="0" y="6"/>
                </a:lnTo>
                <a:lnTo>
                  <a:pt x="0" y="3"/>
                </a:lnTo>
                <a:lnTo>
                  <a:pt x="31" y="3"/>
                </a:lnTo>
                <a:lnTo>
                  <a:pt x="31" y="0"/>
                </a:lnTo>
                <a:lnTo>
                  <a:pt x="40" y="61"/>
                </a:lnTo>
                <a:close/>
              </a:path>
            </a:pathLst>
          </a:custGeom>
          <a:solidFill>
            <a:srgbClr val="000000"/>
          </a:solidFill>
          <a:ln w="0">
            <a:solidFill>
              <a:srgbClr val="000000"/>
            </a:solidFill>
            <a:round/>
            <a:headEnd/>
            <a:tailEnd/>
          </a:ln>
        </p:spPr>
        <p:txBody>
          <a:bodyPr/>
          <a:lstStyle/>
          <a:p>
            <a:endParaRPr lang="en-US"/>
          </a:p>
        </p:txBody>
      </p:sp>
      <p:sp>
        <p:nvSpPr>
          <p:cNvPr id="68348" name="Freeform 762"/>
          <p:cNvSpPr>
            <a:spLocks noChangeAspect="1"/>
          </p:cNvSpPr>
          <p:nvPr/>
        </p:nvSpPr>
        <p:spPr bwMode="auto">
          <a:xfrm>
            <a:off x="8428038" y="3978275"/>
            <a:ext cx="11112" cy="22225"/>
          </a:xfrm>
          <a:custGeom>
            <a:avLst/>
            <a:gdLst>
              <a:gd name="T0" fmla="*/ 2147483647 w 34"/>
              <a:gd name="T1" fmla="*/ 2147483647 h 63"/>
              <a:gd name="T2" fmla="*/ 2147483647 w 34"/>
              <a:gd name="T3" fmla="*/ 2147483647 h 63"/>
              <a:gd name="T4" fmla="*/ 0 w 34"/>
              <a:gd name="T5" fmla="*/ 0 h 63"/>
              <a:gd name="T6" fmla="*/ 0 w 34"/>
              <a:gd name="T7" fmla="*/ 0 h 63"/>
              <a:gd name="T8" fmla="*/ 2147483647 w 34"/>
              <a:gd name="T9" fmla="*/ 2147483647 h 63"/>
              <a:gd name="T10" fmla="*/ 2147483647 w 34"/>
              <a:gd name="T11" fmla="*/ 2147483647 h 63"/>
              <a:gd name="T12" fmla="*/ 2147483647 w 34"/>
              <a:gd name="T13" fmla="*/ 2147483647 h 63"/>
              <a:gd name="T14" fmla="*/ 0 60000 65536"/>
              <a:gd name="T15" fmla="*/ 0 60000 65536"/>
              <a:gd name="T16" fmla="*/ 0 60000 65536"/>
              <a:gd name="T17" fmla="*/ 0 60000 65536"/>
              <a:gd name="T18" fmla="*/ 0 60000 65536"/>
              <a:gd name="T19" fmla="*/ 0 60000 65536"/>
              <a:gd name="T20" fmla="*/ 0 60000 65536"/>
              <a:gd name="T21" fmla="*/ 0 w 34"/>
              <a:gd name="T22" fmla="*/ 0 h 63"/>
              <a:gd name="T23" fmla="*/ 34 w 34"/>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63">
                <a:moveTo>
                  <a:pt x="34" y="63"/>
                </a:moveTo>
                <a:lnTo>
                  <a:pt x="3" y="63"/>
                </a:lnTo>
                <a:lnTo>
                  <a:pt x="0" y="0"/>
                </a:lnTo>
                <a:lnTo>
                  <a:pt x="31" y="2"/>
                </a:lnTo>
                <a:lnTo>
                  <a:pt x="34" y="63"/>
                </a:lnTo>
                <a:close/>
              </a:path>
            </a:pathLst>
          </a:custGeom>
          <a:solidFill>
            <a:srgbClr val="000000"/>
          </a:solidFill>
          <a:ln w="0">
            <a:solidFill>
              <a:srgbClr val="000000"/>
            </a:solidFill>
            <a:round/>
            <a:headEnd/>
            <a:tailEnd/>
          </a:ln>
        </p:spPr>
        <p:txBody>
          <a:bodyPr/>
          <a:lstStyle/>
          <a:p>
            <a:endParaRPr lang="en-US"/>
          </a:p>
        </p:txBody>
      </p:sp>
      <p:sp>
        <p:nvSpPr>
          <p:cNvPr id="68349" name="Freeform 763"/>
          <p:cNvSpPr>
            <a:spLocks noChangeAspect="1"/>
          </p:cNvSpPr>
          <p:nvPr/>
        </p:nvSpPr>
        <p:spPr bwMode="auto">
          <a:xfrm>
            <a:off x="8428038" y="3956050"/>
            <a:ext cx="11112" cy="22225"/>
          </a:xfrm>
          <a:custGeom>
            <a:avLst/>
            <a:gdLst>
              <a:gd name="T0" fmla="*/ 2147483647 w 35"/>
              <a:gd name="T1" fmla="*/ 2147483647 h 68"/>
              <a:gd name="T2" fmla="*/ 0 w 35"/>
              <a:gd name="T3" fmla="*/ 2147483647 h 68"/>
              <a:gd name="T4" fmla="*/ 2147483647 w 35"/>
              <a:gd name="T5" fmla="*/ 0 h 68"/>
              <a:gd name="T6" fmla="*/ 2147483647 w 35"/>
              <a:gd name="T7" fmla="*/ 2147483647 h 68"/>
              <a:gd name="T8" fmla="*/ 2147483647 w 35"/>
              <a:gd name="T9" fmla="*/ 2147483647 h 68"/>
              <a:gd name="T10" fmla="*/ 2147483647 w 35"/>
              <a:gd name="T11" fmla="*/ 2147483647 h 68"/>
              <a:gd name="T12" fmla="*/ 2147483647 w 35"/>
              <a:gd name="T13" fmla="*/ 2147483647 h 68"/>
              <a:gd name="T14" fmla="*/ 0 60000 65536"/>
              <a:gd name="T15" fmla="*/ 0 60000 65536"/>
              <a:gd name="T16" fmla="*/ 0 60000 65536"/>
              <a:gd name="T17" fmla="*/ 0 60000 65536"/>
              <a:gd name="T18" fmla="*/ 0 60000 65536"/>
              <a:gd name="T19" fmla="*/ 0 60000 65536"/>
              <a:gd name="T20" fmla="*/ 0 60000 65536"/>
              <a:gd name="T21" fmla="*/ 0 w 35"/>
              <a:gd name="T22" fmla="*/ 0 h 68"/>
              <a:gd name="T23" fmla="*/ 35 w 35"/>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68">
                <a:moveTo>
                  <a:pt x="31" y="68"/>
                </a:moveTo>
                <a:lnTo>
                  <a:pt x="0" y="66"/>
                </a:lnTo>
                <a:lnTo>
                  <a:pt x="4" y="0"/>
                </a:lnTo>
                <a:lnTo>
                  <a:pt x="4" y="1"/>
                </a:lnTo>
                <a:lnTo>
                  <a:pt x="35" y="5"/>
                </a:lnTo>
                <a:lnTo>
                  <a:pt x="35" y="6"/>
                </a:lnTo>
                <a:lnTo>
                  <a:pt x="31" y="68"/>
                </a:lnTo>
                <a:close/>
              </a:path>
            </a:pathLst>
          </a:custGeom>
          <a:solidFill>
            <a:srgbClr val="000000"/>
          </a:solidFill>
          <a:ln w="0">
            <a:solidFill>
              <a:srgbClr val="000000"/>
            </a:solidFill>
            <a:round/>
            <a:headEnd/>
            <a:tailEnd/>
          </a:ln>
        </p:spPr>
        <p:txBody>
          <a:bodyPr/>
          <a:lstStyle/>
          <a:p>
            <a:endParaRPr lang="en-US"/>
          </a:p>
        </p:txBody>
      </p:sp>
      <p:sp>
        <p:nvSpPr>
          <p:cNvPr id="68350" name="Freeform 764"/>
          <p:cNvSpPr>
            <a:spLocks noChangeAspect="1"/>
          </p:cNvSpPr>
          <p:nvPr/>
        </p:nvSpPr>
        <p:spPr bwMode="auto">
          <a:xfrm>
            <a:off x="8429625" y="3944938"/>
            <a:ext cx="12700" cy="12700"/>
          </a:xfrm>
          <a:custGeom>
            <a:avLst/>
            <a:gdLst>
              <a:gd name="T0" fmla="*/ 2147483647 w 35"/>
              <a:gd name="T1" fmla="*/ 2147483647 h 39"/>
              <a:gd name="T2" fmla="*/ 0 w 35"/>
              <a:gd name="T3" fmla="*/ 2147483647 h 39"/>
              <a:gd name="T4" fmla="*/ 2147483647 w 35"/>
              <a:gd name="T5" fmla="*/ 0 h 39"/>
              <a:gd name="T6" fmla="*/ 2147483647 w 35"/>
              <a:gd name="T7" fmla="*/ 2147483647 h 39"/>
              <a:gd name="T8" fmla="*/ 2147483647 w 35"/>
              <a:gd name="T9" fmla="*/ 2147483647 h 39"/>
              <a:gd name="T10" fmla="*/ 2147483647 w 35"/>
              <a:gd name="T11" fmla="*/ 2147483647 h 39"/>
              <a:gd name="T12" fmla="*/ 2147483647 w 35"/>
              <a:gd name="T13" fmla="*/ 2147483647 h 39"/>
              <a:gd name="T14" fmla="*/ 0 60000 65536"/>
              <a:gd name="T15" fmla="*/ 0 60000 65536"/>
              <a:gd name="T16" fmla="*/ 0 60000 65536"/>
              <a:gd name="T17" fmla="*/ 0 60000 65536"/>
              <a:gd name="T18" fmla="*/ 0 60000 65536"/>
              <a:gd name="T19" fmla="*/ 0 60000 65536"/>
              <a:gd name="T20" fmla="*/ 0 60000 65536"/>
              <a:gd name="T21" fmla="*/ 0 w 35"/>
              <a:gd name="T22" fmla="*/ 0 h 39"/>
              <a:gd name="T23" fmla="*/ 35 w 35"/>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39">
                <a:moveTo>
                  <a:pt x="31" y="39"/>
                </a:moveTo>
                <a:lnTo>
                  <a:pt x="0" y="35"/>
                </a:lnTo>
                <a:lnTo>
                  <a:pt x="4" y="0"/>
                </a:lnTo>
                <a:lnTo>
                  <a:pt x="4" y="2"/>
                </a:lnTo>
                <a:lnTo>
                  <a:pt x="35" y="10"/>
                </a:lnTo>
                <a:lnTo>
                  <a:pt x="35" y="12"/>
                </a:lnTo>
                <a:lnTo>
                  <a:pt x="31" y="39"/>
                </a:lnTo>
                <a:close/>
              </a:path>
            </a:pathLst>
          </a:custGeom>
          <a:solidFill>
            <a:srgbClr val="000000"/>
          </a:solidFill>
          <a:ln w="0">
            <a:solidFill>
              <a:srgbClr val="000000"/>
            </a:solidFill>
            <a:round/>
            <a:headEnd/>
            <a:tailEnd/>
          </a:ln>
        </p:spPr>
        <p:txBody>
          <a:bodyPr/>
          <a:lstStyle/>
          <a:p>
            <a:endParaRPr lang="en-US"/>
          </a:p>
        </p:txBody>
      </p:sp>
      <p:sp>
        <p:nvSpPr>
          <p:cNvPr id="68351" name="Freeform 765"/>
          <p:cNvSpPr>
            <a:spLocks noChangeAspect="1"/>
          </p:cNvSpPr>
          <p:nvPr/>
        </p:nvSpPr>
        <p:spPr bwMode="auto">
          <a:xfrm>
            <a:off x="8431213" y="3922713"/>
            <a:ext cx="15875" cy="25400"/>
          </a:xfrm>
          <a:custGeom>
            <a:avLst/>
            <a:gdLst>
              <a:gd name="T0" fmla="*/ 2147483647 w 48"/>
              <a:gd name="T1" fmla="*/ 2147483647 h 71"/>
              <a:gd name="T2" fmla="*/ 0 w 48"/>
              <a:gd name="T3" fmla="*/ 2147483647 h 71"/>
              <a:gd name="T4" fmla="*/ 2147483647 w 48"/>
              <a:gd name="T5" fmla="*/ 2147483647 h 71"/>
              <a:gd name="T6" fmla="*/ 2147483647 w 48"/>
              <a:gd name="T7" fmla="*/ 0 h 71"/>
              <a:gd name="T8" fmla="*/ 2147483647 w 48"/>
              <a:gd name="T9" fmla="*/ 2147483647 h 71"/>
              <a:gd name="T10" fmla="*/ 2147483647 w 48"/>
              <a:gd name="T11" fmla="*/ 2147483647 h 71"/>
              <a:gd name="T12" fmla="*/ 2147483647 w 48"/>
              <a:gd name="T13" fmla="*/ 2147483647 h 71"/>
              <a:gd name="T14" fmla="*/ 0 60000 65536"/>
              <a:gd name="T15" fmla="*/ 0 60000 65536"/>
              <a:gd name="T16" fmla="*/ 0 60000 65536"/>
              <a:gd name="T17" fmla="*/ 0 60000 65536"/>
              <a:gd name="T18" fmla="*/ 0 60000 65536"/>
              <a:gd name="T19" fmla="*/ 0 60000 65536"/>
              <a:gd name="T20" fmla="*/ 0 60000 65536"/>
              <a:gd name="T21" fmla="*/ 0 w 48"/>
              <a:gd name="T22" fmla="*/ 0 h 71"/>
              <a:gd name="T23" fmla="*/ 48 w 48"/>
              <a:gd name="T24" fmla="*/ 71 h 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71">
                <a:moveTo>
                  <a:pt x="31" y="71"/>
                </a:moveTo>
                <a:lnTo>
                  <a:pt x="0" y="63"/>
                </a:lnTo>
                <a:lnTo>
                  <a:pt x="19" y="1"/>
                </a:lnTo>
                <a:lnTo>
                  <a:pt x="19" y="0"/>
                </a:lnTo>
                <a:lnTo>
                  <a:pt x="48" y="14"/>
                </a:lnTo>
                <a:lnTo>
                  <a:pt x="48" y="13"/>
                </a:lnTo>
                <a:lnTo>
                  <a:pt x="31" y="71"/>
                </a:lnTo>
                <a:close/>
              </a:path>
            </a:pathLst>
          </a:custGeom>
          <a:solidFill>
            <a:srgbClr val="000000"/>
          </a:solidFill>
          <a:ln w="0">
            <a:solidFill>
              <a:srgbClr val="000000"/>
            </a:solidFill>
            <a:round/>
            <a:headEnd/>
            <a:tailEnd/>
          </a:ln>
        </p:spPr>
        <p:txBody>
          <a:bodyPr/>
          <a:lstStyle/>
          <a:p>
            <a:endParaRPr lang="en-US"/>
          </a:p>
        </p:txBody>
      </p:sp>
      <p:sp>
        <p:nvSpPr>
          <p:cNvPr id="68352" name="Freeform 766"/>
          <p:cNvSpPr>
            <a:spLocks noChangeAspect="1"/>
          </p:cNvSpPr>
          <p:nvPr/>
        </p:nvSpPr>
        <p:spPr bwMode="auto">
          <a:xfrm>
            <a:off x="8437563" y="3905250"/>
            <a:ext cx="17462" cy="23813"/>
          </a:xfrm>
          <a:custGeom>
            <a:avLst/>
            <a:gdLst>
              <a:gd name="T0" fmla="*/ 2147483647 w 50"/>
              <a:gd name="T1" fmla="*/ 2147483647 h 61"/>
              <a:gd name="T2" fmla="*/ 0 w 50"/>
              <a:gd name="T3" fmla="*/ 2147483647 h 61"/>
              <a:gd name="T4" fmla="*/ 2147483647 w 50"/>
              <a:gd name="T5" fmla="*/ 0 h 61"/>
              <a:gd name="T6" fmla="*/ 2147483647 w 50"/>
              <a:gd name="T7" fmla="*/ 0 h 61"/>
              <a:gd name="T8" fmla="*/ 2147483647 w 50"/>
              <a:gd name="T9" fmla="*/ 2147483647 h 61"/>
              <a:gd name="T10" fmla="*/ 2147483647 w 50"/>
              <a:gd name="T11" fmla="*/ 2147483647 h 61"/>
              <a:gd name="T12" fmla="*/ 2147483647 w 50"/>
              <a:gd name="T13" fmla="*/ 2147483647 h 61"/>
              <a:gd name="T14" fmla="*/ 0 60000 65536"/>
              <a:gd name="T15" fmla="*/ 0 60000 65536"/>
              <a:gd name="T16" fmla="*/ 0 60000 65536"/>
              <a:gd name="T17" fmla="*/ 0 60000 65536"/>
              <a:gd name="T18" fmla="*/ 0 60000 65536"/>
              <a:gd name="T19" fmla="*/ 0 60000 65536"/>
              <a:gd name="T20" fmla="*/ 0 60000 65536"/>
              <a:gd name="T21" fmla="*/ 0 w 50"/>
              <a:gd name="T22" fmla="*/ 0 h 61"/>
              <a:gd name="T23" fmla="*/ 50 w 50"/>
              <a:gd name="T24" fmla="*/ 61 h 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61">
                <a:moveTo>
                  <a:pt x="29" y="61"/>
                </a:moveTo>
                <a:lnTo>
                  <a:pt x="0" y="47"/>
                </a:lnTo>
                <a:lnTo>
                  <a:pt x="23" y="0"/>
                </a:lnTo>
                <a:lnTo>
                  <a:pt x="50" y="19"/>
                </a:lnTo>
                <a:lnTo>
                  <a:pt x="29" y="61"/>
                </a:lnTo>
                <a:close/>
              </a:path>
            </a:pathLst>
          </a:custGeom>
          <a:solidFill>
            <a:srgbClr val="000000"/>
          </a:solidFill>
          <a:ln w="0">
            <a:solidFill>
              <a:srgbClr val="000000"/>
            </a:solidFill>
            <a:round/>
            <a:headEnd/>
            <a:tailEnd/>
          </a:ln>
        </p:spPr>
        <p:txBody>
          <a:bodyPr/>
          <a:lstStyle/>
          <a:p>
            <a:endParaRPr lang="en-US"/>
          </a:p>
        </p:txBody>
      </p:sp>
      <p:sp>
        <p:nvSpPr>
          <p:cNvPr id="68353" name="Freeform 767"/>
          <p:cNvSpPr>
            <a:spLocks noChangeAspect="1"/>
          </p:cNvSpPr>
          <p:nvPr/>
        </p:nvSpPr>
        <p:spPr bwMode="auto">
          <a:xfrm>
            <a:off x="8445500" y="3890963"/>
            <a:ext cx="19050" cy="20637"/>
          </a:xfrm>
          <a:custGeom>
            <a:avLst/>
            <a:gdLst>
              <a:gd name="T0" fmla="*/ 2147483647 w 59"/>
              <a:gd name="T1" fmla="*/ 2147483647 h 67"/>
              <a:gd name="T2" fmla="*/ 0 w 59"/>
              <a:gd name="T3" fmla="*/ 2147483647 h 67"/>
              <a:gd name="T4" fmla="*/ 2147483647 w 59"/>
              <a:gd name="T5" fmla="*/ 2147483647 h 67"/>
              <a:gd name="T6" fmla="*/ 2147483647 w 59"/>
              <a:gd name="T7" fmla="*/ 0 h 67"/>
              <a:gd name="T8" fmla="*/ 2147483647 w 59"/>
              <a:gd name="T9" fmla="*/ 2147483647 h 67"/>
              <a:gd name="T10" fmla="*/ 2147483647 w 59"/>
              <a:gd name="T11" fmla="*/ 2147483647 h 67"/>
              <a:gd name="T12" fmla="*/ 2147483647 w 59"/>
              <a:gd name="T13" fmla="*/ 2147483647 h 67"/>
              <a:gd name="T14" fmla="*/ 0 60000 65536"/>
              <a:gd name="T15" fmla="*/ 0 60000 65536"/>
              <a:gd name="T16" fmla="*/ 0 60000 65536"/>
              <a:gd name="T17" fmla="*/ 0 60000 65536"/>
              <a:gd name="T18" fmla="*/ 0 60000 65536"/>
              <a:gd name="T19" fmla="*/ 0 60000 65536"/>
              <a:gd name="T20" fmla="*/ 0 60000 65536"/>
              <a:gd name="T21" fmla="*/ 0 w 59"/>
              <a:gd name="T22" fmla="*/ 0 h 67"/>
              <a:gd name="T23" fmla="*/ 59 w 59"/>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67">
                <a:moveTo>
                  <a:pt x="27" y="67"/>
                </a:moveTo>
                <a:lnTo>
                  <a:pt x="0" y="48"/>
                </a:lnTo>
                <a:lnTo>
                  <a:pt x="32" y="2"/>
                </a:lnTo>
                <a:lnTo>
                  <a:pt x="34" y="0"/>
                </a:lnTo>
                <a:lnTo>
                  <a:pt x="57" y="23"/>
                </a:lnTo>
                <a:lnTo>
                  <a:pt x="59" y="21"/>
                </a:lnTo>
                <a:lnTo>
                  <a:pt x="27" y="67"/>
                </a:lnTo>
                <a:close/>
              </a:path>
            </a:pathLst>
          </a:custGeom>
          <a:solidFill>
            <a:srgbClr val="000000"/>
          </a:solidFill>
          <a:ln w="0">
            <a:solidFill>
              <a:srgbClr val="000000"/>
            </a:solidFill>
            <a:round/>
            <a:headEnd/>
            <a:tailEnd/>
          </a:ln>
        </p:spPr>
        <p:txBody>
          <a:bodyPr/>
          <a:lstStyle/>
          <a:p>
            <a:endParaRPr lang="en-US"/>
          </a:p>
        </p:txBody>
      </p:sp>
      <p:sp>
        <p:nvSpPr>
          <p:cNvPr id="68354" name="Freeform 768"/>
          <p:cNvSpPr>
            <a:spLocks noChangeAspect="1"/>
          </p:cNvSpPr>
          <p:nvPr/>
        </p:nvSpPr>
        <p:spPr bwMode="auto">
          <a:xfrm>
            <a:off x="8456613" y="3867150"/>
            <a:ext cx="33337" cy="31750"/>
          </a:xfrm>
          <a:custGeom>
            <a:avLst/>
            <a:gdLst>
              <a:gd name="T0" fmla="*/ 2147483647 w 92"/>
              <a:gd name="T1" fmla="*/ 2147483647 h 91"/>
              <a:gd name="T2" fmla="*/ 0 w 92"/>
              <a:gd name="T3" fmla="*/ 2147483647 h 91"/>
              <a:gd name="T4" fmla="*/ 2147483647 w 92"/>
              <a:gd name="T5" fmla="*/ 2147483647 h 91"/>
              <a:gd name="T6" fmla="*/ 2147483647 w 92"/>
              <a:gd name="T7" fmla="*/ 0 h 91"/>
              <a:gd name="T8" fmla="*/ 2147483647 w 92"/>
              <a:gd name="T9" fmla="*/ 2147483647 h 91"/>
              <a:gd name="T10" fmla="*/ 2147483647 w 92"/>
              <a:gd name="T11" fmla="*/ 2147483647 h 91"/>
              <a:gd name="T12" fmla="*/ 2147483647 w 92"/>
              <a:gd name="T13" fmla="*/ 2147483647 h 91"/>
              <a:gd name="T14" fmla="*/ 0 60000 65536"/>
              <a:gd name="T15" fmla="*/ 0 60000 65536"/>
              <a:gd name="T16" fmla="*/ 0 60000 65536"/>
              <a:gd name="T17" fmla="*/ 0 60000 65536"/>
              <a:gd name="T18" fmla="*/ 0 60000 65536"/>
              <a:gd name="T19" fmla="*/ 0 60000 65536"/>
              <a:gd name="T20" fmla="*/ 0 60000 65536"/>
              <a:gd name="T21" fmla="*/ 0 w 92"/>
              <a:gd name="T22" fmla="*/ 0 h 91"/>
              <a:gd name="T23" fmla="*/ 92 w 92"/>
              <a:gd name="T24" fmla="*/ 91 h 9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2" h="91">
                <a:moveTo>
                  <a:pt x="23" y="91"/>
                </a:moveTo>
                <a:lnTo>
                  <a:pt x="0" y="68"/>
                </a:lnTo>
                <a:lnTo>
                  <a:pt x="70" y="2"/>
                </a:lnTo>
                <a:lnTo>
                  <a:pt x="73" y="0"/>
                </a:lnTo>
                <a:lnTo>
                  <a:pt x="89" y="27"/>
                </a:lnTo>
                <a:lnTo>
                  <a:pt x="92" y="25"/>
                </a:lnTo>
                <a:lnTo>
                  <a:pt x="23" y="91"/>
                </a:lnTo>
                <a:close/>
              </a:path>
            </a:pathLst>
          </a:custGeom>
          <a:solidFill>
            <a:srgbClr val="000000"/>
          </a:solidFill>
          <a:ln w="0">
            <a:solidFill>
              <a:srgbClr val="000000"/>
            </a:solidFill>
            <a:round/>
            <a:headEnd/>
            <a:tailEnd/>
          </a:ln>
        </p:spPr>
        <p:txBody>
          <a:bodyPr/>
          <a:lstStyle/>
          <a:p>
            <a:endParaRPr lang="en-US"/>
          </a:p>
        </p:txBody>
      </p:sp>
      <p:sp>
        <p:nvSpPr>
          <p:cNvPr id="68355" name="Freeform 769"/>
          <p:cNvSpPr>
            <a:spLocks noChangeAspect="1"/>
          </p:cNvSpPr>
          <p:nvPr/>
        </p:nvSpPr>
        <p:spPr bwMode="auto">
          <a:xfrm>
            <a:off x="8480425" y="3852863"/>
            <a:ext cx="28575" cy="22225"/>
          </a:xfrm>
          <a:custGeom>
            <a:avLst/>
            <a:gdLst>
              <a:gd name="T0" fmla="*/ 2147483647 w 74"/>
              <a:gd name="T1" fmla="*/ 2147483647 h 69"/>
              <a:gd name="T2" fmla="*/ 0 w 74"/>
              <a:gd name="T3" fmla="*/ 2147483647 h 69"/>
              <a:gd name="T4" fmla="*/ 2147483647 w 74"/>
              <a:gd name="T5" fmla="*/ 0 h 69"/>
              <a:gd name="T6" fmla="*/ 2147483647 w 74"/>
              <a:gd name="T7" fmla="*/ 2147483647 h 69"/>
              <a:gd name="T8" fmla="*/ 2147483647 w 74"/>
              <a:gd name="T9" fmla="*/ 2147483647 h 69"/>
              <a:gd name="T10" fmla="*/ 2147483647 w 74"/>
              <a:gd name="T11" fmla="*/ 2147483647 h 69"/>
              <a:gd name="T12" fmla="*/ 2147483647 w 74"/>
              <a:gd name="T13" fmla="*/ 2147483647 h 69"/>
              <a:gd name="T14" fmla="*/ 0 60000 65536"/>
              <a:gd name="T15" fmla="*/ 0 60000 65536"/>
              <a:gd name="T16" fmla="*/ 0 60000 65536"/>
              <a:gd name="T17" fmla="*/ 0 60000 65536"/>
              <a:gd name="T18" fmla="*/ 0 60000 65536"/>
              <a:gd name="T19" fmla="*/ 0 60000 65536"/>
              <a:gd name="T20" fmla="*/ 0 60000 65536"/>
              <a:gd name="T21" fmla="*/ 0 w 74"/>
              <a:gd name="T22" fmla="*/ 0 h 69"/>
              <a:gd name="T23" fmla="*/ 74 w 74"/>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69">
                <a:moveTo>
                  <a:pt x="16" y="69"/>
                </a:moveTo>
                <a:lnTo>
                  <a:pt x="0" y="42"/>
                </a:lnTo>
                <a:lnTo>
                  <a:pt x="63" y="0"/>
                </a:lnTo>
                <a:lnTo>
                  <a:pt x="60" y="2"/>
                </a:lnTo>
                <a:lnTo>
                  <a:pt x="74" y="31"/>
                </a:lnTo>
                <a:lnTo>
                  <a:pt x="71" y="34"/>
                </a:lnTo>
                <a:lnTo>
                  <a:pt x="16" y="69"/>
                </a:lnTo>
                <a:close/>
              </a:path>
            </a:pathLst>
          </a:custGeom>
          <a:solidFill>
            <a:srgbClr val="000000"/>
          </a:solidFill>
          <a:ln w="0">
            <a:solidFill>
              <a:srgbClr val="000000"/>
            </a:solidFill>
            <a:round/>
            <a:headEnd/>
            <a:tailEnd/>
          </a:ln>
        </p:spPr>
        <p:txBody>
          <a:bodyPr/>
          <a:lstStyle/>
          <a:p>
            <a:endParaRPr lang="en-US"/>
          </a:p>
        </p:txBody>
      </p:sp>
      <p:sp>
        <p:nvSpPr>
          <p:cNvPr id="68356" name="Freeform 770"/>
          <p:cNvSpPr>
            <a:spLocks noChangeAspect="1"/>
          </p:cNvSpPr>
          <p:nvPr/>
        </p:nvSpPr>
        <p:spPr bwMode="auto">
          <a:xfrm>
            <a:off x="8502650" y="3846513"/>
            <a:ext cx="17463" cy="15875"/>
          </a:xfrm>
          <a:custGeom>
            <a:avLst/>
            <a:gdLst>
              <a:gd name="T0" fmla="*/ 2147483647 w 46"/>
              <a:gd name="T1" fmla="*/ 2147483647 h 47"/>
              <a:gd name="T2" fmla="*/ 0 w 46"/>
              <a:gd name="T3" fmla="*/ 2147483647 h 47"/>
              <a:gd name="T4" fmla="*/ 2147483647 w 46"/>
              <a:gd name="T5" fmla="*/ 0 h 47"/>
              <a:gd name="T6" fmla="*/ 2147483647 w 46"/>
              <a:gd name="T7" fmla="*/ 0 h 47"/>
              <a:gd name="T8" fmla="*/ 2147483647 w 46"/>
              <a:gd name="T9" fmla="*/ 2147483647 h 47"/>
              <a:gd name="T10" fmla="*/ 2147483647 w 46"/>
              <a:gd name="T11" fmla="*/ 2147483647 h 47"/>
              <a:gd name="T12" fmla="*/ 2147483647 w 46"/>
              <a:gd name="T13" fmla="*/ 2147483647 h 47"/>
              <a:gd name="T14" fmla="*/ 0 60000 65536"/>
              <a:gd name="T15" fmla="*/ 0 60000 65536"/>
              <a:gd name="T16" fmla="*/ 0 60000 65536"/>
              <a:gd name="T17" fmla="*/ 0 60000 65536"/>
              <a:gd name="T18" fmla="*/ 0 60000 65536"/>
              <a:gd name="T19" fmla="*/ 0 60000 65536"/>
              <a:gd name="T20" fmla="*/ 0 60000 65536"/>
              <a:gd name="T21" fmla="*/ 0 w 46"/>
              <a:gd name="T22" fmla="*/ 0 h 47"/>
              <a:gd name="T23" fmla="*/ 46 w 46"/>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47">
                <a:moveTo>
                  <a:pt x="14" y="47"/>
                </a:moveTo>
                <a:lnTo>
                  <a:pt x="0" y="18"/>
                </a:lnTo>
                <a:lnTo>
                  <a:pt x="35" y="0"/>
                </a:lnTo>
                <a:lnTo>
                  <a:pt x="46" y="31"/>
                </a:lnTo>
                <a:lnTo>
                  <a:pt x="14" y="47"/>
                </a:lnTo>
                <a:close/>
              </a:path>
            </a:pathLst>
          </a:custGeom>
          <a:solidFill>
            <a:srgbClr val="000000"/>
          </a:solidFill>
          <a:ln w="0">
            <a:solidFill>
              <a:srgbClr val="000000"/>
            </a:solidFill>
            <a:round/>
            <a:headEnd/>
            <a:tailEnd/>
          </a:ln>
        </p:spPr>
        <p:txBody>
          <a:bodyPr/>
          <a:lstStyle/>
          <a:p>
            <a:endParaRPr lang="en-US"/>
          </a:p>
        </p:txBody>
      </p:sp>
      <p:sp>
        <p:nvSpPr>
          <p:cNvPr id="68357" name="Freeform 771"/>
          <p:cNvSpPr>
            <a:spLocks noChangeAspect="1"/>
          </p:cNvSpPr>
          <p:nvPr/>
        </p:nvSpPr>
        <p:spPr bwMode="auto">
          <a:xfrm>
            <a:off x="8513763" y="3836988"/>
            <a:ext cx="31750" cy="19050"/>
          </a:xfrm>
          <a:custGeom>
            <a:avLst/>
            <a:gdLst>
              <a:gd name="T0" fmla="*/ 2147483647 w 91"/>
              <a:gd name="T1" fmla="*/ 2147483647 h 59"/>
              <a:gd name="T2" fmla="*/ 0 w 91"/>
              <a:gd name="T3" fmla="*/ 2147483647 h 59"/>
              <a:gd name="T4" fmla="*/ 2147483647 w 91"/>
              <a:gd name="T5" fmla="*/ 2147483647 h 59"/>
              <a:gd name="T6" fmla="*/ 2147483647 w 91"/>
              <a:gd name="T7" fmla="*/ 0 h 59"/>
              <a:gd name="T8" fmla="*/ 2147483647 w 91"/>
              <a:gd name="T9" fmla="*/ 2147483647 h 59"/>
              <a:gd name="T10" fmla="*/ 2147483647 w 91"/>
              <a:gd name="T11" fmla="*/ 2147483647 h 59"/>
              <a:gd name="T12" fmla="*/ 2147483647 w 91"/>
              <a:gd name="T13" fmla="*/ 2147483647 h 59"/>
              <a:gd name="T14" fmla="*/ 0 60000 65536"/>
              <a:gd name="T15" fmla="*/ 0 60000 65536"/>
              <a:gd name="T16" fmla="*/ 0 60000 65536"/>
              <a:gd name="T17" fmla="*/ 0 60000 65536"/>
              <a:gd name="T18" fmla="*/ 0 60000 65536"/>
              <a:gd name="T19" fmla="*/ 0 60000 65536"/>
              <a:gd name="T20" fmla="*/ 0 60000 65536"/>
              <a:gd name="T21" fmla="*/ 0 w 91"/>
              <a:gd name="T22" fmla="*/ 0 h 59"/>
              <a:gd name="T23" fmla="*/ 91 w 91"/>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 h="59">
                <a:moveTo>
                  <a:pt x="11" y="59"/>
                </a:moveTo>
                <a:lnTo>
                  <a:pt x="0" y="28"/>
                </a:lnTo>
                <a:lnTo>
                  <a:pt x="72" y="2"/>
                </a:lnTo>
                <a:lnTo>
                  <a:pt x="78" y="0"/>
                </a:lnTo>
                <a:lnTo>
                  <a:pt x="84" y="31"/>
                </a:lnTo>
                <a:lnTo>
                  <a:pt x="91" y="29"/>
                </a:lnTo>
                <a:lnTo>
                  <a:pt x="11" y="59"/>
                </a:lnTo>
                <a:close/>
              </a:path>
            </a:pathLst>
          </a:custGeom>
          <a:solidFill>
            <a:srgbClr val="000000"/>
          </a:solidFill>
          <a:ln w="0">
            <a:solidFill>
              <a:srgbClr val="000000"/>
            </a:solidFill>
            <a:round/>
            <a:headEnd/>
            <a:tailEnd/>
          </a:ln>
        </p:spPr>
        <p:txBody>
          <a:bodyPr/>
          <a:lstStyle/>
          <a:p>
            <a:endParaRPr lang="en-US"/>
          </a:p>
        </p:txBody>
      </p:sp>
      <p:sp>
        <p:nvSpPr>
          <p:cNvPr id="68358" name="Freeform 772"/>
          <p:cNvSpPr>
            <a:spLocks noChangeAspect="1"/>
          </p:cNvSpPr>
          <p:nvPr/>
        </p:nvSpPr>
        <p:spPr bwMode="auto">
          <a:xfrm>
            <a:off x="8540750" y="3833813"/>
            <a:ext cx="20638" cy="14287"/>
          </a:xfrm>
          <a:custGeom>
            <a:avLst/>
            <a:gdLst>
              <a:gd name="T0" fmla="*/ 2147483647 w 50"/>
              <a:gd name="T1" fmla="*/ 2147483647 h 42"/>
              <a:gd name="T2" fmla="*/ 0 w 50"/>
              <a:gd name="T3" fmla="*/ 2147483647 h 42"/>
              <a:gd name="T4" fmla="*/ 2147483647 w 50"/>
              <a:gd name="T5" fmla="*/ 2147483647 h 42"/>
              <a:gd name="T6" fmla="*/ 2147483647 w 50"/>
              <a:gd name="T7" fmla="*/ 0 h 42"/>
              <a:gd name="T8" fmla="*/ 2147483647 w 50"/>
              <a:gd name="T9" fmla="*/ 2147483647 h 42"/>
              <a:gd name="T10" fmla="*/ 2147483647 w 50"/>
              <a:gd name="T11" fmla="*/ 2147483647 h 42"/>
              <a:gd name="T12" fmla="*/ 2147483647 w 50"/>
              <a:gd name="T13" fmla="*/ 2147483647 h 42"/>
              <a:gd name="T14" fmla="*/ 0 60000 65536"/>
              <a:gd name="T15" fmla="*/ 0 60000 65536"/>
              <a:gd name="T16" fmla="*/ 0 60000 65536"/>
              <a:gd name="T17" fmla="*/ 0 60000 65536"/>
              <a:gd name="T18" fmla="*/ 0 60000 65536"/>
              <a:gd name="T19" fmla="*/ 0 60000 65536"/>
              <a:gd name="T20" fmla="*/ 0 60000 65536"/>
              <a:gd name="T21" fmla="*/ 0 w 50"/>
              <a:gd name="T22" fmla="*/ 0 h 42"/>
              <a:gd name="T23" fmla="*/ 50 w 50"/>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42">
                <a:moveTo>
                  <a:pt x="6" y="42"/>
                </a:moveTo>
                <a:lnTo>
                  <a:pt x="0" y="11"/>
                </a:lnTo>
                <a:lnTo>
                  <a:pt x="40" y="1"/>
                </a:lnTo>
                <a:lnTo>
                  <a:pt x="44" y="0"/>
                </a:lnTo>
                <a:lnTo>
                  <a:pt x="46" y="31"/>
                </a:lnTo>
                <a:lnTo>
                  <a:pt x="50" y="31"/>
                </a:lnTo>
                <a:lnTo>
                  <a:pt x="6" y="42"/>
                </a:lnTo>
                <a:close/>
              </a:path>
            </a:pathLst>
          </a:custGeom>
          <a:solidFill>
            <a:srgbClr val="000000"/>
          </a:solidFill>
          <a:ln w="0">
            <a:solidFill>
              <a:srgbClr val="000000"/>
            </a:solidFill>
            <a:round/>
            <a:headEnd/>
            <a:tailEnd/>
          </a:ln>
        </p:spPr>
        <p:txBody>
          <a:bodyPr/>
          <a:lstStyle/>
          <a:p>
            <a:endParaRPr lang="en-US"/>
          </a:p>
        </p:txBody>
      </p:sp>
      <p:sp>
        <p:nvSpPr>
          <p:cNvPr id="68359" name="Freeform 773"/>
          <p:cNvSpPr>
            <a:spLocks noChangeAspect="1"/>
          </p:cNvSpPr>
          <p:nvPr/>
        </p:nvSpPr>
        <p:spPr bwMode="auto">
          <a:xfrm>
            <a:off x="8558213" y="3829050"/>
            <a:ext cx="31750" cy="15875"/>
          </a:xfrm>
          <a:custGeom>
            <a:avLst/>
            <a:gdLst>
              <a:gd name="T0" fmla="*/ 2147483647 w 93"/>
              <a:gd name="T1" fmla="*/ 2147483647 h 42"/>
              <a:gd name="T2" fmla="*/ 0 w 93"/>
              <a:gd name="T3" fmla="*/ 2147483647 h 42"/>
              <a:gd name="T4" fmla="*/ 2147483647 w 93"/>
              <a:gd name="T5" fmla="*/ 0 h 42"/>
              <a:gd name="T6" fmla="*/ 2147483647 w 93"/>
              <a:gd name="T7" fmla="*/ 0 h 42"/>
              <a:gd name="T8" fmla="*/ 2147483647 w 93"/>
              <a:gd name="T9" fmla="*/ 2147483647 h 42"/>
              <a:gd name="T10" fmla="*/ 2147483647 w 93"/>
              <a:gd name="T11" fmla="*/ 2147483647 h 42"/>
              <a:gd name="T12" fmla="*/ 2147483647 w 93"/>
              <a:gd name="T13" fmla="*/ 2147483647 h 42"/>
              <a:gd name="T14" fmla="*/ 0 60000 65536"/>
              <a:gd name="T15" fmla="*/ 0 60000 65536"/>
              <a:gd name="T16" fmla="*/ 0 60000 65536"/>
              <a:gd name="T17" fmla="*/ 0 60000 65536"/>
              <a:gd name="T18" fmla="*/ 0 60000 65536"/>
              <a:gd name="T19" fmla="*/ 0 60000 65536"/>
              <a:gd name="T20" fmla="*/ 0 60000 65536"/>
              <a:gd name="T21" fmla="*/ 0 w 93"/>
              <a:gd name="T22" fmla="*/ 0 h 42"/>
              <a:gd name="T23" fmla="*/ 93 w 93"/>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42">
                <a:moveTo>
                  <a:pt x="2" y="42"/>
                </a:moveTo>
                <a:lnTo>
                  <a:pt x="0" y="11"/>
                </a:lnTo>
                <a:lnTo>
                  <a:pt x="91" y="0"/>
                </a:lnTo>
                <a:lnTo>
                  <a:pt x="92" y="0"/>
                </a:lnTo>
                <a:lnTo>
                  <a:pt x="92" y="31"/>
                </a:lnTo>
                <a:lnTo>
                  <a:pt x="93" y="31"/>
                </a:lnTo>
                <a:lnTo>
                  <a:pt x="2" y="42"/>
                </a:lnTo>
                <a:close/>
              </a:path>
            </a:pathLst>
          </a:custGeom>
          <a:solidFill>
            <a:srgbClr val="000000"/>
          </a:solidFill>
          <a:ln w="0">
            <a:solidFill>
              <a:srgbClr val="000000"/>
            </a:solidFill>
            <a:round/>
            <a:headEnd/>
            <a:tailEnd/>
          </a:ln>
        </p:spPr>
        <p:txBody>
          <a:bodyPr/>
          <a:lstStyle/>
          <a:p>
            <a:endParaRPr lang="en-US"/>
          </a:p>
        </p:txBody>
      </p:sp>
      <p:sp>
        <p:nvSpPr>
          <p:cNvPr id="68360" name="Freeform 774"/>
          <p:cNvSpPr>
            <a:spLocks noChangeAspect="1"/>
          </p:cNvSpPr>
          <p:nvPr/>
        </p:nvSpPr>
        <p:spPr bwMode="auto">
          <a:xfrm>
            <a:off x="8589963" y="3829050"/>
            <a:ext cx="17462" cy="11113"/>
          </a:xfrm>
          <a:custGeom>
            <a:avLst/>
            <a:gdLst>
              <a:gd name="T0" fmla="*/ 0 w 52"/>
              <a:gd name="T1" fmla="*/ 2147483647 h 32"/>
              <a:gd name="T2" fmla="*/ 0 w 52"/>
              <a:gd name="T3" fmla="*/ 2147483647 h 32"/>
              <a:gd name="T4" fmla="*/ 2147483647 w 52"/>
              <a:gd name="T5" fmla="*/ 0 h 32"/>
              <a:gd name="T6" fmla="*/ 2147483647 w 52"/>
              <a:gd name="T7" fmla="*/ 2147483647 h 32"/>
              <a:gd name="T8" fmla="*/ 2147483647 w 52"/>
              <a:gd name="T9" fmla="*/ 0 h 32"/>
              <a:gd name="T10" fmla="*/ 2147483647 w 52"/>
              <a:gd name="T11" fmla="*/ 2147483647 h 32"/>
              <a:gd name="T12" fmla="*/ 0 w 52"/>
              <a:gd name="T13" fmla="*/ 2147483647 h 32"/>
              <a:gd name="T14" fmla="*/ 0 60000 65536"/>
              <a:gd name="T15" fmla="*/ 0 60000 65536"/>
              <a:gd name="T16" fmla="*/ 0 60000 65536"/>
              <a:gd name="T17" fmla="*/ 0 60000 65536"/>
              <a:gd name="T18" fmla="*/ 0 60000 65536"/>
              <a:gd name="T19" fmla="*/ 0 60000 65536"/>
              <a:gd name="T20" fmla="*/ 0 60000 65536"/>
              <a:gd name="T21" fmla="*/ 0 w 52"/>
              <a:gd name="T22" fmla="*/ 0 h 32"/>
              <a:gd name="T23" fmla="*/ 52 w 52"/>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32">
                <a:moveTo>
                  <a:pt x="0" y="32"/>
                </a:moveTo>
                <a:lnTo>
                  <a:pt x="0" y="1"/>
                </a:lnTo>
                <a:lnTo>
                  <a:pt x="50" y="0"/>
                </a:lnTo>
                <a:lnTo>
                  <a:pt x="48" y="31"/>
                </a:lnTo>
                <a:lnTo>
                  <a:pt x="52" y="0"/>
                </a:lnTo>
                <a:lnTo>
                  <a:pt x="50" y="31"/>
                </a:lnTo>
                <a:lnTo>
                  <a:pt x="0" y="32"/>
                </a:lnTo>
                <a:close/>
              </a:path>
            </a:pathLst>
          </a:custGeom>
          <a:solidFill>
            <a:srgbClr val="000000"/>
          </a:solidFill>
          <a:ln w="0">
            <a:solidFill>
              <a:srgbClr val="000000"/>
            </a:solidFill>
            <a:round/>
            <a:headEnd/>
            <a:tailEnd/>
          </a:ln>
        </p:spPr>
        <p:txBody>
          <a:bodyPr/>
          <a:lstStyle/>
          <a:p>
            <a:endParaRPr lang="en-US"/>
          </a:p>
        </p:txBody>
      </p:sp>
      <p:sp>
        <p:nvSpPr>
          <p:cNvPr id="68361" name="Freeform 775"/>
          <p:cNvSpPr>
            <a:spLocks noChangeAspect="1"/>
          </p:cNvSpPr>
          <p:nvPr/>
        </p:nvSpPr>
        <p:spPr bwMode="auto">
          <a:xfrm>
            <a:off x="8601075" y="3827463"/>
            <a:ext cx="6350" cy="12700"/>
          </a:xfrm>
          <a:custGeom>
            <a:avLst/>
            <a:gdLst>
              <a:gd name="T0" fmla="*/ 2147483647 w 15"/>
              <a:gd name="T1" fmla="*/ 2147483647 h 33"/>
              <a:gd name="T2" fmla="*/ 2147483647 w 15"/>
              <a:gd name="T3" fmla="*/ 2147483647 h 33"/>
              <a:gd name="T4" fmla="*/ 0 w 15"/>
              <a:gd name="T5" fmla="*/ 2147483647 h 33"/>
              <a:gd name="T6" fmla="*/ 2147483647 w 15"/>
              <a:gd name="T7" fmla="*/ 0 h 33"/>
              <a:gd name="T8" fmla="*/ 2147483647 w 15"/>
              <a:gd name="T9" fmla="*/ 2147483647 h 33"/>
              <a:gd name="T10" fmla="*/ 2147483647 w 15"/>
              <a:gd name="T11" fmla="*/ 0 h 33"/>
              <a:gd name="T12" fmla="*/ 2147483647 w 15"/>
              <a:gd name="T13" fmla="*/ 2147483647 h 33"/>
              <a:gd name="T14" fmla="*/ 0 60000 65536"/>
              <a:gd name="T15" fmla="*/ 0 60000 65536"/>
              <a:gd name="T16" fmla="*/ 0 60000 65536"/>
              <a:gd name="T17" fmla="*/ 0 60000 65536"/>
              <a:gd name="T18" fmla="*/ 0 60000 65536"/>
              <a:gd name="T19" fmla="*/ 0 60000 65536"/>
              <a:gd name="T20" fmla="*/ 0 60000 65536"/>
              <a:gd name="T21" fmla="*/ 0 w 15"/>
              <a:gd name="T22" fmla="*/ 0 h 33"/>
              <a:gd name="T23" fmla="*/ 15 w 15"/>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33">
                <a:moveTo>
                  <a:pt x="15" y="2"/>
                </a:moveTo>
                <a:lnTo>
                  <a:pt x="11" y="33"/>
                </a:lnTo>
                <a:lnTo>
                  <a:pt x="0" y="31"/>
                </a:lnTo>
                <a:lnTo>
                  <a:pt x="2" y="0"/>
                </a:lnTo>
                <a:lnTo>
                  <a:pt x="2" y="31"/>
                </a:lnTo>
                <a:lnTo>
                  <a:pt x="4" y="0"/>
                </a:lnTo>
                <a:lnTo>
                  <a:pt x="15" y="2"/>
                </a:lnTo>
                <a:close/>
              </a:path>
            </a:pathLst>
          </a:custGeom>
          <a:solidFill>
            <a:srgbClr val="000000"/>
          </a:solidFill>
          <a:ln w="0">
            <a:solidFill>
              <a:srgbClr val="000000"/>
            </a:solidFill>
            <a:round/>
            <a:headEnd/>
            <a:tailEnd/>
          </a:ln>
        </p:spPr>
        <p:txBody>
          <a:bodyPr/>
          <a:lstStyle/>
          <a:p>
            <a:endParaRPr lang="en-US"/>
          </a:p>
        </p:txBody>
      </p:sp>
      <p:sp>
        <p:nvSpPr>
          <p:cNvPr id="68362" name="Freeform 776"/>
          <p:cNvSpPr>
            <a:spLocks noChangeAspect="1"/>
          </p:cNvSpPr>
          <p:nvPr/>
        </p:nvSpPr>
        <p:spPr bwMode="auto">
          <a:xfrm>
            <a:off x="8601075" y="3827463"/>
            <a:ext cx="20638" cy="12700"/>
          </a:xfrm>
          <a:custGeom>
            <a:avLst/>
            <a:gdLst>
              <a:gd name="T0" fmla="*/ 0 w 50"/>
              <a:gd name="T1" fmla="*/ 2147483647 h 32"/>
              <a:gd name="T2" fmla="*/ 0 w 50"/>
              <a:gd name="T3" fmla="*/ 0 h 32"/>
              <a:gd name="T4" fmla="*/ 2147483647 w 50"/>
              <a:gd name="T5" fmla="*/ 2147483647 h 32"/>
              <a:gd name="T6" fmla="*/ 2147483647 w 50"/>
              <a:gd name="T7" fmla="*/ 2147483647 h 32"/>
              <a:gd name="T8" fmla="*/ 2147483647 w 50"/>
              <a:gd name="T9" fmla="*/ 2147483647 h 32"/>
              <a:gd name="T10" fmla="*/ 2147483647 w 50"/>
              <a:gd name="T11" fmla="*/ 2147483647 h 32"/>
              <a:gd name="T12" fmla="*/ 0 w 50"/>
              <a:gd name="T13" fmla="*/ 2147483647 h 32"/>
              <a:gd name="T14" fmla="*/ 0 60000 65536"/>
              <a:gd name="T15" fmla="*/ 0 60000 65536"/>
              <a:gd name="T16" fmla="*/ 0 60000 65536"/>
              <a:gd name="T17" fmla="*/ 0 60000 65536"/>
              <a:gd name="T18" fmla="*/ 0 60000 65536"/>
              <a:gd name="T19" fmla="*/ 0 60000 65536"/>
              <a:gd name="T20" fmla="*/ 0 60000 65536"/>
              <a:gd name="T21" fmla="*/ 0 w 50"/>
              <a:gd name="T22" fmla="*/ 0 h 32"/>
              <a:gd name="T23" fmla="*/ 50 w 50"/>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32">
                <a:moveTo>
                  <a:pt x="0" y="31"/>
                </a:moveTo>
                <a:lnTo>
                  <a:pt x="0" y="0"/>
                </a:lnTo>
                <a:lnTo>
                  <a:pt x="50" y="1"/>
                </a:lnTo>
                <a:lnTo>
                  <a:pt x="48" y="32"/>
                </a:lnTo>
                <a:lnTo>
                  <a:pt x="0" y="31"/>
                </a:lnTo>
                <a:close/>
              </a:path>
            </a:pathLst>
          </a:custGeom>
          <a:solidFill>
            <a:srgbClr val="000000"/>
          </a:solidFill>
          <a:ln w="0">
            <a:solidFill>
              <a:srgbClr val="000000"/>
            </a:solidFill>
            <a:round/>
            <a:headEnd/>
            <a:tailEnd/>
          </a:ln>
        </p:spPr>
        <p:txBody>
          <a:bodyPr/>
          <a:lstStyle/>
          <a:p>
            <a:endParaRPr lang="en-US"/>
          </a:p>
        </p:txBody>
      </p:sp>
      <p:sp>
        <p:nvSpPr>
          <p:cNvPr id="68363" name="Freeform 777"/>
          <p:cNvSpPr>
            <a:spLocks noChangeAspect="1"/>
          </p:cNvSpPr>
          <p:nvPr/>
        </p:nvSpPr>
        <p:spPr bwMode="auto">
          <a:xfrm>
            <a:off x="8621713" y="3829050"/>
            <a:ext cx="15875" cy="12700"/>
          </a:xfrm>
          <a:custGeom>
            <a:avLst/>
            <a:gdLst>
              <a:gd name="T0" fmla="*/ 0 w 53"/>
              <a:gd name="T1" fmla="*/ 2147483647 h 35"/>
              <a:gd name="T2" fmla="*/ 2147483647 w 53"/>
              <a:gd name="T3" fmla="*/ 0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0 w 53"/>
              <a:gd name="T13" fmla="*/ 2147483647 h 35"/>
              <a:gd name="T14" fmla="*/ 0 60000 65536"/>
              <a:gd name="T15" fmla="*/ 0 60000 65536"/>
              <a:gd name="T16" fmla="*/ 0 60000 65536"/>
              <a:gd name="T17" fmla="*/ 0 60000 65536"/>
              <a:gd name="T18" fmla="*/ 0 60000 65536"/>
              <a:gd name="T19" fmla="*/ 0 60000 65536"/>
              <a:gd name="T20" fmla="*/ 0 60000 65536"/>
              <a:gd name="T21" fmla="*/ 0 w 53"/>
              <a:gd name="T22" fmla="*/ 0 h 35"/>
              <a:gd name="T23" fmla="*/ 53 w 53"/>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35">
                <a:moveTo>
                  <a:pt x="0" y="31"/>
                </a:moveTo>
                <a:lnTo>
                  <a:pt x="2" y="0"/>
                </a:lnTo>
                <a:lnTo>
                  <a:pt x="53" y="4"/>
                </a:lnTo>
                <a:lnTo>
                  <a:pt x="51" y="4"/>
                </a:lnTo>
                <a:lnTo>
                  <a:pt x="45" y="35"/>
                </a:lnTo>
                <a:lnTo>
                  <a:pt x="43" y="35"/>
                </a:lnTo>
                <a:lnTo>
                  <a:pt x="0" y="31"/>
                </a:lnTo>
                <a:close/>
              </a:path>
            </a:pathLst>
          </a:custGeom>
          <a:solidFill>
            <a:srgbClr val="000000"/>
          </a:solidFill>
          <a:ln w="0">
            <a:solidFill>
              <a:srgbClr val="000000"/>
            </a:solidFill>
            <a:round/>
            <a:headEnd/>
            <a:tailEnd/>
          </a:ln>
        </p:spPr>
        <p:txBody>
          <a:bodyPr/>
          <a:lstStyle/>
          <a:p>
            <a:endParaRPr lang="en-US"/>
          </a:p>
        </p:txBody>
      </p:sp>
      <p:sp>
        <p:nvSpPr>
          <p:cNvPr id="68364" name="Freeform 778"/>
          <p:cNvSpPr>
            <a:spLocks noChangeAspect="1"/>
          </p:cNvSpPr>
          <p:nvPr/>
        </p:nvSpPr>
        <p:spPr bwMode="auto">
          <a:xfrm>
            <a:off x="8634413" y="3829050"/>
            <a:ext cx="33337" cy="17463"/>
          </a:xfrm>
          <a:custGeom>
            <a:avLst/>
            <a:gdLst>
              <a:gd name="T0" fmla="*/ 0 w 97"/>
              <a:gd name="T1" fmla="*/ 2147483647 h 49"/>
              <a:gd name="T2" fmla="*/ 2147483647 w 97"/>
              <a:gd name="T3" fmla="*/ 0 h 49"/>
              <a:gd name="T4" fmla="*/ 2147483647 w 97"/>
              <a:gd name="T5" fmla="*/ 2147483647 h 49"/>
              <a:gd name="T6" fmla="*/ 2147483647 w 97"/>
              <a:gd name="T7" fmla="*/ 2147483647 h 49"/>
              <a:gd name="T8" fmla="*/ 2147483647 w 97"/>
              <a:gd name="T9" fmla="*/ 2147483647 h 49"/>
              <a:gd name="T10" fmla="*/ 2147483647 w 97"/>
              <a:gd name="T11" fmla="*/ 2147483647 h 49"/>
              <a:gd name="T12" fmla="*/ 0 w 97"/>
              <a:gd name="T13" fmla="*/ 2147483647 h 49"/>
              <a:gd name="T14" fmla="*/ 0 60000 65536"/>
              <a:gd name="T15" fmla="*/ 0 60000 65536"/>
              <a:gd name="T16" fmla="*/ 0 60000 65536"/>
              <a:gd name="T17" fmla="*/ 0 60000 65536"/>
              <a:gd name="T18" fmla="*/ 0 60000 65536"/>
              <a:gd name="T19" fmla="*/ 0 60000 65536"/>
              <a:gd name="T20" fmla="*/ 0 60000 65536"/>
              <a:gd name="T21" fmla="*/ 0 w 97"/>
              <a:gd name="T22" fmla="*/ 0 h 49"/>
              <a:gd name="T23" fmla="*/ 97 w 97"/>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7" h="49">
                <a:moveTo>
                  <a:pt x="0" y="31"/>
                </a:moveTo>
                <a:lnTo>
                  <a:pt x="6" y="0"/>
                </a:lnTo>
                <a:lnTo>
                  <a:pt x="97" y="19"/>
                </a:lnTo>
                <a:lnTo>
                  <a:pt x="94" y="18"/>
                </a:lnTo>
                <a:lnTo>
                  <a:pt x="83" y="49"/>
                </a:lnTo>
                <a:lnTo>
                  <a:pt x="80" y="48"/>
                </a:lnTo>
                <a:lnTo>
                  <a:pt x="0" y="31"/>
                </a:lnTo>
                <a:close/>
              </a:path>
            </a:pathLst>
          </a:custGeom>
          <a:solidFill>
            <a:srgbClr val="000000"/>
          </a:solidFill>
          <a:ln w="0">
            <a:solidFill>
              <a:srgbClr val="000000"/>
            </a:solidFill>
            <a:round/>
            <a:headEnd/>
            <a:tailEnd/>
          </a:ln>
        </p:spPr>
        <p:txBody>
          <a:bodyPr/>
          <a:lstStyle/>
          <a:p>
            <a:endParaRPr lang="en-US"/>
          </a:p>
        </p:txBody>
      </p:sp>
      <p:sp>
        <p:nvSpPr>
          <p:cNvPr id="68365" name="Freeform 779"/>
          <p:cNvSpPr>
            <a:spLocks noChangeAspect="1"/>
          </p:cNvSpPr>
          <p:nvPr/>
        </p:nvSpPr>
        <p:spPr bwMode="auto">
          <a:xfrm>
            <a:off x="8664575" y="3835400"/>
            <a:ext cx="30163" cy="20638"/>
          </a:xfrm>
          <a:custGeom>
            <a:avLst/>
            <a:gdLst>
              <a:gd name="T0" fmla="*/ 0 w 88"/>
              <a:gd name="T1" fmla="*/ 2147483647 h 61"/>
              <a:gd name="T2" fmla="*/ 2147483647 w 88"/>
              <a:gd name="T3" fmla="*/ 0 h 61"/>
              <a:gd name="T4" fmla="*/ 2147483647 w 88"/>
              <a:gd name="T5" fmla="*/ 2147483647 h 61"/>
              <a:gd name="T6" fmla="*/ 2147483647 w 88"/>
              <a:gd name="T7" fmla="*/ 2147483647 h 61"/>
              <a:gd name="T8" fmla="*/ 2147483647 w 88"/>
              <a:gd name="T9" fmla="*/ 2147483647 h 61"/>
              <a:gd name="T10" fmla="*/ 2147483647 w 88"/>
              <a:gd name="T11" fmla="*/ 2147483647 h 61"/>
              <a:gd name="T12" fmla="*/ 0 w 88"/>
              <a:gd name="T13" fmla="*/ 2147483647 h 61"/>
              <a:gd name="T14" fmla="*/ 0 60000 65536"/>
              <a:gd name="T15" fmla="*/ 0 60000 65536"/>
              <a:gd name="T16" fmla="*/ 0 60000 65536"/>
              <a:gd name="T17" fmla="*/ 0 60000 65536"/>
              <a:gd name="T18" fmla="*/ 0 60000 65536"/>
              <a:gd name="T19" fmla="*/ 0 60000 65536"/>
              <a:gd name="T20" fmla="*/ 0 60000 65536"/>
              <a:gd name="T21" fmla="*/ 0 w 88"/>
              <a:gd name="T22" fmla="*/ 0 h 61"/>
              <a:gd name="T23" fmla="*/ 88 w 88"/>
              <a:gd name="T24" fmla="*/ 61 h 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61">
                <a:moveTo>
                  <a:pt x="0" y="31"/>
                </a:moveTo>
                <a:lnTo>
                  <a:pt x="11" y="0"/>
                </a:lnTo>
                <a:lnTo>
                  <a:pt x="82" y="26"/>
                </a:lnTo>
                <a:lnTo>
                  <a:pt x="88" y="30"/>
                </a:lnTo>
                <a:lnTo>
                  <a:pt x="74" y="57"/>
                </a:lnTo>
                <a:lnTo>
                  <a:pt x="80" y="61"/>
                </a:lnTo>
                <a:lnTo>
                  <a:pt x="0" y="31"/>
                </a:lnTo>
                <a:close/>
              </a:path>
            </a:pathLst>
          </a:custGeom>
          <a:solidFill>
            <a:srgbClr val="000000"/>
          </a:solidFill>
          <a:ln w="0">
            <a:solidFill>
              <a:srgbClr val="000000"/>
            </a:solidFill>
            <a:round/>
            <a:headEnd/>
            <a:tailEnd/>
          </a:ln>
        </p:spPr>
        <p:txBody>
          <a:bodyPr/>
          <a:lstStyle/>
          <a:p>
            <a:endParaRPr lang="en-US"/>
          </a:p>
        </p:txBody>
      </p:sp>
      <p:sp>
        <p:nvSpPr>
          <p:cNvPr id="68366" name="Freeform 780"/>
          <p:cNvSpPr>
            <a:spLocks noChangeAspect="1"/>
          </p:cNvSpPr>
          <p:nvPr/>
        </p:nvSpPr>
        <p:spPr bwMode="auto">
          <a:xfrm>
            <a:off x="8689975" y="3846513"/>
            <a:ext cx="26988" cy="22225"/>
          </a:xfrm>
          <a:custGeom>
            <a:avLst/>
            <a:gdLst>
              <a:gd name="T0" fmla="*/ 0 w 82"/>
              <a:gd name="T1" fmla="*/ 2147483647 h 62"/>
              <a:gd name="T2" fmla="*/ 2147483647 w 82"/>
              <a:gd name="T3" fmla="*/ 0 h 62"/>
              <a:gd name="T4" fmla="*/ 2147483647 w 82"/>
              <a:gd name="T5" fmla="*/ 2147483647 h 62"/>
              <a:gd name="T6" fmla="*/ 2147483647 w 82"/>
              <a:gd name="T7" fmla="*/ 2147483647 h 62"/>
              <a:gd name="T8" fmla="*/ 2147483647 w 82"/>
              <a:gd name="T9" fmla="*/ 2147483647 h 62"/>
              <a:gd name="T10" fmla="*/ 2147483647 w 82"/>
              <a:gd name="T11" fmla="*/ 2147483647 h 62"/>
              <a:gd name="T12" fmla="*/ 0 w 82"/>
              <a:gd name="T13" fmla="*/ 2147483647 h 62"/>
              <a:gd name="T14" fmla="*/ 0 60000 65536"/>
              <a:gd name="T15" fmla="*/ 0 60000 65536"/>
              <a:gd name="T16" fmla="*/ 0 60000 65536"/>
              <a:gd name="T17" fmla="*/ 0 60000 65536"/>
              <a:gd name="T18" fmla="*/ 0 60000 65536"/>
              <a:gd name="T19" fmla="*/ 0 60000 65536"/>
              <a:gd name="T20" fmla="*/ 0 60000 65536"/>
              <a:gd name="T21" fmla="*/ 0 w 82"/>
              <a:gd name="T22" fmla="*/ 0 h 62"/>
              <a:gd name="T23" fmla="*/ 82 w 82"/>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 h="62">
                <a:moveTo>
                  <a:pt x="0" y="27"/>
                </a:moveTo>
                <a:lnTo>
                  <a:pt x="14" y="0"/>
                </a:lnTo>
                <a:lnTo>
                  <a:pt x="82" y="37"/>
                </a:lnTo>
                <a:lnTo>
                  <a:pt x="81" y="37"/>
                </a:lnTo>
                <a:lnTo>
                  <a:pt x="62" y="62"/>
                </a:lnTo>
                <a:lnTo>
                  <a:pt x="61" y="62"/>
                </a:lnTo>
                <a:lnTo>
                  <a:pt x="0" y="27"/>
                </a:lnTo>
                <a:close/>
              </a:path>
            </a:pathLst>
          </a:custGeom>
          <a:solidFill>
            <a:srgbClr val="000000"/>
          </a:solidFill>
          <a:ln w="0">
            <a:solidFill>
              <a:srgbClr val="000000"/>
            </a:solidFill>
            <a:round/>
            <a:headEnd/>
            <a:tailEnd/>
          </a:ln>
        </p:spPr>
        <p:txBody>
          <a:bodyPr/>
          <a:lstStyle/>
          <a:p>
            <a:endParaRPr lang="en-US"/>
          </a:p>
        </p:txBody>
      </p:sp>
      <p:sp>
        <p:nvSpPr>
          <p:cNvPr id="68367" name="Freeform 781"/>
          <p:cNvSpPr>
            <a:spLocks noChangeAspect="1"/>
          </p:cNvSpPr>
          <p:nvPr/>
        </p:nvSpPr>
        <p:spPr bwMode="auto">
          <a:xfrm>
            <a:off x="8710613" y="3859213"/>
            <a:ext cx="25400" cy="22225"/>
          </a:xfrm>
          <a:custGeom>
            <a:avLst/>
            <a:gdLst>
              <a:gd name="T0" fmla="*/ 0 w 77"/>
              <a:gd name="T1" fmla="*/ 2147483647 h 65"/>
              <a:gd name="T2" fmla="*/ 2147483647 w 77"/>
              <a:gd name="T3" fmla="*/ 0 h 65"/>
              <a:gd name="T4" fmla="*/ 2147483647 w 77"/>
              <a:gd name="T5" fmla="*/ 2147483647 h 65"/>
              <a:gd name="T6" fmla="*/ 2147483647 w 77"/>
              <a:gd name="T7" fmla="*/ 2147483647 h 65"/>
              <a:gd name="T8" fmla="*/ 2147483647 w 77"/>
              <a:gd name="T9" fmla="*/ 2147483647 h 65"/>
              <a:gd name="T10" fmla="*/ 2147483647 w 77"/>
              <a:gd name="T11" fmla="*/ 2147483647 h 65"/>
              <a:gd name="T12" fmla="*/ 0 w 77"/>
              <a:gd name="T13" fmla="*/ 2147483647 h 65"/>
              <a:gd name="T14" fmla="*/ 0 60000 65536"/>
              <a:gd name="T15" fmla="*/ 0 60000 65536"/>
              <a:gd name="T16" fmla="*/ 0 60000 65536"/>
              <a:gd name="T17" fmla="*/ 0 60000 65536"/>
              <a:gd name="T18" fmla="*/ 0 60000 65536"/>
              <a:gd name="T19" fmla="*/ 0 60000 65536"/>
              <a:gd name="T20" fmla="*/ 0 60000 65536"/>
              <a:gd name="T21" fmla="*/ 0 w 77"/>
              <a:gd name="T22" fmla="*/ 0 h 65"/>
              <a:gd name="T23" fmla="*/ 77 w 77"/>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65">
                <a:moveTo>
                  <a:pt x="0" y="25"/>
                </a:moveTo>
                <a:lnTo>
                  <a:pt x="19" y="0"/>
                </a:lnTo>
                <a:lnTo>
                  <a:pt x="77" y="45"/>
                </a:lnTo>
                <a:lnTo>
                  <a:pt x="75" y="43"/>
                </a:lnTo>
                <a:lnTo>
                  <a:pt x="52" y="65"/>
                </a:lnTo>
                <a:lnTo>
                  <a:pt x="50" y="63"/>
                </a:lnTo>
                <a:lnTo>
                  <a:pt x="0" y="25"/>
                </a:lnTo>
                <a:close/>
              </a:path>
            </a:pathLst>
          </a:custGeom>
          <a:solidFill>
            <a:srgbClr val="000000"/>
          </a:solidFill>
          <a:ln w="0">
            <a:solidFill>
              <a:srgbClr val="000000"/>
            </a:solidFill>
            <a:round/>
            <a:headEnd/>
            <a:tailEnd/>
          </a:ln>
        </p:spPr>
        <p:txBody>
          <a:bodyPr/>
          <a:lstStyle/>
          <a:p>
            <a:endParaRPr lang="en-US"/>
          </a:p>
        </p:txBody>
      </p:sp>
      <p:sp>
        <p:nvSpPr>
          <p:cNvPr id="68368" name="Freeform 782"/>
          <p:cNvSpPr>
            <a:spLocks noChangeAspect="1"/>
          </p:cNvSpPr>
          <p:nvPr/>
        </p:nvSpPr>
        <p:spPr bwMode="auto">
          <a:xfrm>
            <a:off x="8728075" y="3875088"/>
            <a:ext cx="25400" cy="23812"/>
          </a:xfrm>
          <a:custGeom>
            <a:avLst/>
            <a:gdLst>
              <a:gd name="T0" fmla="*/ 0 w 69"/>
              <a:gd name="T1" fmla="*/ 2147483647 h 65"/>
              <a:gd name="T2" fmla="*/ 2147483647 w 69"/>
              <a:gd name="T3" fmla="*/ 0 h 65"/>
              <a:gd name="T4" fmla="*/ 2147483647 w 69"/>
              <a:gd name="T5" fmla="*/ 2147483647 h 65"/>
              <a:gd name="T6" fmla="*/ 2147483647 w 69"/>
              <a:gd name="T7" fmla="*/ 2147483647 h 65"/>
              <a:gd name="T8" fmla="*/ 2147483647 w 69"/>
              <a:gd name="T9" fmla="*/ 2147483647 h 65"/>
              <a:gd name="T10" fmla="*/ 2147483647 w 69"/>
              <a:gd name="T11" fmla="*/ 2147483647 h 65"/>
              <a:gd name="T12" fmla="*/ 0 w 69"/>
              <a:gd name="T13" fmla="*/ 2147483647 h 65"/>
              <a:gd name="T14" fmla="*/ 0 60000 65536"/>
              <a:gd name="T15" fmla="*/ 0 60000 65536"/>
              <a:gd name="T16" fmla="*/ 0 60000 65536"/>
              <a:gd name="T17" fmla="*/ 0 60000 65536"/>
              <a:gd name="T18" fmla="*/ 0 60000 65536"/>
              <a:gd name="T19" fmla="*/ 0 60000 65536"/>
              <a:gd name="T20" fmla="*/ 0 60000 65536"/>
              <a:gd name="T21" fmla="*/ 0 w 69"/>
              <a:gd name="T22" fmla="*/ 0 h 65"/>
              <a:gd name="T23" fmla="*/ 69 w 6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5">
                <a:moveTo>
                  <a:pt x="0" y="22"/>
                </a:moveTo>
                <a:lnTo>
                  <a:pt x="23" y="0"/>
                </a:lnTo>
                <a:lnTo>
                  <a:pt x="69" y="46"/>
                </a:lnTo>
                <a:lnTo>
                  <a:pt x="42" y="65"/>
                </a:lnTo>
                <a:lnTo>
                  <a:pt x="0" y="22"/>
                </a:lnTo>
                <a:close/>
              </a:path>
            </a:pathLst>
          </a:custGeom>
          <a:solidFill>
            <a:srgbClr val="000000"/>
          </a:solidFill>
          <a:ln w="0">
            <a:solidFill>
              <a:srgbClr val="000000"/>
            </a:solidFill>
            <a:round/>
            <a:headEnd/>
            <a:tailEnd/>
          </a:ln>
        </p:spPr>
        <p:txBody>
          <a:bodyPr/>
          <a:lstStyle/>
          <a:p>
            <a:endParaRPr lang="en-US"/>
          </a:p>
        </p:txBody>
      </p:sp>
      <p:sp>
        <p:nvSpPr>
          <p:cNvPr id="68369" name="Freeform 783"/>
          <p:cNvSpPr>
            <a:spLocks noChangeAspect="1"/>
          </p:cNvSpPr>
          <p:nvPr/>
        </p:nvSpPr>
        <p:spPr bwMode="auto">
          <a:xfrm>
            <a:off x="8742363" y="3890963"/>
            <a:ext cx="20637" cy="20637"/>
          </a:xfrm>
          <a:custGeom>
            <a:avLst/>
            <a:gdLst>
              <a:gd name="T0" fmla="*/ 0 w 60"/>
              <a:gd name="T1" fmla="*/ 2147483647 h 65"/>
              <a:gd name="T2" fmla="*/ 2147483647 w 60"/>
              <a:gd name="T3" fmla="*/ 0 h 65"/>
              <a:gd name="T4" fmla="*/ 2147483647 w 60"/>
              <a:gd name="T5" fmla="*/ 2147483647 h 65"/>
              <a:gd name="T6" fmla="*/ 2147483647 w 60"/>
              <a:gd name="T7" fmla="*/ 2147483647 h 65"/>
              <a:gd name="T8" fmla="*/ 2147483647 w 60"/>
              <a:gd name="T9" fmla="*/ 2147483647 h 65"/>
              <a:gd name="T10" fmla="*/ 2147483647 w 60"/>
              <a:gd name="T11" fmla="*/ 2147483647 h 65"/>
              <a:gd name="T12" fmla="*/ 0 w 60"/>
              <a:gd name="T13" fmla="*/ 2147483647 h 65"/>
              <a:gd name="T14" fmla="*/ 0 60000 65536"/>
              <a:gd name="T15" fmla="*/ 0 60000 65536"/>
              <a:gd name="T16" fmla="*/ 0 60000 65536"/>
              <a:gd name="T17" fmla="*/ 0 60000 65536"/>
              <a:gd name="T18" fmla="*/ 0 60000 65536"/>
              <a:gd name="T19" fmla="*/ 0 60000 65536"/>
              <a:gd name="T20" fmla="*/ 0 60000 65536"/>
              <a:gd name="T21" fmla="*/ 0 w 60"/>
              <a:gd name="T22" fmla="*/ 0 h 65"/>
              <a:gd name="T23" fmla="*/ 60 w 60"/>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65">
                <a:moveTo>
                  <a:pt x="0" y="19"/>
                </a:moveTo>
                <a:lnTo>
                  <a:pt x="27" y="0"/>
                </a:lnTo>
                <a:lnTo>
                  <a:pt x="59" y="46"/>
                </a:lnTo>
                <a:lnTo>
                  <a:pt x="60" y="48"/>
                </a:lnTo>
                <a:lnTo>
                  <a:pt x="31" y="63"/>
                </a:lnTo>
                <a:lnTo>
                  <a:pt x="32" y="65"/>
                </a:lnTo>
                <a:lnTo>
                  <a:pt x="0" y="19"/>
                </a:lnTo>
                <a:close/>
              </a:path>
            </a:pathLst>
          </a:custGeom>
          <a:solidFill>
            <a:srgbClr val="000000"/>
          </a:solidFill>
          <a:ln w="0">
            <a:solidFill>
              <a:srgbClr val="000000"/>
            </a:solidFill>
            <a:round/>
            <a:headEnd/>
            <a:tailEnd/>
          </a:ln>
        </p:spPr>
        <p:txBody>
          <a:bodyPr/>
          <a:lstStyle/>
          <a:p>
            <a:endParaRPr lang="en-US"/>
          </a:p>
        </p:txBody>
      </p:sp>
      <p:sp>
        <p:nvSpPr>
          <p:cNvPr id="68370" name="Freeform 784"/>
          <p:cNvSpPr>
            <a:spLocks noChangeAspect="1"/>
          </p:cNvSpPr>
          <p:nvPr/>
        </p:nvSpPr>
        <p:spPr bwMode="auto">
          <a:xfrm>
            <a:off x="8753475" y="3905250"/>
            <a:ext cx="17463" cy="22225"/>
          </a:xfrm>
          <a:custGeom>
            <a:avLst/>
            <a:gdLst>
              <a:gd name="T0" fmla="*/ 0 w 52"/>
              <a:gd name="T1" fmla="*/ 2147483647 h 58"/>
              <a:gd name="T2" fmla="*/ 2147483647 w 52"/>
              <a:gd name="T3" fmla="*/ 0 h 58"/>
              <a:gd name="T4" fmla="*/ 2147483647 w 52"/>
              <a:gd name="T5" fmla="*/ 2147483647 h 58"/>
              <a:gd name="T6" fmla="*/ 2147483647 w 52"/>
              <a:gd name="T7" fmla="*/ 2147483647 h 58"/>
              <a:gd name="T8" fmla="*/ 2147483647 w 52"/>
              <a:gd name="T9" fmla="*/ 2147483647 h 58"/>
              <a:gd name="T10" fmla="*/ 2147483647 w 52"/>
              <a:gd name="T11" fmla="*/ 2147483647 h 58"/>
              <a:gd name="T12" fmla="*/ 0 w 52"/>
              <a:gd name="T13" fmla="*/ 2147483647 h 58"/>
              <a:gd name="T14" fmla="*/ 0 60000 65536"/>
              <a:gd name="T15" fmla="*/ 0 60000 65536"/>
              <a:gd name="T16" fmla="*/ 0 60000 65536"/>
              <a:gd name="T17" fmla="*/ 0 60000 65536"/>
              <a:gd name="T18" fmla="*/ 0 60000 65536"/>
              <a:gd name="T19" fmla="*/ 0 60000 65536"/>
              <a:gd name="T20" fmla="*/ 0 60000 65536"/>
              <a:gd name="T21" fmla="*/ 0 w 52"/>
              <a:gd name="T22" fmla="*/ 0 h 58"/>
              <a:gd name="T23" fmla="*/ 52 w 52"/>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58">
                <a:moveTo>
                  <a:pt x="0" y="15"/>
                </a:moveTo>
                <a:lnTo>
                  <a:pt x="29" y="0"/>
                </a:lnTo>
                <a:lnTo>
                  <a:pt x="51" y="46"/>
                </a:lnTo>
                <a:lnTo>
                  <a:pt x="52" y="48"/>
                </a:lnTo>
                <a:lnTo>
                  <a:pt x="21" y="56"/>
                </a:lnTo>
                <a:lnTo>
                  <a:pt x="22" y="58"/>
                </a:lnTo>
                <a:lnTo>
                  <a:pt x="0" y="15"/>
                </a:lnTo>
                <a:close/>
              </a:path>
            </a:pathLst>
          </a:custGeom>
          <a:solidFill>
            <a:srgbClr val="000000"/>
          </a:solidFill>
          <a:ln w="0">
            <a:solidFill>
              <a:srgbClr val="000000"/>
            </a:solidFill>
            <a:round/>
            <a:headEnd/>
            <a:tailEnd/>
          </a:ln>
        </p:spPr>
        <p:txBody>
          <a:bodyPr/>
          <a:lstStyle/>
          <a:p>
            <a:endParaRPr lang="en-US"/>
          </a:p>
        </p:txBody>
      </p:sp>
      <p:sp>
        <p:nvSpPr>
          <p:cNvPr id="68371" name="Freeform 785"/>
          <p:cNvSpPr>
            <a:spLocks noChangeAspect="1"/>
          </p:cNvSpPr>
          <p:nvPr/>
        </p:nvSpPr>
        <p:spPr bwMode="auto">
          <a:xfrm>
            <a:off x="8761413" y="3922713"/>
            <a:ext cx="15875" cy="25400"/>
          </a:xfrm>
          <a:custGeom>
            <a:avLst/>
            <a:gdLst>
              <a:gd name="T0" fmla="*/ 0 w 48"/>
              <a:gd name="T1" fmla="*/ 2147483647 h 70"/>
              <a:gd name="T2" fmla="*/ 2147483647 w 48"/>
              <a:gd name="T3" fmla="*/ 0 h 70"/>
              <a:gd name="T4" fmla="*/ 2147483647 w 48"/>
              <a:gd name="T5" fmla="*/ 2147483647 h 70"/>
              <a:gd name="T6" fmla="*/ 2147483647 w 48"/>
              <a:gd name="T7" fmla="*/ 2147483647 h 70"/>
              <a:gd name="T8" fmla="*/ 2147483647 w 48"/>
              <a:gd name="T9" fmla="*/ 2147483647 h 70"/>
              <a:gd name="T10" fmla="*/ 2147483647 w 48"/>
              <a:gd name="T11" fmla="*/ 2147483647 h 70"/>
              <a:gd name="T12" fmla="*/ 0 w 48"/>
              <a:gd name="T13" fmla="*/ 2147483647 h 70"/>
              <a:gd name="T14" fmla="*/ 0 60000 65536"/>
              <a:gd name="T15" fmla="*/ 0 60000 65536"/>
              <a:gd name="T16" fmla="*/ 0 60000 65536"/>
              <a:gd name="T17" fmla="*/ 0 60000 65536"/>
              <a:gd name="T18" fmla="*/ 0 60000 65536"/>
              <a:gd name="T19" fmla="*/ 0 60000 65536"/>
              <a:gd name="T20" fmla="*/ 0 60000 65536"/>
              <a:gd name="T21" fmla="*/ 0 w 48"/>
              <a:gd name="T22" fmla="*/ 0 h 70"/>
              <a:gd name="T23" fmla="*/ 48 w 48"/>
              <a:gd name="T24" fmla="*/ 70 h 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70">
                <a:moveTo>
                  <a:pt x="0" y="8"/>
                </a:moveTo>
                <a:lnTo>
                  <a:pt x="31" y="0"/>
                </a:lnTo>
                <a:lnTo>
                  <a:pt x="47" y="58"/>
                </a:lnTo>
                <a:lnTo>
                  <a:pt x="48" y="63"/>
                </a:lnTo>
                <a:lnTo>
                  <a:pt x="17" y="65"/>
                </a:lnTo>
                <a:lnTo>
                  <a:pt x="18" y="70"/>
                </a:lnTo>
                <a:lnTo>
                  <a:pt x="0" y="8"/>
                </a:lnTo>
                <a:close/>
              </a:path>
            </a:pathLst>
          </a:custGeom>
          <a:solidFill>
            <a:srgbClr val="000000"/>
          </a:solidFill>
          <a:ln w="0">
            <a:solidFill>
              <a:srgbClr val="000000"/>
            </a:solidFill>
            <a:round/>
            <a:headEnd/>
            <a:tailEnd/>
          </a:ln>
        </p:spPr>
        <p:txBody>
          <a:bodyPr/>
          <a:lstStyle/>
          <a:p>
            <a:endParaRPr lang="en-US"/>
          </a:p>
        </p:txBody>
      </p:sp>
      <p:sp>
        <p:nvSpPr>
          <p:cNvPr id="68372" name="Freeform 786"/>
          <p:cNvSpPr>
            <a:spLocks noChangeAspect="1"/>
          </p:cNvSpPr>
          <p:nvPr/>
        </p:nvSpPr>
        <p:spPr bwMode="auto">
          <a:xfrm>
            <a:off x="8767763" y="3946525"/>
            <a:ext cx="11112" cy="22225"/>
          </a:xfrm>
          <a:custGeom>
            <a:avLst/>
            <a:gdLst>
              <a:gd name="T0" fmla="*/ 0 w 39"/>
              <a:gd name="T1" fmla="*/ 2147483647 h 64"/>
              <a:gd name="T2" fmla="*/ 2147483647 w 39"/>
              <a:gd name="T3" fmla="*/ 0 h 64"/>
              <a:gd name="T4" fmla="*/ 2147483647 w 39"/>
              <a:gd name="T5" fmla="*/ 2147483647 h 64"/>
              <a:gd name="T6" fmla="*/ 2147483647 w 39"/>
              <a:gd name="T7" fmla="*/ 2147483647 h 64"/>
              <a:gd name="T8" fmla="*/ 2147483647 w 39"/>
              <a:gd name="T9" fmla="*/ 2147483647 h 64"/>
              <a:gd name="T10" fmla="*/ 2147483647 w 39"/>
              <a:gd name="T11" fmla="*/ 2147483647 h 64"/>
              <a:gd name="T12" fmla="*/ 0 w 39"/>
              <a:gd name="T13" fmla="*/ 2147483647 h 64"/>
              <a:gd name="T14" fmla="*/ 0 60000 65536"/>
              <a:gd name="T15" fmla="*/ 0 60000 65536"/>
              <a:gd name="T16" fmla="*/ 0 60000 65536"/>
              <a:gd name="T17" fmla="*/ 0 60000 65536"/>
              <a:gd name="T18" fmla="*/ 0 60000 65536"/>
              <a:gd name="T19" fmla="*/ 0 60000 65536"/>
              <a:gd name="T20" fmla="*/ 0 60000 65536"/>
              <a:gd name="T21" fmla="*/ 0 w 39"/>
              <a:gd name="T22" fmla="*/ 0 h 64"/>
              <a:gd name="T23" fmla="*/ 39 w 39"/>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64">
                <a:moveTo>
                  <a:pt x="0" y="2"/>
                </a:moveTo>
                <a:lnTo>
                  <a:pt x="31" y="0"/>
                </a:lnTo>
                <a:lnTo>
                  <a:pt x="39" y="62"/>
                </a:lnTo>
                <a:lnTo>
                  <a:pt x="39" y="63"/>
                </a:lnTo>
                <a:lnTo>
                  <a:pt x="8" y="63"/>
                </a:lnTo>
                <a:lnTo>
                  <a:pt x="8" y="64"/>
                </a:lnTo>
                <a:lnTo>
                  <a:pt x="0" y="2"/>
                </a:lnTo>
                <a:close/>
              </a:path>
            </a:pathLst>
          </a:custGeom>
          <a:solidFill>
            <a:srgbClr val="000000"/>
          </a:solidFill>
          <a:ln w="0">
            <a:solidFill>
              <a:srgbClr val="000000"/>
            </a:solidFill>
            <a:round/>
            <a:headEnd/>
            <a:tailEnd/>
          </a:ln>
        </p:spPr>
        <p:txBody>
          <a:bodyPr/>
          <a:lstStyle/>
          <a:p>
            <a:endParaRPr lang="en-US"/>
          </a:p>
        </p:txBody>
      </p:sp>
      <p:sp>
        <p:nvSpPr>
          <p:cNvPr id="68373" name="Freeform 787"/>
          <p:cNvSpPr>
            <a:spLocks noChangeAspect="1"/>
          </p:cNvSpPr>
          <p:nvPr/>
        </p:nvSpPr>
        <p:spPr bwMode="auto">
          <a:xfrm>
            <a:off x="8769350" y="3967163"/>
            <a:ext cx="9525" cy="20637"/>
          </a:xfrm>
          <a:custGeom>
            <a:avLst/>
            <a:gdLst>
              <a:gd name="T0" fmla="*/ 0 w 32"/>
              <a:gd name="T1" fmla="*/ 0 h 66"/>
              <a:gd name="T2" fmla="*/ 2147483647 w 32"/>
              <a:gd name="T3" fmla="*/ 0 h 66"/>
              <a:gd name="T4" fmla="*/ 2147483647 w 32"/>
              <a:gd name="T5" fmla="*/ 2147483647 h 66"/>
              <a:gd name="T6" fmla="*/ 2147483647 w 32"/>
              <a:gd name="T7" fmla="*/ 2147483647 h 66"/>
              <a:gd name="T8" fmla="*/ 2147483647 w 32"/>
              <a:gd name="T9" fmla="*/ 2147483647 h 66"/>
              <a:gd name="T10" fmla="*/ 2147483647 w 32"/>
              <a:gd name="T11" fmla="*/ 2147483647 h 66"/>
              <a:gd name="T12" fmla="*/ 0 w 32"/>
              <a:gd name="T13" fmla="*/ 0 h 66"/>
              <a:gd name="T14" fmla="*/ 0 60000 65536"/>
              <a:gd name="T15" fmla="*/ 0 60000 65536"/>
              <a:gd name="T16" fmla="*/ 0 60000 65536"/>
              <a:gd name="T17" fmla="*/ 0 60000 65536"/>
              <a:gd name="T18" fmla="*/ 0 60000 65536"/>
              <a:gd name="T19" fmla="*/ 0 60000 65536"/>
              <a:gd name="T20" fmla="*/ 0 60000 65536"/>
              <a:gd name="T21" fmla="*/ 0 w 32"/>
              <a:gd name="T22" fmla="*/ 0 h 66"/>
              <a:gd name="T23" fmla="*/ 32 w 32"/>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66">
                <a:moveTo>
                  <a:pt x="0" y="0"/>
                </a:moveTo>
                <a:lnTo>
                  <a:pt x="31" y="0"/>
                </a:lnTo>
                <a:lnTo>
                  <a:pt x="32" y="66"/>
                </a:lnTo>
                <a:lnTo>
                  <a:pt x="1" y="62"/>
                </a:lnTo>
                <a:lnTo>
                  <a:pt x="0" y="0"/>
                </a:lnTo>
                <a:close/>
              </a:path>
            </a:pathLst>
          </a:custGeom>
          <a:solidFill>
            <a:srgbClr val="000000"/>
          </a:solidFill>
          <a:ln w="0">
            <a:solidFill>
              <a:srgbClr val="000000"/>
            </a:solidFill>
            <a:round/>
            <a:headEnd/>
            <a:tailEnd/>
          </a:ln>
        </p:spPr>
        <p:txBody>
          <a:bodyPr/>
          <a:lstStyle/>
          <a:p>
            <a:endParaRPr lang="en-US"/>
          </a:p>
        </p:txBody>
      </p:sp>
      <p:sp>
        <p:nvSpPr>
          <p:cNvPr id="68374" name="Freeform 788"/>
          <p:cNvSpPr>
            <a:spLocks noChangeAspect="1"/>
          </p:cNvSpPr>
          <p:nvPr/>
        </p:nvSpPr>
        <p:spPr bwMode="auto">
          <a:xfrm>
            <a:off x="8766175" y="3987800"/>
            <a:ext cx="12700" cy="34925"/>
          </a:xfrm>
          <a:custGeom>
            <a:avLst/>
            <a:gdLst>
              <a:gd name="T0" fmla="*/ 2147483647 w 44"/>
              <a:gd name="T1" fmla="*/ 0 h 99"/>
              <a:gd name="T2" fmla="*/ 2147483647 w 44"/>
              <a:gd name="T3" fmla="*/ 2147483647 h 99"/>
              <a:gd name="T4" fmla="*/ 2147483647 w 44"/>
              <a:gd name="T5" fmla="*/ 2147483647 h 99"/>
              <a:gd name="T6" fmla="*/ 2147483647 w 44"/>
              <a:gd name="T7" fmla="*/ 2147483647 h 99"/>
              <a:gd name="T8" fmla="*/ 0 w 44"/>
              <a:gd name="T9" fmla="*/ 2147483647 h 99"/>
              <a:gd name="T10" fmla="*/ 2147483647 w 44"/>
              <a:gd name="T11" fmla="*/ 2147483647 h 99"/>
              <a:gd name="T12" fmla="*/ 2147483647 w 44"/>
              <a:gd name="T13" fmla="*/ 0 h 99"/>
              <a:gd name="T14" fmla="*/ 0 60000 65536"/>
              <a:gd name="T15" fmla="*/ 0 60000 65536"/>
              <a:gd name="T16" fmla="*/ 0 60000 65536"/>
              <a:gd name="T17" fmla="*/ 0 60000 65536"/>
              <a:gd name="T18" fmla="*/ 0 60000 65536"/>
              <a:gd name="T19" fmla="*/ 0 60000 65536"/>
              <a:gd name="T20" fmla="*/ 0 60000 65536"/>
              <a:gd name="T21" fmla="*/ 0 w 44"/>
              <a:gd name="T22" fmla="*/ 0 h 99"/>
              <a:gd name="T23" fmla="*/ 44 w 44"/>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99">
                <a:moveTo>
                  <a:pt x="13" y="0"/>
                </a:moveTo>
                <a:lnTo>
                  <a:pt x="44" y="4"/>
                </a:lnTo>
                <a:lnTo>
                  <a:pt x="30" y="99"/>
                </a:lnTo>
                <a:lnTo>
                  <a:pt x="31" y="97"/>
                </a:lnTo>
                <a:lnTo>
                  <a:pt x="0" y="89"/>
                </a:lnTo>
                <a:lnTo>
                  <a:pt x="1" y="87"/>
                </a:lnTo>
                <a:lnTo>
                  <a:pt x="13" y="0"/>
                </a:lnTo>
                <a:close/>
              </a:path>
            </a:pathLst>
          </a:custGeom>
          <a:solidFill>
            <a:srgbClr val="000000"/>
          </a:solidFill>
          <a:ln w="0">
            <a:solidFill>
              <a:srgbClr val="000000"/>
            </a:solidFill>
            <a:round/>
            <a:headEnd/>
            <a:tailEnd/>
          </a:ln>
        </p:spPr>
        <p:txBody>
          <a:bodyPr/>
          <a:lstStyle/>
          <a:p>
            <a:endParaRPr lang="en-US"/>
          </a:p>
        </p:txBody>
      </p:sp>
      <p:sp>
        <p:nvSpPr>
          <p:cNvPr id="68375" name="Freeform 789"/>
          <p:cNvSpPr>
            <a:spLocks noChangeAspect="1"/>
          </p:cNvSpPr>
          <p:nvPr/>
        </p:nvSpPr>
        <p:spPr bwMode="auto">
          <a:xfrm>
            <a:off x="8758238" y="4019550"/>
            <a:ext cx="17462" cy="31750"/>
          </a:xfrm>
          <a:custGeom>
            <a:avLst/>
            <a:gdLst>
              <a:gd name="T0" fmla="*/ 2147483647 w 54"/>
              <a:gd name="T1" fmla="*/ 0 h 92"/>
              <a:gd name="T2" fmla="*/ 2147483647 w 54"/>
              <a:gd name="T3" fmla="*/ 2147483647 h 92"/>
              <a:gd name="T4" fmla="*/ 2147483647 w 54"/>
              <a:gd name="T5" fmla="*/ 2147483647 h 92"/>
              <a:gd name="T6" fmla="*/ 2147483647 w 54"/>
              <a:gd name="T7" fmla="*/ 2147483647 h 92"/>
              <a:gd name="T8" fmla="*/ 2147483647 w 54"/>
              <a:gd name="T9" fmla="*/ 2147483647 h 92"/>
              <a:gd name="T10" fmla="*/ 0 w 54"/>
              <a:gd name="T11" fmla="*/ 2147483647 h 92"/>
              <a:gd name="T12" fmla="*/ 2147483647 w 54"/>
              <a:gd name="T13" fmla="*/ 0 h 92"/>
              <a:gd name="T14" fmla="*/ 0 60000 65536"/>
              <a:gd name="T15" fmla="*/ 0 60000 65536"/>
              <a:gd name="T16" fmla="*/ 0 60000 65536"/>
              <a:gd name="T17" fmla="*/ 0 60000 65536"/>
              <a:gd name="T18" fmla="*/ 0 60000 65536"/>
              <a:gd name="T19" fmla="*/ 0 60000 65536"/>
              <a:gd name="T20" fmla="*/ 0 60000 65536"/>
              <a:gd name="T21" fmla="*/ 0 w 54"/>
              <a:gd name="T22" fmla="*/ 0 h 92"/>
              <a:gd name="T23" fmla="*/ 54 w 54"/>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92">
                <a:moveTo>
                  <a:pt x="23" y="0"/>
                </a:moveTo>
                <a:lnTo>
                  <a:pt x="54" y="8"/>
                </a:lnTo>
                <a:lnTo>
                  <a:pt x="31" y="90"/>
                </a:lnTo>
                <a:lnTo>
                  <a:pt x="30" y="92"/>
                </a:lnTo>
                <a:lnTo>
                  <a:pt x="1" y="80"/>
                </a:lnTo>
                <a:lnTo>
                  <a:pt x="0" y="82"/>
                </a:lnTo>
                <a:lnTo>
                  <a:pt x="23" y="0"/>
                </a:lnTo>
                <a:close/>
              </a:path>
            </a:pathLst>
          </a:custGeom>
          <a:solidFill>
            <a:srgbClr val="000000"/>
          </a:solidFill>
          <a:ln w="0">
            <a:solidFill>
              <a:srgbClr val="000000"/>
            </a:solidFill>
            <a:round/>
            <a:headEnd/>
            <a:tailEnd/>
          </a:ln>
        </p:spPr>
        <p:txBody>
          <a:bodyPr/>
          <a:lstStyle/>
          <a:p>
            <a:endParaRPr lang="en-US"/>
          </a:p>
        </p:txBody>
      </p:sp>
      <p:sp>
        <p:nvSpPr>
          <p:cNvPr id="68376" name="Freeform 790"/>
          <p:cNvSpPr>
            <a:spLocks noChangeAspect="1"/>
          </p:cNvSpPr>
          <p:nvPr/>
        </p:nvSpPr>
        <p:spPr bwMode="auto">
          <a:xfrm>
            <a:off x="8748713" y="4048125"/>
            <a:ext cx="19050" cy="28575"/>
          </a:xfrm>
          <a:custGeom>
            <a:avLst/>
            <a:gdLst>
              <a:gd name="T0" fmla="*/ 2147483647 w 58"/>
              <a:gd name="T1" fmla="*/ 0 h 83"/>
              <a:gd name="T2" fmla="*/ 2147483647 w 58"/>
              <a:gd name="T3" fmla="*/ 2147483647 h 83"/>
              <a:gd name="T4" fmla="*/ 2147483647 w 58"/>
              <a:gd name="T5" fmla="*/ 2147483647 h 83"/>
              <a:gd name="T6" fmla="*/ 2147483647 w 58"/>
              <a:gd name="T7" fmla="*/ 2147483647 h 83"/>
              <a:gd name="T8" fmla="*/ 0 w 58"/>
              <a:gd name="T9" fmla="*/ 2147483647 h 83"/>
              <a:gd name="T10" fmla="*/ 2147483647 w 58"/>
              <a:gd name="T11" fmla="*/ 2147483647 h 83"/>
              <a:gd name="T12" fmla="*/ 2147483647 w 58"/>
              <a:gd name="T13" fmla="*/ 0 h 83"/>
              <a:gd name="T14" fmla="*/ 0 60000 65536"/>
              <a:gd name="T15" fmla="*/ 0 60000 65536"/>
              <a:gd name="T16" fmla="*/ 0 60000 65536"/>
              <a:gd name="T17" fmla="*/ 0 60000 65536"/>
              <a:gd name="T18" fmla="*/ 0 60000 65536"/>
              <a:gd name="T19" fmla="*/ 0 60000 65536"/>
              <a:gd name="T20" fmla="*/ 0 60000 65536"/>
              <a:gd name="T21" fmla="*/ 0 w 58"/>
              <a:gd name="T22" fmla="*/ 0 h 83"/>
              <a:gd name="T23" fmla="*/ 58 w 58"/>
              <a:gd name="T24" fmla="*/ 83 h 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83">
                <a:moveTo>
                  <a:pt x="29" y="0"/>
                </a:moveTo>
                <a:lnTo>
                  <a:pt x="58" y="12"/>
                </a:lnTo>
                <a:lnTo>
                  <a:pt x="26" y="83"/>
                </a:lnTo>
                <a:lnTo>
                  <a:pt x="27" y="81"/>
                </a:lnTo>
                <a:lnTo>
                  <a:pt x="0" y="62"/>
                </a:lnTo>
                <a:lnTo>
                  <a:pt x="1" y="60"/>
                </a:lnTo>
                <a:lnTo>
                  <a:pt x="29" y="0"/>
                </a:lnTo>
                <a:close/>
              </a:path>
            </a:pathLst>
          </a:custGeom>
          <a:solidFill>
            <a:srgbClr val="000000"/>
          </a:solidFill>
          <a:ln w="0">
            <a:solidFill>
              <a:srgbClr val="000000"/>
            </a:solidFill>
            <a:round/>
            <a:headEnd/>
            <a:tailEnd/>
          </a:ln>
        </p:spPr>
        <p:txBody>
          <a:bodyPr/>
          <a:lstStyle/>
          <a:p>
            <a:endParaRPr lang="en-US"/>
          </a:p>
        </p:txBody>
      </p:sp>
      <p:sp>
        <p:nvSpPr>
          <p:cNvPr id="68377" name="Freeform 791"/>
          <p:cNvSpPr>
            <a:spLocks noChangeAspect="1"/>
          </p:cNvSpPr>
          <p:nvPr/>
        </p:nvSpPr>
        <p:spPr bwMode="auto">
          <a:xfrm>
            <a:off x="8734425" y="4068763"/>
            <a:ext cx="23813" cy="25400"/>
          </a:xfrm>
          <a:custGeom>
            <a:avLst/>
            <a:gdLst>
              <a:gd name="T0" fmla="*/ 2147483647 w 63"/>
              <a:gd name="T1" fmla="*/ 0 h 69"/>
              <a:gd name="T2" fmla="*/ 2147483647 w 63"/>
              <a:gd name="T3" fmla="*/ 2147483647 h 69"/>
              <a:gd name="T4" fmla="*/ 2147483647 w 63"/>
              <a:gd name="T5" fmla="*/ 2147483647 h 69"/>
              <a:gd name="T6" fmla="*/ 2147483647 w 63"/>
              <a:gd name="T7" fmla="*/ 2147483647 h 69"/>
              <a:gd name="T8" fmla="*/ 2147483647 w 63"/>
              <a:gd name="T9" fmla="*/ 2147483647 h 69"/>
              <a:gd name="T10" fmla="*/ 0 w 63"/>
              <a:gd name="T11" fmla="*/ 2147483647 h 69"/>
              <a:gd name="T12" fmla="*/ 2147483647 w 63"/>
              <a:gd name="T13" fmla="*/ 0 h 69"/>
              <a:gd name="T14" fmla="*/ 0 60000 65536"/>
              <a:gd name="T15" fmla="*/ 0 60000 65536"/>
              <a:gd name="T16" fmla="*/ 0 60000 65536"/>
              <a:gd name="T17" fmla="*/ 0 60000 65536"/>
              <a:gd name="T18" fmla="*/ 0 60000 65536"/>
              <a:gd name="T19" fmla="*/ 0 60000 65536"/>
              <a:gd name="T20" fmla="*/ 0 60000 65536"/>
              <a:gd name="T21" fmla="*/ 0 w 63"/>
              <a:gd name="T22" fmla="*/ 0 h 69"/>
              <a:gd name="T23" fmla="*/ 63 w 63"/>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69">
                <a:moveTo>
                  <a:pt x="36" y="0"/>
                </a:moveTo>
                <a:lnTo>
                  <a:pt x="63" y="19"/>
                </a:lnTo>
                <a:lnTo>
                  <a:pt x="33" y="63"/>
                </a:lnTo>
                <a:lnTo>
                  <a:pt x="28" y="69"/>
                </a:lnTo>
                <a:lnTo>
                  <a:pt x="5" y="48"/>
                </a:lnTo>
                <a:lnTo>
                  <a:pt x="0" y="53"/>
                </a:lnTo>
                <a:lnTo>
                  <a:pt x="36" y="0"/>
                </a:lnTo>
                <a:close/>
              </a:path>
            </a:pathLst>
          </a:custGeom>
          <a:solidFill>
            <a:srgbClr val="000000"/>
          </a:solidFill>
          <a:ln w="0">
            <a:solidFill>
              <a:srgbClr val="000000"/>
            </a:solidFill>
            <a:round/>
            <a:headEnd/>
            <a:tailEnd/>
          </a:ln>
        </p:spPr>
        <p:txBody>
          <a:bodyPr/>
          <a:lstStyle/>
          <a:p>
            <a:endParaRPr lang="en-US"/>
          </a:p>
        </p:txBody>
      </p:sp>
      <p:sp>
        <p:nvSpPr>
          <p:cNvPr id="68378" name="Freeform 792"/>
          <p:cNvSpPr>
            <a:spLocks noChangeAspect="1"/>
          </p:cNvSpPr>
          <p:nvPr/>
        </p:nvSpPr>
        <p:spPr bwMode="auto">
          <a:xfrm>
            <a:off x="8723313" y="4084638"/>
            <a:ext cx="20637" cy="25400"/>
          </a:xfrm>
          <a:custGeom>
            <a:avLst/>
            <a:gdLst>
              <a:gd name="T0" fmla="*/ 2147483647 w 67"/>
              <a:gd name="T1" fmla="*/ 0 h 71"/>
              <a:gd name="T2" fmla="*/ 2147483647 w 67"/>
              <a:gd name="T3" fmla="*/ 2147483647 h 71"/>
              <a:gd name="T4" fmla="*/ 2147483647 w 67"/>
              <a:gd name="T5" fmla="*/ 2147483647 h 71"/>
              <a:gd name="T6" fmla="*/ 2147483647 w 67"/>
              <a:gd name="T7" fmla="*/ 2147483647 h 71"/>
              <a:gd name="T8" fmla="*/ 0 w 67"/>
              <a:gd name="T9" fmla="*/ 2147483647 h 71"/>
              <a:gd name="T10" fmla="*/ 0 w 67"/>
              <a:gd name="T11" fmla="*/ 2147483647 h 71"/>
              <a:gd name="T12" fmla="*/ 2147483647 w 67"/>
              <a:gd name="T13" fmla="*/ 0 h 71"/>
              <a:gd name="T14" fmla="*/ 0 60000 65536"/>
              <a:gd name="T15" fmla="*/ 0 60000 65536"/>
              <a:gd name="T16" fmla="*/ 0 60000 65536"/>
              <a:gd name="T17" fmla="*/ 0 60000 65536"/>
              <a:gd name="T18" fmla="*/ 0 60000 65536"/>
              <a:gd name="T19" fmla="*/ 0 60000 65536"/>
              <a:gd name="T20" fmla="*/ 0 60000 65536"/>
              <a:gd name="T21" fmla="*/ 0 w 67"/>
              <a:gd name="T22" fmla="*/ 0 h 71"/>
              <a:gd name="T23" fmla="*/ 67 w 67"/>
              <a:gd name="T24" fmla="*/ 71 h 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71">
                <a:moveTo>
                  <a:pt x="44" y="0"/>
                </a:moveTo>
                <a:lnTo>
                  <a:pt x="67" y="21"/>
                </a:lnTo>
                <a:lnTo>
                  <a:pt x="19" y="71"/>
                </a:lnTo>
                <a:lnTo>
                  <a:pt x="0" y="47"/>
                </a:lnTo>
                <a:lnTo>
                  <a:pt x="44" y="0"/>
                </a:lnTo>
                <a:close/>
              </a:path>
            </a:pathLst>
          </a:custGeom>
          <a:solidFill>
            <a:srgbClr val="000000"/>
          </a:solidFill>
          <a:ln w="0">
            <a:solidFill>
              <a:srgbClr val="000000"/>
            </a:solidFill>
            <a:round/>
            <a:headEnd/>
            <a:tailEnd/>
          </a:ln>
        </p:spPr>
        <p:txBody>
          <a:bodyPr/>
          <a:lstStyle/>
          <a:p>
            <a:endParaRPr lang="en-US"/>
          </a:p>
        </p:txBody>
      </p:sp>
      <p:sp>
        <p:nvSpPr>
          <p:cNvPr id="68379" name="Freeform 793"/>
          <p:cNvSpPr>
            <a:spLocks noChangeAspect="1"/>
          </p:cNvSpPr>
          <p:nvPr/>
        </p:nvSpPr>
        <p:spPr bwMode="auto">
          <a:xfrm>
            <a:off x="8683625" y="4102100"/>
            <a:ext cx="44450" cy="36513"/>
          </a:xfrm>
          <a:custGeom>
            <a:avLst/>
            <a:gdLst>
              <a:gd name="T0" fmla="*/ 2147483647 w 128"/>
              <a:gd name="T1" fmla="*/ 0 h 105"/>
              <a:gd name="T2" fmla="*/ 2147483647 w 128"/>
              <a:gd name="T3" fmla="*/ 2147483647 h 105"/>
              <a:gd name="T4" fmla="*/ 2147483647 w 128"/>
              <a:gd name="T5" fmla="*/ 2147483647 h 105"/>
              <a:gd name="T6" fmla="*/ 2147483647 w 128"/>
              <a:gd name="T7" fmla="*/ 2147483647 h 105"/>
              <a:gd name="T8" fmla="*/ 2147483647 w 128"/>
              <a:gd name="T9" fmla="*/ 2147483647 h 105"/>
              <a:gd name="T10" fmla="*/ 0 w 128"/>
              <a:gd name="T11" fmla="*/ 2147483647 h 105"/>
              <a:gd name="T12" fmla="*/ 2147483647 w 128"/>
              <a:gd name="T13" fmla="*/ 0 h 105"/>
              <a:gd name="T14" fmla="*/ 0 60000 65536"/>
              <a:gd name="T15" fmla="*/ 0 60000 65536"/>
              <a:gd name="T16" fmla="*/ 0 60000 65536"/>
              <a:gd name="T17" fmla="*/ 0 60000 65536"/>
              <a:gd name="T18" fmla="*/ 0 60000 65536"/>
              <a:gd name="T19" fmla="*/ 0 60000 65536"/>
              <a:gd name="T20" fmla="*/ 0 60000 65536"/>
              <a:gd name="T21" fmla="*/ 0 w 128"/>
              <a:gd name="T22" fmla="*/ 0 h 105"/>
              <a:gd name="T23" fmla="*/ 128 w 128"/>
              <a:gd name="T24" fmla="*/ 105 h 1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8" h="105">
                <a:moveTo>
                  <a:pt x="109" y="0"/>
                </a:moveTo>
                <a:lnTo>
                  <a:pt x="128" y="24"/>
                </a:lnTo>
                <a:lnTo>
                  <a:pt x="27" y="103"/>
                </a:lnTo>
                <a:lnTo>
                  <a:pt x="25" y="105"/>
                </a:lnTo>
                <a:lnTo>
                  <a:pt x="2" y="83"/>
                </a:lnTo>
                <a:lnTo>
                  <a:pt x="0" y="85"/>
                </a:lnTo>
                <a:lnTo>
                  <a:pt x="109" y="0"/>
                </a:lnTo>
                <a:close/>
              </a:path>
            </a:pathLst>
          </a:custGeom>
          <a:solidFill>
            <a:srgbClr val="000000"/>
          </a:solidFill>
          <a:ln w="0">
            <a:solidFill>
              <a:srgbClr val="000000"/>
            </a:solidFill>
            <a:round/>
            <a:headEnd/>
            <a:tailEnd/>
          </a:ln>
        </p:spPr>
        <p:txBody>
          <a:bodyPr/>
          <a:lstStyle/>
          <a:p>
            <a:endParaRPr lang="en-US"/>
          </a:p>
        </p:txBody>
      </p:sp>
      <p:sp>
        <p:nvSpPr>
          <p:cNvPr id="68380" name="Freeform 794"/>
          <p:cNvSpPr>
            <a:spLocks noChangeAspect="1"/>
          </p:cNvSpPr>
          <p:nvPr/>
        </p:nvSpPr>
        <p:spPr bwMode="auto">
          <a:xfrm>
            <a:off x="8672513" y="4130675"/>
            <a:ext cx="20637" cy="19050"/>
          </a:xfrm>
          <a:custGeom>
            <a:avLst/>
            <a:gdLst>
              <a:gd name="T0" fmla="*/ 2147483647 w 58"/>
              <a:gd name="T1" fmla="*/ 0 h 55"/>
              <a:gd name="T2" fmla="*/ 2147483647 w 58"/>
              <a:gd name="T3" fmla="*/ 2147483647 h 55"/>
              <a:gd name="T4" fmla="*/ 2147483647 w 58"/>
              <a:gd name="T5" fmla="*/ 2147483647 h 55"/>
              <a:gd name="T6" fmla="*/ 2147483647 w 58"/>
              <a:gd name="T7" fmla="*/ 2147483647 h 55"/>
              <a:gd name="T8" fmla="*/ 0 w 58"/>
              <a:gd name="T9" fmla="*/ 2147483647 h 55"/>
              <a:gd name="T10" fmla="*/ 0 w 58"/>
              <a:gd name="T11" fmla="*/ 2147483647 h 55"/>
              <a:gd name="T12" fmla="*/ 2147483647 w 58"/>
              <a:gd name="T13" fmla="*/ 0 h 55"/>
              <a:gd name="T14" fmla="*/ 0 60000 65536"/>
              <a:gd name="T15" fmla="*/ 0 60000 65536"/>
              <a:gd name="T16" fmla="*/ 0 60000 65536"/>
              <a:gd name="T17" fmla="*/ 0 60000 65536"/>
              <a:gd name="T18" fmla="*/ 0 60000 65536"/>
              <a:gd name="T19" fmla="*/ 0 60000 65536"/>
              <a:gd name="T20" fmla="*/ 0 60000 65536"/>
              <a:gd name="T21" fmla="*/ 0 w 58"/>
              <a:gd name="T22" fmla="*/ 0 h 55"/>
              <a:gd name="T23" fmla="*/ 58 w 58"/>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55">
                <a:moveTo>
                  <a:pt x="35" y="0"/>
                </a:moveTo>
                <a:lnTo>
                  <a:pt x="58" y="22"/>
                </a:lnTo>
                <a:lnTo>
                  <a:pt x="27" y="55"/>
                </a:lnTo>
                <a:lnTo>
                  <a:pt x="0" y="36"/>
                </a:lnTo>
                <a:lnTo>
                  <a:pt x="35" y="0"/>
                </a:lnTo>
                <a:close/>
              </a:path>
            </a:pathLst>
          </a:custGeom>
          <a:solidFill>
            <a:srgbClr val="000000"/>
          </a:solidFill>
          <a:ln w="0">
            <a:solidFill>
              <a:srgbClr val="000000"/>
            </a:solidFill>
            <a:round/>
            <a:headEnd/>
            <a:tailEnd/>
          </a:ln>
        </p:spPr>
        <p:txBody>
          <a:bodyPr/>
          <a:lstStyle/>
          <a:p>
            <a:endParaRPr lang="en-US"/>
          </a:p>
        </p:txBody>
      </p:sp>
      <p:sp>
        <p:nvSpPr>
          <p:cNvPr id="68381" name="Freeform 795"/>
          <p:cNvSpPr>
            <a:spLocks noChangeAspect="1"/>
          </p:cNvSpPr>
          <p:nvPr/>
        </p:nvSpPr>
        <p:spPr bwMode="auto">
          <a:xfrm>
            <a:off x="8667750" y="4141788"/>
            <a:ext cx="14288" cy="15875"/>
          </a:xfrm>
          <a:custGeom>
            <a:avLst/>
            <a:gdLst>
              <a:gd name="T0" fmla="*/ 2147483647 w 42"/>
              <a:gd name="T1" fmla="*/ 0 h 41"/>
              <a:gd name="T2" fmla="*/ 2147483647 w 42"/>
              <a:gd name="T3" fmla="*/ 2147483647 h 41"/>
              <a:gd name="T4" fmla="*/ 2147483647 w 42"/>
              <a:gd name="T5" fmla="*/ 2147483647 h 41"/>
              <a:gd name="T6" fmla="*/ 2147483647 w 42"/>
              <a:gd name="T7" fmla="*/ 2147483647 h 41"/>
              <a:gd name="T8" fmla="*/ 0 w 42"/>
              <a:gd name="T9" fmla="*/ 2147483647 h 41"/>
              <a:gd name="T10" fmla="*/ 2147483647 w 42"/>
              <a:gd name="T11" fmla="*/ 2147483647 h 41"/>
              <a:gd name="T12" fmla="*/ 2147483647 w 42"/>
              <a:gd name="T13" fmla="*/ 0 h 41"/>
              <a:gd name="T14" fmla="*/ 0 60000 65536"/>
              <a:gd name="T15" fmla="*/ 0 60000 65536"/>
              <a:gd name="T16" fmla="*/ 0 60000 65536"/>
              <a:gd name="T17" fmla="*/ 0 60000 65536"/>
              <a:gd name="T18" fmla="*/ 0 60000 65536"/>
              <a:gd name="T19" fmla="*/ 0 60000 65536"/>
              <a:gd name="T20" fmla="*/ 0 60000 65536"/>
              <a:gd name="T21" fmla="*/ 0 w 42"/>
              <a:gd name="T22" fmla="*/ 0 h 41"/>
              <a:gd name="T23" fmla="*/ 42 w 42"/>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41">
                <a:moveTo>
                  <a:pt x="15" y="0"/>
                </a:moveTo>
                <a:lnTo>
                  <a:pt x="42" y="19"/>
                </a:lnTo>
                <a:lnTo>
                  <a:pt x="27" y="41"/>
                </a:lnTo>
                <a:lnTo>
                  <a:pt x="29" y="35"/>
                </a:lnTo>
                <a:lnTo>
                  <a:pt x="0" y="25"/>
                </a:lnTo>
                <a:lnTo>
                  <a:pt x="2" y="19"/>
                </a:lnTo>
                <a:lnTo>
                  <a:pt x="15" y="0"/>
                </a:lnTo>
                <a:close/>
              </a:path>
            </a:pathLst>
          </a:custGeom>
          <a:solidFill>
            <a:srgbClr val="000000"/>
          </a:solidFill>
          <a:ln w="0">
            <a:solidFill>
              <a:srgbClr val="000000"/>
            </a:solidFill>
            <a:round/>
            <a:headEnd/>
            <a:tailEnd/>
          </a:ln>
        </p:spPr>
        <p:txBody>
          <a:bodyPr/>
          <a:lstStyle/>
          <a:p>
            <a:endParaRPr lang="en-US"/>
          </a:p>
        </p:txBody>
      </p:sp>
      <p:sp>
        <p:nvSpPr>
          <p:cNvPr id="68382" name="Freeform 796"/>
          <p:cNvSpPr>
            <a:spLocks noChangeAspect="1"/>
          </p:cNvSpPr>
          <p:nvPr/>
        </p:nvSpPr>
        <p:spPr bwMode="auto">
          <a:xfrm>
            <a:off x="8659813" y="4151313"/>
            <a:ext cx="17462" cy="20637"/>
          </a:xfrm>
          <a:custGeom>
            <a:avLst/>
            <a:gdLst>
              <a:gd name="T0" fmla="*/ 2147483647 w 51"/>
              <a:gd name="T1" fmla="*/ 0 h 61"/>
              <a:gd name="T2" fmla="*/ 2147483647 w 51"/>
              <a:gd name="T3" fmla="*/ 2147483647 h 61"/>
              <a:gd name="T4" fmla="*/ 2147483647 w 51"/>
              <a:gd name="T5" fmla="*/ 2147483647 h 61"/>
              <a:gd name="T6" fmla="*/ 2147483647 w 51"/>
              <a:gd name="T7" fmla="*/ 2147483647 h 61"/>
              <a:gd name="T8" fmla="*/ 0 w 51"/>
              <a:gd name="T9" fmla="*/ 2147483647 h 61"/>
              <a:gd name="T10" fmla="*/ 0 w 51"/>
              <a:gd name="T11" fmla="*/ 2147483647 h 61"/>
              <a:gd name="T12" fmla="*/ 2147483647 w 51"/>
              <a:gd name="T13" fmla="*/ 0 h 61"/>
              <a:gd name="T14" fmla="*/ 0 60000 65536"/>
              <a:gd name="T15" fmla="*/ 0 60000 65536"/>
              <a:gd name="T16" fmla="*/ 0 60000 65536"/>
              <a:gd name="T17" fmla="*/ 0 60000 65536"/>
              <a:gd name="T18" fmla="*/ 0 60000 65536"/>
              <a:gd name="T19" fmla="*/ 0 60000 65536"/>
              <a:gd name="T20" fmla="*/ 0 60000 65536"/>
              <a:gd name="T21" fmla="*/ 0 w 51"/>
              <a:gd name="T22" fmla="*/ 0 h 61"/>
              <a:gd name="T23" fmla="*/ 51 w 51"/>
              <a:gd name="T24" fmla="*/ 61 h 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61">
                <a:moveTo>
                  <a:pt x="22" y="0"/>
                </a:moveTo>
                <a:lnTo>
                  <a:pt x="51" y="10"/>
                </a:lnTo>
                <a:lnTo>
                  <a:pt x="31" y="61"/>
                </a:lnTo>
                <a:lnTo>
                  <a:pt x="31" y="60"/>
                </a:lnTo>
                <a:lnTo>
                  <a:pt x="0" y="56"/>
                </a:lnTo>
                <a:lnTo>
                  <a:pt x="0" y="55"/>
                </a:lnTo>
                <a:lnTo>
                  <a:pt x="22" y="0"/>
                </a:lnTo>
                <a:close/>
              </a:path>
            </a:pathLst>
          </a:custGeom>
          <a:solidFill>
            <a:srgbClr val="000000"/>
          </a:solidFill>
          <a:ln w="0">
            <a:solidFill>
              <a:srgbClr val="000000"/>
            </a:solidFill>
            <a:round/>
            <a:headEnd/>
            <a:tailEnd/>
          </a:ln>
        </p:spPr>
        <p:txBody>
          <a:bodyPr/>
          <a:lstStyle/>
          <a:p>
            <a:endParaRPr lang="en-US"/>
          </a:p>
        </p:txBody>
      </p:sp>
      <p:sp>
        <p:nvSpPr>
          <p:cNvPr id="68383" name="Freeform 797"/>
          <p:cNvSpPr>
            <a:spLocks noChangeAspect="1"/>
          </p:cNvSpPr>
          <p:nvPr/>
        </p:nvSpPr>
        <p:spPr bwMode="auto">
          <a:xfrm>
            <a:off x="8656638" y="4170363"/>
            <a:ext cx="14287" cy="26987"/>
          </a:xfrm>
          <a:custGeom>
            <a:avLst/>
            <a:gdLst>
              <a:gd name="T0" fmla="*/ 2147483647 w 44"/>
              <a:gd name="T1" fmla="*/ 0 h 79"/>
              <a:gd name="T2" fmla="*/ 2147483647 w 44"/>
              <a:gd name="T3" fmla="*/ 2147483647 h 79"/>
              <a:gd name="T4" fmla="*/ 2147483647 w 44"/>
              <a:gd name="T5" fmla="*/ 2147483647 h 79"/>
              <a:gd name="T6" fmla="*/ 2147483647 w 44"/>
              <a:gd name="T7" fmla="*/ 2147483647 h 79"/>
              <a:gd name="T8" fmla="*/ 0 w 44"/>
              <a:gd name="T9" fmla="*/ 2147483647 h 79"/>
              <a:gd name="T10" fmla="*/ 0 w 44"/>
              <a:gd name="T11" fmla="*/ 2147483647 h 79"/>
              <a:gd name="T12" fmla="*/ 2147483647 w 44"/>
              <a:gd name="T13" fmla="*/ 0 h 79"/>
              <a:gd name="T14" fmla="*/ 0 60000 65536"/>
              <a:gd name="T15" fmla="*/ 0 60000 65536"/>
              <a:gd name="T16" fmla="*/ 0 60000 65536"/>
              <a:gd name="T17" fmla="*/ 0 60000 65536"/>
              <a:gd name="T18" fmla="*/ 0 60000 65536"/>
              <a:gd name="T19" fmla="*/ 0 60000 65536"/>
              <a:gd name="T20" fmla="*/ 0 60000 65536"/>
              <a:gd name="T21" fmla="*/ 0 w 44"/>
              <a:gd name="T22" fmla="*/ 0 h 79"/>
              <a:gd name="T23" fmla="*/ 44 w 44"/>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79">
                <a:moveTo>
                  <a:pt x="13" y="0"/>
                </a:moveTo>
                <a:lnTo>
                  <a:pt x="44" y="4"/>
                </a:lnTo>
                <a:lnTo>
                  <a:pt x="31" y="79"/>
                </a:lnTo>
                <a:lnTo>
                  <a:pt x="31" y="77"/>
                </a:lnTo>
                <a:lnTo>
                  <a:pt x="0" y="77"/>
                </a:lnTo>
                <a:lnTo>
                  <a:pt x="0" y="75"/>
                </a:lnTo>
                <a:lnTo>
                  <a:pt x="13" y="0"/>
                </a:lnTo>
                <a:close/>
              </a:path>
            </a:pathLst>
          </a:custGeom>
          <a:solidFill>
            <a:srgbClr val="000000"/>
          </a:solidFill>
          <a:ln w="0">
            <a:solidFill>
              <a:srgbClr val="000000"/>
            </a:solidFill>
            <a:round/>
            <a:headEnd/>
            <a:tailEnd/>
          </a:ln>
        </p:spPr>
        <p:txBody>
          <a:bodyPr/>
          <a:lstStyle/>
          <a:p>
            <a:endParaRPr lang="en-US"/>
          </a:p>
        </p:txBody>
      </p:sp>
      <p:sp>
        <p:nvSpPr>
          <p:cNvPr id="68384" name="Freeform 798"/>
          <p:cNvSpPr>
            <a:spLocks noChangeAspect="1"/>
          </p:cNvSpPr>
          <p:nvPr/>
        </p:nvSpPr>
        <p:spPr bwMode="auto">
          <a:xfrm>
            <a:off x="8656638" y="4197350"/>
            <a:ext cx="9525" cy="36513"/>
          </a:xfrm>
          <a:custGeom>
            <a:avLst/>
            <a:gdLst>
              <a:gd name="T0" fmla="*/ 2147483647 w 32"/>
              <a:gd name="T1" fmla="*/ 0 h 107"/>
              <a:gd name="T2" fmla="*/ 2147483647 w 32"/>
              <a:gd name="T3" fmla="*/ 0 h 107"/>
              <a:gd name="T4" fmla="*/ 2147483647 w 32"/>
              <a:gd name="T5" fmla="*/ 2147483647 h 107"/>
              <a:gd name="T6" fmla="*/ 2147483647 w 32"/>
              <a:gd name="T7" fmla="*/ 2147483647 h 107"/>
              <a:gd name="T8" fmla="*/ 2147483647 w 32"/>
              <a:gd name="T9" fmla="*/ 2147483647 h 107"/>
              <a:gd name="T10" fmla="*/ 0 w 32"/>
              <a:gd name="T11" fmla="*/ 2147483647 h 107"/>
              <a:gd name="T12" fmla="*/ 2147483647 w 32"/>
              <a:gd name="T13" fmla="*/ 0 h 107"/>
              <a:gd name="T14" fmla="*/ 0 60000 65536"/>
              <a:gd name="T15" fmla="*/ 0 60000 65536"/>
              <a:gd name="T16" fmla="*/ 0 60000 65536"/>
              <a:gd name="T17" fmla="*/ 0 60000 65536"/>
              <a:gd name="T18" fmla="*/ 0 60000 65536"/>
              <a:gd name="T19" fmla="*/ 0 60000 65536"/>
              <a:gd name="T20" fmla="*/ 0 60000 65536"/>
              <a:gd name="T21" fmla="*/ 0 w 32"/>
              <a:gd name="T22" fmla="*/ 0 h 107"/>
              <a:gd name="T23" fmla="*/ 32 w 32"/>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07">
                <a:moveTo>
                  <a:pt x="1" y="0"/>
                </a:moveTo>
                <a:lnTo>
                  <a:pt x="32" y="0"/>
                </a:lnTo>
                <a:lnTo>
                  <a:pt x="31" y="102"/>
                </a:lnTo>
                <a:lnTo>
                  <a:pt x="28" y="107"/>
                </a:lnTo>
                <a:lnTo>
                  <a:pt x="3" y="86"/>
                </a:lnTo>
                <a:lnTo>
                  <a:pt x="0" y="90"/>
                </a:lnTo>
                <a:lnTo>
                  <a:pt x="1" y="0"/>
                </a:lnTo>
                <a:close/>
              </a:path>
            </a:pathLst>
          </a:custGeom>
          <a:solidFill>
            <a:srgbClr val="000000"/>
          </a:solidFill>
          <a:ln w="0">
            <a:solidFill>
              <a:srgbClr val="000000"/>
            </a:solidFill>
            <a:round/>
            <a:headEnd/>
            <a:tailEnd/>
          </a:ln>
        </p:spPr>
        <p:txBody>
          <a:bodyPr/>
          <a:lstStyle/>
          <a:p>
            <a:endParaRPr lang="en-US"/>
          </a:p>
        </p:txBody>
      </p:sp>
      <p:sp>
        <p:nvSpPr>
          <p:cNvPr id="68385" name="Freeform 799"/>
          <p:cNvSpPr>
            <a:spLocks noChangeAspect="1"/>
          </p:cNvSpPr>
          <p:nvPr/>
        </p:nvSpPr>
        <p:spPr bwMode="auto">
          <a:xfrm>
            <a:off x="8655050" y="4225925"/>
            <a:ext cx="11113" cy="7938"/>
          </a:xfrm>
          <a:custGeom>
            <a:avLst/>
            <a:gdLst>
              <a:gd name="T0" fmla="*/ 2147483647 w 33"/>
              <a:gd name="T1" fmla="*/ 0 h 24"/>
              <a:gd name="T2" fmla="*/ 2147483647 w 33"/>
              <a:gd name="T3" fmla="*/ 2147483647 h 24"/>
              <a:gd name="T4" fmla="*/ 2147483647 w 33"/>
              <a:gd name="T5" fmla="*/ 2147483647 h 24"/>
              <a:gd name="T6" fmla="*/ 2147483647 w 33"/>
              <a:gd name="T7" fmla="*/ 2147483647 h 24"/>
              <a:gd name="T8" fmla="*/ 0 w 33"/>
              <a:gd name="T9" fmla="*/ 2147483647 h 24"/>
              <a:gd name="T10" fmla="*/ 2147483647 w 33"/>
              <a:gd name="T11" fmla="*/ 2147483647 h 24"/>
              <a:gd name="T12" fmla="*/ 2147483647 w 33"/>
              <a:gd name="T13" fmla="*/ 0 h 24"/>
              <a:gd name="T14" fmla="*/ 0 60000 65536"/>
              <a:gd name="T15" fmla="*/ 0 60000 65536"/>
              <a:gd name="T16" fmla="*/ 0 60000 65536"/>
              <a:gd name="T17" fmla="*/ 0 60000 65536"/>
              <a:gd name="T18" fmla="*/ 0 60000 65536"/>
              <a:gd name="T19" fmla="*/ 0 60000 65536"/>
              <a:gd name="T20" fmla="*/ 0 60000 65536"/>
              <a:gd name="T21" fmla="*/ 0 w 33"/>
              <a:gd name="T22" fmla="*/ 0 h 24"/>
              <a:gd name="T23" fmla="*/ 33 w 33"/>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4">
                <a:moveTo>
                  <a:pt x="8" y="0"/>
                </a:moveTo>
                <a:lnTo>
                  <a:pt x="33" y="21"/>
                </a:lnTo>
                <a:lnTo>
                  <a:pt x="30" y="24"/>
                </a:lnTo>
                <a:lnTo>
                  <a:pt x="31" y="18"/>
                </a:lnTo>
                <a:lnTo>
                  <a:pt x="0" y="15"/>
                </a:lnTo>
                <a:lnTo>
                  <a:pt x="1" y="9"/>
                </a:lnTo>
                <a:lnTo>
                  <a:pt x="8" y="0"/>
                </a:lnTo>
                <a:close/>
              </a:path>
            </a:pathLst>
          </a:custGeom>
          <a:solidFill>
            <a:srgbClr val="000000"/>
          </a:solidFill>
          <a:ln w="0">
            <a:solidFill>
              <a:srgbClr val="000000"/>
            </a:solidFill>
            <a:round/>
            <a:headEnd/>
            <a:tailEnd/>
          </a:ln>
        </p:spPr>
        <p:txBody>
          <a:bodyPr/>
          <a:lstStyle/>
          <a:p>
            <a:endParaRPr lang="en-US"/>
          </a:p>
        </p:txBody>
      </p:sp>
      <p:sp>
        <p:nvSpPr>
          <p:cNvPr id="68386" name="Freeform 800"/>
          <p:cNvSpPr>
            <a:spLocks noChangeAspect="1"/>
          </p:cNvSpPr>
          <p:nvPr/>
        </p:nvSpPr>
        <p:spPr bwMode="auto">
          <a:xfrm>
            <a:off x="8650288" y="4232275"/>
            <a:ext cx="14287" cy="14288"/>
          </a:xfrm>
          <a:custGeom>
            <a:avLst/>
            <a:gdLst>
              <a:gd name="T0" fmla="*/ 2147483647 w 34"/>
              <a:gd name="T1" fmla="*/ 0 h 44"/>
              <a:gd name="T2" fmla="*/ 2147483647 w 34"/>
              <a:gd name="T3" fmla="*/ 2147483647 h 44"/>
              <a:gd name="T4" fmla="*/ 2147483647 w 34"/>
              <a:gd name="T5" fmla="*/ 2147483647 h 44"/>
              <a:gd name="T6" fmla="*/ 2147483647 w 34"/>
              <a:gd name="T7" fmla="*/ 2147483647 h 44"/>
              <a:gd name="T8" fmla="*/ 2147483647 w 34"/>
              <a:gd name="T9" fmla="*/ 2147483647 h 44"/>
              <a:gd name="T10" fmla="*/ 0 w 34"/>
              <a:gd name="T11" fmla="*/ 2147483647 h 44"/>
              <a:gd name="T12" fmla="*/ 2147483647 w 34"/>
              <a:gd name="T13" fmla="*/ 0 h 44"/>
              <a:gd name="T14" fmla="*/ 0 60000 65536"/>
              <a:gd name="T15" fmla="*/ 0 60000 65536"/>
              <a:gd name="T16" fmla="*/ 0 60000 65536"/>
              <a:gd name="T17" fmla="*/ 0 60000 65536"/>
              <a:gd name="T18" fmla="*/ 0 60000 65536"/>
              <a:gd name="T19" fmla="*/ 0 60000 65536"/>
              <a:gd name="T20" fmla="*/ 0 60000 65536"/>
              <a:gd name="T21" fmla="*/ 0 w 34"/>
              <a:gd name="T22" fmla="*/ 0 h 44"/>
              <a:gd name="T23" fmla="*/ 34 w 34"/>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44">
                <a:moveTo>
                  <a:pt x="3" y="0"/>
                </a:moveTo>
                <a:lnTo>
                  <a:pt x="34" y="3"/>
                </a:lnTo>
                <a:lnTo>
                  <a:pt x="29" y="42"/>
                </a:lnTo>
                <a:lnTo>
                  <a:pt x="28" y="44"/>
                </a:lnTo>
                <a:lnTo>
                  <a:pt x="1" y="25"/>
                </a:lnTo>
                <a:lnTo>
                  <a:pt x="0" y="27"/>
                </a:lnTo>
                <a:lnTo>
                  <a:pt x="3" y="0"/>
                </a:lnTo>
                <a:close/>
              </a:path>
            </a:pathLst>
          </a:custGeom>
          <a:solidFill>
            <a:srgbClr val="000000"/>
          </a:solidFill>
          <a:ln w="0">
            <a:solidFill>
              <a:srgbClr val="000000"/>
            </a:solidFill>
            <a:round/>
            <a:headEnd/>
            <a:tailEnd/>
          </a:ln>
        </p:spPr>
        <p:txBody>
          <a:bodyPr/>
          <a:lstStyle/>
          <a:p>
            <a:endParaRPr lang="en-US"/>
          </a:p>
        </p:txBody>
      </p:sp>
      <p:sp>
        <p:nvSpPr>
          <p:cNvPr id="68387" name="Freeform 801"/>
          <p:cNvSpPr>
            <a:spLocks noChangeAspect="1"/>
          </p:cNvSpPr>
          <p:nvPr/>
        </p:nvSpPr>
        <p:spPr bwMode="auto">
          <a:xfrm>
            <a:off x="8642350" y="4240213"/>
            <a:ext cx="20638" cy="23812"/>
          </a:xfrm>
          <a:custGeom>
            <a:avLst/>
            <a:gdLst>
              <a:gd name="T0" fmla="*/ 2147483647 w 56"/>
              <a:gd name="T1" fmla="*/ 0 h 69"/>
              <a:gd name="T2" fmla="*/ 2147483647 w 56"/>
              <a:gd name="T3" fmla="*/ 2147483647 h 69"/>
              <a:gd name="T4" fmla="*/ 2147483647 w 56"/>
              <a:gd name="T5" fmla="*/ 2147483647 h 69"/>
              <a:gd name="T6" fmla="*/ 2147483647 w 56"/>
              <a:gd name="T7" fmla="*/ 2147483647 h 69"/>
              <a:gd name="T8" fmla="*/ 2147483647 w 56"/>
              <a:gd name="T9" fmla="*/ 2147483647 h 69"/>
              <a:gd name="T10" fmla="*/ 0 w 56"/>
              <a:gd name="T11" fmla="*/ 2147483647 h 69"/>
              <a:gd name="T12" fmla="*/ 2147483647 w 56"/>
              <a:gd name="T13" fmla="*/ 0 h 69"/>
              <a:gd name="T14" fmla="*/ 0 60000 65536"/>
              <a:gd name="T15" fmla="*/ 0 60000 65536"/>
              <a:gd name="T16" fmla="*/ 0 60000 65536"/>
              <a:gd name="T17" fmla="*/ 0 60000 65536"/>
              <a:gd name="T18" fmla="*/ 0 60000 65536"/>
              <a:gd name="T19" fmla="*/ 0 60000 65536"/>
              <a:gd name="T20" fmla="*/ 0 60000 65536"/>
              <a:gd name="T21" fmla="*/ 0 w 56"/>
              <a:gd name="T22" fmla="*/ 0 h 69"/>
              <a:gd name="T23" fmla="*/ 56 w 56"/>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69">
                <a:moveTo>
                  <a:pt x="29" y="0"/>
                </a:moveTo>
                <a:lnTo>
                  <a:pt x="56" y="19"/>
                </a:lnTo>
                <a:lnTo>
                  <a:pt x="23" y="67"/>
                </a:lnTo>
                <a:lnTo>
                  <a:pt x="18" y="69"/>
                </a:lnTo>
                <a:lnTo>
                  <a:pt x="5" y="40"/>
                </a:lnTo>
                <a:lnTo>
                  <a:pt x="0" y="42"/>
                </a:lnTo>
                <a:lnTo>
                  <a:pt x="29" y="0"/>
                </a:lnTo>
                <a:close/>
              </a:path>
            </a:pathLst>
          </a:custGeom>
          <a:solidFill>
            <a:srgbClr val="000000"/>
          </a:solidFill>
          <a:ln w="0">
            <a:solidFill>
              <a:srgbClr val="000000"/>
            </a:solidFill>
            <a:round/>
            <a:headEnd/>
            <a:tailEnd/>
          </a:ln>
        </p:spPr>
        <p:txBody>
          <a:bodyPr/>
          <a:lstStyle/>
          <a:p>
            <a:endParaRPr lang="en-US"/>
          </a:p>
        </p:txBody>
      </p:sp>
      <p:sp>
        <p:nvSpPr>
          <p:cNvPr id="68388" name="Freeform 802"/>
          <p:cNvSpPr>
            <a:spLocks noChangeAspect="1"/>
          </p:cNvSpPr>
          <p:nvPr/>
        </p:nvSpPr>
        <p:spPr bwMode="auto">
          <a:xfrm>
            <a:off x="8639175" y="4254500"/>
            <a:ext cx="9525" cy="12700"/>
          </a:xfrm>
          <a:custGeom>
            <a:avLst/>
            <a:gdLst>
              <a:gd name="T0" fmla="*/ 2147483647 w 27"/>
              <a:gd name="T1" fmla="*/ 0 h 37"/>
              <a:gd name="T2" fmla="*/ 2147483647 w 27"/>
              <a:gd name="T3" fmla="*/ 2147483647 h 37"/>
              <a:gd name="T4" fmla="*/ 2147483647 w 27"/>
              <a:gd name="T5" fmla="*/ 2147483647 h 37"/>
              <a:gd name="T6" fmla="*/ 2147483647 w 27"/>
              <a:gd name="T7" fmla="*/ 2147483647 h 37"/>
              <a:gd name="T8" fmla="*/ 2147483647 w 27"/>
              <a:gd name="T9" fmla="*/ 2147483647 h 37"/>
              <a:gd name="T10" fmla="*/ 0 w 27"/>
              <a:gd name="T11" fmla="*/ 2147483647 h 37"/>
              <a:gd name="T12" fmla="*/ 2147483647 w 27"/>
              <a:gd name="T13" fmla="*/ 0 h 37"/>
              <a:gd name="T14" fmla="*/ 0 60000 65536"/>
              <a:gd name="T15" fmla="*/ 0 60000 65536"/>
              <a:gd name="T16" fmla="*/ 0 60000 65536"/>
              <a:gd name="T17" fmla="*/ 0 60000 65536"/>
              <a:gd name="T18" fmla="*/ 0 60000 65536"/>
              <a:gd name="T19" fmla="*/ 0 60000 65536"/>
              <a:gd name="T20" fmla="*/ 0 60000 65536"/>
              <a:gd name="T21" fmla="*/ 0 w 27"/>
              <a:gd name="T22" fmla="*/ 0 h 37"/>
              <a:gd name="T23" fmla="*/ 27 w 27"/>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37">
                <a:moveTo>
                  <a:pt x="14" y="0"/>
                </a:moveTo>
                <a:lnTo>
                  <a:pt x="27" y="29"/>
                </a:lnTo>
                <a:lnTo>
                  <a:pt x="8" y="37"/>
                </a:lnTo>
                <a:lnTo>
                  <a:pt x="4" y="37"/>
                </a:lnTo>
                <a:lnTo>
                  <a:pt x="4" y="6"/>
                </a:lnTo>
                <a:lnTo>
                  <a:pt x="0" y="6"/>
                </a:lnTo>
                <a:lnTo>
                  <a:pt x="14" y="0"/>
                </a:lnTo>
                <a:close/>
              </a:path>
            </a:pathLst>
          </a:custGeom>
          <a:solidFill>
            <a:srgbClr val="000000"/>
          </a:solidFill>
          <a:ln w="0">
            <a:solidFill>
              <a:srgbClr val="000000"/>
            </a:solidFill>
            <a:round/>
            <a:headEnd/>
            <a:tailEnd/>
          </a:ln>
        </p:spPr>
        <p:txBody>
          <a:bodyPr/>
          <a:lstStyle/>
          <a:p>
            <a:endParaRPr lang="en-US"/>
          </a:p>
        </p:txBody>
      </p:sp>
      <p:sp>
        <p:nvSpPr>
          <p:cNvPr id="68389" name="Freeform 803"/>
          <p:cNvSpPr>
            <a:spLocks noChangeAspect="1"/>
          </p:cNvSpPr>
          <p:nvPr/>
        </p:nvSpPr>
        <p:spPr bwMode="auto">
          <a:xfrm>
            <a:off x="8626475" y="4257675"/>
            <a:ext cx="14288" cy="9525"/>
          </a:xfrm>
          <a:custGeom>
            <a:avLst/>
            <a:gdLst>
              <a:gd name="T0" fmla="*/ 2147483647 w 45"/>
              <a:gd name="T1" fmla="*/ 0 h 31"/>
              <a:gd name="T2" fmla="*/ 2147483647 w 45"/>
              <a:gd name="T3" fmla="*/ 2147483647 h 31"/>
              <a:gd name="T4" fmla="*/ 2147483647 w 45"/>
              <a:gd name="T5" fmla="*/ 2147483647 h 31"/>
              <a:gd name="T6" fmla="*/ 2147483647 w 45"/>
              <a:gd name="T7" fmla="*/ 0 h 31"/>
              <a:gd name="T8" fmla="*/ 0 w 45"/>
              <a:gd name="T9" fmla="*/ 2147483647 h 31"/>
              <a:gd name="T10" fmla="*/ 2147483647 w 45"/>
              <a:gd name="T11" fmla="*/ 0 h 31"/>
              <a:gd name="T12" fmla="*/ 2147483647 w 45"/>
              <a:gd name="T13" fmla="*/ 0 h 31"/>
              <a:gd name="T14" fmla="*/ 0 60000 65536"/>
              <a:gd name="T15" fmla="*/ 0 60000 65536"/>
              <a:gd name="T16" fmla="*/ 0 60000 65536"/>
              <a:gd name="T17" fmla="*/ 0 60000 65536"/>
              <a:gd name="T18" fmla="*/ 0 60000 65536"/>
              <a:gd name="T19" fmla="*/ 0 60000 65536"/>
              <a:gd name="T20" fmla="*/ 0 60000 65536"/>
              <a:gd name="T21" fmla="*/ 0 w 45"/>
              <a:gd name="T22" fmla="*/ 0 h 31"/>
              <a:gd name="T23" fmla="*/ 45 w 45"/>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31">
                <a:moveTo>
                  <a:pt x="45" y="0"/>
                </a:moveTo>
                <a:lnTo>
                  <a:pt x="45" y="31"/>
                </a:lnTo>
                <a:lnTo>
                  <a:pt x="3" y="31"/>
                </a:lnTo>
                <a:lnTo>
                  <a:pt x="6" y="0"/>
                </a:lnTo>
                <a:lnTo>
                  <a:pt x="0" y="31"/>
                </a:lnTo>
                <a:lnTo>
                  <a:pt x="3" y="0"/>
                </a:lnTo>
                <a:lnTo>
                  <a:pt x="45" y="0"/>
                </a:lnTo>
                <a:close/>
              </a:path>
            </a:pathLst>
          </a:custGeom>
          <a:solidFill>
            <a:srgbClr val="000000"/>
          </a:solidFill>
          <a:ln w="0">
            <a:solidFill>
              <a:srgbClr val="000000"/>
            </a:solidFill>
            <a:round/>
            <a:headEnd/>
            <a:tailEnd/>
          </a:ln>
        </p:spPr>
        <p:txBody>
          <a:bodyPr/>
          <a:lstStyle/>
          <a:p>
            <a:endParaRPr lang="en-US"/>
          </a:p>
        </p:txBody>
      </p:sp>
      <p:sp>
        <p:nvSpPr>
          <p:cNvPr id="68390" name="Freeform 804"/>
          <p:cNvSpPr>
            <a:spLocks noChangeAspect="1"/>
          </p:cNvSpPr>
          <p:nvPr/>
        </p:nvSpPr>
        <p:spPr bwMode="auto">
          <a:xfrm>
            <a:off x="8628063" y="4257675"/>
            <a:ext cx="7937" cy="11113"/>
          </a:xfrm>
          <a:custGeom>
            <a:avLst/>
            <a:gdLst>
              <a:gd name="T0" fmla="*/ 0 w 27"/>
              <a:gd name="T1" fmla="*/ 2147483647 h 35"/>
              <a:gd name="T2" fmla="*/ 2147483647 w 27"/>
              <a:gd name="T3" fmla="*/ 0 h 35"/>
              <a:gd name="T4" fmla="*/ 2147483647 w 27"/>
              <a:gd name="T5" fmla="*/ 2147483647 h 35"/>
              <a:gd name="T6" fmla="*/ 2147483647 w 27"/>
              <a:gd name="T7" fmla="*/ 2147483647 h 35"/>
              <a:gd name="T8" fmla="*/ 2147483647 w 27"/>
              <a:gd name="T9" fmla="*/ 2147483647 h 35"/>
              <a:gd name="T10" fmla="*/ 2147483647 w 27"/>
              <a:gd name="T11" fmla="*/ 2147483647 h 35"/>
              <a:gd name="T12" fmla="*/ 0 w 27"/>
              <a:gd name="T13" fmla="*/ 2147483647 h 35"/>
              <a:gd name="T14" fmla="*/ 0 60000 65536"/>
              <a:gd name="T15" fmla="*/ 0 60000 65536"/>
              <a:gd name="T16" fmla="*/ 0 60000 65536"/>
              <a:gd name="T17" fmla="*/ 0 60000 65536"/>
              <a:gd name="T18" fmla="*/ 0 60000 65536"/>
              <a:gd name="T19" fmla="*/ 0 60000 65536"/>
              <a:gd name="T20" fmla="*/ 0 60000 65536"/>
              <a:gd name="T21" fmla="*/ 0 w 27"/>
              <a:gd name="T22" fmla="*/ 0 h 35"/>
              <a:gd name="T23" fmla="*/ 27 w 27"/>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35">
                <a:moveTo>
                  <a:pt x="0" y="31"/>
                </a:moveTo>
                <a:lnTo>
                  <a:pt x="6" y="0"/>
                </a:lnTo>
                <a:lnTo>
                  <a:pt x="27" y="4"/>
                </a:lnTo>
                <a:lnTo>
                  <a:pt x="24" y="35"/>
                </a:lnTo>
                <a:lnTo>
                  <a:pt x="24" y="4"/>
                </a:lnTo>
                <a:lnTo>
                  <a:pt x="21" y="35"/>
                </a:lnTo>
                <a:lnTo>
                  <a:pt x="0" y="31"/>
                </a:lnTo>
                <a:close/>
              </a:path>
            </a:pathLst>
          </a:custGeom>
          <a:solidFill>
            <a:srgbClr val="000000"/>
          </a:solidFill>
          <a:ln w="0">
            <a:solidFill>
              <a:srgbClr val="000000"/>
            </a:solidFill>
            <a:round/>
            <a:headEnd/>
            <a:tailEnd/>
          </a:ln>
        </p:spPr>
        <p:txBody>
          <a:bodyPr/>
          <a:lstStyle/>
          <a:p>
            <a:endParaRPr lang="en-US"/>
          </a:p>
        </p:txBody>
      </p:sp>
      <p:sp>
        <p:nvSpPr>
          <p:cNvPr id="68391" name="Freeform 805"/>
          <p:cNvSpPr>
            <a:spLocks noChangeAspect="1"/>
          </p:cNvSpPr>
          <p:nvPr/>
        </p:nvSpPr>
        <p:spPr bwMode="auto">
          <a:xfrm>
            <a:off x="8562975" y="4300538"/>
            <a:ext cx="3175" cy="9525"/>
          </a:xfrm>
          <a:custGeom>
            <a:avLst/>
            <a:gdLst>
              <a:gd name="T0" fmla="*/ 0 w 13"/>
              <a:gd name="T1" fmla="*/ 0 h 27"/>
              <a:gd name="T2" fmla="*/ 2147483647 w 13"/>
              <a:gd name="T3" fmla="*/ 2147483647 h 27"/>
              <a:gd name="T4" fmla="*/ 0 w 13"/>
              <a:gd name="T5" fmla="*/ 0 h 27"/>
              <a:gd name="T6" fmla="*/ 0 60000 65536"/>
              <a:gd name="T7" fmla="*/ 0 60000 65536"/>
              <a:gd name="T8" fmla="*/ 0 60000 65536"/>
              <a:gd name="T9" fmla="*/ 0 w 13"/>
              <a:gd name="T10" fmla="*/ 0 h 27"/>
              <a:gd name="T11" fmla="*/ 13 w 13"/>
              <a:gd name="T12" fmla="*/ 27 h 27"/>
            </a:gdLst>
            <a:ahLst/>
            <a:cxnLst>
              <a:cxn ang="T6">
                <a:pos x="T0" y="T1"/>
              </a:cxn>
              <a:cxn ang="T7">
                <a:pos x="T2" y="T3"/>
              </a:cxn>
              <a:cxn ang="T8">
                <a:pos x="T4" y="T5"/>
              </a:cxn>
            </a:cxnLst>
            <a:rect l="T9" t="T10" r="T11" b="T12"/>
            <a:pathLst>
              <a:path w="13" h="27">
                <a:moveTo>
                  <a:pt x="0" y="0"/>
                </a:moveTo>
                <a:lnTo>
                  <a:pt x="13" y="27"/>
                </a:lnTo>
                <a:lnTo>
                  <a:pt x="0" y="0"/>
                </a:lnTo>
                <a:close/>
              </a:path>
            </a:pathLst>
          </a:custGeom>
          <a:solidFill>
            <a:srgbClr val="000000"/>
          </a:solidFill>
          <a:ln w="0">
            <a:solidFill>
              <a:srgbClr val="000000"/>
            </a:solidFill>
            <a:round/>
            <a:headEnd/>
            <a:tailEnd/>
          </a:ln>
        </p:spPr>
        <p:txBody>
          <a:bodyPr/>
          <a:lstStyle/>
          <a:p>
            <a:endParaRPr lang="en-US"/>
          </a:p>
        </p:txBody>
      </p:sp>
      <p:sp>
        <p:nvSpPr>
          <p:cNvPr id="68392" name="Freeform 806"/>
          <p:cNvSpPr>
            <a:spLocks noChangeAspect="1"/>
          </p:cNvSpPr>
          <p:nvPr/>
        </p:nvSpPr>
        <p:spPr bwMode="auto">
          <a:xfrm>
            <a:off x="8539163" y="4322763"/>
            <a:ext cx="9525" cy="7937"/>
          </a:xfrm>
          <a:custGeom>
            <a:avLst/>
            <a:gdLst>
              <a:gd name="T0" fmla="*/ 2147483647 w 27"/>
              <a:gd name="T1" fmla="*/ 0 h 25"/>
              <a:gd name="T2" fmla="*/ 2147483647 w 27"/>
              <a:gd name="T3" fmla="*/ 0 h 25"/>
              <a:gd name="T4" fmla="*/ 2147483647 w 27"/>
              <a:gd name="T5" fmla="*/ 2147483647 h 25"/>
              <a:gd name="T6" fmla="*/ 2147483647 w 27"/>
              <a:gd name="T7" fmla="*/ 2147483647 h 25"/>
              <a:gd name="T8" fmla="*/ 2147483647 w 27"/>
              <a:gd name="T9" fmla="*/ 2147483647 h 25"/>
              <a:gd name="T10" fmla="*/ 2147483647 w 27"/>
              <a:gd name="T11" fmla="*/ 2147483647 h 25"/>
              <a:gd name="T12" fmla="*/ 2147483647 w 27"/>
              <a:gd name="T13" fmla="*/ 2147483647 h 25"/>
              <a:gd name="T14" fmla="*/ 2147483647 w 27"/>
              <a:gd name="T15" fmla="*/ 2147483647 h 25"/>
              <a:gd name="T16" fmla="*/ 2147483647 w 27"/>
              <a:gd name="T17" fmla="*/ 2147483647 h 25"/>
              <a:gd name="T18" fmla="*/ 2147483647 w 27"/>
              <a:gd name="T19" fmla="*/ 2147483647 h 25"/>
              <a:gd name="T20" fmla="*/ 2147483647 w 27"/>
              <a:gd name="T21" fmla="*/ 2147483647 h 25"/>
              <a:gd name="T22" fmla="*/ 2147483647 w 27"/>
              <a:gd name="T23" fmla="*/ 2147483647 h 25"/>
              <a:gd name="T24" fmla="*/ 2147483647 w 27"/>
              <a:gd name="T25" fmla="*/ 2147483647 h 25"/>
              <a:gd name="T26" fmla="*/ 2147483647 w 27"/>
              <a:gd name="T27" fmla="*/ 2147483647 h 25"/>
              <a:gd name="T28" fmla="*/ 2147483647 w 27"/>
              <a:gd name="T29" fmla="*/ 2147483647 h 25"/>
              <a:gd name="T30" fmla="*/ 2147483647 w 27"/>
              <a:gd name="T31" fmla="*/ 2147483647 h 25"/>
              <a:gd name="T32" fmla="*/ 2147483647 w 27"/>
              <a:gd name="T33" fmla="*/ 2147483647 h 25"/>
              <a:gd name="T34" fmla="*/ 2147483647 w 27"/>
              <a:gd name="T35" fmla="*/ 2147483647 h 25"/>
              <a:gd name="T36" fmla="*/ 2147483647 w 27"/>
              <a:gd name="T37" fmla="*/ 2147483647 h 25"/>
              <a:gd name="T38" fmla="*/ 0 w 27"/>
              <a:gd name="T39" fmla="*/ 2147483647 h 25"/>
              <a:gd name="T40" fmla="*/ 0 w 27"/>
              <a:gd name="T41" fmla="*/ 2147483647 h 25"/>
              <a:gd name="T42" fmla="*/ 2147483647 w 27"/>
              <a:gd name="T43" fmla="*/ 0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
              <a:gd name="T67" fmla="*/ 0 h 25"/>
              <a:gd name="T68" fmla="*/ 27 w 27"/>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 h="25">
                <a:moveTo>
                  <a:pt x="23" y="0"/>
                </a:moveTo>
                <a:lnTo>
                  <a:pt x="23" y="0"/>
                </a:lnTo>
                <a:lnTo>
                  <a:pt x="25" y="2"/>
                </a:lnTo>
                <a:lnTo>
                  <a:pt x="26" y="4"/>
                </a:lnTo>
                <a:lnTo>
                  <a:pt x="27" y="7"/>
                </a:lnTo>
                <a:lnTo>
                  <a:pt x="27" y="9"/>
                </a:lnTo>
                <a:lnTo>
                  <a:pt x="27" y="11"/>
                </a:lnTo>
                <a:lnTo>
                  <a:pt x="26" y="14"/>
                </a:lnTo>
                <a:lnTo>
                  <a:pt x="25" y="16"/>
                </a:lnTo>
                <a:lnTo>
                  <a:pt x="23" y="20"/>
                </a:lnTo>
                <a:lnTo>
                  <a:pt x="21" y="21"/>
                </a:lnTo>
                <a:lnTo>
                  <a:pt x="19" y="23"/>
                </a:lnTo>
                <a:lnTo>
                  <a:pt x="17" y="24"/>
                </a:lnTo>
                <a:lnTo>
                  <a:pt x="13" y="25"/>
                </a:lnTo>
                <a:lnTo>
                  <a:pt x="11" y="25"/>
                </a:lnTo>
                <a:lnTo>
                  <a:pt x="9" y="25"/>
                </a:lnTo>
                <a:lnTo>
                  <a:pt x="6" y="24"/>
                </a:lnTo>
                <a:lnTo>
                  <a:pt x="4" y="23"/>
                </a:lnTo>
                <a:lnTo>
                  <a:pt x="1" y="21"/>
                </a:lnTo>
                <a:lnTo>
                  <a:pt x="0" y="19"/>
                </a:lnTo>
                <a:lnTo>
                  <a:pt x="23" y="0"/>
                </a:lnTo>
                <a:close/>
              </a:path>
            </a:pathLst>
          </a:custGeom>
          <a:solidFill>
            <a:srgbClr val="000000"/>
          </a:solidFill>
          <a:ln w="0">
            <a:solidFill>
              <a:srgbClr val="000000"/>
            </a:solidFill>
            <a:round/>
            <a:headEnd/>
            <a:tailEnd/>
          </a:ln>
        </p:spPr>
        <p:txBody>
          <a:bodyPr/>
          <a:lstStyle/>
          <a:p>
            <a:endParaRPr lang="en-US"/>
          </a:p>
        </p:txBody>
      </p:sp>
      <p:sp>
        <p:nvSpPr>
          <p:cNvPr id="68393" name="Freeform 807"/>
          <p:cNvSpPr>
            <a:spLocks noChangeAspect="1"/>
          </p:cNvSpPr>
          <p:nvPr/>
        </p:nvSpPr>
        <p:spPr bwMode="auto">
          <a:xfrm>
            <a:off x="8555038" y="4300538"/>
            <a:ext cx="11112" cy="11112"/>
          </a:xfrm>
          <a:custGeom>
            <a:avLst/>
            <a:gdLst>
              <a:gd name="T0" fmla="*/ 2147483647 w 33"/>
              <a:gd name="T1" fmla="*/ 0 h 32"/>
              <a:gd name="T2" fmla="*/ 2147483647 w 33"/>
              <a:gd name="T3" fmla="*/ 2147483647 h 32"/>
              <a:gd name="T4" fmla="*/ 2147483647 w 33"/>
              <a:gd name="T5" fmla="*/ 2147483647 h 32"/>
              <a:gd name="T6" fmla="*/ 2147483647 w 33"/>
              <a:gd name="T7" fmla="*/ 2147483647 h 32"/>
              <a:gd name="T8" fmla="*/ 2147483647 w 33"/>
              <a:gd name="T9" fmla="*/ 2147483647 h 32"/>
              <a:gd name="T10" fmla="*/ 0 w 33"/>
              <a:gd name="T11" fmla="*/ 2147483647 h 32"/>
              <a:gd name="T12" fmla="*/ 2147483647 w 33"/>
              <a:gd name="T13" fmla="*/ 0 h 32"/>
              <a:gd name="T14" fmla="*/ 0 60000 65536"/>
              <a:gd name="T15" fmla="*/ 0 60000 65536"/>
              <a:gd name="T16" fmla="*/ 0 60000 65536"/>
              <a:gd name="T17" fmla="*/ 0 60000 65536"/>
              <a:gd name="T18" fmla="*/ 0 60000 65536"/>
              <a:gd name="T19" fmla="*/ 0 60000 65536"/>
              <a:gd name="T20" fmla="*/ 0 60000 65536"/>
              <a:gd name="T21" fmla="*/ 0 w 33"/>
              <a:gd name="T22" fmla="*/ 0 h 32"/>
              <a:gd name="T23" fmla="*/ 33 w 33"/>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2">
                <a:moveTo>
                  <a:pt x="20" y="0"/>
                </a:moveTo>
                <a:lnTo>
                  <a:pt x="33" y="27"/>
                </a:lnTo>
                <a:lnTo>
                  <a:pt x="32" y="27"/>
                </a:lnTo>
                <a:lnTo>
                  <a:pt x="24" y="32"/>
                </a:lnTo>
                <a:lnTo>
                  <a:pt x="8" y="5"/>
                </a:lnTo>
                <a:lnTo>
                  <a:pt x="0" y="10"/>
                </a:lnTo>
                <a:lnTo>
                  <a:pt x="20" y="0"/>
                </a:lnTo>
                <a:close/>
              </a:path>
            </a:pathLst>
          </a:custGeom>
          <a:solidFill>
            <a:srgbClr val="000000"/>
          </a:solidFill>
          <a:ln w="0">
            <a:solidFill>
              <a:srgbClr val="000000"/>
            </a:solidFill>
            <a:round/>
            <a:headEnd/>
            <a:tailEnd/>
          </a:ln>
        </p:spPr>
        <p:txBody>
          <a:bodyPr/>
          <a:lstStyle/>
          <a:p>
            <a:endParaRPr lang="en-US"/>
          </a:p>
        </p:txBody>
      </p:sp>
      <p:sp>
        <p:nvSpPr>
          <p:cNvPr id="68394" name="Freeform 808"/>
          <p:cNvSpPr>
            <a:spLocks noChangeAspect="1"/>
          </p:cNvSpPr>
          <p:nvPr/>
        </p:nvSpPr>
        <p:spPr bwMode="auto">
          <a:xfrm>
            <a:off x="8547100" y="4297363"/>
            <a:ext cx="17463" cy="25400"/>
          </a:xfrm>
          <a:custGeom>
            <a:avLst/>
            <a:gdLst>
              <a:gd name="T0" fmla="*/ 2147483647 w 52"/>
              <a:gd name="T1" fmla="*/ 2147483647 h 71"/>
              <a:gd name="T2" fmla="*/ 2147483647 w 52"/>
              <a:gd name="T3" fmla="*/ 2147483647 h 71"/>
              <a:gd name="T4" fmla="*/ 0 w 52"/>
              <a:gd name="T5" fmla="*/ 2147483647 h 71"/>
              <a:gd name="T6" fmla="*/ 2147483647 w 52"/>
              <a:gd name="T7" fmla="*/ 2147483647 h 71"/>
              <a:gd name="T8" fmla="*/ 2147483647 w 52"/>
              <a:gd name="T9" fmla="*/ 2147483647 h 71"/>
              <a:gd name="T10" fmla="*/ 2147483647 w 52"/>
              <a:gd name="T11" fmla="*/ 0 h 71"/>
              <a:gd name="T12" fmla="*/ 2147483647 w 52"/>
              <a:gd name="T13" fmla="*/ 2147483647 h 71"/>
              <a:gd name="T14" fmla="*/ 0 60000 65536"/>
              <a:gd name="T15" fmla="*/ 0 60000 65536"/>
              <a:gd name="T16" fmla="*/ 0 60000 65536"/>
              <a:gd name="T17" fmla="*/ 0 60000 65536"/>
              <a:gd name="T18" fmla="*/ 0 60000 65536"/>
              <a:gd name="T19" fmla="*/ 0 60000 65536"/>
              <a:gd name="T20" fmla="*/ 0 60000 65536"/>
              <a:gd name="T21" fmla="*/ 0 w 52"/>
              <a:gd name="T22" fmla="*/ 0 h 71"/>
              <a:gd name="T23" fmla="*/ 52 w 52"/>
              <a:gd name="T24" fmla="*/ 71 h 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71">
                <a:moveTo>
                  <a:pt x="29" y="15"/>
                </a:moveTo>
                <a:lnTo>
                  <a:pt x="45" y="42"/>
                </a:lnTo>
                <a:lnTo>
                  <a:pt x="0" y="71"/>
                </a:lnTo>
                <a:lnTo>
                  <a:pt x="34" y="48"/>
                </a:lnTo>
                <a:lnTo>
                  <a:pt x="17" y="23"/>
                </a:lnTo>
                <a:lnTo>
                  <a:pt x="52" y="0"/>
                </a:lnTo>
                <a:lnTo>
                  <a:pt x="29" y="15"/>
                </a:lnTo>
                <a:close/>
              </a:path>
            </a:pathLst>
          </a:custGeom>
          <a:solidFill>
            <a:srgbClr val="000000"/>
          </a:solidFill>
          <a:ln w="0">
            <a:solidFill>
              <a:srgbClr val="000000"/>
            </a:solidFill>
            <a:round/>
            <a:headEnd/>
            <a:tailEnd/>
          </a:ln>
        </p:spPr>
        <p:txBody>
          <a:bodyPr/>
          <a:lstStyle/>
          <a:p>
            <a:endParaRPr lang="en-US"/>
          </a:p>
        </p:txBody>
      </p:sp>
      <p:sp>
        <p:nvSpPr>
          <p:cNvPr id="68395" name="Freeform 809"/>
          <p:cNvSpPr>
            <a:spLocks noChangeAspect="1"/>
          </p:cNvSpPr>
          <p:nvPr/>
        </p:nvSpPr>
        <p:spPr bwMode="auto">
          <a:xfrm>
            <a:off x="8547100" y="4305300"/>
            <a:ext cx="11113" cy="9525"/>
          </a:xfrm>
          <a:custGeom>
            <a:avLst/>
            <a:gdLst>
              <a:gd name="T0" fmla="*/ 2147483647 w 30"/>
              <a:gd name="T1" fmla="*/ 0 h 34"/>
              <a:gd name="T2" fmla="*/ 2147483647 w 30"/>
              <a:gd name="T3" fmla="*/ 2147483647 h 34"/>
              <a:gd name="T4" fmla="*/ 2147483647 w 30"/>
              <a:gd name="T5" fmla="*/ 2147483647 h 34"/>
              <a:gd name="T6" fmla="*/ 2147483647 w 30"/>
              <a:gd name="T7" fmla="*/ 2147483647 h 34"/>
              <a:gd name="T8" fmla="*/ 0 w 30"/>
              <a:gd name="T9" fmla="*/ 2147483647 h 34"/>
              <a:gd name="T10" fmla="*/ 2147483647 w 30"/>
              <a:gd name="T11" fmla="*/ 2147483647 h 34"/>
              <a:gd name="T12" fmla="*/ 2147483647 w 30"/>
              <a:gd name="T13" fmla="*/ 0 h 34"/>
              <a:gd name="T14" fmla="*/ 0 60000 65536"/>
              <a:gd name="T15" fmla="*/ 0 60000 65536"/>
              <a:gd name="T16" fmla="*/ 0 60000 65536"/>
              <a:gd name="T17" fmla="*/ 0 60000 65536"/>
              <a:gd name="T18" fmla="*/ 0 60000 65536"/>
              <a:gd name="T19" fmla="*/ 0 60000 65536"/>
              <a:gd name="T20" fmla="*/ 0 60000 65536"/>
              <a:gd name="T21" fmla="*/ 0 w 30"/>
              <a:gd name="T22" fmla="*/ 0 h 34"/>
              <a:gd name="T23" fmla="*/ 30 w 30"/>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4">
                <a:moveTo>
                  <a:pt x="13" y="0"/>
                </a:moveTo>
                <a:lnTo>
                  <a:pt x="30" y="25"/>
                </a:lnTo>
                <a:lnTo>
                  <a:pt x="16" y="34"/>
                </a:lnTo>
                <a:lnTo>
                  <a:pt x="19" y="32"/>
                </a:lnTo>
                <a:lnTo>
                  <a:pt x="0" y="9"/>
                </a:lnTo>
                <a:lnTo>
                  <a:pt x="2" y="7"/>
                </a:lnTo>
                <a:lnTo>
                  <a:pt x="13" y="0"/>
                </a:lnTo>
                <a:close/>
              </a:path>
            </a:pathLst>
          </a:custGeom>
          <a:solidFill>
            <a:srgbClr val="000000"/>
          </a:solidFill>
          <a:ln w="0">
            <a:solidFill>
              <a:srgbClr val="000000"/>
            </a:solidFill>
            <a:round/>
            <a:headEnd/>
            <a:tailEnd/>
          </a:ln>
        </p:spPr>
        <p:txBody>
          <a:bodyPr/>
          <a:lstStyle/>
          <a:p>
            <a:endParaRPr lang="en-US"/>
          </a:p>
        </p:txBody>
      </p:sp>
      <p:sp>
        <p:nvSpPr>
          <p:cNvPr id="68396" name="Freeform 810"/>
          <p:cNvSpPr>
            <a:spLocks noChangeAspect="1"/>
          </p:cNvSpPr>
          <p:nvPr/>
        </p:nvSpPr>
        <p:spPr bwMode="auto">
          <a:xfrm>
            <a:off x="8539163" y="4306888"/>
            <a:ext cx="17462" cy="12700"/>
          </a:xfrm>
          <a:custGeom>
            <a:avLst/>
            <a:gdLst>
              <a:gd name="T0" fmla="*/ 2147483647 w 46"/>
              <a:gd name="T1" fmla="*/ 0 h 33"/>
              <a:gd name="T2" fmla="*/ 2147483647 w 46"/>
              <a:gd name="T3" fmla="*/ 2147483647 h 33"/>
              <a:gd name="T4" fmla="*/ 2147483647 w 46"/>
              <a:gd name="T5" fmla="*/ 2147483647 h 33"/>
              <a:gd name="T6" fmla="*/ 2147483647 w 46"/>
              <a:gd name="T7" fmla="*/ 2147483647 h 33"/>
              <a:gd name="T8" fmla="*/ 2147483647 w 46"/>
              <a:gd name="T9" fmla="*/ 2147483647 h 33"/>
              <a:gd name="T10" fmla="*/ 0 w 46"/>
              <a:gd name="T11" fmla="*/ 2147483647 h 33"/>
              <a:gd name="T12" fmla="*/ 2147483647 w 46"/>
              <a:gd name="T13" fmla="*/ 0 h 33"/>
              <a:gd name="T14" fmla="*/ 0 60000 65536"/>
              <a:gd name="T15" fmla="*/ 0 60000 65536"/>
              <a:gd name="T16" fmla="*/ 0 60000 65536"/>
              <a:gd name="T17" fmla="*/ 0 60000 65536"/>
              <a:gd name="T18" fmla="*/ 0 60000 65536"/>
              <a:gd name="T19" fmla="*/ 0 60000 65536"/>
              <a:gd name="T20" fmla="*/ 0 60000 65536"/>
              <a:gd name="T21" fmla="*/ 0 w 46"/>
              <a:gd name="T22" fmla="*/ 0 h 33"/>
              <a:gd name="T23" fmla="*/ 46 w 4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3">
                <a:moveTo>
                  <a:pt x="25" y="0"/>
                </a:moveTo>
                <a:lnTo>
                  <a:pt x="44" y="23"/>
                </a:lnTo>
                <a:lnTo>
                  <a:pt x="46" y="22"/>
                </a:lnTo>
                <a:lnTo>
                  <a:pt x="33" y="33"/>
                </a:lnTo>
                <a:lnTo>
                  <a:pt x="12" y="10"/>
                </a:lnTo>
                <a:lnTo>
                  <a:pt x="0" y="20"/>
                </a:lnTo>
                <a:lnTo>
                  <a:pt x="25" y="0"/>
                </a:lnTo>
                <a:close/>
              </a:path>
            </a:pathLst>
          </a:custGeom>
          <a:solidFill>
            <a:srgbClr val="000000"/>
          </a:solidFill>
          <a:ln w="0">
            <a:solidFill>
              <a:srgbClr val="000000"/>
            </a:solidFill>
            <a:round/>
            <a:headEnd/>
            <a:tailEnd/>
          </a:ln>
        </p:spPr>
        <p:txBody>
          <a:bodyPr/>
          <a:lstStyle/>
          <a:p>
            <a:endParaRPr lang="en-US"/>
          </a:p>
        </p:txBody>
      </p:sp>
      <p:sp>
        <p:nvSpPr>
          <p:cNvPr id="68397" name="Freeform 811"/>
          <p:cNvSpPr>
            <a:spLocks noChangeAspect="1"/>
          </p:cNvSpPr>
          <p:nvPr/>
        </p:nvSpPr>
        <p:spPr bwMode="auto">
          <a:xfrm>
            <a:off x="8539163" y="4311650"/>
            <a:ext cx="14287" cy="11113"/>
          </a:xfrm>
          <a:custGeom>
            <a:avLst/>
            <a:gdLst>
              <a:gd name="T0" fmla="*/ 2147483647 w 32"/>
              <a:gd name="T1" fmla="*/ 0 h 30"/>
              <a:gd name="T2" fmla="*/ 2147483647 w 32"/>
              <a:gd name="T3" fmla="*/ 2147483647 h 30"/>
              <a:gd name="T4" fmla="*/ 2147483647 w 32"/>
              <a:gd name="T5" fmla="*/ 2147483647 h 30"/>
              <a:gd name="T6" fmla="*/ 2147483647 w 32"/>
              <a:gd name="T7" fmla="*/ 2147483647 h 30"/>
              <a:gd name="T8" fmla="*/ 0 w 32"/>
              <a:gd name="T9" fmla="*/ 2147483647 h 30"/>
              <a:gd name="T10" fmla="*/ 0 w 32"/>
              <a:gd name="T11" fmla="*/ 2147483647 h 30"/>
              <a:gd name="T12" fmla="*/ 2147483647 w 32"/>
              <a:gd name="T13" fmla="*/ 0 h 30"/>
              <a:gd name="T14" fmla="*/ 0 60000 65536"/>
              <a:gd name="T15" fmla="*/ 0 60000 65536"/>
              <a:gd name="T16" fmla="*/ 0 60000 65536"/>
              <a:gd name="T17" fmla="*/ 0 60000 65536"/>
              <a:gd name="T18" fmla="*/ 0 60000 65536"/>
              <a:gd name="T19" fmla="*/ 0 60000 65536"/>
              <a:gd name="T20" fmla="*/ 0 60000 65536"/>
              <a:gd name="T21" fmla="*/ 0 w 32"/>
              <a:gd name="T22" fmla="*/ 0 h 30"/>
              <a:gd name="T23" fmla="*/ 32 w 32"/>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0">
                <a:moveTo>
                  <a:pt x="11" y="0"/>
                </a:moveTo>
                <a:lnTo>
                  <a:pt x="32" y="23"/>
                </a:lnTo>
                <a:lnTo>
                  <a:pt x="25" y="30"/>
                </a:lnTo>
                <a:lnTo>
                  <a:pt x="25" y="29"/>
                </a:lnTo>
                <a:lnTo>
                  <a:pt x="0" y="10"/>
                </a:lnTo>
                <a:lnTo>
                  <a:pt x="0" y="9"/>
                </a:lnTo>
                <a:lnTo>
                  <a:pt x="11" y="0"/>
                </a:lnTo>
                <a:close/>
              </a:path>
            </a:pathLst>
          </a:custGeom>
          <a:solidFill>
            <a:srgbClr val="000000"/>
          </a:solidFill>
          <a:ln w="0">
            <a:solidFill>
              <a:srgbClr val="000000"/>
            </a:solidFill>
            <a:round/>
            <a:headEnd/>
            <a:tailEnd/>
          </a:ln>
        </p:spPr>
        <p:txBody>
          <a:bodyPr/>
          <a:lstStyle/>
          <a:p>
            <a:endParaRPr lang="en-US"/>
          </a:p>
        </p:txBody>
      </p:sp>
      <p:sp>
        <p:nvSpPr>
          <p:cNvPr id="68398" name="Freeform 812"/>
          <p:cNvSpPr>
            <a:spLocks noChangeAspect="1"/>
          </p:cNvSpPr>
          <p:nvPr/>
        </p:nvSpPr>
        <p:spPr bwMode="auto">
          <a:xfrm>
            <a:off x="8537575" y="4314825"/>
            <a:ext cx="11113" cy="7938"/>
          </a:xfrm>
          <a:custGeom>
            <a:avLst/>
            <a:gdLst>
              <a:gd name="T0" fmla="*/ 2147483647 w 34"/>
              <a:gd name="T1" fmla="*/ 0 h 24"/>
              <a:gd name="T2" fmla="*/ 2147483647 w 34"/>
              <a:gd name="T3" fmla="*/ 2147483647 h 24"/>
              <a:gd name="T4" fmla="*/ 2147483647 w 34"/>
              <a:gd name="T5" fmla="*/ 2147483647 h 24"/>
              <a:gd name="T6" fmla="*/ 2147483647 w 34"/>
              <a:gd name="T7" fmla="*/ 2147483647 h 24"/>
              <a:gd name="T8" fmla="*/ 0 w 34"/>
              <a:gd name="T9" fmla="*/ 2147483647 h 24"/>
              <a:gd name="T10" fmla="*/ 2147483647 w 34"/>
              <a:gd name="T11" fmla="*/ 2147483647 h 24"/>
              <a:gd name="T12" fmla="*/ 2147483647 w 34"/>
              <a:gd name="T13" fmla="*/ 0 h 24"/>
              <a:gd name="T14" fmla="*/ 0 60000 65536"/>
              <a:gd name="T15" fmla="*/ 0 60000 65536"/>
              <a:gd name="T16" fmla="*/ 0 60000 65536"/>
              <a:gd name="T17" fmla="*/ 0 60000 65536"/>
              <a:gd name="T18" fmla="*/ 0 60000 65536"/>
              <a:gd name="T19" fmla="*/ 0 60000 65536"/>
              <a:gd name="T20" fmla="*/ 0 60000 65536"/>
              <a:gd name="T21" fmla="*/ 0 w 34"/>
              <a:gd name="T22" fmla="*/ 0 h 24"/>
              <a:gd name="T23" fmla="*/ 34 w 3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24">
                <a:moveTo>
                  <a:pt x="9" y="0"/>
                </a:moveTo>
                <a:lnTo>
                  <a:pt x="34" y="19"/>
                </a:lnTo>
                <a:lnTo>
                  <a:pt x="30" y="24"/>
                </a:lnTo>
                <a:lnTo>
                  <a:pt x="31" y="20"/>
                </a:lnTo>
                <a:lnTo>
                  <a:pt x="0" y="16"/>
                </a:lnTo>
                <a:lnTo>
                  <a:pt x="1" y="11"/>
                </a:lnTo>
                <a:lnTo>
                  <a:pt x="9" y="0"/>
                </a:lnTo>
                <a:close/>
              </a:path>
            </a:pathLst>
          </a:custGeom>
          <a:solidFill>
            <a:srgbClr val="000000"/>
          </a:solidFill>
          <a:ln w="0">
            <a:solidFill>
              <a:srgbClr val="000000"/>
            </a:solidFill>
            <a:round/>
            <a:headEnd/>
            <a:tailEnd/>
          </a:ln>
        </p:spPr>
        <p:txBody>
          <a:bodyPr/>
          <a:lstStyle/>
          <a:p>
            <a:endParaRPr lang="en-US"/>
          </a:p>
        </p:txBody>
      </p:sp>
      <p:sp>
        <p:nvSpPr>
          <p:cNvPr id="68399" name="Freeform 813"/>
          <p:cNvSpPr>
            <a:spLocks noChangeAspect="1"/>
          </p:cNvSpPr>
          <p:nvPr/>
        </p:nvSpPr>
        <p:spPr bwMode="auto">
          <a:xfrm>
            <a:off x="8537575" y="4319588"/>
            <a:ext cx="9525" cy="6350"/>
          </a:xfrm>
          <a:custGeom>
            <a:avLst/>
            <a:gdLst>
              <a:gd name="T0" fmla="*/ 2147483647 w 33"/>
              <a:gd name="T1" fmla="*/ 0 h 18"/>
              <a:gd name="T2" fmla="*/ 2147483647 w 33"/>
              <a:gd name="T3" fmla="*/ 2147483647 h 18"/>
              <a:gd name="T4" fmla="*/ 2147483647 w 33"/>
              <a:gd name="T5" fmla="*/ 2147483647 h 18"/>
              <a:gd name="T6" fmla="*/ 2147483647 w 33"/>
              <a:gd name="T7" fmla="*/ 0 h 18"/>
              <a:gd name="T8" fmla="*/ 2147483647 w 33"/>
              <a:gd name="T9" fmla="*/ 2147483647 h 18"/>
              <a:gd name="T10" fmla="*/ 0 w 33"/>
              <a:gd name="T11" fmla="*/ 2147483647 h 18"/>
              <a:gd name="T12" fmla="*/ 2147483647 w 33"/>
              <a:gd name="T13" fmla="*/ 0 h 18"/>
              <a:gd name="T14" fmla="*/ 0 60000 65536"/>
              <a:gd name="T15" fmla="*/ 0 60000 65536"/>
              <a:gd name="T16" fmla="*/ 0 60000 65536"/>
              <a:gd name="T17" fmla="*/ 0 60000 65536"/>
              <a:gd name="T18" fmla="*/ 0 60000 65536"/>
              <a:gd name="T19" fmla="*/ 0 60000 65536"/>
              <a:gd name="T20" fmla="*/ 0 60000 65536"/>
              <a:gd name="T21" fmla="*/ 0 w 33"/>
              <a:gd name="T22" fmla="*/ 0 h 18"/>
              <a:gd name="T23" fmla="*/ 33 w 33"/>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8">
                <a:moveTo>
                  <a:pt x="2" y="0"/>
                </a:moveTo>
                <a:lnTo>
                  <a:pt x="33" y="4"/>
                </a:lnTo>
                <a:lnTo>
                  <a:pt x="33" y="6"/>
                </a:lnTo>
                <a:lnTo>
                  <a:pt x="28" y="0"/>
                </a:lnTo>
                <a:lnTo>
                  <a:pt x="5" y="18"/>
                </a:lnTo>
                <a:lnTo>
                  <a:pt x="0" y="12"/>
                </a:lnTo>
                <a:lnTo>
                  <a:pt x="2" y="0"/>
                </a:lnTo>
                <a:close/>
              </a:path>
            </a:pathLst>
          </a:custGeom>
          <a:solidFill>
            <a:srgbClr val="000000"/>
          </a:solidFill>
          <a:ln w="0">
            <a:solidFill>
              <a:srgbClr val="000000"/>
            </a:solidFill>
            <a:round/>
            <a:headEnd/>
            <a:tailEnd/>
          </a:ln>
        </p:spPr>
        <p:txBody>
          <a:bodyPr/>
          <a:lstStyle/>
          <a:p>
            <a:endParaRPr lang="en-US"/>
          </a:p>
        </p:txBody>
      </p:sp>
      <p:sp>
        <p:nvSpPr>
          <p:cNvPr id="68400" name="Freeform 814"/>
          <p:cNvSpPr>
            <a:spLocks noChangeAspect="1"/>
          </p:cNvSpPr>
          <p:nvPr/>
        </p:nvSpPr>
        <p:spPr bwMode="auto">
          <a:xfrm>
            <a:off x="8537575" y="4319588"/>
            <a:ext cx="9525" cy="9525"/>
          </a:xfrm>
          <a:custGeom>
            <a:avLst/>
            <a:gdLst>
              <a:gd name="T0" fmla="*/ 0 w 28"/>
              <a:gd name="T1" fmla="*/ 2147483647 h 25"/>
              <a:gd name="T2" fmla="*/ 2147483647 w 28"/>
              <a:gd name="T3" fmla="*/ 0 h 25"/>
              <a:gd name="T4" fmla="*/ 2147483647 w 28"/>
              <a:gd name="T5" fmla="*/ 2147483647 h 25"/>
              <a:gd name="T6" fmla="*/ 2147483647 w 28"/>
              <a:gd name="T7" fmla="*/ 2147483647 h 25"/>
              <a:gd name="T8" fmla="*/ 0 w 28"/>
              <a:gd name="T9" fmla="*/ 2147483647 h 25"/>
              <a:gd name="T10" fmla="*/ 0 60000 65536"/>
              <a:gd name="T11" fmla="*/ 0 60000 65536"/>
              <a:gd name="T12" fmla="*/ 0 60000 65536"/>
              <a:gd name="T13" fmla="*/ 0 60000 65536"/>
              <a:gd name="T14" fmla="*/ 0 60000 65536"/>
              <a:gd name="T15" fmla="*/ 0 w 28"/>
              <a:gd name="T16" fmla="*/ 0 h 25"/>
              <a:gd name="T17" fmla="*/ 28 w 28"/>
              <a:gd name="T18" fmla="*/ 25 h 25"/>
            </a:gdLst>
            <a:ahLst/>
            <a:cxnLst>
              <a:cxn ang="T10">
                <a:pos x="T0" y="T1"/>
              </a:cxn>
              <a:cxn ang="T11">
                <a:pos x="T2" y="T3"/>
              </a:cxn>
              <a:cxn ang="T12">
                <a:pos x="T4" y="T5"/>
              </a:cxn>
              <a:cxn ang="T13">
                <a:pos x="T6" y="T7"/>
              </a:cxn>
              <a:cxn ang="T14">
                <a:pos x="T8" y="T9"/>
              </a:cxn>
            </a:cxnLst>
            <a:rect l="T15" t="T16" r="T17" b="T18"/>
            <a:pathLst>
              <a:path w="28" h="25">
                <a:moveTo>
                  <a:pt x="0" y="18"/>
                </a:moveTo>
                <a:lnTo>
                  <a:pt x="23" y="0"/>
                </a:lnTo>
                <a:lnTo>
                  <a:pt x="28" y="6"/>
                </a:lnTo>
                <a:lnTo>
                  <a:pt x="5" y="25"/>
                </a:lnTo>
                <a:lnTo>
                  <a:pt x="0" y="18"/>
                </a:lnTo>
                <a:close/>
              </a:path>
            </a:pathLst>
          </a:custGeom>
          <a:solidFill>
            <a:srgbClr val="000000"/>
          </a:solidFill>
          <a:ln w="0">
            <a:solidFill>
              <a:srgbClr val="000000"/>
            </a:solidFill>
            <a:round/>
            <a:headEnd/>
            <a:tailEnd/>
          </a:ln>
        </p:spPr>
        <p:txBody>
          <a:bodyPr/>
          <a:lstStyle/>
          <a:p>
            <a:endParaRPr lang="en-US"/>
          </a:p>
        </p:txBody>
      </p:sp>
      <p:sp>
        <p:nvSpPr>
          <p:cNvPr id="68401" name="Freeform 815"/>
          <p:cNvSpPr>
            <a:spLocks noChangeAspect="1"/>
          </p:cNvSpPr>
          <p:nvPr/>
        </p:nvSpPr>
        <p:spPr bwMode="auto">
          <a:xfrm>
            <a:off x="8539163" y="4319588"/>
            <a:ext cx="7937" cy="9525"/>
          </a:xfrm>
          <a:custGeom>
            <a:avLst/>
            <a:gdLst>
              <a:gd name="T0" fmla="*/ 2147483647 w 28"/>
              <a:gd name="T1" fmla="*/ 2147483647 h 25"/>
              <a:gd name="T2" fmla="*/ 2147483647 w 28"/>
              <a:gd name="T3" fmla="*/ 2147483647 h 25"/>
              <a:gd name="T4" fmla="*/ 2147483647 w 28"/>
              <a:gd name="T5" fmla="*/ 2147483647 h 25"/>
              <a:gd name="T6" fmla="*/ 2147483647 w 28"/>
              <a:gd name="T7" fmla="*/ 2147483647 h 25"/>
              <a:gd name="T8" fmla="*/ 0 w 28"/>
              <a:gd name="T9" fmla="*/ 2147483647 h 25"/>
              <a:gd name="T10" fmla="*/ 0 w 28"/>
              <a:gd name="T11" fmla="*/ 2147483647 h 25"/>
              <a:gd name="T12" fmla="*/ 0 w 28"/>
              <a:gd name="T13" fmla="*/ 2147483647 h 25"/>
              <a:gd name="T14" fmla="*/ 2147483647 w 28"/>
              <a:gd name="T15" fmla="*/ 2147483647 h 25"/>
              <a:gd name="T16" fmla="*/ 2147483647 w 28"/>
              <a:gd name="T17" fmla="*/ 2147483647 h 25"/>
              <a:gd name="T18" fmla="*/ 2147483647 w 28"/>
              <a:gd name="T19" fmla="*/ 2147483647 h 25"/>
              <a:gd name="T20" fmla="*/ 2147483647 w 28"/>
              <a:gd name="T21" fmla="*/ 2147483647 h 25"/>
              <a:gd name="T22" fmla="*/ 2147483647 w 28"/>
              <a:gd name="T23" fmla="*/ 2147483647 h 25"/>
              <a:gd name="T24" fmla="*/ 2147483647 w 28"/>
              <a:gd name="T25" fmla="*/ 2147483647 h 25"/>
              <a:gd name="T26" fmla="*/ 2147483647 w 28"/>
              <a:gd name="T27" fmla="*/ 0 h 25"/>
              <a:gd name="T28" fmla="*/ 2147483647 w 28"/>
              <a:gd name="T29" fmla="*/ 0 h 25"/>
              <a:gd name="T30" fmla="*/ 2147483647 w 28"/>
              <a:gd name="T31" fmla="*/ 0 h 25"/>
              <a:gd name="T32" fmla="*/ 2147483647 w 28"/>
              <a:gd name="T33" fmla="*/ 2147483647 h 25"/>
              <a:gd name="T34" fmla="*/ 2147483647 w 28"/>
              <a:gd name="T35" fmla="*/ 2147483647 h 25"/>
              <a:gd name="T36" fmla="*/ 2147483647 w 28"/>
              <a:gd name="T37" fmla="*/ 2147483647 h 25"/>
              <a:gd name="T38" fmla="*/ 2147483647 w 28"/>
              <a:gd name="T39" fmla="*/ 2147483647 h 25"/>
              <a:gd name="T40" fmla="*/ 2147483647 w 28"/>
              <a:gd name="T41" fmla="*/ 2147483647 h 25"/>
              <a:gd name="T42" fmla="*/ 2147483647 w 28"/>
              <a:gd name="T43" fmla="*/ 2147483647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5"/>
              <a:gd name="T68" fmla="*/ 28 w 28"/>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5">
                <a:moveTo>
                  <a:pt x="3" y="25"/>
                </a:moveTo>
                <a:lnTo>
                  <a:pt x="3" y="25"/>
                </a:lnTo>
                <a:lnTo>
                  <a:pt x="2" y="22"/>
                </a:lnTo>
                <a:lnTo>
                  <a:pt x="1" y="19"/>
                </a:lnTo>
                <a:lnTo>
                  <a:pt x="0" y="17"/>
                </a:lnTo>
                <a:lnTo>
                  <a:pt x="0" y="15"/>
                </a:lnTo>
                <a:lnTo>
                  <a:pt x="0" y="12"/>
                </a:lnTo>
                <a:lnTo>
                  <a:pt x="1" y="10"/>
                </a:lnTo>
                <a:lnTo>
                  <a:pt x="2" y="7"/>
                </a:lnTo>
                <a:lnTo>
                  <a:pt x="4" y="5"/>
                </a:lnTo>
                <a:lnTo>
                  <a:pt x="6" y="3"/>
                </a:lnTo>
                <a:lnTo>
                  <a:pt x="8" y="2"/>
                </a:lnTo>
                <a:lnTo>
                  <a:pt x="11" y="1"/>
                </a:lnTo>
                <a:lnTo>
                  <a:pt x="13" y="0"/>
                </a:lnTo>
                <a:lnTo>
                  <a:pt x="15" y="0"/>
                </a:lnTo>
                <a:lnTo>
                  <a:pt x="18" y="0"/>
                </a:lnTo>
                <a:lnTo>
                  <a:pt x="21" y="1"/>
                </a:lnTo>
                <a:lnTo>
                  <a:pt x="24" y="2"/>
                </a:lnTo>
                <a:lnTo>
                  <a:pt x="26" y="4"/>
                </a:lnTo>
                <a:lnTo>
                  <a:pt x="28" y="6"/>
                </a:lnTo>
                <a:lnTo>
                  <a:pt x="3" y="25"/>
                </a:lnTo>
                <a:close/>
              </a:path>
            </a:pathLst>
          </a:custGeom>
          <a:solidFill>
            <a:srgbClr val="000000"/>
          </a:solidFill>
          <a:ln w="0">
            <a:solidFill>
              <a:srgbClr val="000000"/>
            </a:solidFill>
            <a:round/>
            <a:headEnd/>
            <a:tailEnd/>
          </a:ln>
        </p:spPr>
        <p:txBody>
          <a:bodyPr/>
          <a:lstStyle/>
          <a:p>
            <a:endParaRPr lang="en-US"/>
          </a:p>
        </p:txBody>
      </p:sp>
      <p:sp>
        <p:nvSpPr>
          <p:cNvPr id="68402" name="Freeform 816"/>
          <p:cNvSpPr>
            <a:spLocks noChangeAspect="1"/>
          </p:cNvSpPr>
          <p:nvPr/>
        </p:nvSpPr>
        <p:spPr bwMode="auto">
          <a:xfrm>
            <a:off x="8640763" y="4330700"/>
            <a:ext cx="6350" cy="9525"/>
          </a:xfrm>
          <a:custGeom>
            <a:avLst/>
            <a:gdLst>
              <a:gd name="T0" fmla="*/ 0 w 15"/>
              <a:gd name="T1" fmla="*/ 0 h 31"/>
              <a:gd name="T2" fmla="*/ 0 w 15"/>
              <a:gd name="T3" fmla="*/ 0 h 31"/>
              <a:gd name="T4" fmla="*/ 2147483647 w 15"/>
              <a:gd name="T5" fmla="*/ 0 h 31"/>
              <a:gd name="T6" fmla="*/ 2147483647 w 15"/>
              <a:gd name="T7" fmla="*/ 2147483647 h 31"/>
              <a:gd name="T8" fmla="*/ 2147483647 w 15"/>
              <a:gd name="T9" fmla="*/ 2147483647 h 31"/>
              <a:gd name="T10" fmla="*/ 2147483647 w 15"/>
              <a:gd name="T11" fmla="*/ 2147483647 h 31"/>
              <a:gd name="T12" fmla="*/ 2147483647 w 15"/>
              <a:gd name="T13" fmla="*/ 2147483647 h 31"/>
              <a:gd name="T14" fmla="*/ 2147483647 w 15"/>
              <a:gd name="T15" fmla="*/ 2147483647 h 31"/>
              <a:gd name="T16" fmla="*/ 2147483647 w 15"/>
              <a:gd name="T17" fmla="*/ 2147483647 h 31"/>
              <a:gd name="T18" fmla="*/ 2147483647 w 15"/>
              <a:gd name="T19" fmla="*/ 2147483647 h 31"/>
              <a:gd name="T20" fmla="*/ 2147483647 w 15"/>
              <a:gd name="T21" fmla="*/ 2147483647 h 31"/>
              <a:gd name="T22" fmla="*/ 2147483647 w 15"/>
              <a:gd name="T23" fmla="*/ 2147483647 h 31"/>
              <a:gd name="T24" fmla="*/ 2147483647 w 15"/>
              <a:gd name="T25" fmla="*/ 2147483647 h 31"/>
              <a:gd name="T26" fmla="*/ 2147483647 w 15"/>
              <a:gd name="T27" fmla="*/ 2147483647 h 31"/>
              <a:gd name="T28" fmla="*/ 2147483647 w 15"/>
              <a:gd name="T29" fmla="*/ 2147483647 h 31"/>
              <a:gd name="T30" fmla="*/ 2147483647 w 15"/>
              <a:gd name="T31" fmla="*/ 2147483647 h 31"/>
              <a:gd name="T32" fmla="*/ 2147483647 w 15"/>
              <a:gd name="T33" fmla="*/ 2147483647 h 31"/>
              <a:gd name="T34" fmla="*/ 2147483647 w 15"/>
              <a:gd name="T35" fmla="*/ 2147483647 h 31"/>
              <a:gd name="T36" fmla="*/ 2147483647 w 15"/>
              <a:gd name="T37" fmla="*/ 2147483647 h 31"/>
              <a:gd name="T38" fmla="*/ 0 w 15"/>
              <a:gd name="T39" fmla="*/ 2147483647 h 31"/>
              <a:gd name="T40" fmla="*/ 0 w 15"/>
              <a:gd name="T41" fmla="*/ 2147483647 h 31"/>
              <a:gd name="T42" fmla="*/ 0 w 15"/>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1"/>
              <a:gd name="T68" fmla="*/ 15 w 15"/>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1">
                <a:moveTo>
                  <a:pt x="0" y="0"/>
                </a:moveTo>
                <a:lnTo>
                  <a:pt x="0" y="0"/>
                </a:lnTo>
                <a:lnTo>
                  <a:pt x="2" y="0"/>
                </a:lnTo>
                <a:lnTo>
                  <a:pt x="4" y="1"/>
                </a:lnTo>
                <a:lnTo>
                  <a:pt x="7" y="2"/>
                </a:lnTo>
                <a:lnTo>
                  <a:pt x="9" y="3"/>
                </a:lnTo>
                <a:lnTo>
                  <a:pt x="11" y="5"/>
                </a:lnTo>
                <a:lnTo>
                  <a:pt x="13" y="7"/>
                </a:lnTo>
                <a:lnTo>
                  <a:pt x="14" y="10"/>
                </a:lnTo>
                <a:lnTo>
                  <a:pt x="15" y="12"/>
                </a:lnTo>
                <a:lnTo>
                  <a:pt x="15" y="15"/>
                </a:lnTo>
                <a:lnTo>
                  <a:pt x="15" y="17"/>
                </a:lnTo>
                <a:lnTo>
                  <a:pt x="14" y="19"/>
                </a:lnTo>
                <a:lnTo>
                  <a:pt x="13" y="23"/>
                </a:lnTo>
                <a:lnTo>
                  <a:pt x="12" y="25"/>
                </a:lnTo>
                <a:lnTo>
                  <a:pt x="10" y="27"/>
                </a:lnTo>
                <a:lnTo>
                  <a:pt x="8" y="29"/>
                </a:lnTo>
                <a:lnTo>
                  <a:pt x="5" y="30"/>
                </a:lnTo>
                <a:lnTo>
                  <a:pt x="3"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68403" name="Freeform 817"/>
          <p:cNvSpPr>
            <a:spLocks noChangeAspect="1"/>
          </p:cNvSpPr>
          <p:nvPr/>
        </p:nvSpPr>
        <p:spPr bwMode="auto">
          <a:xfrm>
            <a:off x="8539163" y="4322763"/>
            <a:ext cx="14287" cy="11112"/>
          </a:xfrm>
          <a:custGeom>
            <a:avLst/>
            <a:gdLst>
              <a:gd name="T0" fmla="*/ 0 w 33"/>
              <a:gd name="T1" fmla="*/ 2147483647 h 37"/>
              <a:gd name="T2" fmla="*/ 2147483647 w 33"/>
              <a:gd name="T3" fmla="*/ 0 h 37"/>
              <a:gd name="T4" fmla="*/ 2147483647 w 33"/>
              <a:gd name="T5" fmla="*/ 2147483647 h 37"/>
              <a:gd name="T6" fmla="*/ 2147483647 w 33"/>
              <a:gd name="T7" fmla="*/ 2147483647 h 37"/>
              <a:gd name="T8" fmla="*/ 2147483647 w 33"/>
              <a:gd name="T9" fmla="*/ 2147483647 h 37"/>
              <a:gd name="T10" fmla="*/ 2147483647 w 33"/>
              <a:gd name="T11" fmla="*/ 2147483647 h 37"/>
              <a:gd name="T12" fmla="*/ 0 w 33"/>
              <a:gd name="T13" fmla="*/ 2147483647 h 37"/>
              <a:gd name="T14" fmla="*/ 0 60000 65536"/>
              <a:gd name="T15" fmla="*/ 0 60000 65536"/>
              <a:gd name="T16" fmla="*/ 0 60000 65536"/>
              <a:gd name="T17" fmla="*/ 0 60000 65536"/>
              <a:gd name="T18" fmla="*/ 0 60000 65536"/>
              <a:gd name="T19" fmla="*/ 0 60000 65536"/>
              <a:gd name="T20" fmla="*/ 0 60000 65536"/>
              <a:gd name="T21" fmla="*/ 0 w 33"/>
              <a:gd name="T22" fmla="*/ 0 h 37"/>
              <a:gd name="T23" fmla="*/ 33 w 33"/>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7">
                <a:moveTo>
                  <a:pt x="0" y="19"/>
                </a:moveTo>
                <a:lnTo>
                  <a:pt x="25" y="0"/>
                </a:lnTo>
                <a:lnTo>
                  <a:pt x="33" y="10"/>
                </a:lnTo>
                <a:lnTo>
                  <a:pt x="27" y="8"/>
                </a:lnTo>
                <a:lnTo>
                  <a:pt x="19" y="37"/>
                </a:lnTo>
                <a:lnTo>
                  <a:pt x="12" y="35"/>
                </a:lnTo>
                <a:lnTo>
                  <a:pt x="0" y="19"/>
                </a:lnTo>
                <a:close/>
              </a:path>
            </a:pathLst>
          </a:custGeom>
          <a:solidFill>
            <a:srgbClr val="000000"/>
          </a:solidFill>
          <a:ln w="0">
            <a:solidFill>
              <a:srgbClr val="000000"/>
            </a:solidFill>
            <a:round/>
            <a:headEnd/>
            <a:tailEnd/>
          </a:ln>
        </p:spPr>
        <p:txBody>
          <a:bodyPr/>
          <a:lstStyle/>
          <a:p>
            <a:endParaRPr lang="en-US"/>
          </a:p>
        </p:txBody>
      </p:sp>
      <p:sp>
        <p:nvSpPr>
          <p:cNvPr id="68404" name="Freeform 818"/>
          <p:cNvSpPr>
            <a:spLocks noChangeAspect="1"/>
          </p:cNvSpPr>
          <p:nvPr/>
        </p:nvSpPr>
        <p:spPr bwMode="auto">
          <a:xfrm>
            <a:off x="8545513" y="4325938"/>
            <a:ext cx="12700" cy="12700"/>
          </a:xfrm>
          <a:custGeom>
            <a:avLst/>
            <a:gdLst>
              <a:gd name="T0" fmla="*/ 0 w 34"/>
              <a:gd name="T1" fmla="*/ 2147483647 h 40"/>
              <a:gd name="T2" fmla="*/ 2147483647 w 34"/>
              <a:gd name="T3" fmla="*/ 0 h 40"/>
              <a:gd name="T4" fmla="*/ 2147483647 w 34"/>
              <a:gd name="T5" fmla="*/ 2147483647 h 40"/>
              <a:gd name="T6" fmla="*/ 2147483647 w 34"/>
              <a:gd name="T7" fmla="*/ 2147483647 h 40"/>
              <a:gd name="T8" fmla="*/ 2147483647 w 34"/>
              <a:gd name="T9" fmla="*/ 2147483647 h 40"/>
              <a:gd name="T10" fmla="*/ 2147483647 w 34"/>
              <a:gd name="T11" fmla="*/ 2147483647 h 40"/>
              <a:gd name="T12" fmla="*/ 0 w 34"/>
              <a:gd name="T13" fmla="*/ 2147483647 h 40"/>
              <a:gd name="T14" fmla="*/ 0 60000 65536"/>
              <a:gd name="T15" fmla="*/ 0 60000 65536"/>
              <a:gd name="T16" fmla="*/ 0 60000 65536"/>
              <a:gd name="T17" fmla="*/ 0 60000 65536"/>
              <a:gd name="T18" fmla="*/ 0 60000 65536"/>
              <a:gd name="T19" fmla="*/ 0 60000 65536"/>
              <a:gd name="T20" fmla="*/ 0 60000 65536"/>
              <a:gd name="T21" fmla="*/ 0 w 34"/>
              <a:gd name="T22" fmla="*/ 0 h 40"/>
              <a:gd name="T23" fmla="*/ 34 w 34"/>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40">
                <a:moveTo>
                  <a:pt x="0" y="29"/>
                </a:moveTo>
                <a:lnTo>
                  <a:pt x="8" y="0"/>
                </a:lnTo>
                <a:lnTo>
                  <a:pt x="32" y="8"/>
                </a:lnTo>
                <a:lnTo>
                  <a:pt x="34" y="8"/>
                </a:lnTo>
                <a:lnTo>
                  <a:pt x="30" y="40"/>
                </a:lnTo>
                <a:lnTo>
                  <a:pt x="32" y="40"/>
                </a:lnTo>
                <a:lnTo>
                  <a:pt x="0" y="29"/>
                </a:lnTo>
                <a:close/>
              </a:path>
            </a:pathLst>
          </a:custGeom>
          <a:solidFill>
            <a:srgbClr val="000000"/>
          </a:solidFill>
          <a:ln w="0">
            <a:solidFill>
              <a:srgbClr val="000000"/>
            </a:solidFill>
            <a:round/>
            <a:headEnd/>
            <a:tailEnd/>
          </a:ln>
        </p:spPr>
        <p:txBody>
          <a:bodyPr/>
          <a:lstStyle/>
          <a:p>
            <a:endParaRPr lang="en-US"/>
          </a:p>
        </p:txBody>
      </p:sp>
      <p:sp>
        <p:nvSpPr>
          <p:cNvPr id="68405" name="Freeform 819"/>
          <p:cNvSpPr>
            <a:spLocks noChangeAspect="1"/>
          </p:cNvSpPr>
          <p:nvPr/>
        </p:nvSpPr>
        <p:spPr bwMode="auto">
          <a:xfrm>
            <a:off x="8556625" y="4329113"/>
            <a:ext cx="15875" cy="11112"/>
          </a:xfrm>
          <a:custGeom>
            <a:avLst/>
            <a:gdLst>
              <a:gd name="T0" fmla="*/ 0 w 45"/>
              <a:gd name="T1" fmla="*/ 2147483647 h 38"/>
              <a:gd name="T2" fmla="*/ 2147483647 w 45"/>
              <a:gd name="T3" fmla="*/ 0 h 38"/>
              <a:gd name="T4" fmla="*/ 2147483647 w 45"/>
              <a:gd name="T5" fmla="*/ 2147483647 h 38"/>
              <a:gd name="T6" fmla="*/ 2147483647 w 45"/>
              <a:gd name="T7" fmla="*/ 2147483647 h 38"/>
              <a:gd name="T8" fmla="*/ 2147483647 w 45"/>
              <a:gd name="T9" fmla="*/ 2147483647 h 38"/>
              <a:gd name="T10" fmla="*/ 2147483647 w 45"/>
              <a:gd name="T11" fmla="*/ 2147483647 h 38"/>
              <a:gd name="T12" fmla="*/ 0 w 45"/>
              <a:gd name="T13" fmla="*/ 2147483647 h 38"/>
              <a:gd name="T14" fmla="*/ 0 60000 65536"/>
              <a:gd name="T15" fmla="*/ 0 60000 65536"/>
              <a:gd name="T16" fmla="*/ 0 60000 65536"/>
              <a:gd name="T17" fmla="*/ 0 60000 65536"/>
              <a:gd name="T18" fmla="*/ 0 60000 65536"/>
              <a:gd name="T19" fmla="*/ 0 60000 65536"/>
              <a:gd name="T20" fmla="*/ 0 60000 65536"/>
              <a:gd name="T21" fmla="*/ 0 w 45"/>
              <a:gd name="T22" fmla="*/ 0 h 38"/>
              <a:gd name="T23" fmla="*/ 45 w 45"/>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38">
                <a:moveTo>
                  <a:pt x="0" y="32"/>
                </a:moveTo>
                <a:lnTo>
                  <a:pt x="4" y="0"/>
                </a:lnTo>
                <a:lnTo>
                  <a:pt x="45" y="7"/>
                </a:lnTo>
                <a:lnTo>
                  <a:pt x="43" y="7"/>
                </a:lnTo>
                <a:lnTo>
                  <a:pt x="41" y="38"/>
                </a:lnTo>
                <a:lnTo>
                  <a:pt x="39" y="38"/>
                </a:lnTo>
                <a:lnTo>
                  <a:pt x="0" y="32"/>
                </a:lnTo>
                <a:close/>
              </a:path>
            </a:pathLst>
          </a:custGeom>
          <a:solidFill>
            <a:srgbClr val="000000"/>
          </a:solidFill>
          <a:ln w="0">
            <a:solidFill>
              <a:srgbClr val="000000"/>
            </a:solidFill>
            <a:round/>
            <a:headEnd/>
            <a:tailEnd/>
          </a:ln>
        </p:spPr>
        <p:txBody>
          <a:bodyPr/>
          <a:lstStyle/>
          <a:p>
            <a:endParaRPr lang="en-US"/>
          </a:p>
        </p:txBody>
      </p:sp>
      <p:sp>
        <p:nvSpPr>
          <p:cNvPr id="68406" name="Freeform 820"/>
          <p:cNvSpPr>
            <a:spLocks noChangeAspect="1"/>
          </p:cNvSpPr>
          <p:nvPr/>
        </p:nvSpPr>
        <p:spPr bwMode="auto">
          <a:xfrm>
            <a:off x="8570913" y="4330700"/>
            <a:ext cx="19050" cy="11113"/>
          </a:xfrm>
          <a:custGeom>
            <a:avLst/>
            <a:gdLst>
              <a:gd name="T0" fmla="*/ 0 w 50"/>
              <a:gd name="T1" fmla="*/ 2147483647 h 34"/>
              <a:gd name="T2" fmla="*/ 2147483647 w 50"/>
              <a:gd name="T3" fmla="*/ 0 h 34"/>
              <a:gd name="T4" fmla="*/ 2147483647 w 50"/>
              <a:gd name="T5" fmla="*/ 2147483647 h 34"/>
              <a:gd name="T6" fmla="*/ 2147483647 w 50"/>
              <a:gd name="T7" fmla="*/ 2147483647 h 34"/>
              <a:gd name="T8" fmla="*/ 2147483647 w 50"/>
              <a:gd name="T9" fmla="*/ 2147483647 h 34"/>
              <a:gd name="T10" fmla="*/ 2147483647 w 50"/>
              <a:gd name="T11" fmla="*/ 2147483647 h 34"/>
              <a:gd name="T12" fmla="*/ 0 w 50"/>
              <a:gd name="T13" fmla="*/ 2147483647 h 34"/>
              <a:gd name="T14" fmla="*/ 0 60000 65536"/>
              <a:gd name="T15" fmla="*/ 0 60000 65536"/>
              <a:gd name="T16" fmla="*/ 0 60000 65536"/>
              <a:gd name="T17" fmla="*/ 0 60000 65536"/>
              <a:gd name="T18" fmla="*/ 0 60000 65536"/>
              <a:gd name="T19" fmla="*/ 0 60000 65536"/>
              <a:gd name="T20" fmla="*/ 0 60000 65536"/>
              <a:gd name="T21" fmla="*/ 0 w 50"/>
              <a:gd name="T22" fmla="*/ 0 h 34"/>
              <a:gd name="T23" fmla="*/ 50 w 50"/>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34">
                <a:moveTo>
                  <a:pt x="0" y="31"/>
                </a:moveTo>
                <a:lnTo>
                  <a:pt x="2" y="0"/>
                </a:lnTo>
                <a:lnTo>
                  <a:pt x="50" y="3"/>
                </a:lnTo>
                <a:lnTo>
                  <a:pt x="49" y="3"/>
                </a:lnTo>
                <a:lnTo>
                  <a:pt x="49" y="34"/>
                </a:lnTo>
                <a:lnTo>
                  <a:pt x="48" y="34"/>
                </a:lnTo>
                <a:lnTo>
                  <a:pt x="0" y="31"/>
                </a:lnTo>
                <a:close/>
              </a:path>
            </a:pathLst>
          </a:custGeom>
          <a:solidFill>
            <a:srgbClr val="000000"/>
          </a:solidFill>
          <a:ln w="0">
            <a:solidFill>
              <a:srgbClr val="000000"/>
            </a:solidFill>
            <a:round/>
            <a:headEnd/>
            <a:tailEnd/>
          </a:ln>
        </p:spPr>
        <p:txBody>
          <a:bodyPr/>
          <a:lstStyle/>
          <a:p>
            <a:endParaRPr lang="en-US"/>
          </a:p>
        </p:txBody>
      </p:sp>
      <p:sp>
        <p:nvSpPr>
          <p:cNvPr id="68407" name="Freeform 821"/>
          <p:cNvSpPr>
            <a:spLocks noChangeAspect="1"/>
          </p:cNvSpPr>
          <p:nvPr/>
        </p:nvSpPr>
        <p:spPr bwMode="auto">
          <a:xfrm>
            <a:off x="8588375" y="4330700"/>
            <a:ext cx="17463" cy="11113"/>
          </a:xfrm>
          <a:custGeom>
            <a:avLst/>
            <a:gdLst>
              <a:gd name="T0" fmla="*/ 0 w 50"/>
              <a:gd name="T1" fmla="*/ 2147483647 h 31"/>
              <a:gd name="T2" fmla="*/ 0 w 50"/>
              <a:gd name="T3" fmla="*/ 0 h 31"/>
              <a:gd name="T4" fmla="*/ 2147483647 w 50"/>
              <a:gd name="T5" fmla="*/ 0 h 31"/>
              <a:gd name="T6" fmla="*/ 2147483647 w 50"/>
              <a:gd name="T7" fmla="*/ 0 h 31"/>
              <a:gd name="T8" fmla="*/ 2147483647 w 50"/>
              <a:gd name="T9" fmla="*/ 2147483647 h 31"/>
              <a:gd name="T10" fmla="*/ 2147483647 w 50"/>
              <a:gd name="T11" fmla="*/ 2147483647 h 31"/>
              <a:gd name="T12" fmla="*/ 0 w 50"/>
              <a:gd name="T13" fmla="*/ 2147483647 h 31"/>
              <a:gd name="T14" fmla="*/ 0 60000 65536"/>
              <a:gd name="T15" fmla="*/ 0 60000 65536"/>
              <a:gd name="T16" fmla="*/ 0 60000 65536"/>
              <a:gd name="T17" fmla="*/ 0 60000 65536"/>
              <a:gd name="T18" fmla="*/ 0 60000 65536"/>
              <a:gd name="T19" fmla="*/ 0 60000 65536"/>
              <a:gd name="T20" fmla="*/ 0 60000 65536"/>
              <a:gd name="T21" fmla="*/ 0 w 50"/>
              <a:gd name="T22" fmla="*/ 0 h 31"/>
              <a:gd name="T23" fmla="*/ 50 w 50"/>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31">
                <a:moveTo>
                  <a:pt x="0" y="31"/>
                </a:moveTo>
                <a:lnTo>
                  <a:pt x="0" y="0"/>
                </a:lnTo>
                <a:lnTo>
                  <a:pt x="50" y="0"/>
                </a:lnTo>
                <a:lnTo>
                  <a:pt x="50" y="31"/>
                </a:lnTo>
                <a:lnTo>
                  <a:pt x="0" y="31"/>
                </a:lnTo>
                <a:close/>
              </a:path>
            </a:pathLst>
          </a:custGeom>
          <a:solidFill>
            <a:srgbClr val="000000"/>
          </a:solidFill>
          <a:ln w="0">
            <a:solidFill>
              <a:srgbClr val="000000"/>
            </a:solidFill>
            <a:round/>
            <a:headEnd/>
            <a:tailEnd/>
          </a:ln>
        </p:spPr>
        <p:txBody>
          <a:bodyPr/>
          <a:lstStyle/>
          <a:p>
            <a:endParaRPr lang="en-US"/>
          </a:p>
        </p:txBody>
      </p:sp>
      <p:sp>
        <p:nvSpPr>
          <p:cNvPr id="68408" name="Freeform 822"/>
          <p:cNvSpPr>
            <a:spLocks noChangeAspect="1"/>
          </p:cNvSpPr>
          <p:nvPr/>
        </p:nvSpPr>
        <p:spPr bwMode="auto">
          <a:xfrm>
            <a:off x="8605838" y="4330700"/>
            <a:ext cx="15875" cy="11113"/>
          </a:xfrm>
          <a:custGeom>
            <a:avLst/>
            <a:gdLst>
              <a:gd name="T0" fmla="*/ 0 w 46"/>
              <a:gd name="T1" fmla="*/ 2147483647 h 31"/>
              <a:gd name="T2" fmla="*/ 0 w 46"/>
              <a:gd name="T3" fmla="*/ 0 h 31"/>
              <a:gd name="T4" fmla="*/ 2147483647 w 46"/>
              <a:gd name="T5" fmla="*/ 0 h 31"/>
              <a:gd name="T6" fmla="*/ 2147483647 w 46"/>
              <a:gd name="T7" fmla="*/ 0 h 31"/>
              <a:gd name="T8" fmla="*/ 2147483647 w 46"/>
              <a:gd name="T9" fmla="*/ 2147483647 h 31"/>
              <a:gd name="T10" fmla="*/ 2147483647 w 46"/>
              <a:gd name="T11" fmla="*/ 2147483647 h 31"/>
              <a:gd name="T12" fmla="*/ 0 w 46"/>
              <a:gd name="T13" fmla="*/ 2147483647 h 31"/>
              <a:gd name="T14" fmla="*/ 0 60000 65536"/>
              <a:gd name="T15" fmla="*/ 0 60000 65536"/>
              <a:gd name="T16" fmla="*/ 0 60000 65536"/>
              <a:gd name="T17" fmla="*/ 0 60000 65536"/>
              <a:gd name="T18" fmla="*/ 0 60000 65536"/>
              <a:gd name="T19" fmla="*/ 0 60000 65536"/>
              <a:gd name="T20" fmla="*/ 0 60000 65536"/>
              <a:gd name="T21" fmla="*/ 0 w 46"/>
              <a:gd name="T22" fmla="*/ 0 h 31"/>
              <a:gd name="T23" fmla="*/ 46 w 46"/>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1">
                <a:moveTo>
                  <a:pt x="0" y="31"/>
                </a:moveTo>
                <a:lnTo>
                  <a:pt x="0" y="0"/>
                </a:lnTo>
                <a:lnTo>
                  <a:pt x="46" y="0"/>
                </a:lnTo>
                <a:lnTo>
                  <a:pt x="46" y="31"/>
                </a:lnTo>
                <a:lnTo>
                  <a:pt x="0" y="31"/>
                </a:lnTo>
                <a:close/>
              </a:path>
            </a:pathLst>
          </a:custGeom>
          <a:solidFill>
            <a:srgbClr val="000000"/>
          </a:solidFill>
          <a:ln w="0">
            <a:solidFill>
              <a:srgbClr val="000000"/>
            </a:solidFill>
            <a:round/>
            <a:headEnd/>
            <a:tailEnd/>
          </a:ln>
        </p:spPr>
        <p:txBody>
          <a:bodyPr/>
          <a:lstStyle/>
          <a:p>
            <a:endParaRPr lang="en-US"/>
          </a:p>
        </p:txBody>
      </p:sp>
      <p:sp>
        <p:nvSpPr>
          <p:cNvPr id="68409" name="Freeform 823"/>
          <p:cNvSpPr>
            <a:spLocks noChangeAspect="1"/>
          </p:cNvSpPr>
          <p:nvPr/>
        </p:nvSpPr>
        <p:spPr bwMode="auto">
          <a:xfrm>
            <a:off x="8621713" y="4330700"/>
            <a:ext cx="11112" cy="11113"/>
          </a:xfrm>
          <a:custGeom>
            <a:avLst/>
            <a:gdLst>
              <a:gd name="T0" fmla="*/ 0 w 37"/>
              <a:gd name="T1" fmla="*/ 2147483647 h 33"/>
              <a:gd name="T2" fmla="*/ 0 w 37"/>
              <a:gd name="T3" fmla="*/ 2147483647 h 33"/>
              <a:gd name="T4" fmla="*/ 2147483647 w 37"/>
              <a:gd name="T5" fmla="*/ 0 h 33"/>
              <a:gd name="T6" fmla="*/ 2147483647 w 37"/>
              <a:gd name="T7" fmla="*/ 0 h 33"/>
              <a:gd name="T8" fmla="*/ 2147483647 w 37"/>
              <a:gd name="T9" fmla="*/ 2147483647 h 33"/>
              <a:gd name="T10" fmla="*/ 2147483647 w 37"/>
              <a:gd name="T11" fmla="*/ 2147483647 h 33"/>
              <a:gd name="T12" fmla="*/ 0 w 37"/>
              <a:gd name="T13" fmla="*/ 2147483647 h 33"/>
              <a:gd name="T14" fmla="*/ 0 60000 65536"/>
              <a:gd name="T15" fmla="*/ 0 60000 65536"/>
              <a:gd name="T16" fmla="*/ 0 60000 65536"/>
              <a:gd name="T17" fmla="*/ 0 60000 65536"/>
              <a:gd name="T18" fmla="*/ 0 60000 65536"/>
              <a:gd name="T19" fmla="*/ 0 60000 65536"/>
              <a:gd name="T20" fmla="*/ 0 60000 65536"/>
              <a:gd name="T21" fmla="*/ 0 w 37"/>
              <a:gd name="T22" fmla="*/ 0 h 33"/>
              <a:gd name="T23" fmla="*/ 37 w 37"/>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3">
                <a:moveTo>
                  <a:pt x="0" y="33"/>
                </a:moveTo>
                <a:lnTo>
                  <a:pt x="0" y="2"/>
                </a:lnTo>
                <a:lnTo>
                  <a:pt x="37" y="0"/>
                </a:lnTo>
                <a:lnTo>
                  <a:pt x="37" y="31"/>
                </a:lnTo>
                <a:lnTo>
                  <a:pt x="0" y="33"/>
                </a:lnTo>
                <a:close/>
              </a:path>
            </a:pathLst>
          </a:custGeom>
          <a:solidFill>
            <a:srgbClr val="000000"/>
          </a:solidFill>
          <a:ln w="0">
            <a:solidFill>
              <a:srgbClr val="000000"/>
            </a:solidFill>
            <a:round/>
            <a:headEnd/>
            <a:tailEnd/>
          </a:ln>
        </p:spPr>
        <p:txBody>
          <a:bodyPr/>
          <a:lstStyle/>
          <a:p>
            <a:endParaRPr lang="en-US"/>
          </a:p>
        </p:txBody>
      </p:sp>
      <p:sp>
        <p:nvSpPr>
          <p:cNvPr id="68410" name="Freeform 824"/>
          <p:cNvSpPr>
            <a:spLocks noChangeAspect="1"/>
          </p:cNvSpPr>
          <p:nvPr/>
        </p:nvSpPr>
        <p:spPr bwMode="auto">
          <a:xfrm>
            <a:off x="8632825" y="4330700"/>
            <a:ext cx="7938" cy="9525"/>
          </a:xfrm>
          <a:custGeom>
            <a:avLst/>
            <a:gdLst>
              <a:gd name="T0" fmla="*/ 0 w 24"/>
              <a:gd name="T1" fmla="*/ 2147483647 h 32"/>
              <a:gd name="T2" fmla="*/ 0 w 24"/>
              <a:gd name="T3" fmla="*/ 2147483647 h 32"/>
              <a:gd name="T4" fmla="*/ 2147483647 w 24"/>
              <a:gd name="T5" fmla="*/ 0 h 32"/>
              <a:gd name="T6" fmla="*/ 2147483647 w 24"/>
              <a:gd name="T7" fmla="*/ 2147483647 h 32"/>
              <a:gd name="T8" fmla="*/ 0 w 24"/>
              <a:gd name="T9" fmla="*/ 2147483647 h 32"/>
              <a:gd name="T10" fmla="*/ 0 60000 65536"/>
              <a:gd name="T11" fmla="*/ 0 60000 65536"/>
              <a:gd name="T12" fmla="*/ 0 60000 65536"/>
              <a:gd name="T13" fmla="*/ 0 60000 65536"/>
              <a:gd name="T14" fmla="*/ 0 60000 65536"/>
              <a:gd name="T15" fmla="*/ 0 w 24"/>
              <a:gd name="T16" fmla="*/ 0 h 32"/>
              <a:gd name="T17" fmla="*/ 24 w 24"/>
              <a:gd name="T18" fmla="*/ 32 h 32"/>
            </a:gdLst>
            <a:ahLst/>
            <a:cxnLst>
              <a:cxn ang="T10">
                <a:pos x="T0" y="T1"/>
              </a:cxn>
              <a:cxn ang="T11">
                <a:pos x="T2" y="T3"/>
              </a:cxn>
              <a:cxn ang="T12">
                <a:pos x="T4" y="T5"/>
              </a:cxn>
              <a:cxn ang="T13">
                <a:pos x="T6" y="T7"/>
              </a:cxn>
              <a:cxn ang="T14">
                <a:pos x="T8" y="T9"/>
              </a:cxn>
            </a:cxnLst>
            <a:rect l="T15" t="T16" r="T17" b="T18"/>
            <a:pathLst>
              <a:path w="24" h="32">
                <a:moveTo>
                  <a:pt x="0" y="32"/>
                </a:moveTo>
                <a:lnTo>
                  <a:pt x="0" y="1"/>
                </a:lnTo>
                <a:lnTo>
                  <a:pt x="24" y="0"/>
                </a:lnTo>
                <a:lnTo>
                  <a:pt x="24" y="31"/>
                </a:lnTo>
                <a:lnTo>
                  <a:pt x="0" y="32"/>
                </a:lnTo>
                <a:close/>
              </a:path>
            </a:pathLst>
          </a:custGeom>
          <a:solidFill>
            <a:srgbClr val="000000"/>
          </a:solidFill>
          <a:ln w="0">
            <a:solidFill>
              <a:srgbClr val="000000"/>
            </a:solidFill>
            <a:round/>
            <a:headEnd/>
            <a:tailEnd/>
          </a:ln>
        </p:spPr>
        <p:txBody>
          <a:bodyPr/>
          <a:lstStyle/>
          <a:p>
            <a:endParaRPr lang="en-US"/>
          </a:p>
        </p:txBody>
      </p:sp>
      <p:sp>
        <p:nvSpPr>
          <p:cNvPr id="68411" name="Freeform 825"/>
          <p:cNvSpPr>
            <a:spLocks noChangeAspect="1"/>
          </p:cNvSpPr>
          <p:nvPr/>
        </p:nvSpPr>
        <p:spPr bwMode="auto">
          <a:xfrm>
            <a:off x="8637588" y="4330700"/>
            <a:ext cx="4762" cy="9525"/>
          </a:xfrm>
          <a:custGeom>
            <a:avLst/>
            <a:gdLst>
              <a:gd name="T0" fmla="*/ 2147483647 w 18"/>
              <a:gd name="T1" fmla="*/ 2147483647 h 31"/>
              <a:gd name="T2" fmla="*/ 2147483647 w 18"/>
              <a:gd name="T3" fmla="*/ 2147483647 h 31"/>
              <a:gd name="T4" fmla="*/ 2147483647 w 18"/>
              <a:gd name="T5" fmla="*/ 2147483647 h 31"/>
              <a:gd name="T6" fmla="*/ 2147483647 w 18"/>
              <a:gd name="T7" fmla="*/ 2147483647 h 31"/>
              <a:gd name="T8" fmla="*/ 2147483647 w 18"/>
              <a:gd name="T9" fmla="*/ 2147483647 h 31"/>
              <a:gd name="T10" fmla="*/ 2147483647 w 18"/>
              <a:gd name="T11" fmla="*/ 2147483647 h 31"/>
              <a:gd name="T12" fmla="*/ 2147483647 w 18"/>
              <a:gd name="T13" fmla="*/ 2147483647 h 31"/>
              <a:gd name="T14" fmla="*/ 2147483647 w 18"/>
              <a:gd name="T15" fmla="*/ 2147483647 h 31"/>
              <a:gd name="T16" fmla="*/ 2147483647 w 18"/>
              <a:gd name="T17" fmla="*/ 2147483647 h 31"/>
              <a:gd name="T18" fmla="*/ 2147483647 w 18"/>
              <a:gd name="T19" fmla="*/ 2147483647 h 31"/>
              <a:gd name="T20" fmla="*/ 0 w 18"/>
              <a:gd name="T21" fmla="*/ 2147483647 h 31"/>
              <a:gd name="T22" fmla="*/ 0 w 18"/>
              <a:gd name="T23" fmla="*/ 2147483647 h 31"/>
              <a:gd name="T24" fmla="*/ 0 w 18"/>
              <a:gd name="T25" fmla="*/ 2147483647 h 31"/>
              <a:gd name="T26" fmla="*/ 2147483647 w 18"/>
              <a:gd name="T27" fmla="*/ 2147483647 h 31"/>
              <a:gd name="T28" fmla="*/ 2147483647 w 18"/>
              <a:gd name="T29" fmla="*/ 2147483647 h 31"/>
              <a:gd name="T30" fmla="*/ 2147483647 w 18"/>
              <a:gd name="T31" fmla="*/ 2147483647 h 31"/>
              <a:gd name="T32" fmla="*/ 2147483647 w 18"/>
              <a:gd name="T33" fmla="*/ 2147483647 h 31"/>
              <a:gd name="T34" fmla="*/ 2147483647 w 18"/>
              <a:gd name="T35" fmla="*/ 2147483647 h 31"/>
              <a:gd name="T36" fmla="*/ 2147483647 w 18"/>
              <a:gd name="T37" fmla="*/ 2147483647 h 31"/>
              <a:gd name="T38" fmla="*/ 2147483647 w 18"/>
              <a:gd name="T39" fmla="*/ 0 h 31"/>
              <a:gd name="T40" fmla="*/ 2147483647 w 18"/>
              <a:gd name="T41" fmla="*/ 0 h 31"/>
              <a:gd name="T42" fmla="*/ 2147483647 w 18"/>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31"/>
              <a:gd name="T68" fmla="*/ 18 w 18"/>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31">
                <a:moveTo>
                  <a:pt x="18" y="31"/>
                </a:moveTo>
                <a:lnTo>
                  <a:pt x="18" y="31"/>
                </a:lnTo>
                <a:lnTo>
                  <a:pt x="16" y="31"/>
                </a:lnTo>
                <a:lnTo>
                  <a:pt x="14" y="31"/>
                </a:lnTo>
                <a:lnTo>
                  <a:pt x="11" y="30"/>
                </a:lnTo>
                <a:lnTo>
                  <a:pt x="9" y="29"/>
                </a:lnTo>
                <a:lnTo>
                  <a:pt x="6" y="28"/>
                </a:lnTo>
                <a:lnTo>
                  <a:pt x="4" y="26"/>
                </a:lnTo>
                <a:lnTo>
                  <a:pt x="2" y="23"/>
                </a:lnTo>
                <a:lnTo>
                  <a:pt x="1" y="20"/>
                </a:lnTo>
                <a:lnTo>
                  <a:pt x="0" y="17"/>
                </a:lnTo>
                <a:lnTo>
                  <a:pt x="0" y="15"/>
                </a:lnTo>
                <a:lnTo>
                  <a:pt x="0" y="13"/>
                </a:lnTo>
                <a:lnTo>
                  <a:pt x="1" y="10"/>
                </a:lnTo>
                <a:lnTo>
                  <a:pt x="2" y="8"/>
                </a:lnTo>
                <a:lnTo>
                  <a:pt x="3" y="6"/>
                </a:lnTo>
                <a:lnTo>
                  <a:pt x="5" y="4"/>
                </a:lnTo>
                <a:lnTo>
                  <a:pt x="9" y="2"/>
                </a:lnTo>
                <a:lnTo>
                  <a:pt x="11" y="1"/>
                </a:lnTo>
                <a:lnTo>
                  <a:pt x="14" y="0"/>
                </a:lnTo>
                <a:lnTo>
                  <a:pt x="18" y="31"/>
                </a:lnTo>
                <a:close/>
              </a:path>
            </a:pathLst>
          </a:custGeom>
          <a:solidFill>
            <a:srgbClr val="000000"/>
          </a:solidFill>
          <a:ln w="0">
            <a:solidFill>
              <a:srgbClr val="000000"/>
            </a:solidFill>
            <a:round/>
            <a:headEnd/>
            <a:tailEnd/>
          </a:ln>
        </p:spPr>
        <p:txBody>
          <a:bodyPr/>
          <a:lstStyle/>
          <a:p>
            <a:endParaRPr lang="en-US"/>
          </a:p>
        </p:txBody>
      </p:sp>
      <p:sp>
        <p:nvSpPr>
          <p:cNvPr id="68412" name="Freeform 826"/>
          <p:cNvSpPr>
            <a:spLocks noChangeAspect="1"/>
          </p:cNvSpPr>
          <p:nvPr/>
        </p:nvSpPr>
        <p:spPr bwMode="auto">
          <a:xfrm>
            <a:off x="8631238" y="4302125"/>
            <a:ext cx="1587" cy="9525"/>
          </a:xfrm>
          <a:custGeom>
            <a:avLst/>
            <a:gdLst>
              <a:gd name="T0" fmla="*/ 0 w 2"/>
              <a:gd name="T1" fmla="*/ 2147483647 h 31"/>
              <a:gd name="T2" fmla="*/ 2147483647 w 2"/>
              <a:gd name="T3" fmla="*/ 0 h 31"/>
              <a:gd name="T4" fmla="*/ 0 w 2"/>
              <a:gd name="T5" fmla="*/ 2147483647 h 31"/>
              <a:gd name="T6" fmla="*/ 0 60000 65536"/>
              <a:gd name="T7" fmla="*/ 0 60000 65536"/>
              <a:gd name="T8" fmla="*/ 0 60000 65536"/>
              <a:gd name="T9" fmla="*/ 0 w 2"/>
              <a:gd name="T10" fmla="*/ 0 h 31"/>
              <a:gd name="T11" fmla="*/ 2 w 2"/>
              <a:gd name="T12" fmla="*/ 31 h 31"/>
            </a:gdLst>
            <a:ahLst/>
            <a:cxnLst>
              <a:cxn ang="T6">
                <a:pos x="T0" y="T1"/>
              </a:cxn>
              <a:cxn ang="T7">
                <a:pos x="T2" y="T3"/>
              </a:cxn>
              <a:cxn ang="T8">
                <a:pos x="T4" y="T5"/>
              </a:cxn>
            </a:cxnLst>
            <a:rect l="T9" t="T10" r="T11" b="T12"/>
            <a:pathLst>
              <a:path w="2" h="31">
                <a:moveTo>
                  <a:pt x="0" y="31"/>
                </a:moveTo>
                <a:lnTo>
                  <a:pt x="2" y="0"/>
                </a:lnTo>
                <a:lnTo>
                  <a:pt x="0" y="31"/>
                </a:lnTo>
                <a:close/>
              </a:path>
            </a:pathLst>
          </a:custGeom>
          <a:solidFill>
            <a:srgbClr val="000000"/>
          </a:solidFill>
          <a:ln w="0">
            <a:solidFill>
              <a:srgbClr val="000000"/>
            </a:solidFill>
            <a:round/>
            <a:headEnd/>
            <a:tailEnd/>
          </a:ln>
        </p:spPr>
        <p:txBody>
          <a:bodyPr/>
          <a:lstStyle/>
          <a:p>
            <a:endParaRPr lang="en-US"/>
          </a:p>
        </p:txBody>
      </p:sp>
      <p:sp>
        <p:nvSpPr>
          <p:cNvPr id="68413" name="Freeform 827"/>
          <p:cNvSpPr>
            <a:spLocks noChangeAspect="1"/>
          </p:cNvSpPr>
          <p:nvPr/>
        </p:nvSpPr>
        <p:spPr bwMode="auto">
          <a:xfrm>
            <a:off x="8640763" y="4325938"/>
            <a:ext cx="19050" cy="14287"/>
          </a:xfrm>
          <a:custGeom>
            <a:avLst/>
            <a:gdLst>
              <a:gd name="T0" fmla="*/ 2147483647 w 55"/>
              <a:gd name="T1" fmla="*/ 2147483647 h 41"/>
              <a:gd name="T2" fmla="*/ 0 w 55"/>
              <a:gd name="T3" fmla="*/ 2147483647 h 41"/>
              <a:gd name="T4" fmla="*/ 2147483647 w 55"/>
              <a:gd name="T5" fmla="*/ 0 h 41"/>
              <a:gd name="T6" fmla="*/ 2147483647 w 55"/>
              <a:gd name="T7" fmla="*/ 2147483647 h 41"/>
              <a:gd name="T8" fmla="*/ 2147483647 w 55"/>
              <a:gd name="T9" fmla="*/ 2147483647 h 41"/>
              <a:gd name="T10" fmla="*/ 2147483647 w 55"/>
              <a:gd name="T11" fmla="*/ 2147483647 h 41"/>
              <a:gd name="T12" fmla="*/ 2147483647 w 55"/>
              <a:gd name="T13" fmla="*/ 2147483647 h 41"/>
              <a:gd name="T14" fmla="*/ 0 60000 65536"/>
              <a:gd name="T15" fmla="*/ 0 60000 65536"/>
              <a:gd name="T16" fmla="*/ 0 60000 65536"/>
              <a:gd name="T17" fmla="*/ 0 60000 65536"/>
              <a:gd name="T18" fmla="*/ 0 60000 65536"/>
              <a:gd name="T19" fmla="*/ 0 60000 65536"/>
              <a:gd name="T20" fmla="*/ 0 60000 65536"/>
              <a:gd name="T21" fmla="*/ 0 w 55"/>
              <a:gd name="T22" fmla="*/ 0 h 41"/>
              <a:gd name="T23" fmla="*/ 55 w 55"/>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41">
                <a:moveTo>
                  <a:pt x="4" y="41"/>
                </a:moveTo>
                <a:lnTo>
                  <a:pt x="0" y="10"/>
                </a:lnTo>
                <a:lnTo>
                  <a:pt x="46" y="0"/>
                </a:lnTo>
                <a:lnTo>
                  <a:pt x="44" y="1"/>
                </a:lnTo>
                <a:lnTo>
                  <a:pt x="55" y="30"/>
                </a:lnTo>
                <a:lnTo>
                  <a:pt x="53" y="31"/>
                </a:lnTo>
                <a:lnTo>
                  <a:pt x="4" y="41"/>
                </a:lnTo>
                <a:close/>
              </a:path>
            </a:pathLst>
          </a:custGeom>
          <a:solidFill>
            <a:srgbClr val="000000"/>
          </a:solidFill>
          <a:ln w="0">
            <a:solidFill>
              <a:srgbClr val="000000"/>
            </a:solidFill>
            <a:round/>
            <a:headEnd/>
            <a:tailEnd/>
          </a:ln>
        </p:spPr>
        <p:txBody>
          <a:bodyPr/>
          <a:lstStyle/>
          <a:p>
            <a:endParaRPr lang="en-US"/>
          </a:p>
        </p:txBody>
      </p:sp>
      <p:sp>
        <p:nvSpPr>
          <p:cNvPr id="68414" name="Freeform 828"/>
          <p:cNvSpPr>
            <a:spLocks noChangeAspect="1"/>
          </p:cNvSpPr>
          <p:nvPr/>
        </p:nvSpPr>
        <p:spPr bwMode="auto">
          <a:xfrm>
            <a:off x="8658225" y="4324350"/>
            <a:ext cx="14288" cy="12700"/>
          </a:xfrm>
          <a:custGeom>
            <a:avLst/>
            <a:gdLst>
              <a:gd name="T0" fmla="*/ 2147483647 w 46"/>
              <a:gd name="T1" fmla="*/ 2147483647 h 39"/>
              <a:gd name="T2" fmla="*/ 0 w 46"/>
              <a:gd name="T3" fmla="*/ 2147483647 h 39"/>
              <a:gd name="T4" fmla="*/ 2147483647 w 46"/>
              <a:gd name="T5" fmla="*/ 0 h 39"/>
              <a:gd name="T6" fmla="*/ 2147483647 w 46"/>
              <a:gd name="T7" fmla="*/ 2147483647 h 39"/>
              <a:gd name="T8" fmla="*/ 2147483647 w 46"/>
              <a:gd name="T9" fmla="*/ 2147483647 h 39"/>
              <a:gd name="T10" fmla="*/ 2147483647 w 46"/>
              <a:gd name="T11" fmla="*/ 2147483647 h 39"/>
              <a:gd name="T12" fmla="*/ 2147483647 w 46"/>
              <a:gd name="T13" fmla="*/ 2147483647 h 39"/>
              <a:gd name="T14" fmla="*/ 0 60000 65536"/>
              <a:gd name="T15" fmla="*/ 0 60000 65536"/>
              <a:gd name="T16" fmla="*/ 0 60000 65536"/>
              <a:gd name="T17" fmla="*/ 0 60000 65536"/>
              <a:gd name="T18" fmla="*/ 0 60000 65536"/>
              <a:gd name="T19" fmla="*/ 0 60000 65536"/>
              <a:gd name="T20" fmla="*/ 0 60000 65536"/>
              <a:gd name="T21" fmla="*/ 0 w 46"/>
              <a:gd name="T22" fmla="*/ 0 h 39"/>
              <a:gd name="T23" fmla="*/ 46 w 46"/>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9">
                <a:moveTo>
                  <a:pt x="11" y="39"/>
                </a:moveTo>
                <a:lnTo>
                  <a:pt x="0" y="10"/>
                </a:lnTo>
                <a:lnTo>
                  <a:pt x="28" y="0"/>
                </a:lnTo>
                <a:lnTo>
                  <a:pt x="27" y="1"/>
                </a:lnTo>
                <a:lnTo>
                  <a:pt x="46" y="26"/>
                </a:lnTo>
                <a:lnTo>
                  <a:pt x="45" y="27"/>
                </a:lnTo>
                <a:lnTo>
                  <a:pt x="11" y="39"/>
                </a:lnTo>
                <a:close/>
              </a:path>
            </a:pathLst>
          </a:custGeom>
          <a:solidFill>
            <a:srgbClr val="000000"/>
          </a:solidFill>
          <a:ln w="0">
            <a:solidFill>
              <a:srgbClr val="000000"/>
            </a:solidFill>
            <a:round/>
            <a:headEnd/>
            <a:tailEnd/>
          </a:ln>
        </p:spPr>
        <p:txBody>
          <a:bodyPr/>
          <a:lstStyle/>
          <a:p>
            <a:endParaRPr lang="en-US"/>
          </a:p>
        </p:txBody>
      </p:sp>
      <p:sp>
        <p:nvSpPr>
          <p:cNvPr id="68415" name="Freeform 829"/>
          <p:cNvSpPr>
            <a:spLocks noChangeAspect="1"/>
          </p:cNvSpPr>
          <p:nvPr/>
        </p:nvSpPr>
        <p:spPr bwMode="auto">
          <a:xfrm>
            <a:off x="8666163" y="4322763"/>
            <a:ext cx="14287" cy="9525"/>
          </a:xfrm>
          <a:custGeom>
            <a:avLst/>
            <a:gdLst>
              <a:gd name="T0" fmla="*/ 2147483647 w 42"/>
              <a:gd name="T1" fmla="*/ 2147483647 h 33"/>
              <a:gd name="T2" fmla="*/ 0 w 42"/>
              <a:gd name="T3" fmla="*/ 2147483647 h 33"/>
              <a:gd name="T4" fmla="*/ 2147483647 w 42"/>
              <a:gd name="T5" fmla="*/ 0 h 33"/>
              <a:gd name="T6" fmla="*/ 2147483647 w 42"/>
              <a:gd name="T7" fmla="*/ 2147483647 h 33"/>
              <a:gd name="T8" fmla="*/ 2147483647 w 42"/>
              <a:gd name="T9" fmla="*/ 2147483647 h 33"/>
              <a:gd name="T10" fmla="*/ 2147483647 w 42"/>
              <a:gd name="T11" fmla="*/ 2147483647 h 33"/>
              <a:gd name="T12" fmla="*/ 2147483647 w 42"/>
              <a:gd name="T13" fmla="*/ 2147483647 h 33"/>
              <a:gd name="T14" fmla="*/ 0 60000 65536"/>
              <a:gd name="T15" fmla="*/ 0 60000 65536"/>
              <a:gd name="T16" fmla="*/ 0 60000 65536"/>
              <a:gd name="T17" fmla="*/ 0 60000 65536"/>
              <a:gd name="T18" fmla="*/ 0 60000 65536"/>
              <a:gd name="T19" fmla="*/ 0 60000 65536"/>
              <a:gd name="T20" fmla="*/ 0 60000 65536"/>
              <a:gd name="T21" fmla="*/ 0 w 42"/>
              <a:gd name="T22" fmla="*/ 0 h 33"/>
              <a:gd name="T23" fmla="*/ 42 w 42"/>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33">
                <a:moveTo>
                  <a:pt x="19" y="33"/>
                </a:moveTo>
                <a:lnTo>
                  <a:pt x="0" y="8"/>
                </a:lnTo>
                <a:lnTo>
                  <a:pt x="12" y="0"/>
                </a:lnTo>
                <a:lnTo>
                  <a:pt x="11" y="6"/>
                </a:lnTo>
                <a:lnTo>
                  <a:pt x="42" y="10"/>
                </a:lnTo>
                <a:lnTo>
                  <a:pt x="41" y="16"/>
                </a:lnTo>
                <a:lnTo>
                  <a:pt x="19" y="33"/>
                </a:lnTo>
                <a:close/>
              </a:path>
            </a:pathLst>
          </a:custGeom>
          <a:solidFill>
            <a:srgbClr val="000000"/>
          </a:solidFill>
          <a:ln w="0">
            <a:solidFill>
              <a:srgbClr val="000000"/>
            </a:solidFill>
            <a:round/>
            <a:headEnd/>
            <a:tailEnd/>
          </a:ln>
        </p:spPr>
        <p:txBody>
          <a:bodyPr/>
          <a:lstStyle/>
          <a:p>
            <a:endParaRPr lang="en-US"/>
          </a:p>
        </p:txBody>
      </p:sp>
      <p:sp>
        <p:nvSpPr>
          <p:cNvPr id="68416" name="Freeform 830"/>
          <p:cNvSpPr>
            <a:spLocks noChangeAspect="1"/>
          </p:cNvSpPr>
          <p:nvPr/>
        </p:nvSpPr>
        <p:spPr bwMode="auto">
          <a:xfrm>
            <a:off x="8670925" y="4314825"/>
            <a:ext cx="11113" cy="9525"/>
          </a:xfrm>
          <a:custGeom>
            <a:avLst/>
            <a:gdLst>
              <a:gd name="T0" fmla="*/ 2147483647 w 34"/>
              <a:gd name="T1" fmla="*/ 2147483647 h 26"/>
              <a:gd name="T2" fmla="*/ 0 w 34"/>
              <a:gd name="T3" fmla="*/ 2147483647 h 26"/>
              <a:gd name="T4" fmla="*/ 2147483647 w 34"/>
              <a:gd name="T5" fmla="*/ 2147483647 h 26"/>
              <a:gd name="T6" fmla="*/ 2147483647 w 34"/>
              <a:gd name="T7" fmla="*/ 2147483647 h 26"/>
              <a:gd name="T8" fmla="*/ 2147483647 w 34"/>
              <a:gd name="T9" fmla="*/ 0 h 26"/>
              <a:gd name="T10" fmla="*/ 2147483647 w 34"/>
              <a:gd name="T11" fmla="*/ 2147483647 h 26"/>
              <a:gd name="T12" fmla="*/ 2147483647 w 34"/>
              <a:gd name="T13" fmla="*/ 2147483647 h 26"/>
              <a:gd name="T14" fmla="*/ 0 60000 65536"/>
              <a:gd name="T15" fmla="*/ 0 60000 65536"/>
              <a:gd name="T16" fmla="*/ 0 60000 65536"/>
              <a:gd name="T17" fmla="*/ 0 60000 65536"/>
              <a:gd name="T18" fmla="*/ 0 60000 65536"/>
              <a:gd name="T19" fmla="*/ 0 60000 65536"/>
              <a:gd name="T20" fmla="*/ 0 60000 65536"/>
              <a:gd name="T21" fmla="*/ 0 w 34"/>
              <a:gd name="T22" fmla="*/ 0 h 26"/>
              <a:gd name="T23" fmla="*/ 34 w 34"/>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26">
                <a:moveTo>
                  <a:pt x="31" y="26"/>
                </a:moveTo>
                <a:lnTo>
                  <a:pt x="0" y="22"/>
                </a:lnTo>
                <a:lnTo>
                  <a:pt x="1" y="16"/>
                </a:lnTo>
                <a:lnTo>
                  <a:pt x="6" y="21"/>
                </a:lnTo>
                <a:lnTo>
                  <a:pt x="29" y="0"/>
                </a:lnTo>
                <a:lnTo>
                  <a:pt x="34" y="5"/>
                </a:lnTo>
                <a:lnTo>
                  <a:pt x="31" y="26"/>
                </a:lnTo>
                <a:close/>
              </a:path>
            </a:pathLst>
          </a:custGeom>
          <a:solidFill>
            <a:srgbClr val="000000"/>
          </a:solidFill>
          <a:ln w="0">
            <a:solidFill>
              <a:srgbClr val="000000"/>
            </a:solidFill>
            <a:round/>
            <a:headEnd/>
            <a:tailEnd/>
          </a:ln>
        </p:spPr>
        <p:txBody>
          <a:bodyPr/>
          <a:lstStyle/>
          <a:p>
            <a:endParaRPr lang="en-US"/>
          </a:p>
        </p:txBody>
      </p:sp>
      <p:sp>
        <p:nvSpPr>
          <p:cNvPr id="68417" name="Freeform 831"/>
          <p:cNvSpPr>
            <a:spLocks noChangeAspect="1"/>
          </p:cNvSpPr>
          <p:nvPr/>
        </p:nvSpPr>
        <p:spPr bwMode="auto">
          <a:xfrm>
            <a:off x="8667750" y="4310063"/>
            <a:ext cx="12700" cy="12700"/>
          </a:xfrm>
          <a:custGeom>
            <a:avLst/>
            <a:gdLst>
              <a:gd name="T0" fmla="*/ 2147483647 w 32"/>
              <a:gd name="T1" fmla="*/ 2147483647 h 38"/>
              <a:gd name="T2" fmla="*/ 2147483647 w 32"/>
              <a:gd name="T3" fmla="*/ 2147483647 h 38"/>
              <a:gd name="T4" fmla="*/ 0 w 32"/>
              <a:gd name="T5" fmla="*/ 2147483647 h 38"/>
              <a:gd name="T6" fmla="*/ 2147483647 w 32"/>
              <a:gd name="T7" fmla="*/ 2147483647 h 38"/>
              <a:gd name="T8" fmla="*/ 2147483647 w 32"/>
              <a:gd name="T9" fmla="*/ 0 h 38"/>
              <a:gd name="T10" fmla="*/ 2147483647 w 32"/>
              <a:gd name="T11" fmla="*/ 2147483647 h 38"/>
              <a:gd name="T12" fmla="*/ 2147483647 w 32"/>
              <a:gd name="T13" fmla="*/ 2147483647 h 38"/>
              <a:gd name="T14" fmla="*/ 0 60000 65536"/>
              <a:gd name="T15" fmla="*/ 0 60000 65536"/>
              <a:gd name="T16" fmla="*/ 0 60000 65536"/>
              <a:gd name="T17" fmla="*/ 0 60000 65536"/>
              <a:gd name="T18" fmla="*/ 0 60000 65536"/>
              <a:gd name="T19" fmla="*/ 0 60000 65536"/>
              <a:gd name="T20" fmla="*/ 0 60000 65536"/>
              <a:gd name="T21" fmla="*/ 0 w 32"/>
              <a:gd name="T22" fmla="*/ 0 h 38"/>
              <a:gd name="T23" fmla="*/ 32 w 32"/>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8">
                <a:moveTo>
                  <a:pt x="32" y="17"/>
                </a:moveTo>
                <a:lnTo>
                  <a:pt x="9" y="38"/>
                </a:lnTo>
                <a:lnTo>
                  <a:pt x="0" y="28"/>
                </a:lnTo>
                <a:lnTo>
                  <a:pt x="2" y="29"/>
                </a:lnTo>
                <a:lnTo>
                  <a:pt x="14" y="0"/>
                </a:lnTo>
                <a:lnTo>
                  <a:pt x="16" y="1"/>
                </a:lnTo>
                <a:lnTo>
                  <a:pt x="32" y="17"/>
                </a:lnTo>
                <a:close/>
              </a:path>
            </a:pathLst>
          </a:custGeom>
          <a:solidFill>
            <a:srgbClr val="000000"/>
          </a:solidFill>
          <a:ln w="0">
            <a:solidFill>
              <a:srgbClr val="000000"/>
            </a:solidFill>
            <a:round/>
            <a:headEnd/>
            <a:tailEnd/>
          </a:ln>
        </p:spPr>
        <p:txBody>
          <a:bodyPr/>
          <a:lstStyle/>
          <a:p>
            <a:endParaRPr lang="en-US"/>
          </a:p>
        </p:txBody>
      </p:sp>
      <p:sp>
        <p:nvSpPr>
          <p:cNvPr id="68418" name="Freeform 832"/>
          <p:cNvSpPr>
            <a:spLocks noChangeAspect="1"/>
          </p:cNvSpPr>
          <p:nvPr/>
        </p:nvSpPr>
        <p:spPr bwMode="auto">
          <a:xfrm>
            <a:off x="8659813" y="4305300"/>
            <a:ext cx="14287" cy="14288"/>
          </a:xfrm>
          <a:custGeom>
            <a:avLst/>
            <a:gdLst>
              <a:gd name="T0" fmla="*/ 2147483647 w 37"/>
              <a:gd name="T1" fmla="*/ 2147483647 h 42"/>
              <a:gd name="T2" fmla="*/ 2147483647 w 37"/>
              <a:gd name="T3" fmla="*/ 2147483647 h 42"/>
              <a:gd name="T4" fmla="*/ 0 w 37"/>
              <a:gd name="T5" fmla="*/ 2147483647 h 42"/>
              <a:gd name="T6" fmla="*/ 2147483647 w 37"/>
              <a:gd name="T7" fmla="*/ 2147483647 h 42"/>
              <a:gd name="T8" fmla="*/ 2147483647 w 37"/>
              <a:gd name="T9" fmla="*/ 0 h 42"/>
              <a:gd name="T10" fmla="*/ 2147483647 w 37"/>
              <a:gd name="T11" fmla="*/ 0 h 42"/>
              <a:gd name="T12" fmla="*/ 2147483647 w 37"/>
              <a:gd name="T13" fmla="*/ 2147483647 h 42"/>
              <a:gd name="T14" fmla="*/ 0 60000 65536"/>
              <a:gd name="T15" fmla="*/ 0 60000 65536"/>
              <a:gd name="T16" fmla="*/ 0 60000 65536"/>
              <a:gd name="T17" fmla="*/ 0 60000 65536"/>
              <a:gd name="T18" fmla="*/ 0 60000 65536"/>
              <a:gd name="T19" fmla="*/ 0 60000 65536"/>
              <a:gd name="T20" fmla="*/ 0 60000 65536"/>
              <a:gd name="T21" fmla="*/ 0 w 37"/>
              <a:gd name="T22" fmla="*/ 0 h 42"/>
              <a:gd name="T23" fmla="*/ 37 w 37"/>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42">
                <a:moveTo>
                  <a:pt x="37" y="13"/>
                </a:moveTo>
                <a:lnTo>
                  <a:pt x="25" y="42"/>
                </a:lnTo>
                <a:lnTo>
                  <a:pt x="0" y="31"/>
                </a:lnTo>
                <a:lnTo>
                  <a:pt x="2" y="31"/>
                </a:lnTo>
                <a:lnTo>
                  <a:pt x="8" y="0"/>
                </a:lnTo>
                <a:lnTo>
                  <a:pt x="10" y="0"/>
                </a:lnTo>
                <a:lnTo>
                  <a:pt x="37" y="13"/>
                </a:lnTo>
                <a:close/>
              </a:path>
            </a:pathLst>
          </a:custGeom>
          <a:solidFill>
            <a:srgbClr val="000000"/>
          </a:solidFill>
          <a:ln w="0">
            <a:solidFill>
              <a:srgbClr val="000000"/>
            </a:solidFill>
            <a:round/>
            <a:headEnd/>
            <a:tailEnd/>
          </a:ln>
        </p:spPr>
        <p:txBody>
          <a:bodyPr/>
          <a:lstStyle/>
          <a:p>
            <a:endParaRPr lang="en-US"/>
          </a:p>
        </p:txBody>
      </p:sp>
      <p:sp>
        <p:nvSpPr>
          <p:cNvPr id="68419" name="Freeform 833"/>
          <p:cNvSpPr>
            <a:spLocks noChangeAspect="1"/>
          </p:cNvSpPr>
          <p:nvPr/>
        </p:nvSpPr>
        <p:spPr bwMode="auto">
          <a:xfrm>
            <a:off x="8647113" y="4302125"/>
            <a:ext cx="17462" cy="12700"/>
          </a:xfrm>
          <a:custGeom>
            <a:avLst/>
            <a:gdLst>
              <a:gd name="T0" fmla="*/ 2147483647 w 46"/>
              <a:gd name="T1" fmla="*/ 2147483647 h 40"/>
              <a:gd name="T2" fmla="*/ 2147483647 w 46"/>
              <a:gd name="T3" fmla="*/ 2147483647 h 40"/>
              <a:gd name="T4" fmla="*/ 0 w 46"/>
              <a:gd name="T5" fmla="*/ 2147483647 h 40"/>
              <a:gd name="T6" fmla="*/ 2147483647 w 46"/>
              <a:gd name="T7" fmla="*/ 2147483647 h 40"/>
              <a:gd name="T8" fmla="*/ 2147483647 w 46"/>
              <a:gd name="T9" fmla="*/ 0 h 40"/>
              <a:gd name="T10" fmla="*/ 2147483647 w 46"/>
              <a:gd name="T11" fmla="*/ 0 h 40"/>
              <a:gd name="T12" fmla="*/ 2147483647 w 46"/>
              <a:gd name="T13" fmla="*/ 2147483647 h 40"/>
              <a:gd name="T14" fmla="*/ 0 60000 65536"/>
              <a:gd name="T15" fmla="*/ 0 60000 65536"/>
              <a:gd name="T16" fmla="*/ 0 60000 65536"/>
              <a:gd name="T17" fmla="*/ 0 60000 65536"/>
              <a:gd name="T18" fmla="*/ 0 60000 65536"/>
              <a:gd name="T19" fmla="*/ 0 60000 65536"/>
              <a:gd name="T20" fmla="*/ 0 60000 65536"/>
              <a:gd name="T21" fmla="*/ 0 w 46"/>
              <a:gd name="T22" fmla="*/ 0 h 40"/>
              <a:gd name="T23" fmla="*/ 46 w 46"/>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40">
                <a:moveTo>
                  <a:pt x="46" y="9"/>
                </a:moveTo>
                <a:lnTo>
                  <a:pt x="40" y="40"/>
                </a:lnTo>
                <a:lnTo>
                  <a:pt x="0" y="31"/>
                </a:lnTo>
                <a:lnTo>
                  <a:pt x="4" y="31"/>
                </a:lnTo>
                <a:lnTo>
                  <a:pt x="6" y="0"/>
                </a:lnTo>
                <a:lnTo>
                  <a:pt x="9" y="0"/>
                </a:lnTo>
                <a:lnTo>
                  <a:pt x="46" y="9"/>
                </a:lnTo>
                <a:close/>
              </a:path>
            </a:pathLst>
          </a:custGeom>
          <a:solidFill>
            <a:srgbClr val="000000"/>
          </a:solidFill>
          <a:ln w="0">
            <a:solidFill>
              <a:srgbClr val="000000"/>
            </a:solidFill>
            <a:round/>
            <a:headEnd/>
            <a:tailEnd/>
          </a:ln>
        </p:spPr>
        <p:txBody>
          <a:bodyPr/>
          <a:lstStyle/>
          <a:p>
            <a:endParaRPr lang="en-US"/>
          </a:p>
        </p:txBody>
      </p:sp>
      <p:sp>
        <p:nvSpPr>
          <p:cNvPr id="68420" name="Freeform 834"/>
          <p:cNvSpPr>
            <a:spLocks noChangeAspect="1"/>
          </p:cNvSpPr>
          <p:nvPr/>
        </p:nvSpPr>
        <p:spPr bwMode="auto">
          <a:xfrm>
            <a:off x="8631238" y="4302125"/>
            <a:ext cx="17462" cy="11113"/>
          </a:xfrm>
          <a:custGeom>
            <a:avLst/>
            <a:gdLst>
              <a:gd name="T0" fmla="*/ 2147483647 w 52"/>
              <a:gd name="T1" fmla="*/ 2147483647 h 36"/>
              <a:gd name="T2" fmla="*/ 2147483647 w 52"/>
              <a:gd name="T3" fmla="*/ 2147483647 h 36"/>
              <a:gd name="T4" fmla="*/ 0 w 52"/>
              <a:gd name="T5" fmla="*/ 2147483647 h 36"/>
              <a:gd name="T6" fmla="*/ 2147483647 w 52"/>
              <a:gd name="T7" fmla="*/ 0 h 36"/>
              <a:gd name="T8" fmla="*/ 2147483647 w 52"/>
              <a:gd name="T9" fmla="*/ 2147483647 h 36"/>
              <a:gd name="T10" fmla="*/ 0 60000 65536"/>
              <a:gd name="T11" fmla="*/ 0 60000 65536"/>
              <a:gd name="T12" fmla="*/ 0 60000 65536"/>
              <a:gd name="T13" fmla="*/ 0 60000 65536"/>
              <a:gd name="T14" fmla="*/ 0 60000 65536"/>
              <a:gd name="T15" fmla="*/ 0 w 52"/>
              <a:gd name="T16" fmla="*/ 0 h 36"/>
              <a:gd name="T17" fmla="*/ 52 w 52"/>
              <a:gd name="T18" fmla="*/ 36 h 36"/>
            </a:gdLst>
            <a:ahLst/>
            <a:cxnLst>
              <a:cxn ang="T10">
                <a:pos x="T0" y="T1"/>
              </a:cxn>
              <a:cxn ang="T11">
                <a:pos x="T2" y="T3"/>
              </a:cxn>
              <a:cxn ang="T12">
                <a:pos x="T4" y="T5"/>
              </a:cxn>
              <a:cxn ang="T13">
                <a:pos x="T6" y="T7"/>
              </a:cxn>
              <a:cxn ang="T14">
                <a:pos x="T8" y="T9"/>
              </a:cxn>
            </a:cxnLst>
            <a:rect l="T15" t="T16" r="T17" b="T18"/>
            <a:pathLst>
              <a:path w="52" h="36">
                <a:moveTo>
                  <a:pt x="52" y="5"/>
                </a:moveTo>
                <a:lnTo>
                  <a:pt x="50" y="36"/>
                </a:lnTo>
                <a:lnTo>
                  <a:pt x="0" y="31"/>
                </a:lnTo>
                <a:lnTo>
                  <a:pt x="2" y="0"/>
                </a:lnTo>
                <a:lnTo>
                  <a:pt x="52" y="5"/>
                </a:lnTo>
                <a:close/>
              </a:path>
            </a:pathLst>
          </a:custGeom>
          <a:solidFill>
            <a:srgbClr val="000000"/>
          </a:solidFill>
          <a:ln w="0">
            <a:solidFill>
              <a:srgbClr val="000000"/>
            </a:solidFill>
            <a:round/>
            <a:headEnd/>
            <a:tailEnd/>
          </a:ln>
        </p:spPr>
        <p:txBody>
          <a:bodyPr/>
          <a:lstStyle/>
          <a:p>
            <a:endParaRPr lang="en-US"/>
          </a:p>
        </p:txBody>
      </p:sp>
      <p:sp>
        <p:nvSpPr>
          <p:cNvPr id="68421" name="Freeform 835"/>
          <p:cNvSpPr>
            <a:spLocks noChangeAspect="1"/>
          </p:cNvSpPr>
          <p:nvPr/>
        </p:nvSpPr>
        <p:spPr bwMode="auto">
          <a:xfrm>
            <a:off x="8562975" y="4332288"/>
            <a:ext cx="3175" cy="7937"/>
          </a:xfrm>
          <a:custGeom>
            <a:avLst/>
            <a:gdLst>
              <a:gd name="T0" fmla="*/ 0 w 13"/>
              <a:gd name="T1" fmla="*/ 0 h 27"/>
              <a:gd name="T2" fmla="*/ 2147483647 w 13"/>
              <a:gd name="T3" fmla="*/ 2147483647 h 27"/>
              <a:gd name="T4" fmla="*/ 0 w 13"/>
              <a:gd name="T5" fmla="*/ 0 h 27"/>
              <a:gd name="T6" fmla="*/ 0 60000 65536"/>
              <a:gd name="T7" fmla="*/ 0 60000 65536"/>
              <a:gd name="T8" fmla="*/ 0 60000 65536"/>
              <a:gd name="T9" fmla="*/ 0 w 13"/>
              <a:gd name="T10" fmla="*/ 0 h 27"/>
              <a:gd name="T11" fmla="*/ 13 w 13"/>
              <a:gd name="T12" fmla="*/ 27 h 27"/>
            </a:gdLst>
            <a:ahLst/>
            <a:cxnLst>
              <a:cxn ang="T6">
                <a:pos x="T0" y="T1"/>
              </a:cxn>
              <a:cxn ang="T7">
                <a:pos x="T2" y="T3"/>
              </a:cxn>
              <a:cxn ang="T8">
                <a:pos x="T4" y="T5"/>
              </a:cxn>
            </a:cxnLst>
            <a:rect l="T9" t="T10" r="T11" b="T12"/>
            <a:pathLst>
              <a:path w="13" h="27">
                <a:moveTo>
                  <a:pt x="0" y="0"/>
                </a:moveTo>
                <a:lnTo>
                  <a:pt x="13" y="27"/>
                </a:lnTo>
                <a:lnTo>
                  <a:pt x="0" y="0"/>
                </a:lnTo>
                <a:close/>
              </a:path>
            </a:pathLst>
          </a:custGeom>
          <a:solidFill>
            <a:srgbClr val="000000"/>
          </a:solidFill>
          <a:ln w="0">
            <a:solidFill>
              <a:srgbClr val="000000"/>
            </a:solidFill>
            <a:round/>
            <a:headEnd/>
            <a:tailEnd/>
          </a:ln>
        </p:spPr>
        <p:txBody>
          <a:bodyPr/>
          <a:lstStyle/>
          <a:p>
            <a:endParaRPr lang="en-US"/>
          </a:p>
        </p:txBody>
      </p:sp>
      <p:sp>
        <p:nvSpPr>
          <p:cNvPr id="68422" name="Freeform 836"/>
          <p:cNvSpPr>
            <a:spLocks noChangeAspect="1"/>
          </p:cNvSpPr>
          <p:nvPr/>
        </p:nvSpPr>
        <p:spPr bwMode="auto">
          <a:xfrm>
            <a:off x="8540750" y="4352925"/>
            <a:ext cx="7938" cy="11113"/>
          </a:xfrm>
          <a:custGeom>
            <a:avLst/>
            <a:gdLst>
              <a:gd name="T0" fmla="*/ 2147483647 w 27"/>
              <a:gd name="T1" fmla="*/ 0 h 25"/>
              <a:gd name="T2" fmla="*/ 2147483647 w 27"/>
              <a:gd name="T3" fmla="*/ 0 h 25"/>
              <a:gd name="T4" fmla="*/ 2147483647 w 27"/>
              <a:gd name="T5" fmla="*/ 2147483647 h 25"/>
              <a:gd name="T6" fmla="*/ 2147483647 w 27"/>
              <a:gd name="T7" fmla="*/ 2147483647 h 25"/>
              <a:gd name="T8" fmla="*/ 2147483647 w 27"/>
              <a:gd name="T9" fmla="*/ 2147483647 h 25"/>
              <a:gd name="T10" fmla="*/ 2147483647 w 27"/>
              <a:gd name="T11" fmla="*/ 2147483647 h 25"/>
              <a:gd name="T12" fmla="*/ 2147483647 w 27"/>
              <a:gd name="T13" fmla="*/ 2147483647 h 25"/>
              <a:gd name="T14" fmla="*/ 2147483647 w 27"/>
              <a:gd name="T15" fmla="*/ 2147483647 h 25"/>
              <a:gd name="T16" fmla="*/ 2147483647 w 27"/>
              <a:gd name="T17" fmla="*/ 2147483647 h 25"/>
              <a:gd name="T18" fmla="*/ 2147483647 w 27"/>
              <a:gd name="T19" fmla="*/ 2147483647 h 25"/>
              <a:gd name="T20" fmla="*/ 2147483647 w 27"/>
              <a:gd name="T21" fmla="*/ 2147483647 h 25"/>
              <a:gd name="T22" fmla="*/ 2147483647 w 27"/>
              <a:gd name="T23" fmla="*/ 2147483647 h 25"/>
              <a:gd name="T24" fmla="*/ 2147483647 w 27"/>
              <a:gd name="T25" fmla="*/ 2147483647 h 25"/>
              <a:gd name="T26" fmla="*/ 2147483647 w 27"/>
              <a:gd name="T27" fmla="*/ 2147483647 h 25"/>
              <a:gd name="T28" fmla="*/ 2147483647 w 27"/>
              <a:gd name="T29" fmla="*/ 2147483647 h 25"/>
              <a:gd name="T30" fmla="*/ 2147483647 w 27"/>
              <a:gd name="T31" fmla="*/ 2147483647 h 25"/>
              <a:gd name="T32" fmla="*/ 2147483647 w 27"/>
              <a:gd name="T33" fmla="*/ 2147483647 h 25"/>
              <a:gd name="T34" fmla="*/ 2147483647 w 27"/>
              <a:gd name="T35" fmla="*/ 2147483647 h 25"/>
              <a:gd name="T36" fmla="*/ 2147483647 w 27"/>
              <a:gd name="T37" fmla="*/ 2147483647 h 25"/>
              <a:gd name="T38" fmla="*/ 0 w 27"/>
              <a:gd name="T39" fmla="*/ 2147483647 h 25"/>
              <a:gd name="T40" fmla="*/ 0 w 27"/>
              <a:gd name="T41" fmla="*/ 2147483647 h 25"/>
              <a:gd name="T42" fmla="*/ 2147483647 w 27"/>
              <a:gd name="T43" fmla="*/ 0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
              <a:gd name="T67" fmla="*/ 0 h 25"/>
              <a:gd name="T68" fmla="*/ 27 w 27"/>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 h="25">
                <a:moveTo>
                  <a:pt x="23" y="0"/>
                </a:moveTo>
                <a:lnTo>
                  <a:pt x="23" y="0"/>
                </a:lnTo>
                <a:lnTo>
                  <a:pt x="25" y="2"/>
                </a:lnTo>
                <a:lnTo>
                  <a:pt x="26" y="4"/>
                </a:lnTo>
                <a:lnTo>
                  <a:pt x="27" y="7"/>
                </a:lnTo>
                <a:lnTo>
                  <a:pt x="27" y="10"/>
                </a:lnTo>
                <a:lnTo>
                  <a:pt x="27" y="12"/>
                </a:lnTo>
                <a:lnTo>
                  <a:pt x="26" y="15"/>
                </a:lnTo>
                <a:lnTo>
                  <a:pt x="25" y="17"/>
                </a:lnTo>
                <a:lnTo>
                  <a:pt x="23" y="20"/>
                </a:lnTo>
                <a:lnTo>
                  <a:pt x="21" y="21"/>
                </a:lnTo>
                <a:lnTo>
                  <a:pt x="19" y="23"/>
                </a:lnTo>
                <a:lnTo>
                  <a:pt x="17" y="24"/>
                </a:lnTo>
                <a:lnTo>
                  <a:pt x="13" y="25"/>
                </a:lnTo>
                <a:lnTo>
                  <a:pt x="11" y="25"/>
                </a:lnTo>
                <a:lnTo>
                  <a:pt x="9" y="25"/>
                </a:lnTo>
                <a:lnTo>
                  <a:pt x="6" y="24"/>
                </a:lnTo>
                <a:lnTo>
                  <a:pt x="4" y="23"/>
                </a:lnTo>
                <a:lnTo>
                  <a:pt x="1" y="21"/>
                </a:lnTo>
                <a:lnTo>
                  <a:pt x="0" y="19"/>
                </a:lnTo>
                <a:lnTo>
                  <a:pt x="23" y="0"/>
                </a:lnTo>
                <a:close/>
              </a:path>
            </a:pathLst>
          </a:custGeom>
          <a:solidFill>
            <a:srgbClr val="000000"/>
          </a:solidFill>
          <a:ln w="0">
            <a:solidFill>
              <a:srgbClr val="000000"/>
            </a:solidFill>
            <a:round/>
            <a:headEnd/>
            <a:tailEnd/>
          </a:ln>
        </p:spPr>
        <p:txBody>
          <a:bodyPr/>
          <a:lstStyle/>
          <a:p>
            <a:endParaRPr lang="en-US"/>
          </a:p>
        </p:txBody>
      </p:sp>
      <p:sp>
        <p:nvSpPr>
          <p:cNvPr id="68423" name="Freeform 837"/>
          <p:cNvSpPr>
            <a:spLocks noChangeAspect="1"/>
          </p:cNvSpPr>
          <p:nvPr/>
        </p:nvSpPr>
        <p:spPr bwMode="auto">
          <a:xfrm>
            <a:off x="8556625" y="4332288"/>
            <a:ext cx="9525" cy="9525"/>
          </a:xfrm>
          <a:custGeom>
            <a:avLst/>
            <a:gdLst>
              <a:gd name="T0" fmla="*/ 2147483647 w 32"/>
              <a:gd name="T1" fmla="*/ 0 h 32"/>
              <a:gd name="T2" fmla="*/ 2147483647 w 32"/>
              <a:gd name="T3" fmla="*/ 2147483647 h 32"/>
              <a:gd name="T4" fmla="*/ 2147483647 w 32"/>
              <a:gd name="T5" fmla="*/ 2147483647 h 32"/>
              <a:gd name="T6" fmla="*/ 2147483647 w 32"/>
              <a:gd name="T7" fmla="*/ 2147483647 h 32"/>
              <a:gd name="T8" fmla="*/ 2147483647 w 32"/>
              <a:gd name="T9" fmla="*/ 2147483647 h 32"/>
              <a:gd name="T10" fmla="*/ 0 w 32"/>
              <a:gd name="T11" fmla="*/ 2147483647 h 32"/>
              <a:gd name="T12" fmla="*/ 2147483647 w 32"/>
              <a:gd name="T13" fmla="*/ 0 h 32"/>
              <a:gd name="T14" fmla="*/ 0 60000 65536"/>
              <a:gd name="T15" fmla="*/ 0 60000 65536"/>
              <a:gd name="T16" fmla="*/ 0 60000 65536"/>
              <a:gd name="T17" fmla="*/ 0 60000 65536"/>
              <a:gd name="T18" fmla="*/ 0 60000 65536"/>
              <a:gd name="T19" fmla="*/ 0 60000 65536"/>
              <a:gd name="T20" fmla="*/ 0 60000 65536"/>
              <a:gd name="T21" fmla="*/ 0 w 32"/>
              <a:gd name="T22" fmla="*/ 0 h 32"/>
              <a:gd name="T23" fmla="*/ 32 w 32"/>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2">
                <a:moveTo>
                  <a:pt x="19" y="0"/>
                </a:moveTo>
                <a:lnTo>
                  <a:pt x="32" y="27"/>
                </a:lnTo>
                <a:lnTo>
                  <a:pt x="31" y="27"/>
                </a:lnTo>
                <a:lnTo>
                  <a:pt x="23" y="32"/>
                </a:lnTo>
                <a:lnTo>
                  <a:pt x="7" y="5"/>
                </a:lnTo>
                <a:lnTo>
                  <a:pt x="0" y="10"/>
                </a:lnTo>
                <a:lnTo>
                  <a:pt x="19" y="0"/>
                </a:lnTo>
                <a:close/>
              </a:path>
            </a:pathLst>
          </a:custGeom>
          <a:solidFill>
            <a:srgbClr val="000000"/>
          </a:solidFill>
          <a:ln w="0">
            <a:solidFill>
              <a:srgbClr val="000000"/>
            </a:solidFill>
            <a:round/>
            <a:headEnd/>
            <a:tailEnd/>
          </a:ln>
        </p:spPr>
        <p:txBody>
          <a:bodyPr/>
          <a:lstStyle/>
          <a:p>
            <a:endParaRPr lang="en-US"/>
          </a:p>
        </p:txBody>
      </p:sp>
      <p:sp>
        <p:nvSpPr>
          <p:cNvPr id="68424" name="Freeform 838"/>
          <p:cNvSpPr>
            <a:spLocks noChangeAspect="1"/>
          </p:cNvSpPr>
          <p:nvPr/>
        </p:nvSpPr>
        <p:spPr bwMode="auto">
          <a:xfrm>
            <a:off x="8547100" y="4329113"/>
            <a:ext cx="19050" cy="23812"/>
          </a:xfrm>
          <a:custGeom>
            <a:avLst/>
            <a:gdLst>
              <a:gd name="T0" fmla="*/ 2147483647 w 52"/>
              <a:gd name="T1" fmla="*/ 2147483647 h 70"/>
              <a:gd name="T2" fmla="*/ 2147483647 w 52"/>
              <a:gd name="T3" fmla="*/ 2147483647 h 70"/>
              <a:gd name="T4" fmla="*/ 0 w 52"/>
              <a:gd name="T5" fmla="*/ 2147483647 h 70"/>
              <a:gd name="T6" fmla="*/ 2147483647 w 52"/>
              <a:gd name="T7" fmla="*/ 2147483647 h 70"/>
              <a:gd name="T8" fmla="*/ 2147483647 w 52"/>
              <a:gd name="T9" fmla="*/ 2147483647 h 70"/>
              <a:gd name="T10" fmla="*/ 2147483647 w 52"/>
              <a:gd name="T11" fmla="*/ 0 h 70"/>
              <a:gd name="T12" fmla="*/ 2147483647 w 52"/>
              <a:gd name="T13" fmla="*/ 2147483647 h 70"/>
              <a:gd name="T14" fmla="*/ 0 60000 65536"/>
              <a:gd name="T15" fmla="*/ 0 60000 65536"/>
              <a:gd name="T16" fmla="*/ 0 60000 65536"/>
              <a:gd name="T17" fmla="*/ 0 60000 65536"/>
              <a:gd name="T18" fmla="*/ 0 60000 65536"/>
              <a:gd name="T19" fmla="*/ 0 60000 65536"/>
              <a:gd name="T20" fmla="*/ 0 60000 65536"/>
              <a:gd name="T21" fmla="*/ 0 w 52"/>
              <a:gd name="T22" fmla="*/ 0 h 70"/>
              <a:gd name="T23" fmla="*/ 52 w 52"/>
              <a:gd name="T24" fmla="*/ 70 h 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70">
                <a:moveTo>
                  <a:pt x="29" y="14"/>
                </a:moveTo>
                <a:lnTo>
                  <a:pt x="45" y="41"/>
                </a:lnTo>
                <a:lnTo>
                  <a:pt x="0" y="70"/>
                </a:lnTo>
                <a:lnTo>
                  <a:pt x="34" y="47"/>
                </a:lnTo>
                <a:lnTo>
                  <a:pt x="17" y="22"/>
                </a:lnTo>
                <a:lnTo>
                  <a:pt x="52" y="0"/>
                </a:lnTo>
                <a:lnTo>
                  <a:pt x="29" y="14"/>
                </a:lnTo>
                <a:close/>
              </a:path>
            </a:pathLst>
          </a:custGeom>
          <a:solidFill>
            <a:srgbClr val="000000"/>
          </a:solidFill>
          <a:ln w="0">
            <a:solidFill>
              <a:srgbClr val="000000"/>
            </a:solidFill>
            <a:round/>
            <a:headEnd/>
            <a:tailEnd/>
          </a:ln>
        </p:spPr>
        <p:txBody>
          <a:bodyPr/>
          <a:lstStyle/>
          <a:p>
            <a:endParaRPr lang="en-US"/>
          </a:p>
        </p:txBody>
      </p:sp>
      <p:sp>
        <p:nvSpPr>
          <p:cNvPr id="68425" name="Freeform 839"/>
          <p:cNvSpPr>
            <a:spLocks noChangeAspect="1"/>
          </p:cNvSpPr>
          <p:nvPr/>
        </p:nvSpPr>
        <p:spPr bwMode="auto">
          <a:xfrm>
            <a:off x="8548688" y="4337050"/>
            <a:ext cx="12700" cy="12700"/>
          </a:xfrm>
          <a:custGeom>
            <a:avLst/>
            <a:gdLst>
              <a:gd name="T0" fmla="*/ 2147483647 w 30"/>
              <a:gd name="T1" fmla="*/ 0 h 35"/>
              <a:gd name="T2" fmla="*/ 2147483647 w 30"/>
              <a:gd name="T3" fmla="*/ 2147483647 h 35"/>
              <a:gd name="T4" fmla="*/ 2147483647 w 30"/>
              <a:gd name="T5" fmla="*/ 2147483647 h 35"/>
              <a:gd name="T6" fmla="*/ 2147483647 w 30"/>
              <a:gd name="T7" fmla="*/ 2147483647 h 35"/>
              <a:gd name="T8" fmla="*/ 0 w 30"/>
              <a:gd name="T9" fmla="*/ 2147483647 h 35"/>
              <a:gd name="T10" fmla="*/ 2147483647 w 30"/>
              <a:gd name="T11" fmla="*/ 2147483647 h 35"/>
              <a:gd name="T12" fmla="*/ 2147483647 w 30"/>
              <a:gd name="T13" fmla="*/ 0 h 35"/>
              <a:gd name="T14" fmla="*/ 0 60000 65536"/>
              <a:gd name="T15" fmla="*/ 0 60000 65536"/>
              <a:gd name="T16" fmla="*/ 0 60000 65536"/>
              <a:gd name="T17" fmla="*/ 0 60000 65536"/>
              <a:gd name="T18" fmla="*/ 0 60000 65536"/>
              <a:gd name="T19" fmla="*/ 0 60000 65536"/>
              <a:gd name="T20" fmla="*/ 0 60000 65536"/>
              <a:gd name="T21" fmla="*/ 0 w 30"/>
              <a:gd name="T22" fmla="*/ 0 h 35"/>
              <a:gd name="T23" fmla="*/ 30 w 30"/>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5">
                <a:moveTo>
                  <a:pt x="13" y="0"/>
                </a:moveTo>
                <a:lnTo>
                  <a:pt x="30" y="25"/>
                </a:lnTo>
                <a:lnTo>
                  <a:pt x="17" y="35"/>
                </a:lnTo>
                <a:lnTo>
                  <a:pt x="19" y="33"/>
                </a:lnTo>
                <a:lnTo>
                  <a:pt x="0" y="10"/>
                </a:lnTo>
                <a:lnTo>
                  <a:pt x="2" y="8"/>
                </a:lnTo>
                <a:lnTo>
                  <a:pt x="13" y="0"/>
                </a:lnTo>
                <a:close/>
              </a:path>
            </a:pathLst>
          </a:custGeom>
          <a:solidFill>
            <a:srgbClr val="000000"/>
          </a:solidFill>
          <a:ln w="0">
            <a:solidFill>
              <a:srgbClr val="000000"/>
            </a:solidFill>
            <a:round/>
            <a:headEnd/>
            <a:tailEnd/>
          </a:ln>
        </p:spPr>
        <p:txBody>
          <a:bodyPr/>
          <a:lstStyle/>
          <a:p>
            <a:endParaRPr lang="en-US"/>
          </a:p>
        </p:txBody>
      </p:sp>
      <p:sp>
        <p:nvSpPr>
          <p:cNvPr id="68426" name="Freeform 840"/>
          <p:cNvSpPr>
            <a:spLocks noChangeAspect="1"/>
          </p:cNvSpPr>
          <p:nvPr/>
        </p:nvSpPr>
        <p:spPr bwMode="auto">
          <a:xfrm>
            <a:off x="8540750" y="4338638"/>
            <a:ext cx="15875" cy="12700"/>
          </a:xfrm>
          <a:custGeom>
            <a:avLst/>
            <a:gdLst>
              <a:gd name="T0" fmla="*/ 2147483647 w 46"/>
              <a:gd name="T1" fmla="*/ 0 h 32"/>
              <a:gd name="T2" fmla="*/ 2147483647 w 46"/>
              <a:gd name="T3" fmla="*/ 2147483647 h 32"/>
              <a:gd name="T4" fmla="*/ 2147483647 w 46"/>
              <a:gd name="T5" fmla="*/ 2147483647 h 32"/>
              <a:gd name="T6" fmla="*/ 2147483647 w 46"/>
              <a:gd name="T7" fmla="*/ 2147483647 h 32"/>
              <a:gd name="T8" fmla="*/ 2147483647 w 46"/>
              <a:gd name="T9" fmla="*/ 2147483647 h 32"/>
              <a:gd name="T10" fmla="*/ 0 w 46"/>
              <a:gd name="T11" fmla="*/ 2147483647 h 32"/>
              <a:gd name="T12" fmla="*/ 2147483647 w 46"/>
              <a:gd name="T13" fmla="*/ 0 h 32"/>
              <a:gd name="T14" fmla="*/ 0 60000 65536"/>
              <a:gd name="T15" fmla="*/ 0 60000 65536"/>
              <a:gd name="T16" fmla="*/ 0 60000 65536"/>
              <a:gd name="T17" fmla="*/ 0 60000 65536"/>
              <a:gd name="T18" fmla="*/ 0 60000 65536"/>
              <a:gd name="T19" fmla="*/ 0 60000 65536"/>
              <a:gd name="T20" fmla="*/ 0 60000 65536"/>
              <a:gd name="T21" fmla="*/ 0 w 46"/>
              <a:gd name="T22" fmla="*/ 0 h 32"/>
              <a:gd name="T23" fmla="*/ 46 w 4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2">
                <a:moveTo>
                  <a:pt x="25" y="0"/>
                </a:moveTo>
                <a:lnTo>
                  <a:pt x="44" y="23"/>
                </a:lnTo>
                <a:lnTo>
                  <a:pt x="46" y="21"/>
                </a:lnTo>
                <a:lnTo>
                  <a:pt x="33" y="32"/>
                </a:lnTo>
                <a:lnTo>
                  <a:pt x="12" y="9"/>
                </a:lnTo>
                <a:lnTo>
                  <a:pt x="0" y="19"/>
                </a:lnTo>
                <a:lnTo>
                  <a:pt x="25" y="0"/>
                </a:lnTo>
                <a:close/>
              </a:path>
            </a:pathLst>
          </a:custGeom>
          <a:solidFill>
            <a:srgbClr val="000000"/>
          </a:solidFill>
          <a:ln w="0">
            <a:solidFill>
              <a:srgbClr val="000000"/>
            </a:solidFill>
            <a:round/>
            <a:headEnd/>
            <a:tailEnd/>
          </a:ln>
        </p:spPr>
        <p:txBody>
          <a:bodyPr/>
          <a:lstStyle/>
          <a:p>
            <a:endParaRPr lang="en-US"/>
          </a:p>
        </p:txBody>
      </p:sp>
      <p:sp>
        <p:nvSpPr>
          <p:cNvPr id="68427" name="Freeform 841"/>
          <p:cNvSpPr>
            <a:spLocks noChangeAspect="1"/>
          </p:cNvSpPr>
          <p:nvPr/>
        </p:nvSpPr>
        <p:spPr bwMode="auto">
          <a:xfrm>
            <a:off x="8540750" y="4341813"/>
            <a:ext cx="12700" cy="11112"/>
          </a:xfrm>
          <a:custGeom>
            <a:avLst/>
            <a:gdLst>
              <a:gd name="T0" fmla="*/ 2147483647 w 32"/>
              <a:gd name="T1" fmla="*/ 0 h 30"/>
              <a:gd name="T2" fmla="*/ 2147483647 w 32"/>
              <a:gd name="T3" fmla="*/ 2147483647 h 30"/>
              <a:gd name="T4" fmla="*/ 2147483647 w 32"/>
              <a:gd name="T5" fmla="*/ 2147483647 h 30"/>
              <a:gd name="T6" fmla="*/ 2147483647 w 32"/>
              <a:gd name="T7" fmla="*/ 2147483647 h 30"/>
              <a:gd name="T8" fmla="*/ 0 w 32"/>
              <a:gd name="T9" fmla="*/ 2147483647 h 30"/>
              <a:gd name="T10" fmla="*/ 2147483647 w 32"/>
              <a:gd name="T11" fmla="*/ 2147483647 h 30"/>
              <a:gd name="T12" fmla="*/ 2147483647 w 32"/>
              <a:gd name="T13" fmla="*/ 0 h 30"/>
              <a:gd name="T14" fmla="*/ 0 60000 65536"/>
              <a:gd name="T15" fmla="*/ 0 60000 65536"/>
              <a:gd name="T16" fmla="*/ 0 60000 65536"/>
              <a:gd name="T17" fmla="*/ 0 60000 65536"/>
              <a:gd name="T18" fmla="*/ 0 60000 65536"/>
              <a:gd name="T19" fmla="*/ 0 60000 65536"/>
              <a:gd name="T20" fmla="*/ 0 60000 65536"/>
              <a:gd name="T21" fmla="*/ 0 w 32"/>
              <a:gd name="T22" fmla="*/ 0 h 30"/>
              <a:gd name="T23" fmla="*/ 32 w 32"/>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0">
                <a:moveTo>
                  <a:pt x="11" y="0"/>
                </a:moveTo>
                <a:lnTo>
                  <a:pt x="32" y="23"/>
                </a:lnTo>
                <a:lnTo>
                  <a:pt x="25" y="30"/>
                </a:lnTo>
                <a:lnTo>
                  <a:pt x="25" y="29"/>
                </a:lnTo>
                <a:lnTo>
                  <a:pt x="0" y="10"/>
                </a:lnTo>
                <a:lnTo>
                  <a:pt x="1" y="9"/>
                </a:lnTo>
                <a:lnTo>
                  <a:pt x="11" y="0"/>
                </a:lnTo>
                <a:close/>
              </a:path>
            </a:pathLst>
          </a:custGeom>
          <a:solidFill>
            <a:srgbClr val="000000"/>
          </a:solidFill>
          <a:ln w="0">
            <a:solidFill>
              <a:srgbClr val="000000"/>
            </a:solidFill>
            <a:round/>
            <a:headEnd/>
            <a:tailEnd/>
          </a:ln>
        </p:spPr>
        <p:txBody>
          <a:bodyPr/>
          <a:lstStyle/>
          <a:p>
            <a:endParaRPr lang="en-US"/>
          </a:p>
        </p:txBody>
      </p:sp>
      <p:sp>
        <p:nvSpPr>
          <p:cNvPr id="68428" name="Freeform 842"/>
          <p:cNvSpPr>
            <a:spLocks noChangeAspect="1"/>
          </p:cNvSpPr>
          <p:nvPr/>
        </p:nvSpPr>
        <p:spPr bwMode="auto">
          <a:xfrm>
            <a:off x="8537575" y="4348163"/>
            <a:ext cx="11113" cy="7937"/>
          </a:xfrm>
          <a:custGeom>
            <a:avLst/>
            <a:gdLst>
              <a:gd name="T0" fmla="*/ 2147483647 w 34"/>
              <a:gd name="T1" fmla="*/ 0 h 24"/>
              <a:gd name="T2" fmla="*/ 2147483647 w 34"/>
              <a:gd name="T3" fmla="*/ 2147483647 h 24"/>
              <a:gd name="T4" fmla="*/ 2147483647 w 34"/>
              <a:gd name="T5" fmla="*/ 2147483647 h 24"/>
              <a:gd name="T6" fmla="*/ 2147483647 w 34"/>
              <a:gd name="T7" fmla="*/ 2147483647 h 24"/>
              <a:gd name="T8" fmla="*/ 0 w 34"/>
              <a:gd name="T9" fmla="*/ 2147483647 h 24"/>
              <a:gd name="T10" fmla="*/ 2147483647 w 34"/>
              <a:gd name="T11" fmla="*/ 2147483647 h 24"/>
              <a:gd name="T12" fmla="*/ 2147483647 w 34"/>
              <a:gd name="T13" fmla="*/ 0 h 24"/>
              <a:gd name="T14" fmla="*/ 0 60000 65536"/>
              <a:gd name="T15" fmla="*/ 0 60000 65536"/>
              <a:gd name="T16" fmla="*/ 0 60000 65536"/>
              <a:gd name="T17" fmla="*/ 0 60000 65536"/>
              <a:gd name="T18" fmla="*/ 0 60000 65536"/>
              <a:gd name="T19" fmla="*/ 0 60000 65536"/>
              <a:gd name="T20" fmla="*/ 0 60000 65536"/>
              <a:gd name="T21" fmla="*/ 0 w 34"/>
              <a:gd name="T22" fmla="*/ 0 h 24"/>
              <a:gd name="T23" fmla="*/ 34 w 3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24">
                <a:moveTo>
                  <a:pt x="9" y="0"/>
                </a:moveTo>
                <a:lnTo>
                  <a:pt x="34" y="19"/>
                </a:lnTo>
                <a:lnTo>
                  <a:pt x="30" y="24"/>
                </a:lnTo>
                <a:lnTo>
                  <a:pt x="31" y="20"/>
                </a:lnTo>
                <a:lnTo>
                  <a:pt x="0" y="16"/>
                </a:lnTo>
                <a:lnTo>
                  <a:pt x="1" y="12"/>
                </a:lnTo>
                <a:lnTo>
                  <a:pt x="9" y="0"/>
                </a:lnTo>
                <a:close/>
              </a:path>
            </a:pathLst>
          </a:custGeom>
          <a:solidFill>
            <a:srgbClr val="000000"/>
          </a:solidFill>
          <a:ln w="0">
            <a:solidFill>
              <a:srgbClr val="000000"/>
            </a:solidFill>
            <a:round/>
            <a:headEnd/>
            <a:tailEnd/>
          </a:ln>
        </p:spPr>
        <p:txBody>
          <a:bodyPr/>
          <a:lstStyle/>
          <a:p>
            <a:endParaRPr lang="en-US"/>
          </a:p>
        </p:txBody>
      </p:sp>
      <p:sp>
        <p:nvSpPr>
          <p:cNvPr id="68429" name="Freeform 843"/>
          <p:cNvSpPr>
            <a:spLocks noChangeAspect="1"/>
          </p:cNvSpPr>
          <p:nvPr/>
        </p:nvSpPr>
        <p:spPr bwMode="auto">
          <a:xfrm>
            <a:off x="8537575" y="4351338"/>
            <a:ext cx="9525" cy="6350"/>
          </a:xfrm>
          <a:custGeom>
            <a:avLst/>
            <a:gdLst>
              <a:gd name="T0" fmla="*/ 2147483647 w 33"/>
              <a:gd name="T1" fmla="*/ 0 h 19"/>
              <a:gd name="T2" fmla="*/ 2147483647 w 33"/>
              <a:gd name="T3" fmla="*/ 2147483647 h 19"/>
              <a:gd name="T4" fmla="*/ 2147483647 w 33"/>
              <a:gd name="T5" fmla="*/ 2147483647 h 19"/>
              <a:gd name="T6" fmla="*/ 2147483647 w 33"/>
              <a:gd name="T7" fmla="*/ 0 h 19"/>
              <a:gd name="T8" fmla="*/ 2147483647 w 33"/>
              <a:gd name="T9" fmla="*/ 2147483647 h 19"/>
              <a:gd name="T10" fmla="*/ 0 w 33"/>
              <a:gd name="T11" fmla="*/ 2147483647 h 19"/>
              <a:gd name="T12" fmla="*/ 2147483647 w 33"/>
              <a:gd name="T13" fmla="*/ 0 h 19"/>
              <a:gd name="T14" fmla="*/ 0 60000 65536"/>
              <a:gd name="T15" fmla="*/ 0 60000 65536"/>
              <a:gd name="T16" fmla="*/ 0 60000 65536"/>
              <a:gd name="T17" fmla="*/ 0 60000 65536"/>
              <a:gd name="T18" fmla="*/ 0 60000 65536"/>
              <a:gd name="T19" fmla="*/ 0 60000 65536"/>
              <a:gd name="T20" fmla="*/ 0 60000 65536"/>
              <a:gd name="T21" fmla="*/ 0 w 33"/>
              <a:gd name="T22" fmla="*/ 0 h 19"/>
              <a:gd name="T23" fmla="*/ 33 w 33"/>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9">
                <a:moveTo>
                  <a:pt x="2" y="0"/>
                </a:moveTo>
                <a:lnTo>
                  <a:pt x="33" y="4"/>
                </a:lnTo>
                <a:lnTo>
                  <a:pt x="33" y="6"/>
                </a:lnTo>
                <a:lnTo>
                  <a:pt x="28" y="0"/>
                </a:lnTo>
                <a:lnTo>
                  <a:pt x="5" y="19"/>
                </a:lnTo>
                <a:lnTo>
                  <a:pt x="0" y="12"/>
                </a:lnTo>
                <a:lnTo>
                  <a:pt x="2" y="0"/>
                </a:lnTo>
                <a:close/>
              </a:path>
            </a:pathLst>
          </a:custGeom>
          <a:solidFill>
            <a:srgbClr val="000000"/>
          </a:solidFill>
          <a:ln w="0">
            <a:solidFill>
              <a:srgbClr val="000000"/>
            </a:solidFill>
            <a:round/>
            <a:headEnd/>
            <a:tailEnd/>
          </a:ln>
        </p:spPr>
        <p:txBody>
          <a:bodyPr/>
          <a:lstStyle/>
          <a:p>
            <a:endParaRPr lang="en-US"/>
          </a:p>
        </p:txBody>
      </p:sp>
      <p:sp>
        <p:nvSpPr>
          <p:cNvPr id="68430" name="Freeform 844"/>
          <p:cNvSpPr>
            <a:spLocks noChangeAspect="1"/>
          </p:cNvSpPr>
          <p:nvPr/>
        </p:nvSpPr>
        <p:spPr bwMode="auto">
          <a:xfrm>
            <a:off x="8539163" y="4351338"/>
            <a:ext cx="7937" cy="7937"/>
          </a:xfrm>
          <a:custGeom>
            <a:avLst/>
            <a:gdLst>
              <a:gd name="T0" fmla="*/ 0 w 28"/>
              <a:gd name="T1" fmla="*/ 2147483647 h 25"/>
              <a:gd name="T2" fmla="*/ 2147483647 w 28"/>
              <a:gd name="T3" fmla="*/ 0 h 25"/>
              <a:gd name="T4" fmla="*/ 2147483647 w 28"/>
              <a:gd name="T5" fmla="*/ 2147483647 h 25"/>
              <a:gd name="T6" fmla="*/ 2147483647 w 28"/>
              <a:gd name="T7" fmla="*/ 2147483647 h 25"/>
              <a:gd name="T8" fmla="*/ 0 w 28"/>
              <a:gd name="T9" fmla="*/ 2147483647 h 25"/>
              <a:gd name="T10" fmla="*/ 0 60000 65536"/>
              <a:gd name="T11" fmla="*/ 0 60000 65536"/>
              <a:gd name="T12" fmla="*/ 0 60000 65536"/>
              <a:gd name="T13" fmla="*/ 0 60000 65536"/>
              <a:gd name="T14" fmla="*/ 0 60000 65536"/>
              <a:gd name="T15" fmla="*/ 0 w 28"/>
              <a:gd name="T16" fmla="*/ 0 h 25"/>
              <a:gd name="T17" fmla="*/ 28 w 28"/>
              <a:gd name="T18" fmla="*/ 25 h 25"/>
            </a:gdLst>
            <a:ahLst/>
            <a:cxnLst>
              <a:cxn ang="T10">
                <a:pos x="T0" y="T1"/>
              </a:cxn>
              <a:cxn ang="T11">
                <a:pos x="T2" y="T3"/>
              </a:cxn>
              <a:cxn ang="T12">
                <a:pos x="T4" y="T5"/>
              </a:cxn>
              <a:cxn ang="T13">
                <a:pos x="T6" y="T7"/>
              </a:cxn>
              <a:cxn ang="T14">
                <a:pos x="T8" y="T9"/>
              </a:cxn>
            </a:cxnLst>
            <a:rect l="T15" t="T16" r="T17" b="T18"/>
            <a:pathLst>
              <a:path w="28" h="25">
                <a:moveTo>
                  <a:pt x="0" y="19"/>
                </a:moveTo>
                <a:lnTo>
                  <a:pt x="23" y="0"/>
                </a:lnTo>
                <a:lnTo>
                  <a:pt x="28" y="6"/>
                </a:lnTo>
                <a:lnTo>
                  <a:pt x="5" y="25"/>
                </a:lnTo>
                <a:lnTo>
                  <a:pt x="0" y="19"/>
                </a:lnTo>
                <a:close/>
              </a:path>
            </a:pathLst>
          </a:custGeom>
          <a:solidFill>
            <a:srgbClr val="000000"/>
          </a:solidFill>
          <a:ln w="0">
            <a:solidFill>
              <a:srgbClr val="000000"/>
            </a:solidFill>
            <a:round/>
            <a:headEnd/>
            <a:tailEnd/>
          </a:ln>
        </p:spPr>
        <p:txBody>
          <a:bodyPr/>
          <a:lstStyle/>
          <a:p>
            <a:endParaRPr lang="en-US"/>
          </a:p>
        </p:txBody>
      </p:sp>
      <p:sp>
        <p:nvSpPr>
          <p:cNvPr id="68431" name="Freeform 845"/>
          <p:cNvSpPr>
            <a:spLocks noChangeAspect="1"/>
          </p:cNvSpPr>
          <p:nvPr/>
        </p:nvSpPr>
        <p:spPr bwMode="auto">
          <a:xfrm>
            <a:off x="8539163" y="4351338"/>
            <a:ext cx="9525" cy="7937"/>
          </a:xfrm>
          <a:custGeom>
            <a:avLst/>
            <a:gdLst>
              <a:gd name="T0" fmla="*/ 2147483647 w 28"/>
              <a:gd name="T1" fmla="*/ 2147483647 h 25"/>
              <a:gd name="T2" fmla="*/ 2147483647 w 28"/>
              <a:gd name="T3" fmla="*/ 2147483647 h 25"/>
              <a:gd name="T4" fmla="*/ 2147483647 w 28"/>
              <a:gd name="T5" fmla="*/ 2147483647 h 25"/>
              <a:gd name="T6" fmla="*/ 2147483647 w 28"/>
              <a:gd name="T7" fmla="*/ 2147483647 h 25"/>
              <a:gd name="T8" fmla="*/ 0 w 28"/>
              <a:gd name="T9" fmla="*/ 2147483647 h 25"/>
              <a:gd name="T10" fmla="*/ 0 w 28"/>
              <a:gd name="T11" fmla="*/ 2147483647 h 25"/>
              <a:gd name="T12" fmla="*/ 0 w 28"/>
              <a:gd name="T13" fmla="*/ 2147483647 h 25"/>
              <a:gd name="T14" fmla="*/ 2147483647 w 28"/>
              <a:gd name="T15" fmla="*/ 2147483647 h 25"/>
              <a:gd name="T16" fmla="*/ 2147483647 w 28"/>
              <a:gd name="T17" fmla="*/ 2147483647 h 25"/>
              <a:gd name="T18" fmla="*/ 2147483647 w 28"/>
              <a:gd name="T19" fmla="*/ 2147483647 h 25"/>
              <a:gd name="T20" fmla="*/ 2147483647 w 28"/>
              <a:gd name="T21" fmla="*/ 2147483647 h 25"/>
              <a:gd name="T22" fmla="*/ 2147483647 w 28"/>
              <a:gd name="T23" fmla="*/ 2147483647 h 25"/>
              <a:gd name="T24" fmla="*/ 2147483647 w 28"/>
              <a:gd name="T25" fmla="*/ 2147483647 h 25"/>
              <a:gd name="T26" fmla="*/ 2147483647 w 28"/>
              <a:gd name="T27" fmla="*/ 0 h 25"/>
              <a:gd name="T28" fmla="*/ 2147483647 w 28"/>
              <a:gd name="T29" fmla="*/ 0 h 25"/>
              <a:gd name="T30" fmla="*/ 2147483647 w 28"/>
              <a:gd name="T31" fmla="*/ 0 h 25"/>
              <a:gd name="T32" fmla="*/ 2147483647 w 28"/>
              <a:gd name="T33" fmla="*/ 2147483647 h 25"/>
              <a:gd name="T34" fmla="*/ 2147483647 w 28"/>
              <a:gd name="T35" fmla="*/ 2147483647 h 25"/>
              <a:gd name="T36" fmla="*/ 2147483647 w 28"/>
              <a:gd name="T37" fmla="*/ 2147483647 h 25"/>
              <a:gd name="T38" fmla="*/ 2147483647 w 28"/>
              <a:gd name="T39" fmla="*/ 2147483647 h 25"/>
              <a:gd name="T40" fmla="*/ 2147483647 w 28"/>
              <a:gd name="T41" fmla="*/ 2147483647 h 25"/>
              <a:gd name="T42" fmla="*/ 2147483647 w 28"/>
              <a:gd name="T43" fmla="*/ 2147483647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5"/>
              <a:gd name="T68" fmla="*/ 28 w 28"/>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5">
                <a:moveTo>
                  <a:pt x="3" y="25"/>
                </a:moveTo>
                <a:lnTo>
                  <a:pt x="3" y="25"/>
                </a:lnTo>
                <a:lnTo>
                  <a:pt x="2" y="23"/>
                </a:lnTo>
                <a:lnTo>
                  <a:pt x="1" y="20"/>
                </a:lnTo>
                <a:lnTo>
                  <a:pt x="0" y="18"/>
                </a:lnTo>
                <a:lnTo>
                  <a:pt x="0" y="16"/>
                </a:lnTo>
                <a:lnTo>
                  <a:pt x="0" y="12"/>
                </a:lnTo>
                <a:lnTo>
                  <a:pt x="1" y="10"/>
                </a:lnTo>
                <a:lnTo>
                  <a:pt x="2" y="7"/>
                </a:lnTo>
                <a:lnTo>
                  <a:pt x="4" y="5"/>
                </a:lnTo>
                <a:lnTo>
                  <a:pt x="6" y="3"/>
                </a:lnTo>
                <a:lnTo>
                  <a:pt x="8" y="2"/>
                </a:lnTo>
                <a:lnTo>
                  <a:pt x="11" y="1"/>
                </a:lnTo>
                <a:lnTo>
                  <a:pt x="13" y="0"/>
                </a:lnTo>
                <a:lnTo>
                  <a:pt x="15" y="0"/>
                </a:lnTo>
                <a:lnTo>
                  <a:pt x="19" y="0"/>
                </a:lnTo>
                <a:lnTo>
                  <a:pt x="21" y="1"/>
                </a:lnTo>
                <a:lnTo>
                  <a:pt x="24" y="2"/>
                </a:lnTo>
                <a:lnTo>
                  <a:pt x="26" y="4"/>
                </a:lnTo>
                <a:lnTo>
                  <a:pt x="28" y="6"/>
                </a:lnTo>
                <a:lnTo>
                  <a:pt x="3" y="25"/>
                </a:lnTo>
                <a:close/>
              </a:path>
            </a:pathLst>
          </a:custGeom>
          <a:solidFill>
            <a:srgbClr val="000000"/>
          </a:solidFill>
          <a:ln w="0">
            <a:solidFill>
              <a:srgbClr val="000000"/>
            </a:solidFill>
            <a:round/>
            <a:headEnd/>
            <a:tailEnd/>
          </a:ln>
        </p:spPr>
        <p:txBody>
          <a:bodyPr/>
          <a:lstStyle/>
          <a:p>
            <a:endParaRPr lang="en-US"/>
          </a:p>
        </p:txBody>
      </p:sp>
      <p:sp>
        <p:nvSpPr>
          <p:cNvPr id="68432" name="Freeform 846"/>
          <p:cNvSpPr>
            <a:spLocks noChangeAspect="1"/>
          </p:cNvSpPr>
          <p:nvPr/>
        </p:nvSpPr>
        <p:spPr bwMode="auto">
          <a:xfrm>
            <a:off x="8642350" y="4360863"/>
            <a:ext cx="4763" cy="9525"/>
          </a:xfrm>
          <a:custGeom>
            <a:avLst/>
            <a:gdLst>
              <a:gd name="T0" fmla="*/ 0 w 15"/>
              <a:gd name="T1" fmla="*/ 0 h 31"/>
              <a:gd name="T2" fmla="*/ 0 w 15"/>
              <a:gd name="T3" fmla="*/ 0 h 31"/>
              <a:gd name="T4" fmla="*/ 2147483647 w 15"/>
              <a:gd name="T5" fmla="*/ 0 h 31"/>
              <a:gd name="T6" fmla="*/ 2147483647 w 15"/>
              <a:gd name="T7" fmla="*/ 2147483647 h 31"/>
              <a:gd name="T8" fmla="*/ 2147483647 w 15"/>
              <a:gd name="T9" fmla="*/ 2147483647 h 31"/>
              <a:gd name="T10" fmla="*/ 2147483647 w 15"/>
              <a:gd name="T11" fmla="*/ 2147483647 h 31"/>
              <a:gd name="T12" fmla="*/ 2147483647 w 15"/>
              <a:gd name="T13" fmla="*/ 2147483647 h 31"/>
              <a:gd name="T14" fmla="*/ 2147483647 w 15"/>
              <a:gd name="T15" fmla="*/ 2147483647 h 31"/>
              <a:gd name="T16" fmla="*/ 2147483647 w 15"/>
              <a:gd name="T17" fmla="*/ 2147483647 h 31"/>
              <a:gd name="T18" fmla="*/ 2147483647 w 15"/>
              <a:gd name="T19" fmla="*/ 2147483647 h 31"/>
              <a:gd name="T20" fmla="*/ 2147483647 w 15"/>
              <a:gd name="T21" fmla="*/ 2147483647 h 31"/>
              <a:gd name="T22" fmla="*/ 2147483647 w 15"/>
              <a:gd name="T23" fmla="*/ 2147483647 h 31"/>
              <a:gd name="T24" fmla="*/ 2147483647 w 15"/>
              <a:gd name="T25" fmla="*/ 2147483647 h 31"/>
              <a:gd name="T26" fmla="*/ 2147483647 w 15"/>
              <a:gd name="T27" fmla="*/ 2147483647 h 31"/>
              <a:gd name="T28" fmla="*/ 2147483647 w 15"/>
              <a:gd name="T29" fmla="*/ 2147483647 h 31"/>
              <a:gd name="T30" fmla="*/ 2147483647 w 15"/>
              <a:gd name="T31" fmla="*/ 2147483647 h 31"/>
              <a:gd name="T32" fmla="*/ 2147483647 w 15"/>
              <a:gd name="T33" fmla="*/ 2147483647 h 31"/>
              <a:gd name="T34" fmla="*/ 2147483647 w 15"/>
              <a:gd name="T35" fmla="*/ 2147483647 h 31"/>
              <a:gd name="T36" fmla="*/ 2147483647 w 15"/>
              <a:gd name="T37" fmla="*/ 2147483647 h 31"/>
              <a:gd name="T38" fmla="*/ 0 w 15"/>
              <a:gd name="T39" fmla="*/ 2147483647 h 31"/>
              <a:gd name="T40" fmla="*/ 0 w 15"/>
              <a:gd name="T41" fmla="*/ 2147483647 h 31"/>
              <a:gd name="T42" fmla="*/ 0 w 15"/>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1"/>
              <a:gd name="T68" fmla="*/ 15 w 15"/>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1">
                <a:moveTo>
                  <a:pt x="0" y="0"/>
                </a:moveTo>
                <a:lnTo>
                  <a:pt x="0" y="0"/>
                </a:lnTo>
                <a:lnTo>
                  <a:pt x="2" y="0"/>
                </a:lnTo>
                <a:lnTo>
                  <a:pt x="4" y="1"/>
                </a:lnTo>
                <a:lnTo>
                  <a:pt x="7" y="2"/>
                </a:lnTo>
                <a:lnTo>
                  <a:pt x="9" y="3"/>
                </a:lnTo>
                <a:lnTo>
                  <a:pt x="11" y="5"/>
                </a:lnTo>
                <a:lnTo>
                  <a:pt x="13" y="7"/>
                </a:lnTo>
                <a:lnTo>
                  <a:pt x="14" y="10"/>
                </a:lnTo>
                <a:lnTo>
                  <a:pt x="15" y="12"/>
                </a:lnTo>
                <a:lnTo>
                  <a:pt x="15" y="16"/>
                </a:lnTo>
                <a:lnTo>
                  <a:pt x="15" y="18"/>
                </a:lnTo>
                <a:lnTo>
                  <a:pt x="14" y="20"/>
                </a:lnTo>
                <a:lnTo>
                  <a:pt x="13" y="23"/>
                </a:lnTo>
                <a:lnTo>
                  <a:pt x="12" y="25"/>
                </a:lnTo>
                <a:lnTo>
                  <a:pt x="10" y="27"/>
                </a:lnTo>
                <a:lnTo>
                  <a:pt x="8" y="29"/>
                </a:lnTo>
                <a:lnTo>
                  <a:pt x="5" y="30"/>
                </a:lnTo>
                <a:lnTo>
                  <a:pt x="3"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68433" name="Freeform 847"/>
          <p:cNvSpPr>
            <a:spLocks noChangeAspect="1"/>
          </p:cNvSpPr>
          <p:nvPr/>
        </p:nvSpPr>
        <p:spPr bwMode="auto">
          <a:xfrm>
            <a:off x="8539163" y="4352925"/>
            <a:ext cx="14287" cy="14288"/>
          </a:xfrm>
          <a:custGeom>
            <a:avLst/>
            <a:gdLst>
              <a:gd name="T0" fmla="*/ 0 w 33"/>
              <a:gd name="T1" fmla="*/ 2147483647 h 38"/>
              <a:gd name="T2" fmla="*/ 2147483647 w 33"/>
              <a:gd name="T3" fmla="*/ 0 h 38"/>
              <a:gd name="T4" fmla="*/ 2147483647 w 33"/>
              <a:gd name="T5" fmla="*/ 2147483647 h 38"/>
              <a:gd name="T6" fmla="*/ 2147483647 w 33"/>
              <a:gd name="T7" fmla="*/ 2147483647 h 38"/>
              <a:gd name="T8" fmla="*/ 2147483647 w 33"/>
              <a:gd name="T9" fmla="*/ 2147483647 h 38"/>
              <a:gd name="T10" fmla="*/ 2147483647 w 33"/>
              <a:gd name="T11" fmla="*/ 2147483647 h 38"/>
              <a:gd name="T12" fmla="*/ 0 w 33"/>
              <a:gd name="T13" fmla="*/ 2147483647 h 38"/>
              <a:gd name="T14" fmla="*/ 0 60000 65536"/>
              <a:gd name="T15" fmla="*/ 0 60000 65536"/>
              <a:gd name="T16" fmla="*/ 0 60000 65536"/>
              <a:gd name="T17" fmla="*/ 0 60000 65536"/>
              <a:gd name="T18" fmla="*/ 0 60000 65536"/>
              <a:gd name="T19" fmla="*/ 0 60000 65536"/>
              <a:gd name="T20" fmla="*/ 0 60000 65536"/>
              <a:gd name="T21" fmla="*/ 0 w 33"/>
              <a:gd name="T22" fmla="*/ 0 h 38"/>
              <a:gd name="T23" fmla="*/ 33 w 3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8">
                <a:moveTo>
                  <a:pt x="0" y="19"/>
                </a:moveTo>
                <a:lnTo>
                  <a:pt x="25" y="0"/>
                </a:lnTo>
                <a:lnTo>
                  <a:pt x="33" y="11"/>
                </a:lnTo>
                <a:lnTo>
                  <a:pt x="27" y="9"/>
                </a:lnTo>
                <a:lnTo>
                  <a:pt x="19" y="38"/>
                </a:lnTo>
                <a:lnTo>
                  <a:pt x="12" y="35"/>
                </a:lnTo>
                <a:lnTo>
                  <a:pt x="0" y="19"/>
                </a:lnTo>
                <a:close/>
              </a:path>
            </a:pathLst>
          </a:custGeom>
          <a:solidFill>
            <a:srgbClr val="000000"/>
          </a:solidFill>
          <a:ln w="0">
            <a:solidFill>
              <a:srgbClr val="000000"/>
            </a:solidFill>
            <a:round/>
            <a:headEnd/>
            <a:tailEnd/>
          </a:ln>
        </p:spPr>
        <p:txBody>
          <a:bodyPr/>
          <a:lstStyle/>
          <a:p>
            <a:endParaRPr lang="en-US"/>
          </a:p>
        </p:txBody>
      </p:sp>
      <p:sp>
        <p:nvSpPr>
          <p:cNvPr id="68434" name="Freeform 848"/>
          <p:cNvSpPr>
            <a:spLocks noChangeAspect="1"/>
          </p:cNvSpPr>
          <p:nvPr/>
        </p:nvSpPr>
        <p:spPr bwMode="auto">
          <a:xfrm>
            <a:off x="8547100" y="4357688"/>
            <a:ext cx="11113" cy="11112"/>
          </a:xfrm>
          <a:custGeom>
            <a:avLst/>
            <a:gdLst>
              <a:gd name="T0" fmla="*/ 0 w 34"/>
              <a:gd name="T1" fmla="*/ 2147483647 h 39"/>
              <a:gd name="T2" fmla="*/ 2147483647 w 34"/>
              <a:gd name="T3" fmla="*/ 0 h 39"/>
              <a:gd name="T4" fmla="*/ 2147483647 w 34"/>
              <a:gd name="T5" fmla="*/ 2147483647 h 39"/>
              <a:gd name="T6" fmla="*/ 2147483647 w 34"/>
              <a:gd name="T7" fmla="*/ 2147483647 h 39"/>
              <a:gd name="T8" fmla="*/ 2147483647 w 34"/>
              <a:gd name="T9" fmla="*/ 2147483647 h 39"/>
              <a:gd name="T10" fmla="*/ 2147483647 w 34"/>
              <a:gd name="T11" fmla="*/ 2147483647 h 39"/>
              <a:gd name="T12" fmla="*/ 0 w 34"/>
              <a:gd name="T13" fmla="*/ 2147483647 h 39"/>
              <a:gd name="T14" fmla="*/ 0 60000 65536"/>
              <a:gd name="T15" fmla="*/ 0 60000 65536"/>
              <a:gd name="T16" fmla="*/ 0 60000 65536"/>
              <a:gd name="T17" fmla="*/ 0 60000 65536"/>
              <a:gd name="T18" fmla="*/ 0 60000 65536"/>
              <a:gd name="T19" fmla="*/ 0 60000 65536"/>
              <a:gd name="T20" fmla="*/ 0 60000 65536"/>
              <a:gd name="T21" fmla="*/ 0 w 34"/>
              <a:gd name="T22" fmla="*/ 0 h 39"/>
              <a:gd name="T23" fmla="*/ 34 w 34"/>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9">
                <a:moveTo>
                  <a:pt x="0" y="29"/>
                </a:moveTo>
                <a:lnTo>
                  <a:pt x="8" y="0"/>
                </a:lnTo>
                <a:lnTo>
                  <a:pt x="32" y="8"/>
                </a:lnTo>
                <a:lnTo>
                  <a:pt x="34" y="8"/>
                </a:lnTo>
                <a:lnTo>
                  <a:pt x="30" y="39"/>
                </a:lnTo>
                <a:lnTo>
                  <a:pt x="32" y="39"/>
                </a:lnTo>
                <a:lnTo>
                  <a:pt x="0" y="29"/>
                </a:lnTo>
                <a:close/>
              </a:path>
            </a:pathLst>
          </a:custGeom>
          <a:solidFill>
            <a:srgbClr val="000000"/>
          </a:solidFill>
          <a:ln w="0">
            <a:solidFill>
              <a:srgbClr val="000000"/>
            </a:solidFill>
            <a:round/>
            <a:headEnd/>
            <a:tailEnd/>
          </a:ln>
        </p:spPr>
        <p:txBody>
          <a:bodyPr/>
          <a:lstStyle/>
          <a:p>
            <a:endParaRPr lang="en-US"/>
          </a:p>
        </p:txBody>
      </p:sp>
      <p:sp>
        <p:nvSpPr>
          <p:cNvPr id="68435" name="Freeform 849"/>
          <p:cNvSpPr>
            <a:spLocks noChangeAspect="1"/>
          </p:cNvSpPr>
          <p:nvPr/>
        </p:nvSpPr>
        <p:spPr bwMode="auto">
          <a:xfrm>
            <a:off x="8558213" y="4359275"/>
            <a:ext cx="14287" cy="11113"/>
          </a:xfrm>
          <a:custGeom>
            <a:avLst/>
            <a:gdLst>
              <a:gd name="T0" fmla="*/ 0 w 45"/>
              <a:gd name="T1" fmla="*/ 2147483647 h 37"/>
              <a:gd name="T2" fmla="*/ 2147483647 w 45"/>
              <a:gd name="T3" fmla="*/ 0 h 37"/>
              <a:gd name="T4" fmla="*/ 2147483647 w 45"/>
              <a:gd name="T5" fmla="*/ 2147483647 h 37"/>
              <a:gd name="T6" fmla="*/ 2147483647 w 45"/>
              <a:gd name="T7" fmla="*/ 2147483647 h 37"/>
              <a:gd name="T8" fmla="*/ 2147483647 w 45"/>
              <a:gd name="T9" fmla="*/ 2147483647 h 37"/>
              <a:gd name="T10" fmla="*/ 2147483647 w 45"/>
              <a:gd name="T11" fmla="*/ 2147483647 h 37"/>
              <a:gd name="T12" fmla="*/ 0 w 45"/>
              <a:gd name="T13" fmla="*/ 2147483647 h 37"/>
              <a:gd name="T14" fmla="*/ 0 60000 65536"/>
              <a:gd name="T15" fmla="*/ 0 60000 65536"/>
              <a:gd name="T16" fmla="*/ 0 60000 65536"/>
              <a:gd name="T17" fmla="*/ 0 60000 65536"/>
              <a:gd name="T18" fmla="*/ 0 60000 65536"/>
              <a:gd name="T19" fmla="*/ 0 60000 65536"/>
              <a:gd name="T20" fmla="*/ 0 60000 65536"/>
              <a:gd name="T21" fmla="*/ 0 w 45"/>
              <a:gd name="T22" fmla="*/ 0 h 37"/>
              <a:gd name="T23" fmla="*/ 45 w 45"/>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37">
                <a:moveTo>
                  <a:pt x="0" y="31"/>
                </a:moveTo>
                <a:lnTo>
                  <a:pt x="4" y="0"/>
                </a:lnTo>
                <a:lnTo>
                  <a:pt x="45" y="6"/>
                </a:lnTo>
                <a:lnTo>
                  <a:pt x="43" y="6"/>
                </a:lnTo>
                <a:lnTo>
                  <a:pt x="41" y="37"/>
                </a:lnTo>
                <a:lnTo>
                  <a:pt x="39" y="37"/>
                </a:lnTo>
                <a:lnTo>
                  <a:pt x="0" y="31"/>
                </a:lnTo>
                <a:close/>
              </a:path>
            </a:pathLst>
          </a:custGeom>
          <a:solidFill>
            <a:srgbClr val="000000"/>
          </a:solidFill>
          <a:ln w="0">
            <a:solidFill>
              <a:srgbClr val="000000"/>
            </a:solidFill>
            <a:round/>
            <a:headEnd/>
            <a:tailEnd/>
          </a:ln>
        </p:spPr>
        <p:txBody>
          <a:bodyPr/>
          <a:lstStyle/>
          <a:p>
            <a:endParaRPr lang="en-US"/>
          </a:p>
        </p:txBody>
      </p:sp>
      <p:sp>
        <p:nvSpPr>
          <p:cNvPr id="68436" name="Freeform 850"/>
          <p:cNvSpPr>
            <a:spLocks noChangeAspect="1"/>
          </p:cNvSpPr>
          <p:nvPr/>
        </p:nvSpPr>
        <p:spPr bwMode="auto">
          <a:xfrm>
            <a:off x="8572500" y="4360863"/>
            <a:ext cx="17463" cy="14287"/>
          </a:xfrm>
          <a:custGeom>
            <a:avLst/>
            <a:gdLst>
              <a:gd name="T0" fmla="*/ 0 w 50"/>
              <a:gd name="T1" fmla="*/ 2147483647 h 34"/>
              <a:gd name="T2" fmla="*/ 2147483647 w 50"/>
              <a:gd name="T3" fmla="*/ 0 h 34"/>
              <a:gd name="T4" fmla="*/ 2147483647 w 50"/>
              <a:gd name="T5" fmla="*/ 2147483647 h 34"/>
              <a:gd name="T6" fmla="*/ 2147483647 w 50"/>
              <a:gd name="T7" fmla="*/ 2147483647 h 34"/>
              <a:gd name="T8" fmla="*/ 2147483647 w 50"/>
              <a:gd name="T9" fmla="*/ 2147483647 h 34"/>
              <a:gd name="T10" fmla="*/ 2147483647 w 50"/>
              <a:gd name="T11" fmla="*/ 2147483647 h 34"/>
              <a:gd name="T12" fmla="*/ 0 w 50"/>
              <a:gd name="T13" fmla="*/ 2147483647 h 34"/>
              <a:gd name="T14" fmla="*/ 0 60000 65536"/>
              <a:gd name="T15" fmla="*/ 0 60000 65536"/>
              <a:gd name="T16" fmla="*/ 0 60000 65536"/>
              <a:gd name="T17" fmla="*/ 0 60000 65536"/>
              <a:gd name="T18" fmla="*/ 0 60000 65536"/>
              <a:gd name="T19" fmla="*/ 0 60000 65536"/>
              <a:gd name="T20" fmla="*/ 0 60000 65536"/>
              <a:gd name="T21" fmla="*/ 0 w 50"/>
              <a:gd name="T22" fmla="*/ 0 h 34"/>
              <a:gd name="T23" fmla="*/ 50 w 50"/>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34">
                <a:moveTo>
                  <a:pt x="0" y="31"/>
                </a:moveTo>
                <a:lnTo>
                  <a:pt x="2" y="0"/>
                </a:lnTo>
                <a:lnTo>
                  <a:pt x="50" y="3"/>
                </a:lnTo>
                <a:lnTo>
                  <a:pt x="49" y="3"/>
                </a:lnTo>
                <a:lnTo>
                  <a:pt x="49" y="34"/>
                </a:lnTo>
                <a:lnTo>
                  <a:pt x="48" y="34"/>
                </a:lnTo>
                <a:lnTo>
                  <a:pt x="0" y="31"/>
                </a:lnTo>
                <a:close/>
              </a:path>
            </a:pathLst>
          </a:custGeom>
          <a:solidFill>
            <a:srgbClr val="000000"/>
          </a:solidFill>
          <a:ln w="0">
            <a:solidFill>
              <a:srgbClr val="000000"/>
            </a:solidFill>
            <a:round/>
            <a:headEnd/>
            <a:tailEnd/>
          </a:ln>
        </p:spPr>
        <p:txBody>
          <a:bodyPr/>
          <a:lstStyle/>
          <a:p>
            <a:endParaRPr lang="en-US"/>
          </a:p>
        </p:txBody>
      </p:sp>
      <p:sp>
        <p:nvSpPr>
          <p:cNvPr id="68437" name="Freeform 851"/>
          <p:cNvSpPr>
            <a:spLocks noChangeAspect="1"/>
          </p:cNvSpPr>
          <p:nvPr/>
        </p:nvSpPr>
        <p:spPr bwMode="auto">
          <a:xfrm>
            <a:off x="8589963" y="4364038"/>
            <a:ext cx="15875" cy="11112"/>
          </a:xfrm>
          <a:custGeom>
            <a:avLst/>
            <a:gdLst>
              <a:gd name="T0" fmla="*/ 0 w 50"/>
              <a:gd name="T1" fmla="*/ 2147483647 h 31"/>
              <a:gd name="T2" fmla="*/ 0 w 50"/>
              <a:gd name="T3" fmla="*/ 0 h 31"/>
              <a:gd name="T4" fmla="*/ 2147483647 w 50"/>
              <a:gd name="T5" fmla="*/ 0 h 31"/>
              <a:gd name="T6" fmla="*/ 2147483647 w 50"/>
              <a:gd name="T7" fmla="*/ 0 h 31"/>
              <a:gd name="T8" fmla="*/ 2147483647 w 50"/>
              <a:gd name="T9" fmla="*/ 2147483647 h 31"/>
              <a:gd name="T10" fmla="*/ 2147483647 w 50"/>
              <a:gd name="T11" fmla="*/ 2147483647 h 31"/>
              <a:gd name="T12" fmla="*/ 0 w 50"/>
              <a:gd name="T13" fmla="*/ 2147483647 h 31"/>
              <a:gd name="T14" fmla="*/ 0 60000 65536"/>
              <a:gd name="T15" fmla="*/ 0 60000 65536"/>
              <a:gd name="T16" fmla="*/ 0 60000 65536"/>
              <a:gd name="T17" fmla="*/ 0 60000 65536"/>
              <a:gd name="T18" fmla="*/ 0 60000 65536"/>
              <a:gd name="T19" fmla="*/ 0 60000 65536"/>
              <a:gd name="T20" fmla="*/ 0 60000 65536"/>
              <a:gd name="T21" fmla="*/ 0 w 50"/>
              <a:gd name="T22" fmla="*/ 0 h 31"/>
              <a:gd name="T23" fmla="*/ 50 w 50"/>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31">
                <a:moveTo>
                  <a:pt x="0" y="31"/>
                </a:moveTo>
                <a:lnTo>
                  <a:pt x="0" y="0"/>
                </a:lnTo>
                <a:lnTo>
                  <a:pt x="50" y="0"/>
                </a:lnTo>
                <a:lnTo>
                  <a:pt x="50" y="31"/>
                </a:lnTo>
                <a:lnTo>
                  <a:pt x="0" y="31"/>
                </a:lnTo>
                <a:close/>
              </a:path>
            </a:pathLst>
          </a:custGeom>
          <a:solidFill>
            <a:srgbClr val="000000"/>
          </a:solidFill>
          <a:ln w="0">
            <a:solidFill>
              <a:srgbClr val="000000"/>
            </a:solidFill>
            <a:round/>
            <a:headEnd/>
            <a:tailEnd/>
          </a:ln>
        </p:spPr>
        <p:txBody>
          <a:bodyPr/>
          <a:lstStyle/>
          <a:p>
            <a:endParaRPr lang="en-US"/>
          </a:p>
        </p:txBody>
      </p:sp>
      <p:sp>
        <p:nvSpPr>
          <p:cNvPr id="68438" name="Freeform 852"/>
          <p:cNvSpPr>
            <a:spLocks noChangeAspect="1"/>
          </p:cNvSpPr>
          <p:nvPr/>
        </p:nvSpPr>
        <p:spPr bwMode="auto">
          <a:xfrm>
            <a:off x="8605838" y="4364038"/>
            <a:ext cx="17462" cy="11112"/>
          </a:xfrm>
          <a:custGeom>
            <a:avLst/>
            <a:gdLst>
              <a:gd name="T0" fmla="*/ 0 w 46"/>
              <a:gd name="T1" fmla="*/ 2147483647 h 32"/>
              <a:gd name="T2" fmla="*/ 0 w 46"/>
              <a:gd name="T3" fmla="*/ 2147483647 h 32"/>
              <a:gd name="T4" fmla="*/ 2147483647 w 46"/>
              <a:gd name="T5" fmla="*/ 0 h 32"/>
              <a:gd name="T6" fmla="*/ 2147483647 w 46"/>
              <a:gd name="T7" fmla="*/ 0 h 32"/>
              <a:gd name="T8" fmla="*/ 2147483647 w 46"/>
              <a:gd name="T9" fmla="*/ 2147483647 h 32"/>
              <a:gd name="T10" fmla="*/ 2147483647 w 46"/>
              <a:gd name="T11" fmla="*/ 2147483647 h 32"/>
              <a:gd name="T12" fmla="*/ 0 w 46"/>
              <a:gd name="T13" fmla="*/ 2147483647 h 32"/>
              <a:gd name="T14" fmla="*/ 0 60000 65536"/>
              <a:gd name="T15" fmla="*/ 0 60000 65536"/>
              <a:gd name="T16" fmla="*/ 0 60000 65536"/>
              <a:gd name="T17" fmla="*/ 0 60000 65536"/>
              <a:gd name="T18" fmla="*/ 0 60000 65536"/>
              <a:gd name="T19" fmla="*/ 0 60000 65536"/>
              <a:gd name="T20" fmla="*/ 0 60000 65536"/>
              <a:gd name="T21" fmla="*/ 0 w 46"/>
              <a:gd name="T22" fmla="*/ 0 h 32"/>
              <a:gd name="T23" fmla="*/ 46 w 4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2">
                <a:moveTo>
                  <a:pt x="0" y="32"/>
                </a:moveTo>
                <a:lnTo>
                  <a:pt x="0" y="1"/>
                </a:lnTo>
                <a:lnTo>
                  <a:pt x="46" y="0"/>
                </a:lnTo>
                <a:lnTo>
                  <a:pt x="46" y="31"/>
                </a:lnTo>
                <a:lnTo>
                  <a:pt x="0" y="32"/>
                </a:lnTo>
                <a:close/>
              </a:path>
            </a:pathLst>
          </a:custGeom>
          <a:solidFill>
            <a:srgbClr val="000000"/>
          </a:solidFill>
          <a:ln w="0">
            <a:solidFill>
              <a:srgbClr val="000000"/>
            </a:solidFill>
            <a:round/>
            <a:headEnd/>
            <a:tailEnd/>
          </a:ln>
        </p:spPr>
        <p:txBody>
          <a:bodyPr/>
          <a:lstStyle/>
          <a:p>
            <a:endParaRPr lang="en-US"/>
          </a:p>
        </p:txBody>
      </p:sp>
      <p:sp>
        <p:nvSpPr>
          <p:cNvPr id="68439" name="Freeform 853"/>
          <p:cNvSpPr>
            <a:spLocks noChangeAspect="1"/>
          </p:cNvSpPr>
          <p:nvPr/>
        </p:nvSpPr>
        <p:spPr bwMode="auto">
          <a:xfrm>
            <a:off x="8623300" y="4360863"/>
            <a:ext cx="12700" cy="14287"/>
          </a:xfrm>
          <a:custGeom>
            <a:avLst/>
            <a:gdLst>
              <a:gd name="T0" fmla="*/ 0 w 37"/>
              <a:gd name="T1" fmla="*/ 2147483647 h 33"/>
              <a:gd name="T2" fmla="*/ 0 w 37"/>
              <a:gd name="T3" fmla="*/ 2147483647 h 33"/>
              <a:gd name="T4" fmla="*/ 2147483647 w 37"/>
              <a:gd name="T5" fmla="*/ 0 h 33"/>
              <a:gd name="T6" fmla="*/ 2147483647 w 37"/>
              <a:gd name="T7" fmla="*/ 0 h 33"/>
              <a:gd name="T8" fmla="*/ 2147483647 w 37"/>
              <a:gd name="T9" fmla="*/ 2147483647 h 33"/>
              <a:gd name="T10" fmla="*/ 2147483647 w 37"/>
              <a:gd name="T11" fmla="*/ 2147483647 h 33"/>
              <a:gd name="T12" fmla="*/ 0 w 37"/>
              <a:gd name="T13" fmla="*/ 2147483647 h 33"/>
              <a:gd name="T14" fmla="*/ 0 60000 65536"/>
              <a:gd name="T15" fmla="*/ 0 60000 65536"/>
              <a:gd name="T16" fmla="*/ 0 60000 65536"/>
              <a:gd name="T17" fmla="*/ 0 60000 65536"/>
              <a:gd name="T18" fmla="*/ 0 60000 65536"/>
              <a:gd name="T19" fmla="*/ 0 60000 65536"/>
              <a:gd name="T20" fmla="*/ 0 60000 65536"/>
              <a:gd name="T21" fmla="*/ 0 w 37"/>
              <a:gd name="T22" fmla="*/ 0 h 33"/>
              <a:gd name="T23" fmla="*/ 37 w 37"/>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3">
                <a:moveTo>
                  <a:pt x="0" y="33"/>
                </a:moveTo>
                <a:lnTo>
                  <a:pt x="0" y="2"/>
                </a:lnTo>
                <a:lnTo>
                  <a:pt x="37" y="0"/>
                </a:lnTo>
                <a:lnTo>
                  <a:pt x="37" y="31"/>
                </a:lnTo>
                <a:lnTo>
                  <a:pt x="0" y="33"/>
                </a:lnTo>
                <a:close/>
              </a:path>
            </a:pathLst>
          </a:custGeom>
          <a:solidFill>
            <a:srgbClr val="000000"/>
          </a:solidFill>
          <a:ln w="0">
            <a:solidFill>
              <a:srgbClr val="000000"/>
            </a:solidFill>
            <a:round/>
            <a:headEnd/>
            <a:tailEnd/>
          </a:ln>
        </p:spPr>
        <p:txBody>
          <a:bodyPr/>
          <a:lstStyle/>
          <a:p>
            <a:endParaRPr lang="en-US"/>
          </a:p>
        </p:txBody>
      </p:sp>
      <p:sp>
        <p:nvSpPr>
          <p:cNvPr id="68440" name="Freeform 854"/>
          <p:cNvSpPr>
            <a:spLocks noChangeAspect="1"/>
          </p:cNvSpPr>
          <p:nvPr/>
        </p:nvSpPr>
        <p:spPr bwMode="auto">
          <a:xfrm>
            <a:off x="8636000" y="4360863"/>
            <a:ext cx="6350" cy="9525"/>
          </a:xfrm>
          <a:custGeom>
            <a:avLst/>
            <a:gdLst>
              <a:gd name="T0" fmla="*/ 0 w 24"/>
              <a:gd name="T1" fmla="*/ 2147483647 h 32"/>
              <a:gd name="T2" fmla="*/ 0 w 24"/>
              <a:gd name="T3" fmla="*/ 2147483647 h 32"/>
              <a:gd name="T4" fmla="*/ 2147483647 w 24"/>
              <a:gd name="T5" fmla="*/ 0 h 32"/>
              <a:gd name="T6" fmla="*/ 2147483647 w 24"/>
              <a:gd name="T7" fmla="*/ 2147483647 h 32"/>
              <a:gd name="T8" fmla="*/ 0 w 24"/>
              <a:gd name="T9" fmla="*/ 2147483647 h 32"/>
              <a:gd name="T10" fmla="*/ 0 60000 65536"/>
              <a:gd name="T11" fmla="*/ 0 60000 65536"/>
              <a:gd name="T12" fmla="*/ 0 60000 65536"/>
              <a:gd name="T13" fmla="*/ 0 60000 65536"/>
              <a:gd name="T14" fmla="*/ 0 60000 65536"/>
              <a:gd name="T15" fmla="*/ 0 w 24"/>
              <a:gd name="T16" fmla="*/ 0 h 32"/>
              <a:gd name="T17" fmla="*/ 24 w 24"/>
              <a:gd name="T18" fmla="*/ 32 h 32"/>
            </a:gdLst>
            <a:ahLst/>
            <a:cxnLst>
              <a:cxn ang="T10">
                <a:pos x="T0" y="T1"/>
              </a:cxn>
              <a:cxn ang="T11">
                <a:pos x="T2" y="T3"/>
              </a:cxn>
              <a:cxn ang="T12">
                <a:pos x="T4" y="T5"/>
              </a:cxn>
              <a:cxn ang="T13">
                <a:pos x="T6" y="T7"/>
              </a:cxn>
              <a:cxn ang="T14">
                <a:pos x="T8" y="T9"/>
              </a:cxn>
            </a:cxnLst>
            <a:rect l="T15" t="T16" r="T17" b="T18"/>
            <a:pathLst>
              <a:path w="24" h="32">
                <a:moveTo>
                  <a:pt x="0" y="32"/>
                </a:moveTo>
                <a:lnTo>
                  <a:pt x="0" y="1"/>
                </a:lnTo>
                <a:lnTo>
                  <a:pt x="24" y="0"/>
                </a:lnTo>
                <a:lnTo>
                  <a:pt x="24" y="31"/>
                </a:lnTo>
                <a:lnTo>
                  <a:pt x="0" y="32"/>
                </a:lnTo>
                <a:close/>
              </a:path>
            </a:pathLst>
          </a:custGeom>
          <a:solidFill>
            <a:srgbClr val="000000"/>
          </a:solidFill>
          <a:ln w="0">
            <a:solidFill>
              <a:srgbClr val="000000"/>
            </a:solidFill>
            <a:round/>
            <a:headEnd/>
            <a:tailEnd/>
          </a:ln>
        </p:spPr>
        <p:txBody>
          <a:bodyPr/>
          <a:lstStyle/>
          <a:p>
            <a:endParaRPr lang="en-US"/>
          </a:p>
        </p:txBody>
      </p:sp>
      <p:sp>
        <p:nvSpPr>
          <p:cNvPr id="68441" name="Freeform 855"/>
          <p:cNvSpPr>
            <a:spLocks noChangeAspect="1"/>
          </p:cNvSpPr>
          <p:nvPr/>
        </p:nvSpPr>
        <p:spPr bwMode="auto">
          <a:xfrm>
            <a:off x="8637588" y="4360863"/>
            <a:ext cx="4762" cy="9525"/>
          </a:xfrm>
          <a:custGeom>
            <a:avLst/>
            <a:gdLst>
              <a:gd name="T0" fmla="*/ 2147483647 w 18"/>
              <a:gd name="T1" fmla="*/ 2147483647 h 31"/>
              <a:gd name="T2" fmla="*/ 2147483647 w 18"/>
              <a:gd name="T3" fmla="*/ 2147483647 h 31"/>
              <a:gd name="T4" fmla="*/ 2147483647 w 18"/>
              <a:gd name="T5" fmla="*/ 2147483647 h 31"/>
              <a:gd name="T6" fmla="*/ 2147483647 w 18"/>
              <a:gd name="T7" fmla="*/ 2147483647 h 31"/>
              <a:gd name="T8" fmla="*/ 2147483647 w 18"/>
              <a:gd name="T9" fmla="*/ 2147483647 h 31"/>
              <a:gd name="T10" fmla="*/ 2147483647 w 18"/>
              <a:gd name="T11" fmla="*/ 2147483647 h 31"/>
              <a:gd name="T12" fmla="*/ 2147483647 w 18"/>
              <a:gd name="T13" fmla="*/ 2147483647 h 31"/>
              <a:gd name="T14" fmla="*/ 2147483647 w 18"/>
              <a:gd name="T15" fmla="*/ 2147483647 h 31"/>
              <a:gd name="T16" fmla="*/ 2147483647 w 18"/>
              <a:gd name="T17" fmla="*/ 2147483647 h 31"/>
              <a:gd name="T18" fmla="*/ 2147483647 w 18"/>
              <a:gd name="T19" fmla="*/ 2147483647 h 31"/>
              <a:gd name="T20" fmla="*/ 0 w 18"/>
              <a:gd name="T21" fmla="*/ 2147483647 h 31"/>
              <a:gd name="T22" fmla="*/ 0 w 18"/>
              <a:gd name="T23" fmla="*/ 2147483647 h 31"/>
              <a:gd name="T24" fmla="*/ 0 w 18"/>
              <a:gd name="T25" fmla="*/ 2147483647 h 31"/>
              <a:gd name="T26" fmla="*/ 2147483647 w 18"/>
              <a:gd name="T27" fmla="*/ 2147483647 h 31"/>
              <a:gd name="T28" fmla="*/ 2147483647 w 18"/>
              <a:gd name="T29" fmla="*/ 2147483647 h 31"/>
              <a:gd name="T30" fmla="*/ 2147483647 w 18"/>
              <a:gd name="T31" fmla="*/ 2147483647 h 31"/>
              <a:gd name="T32" fmla="*/ 2147483647 w 18"/>
              <a:gd name="T33" fmla="*/ 2147483647 h 31"/>
              <a:gd name="T34" fmla="*/ 2147483647 w 18"/>
              <a:gd name="T35" fmla="*/ 2147483647 h 31"/>
              <a:gd name="T36" fmla="*/ 2147483647 w 18"/>
              <a:gd name="T37" fmla="*/ 2147483647 h 31"/>
              <a:gd name="T38" fmla="*/ 2147483647 w 18"/>
              <a:gd name="T39" fmla="*/ 0 h 31"/>
              <a:gd name="T40" fmla="*/ 2147483647 w 18"/>
              <a:gd name="T41" fmla="*/ 0 h 31"/>
              <a:gd name="T42" fmla="*/ 2147483647 w 18"/>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31"/>
              <a:gd name="T68" fmla="*/ 18 w 18"/>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31">
                <a:moveTo>
                  <a:pt x="18" y="31"/>
                </a:moveTo>
                <a:lnTo>
                  <a:pt x="18" y="31"/>
                </a:lnTo>
                <a:lnTo>
                  <a:pt x="16" y="31"/>
                </a:lnTo>
                <a:lnTo>
                  <a:pt x="14" y="31"/>
                </a:lnTo>
                <a:lnTo>
                  <a:pt x="11" y="30"/>
                </a:lnTo>
                <a:lnTo>
                  <a:pt x="9" y="29"/>
                </a:lnTo>
                <a:lnTo>
                  <a:pt x="7" y="27"/>
                </a:lnTo>
                <a:lnTo>
                  <a:pt x="4" y="25"/>
                </a:lnTo>
                <a:lnTo>
                  <a:pt x="2" y="23"/>
                </a:lnTo>
                <a:lnTo>
                  <a:pt x="1" y="21"/>
                </a:lnTo>
                <a:lnTo>
                  <a:pt x="0" y="18"/>
                </a:lnTo>
                <a:lnTo>
                  <a:pt x="0" y="16"/>
                </a:lnTo>
                <a:lnTo>
                  <a:pt x="0" y="13"/>
                </a:lnTo>
                <a:lnTo>
                  <a:pt x="1" y="10"/>
                </a:lnTo>
                <a:lnTo>
                  <a:pt x="2" y="8"/>
                </a:lnTo>
                <a:lnTo>
                  <a:pt x="4" y="6"/>
                </a:lnTo>
                <a:lnTo>
                  <a:pt x="7" y="4"/>
                </a:lnTo>
                <a:lnTo>
                  <a:pt x="9" y="2"/>
                </a:lnTo>
                <a:lnTo>
                  <a:pt x="11" y="1"/>
                </a:lnTo>
                <a:lnTo>
                  <a:pt x="14" y="0"/>
                </a:lnTo>
                <a:lnTo>
                  <a:pt x="18" y="31"/>
                </a:lnTo>
                <a:close/>
              </a:path>
            </a:pathLst>
          </a:custGeom>
          <a:solidFill>
            <a:srgbClr val="000000"/>
          </a:solidFill>
          <a:ln w="0">
            <a:solidFill>
              <a:srgbClr val="000000"/>
            </a:solidFill>
            <a:round/>
            <a:headEnd/>
            <a:tailEnd/>
          </a:ln>
        </p:spPr>
        <p:txBody>
          <a:bodyPr/>
          <a:lstStyle/>
          <a:p>
            <a:endParaRPr lang="en-US"/>
          </a:p>
        </p:txBody>
      </p:sp>
      <p:sp>
        <p:nvSpPr>
          <p:cNvPr id="68442" name="Freeform 856"/>
          <p:cNvSpPr>
            <a:spLocks noChangeAspect="1"/>
          </p:cNvSpPr>
          <p:nvPr/>
        </p:nvSpPr>
        <p:spPr bwMode="auto">
          <a:xfrm>
            <a:off x="8632825" y="4332288"/>
            <a:ext cx="3175" cy="9525"/>
          </a:xfrm>
          <a:custGeom>
            <a:avLst/>
            <a:gdLst>
              <a:gd name="T0" fmla="*/ 0 w 2"/>
              <a:gd name="T1" fmla="*/ 2147483647 h 31"/>
              <a:gd name="T2" fmla="*/ 2147483647 w 2"/>
              <a:gd name="T3" fmla="*/ 0 h 31"/>
              <a:gd name="T4" fmla="*/ 0 w 2"/>
              <a:gd name="T5" fmla="*/ 2147483647 h 31"/>
              <a:gd name="T6" fmla="*/ 0 60000 65536"/>
              <a:gd name="T7" fmla="*/ 0 60000 65536"/>
              <a:gd name="T8" fmla="*/ 0 60000 65536"/>
              <a:gd name="T9" fmla="*/ 0 w 2"/>
              <a:gd name="T10" fmla="*/ 0 h 31"/>
              <a:gd name="T11" fmla="*/ 2 w 2"/>
              <a:gd name="T12" fmla="*/ 31 h 31"/>
            </a:gdLst>
            <a:ahLst/>
            <a:cxnLst>
              <a:cxn ang="T6">
                <a:pos x="T0" y="T1"/>
              </a:cxn>
              <a:cxn ang="T7">
                <a:pos x="T2" y="T3"/>
              </a:cxn>
              <a:cxn ang="T8">
                <a:pos x="T4" y="T5"/>
              </a:cxn>
            </a:cxnLst>
            <a:rect l="T9" t="T10" r="T11" b="T12"/>
            <a:pathLst>
              <a:path w="2" h="31">
                <a:moveTo>
                  <a:pt x="0" y="31"/>
                </a:moveTo>
                <a:lnTo>
                  <a:pt x="2" y="0"/>
                </a:lnTo>
                <a:lnTo>
                  <a:pt x="0" y="31"/>
                </a:lnTo>
                <a:close/>
              </a:path>
            </a:pathLst>
          </a:custGeom>
          <a:solidFill>
            <a:srgbClr val="000000"/>
          </a:solidFill>
          <a:ln w="0">
            <a:solidFill>
              <a:srgbClr val="000000"/>
            </a:solidFill>
            <a:round/>
            <a:headEnd/>
            <a:tailEnd/>
          </a:ln>
        </p:spPr>
        <p:txBody>
          <a:bodyPr/>
          <a:lstStyle/>
          <a:p>
            <a:endParaRPr lang="en-US"/>
          </a:p>
        </p:txBody>
      </p:sp>
      <p:sp>
        <p:nvSpPr>
          <p:cNvPr id="68443" name="Freeform 857"/>
          <p:cNvSpPr>
            <a:spLocks noChangeAspect="1"/>
          </p:cNvSpPr>
          <p:nvPr/>
        </p:nvSpPr>
        <p:spPr bwMode="auto">
          <a:xfrm>
            <a:off x="8640763" y="4359275"/>
            <a:ext cx="22225" cy="11113"/>
          </a:xfrm>
          <a:custGeom>
            <a:avLst/>
            <a:gdLst>
              <a:gd name="T0" fmla="*/ 2147483647 w 55"/>
              <a:gd name="T1" fmla="*/ 2147483647 h 39"/>
              <a:gd name="T2" fmla="*/ 0 w 55"/>
              <a:gd name="T3" fmla="*/ 2147483647 h 39"/>
              <a:gd name="T4" fmla="*/ 2147483647 w 55"/>
              <a:gd name="T5" fmla="*/ 0 h 39"/>
              <a:gd name="T6" fmla="*/ 2147483647 w 55"/>
              <a:gd name="T7" fmla="*/ 2147483647 h 39"/>
              <a:gd name="T8" fmla="*/ 2147483647 w 55"/>
              <a:gd name="T9" fmla="*/ 2147483647 h 39"/>
              <a:gd name="T10" fmla="*/ 2147483647 w 55"/>
              <a:gd name="T11" fmla="*/ 2147483647 h 39"/>
              <a:gd name="T12" fmla="*/ 2147483647 w 55"/>
              <a:gd name="T13" fmla="*/ 2147483647 h 39"/>
              <a:gd name="T14" fmla="*/ 0 60000 65536"/>
              <a:gd name="T15" fmla="*/ 0 60000 65536"/>
              <a:gd name="T16" fmla="*/ 0 60000 65536"/>
              <a:gd name="T17" fmla="*/ 0 60000 65536"/>
              <a:gd name="T18" fmla="*/ 0 60000 65536"/>
              <a:gd name="T19" fmla="*/ 0 60000 65536"/>
              <a:gd name="T20" fmla="*/ 0 60000 65536"/>
              <a:gd name="T21" fmla="*/ 0 w 55"/>
              <a:gd name="T22" fmla="*/ 0 h 39"/>
              <a:gd name="T23" fmla="*/ 55 w 55"/>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39">
                <a:moveTo>
                  <a:pt x="4" y="39"/>
                </a:moveTo>
                <a:lnTo>
                  <a:pt x="0" y="8"/>
                </a:lnTo>
                <a:lnTo>
                  <a:pt x="47" y="0"/>
                </a:lnTo>
                <a:lnTo>
                  <a:pt x="44" y="1"/>
                </a:lnTo>
                <a:lnTo>
                  <a:pt x="55" y="30"/>
                </a:lnTo>
                <a:lnTo>
                  <a:pt x="53" y="31"/>
                </a:lnTo>
                <a:lnTo>
                  <a:pt x="4" y="39"/>
                </a:lnTo>
                <a:close/>
              </a:path>
            </a:pathLst>
          </a:custGeom>
          <a:solidFill>
            <a:srgbClr val="000000"/>
          </a:solidFill>
          <a:ln w="0">
            <a:solidFill>
              <a:srgbClr val="000000"/>
            </a:solidFill>
            <a:round/>
            <a:headEnd/>
            <a:tailEnd/>
          </a:ln>
        </p:spPr>
        <p:txBody>
          <a:bodyPr/>
          <a:lstStyle/>
          <a:p>
            <a:endParaRPr lang="en-US"/>
          </a:p>
        </p:txBody>
      </p:sp>
      <p:sp>
        <p:nvSpPr>
          <p:cNvPr id="68444" name="Freeform 858"/>
          <p:cNvSpPr>
            <a:spLocks noChangeAspect="1"/>
          </p:cNvSpPr>
          <p:nvPr/>
        </p:nvSpPr>
        <p:spPr bwMode="auto">
          <a:xfrm>
            <a:off x="8658225" y="4356100"/>
            <a:ext cx="15875" cy="12700"/>
          </a:xfrm>
          <a:custGeom>
            <a:avLst/>
            <a:gdLst>
              <a:gd name="T0" fmla="*/ 2147483647 w 46"/>
              <a:gd name="T1" fmla="*/ 2147483647 h 40"/>
              <a:gd name="T2" fmla="*/ 0 w 46"/>
              <a:gd name="T3" fmla="*/ 2147483647 h 40"/>
              <a:gd name="T4" fmla="*/ 2147483647 w 46"/>
              <a:gd name="T5" fmla="*/ 0 h 40"/>
              <a:gd name="T6" fmla="*/ 2147483647 w 46"/>
              <a:gd name="T7" fmla="*/ 2147483647 h 40"/>
              <a:gd name="T8" fmla="*/ 2147483647 w 46"/>
              <a:gd name="T9" fmla="*/ 2147483647 h 40"/>
              <a:gd name="T10" fmla="*/ 2147483647 w 46"/>
              <a:gd name="T11" fmla="*/ 2147483647 h 40"/>
              <a:gd name="T12" fmla="*/ 2147483647 w 46"/>
              <a:gd name="T13" fmla="*/ 2147483647 h 40"/>
              <a:gd name="T14" fmla="*/ 0 60000 65536"/>
              <a:gd name="T15" fmla="*/ 0 60000 65536"/>
              <a:gd name="T16" fmla="*/ 0 60000 65536"/>
              <a:gd name="T17" fmla="*/ 0 60000 65536"/>
              <a:gd name="T18" fmla="*/ 0 60000 65536"/>
              <a:gd name="T19" fmla="*/ 0 60000 65536"/>
              <a:gd name="T20" fmla="*/ 0 60000 65536"/>
              <a:gd name="T21" fmla="*/ 0 w 46"/>
              <a:gd name="T22" fmla="*/ 0 h 40"/>
              <a:gd name="T23" fmla="*/ 46 w 46"/>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40">
                <a:moveTo>
                  <a:pt x="11" y="40"/>
                </a:moveTo>
                <a:lnTo>
                  <a:pt x="0" y="11"/>
                </a:lnTo>
                <a:lnTo>
                  <a:pt x="29" y="0"/>
                </a:lnTo>
                <a:lnTo>
                  <a:pt x="27" y="1"/>
                </a:lnTo>
                <a:lnTo>
                  <a:pt x="46" y="26"/>
                </a:lnTo>
                <a:lnTo>
                  <a:pt x="45" y="27"/>
                </a:lnTo>
                <a:lnTo>
                  <a:pt x="11" y="40"/>
                </a:lnTo>
                <a:close/>
              </a:path>
            </a:pathLst>
          </a:custGeom>
          <a:solidFill>
            <a:srgbClr val="000000"/>
          </a:solidFill>
          <a:ln w="0">
            <a:solidFill>
              <a:srgbClr val="000000"/>
            </a:solidFill>
            <a:round/>
            <a:headEnd/>
            <a:tailEnd/>
          </a:ln>
        </p:spPr>
        <p:txBody>
          <a:bodyPr/>
          <a:lstStyle/>
          <a:p>
            <a:endParaRPr lang="en-US"/>
          </a:p>
        </p:txBody>
      </p:sp>
      <p:sp>
        <p:nvSpPr>
          <p:cNvPr id="68445" name="Freeform 859"/>
          <p:cNvSpPr>
            <a:spLocks noChangeAspect="1"/>
          </p:cNvSpPr>
          <p:nvPr/>
        </p:nvSpPr>
        <p:spPr bwMode="auto">
          <a:xfrm>
            <a:off x="8666163" y="4352925"/>
            <a:ext cx="14287" cy="11113"/>
          </a:xfrm>
          <a:custGeom>
            <a:avLst/>
            <a:gdLst>
              <a:gd name="T0" fmla="*/ 2147483647 w 42"/>
              <a:gd name="T1" fmla="*/ 2147483647 h 33"/>
              <a:gd name="T2" fmla="*/ 0 w 42"/>
              <a:gd name="T3" fmla="*/ 2147483647 h 33"/>
              <a:gd name="T4" fmla="*/ 2147483647 w 42"/>
              <a:gd name="T5" fmla="*/ 0 h 33"/>
              <a:gd name="T6" fmla="*/ 2147483647 w 42"/>
              <a:gd name="T7" fmla="*/ 2147483647 h 33"/>
              <a:gd name="T8" fmla="*/ 2147483647 w 42"/>
              <a:gd name="T9" fmla="*/ 2147483647 h 33"/>
              <a:gd name="T10" fmla="*/ 2147483647 w 42"/>
              <a:gd name="T11" fmla="*/ 2147483647 h 33"/>
              <a:gd name="T12" fmla="*/ 2147483647 w 42"/>
              <a:gd name="T13" fmla="*/ 2147483647 h 33"/>
              <a:gd name="T14" fmla="*/ 0 60000 65536"/>
              <a:gd name="T15" fmla="*/ 0 60000 65536"/>
              <a:gd name="T16" fmla="*/ 0 60000 65536"/>
              <a:gd name="T17" fmla="*/ 0 60000 65536"/>
              <a:gd name="T18" fmla="*/ 0 60000 65536"/>
              <a:gd name="T19" fmla="*/ 0 60000 65536"/>
              <a:gd name="T20" fmla="*/ 0 60000 65536"/>
              <a:gd name="T21" fmla="*/ 0 w 42"/>
              <a:gd name="T22" fmla="*/ 0 h 33"/>
              <a:gd name="T23" fmla="*/ 42 w 42"/>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33">
                <a:moveTo>
                  <a:pt x="19" y="33"/>
                </a:moveTo>
                <a:lnTo>
                  <a:pt x="0" y="8"/>
                </a:lnTo>
                <a:lnTo>
                  <a:pt x="12" y="0"/>
                </a:lnTo>
                <a:lnTo>
                  <a:pt x="11" y="6"/>
                </a:lnTo>
                <a:lnTo>
                  <a:pt x="42" y="10"/>
                </a:lnTo>
                <a:lnTo>
                  <a:pt x="41" y="17"/>
                </a:lnTo>
                <a:lnTo>
                  <a:pt x="19" y="33"/>
                </a:lnTo>
                <a:close/>
              </a:path>
            </a:pathLst>
          </a:custGeom>
          <a:solidFill>
            <a:srgbClr val="000000"/>
          </a:solidFill>
          <a:ln w="0">
            <a:solidFill>
              <a:srgbClr val="000000"/>
            </a:solidFill>
            <a:round/>
            <a:headEnd/>
            <a:tailEnd/>
          </a:ln>
        </p:spPr>
        <p:txBody>
          <a:bodyPr/>
          <a:lstStyle/>
          <a:p>
            <a:endParaRPr lang="en-US"/>
          </a:p>
        </p:txBody>
      </p:sp>
      <p:sp>
        <p:nvSpPr>
          <p:cNvPr id="68446" name="Freeform 860"/>
          <p:cNvSpPr>
            <a:spLocks noChangeAspect="1"/>
          </p:cNvSpPr>
          <p:nvPr/>
        </p:nvSpPr>
        <p:spPr bwMode="auto">
          <a:xfrm>
            <a:off x="8670925" y="4348163"/>
            <a:ext cx="11113" cy="9525"/>
          </a:xfrm>
          <a:custGeom>
            <a:avLst/>
            <a:gdLst>
              <a:gd name="T0" fmla="*/ 2147483647 w 34"/>
              <a:gd name="T1" fmla="*/ 2147483647 h 25"/>
              <a:gd name="T2" fmla="*/ 0 w 34"/>
              <a:gd name="T3" fmla="*/ 2147483647 h 25"/>
              <a:gd name="T4" fmla="*/ 2147483647 w 34"/>
              <a:gd name="T5" fmla="*/ 2147483647 h 25"/>
              <a:gd name="T6" fmla="*/ 2147483647 w 34"/>
              <a:gd name="T7" fmla="*/ 2147483647 h 25"/>
              <a:gd name="T8" fmla="*/ 2147483647 w 34"/>
              <a:gd name="T9" fmla="*/ 0 h 25"/>
              <a:gd name="T10" fmla="*/ 2147483647 w 34"/>
              <a:gd name="T11" fmla="*/ 2147483647 h 25"/>
              <a:gd name="T12" fmla="*/ 2147483647 w 34"/>
              <a:gd name="T13" fmla="*/ 2147483647 h 25"/>
              <a:gd name="T14" fmla="*/ 0 60000 65536"/>
              <a:gd name="T15" fmla="*/ 0 60000 65536"/>
              <a:gd name="T16" fmla="*/ 0 60000 65536"/>
              <a:gd name="T17" fmla="*/ 0 60000 65536"/>
              <a:gd name="T18" fmla="*/ 0 60000 65536"/>
              <a:gd name="T19" fmla="*/ 0 60000 65536"/>
              <a:gd name="T20" fmla="*/ 0 60000 65536"/>
              <a:gd name="T21" fmla="*/ 0 w 34"/>
              <a:gd name="T22" fmla="*/ 0 h 25"/>
              <a:gd name="T23" fmla="*/ 34 w 34"/>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25">
                <a:moveTo>
                  <a:pt x="31" y="25"/>
                </a:moveTo>
                <a:lnTo>
                  <a:pt x="0" y="21"/>
                </a:lnTo>
                <a:lnTo>
                  <a:pt x="1" y="15"/>
                </a:lnTo>
                <a:lnTo>
                  <a:pt x="6" y="20"/>
                </a:lnTo>
                <a:lnTo>
                  <a:pt x="29" y="0"/>
                </a:lnTo>
                <a:lnTo>
                  <a:pt x="34" y="5"/>
                </a:lnTo>
                <a:lnTo>
                  <a:pt x="31" y="25"/>
                </a:lnTo>
                <a:close/>
              </a:path>
            </a:pathLst>
          </a:custGeom>
          <a:solidFill>
            <a:srgbClr val="000000"/>
          </a:solidFill>
          <a:ln w="0">
            <a:solidFill>
              <a:srgbClr val="000000"/>
            </a:solidFill>
            <a:round/>
            <a:headEnd/>
            <a:tailEnd/>
          </a:ln>
        </p:spPr>
        <p:txBody>
          <a:bodyPr/>
          <a:lstStyle/>
          <a:p>
            <a:endParaRPr lang="en-US"/>
          </a:p>
        </p:txBody>
      </p:sp>
      <p:sp>
        <p:nvSpPr>
          <p:cNvPr id="68447" name="Freeform 861"/>
          <p:cNvSpPr>
            <a:spLocks noChangeAspect="1"/>
          </p:cNvSpPr>
          <p:nvPr/>
        </p:nvSpPr>
        <p:spPr bwMode="auto">
          <a:xfrm>
            <a:off x="8670925" y="4340225"/>
            <a:ext cx="9525" cy="15875"/>
          </a:xfrm>
          <a:custGeom>
            <a:avLst/>
            <a:gdLst>
              <a:gd name="T0" fmla="*/ 2147483647 w 32"/>
              <a:gd name="T1" fmla="*/ 2147483647 h 38"/>
              <a:gd name="T2" fmla="*/ 2147483647 w 32"/>
              <a:gd name="T3" fmla="*/ 2147483647 h 38"/>
              <a:gd name="T4" fmla="*/ 0 w 32"/>
              <a:gd name="T5" fmla="*/ 2147483647 h 38"/>
              <a:gd name="T6" fmla="*/ 2147483647 w 32"/>
              <a:gd name="T7" fmla="*/ 2147483647 h 38"/>
              <a:gd name="T8" fmla="*/ 2147483647 w 32"/>
              <a:gd name="T9" fmla="*/ 0 h 38"/>
              <a:gd name="T10" fmla="*/ 2147483647 w 32"/>
              <a:gd name="T11" fmla="*/ 2147483647 h 38"/>
              <a:gd name="T12" fmla="*/ 2147483647 w 32"/>
              <a:gd name="T13" fmla="*/ 2147483647 h 38"/>
              <a:gd name="T14" fmla="*/ 0 60000 65536"/>
              <a:gd name="T15" fmla="*/ 0 60000 65536"/>
              <a:gd name="T16" fmla="*/ 0 60000 65536"/>
              <a:gd name="T17" fmla="*/ 0 60000 65536"/>
              <a:gd name="T18" fmla="*/ 0 60000 65536"/>
              <a:gd name="T19" fmla="*/ 0 60000 65536"/>
              <a:gd name="T20" fmla="*/ 0 60000 65536"/>
              <a:gd name="T21" fmla="*/ 0 w 32"/>
              <a:gd name="T22" fmla="*/ 0 h 38"/>
              <a:gd name="T23" fmla="*/ 32 w 32"/>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8">
                <a:moveTo>
                  <a:pt x="32" y="18"/>
                </a:moveTo>
                <a:lnTo>
                  <a:pt x="9" y="38"/>
                </a:lnTo>
                <a:lnTo>
                  <a:pt x="0" y="28"/>
                </a:lnTo>
                <a:lnTo>
                  <a:pt x="2" y="29"/>
                </a:lnTo>
                <a:lnTo>
                  <a:pt x="14" y="0"/>
                </a:lnTo>
                <a:lnTo>
                  <a:pt x="16" y="1"/>
                </a:lnTo>
                <a:lnTo>
                  <a:pt x="32" y="18"/>
                </a:lnTo>
                <a:close/>
              </a:path>
            </a:pathLst>
          </a:custGeom>
          <a:solidFill>
            <a:srgbClr val="000000"/>
          </a:solidFill>
          <a:ln w="0">
            <a:solidFill>
              <a:srgbClr val="000000"/>
            </a:solidFill>
            <a:round/>
            <a:headEnd/>
            <a:tailEnd/>
          </a:ln>
        </p:spPr>
        <p:txBody>
          <a:bodyPr/>
          <a:lstStyle/>
          <a:p>
            <a:endParaRPr lang="en-US"/>
          </a:p>
        </p:txBody>
      </p:sp>
      <p:sp>
        <p:nvSpPr>
          <p:cNvPr id="68448" name="Freeform 862"/>
          <p:cNvSpPr>
            <a:spLocks noChangeAspect="1"/>
          </p:cNvSpPr>
          <p:nvPr/>
        </p:nvSpPr>
        <p:spPr bwMode="auto">
          <a:xfrm>
            <a:off x="8662988" y="4337050"/>
            <a:ext cx="11112" cy="14288"/>
          </a:xfrm>
          <a:custGeom>
            <a:avLst/>
            <a:gdLst>
              <a:gd name="T0" fmla="*/ 2147483647 w 37"/>
              <a:gd name="T1" fmla="*/ 2147483647 h 42"/>
              <a:gd name="T2" fmla="*/ 2147483647 w 37"/>
              <a:gd name="T3" fmla="*/ 2147483647 h 42"/>
              <a:gd name="T4" fmla="*/ 0 w 37"/>
              <a:gd name="T5" fmla="*/ 2147483647 h 42"/>
              <a:gd name="T6" fmla="*/ 2147483647 w 37"/>
              <a:gd name="T7" fmla="*/ 2147483647 h 42"/>
              <a:gd name="T8" fmla="*/ 2147483647 w 37"/>
              <a:gd name="T9" fmla="*/ 0 h 42"/>
              <a:gd name="T10" fmla="*/ 2147483647 w 37"/>
              <a:gd name="T11" fmla="*/ 0 h 42"/>
              <a:gd name="T12" fmla="*/ 2147483647 w 37"/>
              <a:gd name="T13" fmla="*/ 2147483647 h 42"/>
              <a:gd name="T14" fmla="*/ 0 60000 65536"/>
              <a:gd name="T15" fmla="*/ 0 60000 65536"/>
              <a:gd name="T16" fmla="*/ 0 60000 65536"/>
              <a:gd name="T17" fmla="*/ 0 60000 65536"/>
              <a:gd name="T18" fmla="*/ 0 60000 65536"/>
              <a:gd name="T19" fmla="*/ 0 60000 65536"/>
              <a:gd name="T20" fmla="*/ 0 60000 65536"/>
              <a:gd name="T21" fmla="*/ 0 w 37"/>
              <a:gd name="T22" fmla="*/ 0 h 42"/>
              <a:gd name="T23" fmla="*/ 37 w 37"/>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42">
                <a:moveTo>
                  <a:pt x="37" y="13"/>
                </a:moveTo>
                <a:lnTo>
                  <a:pt x="25" y="42"/>
                </a:lnTo>
                <a:lnTo>
                  <a:pt x="0" y="32"/>
                </a:lnTo>
                <a:lnTo>
                  <a:pt x="2" y="32"/>
                </a:lnTo>
                <a:lnTo>
                  <a:pt x="8" y="0"/>
                </a:lnTo>
                <a:lnTo>
                  <a:pt x="10" y="0"/>
                </a:lnTo>
                <a:lnTo>
                  <a:pt x="37" y="13"/>
                </a:lnTo>
                <a:close/>
              </a:path>
            </a:pathLst>
          </a:custGeom>
          <a:solidFill>
            <a:srgbClr val="000000"/>
          </a:solidFill>
          <a:ln w="0">
            <a:solidFill>
              <a:srgbClr val="000000"/>
            </a:solidFill>
            <a:round/>
            <a:headEnd/>
            <a:tailEnd/>
          </a:ln>
        </p:spPr>
        <p:txBody>
          <a:bodyPr/>
          <a:lstStyle/>
          <a:p>
            <a:endParaRPr lang="en-US"/>
          </a:p>
        </p:txBody>
      </p:sp>
      <p:sp>
        <p:nvSpPr>
          <p:cNvPr id="68449" name="Freeform 863"/>
          <p:cNvSpPr>
            <a:spLocks noChangeAspect="1"/>
          </p:cNvSpPr>
          <p:nvPr/>
        </p:nvSpPr>
        <p:spPr bwMode="auto">
          <a:xfrm>
            <a:off x="8647113" y="4333875"/>
            <a:ext cx="17462" cy="14288"/>
          </a:xfrm>
          <a:custGeom>
            <a:avLst/>
            <a:gdLst>
              <a:gd name="T0" fmla="*/ 2147483647 w 47"/>
              <a:gd name="T1" fmla="*/ 2147483647 h 41"/>
              <a:gd name="T2" fmla="*/ 2147483647 w 47"/>
              <a:gd name="T3" fmla="*/ 2147483647 h 41"/>
              <a:gd name="T4" fmla="*/ 0 w 47"/>
              <a:gd name="T5" fmla="*/ 2147483647 h 41"/>
              <a:gd name="T6" fmla="*/ 2147483647 w 47"/>
              <a:gd name="T7" fmla="*/ 2147483647 h 41"/>
              <a:gd name="T8" fmla="*/ 2147483647 w 47"/>
              <a:gd name="T9" fmla="*/ 0 h 41"/>
              <a:gd name="T10" fmla="*/ 2147483647 w 47"/>
              <a:gd name="T11" fmla="*/ 2147483647 h 41"/>
              <a:gd name="T12" fmla="*/ 2147483647 w 47"/>
              <a:gd name="T13" fmla="*/ 2147483647 h 41"/>
              <a:gd name="T14" fmla="*/ 0 60000 65536"/>
              <a:gd name="T15" fmla="*/ 0 60000 65536"/>
              <a:gd name="T16" fmla="*/ 0 60000 65536"/>
              <a:gd name="T17" fmla="*/ 0 60000 65536"/>
              <a:gd name="T18" fmla="*/ 0 60000 65536"/>
              <a:gd name="T19" fmla="*/ 0 60000 65536"/>
              <a:gd name="T20" fmla="*/ 0 60000 65536"/>
              <a:gd name="T21" fmla="*/ 0 w 47"/>
              <a:gd name="T22" fmla="*/ 0 h 41"/>
              <a:gd name="T23" fmla="*/ 47 w 47"/>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41">
                <a:moveTo>
                  <a:pt x="47" y="9"/>
                </a:moveTo>
                <a:lnTo>
                  <a:pt x="41" y="41"/>
                </a:lnTo>
                <a:lnTo>
                  <a:pt x="0" y="30"/>
                </a:lnTo>
                <a:lnTo>
                  <a:pt x="5" y="31"/>
                </a:lnTo>
                <a:lnTo>
                  <a:pt x="7" y="0"/>
                </a:lnTo>
                <a:lnTo>
                  <a:pt x="11" y="1"/>
                </a:lnTo>
                <a:lnTo>
                  <a:pt x="47" y="9"/>
                </a:lnTo>
                <a:close/>
              </a:path>
            </a:pathLst>
          </a:custGeom>
          <a:solidFill>
            <a:srgbClr val="000000"/>
          </a:solidFill>
          <a:ln w="0">
            <a:solidFill>
              <a:srgbClr val="000000"/>
            </a:solidFill>
            <a:round/>
            <a:headEnd/>
            <a:tailEnd/>
          </a:ln>
        </p:spPr>
        <p:txBody>
          <a:bodyPr/>
          <a:lstStyle/>
          <a:p>
            <a:endParaRPr lang="en-US"/>
          </a:p>
        </p:txBody>
      </p:sp>
      <p:sp>
        <p:nvSpPr>
          <p:cNvPr id="68450" name="Freeform 864"/>
          <p:cNvSpPr>
            <a:spLocks noChangeAspect="1"/>
          </p:cNvSpPr>
          <p:nvPr/>
        </p:nvSpPr>
        <p:spPr bwMode="auto">
          <a:xfrm>
            <a:off x="8632825" y="4332288"/>
            <a:ext cx="15875" cy="11112"/>
          </a:xfrm>
          <a:custGeom>
            <a:avLst/>
            <a:gdLst>
              <a:gd name="T0" fmla="*/ 2147483647 w 52"/>
              <a:gd name="T1" fmla="*/ 2147483647 h 37"/>
              <a:gd name="T2" fmla="*/ 2147483647 w 52"/>
              <a:gd name="T3" fmla="*/ 2147483647 h 37"/>
              <a:gd name="T4" fmla="*/ 0 w 52"/>
              <a:gd name="T5" fmla="*/ 2147483647 h 37"/>
              <a:gd name="T6" fmla="*/ 2147483647 w 52"/>
              <a:gd name="T7" fmla="*/ 0 h 37"/>
              <a:gd name="T8" fmla="*/ 2147483647 w 52"/>
              <a:gd name="T9" fmla="*/ 2147483647 h 37"/>
              <a:gd name="T10" fmla="*/ 0 60000 65536"/>
              <a:gd name="T11" fmla="*/ 0 60000 65536"/>
              <a:gd name="T12" fmla="*/ 0 60000 65536"/>
              <a:gd name="T13" fmla="*/ 0 60000 65536"/>
              <a:gd name="T14" fmla="*/ 0 60000 65536"/>
              <a:gd name="T15" fmla="*/ 0 w 52"/>
              <a:gd name="T16" fmla="*/ 0 h 37"/>
              <a:gd name="T17" fmla="*/ 52 w 52"/>
              <a:gd name="T18" fmla="*/ 37 h 37"/>
            </a:gdLst>
            <a:ahLst/>
            <a:cxnLst>
              <a:cxn ang="T10">
                <a:pos x="T0" y="T1"/>
              </a:cxn>
              <a:cxn ang="T11">
                <a:pos x="T2" y="T3"/>
              </a:cxn>
              <a:cxn ang="T12">
                <a:pos x="T4" y="T5"/>
              </a:cxn>
              <a:cxn ang="T13">
                <a:pos x="T6" y="T7"/>
              </a:cxn>
              <a:cxn ang="T14">
                <a:pos x="T8" y="T9"/>
              </a:cxn>
            </a:cxnLst>
            <a:rect l="T15" t="T16" r="T17" b="T18"/>
            <a:pathLst>
              <a:path w="52" h="37">
                <a:moveTo>
                  <a:pt x="52" y="6"/>
                </a:moveTo>
                <a:lnTo>
                  <a:pt x="50" y="37"/>
                </a:lnTo>
                <a:lnTo>
                  <a:pt x="0" y="31"/>
                </a:lnTo>
                <a:lnTo>
                  <a:pt x="2" y="0"/>
                </a:lnTo>
                <a:lnTo>
                  <a:pt x="52" y="6"/>
                </a:lnTo>
                <a:close/>
              </a:path>
            </a:pathLst>
          </a:custGeom>
          <a:solidFill>
            <a:srgbClr val="000000"/>
          </a:solidFill>
          <a:ln w="0">
            <a:solidFill>
              <a:srgbClr val="000000"/>
            </a:solidFill>
            <a:round/>
            <a:headEnd/>
            <a:tailEnd/>
          </a:ln>
        </p:spPr>
        <p:txBody>
          <a:bodyPr/>
          <a:lstStyle/>
          <a:p>
            <a:endParaRPr lang="en-US"/>
          </a:p>
        </p:txBody>
      </p:sp>
      <p:sp>
        <p:nvSpPr>
          <p:cNvPr id="68451" name="Freeform 865"/>
          <p:cNvSpPr>
            <a:spLocks noChangeAspect="1"/>
          </p:cNvSpPr>
          <p:nvPr/>
        </p:nvSpPr>
        <p:spPr bwMode="auto">
          <a:xfrm>
            <a:off x="8569325" y="4365625"/>
            <a:ext cx="79375" cy="33338"/>
          </a:xfrm>
          <a:custGeom>
            <a:avLst/>
            <a:gdLst>
              <a:gd name="T0" fmla="*/ 2147483647 w 233"/>
              <a:gd name="T1" fmla="*/ 2147483647 h 93"/>
              <a:gd name="T2" fmla="*/ 2147483647 w 233"/>
              <a:gd name="T3" fmla="*/ 0 h 93"/>
              <a:gd name="T4" fmla="*/ 0 w 233"/>
              <a:gd name="T5" fmla="*/ 2147483647 h 93"/>
              <a:gd name="T6" fmla="*/ 2147483647 w 233"/>
              <a:gd name="T7" fmla="*/ 2147483647 h 93"/>
              <a:gd name="T8" fmla="*/ 2147483647 w 233"/>
              <a:gd name="T9" fmla="*/ 2147483647 h 93"/>
              <a:gd name="T10" fmla="*/ 2147483647 w 233"/>
              <a:gd name="T11" fmla="*/ 2147483647 h 93"/>
              <a:gd name="T12" fmla="*/ 2147483647 w 233"/>
              <a:gd name="T13" fmla="*/ 2147483647 h 93"/>
              <a:gd name="T14" fmla="*/ 2147483647 w 233"/>
              <a:gd name="T15" fmla="*/ 2147483647 h 93"/>
              <a:gd name="T16" fmla="*/ 2147483647 w 233"/>
              <a:gd name="T17" fmla="*/ 2147483647 h 93"/>
              <a:gd name="T18" fmla="*/ 2147483647 w 233"/>
              <a:gd name="T19" fmla="*/ 2147483647 h 93"/>
              <a:gd name="T20" fmla="*/ 2147483647 w 233"/>
              <a:gd name="T21" fmla="*/ 2147483647 h 93"/>
              <a:gd name="T22" fmla="*/ 2147483647 w 233"/>
              <a:gd name="T23" fmla="*/ 2147483647 h 93"/>
              <a:gd name="T24" fmla="*/ 2147483647 w 233"/>
              <a:gd name="T25" fmla="*/ 2147483647 h 93"/>
              <a:gd name="T26" fmla="*/ 2147483647 w 233"/>
              <a:gd name="T27" fmla="*/ 2147483647 h 93"/>
              <a:gd name="T28" fmla="*/ 2147483647 w 233"/>
              <a:gd name="T29" fmla="*/ 2147483647 h 93"/>
              <a:gd name="T30" fmla="*/ 2147483647 w 233"/>
              <a:gd name="T31" fmla="*/ 2147483647 h 93"/>
              <a:gd name="T32" fmla="*/ 2147483647 w 233"/>
              <a:gd name="T33" fmla="*/ 2147483647 h 93"/>
              <a:gd name="T34" fmla="*/ 2147483647 w 233"/>
              <a:gd name="T35" fmla="*/ 2147483647 h 93"/>
              <a:gd name="T36" fmla="*/ 2147483647 w 233"/>
              <a:gd name="T37" fmla="*/ 2147483647 h 93"/>
              <a:gd name="T38" fmla="*/ 2147483647 w 233"/>
              <a:gd name="T39" fmla="*/ 2147483647 h 93"/>
              <a:gd name="T40" fmla="*/ 2147483647 w 233"/>
              <a:gd name="T41" fmla="*/ 2147483647 h 93"/>
              <a:gd name="T42" fmla="*/ 2147483647 w 233"/>
              <a:gd name="T43" fmla="*/ 2147483647 h 93"/>
              <a:gd name="T44" fmla="*/ 2147483647 w 233"/>
              <a:gd name="T45" fmla="*/ 2147483647 h 93"/>
              <a:gd name="T46" fmla="*/ 2147483647 w 233"/>
              <a:gd name="T47" fmla="*/ 2147483647 h 93"/>
              <a:gd name="T48" fmla="*/ 2147483647 w 233"/>
              <a:gd name="T49" fmla="*/ 2147483647 h 93"/>
              <a:gd name="T50" fmla="*/ 2147483647 w 233"/>
              <a:gd name="T51" fmla="*/ 2147483647 h 93"/>
              <a:gd name="T52" fmla="*/ 2147483647 w 233"/>
              <a:gd name="T53" fmla="*/ 2147483647 h 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33"/>
              <a:gd name="T82" fmla="*/ 0 h 93"/>
              <a:gd name="T83" fmla="*/ 233 w 233"/>
              <a:gd name="T84" fmla="*/ 93 h 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33" h="93">
                <a:moveTo>
                  <a:pt x="227" y="4"/>
                </a:moveTo>
                <a:lnTo>
                  <a:pt x="5" y="0"/>
                </a:lnTo>
                <a:lnTo>
                  <a:pt x="0" y="4"/>
                </a:lnTo>
                <a:lnTo>
                  <a:pt x="12" y="7"/>
                </a:lnTo>
                <a:lnTo>
                  <a:pt x="25" y="15"/>
                </a:lnTo>
                <a:lnTo>
                  <a:pt x="36" y="25"/>
                </a:lnTo>
                <a:lnTo>
                  <a:pt x="47" y="37"/>
                </a:lnTo>
                <a:lnTo>
                  <a:pt x="55" y="47"/>
                </a:lnTo>
                <a:lnTo>
                  <a:pt x="62" y="58"/>
                </a:lnTo>
                <a:lnTo>
                  <a:pt x="65" y="62"/>
                </a:lnTo>
                <a:lnTo>
                  <a:pt x="68" y="65"/>
                </a:lnTo>
                <a:lnTo>
                  <a:pt x="71" y="67"/>
                </a:lnTo>
                <a:lnTo>
                  <a:pt x="84" y="80"/>
                </a:lnTo>
                <a:lnTo>
                  <a:pt x="97" y="89"/>
                </a:lnTo>
                <a:lnTo>
                  <a:pt x="108" y="93"/>
                </a:lnTo>
                <a:lnTo>
                  <a:pt x="119" y="93"/>
                </a:lnTo>
                <a:lnTo>
                  <a:pt x="129" y="90"/>
                </a:lnTo>
                <a:lnTo>
                  <a:pt x="138" y="84"/>
                </a:lnTo>
                <a:lnTo>
                  <a:pt x="147" y="74"/>
                </a:lnTo>
                <a:lnTo>
                  <a:pt x="156" y="63"/>
                </a:lnTo>
                <a:lnTo>
                  <a:pt x="166" y="48"/>
                </a:lnTo>
                <a:lnTo>
                  <a:pt x="177" y="36"/>
                </a:lnTo>
                <a:lnTo>
                  <a:pt x="185" y="27"/>
                </a:lnTo>
                <a:lnTo>
                  <a:pt x="194" y="19"/>
                </a:lnTo>
                <a:lnTo>
                  <a:pt x="212" y="10"/>
                </a:lnTo>
                <a:lnTo>
                  <a:pt x="233" y="4"/>
                </a:lnTo>
                <a:lnTo>
                  <a:pt x="227" y="4"/>
                </a:lnTo>
                <a:close/>
              </a:path>
            </a:pathLst>
          </a:custGeom>
          <a:solidFill>
            <a:srgbClr val="000000"/>
          </a:solidFill>
          <a:ln w="7938">
            <a:solidFill>
              <a:srgbClr val="000000"/>
            </a:solidFill>
            <a:round/>
            <a:headEnd/>
            <a:tailEnd/>
          </a:ln>
        </p:spPr>
        <p:txBody>
          <a:bodyPr/>
          <a:lstStyle/>
          <a:p>
            <a:endParaRPr lang="en-US"/>
          </a:p>
        </p:txBody>
      </p:sp>
      <p:sp>
        <p:nvSpPr>
          <p:cNvPr id="68452" name="Freeform 866"/>
          <p:cNvSpPr>
            <a:spLocks noChangeAspect="1"/>
          </p:cNvSpPr>
          <p:nvPr/>
        </p:nvSpPr>
        <p:spPr bwMode="auto">
          <a:xfrm>
            <a:off x="8570913" y="4360863"/>
            <a:ext cx="76200" cy="14287"/>
          </a:xfrm>
          <a:custGeom>
            <a:avLst/>
            <a:gdLst>
              <a:gd name="T0" fmla="*/ 2147483647 w 222"/>
              <a:gd name="T1" fmla="*/ 2147483647 h 35"/>
              <a:gd name="T2" fmla="*/ 2147483647 w 222"/>
              <a:gd name="T3" fmla="*/ 2147483647 h 35"/>
              <a:gd name="T4" fmla="*/ 0 w 222"/>
              <a:gd name="T5" fmla="*/ 2147483647 h 35"/>
              <a:gd name="T6" fmla="*/ 0 w 222"/>
              <a:gd name="T7" fmla="*/ 0 h 35"/>
              <a:gd name="T8" fmla="*/ 2147483647 w 222"/>
              <a:gd name="T9" fmla="*/ 2147483647 h 35"/>
              <a:gd name="T10" fmla="*/ 0 60000 65536"/>
              <a:gd name="T11" fmla="*/ 0 60000 65536"/>
              <a:gd name="T12" fmla="*/ 0 60000 65536"/>
              <a:gd name="T13" fmla="*/ 0 60000 65536"/>
              <a:gd name="T14" fmla="*/ 0 60000 65536"/>
              <a:gd name="T15" fmla="*/ 0 w 222"/>
              <a:gd name="T16" fmla="*/ 0 h 35"/>
              <a:gd name="T17" fmla="*/ 222 w 222"/>
              <a:gd name="T18" fmla="*/ 35 h 35"/>
            </a:gdLst>
            <a:ahLst/>
            <a:cxnLst>
              <a:cxn ang="T10">
                <a:pos x="T0" y="T1"/>
              </a:cxn>
              <a:cxn ang="T11">
                <a:pos x="T2" y="T3"/>
              </a:cxn>
              <a:cxn ang="T12">
                <a:pos x="T4" y="T5"/>
              </a:cxn>
              <a:cxn ang="T13">
                <a:pos x="T6" y="T7"/>
              </a:cxn>
              <a:cxn ang="T14">
                <a:pos x="T8" y="T9"/>
              </a:cxn>
            </a:cxnLst>
            <a:rect l="T15" t="T16" r="T17" b="T18"/>
            <a:pathLst>
              <a:path w="222" h="35">
                <a:moveTo>
                  <a:pt x="222" y="4"/>
                </a:moveTo>
                <a:lnTo>
                  <a:pt x="222" y="35"/>
                </a:lnTo>
                <a:lnTo>
                  <a:pt x="0" y="31"/>
                </a:lnTo>
                <a:lnTo>
                  <a:pt x="0" y="0"/>
                </a:lnTo>
                <a:lnTo>
                  <a:pt x="222" y="4"/>
                </a:lnTo>
                <a:close/>
              </a:path>
            </a:pathLst>
          </a:custGeom>
          <a:solidFill>
            <a:srgbClr val="000000"/>
          </a:solidFill>
          <a:ln w="0">
            <a:solidFill>
              <a:srgbClr val="000000"/>
            </a:solidFill>
            <a:round/>
            <a:headEnd/>
            <a:tailEnd/>
          </a:ln>
        </p:spPr>
        <p:txBody>
          <a:bodyPr/>
          <a:lstStyle/>
          <a:p>
            <a:endParaRPr lang="en-US"/>
          </a:p>
        </p:txBody>
      </p:sp>
      <p:sp>
        <p:nvSpPr>
          <p:cNvPr id="68453" name="Freeform 867"/>
          <p:cNvSpPr>
            <a:spLocks noChangeAspect="1"/>
          </p:cNvSpPr>
          <p:nvPr/>
        </p:nvSpPr>
        <p:spPr bwMode="auto">
          <a:xfrm>
            <a:off x="8566150" y="4360863"/>
            <a:ext cx="7938" cy="9525"/>
          </a:xfrm>
          <a:custGeom>
            <a:avLst/>
            <a:gdLst>
              <a:gd name="T0" fmla="*/ 2147483647 w 24"/>
              <a:gd name="T1" fmla="*/ 2147483647 h 32"/>
              <a:gd name="T2" fmla="*/ 2147483647 w 24"/>
              <a:gd name="T3" fmla="*/ 0 h 32"/>
              <a:gd name="T4" fmla="*/ 2147483647 w 24"/>
              <a:gd name="T5" fmla="*/ 2147483647 h 32"/>
              <a:gd name="T6" fmla="*/ 2147483647 w 24"/>
              <a:gd name="T7" fmla="*/ 2147483647 h 32"/>
              <a:gd name="T8" fmla="*/ 2147483647 w 24"/>
              <a:gd name="T9" fmla="*/ 2147483647 h 32"/>
              <a:gd name="T10" fmla="*/ 0 w 24"/>
              <a:gd name="T11" fmla="*/ 2147483647 h 32"/>
              <a:gd name="T12" fmla="*/ 2147483647 w 24"/>
              <a:gd name="T13" fmla="*/ 2147483647 h 32"/>
              <a:gd name="T14" fmla="*/ 0 60000 65536"/>
              <a:gd name="T15" fmla="*/ 0 60000 65536"/>
              <a:gd name="T16" fmla="*/ 0 60000 65536"/>
              <a:gd name="T17" fmla="*/ 0 60000 65536"/>
              <a:gd name="T18" fmla="*/ 0 60000 65536"/>
              <a:gd name="T19" fmla="*/ 0 60000 65536"/>
              <a:gd name="T20" fmla="*/ 0 60000 65536"/>
              <a:gd name="T21" fmla="*/ 0 w 24"/>
              <a:gd name="T22" fmla="*/ 0 h 32"/>
              <a:gd name="T23" fmla="*/ 24 w 2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32">
                <a:moveTo>
                  <a:pt x="5" y="3"/>
                </a:moveTo>
                <a:lnTo>
                  <a:pt x="14" y="0"/>
                </a:lnTo>
                <a:lnTo>
                  <a:pt x="14" y="31"/>
                </a:lnTo>
                <a:lnTo>
                  <a:pt x="24" y="28"/>
                </a:lnTo>
                <a:lnTo>
                  <a:pt x="18" y="32"/>
                </a:lnTo>
                <a:lnTo>
                  <a:pt x="0" y="7"/>
                </a:lnTo>
                <a:lnTo>
                  <a:pt x="5" y="3"/>
                </a:lnTo>
                <a:close/>
              </a:path>
            </a:pathLst>
          </a:custGeom>
          <a:solidFill>
            <a:srgbClr val="000000"/>
          </a:solidFill>
          <a:ln w="0">
            <a:solidFill>
              <a:srgbClr val="000000"/>
            </a:solidFill>
            <a:round/>
            <a:headEnd/>
            <a:tailEnd/>
          </a:ln>
        </p:spPr>
        <p:txBody>
          <a:bodyPr/>
          <a:lstStyle/>
          <a:p>
            <a:endParaRPr lang="en-US"/>
          </a:p>
        </p:txBody>
      </p:sp>
      <p:sp>
        <p:nvSpPr>
          <p:cNvPr id="68454" name="Freeform 868"/>
          <p:cNvSpPr>
            <a:spLocks noChangeAspect="1"/>
          </p:cNvSpPr>
          <p:nvPr/>
        </p:nvSpPr>
        <p:spPr bwMode="auto">
          <a:xfrm>
            <a:off x="8566150" y="4364038"/>
            <a:ext cx="7938" cy="11112"/>
          </a:xfrm>
          <a:custGeom>
            <a:avLst/>
            <a:gdLst>
              <a:gd name="T0" fmla="*/ 2147483647 w 25"/>
              <a:gd name="T1" fmla="*/ 2147483647 h 34"/>
              <a:gd name="T2" fmla="*/ 0 w 25"/>
              <a:gd name="T3" fmla="*/ 2147483647 h 34"/>
              <a:gd name="T4" fmla="*/ 2147483647 w 25"/>
              <a:gd name="T5" fmla="*/ 2147483647 h 34"/>
              <a:gd name="T6" fmla="*/ 2147483647 w 25"/>
              <a:gd name="T7" fmla="*/ 0 h 34"/>
              <a:gd name="T8" fmla="*/ 2147483647 w 25"/>
              <a:gd name="T9" fmla="*/ 2147483647 h 34"/>
              <a:gd name="T10" fmla="*/ 2147483647 w 25"/>
              <a:gd name="T11" fmla="*/ 2147483647 h 34"/>
              <a:gd name="T12" fmla="*/ 2147483647 w 25"/>
              <a:gd name="T13" fmla="*/ 2147483647 h 34"/>
              <a:gd name="T14" fmla="*/ 0 60000 65536"/>
              <a:gd name="T15" fmla="*/ 0 60000 65536"/>
              <a:gd name="T16" fmla="*/ 0 60000 65536"/>
              <a:gd name="T17" fmla="*/ 0 60000 65536"/>
              <a:gd name="T18" fmla="*/ 0 60000 65536"/>
              <a:gd name="T19" fmla="*/ 0 60000 65536"/>
              <a:gd name="T20" fmla="*/ 0 60000 65536"/>
              <a:gd name="T21" fmla="*/ 0 w 25"/>
              <a:gd name="T22" fmla="*/ 0 h 34"/>
              <a:gd name="T23" fmla="*/ 25 w 25"/>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4">
                <a:moveTo>
                  <a:pt x="6" y="31"/>
                </a:moveTo>
                <a:lnTo>
                  <a:pt x="0" y="3"/>
                </a:lnTo>
                <a:lnTo>
                  <a:pt x="18" y="28"/>
                </a:lnTo>
                <a:lnTo>
                  <a:pt x="12" y="0"/>
                </a:lnTo>
                <a:lnTo>
                  <a:pt x="25" y="3"/>
                </a:lnTo>
                <a:lnTo>
                  <a:pt x="18" y="34"/>
                </a:lnTo>
                <a:lnTo>
                  <a:pt x="6" y="31"/>
                </a:lnTo>
                <a:close/>
              </a:path>
            </a:pathLst>
          </a:custGeom>
          <a:solidFill>
            <a:srgbClr val="000000"/>
          </a:solidFill>
          <a:ln w="0">
            <a:solidFill>
              <a:srgbClr val="000000"/>
            </a:solidFill>
            <a:round/>
            <a:headEnd/>
            <a:tailEnd/>
          </a:ln>
        </p:spPr>
        <p:txBody>
          <a:bodyPr/>
          <a:lstStyle/>
          <a:p>
            <a:endParaRPr lang="en-US"/>
          </a:p>
        </p:txBody>
      </p:sp>
      <p:sp>
        <p:nvSpPr>
          <p:cNvPr id="68455" name="Freeform 869"/>
          <p:cNvSpPr>
            <a:spLocks noChangeAspect="1"/>
          </p:cNvSpPr>
          <p:nvPr/>
        </p:nvSpPr>
        <p:spPr bwMode="auto">
          <a:xfrm>
            <a:off x="8570913" y="4364038"/>
            <a:ext cx="9525" cy="12700"/>
          </a:xfrm>
          <a:custGeom>
            <a:avLst/>
            <a:gdLst>
              <a:gd name="T0" fmla="*/ 0 w 29"/>
              <a:gd name="T1" fmla="*/ 2147483647 h 37"/>
              <a:gd name="T2" fmla="*/ 2147483647 w 29"/>
              <a:gd name="T3" fmla="*/ 2147483647 h 37"/>
              <a:gd name="T4" fmla="*/ 2147483647 w 29"/>
              <a:gd name="T5" fmla="*/ 0 h 37"/>
              <a:gd name="T6" fmla="*/ 2147483647 w 29"/>
              <a:gd name="T7" fmla="*/ 2147483647 h 37"/>
              <a:gd name="T8" fmla="*/ 2147483647 w 29"/>
              <a:gd name="T9" fmla="*/ 2147483647 h 37"/>
              <a:gd name="T10" fmla="*/ 2147483647 w 29"/>
              <a:gd name="T11" fmla="*/ 2147483647 h 37"/>
              <a:gd name="T12" fmla="*/ 0 w 29"/>
              <a:gd name="T13" fmla="*/ 2147483647 h 37"/>
              <a:gd name="T14" fmla="*/ 0 60000 65536"/>
              <a:gd name="T15" fmla="*/ 0 60000 65536"/>
              <a:gd name="T16" fmla="*/ 0 60000 65536"/>
              <a:gd name="T17" fmla="*/ 0 60000 65536"/>
              <a:gd name="T18" fmla="*/ 0 60000 65536"/>
              <a:gd name="T19" fmla="*/ 0 60000 65536"/>
              <a:gd name="T20" fmla="*/ 0 60000 65536"/>
              <a:gd name="T21" fmla="*/ 0 w 29"/>
              <a:gd name="T22" fmla="*/ 0 h 37"/>
              <a:gd name="T23" fmla="*/ 29 w 29"/>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7">
                <a:moveTo>
                  <a:pt x="0" y="28"/>
                </a:moveTo>
                <a:lnTo>
                  <a:pt x="5" y="31"/>
                </a:lnTo>
                <a:lnTo>
                  <a:pt x="12" y="0"/>
                </a:lnTo>
                <a:lnTo>
                  <a:pt x="17" y="3"/>
                </a:lnTo>
                <a:lnTo>
                  <a:pt x="29" y="12"/>
                </a:lnTo>
                <a:lnTo>
                  <a:pt x="13" y="37"/>
                </a:lnTo>
                <a:lnTo>
                  <a:pt x="0" y="28"/>
                </a:lnTo>
                <a:close/>
              </a:path>
            </a:pathLst>
          </a:custGeom>
          <a:solidFill>
            <a:srgbClr val="000000"/>
          </a:solidFill>
          <a:ln w="0">
            <a:solidFill>
              <a:srgbClr val="000000"/>
            </a:solidFill>
            <a:round/>
            <a:headEnd/>
            <a:tailEnd/>
          </a:ln>
        </p:spPr>
        <p:txBody>
          <a:bodyPr/>
          <a:lstStyle/>
          <a:p>
            <a:endParaRPr lang="en-US"/>
          </a:p>
        </p:txBody>
      </p:sp>
      <p:sp>
        <p:nvSpPr>
          <p:cNvPr id="68456" name="Freeform 870"/>
          <p:cNvSpPr>
            <a:spLocks noChangeAspect="1"/>
          </p:cNvSpPr>
          <p:nvPr/>
        </p:nvSpPr>
        <p:spPr bwMode="auto">
          <a:xfrm>
            <a:off x="8574088" y="4367213"/>
            <a:ext cx="12700" cy="12700"/>
          </a:xfrm>
          <a:custGeom>
            <a:avLst/>
            <a:gdLst>
              <a:gd name="T0" fmla="*/ 0 w 32"/>
              <a:gd name="T1" fmla="*/ 2147483647 h 34"/>
              <a:gd name="T2" fmla="*/ 2147483647 w 32"/>
              <a:gd name="T3" fmla="*/ 2147483647 h 34"/>
              <a:gd name="T4" fmla="*/ 2147483647 w 32"/>
              <a:gd name="T5" fmla="*/ 0 h 34"/>
              <a:gd name="T6" fmla="*/ 2147483647 w 32"/>
              <a:gd name="T7" fmla="*/ 2147483647 h 34"/>
              <a:gd name="T8" fmla="*/ 2147483647 w 32"/>
              <a:gd name="T9" fmla="*/ 2147483647 h 34"/>
              <a:gd name="T10" fmla="*/ 2147483647 w 32"/>
              <a:gd name="T11" fmla="*/ 2147483647 h 34"/>
              <a:gd name="T12" fmla="*/ 0 w 32"/>
              <a:gd name="T13" fmla="*/ 2147483647 h 34"/>
              <a:gd name="T14" fmla="*/ 0 60000 65536"/>
              <a:gd name="T15" fmla="*/ 0 60000 65536"/>
              <a:gd name="T16" fmla="*/ 0 60000 65536"/>
              <a:gd name="T17" fmla="*/ 0 60000 65536"/>
              <a:gd name="T18" fmla="*/ 0 60000 65536"/>
              <a:gd name="T19" fmla="*/ 0 60000 65536"/>
              <a:gd name="T20" fmla="*/ 0 60000 65536"/>
              <a:gd name="T21" fmla="*/ 0 w 32"/>
              <a:gd name="T22" fmla="*/ 0 h 34"/>
              <a:gd name="T23" fmla="*/ 32 w 32"/>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4">
                <a:moveTo>
                  <a:pt x="0" y="24"/>
                </a:moveTo>
                <a:lnTo>
                  <a:pt x="2" y="25"/>
                </a:lnTo>
                <a:lnTo>
                  <a:pt x="18" y="0"/>
                </a:lnTo>
                <a:lnTo>
                  <a:pt x="20" y="1"/>
                </a:lnTo>
                <a:lnTo>
                  <a:pt x="32" y="11"/>
                </a:lnTo>
                <a:lnTo>
                  <a:pt x="11" y="34"/>
                </a:lnTo>
                <a:lnTo>
                  <a:pt x="0" y="24"/>
                </a:lnTo>
                <a:close/>
              </a:path>
            </a:pathLst>
          </a:custGeom>
          <a:solidFill>
            <a:srgbClr val="000000"/>
          </a:solidFill>
          <a:ln w="0">
            <a:solidFill>
              <a:srgbClr val="000000"/>
            </a:solidFill>
            <a:round/>
            <a:headEnd/>
            <a:tailEnd/>
          </a:ln>
        </p:spPr>
        <p:txBody>
          <a:bodyPr/>
          <a:lstStyle/>
          <a:p>
            <a:endParaRPr lang="en-US"/>
          </a:p>
        </p:txBody>
      </p:sp>
      <p:sp>
        <p:nvSpPr>
          <p:cNvPr id="68457" name="Freeform 871"/>
          <p:cNvSpPr>
            <a:spLocks noChangeAspect="1"/>
          </p:cNvSpPr>
          <p:nvPr/>
        </p:nvSpPr>
        <p:spPr bwMode="auto">
          <a:xfrm>
            <a:off x="8577263" y="4370388"/>
            <a:ext cx="12700" cy="12700"/>
          </a:xfrm>
          <a:custGeom>
            <a:avLst/>
            <a:gdLst>
              <a:gd name="T0" fmla="*/ 0 w 33"/>
              <a:gd name="T1" fmla="*/ 2147483647 h 33"/>
              <a:gd name="T2" fmla="*/ 2147483647 w 33"/>
              <a:gd name="T3" fmla="*/ 2147483647 h 33"/>
              <a:gd name="T4" fmla="*/ 2147483647 w 33"/>
              <a:gd name="T5" fmla="*/ 0 h 33"/>
              <a:gd name="T6" fmla="*/ 2147483647 w 33"/>
              <a:gd name="T7" fmla="*/ 2147483647 h 33"/>
              <a:gd name="T8" fmla="*/ 2147483647 w 33"/>
              <a:gd name="T9" fmla="*/ 2147483647 h 33"/>
              <a:gd name="T10" fmla="*/ 2147483647 w 33"/>
              <a:gd name="T11" fmla="*/ 2147483647 h 33"/>
              <a:gd name="T12" fmla="*/ 0 w 33"/>
              <a:gd name="T13" fmla="*/ 2147483647 h 33"/>
              <a:gd name="T14" fmla="*/ 0 60000 65536"/>
              <a:gd name="T15" fmla="*/ 0 60000 65536"/>
              <a:gd name="T16" fmla="*/ 0 60000 65536"/>
              <a:gd name="T17" fmla="*/ 0 60000 65536"/>
              <a:gd name="T18" fmla="*/ 0 60000 65536"/>
              <a:gd name="T19" fmla="*/ 0 60000 65536"/>
              <a:gd name="T20" fmla="*/ 0 60000 65536"/>
              <a:gd name="T21" fmla="*/ 0 w 33"/>
              <a:gd name="T22" fmla="*/ 0 h 33"/>
              <a:gd name="T23" fmla="*/ 33 w 33"/>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3">
                <a:moveTo>
                  <a:pt x="0" y="22"/>
                </a:moveTo>
                <a:lnTo>
                  <a:pt x="1" y="23"/>
                </a:lnTo>
                <a:lnTo>
                  <a:pt x="22" y="0"/>
                </a:lnTo>
                <a:lnTo>
                  <a:pt x="23" y="1"/>
                </a:lnTo>
                <a:lnTo>
                  <a:pt x="33" y="13"/>
                </a:lnTo>
                <a:lnTo>
                  <a:pt x="10" y="33"/>
                </a:lnTo>
                <a:lnTo>
                  <a:pt x="0" y="22"/>
                </a:lnTo>
                <a:close/>
              </a:path>
            </a:pathLst>
          </a:custGeom>
          <a:solidFill>
            <a:srgbClr val="000000"/>
          </a:solidFill>
          <a:ln w="0">
            <a:solidFill>
              <a:srgbClr val="000000"/>
            </a:solidFill>
            <a:round/>
            <a:headEnd/>
            <a:tailEnd/>
          </a:ln>
        </p:spPr>
        <p:txBody>
          <a:bodyPr/>
          <a:lstStyle/>
          <a:p>
            <a:endParaRPr lang="en-US"/>
          </a:p>
        </p:txBody>
      </p:sp>
      <p:sp>
        <p:nvSpPr>
          <p:cNvPr id="68458" name="Freeform 872"/>
          <p:cNvSpPr>
            <a:spLocks noChangeAspect="1"/>
          </p:cNvSpPr>
          <p:nvPr/>
        </p:nvSpPr>
        <p:spPr bwMode="auto">
          <a:xfrm>
            <a:off x="8580438" y="4376738"/>
            <a:ext cx="14287" cy="9525"/>
          </a:xfrm>
          <a:custGeom>
            <a:avLst/>
            <a:gdLst>
              <a:gd name="T0" fmla="*/ 0 w 34"/>
              <a:gd name="T1" fmla="*/ 2147483647 h 30"/>
              <a:gd name="T2" fmla="*/ 2147483647 w 34"/>
              <a:gd name="T3" fmla="*/ 2147483647 h 30"/>
              <a:gd name="T4" fmla="*/ 2147483647 w 34"/>
              <a:gd name="T5" fmla="*/ 0 h 30"/>
              <a:gd name="T6" fmla="*/ 2147483647 w 34"/>
              <a:gd name="T7" fmla="*/ 2147483647 h 30"/>
              <a:gd name="T8" fmla="*/ 2147483647 w 34"/>
              <a:gd name="T9" fmla="*/ 2147483647 h 30"/>
              <a:gd name="T10" fmla="*/ 2147483647 w 34"/>
              <a:gd name="T11" fmla="*/ 2147483647 h 30"/>
              <a:gd name="T12" fmla="*/ 0 w 34"/>
              <a:gd name="T13" fmla="*/ 2147483647 h 30"/>
              <a:gd name="T14" fmla="*/ 0 60000 65536"/>
              <a:gd name="T15" fmla="*/ 0 60000 65536"/>
              <a:gd name="T16" fmla="*/ 0 60000 65536"/>
              <a:gd name="T17" fmla="*/ 0 60000 65536"/>
              <a:gd name="T18" fmla="*/ 0 60000 65536"/>
              <a:gd name="T19" fmla="*/ 0 60000 65536"/>
              <a:gd name="T20" fmla="*/ 0 60000 65536"/>
              <a:gd name="T21" fmla="*/ 0 w 34"/>
              <a:gd name="T22" fmla="*/ 0 h 30"/>
              <a:gd name="T23" fmla="*/ 34 w 34"/>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0">
                <a:moveTo>
                  <a:pt x="0" y="19"/>
                </a:moveTo>
                <a:lnTo>
                  <a:pt x="1" y="20"/>
                </a:lnTo>
                <a:lnTo>
                  <a:pt x="24" y="0"/>
                </a:lnTo>
                <a:lnTo>
                  <a:pt x="25" y="1"/>
                </a:lnTo>
                <a:lnTo>
                  <a:pt x="34" y="11"/>
                </a:lnTo>
                <a:lnTo>
                  <a:pt x="9" y="30"/>
                </a:lnTo>
                <a:lnTo>
                  <a:pt x="0" y="19"/>
                </a:lnTo>
                <a:close/>
              </a:path>
            </a:pathLst>
          </a:custGeom>
          <a:solidFill>
            <a:srgbClr val="000000"/>
          </a:solidFill>
          <a:ln w="0">
            <a:solidFill>
              <a:srgbClr val="000000"/>
            </a:solidFill>
            <a:round/>
            <a:headEnd/>
            <a:tailEnd/>
          </a:ln>
        </p:spPr>
        <p:txBody>
          <a:bodyPr/>
          <a:lstStyle/>
          <a:p>
            <a:endParaRPr lang="en-US"/>
          </a:p>
        </p:txBody>
      </p:sp>
      <p:sp>
        <p:nvSpPr>
          <p:cNvPr id="68459" name="Freeform 873"/>
          <p:cNvSpPr>
            <a:spLocks noChangeAspect="1"/>
          </p:cNvSpPr>
          <p:nvPr/>
        </p:nvSpPr>
        <p:spPr bwMode="auto">
          <a:xfrm>
            <a:off x="8582025" y="4379913"/>
            <a:ext cx="14288" cy="7937"/>
          </a:xfrm>
          <a:custGeom>
            <a:avLst/>
            <a:gdLst>
              <a:gd name="T0" fmla="*/ 0 w 32"/>
              <a:gd name="T1" fmla="*/ 2147483647 h 28"/>
              <a:gd name="T2" fmla="*/ 0 w 32"/>
              <a:gd name="T3" fmla="*/ 2147483647 h 28"/>
              <a:gd name="T4" fmla="*/ 2147483647 w 32"/>
              <a:gd name="T5" fmla="*/ 0 h 28"/>
              <a:gd name="T6" fmla="*/ 2147483647 w 32"/>
              <a:gd name="T7" fmla="*/ 2147483647 h 28"/>
              <a:gd name="T8" fmla="*/ 2147483647 w 32"/>
              <a:gd name="T9" fmla="*/ 2147483647 h 28"/>
              <a:gd name="T10" fmla="*/ 2147483647 w 32"/>
              <a:gd name="T11" fmla="*/ 2147483647 h 28"/>
              <a:gd name="T12" fmla="*/ 0 w 32"/>
              <a:gd name="T13" fmla="*/ 2147483647 h 28"/>
              <a:gd name="T14" fmla="*/ 0 60000 65536"/>
              <a:gd name="T15" fmla="*/ 0 60000 65536"/>
              <a:gd name="T16" fmla="*/ 0 60000 65536"/>
              <a:gd name="T17" fmla="*/ 0 60000 65536"/>
              <a:gd name="T18" fmla="*/ 0 60000 65536"/>
              <a:gd name="T19" fmla="*/ 0 60000 65536"/>
              <a:gd name="T20" fmla="*/ 0 60000 65536"/>
              <a:gd name="T21" fmla="*/ 0 w 32"/>
              <a:gd name="T22" fmla="*/ 0 h 28"/>
              <a:gd name="T23" fmla="*/ 32 w 32"/>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8">
                <a:moveTo>
                  <a:pt x="0" y="18"/>
                </a:moveTo>
                <a:lnTo>
                  <a:pt x="0" y="19"/>
                </a:lnTo>
                <a:lnTo>
                  <a:pt x="25" y="0"/>
                </a:lnTo>
                <a:lnTo>
                  <a:pt x="25" y="1"/>
                </a:lnTo>
                <a:lnTo>
                  <a:pt x="32" y="11"/>
                </a:lnTo>
                <a:lnTo>
                  <a:pt x="7" y="28"/>
                </a:lnTo>
                <a:lnTo>
                  <a:pt x="0" y="18"/>
                </a:lnTo>
                <a:close/>
              </a:path>
            </a:pathLst>
          </a:custGeom>
          <a:solidFill>
            <a:srgbClr val="000000"/>
          </a:solidFill>
          <a:ln w="0">
            <a:solidFill>
              <a:srgbClr val="000000"/>
            </a:solidFill>
            <a:round/>
            <a:headEnd/>
            <a:tailEnd/>
          </a:ln>
        </p:spPr>
        <p:txBody>
          <a:bodyPr/>
          <a:lstStyle/>
          <a:p>
            <a:endParaRPr lang="en-US"/>
          </a:p>
        </p:txBody>
      </p:sp>
      <p:sp>
        <p:nvSpPr>
          <p:cNvPr id="68460" name="Freeform 874"/>
          <p:cNvSpPr>
            <a:spLocks noChangeAspect="1"/>
          </p:cNvSpPr>
          <p:nvPr/>
        </p:nvSpPr>
        <p:spPr bwMode="auto">
          <a:xfrm>
            <a:off x="8588375" y="4384675"/>
            <a:ext cx="7938" cy="4763"/>
          </a:xfrm>
          <a:custGeom>
            <a:avLst/>
            <a:gdLst>
              <a:gd name="T0" fmla="*/ 0 w 28"/>
              <a:gd name="T1" fmla="*/ 2147483647 h 23"/>
              <a:gd name="T2" fmla="*/ 0 w 28"/>
              <a:gd name="T3" fmla="*/ 2147483647 h 23"/>
              <a:gd name="T4" fmla="*/ 2147483647 w 28"/>
              <a:gd name="T5" fmla="*/ 2147483647 h 23"/>
              <a:gd name="T6" fmla="*/ 2147483647 w 28"/>
              <a:gd name="T7" fmla="*/ 0 h 23"/>
              <a:gd name="T8" fmla="*/ 2147483647 w 28"/>
              <a:gd name="T9" fmla="*/ 2147483647 h 23"/>
              <a:gd name="T10" fmla="*/ 2147483647 w 28"/>
              <a:gd name="T11" fmla="*/ 2147483647 h 23"/>
              <a:gd name="T12" fmla="*/ 0 w 28"/>
              <a:gd name="T13" fmla="*/ 2147483647 h 23"/>
              <a:gd name="T14" fmla="*/ 0 60000 65536"/>
              <a:gd name="T15" fmla="*/ 0 60000 65536"/>
              <a:gd name="T16" fmla="*/ 0 60000 65536"/>
              <a:gd name="T17" fmla="*/ 0 60000 65536"/>
              <a:gd name="T18" fmla="*/ 0 60000 65536"/>
              <a:gd name="T19" fmla="*/ 0 60000 65536"/>
              <a:gd name="T20" fmla="*/ 0 60000 65536"/>
              <a:gd name="T21" fmla="*/ 0 w 28"/>
              <a:gd name="T22" fmla="*/ 0 h 23"/>
              <a:gd name="T23" fmla="*/ 28 w 28"/>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23">
                <a:moveTo>
                  <a:pt x="0" y="19"/>
                </a:moveTo>
                <a:lnTo>
                  <a:pt x="0" y="18"/>
                </a:lnTo>
                <a:lnTo>
                  <a:pt x="25" y="1"/>
                </a:lnTo>
                <a:lnTo>
                  <a:pt x="25" y="0"/>
                </a:lnTo>
                <a:lnTo>
                  <a:pt x="28" y="4"/>
                </a:lnTo>
                <a:lnTo>
                  <a:pt x="3" y="23"/>
                </a:lnTo>
                <a:lnTo>
                  <a:pt x="0" y="19"/>
                </a:lnTo>
                <a:close/>
              </a:path>
            </a:pathLst>
          </a:custGeom>
          <a:solidFill>
            <a:srgbClr val="000000"/>
          </a:solidFill>
          <a:ln w="0">
            <a:solidFill>
              <a:srgbClr val="000000"/>
            </a:solidFill>
            <a:round/>
            <a:headEnd/>
            <a:tailEnd/>
          </a:ln>
        </p:spPr>
        <p:txBody>
          <a:bodyPr/>
          <a:lstStyle/>
          <a:p>
            <a:endParaRPr lang="en-US"/>
          </a:p>
        </p:txBody>
      </p:sp>
      <p:sp>
        <p:nvSpPr>
          <p:cNvPr id="68461" name="Freeform 875"/>
          <p:cNvSpPr>
            <a:spLocks noChangeAspect="1"/>
          </p:cNvSpPr>
          <p:nvPr/>
        </p:nvSpPr>
        <p:spPr bwMode="auto">
          <a:xfrm>
            <a:off x="8588375" y="4384675"/>
            <a:ext cx="9525" cy="7938"/>
          </a:xfrm>
          <a:custGeom>
            <a:avLst/>
            <a:gdLst>
              <a:gd name="T0" fmla="*/ 0 w 27"/>
              <a:gd name="T1" fmla="*/ 2147483647 h 21"/>
              <a:gd name="T2" fmla="*/ 0 w 27"/>
              <a:gd name="T3" fmla="*/ 2147483647 h 21"/>
              <a:gd name="T4" fmla="*/ 2147483647 w 27"/>
              <a:gd name="T5" fmla="*/ 0 h 21"/>
              <a:gd name="T6" fmla="*/ 2147483647 w 27"/>
              <a:gd name="T7" fmla="*/ 2147483647 h 21"/>
              <a:gd name="T8" fmla="*/ 2147483647 w 27"/>
              <a:gd name="T9" fmla="*/ 2147483647 h 21"/>
              <a:gd name="T10" fmla="*/ 2147483647 w 27"/>
              <a:gd name="T11" fmla="*/ 2147483647 h 21"/>
              <a:gd name="T12" fmla="*/ 0 w 27"/>
              <a:gd name="T13" fmla="*/ 2147483647 h 21"/>
              <a:gd name="T14" fmla="*/ 0 60000 65536"/>
              <a:gd name="T15" fmla="*/ 0 60000 65536"/>
              <a:gd name="T16" fmla="*/ 0 60000 65536"/>
              <a:gd name="T17" fmla="*/ 0 60000 65536"/>
              <a:gd name="T18" fmla="*/ 0 60000 65536"/>
              <a:gd name="T19" fmla="*/ 0 60000 65536"/>
              <a:gd name="T20" fmla="*/ 0 60000 65536"/>
              <a:gd name="T21" fmla="*/ 0 w 27"/>
              <a:gd name="T22" fmla="*/ 0 h 21"/>
              <a:gd name="T23" fmla="*/ 27 w 27"/>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21">
                <a:moveTo>
                  <a:pt x="0" y="18"/>
                </a:moveTo>
                <a:lnTo>
                  <a:pt x="0" y="19"/>
                </a:lnTo>
                <a:lnTo>
                  <a:pt x="25" y="0"/>
                </a:lnTo>
                <a:lnTo>
                  <a:pt x="25" y="2"/>
                </a:lnTo>
                <a:lnTo>
                  <a:pt x="27" y="5"/>
                </a:lnTo>
                <a:lnTo>
                  <a:pt x="2" y="21"/>
                </a:lnTo>
                <a:lnTo>
                  <a:pt x="0" y="18"/>
                </a:lnTo>
                <a:close/>
              </a:path>
            </a:pathLst>
          </a:custGeom>
          <a:solidFill>
            <a:srgbClr val="000000"/>
          </a:solidFill>
          <a:ln w="0">
            <a:solidFill>
              <a:srgbClr val="000000"/>
            </a:solidFill>
            <a:round/>
            <a:headEnd/>
            <a:tailEnd/>
          </a:ln>
        </p:spPr>
        <p:txBody>
          <a:bodyPr/>
          <a:lstStyle/>
          <a:p>
            <a:endParaRPr lang="en-US"/>
          </a:p>
        </p:txBody>
      </p:sp>
      <p:sp>
        <p:nvSpPr>
          <p:cNvPr id="68462" name="Freeform 876"/>
          <p:cNvSpPr>
            <a:spLocks noChangeAspect="1"/>
          </p:cNvSpPr>
          <p:nvPr/>
        </p:nvSpPr>
        <p:spPr bwMode="auto">
          <a:xfrm>
            <a:off x="8589963" y="4384675"/>
            <a:ext cx="7937" cy="9525"/>
          </a:xfrm>
          <a:custGeom>
            <a:avLst/>
            <a:gdLst>
              <a:gd name="T0" fmla="*/ 2147483647 w 25"/>
              <a:gd name="T1" fmla="*/ 2147483647 h 27"/>
              <a:gd name="T2" fmla="*/ 0 w 25"/>
              <a:gd name="T3" fmla="*/ 2147483647 h 27"/>
              <a:gd name="T4" fmla="*/ 2147483647 w 25"/>
              <a:gd name="T5" fmla="*/ 2147483647 h 27"/>
              <a:gd name="T6" fmla="*/ 2147483647 w 25"/>
              <a:gd name="T7" fmla="*/ 0 h 27"/>
              <a:gd name="T8" fmla="*/ 2147483647 w 25"/>
              <a:gd name="T9" fmla="*/ 2147483647 h 27"/>
              <a:gd name="T10" fmla="*/ 2147483647 w 25"/>
              <a:gd name="T11" fmla="*/ 2147483647 h 27"/>
              <a:gd name="T12" fmla="*/ 2147483647 w 25"/>
              <a:gd name="T13" fmla="*/ 2147483647 h 27"/>
              <a:gd name="T14" fmla="*/ 0 60000 65536"/>
              <a:gd name="T15" fmla="*/ 0 60000 65536"/>
              <a:gd name="T16" fmla="*/ 0 60000 65536"/>
              <a:gd name="T17" fmla="*/ 0 60000 65536"/>
              <a:gd name="T18" fmla="*/ 0 60000 65536"/>
              <a:gd name="T19" fmla="*/ 0 60000 65536"/>
              <a:gd name="T20" fmla="*/ 0 60000 65536"/>
              <a:gd name="T21" fmla="*/ 0 w 25"/>
              <a:gd name="T22" fmla="*/ 0 h 27"/>
              <a:gd name="T23" fmla="*/ 25 w 25"/>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7">
                <a:moveTo>
                  <a:pt x="4" y="25"/>
                </a:moveTo>
                <a:lnTo>
                  <a:pt x="0" y="21"/>
                </a:lnTo>
                <a:lnTo>
                  <a:pt x="25" y="5"/>
                </a:lnTo>
                <a:lnTo>
                  <a:pt x="21" y="0"/>
                </a:lnTo>
                <a:lnTo>
                  <a:pt x="24" y="3"/>
                </a:lnTo>
                <a:lnTo>
                  <a:pt x="7" y="27"/>
                </a:lnTo>
                <a:lnTo>
                  <a:pt x="4" y="25"/>
                </a:lnTo>
                <a:close/>
              </a:path>
            </a:pathLst>
          </a:custGeom>
          <a:solidFill>
            <a:srgbClr val="000000"/>
          </a:solidFill>
          <a:ln w="0">
            <a:solidFill>
              <a:srgbClr val="000000"/>
            </a:solidFill>
            <a:round/>
            <a:headEnd/>
            <a:tailEnd/>
          </a:ln>
        </p:spPr>
        <p:txBody>
          <a:bodyPr/>
          <a:lstStyle/>
          <a:p>
            <a:endParaRPr lang="en-US"/>
          </a:p>
        </p:txBody>
      </p:sp>
      <p:sp>
        <p:nvSpPr>
          <p:cNvPr id="68463" name="Freeform 877"/>
          <p:cNvSpPr>
            <a:spLocks noChangeAspect="1"/>
          </p:cNvSpPr>
          <p:nvPr/>
        </p:nvSpPr>
        <p:spPr bwMode="auto">
          <a:xfrm>
            <a:off x="8589963" y="4386263"/>
            <a:ext cx="12700" cy="12700"/>
          </a:xfrm>
          <a:custGeom>
            <a:avLst/>
            <a:gdLst>
              <a:gd name="T0" fmla="*/ 0 w 35"/>
              <a:gd name="T1" fmla="*/ 2147483647 h 36"/>
              <a:gd name="T2" fmla="*/ 2147483647 w 35"/>
              <a:gd name="T3" fmla="*/ 2147483647 h 36"/>
              <a:gd name="T4" fmla="*/ 2147483647 w 35"/>
              <a:gd name="T5" fmla="*/ 0 h 36"/>
              <a:gd name="T6" fmla="*/ 2147483647 w 35"/>
              <a:gd name="T7" fmla="*/ 2147483647 h 36"/>
              <a:gd name="T8" fmla="*/ 2147483647 w 35"/>
              <a:gd name="T9" fmla="*/ 2147483647 h 36"/>
              <a:gd name="T10" fmla="*/ 2147483647 w 35"/>
              <a:gd name="T11" fmla="*/ 2147483647 h 36"/>
              <a:gd name="T12" fmla="*/ 0 w 35"/>
              <a:gd name="T13" fmla="*/ 2147483647 h 36"/>
              <a:gd name="T14" fmla="*/ 0 60000 65536"/>
              <a:gd name="T15" fmla="*/ 0 60000 65536"/>
              <a:gd name="T16" fmla="*/ 0 60000 65536"/>
              <a:gd name="T17" fmla="*/ 0 60000 65536"/>
              <a:gd name="T18" fmla="*/ 0 60000 65536"/>
              <a:gd name="T19" fmla="*/ 0 60000 65536"/>
              <a:gd name="T20" fmla="*/ 0 60000 65536"/>
              <a:gd name="T21" fmla="*/ 0 w 35"/>
              <a:gd name="T22" fmla="*/ 0 h 36"/>
              <a:gd name="T23" fmla="*/ 35 w 35"/>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36">
                <a:moveTo>
                  <a:pt x="0" y="22"/>
                </a:moveTo>
                <a:lnTo>
                  <a:pt x="2" y="24"/>
                </a:lnTo>
                <a:lnTo>
                  <a:pt x="19" y="0"/>
                </a:lnTo>
                <a:lnTo>
                  <a:pt x="21" y="2"/>
                </a:lnTo>
                <a:lnTo>
                  <a:pt x="35" y="15"/>
                </a:lnTo>
                <a:lnTo>
                  <a:pt x="14" y="36"/>
                </a:lnTo>
                <a:lnTo>
                  <a:pt x="0" y="22"/>
                </a:lnTo>
                <a:close/>
              </a:path>
            </a:pathLst>
          </a:custGeom>
          <a:solidFill>
            <a:srgbClr val="000000"/>
          </a:solidFill>
          <a:ln w="0">
            <a:solidFill>
              <a:srgbClr val="000000"/>
            </a:solidFill>
            <a:round/>
            <a:headEnd/>
            <a:tailEnd/>
          </a:ln>
        </p:spPr>
        <p:txBody>
          <a:bodyPr/>
          <a:lstStyle/>
          <a:p>
            <a:endParaRPr lang="en-US"/>
          </a:p>
        </p:txBody>
      </p:sp>
      <p:sp>
        <p:nvSpPr>
          <p:cNvPr id="68464" name="Freeform 878"/>
          <p:cNvSpPr>
            <a:spLocks noChangeAspect="1"/>
          </p:cNvSpPr>
          <p:nvPr/>
        </p:nvSpPr>
        <p:spPr bwMode="auto">
          <a:xfrm>
            <a:off x="8596313" y="4389438"/>
            <a:ext cx="9525" cy="12700"/>
          </a:xfrm>
          <a:custGeom>
            <a:avLst/>
            <a:gdLst>
              <a:gd name="T0" fmla="*/ 2147483647 w 31"/>
              <a:gd name="T1" fmla="*/ 2147483647 h 33"/>
              <a:gd name="T2" fmla="*/ 0 w 31"/>
              <a:gd name="T3" fmla="*/ 2147483647 h 33"/>
              <a:gd name="T4" fmla="*/ 2147483647 w 31"/>
              <a:gd name="T5" fmla="*/ 2147483647 h 33"/>
              <a:gd name="T6" fmla="*/ 2147483647 w 31"/>
              <a:gd name="T7" fmla="*/ 0 h 33"/>
              <a:gd name="T8" fmla="*/ 2147483647 w 31"/>
              <a:gd name="T9" fmla="*/ 2147483647 h 33"/>
              <a:gd name="T10" fmla="*/ 2147483647 w 31"/>
              <a:gd name="T11" fmla="*/ 2147483647 h 33"/>
              <a:gd name="T12" fmla="*/ 2147483647 w 31"/>
              <a:gd name="T13" fmla="*/ 2147483647 h 33"/>
              <a:gd name="T14" fmla="*/ 0 60000 65536"/>
              <a:gd name="T15" fmla="*/ 0 60000 65536"/>
              <a:gd name="T16" fmla="*/ 0 60000 65536"/>
              <a:gd name="T17" fmla="*/ 0 60000 65536"/>
              <a:gd name="T18" fmla="*/ 0 60000 65536"/>
              <a:gd name="T19" fmla="*/ 0 60000 65536"/>
              <a:gd name="T20" fmla="*/ 0 60000 65536"/>
              <a:gd name="T21" fmla="*/ 0 w 31"/>
              <a:gd name="T22" fmla="*/ 0 h 33"/>
              <a:gd name="T23" fmla="*/ 31 w 31"/>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3">
                <a:moveTo>
                  <a:pt x="2" y="25"/>
                </a:moveTo>
                <a:lnTo>
                  <a:pt x="0" y="23"/>
                </a:lnTo>
                <a:lnTo>
                  <a:pt x="21" y="2"/>
                </a:lnTo>
                <a:lnTo>
                  <a:pt x="18" y="0"/>
                </a:lnTo>
                <a:lnTo>
                  <a:pt x="31" y="8"/>
                </a:lnTo>
                <a:lnTo>
                  <a:pt x="14" y="33"/>
                </a:lnTo>
                <a:lnTo>
                  <a:pt x="2" y="25"/>
                </a:lnTo>
                <a:close/>
              </a:path>
            </a:pathLst>
          </a:custGeom>
          <a:solidFill>
            <a:srgbClr val="000000"/>
          </a:solidFill>
          <a:ln w="0">
            <a:solidFill>
              <a:srgbClr val="000000"/>
            </a:solidFill>
            <a:round/>
            <a:headEnd/>
            <a:tailEnd/>
          </a:ln>
        </p:spPr>
        <p:txBody>
          <a:bodyPr/>
          <a:lstStyle/>
          <a:p>
            <a:endParaRPr lang="en-US"/>
          </a:p>
        </p:txBody>
      </p:sp>
      <p:sp>
        <p:nvSpPr>
          <p:cNvPr id="68465" name="Freeform 879"/>
          <p:cNvSpPr>
            <a:spLocks noChangeAspect="1"/>
          </p:cNvSpPr>
          <p:nvPr/>
        </p:nvSpPr>
        <p:spPr bwMode="auto">
          <a:xfrm>
            <a:off x="8599488" y="4392613"/>
            <a:ext cx="7937" cy="11112"/>
          </a:xfrm>
          <a:custGeom>
            <a:avLst/>
            <a:gdLst>
              <a:gd name="T0" fmla="*/ 2147483647 w 25"/>
              <a:gd name="T1" fmla="*/ 2147483647 h 33"/>
              <a:gd name="T2" fmla="*/ 0 w 25"/>
              <a:gd name="T3" fmla="*/ 2147483647 h 33"/>
              <a:gd name="T4" fmla="*/ 2147483647 w 25"/>
              <a:gd name="T5" fmla="*/ 2147483647 h 33"/>
              <a:gd name="T6" fmla="*/ 2147483647 w 25"/>
              <a:gd name="T7" fmla="*/ 0 h 33"/>
              <a:gd name="T8" fmla="*/ 2147483647 w 25"/>
              <a:gd name="T9" fmla="*/ 2147483647 h 33"/>
              <a:gd name="T10" fmla="*/ 2147483647 w 25"/>
              <a:gd name="T11" fmla="*/ 2147483647 h 33"/>
              <a:gd name="T12" fmla="*/ 2147483647 w 25"/>
              <a:gd name="T13" fmla="*/ 2147483647 h 33"/>
              <a:gd name="T14" fmla="*/ 0 60000 65536"/>
              <a:gd name="T15" fmla="*/ 0 60000 65536"/>
              <a:gd name="T16" fmla="*/ 0 60000 65536"/>
              <a:gd name="T17" fmla="*/ 0 60000 65536"/>
              <a:gd name="T18" fmla="*/ 0 60000 65536"/>
              <a:gd name="T19" fmla="*/ 0 60000 65536"/>
              <a:gd name="T20" fmla="*/ 0 60000 65536"/>
              <a:gd name="T21" fmla="*/ 0 w 25"/>
              <a:gd name="T22" fmla="*/ 0 h 33"/>
              <a:gd name="T23" fmla="*/ 25 w 25"/>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3">
                <a:moveTo>
                  <a:pt x="3" y="29"/>
                </a:moveTo>
                <a:lnTo>
                  <a:pt x="0" y="27"/>
                </a:lnTo>
                <a:lnTo>
                  <a:pt x="17" y="2"/>
                </a:lnTo>
                <a:lnTo>
                  <a:pt x="14" y="0"/>
                </a:lnTo>
                <a:lnTo>
                  <a:pt x="25" y="4"/>
                </a:lnTo>
                <a:lnTo>
                  <a:pt x="15" y="33"/>
                </a:lnTo>
                <a:lnTo>
                  <a:pt x="3" y="29"/>
                </a:lnTo>
                <a:close/>
              </a:path>
            </a:pathLst>
          </a:custGeom>
          <a:solidFill>
            <a:srgbClr val="000000"/>
          </a:solidFill>
          <a:ln w="0">
            <a:solidFill>
              <a:srgbClr val="000000"/>
            </a:solidFill>
            <a:round/>
            <a:headEnd/>
            <a:tailEnd/>
          </a:ln>
        </p:spPr>
        <p:txBody>
          <a:bodyPr/>
          <a:lstStyle/>
          <a:p>
            <a:endParaRPr lang="en-US"/>
          </a:p>
        </p:txBody>
      </p:sp>
      <p:sp>
        <p:nvSpPr>
          <p:cNvPr id="68466" name="Freeform 880"/>
          <p:cNvSpPr>
            <a:spLocks noChangeAspect="1"/>
          </p:cNvSpPr>
          <p:nvPr/>
        </p:nvSpPr>
        <p:spPr bwMode="auto">
          <a:xfrm>
            <a:off x="8604250" y="4392613"/>
            <a:ext cx="6350" cy="12700"/>
          </a:xfrm>
          <a:custGeom>
            <a:avLst/>
            <a:gdLst>
              <a:gd name="T0" fmla="*/ 2147483647 w 16"/>
              <a:gd name="T1" fmla="*/ 2147483647 h 32"/>
              <a:gd name="T2" fmla="*/ 0 w 16"/>
              <a:gd name="T3" fmla="*/ 2147483647 h 32"/>
              <a:gd name="T4" fmla="*/ 2147483647 w 16"/>
              <a:gd name="T5" fmla="*/ 2147483647 h 32"/>
              <a:gd name="T6" fmla="*/ 2147483647 w 16"/>
              <a:gd name="T7" fmla="*/ 0 h 32"/>
              <a:gd name="T8" fmla="*/ 2147483647 w 16"/>
              <a:gd name="T9" fmla="*/ 0 h 32"/>
              <a:gd name="T10" fmla="*/ 2147483647 w 16"/>
              <a:gd name="T11" fmla="*/ 2147483647 h 32"/>
              <a:gd name="T12" fmla="*/ 2147483647 w 16"/>
              <a:gd name="T13" fmla="*/ 2147483647 h 32"/>
              <a:gd name="T14" fmla="*/ 0 60000 65536"/>
              <a:gd name="T15" fmla="*/ 0 60000 65536"/>
              <a:gd name="T16" fmla="*/ 0 60000 65536"/>
              <a:gd name="T17" fmla="*/ 0 60000 65536"/>
              <a:gd name="T18" fmla="*/ 0 60000 65536"/>
              <a:gd name="T19" fmla="*/ 0 60000 65536"/>
              <a:gd name="T20" fmla="*/ 0 60000 65536"/>
              <a:gd name="T21" fmla="*/ 0 w 16"/>
              <a:gd name="T22" fmla="*/ 0 h 32"/>
              <a:gd name="T23" fmla="*/ 16 w 1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32">
                <a:moveTo>
                  <a:pt x="5" y="32"/>
                </a:moveTo>
                <a:lnTo>
                  <a:pt x="0" y="30"/>
                </a:lnTo>
                <a:lnTo>
                  <a:pt x="10" y="1"/>
                </a:lnTo>
                <a:lnTo>
                  <a:pt x="5" y="0"/>
                </a:lnTo>
                <a:lnTo>
                  <a:pt x="16" y="0"/>
                </a:lnTo>
                <a:lnTo>
                  <a:pt x="16" y="32"/>
                </a:lnTo>
                <a:lnTo>
                  <a:pt x="5" y="32"/>
                </a:lnTo>
                <a:close/>
              </a:path>
            </a:pathLst>
          </a:custGeom>
          <a:solidFill>
            <a:srgbClr val="000000"/>
          </a:solidFill>
          <a:ln w="0">
            <a:solidFill>
              <a:srgbClr val="000000"/>
            </a:solidFill>
            <a:round/>
            <a:headEnd/>
            <a:tailEnd/>
          </a:ln>
        </p:spPr>
        <p:txBody>
          <a:bodyPr/>
          <a:lstStyle/>
          <a:p>
            <a:endParaRPr lang="en-US"/>
          </a:p>
        </p:txBody>
      </p:sp>
      <p:sp>
        <p:nvSpPr>
          <p:cNvPr id="68467" name="Freeform 881"/>
          <p:cNvSpPr>
            <a:spLocks noChangeAspect="1"/>
          </p:cNvSpPr>
          <p:nvPr/>
        </p:nvSpPr>
        <p:spPr bwMode="auto">
          <a:xfrm>
            <a:off x="8610600" y="4392613"/>
            <a:ext cx="3175" cy="12700"/>
          </a:xfrm>
          <a:custGeom>
            <a:avLst/>
            <a:gdLst>
              <a:gd name="T0" fmla="*/ 2147483647 w 18"/>
              <a:gd name="T1" fmla="*/ 2147483647 h 34"/>
              <a:gd name="T2" fmla="*/ 2147483647 w 18"/>
              <a:gd name="T3" fmla="*/ 2147483647 h 34"/>
              <a:gd name="T4" fmla="*/ 2147483647 w 18"/>
              <a:gd name="T5" fmla="*/ 2147483647 h 34"/>
              <a:gd name="T6" fmla="*/ 0 w 18"/>
              <a:gd name="T7" fmla="*/ 2147483647 h 34"/>
              <a:gd name="T8" fmla="*/ 2147483647 w 18"/>
              <a:gd name="T9" fmla="*/ 0 h 34"/>
              <a:gd name="T10" fmla="*/ 2147483647 w 18"/>
              <a:gd name="T11" fmla="*/ 2147483647 h 34"/>
              <a:gd name="T12" fmla="*/ 2147483647 w 18"/>
              <a:gd name="T13" fmla="*/ 2147483647 h 34"/>
              <a:gd name="T14" fmla="*/ 0 60000 65536"/>
              <a:gd name="T15" fmla="*/ 0 60000 65536"/>
              <a:gd name="T16" fmla="*/ 0 60000 65536"/>
              <a:gd name="T17" fmla="*/ 0 60000 65536"/>
              <a:gd name="T18" fmla="*/ 0 60000 65536"/>
              <a:gd name="T19" fmla="*/ 0 60000 65536"/>
              <a:gd name="T20" fmla="*/ 0 60000 65536"/>
              <a:gd name="T21" fmla="*/ 0 w 18"/>
              <a:gd name="T22" fmla="*/ 0 h 34"/>
              <a:gd name="T23" fmla="*/ 18 w 18"/>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34">
                <a:moveTo>
                  <a:pt x="9" y="32"/>
                </a:moveTo>
                <a:lnTo>
                  <a:pt x="4" y="34"/>
                </a:lnTo>
                <a:lnTo>
                  <a:pt x="4" y="2"/>
                </a:lnTo>
                <a:lnTo>
                  <a:pt x="0" y="3"/>
                </a:lnTo>
                <a:lnTo>
                  <a:pt x="10" y="0"/>
                </a:lnTo>
                <a:lnTo>
                  <a:pt x="18" y="29"/>
                </a:lnTo>
                <a:lnTo>
                  <a:pt x="9" y="32"/>
                </a:lnTo>
                <a:close/>
              </a:path>
            </a:pathLst>
          </a:custGeom>
          <a:solidFill>
            <a:srgbClr val="000000"/>
          </a:solidFill>
          <a:ln w="0">
            <a:solidFill>
              <a:srgbClr val="000000"/>
            </a:solidFill>
            <a:round/>
            <a:headEnd/>
            <a:tailEnd/>
          </a:ln>
        </p:spPr>
        <p:txBody>
          <a:bodyPr/>
          <a:lstStyle/>
          <a:p>
            <a:endParaRPr lang="en-US"/>
          </a:p>
        </p:txBody>
      </p:sp>
      <p:sp>
        <p:nvSpPr>
          <p:cNvPr id="68468" name="Freeform 882"/>
          <p:cNvSpPr>
            <a:spLocks noChangeAspect="1"/>
          </p:cNvSpPr>
          <p:nvPr/>
        </p:nvSpPr>
        <p:spPr bwMode="auto">
          <a:xfrm>
            <a:off x="8610600" y="4389438"/>
            <a:ext cx="11113" cy="14287"/>
          </a:xfrm>
          <a:custGeom>
            <a:avLst/>
            <a:gdLst>
              <a:gd name="T0" fmla="*/ 2147483647 w 26"/>
              <a:gd name="T1" fmla="*/ 2147483647 h 33"/>
              <a:gd name="T2" fmla="*/ 2147483647 w 26"/>
              <a:gd name="T3" fmla="*/ 2147483647 h 33"/>
              <a:gd name="T4" fmla="*/ 2147483647 w 26"/>
              <a:gd name="T5" fmla="*/ 2147483647 h 33"/>
              <a:gd name="T6" fmla="*/ 0 w 26"/>
              <a:gd name="T7" fmla="*/ 2147483647 h 33"/>
              <a:gd name="T8" fmla="*/ 2147483647 w 26"/>
              <a:gd name="T9" fmla="*/ 0 h 33"/>
              <a:gd name="T10" fmla="*/ 2147483647 w 26"/>
              <a:gd name="T11" fmla="*/ 2147483647 h 33"/>
              <a:gd name="T12" fmla="*/ 2147483647 w 26"/>
              <a:gd name="T13" fmla="*/ 2147483647 h 33"/>
              <a:gd name="T14" fmla="*/ 0 60000 65536"/>
              <a:gd name="T15" fmla="*/ 0 60000 65536"/>
              <a:gd name="T16" fmla="*/ 0 60000 65536"/>
              <a:gd name="T17" fmla="*/ 0 60000 65536"/>
              <a:gd name="T18" fmla="*/ 0 60000 65536"/>
              <a:gd name="T19" fmla="*/ 0 60000 65536"/>
              <a:gd name="T20" fmla="*/ 0 60000 65536"/>
              <a:gd name="T21" fmla="*/ 0 w 26"/>
              <a:gd name="T22" fmla="*/ 0 h 33"/>
              <a:gd name="T23" fmla="*/ 26 w 2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3">
                <a:moveTo>
                  <a:pt x="17" y="31"/>
                </a:moveTo>
                <a:lnTo>
                  <a:pt x="13" y="33"/>
                </a:lnTo>
                <a:lnTo>
                  <a:pt x="5" y="4"/>
                </a:lnTo>
                <a:lnTo>
                  <a:pt x="0" y="6"/>
                </a:lnTo>
                <a:lnTo>
                  <a:pt x="10" y="0"/>
                </a:lnTo>
                <a:lnTo>
                  <a:pt x="26" y="25"/>
                </a:lnTo>
                <a:lnTo>
                  <a:pt x="17" y="31"/>
                </a:lnTo>
                <a:close/>
              </a:path>
            </a:pathLst>
          </a:custGeom>
          <a:solidFill>
            <a:srgbClr val="000000"/>
          </a:solidFill>
          <a:ln w="0">
            <a:solidFill>
              <a:srgbClr val="000000"/>
            </a:solidFill>
            <a:round/>
            <a:headEnd/>
            <a:tailEnd/>
          </a:ln>
        </p:spPr>
        <p:txBody>
          <a:bodyPr/>
          <a:lstStyle/>
          <a:p>
            <a:endParaRPr lang="en-US"/>
          </a:p>
        </p:txBody>
      </p:sp>
      <p:sp>
        <p:nvSpPr>
          <p:cNvPr id="68469" name="Freeform 883"/>
          <p:cNvSpPr>
            <a:spLocks noChangeAspect="1"/>
          </p:cNvSpPr>
          <p:nvPr/>
        </p:nvSpPr>
        <p:spPr bwMode="auto">
          <a:xfrm>
            <a:off x="8613775" y="4387850"/>
            <a:ext cx="11113" cy="14288"/>
          </a:xfrm>
          <a:custGeom>
            <a:avLst/>
            <a:gdLst>
              <a:gd name="T0" fmla="*/ 2147483647 w 30"/>
              <a:gd name="T1" fmla="*/ 2147483647 h 32"/>
              <a:gd name="T2" fmla="*/ 2147483647 w 30"/>
              <a:gd name="T3" fmla="*/ 2147483647 h 32"/>
              <a:gd name="T4" fmla="*/ 2147483647 w 30"/>
              <a:gd name="T5" fmla="*/ 2147483647 h 32"/>
              <a:gd name="T6" fmla="*/ 0 w 30"/>
              <a:gd name="T7" fmla="*/ 2147483647 h 32"/>
              <a:gd name="T8" fmla="*/ 2147483647 w 30"/>
              <a:gd name="T9" fmla="*/ 0 h 32"/>
              <a:gd name="T10" fmla="*/ 2147483647 w 30"/>
              <a:gd name="T11" fmla="*/ 2147483647 h 32"/>
              <a:gd name="T12" fmla="*/ 2147483647 w 30"/>
              <a:gd name="T13" fmla="*/ 2147483647 h 32"/>
              <a:gd name="T14" fmla="*/ 0 60000 65536"/>
              <a:gd name="T15" fmla="*/ 0 60000 65536"/>
              <a:gd name="T16" fmla="*/ 0 60000 65536"/>
              <a:gd name="T17" fmla="*/ 0 60000 65536"/>
              <a:gd name="T18" fmla="*/ 0 60000 65536"/>
              <a:gd name="T19" fmla="*/ 0 60000 65536"/>
              <a:gd name="T20" fmla="*/ 0 60000 65536"/>
              <a:gd name="T21" fmla="*/ 0 w 30"/>
              <a:gd name="T22" fmla="*/ 0 h 32"/>
              <a:gd name="T23" fmla="*/ 30 w 30"/>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2">
                <a:moveTo>
                  <a:pt x="21" y="30"/>
                </a:moveTo>
                <a:lnTo>
                  <a:pt x="18" y="32"/>
                </a:lnTo>
                <a:lnTo>
                  <a:pt x="2" y="7"/>
                </a:lnTo>
                <a:lnTo>
                  <a:pt x="0" y="9"/>
                </a:lnTo>
                <a:lnTo>
                  <a:pt x="9" y="0"/>
                </a:lnTo>
                <a:lnTo>
                  <a:pt x="30" y="21"/>
                </a:lnTo>
                <a:lnTo>
                  <a:pt x="21" y="30"/>
                </a:lnTo>
                <a:close/>
              </a:path>
            </a:pathLst>
          </a:custGeom>
          <a:solidFill>
            <a:srgbClr val="000000"/>
          </a:solidFill>
          <a:ln w="0">
            <a:solidFill>
              <a:srgbClr val="000000"/>
            </a:solidFill>
            <a:round/>
            <a:headEnd/>
            <a:tailEnd/>
          </a:ln>
        </p:spPr>
        <p:txBody>
          <a:bodyPr/>
          <a:lstStyle/>
          <a:p>
            <a:endParaRPr lang="en-US"/>
          </a:p>
        </p:txBody>
      </p:sp>
      <p:sp>
        <p:nvSpPr>
          <p:cNvPr id="68470" name="Freeform 884"/>
          <p:cNvSpPr>
            <a:spLocks noChangeAspect="1"/>
          </p:cNvSpPr>
          <p:nvPr/>
        </p:nvSpPr>
        <p:spPr bwMode="auto">
          <a:xfrm>
            <a:off x="8615363" y="4384675"/>
            <a:ext cx="12700" cy="11113"/>
          </a:xfrm>
          <a:custGeom>
            <a:avLst/>
            <a:gdLst>
              <a:gd name="T0" fmla="*/ 2147483647 w 33"/>
              <a:gd name="T1" fmla="*/ 2147483647 h 31"/>
              <a:gd name="T2" fmla="*/ 2147483647 w 33"/>
              <a:gd name="T3" fmla="*/ 2147483647 h 31"/>
              <a:gd name="T4" fmla="*/ 2147483647 w 33"/>
              <a:gd name="T5" fmla="*/ 2147483647 h 31"/>
              <a:gd name="T6" fmla="*/ 0 w 33"/>
              <a:gd name="T7" fmla="*/ 2147483647 h 31"/>
              <a:gd name="T8" fmla="*/ 2147483647 w 33"/>
              <a:gd name="T9" fmla="*/ 0 h 31"/>
              <a:gd name="T10" fmla="*/ 2147483647 w 33"/>
              <a:gd name="T11" fmla="*/ 2147483647 h 31"/>
              <a:gd name="T12" fmla="*/ 2147483647 w 33"/>
              <a:gd name="T13" fmla="*/ 2147483647 h 31"/>
              <a:gd name="T14" fmla="*/ 0 60000 65536"/>
              <a:gd name="T15" fmla="*/ 0 60000 65536"/>
              <a:gd name="T16" fmla="*/ 0 60000 65536"/>
              <a:gd name="T17" fmla="*/ 0 60000 65536"/>
              <a:gd name="T18" fmla="*/ 0 60000 65536"/>
              <a:gd name="T19" fmla="*/ 0 60000 65536"/>
              <a:gd name="T20" fmla="*/ 0 60000 65536"/>
              <a:gd name="T21" fmla="*/ 0 w 33"/>
              <a:gd name="T22" fmla="*/ 0 h 31"/>
              <a:gd name="T23" fmla="*/ 33 w 3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1">
                <a:moveTo>
                  <a:pt x="25" y="30"/>
                </a:moveTo>
                <a:lnTo>
                  <a:pt x="23" y="31"/>
                </a:lnTo>
                <a:lnTo>
                  <a:pt x="2" y="10"/>
                </a:lnTo>
                <a:lnTo>
                  <a:pt x="0" y="11"/>
                </a:lnTo>
                <a:lnTo>
                  <a:pt x="8" y="0"/>
                </a:lnTo>
                <a:lnTo>
                  <a:pt x="33" y="18"/>
                </a:lnTo>
                <a:lnTo>
                  <a:pt x="25" y="30"/>
                </a:lnTo>
                <a:close/>
              </a:path>
            </a:pathLst>
          </a:custGeom>
          <a:solidFill>
            <a:srgbClr val="000000"/>
          </a:solidFill>
          <a:ln w="0">
            <a:solidFill>
              <a:srgbClr val="000000"/>
            </a:solidFill>
            <a:round/>
            <a:headEnd/>
            <a:tailEnd/>
          </a:ln>
        </p:spPr>
        <p:txBody>
          <a:bodyPr/>
          <a:lstStyle/>
          <a:p>
            <a:endParaRPr lang="en-US"/>
          </a:p>
        </p:txBody>
      </p:sp>
      <p:sp>
        <p:nvSpPr>
          <p:cNvPr id="68471" name="Freeform 885"/>
          <p:cNvSpPr>
            <a:spLocks noChangeAspect="1"/>
          </p:cNvSpPr>
          <p:nvPr/>
        </p:nvSpPr>
        <p:spPr bwMode="auto">
          <a:xfrm>
            <a:off x="8620125" y="4379913"/>
            <a:ext cx="11113" cy="12700"/>
          </a:xfrm>
          <a:custGeom>
            <a:avLst/>
            <a:gdLst>
              <a:gd name="T0" fmla="*/ 2147483647 w 36"/>
              <a:gd name="T1" fmla="*/ 2147483647 h 33"/>
              <a:gd name="T2" fmla="*/ 2147483647 w 36"/>
              <a:gd name="T3" fmla="*/ 2147483647 h 33"/>
              <a:gd name="T4" fmla="*/ 0 w 36"/>
              <a:gd name="T5" fmla="*/ 2147483647 h 33"/>
              <a:gd name="T6" fmla="*/ 0 w 36"/>
              <a:gd name="T7" fmla="*/ 2147483647 h 33"/>
              <a:gd name="T8" fmla="*/ 2147483647 w 36"/>
              <a:gd name="T9" fmla="*/ 0 h 33"/>
              <a:gd name="T10" fmla="*/ 2147483647 w 36"/>
              <a:gd name="T11" fmla="*/ 2147483647 h 33"/>
              <a:gd name="T12" fmla="*/ 2147483647 w 36"/>
              <a:gd name="T13" fmla="*/ 2147483647 h 33"/>
              <a:gd name="T14" fmla="*/ 0 60000 65536"/>
              <a:gd name="T15" fmla="*/ 0 60000 65536"/>
              <a:gd name="T16" fmla="*/ 0 60000 65536"/>
              <a:gd name="T17" fmla="*/ 0 60000 65536"/>
              <a:gd name="T18" fmla="*/ 0 60000 65536"/>
              <a:gd name="T19" fmla="*/ 0 60000 65536"/>
              <a:gd name="T20" fmla="*/ 0 60000 65536"/>
              <a:gd name="T21" fmla="*/ 0 w 36"/>
              <a:gd name="T22" fmla="*/ 0 h 33"/>
              <a:gd name="T23" fmla="*/ 36 w 3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3">
                <a:moveTo>
                  <a:pt x="25" y="33"/>
                </a:moveTo>
                <a:lnTo>
                  <a:pt x="25" y="33"/>
                </a:lnTo>
                <a:lnTo>
                  <a:pt x="0" y="15"/>
                </a:lnTo>
                <a:lnTo>
                  <a:pt x="11" y="0"/>
                </a:lnTo>
                <a:lnTo>
                  <a:pt x="36" y="19"/>
                </a:lnTo>
                <a:lnTo>
                  <a:pt x="25" y="33"/>
                </a:lnTo>
                <a:close/>
              </a:path>
            </a:pathLst>
          </a:custGeom>
          <a:solidFill>
            <a:srgbClr val="000000"/>
          </a:solidFill>
          <a:ln w="0">
            <a:solidFill>
              <a:srgbClr val="000000"/>
            </a:solidFill>
            <a:round/>
            <a:headEnd/>
            <a:tailEnd/>
          </a:ln>
        </p:spPr>
        <p:txBody>
          <a:bodyPr/>
          <a:lstStyle/>
          <a:p>
            <a:endParaRPr lang="en-US"/>
          </a:p>
        </p:txBody>
      </p:sp>
      <p:sp>
        <p:nvSpPr>
          <p:cNvPr id="68472" name="Freeform 886"/>
          <p:cNvSpPr>
            <a:spLocks noChangeAspect="1"/>
          </p:cNvSpPr>
          <p:nvPr/>
        </p:nvSpPr>
        <p:spPr bwMode="auto">
          <a:xfrm>
            <a:off x="8623300" y="4376738"/>
            <a:ext cx="12700" cy="9525"/>
          </a:xfrm>
          <a:custGeom>
            <a:avLst/>
            <a:gdLst>
              <a:gd name="T0" fmla="*/ 2147483647 w 34"/>
              <a:gd name="T1" fmla="*/ 2147483647 h 31"/>
              <a:gd name="T2" fmla="*/ 2147483647 w 34"/>
              <a:gd name="T3" fmla="*/ 2147483647 h 31"/>
              <a:gd name="T4" fmla="*/ 0 w 34"/>
              <a:gd name="T5" fmla="*/ 2147483647 h 31"/>
              <a:gd name="T6" fmla="*/ 2147483647 w 34"/>
              <a:gd name="T7" fmla="*/ 2147483647 h 31"/>
              <a:gd name="T8" fmla="*/ 2147483647 w 34"/>
              <a:gd name="T9" fmla="*/ 0 h 31"/>
              <a:gd name="T10" fmla="*/ 2147483647 w 34"/>
              <a:gd name="T11" fmla="*/ 2147483647 h 31"/>
              <a:gd name="T12" fmla="*/ 2147483647 w 34"/>
              <a:gd name="T13" fmla="*/ 2147483647 h 31"/>
              <a:gd name="T14" fmla="*/ 0 60000 65536"/>
              <a:gd name="T15" fmla="*/ 0 60000 65536"/>
              <a:gd name="T16" fmla="*/ 0 60000 65536"/>
              <a:gd name="T17" fmla="*/ 0 60000 65536"/>
              <a:gd name="T18" fmla="*/ 0 60000 65536"/>
              <a:gd name="T19" fmla="*/ 0 60000 65536"/>
              <a:gd name="T20" fmla="*/ 0 60000 65536"/>
              <a:gd name="T21" fmla="*/ 0 w 34"/>
              <a:gd name="T22" fmla="*/ 0 h 31"/>
              <a:gd name="T23" fmla="*/ 34 w 3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1">
                <a:moveTo>
                  <a:pt x="24" y="31"/>
                </a:moveTo>
                <a:lnTo>
                  <a:pt x="25" y="31"/>
                </a:lnTo>
                <a:lnTo>
                  <a:pt x="0" y="12"/>
                </a:lnTo>
                <a:lnTo>
                  <a:pt x="1" y="12"/>
                </a:lnTo>
                <a:lnTo>
                  <a:pt x="11" y="0"/>
                </a:lnTo>
                <a:lnTo>
                  <a:pt x="34" y="18"/>
                </a:lnTo>
                <a:lnTo>
                  <a:pt x="24" y="31"/>
                </a:lnTo>
                <a:close/>
              </a:path>
            </a:pathLst>
          </a:custGeom>
          <a:solidFill>
            <a:srgbClr val="000000"/>
          </a:solidFill>
          <a:ln w="0">
            <a:solidFill>
              <a:srgbClr val="000000"/>
            </a:solidFill>
            <a:round/>
            <a:headEnd/>
            <a:tailEnd/>
          </a:ln>
        </p:spPr>
        <p:txBody>
          <a:bodyPr/>
          <a:lstStyle/>
          <a:p>
            <a:endParaRPr lang="en-US"/>
          </a:p>
        </p:txBody>
      </p:sp>
      <p:sp>
        <p:nvSpPr>
          <p:cNvPr id="68473" name="Freeform 887"/>
          <p:cNvSpPr>
            <a:spLocks noChangeAspect="1"/>
          </p:cNvSpPr>
          <p:nvPr/>
        </p:nvSpPr>
        <p:spPr bwMode="auto">
          <a:xfrm>
            <a:off x="8628063" y="4370388"/>
            <a:ext cx="9525" cy="12700"/>
          </a:xfrm>
          <a:custGeom>
            <a:avLst/>
            <a:gdLst>
              <a:gd name="T0" fmla="*/ 2147483647 w 31"/>
              <a:gd name="T1" fmla="*/ 2147483647 h 30"/>
              <a:gd name="T2" fmla="*/ 2147483647 w 31"/>
              <a:gd name="T3" fmla="*/ 2147483647 h 30"/>
              <a:gd name="T4" fmla="*/ 0 w 31"/>
              <a:gd name="T5" fmla="*/ 2147483647 h 30"/>
              <a:gd name="T6" fmla="*/ 0 w 31"/>
              <a:gd name="T7" fmla="*/ 2147483647 h 30"/>
              <a:gd name="T8" fmla="*/ 2147483647 w 31"/>
              <a:gd name="T9" fmla="*/ 0 h 30"/>
              <a:gd name="T10" fmla="*/ 2147483647 w 31"/>
              <a:gd name="T11" fmla="*/ 2147483647 h 30"/>
              <a:gd name="T12" fmla="*/ 2147483647 w 31"/>
              <a:gd name="T13" fmla="*/ 2147483647 h 30"/>
              <a:gd name="T14" fmla="*/ 0 60000 65536"/>
              <a:gd name="T15" fmla="*/ 0 60000 65536"/>
              <a:gd name="T16" fmla="*/ 0 60000 65536"/>
              <a:gd name="T17" fmla="*/ 0 60000 65536"/>
              <a:gd name="T18" fmla="*/ 0 60000 65536"/>
              <a:gd name="T19" fmla="*/ 0 60000 65536"/>
              <a:gd name="T20" fmla="*/ 0 60000 65536"/>
              <a:gd name="T21" fmla="*/ 0 w 31"/>
              <a:gd name="T22" fmla="*/ 0 h 30"/>
              <a:gd name="T23" fmla="*/ 31 w 31"/>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0">
                <a:moveTo>
                  <a:pt x="23" y="30"/>
                </a:moveTo>
                <a:lnTo>
                  <a:pt x="23" y="29"/>
                </a:lnTo>
                <a:lnTo>
                  <a:pt x="0" y="11"/>
                </a:lnTo>
                <a:lnTo>
                  <a:pt x="0" y="9"/>
                </a:lnTo>
                <a:lnTo>
                  <a:pt x="8" y="0"/>
                </a:lnTo>
                <a:lnTo>
                  <a:pt x="31" y="21"/>
                </a:lnTo>
                <a:lnTo>
                  <a:pt x="23" y="30"/>
                </a:lnTo>
                <a:close/>
              </a:path>
            </a:pathLst>
          </a:custGeom>
          <a:solidFill>
            <a:srgbClr val="000000"/>
          </a:solidFill>
          <a:ln w="0">
            <a:solidFill>
              <a:srgbClr val="000000"/>
            </a:solidFill>
            <a:round/>
            <a:headEnd/>
            <a:tailEnd/>
          </a:ln>
        </p:spPr>
        <p:txBody>
          <a:bodyPr/>
          <a:lstStyle/>
          <a:p>
            <a:endParaRPr lang="en-US"/>
          </a:p>
        </p:txBody>
      </p:sp>
      <p:sp>
        <p:nvSpPr>
          <p:cNvPr id="68474" name="Freeform 888"/>
          <p:cNvSpPr>
            <a:spLocks noChangeAspect="1"/>
          </p:cNvSpPr>
          <p:nvPr/>
        </p:nvSpPr>
        <p:spPr bwMode="auto">
          <a:xfrm>
            <a:off x="8629650" y="4368800"/>
            <a:ext cx="9525" cy="11113"/>
          </a:xfrm>
          <a:custGeom>
            <a:avLst/>
            <a:gdLst>
              <a:gd name="T0" fmla="*/ 2147483647 w 31"/>
              <a:gd name="T1" fmla="*/ 2147483647 h 32"/>
              <a:gd name="T2" fmla="*/ 2147483647 w 31"/>
              <a:gd name="T3" fmla="*/ 2147483647 h 32"/>
              <a:gd name="T4" fmla="*/ 0 w 31"/>
              <a:gd name="T5" fmla="*/ 2147483647 h 32"/>
              <a:gd name="T6" fmla="*/ 2147483647 w 31"/>
              <a:gd name="T7" fmla="*/ 2147483647 h 32"/>
              <a:gd name="T8" fmla="*/ 2147483647 w 31"/>
              <a:gd name="T9" fmla="*/ 0 h 32"/>
              <a:gd name="T10" fmla="*/ 2147483647 w 31"/>
              <a:gd name="T11" fmla="*/ 2147483647 h 32"/>
              <a:gd name="T12" fmla="*/ 2147483647 w 31"/>
              <a:gd name="T13" fmla="*/ 2147483647 h 32"/>
              <a:gd name="T14" fmla="*/ 0 60000 65536"/>
              <a:gd name="T15" fmla="*/ 0 60000 65536"/>
              <a:gd name="T16" fmla="*/ 0 60000 65536"/>
              <a:gd name="T17" fmla="*/ 0 60000 65536"/>
              <a:gd name="T18" fmla="*/ 0 60000 65536"/>
              <a:gd name="T19" fmla="*/ 0 60000 65536"/>
              <a:gd name="T20" fmla="*/ 0 60000 65536"/>
              <a:gd name="T21" fmla="*/ 0 w 31"/>
              <a:gd name="T22" fmla="*/ 0 h 32"/>
              <a:gd name="T23" fmla="*/ 31 w 3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2">
                <a:moveTo>
                  <a:pt x="21" y="32"/>
                </a:moveTo>
                <a:lnTo>
                  <a:pt x="23" y="30"/>
                </a:lnTo>
                <a:lnTo>
                  <a:pt x="0" y="9"/>
                </a:lnTo>
                <a:lnTo>
                  <a:pt x="3" y="7"/>
                </a:lnTo>
                <a:lnTo>
                  <a:pt x="12" y="0"/>
                </a:lnTo>
                <a:lnTo>
                  <a:pt x="31" y="25"/>
                </a:lnTo>
                <a:lnTo>
                  <a:pt x="21" y="32"/>
                </a:lnTo>
                <a:close/>
              </a:path>
            </a:pathLst>
          </a:custGeom>
          <a:solidFill>
            <a:srgbClr val="000000"/>
          </a:solidFill>
          <a:ln w="0">
            <a:solidFill>
              <a:srgbClr val="000000"/>
            </a:solidFill>
            <a:round/>
            <a:headEnd/>
            <a:tailEnd/>
          </a:ln>
        </p:spPr>
        <p:txBody>
          <a:bodyPr/>
          <a:lstStyle/>
          <a:p>
            <a:endParaRPr lang="en-US"/>
          </a:p>
        </p:txBody>
      </p:sp>
      <p:sp>
        <p:nvSpPr>
          <p:cNvPr id="68475" name="Freeform 889"/>
          <p:cNvSpPr>
            <a:spLocks noChangeAspect="1"/>
          </p:cNvSpPr>
          <p:nvPr/>
        </p:nvSpPr>
        <p:spPr bwMode="auto">
          <a:xfrm>
            <a:off x="8632825" y="4365625"/>
            <a:ext cx="12700" cy="12700"/>
          </a:xfrm>
          <a:custGeom>
            <a:avLst/>
            <a:gdLst>
              <a:gd name="T0" fmla="*/ 2147483647 w 34"/>
              <a:gd name="T1" fmla="*/ 2147483647 h 37"/>
              <a:gd name="T2" fmla="*/ 2147483647 w 34"/>
              <a:gd name="T3" fmla="*/ 2147483647 h 37"/>
              <a:gd name="T4" fmla="*/ 0 w 34"/>
              <a:gd name="T5" fmla="*/ 2147483647 h 37"/>
              <a:gd name="T6" fmla="*/ 2147483647 w 34"/>
              <a:gd name="T7" fmla="*/ 2147483647 h 37"/>
              <a:gd name="T8" fmla="*/ 2147483647 w 34"/>
              <a:gd name="T9" fmla="*/ 0 h 37"/>
              <a:gd name="T10" fmla="*/ 2147483647 w 34"/>
              <a:gd name="T11" fmla="*/ 2147483647 h 37"/>
              <a:gd name="T12" fmla="*/ 2147483647 w 34"/>
              <a:gd name="T13" fmla="*/ 2147483647 h 37"/>
              <a:gd name="T14" fmla="*/ 0 60000 65536"/>
              <a:gd name="T15" fmla="*/ 0 60000 65536"/>
              <a:gd name="T16" fmla="*/ 0 60000 65536"/>
              <a:gd name="T17" fmla="*/ 0 60000 65536"/>
              <a:gd name="T18" fmla="*/ 0 60000 65536"/>
              <a:gd name="T19" fmla="*/ 0 60000 65536"/>
              <a:gd name="T20" fmla="*/ 0 60000 65536"/>
              <a:gd name="T21" fmla="*/ 0 w 34"/>
              <a:gd name="T22" fmla="*/ 0 h 37"/>
              <a:gd name="T23" fmla="*/ 34 w 34"/>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7">
                <a:moveTo>
                  <a:pt x="16" y="37"/>
                </a:moveTo>
                <a:lnTo>
                  <a:pt x="19" y="36"/>
                </a:lnTo>
                <a:lnTo>
                  <a:pt x="0" y="11"/>
                </a:lnTo>
                <a:lnTo>
                  <a:pt x="2" y="10"/>
                </a:lnTo>
                <a:lnTo>
                  <a:pt x="20" y="0"/>
                </a:lnTo>
                <a:lnTo>
                  <a:pt x="34" y="27"/>
                </a:lnTo>
                <a:lnTo>
                  <a:pt x="16" y="37"/>
                </a:lnTo>
                <a:close/>
              </a:path>
            </a:pathLst>
          </a:custGeom>
          <a:solidFill>
            <a:srgbClr val="000000"/>
          </a:solidFill>
          <a:ln w="0">
            <a:solidFill>
              <a:srgbClr val="000000"/>
            </a:solidFill>
            <a:round/>
            <a:headEnd/>
            <a:tailEnd/>
          </a:ln>
        </p:spPr>
        <p:txBody>
          <a:bodyPr/>
          <a:lstStyle/>
          <a:p>
            <a:endParaRPr lang="en-US"/>
          </a:p>
        </p:txBody>
      </p:sp>
      <p:sp>
        <p:nvSpPr>
          <p:cNvPr id="68476" name="Freeform 890"/>
          <p:cNvSpPr>
            <a:spLocks noChangeAspect="1"/>
          </p:cNvSpPr>
          <p:nvPr/>
        </p:nvSpPr>
        <p:spPr bwMode="auto">
          <a:xfrm>
            <a:off x="8639175" y="4364038"/>
            <a:ext cx="11113" cy="12700"/>
          </a:xfrm>
          <a:custGeom>
            <a:avLst/>
            <a:gdLst>
              <a:gd name="T0" fmla="*/ 2147483647 w 32"/>
              <a:gd name="T1" fmla="*/ 2147483647 h 35"/>
              <a:gd name="T2" fmla="*/ 2147483647 w 32"/>
              <a:gd name="T3" fmla="*/ 2147483647 h 35"/>
              <a:gd name="T4" fmla="*/ 0 w 32"/>
              <a:gd name="T5" fmla="*/ 2147483647 h 35"/>
              <a:gd name="T6" fmla="*/ 2147483647 w 32"/>
              <a:gd name="T7" fmla="*/ 2147483647 h 35"/>
              <a:gd name="T8" fmla="*/ 2147483647 w 32"/>
              <a:gd name="T9" fmla="*/ 0 h 35"/>
              <a:gd name="T10" fmla="*/ 2147483647 w 32"/>
              <a:gd name="T11" fmla="*/ 2147483647 h 35"/>
              <a:gd name="T12" fmla="*/ 2147483647 w 32"/>
              <a:gd name="T13" fmla="*/ 2147483647 h 35"/>
              <a:gd name="T14" fmla="*/ 0 60000 65536"/>
              <a:gd name="T15" fmla="*/ 0 60000 65536"/>
              <a:gd name="T16" fmla="*/ 0 60000 65536"/>
              <a:gd name="T17" fmla="*/ 0 60000 65536"/>
              <a:gd name="T18" fmla="*/ 0 60000 65536"/>
              <a:gd name="T19" fmla="*/ 0 60000 65536"/>
              <a:gd name="T20" fmla="*/ 0 60000 65536"/>
              <a:gd name="T21" fmla="*/ 0 w 32"/>
              <a:gd name="T22" fmla="*/ 0 h 35"/>
              <a:gd name="T23" fmla="*/ 32 w 32"/>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5">
                <a:moveTo>
                  <a:pt x="11" y="35"/>
                </a:moveTo>
                <a:lnTo>
                  <a:pt x="14" y="34"/>
                </a:lnTo>
                <a:lnTo>
                  <a:pt x="0" y="7"/>
                </a:lnTo>
                <a:lnTo>
                  <a:pt x="3" y="6"/>
                </a:lnTo>
                <a:lnTo>
                  <a:pt x="23" y="0"/>
                </a:lnTo>
                <a:lnTo>
                  <a:pt x="32" y="29"/>
                </a:lnTo>
                <a:lnTo>
                  <a:pt x="11" y="35"/>
                </a:lnTo>
                <a:close/>
              </a:path>
            </a:pathLst>
          </a:custGeom>
          <a:solidFill>
            <a:srgbClr val="000000"/>
          </a:solidFill>
          <a:ln w="0">
            <a:solidFill>
              <a:srgbClr val="000000"/>
            </a:solidFill>
            <a:round/>
            <a:headEnd/>
            <a:tailEnd/>
          </a:ln>
        </p:spPr>
        <p:txBody>
          <a:bodyPr/>
          <a:lstStyle/>
          <a:p>
            <a:endParaRPr lang="en-US"/>
          </a:p>
        </p:txBody>
      </p:sp>
      <p:sp>
        <p:nvSpPr>
          <p:cNvPr id="68477" name="Freeform 891"/>
          <p:cNvSpPr>
            <a:spLocks noChangeAspect="1"/>
          </p:cNvSpPr>
          <p:nvPr/>
        </p:nvSpPr>
        <p:spPr bwMode="auto">
          <a:xfrm>
            <a:off x="8647113" y="4364038"/>
            <a:ext cx="3175" cy="11112"/>
          </a:xfrm>
          <a:custGeom>
            <a:avLst/>
            <a:gdLst>
              <a:gd name="T0" fmla="*/ 2147483647 w 10"/>
              <a:gd name="T1" fmla="*/ 0 h 31"/>
              <a:gd name="T2" fmla="*/ 2147483647 w 10"/>
              <a:gd name="T3" fmla="*/ 2147483647 h 31"/>
              <a:gd name="T4" fmla="*/ 2147483647 w 10"/>
              <a:gd name="T5" fmla="*/ 2147483647 h 31"/>
              <a:gd name="T6" fmla="*/ 2147483647 w 10"/>
              <a:gd name="T7" fmla="*/ 2147483647 h 31"/>
              <a:gd name="T8" fmla="*/ 0 w 10"/>
              <a:gd name="T9" fmla="*/ 2147483647 h 31"/>
              <a:gd name="T10" fmla="*/ 0 w 10"/>
              <a:gd name="T11" fmla="*/ 2147483647 h 31"/>
              <a:gd name="T12" fmla="*/ 0 w 10"/>
              <a:gd name="T13" fmla="*/ 0 h 31"/>
              <a:gd name="T14" fmla="*/ 0 w 10"/>
              <a:gd name="T15" fmla="*/ 0 h 31"/>
              <a:gd name="T16" fmla="*/ 2147483647 w 10"/>
              <a:gd name="T17" fmla="*/ 0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31"/>
              <a:gd name="T29" fmla="*/ 10 w 10"/>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31">
                <a:moveTo>
                  <a:pt x="6" y="0"/>
                </a:moveTo>
                <a:lnTo>
                  <a:pt x="10" y="30"/>
                </a:lnTo>
                <a:lnTo>
                  <a:pt x="1" y="1"/>
                </a:lnTo>
                <a:lnTo>
                  <a:pt x="6" y="31"/>
                </a:lnTo>
                <a:lnTo>
                  <a:pt x="0" y="31"/>
                </a:lnTo>
                <a:lnTo>
                  <a:pt x="0" y="0"/>
                </a:lnTo>
                <a:lnTo>
                  <a:pt x="6" y="0"/>
                </a:lnTo>
                <a:close/>
              </a:path>
            </a:pathLst>
          </a:custGeom>
          <a:solidFill>
            <a:srgbClr val="000000"/>
          </a:solidFill>
          <a:ln w="0">
            <a:solidFill>
              <a:srgbClr val="000000"/>
            </a:solidFill>
            <a:round/>
            <a:headEnd/>
            <a:tailEnd/>
          </a:ln>
        </p:spPr>
        <p:txBody>
          <a:bodyPr/>
          <a:lstStyle/>
          <a:p>
            <a:endParaRPr lang="en-US"/>
          </a:p>
        </p:txBody>
      </p:sp>
      <p:sp>
        <p:nvSpPr>
          <p:cNvPr id="68478" name="Freeform 892"/>
          <p:cNvSpPr>
            <a:spLocks noChangeAspect="1"/>
          </p:cNvSpPr>
          <p:nvPr/>
        </p:nvSpPr>
        <p:spPr bwMode="auto">
          <a:xfrm>
            <a:off x="8731250" y="4227513"/>
            <a:ext cx="6350" cy="7937"/>
          </a:xfrm>
          <a:custGeom>
            <a:avLst/>
            <a:gdLst>
              <a:gd name="T0" fmla="*/ 0 w 15"/>
              <a:gd name="T1" fmla="*/ 2147483647 h 27"/>
              <a:gd name="T2" fmla="*/ 2147483647 w 15"/>
              <a:gd name="T3" fmla="*/ 0 h 27"/>
              <a:gd name="T4" fmla="*/ 0 w 15"/>
              <a:gd name="T5" fmla="*/ 2147483647 h 27"/>
              <a:gd name="T6" fmla="*/ 0 60000 65536"/>
              <a:gd name="T7" fmla="*/ 0 60000 65536"/>
              <a:gd name="T8" fmla="*/ 0 60000 65536"/>
              <a:gd name="T9" fmla="*/ 0 w 15"/>
              <a:gd name="T10" fmla="*/ 0 h 27"/>
              <a:gd name="T11" fmla="*/ 15 w 15"/>
              <a:gd name="T12" fmla="*/ 27 h 27"/>
            </a:gdLst>
            <a:ahLst/>
            <a:cxnLst>
              <a:cxn ang="T6">
                <a:pos x="T0" y="T1"/>
              </a:cxn>
              <a:cxn ang="T7">
                <a:pos x="T2" y="T3"/>
              </a:cxn>
              <a:cxn ang="T8">
                <a:pos x="T4" y="T5"/>
              </a:cxn>
            </a:cxnLst>
            <a:rect l="T9" t="T10" r="T11" b="T12"/>
            <a:pathLst>
              <a:path w="15" h="27">
                <a:moveTo>
                  <a:pt x="0" y="27"/>
                </a:moveTo>
                <a:lnTo>
                  <a:pt x="15" y="0"/>
                </a:lnTo>
                <a:lnTo>
                  <a:pt x="0" y="27"/>
                </a:lnTo>
                <a:close/>
              </a:path>
            </a:pathLst>
          </a:custGeom>
          <a:solidFill>
            <a:srgbClr val="000000"/>
          </a:solidFill>
          <a:ln w="0">
            <a:solidFill>
              <a:srgbClr val="000000"/>
            </a:solidFill>
            <a:round/>
            <a:headEnd/>
            <a:tailEnd/>
          </a:ln>
        </p:spPr>
        <p:txBody>
          <a:bodyPr/>
          <a:lstStyle/>
          <a:p>
            <a:endParaRPr lang="en-US"/>
          </a:p>
        </p:txBody>
      </p:sp>
      <p:sp>
        <p:nvSpPr>
          <p:cNvPr id="68479" name="Freeform 893"/>
          <p:cNvSpPr>
            <a:spLocks noChangeAspect="1"/>
          </p:cNvSpPr>
          <p:nvPr/>
        </p:nvSpPr>
        <p:spPr bwMode="auto">
          <a:xfrm>
            <a:off x="8816975" y="4287838"/>
            <a:ext cx="7938" cy="12700"/>
          </a:xfrm>
          <a:custGeom>
            <a:avLst/>
            <a:gdLst>
              <a:gd name="T0" fmla="*/ 2147483647 w 16"/>
              <a:gd name="T1" fmla="*/ 0 h 25"/>
              <a:gd name="T2" fmla="*/ 0 w 16"/>
              <a:gd name="T3" fmla="*/ 2147483647 h 25"/>
              <a:gd name="T4" fmla="*/ 2147483647 w 16"/>
              <a:gd name="T5" fmla="*/ 0 h 25"/>
              <a:gd name="T6" fmla="*/ 0 60000 65536"/>
              <a:gd name="T7" fmla="*/ 0 60000 65536"/>
              <a:gd name="T8" fmla="*/ 0 60000 65536"/>
              <a:gd name="T9" fmla="*/ 0 w 16"/>
              <a:gd name="T10" fmla="*/ 0 h 25"/>
              <a:gd name="T11" fmla="*/ 16 w 16"/>
              <a:gd name="T12" fmla="*/ 25 h 25"/>
            </a:gdLst>
            <a:ahLst/>
            <a:cxnLst>
              <a:cxn ang="T6">
                <a:pos x="T0" y="T1"/>
              </a:cxn>
              <a:cxn ang="T7">
                <a:pos x="T2" y="T3"/>
              </a:cxn>
              <a:cxn ang="T8">
                <a:pos x="T4" y="T5"/>
              </a:cxn>
            </a:cxnLst>
            <a:rect l="T9" t="T10" r="T11" b="T12"/>
            <a:pathLst>
              <a:path w="16" h="25">
                <a:moveTo>
                  <a:pt x="16" y="0"/>
                </a:moveTo>
                <a:lnTo>
                  <a:pt x="0" y="25"/>
                </a:lnTo>
                <a:lnTo>
                  <a:pt x="16" y="0"/>
                </a:lnTo>
                <a:close/>
              </a:path>
            </a:pathLst>
          </a:custGeom>
          <a:solidFill>
            <a:srgbClr val="000000"/>
          </a:solidFill>
          <a:ln w="0">
            <a:solidFill>
              <a:srgbClr val="000000"/>
            </a:solidFill>
            <a:round/>
            <a:headEnd/>
            <a:tailEnd/>
          </a:ln>
        </p:spPr>
        <p:txBody>
          <a:bodyPr/>
          <a:lstStyle/>
          <a:p>
            <a:endParaRPr lang="en-US"/>
          </a:p>
        </p:txBody>
      </p:sp>
      <p:sp>
        <p:nvSpPr>
          <p:cNvPr id="68480" name="Freeform 894"/>
          <p:cNvSpPr>
            <a:spLocks noChangeAspect="1"/>
          </p:cNvSpPr>
          <p:nvPr/>
        </p:nvSpPr>
        <p:spPr bwMode="auto">
          <a:xfrm>
            <a:off x="8731250" y="4227513"/>
            <a:ext cx="17463" cy="12700"/>
          </a:xfrm>
          <a:custGeom>
            <a:avLst/>
            <a:gdLst>
              <a:gd name="T0" fmla="*/ 0 w 54"/>
              <a:gd name="T1" fmla="*/ 2147483647 h 44"/>
              <a:gd name="T2" fmla="*/ 2147483647 w 54"/>
              <a:gd name="T3" fmla="*/ 0 h 44"/>
              <a:gd name="T4" fmla="*/ 2147483647 w 54"/>
              <a:gd name="T5" fmla="*/ 2147483647 h 44"/>
              <a:gd name="T6" fmla="*/ 2147483647 w 54"/>
              <a:gd name="T7" fmla="*/ 2147483647 h 44"/>
              <a:gd name="T8" fmla="*/ 2147483647 w 54"/>
              <a:gd name="T9" fmla="*/ 2147483647 h 44"/>
              <a:gd name="T10" fmla="*/ 2147483647 w 54"/>
              <a:gd name="T11" fmla="*/ 2147483647 h 44"/>
              <a:gd name="T12" fmla="*/ 0 w 54"/>
              <a:gd name="T13" fmla="*/ 2147483647 h 44"/>
              <a:gd name="T14" fmla="*/ 0 60000 65536"/>
              <a:gd name="T15" fmla="*/ 0 60000 65536"/>
              <a:gd name="T16" fmla="*/ 0 60000 65536"/>
              <a:gd name="T17" fmla="*/ 0 60000 65536"/>
              <a:gd name="T18" fmla="*/ 0 60000 65536"/>
              <a:gd name="T19" fmla="*/ 0 60000 65536"/>
              <a:gd name="T20" fmla="*/ 0 60000 65536"/>
              <a:gd name="T21" fmla="*/ 0 w 54"/>
              <a:gd name="T22" fmla="*/ 0 h 44"/>
              <a:gd name="T23" fmla="*/ 54 w 54"/>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44">
                <a:moveTo>
                  <a:pt x="0" y="27"/>
                </a:moveTo>
                <a:lnTo>
                  <a:pt x="15" y="0"/>
                </a:lnTo>
                <a:lnTo>
                  <a:pt x="54" y="21"/>
                </a:lnTo>
                <a:lnTo>
                  <a:pt x="48" y="17"/>
                </a:lnTo>
                <a:lnTo>
                  <a:pt x="32" y="44"/>
                </a:lnTo>
                <a:lnTo>
                  <a:pt x="25" y="40"/>
                </a:lnTo>
                <a:lnTo>
                  <a:pt x="0" y="27"/>
                </a:lnTo>
                <a:close/>
              </a:path>
            </a:pathLst>
          </a:custGeom>
          <a:solidFill>
            <a:srgbClr val="000000"/>
          </a:solidFill>
          <a:ln w="0">
            <a:solidFill>
              <a:srgbClr val="000000"/>
            </a:solidFill>
            <a:round/>
            <a:headEnd/>
            <a:tailEnd/>
          </a:ln>
        </p:spPr>
        <p:txBody>
          <a:bodyPr/>
          <a:lstStyle/>
          <a:p>
            <a:endParaRPr lang="en-US"/>
          </a:p>
        </p:txBody>
      </p:sp>
      <p:sp>
        <p:nvSpPr>
          <p:cNvPr id="68481" name="Freeform 895"/>
          <p:cNvSpPr>
            <a:spLocks noChangeAspect="1"/>
          </p:cNvSpPr>
          <p:nvPr/>
        </p:nvSpPr>
        <p:spPr bwMode="auto">
          <a:xfrm>
            <a:off x="8742363" y="4232275"/>
            <a:ext cx="17462" cy="17463"/>
          </a:xfrm>
          <a:custGeom>
            <a:avLst/>
            <a:gdLst>
              <a:gd name="T0" fmla="*/ 0 w 49"/>
              <a:gd name="T1" fmla="*/ 2147483647 h 50"/>
              <a:gd name="T2" fmla="*/ 2147483647 w 49"/>
              <a:gd name="T3" fmla="*/ 0 h 50"/>
              <a:gd name="T4" fmla="*/ 2147483647 w 49"/>
              <a:gd name="T5" fmla="*/ 2147483647 h 50"/>
              <a:gd name="T6" fmla="*/ 2147483647 w 49"/>
              <a:gd name="T7" fmla="*/ 2147483647 h 50"/>
              <a:gd name="T8" fmla="*/ 2147483647 w 49"/>
              <a:gd name="T9" fmla="*/ 2147483647 h 50"/>
              <a:gd name="T10" fmla="*/ 2147483647 w 49"/>
              <a:gd name="T11" fmla="*/ 2147483647 h 50"/>
              <a:gd name="T12" fmla="*/ 0 w 49"/>
              <a:gd name="T13" fmla="*/ 2147483647 h 50"/>
              <a:gd name="T14" fmla="*/ 0 60000 65536"/>
              <a:gd name="T15" fmla="*/ 0 60000 65536"/>
              <a:gd name="T16" fmla="*/ 0 60000 65536"/>
              <a:gd name="T17" fmla="*/ 0 60000 65536"/>
              <a:gd name="T18" fmla="*/ 0 60000 65536"/>
              <a:gd name="T19" fmla="*/ 0 60000 65536"/>
              <a:gd name="T20" fmla="*/ 0 60000 65536"/>
              <a:gd name="T21" fmla="*/ 0 w 49"/>
              <a:gd name="T22" fmla="*/ 0 h 50"/>
              <a:gd name="T23" fmla="*/ 49 w 49"/>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50">
                <a:moveTo>
                  <a:pt x="0" y="27"/>
                </a:moveTo>
                <a:lnTo>
                  <a:pt x="16" y="0"/>
                </a:lnTo>
                <a:lnTo>
                  <a:pt x="45" y="19"/>
                </a:lnTo>
                <a:lnTo>
                  <a:pt x="49" y="22"/>
                </a:lnTo>
                <a:lnTo>
                  <a:pt x="31" y="47"/>
                </a:lnTo>
                <a:lnTo>
                  <a:pt x="35" y="50"/>
                </a:lnTo>
                <a:lnTo>
                  <a:pt x="0" y="27"/>
                </a:lnTo>
                <a:close/>
              </a:path>
            </a:pathLst>
          </a:custGeom>
          <a:solidFill>
            <a:srgbClr val="000000"/>
          </a:solidFill>
          <a:ln w="0">
            <a:solidFill>
              <a:srgbClr val="000000"/>
            </a:solidFill>
            <a:round/>
            <a:headEnd/>
            <a:tailEnd/>
          </a:ln>
        </p:spPr>
        <p:txBody>
          <a:bodyPr/>
          <a:lstStyle/>
          <a:p>
            <a:endParaRPr lang="en-US"/>
          </a:p>
        </p:txBody>
      </p:sp>
      <p:sp>
        <p:nvSpPr>
          <p:cNvPr id="68482" name="Freeform 896"/>
          <p:cNvSpPr>
            <a:spLocks noChangeAspect="1"/>
          </p:cNvSpPr>
          <p:nvPr/>
        </p:nvSpPr>
        <p:spPr bwMode="auto">
          <a:xfrm>
            <a:off x="8753475" y="4238625"/>
            <a:ext cx="15875" cy="17463"/>
          </a:xfrm>
          <a:custGeom>
            <a:avLst/>
            <a:gdLst>
              <a:gd name="T0" fmla="*/ 0 w 51"/>
              <a:gd name="T1" fmla="*/ 2147483647 h 49"/>
              <a:gd name="T2" fmla="*/ 2147483647 w 51"/>
              <a:gd name="T3" fmla="*/ 0 h 49"/>
              <a:gd name="T4" fmla="*/ 2147483647 w 51"/>
              <a:gd name="T5" fmla="*/ 2147483647 h 49"/>
              <a:gd name="T6" fmla="*/ 2147483647 w 51"/>
              <a:gd name="T7" fmla="*/ 2147483647 h 49"/>
              <a:gd name="T8" fmla="*/ 2147483647 w 51"/>
              <a:gd name="T9" fmla="*/ 2147483647 h 49"/>
              <a:gd name="T10" fmla="*/ 2147483647 w 51"/>
              <a:gd name="T11" fmla="*/ 2147483647 h 49"/>
              <a:gd name="T12" fmla="*/ 0 w 51"/>
              <a:gd name="T13" fmla="*/ 2147483647 h 49"/>
              <a:gd name="T14" fmla="*/ 0 60000 65536"/>
              <a:gd name="T15" fmla="*/ 0 60000 65536"/>
              <a:gd name="T16" fmla="*/ 0 60000 65536"/>
              <a:gd name="T17" fmla="*/ 0 60000 65536"/>
              <a:gd name="T18" fmla="*/ 0 60000 65536"/>
              <a:gd name="T19" fmla="*/ 0 60000 65536"/>
              <a:gd name="T20" fmla="*/ 0 60000 65536"/>
              <a:gd name="T21" fmla="*/ 0 w 51"/>
              <a:gd name="T22" fmla="*/ 0 h 49"/>
              <a:gd name="T23" fmla="*/ 51 w 51"/>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49">
                <a:moveTo>
                  <a:pt x="0" y="25"/>
                </a:moveTo>
                <a:lnTo>
                  <a:pt x="18" y="0"/>
                </a:lnTo>
                <a:lnTo>
                  <a:pt x="51" y="24"/>
                </a:lnTo>
                <a:lnTo>
                  <a:pt x="32" y="49"/>
                </a:lnTo>
                <a:lnTo>
                  <a:pt x="0" y="25"/>
                </a:lnTo>
                <a:close/>
              </a:path>
            </a:pathLst>
          </a:custGeom>
          <a:solidFill>
            <a:srgbClr val="000000"/>
          </a:solidFill>
          <a:ln w="0">
            <a:solidFill>
              <a:srgbClr val="000000"/>
            </a:solidFill>
            <a:round/>
            <a:headEnd/>
            <a:tailEnd/>
          </a:ln>
        </p:spPr>
        <p:txBody>
          <a:bodyPr/>
          <a:lstStyle/>
          <a:p>
            <a:endParaRPr lang="en-US"/>
          </a:p>
        </p:txBody>
      </p:sp>
      <p:sp>
        <p:nvSpPr>
          <p:cNvPr id="68483" name="Freeform 897"/>
          <p:cNvSpPr>
            <a:spLocks noChangeAspect="1"/>
          </p:cNvSpPr>
          <p:nvPr/>
        </p:nvSpPr>
        <p:spPr bwMode="auto">
          <a:xfrm>
            <a:off x="8764588" y="4248150"/>
            <a:ext cx="15875" cy="15875"/>
          </a:xfrm>
          <a:custGeom>
            <a:avLst/>
            <a:gdLst>
              <a:gd name="T0" fmla="*/ 0 w 50"/>
              <a:gd name="T1" fmla="*/ 2147483647 h 50"/>
              <a:gd name="T2" fmla="*/ 2147483647 w 50"/>
              <a:gd name="T3" fmla="*/ 0 h 50"/>
              <a:gd name="T4" fmla="*/ 2147483647 w 50"/>
              <a:gd name="T5" fmla="*/ 2147483647 h 50"/>
              <a:gd name="T6" fmla="*/ 2147483647 w 50"/>
              <a:gd name="T7" fmla="*/ 2147483647 h 50"/>
              <a:gd name="T8" fmla="*/ 2147483647 w 50"/>
              <a:gd name="T9" fmla="*/ 2147483647 h 50"/>
              <a:gd name="T10" fmla="*/ 2147483647 w 50"/>
              <a:gd name="T11" fmla="*/ 2147483647 h 50"/>
              <a:gd name="T12" fmla="*/ 0 w 50"/>
              <a:gd name="T13" fmla="*/ 2147483647 h 50"/>
              <a:gd name="T14" fmla="*/ 0 60000 65536"/>
              <a:gd name="T15" fmla="*/ 0 60000 65536"/>
              <a:gd name="T16" fmla="*/ 0 60000 65536"/>
              <a:gd name="T17" fmla="*/ 0 60000 65536"/>
              <a:gd name="T18" fmla="*/ 0 60000 65536"/>
              <a:gd name="T19" fmla="*/ 0 60000 65536"/>
              <a:gd name="T20" fmla="*/ 0 60000 65536"/>
              <a:gd name="T21" fmla="*/ 0 w 50"/>
              <a:gd name="T22" fmla="*/ 0 h 50"/>
              <a:gd name="T23" fmla="*/ 50 w 50"/>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50">
                <a:moveTo>
                  <a:pt x="0" y="25"/>
                </a:moveTo>
                <a:lnTo>
                  <a:pt x="19" y="0"/>
                </a:lnTo>
                <a:lnTo>
                  <a:pt x="50" y="25"/>
                </a:lnTo>
                <a:lnTo>
                  <a:pt x="31" y="50"/>
                </a:lnTo>
                <a:lnTo>
                  <a:pt x="0" y="25"/>
                </a:lnTo>
                <a:close/>
              </a:path>
            </a:pathLst>
          </a:custGeom>
          <a:solidFill>
            <a:srgbClr val="000000"/>
          </a:solidFill>
          <a:ln w="0">
            <a:solidFill>
              <a:srgbClr val="000000"/>
            </a:solidFill>
            <a:round/>
            <a:headEnd/>
            <a:tailEnd/>
          </a:ln>
        </p:spPr>
        <p:txBody>
          <a:bodyPr/>
          <a:lstStyle/>
          <a:p>
            <a:endParaRPr lang="en-US"/>
          </a:p>
        </p:txBody>
      </p:sp>
      <p:sp>
        <p:nvSpPr>
          <p:cNvPr id="68484" name="Freeform 898"/>
          <p:cNvSpPr>
            <a:spLocks noChangeAspect="1"/>
          </p:cNvSpPr>
          <p:nvPr/>
        </p:nvSpPr>
        <p:spPr bwMode="auto">
          <a:xfrm>
            <a:off x="8774113" y="4256088"/>
            <a:ext cx="19050" cy="19050"/>
          </a:xfrm>
          <a:custGeom>
            <a:avLst/>
            <a:gdLst>
              <a:gd name="T0" fmla="*/ 0 w 50"/>
              <a:gd name="T1" fmla="*/ 2147483647 h 50"/>
              <a:gd name="T2" fmla="*/ 2147483647 w 50"/>
              <a:gd name="T3" fmla="*/ 0 h 50"/>
              <a:gd name="T4" fmla="*/ 2147483647 w 50"/>
              <a:gd name="T5" fmla="*/ 2147483647 h 50"/>
              <a:gd name="T6" fmla="*/ 2147483647 w 50"/>
              <a:gd name="T7" fmla="*/ 2147483647 h 50"/>
              <a:gd name="T8" fmla="*/ 2147483647 w 50"/>
              <a:gd name="T9" fmla="*/ 2147483647 h 50"/>
              <a:gd name="T10" fmla="*/ 2147483647 w 50"/>
              <a:gd name="T11" fmla="*/ 2147483647 h 50"/>
              <a:gd name="T12" fmla="*/ 0 w 50"/>
              <a:gd name="T13" fmla="*/ 2147483647 h 50"/>
              <a:gd name="T14" fmla="*/ 0 60000 65536"/>
              <a:gd name="T15" fmla="*/ 0 60000 65536"/>
              <a:gd name="T16" fmla="*/ 0 60000 65536"/>
              <a:gd name="T17" fmla="*/ 0 60000 65536"/>
              <a:gd name="T18" fmla="*/ 0 60000 65536"/>
              <a:gd name="T19" fmla="*/ 0 60000 65536"/>
              <a:gd name="T20" fmla="*/ 0 60000 65536"/>
              <a:gd name="T21" fmla="*/ 0 w 50"/>
              <a:gd name="T22" fmla="*/ 0 h 50"/>
              <a:gd name="T23" fmla="*/ 50 w 50"/>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50">
                <a:moveTo>
                  <a:pt x="0" y="25"/>
                </a:moveTo>
                <a:lnTo>
                  <a:pt x="19" y="0"/>
                </a:lnTo>
                <a:lnTo>
                  <a:pt x="50" y="25"/>
                </a:lnTo>
                <a:lnTo>
                  <a:pt x="31" y="50"/>
                </a:lnTo>
                <a:lnTo>
                  <a:pt x="0" y="25"/>
                </a:lnTo>
                <a:close/>
              </a:path>
            </a:pathLst>
          </a:custGeom>
          <a:solidFill>
            <a:srgbClr val="000000"/>
          </a:solidFill>
          <a:ln w="0">
            <a:solidFill>
              <a:srgbClr val="000000"/>
            </a:solidFill>
            <a:round/>
            <a:headEnd/>
            <a:tailEnd/>
          </a:ln>
        </p:spPr>
        <p:txBody>
          <a:bodyPr/>
          <a:lstStyle/>
          <a:p>
            <a:endParaRPr lang="en-US"/>
          </a:p>
        </p:txBody>
      </p:sp>
      <p:sp>
        <p:nvSpPr>
          <p:cNvPr id="68485" name="Freeform 899"/>
          <p:cNvSpPr>
            <a:spLocks noChangeAspect="1"/>
          </p:cNvSpPr>
          <p:nvPr/>
        </p:nvSpPr>
        <p:spPr bwMode="auto">
          <a:xfrm>
            <a:off x="8786813" y="4264025"/>
            <a:ext cx="15875" cy="19050"/>
          </a:xfrm>
          <a:custGeom>
            <a:avLst/>
            <a:gdLst>
              <a:gd name="T0" fmla="*/ 0 w 50"/>
              <a:gd name="T1" fmla="*/ 2147483647 h 50"/>
              <a:gd name="T2" fmla="*/ 2147483647 w 50"/>
              <a:gd name="T3" fmla="*/ 0 h 50"/>
              <a:gd name="T4" fmla="*/ 2147483647 w 50"/>
              <a:gd name="T5" fmla="*/ 2147483647 h 50"/>
              <a:gd name="T6" fmla="*/ 2147483647 w 50"/>
              <a:gd name="T7" fmla="*/ 2147483647 h 50"/>
              <a:gd name="T8" fmla="*/ 2147483647 w 50"/>
              <a:gd name="T9" fmla="*/ 2147483647 h 50"/>
              <a:gd name="T10" fmla="*/ 2147483647 w 50"/>
              <a:gd name="T11" fmla="*/ 2147483647 h 50"/>
              <a:gd name="T12" fmla="*/ 0 w 50"/>
              <a:gd name="T13" fmla="*/ 2147483647 h 50"/>
              <a:gd name="T14" fmla="*/ 0 60000 65536"/>
              <a:gd name="T15" fmla="*/ 0 60000 65536"/>
              <a:gd name="T16" fmla="*/ 0 60000 65536"/>
              <a:gd name="T17" fmla="*/ 0 60000 65536"/>
              <a:gd name="T18" fmla="*/ 0 60000 65536"/>
              <a:gd name="T19" fmla="*/ 0 60000 65536"/>
              <a:gd name="T20" fmla="*/ 0 60000 65536"/>
              <a:gd name="T21" fmla="*/ 0 w 50"/>
              <a:gd name="T22" fmla="*/ 0 h 50"/>
              <a:gd name="T23" fmla="*/ 50 w 50"/>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50">
                <a:moveTo>
                  <a:pt x="0" y="25"/>
                </a:moveTo>
                <a:lnTo>
                  <a:pt x="19" y="0"/>
                </a:lnTo>
                <a:lnTo>
                  <a:pt x="50" y="25"/>
                </a:lnTo>
                <a:lnTo>
                  <a:pt x="31" y="50"/>
                </a:lnTo>
                <a:lnTo>
                  <a:pt x="0" y="25"/>
                </a:lnTo>
                <a:close/>
              </a:path>
            </a:pathLst>
          </a:custGeom>
          <a:solidFill>
            <a:srgbClr val="000000"/>
          </a:solidFill>
          <a:ln w="0">
            <a:solidFill>
              <a:srgbClr val="000000"/>
            </a:solidFill>
            <a:round/>
            <a:headEnd/>
            <a:tailEnd/>
          </a:ln>
        </p:spPr>
        <p:txBody>
          <a:bodyPr/>
          <a:lstStyle/>
          <a:p>
            <a:endParaRPr lang="en-US"/>
          </a:p>
        </p:txBody>
      </p:sp>
      <p:sp>
        <p:nvSpPr>
          <p:cNvPr id="68486" name="Freeform 900"/>
          <p:cNvSpPr>
            <a:spLocks noChangeAspect="1"/>
          </p:cNvSpPr>
          <p:nvPr/>
        </p:nvSpPr>
        <p:spPr bwMode="auto">
          <a:xfrm>
            <a:off x="8797925" y="4275138"/>
            <a:ext cx="19050" cy="15875"/>
          </a:xfrm>
          <a:custGeom>
            <a:avLst/>
            <a:gdLst>
              <a:gd name="T0" fmla="*/ 0 w 63"/>
              <a:gd name="T1" fmla="*/ 2147483647 h 48"/>
              <a:gd name="T2" fmla="*/ 2147483647 w 63"/>
              <a:gd name="T3" fmla="*/ 0 h 48"/>
              <a:gd name="T4" fmla="*/ 2147483647 w 63"/>
              <a:gd name="T5" fmla="*/ 2147483647 h 48"/>
              <a:gd name="T6" fmla="*/ 2147483647 w 63"/>
              <a:gd name="T7" fmla="*/ 2147483647 h 48"/>
              <a:gd name="T8" fmla="*/ 2147483647 w 63"/>
              <a:gd name="T9" fmla="*/ 2147483647 h 48"/>
              <a:gd name="T10" fmla="*/ 2147483647 w 63"/>
              <a:gd name="T11" fmla="*/ 2147483647 h 48"/>
              <a:gd name="T12" fmla="*/ 0 w 63"/>
              <a:gd name="T13" fmla="*/ 2147483647 h 48"/>
              <a:gd name="T14" fmla="*/ 0 60000 65536"/>
              <a:gd name="T15" fmla="*/ 0 60000 65536"/>
              <a:gd name="T16" fmla="*/ 0 60000 65536"/>
              <a:gd name="T17" fmla="*/ 0 60000 65536"/>
              <a:gd name="T18" fmla="*/ 0 60000 65536"/>
              <a:gd name="T19" fmla="*/ 0 60000 65536"/>
              <a:gd name="T20" fmla="*/ 0 60000 65536"/>
              <a:gd name="T21" fmla="*/ 0 w 63"/>
              <a:gd name="T22" fmla="*/ 0 h 48"/>
              <a:gd name="T23" fmla="*/ 63 w 63"/>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48">
                <a:moveTo>
                  <a:pt x="0" y="25"/>
                </a:moveTo>
                <a:lnTo>
                  <a:pt x="19" y="0"/>
                </a:lnTo>
                <a:lnTo>
                  <a:pt x="63" y="34"/>
                </a:lnTo>
                <a:lnTo>
                  <a:pt x="49" y="24"/>
                </a:lnTo>
                <a:lnTo>
                  <a:pt x="33" y="48"/>
                </a:lnTo>
                <a:lnTo>
                  <a:pt x="19" y="38"/>
                </a:lnTo>
                <a:lnTo>
                  <a:pt x="0" y="25"/>
                </a:lnTo>
                <a:close/>
              </a:path>
            </a:pathLst>
          </a:custGeom>
          <a:solidFill>
            <a:srgbClr val="000000"/>
          </a:solidFill>
          <a:ln w="0">
            <a:solidFill>
              <a:srgbClr val="000000"/>
            </a:solidFill>
            <a:round/>
            <a:headEnd/>
            <a:tailEnd/>
          </a:ln>
        </p:spPr>
        <p:txBody>
          <a:bodyPr/>
          <a:lstStyle/>
          <a:p>
            <a:endParaRPr lang="en-US"/>
          </a:p>
        </p:txBody>
      </p:sp>
      <p:sp>
        <p:nvSpPr>
          <p:cNvPr id="68487" name="Freeform 901"/>
          <p:cNvSpPr>
            <a:spLocks noChangeAspect="1"/>
          </p:cNvSpPr>
          <p:nvPr/>
        </p:nvSpPr>
        <p:spPr bwMode="auto">
          <a:xfrm>
            <a:off x="8807450" y="4283075"/>
            <a:ext cx="17463" cy="17463"/>
          </a:xfrm>
          <a:custGeom>
            <a:avLst/>
            <a:gdLst>
              <a:gd name="T0" fmla="*/ 0 w 48"/>
              <a:gd name="T1" fmla="*/ 2147483647 h 47"/>
              <a:gd name="T2" fmla="*/ 2147483647 w 48"/>
              <a:gd name="T3" fmla="*/ 0 h 47"/>
              <a:gd name="T4" fmla="*/ 2147483647 w 48"/>
              <a:gd name="T5" fmla="*/ 2147483647 h 47"/>
              <a:gd name="T6" fmla="*/ 2147483647 w 48"/>
              <a:gd name="T7" fmla="*/ 2147483647 h 47"/>
              <a:gd name="T8" fmla="*/ 0 w 48"/>
              <a:gd name="T9" fmla="*/ 2147483647 h 47"/>
              <a:gd name="T10" fmla="*/ 0 60000 65536"/>
              <a:gd name="T11" fmla="*/ 0 60000 65536"/>
              <a:gd name="T12" fmla="*/ 0 60000 65536"/>
              <a:gd name="T13" fmla="*/ 0 60000 65536"/>
              <a:gd name="T14" fmla="*/ 0 60000 65536"/>
              <a:gd name="T15" fmla="*/ 0 w 48"/>
              <a:gd name="T16" fmla="*/ 0 h 47"/>
              <a:gd name="T17" fmla="*/ 48 w 48"/>
              <a:gd name="T18" fmla="*/ 47 h 47"/>
            </a:gdLst>
            <a:ahLst/>
            <a:cxnLst>
              <a:cxn ang="T10">
                <a:pos x="T0" y="T1"/>
              </a:cxn>
              <a:cxn ang="T11">
                <a:pos x="T2" y="T3"/>
              </a:cxn>
              <a:cxn ang="T12">
                <a:pos x="T4" y="T5"/>
              </a:cxn>
              <a:cxn ang="T13">
                <a:pos x="T6" y="T7"/>
              </a:cxn>
              <a:cxn ang="T14">
                <a:pos x="T8" y="T9"/>
              </a:cxn>
            </a:cxnLst>
            <a:rect l="T15" t="T16" r="T17" b="T18"/>
            <a:pathLst>
              <a:path w="48" h="47">
                <a:moveTo>
                  <a:pt x="0" y="24"/>
                </a:moveTo>
                <a:lnTo>
                  <a:pt x="16" y="0"/>
                </a:lnTo>
                <a:lnTo>
                  <a:pt x="48" y="22"/>
                </a:lnTo>
                <a:lnTo>
                  <a:pt x="32" y="47"/>
                </a:lnTo>
                <a:lnTo>
                  <a:pt x="0" y="24"/>
                </a:lnTo>
                <a:close/>
              </a:path>
            </a:pathLst>
          </a:custGeom>
          <a:solidFill>
            <a:srgbClr val="000000"/>
          </a:solidFill>
          <a:ln w="0">
            <a:solidFill>
              <a:srgbClr val="000000"/>
            </a:solidFill>
            <a:round/>
            <a:headEnd/>
            <a:tailEnd/>
          </a:ln>
        </p:spPr>
        <p:txBody>
          <a:bodyPr/>
          <a:lstStyle/>
          <a:p>
            <a:endParaRPr lang="en-US"/>
          </a:p>
        </p:txBody>
      </p:sp>
      <p:sp>
        <p:nvSpPr>
          <p:cNvPr id="68488" name="Freeform 902"/>
          <p:cNvSpPr>
            <a:spLocks noChangeAspect="1"/>
          </p:cNvSpPr>
          <p:nvPr/>
        </p:nvSpPr>
        <p:spPr bwMode="auto">
          <a:xfrm>
            <a:off x="8786813" y="4111625"/>
            <a:ext cx="4762" cy="11113"/>
          </a:xfrm>
          <a:custGeom>
            <a:avLst/>
            <a:gdLst>
              <a:gd name="T0" fmla="*/ 0 w 11"/>
              <a:gd name="T1" fmla="*/ 2147483647 h 29"/>
              <a:gd name="T2" fmla="*/ 2147483647 w 11"/>
              <a:gd name="T3" fmla="*/ 0 h 29"/>
              <a:gd name="T4" fmla="*/ 0 w 11"/>
              <a:gd name="T5" fmla="*/ 2147483647 h 29"/>
              <a:gd name="T6" fmla="*/ 0 60000 65536"/>
              <a:gd name="T7" fmla="*/ 0 60000 65536"/>
              <a:gd name="T8" fmla="*/ 0 60000 65536"/>
              <a:gd name="T9" fmla="*/ 0 w 11"/>
              <a:gd name="T10" fmla="*/ 0 h 29"/>
              <a:gd name="T11" fmla="*/ 11 w 11"/>
              <a:gd name="T12" fmla="*/ 29 h 29"/>
            </a:gdLst>
            <a:ahLst/>
            <a:cxnLst>
              <a:cxn ang="T6">
                <a:pos x="T0" y="T1"/>
              </a:cxn>
              <a:cxn ang="T7">
                <a:pos x="T2" y="T3"/>
              </a:cxn>
              <a:cxn ang="T8">
                <a:pos x="T4" y="T5"/>
              </a:cxn>
            </a:cxnLst>
            <a:rect l="T9" t="T10" r="T11" b="T12"/>
            <a:pathLst>
              <a:path w="11" h="29">
                <a:moveTo>
                  <a:pt x="0" y="29"/>
                </a:moveTo>
                <a:lnTo>
                  <a:pt x="11" y="0"/>
                </a:lnTo>
                <a:lnTo>
                  <a:pt x="0" y="29"/>
                </a:lnTo>
                <a:close/>
              </a:path>
            </a:pathLst>
          </a:custGeom>
          <a:solidFill>
            <a:srgbClr val="000000"/>
          </a:solidFill>
          <a:ln w="0">
            <a:solidFill>
              <a:srgbClr val="000000"/>
            </a:solidFill>
            <a:round/>
            <a:headEnd/>
            <a:tailEnd/>
          </a:ln>
        </p:spPr>
        <p:txBody>
          <a:bodyPr/>
          <a:lstStyle/>
          <a:p>
            <a:endParaRPr lang="en-US"/>
          </a:p>
        </p:txBody>
      </p:sp>
      <p:sp>
        <p:nvSpPr>
          <p:cNvPr id="68489" name="Freeform 903"/>
          <p:cNvSpPr>
            <a:spLocks noChangeAspect="1"/>
          </p:cNvSpPr>
          <p:nvPr/>
        </p:nvSpPr>
        <p:spPr bwMode="auto">
          <a:xfrm>
            <a:off x="8912225" y="4137025"/>
            <a:ext cx="4763" cy="11113"/>
          </a:xfrm>
          <a:custGeom>
            <a:avLst/>
            <a:gdLst>
              <a:gd name="T0" fmla="*/ 0 w 15"/>
              <a:gd name="T1" fmla="*/ 0 h 31"/>
              <a:gd name="T2" fmla="*/ 0 w 15"/>
              <a:gd name="T3" fmla="*/ 0 h 31"/>
              <a:gd name="T4" fmla="*/ 2147483647 w 15"/>
              <a:gd name="T5" fmla="*/ 0 h 31"/>
              <a:gd name="T6" fmla="*/ 2147483647 w 15"/>
              <a:gd name="T7" fmla="*/ 2147483647 h 31"/>
              <a:gd name="T8" fmla="*/ 2147483647 w 15"/>
              <a:gd name="T9" fmla="*/ 2147483647 h 31"/>
              <a:gd name="T10" fmla="*/ 2147483647 w 15"/>
              <a:gd name="T11" fmla="*/ 2147483647 h 31"/>
              <a:gd name="T12" fmla="*/ 2147483647 w 15"/>
              <a:gd name="T13" fmla="*/ 2147483647 h 31"/>
              <a:gd name="T14" fmla="*/ 2147483647 w 15"/>
              <a:gd name="T15" fmla="*/ 2147483647 h 31"/>
              <a:gd name="T16" fmla="*/ 2147483647 w 15"/>
              <a:gd name="T17" fmla="*/ 2147483647 h 31"/>
              <a:gd name="T18" fmla="*/ 2147483647 w 15"/>
              <a:gd name="T19" fmla="*/ 2147483647 h 31"/>
              <a:gd name="T20" fmla="*/ 2147483647 w 15"/>
              <a:gd name="T21" fmla="*/ 2147483647 h 31"/>
              <a:gd name="T22" fmla="*/ 2147483647 w 15"/>
              <a:gd name="T23" fmla="*/ 2147483647 h 31"/>
              <a:gd name="T24" fmla="*/ 2147483647 w 15"/>
              <a:gd name="T25" fmla="*/ 2147483647 h 31"/>
              <a:gd name="T26" fmla="*/ 2147483647 w 15"/>
              <a:gd name="T27" fmla="*/ 2147483647 h 31"/>
              <a:gd name="T28" fmla="*/ 2147483647 w 15"/>
              <a:gd name="T29" fmla="*/ 2147483647 h 31"/>
              <a:gd name="T30" fmla="*/ 2147483647 w 15"/>
              <a:gd name="T31" fmla="*/ 2147483647 h 31"/>
              <a:gd name="T32" fmla="*/ 2147483647 w 15"/>
              <a:gd name="T33" fmla="*/ 2147483647 h 31"/>
              <a:gd name="T34" fmla="*/ 2147483647 w 15"/>
              <a:gd name="T35" fmla="*/ 2147483647 h 31"/>
              <a:gd name="T36" fmla="*/ 2147483647 w 15"/>
              <a:gd name="T37" fmla="*/ 2147483647 h 31"/>
              <a:gd name="T38" fmla="*/ 0 w 15"/>
              <a:gd name="T39" fmla="*/ 2147483647 h 31"/>
              <a:gd name="T40" fmla="*/ 0 w 15"/>
              <a:gd name="T41" fmla="*/ 2147483647 h 31"/>
              <a:gd name="T42" fmla="*/ 0 w 15"/>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1"/>
              <a:gd name="T68" fmla="*/ 15 w 15"/>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1">
                <a:moveTo>
                  <a:pt x="0" y="0"/>
                </a:moveTo>
                <a:lnTo>
                  <a:pt x="0" y="0"/>
                </a:lnTo>
                <a:lnTo>
                  <a:pt x="2" y="0"/>
                </a:lnTo>
                <a:lnTo>
                  <a:pt x="5" y="1"/>
                </a:lnTo>
                <a:lnTo>
                  <a:pt x="8" y="2"/>
                </a:lnTo>
                <a:lnTo>
                  <a:pt x="10" y="4"/>
                </a:lnTo>
                <a:lnTo>
                  <a:pt x="12" y="7"/>
                </a:lnTo>
                <a:lnTo>
                  <a:pt x="13" y="9"/>
                </a:lnTo>
                <a:lnTo>
                  <a:pt x="14" y="11"/>
                </a:lnTo>
                <a:lnTo>
                  <a:pt x="15" y="14"/>
                </a:lnTo>
                <a:lnTo>
                  <a:pt x="15" y="16"/>
                </a:lnTo>
                <a:lnTo>
                  <a:pt x="15" y="18"/>
                </a:lnTo>
                <a:lnTo>
                  <a:pt x="14" y="21"/>
                </a:lnTo>
                <a:lnTo>
                  <a:pt x="13" y="24"/>
                </a:lnTo>
                <a:lnTo>
                  <a:pt x="11" y="26"/>
                </a:lnTo>
                <a:lnTo>
                  <a:pt x="9" y="28"/>
                </a:lnTo>
                <a:lnTo>
                  <a:pt x="7" y="29"/>
                </a:lnTo>
                <a:lnTo>
                  <a:pt x="5" y="30"/>
                </a:lnTo>
                <a:lnTo>
                  <a:pt x="2"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68490" name="Freeform 904"/>
          <p:cNvSpPr>
            <a:spLocks noChangeAspect="1"/>
          </p:cNvSpPr>
          <p:nvPr/>
        </p:nvSpPr>
        <p:spPr bwMode="auto">
          <a:xfrm>
            <a:off x="8786813" y="4111625"/>
            <a:ext cx="19050" cy="17463"/>
          </a:xfrm>
          <a:custGeom>
            <a:avLst/>
            <a:gdLst>
              <a:gd name="T0" fmla="*/ 0 w 56"/>
              <a:gd name="T1" fmla="*/ 2147483647 h 47"/>
              <a:gd name="T2" fmla="*/ 2147483647 w 56"/>
              <a:gd name="T3" fmla="*/ 0 h 47"/>
              <a:gd name="T4" fmla="*/ 2147483647 w 56"/>
              <a:gd name="T5" fmla="*/ 2147483647 h 47"/>
              <a:gd name="T6" fmla="*/ 2147483647 w 56"/>
              <a:gd name="T7" fmla="*/ 2147483647 h 47"/>
              <a:gd name="T8" fmla="*/ 2147483647 w 56"/>
              <a:gd name="T9" fmla="*/ 2147483647 h 47"/>
              <a:gd name="T10" fmla="*/ 2147483647 w 56"/>
              <a:gd name="T11" fmla="*/ 2147483647 h 47"/>
              <a:gd name="T12" fmla="*/ 0 w 56"/>
              <a:gd name="T13" fmla="*/ 2147483647 h 47"/>
              <a:gd name="T14" fmla="*/ 0 60000 65536"/>
              <a:gd name="T15" fmla="*/ 0 60000 65536"/>
              <a:gd name="T16" fmla="*/ 0 60000 65536"/>
              <a:gd name="T17" fmla="*/ 0 60000 65536"/>
              <a:gd name="T18" fmla="*/ 0 60000 65536"/>
              <a:gd name="T19" fmla="*/ 0 60000 65536"/>
              <a:gd name="T20" fmla="*/ 0 60000 65536"/>
              <a:gd name="T21" fmla="*/ 0 w 56"/>
              <a:gd name="T22" fmla="*/ 0 h 47"/>
              <a:gd name="T23" fmla="*/ 56 w 56"/>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47">
                <a:moveTo>
                  <a:pt x="0" y="29"/>
                </a:moveTo>
                <a:lnTo>
                  <a:pt x="11" y="0"/>
                </a:lnTo>
                <a:lnTo>
                  <a:pt x="56" y="17"/>
                </a:lnTo>
                <a:lnTo>
                  <a:pt x="46" y="47"/>
                </a:lnTo>
                <a:lnTo>
                  <a:pt x="0" y="29"/>
                </a:lnTo>
                <a:close/>
              </a:path>
            </a:pathLst>
          </a:custGeom>
          <a:solidFill>
            <a:srgbClr val="000000"/>
          </a:solidFill>
          <a:ln w="0">
            <a:solidFill>
              <a:srgbClr val="000000"/>
            </a:solidFill>
            <a:round/>
            <a:headEnd/>
            <a:tailEnd/>
          </a:ln>
        </p:spPr>
        <p:txBody>
          <a:bodyPr/>
          <a:lstStyle/>
          <a:p>
            <a:endParaRPr lang="en-US"/>
          </a:p>
        </p:txBody>
      </p:sp>
      <p:sp>
        <p:nvSpPr>
          <p:cNvPr id="68491" name="Freeform 905"/>
          <p:cNvSpPr>
            <a:spLocks noChangeAspect="1"/>
          </p:cNvSpPr>
          <p:nvPr/>
        </p:nvSpPr>
        <p:spPr bwMode="auto">
          <a:xfrm>
            <a:off x="8802688" y="4119563"/>
            <a:ext cx="22225" cy="15875"/>
          </a:xfrm>
          <a:custGeom>
            <a:avLst/>
            <a:gdLst>
              <a:gd name="T0" fmla="*/ 0 w 62"/>
              <a:gd name="T1" fmla="*/ 2147483647 h 44"/>
              <a:gd name="T2" fmla="*/ 2147483647 w 62"/>
              <a:gd name="T3" fmla="*/ 0 h 44"/>
              <a:gd name="T4" fmla="*/ 2147483647 w 62"/>
              <a:gd name="T5" fmla="*/ 2147483647 h 44"/>
              <a:gd name="T6" fmla="*/ 2147483647 w 62"/>
              <a:gd name="T7" fmla="*/ 2147483647 h 44"/>
              <a:gd name="T8" fmla="*/ 2147483647 w 62"/>
              <a:gd name="T9" fmla="*/ 2147483647 h 44"/>
              <a:gd name="T10" fmla="*/ 2147483647 w 62"/>
              <a:gd name="T11" fmla="*/ 2147483647 h 44"/>
              <a:gd name="T12" fmla="*/ 0 w 62"/>
              <a:gd name="T13" fmla="*/ 2147483647 h 44"/>
              <a:gd name="T14" fmla="*/ 0 60000 65536"/>
              <a:gd name="T15" fmla="*/ 0 60000 65536"/>
              <a:gd name="T16" fmla="*/ 0 60000 65536"/>
              <a:gd name="T17" fmla="*/ 0 60000 65536"/>
              <a:gd name="T18" fmla="*/ 0 60000 65536"/>
              <a:gd name="T19" fmla="*/ 0 60000 65536"/>
              <a:gd name="T20" fmla="*/ 0 60000 65536"/>
              <a:gd name="T21" fmla="*/ 0 w 62"/>
              <a:gd name="T22" fmla="*/ 0 h 44"/>
              <a:gd name="T23" fmla="*/ 62 w 62"/>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44">
                <a:moveTo>
                  <a:pt x="0" y="30"/>
                </a:moveTo>
                <a:lnTo>
                  <a:pt x="10" y="0"/>
                </a:lnTo>
                <a:lnTo>
                  <a:pt x="62" y="18"/>
                </a:lnTo>
                <a:lnTo>
                  <a:pt x="52" y="15"/>
                </a:lnTo>
                <a:lnTo>
                  <a:pt x="44" y="44"/>
                </a:lnTo>
                <a:lnTo>
                  <a:pt x="33" y="41"/>
                </a:lnTo>
                <a:lnTo>
                  <a:pt x="0" y="30"/>
                </a:lnTo>
                <a:close/>
              </a:path>
            </a:pathLst>
          </a:custGeom>
          <a:solidFill>
            <a:srgbClr val="000000"/>
          </a:solidFill>
          <a:ln w="0">
            <a:solidFill>
              <a:srgbClr val="000000"/>
            </a:solidFill>
            <a:round/>
            <a:headEnd/>
            <a:tailEnd/>
          </a:ln>
        </p:spPr>
        <p:txBody>
          <a:bodyPr/>
          <a:lstStyle/>
          <a:p>
            <a:endParaRPr lang="en-US"/>
          </a:p>
        </p:txBody>
      </p:sp>
      <p:sp>
        <p:nvSpPr>
          <p:cNvPr id="68492" name="Freeform 906"/>
          <p:cNvSpPr>
            <a:spLocks noChangeAspect="1"/>
          </p:cNvSpPr>
          <p:nvPr/>
        </p:nvSpPr>
        <p:spPr bwMode="auto">
          <a:xfrm>
            <a:off x="8816975" y="4125913"/>
            <a:ext cx="17463" cy="12700"/>
          </a:xfrm>
          <a:custGeom>
            <a:avLst/>
            <a:gdLst>
              <a:gd name="T0" fmla="*/ 0 w 49"/>
              <a:gd name="T1" fmla="*/ 2147483647 h 45"/>
              <a:gd name="T2" fmla="*/ 2147483647 w 49"/>
              <a:gd name="T3" fmla="*/ 0 h 45"/>
              <a:gd name="T4" fmla="*/ 2147483647 w 49"/>
              <a:gd name="T5" fmla="*/ 2147483647 h 45"/>
              <a:gd name="T6" fmla="*/ 2147483647 w 49"/>
              <a:gd name="T7" fmla="*/ 2147483647 h 45"/>
              <a:gd name="T8" fmla="*/ 2147483647 w 49"/>
              <a:gd name="T9" fmla="*/ 2147483647 h 45"/>
              <a:gd name="T10" fmla="*/ 2147483647 w 49"/>
              <a:gd name="T11" fmla="*/ 2147483647 h 45"/>
              <a:gd name="T12" fmla="*/ 0 w 49"/>
              <a:gd name="T13" fmla="*/ 2147483647 h 45"/>
              <a:gd name="T14" fmla="*/ 0 60000 65536"/>
              <a:gd name="T15" fmla="*/ 0 60000 65536"/>
              <a:gd name="T16" fmla="*/ 0 60000 65536"/>
              <a:gd name="T17" fmla="*/ 0 60000 65536"/>
              <a:gd name="T18" fmla="*/ 0 60000 65536"/>
              <a:gd name="T19" fmla="*/ 0 60000 65536"/>
              <a:gd name="T20" fmla="*/ 0 60000 65536"/>
              <a:gd name="T21" fmla="*/ 0 w 49"/>
              <a:gd name="T22" fmla="*/ 0 h 45"/>
              <a:gd name="T23" fmla="*/ 49 w 49"/>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45">
                <a:moveTo>
                  <a:pt x="0" y="29"/>
                </a:moveTo>
                <a:lnTo>
                  <a:pt x="8" y="0"/>
                </a:lnTo>
                <a:lnTo>
                  <a:pt x="39" y="9"/>
                </a:lnTo>
                <a:lnTo>
                  <a:pt x="47" y="11"/>
                </a:lnTo>
                <a:lnTo>
                  <a:pt x="41" y="43"/>
                </a:lnTo>
                <a:lnTo>
                  <a:pt x="49" y="45"/>
                </a:lnTo>
                <a:lnTo>
                  <a:pt x="0" y="29"/>
                </a:lnTo>
                <a:close/>
              </a:path>
            </a:pathLst>
          </a:custGeom>
          <a:solidFill>
            <a:srgbClr val="000000"/>
          </a:solidFill>
          <a:ln w="0">
            <a:solidFill>
              <a:srgbClr val="000000"/>
            </a:solidFill>
            <a:round/>
            <a:headEnd/>
            <a:tailEnd/>
          </a:ln>
        </p:spPr>
        <p:txBody>
          <a:bodyPr/>
          <a:lstStyle/>
          <a:p>
            <a:endParaRPr lang="en-US"/>
          </a:p>
        </p:txBody>
      </p:sp>
      <p:sp>
        <p:nvSpPr>
          <p:cNvPr id="68493" name="Freeform 907"/>
          <p:cNvSpPr>
            <a:spLocks noChangeAspect="1"/>
          </p:cNvSpPr>
          <p:nvPr/>
        </p:nvSpPr>
        <p:spPr bwMode="auto">
          <a:xfrm>
            <a:off x="8832850" y="4129088"/>
            <a:ext cx="15875" cy="11112"/>
          </a:xfrm>
          <a:custGeom>
            <a:avLst/>
            <a:gdLst>
              <a:gd name="T0" fmla="*/ 0 w 50"/>
              <a:gd name="T1" fmla="*/ 2147483647 h 41"/>
              <a:gd name="T2" fmla="*/ 2147483647 w 50"/>
              <a:gd name="T3" fmla="*/ 0 h 41"/>
              <a:gd name="T4" fmla="*/ 2147483647 w 50"/>
              <a:gd name="T5" fmla="*/ 2147483647 h 41"/>
              <a:gd name="T6" fmla="*/ 2147483647 w 50"/>
              <a:gd name="T7" fmla="*/ 2147483647 h 41"/>
              <a:gd name="T8" fmla="*/ 2147483647 w 50"/>
              <a:gd name="T9" fmla="*/ 2147483647 h 41"/>
              <a:gd name="T10" fmla="*/ 2147483647 w 50"/>
              <a:gd name="T11" fmla="*/ 2147483647 h 41"/>
              <a:gd name="T12" fmla="*/ 0 w 50"/>
              <a:gd name="T13" fmla="*/ 2147483647 h 41"/>
              <a:gd name="T14" fmla="*/ 0 60000 65536"/>
              <a:gd name="T15" fmla="*/ 0 60000 65536"/>
              <a:gd name="T16" fmla="*/ 0 60000 65536"/>
              <a:gd name="T17" fmla="*/ 0 60000 65536"/>
              <a:gd name="T18" fmla="*/ 0 60000 65536"/>
              <a:gd name="T19" fmla="*/ 0 60000 65536"/>
              <a:gd name="T20" fmla="*/ 0 60000 65536"/>
              <a:gd name="T21" fmla="*/ 0 w 50"/>
              <a:gd name="T22" fmla="*/ 0 h 41"/>
              <a:gd name="T23" fmla="*/ 50 w 50"/>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41">
                <a:moveTo>
                  <a:pt x="0" y="32"/>
                </a:moveTo>
                <a:lnTo>
                  <a:pt x="6" y="0"/>
                </a:lnTo>
                <a:lnTo>
                  <a:pt x="50" y="10"/>
                </a:lnTo>
                <a:lnTo>
                  <a:pt x="47" y="10"/>
                </a:lnTo>
                <a:lnTo>
                  <a:pt x="43" y="41"/>
                </a:lnTo>
                <a:lnTo>
                  <a:pt x="40" y="41"/>
                </a:lnTo>
                <a:lnTo>
                  <a:pt x="0" y="32"/>
                </a:lnTo>
                <a:close/>
              </a:path>
            </a:pathLst>
          </a:custGeom>
          <a:solidFill>
            <a:srgbClr val="000000"/>
          </a:solidFill>
          <a:ln w="0">
            <a:solidFill>
              <a:srgbClr val="000000"/>
            </a:solidFill>
            <a:round/>
            <a:headEnd/>
            <a:tailEnd/>
          </a:ln>
        </p:spPr>
        <p:txBody>
          <a:bodyPr/>
          <a:lstStyle/>
          <a:p>
            <a:endParaRPr lang="en-US"/>
          </a:p>
        </p:txBody>
      </p:sp>
      <p:sp>
        <p:nvSpPr>
          <p:cNvPr id="68494" name="Freeform 908"/>
          <p:cNvSpPr>
            <a:spLocks noChangeAspect="1"/>
          </p:cNvSpPr>
          <p:nvPr/>
        </p:nvSpPr>
        <p:spPr bwMode="auto">
          <a:xfrm>
            <a:off x="8845550" y="4130675"/>
            <a:ext cx="17463" cy="15875"/>
          </a:xfrm>
          <a:custGeom>
            <a:avLst/>
            <a:gdLst>
              <a:gd name="T0" fmla="*/ 0 w 50"/>
              <a:gd name="T1" fmla="*/ 2147483647 h 37"/>
              <a:gd name="T2" fmla="*/ 2147483647 w 50"/>
              <a:gd name="T3" fmla="*/ 0 h 37"/>
              <a:gd name="T4" fmla="*/ 2147483647 w 50"/>
              <a:gd name="T5" fmla="*/ 2147483647 h 37"/>
              <a:gd name="T6" fmla="*/ 2147483647 w 50"/>
              <a:gd name="T7" fmla="*/ 2147483647 h 37"/>
              <a:gd name="T8" fmla="*/ 2147483647 w 50"/>
              <a:gd name="T9" fmla="*/ 2147483647 h 37"/>
              <a:gd name="T10" fmla="*/ 2147483647 w 50"/>
              <a:gd name="T11" fmla="*/ 2147483647 h 37"/>
              <a:gd name="T12" fmla="*/ 0 w 50"/>
              <a:gd name="T13" fmla="*/ 2147483647 h 37"/>
              <a:gd name="T14" fmla="*/ 0 60000 65536"/>
              <a:gd name="T15" fmla="*/ 0 60000 65536"/>
              <a:gd name="T16" fmla="*/ 0 60000 65536"/>
              <a:gd name="T17" fmla="*/ 0 60000 65536"/>
              <a:gd name="T18" fmla="*/ 0 60000 65536"/>
              <a:gd name="T19" fmla="*/ 0 60000 65536"/>
              <a:gd name="T20" fmla="*/ 0 60000 65536"/>
              <a:gd name="T21" fmla="*/ 0 w 50"/>
              <a:gd name="T22" fmla="*/ 0 h 37"/>
              <a:gd name="T23" fmla="*/ 50 w 50"/>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37">
                <a:moveTo>
                  <a:pt x="0" y="31"/>
                </a:moveTo>
                <a:lnTo>
                  <a:pt x="4" y="0"/>
                </a:lnTo>
                <a:lnTo>
                  <a:pt x="50" y="7"/>
                </a:lnTo>
                <a:lnTo>
                  <a:pt x="44" y="6"/>
                </a:lnTo>
                <a:lnTo>
                  <a:pt x="42" y="37"/>
                </a:lnTo>
                <a:lnTo>
                  <a:pt x="37" y="36"/>
                </a:lnTo>
                <a:lnTo>
                  <a:pt x="0" y="31"/>
                </a:lnTo>
                <a:close/>
              </a:path>
            </a:pathLst>
          </a:custGeom>
          <a:solidFill>
            <a:srgbClr val="000000"/>
          </a:solidFill>
          <a:ln w="0">
            <a:solidFill>
              <a:srgbClr val="000000"/>
            </a:solidFill>
            <a:round/>
            <a:headEnd/>
            <a:tailEnd/>
          </a:ln>
        </p:spPr>
        <p:txBody>
          <a:bodyPr/>
          <a:lstStyle/>
          <a:p>
            <a:endParaRPr lang="en-US"/>
          </a:p>
        </p:txBody>
      </p:sp>
      <p:sp>
        <p:nvSpPr>
          <p:cNvPr id="68495" name="Freeform 909"/>
          <p:cNvSpPr>
            <a:spLocks noChangeAspect="1"/>
          </p:cNvSpPr>
          <p:nvPr/>
        </p:nvSpPr>
        <p:spPr bwMode="auto">
          <a:xfrm>
            <a:off x="8861425" y="4133850"/>
            <a:ext cx="15875" cy="12700"/>
          </a:xfrm>
          <a:custGeom>
            <a:avLst/>
            <a:gdLst>
              <a:gd name="T0" fmla="*/ 0 w 47"/>
              <a:gd name="T1" fmla="*/ 2147483647 h 36"/>
              <a:gd name="T2" fmla="*/ 2147483647 w 47"/>
              <a:gd name="T3" fmla="*/ 0 h 36"/>
              <a:gd name="T4" fmla="*/ 2147483647 w 47"/>
              <a:gd name="T5" fmla="*/ 2147483647 h 36"/>
              <a:gd name="T6" fmla="*/ 2147483647 w 47"/>
              <a:gd name="T7" fmla="*/ 2147483647 h 36"/>
              <a:gd name="T8" fmla="*/ 2147483647 w 47"/>
              <a:gd name="T9" fmla="*/ 2147483647 h 36"/>
              <a:gd name="T10" fmla="*/ 2147483647 w 47"/>
              <a:gd name="T11" fmla="*/ 2147483647 h 36"/>
              <a:gd name="T12" fmla="*/ 0 w 47"/>
              <a:gd name="T13" fmla="*/ 2147483647 h 36"/>
              <a:gd name="T14" fmla="*/ 0 60000 65536"/>
              <a:gd name="T15" fmla="*/ 0 60000 65536"/>
              <a:gd name="T16" fmla="*/ 0 60000 65536"/>
              <a:gd name="T17" fmla="*/ 0 60000 65536"/>
              <a:gd name="T18" fmla="*/ 0 60000 65536"/>
              <a:gd name="T19" fmla="*/ 0 60000 65536"/>
              <a:gd name="T20" fmla="*/ 0 60000 65536"/>
              <a:gd name="T21" fmla="*/ 0 w 47"/>
              <a:gd name="T22" fmla="*/ 0 h 36"/>
              <a:gd name="T23" fmla="*/ 47 w 47"/>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6">
                <a:moveTo>
                  <a:pt x="0" y="31"/>
                </a:moveTo>
                <a:lnTo>
                  <a:pt x="2" y="0"/>
                </a:lnTo>
                <a:lnTo>
                  <a:pt x="47" y="5"/>
                </a:lnTo>
                <a:lnTo>
                  <a:pt x="45" y="5"/>
                </a:lnTo>
                <a:lnTo>
                  <a:pt x="45" y="36"/>
                </a:lnTo>
                <a:lnTo>
                  <a:pt x="43" y="36"/>
                </a:lnTo>
                <a:lnTo>
                  <a:pt x="0" y="31"/>
                </a:lnTo>
                <a:close/>
              </a:path>
            </a:pathLst>
          </a:custGeom>
          <a:solidFill>
            <a:srgbClr val="000000"/>
          </a:solidFill>
          <a:ln w="0">
            <a:solidFill>
              <a:srgbClr val="000000"/>
            </a:solidFill>
            <a:round/>
            <a:headEnd/>
            <a:tailEnd/>
          </a:ln>
        </p:spPr>
        <p:txBody>
          <a:bodyPr/>
          <a:lstStyle/>
          <a:p>
            <a:endParaRPr lang="en-US"/>
          </a:p>
        </p:txBody>
      </p:sp>
      <p:sp>
        <p:nvSpPr>
          <p:cNvPr id="68496" name="Freeform 910"/>
          <p:cNvSpPr>
            <a:spLocks noChangeAspect="1"/>
          </p:cNvSpPr>
          <p:nvPr/>
        </p:nvSpPr>
        <p:spPr bwMode="auto">
          <a:xfrm>
            <a:off x="8875713" y="4135438"/>
            <a:ext cx="19050" cy="12700"/>
          </a:xfrm>
          <a:custGeom>
            <a:avLst/>
            <a:gdLst>
              <a:gd name="T0" fmla="*/ 0 w 49"/>
              <a:gd name="T1" fmla="*/ 2147483647 h 34"/>
              <a:gd name="T2" fmla="*/ 0 w 49"/>
              <a:gd name="T3" fmla="*/ 0 h 34"/>
              <a:gd name="T4" fmla="*/ 2147483647 w 49"/>
              <a:gd name="T5" fmla="*/ 2147483647 h 34"/>
              <a:gd name="T6" fmla="*/ 2147483647 w 49"/>
              <a:gd name="T7" fmla="*/ 2147483647 h 34"/>
              <a:gd name="T8" fmla="*/ 2147483647 w 49"/>
              <a:gd name="T9" fmla="*/ 2147483647 h 34"/>
              <a:gd name="T10" fmla="*/ 2147483647 w 49"/>
              <a:gd name="T11" fmla="*/ 2147483647 h 34"/>
              <a:gd name="T12" fmla="*/ 0 w 49"/>
              <a:gd name="T13" fmla="*/ 2147483647 h 34"/>
              <a:gd name="T14" fmla="*/ 0 60000 65536"/>
              <a:gd name="T15" fmla="*/ 0 60000 65536"/>
              <a:gd name="T16" fmla="*/ 0 60000 65536"/>
              <a:gd name="T17" fmla="*/ 0 60000 65536"/>
              <a:gd name="T18" fmla="*/ 0 60000 65536"/>
              <a:gd name="T19" fmla="*/ 0 60000 65536"/>
              <a:gd name="T20" fmla="*/ 0 60000 65536"/>
              <a:gd name="T21" fmla="*/ 0 w 49"/>
              <a:gd name="T22" fmla="*/ 0 h 34"/>
              <a:gd name="T23" fmla="*/ 49 w 49"/>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4">
                <a:moveTo>
                  <a:pt x="0" y="31"/>
                </a:moveTo>
                <a:lnTo>
                  <a:pt x="0" y="0"/>
                </a:lnTo>
                <a:lnTo>
                  <a:pt x="49" y="3"/>
                </a:lnTo>
                <a:lnTo>
                  <a:pt x="49" y="34"/>
                </a:lnTo>
                <a:lnTo>
                  <a:pt x="0" y="31"/>
                </a:lnTo>
                <a:close/>
              </a:path>
            </a:pathLst>
          </a:custGeom>
          <a:solidFill>
            <a:srgbClr val="000000"/>
          </a:solidFill>
          <a:ln w="0">
            <a:solidFill>
              <a:srgbClr val="000000"/>
            </a:solidFill>
            <a:round/>
            <a:headEnd/>
            <a:tailEnd/>
          </a:ln>
        </p:spPr>
        <p:txBody>
          <a:bodyPr/>
          <a:lstStyle/>
          <a:p>
            <a:endParaRPr lang="en-US"/>
          </a:p>
        </p:txBody>
      </p:sp>
      <p:sp>
        <p:nvSpPr>
          <p:cNvPr id="68497" name="Freeform 911"/>
          <p:cNvSpPr>
            <a:spLocks noChangeAspect="1"/>
          </p:cNvSpPr>
          <p:nvPr/>
        </p:nvSpPr>
        <p:spPr bwMode="auto">
          <a:xfrm>
            <a:off x="8894763" y="4137025"/>
            <a:ext cx="17462" cy="11113"/>
          </a:xfrm>
          <a:custGeom>
            <a:avLst/>
            <a:gdLst>
              <a:gd name="T0" fmla="*/ 0 w 55"/>
              <a:gd name="T1" fmla="*/ 2147483647 h 32"/>
              <a:gd name="T2" fmla="*/ 0 w 55"/>
              <a:gd name="T3" fmla="*/ 0 h 32"/>
              <a:gd name="T4" fmla="*/ 2147483647 w 55"/>
              <a:gd name="T5" fmla="*/ 2147483647 h 32"/>
              <a:gd name="T6" fmla="*/ 2147483647 w 55"/>
              <a:gd name="T7" fmla="*/ 2147483647 h 32"/>
              <a:gd name="T8" fmla="*/ 0 w 55"/>
              <a:gd name="T9" fmla="*/ 2147483647 h 32"/>
              <a:gd name="T10" fmla="*/ 0 60000 65536"/>
              <a:gd name="T11" fmla="*/ 0 60000 65536"/>
              <a:gd name="T12" fmla="*/ 0 60000 65536"/>
              <a:gd name="T13" fmla="*/ 0 60000 65536"/>
              <a:gd name="T14" fmla="*/ 0 60000 65536"/>
              <a:gd name="T15" fmla="*/ 0 w 55"/>
              <a:gd name="T16" fmla="*/ 0 h 32"/>
              <a:gd name="T17" fmla="*/ 55 w 55"/>
              <a:gd name="T18" fmla="*/ 32 h 32"/>
            </a:gdLst>
            <a:ahLst/>
            <a:cxnLst>
              <a:cxn ang="T10">
                <a:pos x="T0" y="T1"/>
              </a:cxn>
              <a:cxn ang="T11">
                <a:pos x="T2" y="T3"/>
              </a:cxn>
              <a:cxn ang="T12">
                <a:pos x="T4" y="T5"/>
              </a:cxn>
              <a:cxn ang="T13">
                <a:pos x="T6" y="T7"/>
              </a:cxn>
              <a:cxn ang="T14">
                <a:pos x="T8" y="T9"/>
              </a:cxn>
            </a:cxnLst>
            <a:rect l="T15" t="T16" r="T17" b="T18"/>
            <a:pathLst>
              <a:path w="55" h="32">
                <a:moveTo>
                  <a:pt x="0" y="31"/>
                </a:moveTo>
                <a:lnTo>
                  <a:pt x="0" y="0"/>
                </a:lnTo>
                <a:lnTo>
                  <a:pt x="55" y="1"/>
                </a:lnTo>
                <a:lnTo>
                  <a:pt x="55" y="32"/>
                </a:lnTo>
                <a:lnTo>
                  <a:pt x="0" y="31"/>
                </a:lnTo>
                <a:close/>
              </a:path>
            </a:pathLst>
          </a:custGeom>
          <a:solidFill>
            <a:srgbClr val="000000"/>
          </a:solidFill>
          <a:ln w="0">
            <a:solidFill>
              <a:srgbClr val="000000"/>
            </a:solidFill>
            <a:round/>
            <a:headEnd/>
            <a:tailEnd/>
          </a:ln>
        </p:spPr>
        <p:txBody>
          <a:bodyPr/>
          <a:lstStyle/>
          <a:p>
            <a:endParaRPr lang="en-US"/>
          </a:p>
        </p:txBody>
      </p:sp>
      <p:sp>
        <p:nvSpPr>
          <p:cNvPr id="68498" name="Freeform 912"/>
          <p:cNvSpPr>
            <a:spLocks noChangeAspect="1"/>
          </p:cNvSpPr>
          <p:nvPr/>
        </p:nvSpPr>
        <p:spPr bwMode="auto">
          <a:xfrm>
            <a:off x="8907463" y="4137025"/>
            <a:ext cx="4762" cy="11113"/>
          </a:xfrm>
          <a:custGeom>
            <a:avLst/>
            <a:gdLst>
              <a:gd name="T0" fmla="*/ 2147483647 w 17"/>
              <a:gd name="T1" fmla="*/ 2147483647 h 31"/>
              <a:gd name="T2" fmla="*/ 2147483647 w 17"/>
              <a:gd name="T3" fmla="*/ 2147483647 h 31"/>
              <a:gd name="T4" fmla="*/ 2147483647 w 17"/>
              <a:gd name="T5" fmla="*/ 2147483647 h 31"/>
              <a:gd name="T6" fmla="*/ 2147483647 w 17"/>
              <a:gd name="T7" fmla="*/ 2147483647 h 31"/>
              <a:gd name="T8" fmla="*/ 2147483647 w 17"/>
              <a:gd name="T9" fmla="*/ 2147483647 h 31"/>
              <a:gd name="T10" fmla="*/ 2147483647 w 17"/>
              <a:gd name="T11" fmla="*/ 2147483647 h 31"/>
              <a:gd name="T12" fmla="*/ 2147483647 w 17"/>
              <a:gd name="T13" fmla="*/ 2147483647 h 31"/>
              <a:gd name="T14" fmla="*/ 2147483647 w 17"/>
              <a:gd name="T15" fmla="*/ 2147483647 h 31"/>
              <a:gd name="T16" fmla="*/ 2147483647 w 17"/>
              <a:gd name="T17" fmla="*/ 2147483647 h 31"/>
              <a:gd name="T18" fmla="*/ 0 w 17"/>
              <a:gd name="T19" fmla="*/ 2147483647 h 31"/>
              <a:gd name="T20" fmla="*/ 0 w 17"/>
              <a:gd name="T21" fmla="*/ 2147483647 h 31"/>
              <a:gd name="T22" fmla="*/ 2147483647 w 17"/>
              <a:gd name="T23" fmla="*/ 2147483647 h 31"/>
              <a:gd name="T24" fmla="*/ 2147483647 w 17"/>
              <a:gd name="T25" fmla="*/ 2147483647 h 31"/>
              <a:gd name="T26" fmla="*/ 2147483647 w 17"/>
              <a:gd name="T27" fmla="*/ 2147483647 h 31"/>
              <a:gd name="T28" fmla="*/ 2147483647 w 17"/>
              <a:gd name="T29" fmla="*/ 2147483647 h 31"/>
              <a:gd name="T30" fmla="*/ 2147483647 w 17"/>
              <a:gd name="T31" fmla="*/ 2147483647 h 31"/>
              <a:gd name="T32" fmla="*/ 2147483647 w 17"/>
              <a:gd name="T33" fmla="*/ 2147483647 h 31"/>
              <a:gd name="T34" fmla="*/ 2147483647 w 17"/>
              <a:gd name="T35" fmla="*/ 2147483647 h 31"/>
              <a:gd name="T36" fmla="*/ 2147483647 w 17"/>
              <a:gd name="T37" fmla="*/ 0 h 31"/>
              <a:gd name="T38" fmla="*/ 2147483647 w 17"/>
              <a:gd name="T39" fmla="*/ 0 h 31"/>
              <a:gd name="T40" fmla="*/ 2147483647 w 17"/>
              <a:gd name="T41" fmla="*/ 0 h 31"/>
              <a:gd name="T42" fmla="*/ 2147483647 w 17"/>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31"/>
              <a:gd name="T68" fmla="*/ 17 w 17"/>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31">
                <a:moveTo>
                  <a:pt x="15" y="31"/>
                </a:moveTo>
                <a:lnTo>
                  <a:pt x="15" y="31"/>
                </a:lnTo>
                <a:lnTo>
                  <a:pt x="12" y="30"/>
                </a:lnTo>
                <a:lnTo>
                  <a:pt x="10" y="30"/>
                </a:lnTo>
                <a:lnTo>
                  <a:pt x="8" y="28"/>
                </a:lnTo>
                <a:lnTo>
                  <a:pt x="5" y="26"/>
                </a:lnTo>
                <a:lnTo>
                  <a:pt x="3" y="24"/>
                </a:lnTo>
                <a:lnTo>
                  <a:pt x="1" y="22"/>
                </a:lnTo>
                <a:lnTo>
                  <a:pt x="1" y="19"/>
                </a:lnTo>
                <a:lnTo>
                  <a:pt x="0" y="17"/>
                </a:lnTo>
                <a:lnTo>
                  <a:pt x="0" y="15"/>
                </a:lnTo>
                <a:lnTo>
                  <a:pt x="1" y="12"/>
                </a:lnTo>
                <a:lnTo>
                  <a:pt x="1" y="10"/>
                </a:lnTo>
                <a:lnTo>
                  <a:pt x="3" y="8"/>
                </a:lnTo>
                <a:lnTo>
                  <a:pt x="5" y="5"/>
                </a:lnTo>
                <a:lnTo>
                  <a:pt x="8" y="3"/>
                </a:lnTo>
                <a:lnTo>
                  <a:pt x="10" y="1"/>
                </a:lnTo>
                <a:lnTo>
                  <a:pt x="13" y="1"/>
                </a:lnTo>
                <a:lnTo>
                  <a:pt x="15" y="0"/>
                </a:lnTo>
                <a:lnTo>
                  <a:pt x="17" y="0"/>
                </a:lnTo>
                <a:lnTo>
                  <a:pt x="15" y="31"/>
                </a:lnTo>
                <a:close/>
              </a:path>
            </a:pathLst>
          </a:custGeom>
          <a:solidFill>
            <a:srgbClr val="000000"/>
          </a:solidFill>
          <a:ln w="0">
            <a:solidFill>
              <a:srgbClr val="000000"/>
            </a:solidFill>
            <a:round/>
            <a:headEnd/>
            <a:tailEnd/>
          </a:ln>
        </p:spPr>
        <p:txBody>
          <a:bodyPr/>
          <a:lstStyle/>
          <a:p>
            <a:endParaRPr lang="en-US"/>
          </a:p>
        </p:txBody>
      </p:sp>
      <p:sp>
        <p:nvSpPr>
          <p:cNvPr id="68499" name="Freeform 913"/>
          <p:cNvSpPr>
            <a:spLocks noChangeAspect="1"/>
          </p:cNvSpPr>
          <p:nvPr/>
        </p:nvSpPr>
        <p:spPr bwMode="auto">
          <a:xfrm>
            <a:off x="8936038" y="4146550"/>
            <a:ext cx="1587" cy="11113"/>
          </a:xfrm>
          <a:custGeom>
            <a:avLst/>
            <a:gdLst>
              <a:gd name="T0" fmla="*/ 2147483647 w 4"/>
              <a:gd name="T1" fmla="*/ 0 h 31"/>
              <a:gd name="T2" fmla="*/ 0 w 4"/>
              <a:gd name="T3" fmla="*/ 2147483647 h 31"/>
              <a:gd name="T4" fmla="*/ 2147483647 w 4"/>
              <a:gd name="T5" fmla="*/ 0 h 31"/>
              <a:gd name="T6" fmla="*/ 0 60000 65536"/>
              <a:gd name="T7" fmla="*/ 0 60000 65536"/>
              <a:gd name="T8" fmla="*/ 0 60000 65536"/>
              <a:gd name="T9" fmla="*/ 0 w 4"/>
              <a:gd name="T10" fmla="*/ 0 h 31"/>
              <a:gd name="T11" fmla="*/ 4 w 4"/>
              <a:gd name="T12" fmla="*/ 31 h 31"/>
            </a:gdLst>
            <a:ahLst/>
            <a:cxnLst>
              <a:cxn ang="T6">
                <a:pos x="T0" y="T1"/>
              </a:cxn>
              <a:cxn ang="T7">
                <a:pos x="T2" y="T3"/>
              </a:cxn>
              <a:cxn ang="T8">
                <a:pos x="T4" y="T5"/>
              </a:cxn>
            </a:cxnLst>
            <a:rect l="T9" t="T10" r="T11" b="T12"/>
            <a:pathLst>
              <a:path w="4" h="31">
                <a:moveTo>
                  <a:pt x="4" y="0"/>
                </a:moveTo>
                <a:lnTo>
                  <a:pt x="0" y="31"/>
                </a:lnTo>
                <a:lnTo>
                  <a:pt x="4" y="0"/>
                </a:lnTo>
                <a:close/>
              </a:path>
            </a:pathLst>
          </a:custGeom>
          <a:solidFill>
            <a:srgbClr val="000000"/>
          </a:solidFill>
          <a:ln w="0">
            <a:solidFill>
              <a:srgbClr val="000000"/>
            </a:solidFill>
            <a:round/>
            <a:headEnd/>
            <a:tailEnd/>
          </a:ln>
        </p:spPr>
        <p:txBody>
          <a:bodyPr/>
          <a:lstStyle/>
          <a:p>
            <a:endParaRPr lang="en-US"/>
          </a:p>
        </p:txBody>
      </p:sp>
      <p:sp>
        <p:nvSpPr>
          <p:cNvPr id="68500" name="Freeform 914"/>
          <p:cNvSpPr>
            <a:spLocks noChangeAspect="1"/>
          </p:cNvSpPr>
          <p:nvPr/>
        </p:nvSpPr>
        <p:spPr bwMode="auto">
          <a:xfrm>
            <a:off x="8912225" y="4137025"/>
            <a:ext cx="4763" cy="11113"/>
          </a:xfrm>
          <a:custGeom>
            <a:avLst/>
            <a:gdLst>
              <a:gd name="T0" fmla="*/ 0 w 16"/>
              <a:gd name="T1" fmla="*/ 2147483647 h 32"/>
              <a:gd name="T2" fmla="*/ 2147483647 w 16"/>
              <a:gd name="T3" fmla="*/ 0 h 32"/>
              <a:gd name="T4" fmla="*/ 2147483647 w 16"/>
              <a:gd name="T5" fmla="*/ 2147483647 h 32"/>
              <a:gd name="T6" fmla="*/ 2147483647 w 16"/>
              <a:gd name="T7" fmla="*/ 2147483647 h 32"/>
              <a:gd name="T8" fmla="*/ 2147483647 w 16"/>
              <a:gd name="T9" fmla="*/ 2147483647 h 32"/>
              <a:gd name="T10" fmla="*/ 2147483647 w 16"/>
              <a:gd name="T11" fmla="*/ 2147483647 h 32"/>
              <a:gd name="T12" fmla="*/ 0 w 16"/>
              <a:gd name="T13" fmla="*/ 2147483647 h 32"/>
              <a:gd name="T14" fmla="*/ 0 60000 65536"/>
              <a:gd name="T15" fmla="*/ 0 60000 65536"/>
              <a:gd name="T16" fmla="*/ 0 60000 65536"/>
              <a:gd name="T17" fmla="*/ 0 60000 65536"/>
              <a:gd name="T18" fmla="*/ 0 60000 65536"/>
              <a:gd name="T19" fmla="*/ 0 60000 65536"/>
              <a:gd name="T20" fmla="*/ 0 60000 65536"/>
              <a:gd name="T21" fmla="*/ 0 w 16"/>
              <a:gd name="T22" fmla="*/ 0 h 32"/>
              <a:gd name="T23" fmla="*/ 16 w 1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32">
                <a:moveTo>
                  <a:pt x="0" y="31"/>
                </a:moveTo>
                <a:lnTo>
                  <a:pt x="2" y="0"/>
                </a:lnTo>
                <a:lnTo>
                  <a:pt x="13" y="1"/>
                </a:lnTo>
                <a:lnTo>
                  <a:pt x="16" y="2"/>
                </a:lnTo>
                <a:lnTo>
                  <a:pt x="8" y="31"/>
                </a:lnTo>
                <a:lnTo>
                  <a:pt x="11" y="32"/>
                </a:lnTo>
                <a:lnTo>
                  <a:pt x="0" y="31"/>
                </a:lnTo>
                <a:close/>
              </a:path>
            </a:pathLst>
          </a:custGeom>
          <a:solidFill>
            <a:srgbClr val="000000"/>
          </a:solidFill>
          <a:ln w="0">
            <a:solidFill>
              <a:srgbClr val="000000"/>
            </a:solidFill>
            <a:round/>
            <a:headEnd/>
            <a:tailEnd/>
          </a:ln>
        </p:spPr>
        <p:txBody>
          <a:bodyPr/>
          <a:lstStyle/>
          <a:p>
            <a:endParaRPr lang="en-US"/>
          </a:p>
        </p:txBody>
      </p:sp>
      <p:sp>
        <p:nvSpPr>
          <p:cNvPr id="68501" name="Freeform 915"/>
          <p:cNvSpPr>
            <a:spLocks noChangeAspect="1"/>
          </p:cNvSpPr>
          <p:nvPr/>
        </p:nvSpPr>
        <p:spPr bwMode="auto">
          <a:xfrm>
            <a:off x="8915400" y="4137025"/>
            <a:ext cx="6350" cy="11113"/>
          </a:xfrm>
          <a:custGeom>
            <a:avLst/>
            <a:gdLst>
              <a:gd name="T0" fmla="*/ 0 w 21"/>
              <a:gd name="T1" fmla="*/ 2147483647 h 32"/>
              <a:gd name="T2" fmla="*/ 2147483647 w 21"/>
              <a:gd name="T3" fmla="*/ 0 h 32"/>
              <a:gd name="T4" fmla="*/ 2147483647 w 21"/>
              <a:gd name="T5" fmla="*/ 2147483647 h 32"/>
              <a:gd name="T6" fmla="*/ 2147483647 w 21"/>
              <a:gd name="T7" fmla="*/ 2147483647 h 32"/>
              <a:gd name="T8" fmla="*/ 2147483647 w 21"/>
              <a:gd name="T9" fmla="*/ 2147483647 h 32"/>
              <a:gd name="T10" fmla="*/ 2147483647 w 21"/>
              <a:gd name="T11" fmla="*/ 2147483647 h 32"/>
              <a:gd name="T12" fmla="*/ 0 w 21"/>
              <a:gd name="T13" fmla="*/ 2147483647 h 32"/>
              <a:gd name="T14" fmla="*/ 0 60000 65536"/>
              <a:gd name="T15" fmla="*/ 0 60000 65536"/>
              <a:gd name="T16" fmla="*/ 0 60000 65536"/>
              <a:gd name="T17" fmla="*/ 0 60000 65536"/>
              <a:gd name="T18" fmla="*/ 0 60000 65536"/>
              <a:gd name="T19" fmla="*/ 0 60000 65536"/>
              <a:gd name="T20" fmla="*/ 0 60000 65536"/>
              <a:gd name="T21" fmla="*/ 0 w 21"/>
              <a:gd name="T22" fmla="*/ 0 h 32"/>
              <a:gd name="T23" fmla="*/ 21 w 2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32">
                <a:moveTo>
                  <a:pt x="0" y="29"/>
                </a:moveTo>
                <a:lnTo>
                  <a:pt x="8" y="0"/>
                </a:lnTo>
                <a:lnTo>
                  <a:pt x="21" y="5"/>
                </a:lnTo>
                <a:lnTo>
                  <a:pt x="6" y="32"/>
                </a:lnTo>
                <a:lnTo>
                  <a:pt x="0" y="29"/>
                </a:lnTo>
                <a:close/>
              </a:path>
            </a:pathLst>
          </a:custGeom>
          <a:solidFill>
            <a:srgbClr val="000000"/>
          </a:solidFill>
          <a:ln w="0">
            <a:solidFill>
              <a:srgbClr val="000000"/>
            </a:solidFill>
            <a:round/>
            <a:headEnd/>
            <a:tailEnd/>
          </a:ln>
        </p:spPr>
        <p:txBody>
          <a:bodyPr/>
          <a:lstStyle/>
          <a:p>
            <a:endParaRPr lang="en-US"/>
          </a:p>
        </p:txBody>
      </p:sp>
      <p:sp>
        <p:nvSpPr>
          <p:cNvPr id="68502" name="Freeform 916"/>
          <p:cNvSpPr>
            <a:spLocks noChangeAspect="1"/>
          </p:cNvSpPr>
          <p:nvPr/>
        </p:nvSpPr>
        <p:spPr bwMode="auto">
          <a:xfrm>
            <a:off x="8916988" y="4138613"/>
            <a:ext cx="9525" cy="11112"/>
          </a:xfrm>
          <a:custGeom>
            <a:avLst/>
            <a:gdLst>
              <a:gd name="T0" fmla="*/ 0 w 25"/>
              <a:gd name="T1" fmla="*/ 2147483647 h 30"/>
              <a:gd name="T2" fmla="*/ 2147483647 w 25"/>
              <a:gd name="T3" fmla="*/ 0 h 30"/>
              <a:gd name="T4" fmla="*/ 2147483647 w 25"/>
              <a:gd name="T5" fmla="*/ 2147483647 h 30"/>
              <a:gd name="T6" fmla="*/ 2147483647 w 25"/>
              <a:gd name="T7" fmla="*/ 2147483647 h 30"/>
              <a:gd name="T8" fmla="*/ 2147483647 w 25"/>
              <a:gd name="T9" fmla="*/ 2147483647 h 30"/>
              <a:gd name="T10" fmla="*/ 2147483647 w 25"/>
              <a:gd name="T11" fmla="*/ 2147483647 h 30"/>
              <a:gd name="T12" fmla="*/ 0 w 25"/>
              <a:gd name="T13" fmla="*/ 2147483647 h 30"/>
              <a:gd name="T14" fmla="*/ 0 60000 65536"/>
              <a:gd name="T15" fmla="*/ 0 60000 65536"/>
              <a:gd name="T16" fmla="*/ 0 60000 65536"/>
              <a:gd name="T17" fmla="*/ 0 60000 65536"/>
              <a:gd name="T18" fmla="*/ 0 60000 65536"/>
              <a:gd name="T19" fmla="*/ 0 60000 65536"/>
              <a:gd name="T20" fmla="*/ 0 60000 65536"/>
              <a:gd name="T21" fmla="*/ 0 w 25"/>
              <a:gd name="T22" fmla="*/ 0 h 30"/>
              <a:gd name="T23" fmla="*/ 25 w 25"/>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0">
                <a:moveTo>
                  <a:pt x="0" y="27"/>
                </a:moveTo>
                <a:lnTo>
                  <a:pt x="15" y="0"/>
                </a:lnTo>
                <a:lnTo>
                  <a:pt x="25" y="6"/>
                </a:lnTo>
                <a:lnTo>
                  <a:pt x="24" y="5"/>
                </a:lnTo>
                <a:lnTo>
                  <a:pt x="6" y="30"/>
                </a:lnTo>
                <a:lnTo>
                  <a:pt x="4" y="29"/>
                </a:lnTo>
                <a:lnTo>
                  <a:pt x="0" y="27"/>
                </a:lnTo>
                <a:close/>
              </a:path>
            </a:pathLst>
          </a:custGeom>
          <a:solidFill>
            <a:srgbClr val="000000"/>
          </a:solidFill>
          <a:ln w="0">
            <a:solidFill>
              <a:srgbClr val="000000"/>
            </a:solidFill>
            <a:round/>
            <a:headEnd/>
            <a:tailEnd/>
          </a:ln>
        </p:spPr>
        <p:txBody>
          <a:bodyPr/>
          <a:lstStyle/>
          <a:p>
            <a:endParaRPr lang="en-US"/>
          </a:p>
        </p:txBody>
      </p:sp>
      <p:sp>
        <p:nvSpPr>
          <p:cNvPr id="68503" name="Freeform 917"/>
          <p:cNvSpPr>
            <a:spLocks noChangeAspect="1"/>
          </p:cNvSpPr>
          <p:nvPr/>
        </p:nvSpPr>
        <p:spPr bwMode="auto">
          <a:xfrm>
            <a:off x="8916988" y="4140200"/>
            <a:ext cx="17462" cy="12700"/>
          </a:xfrm>
          <a:custGeom>
            <a:avLst/>
            <a:gdLst>
              <a:gd name="T0" fmla="*/ 2147483647 w 48"/>
              <a:gd name="T1" fmla="*/ 2147483647 h 30"/>
              <a:gd name="T2" fmla="*/ 2147483647 w 48"/>
              <a:gd name="T3" fmla="*/ 0 h 30"/>
              <a:gd name="T4" fmla="*/ 2147483647 w 48"/>
              <a:gd name="T5" fmla="*/ 2147483647 h 30"/>
              <a:gd name="T6" fmla="*/ 2147483647 w 48"/>
              <a:gd name="T7" fmla="*/ 2147483647 h 30"/>
              <a:gd name="T8" fmla="*/ 2147483647 w 48"/>
              <a:gd name="T9" fmla="*/ 2147483647 h 30"/>
              <a:gd name="T10" fmla="*/ 0 w 48"/>
              <a:gd name="T11" fmla="*/ 2147483647 h 30"/>
              <a:gd name="T12" fmla="*/ 2147483647 w 48"/>
              <a:gd name="T13" fmla="*/ 2147483647 h 30"/>
              <a:gd name="T14" fmla="*/ 0 60000 65536"/>
              <a:gd name="T15" fmla="*/ 0 60000 65536"/>
              <a:gd name="T16" fmla="*/ 0 60000 65536"/>
              <a:gd name="T17" fmla="*/ 0 60000 65536"/>
              <a:gd name="T18" fmla="*/ 0 60000 65536"/>
              <a:gd name="T19" fmla="*/ 0 60000 65536"/>
              <a:gd name="T20" fmla="*/ 0 60000 65536"/>
              <a:gd name="T21" fmla="*/ 0 w 48"/>
              <a:gd name="T22" fmla="*/ 0 h 30"/>
              <a:gd name="T23" fmla="*/ 48 w 48"/>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0">
                <a:moveTo>
                  <a:pt x="8" y="25"/>
                </a:moveTo>
                <a:lnTo>
                  <a:pt x="26" y="0"/>
                </a:lnTo>
                <a:lnTo>
                  <a:pt x="48" y="15"/>
                </a:lnTo>
                <a:lnTo>
                  <a:pt x="32" y="5"/>
                </a:lnTo>
                <a:lnTo>
                  <a:pt x="16" y="30"/>
                </a:lnTo>
                <a:lnTo>
                  <a:pt x="0" y="19"/>
                </a:lnTo>
                <a:lnTo>
                  <a:pt x="8" y="25"/>
                </a:lnTo>
                <a:close/>
              </a:path>
            </a:pathLst>
          </a:custGeom>
          <a:solidFill>
            <a:srgbClr val="000000"/>
          </a:solidFill>
          <a:ln w="0">
            <a:solidFill>
              <a:srgbClr val="000000"/>
            </a:solidFill>
            <a:round/>
            <a:headEnd/>
            <a:tailEnd/>
          </a:ln>
        </p:spPr>
        <p:txBody>
          <a:bodyPr/>
          <a:lstStyle/>
          <a:p>
            <a:endParaRPr lang="en-US"/>
          </a:p>
        </p:txBody>
      </p:sp>
      <p:sp>
        <p:nvSpPr>
          <p:cNvPr id="68504" name="Freeform 918"/>
          <p:cNvSpPr>
            <a:spLocks noChangeAspect="1"/>
          </p:cNvSpPr>
          <p:nvPr/>
        </p:nvSpPr>
        <p:spPr bwMode="auto">
          <a:xfrm>
            <a:off x="8921750" y="4144963"/>
            <a:ext cx="7938" cy="9525"/>
          </a:xfrm>
          <a:custGeom>
            <a:avLst/>
            <a:gdLst>
              <a:gd name="T0" fmla="*/ 0 w 23"/>
              <a:gd name="T1" fmla="*/ 2147483647 h 30"/>
              <a:gd name="T2" fmla="*/ 2147483647 w 23"/>
              <a:gd name="T3" fmla="*/ 0 h 30"/>
              <a:gd name="T4" fmla="*/ 2147483647 w 23"/>
              <a:gd name="T5" fmla="*/ 2147483647 h 30"/>
              <a:gd name="T6" fmla="*/ 2147483647 w 23"/>
              <a:gd name="T7" fmla="*/ 2147483647 h 30"/>
              <a:gd name="T8" fmla="*/ 2147483647 w 23"/>
              <a:gd name="T9" fmla="*/ 2147483647 h 30"/>
              <a:gd name="T10" fmla="*/ 2147483647 w 23"/>
              <a:gd name="T11" fmla="*/ 2147483647 h 30"/>
              <a:gd name="T12" fmla="*/ 0 w 23"/>
              <a:gd name="T13" fmla="*/ 2147483647 h 30"/>
              <a:gd name="T14" fmla="*/ 0 60000 65536"/>
              <a:gd name="T15" fmla="*/ 0 60000 65536"/>
              <a:gd name="T16" fmla="*/ 0 60000 65536"/>
              <a:gd name="T17" fmla="*/ 0 60000 65536"/>
              <a:gd name="T18" fmla="*/ 0 60000 65536"/>
              <a:gd name="T19" fmla="*/ 0 60000 65536"/>
              <a:gd name="T20" fmla="*/ 0 60000 65536"/>
              <a:gd name="T21" fmla="*/ 0 w 23"/>
              <a:gd name="T22" fmla="*/ 0 h 30"/>
              <a:gd name="T23" fmla="*/ 23 w 23"/>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30">
                <a:moveTo>
                  <a:pt x="0" y="25"/>
                </a:moveTo>
                <a:lnTo>
                  <a:pt x="16" y="0"/>
                </a:lnTo>
                <a:lnTo>
                  <a:pt x="23" y="4"/>
                </a:lnTo>
                <a:lnTo>
                  <a:pt x="21" y="3"/>
                </a:lnTo>
                <a:lnTo>
                  <a:pt x="8" y="30"/>
                </a:lnTo>
                <a:lnTo>
                  <a:pt x="6" y="29"/>
                </a:lnTo>
                <a:lnTo>
                  <a:pt x="0" y="25"/>
                </a:lnTo>
                <a:close/>
              </a:path>
            </a:pathLst>
          </a:custGeom>
          <a:solidFill>
            <a:srgbClr val="000000"/>
          </a:solidFill>
          <a:ln w="0">
            <a:solidFill>
              <a:srgbClr val="000000"/>
            </a:solidFill>
            <a:round/>
            <a:headEnd/>
            <a:tailEnd/>
          </a:ln>
        </p:spPr>
        <p:txBody>
          <a:bodyPr/>
          <a:lstStyle/>
          <a:p>
            <a:endParaRPr lang="en-US"/>
          </a:p>
        </p:txBody>
      </p:sp>
      <p:sp>
        <p:nvSpPr>
          <p:cNvPr id="68505" name="Freeform 919"/>
          <p:cNvSpPr>
            <a:spLocks noChangeAspect="1"/>
          </p:cNvSpPr>
          <p:nvPr/>
        </p:nvSpPr>
        <p:spPr bwMode="auto">
          <a:xfrm>
            <a:off x="8926513" y="4144963"/>
            <a:ext cx="6350" cy="11112"/>
          </a:xfrm>
          <a:custGeom>
            <a:avLst/>
            <a:gdLst>
              <a:gd name="T0" fmla="*/ 0 w 20"/>
              <a:gd name="T1" fmla="*/ 2147483647 h 34"/>
              <a:gd name="T2" fmla="*/ 2147483647 w 20"/>
              <a:gd name="T3" fmla="*/ 0 h 34"/>
              <a:gd name="T4" fmla="*/ 2147483647 w 20"/>
              <a:gd name="T5" fmla="*/ 2147483647 h 34"/>
              <a:gd name="T6" fmla="*/ 2147483647 w 20"/>
              <a:gd name="T7" fmla="*/ 2147483647 h 34"/>
              <a:gd name="T8" fmla="*/ 2147483647 w 20"/>
              <a:gd name="T9" fmla="*/ 2147483647 h 34"/>
              <a:gd name="T10" fmla="*/ 2147483647 w 20"/>
              <a:gd name="T11" fmla="*/ 2147483647 h 34"/>
              <a:gd name="T12" fmla="*/ 0 w 20"/>
              <a:gd name="T13" fmla="*/ 2147483647 h 34"/>
              <a:gd name="T14" fmla="*/ 0 60000 65536"/>
              <a:gd name="T15" fmla="*/ 0 60000 65536"/>
              <a:gd name="T16" fmla="*/ 0 60000 65536"/>
              <a:gd name="T17" fmla="*/ 0 60000 65536"/>
              <a:gd name="T18" fmla="*/ 0 60000 65536"/>
              <a:gd name="T19" fmla="*/ 0 60000 65536"/>
              <a:gd name="T20" fmla="*/ 0 60000 65536"/>
              <a:gd name="T21" fmla="*/ 0 w 20"/>
              <a:gd name="T22" fmla="*/ 0 h 34"/>
              <a:gd name="T23" fmla="*/ 20 w 20"/>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34">
                <a:moveTo>
                  <a:pt x="0" y="27"/>
                </a:moveTo>
                <a:lnTo>
                  <a:pt x="13" y="0"/>
                </a:lnTo>
                <a:lnTo>
                  <a:pt x="16" y="2"/>
                </a:lnTo>
                <a:lnTo>
                  <a:pt x="20" y="3"/>
                </a:lnTo>
                <a:lnTo>
                  <a:pt x="9" y="32"/>
                </a:lnTo>
                <a:lnTo>
                  <a:pt x="14" y="34"/>
                </a:lnTo>
                <a:lnTo>
                  <a:pt x="0" y="27"/>
                </a:lnTo>
                <a:close/>
              </a:path>
            </a:pathLst>
          </a:custGeom>
          <a:solidFill>
            <a:srgbClr val="000000"/>
          </a:solidFill>
          <a:ln w="0">
            <a:solidFill>
              <a:srgbClr val="000000"/>
            </a:solidFill>
            <a:round/>
            <a:headEnd/>
            <a:tailEnd/>
          </a:ln>
        </p:spPr>
        <p:txBody>
          <a:bodyPr/>
          <a:lstStyle/>
          <a:p>
            <a:endParaRPr lang="en-US"/>
          </a:p>
        </p:txBody>
      </p:sp>
      <p:sp>
        <p:nvSpPr>
          <p:cNvPr id="68506" name="Freeform 920"/>
          <p:cNvSpPr>
            <a:spLocks noChangeAspect="1"/>
          </p:cNvSpPr>
          <p:nvPr/>
        </p:nvSpPr>
        <p:spPr bwMode="auto">
          <a:xfrm>
            <a:off x="8928100" y="4146550"/>
            <a:ext cx="6350" cy="9525"/>
          </a:xfrm>
          <a:custGeom>
            <a:avLst/>
            <a:gdLst>
              <a:gd name="T0" fmla="*/ 0 w 17"/>
              <a:gd name="T1" fmla="*/ 2147483647 h 33"/>
              <a:gd name="T2" fmla="*/ 2147483647 w 17"/>
              <a:gd name="T3" fmla="*/ 0 h 33"/>
              <a:gd name="T4" fmla="*/ 2147483647 w 17"/>
              <a:gd name="T5" fmla="*/ 2147483647 h 33"/>
              <a:gd name="T6" fmla="*/ 2147483647 w 17"/>
              <a:gd name="T7" fmla="*/ 2147483647 h 33"/>
              <a:gd name="T8" fmla="*/ 2147483647 w 17"/>
              <a:gd name="T9" fmla="*/ 2147483647 h 33"/>
              <a:gd name="T10" fmla="*/ 2147483647 w 17"/>
              <a:gd name="T11" fmla="*/ 2147483647 h 33"/>
              <a:gd name="T12" fmla="*/ 0 w 17"/>
              <a:gd name="T13" fmla="*/ 2147483647 h 33"/>
              <a:gd name="T14" fmla="*/ 0 60000 65536"/>
              <a:gd name="T15" fmla="*/ 0 60000 65536"/>
              <a:gd name="T16" fmla="*/ 0 60000 65536"/>
              <a:gd name="T17" fmla="*/ 0 60000 65536"/>
              <a:gd name="T18" fmla="*/ 0 60000 65536"/>
              <a:gd name="T19" fmla="*/ 0 60000 65536"/>
              <a:gd name="T20" fmla="*/ 0 60000 65536"/>
              <a:gd name="T21" fmla="*/ 0 w 17"/>
              <a:gd name="T22" fmla="*/ 0 h 33"/>
              <a:gd name="T23" fmla="*/ 17 w 17"/>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3">
                <a:moveTo>
                  <a:pt x="0" y="29"/>
                </a:moveTo>
                <a:lnTo>
                  <a:pt x="11" y="0"/>
                </a:lnTo>
                <a:lnTo>
                  <a:pt x="17" y="2"/>
                </a:lnTo>
                <a:lnTo>
                  <a:pt x="16" y="2"/>
                </a:lnTo>
                <a:lnTo>
                  <a:pt x="12" y="33"/>
                </a:lnTo>
                <a:lnTo>
                  <a:pt x="11" y="33"/>
                </a:lnTo>
                <a:lnTo>
                  <a:pt x="0" y="29"/>
                </a:lnTo>
                <a:close/>
              </a:path>
            </a:pathLst>
          </a:custGeom>
          <a:solidFill>
            <a:srgbClr val="000000"/>
          </a:solidFill>
          <a:ln w="0">
            <a:solidFill>
              <a:srgbClr val="000000"/>
            </a:solidFill>
            <a:round/>
            <a:headEnd/>
            <a:tailEnd/>
          </a:ln>
        </p:spPr>
        <p:txBody>
          <a:bodyPr/>
          <a:lstStyle/>
          <a:p>
            <a:endParaRPr lang="en-US"/>
          </a:p>
        </p:txBody>
      </p:sp>
      <p:sp>
        <p:nvSpPr>
          <p:cNvPr id="68507" name="Freeform 921"/>
          <p:cNvSpPr>
            <a:spLocks noChangeAspect="1"/>
          </p:cNvSpPr>
          <p:nvPr/>
        </p:nvSpPr>
        <p:spPr bwMode="auto">
          <a:xfrm>
            <a:off x="8932863" y="4146550"/>
            <a:ext cx="4762" cy="11113"/>
          </a:xfrm>
          <a:custGeom>
            <a:avLst/>
            <a:gdLst>
              <a:gd name="T0" fmla="*/ 0 w 15"/>
              <a:gd name="T1" fmla="*/ 2147483647 h 33"/>
              <a:gd name="T2" fmla="*/ 2147483647 w 15"/>
              <a:gd name="T3" fmla="*/ 0 h 33"/>
              <a:gd name="T4" fmla="*/ 2147483647 w 15"/>
              <a:gd name="T5" fmla="*/ 2147483647 h 33"/>
              <a:gd name="T6" fmla="*/ 2147483647 w 15"/>
              <a:gd name="T7" fmla="*/ 2147483647 h 33"/>
              <a:gd name="T8" fmla="*/ 0 w 15"/>
              <a:gd name="T9" fmla="*/ 2147483647 h 33"/>
              <a:gd name="T10" fmla="*/ 0 60000 65536"/>
              <a:gd name="T11" fmla="*/ 0 60000 65536"/>
              <a:gd name="T12" fmla="*/ 0 60000 65536"/>
              <a:gd name="T13" fmla="*/ 0 60000 65536"/>
              <a:gd name="T14" fmla="*/ 0 60000 65536"/>
              <a:gd name="T15" fmla="*/ 0 w 15"/>
              <a:gd name="T16" fmla="*/ 0 h 33"/>
              <a:gd name="T17" fmla="*/ 15 w 15"/>
              <a:gd name="T18" fmla="*/ 33 h 33"/>
            </a:gdLst>
            <a:ahLst/>
            <a:cxnLst>
              <a:cxn ang="T10">
                <a:pos x="T0" y="T1"/>
              </a:cxn>
              <a:cxn ang="T11">
                <a:pos x="T2" y="T3"/>
              </a:cxn>
              <a:cxn ang="T12">
                <a:pos x="T4" y="T5"/>
              </a:cxn>
              <a:cxn ang="T13">
                <a:pos x="T6" y="T7"/>
              </a:cxn>
              <a:cxn ang="T14">
                <a:pos x="T8" y="T9"/>
              </a:cxn>
            </a:cxnLst>
            <a:rect l="T15" t="T16" r="T17" b="T18"/>
            <a:pathLst>
              <a:path w="15" h="33">
                <a:moveTo>
                  <a:pt x="0" y="31"/>
                </a:moveTo>
                <a:lnTo>
                  <a:pt x="4" y="0"/>
                </a:lnTo>
                <a:lnTo>
                  <a:pt x="15" y="2"/>
                </a:lnTo>
                <a:lnTo>
                  <a:pt x="11" y="33"/>
                </a:lnTo>
                <a:lnTo>
                  <a:pt x="0" y="31"/>
                </a:lnTo>
                <a:close/>
              </a:path>
            </a:pathLst>
          </a:custGeom>
          <a:solidFill>
            <a:srgbClr val="000000"/>
          </a:solidFill>
          <a:ln w="0">
            <a:solidFill>
              <a:srgbClr val="000000"/>
            </a:solidFill>
            <a:round/>
            <a:headEnd/>
            <a:tailEnd/>
          </a:ln>
        </p:spPr>
        <p:txBody>
          <a:bodyPr/>
          <a:lstStyle/>
          <a:p>
            <a:endParaRPr lang="en-US"/>
          </a:p>
        </p:txBody>
      </p:sp>
      <p:sp>
        <p:nvSpPr>
          <p:cNvPr id="68508" name="Freeform 922"/>
          <p:cNvSpPr>
            <a:spLocks noChangeAspect="1"/>
          </p:cNvSpPr>
          <p:nvPr/>
        </p:nvSpPr>
        <p:spPr bwMode="auto">
          <a:xfrm>
            <a:off x="8809038" y="4013200"/>
            <a:ext cx="1587" cy="11113"/>
          </a:xfrm>
          <a:custGeom>
            <a:avLst/>
            <a:gdLst>
              <a:gd name="T0" fmla="*/ 0 w 1587"/>
              <a:gd name="T1" fmla="*/ 2147483647 h 31"/>
              <a:gd name="T2" fmla="*/ 0 w 1587"/>
              <a:gd name="T3" fmla="*/ 0 h 31"/>
              <a:gd name="T4" fmla="*/ 0 w 1587"/>
              <a:gd name="T5" fmla="*/ 2147483647 h 31"/>
              <a:gd name="T6" fmla="*/ 0 60000 65536"/>
              <a:gd name="T7" fmla="*/ 0 60000 65536"/>
              <a:gd name="T8" fmla="*/ 0 60000 65536"/>
              <a:gd name="T9" fmla="*/ 0 w 1587"/>
              <a:gd name="T10" fmla="*/ 0 h 31"/>
              <a:gd name="T11" fmla="*/ 1587 w 1587"/>
              <a:gd name="T12" fmla="*/ 31 h 31"/>
            </a:gdLst>
            <a:ahLst/>
            <a:cxnLst>
              <a:cxn ang="T6">
                <a:pos x="T0" y="T1"/>
              </a:cxn>
              <a:cxn ang="T7">
                <a:pos x="T2" y="T3"/>
              </a:cxn>
              <a:cxn ang="T8">
                <a:pos x="T4" y="T5"/>
              </a:cxn>
            </a:cxnLst>
            <a:rect l="T9" t="T10" r="T11" b="T12"/>
            <a:pathLst>
              <a:path w="1587" h="31">
                <a:moveTo>
                  <a:pt x="0" y="31"/>
                </a:moveTo>
                <a:lnTo>
                  <a:pt x="0" y="0"/>
                </a:lnTo>
                <a:lnTo>
                  <a:pt x="0" y="31"/>
                </a:lnTo>
                <a:close/>
              </a:path>
            </a:pathLst>
          </a:custGeom>
          <a:solidFill>
            <a:srgbClr val="000000"/>
          </a:solidFill>
          <a:ln w="0">
            <a:solidFill>
              <a:srgbClr val="000000"/>
            </a:solidFill>
            <a:round/>
            <a:headEnd/>
            <a:tailEnd/>
          </a:ln>
        </p:spPr>
        <p:txBody>
          <a:bodyPr/>
          <a:lstStyle/>
          <a:p>
            <a:endParaRPr lang="en-US"/>
          </a:p>
        </p:txBody>
      </p:sp>
      <p:sp>
        <p:nvSpPr>
          <p:cNvPr id="68509" name="Freeform 923"/>
          <p:cNvSpPr>
            <a:spLocks noChangeAspect="1"/>
          </p:cNvSpPr>
          <p:nvPr/>
        </p:nvSpPr>
        <p:spPr bwMode="auto">
          <a:xfrm>
            <a:off x="9036050" y="3981450"/>
            <a:ext cx="6350" cy="12700"/>
          </a:xfrm>
          <a:custGeom>
            <a:avLst/>
            <a:gdLst>
              <a:gd name="T0" fmla="*/ 0 w 21"/>
              <a:gd name="T1" fmla="*/ 2147483647 h 30"/>
              <a:gd name="T2" fmla="*/ 0 w 21"/>
              <a:gd name="T3" fmla="*/ 2147483647 h 30"/>
              <a:gd name="T4" fmla="*/ 2147483647 w 21"/>
              <a:gd name="T5" fmla="*/ 0 h 30"/>
              <a:gd name="T6" fmla="*/ 2147483647 w 21"/>
              <a:gd name="T7" fmla="*/ 0 h 30"/>
              <a:gd name="T8" fmla="*/ 2147483647 w 21"/>
              <a:gd name="T9" fmla="*/ 0 h 30"/>
              <a:gd name="T10" fmla="*/ 2147483647 w 21"/>
              <a:gd name="T11" fmla="*/ 2147483647 h 30"/>
              <a:gd name="T12" fmla="*/ 2147483647 w 21"/>
              <a:gd name="T13" fmla="*/ 2147483647 h 30"/>
              <a:gd name="T14" fmla="*/ 2147483647 w 21"/>
              <a:gd name="T15" fmla="*/ 2147483647 h 30"/>
              <a:gd name="T16" fmla="*/ 2147483647 w 21"/>
              <a:gd name="T17" fmla="*/ 2147483647 h 30"/>
              <a:gd name="T18" fmla="*/ 2147483647 w 21"/>
              <a:gd name="T19" fmla="*/ 2147483647 h 30"/>
              <a:gd name="T20" fmla="*/ 2147483647 w 21"/>
              <a:gd name="T21" fmla="*/ 2147483647 h 30"/>
              <a:gd name="T22" fmla="*/ 2147483647 w 21"/>
              <a:gd name="T23" fmla="*/ 2147483647 h 30"/>
              <a:gd name="T24" fmla="*/ 2147483647 w 21"/>
              <a:gd name="T25" fmla="*/ 2147483647 h 30"/>
              <a:gd name="T26" fmla="*/ 2147483647 w 21"/>
              <a:gd name="T27" fmla="*/ 2147483647 h 30"/>
              <a:gd name="T28" fmla="*/ 2147483647 w 21"/>
              <a:gd name="T29" fmla="*/ 2147483647 h 30"/>
              <a:gd name="T30" fmla="*/ 2147483647 w 21"/>
              <a:gd name="T31" fmla="*/ 2147483647 h 30"/>
              <a:gd name="T32" fmla="*/ 2147483647 w 21"/>
              <a:gd name="T33" fmla="*/ 2147483647 h 30"/>
              <a:gd name="T34" fmla="*/ 2147483647 w 21"/>
              <a:gd name="T35" fmla="*/ 2147483647 h 30"/>
              <a:gd name="T36" fmla="*/ 2147483647 w 21"/>
              <a:gd name="T37" fmla="*/ 2147483647 h 30"/>
              <a:gd name="T38" fmla="*/ 2147483647 w 21"/>
              <a:gd name="T39" fmla="*/ 2147483647 h 30"/>
              <a:gd name="T40" fmla="*/ 2147483647 w 21"/>
              <a:gd name="T41" fmla="*/ 2147483647 h 30"/>
              <a:gd name="T42" fmla="*/ 0 w 21"/>
              <a:gd name="T43" fmla="*/ 2147483647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
              <a:gd name="T67" fmla="*/ 0 h 30"/>
              <a:gd name="T68" fmla="*/ 21 w 21"/>
              <a:gd name="T69" fmla="*/ 30 h 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 h="30">
                <a:moveTo>
                  <a:pt x="0" y="1"/>
                </a:moveTo>
                <a:lnTo>
                  <a:pt x="0" y="1"/>
                </a:lnTo>
                <a:lnTo>
                  <a:pt x="2" y="0"/>
                </a:lnTo>
                <a:lnTo>
                  <a:pt x="5" y="0"/>
                </a:lnTo>
                <a:lnTo>
                  <a:pt x="7" y="0"/>
                </a:lnTo>
                <a:lnTo>
                  <a:pt x="9" y="1"/>
                </a:lnTo>
                <a:lnTo>
                  <a:pt x="12" y="2"/>
                </a:lnTo>
                <a:lnTo>
                  <a:pt x="14" y="3"/>
                </a:lnTo>
                <a:lnTo>
                  <a:pt x="17" y="5"/>
                </a:lnTo>
                <a:lnTo>
                  <a:pt x="19" y="7"/>
                </a:lnTo>
                <a:lnTo>
                  <a:pt x="20" y="10"/>
                </a:lnTo>
                <a:lnTo>
                  <a:pt x="21" y="12"/>
                </a:lnTo>
                <a:lnTo>
                  <a:pt x="21" y="16"/>
                </a:lnTo>
                <a:lnTo>
                  <a:pt x="21" y="18"/>
                </a:lnTo>
                <a:lnTo>
                  <a:pt x="20" y="20"/>
                </a:lnTo>
                <a:lnTo>
                  <a:pt x="19" y="23"/>
                </a:lnTo>
                <a:lnTo>
                  <a:pt x="18" y="25"/>
                </a:lnTo>
                <a:lnTo>
                  <a:pt x="15" y="27"/>
                </a:lnTo>
                <a:lnTo>
                  <a:pt x="13" y="29"/>
                </a:lnTo>
                <a:lnTo>
                  <a:pt x="10" y="30"/>
                </a:lnTo>
                <a:lnTo>
                  <a:pt x="0" y="1"/>
                </a:lnTo>
                <a:close/>
              </a:path>
            </a:pathLst>
          </a:custGeom>
          <a:solidFill>
            <a:srgbClr val="000000"/>
          </a:solidFill>
          <a:ln w="0">
            <a:solidFill>
              <a:srgbClr val="000000"/>
            </a:solidFill>
            <a:round/>
            <a:headEnd/>
            <a:tailEnd/>
          </a:ln>
        </p:spPr>
        <p:txBody>
          <a:bodyPr/>
          <a:lstStyle/>
          <a:p>
            <a:endParaRPr lang="en-US"/>
          </a:p>
        </p:txBody>
      </p:sp>
      <p:sp>
        <p:nvSpPr>
          <p:cNvPr id="68510" name="Freeform 924"/>
          <p:cNvSpPr>
            <a:spLocks noChangeAspect="1"/>
          </p:cNvSpPr>
          <p:nvPr/>
        </p:nvSpPr>
        <p:spPr bwMode="auto">
          <a:xfrm>
            <a:off x="8809038" y="4013200"/>
            <a:ext cx="25400" cy="11113"/>
          </a:xfrm>
          <a:custGeom>
            <a:avLst/>
            <a:gdLst>
              <a:gd name="T0" fmla="*/ 0 w 72"/>
              <a:gd name="T1" fmla="*/ 2147483647 h 32"/>
              <a:gd name="T2" fmla="*/ 0 w 72"/>
              <a:gd name="T3" fmla="*/ 2147483647 h 32"/>
              <a:gd name="T4" fmla="*/ 2147483647 w 72"/>
              <a:gd name="T5" fmla="*/ 0 h 32"/>
              <a:gd name="T6" fmla="*/ 2147483647 w 72"/>
              <a:gd name="T7" fmla="*/ 0 h 32"/>
              <a:gd name="T8" fmla="*/ 2147483647 w 72"/>
              <a:gd name="T9" fmla="*/ 2147483647 h 32"/>
              <a:gd name="T10" fmla="*/ 2147483647 w 72"/>
              <a:gd name="T11" fmla="*/ 2147483647 h 32"/>
              <a:gd name="T12" fmla="*/ 0 w 72"/>
              <a:gd name="T13" fmla="*/ 2147483647 h 32"/>
              <a:gd name="T14" fmla="*/ 0 60000 65536"/>
              <a:gd name="T15" fmla="*/ 0 60000 65536"/>
              <a:gd name="T16" fmla="*/ 0 60000 65536"/>
              <a:gd name="T17" fmla="*/ 0 60000 65536"/>
              <a:gd name="T18" fmla="*/ 0 60000 65536"/>
              <a:gd name="T19" fmla="*/ 0 60000 65536"/>
              <a:gd name="T20" fmla="*/ 0 60000 65536"/>
              <a:gd name="T21" fmla="*/ 0 w 72"/>
              <a:gd name="T22" fmla="*/ 0 h 32"/>
              <a:gd name="T23" fmla="*/ 72 w 72"/>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 h="32">
                <a:moveTo>
                  <a:pt x="0" y="32"/>
                </a:moveTo>
                <a:lnTo>
                  <a:pt x="0" y="1"/>
                </a:lnTo>
                <a:lnTo>
                  <a:pt x="72" y="0"/>
                </a:lnTo>
                <a:lnTo>
                  <a:pt x="72" y="31"/>
                </a:lnTo>
                <a:lnTo>
                  <a:pt x="0" y="32"/>
                </a:lnTo>
                <a:close/>
              </a:path>
            </a:pathLst>
          </a:custGeom>
          <a:solidFill>
            <a:srgbClr val="000000"/>
          </a:solidFill>
          <a:ln w="0">
            <a:solidFill>
              <a:srgbClr val="000000"/>
            </a:solidFill>
            <a:round/>
            <a:headEnd/>
            <a:tailEnd/>
          </a:ln>
        </p:spPr>
        <p:txBody>
          <a:bodyPr/>
          <a:lstStyle/>
          <a:p>
            <a:endParaRPr lang="en-US"/>
          </a:p>
        </p:txBody>
      </p:sp>
      <p:sp>
        <p:nvSpPr>
          <p:cNvPr id="68511" name="Freeform 925"/>
          <p:cNvSpPr>
            <a:spLocks noChangeAspect="1"/>
          </p:cNvSpPr>
          <p:nvPr/>
        </p:nvSpPr>
        <p:spPr bwMode="auto">
          <a:xfrm>
            <a:off x="8834438" y="4013200"/>
            <a:ext cx="28575" cy="11113"/>
          </a:xfrm>
          <a:custGeom>
            <a:avLst/>
            <a:gdLst>
              <a:gd name="T0" fmla="*/ 0 w 84"/>
              <a:gd name="T1" fmla="*/ 2147483647 h 33"/>
              <a:gd name="T2" fmla="*/ 0 w 84"/>
              <a:gd name="T3" fmla="*/ 2147483647 h 33"/>
              <a:gd name="T4" fmla="*/ 2147483647 w 84"/>
              <a:gd name="T5" fmla="*/ 0 h 33"/>
              <a:gd name="T6" fmla="*/ 2147483647 w 84"/>
              <a:gd name="T7" fmla="*/ 0 h 33"/>
              <a:gd name="T8" fmla="*/ 2147483647 w 84"/>
              <a:gd name="T9" fmla="*/ 2147483647 h 33"/>
              <a:gd name="T10" fmla="*/ 2147483647 w 84"/>
              <a:gd name="T11" fmla="*/ 2147483647 h 33"/>
              <a:gd name="T12" fmla="*/ 0 w 84"/>
              <a:gd name="T13" fmla="*/ 2147483647 h 33"/>
              <a:gd name="T14" fmla="*/ 0 60000 65536"/>
              <a:gd name="T15" fmla="*/ 0 60000 65536"/>
              <a:gd name="T16" fmla="*/ 0 60000 65536"/>
              <a:gd name="T17" fmla="*/ 0 60000 65536"/>
              <a:gd name="T18" fmla="*/ 0 60000 65536"/>
              <a:gd name="T19" fmla="*/ 0 60000 65536"/>
              <a:gd name="T20" fmla="*/ 0 60000 65536"/>
              <a:gd name="T21" fmla="*/ 0 w 84"/>
              <a:gd name="T22" fmla="*/ 0 h 33"/>
              <a:gd name="T23" fmla="*/ 84 w 84"/>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 h="33">
                <a:moveTo>
                  <a:pt x="0" y="33"/>
                </a:moveTo>
                <a:lnTo>
                  <a:pt x="0" y="2"/>
                </a:lnTo>
                <a:lnTo>
                  <a:pt x="84" y="0"/>
                </a:lnTo>
                <a:lnTo>
                  <a:pt x="84" y="31"/>
                </a:lnTo>
                <a:lnTo>
                  <a:pt x="0" y="33"/>
                </a:lnTo>
                <a:close/>
              </a:path>
            </a:pathLst>
          </a:custGeom>
          <a:solidFill>
            <a:srgbClr val="000000"/>
          </a:solidFill>
          <a:ln w="0">
            <a:solidFill>
              <a:srgbClr val="000000"/>
            </a:solidFill>
            <a:round/>
            <a:headEnd/>
            <a:tailEnd/>
          </a:ln>
        </p:spPr>
        <p:txBody>
          <a:bodyPr/>
          <a:lstStyle/>
          <a:p>
            <a:endParaRPr lang="en-US"/>
          </a:p>
        </p:txBody>
      </p:sp>
      <p:sp>
        <p:nvSpPr>
          <p:cNvPr id="68512" name="Freeform 926"/>
          <p:cNvSpPr>
            <a:spLocks noChangeAspect="1"/>
          </p:cNvSpPr>
          <p:nvPr/>
        </p:nvSpPr>
        <p:spPr bwMode="auto">
          <a:xfrm>
            <a:off x="8863013" y="4010025"/>
            <a:ext cx="31750" cy="14288"/>
          </a:xfrm>
          <a:custGeom>
            <a:avLst/>
            <a:gdLst>
              <a:gd name="T0" fmla="*/ 0 w 90"/>
              <a:gd name="T1" fmla="*/ 2147483647 h 35"/>
              <a:gd name="T2" fmla="*/ 0 w 90"/>
              <a:gd name="T3" fmla="*/ 2147483647 h 35"/>
              <a:gd name="T4" fmla="*/ 2147483647 w 90"/>
              <a:gd name="T5" fmla="*/ 0 h 35"/>
              <a:gd name="T6" fmla="*/ 2147483647 w 90"/>
              <a:gd name="T7" fmla="*/ 0 h 35"/>
              <a:gd name="T8" fmla="*/ 2147483647 w 90"/>
              <a:gd name="T9" fmla="*/ 2147483647 h 35"/>
              <a:gd name="T10" fmla="*/ 2147483647 w 90"/>
              <a:gd name="T11" fmla="*/ 2147483647 h 35"/>
              <a:gd name="T12" fmla="*/ 0 w 90"/>
              <a:gd name="T13" fmla="*/ 2147483647 h 35"/>
              <a:gd name="T14" fmla="*/ 0 60000 65536"/>
              <a:gd name="T15" fmla="*/ 0 60000 65536"/>
              <a:gd name="T16" fmla="*/ 0 60000 65536"/>
              <a:gd name="T17" fmla="*/ 0 60000 65536"/>
              <a:gd name="T18" fmla="*/ 0 60000 65536"/>
              <a:gd name="T19" fmla="*/ 0 60000 65536"/>
              <a:gd name="T20" fmla="*/ 0 60000 65536"/>
              <a:gd name="T21" fmla="*/ 0 w 90"/>
              <a:gd name="T22" fmla="*/ 0 h 35"/>
              <a:gd name="T23" fmla="*/ 90 w 90"/>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35">
                <a:moveTo>
                  <a:pt x="0" y="35"/>
                </a:moveTo>
                <a:lnTo>
                  <a:pt x="0" y="4"/>
                </a:lnTo>
                <a:lnTo>
                  <a:pt x="86" y="0"/>
                </a:lnTo>
                <a:lnTo>
                  <a:pt x="87" y="0"/>
                </a:lnTo>
                <a:lnTo>
                  <a:pt x="89" y="31"/>
                </a:lnTo>
                <a:lnTo>
                  <a:pt x="90" y="31"/>
                </a:lnTo>
                <a:lnTo>
                  <a:pt x="0" y="35"/>
                </a:lnTo>
                <a:close/>
              </a:path>
            </a:pathLst>
          </a:custGeom>
          <a:solidFill>
            <a:srgbClr val="000000"/>
          </a:solidFill>
          <a:ln w="0">
            <a:solidFill>
              <a:srgbClr val="000000"/>
            </a:solidFill>
            <a:round/>
            <a:headEnd/>
            <a:tailEnd/>
          </a:ln>
        </p:spPr>
        <p:txBody>
          <a:bodyPr/>
          <a:lstStyle/>
          <a:p>
            <a:endParaRPr lang="en-US"/>
          </a:p>
        </p:txBody>
      </p:sp>
      <p:sp>
        <p:nvSpPr>
          <p:cNvPr id="68513" name="Freeform 927"/>
          <p:cNvSpPr>
            <a:spLocks noChangeAspect="1"/>
          </p:cNvSpPr>
          <p:nvPr/>
        </p:nvSpPr>
        <p:spPr bwMode="auto">
          <a:xfrm>
            <a:off x="8894763" y="4008438"/>
            <a:ext cx="31750" cy="12700"/>
          </a:xfrm>
          <a:custGeom>
            <a:avLst/>
            <a:gdLst>
              <a:gd name="T0" fmla="*/ 2147483647 w 93"/>
              <a:gd name="T1" fmla="*/ 2147483647 h 38"/>
              <a:gd name="T2" fmla="*/ 0 w 93"/>
              <a:gd name="T3" fmla="*/ 2147483647 h 38"/>
              <a:gd name="T4" fmla="*/ 2147483647 w 93"/>
              <a:gd name="T5" fmla="*/ 0 h 38"/>
              <a:gd name="T6" fmla="*/ 2147483647 w 93"/>
              <a:gd name="T7" fmla="*/ 0 h 38"/>
              <a:gd name="T8" fmla="*/ 2147483647 w 93"/>
              <a:gd name="T9" fmla="*/ 2147483647 h 38"/>
              <a:gd name="T10" fmla="*/ 2147483647 w 93"/>
              <a:gd name="T11" fmla="*/ 2147483647 h 38"/>
              <a:gd name="T12" fmla="*/ 2147483647 w 93"/>
              <a:gd name="T13" fmla="*/ 2147483647 h 38"/>
              <a:gd name="T14" fmla="*/ 0 60000 65536"/>
              <a:gd name="T15" fmla="*/ 0 60000 65536"/>
              <a:gd name="T16" fmla="*/ 0 60000 65536"/>
              <a:gd name="T17" fmla="*/ 0 60000 65536"/>
              <a:gd name="T18" fmla="*/ 0 60000 65536"/>
              <a:gd name="T19" fmla="*/ 0 60000 65536"/>
              <a:gd name="T20" fmla="*/ 0 60000 65536"/>
              <a:gd name="T21" fmla="*/ 0 w 93"/>
              <a:gd name="T22" fmla="*/ 0 h 38"/>
              <a:gd name="T23" fmla="*/ 93 w 9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38">
                <a:moveTo>
                  <a:pt x="2" y="38"/>
                </a:moveTo>
                <a:lnTo>
                  <a:pt x="0" y="7"/>
                </a:lnTo>
                <a:lnTo>
                  <a:pt x="91" y="0"/>
                </a:lnTo>
                <a:lnTo>
                  <a:pt x="93" y="31"/>
                </a:lnTo>
                <a:lnTo>
                  <a:pt x="2" y="38"/>
                </a:lnTo>
                <a:close/>
              </a:path>
            </a:pathLst>
          </a:custGeom>
          <a:solidFill>
            <a:srgbClr val="000000"/>
          </a:solidFill>
          <a:ln w="0">
            <a:solidFill>
              <a:srgbClr val="000000"/>
            </a:solidFill>
            <a:round/>
            <a:headEnd/>
            <a:tailEnd/>
          </a:ln>
        </p:spPr>
        <p:txBody>
          <a:bodyPr/>
          <a:lstStyle/>
          <a:p>
            <a:endParaRPr lang="en-US"/>
          </a:p>
        </p:txBody>
      </p:sp>
      <p:sp>
        <p:nvSpPr>
          <p:cNvPr id="68514" name="Freeform 928"/>
          <p:cNvSpPr>
            <a:spLocks noChangeAspect="1"/>
          </p:cNvSpPr>
          <p:nvPr/>
        </p:nvSpPr>
        <p:spPr bwMode="auto">
          <a:xfrm>
            <a:off x="8926513" y="4005263"/>
            <a:ext cx="33337" cy="14287"/>
          </a:xfrm>
          <a:custGeom>
            <a:avLst/>
            <a:gdLst>
              <a:gd name="T0" fmla="*/ 2147483647 w 95"/>
              <a:gd name="T1" fmla="*/ 2147483647 h 42"/>
              <a:gd name="T2" fmla="*/ 0 w 95"/>
              <a:gd name="T3" fmla="*/ 2147483647 h 42"/>
              <a:gd name="T4" fmla="*/ 2147483647 w 95"/>
              <a:gd name="T5" fmla="*/ 0 h 42"/>
              <a:gd name="T6" fmla="*/ 2147483647 w 95"/>
              <a:gd name="T7" fmla="*/ 0 h 42"/>
              <a:gd name="T8" fmla="*/ 2147483647 w 95"/>
              <a:gd name="T9" fmla="*/ 2147483647 h 42"/>
              <a:gd name="T10" fmla="*/ 2147483647 w 95"/>
              <a:gd name="T11" fmla="*/ 2147483647 h 42"/>
              <a:gd name="T12" fmla="*/ 2147483647 w 95"/>
              <a:gd name="T13" fmla="*/ 2147483647 h 42"/>
              <a:gd name="T14" fmla="*/ 0 60000 65536"/>
              <a:gd name="T15" fmla="*/ 0 60000 65536"/>
              <a:gd name="T16" fmla="*/ 0 60000 65536"/>
              <a:gd name="T17" fmla="*/ 0 60000 65536"/>
              <a:gd name="T18" fmla="*/ 0 60000 65536"/>
              <a:gd name="T19" fmla="*/ 0 60000 65536"/>
              <a:gd name="T20" fmla="*/ 0 60000 65536"/>
              <a:gd name="T21" fmla="*/ 0 w 95"/>
              <a:gd name="T22" fmla="*/ 0 h 42"/>
              <a:gd name="T23" fmla="*/ 95 w 95"/>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5" h="42">
                <a:moveTo>
                  <a:pt x="2" y="42"/>
                </a:moveTo>
                <a:lnTo>
                  <a:pt x="0" y="11"/>
                </a:lnTo>
                <a:lnTo>
                  <a:pt x="86" y="0"/>
                </a:lnTo>
                <a:lnTo>
                  <a:pt x="88" y="0"/>
                </a:lnTo>
                <a:lnTo>
                  <a:pt x="93" y="31"/>
                </a:lnTo>
                <a:lnTo>
                  <a:pt x="95" y="31"/>
                </a:lnTo>
                <a:lnTo>
                  <a:pt x="2" y="42"/>
                </a:lnTo>
                <a:close/>
              </a:path>
            </a:pathLst>
          </a:custGeom>
          <a:solidFill>
            <a:srgbClr val="000000"/>
          </a:solidFill>
          <a:ln w="0">
            <a:solidFill>
              <a:srgbClr val="000000"/>
            </a:solidFill>
            <a:round/>
            <a:headEnd/>
            <a:tailEnd/>
          </a:ln>
        </p:spPr>
        <p:txBody>
          <a:bodyPr/>
          <a:lstStyle/>
          <a:p>
            <a:endParaRPr lang="en-US"/>
          </a:p>
        </p:txBody>
      </p:sp>
      <p:sp>
        <p:nvSpPr>
          <p:cNvPr id="68515" name="Freeform 929"/>
          <p:cNvSpPr>
            <a:spLocks noChangeAspect="1"/>
          </p:cNvSpPr>
          <p:nvPr/>
        </p:nvSpPr>
        <p:spPr bwMode="auto">
          <a:xfrm>
            <a:off x="8956675" y="3998913"/>
            <a:ext cx="31750" cy="15875"/>
          </a:xfrm>
          <a:custGeom>
            <a:avLst/>
            <a:gdLst>
              <a:gd name="T0" fmla="*/ 2147483647 w 96"/>
              <a:gd name="T1" fmla="*/ 2147483647 h 48"/>
              <a:gd name="T2" fmla="*/ 0 w 96"/>
              <a:gd name="T3" fmla="*/ 2147483647 h 48"/>
              <a:gd name="T4" fmla="*/ 2147483647 w 96"/>
              <a:gd name="T5" fmla="*/ 0 h 48"/>
              <a:gd name="T6" fmla="*/ 2147483647 w 96"/>
              <a:gd name="T7" fmla="*/ 2147483647 h 48"/>
              <a:gd name="T8" fmla="*/ 2147483647 w 96"/>
              <a:gd name="T9" fmla="*/ 2147483647 h 48"/>
              <a:gd name="T10" fmla="*/ 2147483647 w 96"/>
              <a:gd name="T11" fmla="*/ 2147483647 h 48"/>
              <a:gd name="T12" fmla="*/ 2147483647 w 96"/>
              <a:gd name="T13" fmla="*/ 2147483647 h 48"/>
              <a:gd name="T14" fmla="*/ 0 60000 65536"/>
              <a:gd name="T15" fmla="*/ 0 60000 65536"/>
              <a:gd name="T16" fmla="*/ 0 60000 65536"/>
              <a:gd name="T17" fmla="*/ 0 60000 65536"/>
              <a:gd name="T18" fmla="*/ 0 60000 65536"/>
              <a:gd name="T19" fmla="*/ 0 60000 65536"/>
              <a:gd name="T20" fmla="*/ 0 60000 65536"/>
              <a:gd name="T21" fmla="*/ 0 w 96"/>
              <a:gd name="T22" fmla="*/ 0 h 48"/>
              <a:gd name="T23" fmla="*/ 96 w 96"/>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 h="48">
                <a:moveTo>
                  <a:pt x="5" y="48"/>
                </a:moveTo>
                <a:lnTo>
                  <a:pt x="0" y="17"/>
                </a:lnTo>
                <a:lnTo>
                  <a:pt x="96" y="0"/>
                </a:lnTo>
                <a:lnTo>
                  <a:pt x="86" y="3"/>
                </a:lnTo>
                <a:lnTo>
                  <a:pt x="92" y="32"/>
                </a:lnTo>
                <a:lnTo>
                  <a:pt x="81" y="35"/>
                </a:lnTo>
                <a:lnTo>
                  <a:pt x="5" y="48"/>
                </a:lnTo>
                <a:close/>
              </a:path>
            </a:pathLst>
          </a:custGeom>
          <a:solidFill>
            <a:srgbClr val="000000"/>
          </a:solidFill>
          <a:ln w="0">
            <a:solidFill>
              <a:srgbClr val="000000"/>
            </a:solidFill>
            <a:round/>
            <a:headEnd/>
            <a:tailEnd/>
          </a:ln>
        </p:spPr>
        <p:txBody>
          <a:bodyPr/>
          <a:lstStyle/>
          <a:p>
            <a:endParaRPr lang="en-US"/>
          </a:p>
        </p:txBody>
      </p:sp>
      <p:sp>
        <p:nvSpPr>
          <p:cNvPr id="68516" name="Freeform 930"/>
          <p:cNvSpPr>
            <a:spLocks noChangeAspect="1"/>
          </p:cNvSpPr>
          <p:nvPr/>
        </p:nvSpPr>
        <p:spPr bwMode="auto">
          <a:xfrm>
            <a:off x="8986838" y="3992563"/>
            <a:ext cx="30162" cy="15875"/>
          </a:xfrm>
          <a:custGeom>
            <a:avLst/>
            <a:gdLst>
              <a:gd name="T0" fmla="*/ 2147483647 w 90"/>
              <a:gd name="T1" fmla="*/ 2147483647 h 50"/>
              <a:gd name="T2" fmla="*/ 0 w 90"/>
              <a:gd name="T3" fmla="*/ 2147483647 h 50"/>
              <a:gd name="T4" fmla="*/ 2147483647 w 90"/>
              <a:gd name="T5" fmla="*/ 2147483647 h 50"/>
              <a:gd name="T6" fmla="*/ 2147483647 w 90"/>
              <a:gd name="T7" fmla="*/ 0 h 50"/>
              <a:gd name="T8" fmla="*/ 2147483647 w 90"/>
              <a:gd name="T9" fmla="*/ 2147483647 h 50"/>
              <a:gd name="T10" fmla="*/ 2147483647 w 90"/>
              <a:gd name="T11" fmla="*/ 2147483647 h 50"/>
              <a:gd name="T12" fmla="*/ 2147483647 w 90"/>
              <a:gd name="T13" fmla="*/ 2147483647 h 50"/>
              <a:gd name="T14" fmla="*/ 0 60000 65536"/>
              <a:gd name="T15" fmla="*/ 0 60000 65536"/>
              <a:gd name="T16" fmla="*/ 0 60000 65536"/>
              <a:gd name="T17" fmla="*/ 0 60000 65536"/>
              <a:gd name="T18" fmla="*/ 0 60000 65536"/>
              <a:gd name="T19" fmla="*/ 0 60000 65536"/>
              <a:gd name="T20" fmla="*/ 0 60000 65536"/>
              <a:gd name="T21" fmla="*/ 0 w 90"/>
              <a:gd name="T22" fmla="*/ 0 h 50"/>
              <a:gd name="T23" fmla="*/ 90 w 90"/>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50">
                <a:moveTo>
                  <a:pt x="6" y="50"/>
                </a:moveTo>
                <a:lnTo>
                  <a:pt x="0" y="21"/>
                </a:lnTo>
                <a:lnTo>
                  <a:pt x="71" y="2"/>
                </a:lnTo>
                <a:lnTo>
                  <a:pt x="75" y="0"/>
                </a:lnTo>
                <a:lnTo>
                  <a:pt x="86" y="29"/>
                </a:lnTo>
                <a:lnTo>
                  <a:pt x="90" y="27"/>
                </a:lnTo>
                <a:lnTo>
                  <a:pt x="6" y="50"/>
                </a:lnTo>
                <a:close/>
              </a:path>
            </a:pathLst>
          </a:custGeom>
          <a:solidFill>
            <a:srgbClr val="000000"/>
          </a:solidFill>
          <a:ln w="0">
            <a:solidFill>
              <a:srgbClr val="000000"/>
            </a:solidFill>
            <a:round/>
            <a:headEnd/>
            <a:tailEnd/>
          </a:ln>
        </p:spPr>
        <p:txBody>
          <a:bodyPr/>
          <a:lstStyle/>
          <a:p>
            <a:endParaRPr lang="en-US"/>
          </a:p>
        </p:txBody>
      </p:sp>
      <p:sp>
        <p:nvSpPr>
          <p:cNvPr id="68517" name="Freeform 931"/>
          <p:cNvSpPr>
            <a:spLocks noChangeAspect="1"/>
          </p:cNvSpPr>
          <p:nvPr/>
        </p:nvSpPr>
        <p:spPr bwMode="auto">
          <a:xfrm>
            <a:off x="9010650" y="3983038"/>
            <a:ext cx="26988" cy="19050"/>
          </a:xfrm>
          <a:custGeom>
            <a:avLst/>
            <a:gdLst>
              <a:gd name="T0" fmla="*/ 2147483647 w 78"/>
              <a:gd name="T1" fmla="*/ 2147483647 h 56"/>
              <a:gd name="T2" fmla="*/ 0 w 78"/>
              <a:gd name="T3" fmla="*/ 2147483647 h 56"/>
              <a:gd name="T4" fmla="*/ 2147483647 w 78"/>
              <a:gd name="T5" fmla="*/ 0 h 56"/>
              <a:gd name="T6" fmla="*/ 2147483647 w 78"/>
              <a:gd name="T7" fmla="*/ 2147483647 h 56"/>
              <a:gd name="T8" fmla="*/ 2147483647 w 78"/>
              <a:gd name="T9" fmla="*/ 2147483647 h 56"/>
              <a:gd name="T10" fmla="*/ 0 60000 65536"/>
              <a:gd name="T11" fmla="*/ 0 60000 65536"/>
              <a:gd name="T12" fmla="*/ 0 60000 65536"/>
              <a:gd name="T13" fmla="*/ 0 60000 65536"/>
              <a:gd name="T14" fmla="*/ 0 60000 65536"/>
              <a:gd name="T15" fmla="*/ 0 w 78"/>
              <a:gd name="T16" fmla="*/ 0 h 56"/>
              <a:gd name="T17" fmla="*/ 78 w 78"/>
              <a:gd name="T18" fmla="*/ 56 h 56"/>
            </a:gdLst>
            <a:ahLst/>
            <a:cxnLst>
              <a:cxn ang="T10">
                <a:pos x="T0" y="T1"/>
              </a:cxn>
              <a:cxn ang="T11">
                <a:pos x="T2" y="T3"/>
              </a:cxn>
              <a:cxn ang="T12">
                <a:pos x="T4" y="T5"/>
              </a:cxn>
              <a:cxn ang="T13">
                <a:pos x="T6" y="T7"/>
              </a:cxn>
              <a:cxn ang="T14">
                <a:pos x="T8" y="T9"/>
              </a:cxn>
            </a:cxnLst>
            <a:rect l="T15" t="T16" r="T17" b="T18"/>
            <a:pathLst>
              <a:path w="78" h="56">
                <a:moveTo>
                  <a:pt x="11" y="56"/>
                </a:moveTo>
                <a:lnTo>
                  <a:pt x="0" y="27"/>
                </a:lnTo>
                <a:lnTo>
                  <a:pt x="68" y="0"/>
                </a:lnTo>
                <a:lnTo>
                  <a:pt x="78" y="29"/>
                </a:lnTo>
                <a:lnTo>
                  <a:pt x="11" y="56"/>
                </a:lnTo>
                <a:close/>
              </a:path>
            </a:pathLst>
          </a:custGeom>
          <a:solidFill>
            <a:srgbClr val="000000"/>
          </a:solidFill>
          <a:ln w="0">
            <a:solidFill>
              <a:srgbClr val="000000"/>
            </a:solidFill>
            <a:round/>
            <a:headEnd/>
            <a:tailEnd/>
          </a:ln>
        </p:spPr>
        <p:txBody>
          <a:bodyPr/>
          <a:lstStyle/>
          <a:p>
            <a:endParaRPr lang="en-US"/>
          </a:p>
        </p:txBody>
      </p:sp>
      <p:sp>
        <p:nvSpPr>
          <p:cNvPr id="68518" name="Freeform 932"/>
          <p:cNvSpPr>
            <a:spLocks noChangeAspect="1"/>
          </p:cNvSpPr>
          <p:nvPr/>
        </p:nvSpPr>
        <p:spPr bwMode="auto">
          <a:xfrm>
            <a:off x="9031288" y="3981450"/>
            <a:ext cx="6350" cy="12700"/>
          </a:xfrm>
          <a:custGeom>
            <a:avLst/>
            <a:gdLst>
              <a:gd name="T0" fmla="*/ 2147483647 w 15"/>
              <a:gd name="T1" fmla="*/ 2147483647 h 31"/>
              <a:gd name="T2" fmla="*/ 2147483647 w 15"/>
              <a:gd name="T3" fmla="*/ 2147483647 h 31"/>
              <a:gd name="T4" fmla="*/ 2147483647 w 15"/>
              <a:gd name="T5" fmla="*/ 2147483647 h 31"/>
              <a:gd name="T6" fmla="*/ 2147483647 w 15"/>
              <a:gd name="T7" fmla="*/ 2147483647 h 31"/>
              <a:gd name="T8" fmla="*/ 2147483647 w 15"/>
              <a:gd name="T9" fmla="*/ 2147483647 h 31"/>
              <a:gd name="T10" fmla="*/ 2147483647 w 15"/>
              <a:gd name="T11" fmla="*/ 2147483647 h 31"/>
              <a:gd name="T12" fmla="*/ 2147483647 w 15"/>
              <a:gd name="T13" fmla="*/ 2147483647 h 31"/>
              <a:gd name="T14" fmla="*/ 2147483647 w 15"/>
              <a:gd name="T15" fmla="*/ 2147483647 h 31"/>
              <a:gd name="T16" fmla="*/ 2147483647 w 15"/>
              <a:gd name="T17" fmla="*/ 2147483647 h 31"/>
              <a:gd name="T18" fmla="*/ 0 w 15"/>
              <a:gd name="T19" fmla="*/ 2147483647 h 31"/>
              <a:gd name="T20" fmla="*/ 0 w 15"/>
              <a:gd name="T21" fmla="*/ 2147483647 h 31"/>
              <a:gd name="T22" fmla="*/ 0 w 15"/>
              <a:gd name="T23" fmla="*/ 2147483647 h 31"/>
              <a:gd name="T24" fmla="*/ 2147483647 w 15"/>
              <a:gd name="T25" fmla="*/ 2147483647 h 31"/>
              <a:gd name="T26" fmla="*/ 2147483647 w 15"/>
              <a:gd name="T27" fmla="*/ 2147483647 h 31"/>
              <a:gd name="T28" fmla="*/ 2147483647 w 15"/>
              <a:gd name="T29" fmla="*/ 2147483647 h 31"/>
              <a:gd name="T30" fmla="*/ 2147483647 w 15"/>
              <a:gd name="T31" fmla="*/ 2147483647 h 31"/>
              <a:gd name="T32" fmla="*/ 2147483647 w 15"/>
              <a:gd name="T33" fmla="*/ 2147483647 h 31"/>
              <a:gd name="T34" fmla="*/ 2147483647 w 15"/>
              <a:gd name="T35" fmla="*/ 2147483647 h 31"/>
              <a:gd name="T36" fmla="*/ 2147483647 w 15"/>
              <a:gd name="T37" fmla="*/ 0 h 31"/>
              <a:gd name="T38" fmla="*/ 2147483647 w 15"/>
              <a:gd name="T39" fmla="*/ 0 h 31"/>
              <a:gd name="T40" fmla="*/ 2147483647 w 15"/>
              <a:gd name="T41" fmla="*/ 0 h 31"/>
              <a:gd name="T42" fmla="*/ 2147483647 w 15"/>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1"/>
              <a:gd name="T68" fmla="*/ 15 w 15"/>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1">
                <a:moveTo>
                  <a:pt x="15" y="31"/>
                </a:moveTo>
                <a:lnTo>
                  <a:pt x="15" y="31"/>
                </a:lnTo>
                <a:lnTo>
                  <a:pt x="13" y="31"/>
                </a:lnTo>
                <a:lnTo>
                  <a:pt x="10" y="31"/>
                </a:lnTo>
                <a:lnTo>
                  <a:pt x="8" y="29"/>
                </a:lnTo>
                <a:lnTo>
                  <a:pt x="6" y="28"/>
                </a:lnTo>
                <a:lnTo>
                  <a:pt x="4" y="26"/>
                </a:lnTo>
                <a:lnTo>
                  <a:pt x="2" y="24"/>
                </a:lnTo>
                <a:lnTo>
                  <a:pt x="1" y="21"/>
                </a:lnTo>
                <a:lnTo>
                  <a:pt x="0" y="19"/>
                </a:lnTo>
                <a:lnTo>
                  <a:pt x="0" y="16"/>
                </a:lnTo>
                <a:lnTo>
                  <a:pt x="0" y="13"/>
                </a:lnTo>
                <a:lnTo>
                  <a:pt x="1" y="10"/>
                </a:lnTo>
                <a:lnTo>
                  <a:pt x="2" y="8"/>
                </a:lnTo>
                <a:lnTo>
                  <a:pt x="4" y="6"/>
                </a:lnTo>
                <a:lnTo>
                  <a:pt x="6" y="4"/>
                </a:lnTo>
                <a:lnTo>
                  <a:pt x="8" y="2"/>
                </a:lnTo>
                <a:lnTo>
                  <a:pt x="10" y="1"/>
                </a:lnTo>
                <a:lnTo>
                  <a:pt x="13" y="0"/>
                </a:lnTo>
                <a:lnTo>
                  <a:pt x="15" y="0"/>
                </a:lnTo>
                <a:lnTo>
                  <a:pt x="15" y="31"/>
                </a:lnTo>
                <a:close/>
              </a:path>
            </a:pathLst>
          </a:custGeom>
          <a:solidFill>
            <a:srgbClr val="000000"/>
          </a:solidFill>
          <a:ln w="0">
            <a:solidFill>
              <a:srgbClr val="000000"/>
            </a:solidFill>
            <a:round/>
            <a:headEnd/>
            <a:tailEnd/>
          </a:ln>
        </p:spPr>
        <p:txBody>
          <a:bodyPr/>
          <a:lstStyle/>
          <a:p>
            <a:endParaRPr lang="en-US"/>
          </a:p>
        </p:txBody>
      </p:sp>
      <p:sp>
        <p:nvSpPr>
          <p:cNvPr id="68519" name="Freeform 933"/>
          <p:cNvSpPr>
            <a:spLocks noChangeAspect="1"/>
          </p:cNvSpPr>
          <p:nvPr/>
        </p:nvSpPr>
        <p:spPr bwMode="auto">
          <a:xfrm>
            <a:off x="9039225" y="3981450"/>
            <a:ext cx="6350" cy="12700"/>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0 w 16"/>
              <a:gd name="T39" fmla="*/ 2147483647 h 31"/>
              <a:gd name="T40" fmla="*/ 0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4" y="0"/>
                </a:lnTo>
                <a:lnTo>
                  <a:pt x="6" y="1"/>
                </a:lnTo>
                <a:lnTo>
                  <a:pt x="9" y="2"/>
                </a:lnTo>
                <a:lnTo>
                  <a:pt x="11" y="4"/>
                </a:lnTo>
                <a:lnTo>
                  <a:pt x="13" y="6"/>
                </a:lnTo>
                <a:lnTo>
                  <a:pt x="14" y="8"/>
                </a:lnTo>
                <a:lnTo>
                  <a:pt x="16" y="10"/>
                </a:lnTo>
                <a:lnTo>
                  <a:pt x="16" y="13"/>
                </a:lnTo>
                <a:lnTo>
                  <a:pt x="16" y="16"/>
                </a:lnTo>
                <a:lnTo>
                  <a:pt x="16" y="19"/>
                </a:lnTo>
                <a:lnTo>
                  <a:pt x="16" y="21"/>
                </a:lnTo>
                <a:lnTo>
                  <a:pt x="14" y="24"/>
                </a:lnTo>
                <a:lnTo>
                  <a:pt x="13" y="26"/>
                </a:lnTo>
                <a:lnTo>
                  <a:pt x="11" y="28"/>
                </a:lnTo>
                <a:lnTo>
                  <a:pt x="9" y="29"/>
                </a:lnTo>
                <a:lnTo>
                  <a:pt x="6" y="31"/>
                </a:lnTo>
                <a:lnTo>
                  <a:pt x="4"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68520" name="Freeform 934"/>
          <p:cNvSpPr>
            <a:spLocks noChangeAspect="1"/>
          </p:cNvSpPr>
          <p:nvPr/>
        </p:nvSpPr>
        <p:spPr bwMode="auto">
          <a:xfrm>
            <a:off x="9037638" y="3981450"/>
            <a:ext cx="1587" cy="12700"/>
          </a:xfrm>
          <a:custGeom>
            <a:avLst/>
            <a:gdLst>
              <a:gd name="T0" fmla="*/ 0 w 1"/>
              <a:gd name="T1" fmla="*/ 2147483647 h 31"/>
              <a:gd name="T2" fmla="*/ 0 w 1"/>
              <a:gd name="T3" fmla="*/ 0 h 31"/>
              <a:gd name="T4" fmla="*/ 2147483647 w 1"/>
              <a:gd name="T5" fmla="*/ 0 h 31"/>
              <a:gd name="T6" fmla="*/ 2147483647 w 1"/>
              <a:gd name="T7" fmla="*/ 0 h 31"/>
              <a:gd name="T8" fmla="*/ 2147483647 w 1"/>
              <a:gd name="T9" fmla="*/ 2147483647 h 31"/>
              <a:gd name="T10" fmla="*/ 2147483647 w 1"/>
              <a:gd name="T11" fmla="*/ 2147483647 h 31"/>
              <a:gd name="T12" fmla="*/ 0 w 1"/>
              <a:gd name="T13" fmla="*/ 2147483647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0" y="31"/>
                </a:moveTo>
                <a:lnTo>
                  <a:pt x="0" y="0"/>
                </a:lnTo>
                <a:lnTo>
                  <a:pt x="1" y="0"/>
                </a:lnTo>
                <a:lnTo>
                  <a:pt x="1" y="31"/>
                </a:lnTo>
                <a:lnTo>
                  <a:pt x="0" y="31"/>
                </a:lnTo>
                <a:close/>
              </a:path>
            </a:pathLst>
          </a:custGeom>
          <a:solidFill>
            <a:srgbClr val="000000"/>
          </a:solidFill>
          <a:ln w="0">
            <a:solidFill>
              <a:srgbClr val="000000"/>
            </a:solidFill>
            <a:round/>
            <a:headEnd/>
            <a:tailEnd/>
          </a:ln>
        </p:spPr>
        <p:txBody>
          <a:bodyPr/>
          <a:lstStyle/>
          <a:p>
            <a:endParaRPr lang="en-US"/>
          </a:p>
        </p:txBody>
      </p:sp>
      <p:sp>
        <p:nvSpPr>
          <p:cNvPr id="68521" name="Freeform 935"/>
          <p:cNvSpPr>
            <a:spLocks noChangeAspect="1"/>
          </p:cNvSpPr>
          <p:nvPr/>
        </p:nvSpPr>
        <p:spPr bwMode="auto">
          <a:xfrm>
            <a:off x="9037638" y="3981450"/>
            <a:ext cx="1587" cy="12700"/>
          </a:xfrm>
          <a:custGeom>
            <a:avLst/>
            <a:gdLst>
              <a:gd name="T0" fmla="*/ 0 w 1"/>
              <a:gd name="T1" fmla="*/ 2147483647 h 31"/>
              <a:gd name="T2" fmla="*/ 0 w 1"/>
              <a:gd name="T3" fmla="*/ 0 h 31"/>
              <a:gd name="T4" fmla="*/ 2147483647 w 1"/>
              <a:gd name="T5" fmla="*/ 0 h 31"/>
              <a:gd name="T6" fmla="*/ 2147483647 w 1"/>
              <a:gd name="T7" fmla="*/ 0 h 31"/>
              <a:gd name="T8" fmla="*/ 2147483647 w 1"/>
              <a:gd name="T9" fmla="*/ 2147483647 h 31"/>
              <a:gd name="T10" fmla="*/ 2147483647 w 1"/>
              <a:gd name="T11" fmla="*/ 2147483647 h 31"/>
              <a:gd name="T12" fmla="*/ 0 w 1"/>
              <a:gd name="T13" fmla="*/ 2147483647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0" y="31"/>
                </a:moveTo>
                <a:lnTo>
                  <a:pt x="0" y="0"/>
                </a:lnTo>
                <a:lnTo>
                  <a:pt x="1" y="0"/>
                </a:lnTo>
                <a:lnTo>
                  <a:pt x="1" y="31"/>
                </a:lnTo>
                <a:lnTo>
                  <a:pt x="0" y="31"/>
                </a:lnTo>
                <a:close/>
              </a:path>
            </a:pathLst>
          </a:custGeom>
          <a:solidFill>
            <a:srgbClr val="000000"/>
          </a:solidFill>
          <a:ln w="0">
            <a:solidFill>
              <a:srgbClr val="000000"/>
            </a:solidFill>
            <a:round/>
            <a:headEnd/>
            <a:tailEnd/>
          </a:ln>
        </p:spPr>
        <p:txBody>
          <a:bodyPr/>
          <a:lstStyle/>
          <a:p>
            <a:endParaRPr lang="en-US"/>
          </a:p>
        </p:txBody>
      </p:sp>
      <p:sp>
        <p:nvSpPr>
          <p:cNvPr id="68522" name="Freeform 936"/>
          <p:cNvSpPr>
            <a:spLocks noChangeAspect="1"/>
          </p:cNvSpPr>
          <p:nvPr/>
        </p:nvSpPr>
        <p:spPr bwMode="auto">
          <a:xfrm>
            <a:off x="9037638" y="3981450"/>
            <a:ext cx="1587" cy="12700"/>
          </a:xfrm>
          <a:custGeom>
            <a:avLst/>
            <a:gdLst>
              <a:gd name="T0" fmla="*/ 0 w 1"/>
              <a:gd name="T1" fmla="*/ 2147483647 h 31"/>
              <a:gd name="T2" fmla="*/ 0 w 1"/>
              <a:gd name="T3" fmla="*/ 0 h 31"/>
              <a:gd name="T4" fmla="*/ 2147483647 w 1"/>
              <a:gd name="T5" fmla="*/ 0 h 31"/>
              <a:gd name="T6" fmla="*/ 2147483647 w 1"/>
              <a:gd name="T7" fmla="*/ 0 h 31"/>
              <a:gd name="T8" fmla="*/ 2147483647 w 1"/>
              <a:gd name="T9" fmla="*/ 2147483647 h 31"/>
              <a:gd name="T10" fmla="*/ 2147483647 w 1"/>
              <a:gd name="T11" fmla="*/ 2147483647 h 31"/>
              <a:gd name="T12" fmla="*/ 0 w 1"/>
              <a:gd name="T13" fmla="*/ 2147483647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0" y="31"/>
                </a:moveTo>
                <a:lnTo>
                  <a:pt x="0" y="0"/>
                </a:lnTo>
                <a:lnTo>
                  <a:pt x="1" y="0"/>
                </a:lnTo>
                <a:lnTo>
                  <a:pt x="1" y="31"/>
                </a:lnTo>
                <a:lnTo>
                  <a:pt x="0" y="31"/>
                </a:lnTo>
                <a:close/>
              </a:path>
            </a:pathLst>
          </a:custGeom>
          <a:solidFill>
            <a:srgbClr val="000000"/>
          </a:solidFill>
          <a:ln w="0">
            <a:solidFill>
              <a:srgbClr val="000000"/>
            </a:solidFill>
            <a:round/>
            <a:headEnd/>
            <a:tailEnd/>
          </a:ln>
        </p:spPr>
        <p:txBody>
          <a:bodyPr/>
          <a:lstStyle/>
          <a:p>
            <a:endParaRPr lang="en-US"/>
          </a:p>
        </p:txBody>
      </p:sp>
      <p:sp>
        <p:nvSpPr>
          <p:cNvPr id="68523" name="Freeform 937"/>
          <p:cNvSpPr>
            <a:spLocks noChangeAspect="1"/>
          </p:cNvSpPr>
          <p:nvPr/>
        </p:nvSpPr>
        <p:spPr bwMode="auto">
          <a:xfrm>
            <a:off x="9037638" y="3981450"/>
            <a:ext cx="1587" cy="12700"/>
          </a:xfrm>
          <a:custGeom>
            <a:avLst/>
            <a:gdLst>
              <a:gd name="T0" fmla="*/ 0 w 1"/>
              <a:gd name="T1" fmla="*/ 2147483647 h 31"/>
              <a:gd name="T2" fmla="*/ 0 w 1"/>
              <a:gd name="T3" fmla="*/ 0 h 31"/>
              <a:gd name="T4" fmla="*/ 2147483647 w 1"/>
              <a:gd name="T5" fmla="*/ 0 h 31"/>
              <a:gd name="T6" fmla="*/ 2147483647 w 1"/>
              <a:gd name="T7" fmla="*/ 0 h 31"/>
              <a:gd name="T8" fmla="*/ 2147483647 w 1"/>
              <a:gd name="T9" fmla="*/ 2147483647 h 31"/>
              <a:gd name="T10" fmla="*/ 2147483647 w 1"/>
              <a:gd name="T11" fmla="*/ 2147483647 h 31"/>
              <a:gd name="T12" fmla="*/ 0 w 1"/>
              <a:gd name="T13" fmla="*/ 2147483647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0" y="31"/>
                </a:moveTo>
                <a:lnTo>
                  <a:pt x="0" y="0"/>
                </a:lnTo>
                <a:lnTo>
                  <a:pt x="1" y="0"/>
                </a:lnTo>
                <a:lnTo>
                  <a:pt x="1" y="31"/>
                </a:lnTo>
                <a:lnTo>
                  <a:pt x="0" y="31"/>
                </a:lnTo>
                <a:close/>
              </a:path>
            </a:pathLst>
          </a:custGeom>
          <a:solidFill>
            <a:srgbClr val="000000"/>
          </a:solidFill>
          <a:ln w="0">
            <a:solidFill>
              <a:srgbClr val="000000"/>
            </a:solidFill>
            <a:round/>
            <a:headEnd/>
            <a:tailEnd/>
          </a:ln>
        </p:spPr>
        <p:txBody>
          <a:bodyPr/>
          <a:lstStyle/>
          <a:p>
            <a:endParaRPr lang="en-US"/>
          </a:p>
        </p:txBody>
      </p:sp>
      <p:sp>
        <p:nvSpPr>
          <p:cNvPr id="68524" name="Freeform 938"/>
          <p:cNvSpPr>
            <a:spLocks noChangeAspect="1"/>
          </p:cNvSpPr>
          <p:nvPr/>
        </p:nvSpPr>
        <p:spPr bwMode="auto">
          <a:xfrm>
            <a:off x="9037638" y="3981450"/>
            <a:ext cx="1587" cy="12700"/>
          </a:xfrm>
          <a:custGeom>
            <a:avLst/>
            <a:gdLst>
              <a:gd name="T0" fmla="*/ 0 w 1"/>
              <a:gd name="T1" fmla="*/ 2147483647 h 31"/>
              <a:gd name="T2" fmla="*/ 0 w 1"/>
              <a:gd name="T3" fmla="*/ 0 h 31"/>
              <a:gd name="T4" fmla="*/ 2147483647 w 1"/>
              <a:gd name="T5" fmla="*/ 0 h 31"/>
              <a:gd name="T6" fmla="*/ 2147483647 w 1"/>
              <a:gd name="T7" fmla="*/ 0 h 31"/>
              <a:gd name="T8" fmla="*/ 2147483647 w 1"/>
              <a:gd name="T9" fmla="*/ 2147483647 h 31"/>
              <a:gd name="T10" fmla="*/ 2147483647 w 1"/>
              <a:gd name="T11" fmla="*/ 2147483647 h 31"/>
              <a:gd name="T12" fmla="*/ 0 w 1"/>
              <a:gd name="T13" fmla="*/ 2147483647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0" y="31"/>
                </a:moveTo>
                <a:lnTo>
                  <a:pt x="0" y="0"/>
                </a:lnTo>
                <a:lnTo>
                  <a:pt x="1" y="0"/>
                </a:lnTo>
                <a:lnTo>
                  <a:pt x="1" y="31"/>
                </a:lnTo>
                <a:lnTo>
                  <a:pt x="0" y="31"/>
                </a:lnTo>
                <a:close/>
              </a:path>
            </a:pathLst>
          </a:custGeom>
          <a:solidFill>
            <a:srgbClr val="000000"/>
          </a:solidFill>
          <a:ln w="0">
            <a:solidFill>
              <a:srgbClr val="000000"/>
            </a:solidFill>
            <a:round/>
            <a:headEnd/>
            <a:tailEnd/>
          </a:ln>
        </p:spPr>
        <p:txBody>
          <a:bodyPr/>
          <a:lstStyle/>
          <a:p>
            <a:endParaRPr lang="en-US"/>
          </a:p>
        </p:txBody>
      </p:sp>
      <p:sp>
        <p:nvSpPr>
          <p:cNvPr id="68525" name="Freeform 939"/>
          <p:cNvSpPr>
            <a:spLocks noChangeAspect="1"/>
          </p:cNvSpPr>
          <p:nvPr/>
        </p:nvSpPr>
        <p:spPr bwMode="auto">
          <a:xfrm>
            <a:off x="9037638" y="3981450"/>
            <a:ext cx="1587" cy="12700"/>
          </a:xfrm>
          <a:custGeom>
            <a:avLst/>
            <a:gdLst>
              <a:gd name="T0" fmla="*/ 0 w 1"/>
              <a:gd name="T1" fmla="*/ 2147483647 h 31"/>
              <a:gd name="T2" fmla="*/ 0 w 1"/>
              <a:gd name="T3" fmla="*/ 0 h 31"/>
              <a:gd name="T4" fmla="*/ 2147483647 w 1"/>
              <a:gd name="T5" fmla="*/ 0 h 31"/>
              <a:gd name="T6" fmla="*/ 2147483647 w 1"/>
              <a:gd name="T7" fmla="*/ 0 h 31"/>
              <a:gd name="T8" fmla="*/ 2147483647 w 1"/>
              <a:gd name="T9" fmla="*/ 2147483647 h 31"/>
              <a:gd name="T10" fmla="*/ 2147483647 w 1"/>
              <a:gd name="T11" fmla="*/ 2147483647 h 31"/>
              <a:gd name="T12" fmla="*/ 0 w 1"/>
              <a:gd name="T13" fmla="*/ 2147483647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0" y="31"/>
                </a:moveTo>
                <a:lnTo>
                  <a:pt x="0" y="0"/>
                </a:lnTo>
                <a:lnTo>
                  <a:pt x="1" y="0"/>
                </a:lnTo>
                <a:lnTo>
                  <a:pt x="1" y="31"/>
                </a:lnTo>
                <a:lnTo>
                  <a:pt x="0" y="31"/>
                </a:lnTo>
                <a:close/>
              </a:path>
            </a:pathLst>
          </a:custGeom>
          <a:solidFill>
            <a:srgbClr val="000000"/>
          </a:solidFill>
          <a:ln w="0">
            <a:solidFill>
              <a:srgbClr val="000000"/>
            </a:solidFill>
            <a:round/>
            <a:headEnd/>
            <a:tailEnd/>
          </a:ln>
        </p:spPr>
        <p:txBody>
          <a:bodyPr/>
          <a:lstStyle/>
          <a:p>
            <a:endParaRPr lang="en-US"/>
          </a:p>
        </p:txBody>
      </p:sp>
      <p:sp>
        <p:nvSpPr>
          <p:cNvPr id="68526" name="Freeform 940"/>
          <p:cNvSpPr>
            <a:spLocks noChangeAspect="1"/>
          </p:cNvSpPr>
          <p:nvPr/>
        </p:nvSpPr>
        <p:spPr bwMode="auto">
          <a:xfrm>
            <a:off x="9039225" y="3981450"/>
            <a:ext cx="3175" cy="12700"/>
          </a:xfrm>
          <a:custGeom>
            <a:avLst/>
            <a:gdLst>
              <a:gd name="T0" fmla="*/ 0 w 1"/>
              <a:gd name="T1" fmla="*/ 2147483647 h 31"/>
              <a:gd name="T2" fmla="*/ 0 w 1"/>
              <a:gd name="T3" fmla="*/ 0 h 31"/>
              <a:gd name="T4" fmla="*/ 2147483647 w 1"/>
              <a:gd name="T5" fmla="*/ 0 h 31"/>
              <a:gd name="T6" fmla="*/ 2147483647 w 1"/>
              <a:gd name="T7" fmla="*/ 0 h 31"/>
              <a:gd name="T8" fmla="*/ 2147483647 w 1"/>
              <a:gd name="T9" fmla="*/ 2147483647 h 31"/>
              <a:gd name="T10" fmla="*/ 2147483647 w 1"/>
              <a:gd name="T11" fmla="*/ 2147483647 h 31"/>
              <a:gd name="T12" fmla="*/ 0 w 1"/>
              <a:gd name="T13" fmla="*/ 2147483647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0" y="31"/>
                </a:moveTo>
                <a:lnTo>
                  <a:pt x="0" y="0"/>
                </a:lnTo>
                <a:lnTo>
                  <a:pt x="1" y="0"/>
                </a:lnTo>
                <a:lnTo>
                  <a:pt x="1" y="31"/>
                </a:lnTo>
                <a:lnTo>
                  <a:pt x="0" y="31"/>
                </a:lnTo>
                <a:close/>
              </a:path>
            </a:pathLst>
          </a:custGeom>
          <a:solidFill>
            <a:srgbClr val="000000"/>
          </a:solidFill>
          <a:ln w="0">
            <a:solidFill>
              <a:srgbClr val="000000"/>
            </a:solidFill>
            <a:round/>
            <a:headEnd/>
            <a:tailEnd/>
          </a:ln>
        </p:spPr>
        <p:txBody>
          <a:bodyPr/>
          <a:lstStyle/>
          <a:p>
            <a:endParaRPr lang="en-US"/>
          </a:p>
        </p:txBody>
      </p:sp>
      <p:sp>
        <p:nvSpPr>
          <p:cNvPr id="68527" name="Rectangle 941"/>
          <p:cNvSpPr>
            <a:spLocks noChangeAspect="1" noChangeArrowheads="1"/>
          </p:cNvSpPr>
          <p:nvPr/>
        </p:nvSpPr>
        <p:spPr bwMode="auto">
          <a:xfrm>
            <a:off x="9039225" y="3981450"/>
            <a:ext cx="1588" cy="12700"/>
          </a:xfrm>
          <a:prstGeom prst="rect">
            <a:avLst/>
          </a:prstGeom>
          <a:solidFill>
            <a:srgbClr val="000000"/>
          </a:solidFill>
          <a:ln w="0">
            <a:solidFill>
              <a:srgbClr val="000000"/>
            </a:solidFill>
            <a:miter lim="800000"/>
            <a:headEnd/>
            <a:tailEnd/>
          </a:ln>
        </p:spPr>
        <p:txBody>
          <a:bodyPr/>
          <a:lstStyle/>
          <a:p>
            <a:endParaRPr lang="en-US"/>
          </a:p>
        </p:txBody>
      </p:sp>
      <p:sp>
        <p:nvSpPr>
          <p:cNvPr id="68528" name="Freeform 942"/>
          <p:cNvSpPr>
            <a:spLocks noChangeAspect="1"/>
          </p:cNvSpPr>
          <p:nvPr/>
        </p:nvSpPr>
        <p:spPr bwMode="auto">
          <a:xfrm>
            <a:off x="9034463" y="3981450"/>
            <a:ext cx="11112" cy="6350"/>
          </a:xfrm>
          <a:custGeom>
            <a:avLst/>
            <a:gdLst>
              <a:gd name="T0" fmla="*/ 0 w 31"/>
              <a:gd name="T1" fmla="*/ 2147483647 h 16"/>
              <a:gd name="T2" fmla="*/ 0 w 31"/>
              <a:gd name="T3" fmla="*/ 2147483647 h 16"/>
              <a:gd name="T4" fmla="*/ 0 w 31"/>
              <a:gd name="T5" fmla="*/ 2147483647 h 16"/>
              <a:gd name="T6" fmla="*/ 2147483647 w 31"/>
              <a:gd name="T7" fmla="*/ 2147483647 h 16"/>
              <a:gd name="T8" fmla="*/ 2147483647 w 31"/>
              <a:gd name="T9" fmla="*/ 2147483647 h 16"/>
              <a:gd name="T10" fmla="*/ 2147483647 w 31"/>
              <a:gd name="T11" fmla="*/ 2147483647 h 16"/>
              <a:gd name="T12" fmla="*/ 2147483647 w 31"/>
              <a:gd name="T13" fmla="*/ 2147483647 h 16"/>
              <a:gd name="T14" fmla="*/ 2147483647 w 31"/>
              <a:gd name="T15" fmla="*/ 2147483647 h 16"/>
              <a:gd name="T16" fmla="*/ 2147483647 w 31"/>
              <a:gd name="T17" fmla="*/ 2147483647 h 16"/>
              <a:gd name="T18" fmla="*/ 2147483647 w 31"/>
              <a:gd name="T19" fmla="*/ 0 h 16"/>
              <a:gd name="T20" fmla="*/ 2147483647 w 31"/>
              <a:gd name="T21" fmla="*/ 0 h 16"/>
              <a:gd name="T22" fmla="*/ 2147483647 w 31"/>
              <a:gd name="T23" fmla="*/ 0 h 16"/>
              <a:gd name="T24" fmla="*/ 2147483647 w 31"/>
              <a:gd name="T25" fmla="*/ 2147483647 h 16"/>
              <a:gd name="T26" fmla="*/ 2147483647 w 31"/>
              <a:gd name="T27" fmla="*/ 2147483647 h 16"/>
              <a:gd name="T28" fmla="*/ 2147483647 w 31"/>
              <a:gd name="T29" fmla="*/ 2147483647 h 16"/>
              <a:gd name="T30" fmla="*/ 2147483647 w 31"/>
              <a:gd name="T31" fmla="*/ 2147483647 h 16"/>
              <a:gd name="T32" fmla="*/ 2147483647 w 31"/>
              <a:gd name="T33" fmla="*/ 2147483647 h 16"/>
              <a:gd name="T34" fmla="*/ 2147483647 w 31"/>
              <a:gd name="T35" fmla="*/ 2147483647 h 16"/>
              <a:gd name="T36" fmla="*/ 2147483647 w 31"/>
              <a:gd name="T37" fmla="*/ 2147483647 h 16"/>
              <a:gd name="T38" fmla="*/ 2147483647 w 31"/>
              <a:gd name="T39" fmla="*/ 2147483647 h 16"/>
              <a:gd name="T40" fmla="*/ 2147483647 w 31"/>
              <a:gd name="T41" fmla="*/ 2147483647 h 16"/>
              <a:gd name="T42" fmla="*/ 0 w 31"/>
              <a:gd name="T43" fmla="*/ 2147483647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6"/>
              <a:gd name="T68" fmla="*/ 31 w 31"/>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6">
                <a:moveTo>
                  <a:pt x="0" y="16"/>
                </a:moveTo>
                <a:lnTo>
                  <a:pt x="0" y="16"/>
                </a:lnTo>
                <a:lnTo>
                  <a:pt x="0" y="13"/>
                </a:lnTo>
                <a:lnTo>
                  <a:pt x="1" y="10"/>
                </a:lnTo>
                <a:lnTo>
                  <a:pt x="2" y="8"/>
                </a:lnTo>
                <a:lnTo>
                  <a:pt x="4" y="6"/>
                </a:lnTo>
                <a:lnTo>
                  <a:pt x="6" y="4"/>
                </a:lnTo>
                <a:lnTo>
                  <a:pt x="8" y="2"/>
                </a:lnTo>
                <a:lnTo>
                  <a:pt x="10" y="1"/>
                </a:lnTo>
                <a:lnTo>
                  <a:pt x="13" y="0"/>
                </a:lnTo>
                <a:lnTo>
                  <a:pt x="15" y="0"/>
                </a:lnTo>
                <a:lnTo>
                  <a:pt x="18" y="0"/>
                </a:lnTo>
                <a:lnTo>
                  <a:pt x="21" y="1"/>
                </a:lnTo>
                <a:lnTo>
                  <a:pt x="23" y="2"/>
                </a:lnTo>
                <a:lnTo>
                  <a:pt x="25" y="4"/>
                </a:lnTo>
                <a:lnTo>
                  <a:pt x="27" y="6"/>
                </a:lnTo>
                <a:lnTo>
                  <a:pt x="29" y="8"/>
                </a:lnTo>
                <a:lnTo>
                  <a:pt x="30" y="10"/>
                </a:lnTo>
                <a:lnTo>
                  <a:pt x="31" y="13"/>
                </a:lnTo>
                <a:lnTo>
                  <a:pt x="31" y="16"/>
                </a:lnTo>
                <a:lnTo>
                  <a:pt x="0" y="16"/>
                </a:lnTo>
                <a:close/>
              </a:path>
            </a:pathLst>
          </a:custGeom>
          <a:solidFill>
            <a:srgbClr val="000000"/>
          </a:solidFill>
          <a:ln w="0">
            <a:solidFill>
              <a:srgbClr val="000000"/>
            </a:solidFill>
            <a:round/>
            <a:headEnd/>
            <a:tailEnd/>
          </a:ln>
        </p:spPr>
        <p:txBody>
          <a:bodyPr/>
          <a:lstStyle/>
          <a:p>
            <a:endParaRPr lang="en-US"/>
          </a:p>
        </p:txBody>
      </p:sp>
      <p:sp>
        <p:nvSpPr>
          <p:cNvPr id="68529" name="Freeform 943"/>
          <p:cNvSpPr>
            <a:spLocks noChangeAspect="1"/>
          </p:cNvSpPr>
          <p:nvPr/>
        </p:nvSpPr>
        <p:spPr bwMode="auto">
          <a:xfrm>
            <a:off x="9034463" y="3992563"/>
            <a:ext cx="11112" cy="4762"/>
          </a:xfrm>
          <a:custGeom>
            <a:avLst/>
            <a:gdLst>
              <a:gd name="T0" fmla="*/ 2147483647 w 31"/>
              <a:gd name="T1" fmla="*/ 0 h 15"/>
              <a:gd name="T2" fmla="*/ 2147483647 w 31"/>
              <a:gd name="T3" fmla="*/ 0 h 15"/>
              <a:gd name="T4" fmla="*/ 2147483647 w 31"/>
              <a:gd name="T5" fmla="*/ 2147483647 h 15"/>
              <a:gd name="T6" fmla="*/ 2147483647 w 31"/>
              <a:gd name="T7" fmla="*/ 2147483647 h 15"/>
              <a:gd name="T8" fmla="*/ 2147483647 w 31"/>
              <a:gd name="T9" fmla="*/ 2147483647 h 15"/>
              <a:gd name="T10" fmla="*/ 2147483647 w 31"/>
              <a:gd name="T11" fmla="*/ 2147483647 h 15"/>
              <a:gd name="T12" fmla="*/ 2147483647 w 31"/>
              <a:gd name="T13" fmla="*/ 2147483647 h 15"/>
              <a:gd name="T14" fmla="*/ 2147483647 w 31"/>
              <a:gd name="T15" fmla="*/ 2147483647 h 15"/>
              <a:gd name="T16" fmla="*/ 2147483647 w 31"/>
              <a:gd name="T17" fmla="*/ 2147483647 h 15"/>
              <a:gd name="T18" fmla="*/ 2147483647 w 31"/>
              <a:gd name="T19" fmla="*/ 2147483647 h 15"/>
              <a:gd name="T20" fmla="*/ 2147483647 w 31"/>
              <a:gd name="T21" fmla="*/ 2147483647 h 15"/>
              <a:gd name="T22" fmla="*/ 2147483647 w 31"/>
              <a:gd name="T23" fmla="*/ 2147483647 h 15"/>
              <a:gd name="T24" fmla="*/ 2147483647 w 31"/>
              <a:gd name="T25" fmla="*/ 2147483647 h 15"/>
              <a:gd name="T26" fmla="*/ 2147483647 w 31"/>
              <a:gd name="T27" fmla="*/ 2147483647 h 15"/>
              <a:gd name="T28" fmla="*/ 2147483647 w 31"/>
              <a:gd name="T29" fmla="*/ 2147483647 h 15"/>
              <a:gd name="T30" fmla="*/ 2147483647 w 31"/>
              <a:gd name="T31" fmla="*/ 2147483647 h 15"/>
              <a:gd name="T32" fmla="*/ 2147483647 w 31"/>
              <a:gd name="T33" fmla="*/ 2147483647 h 15"/>
              <a:gd name="T34" fmla="*/ 2147483647 w 31"/>
              <a:gd name="T35" fmla="*/ 2147483647 h 15"/>
              <a:gd name="T36" fmla="*/ 0 w 31"/>
              <a:gd name="T37" fmla="*/ 2147483647 h 15"/>
              <a:gd name="T38" fmla="*/ 0 w 31"/>
              <a:gd name="T39" fmla="*/ 0 h 15"/>
              <a:gd name="T40" fmla="*/ 0 w 31"/>
              <a:gd name="T41" fmla="*/ 0 h 15"/>
              <a:gd name="T42" fmla="*/ 2147483647 w 31"/>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5"/>
              <a:gd name="T68" fmla="*/ 31 w 31"/>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5">
                <a:moveTo>
                  <a:pt x="31" y="0"/>
                </a:moveTo>
                <a:lnTo>
                  <a:pt x="31" y="0"/>
                </a:lnTo>
                <a:lnTo>
                  <a:pt x="31" y="2"/>
                </a:lnTo>
                <a:lnTo>
                  <a:pt x="30" y="5"/>
                </a:lnTo>
                <a:lnTo>
                  <a:pt x="29" y="7"/>
                </a:lnTo>
                <a:lnTo>
                  <a:pt x="27" y="9"/>
                </a:lnTo>
                <a:lnTo>
                  <a:pt x="25" y="11"/>
                </a:lnTo>
                <a:lnTo>
                  <a:pt x="23" y="13"/>
                </a:lnTo>
                <a:lnTo>
                  <a:pt x="21" y="14"/>
                </a:lnTo>
                <a:lnTo>
                  <a:pt x="18" y="15"/>
                </a:lnTo>
                <a:lnTo>
                  <a:pt x="15" y="15"/>
                </a:lnTo>
                <a:lnTo>
                  <a:pt x="13" y="15"/>
                </a:lnTo>
                <a:lnTo>
                  <a:pt x="10" y="14"/>
                </a:lnTo>
                <a:lnTo>
                  <a:pt x="8" y="13"/>
                </a:lnTo>
                <a:lnTo>
                  <a:pt x="6" y="11"/>
                </a:lnTo>
                <a:lnTo>
                  <a:pt x="4" y="9"/>
                </a:lnTo>
                <a:lnTo>
                  <a:pt x="2" y="7"/>
                </a:lnTo>
                <a:lnTo>
                  <a:pt x="1" y="5"/>
                </a:lnTo>
                <a:lnTo>
                  <a:pt x="0" y="2"/>
                </a:lnTo>
                <a:lnTo>
                  <a:pt x="0" y="0"/>
                </a:lnTo>
                <a:lnTo>
                  <a:pt x="31" y="0"/>
                </a:lnTo>
                <a:close/>
              </a:path>
            </a:pathLst>
          </a:custGeom>
          <a:solidFill>
            <a:srgbClr val="000000"/>
          </a:solidFill>
          <a:ln w="0">
            <a:solidFill>
              <a:srgbClr val="000000"/>
            </a:solidFill>
            <a:round/>
            <a:headEnd/>
            <a:tailEnd/>
          </a:ln>
        </p:spPr>
        <p:txBody>
          <a:bodyPr/>
          <a:lstStyle/>
          <a:p>
            <a:endParaRPr lang="en-US"/>
          </a:p>
        </p:txBody>
      </p:sp>
      <p:sp>
        <p:nvSpPr>
          <p:cNvPr id="68530" name="Freeform 944"/>
          <p:cNvSpPr>
            <a:spLocks noChangeAspect="1"/>
          </p:cNvSpPr>
          <p:nvPr/>
        </p:nvSpPr>
        <p:spPr bwMode="auto">
          <a:xfrm>
            <a:off x="9034463" y="3987800"/>
            <a:ext cx="11112" cy="1588"/>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68531" name="Freeform 945"/>
          <p:cNvSpPr>
            <a:spLocks noChangeAspect="1"/>
          </p:cNvSpPr>
          <p:nvPr/>
        </p:nvSpPr>
        <p:spPr bwMode="auto">
          <a:xfrm>
            <a:off x="9034463" y="3987800"/>
            <a:ext cx="11112" cy="1588"/>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68532" name="Freeform 946"/>
          <p:cNvSpPr>
            <a:spLocks noChangeAspect="1"/>
          </p:cNvSpPr>
          <p:nvPr/>
        </p:nvSpPr>
        <p:spPr bwMode="auto">
          <a:xfrm>
            <a:off x="9034463" y="3987800"/>
            <a:ext cx="11112" cy="1588"/>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68533" name="Freeform 947"/>
          <p:cNvSpPr>
            <a:spLocks noChangeAspect="1"/>
          </p:cNvSpPr>
          <p:nvPr/>
        </p:nvSpPr>
        <p:spPr bwMode="auto">
          <a:xfrm>
            <a:off x="9034463" y="3989388"/>
            <a:ext cx="11112" cy="3175"/>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68534" name="Freeform 948"/>
          <p:cNvSpPr>
            <a:spLocks noChangeAspect="1"/>
          </p:cNvSpPr>
          <p:nvPr/>
        </p:nvSpPr>
        <p:spPr bwMode="auto">
          <a:xfrm>
            <a:off x="9034463" y="3989388"/>
            <a:ext cx="11112" cy="3175"/>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68535" name="Freeform 949"/>
          <p:cNvSpPr>
            <a:spLocks noChangeAspect="1"/>
          </p:cNvSpPr>
          <p:nvPr/>
        </p:nvSpPr>
        <p:spPr bwMode="auto">
          <a:xfrm>
            <a:off x="9034463" y="3989388"/>
            <a:ext cx="11112" cy="3175"/>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68536" name="Freeform 950"/>
          <p:cNvSpPr>
            <a:spLocks noChangeAspect="1"/>
          </p:cNvSpPr>
          <p:nvPr/>
        </p:nvSpPr>
        <p:spPr bwMode="auto">
          <a:xfrm>
            <a:off x="9034463" y="3989388"/>
            <a:ext cx="11112" cy="3175"/>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68537" name="Rectangle 951"/>
          <p:cNvSpPr>
            <a:spLocks noChangeAspect="1" noChangeArrowheads="1"/>
          </p:cNvSpPr>
          <p:nvPr/>
        </p:nvSpPr>
        <p:spPr bwMode="auto">
          <a:xfrm>
            <a:off x="9034463" y="3989388"/>
            <a:ext cx="11112" cy="3175"/>
          </a:xfrm>
          <a:prstGeom prst="rect">
            <a:avLst/>
          </a:prstGeom>
          <a:solidFill>
            <a:srgbClr val="000000"/>
          </a:solidFill>
          <a:ln w="0">
            <a:solidFill>
              <a:srgbClr val="000000"/>
            </a:solidFill>
            <a:miter lim="800000"/>
            <a:headEnd/>
            <a:tailEnd/>
          </a:ln>
        </p:spPr>
        <p:txBody>
          <a:bodyPr/>
          <a:lstStyle/>
          <a:p>
            <a:endParaRPr lang="en-US"/>
          </a:p>
        </p:txBody>
      </p:sp>
      <p:sp>
        <p:nvSpPr>
          <p:cNvPr id="68538" name="Freeform 952"/>
          <p:cNvSpPr>
            <a:spLocks noChangeAspect="1"/>
          </p:cNvSpPr>
          <p:nvPr/>
        </p:nvSpPr>
        <p:spPr bwMode="auto">
          <a:xfrm>
            <a:off x="9039225" y="3986213"/>
            <a:ext cx="6350" cy="11112"/>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0 w 16"/>
              <a:gd name="T39" fmla="*/ 2147483647 h 31"/>
              <a:gd name="T40" fmla="*/ 0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3" y="0"/>
                </a:lnTo>
                <a:lnTo>
                  <a:pt x="6" y="1"/>
                </a:lnTo>
                <a:lnTo>
                  <a:pt x="8" y="2"/>
                </a:lnTo>
                <a:lnTo>
                  <a:pt x="10" y="4"/>
                </a:lnTo>
                <a:lnTo>
                  <a:pt x="12" y="7"/>
                </a:lnTo>
                <a:lnTo>
                  <a:pt x="14" y="9"/>
                </a:lnTo>
                <a:lnTo>
                  <a:pt x="15" y="11"/>
                </a:lnTo>
                <a:lnTo>
                  <a:pt x="16" y="14"/>
                </a:lnTo>
                <a:lnTo>
                  <a:pt x="16" y="16"/>
                </a:lnTo>
                <a:lnTo>
                  <a:pt x="16" y="18"/>
                </a:lnTo>
                <a:lnTo>
                  <a:pt x="15" y="21"/>
                </a:lnTo>
                <a:lnTo>
                  <a:pt x="14" y="23"/>
                </a:lnTo>
                <a:lnTo>
                  <a:pt x="12" y="25"/>
                </a:lnTo>
                <a:lnTo>
                  <a:pt x="10" y="27"/>
                </a:lnTo>
                <a:lnTo>
                  <a:pt x="8" y="29"/>
                </a:lnTo>
                <a:lnTo>
                  <a:pt x="6" y="30"/>
                </a:lnTo>
                <a:lnTo>
                  <a:pt x="3"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68539" name="Freeform 953"/>
          <p:cNvSpPr>
            <a:spLocks noChangeAspect="1"/>
          </p:cNvSpPr>
          <p:nvPr/>
        </p:nvSpPr>
        <p:spPr bwMode="auto">
          <a:xfrm>
            <a:off x="9031288" y="3986213"/>
            <a:ext cx="3175" cy="11112"/>
          </a:xfrm>
          <a:custGeom>
            <a:avLst/>
            <a:gdLst>
              <a:gd name="T0" fmla="*/ 0 w 3175"/>
              <a:gd name="T1" fmla="*/ 2147483647 h 31"/>
              <a:gd name="T2" fmla="*/ 0 w 3175"/>
              <a:gd name="T3" fmla="*/ 0 h 31"/>
              <a:gd name="T4" fmla="*/ 0 w 3175"/>
              <a:gd name="T5" fmla="*/ 2147483647 h 31"/>
              <a:gd name="T6" fmla="*/ 0 60000 65536"/>
              <a:gd name="T7" fmla="*/ 0 60000 65536"/>
              <a:gd name="T8" fmla="*/ 0 60000 65536"/>
              <a:gd name="T9" fmla="*/ 0 w 3175"/>
              <a:gd name="T10" fmla="*/ 0 h 31"/>
              <a:gd name="T11" fmla="*/ 3175 w 3175"/>
              <a:gd name="T12" fmla="*/ 31 h 31"/>
            </a:gdLst>
            <a:ahLst/>
            <a:cxnLst>
              <a:cxn ang="T6">
                <a:pos x="T0" y="T1"/>
              </a:cxn>
              <a:cxn ang="T7">
                <a:pos x="T2" y="T3"/>
              </a:cxn>
              <a:cxn ang="T8">
                <a:pos x="T4" y="T5"/>
              </a:cxn>
            </a:cxnLst>
            <a:rect l="T9" t="T10" r="T11" b="T12"/>
            <a:pathLst>
              <a:path w="3175" h="31">
                <a:moveTo>
                  <a:pt x="0" y="31"/>
                </a:moveTo>
                <a:lnTo>
                  <a:pt x="0" y="0"/>
                </a:lnTo>
                <a:lnTo>
                  <a:pt x="0" y="31"/>
                </a:lnTo>
                <a:close/>
              </a:path>
            </a:pathLst>
          </a:custGeom>
          <a:solidFill>
            <a:srgbClr val="000000"/>
          </a:solidFill>
          <a:ln w="0">
            <a:solidFill>
              <a:srgbClr val="000000"/>
            </a:solidFill>
            <a:round/>
            <a:headEnd/>
            <a:tailEnd/>
          </a:ln>
        </p:spPr>
        <p:txBody>
          <a:bodyPr/>
          <a:lstStyle/>
          <a:p>
            <a:endParaRPr lang="en-US"/>
          </a:p>
        </p:txBody>
      </p:sp>
      <p:sp>
        <p:nvSpPr>
          <p:cNvPr id="68540" name="Freeform 954"/>
          <p:cNvSpPr>
            <a:spLocks noChangeAspect="1"/>
          </p:cNvSpPr>
          <p:nvPr/>
        </p:nvSpPr>
        <p:spPr bwMode="auto">
          <a:xfrm>
            <a:off x="9037638" y="3986213"/>
            <a:ext cx="1587" cy="11112"/>
          </a:xfrm>
          <a:custGeom>
            <a:avLst/>
            <a:gdLst>
              <a:gd name="T0" fmla="*/ 2147483647 w 4"/>
              <a:gd name="T1" fmla="*/ 0 h 31"/>
              <a:gd name="T2" fmla="*/ 2147483647 w 4"/>
              <a:gd name="T3" fmla="*/ 2147483647 h 31"/>
              <a:gd name="T4" fmla="*/ 0 w 4"/>
              <a:gd name="T5" fmla="*/ 2147483647 h 31"/>
              <a:gd name="T6" fmla="*/ 0 w 4"/>
              <a:gd name="T7" fmla="*/ 2147483647 h 31"/>
              <a:gd name="T8" fmla="*/ 0 w 4"/>
              <a:gd name="T9" fmla="*/ 0 h 31"/>
              <a:gd name="T10" fmla="*/ 0 w 4"/>
              <a:gd name="T11" fmla="*/ 0 h 31"/>
              <a:gd name="T12" fmla="*/ 2147483647 w 4"/>
              <a:gd name="T13" fmla="*/ 0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4" y="0"/>
                </a:moveTo>
                <a:lnTo>
                  <a:pt x="4" y="31"/>
                </a:lnTo>
                <a:lnTo>
                  <a:pt x="0" y="31"/>
                </a:lnTo>
                <a:lnTo>
                  <a:pt x="0" y="0"/>
                </a:lnTo>
                <a:lnTo>
                  <a:pt x="4" y="0"/>
                </a:lnTo>
                <a:close/>
              </a:path>
            </a:pathLst>
          </a:custGeom>
          <a:solidFill>
            <a:srgbClr val="000000"/>
          </a:solidFill>
          <a:ln w="0">
            <a:solidFill>
              <a:srgbClr val="000000"/>
            </a:solidFill>
            <a:round/>
            <a:headEnd/>
            <a:tailEnd/>
          </a:ln>
        </p:spPr>
        <p:txBody>
          <a:bodyPr/>
          <a:lstStyle/>
          <a:p>
            <a:endParaRPr lang="en-US"/>
          </a:p>
        </p:txBody>
      </p:sp>
      <p:sp>
        <p:nvSpPr>
          <p:cNvPr id="68541" name="Freeform 955"/>
          <p:cNvSpPr>
            <a:spLocks noChangeAspect="1"/>
          </p:cNvSpPr>
          <p:nvPr/>
        </p:nvSpPr>
        <p:spPr bwMode="auto">
          <a:xfrm>
            <a:off x="9037638" y="3986213"/>
            <a:ext cx="1587" cy="11112"/>
          </a:xfrm>
          <a:custGeom>
            <a:avLst/>
            <a:gdLst>
              <a:gd name="T0" fmla="*/ 2147483647 w 3"/>
              <a:gd name="T1" fmla="*/ 0 h 31"/>
              <a:gd name="T2" fmla="*/ 2147483647 w 3"/>
              <a:gd name="T3" fmla="*/ 2147483647 h 31"/>
              <a:gd name="T4" fmla="*/ 0 w 3"/>
              <a:gd name="T5" fmla="*/ 2147483647 h 31"/>
              <a:gd name="T6" fmla="*/ 0 w 3"/>
              <a:gd name="T7" fmla="*/ 2147483647 h 31"/>
              <a:gd name="T8" fmla="*/ 0 w 3"/>
              <a:gd name="T9" fmla="*/ 0 h 31"/>
              <a:gd name="T10" fmla="*/ 0 w 3"/>
              <a:gd name="T11" fmla="*/ 0 h 31"/>
              <a:gd name="T12" fmla="*/ 2147483647 w 3"/>
              <a:gd name="T13" fmla="*/ 0 h 31"/>
              <a:gd name="T14" fmla="*/ 0 60000 65536"/>
              <a:gd name="T15" fmla="*/ 0 60000 65536"/>
              <a:gd name="T16" fmla="*/ 0 60000 65536"/>
              <a:gd name="T17" fmla="*/ 0 60000 65536"/>
              <a:gd name="T18" fmla="*/ 0 60000 65536"/>
              <a:gd name="T19" fmla="*/ 0 60000 65536"/>
              <a:gd name="T20" fmla="*/ 0 60000 65536"/>
              <a:gd name="T21" fmla="*/ 0 w 3"/>
              <a:gd name="T22" fmla="*/ 0 h 31"/>
              <a:gd name="T23" fmla="*/ 3 w 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1">
                <a:moveTo>
                  <a:pt x="3" y="0"/>
                </a:moveTo>
                <a:lnTo>
                  <a:pt x="3" y="31"/>
                </a:lnTo>
                <a:lnTo>
                  <a:pt x="0" y="31"/>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68542" name="Freeform 956"/>
          <p:cNvSpPr>
            <a:spLocks noChangeAspect="1"/>
          </p:cNvSpPr>
          <p:nvPr/>
        </p:nvSpPr>
        <p:spPr bwMode="auto">
          <a:xfrm>
            <a:off x="9036050" y="3986213"/>
            <a:ext cx="1588" cy="11112"/>
          </a:xfrm>
          <a:custGeom>
            <a:avLst/>
            <a:gdLst>
              <a:gd name="T0" fmla="*/ 2147483647 w 3"/>
              <a:gd name="T1" fmla="*/ 0 h 31"/>
              <a:gd name="T2" fmla="*/ 2147483647 w 3"/>
              <a:gd name="T3" fmla="*/ 2147483647 h 31"/>
              <a:gd name="T4" fmla="*/ 0 w 3"/>
              <a:gd name="T5" fmla="*/ 2147483647 h 31"/>
              <a:gd name="T6" fmla="*/ 0 w 3"/>
              <a:gd name="T7" fmla="*/ 2147483647 h 31"/>
              <a:gd name="T8" fmla="*/ 0 w 3"/>
              <a:gd name="T9" fmla="*/ 0 h 31"/>
              <a:gd name="T10" fmla="*/ 0 w 3"/>
              <a:gd name="T11" fmla="*/ 0 h 31"/>
              <a:gd name="T12" fmla="*/ 2147483647 w 3"/>
              <a:gd name="T13" fmla="*/ 0 h 31"/>
              <a:gd name="T14" fmla="*/ 0 60000 65536"/>
              <a:gd name="T15" fmla="*/ 0 60000 65536"/>
              <a:gd name="T16" fmla="*/ 0 60000 65536"/>
              <a:gd name="T17" fmla="*/ 0 60000 65536"/>
              <a:gd name="T18" fmla="*/ 0 60000 65536"/>
              <a:gd name="T19" fmla="*/ 0 60000 65536"/>
              <a:gd name="T20" fmla="*/ 0 60000 65536"/>
              <a:gd name="T21" fmla="*/ 0 w 3"/>
              <a:gd name="T22" fmla="*/ 0 h 31"/>
              <a:gd name="T23" fmla="*/ 3 w 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1">
                <a:moveTo>
                  <a:pt x="3" y="0"/>
                </a:moveTo>
                <a:lnTo>
                  <a:pt x="3" y="31"/>
                </a:lnTo>
                <a:lnTo>
                  <a:pt x="0" y="31"/>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68543" name="Freeform 957"/>
          <p:cNvSpPr>
            <a:spLocks noChangeAspect="1"/>
          </p:cNvSpPr>
          <p:nvPr/>
        </p:nvSpPr>
        <p:spPr bwMode="auto">
          <a:xfrm>
            <a:off x="9036050" y="3986213"/>
            <a:ext cx="1588" cy="11112"/>
          </a:xfrm>
          <a:custGeom>
            <a:avLst/>
            <a:gdLst>
              <a:gd name="T0" fmla="*/ 2147483647 w 3"/>
              <a:gd name="T1" fmla="*/ 0 h 31"/>
              <a:gd name="T2" fmla="*/ 2147483647 w 3"/>
              <a:gd name="T3" fmla="*/ 2147483647 h 31"/>
              <a:gd name="T4" fmla="*/ 0 w 3"/>
              <a:gd name="T5" fmla="*/ 2147483647 h 31"/>
              <a:gd name="T6" fmla="*/ 0 w 3"/>
              <a:gd name="T7" fmla="*/ 2147483647 h 31"/>
              <a:gd name="T8" fmla="*/ 0 w 3"/>
              <a:gd name="T9" fmla="*/ 0 h 31"/>
              <a:gd name="T10" fmla="*/ 0 w 3"/>
              <a:gd name="T11" fmla="*/ 0 h 31"/>
              <a:gd name="T12" fmla="*/ 2147483647 w 3"/>
              <a:gd name="T13" fmla="*/ 0 h 31"/>
              <a:gd name="T14" fmla="*/ 0 60000 65536"/>
              <a:gd name="T15" fmla="*/ 0 60000 65536"/>
              <a:gd name="T16" fmla="*/ 0 60000 65536"/>
              <a:gd name="T17" fmla="*/ 0 60000 65536"/>
              <a:gd name="T18" fmla="*/ 0 60000 65536"/>
              <a:gd name="T19" fmla="*/ 0 60000 65536"/>
              <a:gd name="T20" fmla="*/ 0 60000 65536"/>
              <a:gd name="T21" fmla="*/ 0 w 3"/>
              <a:gd name="T22" fmla="*/ 0 h 31"/>
              <a:gd name="T23" fmla="*/ 3 w 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1">
                <a:moveTo>
                  <a:pt x="3" y="0"/>
                </a:moveTo>
                <a:lnTo>
                  <a:pt x="3" y="31"/>
                </a:lnTo>
                <a:lnTo>
                  <a:pt x="0" y="31"/>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68544" name="Freeform 958"/>
          <p:cNvSpPr>
            <a:spLocks noChangeAspect="1"/>
          </p:cNvSpPr>
          <p:nvPr/>
        </p:nvSpPr>
        <p:spPr bwMode="auto">
          <a:xfrm>
            <a:off x="9034463" y="3986213"/>
            <a:ext cx="1587" cy="11112"/>
          </a:xfrm>
          <a:custGeom>
            <a:avLst/>
            <a:gdLst>
              <a:gd name="T0" fmla="*/ 2147483647 w 3"/>
              <a:gd name="T1" fmla="*/ 0 h 31"/>
              <a:gd name="T2" fmla="*/ 2147483647 w 3"/>
              <a:gd name="T3" fmla="*/ 2147483647 h 31"/>
              <a:gd name="T4" fmla="*/ 0 w 3"/>
              <a:gd name="T5" fmla="*/ 2147483647 h 31"/>
              <a:gd name="T6" fmla="*/ 0 w 3"/>
              <a:gd name="T7" fmla="*/ 2147483647 h 31"/>
              <a:gd name="T8" fmla="*/ 0 w 3"/>
              <a:gd name="T9" fmla="*/ 0 h 31"/>
              <a:gd name="T10" fmla="*/ 0 w 3"/>
              <a:gd name="T11" fmla="*/ 0 h 31"/>
              <a:gd name="T12" fmla="*/ 2147483647 w 3"/>
              <a:gd name="T13" fmla="*/ 0 h 31"/>
              <a:gd name="T14" fmla="*/ 0 60000 65536"/>
              <a:gd name="T15" fmla="*/ 0 60000 65536"/>
              <a:gd name="T16" fmla="*/ 0 60000 65536"/>
              <a:gd name="T17" fmla="*/ 0 60000 65536"/>
              <a:gd name="T18" fmla="*/ 0 60000 65536"/>
              <a:gd name="T19" fmla="*/ 0 60000 65536"/>
              <a:gd name="T20" fmla="*/ 0 60000 65536"/>
              <a:gd name="T21" fmla="*/ 0 w 3"/>
              <a:gd name="T22" fmla="*/ 0 h 31"/>
              <a:gd name="T23" fmla="*/ 3 w 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1">
                <a:moveTo>
                  <a:pt x="3" y="0"/>
                </a:moveTo>
                <a:lnTo>
                  <a:pt x="3" y="31"/>
                </a:lnTo>
                <a:lnTo>
                  <a:pt x="0" y="31"/>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68545" name="Freeform 959"/>
          <p:cNvSpPr>
            <a:spLocks noChangeAspect="1"/>
          </p:cNvSpPr>
          <p:nvPr/>
        </p:nvSpPr>
        <p:spPr bwMode="auto">
          <a:xfrm>
            <a:off x="9034463" y="3986213"/>
            <a:ext cx="1587" cy="11112"/>
          </a:xfrm>
          <a:custGeom>
            <a:avLst/>
            <a:gdLst>
              <a:gd name="T0" fmla="*/ 2147483647 w 3"/>
              <a:gd name="T1" fmla="*/ 0 h 31"/>
              <a:gd name="T2" fmla="*/ 2147483647 w 3"/>
              <a:gd name="T3" fmla="*/ 2147483647 h 31"/>
              <a:gd name="T4" fmla="*/ 0 w 3"/>
              <a:gd name="T5" fmla="*/ 2147483647 h 31"/>
              <a:gd name="T6" fmla="*/ 0 w 3"/>
              <a:gd name="T7" fmla="*/ 2147483647 h 31"/>
              <a:gd name="T8" fmla="*/ 0 w 3"/>
              <a:gd name="T9" fmla="*/ 0 h 31"/>
              <a:gd name="T10" fmla="*/ 0 w 3"/>
              <a:gd name="T11" fmla="*/ 0 h 31"/>
              <a:gd name="T12" fmla="*/ 2147483647 w 3"/>
              <a:gd name="T13" fmla="*/ 0 h 31"/>
              <a:gd name="T14" fmla="*/ 0 60000 65536"/>
              <a:gd name="T15" fmla="*/ 0 60000 65536"/>
              <a:gd name="T16" fmla="*/ 0 60000 65536"/>
              <a:gd name="T17" fmla="*/ 0 60000 65536"/>
              <a:gd name="T18" fmla="*/ 0 60000 65536"/>
              <a:gd name="T19" fmla="*/ 0 60000 65536"/>
              <a:gd name="T20" fmla="*/ 0 60000 65536"/>
              <a:gd name="T21" fmla="*/ 0 w 3"/>
              <a:gd name="T22" fmla="*/ 0 h 31"/>
              <a:gd name="T23" fmla="*/ 3 w 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1">
                <a:moveTo>
                  <a:pt x="3" y="0"/>
                </a:moveTo>
                <a:lnTo>
                  <a:pt x="3" y="31"/>
                </a:lnTo>
                <a:lnTo>
                  <a:pt x="0" y="31"/>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68546" name="Freeform 960"/>
          <p:cNvSpPr>
            <a:spLocks noChangeAspect="1"/>
          </p:cNvSpPr>
          <p:nvPr/>
        </p:nvSpPr>
        <p:spPr bwMode="auto">
          <a:xfrm>
            <a:off x="9031288" y="3986213"/>
            <a:ext cx="3175" cy="11112"/>
          </a:xfrm>
          <a:custGeom>
            <a:avLst/>
            <a:gdLst>
              <a:gd name="T0" fmla="*/ 2147483647 w 3"/>
              <a:gd name="T1" fmla="*/ 0 h 31"/>
              <a:gd name="T2" fmla="*/ 2147483647 w 3"/>
              <a:gd name="T3" fmla="*/ 2147483647 h 31"/>
              <a:gd name="T4" fmla="*/ 0 w 3"/>
              <a:gd name="T5" fmla="*/ 2147483647 h 31"/>
              <a:gd name="T6" fmla="*/ 0 w 3"/>
              <a:gd name="T7" fmla="*/ 2147483647 h 31"/>
              <a:gd name="T8" fmla="*/ 0 w 3"/>
              <a:gd name="T9" fmla="*/ 0 h 31"/>
              <a:gd name="T10" fmla="*/ 0 w 3"/>
              <a:gd name="T11" fmla="*/ 0 h 31"/>
              <a:gd name="T12" fmla="*/ 2147483647 w 3"/>
              <a:gd name="T13" fmla="*/ 0 h 31"/>
              <a:gd name="T14" fmla="*/ 0 60000 65536"/>
              <a:gd name="T15" fmla="*/ 0 60000 65536"/>
              <a:gd name="T16" fmla="*/ 0 60000 65536"/>
              <a:gd name="T17" fmla="*/ 0 60000 65536"/>
              <a:gd name="T18" fmla="*/ 0 60000 65536"/>
              <a:gd name="T19" fmla="*/ 0 60000 65536"/>
              <a:gd name="T20" fmla="*/ 0 60000 65536"/>
              <a:gd name="T21" fmla="*/ 0 w 3"/>
              <a:gd name="T22" fmla="*/ 0 h 31"/>
              <a:gd name="T23" fmla="*/ 3 w 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1">
                <a:moveTo>
                  <a:pt x="3" y="0"/>
                </a:moveTo>
                <a:lnTo>
                  <a:pt x="3" y="31"/>
                </a:lnTo>
                <a:lnTo>
                  <a:pt x="0" y="31"/>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68547" name="Rectangle 961"/>
          <p:cNvSpPr>
            <a:spLocks noChangeAspect="1" noChangeArrowheads="1"/>
          </p:cNvSpPr>
          <p:nvPr/>
        </p:nvSpPr>
        <p:spPr bwMode="auto">
          <a:xfrm>
            <a:off x="9031288" y="3986213"/>
            <a:ext cx="1587" cy="11112"/>
          </a:xfrm>
          <a:prstGeom prst="rect">
            <a:avLst/>
          </a:prstGeom>
          <a:solidFill>
            <a:srgbClr val="000000"/>
          </a:solidFill>
          <a:ln w="0">
            <a:solidFill>
              <a:srgbClr val="000000"/>
            </a:solidFill>
            <a:miter lim="800000"/>
            <a:headEnd/>
            <a:tailEnd/>
          </a:ln>
        </p:spPr>
        <p:txBody>
          <a:bodyPr/>
          <a:lstStyle/>
          <a:p>
            <a:endParaRPr lang="en-US"/>
          </a:p>
        </p:txBody>
      </p:sp>
      <p:sp>
        <p:nvSpPr>
          <p:cNvPr id="68548" name="Freeform 962"/>
          <p:cNvSpPr>
            <a:spLocks noChangeAspect="1"/>
          </p:cNvSpPr>
          <p:nvPr/>
        </p:nvSpPr>
        <p:spPr bwMode="auto">
          <a:xfrm>
            <a:off x="8805863" y="3898900"/>
            <a:ext cx="7937" cy="7938"/>
          </a:xfrm>
          <a:custGeom>
            <a:avLst/>
            <a:gdLst>
              <a:gd name="T0" fmla="*/ 2147483647 w 21"/>
              <a:gd name="T1" fmla="*/ 2147483647 h 23"/>
              <a:gd name="T2" fmla="*/ 0 w 21"/>
              <a:gd name="T3" fmla="*/ 0 h 23"/>
              <a:gd name="T4" fmla="*/ 2147483647 w 21"/>
              <a:gd name="T5" fmla="*/ 2147483647 h 23"/>
              <a:gd name="T6" fmla="*/ 0 60000 65536"/>
              <a:gd name="T7" fmla="*/ 0 60000 65536"/>
              <a:gd name="T8" fmla="*/ 0 60000 65536"/>
              <a:gd name="T9" fmla="*/ 0 w 21"/>
              <a:gd name="T10" fmla="*/ 0 h 23"/>
              <a:gd name="T11" fmla="*/ 21 w 21"/>
              <a:gd name="T12" fmla="*/ 23 h 23"/>
            </a:gdLst>
            <a:ahLst/>
            <a:cxnLst>
              <a:cxn ang="T6">
                <a:pos x="T0" y="T1"/>
              </a:cxn>
              <a:cxn ang="T7">
                <a:pos x="T2" y="T3"/>
              </a:cxn>
              <a:cxn ang="T8">
                <a:pos x="T4" y="T5"/>
              </a:cxn>
            </a:cxnLst>
            <a:rect l="T9" t="T10" r="T11" b="T12"/>
            <a:pathLst>
              <a:path w="21" h="23">
                <a:moveTo>
                  <a:pt x="21" y="23"/>
                </a:moveTo>
                <a:lnTo>
                  <a:pt x="0" y="0"/>
                </a:lnTo>
                <a:lnTo>
                  <a:pt x="21" y="23"/>
                </a:lnTo>
                <a:close/>
              </a:path>
            </a:pathLst>
          </a:custGeom>
          <a:solidFill>
            <a:srgbClr val="000000"/>
          </a:solidFill>
          <a:ln w="0">
            <a:solidFill>
              <a:srgbClr val="000000"/>
            </a:solidFill>
            <a:round/>
            <a:headEnd/>
            <a:tailEnd/>
          </a:ln>
        </p:spPr>
        <p:txBody>
          <a:bodyPr/>
          <a:lstStyle/>
          <a:p>
            <a:endParaRPr lang="en-US"/>
          </a:p>
        </p:txBody>
      </p:sp>
      <p:sp>
        <p:nvSpPr>
          <p:cNvPr id="68549" name="Freeform 963"/>
          <p:cNvSpPr>
            <a:spLocks noChangeAspect="1"/>
          </p:cNvSpPr>
          <p:nvPr/>
        </p:nvSpPr>
        <p:spPr bwMode="auto">
          <a:xfrm>
            <a:off x="8831263" y="3879850"/>
            <a:ext cx="7937" cy="11113"/>
          </a:xfrm>
          <a:custGeom>
            <a:avLst/>
            <a:gdLst>
              <a:gd name="T0" fmla="*/ 0 w 24"/>
              <a:gd name="T1" fmla="*/ 2147483647 h 28"/>
              <a:gd name="T2" fmla="*/ 0 w 24"/>
              <a:gd name="T3" fmla="*/ 2147483647 h 28"/>
              <a:gd name="T4" fmla="*/ 2147483647 w 24"/>
              <a:gd name="T5" fmla="*/ 2147483647 h 28"/>
              <a:gd name="T6" fmla="*/ 2147483647 w 24"/>
              <a:gd name="T7" fmla="*/ 0 h 28"/>
              <a:gd name="T8" fmla="*/ 2147483647 w 24"/>
              <a:gd name="T9" fmla="*/ 0 h 28"/>
              <a:gd name="T10" fmla="*/ 2147483647 w 24"/>
              <a:gd name="T11" fmla="*/ 0 h 28"/>
              <a:gd name="T12" fmla="*/ 2147483647 w 24"/>
              <a:gd name="T13" fmla="*/ 2147483647 h 28"/>
              <a:gd name="T14" fmla="*/ 2147483647 w 24"/>
              <a:gd name="T15" fmla="*/ 2147483647 h 28"/>
              <a:gd name="T16" fmla="*/ 2147483647 w 24"/>
              <a:gd name="T17" fmla="*/ 2147483647 h 28"/>
              <a:gd name="T18" fmla="*/ 2147483647 w 24"/>
              <a:gd name="T19" fmla="*/ 2147483647 h 28"/>
              <a:gd name="T20" fmla="*/ 2147483647 w 24"/>
              <a:gd name="T21" fmla="*/ 2147483647 h 28"/>
              <a:gd name="T22" fmla="*/ 2147483647 w 24"/>
              <a:gd name="T23" fmla="*/ 2147483647 h 28"/>
              <a:gd name="T24" fmla="*/ 2147483647 w 24"/>
              <a:gd name="T25" fmla="*/ 2147483647 h 28"/>
              <a:gd name="T26" fmla="*/ 2147483647 w 24"/>
              <a:gd name="T27" fmla="*/ 2147483647 h 28"/>
              <a:gd name="T28" fmla="*/ 2147483647 w 24"/>
              <a:gd name="T29" fmla="*/ 2147483647 h 28"/>
              <a:gd name="T30" fmla="*/ 2147483647 w 24"/>
              <a:gd name="T31" fmla="*/ 2147483647 h 28"/>
              <a:gd name="T32" fmla="*/ 2147483647 w 24"/>
              <a:gd name="T33" fmla="*/ 2147483647 h 28"/>
              <a:gd name="T34" fmla="*/ 2147483647 w 24"/>
              <a:gd name="T35" fmla="*/ 2147483647 h 28"/>
              <a:gd name="T36" fmla="*/ 2147483647 w 24"/>
              <a:gd name="T37" fmla="*/ 2147483647 h 28"/>
              <a:gd name="T38" fmla="*/ 2147483647 w 24"/>
              <a:gd name="T39" fmla="*/ 2147483647 h 28"/>
              <a:gd name="T40" fmla="*/ 2147483647 w 24"/>
              <a:gd name="T41" fmla="*/ 2147483647 h 28"/>
              <a:gd name="T42" fmla="*/ 0 w 24"/>
              <a:gd name="T43" fmla="*/ 2147483647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
              <a:gd name="T67" fmla="*/ 0 h 28"/>
              <a:gd name="T68" fmla="*/ 24 w 24"/>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 h="28">
                <a:moveTo>
                  <a:pt x="0" y="3"/>
                </a:moveTo>
                <a:lnTo>
                  <a:pt x="0" y="3"/>
                </a:lnTo>
                <a:lnTo>
                  <a:pt x="2" y="1"/>
                </a:lnTo>
                <a:lnTo>
                  <a:pt x="5" y="0"/>
                </a:lnTo>
                <a:lnTo>
                  <a:pt x="8" y="0"/>
                </a:lnTo>
                <a:lnTo>
                  <a:pt x="9" y="0"/>
                </a:lnTo>
                <a:lnTo>
                  <a:pt x="13" y="1"/>
                </a:lnTo>
                <a:lnTo>
                  <a:pt x="15" y="2"/>
                </a:lnTo>
                <a:lnTo>
                  <a:pt x="18" y="3"/>
                </a:lnTo>
                <a:lnTo>
                  <a:pt x="20" y="5"/>
                </a:lnTo>
                <a:lnTo>
                  <a:pt x="21" y="7"/>
                </a:lnTo>
                <a:lnTo>
                  <a:pt x="23" y="9"/>
                </a:lnTo>
                <a:lnTo>
                  <a:pt x="24" y="13"/>
                </a:lnTo>
                <a:lnTo>
                  <a:pt x="24" y="16"/>
                </a:lnTo>
                <a:lnTo>
                  <a:pt x="24" y="17"/>
                </a:lnTo>
                <a:lnTo>
                  <a:pt x="23" y="20"/>
                </a:lnTo>
                <a:lnTo>
                  <a:pt x="22" y="22"/>
                </a:lnTo>
                <a:lnTo>
                  <a:pt x="21" y="25"/>
                </a:lnTo>
                <a:lnTo>
                  <a:pt x="19" y="27"/>
                </a:lnTo>
                <a:lnTo>
                  <a:pt x="17" y="28"/>
                </a:lnTo>
                <a:lnTo>
                  <a:pt x="0" y="3"/>
                </a:lnTo>
                <a:close/>
              </a:path>
            </a:pathLst>
          </a:custGeom>
          <a:solidFill>
            <a:srgbClr val="000000"/>
          </a:solidFill>
          <a:ln w="0">
            <a:solidFill>
              <a:srgbClr val="000000"/>
            </a:solidFill>
            <a:round/>
            <a:headEnd/>
            <a:tailEnd/>
          </a:ln>
        </p:spPr>
        <p:txBody>
          <a:bodyPr/>
          <a:lstStyle/>
          <a:p>
            <a:endParaRPr lang="en-US"/>
          </a:p>
        </p:txBody>
      </p:sp>
      <p:sp>
        <p:nvSpPr>
          <p:cNvPr id="68550" name="Freeform 964"/>
          <p:cNvSpPr>
            <a:spLocks noChangeAspect="1"/>
          </p:cNvSpPr>
          <p:nvPr/>
        </p:nvSpPr>
        <p:spPr bwMode="auto">
          <a:xfrm>
            <a:off x="8805863" y="3897313"/>
            <a:ext cx="9525" cy="9525"/>
          </a:xfrm>
          <a:custGeom>
            <a:avLst/>
            <a:gdLst>
              <a:gd name="T0" fmla="*/ 2147483647 w 28"/>
              <a:gd name="T1" fmla="*/ 2147483647 h 32"/>
              <a:gd name="T2" fmla="*/ 0 w 28"/>
              <a:gd name="T3" fmla="*/ 2147483647 h 32"/>
              <a:gd name="T4" fmla="*/ 2147483647 w 28"/>
              <a:gd name="T5" fmla="*/ 0 h 32"/>
              <a:gd name="T6" fmla="*/ 2147483647 w 28"/>
              <a:gd name="T7" fmla="*/ 2147483647 h 32"/>
              <a:gd name="T8" fmla="*/ 2147483647 w 28"/>
              <a:gd name="T9" fmla="*/ 2147483647 h 32"/>
              <a:gd name="T10" fmla="*/ 2147483647 w 28"/>
              <a:gd name="T11" fmla="*/ 2147483647 h 32"/>
              <a:gd name="T12" fmla="*/ 2147483647 w 28"/>
              <a:gd name="T13" fmla="*/ 2147483647 h 32"/>
              <a:gd name="T14" fmla="*/ 0 60000 65536"/>
              <a:gd name="T15" fmla="*/ 0 60000 65536"/>
              <a:gd name="T16" fmla="*/ 0 60000 65536"/>
              <a:gd name="T17" fmla="*/ 0 60000 65536"/>
              <a:gd name="T18" fmla="*/ 0 60000 65536"/>
              <a:gd name="T19" fmla="*/ 0 60000 65536"/>
              <a:gd name="T20" fmla="*/ 0 60000 65536"/>
              <a:gd name="T21" fmla="*/ 0 w 28"/>
              <a:gd name="T22" fmla="*/ 0 h 32"/>
              <a:gd name="T23" fmla="*/ 28 w 28"/>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2">
                <a:moveTo>
                  <a:pt x="21" y="32"/>
                </a:moveTo>
                <a:lnTo>
                  <a:pt x="0" y="9"/>
                </a:lnTo>
                <a:lnTo>
                  <a:pt x="11" y="0"/>
                </a:lnTo>
                <a:lnTo>
                  <a:pt x="10" y="1"/>
                </a:lnTo>
                <a:lnTo>
                  <a:pt x="28" y="26"/>
                </a:lnTo>
                <a:lnTo>
                  <a:pt x="27" y="27"/>
                </a:lnTo>
                <a:lnTo>
                  <a:pt x="21" y="32"/>
                </a:lnTo>
                <a:close/>
              </a:path>
            </a:pathLst>
          </a:custGeom>
          <a:solidFill>
            <a:srgbClr val="000000"/>
          </a:solidFill>
          <a:ln w="0">
            <a:solidFill>
              <a:srgbClr val="000000"/>
            </a:solidFill>
            <a:round/>
            <a:headEnd/>
            <a:tailEnd/>
          </a:ln>
        </p:spPr>
        <p:txBody>
          <a:bodyPr/>
          <a:lstStyle/>
          <a:p>
            <a:endParaRPr lang="en-US"/>
          </a:p>
        </p:txBody>
      </p:sp>
      <p:sp>
        <p:nvSpPr>
          <p:cNvPr id="68551" name="Freeform 965"/>
          <p:cNvSpPr>
            <a:spLocks noChangeAspect="1"/>
          </p:cNvSpPr>
          <p:nvPr/>
        </p:nvSpPr>
        <p:spPr bwMode="auto">
          <a:xfrm>
            <a:off x="8809038" y="3895725"/>
            <a:ext cx="7937" cy="9525"/>
          </a:xfrm>
          <a:custGeom>
            <a:avLst/>
            <a:gdLst>
              <a:gd name="T0" fmla="*/ 2147483647 w 27"/>
              <a:gd name="T1" fmla="*/ 2147483647 h 31"/>
              <a:gd name="T2" fmla="*/ 0 w 27"/>
              <a:gd name="T3" fmla="*/ 2147483647 h 31"/>
              <a:gd name="T4" fmla="*/ 2147483647 w 27"/>
              <a:gd name="T5" fmla="*/ 0 h 31"/>
              <a:gd name="T6" fmla="*/ 2147483647 w 27"/>
              <a:gd name="T7" fmla="*/ 0 h 31"/>
              <a:gd name="T8" fmla="*/ 2147483647 w 27"/>
              <a:gd name="T9" fmla="*/ 2147483647 h 31"/>
              <a:gd name="T10" fmla="*/ 2147483647 w 27"/>
              <a:gd name="T11" fmla="*/ 2147483647 h 31"/>
              <a:gd name="T12" fmla="*/ 2147483647 w 27"/>
              <a:gd name="T13" fmla="*/ 2147483647 h 31"/>
              <a:gd name="T14" fmla="*/ 0 60000 65536"/>
              <a:gd name="T15" fmla="*/ 0 60000 65536"/>
              <a:gd name="T16" fmla="*/ 0 60000 65536"/>
              <a:gd name="T17" fmla="*/ 0 60000 65536"/>
              <a:gd name="T18" fmla="*/ 0 60000 65536"/>
              <a:gd name="T19" fmla="*/ 0 60000 65536"/>
              <a:gd name="T20" fmla="*/ 0 60000 65536"/>
              <a:gd name="T21" fmla="*/ 0 w 27"/>
              <a:gd name="T22" fmla="*/ 0 h 31"/>
              <a:gd name="T23" fmla="*/ 27 w 27"/>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31">
                <a:moveTo>
                  <a:pt x="18" y="31"/>
                </a:moveTo>
                <a:lnTo>
                  <a:pt x="0" y="6"/>
                </a:lnTo>
                <a:lnTo>
                  <a:pt x="8" y="0"/>
                </a:lnTo>
                <a:lnTo>
                  <a:pt x="27" y="25"/>
                </a:lnTo>
                <a:lnTo>
                  <a:pt x="18" y="31"/>
                </a:lnTo>
                <a:close/>
              </a:path>
            </a:pathLst>
          </a:custGeom>
          <a:solidFill>
            <a:srgbClr val="000000"/>
          </a:solidFill>
          <a:ln w="0">
            <a:solidFill>
              <a:srgbClr val="000000"/>
            </a:solidFill>
            <a:round/>
            <a:headEnd/>
            <a:tailEnd/>
          </a:ln>
        </p:spPr>
        <p:txBody>
          <a:bodyPr/>
          <a:lstStyle/>
          <a:p>
            <a:endParaRPr lang="en-US"/>
          </a:p>
        </p:txBody>
      </p:sp>
      <p:sp>
        <p:nvSpPr>
          <p:cNvPr id="68552" name="Freeform 966"/>
          <p:cNvSpPr>
            <a:spLocks noChangeAspect="1"/>
          </p:cNvSpPr>
          <p:nvPr/>
        </p:nvSpPr>
        <p:spPr bwMode="auto">
          <a:xfrm>
            <a:off x="8810625" y="3892550"/>
            <a:ext cx="12700" cy="11113"/>
          </a:xfrm>
          <a:custGeom>
            <a:avLst/>
            <a:gdLst>
              <a:gd name="T0" fmla="*/ 2147483647 w 28"/>
              <a:gd name="T1" fmla="*/ 2147483647 h 33"/>
              <a:gd name="T2" fmla="*/ 0 w 28"/>
              <a:gd name="T3" fmla="*/ 2147483647 h 33"/>
              <a:gd name="T4" fmla="*/ 2147483647 w 28"/>
              <a:gd name="T5" fmla="*/ 0 h 33"/>
              <a:gd name="T6" fmla="*/ 2147483647 w 28"/>
              <a:gd name="T7" fmla="*/ 0 h 33"/>
              <a:gd name="T8" fmla="*/ 2147483647 w 28"/>
              <a:gd name="T9" fmla="*/ 2147483647 h 33"/>
              <a:gd name="T10" fmla="*/ 2147483647 w 28"/>
              <a:gd name="T11" fmla="*/ 2147483647 h 33"/>
              <a:gd name="T12" fmla="*/ 2147483647 w 28"/>
              <a:gd name="T13" fmla="*/ 2147483647 h 33"/>
              <a:gd name="T14" fmla="*/ 0 60000 65536"/>
              <a:gd name="T15" fmla="*/ 0 60000 65536"/>
              <a:gd name="T16" fmla="*/ 0 60000 65536"/>
              <a:gd name="T17" fmla="*/ 0 60000 65536"/>
              <a:gd name="T18" fmla="*/ 0 60000 65536"/>
              <a:gd name="T19" fmla="*/ 0 60000 65536"/>
              <a:gd name="T20" fmla="*/ 0 60000 65536"/>
              <a:gd name="T21" fmla="*/ 0 w 28"/>
              <a:gd name="T22" fmla="*/ 0 h 33"/>
              <a:gd name="T23" fmla="*/ 28 w 28"/>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3">
                <a:moveTo>
                  <a:pt x="19" y="33"/>
                </a:moveTo>
                <a:lnTo>
                  <a:pt x="0" y="8"/>
                </a:lnTo>
                <a:lnTo>
                  <a:pt x="9" y="0"/>
                </a:lnTo>
                <a:lnTo>
                  <a:pt x="28" y="25"/>
                </a:lnTo>
                <a:lnTo>
                  <a:pt x="19" y="33"/>
                </a:lnTo>
                <a:close/>
              </a:path>
            </a:pathLst>
          </a:custGeom>
          <a:solidFill>
            <a:srgbClr val="000000"/>
          </a:solidFill>
          <a:ln w="0">
            <a:solidFill>
              <a:srgbClr val="000000"/>
            </a:solidFill>
            <a:round/>
            <a:headEnd/>
            <a:tailEnd/>
          </a:ln>
        </p:spPr>
        <p:txBody>
          <a:bodyPr/>
          <a:lstStyle/>
          <a:p>
            <a:endParaRPr lang="en-US"/>
          </a:p>
        </p:txBody>
      </p:sp>
      <p:sp>
        <p:nvSpPr>
          <p:cNvPr id="68553" name="Freeform 967"/>
          <p:cNvSpPr>
            <a:spLocks noChangeAspect="1"/>
          </p:cNvSpPr>
          <p:nvPr/>
        </p:nvSpPr>
        <p:spPr bwMode="auto">
          <a:xfrm>
            <a:off x="8815388" y="3890963"/>
            <a:ext cx="9525" cy="9525"/>
          </a:xfrm>
          <a:custGeom>
            <a:avLst/>
            <a:gdLst>
              <a:gd name="T0" fmla="*/ 2147483647 w 27"/>
              <a:gd name="T1" fmla="*/ 2147483647 h 31"/>
              <a:gd name="T2" fmla="*/ 0 w 27"/>
              <a:gd name="T3" fmla="*/ 2147483647 h 31"/>
              <a:gd name="T4" fmla="*/ 2147483647 w 27"/>
              <a:gd name="T5" fmla="*/ 0 h 31"/>
              <a:gd name="T6" fmla="*/ 2147483647 w 27"/>
              <a:gd name="T7" fmla="*/ 0 h 31"/>
              <a:gd name="T8" fmla="*/ 2147483647 w 27"/>
              <a:gd name="T9" fmla="*/ 2147483647 h 31"/>
              <a:gd name="T10" fmla="*/ 2147483647 w 27"/>
              <a:gd name="T11" fmla="*/ 2147483647 h 31"/>
              <a:gd name="T12" fmla="*/ 2147483647 w 27"/>
              <a:gd name="T13" fmla="*/ 2147483647 h 31"/>
              <a:gd name="T14" fmla="*/ 0 60000 65536"/>
              <a:gd name="T15" fmla="*/ 0 60000 65536"/>
              <a:gd name="T16" fmla="*/ 0 60000 65536"/>
              <a:gd name="T17" fmla="*/ 0 60000 65536"/>
              <a:gd name="T18" fmla="*/ 0 60000 65536"/>
              <a:gd name="T19" fmla="*/ 0 60000 65536"/>
              <a:gd name="T20" fmla="*/ 0 60000 65536"/>
              <a:gd name="T21" fmla="*/ 0 w 27"/>
              <a:gd name="T22" fmla="*/ 0 h 31"/>
              <a:gd name="T23" fmla="*/ 27 w 27"/>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31">
                <a:moveTo>
                  <a:pt x="19" y="31"/>
                </a:moveTo>
                <a:lnTo>
                  <a:pt x="0" y="6"/>
                </a:lnTo>
                <a:lnTo>
                  <a:pt x="9" y="0"/>
                </a:lnTo>
                <a:lnTo>
                  <a:pt x="27" y="25"/>
                </a:lnTo>
                <a:lnTo>
                  <a:pt x="19" y="31"/>
                </a:lnTo>
                <a:close/>
              </a:path>
            </a:pathLst>
          </a:custGeom>
          <a:solidFill>
            <a:srgbClr val="000000"/>
          </a:solidFill>
          <a:ln w="0">
            <a:solidFill>
              <a:srgbClr val="000000"/>
            </a:solidFill>
            <a:round/>
            <a:headEnd/>
            <a:tailEnd/>
          </a:ln>
        </p:spPr>
        <p:txBody>
          <a:bodyPr/>
          <a:lstStyle/>
          <a:p>
            <a:endParaRPr lang="en-US"/>
          </a:p>
        </p:txBody>
      </p:sp>
      <p:sp>
        <p:nvSpPr>
          <p:cNvPr id="68554" name="Freeform 968"/>
          <p:cNvSpPr>
            <a:spLocks noChangeAspect="1"/>
          </p:cNvSpPr>
          <p:nvPr/>
        </p:nvSpPr>
        <p:spPr bwMode="auto">
          <a:xfrm>
            <a:off x="8816975" y="3887788"/>
            <a:ext cx="11113" cy="11112"/>
          </a:xfrm>
          <a:custGeom>
            <a:avLst/>
            <a:gdLst>
              <a:gd name="T0" fmla="*/ 2147483647 w 27"/>
              <a:gd name="T1" fmla="*/ 2147483647 h 31"/>
              <a:gd name="T2" fmla="*/ 0 w 27"/>
              <a:gd name="T3" fmla="*/ 2147483647 h 31"/>
              <a:gd name="T4" fmla="*/ 2147483647 w 27"/>
              <a:gd name="T5" fmla="*/ 0 h 31"/>
              <a:gd name="T6" fmla="*/ 2147483647 w 27"/>
              <a:gd name="T7" fmla="*/ 0 h 31"/>
              <a:gd name="T8" fmla="*/ 2147483647 w 27"/>
              <a:gd name="T9" fmla="*/ 2147483647 h 31"/>
              <a:gd name="T10" fmla="*/ 2147483647 w 27"/>
              <a:gd name="T11" fmla="*/ 2147483647 h 31"/>
              <a:gd name="T12" fmla="*/ 2147483647 w 27"/>
              <a:gd name="T13" fmla="*/ 2147483647 h 31"/>
              <a:gd name="T14" fmla="*/ 0 60000 65536"/>
              <a:gd name="T15" fmla="*/ 0 60000 65536"/>
              <a:gd name="T16" fmla="*/ 0 60000 65536"/>
              <a:gd name="T17" fmla="*/ 0 60000 65536"/>
              <a:gd name="T18" fmla="*/ 0 60000 65536"/>
              <a:gd name="T19" fmla="*/ 0 60000 65536"/>
              <a:gd name="T20" fmla="*/ 0 60000 65536"/>
              <a:gd name="T21" fmla="*/ 0 w 27"/>
              <a:gd name="T22" fmla="*/ 0 h 31"/>
              <a:gd name="T23" fmla="*/ 27 w 27"/>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31">
                <a:moveTo>
                  <a:pt x="18" y="31"/>
                </a:moveTo>
                <a:lnTo>
                  <a:pt x="0" y="6"/>
                </a:lnTo>
                <a:lnTo>
                  <a:pt x="8" y="0"/>
                </a:lnTo>
                <a:lnTo>
                  <a:pt x="27" y="25"/>
                </a:lnTo>
                <a:lnTo>
                  <a:pt x="18" y="31"/>
                </a:lnTo>
                <a:close/>
              </a:path>
            </a:pathLst>
          </a:custGeom>
          <a:solidFill>
            <a:srgbClr val="000000"/>
          </a:solidFill>
          <a:ln w="0">
            <a:solidFill>
              <a:srgbClr val="000000"/>
            </a:solidFill>
            <a:round/>
            <a:headEnd/>
            <a:tailEnd/>
          </a:ln>
        </p:spPr>
        <p:txBody>
          <a:bodyPr/>
          <a:lstStyle/>
          <a:p>
            <a:endParaRPr lang="en-US"/>
          </a:p>
        </p:txBody>
      </p:sp>
      <p:sp>
        <p:nvSpPr>
          <p:cNvPr id="68555" name="Freeform 969"/>
          <p:cNvSpPr>
            <a:spLocks noChangeAspect="1"/>
          </p:cNvSpPr>
          <p:nvPr/>
        </p:nvSpPr>
        <p:spPr bwMode="auto">
          <a:xfrm>
            <a:off x="8823325" y="3884613"/>
            <a:ext cx="7938" cy="12700"/>
          </a:xfrm>
          <a:custGeom>
            <a:avLst/>
            <a:gdLst>
              <a:gd name="T0" fmla="*/ 2147483647 w 28"/>
              <a:gd name="T1" fmla="*/ 2147483647 h 32"/>
              <a:gd name="T2" fmla="*/ 0 w 28"/>
              <a:gd name="T3" fmla="*/ 2147483647 h 32"/>
              <a:gd name="T4" fmla="*/ 2147483647 w 28"/>
              <a:gd name="T5" fmla="*/ 0 h 32"/>
              <a:gd name="T6" fmla="*/ 2147483647 w 28"/>
              <a:gd name="T7" fmla="*/ 0 h 32"/>
              <a:gd name="T8" fmla="*/ 2147483647 w 28"/>
              <a:gd name="T9" fmla="*/ 2147483647 h 32"/>
              <a:gd name="T10" fmla="*/ 2147483647 w 28"/>
              <a:gd name="T11" fmla="*/ 2147483647 h 32"/>
              <a:gd name="T12" fmla="*/ 2147483647 w 28"/>
              <a:gd name="T13" fmla="*/ 2147483647 h 32"/>
              <a:gd name="T14" fmla="*/ 0 60000 65536"/>
              <a:gd name="T15" fmla="*/ 0 60000 65536"/>
              <a:gd name="T16" fmla="*/ 0 60000 65536"/>
              <a:gd name="T17" fmla="*/ 0 60000 65536"/>
              <a:gd name="T18" fmla="*/ 0 60000 65536"/>
              <a:gd name="T19" fmla="*/ 0 60000 65536"/>
              <a:gd name="T20" fmla="*/ 0 60000 65536"/>
              <a:gd name="T21" fmla="*/ 0 w 28"/>
              <a:gd name="T22" fmla="*/ 0 h 32"/>
              <a:gd name="T23" fmla="*/ 28 w 28"/>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2">
                <a:moveTo>
                  <a:pt x="19" y="32"/>
                </a:moveTo>
                <a:lnTo>
                  <a:pt x="0" y="7"/>
                </a:lnTo>
                <a:lnTo>
                  <a:pt x="9" y="0"/>
                </a:lnTo>
                <a:lnTo>
                  <a:pt x="28" y="25"/>
                </a:lnTo>
                <a:lnTo>
                  <a:pt x="19" y="32"/>
                </a:lnTo>
                <a:close/>
              </a:path>
            </a:pathLst>
          </a:custGeom>
          <a:solidFill>
            <a:srgbClr val="000000"/>
          </a:solidFill>
          <a:ln w="0">
            <a:solidFill>
              <a:srgbClr val="000000"/>
            </a:solidFill>
            <a:round/>
            <a:headEnd/>
            <a:tailEnd/>
          </a:ln>
        </p:spPr>
        <p:txBody>
          <a:bodyPr/>
          <a:lstStyle/>
          <a:p>
            <a:endParaRPr lang="en-US"/>
          </a:p>
        </p:txBody>
      </p:sp>
      <p:sp>
        <p:nvSpPr>
          <p:cNvPr id="68556" name="Freeform 970"/>
          <p:cNvSpPr>
            <a:spLocks noChangeAspect="1"/>
          </p:cNvSpPr>
          <p:nvPr/>
        </p:nvSpPr>
        <p:spPr bwMode="auto">
          <a:xfrm>
            <a:off x="8824913" y="3881438"/>
            <a:ext cx="11112" cy="14287"/>
          </a:xfrm>
          <a:custGeom>
            <a:avLst/>
            <a:gdLst>
              <a:gd name="T0" fmla="*/ 2147483647 w 36"/>
              <a:gd name="T1" fmla="*/ 2147483647 h 32"/>
              <a:gd name="T2" fmla="*/ 0 w 36"/>
              <a:gd name="T3" fmla="*/ 2147483647 h 32"/>
              <a:gd name="T4" fmla="*/ 0 w 36"/>
              <a:gd name="T5" fmla="*/ 2147483647 h 32"/>
              <a:gd name="T6" fmla="*/ 2147483647 w 36"/>
              <a:gd name="T7" fmla="*/ 0 h 32"/>
              <a:gd name="T8" fmla="*/ 2147483647 w 36"/>
              <a:gd name="T9" fmla="*/ 2147483647 h 32"/>
              <a:gd name="T10" fmla="*/ 2147483647 w 36"/>
              <a:gd name="T11" fmla="*/ 2147483647 h 32"/>
              <a:gd name="T12" fmla="*/ 2147483647 w 36"/>
              <a:gd name="T13" fmla="*/ 2147483647 h 32"/>
              <a:gd name="T14" fmla="*/ 0 60000 65536"/>
              <a:gd name="T15" fmla="*/ 0 60000 65536"/>
              <a:gd name="T16" fmla="*/ 0 60000 65536"/>
              <a:gd name="T17" fmla="*/ 0 60000 65536"/>
              <a:gd name="T18" fmla="*/ 0 60000 65536"/>
              <a:gd name="T19" fmla="*/ 0 60000 65536"/>
              <a:gd name="T20" fmla="*/ 0 60000 65536"/>
              <a:gd name="T21" fmla="*/ 0 w 36"/>
              <a:gd name="T22" fmla="*/ 0 h 32"/>
              <a:gd name="T23" fmla="*/ 36 w 3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2">
                <a:moveTo>
                  <a:pt x="19" y="32"/>
                </a:moveTo>
                <a:lnTo>
                  <a:pt x="0" y="7"/>
                </a:lnTo>
                <a:lnTo>
                  <a:pt x="10" y="0"/>
                </a:lnTo>
                <a:lnTo>
                  <a:pt x="26" y="25"/>
                </a:lnTo>
                <a:lnTo>
                  <a:pt x="36" y="19"/>
                </a:lnTo>
                <a:lnTo>
                  <a:pt x="19" y="32"/>
                </a:lnTo>
                <a:close/>
              </a:path>
            </a:pathLst>
          </a:custGeom>
          <a:solidFill>
            <a:srgbClr val="000000"/>
          </a:solidFill>
          <a:ln w="0">
            <a:solidFill>
              <a:srgbClr val="000000"/>
            </a:solidFill>
            <a:round/>
            <a:headEnd/>
            <a:tailEnd/>
          </a:ln>
        </p:spPr>
        <p:txBody>
          <a:bodyPr/>
          <a:lstStyle/>
          <a:p>
            <a:endParaRPr lang="en-US"/>
          </a:p>
        </p:txBody>
      </p:sp>
      <p:sp>
        <p:nvSpPr>
          <p:cNvPr id="68557" name="Freeform 971"/>
          <p:cNvSpPr>
            <a:spLocks noChangeAspect="1"/>
          </p:cNvSpPr>
          <p:nvPr/>
        </p:nvSpPr>
        <p:spPr bwMode="auto">
          <a:xfrm>
            <a:off x="8828088" y="3879850"/>
            <a:ext cx="7937" cy="12700"/>
          </a:xfrm>
          <a:custGeom>
            <a:avLst/>
            <a:gdLst>
              <a:gd name="T0" fmla="*/ 2147483647 w 26"/>
              <a:gd name="T1" fmla="*/ 2147483647 h 31"/>
              <a:gd name="T2" fmla="*/ 0 w 26"/>
              <a:gd name="T3" fmla="*/ 2147483647 h 31"/>
              <a:gd name="T4" fmla="*/ 2147483647 w 26"/>
              <a:gd name="T5" fmla="*/ 0 h 31"/>
              <a:gd name="T6" fmla="*/ 2147483647 w 26"/>
              <a:gd name="T7" fmla="*/ 2147483647 h 31"/>
              <a:gd name="T8" fmla="*/ 2147483647 w 26"/>
              <a:gd name="T9" fmla="*/ 2147483647 h 31"/>
              <a:gd name="T10" fmla="*/ 0 60000 65536"/>
              <a:gd name="T11" fmla="*/ 0 60000 65536"/>
              <a:gd name="T12" fmla="*/ 0 60000 65536"/>
              <a:gd name="T13" fmla="*/ 0 60000 65536"/>
              <a:gd name="T14" fmla="*/ 0 60000 65536"/>
              <a:gd name="T15" fmla="*/ 0 w 26"/>
              <a:gd name="T16" fmla="*/ 0 h 31"/>
              <a:gd name="T17" fmla="*/ 26 w 26"/>
              <a:gd name="T18" fmla="*/ 31 h 31"/>
            </a:gdLst>
            <a:ahLst/>
            <a:cxnLst>
              <a:cxn ang="T10">
                <a:pos x="T0" y="T1"/>
              </a:cxn>
              <a:cxn ang="T11">
                <a:pos x="T2" y="T3"/>
              </a:cxn>
              <a:cxn ang="T12">
                <a:pos x="T4" y="T5"/>
              </a:cxn>
              <a:cxn ang="T13">
                <a:pos x="T6" y="T7"/>
              </a:cxn>
              <a:cxn ang="T14">
                <a:pos x="T8" y="T9"/>
              </a:cxn>
            </a:cxnLst>
            <a:rect l="T15" t="T16" r="T17" b="T18"/>
            <a:pathLst>
              <a:path w="26" h="31">
                <a:moveTo>
                  <a:pt x="16" y="31"/>
                </a:moveTo>
                <a:lnTo>
                  <a:pt x="0" y="6"/>
                </a:lnTo>
                <a:lnTo>
                  <a:pt x="9" y="0"/>
                </a:lnTo>
                <a:lnTo>
                  <a:pt x="26" y="25"/>
                </a:lnTo>
                <a:lnTo>
                  <a:pt x="16" y="31"/>
                </a:lnTo>
                <a:close/>
              </a:path>
            </a:pathLst>
          </a:custGeom>
          <a:solidFill>
            <a:srgbClr val="000000"/>
          </a:solidFill>
          <a:ln w="0">
            <a:solidFill>
              <a:srgbClr val="000000"/>
            </a:solidFill>
            <a:round/>
            <a:headEnd/>
            <a:tailEnd/>
          </a:ln>
        </p:spPr>
        <p:txBody>
          <a:bodyPr/>
          <a:lstStyle/>
          <a:p>
            <a:endParaRPr lang="en-US"/>
          </a:p>
        </p:txBody>
      </p:sp>
      <p:sp>
        <p:nvSpPr>
          <p:cNvPr id="68558" name="Freeform 972"/>
          <p:cNvSpPr>
            <a:spLocks noChangeAspect="1"/>
          </p:cNvSpPr>
          <p:nvPr/>
        </p:nvSpPr>
        <p:spPr bwMode="auto">
          <a:xfrm>
            <a:off x="8828088" y="3879850"/>
            <a:ext cx="7937" cy="11113"/>
          </a:xfrm>
          <a:custGeom>
            <a:avLst/>
            <a:gdLst>
              <a:gd name="T0" fmla="*/ 2147483647 w 25"/>
              <a:gd name="T1" fmla="*/ 2147483647 h 28"/>
              <a:gd name="T2" fmla="*/ 2147483647 w 25"/>
              <a:gd name="T3" fmla="*/ 2147483647 h 28"/>
              <a:gd name="T4" fmla="*/ 2147483647 w 25"/>
              <a:gd name="T5" fmla="*/ 2147483647 h 28"/>
              <a:gd name="T6" fmla="*/ 2147483647 w 25"/>
              <a:gd name="T7" fmla="*/ 2147483647 h 28"/>
              <a:gd name="T8" fmla="*/ 2147483647 w 25"/>
              <a:gd name="T9" fmla="*/ 2147483647 h 28"/>
              <a:gd name="T10" fmla="*/ 2147483647 w 25"/>
              <a:gd name="T11" fmla="*/ 2147483647 h 28"/>
              <a:gd name="T12" fmla="*/ 2147483647 w 25"/>
              <a:gd name="T13" fmla="*/ 2147483647 h 28"/>
              <a:gd name="T14" fmla="*/ 2147483647 w 25"/>
              <a:gd name="T15" fmla="*/ 2147483647 h 28"/>
              <a:gd name="T16" fmla="*/ 2147483647 w 25"/>
              <a:gd name="T17" fmla="*/ 2147483647 h 28"/>
              <a:gd name="T18" fmla="*/ 2147483647 w 25"/>
              <a:gd name="T19" fmla="*/ 2147483647 h 28"/>
              <a:gd name="T20" fmla="*/ 2147483647 w 25"/>
              <a:gd name="T21" fmla="*/ 2147483647 h 28"/>
              <a:gd name="T22" fmla="*/ 2147483647 w 25"/>
              <a:gd name="T23" fmla="*/ 2147483647 h 28"/>
              <a:gd name="T24" fmla="*/ 2147483647 w 25"/>
              <a:gd name="T25" fmla="*/ 2147483647 h 28"/>
              <a:gd name="T26" fmla="*/ 0 w 25"/>
              <a:gd name="T27" fmla="*/ 2147483647 h 28"/>
              <a:gd name="T28" fmla="*/ 0 w 25"/>
              <a:gd name="T29" fmla="*/ 2147483647 h 28"/>
              <a:gd name="T30" fmla="*/ 0 w 25"/>
              <a:gd name="T31" fmla="*/ 2147483647 h 28"/>
              <a:gd name="T32" fmla="*/ 2147483647 w 25"/>
              <a:gd name="T33" fmla="*/ 2147483647 h 28"/>
              <a:gd name="T34" fmla="*/ 2147483647 w 25"/>
              <a:gd name="T35" fmla="*/ 2147483647 h 28"/>
              <a:gd name="T36" fmla="*/ 2147483647 w 25"/>
              <a:gd name="T37" fmla="*/ 2147483647 h 28"/>
              <a:gd name="T38" fmla="*/ 2147483647 w 25"/>
              <a:gd name="T39" fmla="*/ 0 h 28"/>
              <a:gd name="T40" fmla="*/ 2147483647 w 25"/>
              <a:gd name="T41" fmla="*/ 0 h 28"/>
              <a:gd name="T42" fmla="*/ 2147483647 w 25"/>
              <a:gd name="T43" fmla="*/ 2147483647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
              <a:gd name="T67" fmla="*/ 0 h 28"/>
              <a:gd name="T68" fmla="*/ 25 w 25"/>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 h="28">
                <a:moveTo>
                  <a:pt x="25" y="25"/>
                </a:moveTo>
                <a:lnTo>
                  <a:pt x="25" y="25"/>
                </a:lnTo>
                <a:lnTo>
                  <a:pt x="22" y="26"/>
                </a:lnTo>
                <a:lnTo>
                  <a:pt x="20" y="27"/>
                </a:lnTo>
                <a:lnTo>
                  <a:pt x="16" y="28"/>
                </a:lnTo>
                <a:lnTo>
                  <a:pt x="15" y="28"/>
                </a:lnTo>
                <a:lnTo>
                  <a:pt x="12" y="28"/>
                </a:lnTo>
                <a:lnTo>
                  <a:pt x="9" y="27"/>
                </a:lnTo>
                <a:lnTo>
                  <a:pt x="7" y="25"/>
                </a:lnTo>
                <a:lnTo>
                  <a:pt x="5" y="24"/>
                </a:lnTo>
                <a:lnTo>
                  <a:pt x="3" y="22"/>
                </a:lnTo>
                <a:lnTo>
                  <a:pt x="2" y="19"/>
                </a:lnTo>
                <a:lnTo>
                  <a:pt x="1" y="17"/>
                </a:lnTo>
                <a:lnTo>
                  <a:pt x="0" y="14"/>
                </a:lnTo>
                <a:lnTo>
                  <a:pt x="0" y="13"/>
                </a:lnTo>
                <a:lnTo>
                  <a:pt x="0" y="10"/>
                </a:lnTo>
                <a:lnTo>
                  <a:pt x="1" y="6"/>
                </a:lnTo>
                <a:lnTo>
                  <a:pt x="3" y="4"/>
                </a:lnTo>
                <a:lnTo>
                  <a:pt x="4" y="2"/>
                </a:lnTo>
                <a:lnTo>
                  <a:pt x="6" y="0"/>
                </a:lnTo>
                <a:lnTo>
                  <a:pt x="25" y="25"/>
                </a:lnTo>
                <a:close/>
              </a:path>
            </a:pathLst>
          </a:custGeom>
          <a:solidFill>
            <a:srgbClr val="000000"/>
          </a:solidFill>
          <a:ln w="0">
            <a:solidFill>
              <a:srgbClr val="000000"/>
            </a:solidFill>
            <a:round/>
            <a:headEnd/>
            <a:tailEnd/>
          </a:ln>
        </p:spPr>
        <p:txBody>
          <a:bodyPr/>
          <a:lstStyle/>
          <a:p>
            <a:endParaRPr lang="en-US"/>
          </a:p>
        </p:txBody>
      </p:sp>
      <p:sp>
        <p:nvSpPr>
          <p:cNvPr id="68559" name="Freeform 973"/>
          <p:cNvSpPr>
            <a:spLocks noChangeAspect="1"/>
          </p:cNvSpPr>
          <p:nvPr/>
        </p:nvSpPr>
        <p:spPr bwMode="auto">
          <a:xfrm>
            <a:off x="8932863" y="3808413"/>
            <a:ext cx="7937" cy="12700"/>
          </a:xfrm>
          <a:custGeom>
            <a:avLst/>
            <a:gdLst>
              <a:gd name="T0" fmla="*/ 0 w 24"/>
              <a:gd name="T1" fmla="*/ 2147483647 h 28"/>
              <a:gd name="T2" fmla="*/ 0 w 24"/>
              <a:gd name="T3" fmla="*/ 2147483647 h 28"/>
              <a:gd name="T4" fmla="*/ 2147483647 w 24"/>
              <a:gd name="T5" fmla="*/ 2147483647 h 28"/>
              <a:gd name="T6" fmla="*/ 2147483647 w 24"/>
              <a:gd name="T7" fmla="*/ 0 h 28"/>
              <a:gd name="T8" fmla="*/ 2147483647 w 24"/>
              <a:gd name="T9" fmla="*/ 0 h 28"/>
              <a:gd name="T10" fmla="*/ 2147483647 w 24"/>
              <a:gd name="T11" fmla="*/ 0 h 28"/>
              <a:gd name="T12" fmla="*/ 2147483647 w 24"/>
              <a:gd name="T13" fmla="*/ 2147483647 h 28"/>
              <a:gd name="T14" fmla="*/ 2147483647 w 24"/>
              <a:gd name="T15" fmla="*/ 2147483647 h 28"/>
              <a:gd name="T16" fmla="*/ 2147483647 w 24"/>
              <a:gd name="T17" fmla="*/ 2147483647 h 28"/>
              <a:gd name="T18" fmla="*/ 2147483647 w 24"/>
              <a:gd name="T19" fmla="*/ 2147483647 h 28"/>
              <a:gd name="T20" fmla="*/ 2147483647 w 24"/>
              <a:gd name="T21" fmla="*/ 2147483647 h 28"/>
              <a:gd name="T22" fmla="*/ 2147483647 w 24"/>
              <a:gd name="T23" fmla="*/ 2147483647 h 28"/>
              <a:gd name="T24" fmla="*/ 2147483647 w 24"/>
              <a:gd name="T25" fmla="*/ 2147483647 h 28"/>
              <a:gd name="T26" fmla="*/ 2147483647 w 24"/>
              <a:gd name="T27" fmla="*/ 2147483647 h 28"/>
              <a:gd name="T28" fmla="*/ 2147483647 w 24"/>
              <a:gd name="T29" fmla="*/ 2147483647 h 28"/>
              <a:gd name="T30" fmla="*/ 2147483647 w 24"/>
              <a:gd name="T31" fmla="*/ 2147483647 h 28"/>
              <a:gd name="T32" fmla="*/ 2147483647 w 24"/>
              <a:gd name="T33" fmla="*/ 2147483647 h 28"/>
              <a:gd name="T34" fmla="*/ 2147483647 w 24"/>
              <a:gd name="T35" fmla="*/ 2147483647 h 28"/>
              <a:gd name="T36" fmla="*/ 2147483647 w 24"/>
              <a:gd name="T37" fmla="*/ 2147483647 h 28"/>
              <a:gd name="T38" fmla="*/ 2147483647 w 24"/>
              <a:gd name="T39" fmla="*/ 2147483647 h 28"/>
              <a:gd name="T40" fmla="*/ 2147483647 w 24"/>
              <a:gd name="T41" fmla="*/ 2147483647 h 28"/>
              <a:gd name="T42" fmla="*/ 0 w 24"/>
              <a:gd name="T43" fmla="*/ 2147483647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
              <a:gd name="T67" fmla="*/ 0 h 28"/>
              <a:gd name="T68" fmla="*/ 24 w 24"/>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 h="28">
                <a:moveTo>
                  <a:pt x="0" y="3"/>
                </a:moveTo>
                <a:lnTo>
                  <a:pt x="0" y="3"/>
                </a:lnTo>
                <a:lnTo>
                  <a:pt x="2" y="1"/>
                </a:lnTo>
                <a:lnTo>
                  <a:pt x="5" y="0"/>
                </a:lnTo>
                <a:lnTo>
                  <a:pt x="7" y="0"/>
                </a:lnTo>
                <a:lnTo>
                  <a:pt x="9" y="0"/>
                </a:lnTo>
                <a:lnTo>
                  <a:pt x="12" y="1"/>
                </a:lnTo>
                <a:lnTo>
                  <a:pt x="14" y="2"/>
                </a:lnTo>
                <a:lnTo>
                  <a:pt x="17" y="3"/>
                </a:lnTo>
                <a:lnTo>
                  <a:pt x="20" y="5"/>
                </a:lnTo>
                <a:lnTo>
                  <a:pt x="21" y="7"/>
                </a:lnTo>
                <a:lnTo>
                  <a:pt x="23" y="9"/>
                </a:lnTo>
                <a:lnTo>
                  <a:pt x="24" y="12"/>
                </a:lnTo>
                <a:lnTo>
                  <a:pt x="24" y="14"/>
                </a:lnTo>
                <a:lnTo>
                  <a:pt x="24" y="16"/>
                </a:lnTo>
                <a:lnTo>
                  <a:pt x="23" y="19"/>
                </a:lnTo>
                <a:lnTo>
                  <a:pt x="22" y="22"/>
                </a:lnTo>
                <a:lnTo>
                  <a:pt x="21" y="25"/>
                </a:lnTo>
                <a:lnTo>
                  <a:pt x="18" y="27"/>
                </a:lnTo>
                <a:lnTo>
                  <a:pt x="16" y="28"/>
                </a:lnTo>
                <a:lnTo>
                  <a:pt x="0" y="3"/>
                </a:lnTo>
                <a:close/>
              </a:path>
            </a:pathLst>
          </a:custGeom>
          <a:solidFill>
            <a:srgbClr val="000000"/>
          </a:solidFill>
          <a:ln w="0">
            <a:solidFill>
              <a:srgbClr val="000000"/>
            </a:solidFill>
            <a:round/>
            <a:headEnd/>
            <a:tailEnd/>
          </a:ln>
        </p:spPr>
        <p:txBody>
          <a:bodyPr/>
          <a:lstStyle/>
          <a:p>
            <a:endParaRPr lang="en-US"/>
          </a:p>
        </p:txBody>
      </p:sp>
      <p:sp>
        <p:nvSpPr>
          <p:cNvPr id="68560" name="Freeform 974"/>
          <p:cNvSpPr>
            <a:spLocks noChangeAspect="1"/>
          </p:cNvSpPr>
          <p:nvPr/>
        </p:nvSpPr>
        <p:spPr bwMode="auto">
          <a:xfrm>
            <a:off x="8831263" y="3871913"/>
            <a:ext cx="23812" cy="19050"/>
          </a:xfrm>
          <a:custGeom>
            <a:avLst/>
            <a:gdLst>
              <a:gd name="T0" fmla="*/ 2147483647 w 69"/>
              <a:gd name="T1" fmla="*/ 2147483647 h 51"/>
              <a:gd name="T2" fmla="*/ 0 w 69"/>
              <a:gd name="T3" fmla="*/ 2147483647 h 51"/>
              <a:gd name="T4" fmla="*/ 2147483647 w 69"/>
              <a:gd name="T5" fmla="*/ 2147483647 h 51"/>
              <a:gd name="T6" fmla="*/ 2147483647 w 69"/>
              <a:gd name="T7" fmla="*/ 0 h 51"/>
              <a:gd name="T8" fmla="*/ 2147483647 w 69"/>
              <a:gd name="T9" fmla="*/ 2147483647 h 51"/>
              <a:gd name="T10" fmla="*/ 2147483647 w 69"/>
              <a:gd name="T11" fmla="*/ 2147483647 h 51"/>
              <a:gd name="T12" fmla="*/ 2147483647 w 69"/>
              <a:gd name="T13" fmla="*/ 2147483647 h 51"/>
              <a:gd name="T14" fmla="*/ 0 60000 65536"/>
              <a:gd name="T15" fmla="*/ 0 60000 65536"/>
              <a:gd name="T16" fmla="*/ 0 60000 65536"/>
              <a:gd name="T17" fmla="*/ 0 60000 65536"/>
              <a:gd name="T18" fmla="*/ 0 60000 65536"/>
              <a:gd name="T19" fmla="*/ 0 60000 65536"/>
              <a:gd name="T20" fmla="*/ 0 60000 65536"/>
              <a:gd name="T21" fmla="*/ 0 w 69"/>
              <a:gd name="T22" fmla="*/ 0 h 51"/>
              <a:gd name="T23" fmla="*/ 69 w 69"/>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51">
                <a:moveTo>
                  <a:pt x="19" y="51"/>
                </a:moveTo>
                <a:lnTo>
                  <a:pt x="0" y="26"/>
                </a:lnTo>
                <a:lnTo>
                  <a:pt x="21" y="11"/>
                </a:lnTo>
                <a:lnTo>
                  <a:pt x="36" y="0"/>
                </a:lnTo>
                <a:lnTo>
                  <a:pt x="53" y="25"/>
                </a:lnTo>
                <a:lnTo>
                  <a:pt x="69" y="15"/>
                </a:lnTo>
                <a:lnTo>
                  <a:pt x="19" y="51"/>
                </a:lnTo>
                <a:close/>
              </a:path>
            </a:pathLst>
          </a:custGeom>
          <a:solidFill>
            <a:srgbClr val="000000"/>
          </a:solidFill>
          <a:ln w="0">
            <a:solidFill>
              <a:srgbClr val="000000"/>
            </a:solidFill>
            <a:round/>
            <a:headEnd/>
            <a:tailEnd/>
          </a:ln>
        </p:spPr>
        <p:txBody>
          <a:bodyPr/>
          <a:lstStyle/>
          <a:p>
            <a:endParaRPr lang="en-US"/>
          </a:p>
        </p:txBody>
      </p:sp>
      <p:sp>
        <p:nvSpPr>
          <p:cNvPr id="68561" name="Freeform 975"/>
          <p:cNvSpPr>
            <a:spLocks noChangeAspect="1"/>
          </p:cNvSpPr>
          <p:nvPr/>
        </p:nvSpPr>
        <p:spPr bwMode="auto">
          <a:xfrm>
            <a:off x="8842375" y="3862388"/>
            <a:ext cx="19050" cy="17462"/>
          </a:xfrm>
          <a:custGeom>
            <a:avLst/>
            <a:gdLst>
              <a:gd name="T0" fmla="*/ 2147483647 w 53"/>
              <a:gd name="T1" fmla="*/ 2147483647 h 50"/>
              <a:gd name="T2" fmla="*/ 0 w 53"/>
              <a:gd name="T3" fmla="*/ 2147483647 h 50"/>
              <a:gd name="T4" fmla="*/ 2147483647 w 53"/>
              <a:gd name="T5" fmla="*/ 0 h 50"/>
              <a:gd name="T6" fmla="*/ 2147483647 w 53"/>
              <a:gd name="T7" fmla="*/ 0 h 50"/>
              <a:gd name="T8" fmla="*/ 2147483647 w 53"/>
              <a:gd name="T9" fmla="*/ 2147483647 h 50"/>
              <a:gd name="T10" fmla="*/ 2147483647 w 53"/>
              <a:gd name="T11" fmla="*/ 2147483647 h 50"/>
              <a:gd name="T12" fmla="*/ 2147483647 w 53"/>
              <a:gd name="T13" fmla="*/ 2147483647 h 50"/>
              <a:gd name="T14" fmla="*/ 0 60000 65536"/>
              <a:gd name="T15" fmla="*/ 0 60000 65536"/>
              <a:gd name="T16" fmla="*/ 0 60000 65536"/>
              <a:gd name="T17" fmla="*/ 0 60000 65536"/>
              <a:gd name="T18" fmla="*/ 0 60000 65536"/>
              <a:gd name="T19" fmla="*/ 0 60000 65536"/>
              <a:gd name="T20" fmla="*/ 0 60000 65536"/>
              <a:gd name="T21" fmla="*/ 0 w 53"/>
              <a:gd name="T22" fmla="*/ 0 h 50"/>
              <a:gd name="T23" fmla="*/ 53 w 53"/>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50">
                <a:moveTo>
                  <a:pt x="17" y="50"/>
                </a:moveTo>
                <a:lnTo>
                  <a:pt x="0" y="25"/>
                </a:lnTo>
                <a:lnTo>
                  <a:pt x="37" y="0"/>
                </a:lnTo>
                <a:lnTo>
                  <a:pt x="53" y="25"/>
                </a:lnTo>
                <a:lnTo>
                  <a:pt x="17" y="50"/>
                </a:lnTo>
                <a:close/>
              </a:path>
            </a:pathLst>
          </a:custGeom>
          <a:solidFill>
            <a:srgbClr val="000000"/>
          </a:solidFill>
          <a:ln w="0">
            <a:solidFill>
              <a:srgbClr val="000000"/>
            </a:solidFill>
            <a:round/>
            <a:headEnd/>
            <a:tailEnd/>
          </a:ln>
        </p:spPr>
        <p:txBody>
          <a:bodyPr/>
          <a:lstStyle/>
          <a:p>
            <a:endParaRPr lang="en-US"/>
          </a:p>
        </p:txBody>
      </p:sp>
      <p:sp>
        <p:nvSpPr>
          <p:cNvPr id="68562" name="Freeform 976"/>
          <p:cNvSpPr>
            <a:spLocks noChangeAspect="1"/>
          </p:cNvSpPr>
          <p:nvPr/>
        </p:nvSpPr>
        <p:spPr bwMode="auto">
          <a:xfrm>
            <a:off x="8855075" y="3854450"/>
            <a:ext cx="19050" cy="17463"/>
          </a:xfrm>
          <a:custGeom>
            <a:avLst/>
            <a:gdLst>
              <a:gd name="T0" fmla="*/ 2147483647 w 53"/>
              <a:gd name="T1" fmla="*/ 2147483647 h 50"/>
              <a:gd name="T2" fmla="*/ 0 w 53"/>
              <a:gd name="T3" fmla="*/ 2147483647 h 50"/>
              <a:gd name="T4" fmla="*/ 2147483647 w 53"/>
              <a:gd name="T5" fmla="*/ 0 h 50"/>
              <a:gd name="T6" fmla="*/ 2147483647 w 53"/>
              <a:gd name="T7" fmla="*/ 0 h 50"/>
              <a:gd name="T8" fmla="*/ 2147483647 w 53"/>
              <a:gd name="T9" fmla="*/ 2147483647 h 50"/>
              <a:gd name="T10" fmla="*/ 2147483647 w 53"/>
              <a:gd name="T11" fmla="*/ 2147483647 h 50"/>
              <a:gd name="T12" fmla="*/ 2147483647 w 53"/>
              <a:gd name="T13" fmla="*/ 2147483647 h 50"/>
              <a:gd name="T14" fmla="*/ 0 60000 65536"/>
              <a:gd name="T15" fmla="*/ 0 60000 65536"/>
              <a:gd name="T16" fmla="*/ 0 60000 65536"/>
              <a:gd name="T17" fmla="*/ 0 60000 65536"/>
              <a:gd name="T18" fmla="*/ 0 60000 65536"/>
              <a:gd name="T19" fmla="*/ 0 60000 65536"/>
              <a:gd name="T20" fmla="*/ 0 60000 65536"/>
              <a:gd name="T21" fmla="*/ 0 w 53"/>
              <a:gd name="T22" fmla="*/ 0 h 50"/>
              <a:gd name="T23" fmla="*/ 53 w 53"/>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50">
                <a:moveTo>
                  <a:pt x="16" y="50"/>
                </a:moveTo>
                <a:lnTo>
                  <a:pt x="0" y="25"/>
                </a:lnTo>
                <a:lnTo>
                  <a:pt x="36" y="0"/>
                </a:lnTo>
                <a:lnTo>
                  <a:pt x="53" y="25"/>
                </a:lnTo>
                <a:lnTo>
                  <a:pt x="16" y="50"/>
                </a:lnTo>
                <a:close/>
              </a:path>
            </a:pathLst>
          </a:custGeom>
          <a:solidFill>
            <a:srgbClr val="000000"/>
          </a:solidFill>
          <a:ln w="0">
            <a:solidFill>
              <a:srgbClr val="000000"/>
            </a:solidFill>
            <a:round/>
            <a:headEnd/>
            <a:tailEnd/>
          </a:ln>
        </p:spPr>
        <p:txBody>
          <a:bodyPr/>
          <a:lstStyle/>
          <a:p>
            <a:endParaRPr lang="en-US"/>
          </a:p>
        </p:txBody>
      </p:sp>
      <p:sp>
        <p:nvSpPr>
          <p:cNvPr id="68563" name="Freeform 977"/>
          <p:cNvSpPr>
            <a:spLocks noChangeAspect="1"/>
          </p:cNvSpPr>
          <p:nvPr/>
        </p:nvSpPr>
        <p:spPr bwMode="auto">
          <a:xfrm>
            <a:off x="8867775" y="3848100"/>
            <a:ext cx="19050" cy="14288"/>
          </a:xfrm>
          <a:custGeom>
            <a:avLst/>
            <a:gdLst>
              <a:gd name="T0" fmla="*/ 2147483647 w 53"/>
              <a:gd name="T1" fmla="*/ 2147483647 h 49"/>
              <a:gd name="T2" fmla="*/ 0 w 53"/>
              <a:gd name="T3" fmla="*/ 2147483647 h 49"/>
              <a:gd name="T4" fmla="*/ 2147483647 w 53"/>
              <a:gd name="T5" fmla="*/ 0 h 49"/>
              <a:gd name="T6" fmla="*/ 2147483647 w 53"/>
              <a:gd name="T7" fmla="*/ 0 h 49"/>
              <a:gd name="T8" fmla="*/ 2147483647 w 53"/>
              <a:gd name="T9" fmla="*/ 2147483647 h 49"/>
              <a:gd name="T10" fmla="*/ 2147483647 w 53"/>
              <a:gd name="T11" fmla="*/ 2147483647 h 49"/>
              <a:gd name="T12" fmla="*/ 2147483647 w 53"/>
              <a:gd name="T13" fmla="*/ 2147483647 h 49"/>
              <a:gd name="T14" fmla="*/ 0 60000 65536"/>
              <a:gd name="T15" fmla="*/ 0 60000 65536"/>
              <a:gd name="T16" fmla="*/ 0 60000 65536"/>
              <a:gd name="T17" fmla="*/ 0 60000 65536"/>
              <a:gd name="T18" fmla="*/ 0 60000 65536"/>
              <a:gd name="T19" fmla="*/ 0 60000 65536"/>
              <a:gd name="T20" fmla="*/ 0 60000 65536"/>
              <a:gd name="T21" fmla="*/ 0 w 53"/>
              <a:gd name="T22" fmla="*/ 0 h 49"/>
              <a:gd name="T23" fmla="*/ 53 w 53"/>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49">
                <a:moveTo>
                  <a:pt x="17" y="49"/>
                </a:moveTo>
                <a:lnTo>
                  <a:pt x="0" y="24"/>
                </a:lnTo>
                <a:lnTo>
                  <a:pt x="36" y="0"/>
                </a:lnTo>
                <a:lnTo>
                  <a:pt x="53" y="24"/>
                </a:lnTo>
                <a:lnTo>
                  <a:pt x="17" y="49"/>
                </a:lnTo>
                <a:close/>
              </a:path>
            </a:pathLst>
          </a:custGeom>
          <a:solidFill>
            <a:srgbClr val="000000"/>
          </a:solidFill>
          <a:ln w="0">
            <a:solidFill>
              <a:srgbClr val="000000"/>
            </a:solidFill>
            <a:round/>
            <a:headEnd/>
            <a:tailEnd/>
          </a:ln>
        </p:spPr>
        <p:txBody>
          <a:bodyPr/>
          <a:lstStyle/>
          <a:p>
            <a:endParaRPr lang="en-US"/>
          </a:p>
        </p:txBody>
      </p:sp>
      <p:sp>
        <p:nvSpPr>
          <p:cNvPr id="68564" name="Freeform 978"/>
          <p:cNvSpPr>
            <a:spLocks noChangeAspect="1"/>
          </p:cNvSpPr>
          <p:nvPr/>
        </p:nvSpPr>
        <p:spPr bwMode="auto">
          <a:xfrm>
            <a:off x="8878888" y="3835400"/>
            <a:ext cx="30162" cy="19050"/>
          </a:xfrm>
          <a:custGeom>
            <a:avLst/>
            <a:gdLst>
              <a:gd name="T0" fmla="*/ 2147483647 w 79"/>
              <a:gd name="T1" fmla="*/ 2147483647 h 49"/>
              <a:gd name="T2" fmla="*/ 0 w 79"/>
              <a:gd name="T3" fmla="*/ 2147483647 h 49"/>
              <a:gd name="T4" fmla="*/ 2147483647 w 79"/>
              <a:gd name="T5" fmla="*/ 2147483647 h 49"/>
              <a:gd name="T6" fmla="*/ 2147483647 w 79"/>
              <a:gd name="T7" fmla="*/ 0 h 49"/>
              <a:gd name="T8" fmla="*/ 2147483647 w 79"/>
              <a:gd name="T9" fmla="*/ 2147483647 h 49"/>
              <a:gd name="T10" fmla="*/ 2147483647 w 79"/>
              <a:gd name="T11" fmla="*/ 2147483647 h 49"/>
              <a:gd name="T12" fmla="*/ 2147483647 w 79"/>
              <a:gd name="T13" fmla="*/ 2147483647 h 49"/>
              <a:gd name="T14" fmla="*/ 0 60000 65536"/>
              <a:gd name="T15" fmla="*/ 0 60000 65536"/>
              <a:gd name="T16" fmla="*/ 0 60000 65536"/>
              <a:gd name="T17" fmla="*/ 0 60000 65536"/>
              <a:gd name="T18" fmla="*/ 0 60000 65536"/>
              <a:gd name="T19" fmla="*/ 0 60000 65536"/>
              <a:gd name="T20" fmla="*/ 0 60000 65536"/>
              <a:gd name="T21" fmla="*/ 0 w 79"/>
              <a:gd name="T22" fmla="*/ 0 h 49"/>
              <a:gd name="T23" fmla="*/ 79 w 79"/>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9">
                <a:moveTo>
                  <a:pt x="17" y="49"/>
                </a:moveTo>
                <a:lnTo>
                  <a:pt x="0" y="25"/>
                </a:lnTo>
                <a:lnTo>
                  <a:pt x="11" y="17"/>
                </a:lnTo>
                <a:lnTo>
                  <a:pt x="36" y="0"/>
                </a:lnTo>
                <a:lnTo>
                  <a:pt x="54" y="25"/>
                </a:lnTo>
                <a:lnTo>
                  <a:pt x="79" y="7"/>
                </a:lnTo>
                <a:lnTo>
                  <a:pt x="17" y="49"/>
                </a:lnTo>
                <a:close/>
              </a:path>
            </a:pathLst>
          </a:custGeom>
          <a:solidFill>
            <a:srgbClr val="000000"/>
          </a:solidFill>
          <a:ln w="0">
            <a:solidFill>
              <a:srgbClr val="000000"/>
            </a:solidFill>
            <a:round/>
            <a:headEnd/>
            <a:tailEnd/>
          </a:ln>
        </p:spPr>
        <p:txBody>
          <a:bodyPr/>
          <a:lstStyle/>
          <a:p>
            <a:endParaRPr lang="en-US"/>
          </a:p>
        </p:txBody>
      </p:sp>
      <p:sp>
        <p:nvSpPr>
          <p:cNvPr id="68565" name="Freeform 979"/>
          <p:cNvSpPr>
            <a:spLocks noChangeAspect="1"/>
          </p:cNvSpPr>
          <p:nvPr/>
        </p:nvSpPr>
        <p:spPr bwMode="auto">
          <a:xfrm>
            <a:off x="8893175" y="3829050"/>
            <a:ext cx="28575" cy="19050"/>
          </a:xfrm>
          <a:custGeom>
            <a:avLst/>
            <a:gdLst>
              <a:gd name="T0" fmla="*/ 2147483647 w 80"/>
              <a:gd name="T1" fmla="*/ 2147483647 h 51"/>
              <a:gd name="T2" fmla="*/ 0 w 80"/>
              <a:gd name="T3" fmla="*/ 2147483647 h 51"/>
              <a:gd name="T4" fmla="*/ 2147483647 w 80"/>
              <a:gd name="T5" fmla="*/ 2147483647 h 51"/>
              <a:gd name="T6" fmla="*/ 2147483647 w 80"/>
              <a:gd name="T7" fmla="*/ 0 h 51"/>
              <a:gd name="T8" fmla="*/ 2147483647 w 80"/>
              <a:gd name="T9" fmla="*/ 2147483647 h 51"/>
              <a:gd name="T10" fmla="*/ 2147483647 w 80"/>
              <a:gd name="T11" fmla="*/ 2147483647 h 51"/>
              <a:gd name="T12" fmla="*/ 2147483647 w 80"/>
              <a:gd name="T13" fmla="*/ 2147483647 h 51"/>
              <a:gd name="T14" fmla="*/ 0 60000 65536"/>
              <a:gd name="T15" fmla="*/ 0 60000 65536"/>
              <a:gd name="T16" fmla="*/ 0 60000 65536"/>
              <a:gd name="T17" fmla="*/ 0 60000 65536"/>
              <a:gd name="T18" fmla="*/ 0 60000 65536"/>
              <a:gd name="T19" fmla="*/ 0 60000 65536"/>
              <a:gd name="T20" fmla="*/ 0 60000 65536"/>
              <a:gd name="T21" fmla="*/ 0 w 80"/>
              <a:gd name="T22" fmla="*/ 0 h 51"/>
              <a:gd name="T23" fmla="*/ 80 w 80"/>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51">
                <a:moveTo>
                  <a:pt x="18" y="51"/>
                </a:moveTo>
                <a:lnTo>
                  <a:pt x="0" y="26"/>
                </a:lnTo>
                <a:lnTo>
                  <a:pt x="11" y="17"/>
                </a:lnTo>
                <a:lnTo>
                  <a:pt x="37" y="0"/>
                </a:lnTo>
                <a:lnTo>
                  <a:pt x="54" y="25"/>
                </a:lnTo>
                <a:lnTo>
                  <a:pt x="80" y="7"/>
                </a:lnTo>
                <a:lnTo>
                  <a:pt x="18" y="51"/>
                </a:lnTo>
                <a:close/>
              </a:path>
            </a:pathLst>
          </a:custGeom>
          <a:solidFill>
            <a:srgbClr val="000000"/>
          </a:solidFill>
          <a:ln w="0">
            <a:solidFill>
              <a:srgbClr val="000000"/>
            </a:solidFill>
            <a:round/>
            <a:headEnd/>
            <a:tailEnd/>
          </a:ln>
        </p:spPr>
        <p:txBody>
          <a:bodyPr/>
          <a:lstStyle/>
          <a:p>
            <a:endParaRPr lang="en-US"/>
          </a:p>
        </p:txBody>
      </p:sp>
      <p:sp>
        <p:nvSpPr>
          <p:cNvPr id="68566" name="Freeform 980"/>
          <p:cNvSpPr>
            <a:spLocks noChangeAspect="1"/>
          </p:cNvSpPr>
          <p:nvPr/>
        </p:nvSpPr>
        <p:spPr bwMode="auto">
          <a:xfrm>
            <a:off x="8907463" y="3821113"/>
            <a:ext cx="17462" cy="14287"/>
          </a:xfrm>
          <a:custGeom>
            <a:avLst/>
            <a:gdLst>
              <a:gd name="T0" fmla="*/ 2147483647 w 53"/>
              <a:gd name="T1" fmla="*/ 2147483647 h 50"/>
              <a:gd name="T2" fmla="*/ 0 w 53"/>
              <a:gd name="T3" fmla="*/ 2147483647 h 50"/>
              <a:gd name="T4" fmla="*/ 2147483647 w 53"/>
              <a:gd name="T5" fmla="*/ 0 h 50"/>
              <a:gd name="T6" fmla="*/ 2147483647 w 53"/>
              <a:gd name="T7" fmla="*/ 0 h 50"/>
              <a:gd name="T8" fmla="*/ 2147483647 w 53"/>
              <a:gd name="T9" fmla="*/ 2147483647 h 50"/>
              <a:gd name="T10" fmla="*/ 2147483647 w 53"/>
              <a:gd name="T11" fmla="*/ 2147483647 h 50"/>
              <a:gd name="T12" fmla="*/ 2147483647 w 53"/>
              <a:gd name="T13" fmla="*/ 2147483647 h 50"/>
              <a:gd name="T14" fmla="*/ 0 60000 65536"/>
              <a:gd name="T15" fmla="*/ 0 60000 65536"/>
              <a:gd name="T16" fmla="*/ 0 60000 65536"/>
              <a:gd name="T17" fmla="*/ 0 60000 65536"/>
              <a:gd name="T18" fmla="*/ 0 60000 65536"/>
              <a:gd name="T19" fmla="*/ 0 60000 65536"/>
              <a:gd name="T20" fmla="*/ 0 60000 65536"/>
              <a:gd name="T21" fmla="*/ 0 w 53"/>
              <a:gd name="T22" fmla="*/ 0 h 50"/>
              <a:gd name="T23" fmla="*/ 53 w 53"/>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50">
                <a:moveTo>
                  <a:pt x="17" y="50"/>
                </a:moveTo>
                <a:lnTo>
                  <a:pt x="0" y="25"/>
                </a:lnTo>
                <a:lnTo>
                  <a:pt x="36" y="0"/>
                </a:lnTo>
                <a:lnTo>
                  <a:pt x="53" y="25"/>
                </a:lnTo>
                <a:lnTo>
                  <a:pt x="17" y="50"/>
                </a:lnTo>
                <a:close/>
              </a:path>
            </a:pathLst>
          </a:custGeom>
          <a:solidFill>
            <a:srgbClr val="000000"/>
          </a:solidFill>
          <a:ln w="0">
            <a:solidFill>
              <a:srgbClr val="000000"/>
            </a:solidFill>
            <a:round/>
            <a:headEnd/>
            <a:tailEnd/>
          </a:ln>
        </p:spPr>
        <p:txBody>
          <a:bodyPr/>
          <a:lstStyle/>
          <a:p>
            <a:endParaRPr lang="en-US"/>
          </a:p>
        </p:txBody>
      </p:sp>
      <p:sp>
        <p:nvSpPr>
          <p:cNvPr id="68567" name="Freeform 981"/>
          <p:cNvSpPr>
            <a:spLocks noChangeAspect="1"/>
          </p:cNvSpPr>
          <p:nvPr/>
        </p:nvSpPr>
        <p:spPr bwMode="auto">
          <a:xfrm>
            <a:off x="8920163" y="3811588"/>
            <a:ext cx="15875" cy="17462"/>
          </a:xfrm>
          <a:custGeom>
            <a:avLst/>
            <a:gdLst>
              <a:gd name="T0" fmla="*/ 2147483647 w 53"/>
              <a:gd name="T1" fmla="*/ 2147483647 h 50"/>
              <a:gd name="T2" fmla="*/ 0 w 53"/>
              <a:gd name="T3" fmla="*/ 2147483647 h 50"/>
              <a:gd name="T4" fmla="*/ 2147483647 w 53"/>
              <a:gd name="T5" fmla="*/ 0 h 50"/>
              <a:gd name="T6" fmla="*/ 2147483647 w 53"/>
              <a:gd name="T7" fmla="*/ 2147483647 h 50"/>
              <a:gd name="T8" fmla="*/ 2147483647 w 53"/>
              <a:gd name="T9" fmla="*/ 2147483647 h 50"/>
              <a:gd name="T10" fmla="*/ 0 60000 65536"/>
              <a:gd name="T11" fmla="*/ 0 60000 65536"/>
              <a:gd name="T12" fmla="*/ 0 60000 65536"/>
              <a:gd name="T13" fmla="*/ 0 60000 65536"/>
              <a:gd name="T14" fmla="*/ 0 60000 65536"/>
              <a:gd name="T15" fmla="*/ 0 w 53"/>
              <a:gd name="T16" fmla="*/ 0 h 50"/>
              <a:gd name="T17" fmla="*/ 53 w 53"/>
              <a:gd name="T18" fmla="*/ 50 h 50"/>
            </a:gdLst>
            <a:ahLst/>
            <a:cxnLst>
              <a:cxn ang="T10">
                <a:pos x="T0" y="T1"/>
              </a:cxn>
              <a:cxn ang="T11">
                <a:pos x="T2" y="T3"/>
              </a:cxn>
              <a:cxn ang="T12">
                <a:pos x="T4" y="T5"/>
              </a:cxn>
              <a:cxn ang="T13">
                <a:pos x="T6" y="T7"/>
              </a:cxn>
              <a:cxn ang="T14">
                <a:pos x="T8" y="T9"/>
              </a:cxn>
            </a:cxnLst>
            <a:rect l="T15" t="T16" r="T17" b="T18"/>
            <a:pathLst>
              <a:path w="53" h="50">
                <a:moveTo>
                  <a:pt x="17" y="50"/>
                </a:moveTo>
                <a:lnTo>
                  <a:pt x="0" y="25"/>
                </a:lnTo>
                <a:lnTo>
                  <a:pt x="37" y="0"/>
                </a:lnTo>
                <a:lnTo>
                  <a:pt x="53" y="25"/>
                </a:lnTo>
                <a:lnTo>
                  <a:pt x="17" y="50"/>
                </a:lnTo>
                <a:close/>
              </a:path>
            </a:pathLst>
          </a:custGeom>
          <a:solidFill>
            <a:srgbClr val="000000"/>
          </a:solidFill>
          <a:ln w="0">
            <a:solidFill>
              <a:srgbClr val="000000"/>
            </a:solidFill>
            <a:round/>
            <a:headEnd/>
            <a:tailEnd/>
          </a:ln>
        </p:spPr>
        <p:txBody>
          <a:bodyPr/>
          <a:lstStyle/>
          <a:p>
            <a:endParaRPr lang="en-US"/>
          </a:p>
        </p:txBody>
      </p:sp>
      <p:sp>
        <p:nvSpPr>
          <p:cNvPr id="68568" name="Freeform 982"/>
          <p:cNvSpPr>
            <a:spLocks noChangeAspect="1"/>
          </p:cNvSpPr>
          <p:nvPr/>
        </p:nvSpPr>
        <p:spPr bwMode="auto">
          <a:xfrm>
            <a:off x="8928100" y="3811588"/>
            <a:ext cx="9525" cy="9525"/>
          </a:xfrm>
          <a:custGeom>
            <a:avLst/>
            <a:gdLst>
              <a:gd name="T0" fmla="*/ 2147483647 w 25"/>
              <a:gd name="T1" fmla="*/ 2147483647 h 27"/>
              <a:gd name="T2" fmla="*/ 2147483647 w 25"/>
              <a:gd name="T3" fmla="*/ 2147483647 h 27"/>
              <a:gd name="T4" fmla="*/ 2147483647 w 25"/>
              <a:gd name="T5" fmla="*/ 2147483647 h 27"/>
              <a:gd name="T6" fmla="*/ 2147483647 w 25"/>
              <a:gd name="T7" fmla="*/ 2147483647 h 27"/>
              <a:gd name="T8" fmla="*/ 2147483647 w 25"/>
              <a:gd name="T9" fmla="*/ 2147483647 h 27"/>
              <a:gd name="T10" fmla="*/ 2147483647 w 25"/>
              <a:gd name="T11" fmla="*/ 2147483647 h 27"/>
              <a:gd name="T12" fmla="*/ 2147483647 w 25"/>
              <a:gd name="T13" fmla="*/ 2147483647 h 27"/>
              <a:gd name="T14" fmla="*/ 2147483647 w 25"/>
              <a:gd name="T15" fmla="*/ 2147483647 h 27"/>
              <a:gd name="T16" fmla="*/ 2147483647 w 25"/>
              <a:gd name="T17" fmla="*/ 2147483647 h 27"/>
              <a:gd name="T18" fmla="*/ 2147483647 w 25"/>
              <a:gd name="T19" fmla="*/ 2147483647 h 27"/>
              <a:gd name="T20" fmla="*/ 2147483647 w 25"/>
              <a:gd name="T21" fmla="*/ 2147483647 h 27"/>
              <a:gd name="T22" fmla="*/ 2147483647 w 25"/>
              <a:gd name="T23" fmla="*/ 2147483647 h 27"/>
              <a:gd name="T24" fmla="*/ 2147483647 w 25"/>
              <a:gd name="T25" fmla="*/ 2147483647 h 27"/>
              <a:gd name="T26" fmla="*/ 0 w 25"/>
              <a:gd name="T27" fmla="*/ 2147483647 h 27"/>
              <a:gd name="T28" fmla="*/ 0 w 25"/>
              <a:gd name="T29" fmla="*/ 2147483647 h 27"/>
              <a:gd name="T30" fmla="*/ 0 w 25"/>
              <a:gd name="T31" fmla="*/ 2147483647 h 27"/>
              <a:gd name="T32" fmla="*/ 2147483647 w 25"/>
              <a:gd name="T33" fmla="*/ 2147483647 h 27"/>
              <a:gd name="T34" fmla="*/ 2147483647 w 25"/>
              <a:gd name="T35" fmla="*/ 2147483647 h 27"/>
              <a:gd name="T36" fmla="*/ 2147483647 w 25"/>
              <a:gd name="T37" fmla="*/ 2147483647 h 27"/>
              <a:gd name="T38" fmla="*/ 2147483647 w 25"/>
              <a:gd name="T39" fmla="*/ 0 h 27"/>
              <a:gd name="T40" fmla="*/ 2147483647 w 25"/>
              <a:gd name="T41" fmla="*/ 0 h 27"/>
              <a:gd name="T42" fmla="*/ 2147483647 w 25"/>
              <a:gd name="T43" fmla="*/ 2147483647 h 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
              <a:gd name="T67" fmla="*/ 0 h 27"/>
              <a:gd name="T68" fmla="*/ 25 w 25"/>
              <a:gd name="T69" fmla="*/ 27 h 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 h="27">
                <a:moveTo>
                  <a:pt x="25" y="23"/>
                </a:moveTo>
                <a:lnTo>
                  <a:pt x="25" y="23"/>
                </a:lnTo>
                <a:lnTo>
                  <a:pt x="23" y="25"/>
                </a:lnTo>
                <a:lnTo>
                  <a:pt x="20" y="26"/>
                </a:lnTo>
                <a:lnTo>
                  <a:pt x="18" y="27"/>
                </a:lnTo>
                <a:lnTo>
                  <a:pt x="15" y="27"/>
                </a:lnTo>
                <a:lnTo>
                  <a:pt x="13" y="27"/>
                </a:lnTo>
                <a:lnTo>
                  <a:pt x="11" y="26"/>
                </a:lnTo>
                <a:lnTo>
                  <a:pt x="8" y="25"/>
                </a:lnTo>
                <a:lnTo>
                  <a:pt x="6" y="24"/>
                </a:lnTo>
                <a:lnTo>
                  <a:pt x="4" y="22"/>
                </a:lnTo>
                <a:lnTo>
                  <a:pt x="2" y="20"/>
                </a:lnTo>
                <a:lnTo>
                  <a:pt x="1" y="17"/>
                </a:lnTo>
                <a:lnTo>
                  <a:pt x="0" y="14"/>
                </a:lnTo>
                <a:lnTo>
                  <a:pt x="0" y="11"/>
                </a:lnTo>
                <a:lnTo>
                  <a:pt x="0" y="9"/>
                </a:lnTo>
                <a:lnTo>
                  <a:pt x="1" y="7"/>
                </a:lnTo>
                <a:lnTo>
                  <a:pt x="2" y="4"/>
                </a:lnTo>
                <a:lnTo>
                  <a:pt x="3" y="2"/>
                </a:lnTo>
                <a:lnTo>
                  <a:pt x="5" y="0"/>
                </a:lnTo>
                <a:lnTo>
                  <a:pt x="25" y="23"/>
                </a:lnTo>
                <a:close/>
              </a:path>
            </a:pathLst>
          </a:custGeom>
          <a:solidFill>
            <a:srgbClr val="000000"/>
          </a:solidFill>
          <a:ln w="0">
            <a:solidFill>
              <a:srgbClr val="000000"/>
            </a:solidFill>
            <a:round/>
            <a:headEnd/>
            <a:tailEnd/>
          </a:ln>
        </p:spPr>
        <p:txBody>
          <a:bodyPr/>
          <a:lstStyle/>
          <a:p>
            <a:endParaRPr lang="en-US"/>
          </a:p>
        </p:txBody>
      </p:sp>
      <p:sp>
        <p:nvSpPr>
          <p:cNvPr id="68569" name="Freeform 983"/>
          <p:cNvSpPr>
            <a:spLocks noChangeAspect="1"/>
          </p:cNvSpPr>
          <p:nvPr/>
        </p:nvSpPr>
        <p:spPr bwMode="auto">
          <a:xfrm>
            <a:off x="8977313" y="3789363"/>
            <a:ext cx="6350" cy="9525"/>
          </a:xfrm>
          <a:custGeom>
            <a:avLst/>
            <a:gdLst>
              <a:gd name="T0" fmla="*/ 0 w 21"/>
              <a:gd name="T1" fmla="*/ 2147483647 h 30"/>
              <a:gd name="T2" fmla="*/ 0 w 21"/>
              <a:gd name="T3" fmla="*/ 2147483647 h 30"/>
              <a:gd name="T4" fmla="*/ 2147483647 w 21"/>
              <a:gd name="T5" fmla="*/ 0 h 30"/>
              <a:gd name="T6" fmla="*/ 2147483647 w 21"/>
              <a:gd name="T7" fmla="*/ 0 h 30"/>
              <a:gd name="T8" fmla="*/ 2147483647 w 21"/>
              <a:gd name="T9" fmla="*/ 0 h 30"/>
              <a:gd name="T10" fmla="*/ 2147483647 w 21"/>
              <a:gd name="T11" fmla="*/ 2147483647 h 30"/>
              <a:gd name="T12" fmla="*/ 2147483647 w 21"/>
              <a:gd name="T13" fmla="*/ 2147483647 h 30"/>
              <a:gd name="T14" fmla="*/ 2147483647 w 21"/>
              <a:gd name="T15" fmla="*/ 2147483647 h 30"/>
              <a:gd name="T16" fmla="*/ 2147483647 w 21"/>
              <a:gd name="T17" fmla="*/ 2147483647 h 30"/>
              <a:gd name="T18" fmla="*/ 2147483647 w 21"/>
              <a:gd name="T19" fmla="*/ 2147483647 h 30"/>
              <a:gd name="T20" fmla="*/ 2147483647 w 21"/>
              <a:gd name="T21" fmla="*/ 2147483647 h 30"/>
              <a:gd name="T22" fmla="*/ 2147483647 w 21"/>
              <a:gd name="T23" fmla="*/ 2147483647 h 30"/>
              <a:gd name="T24" fmla="*/ 2147483647 w 21"/>
              <a:gd name="T25" fmla="*/ 2147483647 h 30"/>
              <a:gd name="T26" fmla="*/ 2147483647 w 21"/>
              <a:gd name="T27" fmla="*/ 2147483647 h 30"/>
              <a:gd name="T28" fmla="*/ 2147483647 w 21"/>
              <a:gd name="T29" fmla="*/ 2147483647 h 30"/>
              <a:gd name="T30" fmla="*/ 2147483647 w 21"/>
              <a:gd name="T31" fmla="*/ 2147483647 h 30"/>
              <a:gd name="T32" fmla="*/ 2147483647 w 21"/>
              <a:gd name="T33" fmla="*/ 2147483647 h 30"/>
              <a:gd name="T34" fmla="*/ 2147483647 w 21"/>
              <a:gd name="T35" fmla="*/ 2147483647 h 30"/>
              <a:gd name="T36" fmla="*/ 2147483647 w 21"/>
              <a:gd name="T37" fmla="*/ 2147483647 h 30"/>
              <a:gd name="T38" fmla="*/ 2147483647 w 21"/>
              <a:gd name="T39" fmla="*/ 2147483647 h 30"/>
              <a:gd name="T40" fmla="*/ 2147483647 w 21"/>
              <a:gd name="T41" fmla="*/ 2147483647 h 30"/>
              <a:gd name="T42" fmla="*/ 0 w 21"/>
              <a:gd name="T43" fmla="*/ 2147483647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
              <a:gd name="T67" fmla="*/ 0 h 30"/>
              <a:gd name="T68" fmla="*/ 21 w 21"/>
              <a:gd name="T69" fmla="*/ 30 h 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 h="30">
                <a:moveTo>
                  <a:pt x="0" y="1"/>
                </a:moveTo>
                <a:lnTo>
                  <a:pt x="0" y="1"/>
                </a:lnTo>
                <a:lnTo>
                  <a:pt x="3" y="0"/>
                </a:lnTo>
                <a:lnTo>
                  <a:pt x="5" y="0"/>
                </a:lnTo>
                <a:lnTo>
                  <a:pt x="7" y="0"/>
                </a:lnTo>
                <a:lnTo>
                  <a:pt x="10" y="1"/>
                </a:lnTo>
                <a:lnTo>
                  <a:pt x="12" y="2"/>
                </a:lnTo>
                <a:lnTo>
                  <a:pt x="15" y="4"/>
                </a:lnTo>
                <a:lnTo>
                  <a:pt x="16" y="6"/>
                </a:lnTo>
                <a:lnTo>
                  <a:pt x="18" y="8"/>
                </a:lnTo>
                <a:lnTo>
                  <a:pt x="19" y="10"/>
                </a:lnTo>
                <a:lnTo>
                  <a:pt x="21" y="13"/>
                </a:lnTo>
                <a:lnTo>
                  <a:pt x="21" y="15"/>
                </a:lnTo>
                <a:lnTo>
                  <a:pt x="21" y="17"/>
                </a:lnTo>
                <a:lnTo>
                  <a:pt x="19" y="20"/>
                </a:lnTo>
                <a:lnTo>
                  <a:pt x="18" y="22"/>
                </a:lnTo>
                <a:lnTo>
                  <a:pt x="16" y="25"/>
                </a:lnTo>
                <a:lnTo>
                  <a:pt x="14" y="26"/>
                </a:lnTo>
                <a:lnTo>
                  <a:pt x="12" y="29"/>
                </a:lnTo>
                <a:lnTo>
                  <a:pt x="10" y="30"/>
                </a:lnTo>
                <a:lnTo>
                  <a:pt x="0" y="1"/>
                </a:lnTo>
                <a:close/>
              </a:path>
            </a:pathLst>
          </a:custGeom>
          <a:solidFill>
            <a:srgbClr val="000000"/>
          </a:solidFill>
          <a:ln w="0">
            <a:solidFill>
              <a:srgbClr val="000000"/>
            </a:solidFill>
            <a:round/>
            <a:headEnd/>
            <a:tailEnd/>
          </a:ln>
        </p:spPr>
        <p:txBody>
          <a:bodyPr/>
          <a:lstStyle/>
          <a:p>
            <a:endParaRPr lang="en-US"/>
          </a:p>
        </p:txBody>
      </p:sp>
      <p:sp>
        <p:nvSpPr>
          <p:cNvPr id="68570" name="Freeform 984"/>
          <p:cNvSpPr>
            <a:spLocks noChangeAspect="1"/>
          </p:cNvSpPr>
          <p:nvPr/>
        </p:nvSpPr>
        <p:spPr bwMode="auto">
          <a:xfrm>
            <a:off x="8929688" y="3806825"/>
            <a:ext cx="11112" cy="14288"/>
          </a:xfrm>
          <a:custGeom>
            <a:avLst/>
            <a:gdLst>
              <a:gd name="T0" fmla="*/ 2147483647 w 31"/>
              <a:gd name="T1" fmla="*/ 2147483647 h 36"/>
              <a:gd name="T2" fmla="*/ 0 w 31"/>
              <a:gd name="T3" fmla="*/ 2147483647 h 36"/>
              <a:gd name="T4" fmla="*/ 2147483647 w 31"/>
              <a:gd name="T5" fmla="*/ 2147483647 h 36"/>
              <a:gd name="T6" fmla="*/ 2147483647 w 31"/>
              <a:gd name="T7" fmla="*/ 0 h 36"/>
              <a:gd name="T8" fmla="*/ 2147483647 w 31"/>
              <a:gd name="T9" fmla="*/ 2147483647 h 36"/>
              <a:gd name="T10" fmla="*/ 2147483647 w 31"/>
              <a:gd name="T11" fmla="*/ 2147483647 h 36"/>
              <a:gd name="T12" fmla="*/ 2147483647 w 31"/>
              <a:gd name="T13" fmla="*/ 2147483647 h 36"/>
              <a:gd name="T14" fmla="*/ 0 60000 65536"/>
              <a:gd name="T15" fmla="*/ 0 60000 65536"/>
              <a:gd name="T16" fmla="*/ 0 60000 65536"/>
              <a:gd name="T17" fmla="*/ 0 60000 65536"/>
              <a:gd name="T18" fmla="*/ 0 60000 65536"/>
              <a:gd name="T19" fmla="*/ 0 60000 65536"/>
              <a:gd name="T20" fmla="*/ 0 60000 65536"/>
              <a:gd name="T21" fmla="*/ 0 w 31"/>
              <a:gd name="T22" fmla="*/ 0 h 36"/>
              <a:gd name="T23" fmla="*/ 31 w 31"/>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6">
                <a:moveTo>
                  <a:pt x="20" y="36"/>
                </a:moveTo>
                <a:lnTo>
                  <a:pt x="0" y="13"/>
                </a:lnTo>
                <a:lnTo>
                  <a:pt x="12" y="1"/>
                </a:lnTo>
                <a:lnTo>
                  <a:pt x="14" y="0"/>
                </a:lnTo>
                <a:lnTo>
                  <a:pt x="29" y="27"/>
                </a:lnTo>
                <a:lnTo>
                  <a:pt x="31" y="26"/>
                </a:lnTo>
                <a:lnTo>
                  <a:pt x="20" y="36"/>
                </a:lnTo>
                <a:close/>
              </a:path>
            </a:pathLst>
          </a:custGeom>
          <a:solidFill>
            <a:srgbClr val="000000"/>
          </a:solidFill>
          <a:ln w="0">
            <a:solidFill>
              <a:srgbClr val="000000"/>
            </a:solidFill>
            <a:round/>
            <a:headEnd/>
            <a:tailEnd/>
          </a:ln>
        </p:spPr>
        <p:txBody>
          <a:bodyPr/>
          <a:lstStyle/>
          <a:p>
            <a:endParaRPr lang="en-US"/>
          </a:p>
        </p:txBody>
      </p:sp>
      <p:sp>
        <p:nvSpPr>
          <p:cNvPr id="68571" name="Freeform 985"/>
          <p:cNvSpPr>
            <a:spLocks noChangeAspect="1"/>
          </p:cNvSpPr>
          <p:nvPr/>
        </p:nvSpPr>
        <p:spPr bwMode="auto">
          <a:xfrm>
            <a:off x="8936038" y="3803650"/>
            <a:ext cx="9525" cy="12700"/>
          </a:xfrm>
          <a:custGeom>
            <a:avLst/>
            <a:gdLst>
              <a:gd name="T0" fmla="*/ 2147483647 w 29"/>
              <a:gd name="T1" fmla="*/ 2147483647 h 38"/>
              <a:gd name="T2" fmla="*/ 0 w 29"/>
              <a:gd name="T3" fmla="*/ 2147483647 h 38"/>
              <a:gd name="T4" fmla="*/ 2147483647 w 29"/>
              <a:gd name="T5" fmla="*/ 0 h 38"/>
              <a:gd name="T6" fmla="*/ 2147483647 w 29"/>
              <a:gd name="T7" fmla="*/ 2147483647 h 38"/>
              <a:gd name="T8" fmla="*/ 2147483647 w 29"/>
              <a:gd name="T9" fmla="*/ 2147483647 h 38"/>
              <a:gd name="T10" fmla="*/ 2147483647 w 29"/>
              <a:gd name="T11" fmla="*/ 2147483647 h 38"/>
              <a:gd name="T12" fmla="*/ 2147483647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15" y="38"/>
                </a:moveTo>
                <a:lnTo>
                  <a:pt x="0" y="11"/>
                </a:lnTo>
                <a:lnTo>
                  <a:pt x="20" y="0"/>
                </a:lnTo>
                <a:lnTo>
                  <a:pt x="17" y="1"/>
                </a:lnTo>
                <a:lnTo>
                  <a:pt x="29" y="30"/>
                </a:lnTo>
                <a:lnTo>
                  <a:pt x="26" y="31"/>
                </a:lnTo>
                <a:lnTo>
                  <a:pt x="15" y="38"/>
                </a:lnTo>
                <a:close/>
              </a:path>
            </a:pathLst>
          </a:custGeom>
          <a:solidFill>
            <a:srgbClr val="000000"/>
          </a:solidFill>
          <a:ln w="0">
            <a:solidFill>
              <a:srgbClr val="000000"/>
            </a:solidFill>
            <a:round/>
            <a:headEnd/>
            <a:tailEnd/>
          </a:ln>
        </p:spPr>
        <p:txBody>
          <a:bodyPr/>
          <a:lstStyle/>
          <a:p>
            <a:endParaRPr lang="en-US"/>
          </a:p>
        </p:txBody>
      </p:sp>
      <p:sp>
        <p:nvSpPr>
          <p:cNvPr id="68572" name="Freeform 986"/>
          <p:cNvSpPr>
            <a:spLocks noChangeAspect="1"/>
          </p:cNvSpPr>
          <p:nvPr/>
        </p:nvSpPr>
        <p:spPr bwMode="auto">
          <a:xfrm>
            <a:off x="8940800" y="3802063"/>
            <a:ext cx="9525" cy="12700"/>
          </a:xfrm>
          <a:custGeom>
            <a:avLst/>
            <a:gdLst>
              <a:gd name="T0" fmla="*/ 2147483647 w 30"/>
              <a:gd name="T1" fmla="*/ 2147483647 h 37"/>
              <a:gd name="T2" fmla="*/ 0 w 30"/>
              <a:gd name="T3" fmla="*/ 2147483647 h 37"/>
              <a:gd name="T4" fmla="*/ 2147483647 w 30"/>
              <a:gd name="T5" fmla="*/ 0 h 37"/>
              <a:gd name="T6" fmla="*/ 2147483647 w 30"/>
              <a:gd name="T7" fmla="*/ 0 h 37"/>
              <a:gd name="T8" fmla="*/ 2147483647 w 30"/>
              <a:gd name="T9" fmla="*/ 2147483647 h 37"/>
              <a:gd name="T10" fmla="*/ 2147483647 w 30"/>
              <a:gd name="T11" fmla="*/ 2147483647 h 37"/>
              <a:gd name="T12" fmla="*/ 2147483647 w 30"/>
              <a:gd name="T13" fmla="*/ 2147483647 h 37"/>
              <a:gd name="T14" fmla="*/ 0 60000 65536"/>
              <a:gd name="T15" fmla="*/ 0 60000 65536"/>
              <a:gd name="T16" fmla="*/ 0 60000 65536"/>
              <a:gd name="T17" fmla="*/ 0 60000 65536"/>
              <a:gd name="T18" fmla="*/ 0 60000 65536"/>
              <a:gd name="T19" fmla="*/ 0 60000 65536"/>
              <a:gd name="T20" fmla="*/ 0 60000 65536"/>
              <a:gd name="T21" fmla="*/ 0 w 30"/>
              <a:gd name="T22" fmla="*/ 0 h 37"/>
              <a:gd name="T23" fmla="*/ 30 w 30"/>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7">
                <a:moveTo>
                  <a:pt x="12" y="37"/>
                </a:moveTo>
                <a:lnTo>
                  <a:pt x="0" y="8"/>
                </a:lnTo>
                <a:lnTo>
                  <a:pt x="18" y="0"/>
                </a:lnTo>
                <a:lnTo>
                  <a:pt x="30" y="29"/>
                </a:lnTo>
                <a:lnTo>
                  <a:pt x="12" y="37"/>
                </a:lnTo>
                <a:close/>
              </a:path>
            </a:pathLst>
          </a:custGeom>
          <a:solidFill>
            <a:srgbClr val="000000"/>
          </a:solidFill>
          <a:ln w="0">
            <a:solidFill>
              <a:srgbClr val="000000"/>
            </a:solidFill>
            <a:round/>
            <a:headEnd/>
            <a:tailEnd/>
          </a:ln>
        </p:spPr>
        <p:txBody>
          <a:bodyPr/>
          <a:lstStyle/>
          <a:p>
            <a:endParaRPr lang="en-US"/>
          </a:p>
        </p:txBody>
      </p:sp>
      <p:sp>
        <p:nvSpPr>
          <p:cNvPr id="68573" name="Freeform 987"/>
          <p:cNvSpPr>
            <a:spLocks noChangeAspect="1"/>
          </p:cNvSpPr>
          <p:nvPr/>
        </p:nvSpPr>
        <p:spPr bwMode="auto">
          <a:xfrm>
            <a:off x="8945563" y="3797300"/>
            <a:ext cx="15875" cy="14288"/>
          </a:xfrm>
          <a:custGeom>
            <a:avLst/>
            <a:gdLst>
              <a:gd name="T0" fmla="*/ 2147483647 w 38"/>
              <a:gd name="T1" fmla="*/ 2147483647 h 38"/>
              <a:gd name="T2" fmla="*/ 0 w 38"/>
              <a:gd name="T3" fmla="*/ 2147483647 h 38"/>
              <a:gd name="T4" fmla="*/ 2147483647 w 38"/>
              <a:gd name="T5" fmla="*/ 2147483647 h 38"/>
              <a:gd name="T6" fmla="*/ 2147483647 w 38"/>
              <a:gd name="T7" fmla="*/ 0 h 38"/>
              <a:gd name="T8" fmla="*/ 2147483647 w 38"/>
              <a:gd name="T9" fmla="*/ 2147483647 h 38"/>
              <a:gd name="T10" fmla="*/ 2147483647 w 38"/>
              <a:gd name="T11" fmla="*/ 2147483647 h 38"/>
              <a:gd name="T12" fmla="*/ 2147483647 w 38"/>
              <a:gd name="T13" fmla="*/ 2147483647 h 38"/>
              <a:gd name="T14" fmla="*/ 0 60000 65536"/>
              <a:gd name="T15" fmla="*/ 0 60000 65536"/>
              <a:gd name="T16" fmla="*/ 0 60000 65536"/>
              <a:gd name="T17" fmla="*/ 0 60000 65536"/>
              <a:gd name="T18" fmla="*/ 0 60000 65536"/>
              <a:gd name="T19" fmla="*/ 0 60000 65536"/>
              <a:gd name="T20" fmla="*/ 0 60000 65536"/>
              <a:gd name="T21" fmla="*/ 0 w 38"/>
              <a:gd name="T22" fmla="*/ 0 h 38"/>
              <a:gd name="T23" fmla="*/ 38 w 38"/>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38">
                <a:moveTo>
                  <a:pt x="12" y="38"/>
                </a:moveTo>
                <a:lnTo>
                  <a:pt x="0" y="9"/>
                </a:lnTo>
                <a:lnTo>
                  <a:pt x="11" y="4"/>
                </a:lnTo>
                <a:lnTo>
                  <a:pt x="19" y="0"/>
                </a:lnTo>
                <a:lnTo>
                  <a:pt x="30" y="30"/>
                </a:lnTo>
                <a:lnTo>
                  <a:pt x="38" y="26"/>
                </a:lnTo>
                <a:lnTo>
                  <a:pt x="12" y="38"/>
                </a:lnTo>
                <a:close/>
              </a:path>
            </a:pathLst>
          </a:custGeom>
          <a:solidFill>
            <a:srgbClr val="000000"/>
          </a:solidFill>
          <a:ln w="0">
            <a:solidFill>
              <a:srgbClr val="000000"/>
            </a:solidFill>
            <a:round/>
            <a:headEnd/>
            <a:tailEnd/>
          </a:ln>
        </p:spPr>
        <p:txBody>
          <a:bodyPr/>
          <a:lstStyle/>
          <a:p>
            <a:endParaRPr lang="en-US"/>
          </a:p>
        </p:txBody>
      </p:sp>
      <p:sp>
        <p:nvSpPr>
          <p:cNvPr id="68574" name="Freeform 988"/>
          <p:cNvSpPr>
            <a:spLocks noChangeAspect="1"/>
          </p:cNvSpPr>
          <p:nvPr/>
        </p:nvSpPr>
        <p:spPr bwMode="auto">
          <a:xfrm>
            <a:off x="8955088" y="3795713"/>
            <a:ext cx="9525" cy="11112"/>
          </a:xfrm>
          <a:custGeom>
            <a:avLst/>
            <a:gdLst>
              <a:gd name="T0" fmla="*/ 2147483647 w 29"/>
              <a:gd name="T1" fmla="*/ 2147483647 h 37"/>
              <a:gd name="T2" fmla="*/ 0 w 29"/>
              <a:gd name="T3" fmla="*/ 2147483647 h 37"/>
              <a:gd name="T4" fmla="*/ 2147483647 w 29"/>
              <a:gd name="T5" fmla="*/ 0 h 37"/>
              <a:gd name="T6" fmla="*/ 2147483647 w 29"/>
              <a:gd name="T7" fmla="*/ 0 h 37"/>
              <a:gd name="T8" fmla="*/ 2147483647 w 29"/>
              <a:gd name="T9" fmla="*/ 2147483647 h 37"/>
              <a:gd name="T10" fmla="*/ 2147483647 w 29"/>
              <a:gd name="T11" fmla="*/ 2147483647 h 37"/>
              <a:gd name="T12" fmla="*/ 2147483647 w 29"/>
              <a:gd name="T13" fmla="*/ 2147483647 h 37"/>
              <a:gd name="T14" fmla="*/ 0 60000 65536"/>
              <a:gd name="T15" fmla="*/ 0 60000 65536"/>
              <a:gd name="T16" fmla="*/ 0 60000 65536"/>
              <a:gd name="T17" fmla="*/ 0 60000 65536"/>
              <a:gd name="T18" fmla="*/ 0 60000 65536"/>
              <a:gd name="T19" fmla="*/ 0 60000 65536"/>
              <a:gd name="T20" fmla="*/ 0 60000 65536"/>
              <a:gd name="T21" fmla="*/ 0 w 29"/>
              <a:gd name="T22" fmla="*/ 0 h 37"/>
              <a:gd name="T23" fmla="*/ 29 w 29"/>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7">
                <a:moveTo>
                  <a:pt x="11" y="37"/>
                </a:moveTo>
                <a:lnTo>
                  <a:pt x="0" y="7"/>
                </a:lnTo>
                <a:lnTo>
                  <a:pt x="19" y="0"/>
                </a:lnTo>
                <a:lnTo>
                  <a:pt x="29" y="29"/>
                </a:lnTo>
                <a:lnTo>
                  <a:pt x="11" y="37"/>
                </a:lnTo>
                <a:close/>
              </a:path>
            </a:pathLst>
          </a:custGeom>
          <a:solidFill>
            <a:srgbClr val="000000"/>
          </a:solidFill>
          <a:ln w="0">
            <a:solidFill>
              <a:srgbClr val="000000"/>
            </a:solidFill>
            <a:round/>
            <a:headEnd/>
            <a:tailEnd/>
          </a:ln>
        </p:spPr>
        <p:txBody>
          <a:bodyPr/>
          <a:lstStyle/>
          <a:p>
            <a:endParaRPr lang="en-US"/>
          </a:p>
        </p:txBody>
      </p:sp>
      <p:sp>
        <p:nvSpPr>
          <p:cNvPr id="68575" name="Freeform 989"/>
          <p:cNvSpPr>
            <a:spLocks noChangeAspect="1"/>
          </p:cNvSpPr>
          <p:nvPr/>
        </p:nvSpPr>
        <p:spPr bwMode="auto">
          <a:xfrm>
            <a:off x="8961438" y="3794125"/>
            <a:ext cx="7937" cy="11113"/>
          </a:xfrm>
          <a:custGeom>
            <a:avLst/>
            <a:gdLst>
              <a:gd name="T0" fmla="*/ 2147483647 w 28"/>
              <a:gd name="T1" fmla="*/ 2147483647 h 35"/>
              <a:gd name="T2" fmla="*/ 0 w 28"/>
              <a:gd name="T3" fmla="*/ 2147483647 h 35"/>
              <a:gd name="T4" fmla="*/ 2147483647 w 28"/>
              <a:gd name="T5" fmla="*/ 0 h 35"/>
              <a:gd name="T6" fmla="*/ 2147483647 w 28"/>
              <a:gd name="T7" fmla="*/ 0 h 35"/>
              <a:gd name="T8" fmla="*/ 2147483647 w 28"/>
              <a:gd name="T9" fmla="*/ 2147483647 h 35"/>
              <a:gd name="T10" fmla="*/ 2147483647 w 28"/>
              <a:gd name="T11" fmla="*/ 2147483647 h 35"/>
              <a:gd name="T12" fmla="*/ 2147483647 w 28"/>
              <a:gd name="T13" fmla="*/ 2147483647 h 35"/>
              <a:gd name="T14" fmla="*/ 0 60000 65536"/>
              <a:gd name="T15" fmla="*/ 0 60000 65536"/>
              <a:gd name="T16" fmla="*/ 0 60000 65536"/>
              <a:gd name="T17" fmla="*/ 0 60000 65536"/>
              <a:gd name="T18" fmla="*/ 0 60000 65536"/>
              <a:gd name="T19" fmla="*/ 0 60000 65536"/>
              <a:gd name="T20" fmla="*/ 0 60000 65536"/>
              <a:gd name="T21" fmla="*/ 0 w 28"/>
              <a:gd name="T22" fmla="*/ 0 h 35"/>
              <a:gd name="T23" fmla="*/ 28 w 28"/>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5">
                <a:moveTo>
                  <a:pt x="10" y="35"/>
                </a:moveTo>
                <a:lnTo>
                  <a:pt x="0" y="6"/>
                </a:lnTo>
                <a:lnTo>
                  <a:pt x="18" y="0"/>
                </a:lnTo>
                <a:lnTo>
                  <a:pt x="28" y="29"/>
                </a:lnTo>
                <a:lnTo>
                  <a:pt x="10" y="35"/>
                </a:lnTo>
                <a:close/>
              </a:path>
            </a:pathLst>
          </a:custGeom>
          <a:solidFill>
            <a:srgbClr val="000000"/>
          </a:solidFill>
          <a:ln w="0">
            <a:solidFill>
              <a:srgbClr val="000000"/>
            </a:solidFill>
            <a:round/>
            <a:headEnd/>
            <a:tailEnd/>
          </a:ln>
        </p:spPr>
        <p:txBody>
          <a:bodyPr/>
          <a:lstStyle/>
          <a:p>
            <a:endParaRPr lang="en-US"/>
          </a:p>
        </p:txBody>
      </p:sp>
      <p:sp>
        <p:nvSpPr>
          <p:cNvPr id="68576" name="Freeform 990"/>
          <p:cNvSpPr>
            <a:spLocks noChangeAspect="1"/>
          </p:cNvSpPr>
          <p:nvPr/>
        </p:nvSpPr>
        <p:spPr bwMode="auto">
          <a:xfrm>
            <a:off x="8967788" y="3790950"/>
            <a:ext cx="7937" cy="12700"/>
          </a:xfrm>
          <a:custGeom>
            <a:avLst/>
            <a:gdLst>
              <a:gd name="T0" fmla="*/ 2147483647 w 27"/>
              <a:gd name="T1" fmla="*/ 2147483647 h 35"/>
              <a:gd name="T2" fmla="*/ 0 w 27"/>
              <a:gd name="T3" fmla="*/ 2147483647 h 35"/>
              <a:gd name="T4" fmla="*/ 2147483647 w 27"/>
              <a:gd name="T5" fmla="*/ 0 h 35"/>
              <a:gd name="T6" fmla="*/ 2147483647 w 27"/>
              <a:gd name="T7" fmla="*/ 0 h 35"/>
              <a:gd name="T8" fmla="*/ 2147483647 w 27"/>
              <a:gd name="T9" fmla="*/ 2147483647 h 35"/>
              <a:gd name="T10" fmla="*/ 2147483647 w 27"/>
              <a:gd name="T11" fmla="*/ 2147483647 h 35"/>
              <a:gd name="T12" fmla="*/ 2147483647 w 27"/>
              <a:gd name="T13" fmla="*/ 2147483647 h 35"/>
              <a:gd name="T14" fmla="*/ 0 60000 65536"/>
              <a:gd name="T15" fmla="*/ 0 60000 65536"/>
              <a:gd name="T16" fmla="*/ 0 60000 65536"/>
              <a:gd name="T17" fmla="*/ 0 60000 65536"/>
              <a:gd name="T18" fmla="*/ 0 60000 65536"/>
              <a:gd name="T19" fmla="*/ 0 60000 65536"/>
              <a:gd name="T20" fmla="*/ 0 60000 65536"/>
              <a:gd name="T21" fmla="*/ 0 w 27"/>
              <a:gd name="T22" fmla="*/ 0 h 35"/>
              <a:gd name="T23" fmla="*/ 27 w 27"/>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35">
                <a:moveTo>
                  <a:pt x="10" y="35"/>
                </a:moveTo>
                <a:lnTo>
                  <a:pt x="0" y="6"/>
                </a:lnTo>
                <a:lnTo>
                  <a:pt x="16" y="0"/>
                </a:lnTo>
                <a:lnTo>
                  <a:pt x="27" y="29"/>
                </a:lnTo>
                <a:lnTo>
                  <a:pt x="10" y="35"/>
                </a:lnTo>
                <a:close/>
              </a:path>
            </a:pathLst>
          </a:custGeom>
          <a:solidFill>
            <a:srgbClr val="000000"/>
          </a:solidFill>
          <a:ln w="0">
            <a:solidFill>
              <a:srgbClr val="000000"/>
            </a:solidFill>
            <a:round/>
            <a:headEnd/>
            <a:tailEnd/>
          </a:ln>
        </p:spPr>
        <p:txBody>
          <a:bodyPr/>
          <a:lstStyle/>
          <a:p>
            <a:endParaRPr lang="en-US"/>
          </a:p>
        </p:txBody>
      </p:sp>
      <p:sp>
        <p:nvSpPr>
          <p:cNvPr id="68577" name="Freeform 991"/>
          <p:cNvSpPr>
            <a:spLocks noChangeAspect="1"/>
          </p:cNvSpPr>
          <p:nvPr/>
        </p:nvSpPr>
        <p:spPr bwMode="auto">
          <a:xfrm>
            <a:off x="8972550" y="3789363"/>
            <a:ext cx="7938" cy="12700"/>
          </a:xfrm>
          <a:custGeom>
            <a:avLst/>
            <a:gdLst>
              <a:gd name="T0" fmla="*/ 2147483647 w 25"/>
              <a:gd name="T1" fmla="*/ 2147483647 h 34"/>
              <a:gd name="T2" fmla="*/ 0 w 25"/>
              <a:gd name="T3" fmla="*/ 2147483647 h 34"/>
              <a:gd name="T4" fmla="*/ 2147483647 w 25"/>
              <a:gd name="T5" fmla="*/ 0 h 34"/>
              <a:gd name="T6" fmla="*/ 2147483647 w 25"/>
              <a:gd name="T7" fmla="*/ 2147483647 h 34"/>
              <a:gd name="T8" fmla="*/ 2147483647 w 25"/>
              <a:gd name="T9" fmla="*/ 2147483647 h 34"/>
              <a:gd name="T10" fmla="*/ 0 60000 65536"/>
              <a:gd name="T11" fmla="*/ 0 60000 65536"/>
              <a:gd name="T12" fmla="*/ 0 60000 65536"/>
              <a:gd name="T13" fmla="*/ 0 60000 65536"/>
              <a:gd name="T14" fmla="*/ 0 60000 65536"/>
              <a:gd name="T15" fmla="*/ 0 w 25"/>
              <a:gd name="T16" fmla="*/ 0 h 34"/>
              <a:gd name="T17" fmla="*/ 25 w 25"/>
              <a:gd name="T18" fmla="*/ 34 h 34"/>
            </a:gdLst>
            <a:ahLst/>
            <a:cxnLst>
              <a:cxn ang="T10">
                <a:pos x="T0" y="T1"/>
              </a:cxn>
              <a:cxn ang="T11">
                <a:pos x="T2" y="T3"/>
              </a:cxn>
              <a:cxn ang="T12">
                <a:pos x="T4" y="T5"/>
              </a:cxn>
              <a:cxn ang="T13">
                <a:pos x="T6" y="T7"/>
              </a:cxn>
              <a:cxn ang="T14">
                <a:pos x="T8" y="T9"/>
              </a:cxn>
            </a:cxnLst>
            <a:rect l="T15" t="T16" r="T17" b="T18"/>
            <a:pathLst>
              <a:path w="25" h="34">
                <a:moveTo>
                  <a:pt x="11" y="34"/>
                </a:moveTo>
                <a:lnTo>
                  <a:pt x="0" y="5"/>
                </a:lnTo>
                <a:lnTo>
                  <a:pt x="15" y="0"/>
                </a:lnTo>
                <a:lnTo>
                  <a:pt x="25" y="29"/>
                </a:lnTo>
                <a:lnTo>
                  <a:pt x="11" y="34"/>
                </a:lnTo>
                <a:close/>
              </a:path>
            </a:pathLst>
          </a:custGeom>
          <a:solidFill>
            <a:srgbClr val="000000"/>
          </a:solidFill>
          <a:ln w="0">
            <a:solidFill>
              <a:srgbClr val="000000"/>
            </a:solidFill>
            <a:round/>
            <a:headEnd/>
            <a:tailEnd/>
          </a:ln>
        </p:spPr>
        <p:txBody>
          <a:bodyPr/>
          <a:lstStyle/>
          <a:p>
            <a:endParaRPr lang="en-US"/>
          </a:p>
        </p:txBody>
      </p:sp>
      <p:sp>
        <p:nvSpPr>
          <p:cNvPr id="68578" name="Freeform 992"/>
          <p:cNvSpPr>
            <a:spLocks noChangeAspect="1"/>
          </p:cNvSpPr>
          <p:nvPr/>
        </p:nvSpPr>
        <p:spPr bwMode="auto">
          <a:xfrm>
            <a:off x="8972550" y="3789363"/>
            <a:ext cx="6350" cy="9525"/>
          </a:xfrm>
          <a:custGeom>
            <a:avLst/>
            <a:gdLst>
              <a:gd name="T0" fmla="*/ 2147483647 w 18"/>
              <a:gd name="T1" fmla="*/ 2147483647 h 31"/>
              <a:gd name="T2" fmla="*/ 2147483647 w 18"/>
              <a:gd name="T3" fmla="*/ 2147483647 h 31"/>
              <a:gd name="T4" fmla="*/ 2147483647 w 18"/>
              <a:gd name="T5" fmla="*/ 2147483647 h 31"/>
              <a:gd name="T6" fmla="*/ 2147483647 w 18"/>
              <a:gd name="T7" fmla="*/ 2147483647 h 31"/>
              <a:gd name="T8" fmla="*/ 2147483647 w 18"/>
              <a:gd name="T9" fmla="*/ 2147483647 h 31"/>
              <a:gd name="T10" fmla="*/ 2147483647 w 18"/>
              <a:gd name="T11" fmla="*/ 2147483647 h 31"/>
              <a:gd name="T12" fmla="*/ 2147483647 w 18"/>
              <a:gd name="T13" fmla="*/ 2147483647 h 31"/>
              <a:gd name="T14" fmla="*/ 2147483647 w 18"/>
              <a:gd name="T15" fmla="*/ 2147483647 h 31"/>
              <a:gd name="T16" fmla="*/ 2147483647 w 18"/>
              <a:gd name="T17" fmla="*/ 2147483647 h 31"/>
              <a:gd name="T18" fmla="*/ 2147483647 w 18"/>
              <a:gd name="T19" fmla="*/ 2147483647 h 31"/>
              <a:gd name="T20" fmla="*/ 0 w 18"/>
              <a:gd name="T21" fmla="*/ 2147483647 h 31"/>
              <a:gd name="T22" fmla="*/ 0 w 18"/>
              <a:gd name="T23" fmla="*/ 2147483647 h 31"/>
              <a:gd name="T24" fmla="*/ 0 w 18"/>
              <a:gd name="T25" fmla="*/ 2147483647 h 31"/>
              <a:gd name="T26" fmla="*/ 2147483647 w 18"/>
              <a:gd name="T27" fmla="*/ 2147483647 h 31"/>
              <a:gd name="T28" fmla="*/ 2147483647 w 18"/>
              <a:gd name="T29" fmla="*/ 2147483647 h 31"/>
              <a:gd name="T30" fmla="*/ 2147483647 w 18"/>
              <a:gd name="T31" fmla="*/ 2147483647 h 31"/>
              <a:gd name="T32" fmla="*/ 2147483647 w 18"/>
              <a:gd name="T33" fmla="*/ 2147483647 h 31"/>
              <a:gd name="T34" fmla="*/ 2147483647 w 18"/>
              <a:gd name="T35" fmla="*/ 2147483647 h 31"/>
              <a:gd name="T36" fmla="*/ 2147483647 w 18"/>
              <a:gd name="T37" fmla="*/ 2147483647 h 31"/>
              <a:gd name="T38" fmla="*/ 2147483647 w 18"/>
              <a:gd name="T39" fmla="*/ 0 h 31"/>
              <a:gd name="T40" fmla="*/ 2147483647 w 18"/>
              <a:gd name="T41" fmla="*/ 0 h 31"/>
              <a:gd name="T42" fmla="*/ 2147483647 w 18"/>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31"/>
              <a:gd name="T68" fmla="*/ 18 w 18"/>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31">
                <a:moveTo>
                  <a:pt x="18" y="31"/>
                </a:moveTo>
                <a:lnTo>
                  <a:pt x="18" y="31"/>
                </a:lnTo>
                <a:lnTo>
                  <a:pt x="16" y="31"/>
                </a:lnTo>
                <a:lnTo>
                  <a:pt x="13" y="31"/>
                </a:lnTo>
                <a:lnTo>
                  <a:pt x="11" y="30"/>
                </a:lnTo>
                <a:lnTo>
                  <a:pt x="8" y="29"/>
                </a:lnTo>
                <a:lnTo>
                  <a:pt x="6" y="26"/>
                </a:lnTo>
                <a:lnTo>
                  <a:pt x="3" y="24"/>
                </a:lnTo>
                <a:lnTo>
                  <a:pt x="2" y="22"/>
                </a:lnTo>
                <a:lnTo>
                  <a:pt x="1" y="19"/>
                </a:lnTo>
                <a:lnTo>
                  <a:pt x="0" y="17"/>
                </a:lnTo>
                <a:lnTo>
                  <a:pt x="0" y="15"/>
                </a:lnTo>
                <a:lnTo>
                  <a:pt x="0" y="12"/>
                </a:lnTo>
                <a:lnTo>
                  <a:pt x="1" y="10"/>
                </a:lnTo>
                <a:lnTo>
                  <a:pt x="2" y="7"/>
                </a:lnTo>
                <a:lnTo>
                  <a:pt x="5" y="5"/>
                </a:lnTo>
                <a:lnTo>
                  <a:pt x="7" y="3"/>
                </a:lnTo>
                <a:lnTo>
                  <a:pt x="9" y="2"/>
                </a:lnTo>
                <a:lnTo>
                  <a:pt x="12" y="1"/>
                </a:lnTo>
                <a:lnTo>
                  <a:pt x="14" y="0"/>
                </a:lnTo>
                <a:lnTo>
                  <a:pt x="18" y="31"/>
                </a:lnTo>
                <a:close/>
              </a:path>
            </a:pathLst>
          </a:custGeom>
          <a:solidFill>
            <a:srgbClr val="000000"/>
          </a:solidFill>
          <a:ln w="0">
            <a:solidFill>
              <a:srgbClr val="000000"/>
            </a:solidFill>
            <a:round/>
            <a:headEnd/>
            <a:tailEnd/>
          </a:ln>
        </p:spPr>
        <p:txBody>
          <a:bodyPr/>
          <a:lstStyle/>
          <a:p>
            <a:endParaRPr lang="en-US"/>
          </a:p>
        </p:txBody>
      </p:sp>
      <p:sp>
        <p:nvSpPr>
          <p:cNvPr id="68579" name="Freeform 993"/>
          <p:cNvSpPr>
            <a:spLocks noChangeAspect="1"/>
          </p:cNvSpPr>
          <p:nvPr/>
        </p:nvSpPr>
        <p:spPr bwMode="auto">
          <a:xfrm>
            <a:off x="9012238" y="3768725"/>
            <a:ext cx="9525" cy="9525"/>
          </a:xfrm>
          <a:custGeom>
            <a:avLst/>
            <a:gdLst>
              <a:gd name="T0" fmla="*/ 0 w 22"/>
              <a:gd name="T1" fmla="*/ 2147483647 h 29"/>
              <a:gd name="T2" fmla="*/ 0 w 22"/>
              <a:gd name="T3" fmla="*/ 2147483647 h 29"/>
              <a:gd name="T4" fmla="*/ 2147483647 w 22"/>
              <a:gd name="T5" fmla="*/ 2147483647 h 29"/>
              <a:gd name="T6" fmla="*/ 2147483647 w 22"/>
              <a:gd name="T7" fmla="*/ 0 h 29"/>
              <a:gd name="T8" fmla="*/ 2147483647 w 22"/>
              <a:gd name="T9" fmla="*/ 0 h 29"/>
              <a:gd name="T10" fmla="*/ 2147483647 w 22"/>
              <a:gd name="T11" fmla="*/ 0 h 29"/>
              <a:gd name="T12" fmla="*/ 2147483647 w 22"/>
              <a:gd name="T13" fmla="*/ 2147483647 h 29"/>
              <a:gd name="T14" fmla="*/ 2147483647 w 22"/>
              <a:gd name="T15" fmla="*/ 2147483647 h 29"/>
              <a:gd name="T16" fmla="*/ 2147483647 w 22"/>
              <a:gd name="T17" fmla="*/ 2147483647 h 29"/>
              <a:gd name="T18" fmla="*/ 2147483647 w 22"/>
              <a:gd name="T19" fmla="*/ 2147483647 h 29"/>
              <a:gd name="T20" fmla="*/ 2147483647 w 22"/>
              <a:gd name="T21" fmla="*/ 2147483647 h 29"/>
              <a:gd name="T22" fmla="*/ 2147483647 w 22"/>
              <a:gd name="T23" fmla="*/ 2147483647 h 29"/>
              <a:gd name="T24" fmla="*/ 2147483647 w 22"/>
              <a:gd name="T25" fmla="*/ 2147483647 h 29"/>
              <a:gd name="T26" fmla="*/ 2147483647 w 22"/>
              <a:gd name="T27" fmla="*/ 2147483647 h 29"/>
              <a:gd name="T28" fmla="*/ 2147483647 w 22"/>
              <a:gd name="T29" fmla="*/ 2147483647 h 29"/>
              <a:gd name="T30" fmla="*/ 2147483647 w 22"/>
              <a:gd name="T31" fmla="*/ 2147483647 h 29"/>
              <a:gd name="T32" fmla="*/ 2147483647 w 22"/>
              <a:gd name="T33" fmla="*/ 2147483647 h 29"/>
              <a:gd name="T34" fmla="*/ 2147483647 w 22"/>
              <a:gd name="T35" fmla="*/ 2147483647 h 29"/>
              <a:gd name="T36" fmla="*/ 2147483647 w 22"/>
              <a:gd name="T37" fmla="*/ 2147483647 h 29"/>
              <a:gd name="T38" fmla="*/ 2147483647 w 22"/>
              <a:gd name="T39" fmla="*/ 2147483647 h 29"/>
              <a:gd name="T40" fmla="*/ 2147483647 w 22"/>
              <a:gd name="T41" fmla="*/ 2147483647 h 29"/>
              <a:gd name="T42" fmla="*/ 0 w 22"/>
              <a:gd name="T43" fmla="*/ 2147483647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
              <a:gd name="T67" fmla="*/ 0 h 29"/>
              <a:gd name="T68" fmla="*/ 22 w 22"/>
              <a:gd name="T69" fmla="*/ 29 h 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 h="29">
                <a:moveTo>
                  <a:pt x="0" y="2"/>
                </a:moveTo>
                <a:lnTo>
                  <a:pt x="0" y="2"/>
                </a:lnTo>
                <a:lnTo>
                  <a:pt x="2" y="1"/>
                </a:lnTo>
                <a:lnTo>
                  <a:pt x="5" y="0"/>
                </a:lnTo>
                <a:lnTo>
                  <a:pt x="7" y="0"/>
                </a:lnTo>
                <a:lnTo>
                  <a:pt x="9" y="0"/>
                </a:lnTo>
                <a:lnTo>
                  <a:pt x="12" y="1"/>
                </a:lnTo>
                <a:lnTo>
                  <a:pt x="14" y="2"/>
                </a:lnTo>
                <a:lnTo>
                  <a:pt x="16" y="4"/>
                </a:lnTo>
                <a:lnTo>
                  <a:pt x="18" y="5"/>
                </a:lnTo>
                <a:lnTo>
                  <a:pt x="20" y="9"/>
                </a:lnTo>
                <a:lnTo>
                  <a:pt x="21" y="11"/>
                </a:lnTo>
                <a:lnTo>
                  <a:pt x="22" y="14"/>
                </a:lnTo>
                <a:lnTo>
                  <a:pt x="22" y="16"/>
                </a:lnTo>
                <a:lnTo>
                  <a:pt x="22" y="18"/>
                </a:lnTo>
                <a:lnTo>
                  <a:pt x="21" y="21"/>
                </a:lnTo>
                <a:lnTo>
                  <a:pt x="20" y="23"/>
                </a:lnTo>
                <a:lnTo>
                  <a:pt x="18" y="25"/>
                </a:lnTo>
                <a:lnTo>
                  <a:pt x="17" y="27"/>
                </a:lnTo>
                <a:lnTo>
                  <a:pt x="14" y="29"/>
                </a:lnTo>
                <a:lnTo>
                  <a:pt x="0" y="2"/>
                </a:lnTo>
                <a:close/>
              </a:path>
            </a:pathLst>
          </a:custGeom>
          <a:solidFill>
            <a:srgbClr val="000000"/>
          </a:solidFill>
          <a:ln w="0">
            <a:solidFill>
              <a:srgbClr val="000000"/>
            </a:solidFill>
            <a:round/>
            <a:headEnd/>
            <a:tailEnd/>
          </a:ln>
        </p:spPr>
        <p:txBody>
          <a:bodyPr/>
          <a:lstStyle/>
          <a:p>
            <a:endParaRPr lang="en-US"/>
          </a:p>
        </p:txBody>
      </p:sp>
      <p:sp>
        <p:nvSpPr>
          <p:cNvPr id="68580" name="Freeform 994"/>
          <p:cNvSpPr>
            <a:spLocks noChangeAspect="1"/>
          </p:cNvSpPr>
          <p:nvPr/>
        </p:nvSpPr>
        <p:spPr bwMode="auto">
          <a:xfrm>
            <a:off x="8977313" y="3789363"/>
            <a:ext cx="9525" cy="9525"/>
          </a:xfrm>
          <a:custGeom>
            <a:avLst/>
            <a:gdLst>
              <a:gd name="T0" fmla="*/ 2147483647 w 23"/>
              <a:gd name="T1" fmla="*/ 2147483647 h 34"/>
              <a:gd name="T2" fmla="*/ 0 w 23"/>
              <a:gd name="T3" fmla="*/ 2147483647 h 34"/>
              <a:gd name="T4" fmla="*/ 2147483647 w 23"/>
              <a:gd name="T5" fmla="*/ 0 h 34"/>
              <a:gd name="T6" fmla="*/ 2147483647 w 23"/>
              <a:gd name="T7" fmla="*/ 2147483647 h 34"/>
              <a:gd name="T8" fmla="*/ 2147483647 w 23"/>
              <a:gd name="T9" fmla="*/ 2147483647 h 34"/>
              <a:gd name="T10" fmla="*/ 2147483647 w 23"/>
              <a:gd name="T11" fmla="*/ 2147483647 h 34"/>
              <a:gd name="T12" fmla="*/ 2147483647 w 23"/>
              <a:gd name="T13" fmla="*/ 2147483647 h 34"/>
              <a:gd name="T14" fmla="*/ 0 60000 65536"/>
              <a:gd name="T15" fmla="*/ 0 60000 65536"/>
              <a:gd name="T16" fmla="*/ 0 60000 65536"/>
              <a:gd name="T17" fmla="*/ 0 60000 65536"/>
              <a:gd name="T18" fmla="*/ 0 60000 65536"/>
              <a:gd name="T19" fmla="*/ 0 60000 65536"/>
              <a:gd name="T20" fmla="*/ 0 60000 65536"/>
              <a:gd name="T21" fmla="*/ 0 w 23"/>
              <a:gd name="T22" fmla="*/ 0 h 34"/>
              <a:gd name="T23" fmla="*/ 23 w 23"/>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34">
                <a:moveTo>
                  <a:pt x="4" y="34"/>
                </a:moveTo>
                <a:lnTo>
                  <a:pt x="0" y="3"/>
                </a:lnTo>
                <a:lnTo>
                  <a:pt x="15" y="0"/>
                </a:lnTo>
                <a:lnTo>
                  <a:pt x="12" y="1"/>
                </a:lnTo>
                <a:lnTo>
                  <a:pt x="23" y="31"/>
                </a:lnTo>
                <a:lnTo>
                  <a:pt x="20" y="32"/>
                </a:lnTo>
                <a:lnTo>
                  <a:pt x="4" y="34"/>
                </a:lnTo>
                <a:close/>
              </a:path>
            </a:pathLst>
          </a:custGeom>
          <a:solidFill>
            <a:srgbClr val="000000"/>
          </a:solidFill>
          <a:ln w="0">
            <a:solidFill>
              <a:srgbClr val="000000"/>
            </a:solidFill>
            <a:round/>
            <a:headEnd/>
            <a:tailEnd/>
          </a:ln>
        </p:spPr>
        <p:txBody>
          <a:bodyPr/>
          <a:lstStyle/>
          <a:p>
            <a:endParaRPr lang="en-US"/>
          </a:p>
        </p:txBody>
      </p:sp>
      <p:sp>
        <p:nvSpPr>
          <p:cNvPr id="68581" name="Freeform 995"/>
          <p:cNvSpPr>
            <a:spLocks noChangeAspect="1"/>
          </p:cNvSpPr>
          <p:nvPr/>
        </p:nvSpPr>
        <p:spPr bwMode="auto">
          <a:xfrm>
            <a:off x="8983663" y="3786188"/>
            <a:ext cx="9525" cy="12700"/>
          </a:xfrm>
          <a:custGeom>
            <a:avLst/>
            <a:gdLst>
              <a:gd name="T0" fmla="*/ 2147483647 w 28"/>
              <a:gd name="T1" fmla="*/ 2147483647 h 34"/>
              <a:gd name="T2" fmla="*/ 0 w 28"/>
              <a:gd name="T3" fmla="*/ 2147483647 h 34"/>
              <a:gd name="T4" fmla="*/ 2147483647 w 28"/>
              <a:gd name="T5" fmla="*/ 0 h 34"/>
              <a:gd name="T6" fmla="*/ 2147483647 w 28"/>
              <a:gd name="T7" fmla="*/ 0 h 34"/>
              <a:gd name="T8" fmla="*/ 2147483647 w 28"/>
              <a:gd name="T9" fmla="*/ 2147483647 h 34"/>
              <a:gd name="T10" fmla="*/ 2147483647 w 28"/>
              <a:gd name="T11" fmla="*/ 2147483647 h 34"/>
              <a:gd name="T12" fmla="*/ 2147483647 w 28"/>
              <a:gd name="T13" fmla="*/ 2147483647 h 34"/>
              <a:gd name="T14" fmla="*/ 0 60000 65536"/>
              <a:gd name="T15" fmla="*/ 0 60000 65536"/>
              <a:gd name="T16" fmla="*/ 0 60000 65536"/>
              <a:gd name="T17" fmla="*/ 0 60000 65536"/>
              <a:gd name="T18" fmla="*/ 0 60000 65536"/>
              <a:gd name="T19" fmla="*/ 0 60000 65536"/>
              <a:gd name="T20" fmla="*/ 0 60000 65536"/>
              <a:gd name="T21" fmla="*/ 0 w 28"/>
              <a:gd name="T22" fmla="*/ 0 h 34"/>
              <a:gd name="T23" fmla="*/ 28 w 28"/>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4">
                <a:moveTo>
                  <a:pt x="11" y="34"/>
                </a:moveTo>
                <a:lnTo>
                  <a:pt x="0" y="4"/>
                </a:lnTo>
                <a:lnTo>
                  <a:pt x="12" y="0"/>
                </a:lnTo>
                <a:lnTo>
                  <a:pt x="28" y="27"/>
                </a:lnTo>
                <a:lnTo>
                  <a:pt x="11" y="34"/>
                </a:lnTo>
                <a:close/>
              </a:path>
            </a:pathLst>
          </a:custGeom>
          <a:solidFill>
            <a:srgbClr val="000000"/>
          </a:solidFill>
          <a:ln w="0">
            <a:solidFill>
              <a:srgbClr val="000000"/>
            </a:solidFill>
            <a:round/>
            <a:headEnd/>
            <a:tailEnd/>
          </a:ln>
        </p:spPr>
        <p:txBody>
          <a:bodyPr/>
          <a:lstStyle/>
          <a:p>
            <a:endParaRPr lang="en-US"/>
          </a:p>
        </p:txBody>
      </p:sp>
      <p:sp>
        <p:nvSpPr>
          <p:cNvPr id="68582" name="Freeform 996"/>
          <p:cNvSpPr>
            <a:spLocks noChangeAspect="1"/>
          </p:cNvSpPr>
          <p:nvPr/>
        </p:nvSpPr>
        <p:spPr bwMode="auto">
          <a:xfrm>
            <a:off x="8986838" y="3784600"/>
            <a:ext cx="11112" cy="12700"/>
          </a:xfrm>
          <a:custGeom>
            <a:avLst/>
            <a:gdLst>
              <a:gd name="T0" fmla="*/ 2147483647 w 31"/>
              <a:gd name="T1" fmla="*/ 2147483647 h 36"/>
              <a:gd name="T2" fmla="*/ 0 w 31"/>
              <a:gd name="T3" fmla="*/ 2147483647 h 36"/>
              <a:gd name="T4" fmla="*/ 2147483647 w 31"/>
              <a:gd name="T5" fmla="*/ 0 h 36"/>
              <a:gd name="T6" fmla="*/ 2147483647 w 31"/>
              <a:gd name="T7" fmla="*/ 2147483647 h 36"/>
              <a:gd name="T8" fmla="*/ 2147483647 w 31"/>
              <a:gd name="T9" fmla="*/ 2147483647 h 36"/>
              <a:gd name="T10" fmla="*/ 2147483647 w 31"/>
              <a:gd name="T11" fmla="*/ 2147483647 h 36"/>
              <a:gd name="T12" fmla="*/ 2147483647 w 31"/>
              <a:gd name="T13" fmla="*/ 2147483647 h 36"/>
              <a:gd name="T14" fmla="*/ 0 60000 65536"/>
              <a:gd name="T15" fmla="*/ 0 60000 65536"/>
              <a:gd name="T16" fmla="*/ 0 60000 65536"/>
              <a:gd name="T17" fmla="*/ 0 60000 65536"/>
              <a:gd name="T18" fmla="*/ 0 60000 65536"/>
              <a:gd name="T19" fmla="*/ 0 60000 65536"/>
              <a:gd name="T20" fmla="*/ 0 60000 65536"/>
              <a:gd name="T21" fmla="*/ 0 w 31"/>
              <a:gd name="T22" fmla="*/ 0 h 36"/>
              <a:gd name="T23" fmla="*/ 31 w 31"/>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6">
                <a:moveTo>
                  <a:pt x="16" y="36"/>
                </a:moveTo>
                <a:lnTo>
                  <a:pt x="0" y="9"/>
                </a:lnTo>
                <a:lnTo>
                  <a:pt x="15" y="0"/>
                </a:lnTo>
                <a:lnTo>
                  <a:pt x="12" y="2"/>
                </a:lnTo>
                <a:lnTo>
                  <a:pt x="31" y="27"/>
                </a:lnTo>
                <a:lnTo>
                  <a:pt x="28" y="29"/>
                </a:lnTo>
                <a:lnTo>
                  <a:pt x="16" y="36"/>
                </a:lnTo>
                <a:close/>
              </a:path>
            </a:pathLst>
          </a:custGeom>
          <a:solidFill>
            <a:srgbClr val="000000"/>
          </a:solidFill>
          <a:ln w="0">
            <a:solidFill>
              <a:srgbClr val="000000"/>
            </a:solidFill>
            <a:round/>
            <a:headEnd/>
            <a:tailEnd/>
          </a:ln>
        </p:spPr>
        <p:txBody>
          <a:bodyPr/>
          <a:lstStyle/>
          <a:p>
            <a:endParaRPr lang="en-US"/>
          </a:p>
        </p:txBody>
      </p:sp>
      <p:sp>
        <p:nvSpPr>
          <p:cNvPr id="68583" name="Freeform 997"/>
          <p:cNvSpPr>
            <a:spLocks noChangeAspect="1"/>
          </p:cNvSpPr>
          <p:nvPr/>
        </p:nvSpPr>
        <p:spPr bwMode="auto">
          <a:xfrm>
            <a:off x="8993188" y="3778250"/>
            <a:ext cx="9525" cy="15875"/>
          </a:xfrm>
          <a:custGeom>
            <a:avLst/>
            <a:gdLst>
              <a:gd name="T0" fmla="*/ 2147483647 w 31"/>
              <a:gd name="T1" fmla="*/ 2147483647 h 44"/>
              <a:gd name="T2" fmla="*/ 0 w 31"/>
              <a:gd name="T3" fmla="*/ 2147483647 h 44"/>
              <a:gd name="T4" fmla="*/ 2147483647 w 31"/>
              <a:gd name="T5" fmla="*/ 0 h 44"/>
              <a:gd name="T6" fmla="*/ 2147483647 w 31"/>
              <a:gd name="T7" fmla="*/ 2147483647 h 44"/>
              <a:gd name="T8" fmla="*/ 2147483647 w 31"/>
              <a:gd name="T9" fmla="*/ 2147483647 h 44"/>
              <a:gd name="T10" fmla="*/ 2147483647 w 31"/>
              <a:gd name="T11" fmla="*/ 2147483647 h 44"/>
              <a:gd name="T12" fmla="*/ 2147483647 w 31"/>
              <a:gd name="T13" fmla="*/ 2147483647 h 44"/>
              <a:gd name="T14" fmla="*/ 0 60000 65536"/>
              <a:gd name="T15" fmla="*/ 0 60000 65536"/>
              <a:gd name="T16" fmla="*/ 0 60000 65536"/>
              <a:gd name="T17" fmla="*/ 0 60000 65536"/>
              <a:gd name="T18" fmla="*/ 0 60000 65536"/>
              <a:gd name="T19" fmla="*/ 0 60000 65536"/>
              <a:gd name="T20" fmla="*/ 0 60000 65536"/>
              <a:gd name="T21" fmla="*/ 0 w 31"/>
              <a:gd name="T22" fmla="*/ 0 h 44"/>
              <a:gd name="T23" fmla="*/ 31 w 31"/>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44">
                <a:moveTo>
                  <a:pt x="19" y="44"/>
                </a:moveTo>
                <a:lnTo>
                  <a:pt x="0" y="19"/>
                </a:lnTo>
                <a:lnTo>
                  <a:pt x="25" y="0"/>
                </a:lnTo>
                <a:lnTo>
                  <a:pt x="13" y="11"/>
                </a:lnTo>
                <a:lnTo>
                  <a:pt x="31" y="34"/>
                </a:lnTo>
                <a:lnTo>
                  <a:pt x="19" y="44"/>
                </a:lnTo>
                <a:close/>
              </a:path>
            </a:pathLst>
          </a:custGeom>
          <a:solidFill>
            <a:srgbClr val="000000"/>
          </a:solidFill>
          <a:ln w="0">
            <a:solidFill>
              <a:srgbClr val="000000"/>
            </a:solidFill>
            <a:round/>
            <a:headEnd/>
            <a:tailEnd/>
          </a:ln>
        </p:spPr>
        <p:txBody>
          <a:bodyPr/>
          <a:lstStyle/>
          <a:p>
            <a:endParaRPr lang="en-US"/>
          </a:p>
        </p:txBody>
      </p:sp>
      <p:sp>
        <p:nvSpPr>
          <p:cNvPr id="68584" name="Freeform 998"/>
          <p:cNvSpPr>
            <a:spLocks noChangeAspect="1"/>
          </p:cNvSpPr>
          <p:nvPr/>
        </p:nvSpPr>
        <p:spPr bwMode="auto">
          <a:xfrm>
            <a:off x="8996363" y="3778250"/>
            <a:ext cx="14287" cy="11113"/>
          </a:xfrm>
          <a:custGeom>
            <a:avLst/>
            <a:gdLst>
              <a:gd name="T0" fmla="*/ 2147483647 w 43"/>
              <a:gd name="T1" fmla="*/ 2147483647 h 34"/>
              <a:gd name="T2" fmla="*/ 0 w 43"/>
              <a:gd name="T3" fmla="*/ 2147483647 h 34"/>
              <a:gd name="T4" fmla="*/ 0 w 43"/>
              <a:gd name="T5" fmla="*/ 2147483647 h 34"/>
              <a:gd name="T6" fmla="*/ 2147483647 w 43"/>
              <a:gd name="T7" fmla="*/ 0 h 34"/>
              <a:gd name="T8" fmla="*/ 2147483647 w 43"/>
              <a:gd name="T9" fmla="*/ 2147483647 h 34"/>
              <a:gd name="T10" fmla="*/ 2147483647 w 43"/>
              <a:gd name="T11" fmla="*/ 2147483647 h 34"/>
              <a:gd name="T12" fmla="*/ 2147483647 w 43"/>
              <a:gd name="T13" fmla="*/ 2147483647 h 34"/>
              <a:gd name="T14" fmla="*/ 0 60000 65536"/>
              <a:gd name="T15" fmla="*/ 0 60000 65536"/>
              <a:gd name="T16" fmla="*/ 0 60000 65536"/>
              <a:gd name="T17" fmla="*/ 0 60000 65536"/>
              <a:gd name="T18" fmla="*/ 0 60000 65536"/>
              <a:gd name="T19" fmla="*/ 0 60000 65536"/>
              <a:gd name="T20" fmla="*/ 0 60000 65536"/>
              <a:gd name="T21" fmla="*/ 0 w 43"/>
              <a:gd name="T22" fmla="*/ 0 h 34"/>
              <a:gd name="T23" fmla="*/ 43 w 43"/>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34">
                <a:moveTo>
                  <a:pt x="18" y="34"/>
                </a:moveTo>
                <a:lnTo>
                  <a:pt x="0" y="11"/>
                </a:lnTo>
                <a:lnTo>
                  <a:pt x="11" y="0"/>
                </a:lnTo>
                <a:lnTo>
                  <a:pt x="32" y="23"/>
                </a:lnTo>
                <a:lnTo>
                  <a:pt x="43" y="13"/>
                </a:lnTo>
                <a:lnTo>
                  <a:pt x="18" y="34"/>
                </a:lnTo>
                <a:close/>
              </a:path>
            </a:pathLst>
          </a:custGeom>
          <a:solidFill>
            <a:srgbClr val="000000"/>
          </a:solidFill>
          <a:ln w="0">
            <a:solidFill>
              <a:srgbClr val="000000"/>
            </a:solidFill>
            <a:round/>
            <a:headEnd/>
            <a:tailEnd/>
          </a:ln>
        </p:spPr>
        <p:txBody>
          <a:bodyPr/>
          <a:lstStyle/>
          <a:p>
            <a:endParaRPr lang="en-US"/>
          </a:p>
        </p:txBody>
      </p:sp>
      <p:sp>
        <p:nvSpPr>
          <p:cNvPr id="68585" name="Freeform 999"/>
          <p:cNvSpPr>
            <a:spLocks noChangeAspect="1"/>
          </p:cNvSpPr>
          <p:nvPr/>
        </p:nvSpPr>
        <p:spPr bwMode="auto">
          <a:xfrm>
            <a:off x="9001125" y="3775075"/>
            <a:ext cx="9525" cy="11113"/>
          </a:xfrm>
          <a:custGeom>
            <a:avLst/>
            <a:gdLst>
              <a:gd name="T0" fmla="*/ 2147483647 w 33"/>
              <a:gd name="T1" fmla="*/ 2147483647 h 34"/>
              <a:gd name="T2" fmla="*/ 0 w 33"/>
              <a:gd name="T3" fmla="*/ 2147483647 h 34"/>
              <a:gd name="T4" fmla="*/ 2147483647 w 33"/>
              <a:gd name="T5" fmla="*/ 2147483647 h 34"/>
              <a:gd name="T6" fmla="*/ 2147483647 w 33"/>
              <a:gd name="T7" fmla="*/ 0 h 34"/>
              <a:gd name="T8" fmla="*/ 2147483647 w 33"/>
              <a:gd name="T9" fmla="*/ 2147483647 h 34"/>
              <a:gd name="T10" fmla="*/ 2147483647 w 33"/>
              <a:gd name="T11" fmla="*/ 2147483647 h 34"/>
              <a:gd name="T12" fmla="*/ 2147483647 w 33"/>
              <a:gd name="T13" fmla="*/ 2147483647 h 34"/>
              <a:gd name="T14" fmla="*/ 0 60000 65536"/>
              <a:gd name="T15" fmla="*/ 0 60000 65536"/>
              <a:gd name="T16" fmla="*/ 0 60000 65536"/>
              <a:gd name="T17" fmla="*/ 0 60000 65536"/>
              <a:gd name="T18" fmla="*/ 0 60000 65536"/>
              <a:gd name="T19" fmla="*/ 0 60000 65536"/>
              <a:gd name="T20" fmla="*/ 0 60000 65536"/>
              <a:gd name="T21" fmla="*/ 0 w 33"/>
              <a:gd name="T22" fmla="*/ 0 h 34"/>
              <a:gd name="T23" fmla="*/ 33 w 33"/>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4">
                <a:moveTo>
                  <a:pt x="21" y="34"/>
                </a:moveTo>
                <a:lnTo>
                  <a:pt x="0" y="11"/>
                </a:lnTo>
                <a:lnTo>
                  <a:pt x="10" y="2"/>
                </a:lnTo>
                <a:lnTo>
                  <a:pt x="14" y="0"/>
                </a:lnTo>
                <a:lnTo>
                  <a:pt x="30" y="25"/>
                </a:lnTo>
                <a:lnTo>
                  <a:pt x="33" y="23"/>
                </a:lnTo>
                <a:lnTo>
                  <a:pt x="21" y="34"/>
                </a:lnTo>
                <a:close/>
              </a:path>
            </a:pathLst>
          </a:custGeom>
          <a:solidFill>
            <a:srgbClr val="000000"/>
          </a:solidFill>
          <a:ln w="0">
            <a:solidFill>
              <a:srgbClr val="000000"/>
            </a:solidFill>
            <a:round/>
            <a:headEnd/>
            <a:tailEnd/>
          </a:ln>
        </p:spPr>
        <p:txBody>
          <a:bodyPr/>
          <a:lstStyle/>
          <a:p>
            <a:endParaRPr lang="en-US"/>
          </a:p>
        </p:txBody>
      </p:sp>
      <p:sp>
        <p:nvSpPr>
          <p:cNvPr id="68586" name="Freeform 1000"/>
          <p:cNvSpPr>
            <a:spLocks noChangeAspect="1"/>
          </p:cNvSpPr>
          <p:nvPr/>
        </p:nvSpPr>
        <p:spPr bwMode="auto">
          <a:xfrm>
            <a:off x="9004300" y="3770313"/>
            <a:ext cx="7938" cy="12700"/>
          </a:xfrm>
          <a:custGeom>
            <a:avLst/>
            <a:gdLst>
              <a:gd name="T0" fmla="*/ 2147483647 w 28"/>
              <a:gd name="T1" fmla="*/ 2147483647 h 36"/>
              <a:gd name="T2" fmla="*/ 0 w 28"/>
              <a:gd name="T3" fmla="*/ 2147483647 h 36"/>
              <a:gd name="T4" fmla="*/ 2147483647 w 28"/>
              <a:gd name="T5" fmla="*/ 0 h 36"/>
              <a:gd name="T6" fmla="*/ 2147483647 w 28"/>
              <a:gd name="T7" fmla="*/ 2147483647 h 36"/>
              <a:gd name="T8" fmla="*/ 2147483647 w 28"/>
              <a:gd name="T9" fmla="*/ 2147483647 h 36"/>
              <a:gd name="T10" fmla="*/ 2147483647 w 28"/>
              <a:gd name="T11" fmla="*/ 2147483647 h 36"/>
              <a:gd name="T12" fmla="*/ 2147483647 w 28"/>
              <a:gd name="T13" fmla="*/ 2147483647 h 36"/>
              <a:gd name="T14" fmla="*/ 0 60000 65536"/>
              <a:gd name="T15" fmla="*/ 0 60000 65536"/>
              <a:gd name="T16" fmla="*/ 0 60000 65536"/>
              <a:gd name="T17" fmla="*/ 0 60000 65536"/>
              <a:gd name="T18" fmla="*/ 0 60000 65536"/>
              <a:gd name="T19" fmla="*/ 0 60000 65536"/>
              <a:gd name="T20" fmla="*/ 0 60000 65536"/>
              <a:gd name="T21" fmla="*/ 0 w 28"/>
              <a:gd name="T22" fmla="*/ 0 h 36"/>
              <a:gd name="T23" fmla="*/ 28 w 28"/>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6">
                <a:moveTo>
                  <a:pt x="16" y="36"/>
                </a:moveTo>
                <a:lnTo>
                  <a:pt x="0" y="11"/>
                </a:lnTo>
                <a:lnTo>
                  <a:pt x="17" y="0"/>
                </a:lnTo>
                <a:lnTo>
                  <a:pt x="13" y="2"/>
                </a:lnTo>
                <a:lnTo>
                  <a:pt x="28" y="29"/>
                </a:lnTo>
                <a:lnTo>
                  <a:pt x="23" y="31"/>
                </a:lnTo>
                <a:lnTo>
                  <a:pt x="16" y="36"/>
                </a:lnTo>
                <a:close/>
              </a:path>
            </a:pathLst>
          </a:custGeom>
          <a:solidFill>
            <a:srgbClr val="000000"/>
          </a:solidFill>
          <a:ln w="0">
            <a:solidFill>
              <a:srgbClr val="000000"/>
            </a:solidFill>
            <a:round/>
            <a:headEnd/>
            <a:tailEnd/>
          </a:ln>
        </p:spPr>
        <p:txBody>
          <a:bodyPr/>
          <a:lstStyle/>
          <a:p>
            <a:endParaRPr lang="en-US"/>
          </a:p>
        </p:txBody>
      </p:sp>
      <p:sp>
        <p:nvSpPr>
          <p:cNvPr id="68587" name="Freeform 1001"/>
          <p:cNvSpPr>
            <a:spLocks noChangeAspect="1"/>
          </p:cNvSpPr>
          <p:nvPr/>
        </p:nvSpPr>
        <p:spPr bwMode="auto">
          <a:xfrm>
            <a:off x="9009063" y="3768725"/>
            <a:ext cx="11112" cy="11113"/>
          </a:xfrm>
          <a:custGeom>
            <a:avLst/>
            <a:gdLst>
              <a:gd name="T0" fmla="*/ 2147483647 w 27"/>
              <a:gd name="T1" fmla="*/ 2147483647 h 35"/>
              <a:gd name="T2" fmla="*/ 0 w 27"/>
              <a:gd name="T3" fmla="*/ 2147483647 h 35"/>
              <a:gd name="T4" fmla="*/ 2147483647 w 27"/>
              <a:gd name="T5" fmla="*/ 0 h 35"/>
              <a:gd name="T6" fmla="*/ 2147483647 w 27"/>
              <a:gd name="T7" fmla="*/ 2147483647 h 35"/>
              <a:gd name="T8" fmla="*/ 2147483647 w 27"/>
              <a:gd name="T9" fmla="*/ 2147483647 h 35"/>
              <a:gd name="T10" fmla="*/ 0 60000 65536"/>
              <a:gd name="T11" fmla="*/ 0 60000 65536"/>
              <a:gd name="T12" fmla="*/ 0 60000 65536"/>
              <a:gd name="T13" fmla="*/ 0 60000 65536"/>
              <a:gd name="T14" fmla="*/ 0 60000 65536"/>
              <a:gd name="T15" fmla="*/ 0 w 27"/>
              <a:gd name="T16" fmla="*/ 0 h 35"/>
              <a:gd name="T17" fmla="*/ 27 w 27"/>
              <a:gd name="T18" fmla="*/ 35 h 35"/>
            </a:gdLst>
            <a:ahLst/>
            <a:cxnLst>
              <a:cxn ang="T10">
                <a:pos x="T0" y="T1"/>
              </a:cxn>
              <a:cxn ang="T11">
                <a:pos x="T2" y="T3"/>
              </a:cxn>
              <a:cxn ang="T12">
                <a:pos x="T4" y="T5"/>
              </a:cxn>
              <a:cxn ang="T13">
                <a:pos x="T6" y="T7"/>
              </a:cxn>
              <a:cxn ang="T14">
                <a:pos x="T8" y="T9"/>
              </a:cxn>
            </a:cxnLst>
            <a:rect l="T15" t="T16" r="T17" b="T18"/>
            <a:pathLst>
              <a:path w="27" h="35">
                <a:moveTo>
                  <a:pt x="15" y="35"/>
                </a:moveTo>
                <a:lnTo>
                  <a:pt x="0" y="8"/>
                </a:lnTo>
                <a:lnTo>
                  <a:pt x="13" y="0"/>
                </a:lnTo>
                <a:lnTo>
                  <a:pt x="27" y="27"/>
                </a:lnTo>
                <a:lnTo>
                  <a:pt x="15" y="35"/>
                </a:lnTo>
                <a:close/>
              </a:path>
            </a:pathLst>
          </a:custGeom>
          <a:solidFill>
            <a:srgbClr val="000000"/>
          </a:solidFill>
          <a:ln w="0">
            <a:solidFill>
              <a:srgbClr val="000000"/>
            </a:solidFill>
            <a:round/>
            <a:headEnd/>
            <a:tailEnd/>
          </a:ln>
        </p:spPr>
        <p:txBody>
          <a:bodyPr/>
          <a:lstStyle/>
          <a:p>
            <a:endParaRPr lang="en-US"/>
          </a:p>
        </p:txBody>
      </p:sp>
      <p:sp>
        <p:nvSpPr>
          <p:cNvPr id="68588" name="Freeform 1002"/>
          <p:cNvSpPr>
            <a:spLocks noChangeAspect="1"/>
          </p:cNvSpPr>
          <p:nvPr/>
        </p:nvSpPr>
        <p:spPr bwMode="auto">
          <a:xfrm>
            <a:off x="9013825" y="3768725"/>
            <a:ext cx="7938" cy="9525"/>
          </a:xfrm>
          <a:custGeom>
            <a:avLst/>
            <a:gdLst>
              <a:gd name="T0" fmla="*/ 0 w 15"/>
              <a:gd name="T1" fmla="*/ 0 h 31"/>
              <a:gd name="T2" fmla="*/ 0 w 15"/>
              <a:gd name="T3" fmla="*/ 0 h 31"/>
              <a:gd name="T4" fmla="*/ 2147483647 w 15"/>
              <a:gd name="T5" fmla="*/ 0 h 31"/>
              <a:gd name="T6" fmla="*/ 2147483647 w 15"/>
              <a:gd name="T7" fmla="*/ 2147483647 h 31"/>
              <a:gd name="T8" fmla="*/ 2147483647 w 15"/>
              <a:gd name="T9" fmla="*/ 2147483647 h 31"/>
              <a:gd name="T10" fmla="*/ 2147483647 w 15"/>
              <a:gd name="T11" fmla="*/ 2147483647 h 31"/>
              <a:gd name="T12" fmla="*/ 2147483647 w 15"/>
              <a:gd name="T13" fmla="*/ 2147483647 h 31"/>
              <a:gd name="T14" fmla="*/ 2147483647 w 15"/>
              <a:gd name="T15" fmla="*/ 2147483647 h 31"/>
              <a:gd name="T16" fmla="*/ 2147483647 w 15"/>
              <a:gd name="T17" fmla="*/ 2147483647 h 31"/>
              <a:gd name="T18" fmla="*/ 2147483647 w 15"/>
              <a:gd name="T19" fmla="*/ 2147483647 h 31"/>
              <a:gd name="T20" fmla="*/ 2147483647 w 15"/>
              <a:gd name="T21" fmla="*/ 2147483647 h 31"/>
              <a:gd name="T22" fmla="*/ 2147483647 w 15"/>
              <a:gd name="T23" fmla="*/ 2147483647 h 31"/>
              <a:gd name="T24" fmla="*/ 2147483647 w 15"/>
              <a:gd name="T25" fmla="*/ 2147483647 h 31"/>
              <a:gd name="T26" fmla="*/ 2147483647 w 15"/>
              <a:gd name="T27" fmla="*/ 2147483647 h 31"/>
              <a:gd name="T28" fmla="*/ 2147483647 w 15"/>
              <a:gd name="T29" fmla="*/ 2147483647 h 31"/>
              <a:gd name="T30" fmla="*/ 2147483647 w 15"/>
              <a:gd name="T31" fmla="*/ 2147483647 h 31"/>
              <a:gd name="T32" fmla="*/ 2147483647 w 15"/>
              <a:gd name="T33" fmla="*/ 2147483647 h 31"/>
              <a:gd name="T34" fmla="*/ 2147483647 w 15"/>
              <a:gd name="T35" fmla="*/ 2147483647 h 31"/>
              <a:gd name="T36" fmla="*/ 2147483647 w 15"/>
              <a:gd name="T37" fmla="*/ 2147483647 h 31"/>
              <a:gd name="T38" fmla="*/ 0 w 15"/>
              <a:gd name="T39" fmla="*/ 2147483647 h 31"/>
              <a:gd name="T40" fmla="*/ 0 w 15"/>
              <a:gd name="T41" fmla="*/ 2147483647 h 31"/>
              <a:gd name="T42" fmla="*/ 0 w 15"/>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1"/>
              <a:gd name="T68" fmla="*/ 15 w 15"/>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1">
                <a:moveTo>
                  <a:pt x="0" y="0"/>
                </a:moveTo>
                <a:lnTo>
                  <a:pt x="0" y="0"/>
                </a:lnTo>
                <a:lnTo>
                  <a:pt x="2" y="0"/>
                </a:lnTo>
                <a:lnTo>
                  <a:pt x="5" y="1"/>
                </a:lnTo>
                <a:lnTo>
                  <a:pt x="7" y="2"/>
                </a:lnTo>
                <a:lnTo>
                  <a:pt x="9" y="4"/>
                </a:lnTo>
                <a:lnTo>
                  <a:pt x="11" y="6"/>
                </a:lnTo>
                <a:lnTo>
                  <a:pt x="13" y="9"/>
                </a:lnTo>
                <a:lnTo>
                  <a:pt x="14" y="11"/>
                </a:lnTo>
                <a:lnTo>
                  <a:pt x="15" y="14"/>
                </a:lnTo>
                <a:lnTo>
                  <a:pt x="15" y="16"/>
                </a:lnTo>
                <a:lnTo>
                  <a:pt x="15" y="18"/>
                </a:lnTo>
                <a:lnTo>
                  <a:pt x="14" y="21"/>
                </a:lnTo>
                <a:lnTo>
                  <a:pt x="13" y="23"/>
                </a:lnTo>
                <a:lnTo>
                  <a:pt x="11" y="25"/>
                </a:lnTo>
                <a:lnTo>
                  <a:pt x="9" y="27"/>
                </a:lnTo>
                <a:lnTo>
                  <a:pt x="7" y="29"/>
                </a:lnTo>
                <a:lnTo>
                  <a:pt x="5" y="30"/>
                </a:lnTo>
                <a:lnTo>
                  <a:pt x="2"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68589" name="Freeform 1003"/>
          <p:cNvSpPr>
            <a:spLocks noChangeAspect="1"/>
          </p:cNvSpPr>
          <p:nvPr/>
        </p:nvSpPr>
        <p:spPr bwMode="auto">
          <a:xfrm>
            <a:off x="9012238" y="3768725"/>
            <a:ext cx="1587" cy="9525"/>
          </a:xfrm>
          <a:custGeom>
            <a:avLst/>
            <a:gdLst>
              <a:gd name="T0" fmla="*/ 0 w 1587"/>
              <a:gd name="T1" fmla="*/ 2147483647 h 31"/>
              <a:gd name="T2" fmla="*/ 0 w 1587"/>
              <a:gd name="T3" fmla="*/ 0 h 31"/>
              <a:gd name="T4" fmla="*/ 0 w 1587"/>
              <a:gd name="T5" fmla="*/ 2147483647 h 31"/>
              <a:gd name="T6" fmla="*/ 0 60000 65536"/>
              <a:gd name="T7" fmla="*/ 0 60000 65536"/>
              <a:gd name="T8" fmla="*/ 0 60000 65536"/>
              <a:gd name="T9" fmla="*/ 0 w 1587"/>
              <a:gd name="T10" fmla="*/ 0 h 31"/>
              <a:gd name="T11" fmla="*/ 1587 w 1587"/>
              <a:gd name="T12" fmla="*/ 31 h 31"/>
            </a:gdLst>
            <a:ahLst/>
            <a:cxnLst>
              <a:cxn ang="T6">
                <a:pos x="T0" y="T1"/>
              </a:cxn>
              <a:cxn ang="T7">
                <a:pos x="T2" y="T3"/>
              </a:cxn>
              <a:cxn ang="T8">
                <a:pos x="T4" y="T5"/>
              </a:cxn>
            </a:cxnLst>
            <a:rect l="T9" t="T10" r="T11" b="T12"/>
            <a:pathLst>
              <a:path w="1587" h="31">
                <a:moveTo>
                  <a:pt x="0" y="31"/>
                </a:moveTo>
                <a:lnTo>
                  <a:pt x="0" y="0"/>
                </a:lnTo>
                <a:lnTo>
                  <a:pt x="0" y="31"/>
                </a:lnTo>
                <a:close/>
              </a:path>
            </a:pathLst>
          </a:custGeom>
          <a:solidFill>
            <a:srgbClr val="000000"/>
          </a:solidFill>
          <a:ln w="0">
            <a:solidFill>
              <a:srgbClr val="000000"/>
            </a:solidFill>
            <a:round/>
            <a:headEnd/>
            <a:tailEnd/>
          </a:ln>
        </p:spPr>
        <p:txBody>
          <a:bodyPr/>
          <a:lstStyle/>
          <a:p>
            <a:endParaRPr lang="en-US"/>
          </a:p>
        </p:txBody>
      </p:sp>
      <p:sp>
        <p:nvSpPr>
          <p:cNvPr id="68590" name="Freeform 1004"/>
          <p:cNvSpPr>
            <a:spLocks noChangeAspect="1"/>
          </p:cNvSpPr>
          <p:nvPr/>
        </p:nvSpPr>
        <p:spPr bwMode="auto">
          <a:xfrm>
            <a:off x="9013825" y="3768725"/>
            <a:ext cx="1588" cy="9525"/>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68591" name="Freeform 1005"/>
          <p:cNvSpPr>
            <a:spLocks noChangeAspect="1"/>
          </p:cNvSpPr>
          <p:nvPr/>
        </p:nvSpPr>
        <p:spPr bwMode="auto">
          <a:xfrm>
            <a:off x="9013825" y="3768725"/>
            <a:ext cx="1588" cy="9525"/>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68592" name="Freeform 1006"/>
          <p:cNvSpPr>
            <a:spLocks noChangeAspect="1"/>
          </p:cNvSpPr>
          <p:nvPr/>
        </p:nvSpPr>
        <p:spPr bwMode="auto">
          <a:xfrm>
            <a:off x="9013825" y="3768725"/>
            <a:ext cx="1588" cy="9525"/>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68593" name="Freeform 1007"/>
          <p:cNvSpPr>
            <a:spLocks noChangeAspect="1"/>
          </p:cNvSpPr>
          <p:nvPr/>
        </p:nvSpPr>
        <p:spPr bwMode="auto">
          <a:xfrm>
            <a:off x="9013825" y="3768725"/>
            <a:ext cx="1588" cy="9525"/>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68594" name="Freeform 1008"/>
          <p:cNvSpPr>
            <a:spLocks noChangeAspect="1"/>
          </p:cNvSpPr>
          <p:nvPr/>
        </p:nvSpPr>
        <p:spPr bwMode="auto">
          <a:xfrm>
            <a:off x="9012238" y="3768725"/>
            <a:ext cx="1587" cy="9525"/>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68595" name="Freeform 1009"/>
          <p:cNvSpPr>
            <a:spLocks noChangeAspect="1"/>
          </p:cNvSpPr>
          <p:nvPr/>
        </p:nvSpPr>
        <p:spPr bwMode="auto">
          <a:xfrm>
            <a:off x="9012238" y="3768725"/>
            <a:ext cx="1587" cy="9525"/>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68596" name="Freeform 1010"/>
          <p:cNvSpPr>
            <a:spLocks noChangeAspect="1"/>
          </p:cNvSpPr>
          <p:nvPr/>
        </p:nvSpPr>
        <p:spPr bwMode="auto">
          <a:xfrm>
            <a:off x="9012238" y="3768725"/>
            <a:ext cx="1587" cy="9525"/>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68597" name="Rectangle 1011"/>
          <p:cNvSpPr>
            <a:spLocks noChangeAspect="1" noChangeArrowheads="1"/>
          </p:cNvSpPr>
          <p:nvPr/>
        </p:nvSpPr>
        <p:spPr bwMode="auto">
          <a:xfrm>
            <a:off x="9012238" y="3768725"/>
            <a:ext cx="1587" cy="9525"/>
          </a:xfrm>
          <a:prstGeom prst="rect">
            <a:avLst/>
          </a:prstGeom>
          <a:solidFill>
            <a:srgbClr val="000000"/>
          </a:solidFill>
          <a:ln w="0">
            <a:solidFill>
              <a:srgbClr val="000000"/>
            </a:solidFill>
            <a:miter lim="800000"/>
            <a:headEnd/>
            <a:tailEnd/>
          </a:ln>
        </p:spPr>
        <p:txBody>
          <a:bodyPr/>
          <a:lstStyle/>
          <a:p>
            <a:endParaRPr lang="en-US"/>
          </a:p>
        </p:txBody>
      </p:sp>
      <p:sp>
        <p:nvSpPr>
          <p:cNvPr id="68598" name="Freeform 1012"/>
          <p:cNvSpPr>
            <a:spLocks noChangeAspect="1"/>
          </p:cNvSpPr>
          <p:nvPr/>
        </p:nvSpPr>
        <p:spPr bwMode="auto">
          <a:xfrm>
            <a:off x="8726488" y="3808413"/>
            <a:ext cx="7937" cy="7937"/>
          </a:xfrm>
          <a:custGeom>
            <a:avLst/>
            <a:gdLst>
              <a:gd name="T0" fmla="*/ 2147483647 w 27"/>
              <a:gd name="T1" fmla="*/ 2147483647 h 12"/>
              <a:gd name="T2" fmla="*/ 0 w 27"/>
              <a:gd name="T3" fmla="*/ 0 h 12"/>
              <a:gd name="T4" fmla="*/ 2147483647 w 27"/>
              <a:gd name="T5" fmla="*/ 2147483647 h 12"/>
              <a:gd name="T6" fmla="*/ 0 60000 65536"/>
              <a:gd name="T7" fmla="*/ 0 60000 65536"/>
              <a:gd name="T8" fmla="*/ 0 60000 65536"/>
              <a:gd name="T9" fmla="*/ 0 w 27"/>
              <a:gd name="T10" fmla="*/ 0 h 12"/>
              <a:gd name="T11" fmla="*/ 27 w 27"/>
              <a:gd name="T12" fmla="*/ 12 h 12"/>
            </a:gdLst>
            <a:ahLst/>
            <a:cxnLst>
              <a:cxn ang="T6">
                <a:pos x="T0" y="T1"/>
              </a:cxn>
              <a:cxn ang="T7">
                <a:pos x="T2" y="T3"/>
              </a:cxn>
              <a:cxn ang="T8">
                <a:pos x="T4" y="T5"/>
              </a:cxn>
            </a:cxnLst>
            <a:rect l="T9" t="T10" r="T11" b="T12"/>
            <a:pathLst>
              <a:path w="27" h="12">
                <a:moveTo>
                  <a:pt x="27" y="12"/>
                </a:moveTo>
                <a:lnTo>
                  <a:pt x="0" y="0"/>
                </a:lnTo>
                <a:lnTo>
                  <a:pt x="27" y="12"/>
                </a:lnTo>
                <a:close/>
              </a:path>
            </a:pathLst>
          </a:custGeom>
          <a:solidFill>
            <a:srgbClr val="000000"/>
          </a:solidFill>
          <a:ln w="0">
            <a:solidFill>
              <a:srgbClr val="000000"/>
            </a:solidFill>
            <a:round/>
            <a:headEnd/>
            <a:tailEnd/>
          </a:ln>
        </p:spPr>
        <p:txBody>
          <a:bodyPr/>
          <a:lstStyle/>
          <a:p>
            <a:endParaRPr lang="en-US"/>
          </a:p>
        </p:txBody>
      </p:sp>
      <p:sp>
        <p:nvSpPr>
          <p:cNvPr id="68599" name="Freeform 1013"/>
          <p:cNvSpPr>
            <a:spLocks noChangeAspect="1"/>
          </p:cNvSpPr>
          <p:nvPr/>
        </p:nvSpPr>
        <p:spPr bwMode="auto">
          <a:xfrm>
            <a:off x="8734425" y="3794125"/>
            <a:ext cx="9525" cy="6350"/>
          </a:xfrm>
          <a:custGeom>
            <a:avLst/>
            <a:gdLst>
              <a:gd name="T0" fmla="*/ 0 w 28"/>
              <a:gd name="T1" fmla="*/ 2147483647 h 25"/>
              <a:gd name="T2" fmla="*/ 0 w 28"/>
              <a:gd name="T3" fmla="*/ 2147483647 h 25"/>
              <a:gd name="T4" fmla="*/ 2147483647 w 28"/>
              <a:gd name="T5" fmla="*/ 2147483647 h 25"/>
              <a:gd name="T6" fmla="*/ 2147483647 w 28"/>
              <a:gd name="T7" fmla="*/ 2147483647 h 25"/>
              <a:gd name="T8" fmla="*/ 2147483647 w 28"/>
              <a:gd name="T9" fmla="*/ 2147483647 h 25"/>
              <a:gd name="T10" fmla="*/ 2147483647 w 28"/>
              <a:gd name="T11" fmla="*/ 0 h 25"/>
              <a:gd name="T12" fmla="*/ 2147483647 w 28"/>
              <a:gd name="T13" fmla="*/ 0 h 25"/>
              <a:gd name="T14" fmla="*/ 2147483647 w 28"/>
              <a:gd name="T15" fmla="*/ 0 h 25"/>
              <a:gd name="T16" fmla="*/ 2147483647 w 28"/>
              <a:gd name="T17" fmla="*/ 2147483647 h 25"/>
              <a:gd name="T18" fmla="*/ 2147483647 w 28"/>
              <a:gd name="T19" fmla="*/ 2147483647 h 25"/>
              <a:gd name="T20" fmla="*/ 2147483647 w 28"/>
              <a:gd name="T21" fmla="*/ 2147483647 h 25"/>
              <a:gd name="T22" fmla="*/ 2147483647 w 28"/>
              <a:gd name="T23" fmla="*/ 2147483647 h 25"/>
              <a:gd name="T24" fmla="*/ 2147483647 w 28"/>
              <a:gd name="T25" fmla="*/ 2147483647 h 25"/>
              <a:gd name="T26" fmla="*/ 2147483647 w 28"/>
              <a:gd name="T27" fmla="*/ 2147483647 h 25"/>
              <a:gd name="T28" fmla="*/ 2147483647 w 28"/>
              <a:gd name="T29" fmla="*/ 2147483647 h 25"/>
              <a:gd name="T30" fmla="*/ 2147483647 w 28"/>
              <a:gd name="T31" fmla="*/ 2147483647 h 25"/>
              <a:gd name="T32" fmla="*/ 2147483647 w 28"/>
              <a:gd name="T33" fmla="*/ 2147483647 h 25"/>
              <a:gd name="T34" fmla="*/ 2147483647 w 28"/>
              <a:gd name="T35" fmla="*/ 2147483647 h 25"/>
              <a:gd name="T36" fmla="*/ 2147483647 w 28"/>
              <a:gd name="T37" fmla="*/ 2147483647 h 25"/>
              <a:gd name="T38" fmla="*/ 2147483647 w 28"/>
              <a:gd name="T39" fmla="*/ 2147483647 h 25"/>
              <a:gd name="T40" fmla="*/ 2147483647 w 28"/>
              <a:gd name="T41" fmla="*/ 2147483647 h 25"/>
              <a:gd name="T42" fmla="*/ 0 w 28"/>
              <a:gd name="T43" fmla="*/ 2147483647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5"/>
              <a:gd name="T68" fmla="*/ 28 w 28"/>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5">
                <a:moveTo>
                  <a:pt x="0" y="6"/>
                </a:moveTo>
                <a:lnTo>
                  <a:pt x="0" y="6"/>
                </a:lnTo>
                <a:lnTo>
                  <a:pt x="2" y="4"/>
                </a:lnTo>
                <a:lnTo>
                  <a:pt x="4" y="2"/>
                </a:lnTo>
                <a:lnTo>
                  <a:pt x="7" y="1"/>
                </a:lnTo>
                <a:lnTo>
                  <a:pt x="9" y="0"/>
                </a:lnTo>
                <a:lnTo>
                  <a:pt x="12" y="0"/>
                </a:lnTo>
                <a:lnTo>
                  <a:pt x="14" y="0"/>
                </a:lnTo>
                <a:lnTo>
                  <a:pt x="16" y="1"/>
                </a:lnTo>
                <a:lnTo>
                  <a:pt x="20" y="2"/>
                </a:lnTo>
                <a:lnTo>
                  <a:pt x="22" y="3"/>
                </a:lnTo>
                <a:lnTo>
                  <a:pt x="24" y="5"/>
                </a:lnTo>
                <a:lnTo>
                  <a:pt x="26" y="7"/>
                </a:lnTo>
                <a:lnTo>
                  <a:pt x="27" y="10"/>
                </a:lnTo>
                <a:lnTo>
                  <a:pt x="28" y="12"/>
                </a:lnTo>
                <a:lnTo>
                  <a:pt x="28" y="15"/>
                </a:lnTo>
                <a:lnTo>
                  <a:pt x="28" y="17"/>
                </a:lnTo>
                <a:lnTo>
                  <a:pt x="27" y="20"/>
                </a:lnTo>
                <a:lnTo>
                  <a:pt x="26" y="23"/>
                </a:lnTo>
                <a:lnTo>
                  <a:pt x="25" y="25"/>
                </a:lnTo>
                <a:lnTo>
                  <a:pt x="0" y="6"/>
                </a:lnTo>
                <a:close/>
              </a:path>
            </a:pathLst>
          </a:custGeom>
          <a:solidFill>
            <a:srgbClr val="000000"/>
          </a:solidFill>
          <a:ln w="0">
            <a:solidFill>
              <a:srgbClr val="000000"/>
            </a:solidFill>
            <a:round/>
            <a:headEnd/>
            <a:tailEnd/>
          </a:ln>
        </p:spPr>
        <p:txBody>
          <a:bodyPr/>
          <a:lstStyle/>
          <a:p>
            <a:endParaRPr lang="en-US"/>
          </a:p>
        </p:txBody>
      </p:sp>
      <p:sp>
        <p:nvSpPr>
          <p:cNvPr id="68600" name="Freeform 1014"/>
          <p:cNvSpPr>
            <a:spLocks noChangeAspect="1"/>
          </p:cNvSpPr>
          <p:nvPr/>
        </p:nvSpPr>
        <p:spPr bwMode="auto">
          <a:xfrm>
            <a:off x="8726488" y="3805238"/>
            <a:ext cx="9525" cy="11112"/>
          </a:xfrm>
          <a:custGeom>
            <a:avLst/>
            <a:gdLst>
              <a:gd name="T0" fmla="*/ 2147483647 w 30"/>
              <a:gd name="T1" fmla="*/ 2147483647 h 25"/>
              <a:gd name="T2" fmla="*/ 0 w 30"/>
              <a:gd name="T3" fmla="*/ 2147483647 h 25"/>
              <a:gd name="T4" fmla="*/ 2147483647 w 30"/>
              <a:gd name="T5" fmla="*/ 0 h 25"/>
              <a:gd name="T6" fmla="*/ 2147483647 w 30"/>
              <a:gd name="T7" fmla="*/ 2147483647 h 25"/>
              <a:gd name="T8" fmla="*/ 2147483647 w 30"/>
              <a:gd name="T9" fmla="*/ 2147483647 h 25"/>
              <a:gd name="T10" fmla="*/ 2147483647 w 30"/>
              <a:gd name="T11" fmla="*/ 2147483647 h 25"/>
              <a:gd name="T12" fmla="*/ 2147483647 w 30"/>
              <a:gd name="T13" fmla="*/ 2147483647 h 25"/>
              <a:gd name="T14" fmla="*/ 0 60000 65536"/>
              <a:gd name="T15" fmla="*/ 0 60000 65536"/>
              <a:gd name="T16" fmla="*/ 0 60000 65536"/>
              <a:gd name="T17" fmla="*/ 0 60000 65536"/>
              <a:gd name="T18" fmla="*/ 0 60000 65536"/>
              <a:gd name="T19" fmla="*/ 0 60000 65536"/>
              <a:gd name="T20" fmla="*/ 0 60000 65536"/>
              <a:gd name="T21" fmla="*/ 0 w 30"/>
              <a:gd name="T22" fmla="*/ 0 h 25"/>
              <a:gd name="T23" fmla="*/ 30 w 30"/>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5">
                <a:moveTo>
                  <a:pt x="27" y="25"/>
                </a:moveTo>
                <a:lnTo>
                  <a:pt x="0" y="13"/>
                </a:lnTo>
                <a:lnTo>
                  <a:pt x="6" y="0"/>
                </a:lnTo>
                <a:lnTo>
                  <a:pt x="3" y="6"/>
                </a:lnTo>
                <a:lnTo>
                  <a:pt x="30" y="20"/>
                </a:lnTo>
                <a:lnTo>
                  <a:pt x="27" y="25"/>
                </a:lnTo>
                <a:close/>
              </a:path>
            </a:pathLst>
          </a:custGeom>
          <a:solidFill>
            <a:srgbClr val="000000"/>
          </a:solidFill>
          <a:ln w="0">
            <a:solidFill>
              <a:srgbClr val="000000"/>
            </a:solidFill>
            <a:round/>
            <a:headEnd/>
            <a:tailEnd/>
          </a:ln>
        </p:spPr>
        <p:txBody>
          <a:bodyPr/>
          <a:lstStyle/>
          <a:p>
            <a:endParaRPr lang="en-US"/>
          </a:p>
        </p:txBody>
      </p:sp>
      <p:sp>
        <p:nvSpPr>
          <p:cNvPr id="68601" name="Freeform 1015"/>
          <p:cNvSpPr>
            <a:spLocks noChangeAspect="1"/>
          </p:cNvSpPr>
          <p:nvPr/>
        </p:nvSpPr>
        <p:spPr bwMode="auto">
          <a:xfrm>
            <a:off x="8726488" y="3805238"/>
            <a:ext cx="9525" cy="9525"/>
          </a:xfrm>
          <a:custGeom>
            <a:avLst/>
            <a:gdLst>
              <a:gd name="T0" fmla="*/ 2147483647 w 30"/>
              <a:gd name="T1" fmla="*/ 2147483647 h 20"/>
              <a:gd name="T2" fmla="*/ 0 w 30"/>
              <a:gd name="T3" fmla="*/ 2147483647 h 20"/>
              <a:gd name="T4" fmla="*/ 2147483647 w 30"/>
              <a:gd name="T5" fmla="*/ 0 h 20"/>
              <a:gd name="T6" fmla="*/ 2147483647 w 30"/>
              <a:gd name="T7" fmla="*/ 0 h 20"/>
              <a:gd name="T8" fmla="*/ 2147483647 w 30"/>
              <a:gd name="T9" fmla="*/ 2147483647 h 20"/>
              <a:gd name="T10" fmla="*/ 2147483647 w 30"/>
              <a:gd name="T11" fmla="*/ 2147483647 h 20"/>
              <a:gd name="T12" fmla="*/ 2147483647 w 30"/>
              <a:gd name="T13" fmla="*/ 2147483647 h 20"/>
              <a:gd name="T14" fmla="*/ 0 60000 65536"/>
              <a:gd name="T15" fmla="*/ 0 60000 65536"/>
              <a:gd name="T16" fmla="*/ 0 60000 65536"/>
              <a:gd name="T17" fmla="*/ 0 60000 65536"/>
              <a:gd name="T18" fmla="*/ 0 60000 65536"/>
              <a:gd name="T19" fmla="*/ 0 60000 65536"/>
              <a:gd name="T20" fmla="*/ 0 60000 65536"/>
              <a:gd name="T21" fmla="*/ 0 w 30"/>
              <a:gd name="T22" fmla="*/ 0 h 20"/>
              <a:gd name="T23" fmla="*/ 30 w 30"/>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0">
                <a:moveTo>
                  <a:pt x="27" y="20"/>
                </a:moveTo>
                <a:lnTo>
                  <a:pt x="0" y="6"/>
                </a:lnTo>
                <a:lnTo>
                  <a:pt x="3" y="0"/>
                </a:lnTo>
                <a:lnTo>
                  <a:pt x="30" y="15"/>
                </a:lnTo>
                <a:lnTo>
                  <a:pt x="27" y="20"/>
                </a:lnTo>
                <a:close/>
              </a:path>
            </a:pathLst>
          </a:custGeom>
          <a:solidFill>
            <a:srgbClr val="000000"/>
          </a:solidFill>
          <a:ln w="0">
            <a:solidFill>
              <a:srgbClr val="000000"/>
            </a:solidFill>
            <a:round/>
            <a:headEnd/>
            <a:tailEnd/>
          </a:ln>
        </p:spPr>
        <p:txBody>
          <a:bodyPr/>
          <a:lstStyle/>
          <a:p>
            <a:endParaRPr lang="en-US"/>
          </a:p>
        </p:txBody>
      </p:sp>
      <p:sp>
        <p:nvSpPr>
          <p:cNvPr id="68602" name="Freeform 1016"/>
          <p:cNvSpPr>
            <a:spLocks noChangeAspect="1"/>
          </p:cNvSpPr>
          <p:nvPr/>
        </p:nvSpPr>
        <p:spPr bwMode="auto">
          <a:xfrm>
            <a:off x="8728075" y="3803650"/>
            <a:ext cx="9525" cy="7938"/>
          </a:xfrm>
          <a:custGeom>
            <a:avLst/>
            <a:gdLst>
              <a:gd name="T0" fmla="*/ 2147483647 w 29"/>
              <a:gd name="T1" fmla="*/ 2147483647 h 23"/>
              <a:gd name="T2" fmla="*/ 0 w 29"/>
              <a:gd name="T3" fmla="*/ 2147483647 h 23"/>
              <a:gd name="T4" fmla="*/ 2147483647 w 29"/>
              <a:gd name="T5" fmla="*/ 0 h 23"/>
              <a:gd name="T6" fmla="*/ 2147483647 w 29"/>
              <a:gd name="T7" fmla="*/ 2147483647 h 23"/>
              <a:gd name="T8" fmla="*/ 2147483647 w 29"/>
              <a:gd name="T9" fmla="*/ 2147483647 h 23"/>
              <a:gd name="T10" fmla="*/ 2147483647 w 29"/>
              <a:gd name="T11" fmla="*/ 2147483647 h 23"/>
              <a:gd name="T12" fmla="*/ 2147483647 w 29"/>
              <a:gd name="T13" fmla="*/ 2147483647 h 23"/>
              <a:gd name="T14" fmla="*/ 0 60000 65536"/>
              <a:gd name="T15" fmla="*/ 0 60000 65536"/>
              <a:gd name="T16" fmla="*/ 0 60000 65536"/>
              <a:gd name="T17" fmla="*/ 0 60000 65536"/>
              <a:gd name="T18" fmla="*/ 0 60000 65536"/>
              <a:gd name="T19" fmla="*/ 0 60000 65536"/>
              <a:gd name="T20" fmla="*/ 0 60000 65536"/>
              <a:gd name="T21" fmla="*/ 0 w 29"/>
              <a:gd name="T22" fmla="*/ 0 h 23"/>
              <a:gd name="T23" fmla="*/ 29 w 29"/>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3">
                <a:moveTo>
                  <a:pt x="27" y="23"/>
                </a:moveTo>
                <a:lnTo>
                  <a:pt x="0" y="8"/>
                </a:lnTo>
                <a:lnTo>
                  <a:pt x="5" y="0"/>
                </a:lnTo>
                <a:lnTo>
                  <a:pt x="4" y="1"/>
                </a:lnTo>
                <a:lnTo>
                  <a:pt x="29" y="20"/>
                </a:lnTo>
                <a:lnTo>
                  <a:pt x="28" y="21"/>
                </a:lnTo>
                <a:lnTo>
                  <a:pt x="27" y="23"/>
                </a:lnTo>
                <a:close/>
              </a:path>
            </a:pathLst>
          </a:custGeom>
          <a:solidFill>
            <a:srgbClr val="000000"/>
          </a:solidFill>
          <a:ln w="0">
            <a:solidFill>
              <a:srgbClr val="000000"/>
            </a:solidFill>
            <a:round/>
            <a:headEnd/>
            <a:tailEnd/>
          </a:ln>
        </p:spPr>
        <p:txBody>
          <a:bodyPr/>
          <a:lstStyle/>
          <a:p>
            <a:endParaRPr lang="en-US"/>
          </a:p>
        </p:txBody>
      </p:sp>
      <p:sp>
        <p:nvSpPr>
          <p:cNvPr id="68603" name="Freeform 1017"/>
          <p:cNvSpPr>
            <a:spLocks noChangeAspect="1"/>
          </p:cNvSpPr>
          <p:nvPr/>
        </p:nvSpPr>
        <p:spPr bwMode="auto">
          <a:xfrm>
            <a:off x="8731250" y="3800475"/>
            <a:ext cx="9525" cy="7938"/>
          </a:xfrm>
          <a:custGeom>
            <a:avLst/>
            <a:gdLst>
              <a:gd name="T0" fmla="*/ 2147483647 w 30"/>
              <a:gd name="T1" fmla="*/ 2147483647 h 26"/>
              <a:gd name="T2" fmla="*/ 0 w 30"/>
              <a:gd name="T3" fmla="*/ 2147483647 h 26"/>
              <a:gd name="T4" fmla="*/ 2147483647 w 30"/>
              <a:gd name="T5" fmla="*/ 0 h 26"/>
              <a:gd name="T6" fmla="*/ 2147483647 w 30"/>
              <a:gd name="T7" fmla="*/ 2147483647 h 26"/>
              <a:gd name="T8" fmla="*/ 2147483647 w 30"/>
              <a:gd name="T9" fmla="*/ 2147483647 h 26"/>
              <a:gd name="T10" fmla="*/ 2147483647 w 30"/>
              <a:gd name="T11" fmla="*/ 2147483647 h 26"/>
              <a:gd name="T12" fmla="*/ 2147483647 w 30"/>
              <a:gd name="T13" fmla="*/ 2147483647 h 26"/>
              <a:gd name="T14" fmla="*/ 0 60000 65536"/>
              <a:gd name="T15" fmla="*/ 0 60000 65536"/>
              <a:gd name="T16" fmla="*/ 0 60000 65536"/>
              <a:gd name="T17" fmla="*/ 0 60000 65536"/>
              <a:gd name="T18" fmla="*/ 0 60000 65536"/>
              <a:gd name="T19" fmla="*/ 0 60000 65536"/>
              <a:gd name="T20" fmla="*/ 0 60000 65536"/>
              <a:gd name="T21" fmla="*/ 0 w 30"/>
              <a:gd name="T22" fmla="*/ 0 h 26"/>
              <a:gd name="T23" fmla="*/ 30 w 30"/>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6">
                <a:moveTo>
                  <a:pt x="25" y="26"/>
                </a:moveTo>
                <a:lnTo>
                  <a:pt x="0" y="7"/>
                </a:lnTo>
                <a:lnTo>
                  <a:pt x="5" y="0"/>
                </a:lnTo>
                <a:lnTo>
                  <a:pt x="3" y="5"/>
                </a:lnTo>
                <a:lnTo>
                  <a:pt x="30" y="17"/>
                </a:lnTo>
                <a:lnTo>
                  <a:pt x="28" y="23"/>
                </a:lnTo>
                <a:lnTo>
                  <a:pt x="25" y="26"/>
                </a:lnTo>
                <a:close/>
              </a:path>
            </a:pathLst>
          </a:custGeom>
          <a:solidFill>
            <a:srgbClr val="000000"/>
          </a:solidFill>
          <a:ln w="0">
            <a:solidFill>
              <a:srgbClr val="000000"/>
            </a:solidFill>
            <a:round/>
            <a:headEnd/>
            <a:tailEnd/>
          </a:ln>
        </p:spPr>
        <p:txBody>
          <a:bodyPr/>
          <a:lstStyle/>
          <a:p>
            <a:endParaRPr lang="en-US"/>
          </a:p>
        </p:txBody>
      </p:sp>
      <p:sp>
        <p:nvSpPr>
          <p:cNvPr id="68604" name="Freeform 1018"/>
          <p:cNvSpPr>
            <a:spLocks noChangeAspect="1"/>
          </p:cNvSpPr>
          <p:nvPr/>
        </p:nvSpPr>
        <p:spPr bwMode="auto">
          <a:xfrm>
            <a:off x="8731250" y="3798888"/>
            <a:ext cx="9525" cy="7937"/>
          </a:xfrm>
          <a:custGeom>
            <a:avLst/>
            <a:gdLst>
              <a:gd name="T0" fmla="*/ 2147483647 w 30"/>
              <a:gd name="T1" fmla="*/ 2147483647 h 24"/>
              <a:gd name="T2" fmla="*/ 0 w 30"/>
              <a:gd name="T3" fmla="*/ 2147483647 h 24"/>
              <a:gd name="T4" fmla="*/ 2147483647 w 30"/>
              <a:gd name="T5" fmla="*/ 0 h 24"/>
              <a:gd name="T6" fmla="*/ 2147483647 w 30"/>
              <a:gd name="T7" fmla="*/ 2147483647 h 24"/>
              <a:gd name="T8" fmla="*/ 2147483647 w 30"/>
              <a:gd name="T9" fmla="*/ 2147483647 h 24"/>
              <a:gd name="T10" fmla="*/ 2147483647 w 30"/>
              <a:gd name="T11" fmla="*/ 2147483647 h 24"/>
              <a:gd name="T12" fmla="*/ 2147483647 w 30"/>
              <a:gd name="T13" fmla="*/ 2147483647 h 24"/>
              <a:gd name="T14" fmla="*/ 0 60000 65536"/>
              <a:gd name="T15" fmla="*/ 0 60000 65536"/>
              <a:gd name="T16" fmla="*/ 0 60000 65536"/>
              <a:gd name="T17" fmla="*/ 0 60000 65536"/>
              <a:gd name="T18" fmla="*/ 0 60000 65536"/>
              <a:gd name="T19" fmla="*/ 0 60000 65536"/>
              <a:gd name="T20" fmla="*/ 0 60000 65536"/>
              <a:gd name="T21" fmla="*/ 0 w 30"/>
              <a:gd name="T22" fmla="*/ 0 h 24"/>
              <a:gd name="T23" fmla="*/ 30 w 30"/>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4">
                <a:moveTo>
                  <a:pt x="27" y="24"/>
                </a:moveTo>
                <a:lnTo>
                  <a:pt x="0" y="12"/>
                </a:lnTo>
                <a:lnTo>
                  <a:pt x="7" y="0"/>
                </a:lnTo>
                <a:lnTo>
                  <a:pt x="3" y="5"/>
                </a:lnTo>
                <a:lnTo>
                  <a:pt x="30" y="19"/>
                </a:lnTo>
                <a:lnTo>
                  <a:pt x="27" y="24"/>
                </a:lnTo>
                <a:close/>
              </a:path>
            </a:pathLst>
          </a:custGeom>
          <a:solidFill>
            <a:srgbClr val="000000"/>
          </a:solidFill>
          <a:ln w="0">
            <a:solidFill>
              <a:srgbClr val="000000"/>
            </a:solidFill>
            <a:round/>
            <a:headEnd/>
            <a:tailEnd/>
          </a:ln>
        </p:spPr>
        <p:txBody>
          <a:bodyPr/>
          <a:lstStyle/>
          <a:p>
            <a:endParaRPr lang="en-US"/>
          </a:p>
        </p:txBody>
      </p:sp>
      <p:sp>
        <p:nvSpPr>
          <p:cNvPr id="68605" name="Freeform 1019"/>
          <p:cNvSpPr>
            <a:spLocks noChangeAspect="1"/>
          </p:cNvSpPr>
          <p:nvPr/>
        </p:nvSpPr>
        <p:spPr bwMode="auto">
          <a:xfrm>
            <a:off x="8732838" y="3798888"/>
            <a:ext cx="9525" cy="6350"/>
          </a:xfrm>
          <a:custGeom>
            <a:avLst/>
            <a:gdLst>
              <a:gd name="T0" fmla="*/ 2147483647 w 31"/>
              <a:gd name="T1" fmla="*/ 2147483647 h 19"/>
              <a:gd name="T2" fmla="*/ 0 w 31"/>
              <a:gd name="T3" fmla="*/ 2147483647 h 19"/>
              <a:gd name="T4" fmla="*/ 2147483647 w 31"/>
              <a:gd name="T5" fmla="*/ 0 h 19"/>
              <a:gd name="T6" fmla="*/ 2147483647 w 31"/>
              <a:gd name="T7" fmla="*/ 0 h 19"/>
              <a:gd name="T8" fmla="*/ 2147483647 w 31"/>
              <a:gd name="T9" fmla="*/ 2147483647 h 19"/>
              <a:gd name="T10" fmla="*/ 2147483647 w 31"/>
              <a:gd name="T11" fmla="*/ 2147483647 h 19"/>
              <a:gd name="T12" fmla="*/ 2147483647 w 31"/>
              <a:gd name="T13" fmla="*/ 2147483647 h 19"/>
              <a:gd name="T14" fmla="*/ 0 60000 65536"/>
              <a:gd name="T15" fmla="*/ 0 60000 65536"/>
              <a:gd name="T16" fmla="*/ 0 60000 65536"/>
              <a:gd name="T17" fmla="*/ 0 60000 65536"/>
              <a:gd name="T18" fmla="*/ 0 60000 65536"/>
              <a:gd name="T19" fmla="*/ 0 60000 65536"/>
              <a:gd name="T20" fmla="*/ 0 60000 65536"/>
              <a:gd name="T21" fmla="*/ 0 w 31"/>
              <a:gd name="T22" fmla="*/ 0 h 19"/>
              <a:gd name="T23" fmla="*/ 31 w 31"/>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9">
                <a:moveTo>
                  <a:pt x="27" y="19"/>
                </a:moveTo>
                <a:lnTo>
                  <a:pt x="0" y="5"/>
                </a:lnTo>
                <a:lnTo>
                  <a:pt x="4" y="0"/>
                </a:lnTo>
                <a:lnTo>
                  <a:pt x="31" y="14"/>
                </a:lnTo>
                <a:lnTo>
                  <a:pt x="27" y="19"/>
                </a:lnTo>
                <a:close/>
              </a:path>
            </a:pathLst>
          </a:custGeom>
          <a:solidFill>
            <a:srgbClr val="000000"/>
          </a:solidFill>
          <a:ln w="0">
            <a:solidFill>
              <a:srgbClr val="000000"/>
            </a:solidFill>
            <a:round/>
            <a:headEnd/>
            <a:tailEnd/>
          </a:ln>
        </p:spPr>
        <p:txBody>
          <a:bodyPr/>
          <a:lstStyle/>
          <a:p>
            <a:endParaRPr lang="en-US"/>
          </a:p>
        </p:txBody>
      </p:sp>
      <p:sp>
        <p:nvSpPr>
          <p:cNvPr id="68606" name="Freeform 1020"/>
          <p:cNvSpPr>
            <a:spLocks noChangeAspect="1"/>
          </p:cNvSpPr>
          <p:nvPr/>
        </p:nvSpPr>
        <p:spPr bwMode="auto">
          <a:xfrm>
            <a:off x="8732838" y="3795713"/>
            <a:ext cx="9525" cy="7937"/>
          </a:xfrm>
          <a:custGeom>
            <a:avLst/>
            <a:gdLst>
              <a:gd name="T0" fmla="*/ 2147483647 w 29"/>
              <a:gd name="T1" fmla="*/ 2147483647 h 23"/>
              <a:gd name="T2" fmla="*/ 0 w 29"/>
              <a:gd name="T3" fmla="*/ 2147483647 h 23"/>
              <a:gd name="T4" fmla="*/ 2147483647 w 29"/>
              <a:gd name="T5" fmla="*/ 0 h 23"/>
              <a:gd name="T6" fmla="*/ 2147483647 w 29"/>
              <a:gd name="T7" fmla="*/ 2147483647 h 23"/>
              <a:gd name="T8" fmla="*/ 2147483647 w 29"/>
              <a:gd name="T9" fmla="*/ 2147483647 h 23"/>
              <a:gd name="T10" fmla="*/ 2147483647 w 29"/>
              <a:gd name="T11" fmla="*/ 2147483647 h 23"/>
              <a:gd name="T12" fmla="*/ 2147483647 w 29"/>
              <a:gd name="T13" fmla="*/ 2147483647 h 23"/>
              <a:gd name="T14" fmla="*/ 0 60000 65536"/>
              <a:gd name="T15" fmla="*/ 0 60000 65536"/>
              <a:gd name="T16" fmla="*/ 0 60000 65536"/>
              <a:gd name="T17" fmla="*/ 0 60000 65536"/>
              <a:gd name="T18" fmla="*/ 0 60000 65536"/>
              <a:gd name="T19" fmla="*/ 0 60000 65536"/>
              <a:gd name="T20" fmla="*/ 0 60000 65536"/>
              <a:gd name="T21" fmla="*/ 0 w 29"/>
              <a:gd name="T22" fmla="*/ 0 h 23"/>
              <a:gd name="T23" fmla="*/ 29 w 29"/>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3">
                <a:moveTo>
                  <a:pt x="27" y="23"/>
                </a:moveTo>
                <a:lnTo>
                  <a:pt x="0" y="9"/>
                </a:lnTo>
                <a:lnTo>
                  <a:pt x="5" y="0"/>
                </a:lnTo>
                <a:lnTo>
                  <a:pt x="4" y="1"/>
                </a:lnTo>
                <a:lnTo>
                  <a:pt x="29" y="20"/>
                </a:lnTo>
                <a:lnTo>
                  <a:pt x="28" y="21"/>
                </a:lnTo>
                <a:lnTo>
                  <a:pt x="27" y="23"/>
                </a:lnTo>
                <a:close/>
              </a:path>
            </a:pathLst>
          </a:custGeom>
          <a:solidFill>
            <a:srgbClr val="000000"/>
          </a:solidFill>
          <a:ln w="0">
            <a:solidFill>
              <a:srgbClr val="000000"/>
            </a:solidFill>
            <a:round/>
            <a:headEnd/>
            <a:tailEnd/>
          </a:ln>
        </p:spPr>
        <p:txBody>
          <a:bodyPr/>
          <a:lstStyle/>
          <a:p>
            <a:endParaRPr lang="en-US"/>
          </a:p>
        </p:txBody>
      </p:sp>
      <p:sp>
        <p:nvSpPr>
          <p:cNvPr id="68607" name="Freeform 1021"/>
          <p:cNvSpPr>
            <a:spLocks noChangeAspect="1"/>
          </p:cNvSpPr>
          <p:nvPr/>
        </p:nvSpPr>
        <p:spPr bwMode="auto">
          <a:xfrm>
            <a:off x="8734425" y="3795713"/>
            <a:ext cx="9525" cy="7937"/>
          </a:xfrm>
          <a:custGeom>
            <a:avLst/>
            <a:gdLst>
              <a:gd name="T0" fmla="*/ 2147483647 w 29"/>
              <a:gd name="T1" fmla="*/ 2147483647 h 24"/>
              <a:gd name="T2" fmla="*/ 0 w 29"/>
              <a:gd name="T3" fmla="*/ 2147483647 h 24"/>
              <a:gd name="T4" fmla="*/ 2147483647 w 29"/>
              <a:gd name="T5" fmla="*/ 0 h 24"/>
              <a:gd name="T6" fmla="*/ 2147483647 w 29"/>
              <a:gd name="T7" fmla="*/ 2147483647 h 24"/>
              <a:gd name="T8" fmla="*/ 2147483647 w 29"/>
              <a:gd name="T9" fmla="*/ 2147483647 h 24"/>
              <a:gd name="T10" fmla="*/ 0 60000 65536"/>
              <a:gd name="T11" fmla="*/ 0 60000 65536"/>
              <a:gd name="T12" fmla="*/ 0 60000 65536"/>
              <a:gd name="T13" fmla="*/ 0 60000 65536"/>
              <a:gd name="T14" fmla="*/ 0 60000 65536"/>
              <a:gd name="T15" fmla="*/ 0 w 29"/>
              <a:gd name="T16" fmla="*/ 0 h 24"/>
              <a:gd name="T17" fmla="*/ 29 w 29"/>
              <a:gd name="T18" fmla="*/ 24 h 24"/>
            </a:gdLst>
            <a:ahLst/>
            <a:cxnLst>
              <a:cxn ang="T10">
                <a:pos x="T0" y="T1"/>
              </a:cxn>
              <a:cxn ang="T11">
                <a:pos x="T2" y="T3"/>
              </a:cxn>
              <a:cxn ang="T12">
                <a:pos x="T4" y="T5"/>
              </a:cxn>
              <a:cxn ang="T13">
                <a:pos x="T6" y="T7"/>
              </a:cxn>
              <a:cxn ang="T14">
                <a:pos x="T8" y="T9"/>
              </a:cxn>
            </a:cxnLst>
            <a:rect l="T15" t="T16" r="T17" b="T18"/>
            <a:pathLst>
              <a:path w="29" h="24">
                <a:moveTo>
                  <a:pt x="25" y="24"/>
                </a:moveTo>
                <a:lnTo>
                  <a:pt x="0" y="5"/>
                </a:lnTo>
                <a:lnTo>
                  <a:pt x="4" y="0"/>
                </a:lnTo>
                <a:lnTo>
                  <a:pt x="29" y="19"/>
                </a:lnTo>
                <a:lnTo>
                  <a:pt x="25" y="24"/>
                </a:lnTo>
                <a:close/>
              </a:path>
            </a:pathLst>
          </a:custGeom>
          <a:solidFill>
            <a:srgbClr val="000000"/>
          </a:solidFill>
          <a:ln w="0">
            <a:solidFill>
              <a:srgbClr val="000000"/>
            </a:solidFill>
            <a:round/>
            <a:headEnd/>
            <a:tailEnd/>
          </a:ln>
        </p:spPr>
        <p:txBody>
          <a:bodyPr/>
          <a:lstStyle/>
          <a:p>
            <a:endParaRPr lang="en-US"/>
          </a:p>
        </p:txBody>
      </p:sp>
      <p:sp>
        <p:nvSpPr>
          <p:cNvPr id="178176" name="Freeform 1022"/>
          <p:cNvSpPr>
            <a:spLocks noChangeAspect="1"/>
          </p:cNvSpPr>
          <p:nvPr/>
        </p:nvSpPr>
        <p:spPr bwMode="auto">
          <a:xfrm>
            <a:off x="8734425" y="3795713"/>
            <a:ext cx="9525" cy="7937"/>
          </a:xfrm>
          <a:custGeom>
            <a:avLst/>
            <a:gdLst>
              <a:gd name="T0" fmla="*/ 2147483647 w 30"/>
              <a:gd name="T1" fmla="*/ 2147483647 h 21"/>
              <a:gd name="T2" fmla="*/ 2147483647 w 30"/>
              <a:gd name="T3" fmla="*/ 2147483647 h 21"/>
              <a:gd name="T4" fmla="*/ 2147483647 w 30"/>
              <a:gd name="T5" fmla="*/ 2147483647 h 21"/>
              <a:gd name="T6" fmla="*/ 2147483647 w 30"/>
              <a:gd name="T7" fmla="*/ 2147483647 h 21"/>
              <a:gd name="T8" fmla="*/ 2147483647 w 30"/>
              <a:gd name="T9" fmla="*/ 2147483647 h 21"/>
              <a:gd name="T10" fmla="*/ 2147483647 w 30"/>
              <a:gd name="T11" fmla="*/ 2147483647 h 21"/>
              <a:gd name="T12" fmla="*/ 2147483647 w 30"/>
              <a:gd name="T13" fmla="*/ 2147483647 h 21"/>
              <a:gd name="T14" fmla="*/ 2147483647 w 30"/>
              <a:gd name="T15" fmla="*/ 2147483647 h 21"/>
              <a:gd name="T16" fmla="*/ 2147483647 w 30"/>
              <a:gd name="T17" fmla="*/ 2147483647 h 21"/>
              <a:gd name="T18" fmla="*/ 2147483647 w 30"/>
              <a:gd name="T19" fmla="*/ 2147483647 h 21"/>
              <a:gd name="T20" fmla="*/ 2147483647 w 30"/>
              <a:gd name="T21" fmla="*/ 2147483647 h 21"/>
              <a:gd name="T22" fmla="*/ 2147483647 w 30"/>
              <a:gd name="T23" fmla="*/ 2147483647 h 21"/>
              <a:gd name="T24" fmla="*/ 2147483647 w 30"/>
              <a:gd name="T25" fmla="*/ 2147483647 h 21"/>
              <a:gd name="T26" fmla="*/ 2147483647 w 30"/>
              <a:gd name="T27" fmla="*/ 2147483647 h 21"/>
              <a:gd name="T28" fmla="*/ 2147483647 w 30"/>
              <a:gd name="T29" fmla="*/ 2147483647 h 21"/>
              <a:gd name="T30" fmla="*/ 2147483647 w 30"/>
              <a:gd name="T31" fmla="*/ 2147483647 h 21"/>
              <a:gd name="T32" fmla="*/ 0 w 30"/>
              <a:gd name="T33" fmla="*/ 2147483647 h 21"/>
              <a:gd name="T34" fmla="*/ 0 w 30"/>
              <a:gd name="T35" fmla="*/ 2147483647 h 21"/>
              <a:gd name="T36" fmla="*/ 0 w 30"/>
              <a:gd name="T37" fmla="*/ 2147483647 h 21"/>
              <a:gd name="T38" fmla="*/ 2147483647 w 30"/>
              <a:gd name="T39" fmla="*/ 0 h 21"/>
              <a:gd name="T40" fmla="*/ 2147483647 w 30"/>
              <a:gd name="T41" fmla="*/ 0 h 21"/>
              <a:gd name="T42" fmla="*/ 2147483647 w 30"/>
              <a:gd name="T43" fmla="*/ 2147483647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
              <a:gd name="T67" fmla="*/ 0 h 21"/>
              <a:gd name="T68" fmla="*/ 30 w 30"/>
              <a:gd name="T69" fmla="*/ 21 h 2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 h="21">
                <a:moveTo>
                  <a:pt x="30" y="11"/>
                </a:moveTo>
                <a:lnTo>
                  <a:pt x="30" y="11"/>
                </a:lnTo>
                <a:lnTo>
                  <a:pt x="29" y="14"/>
                </a:lnTo>
                <a:lnTo>
                  <a:pt x="27" y="16"/>
                </a:lnTo>
                <a:lnTo>
                  <a:pt x="25" y="18"/>
                </a:lnTo>
                <a:lnTo>
                  <a:pt x="23" y="19"/>
                </a:lnTo>
                <a:lnTo>
                  <a:pt x="19" y="20"/>
                </a:lnTo>
                <a:lnTo>
                  <a:pt x="17" y="21"/>
                </a:lnTo>
                <a:lnTo>
                  <a:pt x="15" y="21"/>
                </a:lnTo>
                <a:lnTo>
                  <a:pt x="12" y="21"/>
                </a:lnTo>
                <a:lnTo>
                  <a:pt x="10" y="20"/>
                </a:lnTo>
                <a:lnTo>
                  <a:pt x="7" y="19"/>
                </a:lnTo>
                <a:lnTo>
                  <a:pt x="5" y="17"/>
                </a:lnTo>
                <a:lnTo>
                  <a:pt x="3" y="15"/>
                </a:lnTo>
                <a:lnTo>
                  <a:pt x="2" y="13"/>
                </a:lnTo>
                <a:lnTo>
                  <a:pt x="1" y="10"/>
                </a:lnTo>
                <a:lnTo>
                  <a:pt x="0" y="7"/>
                </a:lnTo>
                <a:lnTo>
                  <a:pt x="0" y="5"/>
                </a:lnTo>
                <a:lnTo>
                  <a:pt x="0" y="2"/>
                </a:lnTo>
                <a:lnTo>
                  <a:pt x="1" y="0"/>
                </a:lnTo>
                <a:lnTo>
                  <a:pt x="30" y="11"/>
                </a:lnTo>
                <a:close/>
              </a:path>
            </a:pathLst>
          </a:custGeom>
          <a:solidFill>
            <a:srgbClr val="000000"/>
          </a:solidFill>
          <a:ln w="0">
            <a:solidFill>
              <a:srgbClr val="000000"/>
            </a:solidFill>
            <a:round/>
            <a:headEnd/>
            <a:tailEnd/>
          </a:ln>
        </p:spPr>
        <p:txBody>
          <a:bodyPr/>
          <a:lstStyle/>
          <a:p>
            <a:endParaRPr lang="en-US"/>
          </a:p>
        </p:txBody>
      </p:sp>
      <p:sp>
        <p:nvSpPr>
          <p:cNvPr id="178177" name="Freeform 1023"/>
          <p:cNvSpPr>
            <a:spLocks noChangeAspect="1"/>
          </p:cNvSpPr>
          <p:nvPr/>
        </p:nvSpPr>
        <p:spPr bwMode="auto">
          <a:xfrm>
            <a:off x="8823325" y="3608388"/>
            <a:ext cx="7938" cy="9525"/>
          </a:xfrm>
          <a:custGeom>
            <a:avLst/>
            <a:gdLst>
              <a:gd name="T0" fmla="*/ 0 w 27"/>
              <a:gd name="T1" fmla="*/ 2147483647 h 25"/>
              <a:gd name="T2" fmla="*/ 0 w 27"/>
              <a:gd name="T3" fmla="*/ 2147483647 h 25"/>
              <a:gd name="T4" fmla="*/ 2147483647 w 27"/>
              <a:gd name="T5" fmla="*/ 2147483647 h 25"/>
              <a:gd name="T6" fmla="*/ 2147483647 w 27"/>
              <a:gd name="T7" fmla="*/ 2147483647 h 25"/>
              <a:gd name="T8" fmla="*/ 2147483647 w 27"/>
              <a:gd name="T9" fmla="*/ 2147483647 h 25"/>
              <a:gd name="T10" fmla="*/ 2147483647 w 27"/>
              <a:gd name="T11" fmla="*/ 0 h 25"/>
              <a:gd name="T12" fmla="*/ 2147483647 w 27"/>
              <a:gd name="T13" fmla="*/ 0 h 25"/>
              <a:gd name="T14" fmla="*/ 2147483647 w 27"/>
              <a:gd name="T15" fmla="*/ 0 h 25"/>
              <a:gd name="T16" fmla="*/ 2147483647 w 27"/>
              <a:gd name="T17" fmla="*/ 2147483647 h 25"/>
              <a:gd name="T18" fmla="*/ 2147483647 w 27"/>
              <a:gd name="T19" fmla="*/ 2147483647 h 25"/>
              <a:gd name="T20" fmla="*/ 2147483647 w 27"/>
              <a:gd name="T21" fmla="*/ 2147483647 h 25"/>
              <a:gd name="T22" fmla="*/ 2147483647 w 27"/>
              <a:gd name="T23" fmla="*/ 2147483647 h 25"/>
              <a:gd name="T24" fmla="*/ 2147483647 w 27"/>
              <a:gd name="T25" fmla="*/ 2147483647 h 25"/>
              <a:gd name="T26" fmla="*/ 2147483647 w 27"/>
              <a:gd name="T27" fmla="*/ 2147483647 h 25"/>
              <a:gd name="T28" fmla="*/ 2147483647 w 27"/>
              <a:gd name="T29" fmla="*/ 2147483647 h 25"/>
              <a:gd name="T30" fmla="*/ 2147483647 w 27"/>
              <a:gd name="T31" fmla="*/ 2147483647 h 25"/>
              <a:gd name="T32" fmla="*/ 2147483647 w 27"/>
              <a:gd name="T33" fmla="*/ 2147483647 h 25"/>
              <a:gd name="T34" fmla="*/ 2147483647 w 27"/>
              <a:gd name="T35" fmla="*/ 2147483647 h 25"/>
              <a:gd name="T36" fmla="*/ 2147483647 w 27"/>
              <a:gd name="T37" fmla="*/ 2147483647 h 25"/>
              <a:gd name="T38" fmla="*/ 2147483647 w 27"/>
              <a:gd name="T39" fmla="*/ 2147483647 h 25"/>
              <a:gd name="T40" fmla="*/ 2147483647 w 27"/>
              <a:gd name="T41" fmla="*/ 2147483647 h 25"/>
              <a:gd name="T42" fmla="*/ 0 w 27"/>
              <a:gd name="T43" fmla="*/ 2147483647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
              <a:gd name="T67" fmla="*/ 0 h 25"/>
              <a:gd name="T68" fmla="*/ 27 w 27"/>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 h="25">
                <a:moveTo>
                  <a:pt x="0" y="7"/>
                </a:moveTo>
                <a:lnTo>
                  <a:pt x="0" y="7"/>
                </a:lnTo>
                <a:lnTo>
                  <a:pt x="1" y="4"/>
                </a:lnTo>
                <a:lnTo>
                  <a:pt x="4" y="2"/>
                </a:lnTo>
                <a:lnTo>
                  <a:pt x="7" y="1"/>
                </a:lnTo>
                <a:lnTo>
                  <a:pt x="10" y="0"/>
                </a:lnTo>
                <a:lnTo>
                  <a:pt x="12" y="0"/>
                </a:lnTo>
                <a:lnTo>
                  <a:pt x="14" y="0"/>
                </a:lnTo>
                <a:lnTo>
                  <a:pt x="17" y="1"/>
                </a:lnTo>
                <a:lnTo>
                  <a:pt x="19" y="2"/>
                </a:lnTo>
                <a:lnTo>
                  <a:pt x="21" y="4"/>
                </a:lnTo>
                <a:lnTo>
                  <a:pt x="23" y="6"/>
                </a:lnTo>
                <a:lnTo>
                  <a:pt x="25" y="9"/>
                </a:lnTo>
                <a:lnTo>
                  <a:pt x="26" y="11"/>
                </a:lnTo>
                <a:lnTo>
                  <a:pt x="27" y="14"/>
                </a:lnTo>
                <a:lnTo>
                  <a:pt x="27" y="16"/>
                </a:lnTo>
                <a:lnTo>
                  <a:pt x="27" y="18"/>
                </a:lnTo>
                <a:lnTo>
                  <a:pt x="26" y="21"/>
                </a:lnTo>
                <a:lnTo>
                  <a:pt x="25" y="23"/>
                </a:lnTo>
                <a:lnTo>
                  <a:pt x="23" y="25"/>
                </a:lnTo>
                <a:lnTo>
                  <a:pt x="0" y="7"/>
                </a:lnTo>
                <a:close/>
              </a:path>
            </a:pathLst>
          </a:custGeom>
          <a:solidFill>
            <a:srgbClr val="000000"/>
          </a:solidFill>
          <a:ln w="0">
            <a:solidFill>
              <a:srgbClr val="000000"/>
            </a:solidFill>
            <a:round/>
            <a:headEnd/>
            <a:tailEnd/>
          </a:ln>
        </p:spPr>
        <p:txBody>
          <a:bodyPr/>
          <a:lstStyle/>
          <a:p>
            <a:endParaRPr lang="en-US"/>
          </a:p>
        </p:txBody>
      </p:sp>
      <p:sp>
        <p:nvSpPr>
          <p:cNvPr id="178178" name="Freeform 1024"/>
          <p:cNvSpPr>
            <a:spLocks noChangeAspect="1"/>
          </p:cNvSpPr>
          <p:nvPr/>
        </p:nvSpPr>
        <p:spPr bwMode="auto">
          <a:xfrm>
            <a:off x="8734425" y="3778250"/>
            <a:ext cx="19050" cy="20638"/>
          </a:xfrm>
          <a:custGeom>
            <a:avLst/>
            <a:gdLst>
              <a:gd name="T0" fmla="*/ 2147483647 w 51"/>
              <a:gd name="T1" fmla="*/ 2147483647 h 64"/>
              <a:gd name="T2" fmla="*/ 0 w 51"/>
              <a:gd name="T3" fmla="*/ 2147483647 h 64"/>
              <a:gd name="T4" fmla="*/ 2147483647 w 51"/>
              <a:gd name="T5" fmla="*/ 0 h 64"/>
              <a:gd name="T6" fmla="*/ 2147483647 w 51"/>
              <a:gd name="T7" fmla="*/ 0 h 64"/>
              <a:gd name="T8" fmla="*/ 2147483647 w 51"/>
              <a:gd name="T9" fmla="*/ 2147483647 h 64"/>
              <a:gd name="T10" fmla="*/ 2147483647 w 51"/>
              <a:gd name="T11" fmla="*/ 2147483647 h 64"/>
              <a:gd name="T12" fmla="*/ 2147483647 w 51"/>
              <a:gd name="T13" fmla="*/ 2147483647 h 64"/>
              <a:gd name="T14" fmla="*/ 0 60000 65536"/>
              <a:gd name="T15" fmla="*/ 0 60000 65536"/>
              <a:gd name="T16" fmla="*/ 0 60000 65536"/>
              <a:gd name="T17" fmla="*/ 0 60000 65536"/>
              <a:gd name="T18" fmla="*/ 0 60000 65536"/>
              <a:gd name="T19" fmla="*/ 0 60000 65536"/>
              <a:gd name="T20" fmla="*/ 0 60000 65536"/>
              <a:gd name="T21" fmla="*/ 0 w 51"/>
              <a:gd name="T22" fmla="*/ 0 h 64"/>
              <a:gd name="T23" fmla="*/ 51 w 51"/>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64">
                <a:moveTo>
                  <a:pt x="29" y="64"/>
                </a:moveTo>
                <a:lnTo>
                  <a:pt x="0" y="53"/>
                </a:lnTo>
                <a:lnTo>
                  <a:pt x="22" y="0"/>
                </a:lnTo>
                <a:lnTo>
                  <a:pt x="51" y="11"/>
                </a:lnTo>
                <a:lnTo>
                  <a:pt x="29" y="64"/>
                </a:lnTo>
                <a:close/>
              </a:path>
            </a:pathLst>
          </a:custGeom>
          <a:solidFill>
            <a:srgbClr val="000000"/>
          </a:solidFill>
          <a:ln w="0">
            <a:solidFill>
              <a:srgbClr val="000000"/>
            </a:solidFill>
            <a:round/>
            <a:headEnd/>
            <a:tailEnd/>
          </a:ln>
        </p:spPr>
        <p:txBody>
          <a:bodyPr/>
          <a:lstStyle/>
          <a:p>
            <a:endParaRPr lang="en-US"/>
          </a:p>
        </p:txBody>
      </p:sp>
      <p:sp>
        <p:nvSpPr>
          <p:cNvPr id="178179" name="Freeform 1025"/>
          <p:cNvSpPr>
            <a:spLocks noChangeAspect="1"/>
          </p:cNvSpPr>
          <p:nvPr/>
        </p:nvSpPr>
        <p:spPr bwMode="auto">
          <a:xfrm>
            <a:off x="8742363" y="3756025"/>
            <a:ext cx="19050" cy="23813"/>
          </a:xfrm>
          <a:custGeom>
            <a:avLst/>
            <a:gdLst>
              <a:gd name="T0" fmla="*/ 2147483647 w 55"/>
              <a:gd name="T1" fmla="*/ 2147483647 h 76"/>
              <a:gd name="T2" fmla="*/ 0 w 55"/>
              <a:gd name="T3" fmla="*/ 2147483647 h 76"/>
              <a:gd name="T4" fmla="*/ 2147483647 w 55"/>
              <a:gd name="T5" fmla="*/ 0 h 76"/>
              <a:gd name="T6" fmla="*/ 2147483647 w 55"/>
              <a:gd name="T7" fmla="*/ 0 h 76"/>
              <a:gd name="T8" fmla="*/ 2147483647 w 55"/>
              <a:gd name="T9" fmla="*/ 2147483647 h 76"/>
              <a:gd name="T10" fmla="*/ 2147483647 w 55"/>
              <a:gd name="T11" fmla="*/ 2147483647 h 76"/>
              <a:gd name="T12" fmla="*/ 2147483647 w 55"/>
              <a:gd name="T13" fmla="*/ 2147483647 h 76"/>
              <a:gd name="T14" fmla="*/ 0 60000 65536"/>
              <a:gd name="T15" fmla="*/ 0 60000 65536"/>
              <a:gd name="T16" fmla="*/ 0 60000 65536"/>
              <a:gd name="T17" fmla="*/ 0 60000 65536"/>
              <a:gd name="T18" fmla="*/ 0 60000 65536"/>
              <a:gd name="T19" fmla="*/ 0 60000 65536"/>
              <a:gd name="T20" fmla="*/ 0 60000 65536"/>
              <a:gd name="T21" fmla="*/ 0 w 55"/>
              <a:gd name="T22" fmla="*/ 0 h 76"/>
              <a:gd name="T23" fmla="*/ 55 w 55"/>
              <a:gd name="T24" fmla="*/ 76 h 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76">
                <a:moveTo>
                  <a:pt x="29" y="76"/>
                </a:moveTo>
                <a:lnTo>
                  <a:pt x="0" y="65"/>
                </a:lnTo>
                <a:lnTo>
                  <a:pt x="26" y="0"/>
                </a:lnTo>
                <a:lnTo>
                  <a:pt x="55" y="10"/>
                </a:lnTo>
                <a:lnTo>
                  <a:pt x="29" y="76"/>
                </a:lnTo>
                <a:close/>
              </a:path>
            </a:pathLst>
          </a:custGeom>
          <a:solidFill>
            <a:srgbClr val="000000"/>
          </a:solidFill>
          <a:ln w="0">
            <a:solidFill>
              <a:srgbClr val="000000"/>
            </a:solidFill>
            <a:round/>
            <a:headEnd/>
            <a:tailEnd/>
          </a:ln>
        </p:spPr>
        <p:txBody>
          <a:bodyPr/>
          <a:lstStyle/>
          <a:p>
            <a:endParaRPr lang="en-US"/>
          </a:p>
        </p:txBody>
      </p:sp>
      <p:sp>
        <p:nvSpPr>
          <p:cNvPr id="178180" name="Freeform 1026"/>
          <p:cNvSpPr>
            <a:spLocks noChangeAspect="1"/>
          </p:cNvSpPr>
          <p:nvPr/>
        </p:nvSpPr>
        <p:spPr bwMode="auto">
          <a:xfrm>
            <a:off x="8750300" y="3729038"/>
            <a:ext cx="19050" cy="28575"/>
          </a:xfrm>
          <a:custGeom>
            <a:avLst/>
            <a:gdLst>
              <a:gd name="T0" fmla="*/ 2147483647 w 56"/>
              <a:gd name="T1" fmla="*/ 2147483647 h 84"/>
              <a:gd name="T2" fmla="*/ 0 w 56"/>
              <a:gd name="T3" fmla="*/ 2147483647 h 84"/>
              <a:gd name="T4" fmla="*/ 2147483647 w 56"/>
              <a:gd name="T5" fmla="*/ 0 h 84"/>
              <a:gd name="T6" fmla="*/ 2147483647 w 56"/>
              <a:gd name="T7" fmla="*/ 0 h 84"/>
              <a:gd name="T8" fmla="*/ 2147483647 w 56"/>
              <a:gd name="T9" fmla="*/ 2147483647 h 84"/>
              <a:gd name="T10" fmla="*/ 2147483647 w 56"/>
              <a:gd name="T11" fmla="*/ 2147483647 h 84"/>
              <a:gd name="T12" fmla="*/ 2147483647 w 56"/>
              <a:gd name="T13" fmla="*/ 2147483647 h 84"/>
              <a:gd name="T14" fmla="*/ 0 60000 65536"/>
              <a:gd name="T15" fmla="*/ 0 60000 65536"/>
              <a:gd name="T16" fmla="*/ 0 60000 65536"/>
              <a:gd name="T17" fmla="*/ 0 60000 65536"/>
              <a:gd name="T18" fmla="*/ 0 60000 65536"/>
              <a:gd name="T19" fmla="*/ 0 60000 65536"/>
              <a:gd name="T20" fmla="*/ 0 60000 65536"/>
              <a:gd name="T21" fmla="*/ 0 w 56"/>
              <a:gd name="T22" fmla="*/ 0 h 84"/>
              <a:gd name="T23" fmla="*/ 56 w 56"/>
              <a:gd name="T24" fmla="*/ 84 h 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84">
                <a:moveTo>
                  <a:pt x="29" y="84"/>
                </a:moveTo>
                <a:lnTo>
                  <a:pt x="0" y="74"/>
                </a:lnTo>
                <a:lnTo>
                  <a:pt x="27" y="0"/>
                </a:lnTo>
                <a:lnTo>
                  <a:pt x="56" y="11"/>
                </a:lnTo>
                <a:lnTo>
                  <a:pt x="29" y="84"/>
                </a:lnTo>
                <a:close/>
              </a:path>
            </a:pathLst>
          </a:custGeom>
          <a:solidFill>
            <a:srgbClr val="000000"/>
          </a:solidFill>
          <a:ln w="0">
            <a:solidFill>
              <a:srgbClr val="000000"/>
            </a:solidFill>
            <a:round/>
            <a:headEnd/>
            <a:tailEnd/>
          </a:ln>
        </p:spPr>
        <p:txBody>
          <a:bodyPr/>
          <a:lstStyle/>
          <a:p>
            <a:endParaRPr lang="en-US"/>
          </a:p>
        </p:txBody>
      </p:sp>
      <p:sp>
        <p:nvSpPr>
          <p:cNvPr id="178181" name="Freeform 1027"/>
          <p:cNvSpPr>
            <a:spLocks noChangeAspect="1"/>
          </p:cNvSpPr>
          <p:nvPr/>
        </p:nvSpPr>
        <p:spPr bwMode="auto">
          <a:xfrm>
            <a:off x="8761413" y="3697288"/>
            <a:ext cx="17462" cy="34925"/>
          </a:xfrm>
          <a:custGeom>
            <a:avLst/>
            <a:gdLst>
              <a:gd name="T0" fmla="*/ 2147483647 w 59"/>
              <a:gd name="T1" fmla="*/ 2147483647 h 100"/>
              <a:gd name="T2" fmla="*/ 0 w 59"/>
              <a:gd name="T3" fmla="*/ 2147483647 h 100"/>
              <a:gd name="T4" fmla="*/ 2147483647 w 59"/>
              <a:gd name="T5" fmla="*/ 0 h 100"/>
              <a:gd name="T6" fmla="*/ 2147483647 w 59"/>
              <a:gd name="T7" fmla="*/ 2147483647 h 100"/>
              <a:gd name="T8" fmla="*/ 2147483647 w 59"/>
              <a:gd name="T9" fmla="*/ 2147483647 h 100"/>
              <a:gd name="T10" fmla="*/ 2147483647 w 59"/>
              <a:gd name="T11" fmla="*/ 2147483647 h 100"/>
              <a:gd name="T12" fmla="*/ 2147483647 w 59"/>
              <a:gd name="T13" fmla="*/ 2147483647 h 100"/>
              <a:gd name="T14" fmla="*/ 0 60000 65536"/>
              <a:gd name="T15" fmla="*/ 0 60000 65536"/>
              <a:gd name="T16" fmla="*/ 0 60000 65536"/>
              <a:gd name="T17" fmla="*/ 0 60000 65536"/>
              <a:gd name="T18" fmla="*/ 0 60000 65536"/>
              <a:gd name="T19" fmla="*/ 0 60000 65536"/>
              <a:gd name="T20" fmla="*/ 0 60000 65536"/>
              <a:gd name="T21" fmla="*/ 0 w 59"/>
              <a:gd name="T22" fmla="*/ 0 h 100"/>
              <a:gd name="T23" fmla="*/ 59 w 59"/>
              <a:gd name="T24" fmla="*/ 100 h 1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100">
                <a:moveTo>
                  <a:pt x="29" y="100"/>
                </a:moveTo>
                <a:lnTo>
                  <a:pt x="0" y="89"/>
                </a:lnTo>
                <a:lnTo>
                  <a:pt x="34" y="0"/>
                </a:lnTo>
                <a:lnTo>
                  <a:pt x="30" y="10"/>
                </a:lnTo>
                <a:lnTo>
                  <a:pt x="59" y="23"/>
                </a:lnTo>
                <a:lnTo>
                  <a:pt x="55" y="33"/>
                </a:lnTo>
                <a:lnTo>
                  <a:pt x="29" y="100"/>
                </a:lnTo>
                <a:close/>
              </a:path>
            </a:pathLst>
          </a:custGeom>
          <a:solidFill>
            <a:srgbClr val="000000"/>
          </a:solidFill>
          <a:ln w="0">
            <a:solidFill>
              <a:srgbClr val="000000"/>
            </a:solidFill>
            <a:round/>
            <a:headEnd/>
            <a:tailEnd/>
          </a:ln>
        </p:spPr>
        <p:txBody>
          <a:bodyPr/>
          <a:lstStyle/>
          <a:p>
            <a:endParaRPr lang="en-US"/>
          </a:p>
        </p:txBody>
      </p:sp>
      <p:sp>
        <p:nvSpPr>
          <p:cNvPr id="178182" name="Freeform 1028"/>
          <p:cNvSpPr>
            <a:spLocks noChangeAspect="1"/>
          </p:cNvSpPr>
          <p:nvPr/>
        </p:nvSpPr>
        <p:spPr bwMode="auto">
          <a:xfrm>
            <a:off x="8770938" y="3673475"/>
            <a:ext cx="23812" cy="31750"/>
          </a:xfrm>
          <a:custGeom>
            <a:avLst/>
            <a:gdLst>
              <a:gd name="T0" fmla="*/ 2147483647 w 69"/>
              <a:gd name="T1" fmla="*/ 2147483647 h 96"/>
              <a:gd name="T2" fmla="*/ 0 w 69"/>
              <a:gd name="T3" fmla="*/ 2147483647 h 96"/>
              <a:gd name="T4" fmla="*/ 2147483647 w 69"/>
              <a:gd name="T5" fmla="*/ 2147483647 h 96"/>
              <a:gd name="T6" fmla="*/ 2147483647 w 69"/>
              <a:gd name="T7" fmla="*/ 2147483647 h 96"/>
              <a:gd name="T8" fmla="*/ 2147483647 w 69"/>
              <a:gd name="T9" fmla="*/ 2147483647 h 96"/>
              <a:gd name="T10" fmla="*/ 2147483647 w 69"/>
              <a:gd name="T11" fmla="*/ 0 h 96"/>
              <a:gd name="T12" fmla="*/ 2147483647 w 69"/>
              <a:gd name="T13" fmla="*/ 2147483647 h 96"/>
              <a:gd name="T14" fmla="*/ 0 60000 65536"/>
              <a:gd name="T15" fmla="*/ 0 60000 65536"/>
              <a:gd name="T16" fmla="*/ 0 60000 65536"/>
              <a:gd name="T17" fmla="*/ 0 60000 65536"/>
              <a:gd name="T18" fmla="*/ 0 60000 65536"/>
              <a:gd name="T19" fmla="*/ 0 60000 65536"/>
              <a:gd name="T20" fmla="*/ 0 60000 65536"/>
              <a:gd name="T21" fmla="*/ 0 w 69"/>
              <a:gd name="T22" fmla="*/ 0 h 96"/>
              <a:gd name="T23" fmla="*/ 69 w 6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96">
                <a:moveTo>
                  <a:pt x="29" y="96"/>
                </a:moveTo>
                <a:lnTo>
                  <a:pt x="0" y="83"/>
                </a:lnTo>
                <a:lnTo>
                  <a:pt x="26" y="23"/>
                </a:lnTo>
                <a:lnTo>
                  <a:pt x="34" y="5"/>
                </a:lnTo>
                <a:lnTo>
                  <a:pt x="61" y="18"/>
                </a:lnTo>
                <a:lnTo>
                  <a:pt x="69" y="0"/>
                </a:lnTo>
                <a:lnTo>
                  <a:pt x="29" y="96"/>
                </a:lnTo>
                <a:close/>
              </a:path>
            </a:pathLst>
          </a:custGeom>
          <a:solidFill>
            <a:srgbClr val="000000"/>
          </a:solidFill>
          <a:ln w="0">
            <a:solidFill>
              <a:srgbClr val="000000"/>
            </a:solidFill>
            <a:round/>
            <a:headEnd/>
            <a:tailEnd/>
          </a:ln>
        </p:spPr>
        <p:txBody>
          <a:bodyPr/>
          <a:lstStyle/>
          <a:p>
            <a:endParaRPr lang="en-US"/>
          </a:p>
        </p:txBody>
      </p:sp>
      <p:sp>
        <p:nvSpPr>
          <p:cNvPr id="178183" name="Freeform 1029"/>
          <p:cNvSpPr>
            <a:spLocks noChangeAspect="1"/>
          </p:cNvSpPr>
          <p:nvPr/>
        </p:nvSpPr>
        <p:spPr bwMode="auto">
          <a:xfrm>
            <a:off x="8782050" y="3648075"/>
            <a:ext cx="22225" cy="30163"/>
          </a:xfrm>
          <a:custGeom>
            <a:avLst/>
            <a:gdLst>
              <a:gd name="T0" fmla="*/ 2147483647 w 62"/>
              <a:gd name="T1" fmla="*/ 2147483647 h 90"/>
              <a:gd name="T2" fmla="*/ 0 w 62"/>
              <a:gd name="T3" fmla="*/ 2147483647 h 90"/>
              <a:gd name="T4" fmla="*/ 2147483647 w 62"/>
              <a:gd name="T5" fmla="*/ 0 h 90"/>
              <a:gd name="T6" fmla="*/ 2147483647 w 62"/>
              <a:gd name="T7" fmla="*/ 2147483647 h 90"/>
              <a:gd name="T8" fmla="*/ 2147483647 w 62"/>
              <a:gd name="T9" fmla="*/ 2147483647 h 90"/>
              <a:gd name="T10" fmla="*/ 2147483647 w 62"/>
              <a:gd name="T11" fmla="*/ 2147483647 h 90"/>
              <a:gd name="T12" fmla="*/ 2147483647 w 62"/>
              <a:gd name="T13" fmla="*/ 2147483647 h 90"/>
              <a:gd name="T14" fmla="*/ 0 60000 65536"/>
              <a:gd name="T15" fmla="*/ 0 60000 65536"/>
              <a:gd name="T16" fmla="*/ 0 60000 65536"/>
              <a:gd name="T17" fmla="*/ 0 60000 65536"/>
              <a:gd name="T18" fmla="*/ 0 60000 65536"/>
              <a:gd name="T19" fmla="*/ 0 60000 65536"/>
              <a:gd name="T20" fmla="*/ 0 60000 65536"/>
              <a:gd name="T21" fmla="*/ 0 w 62"/>
              <a:gd name="T22" fmla="*/ 0 h 90"/>
              <a:gd name="T23" fmla="*/ 62 w 62"/>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90">
                <a:moveTo>
                  <a:pt x="27" y="90"/>
                </a:moveTo>
                <a:lnTo>
                  <a:pt x="0" y="77"/>
                </a:lnTo>
                <a:lnTo>
                  <a:pt x="38" y="0"/>
                </a:lnTo>
                <a:lnTo>
                  <a:pt x="35" y="4"/>
                </a:lnTo>
                <a:lnTo>
                  <a:pt x="62" y="18"/>
                </a:lnTo>
                <a:lnTo>
                  <a:pt x="59" y="22"/>
                </a:lnTo>
                <a:lnTo>
                  <a:pt x="27" y="90"/>
                </a:lnTo>
                <a:close/>
              </a:path>
            </a:pathLst>
          </a:custGeom>
          <a:solidFill>
            <a:srgbClr val="000000"/>
          </a:solidFill>
          <a:ln w="0">
            <a:solidFill>
              <a:srgbClr val="000000"/>
            </a:solidFill>
            <a:round/>
            <a:headEnd/>
            <a:tailEnd/>
          </a:ln>
        </p:spPr>
        <p:txBody>
          <a:bodyPr/>
          <a:lstStyle/>
          <a:p>
            <a:endParaRPr lang="en-US"/>
          </a:p>
        </p:txBody>
      </p:sp>
      <p:sp>
        <p:nvSpPr>
          <p:cNvPr id="178184" name="Freeform 1030"/>
          <p:cNvSpPr>
            <a:spLocks noChangeAspect="1"/>
          </p:cNvSpPr>
          <p:nvPr/>
        </p:nvSpPr>
        <p:spPr bwMode="auto">
          <a:xfrm>
            <a:off x="8794750" y="3627438"/>
            <a:ext cx="22225" cy="26987"/>
          </a:xfrm>
          <a:custGeom>
            <a:avLst/>
            <a:gdLst>
              <a:gd name="T0" fmla="*/ 2147483647 w 67"/>
              <a:gd name="T1" fmla="*/ 2147483647 h 81"/>
              <a:gd name="T2" fmla="*/ 0 w 67"/>
              <a:gd name="T3" fmla="*/ 2147483647 h 81"/>
              <a:gd name="T4" fmla="*/ 2147483647 w 67"/>
              <a:gd name="T5" fmla="*/ 2147483647 h 81"/>
              <a:gd name="T6" fmla="*/ 2147483647 w 67"/>
              <a:gd name="T7" fmla="*/ 0 h 81"/>
              <a:gd name="T8" fmla="*/ 2147483647 w 67"/>
              <a:gd name="T9" fmla="*/ 2147483647 h 81"/>
              <a:gd name="T10" fmla="*/ 2147483647 w 67"/>
              <a:gd name="T11" fmla="*/ 2147483647 h 81"/>
              <a:gd name="T12" fmla="*/ 2147483647 w 67"/>
              <a:gd name="T13" fmla="*/ 2147483647 h 81"/>
              <a:gd name="T14" fmla="*/ 0 60000 65536"/>
              <a:gd name="T15" fmla="*/ 0 60000 65536"/>
              <a:gd name="T16" fmla="*/ 0 60000 65536"/>
              <a:gd name="T17" fmla="*/ 0 60000 65536"/>
              <a:gd name="T18" fmla="*/ 0 60000 65536"/>
              <a:gd name="T19" fmla="*/ 0 60000 65536"/>
              <a:gd name="T20" fmla="*/ 0 60000 65536"/>
              <a:gd name="T21" fmla="*/ 0 w 67"/>
              <a:gd name="T22" fmla="*/ 0 h 81"/>
              <a:gd name="T23" fmla="*/ 67 w 67"/>
              <a:gd name="T24" fmla="*/ 81 h 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81">
                <a:moveTo>
                  <a:pt x="27" y="81"/>
                </a:moveTo>
                <a:lnTo>
                  <a:pt x="0" y="67"/>
                </a:lnTo>
                <a:lnTo>
                  <a:pt x="38" y="3"/>
                </a:lnTo>
                <a:lnTo>
                  <a:pt x="41" y="0"/>
                </a:lnTo>
                <a:lnTo>
                  <a:pt x="64" y="19"/>
                </a:lnTo>
                <a:lnTo>
                  <a:pt x="67" y="16"/>
                </a:lnTo>
                <a:lnTo>
                  <a:pt x="27" y="81"/>
                </a:lnTo>
                <a:close/>
              </a:path>
            </a:pathLst>
          </a:custGeom>
          <a:solidFill>
            <a:srgbClr val="000000"/>
          </a:solidFill>
          <a:ln w="0">
            <a:solidFill>
              <a:srgbClr val="000000"/>
            </a:solidFill>
            <a:round/>
            <a:headEnd/>
            <a:tailEnd/>
          </a:ln>
        </p:spPr>
        <p:txBody>
          <a:bodyPr/>
          <a:lstStyle/>
          <a:p>
            <a:endParaRPr lang="en-US"/>
          </a:p>
        </p:txBody>
      </p:sp>
      <p:sp>
        <p:nvSpPr>
          <p:cNvPr id="178185" name="Freeform 1031"/>
          <p:cNvSpPr>
            <a:spLocks noChangeAspect="1"/>
          </p:cNvSpPr>
          <p:nvPr/>
        </p:nvSpPr>
        <p:spPr bwMode="auto">
          <a:xfrm>
            <a:off x="8809038" y="3611563"/>
            <a:ext cx="22225" cy="20637"/>
          </a:xfrm>
          <a:custGeom>
            <a:avLst/>
            <a:gdLst>
              <a:gd name="T0" fmla="*/ 2147483647 w 64"/>
              <a:gd name="T1" fmla="*/ 2147483647 h 68"/>
              <a:gd name="T2" fmla="*/ 0 w 64"/>
              <a:gd name="T3" fmla="*/ 2147483647 h 68"/>
              <a:gd name="T4" fmla="*/ 2147483647 w 64"/>
              <a:gd name="T5" fmla="*/ 0 h 68"/>
              <a:gd name="T6" fmla="*/ 2147483647 w 64"/>
              <a:gd name="T7" fmla="*/ 2147483647 h 68"/>
              <a:gd name="T8" fmla="*/ 2147483647 w 64"/>
              <a:gd name="T9" fmla="*/ 2147483647 h 68"/>
              <a:gd name="T10" fmla="*/ 0 60000 65536"/>
              <a:gd name="T11" fmla="*/ 0 60000 65536"/>
              <a:gd name="T12" fmla="*/ 0 60000 65536"/>
              <a:gd name="T13" fmla="*/ 0 60000 65536"/>
              <a:gd name="T14" fmla="*/ 0 60000 65536"/>
              <a:gd name="T15" fmla="*/ 0 w 64"/>
              <a:gd name="T16" fmla="*/ 0 h 68"/>
              <a:gd name="T17" fmla="*/ 64 w 64"/>
              <a:gd name="T18" fmla="*/ 68 h 68"/>
            </a:gdLst>
            <a:ahLst/>
            <a:cxnLst>
              <a:cxn ang="T10">
                <a:pos x="T0" y="T1"/>
              </a:cxn>
              <a:cxn ang="T11">
                <a:pos x="T2" y="T3"/>
              </a:cxn>
              <a:cxn ang="T12">
                <a:pos x="T4" y="T5"/>
              </a:cxn>
              <a:cxn ang="T13">
                <a:pos x="T6" y="T7"/>
              </a:cxn>
              <a:cxn ang="T14">
                <a:pos x="T8" y="T9"/>
              </a:cxn>
            </a:cxnLst>
            <a:rect l="T15" t="T16" r="T17" b="T18"/>
            <a:pathLst>
              <a:path w="64" h="68">
                <a:moveTo>
                  <a:pt x="23" y="68"/>
                </a:moveTo>
                <a:lnTo>
                  <a:pt x="0" y="49"/>
                </a:lnTo>
                <a:lnTo>
                  <a:pt x="41" y="0"/>
                </a:lnTo>
                <a:lnTo>
                  <a:pt x="64" y="18"/>
                </a:lnTo>
                <a:lnTo>
                  <a:pt x="23" y="68"/>
                </a:lnTo>
                <a:close/>
              </a:path>
            </a:pathLst>
          </a:custGeom>
          <a:solidFill>
            <a:srgbClr val="000000"/>
          </a:solidFill>
          <a:ln w="0">
            <a:solidFill>
              <a:srgbClr val="000000"/>
            </a:solidFill>
            <a:round/>
            <a:headEnd/>
            <a:tailEnd/>
          </a:ln>
        </p:spPr>
        <p:txBody>
          <a:bodyPr/>
          <a:lstStyle/>
          <a:p>
            <a:endParaRPr lang="en-US"/>
          </a:p>
        </p:txBody>
      </p:sp>
      <p:sp>
        <p:nvSpPr>
          <p:cNvPr id="178186" name="Freeform 1032"/>
          <p:cNvSpPr>
            <a:spLocks noChangeAspect="1"/>
          </p:cNvSpPr>
          <p:nvPr/>
        </p:nvSpPr>
        <p:spPr bwMode="auto">
          <a:xfrm>
            <a:off x="8821738" y="3608388"/>
            <a:ext cx="9525" cy="4762"/>
          </a:xfrm>
          <a:custGeom>
            <a:avLst/>
            <a:gdLst>
              <a:gd name="T0" fmla="*/ 0 w 31"/>
              <a:gd name="T1" fmla="*/ 2147483647 h 16"/>
              <a:gd name="T2" fmla="*/ 0 w 31"/>
              <a:gd name="T3" fmla="*/ 2147483647 h 16"/>
              <a:gd name="T4" fmla="*/ 0 w 31"/>
              <a:gd name="T5" fmla="*/ 2147483647 h 16"/>
              <a:gd name="T6" fmla="*/ 2147483647 w 31"/>
              <a:gd name="T7" fmla="*/ 2147483647 h 16"/>
              <a:gd name="T8" fmla="*/ 2147483647 w 31"/>
              <a:gd name="T9" fmla="*/ 2147483647 h 16"/>
              <a:gd name="T10" fmla="*/ 2147483647 w 31"/>
              <a:gd name="T11" fmla="*/ 2147483647 h 16"/>
              <a:gd name="T12" fmla="*/ 2147483647 w 31"/>
              <a:gd name="T13" fmla="*/ 2147483647 h 16"/>
              <a:gd name="T14" fmla="*/ 2147483647 w 31"/>
              <a:gd name="T15" fmla="*/ 2147483647 h 16"/>
              <a:gd name="T16" fmla="*/ 2147483647 w 31"/>
              <a:gd name="T17" fmla="*/ 2147483647 h 16"/>
              <a:gd name="T18" fmla="*/ 2147483647 w 31"/>
              <a:gd name="T19" fmla="*/ 0 h 16"/>
              <a:gd name="T20" fmla="*/ 2147483647 w 31"/>
              <a:gd name="T21" fmla="*/ 0 h 16"/>
              <a:gd name="T22" fmla="*/ 2147483647 w 31"/>
              <a:gd name="T23" fmla="*/ 0 h 16"/>
              <a:gd name="T24" fmla="*/ 2147483647 w 31"/>
              <a:gd name="T25" fmla="*/ 2147483647 h 16"/>
              <a:gd name="T26" fmla="*/ 2147483647 w 31"/>
              <a:gd name="T27" fmla="*/ 2147483647 h 16"/>
              <a:gd name="T28" fmla="*/ 2147483647 w 31"/>
              <a:gd name="T29" fmla="*/ 2147483647 h 16"/>
              <a:gd name="T30" fmla="*/ 2147483647 w 31"/>
              <a:gd name="T31" fmla="*/ 2147483647 h 16"/>
              <a:gd name="T32" fmla="*/ 2147483647 w 31"/>
              <a:gd name="T33" fmla="*/ 2147483647 h 16"/>
              <a:gd name="T34" fmla="*/ 2147483647 w 31"/>
              <a:gd name="T35" fmla="*/ 2147483647 h 16"/>
              <a:gd name="T36" fmla="*/ 2147483647 w 31"/>
              <a:gd name="T37" fmla="*/ 2147483647 h 16"/>
              <a:gd name="T38" fmla="*/ 2147483647 w 31"/>
              <a:gd name="T39" fmla="*/ 2147483647 h 16"/>
              <a:gd name="T40" fmla="*/ 2147483647 w 31"/>
              <a:gd name="T41" fmla="*/ 2147483647 h 16"/>
              <a:gd name="T42" fmla="*/ 0 w 31"/>
              <a:gd name="T43" fmla="*/ 2147483647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6"/>
              <a:gd name="T68" fmla="*/ 31 w 31"/>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6">
                <a:moveTo>
                  <a:pt x="0" y="16"/>
                </a:moveTo>
                <a:lnTo>
                  <a:pt x="0" y="16"/>
                </a:lnTo>
                <a:lnTo>
                  <a:pt x="0" y="14"/>
                </a:lnTo>
                <a:lnTo>
                  <a:pt x="1" y="11"/>
                </a:lnTo>
                <a:lnTo>
                  <a:pt x="2" y="9"/>
                </a:lnTo>
                <a:lnTo>
                  <a:pt x="4" y="7"/>
                </a:lnTo>
                <a:lnTo>
                  <a:pt x="6" y="4"/>
                </a:lnTo>
                <a:lnTo>
                  <a:pt x="8" y="2"/>
                </a:lnTo>
                <a:lnTo>
                  <a:pt x="11" y="1"/>
                </a:lnTo>
                <a:lnTo>
                  <a:pt x="14" y="0"/>
                </a:lnTo>
                <a:lnTo>
                  <a:pt x="16" y="0"/>
                </a:lnTo>
                <a:lnTo>
                  <a:pt x="18" y="0"/>
                </a:lnTo>
                <a:lnTo>
                  <a:pt x="21" y="1"/>
                </a:lnTo>
                <a:lnTo>
                  <a:pt x="23" y="2"/>
                </a:lnTo>
                <a:lnTo>
                  <a:pt x="25" y="4"/>
                </a:lnTo>
                <a:lnTo>
                  <a:pt x="27" y="7"/>
                </a:lnTo>
                <a:lnTo>
                  <a:pt x="29" y="9"/>
                </a:lnTo>
                <a:lnTo>
                  <a:pt x="30" y="11"/>
                </a:lnTo>
                <a:lnTo>
                  <a:pt x="31" y="14"/>
                </a:lnTo>
                <a:lnTo>
                  <a:pt x="31" y="16"/>
                </a:lnTo>
                <a:lnTo>
                  <a:pt x="0" y="16"/>
                </a:lnTo>
                <a:close/>
              </a:path>
            </a:pathLst>
          </a:custGeom>
          <a:solidFill>
            <a:srgbClr val="000000"/>
          </a:solidFill>
          <a:ln w="0">
            <a:solidFill>
              <a:srgbClr val="000000"/>
            </a:solidFill>
            <a:round/>
            <a:headEnd/>
            <a:tailEnd/>
          </a:ln>
        </p:spPr>
        <p:txBody>
          <a:bodyPr/>
          <a:lstStyle/>
          <a:p>
            <a:endParaRPr lang="en-US"/>
          </a:p>
        </p:txBody>
      </p:sp>
      <p:sp>
        <p:nvSpPr>
          <p:cNvPr id="178187" name="Freeform 1033"/>
          <p:cNvSpPr>
            <a:spLocks noChangeAspect="1"/>
          </p:cNvSpPr>
          <p:nvPr/>
        </p:nvSpPr>
        <p:spPr bwMode="auto">
          <a:xfrm>
            <a:off x="8821738" y="3617913"/>
            <a:ext cx="9525" cy="1587"/>
          </a:xfrm>
          <a:custGeom>
            <a:avLst/>
            <a:gdLst>
              <a:gd name="T0" fmla="*/ 2147483647 w 31"/>
              <a:gd name="T1" fmla="*/ 0 h 1587"/>
              <a:gd name="T2" fmla="*/ 0 w 31"/>
              <a:gd name="T3" fmla="*/ 0 h 1587"/>
              <a:gd name="T4" fmla="*/ 2147483647 w 31"/>
              <a:gd name="T5" fmla="*/ 0 h 1587"/>
              <a:gd name="T6" fmla="*/ 0 60000 65536"/>
              <a:gd name="T7" fmla="*/ 0 60000 65536"/>
              <a:gd name="T8" fmla="*/ 0 60000 65536"/>
              <a:gd name="T9" fmla="*/ 0 w 31"/>
              <a:gd name="T10" fmla="*/ 0 h 1587"/>
              <a:gd name="T11" fmla="*/ 31 w 31"/>
              <a:gd name="T12" fmla="*/ 1587 h 1587"/>
            </a:gdLst>
            <a:ahLst/>
            <a:cxnLst>
              <a:cxn ang="T6">
                <a:pos x="T0" y="T1"/>
              </a:cxn>
              <a:cxn ang="T7">
                <a:pos x="T2" y="T3"/>
              </a:cxn>
              <a:cxn ang="T8">
                <a:pos x="T4" y="T5"/>
              </a:cxn>
            </a:cxnLst>
            <a:rect l="T9" t="T10" r="T11" b="T12"/>
            <a:pathLst>
              <a:path w="31" h="1587">
                <a:moveTo>
                  <a:pt x="31" y="0"/>
                </a:moveTo>
                <a:lnTo>
                  <a:pt x="0" y="0"/>
                </a:lnTo>
                <a:lnTo>
                  <a:pt x="31" y="0"/>
                </a:lnTo>
                <a:close/>
              </a:path>
            </a:pathLst>
          </a:custGeom>
          <a:solidFill>
            <a:srgbClr val="000000"/>
          </a:solidFill>
          <a:ln w="0">
            <a:solidFill>
              <a:srgbClr val="000000"/>
            </a:solidFill>
            <a:round/>
            <a:headEnd/>
            <a:tailEnd/>
          </a:ln>
        </p:spPr>
        <p:txBody>
          <a:bodyPr/>
          <a:lstStyle/>
          <a:p>
            <a:endParaRPr lang="en-US"/>
          </a:p>
        </p:txBody>
      </p:sp>
      <p:sp>
        <p:nvSpPr>
          <p:cNvPr id="178188" name="Freeform 1034"/>
          <p:cNvSpPr>
            <a:spLocks noChangeAspect="1"/>
          </p:cNvSpPr>
          <p:nvPr/>
        </p:nvSpPr>
        <p:spPr bwMode="auto">
          <a:xfrm>
            <a:off x="8821738" y="3613150"/>
            <a:ext cx="9525" cy="1588"/>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8189" name="Freeform 1035"/>
          <p:cNvSpPr>
            <a:spLocks noChangeAspect="1"/>
          </p:cNvSpPr>
          <p:nvPr/>
        </p:nvSpPr>
        <p:spPr bwMode="auto">
          <a:xfrm>
            <a:off x="8821738" y="3613150"/>
            <a:ext cx="9525" cy="1588"/>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8190" name="Freeform 1036"/>
          <p:cNvSpPr>
            <a:spLocks noChangeAspect="1"/>
          </p:cNvSpPr>
          <p:nvPr/>
        </p:nvSpPr>
        <p:spPr bwMode="auto">
          <a:xfrm>
            <a:off x="8821738" y="3613150"/>
            <a:ext cx="9525" cy="1588"/>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8191" name="Freeform 1037"/>
          <p:cNvSpPr>
            <a:spLocks noChangeAspect="1"/>
          </p:cNvSpPr>
          <p:nvPr/>
        </p:nvSpPr>
        <p:spPr bwMode="auto">
          <a:xfrm>
            <a:off x="8821738" y="3614738"/>
            <a:ext cx="9525" cy="3175"/>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8192" name="Freeform 1038"/>
          <p:cNvSpPr>
            <a:spLocks noChangeAspect="1"/>
          </p:cNvSpPr>
          <p:nvPr/>
        </p:nvSpPr>
        <p:spPr bwMode="auto">
          <a:xfrm>
            <a:off x="8821738" y="3614738"/>
            <a:ext cx="9525" cy="3175"/>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8193" name="Freeform 1039"/>
          <p:cNvSpPr>
            <a:spLocks noChangeAspect="1"/>
          </p:cNvSpPr>
          <p:nvPr/>
        </p:nvSpPr>
        <p:spPr bwMode="auto">
          <a:xfrm>
            <a:off x="8821738" y="3614738"/>
            <a:ext cx="9525" cy="3175"/>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8194" name="Freeform 1040"/>
          <p:cNvSpPr>
            <a:spLocks noChangeAspect="1"/>
          </p:cNvSpPr>
          <p:nvPr/>
        </p:nvSpPr>
        <p:spPr bwMode="auto">
          <a:xfrm>
            <a:off x="8821738" y="3614738"/>
            <a:ext cx="9525" cy="3175"/>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8195" name="Rectangle 1041"/>
          <p:cNvSpPr>
            <a:spLocks noChangeAspect="1" noChangeArrowheads="1"/>
          </p:cNvSpPr>
          <p:nvPr/>
        </p:nvSpPr>
        <p:spPr bwMode="auto">
          <a:xfrm>
            <a:off x="8821738" y="3614738"/>
            <a:ext cx="9525" cy="3175"/>
          </a:xfrm>
          <a:prstGeom prst="rect">
            <a:avLst/>
          </a:prstGeom>
          <a:solidFill>
            <a:srgbClr val="000000"/>
          </a:solidFill>
          <a:ln w="0">
            <a:solidFill>
              <a:srgbClr val="000000"/>
            </a:solidFill>
            <a:miter lim="800000"/>
            <a:headEnd/>
            <a:tailEnd/>
          </a:ln>
        </p:spPr>
        <p:txBody>
          <a:bodyPr/>
          <a:lstStyle/>
          <a:p>
            <a:endParaRPr lang="en-US"/>
          </a:p>
        </p:txBody>
      </p:sp>
      <p:sp>
        <p:nvSpPr>
          <p:cNvPr id="178196" name="Freeform 1042"/>
          <p:cNvSpPr>
            <a:spLocks noChangeAspect="1"/>
          </p:cNvSpPr>
          <p:nvPr/>
        </p:nvSpPr>
        <p:spPr bwMode="auto">
          <a:xfrm>
            <a:off x="8623300" y="3798888"/>
            <a:ext cx="9525" cy="1587"/>
          </a:xfrm>
          <a:custGeom>
            <a:avLst/>
            <a:gdLst>
              <a:gd name="T0" fmla="*/ 2147483647 w 29"/>
              <a:gd name="T1" fmla="*/ 0 h 8"/>
              <a:gd name="T2" fmla="*/ 0 w 29"/>
              <a:gd name="T3" fmla="*/ 2147483647 h 8"/>
              <a:gd name="T4" fmla="*/ 2147483647 w 29"/>
              <a:gd name="T5" fmla="*/ 0 h 8"/>
              <a:gd name="T6" fmla="*/ 0 60000 65536"/>
              <a:gd name="T7" fmla="*/ 0 60000 65536"/>
              <a:gd name="T8" fmla="*/ 0 60000 65536"/>
              <a:gd name="T9" fmla="*/ 0 w 29"/>
              <a:gd name="T10" fmla="*/ 0 h 8"/>
              <a:gd name="T11" fmla="*/ 29 w 29"/>
              <a:gd name="T12" fmla="*/ 8 h 8"/>
            </a:gdLst>
            <a:ahLst/>
            <a:cxnLst>
              <a:cxn ang="T6">
                <a:pos x="T0" y="T1"/>
              </a:cxn>
              <a:cxn ang="T7">
                <a:pos x="T2" y="T3"/>
              </a:cxn>
              <a:cxn ang="T8">
                <a:pos x="T4" y="T5"/>
              </a:cxn>
            </a:cxnLst>
            <a:rect l="T9" t="T10" r="T11" b="T12"/>
            <a:pathLst>
              <a:path w="29" h="8">
                <a:moveTo>
                  <a:pt x="29" y="0"/>
                </a:moveTo>
                <a:lnTo>
                  <a:pt x="0" y="8"/>
                </a:lnTo>
                <a:lnTo>
                  <a:pt x="29" y="0"/>
                </a:lnTo>
                <a:close/>
              </a:path>
            </a:pathLst>
          </a:custGeom>
          <a:solidFill>
            <a:srgbClr val="000000"/>
          </a:solidFill>
          <a:ln w="0">
            <a:solidFill>
              <a:srgbClr val="000000"/>
            </a:solidFill>
            <a:round/>
            <a:headEnd/>
            <a:tailEnd/>
          </a:ln>
        </p:spPr>
        <p:txBody>
          <a:bodyPr/>
          <a:lstStyle/>
          <a:p>
            <a:endParaRPr lang="en-US"/>
          </a:p>
        </p:txBody>
      </p:sp>
      <p:sp>
        <p:nvSpPr>
          <p:cNvPr id="178197" name="Freeform 1043"/>
          <p:cNvSpPr>
            <a:spLocks noChangeAspect="1"/>
          </p:cNvSpPr>
          <p:nvPr/>
        </p:nvSpPr>
        <p:spPr bwMode="auto">
          <a:xfrm>
            <a:off x="8616950" y="3779838"/>
            <a:ext cx="14288" cy="6350"/>
          </a:xfrm>
          <a:custGeom>
            <a:avLst/>
            <a:gdLst>
              <a:gd name="T0" fmla="*/ 0 w 32"/>
              <a:gd name="T1" fmla="*/ 2147483647 h 18"/>
              <a:gd name="T2" fmla="*/ 0 w 32"/>
              <a:gd name="T3" fmla="*/ 2147483647 h 18"/>
              <a:gd name="T4" fmla="*/ 0 w 32"/>
              <a:gd name="T5" fmla="*/ 2147483647 h 18"/>
              <a:gd name="T6" fmla="*/ 0 w 32"/>
              <a:gd name="T7" fmla="*/ 2147483647 h 18"/>
              <a:gd name="T8" fmla="*/ 2147483647 w 32"/>
              <a:gd name="T9" fmla="*/ 2147483647 h 18"/>
              <a:gd name="T10" fmla="*/ 2147483647 w 32"/>
              <a:gd name="T11" fmla="*/ 2147483647 h 18"/>
              <a:gd name="T12" fmla="*/ 2147483647 w 32"/>
              <a:gd name="T13" fmla="*/ 2147483647 h 18"/>
              <a:gd name="T14" fmla="*/ 2147483647 w 32"/>
              <a:gd name="T15" fmla="*/ 2147483647 h 18"/>
              <a:gd name="T16" fmla="*/ 2147483647 w 32"/>
              <a:gd name="T17" fmla="*/ 2147483647 h 18"/>
              <a:gd name="T18" fmla="*/ 2147483647 w 32"/>
              <a:gd name="T19" fmla="*/ 2147483647 h 18"/>
              <a:gd name="T20" fmla="*/ 2147483647 w 32"/>
              <a:gd name="T21" fmla="*/ 0 h 18"/>
              <a:gd name="T22" fmla="*/ 2147483647 w 32"/>
              <a:gd name="T23" fmla="*/ 0 h 18"/>
              <a:gd name="T24" fmla="*/ 2147483647 w 32"/>
              <a:gd name="T25" fmla="*/ 0 h 18"/>
              <a:gd name="T26" fmla="*/ 2147483647 w 32"/>
              <a:gd name="T27" fmla="*/ 2147483647 h 18"/>
              <a:gd name="T28" fmla="*/ 2147483647 w 32"/>
              <a:gd name="T29" fmla="*/ 2147483647 h 18"/>
              <a:gd name="T30" fmla="*/ 2147483647 w 32"/>
              <a:gd name="T31" fmla="*/ 2147483647 h 18"/>
              <a:gd name="T32" fmla="*/ 2147483647 w 32"/>
              <a:gd name="T33" fmla="*/ 2147483647 h 18"/>
              <a:gd name="T34" fmla="*/ 2147483647 w 32"/>
              <a:gd name="T35" fmla="*/ 2147483647 h 18"/>
              <a:gd name="T36" fmla="*/ 2147483647 w 32"/>
              <a:gd name="T37" fmla="*/ 2147483647 h 18"/>
              <a:gd name="T38" fmla="*/ 2147483647 w 32"/>
              <a:gd name="T39" fmla="*/ 2147483647 h 18"/>
              <a:gd name="T40" fmla="*/ 2147483647 w 32"/>
              <a:gd name="T41" fmla="*/ 2147483647 h 18"/>
              <a:gd name="T42" fmla="*/ 0 w 32"/>
              <a:gd name="T43" fmla="*/ 2147483647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
              <a:gd name="T67" fmla="*/ 0 h 18"/>
              <a:gd name="T68" fmla="*/ 32 w 32"/>
              <a:gd name="T69" fmla="*/ 18 h 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 h="18">
                <a:moveTo>
                  <a:pt x="0" y="18"/>
                </a:moveTo>
                <a:lnTo>
                  <a:pt x="0" y="18"/>
                </a:lnTo>
                <a:lnTo>
                  <a:pt x="0" y="15"/>
                </a:lnTo>
                <a:lnTo>
                  <a:pt x="0" y="13"/>
                </a:lnTo>
                <a:lnTo>
                  <a:pt x="1" y="11"/>
                </a:lnTo>
                <a:lnTo>
                  <a:pt x="2" y="8"/>
                </a:lnTo>
                <a:lnTo>
                  <a:pt x="3" y="6"/>
                </a:lnTo>
                <a:lnTo>
                  <a:pt x="6" y="4"/>
                </a:lnTo>
                <a:lnTo>
                  <a:pt x="8" y="2"/>
                </a:lnTo>
                <a:lnTo>
                  <a:pt x="11" y="1"/>
                </a:lnTo>
                <a:lnTo>
                  <a:pt x="13" y="0"/>
                </a:lnTo>
                <a:lnTo>
                  <a:pt x="16" y="0"/>
                </a:lnTo>
                <a:lnTo>
                  <a:pt x="18" y="0"/>
                </a:lnTo>
                <a:lnTo>
                  <a:pt x="20" y="1"/>
                </a:lnTo>
                <a:lnTo>
                  <a:pt x="23" y="2"/>
                </a:lnTo>
                <a:lnTo>
                  <a:pt x="25" y="3"/>
                </a:lnTo>
                <a:lnTo>
                  <a:pt x="27" y="5"/>
                </a:lnTo>
                <a:lnTo>
                  <a:pt x="29" y="7"/>
                </a:lnTo>
                <a:lnTo>
                  <a:pt x="30" y="10"/>
                </a:lnTo>
                <a:lnTo>
                  <a:pt x="32" y="12"/>
                </a:lnTo>
                <a:lnTo>
                  <a:pt x="0" y="18"/>
                </a:lnTo>
                <a:close/>
              </a:path>
            </a:pathLst>
          </a:custGeom>
          <a:solidFill>
            <a:srgbClr val="000000"/>
          </a:solidFill>
          <a:ln w="0">
            <a:solidFill>
              <a:srgbClr val="000000"/>
            </a:solidFill>
            <a:round/>
            <a:headEnd/>
            <a:tailEnd/>
          </a:ln>
        </p:spPr>
        <p:txBody>
          <a:bodyPr/>
          <a:lstStyle/>
          <a:p>
            <a:endParaRPr lang="en-US"/>
          </a:p>
        </p:txBody>
      </p:sp>
      <p:sp>
        <p:nvSpPr>
          <p:cNvPr id="178198" name="Freeform 1044"/>
          <p:cNvSpPr>
            <a:spLocks noChangeAspect="1"/>
          </p:cNvSpPr>
          <p:nvPr/>
        </p:nvSpPr>
        <p:spPr bwMode="auto">
          <a:xfrm>
            <a:off x="8621713" y="3797300"/>
            <a:ext cx="11112" cy="3175"/>
          </a:xfrm>
          <a:custGeom>
            <a:avLst/>
            <a:gdLst>
              <a:gd name="T0" fmla="*/ 2147483647 w 33"/>
              <a:gd name="T1" fmla="*/ 2147483647 h 14"/>
              <a:gd name="T2" fmla="*/ 2147483647 w 33"/>
              <a:gd name="T3" fmla="*/ 2147483647 h 14"/>
              <a:gd name="T4" fmla="*/ 0 w 33"/>
              <a:gd name="T5" fmla="*/ 2147483647 h 14"/>
              <a:gd name="T6" fmla="*/ 2147483647 w 33"/>
              <a:gd name="T7" fmla="*/ 2147483647 h 14"/>
              <a:gd name="T8" fmla="*/ 2147483647 w 33"/>
              <a:gd name="T9" fmla="*/ 0 h 14"/>
              <a:gd name="T10" fmla="*/ 2147483647 w 33"/>
              <a:gd name="T11" fmla="*/ 2147483647 h 14"/>
              <a:gd name="T12" fmla="*/ 2147483647 w 33"/>
              <a:gd name="T13" fmla="*/ 2147483647 h 14"/>
              <a:gd name="T14" fmla="*/ 0 60000 65536"/>
              <a:gd name="T15" fmla="*/ 0 60000 65536"/>
              <a:gd name="T16" fmla="*/ 0 60000 65536"/>
              <a:gd name="T17" fmla="*/ 0 60000 65536"/>
              <a:gd name="T18" fmla="*/ 0 60000 65536"/>
              <a:gd name="T19" fmla="*/ 0 60000 65536"/>
              <a:gd name="T20" fmla="*/ 0 60000 65536"/>
              <a:gd name="T21" fmla="*/ 0 w 33"/>
              <a:gd name="T22" fmla="*/ 0 h 14"/>
              <a:gd name="T23" fmla="*/ 33 w 33"/>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4">
                <a:moveTo>
                  <a:pt x="33" y="6"/>
                </a:moveTo>
                <a:lnTo>
                  <a:pt x="4" y="14"/>
                </a:lnTo>
                <a:lnTo>
                  <a:pt x="0" y="1"/>
                </a:lnTo>
                <a:lnTo>
                  <a:pt x="1" y="7"/>
                </a:lnTo>
                <a:lnTo>
                  <a:pt x="32" y="0"/>
                </a:lnTo>
                <a:lnTo>
                  <a:pt x="33" y="6"/>
                </a:lnTo>
                <a:close/>
              </a:path>
            </a:pathLst>
          </a:custGeom>
          <a:solidFill>
            <a:srgbClr val="000000"/>
          </a:solidFill>
          <a:ln w="0">
            <a:solidFill>
              <a:srgbClr val="000000"/>
            </a:solidFill>
            <a:round/>
            <a:headEnd/>
            <a:tailEnd/>
          </a:ln>
        </p:spPr>
        <p:txBody>
          <a:bodyPr/>
          <a:lstStyle/>
          <a:p>
            <a:endParaRPr lang="en-US"/>
          </a:p>
        </p:txBody>
      </p:sp>
      <p:sp>
        <p:nvSpPr>
          <p:cNvPr id="178199" name="Freeform 1045"/>
          <p:cNvSpPr>
            <a:spLocks noChangeAspect="1"/>
          </p:cNvSpPr>
          <p:nvPr/>
        </p:nvSpPr>
        <p:spPr bwMode="auto">
          <a:xfrm>
            <a:off x="8621713" y="3795713"/>
            <a:ext cx="11112" cy="3175"/>
          </a:xfrm>
          <a:custGeom>
            <a:avLst/>
            <a:gdLst>
              <a:gd name="T0" fmla="*/ 2147483647 w 32"/>
              <a:gd name="T1" fmla="*/ 2147483647 h 12"/>
              <a:gd name="T2" fmla="*/ 2147483647 w 32"/>
              <a:gd name="T3" fmla="*/ 2147483647 h 12"/>
              <a:gd name="T4" fmla="*/ 0 w 32"/>
              <a:gd name="T5" fmla="*/ 2147483647 h 12"/>
              <a:gd name="T6" fmla="*/ 0 w 32"/>
              <a:gd name="T7" fmla="*/ 2147483647 h 12"/>
              <a:gd name="T8" fmla="*/ 2147483647 w 32"/>
              <a:gd name="T9" fmla="*/ 0 h 12"/>
              <a:gd name="T10" fmla="*/ 2147483647 w 32"/>
              <a:gd name="T11" fmla="*/ 0 h 12"/>
              <a:gd name="T12" fmla="*/ 2147483647 w 32"/>
              <a:gd name="T13" fmla="*/ 2147483647 h 12"/>
              <a:gd name="T14" fmla="*/ 0 60000 65536"/>
              <a:gd name="T15" fmla="*/ 0 60000 65536"/>
              <a:gd name="T16" fmla="*/ 0 60000 65536"/>
              <a:gd name="T17" fmla="*/ 0 60000 65536"/>
              <a:gd name="T18" fmla="*/ 0 60000 65536"/>
              <a:gd name="T19" fmla="*/ 0 60000 65536"/>
              <a:gd name="T20" fmla="*/ 0 60000 65536"/>
              <a:gd name="T21" fmla="*/ 0 w 32"/>
              <a:gd name="T22" fmla="*/ 0 h 12"/>
              <a:gd name="T23" fmla="*/ 32 w 32"/>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2">
                <a:moveTo>
                  <a:pt x="32" y="5"/>
                </a:moveTo>
                <a:lnTo>
                  <a:pt x="1" y="12"/>
                </a:lnTo>
                <a:lnTo>
                  <a:pt x="0" y="6"/>
                </a:lnTo>
                <a:lnTo>
                  <a:pt x="31" y="0"/>
                </a:lnTo>
                <a:lnTo>
                  <a:pt x="32" y="5"/>
                </a:lnTo>
                <a:close/>
              </a:path>
            </a:pathLst>
          </a:custGeom>
          <a:solidFill>
            <a:srgbClr val="000000"/>
          </a:solidFill>
          <a:ln w="0">
            <a:solidFill>
              <a:srgbClr val="000000"/>
            </a:solidFill>
            <a:round/>
            <a:headEnd/>
            <a:tailEnd/>
          </a:ln>
        </p:spPr>
        <p:txBody>
          <a:bodyPr/>
          <a:lstStyle/>
          <a:p>
            <a:endParaRPr lang="en-US"/>
          </a:p>
        </p:txBody>
      </p:sp>
      <p:sp>
        <p:nvSpPr>
          <p:cNvPr id="178200" name="Freeform 1046"/>
          <p:cNvSpPr>
            <a:spLocks noChangeAspect="1"/>
          </p:cNvSpPr>
          <p:nvPr/>
        </p:nvSpPr>
        <p:spPr bwMode="auto">
          <a:xfrm>
            <a:off x="8621713" y="3794125"/>
            <a:ext cx="11112" cy="3175"/>
          </a:xfrm>
          <a:custGeom>
            <a:avLst/>
            <a:gdLst>
              <a:gd name="T0" fmla="*/ 2147483647 w 32"/>
              <a:gd name="T1" fmla="*/ 2147483647 h 11"/>
              <a:gd name="T2" fmla="*/ 2147483647 w 32"/>
              <a:gd name="T3" fmla="*/ 2147483647 h 11"/>
              <a:gd name="T4" fmla="*/ 0 w 32"/>
              <a:gd name="T5" fmla="*/ 2147483647 h 11"/>
              <a:gd name="T6" fmla="*/ 0 w 32"/>
              <a:gd name="T7" fmla="*/ 2147483647 h 11"/>
              <a:gd name="T8" fmla="*/ 2147483647 w 32"/>
              <a:gd name="T9" fmla="*/ 0 h 11"/>
              <a:gd name="T10" fmla="*/ 2147483647 w 32"/>
              <a:gd name="T11" fmla="*/ 0 h 11"/>
              <a:gd name="T12" fmla="*/ 2147483647 w 32"/>
              <a:gd name="T13" fmla="*/ 2147483647 h 11"/>
              <a:gd name="T14" fmla="*/ 0 60000 65536"/>
              <a:gd name="T15" fmla="*/ 0 60000 65536"/>
              <a:gd name="T16" fmla="*/ 0 60000 65536"/>
              <a:gd name="T17" fmla="*/ 0 60000 65536"/>
              <a:gd name="T18" fmla="*/ 0 60000 65536"/>
              <a:gd name="T19" fmla="*/ 0 60000 65536"/>
              <a:gd name="T20" fmla="*/ 0 60000 65536"/>
              <a:gd name="T21" fmla="*/ 0 w 32"/>
              <a:gd name="T22" fmla="*/ 0 h 11"/>
              <a:gd name="T23" fmla="*/ 32 w 32"/>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1">
                <a:moveTo>
                  <a:pt x="32" y="5"/>
                </a:moveTo>
                <a:lnTo>
                  <a:pt x="1" y="11"/>
                </a:lnTo>
                <a:lnTo>
                  <a:pt x="0" y="6"/>
                </a:lnTo>
                <a:lnTo>
                  <a:pt x="31" y="0"/>
                </a:lnTo>
                <a:lnTo>
                  <a:pt x="32" y="5"/>
                </a:lnTo>
                <a:close/>
              </a:path>
            </a:pathLst>
          </a:custGeom>
          <a:solidFill>
            <a:srgbClr val="000000"/>
          </a:solidFill>
          <a:ln w="0">
            <a:solidFill>
              <a:srgbClr val="000000"/>
            </a:solidFill>
            <a:round/>
            <a:headEnd/>
            <a:tailEnd/>
          </a:ln>
        </p:spPr>
        <p:txBody>
          <a:bodyPr/>
          <a:lstStyle/>
          <a:p>
            <a:endParaRPr lang="en-US"/>
          </a:p>
        </p:txBody>
      </p:sp>
      <p:sp>
        <p:nvSpPr>
          <p:cNvPr id="178201" name="Freeform 1047"/>
          <p:cNvSpPr>
            <a:spLocks noChangeAspect="1"/>
          </p:cNvSpPr>
          <p:nvPr/>
        </p:nvSpPr>
        <p:spPr bwMode="auto">
          <a:xfrm>
            <a:off x="8621713" y="3790950"/>
            <a:ext cx="9525" cy="4763"/>
          </a:xfrm>
          <a:custGeom>
            <a:avLst/>
            <a:gdLst>
              <a:gd name="T0" fmla="*/ 2147483647 w 32"/>
              <a:gd name="T1" fmla="*/ 2147483647 h 16"/>
              <a:gd name="T2" fmla="*/ 2147483647 w 32"/>
              <a:gd name="T3" fmla="*/ 2147483647 h 16"/>
              <a:gd name="T4" fmla="*/ 2147483647 w 32"/>
              <a:gd name="T5" fmla="*/ 2147483647 h 16"/>
              <a:gd name="T6" fmla="*/ 0 w 32"/>
              <a:gd name="T7" fmla="*/ 2147483647 h 16"/>
              <a:gd name="T8" fmla="*/ 2147483647 w 32"/>
              <a:gd name="T9" fmla="*/ 2147483647 h 16"/>
              <a:gd name="T10" fmla="*/ 2147483647 w 32"/>
              <a:gd name="T11" fmla="*/ 0 h 16"/>
              <a:gd name="T12" fmla="*/ 2147483647 w 32"/>
              <a:gd name="T13" fmla="*/ 2147483647 h 16"/>
              <a:gd name="T14" fmla="*/ 0 60000 65536"/>
              <a:gd name="T15" fmla="*/ 0 60000 65536"/>
              <a:gd name="T16" fmla="*/ 0 60000 65536"/>
              <a:gd name="T17" fmla="*/ 0 60000 65536"/>
              <a:gd name="T18" fmla="*/ 0 60000 65536"/>
              <a:gd name="T19" fmla="*/ 0 60000 65536"/>
              <a:gd name="T20" fmla="*/ 0 60000 65536"/>
              <a:gd name="T21" fmla="*/ 0 w 32"/>
              <a:gd name="T22" fmla="*/ 0 h 16"/>
              <a:gd name="T23" fmla="*/ 32 w 3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6">
                <a:moveTo>
                  <a:pt x="32" y="10"/>
                </a:moveTo>
                <a:lnTo>
                  <a:pt x="1" y="16"/>
                </a:lnTo>
                <a:lnTo>
                  <a:pt x="0" y="10"/>
                </a:lnTo>
                <a:lnTo>
                  <a:pt x="31" y="6"/>
                </a:lnTo>
                <a:lnTo>
                  <a:pt x="30" y="0"/>
                </a:lnTo>
                <a:lnTo>
                  <a:pt x="32" y="10"/>
                </a:lnTo>
                <a:close/>
              </a:path>
            </a:pathLst>
          </a:custGeom>
          <a:solidFill>
            <a:srgbClr val="000000"/>
          </a:solidFill>
          <a:ln w="0">
            <a:solidFill>
              <a:srgbClr val="000000"/>
            </a:solidFill>
            <a:round/>
            <a:headEnd/>
            <a:tailEnd/>
          </a:ln>
        </p:spPr>
        <p:txBody>
          <a:bodyPr/>
          <a:lstStyle/>
          <a:p>
            <a:endParaRPr lang="en-US"/>
          </a:p>
        </p:txBody>
      </p:sp>
      <p:sp>
        <p:nvSpPr>
          <p:cNvPr id="178202" name="Freeform 1048"/>
          <p:cNvSpPr>
            <a:spLocks noChangeAspect="1"/>
          </p:cNvSpPr>
          <p:nvPr/>
        </p:nvSpPr>
        <p:spPr bwMode="auto">
          <a:xfrm>
            <a:off x="8621713" y="3789363"/>
            <a:ext cx="9525" cy="4762"/>
          </a:xfrm>
          <a:custGeom>
            <a:avLst/>
            <a:gdLst>
              <a:gd name="T0" fmla="*/ 2147483647 w 33"/>
              <a:gd name="T1" fmla="*/ 2147483647 h 17"/>
              <a:gd name="T2" fmla="*/ 2147483647 w 33"/>
              <a:gd name="T3" fmla="*/ 2147483647 h 17"/>
              <a:gd name="T4" fmla="*/ 2147483647 w 33"/>
              <a:gd name="T5" fmla="*/ 2147483647 h 17"/>
              <a:gd name="T6" fmla="*/ 0 w 33"/>
              <a:gd name="T7" fmla="*/ 2147483647 h 17"/>
              <a:gd name="T8" fmla="*/ 2147483647 w 33"/>
              <a:gd name="T9" fmla="*/ 2147483647 h 17"/>
              <a:gd name="T10" fmla="*/ 2147483647 w 33"/>
              <a:gd name="T11" fmla="*/ 0 h 17"/>
              <a:gd name="T12" fmla="*/ 2147483647 w 33"/>
              <a:gd name="T13" fmla="*/ 2147483647 h 17"/>
              <a:gd name="T14" fmla="*/ 0 60000 65536"/>
              <a:gd name="T15" fmla="*/ 0 60000 65536"/>
              <a:gd name="T16" fmla="*/ 0 60000 65536"/>
              <a:gd name="T17" fmla="*/ 0 60000 65536"/>
              <a:gd name="T18" fmla="*/ 0 60000 65536"/>
              <a:gd name="T19" fmla="*/ 0 60000 65536"/>
              <a:gd name="T20" fmla="*/ 0 60000 65536"/>
              <a:gd name="T21" fmla="*/ 0 w 33"/>
              <a:gd name="T22" fmla="*/ 0 h 17"/>
              <a:gd name="T23" fmla="*/ 33 w 33"/>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7">
                <a:moveTo>
                  <a:pt x="33" y="13"/>
                </a:moveTo>
                <a:lnTo>
                  <a:pt x="2" y="17"/>
                </a:lnTo>
                <a:lnTo>
                  <a:pt x="0" y="12"/>
                </a:lnTo>
                <a:lnTo>
                  <a:pt x="32" y="6"/>
                </a:lnTo>
                <a:lnTo>
                  <a:pt x="31" y="0"/>
                </a:lnTo>
                <a:lnTo>
                  <a:pt x="33" y="13"/>
                </a:lnTo>
                <a:close/>
              </a:path>
            </a:pathLst>
          </a:custGeom>
          <a:solidFill>
            <a:srgbClr val="000000"/>
          </a:solidFill>
          <a:ln w="0">
            <a:solidFill>
              <a:srgbClr val="000000"/>
            </a:solidFill>
            <a:round/>
            <a:headEnd/>
            <a:tailEnd/>
          </a:ln>
        </p:spPr>
        <p:txBody>
          <a:bodyPr/>
          <a:lstStyle/>
          <a:p>
            <a:endParaRPr lang="en-US"/>
          </a:p>
        </p:txBody>
      </p:sp>
      <p:sp>
        <p:nvSpPr>
          <p:cNvPr id="178203" name="Freeform 1049"/>
          <p:cNvSpPr>
            <a:spLocks noChangeAspect="1"/>
          </p:cNvSpPr>
          <p:nvPr/>
        </p:nvSpPr>
        <p:spPr bwMode="auto">
          <a:xfrm>
            <a:off x="8621713" y="3789363"/>
            <a:ext cx="9525" cy="1587"/>
          </a:xfrm>
          <a:custGeom>
            <a:avLst/>
            <a:gdLst>
              <a:gd name="T0" fmla="*/ 2147483647 w 33"/>
              <a:gd name="T1" fmla="*/ 2147483647 h 12"/>
              <a:gd name="T2" fmla="*/ 2147483647 w 33"/>
              <a:gd name="T3" fmla="*/ 2147483647 h 12"/>
              <a:gd name="T4" fmla="*/ 0 w 33"/>
              <a:gd name="T5" fmla="*/ 2147483647 h 12"/>
              <a:gd name="T6" fmla="*/ 0 w 33"/>
              <a:gd name="T7" fmla="*/ 2147483647 h 12"/>
              <a:gd name="T8" fmla="*/ 2147483647 w 33"/>
              <a:gd name="T9" fmla="*/ 0 h 12"/>
              <a:gd name="T10" fmla="*/ 2147483647 w 33"/>
              <a:gd name="T11" fmla="*/ 0 h 12"/>
              <a:gd name="T12" fmla="*/ 2147483647 w 33"/>
              <a:gd name="T13" fmla="*/ 2147483647 h 12"/>
              <a:gd name="T14" fmla="*/ 0 60000 65536"/>
              <a:gd name="T15" fmla="*/ 0 60000 65536"/>
              <a:gd name="T16" fmla="*/ 0 60000 65536"/>
              <a:gd name="T17" fmla="*/ 0 60000 65536"/>
              <a:gd name="T18" fmla="*/ 0 60000 65536"/>
              <a:gd name="T19" fmla="*/ 0 60000 65536"/>
              <a:gd name="T20" fmla="*/ 0 60000 65536"/>
              <a:gd name="T21" fmla="*/ 0 w 33"/>
              <a:gd name="T22" fmla="*/ 0 h 12"/>
              <a:gd name="T23" fmla="*/ 33 w 33"/>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2">
                <a:moveTo>
                  <a:pt x="33" y="6"/>
                </a:moveTo>
                <a:lnTo>
                  <a:pt x="1" y="12"/>
                </a:lnTo>
                <a:lnTo>
                  <a:pt x="0" y="7"/>
                </a:lnTo>
                <a:lnTo>
                  <a:pt x="32" y="0"/>
                </a:lnTo>
                <a:lnTo>
                  <a:pt x="33" y="6"/>
                </a:lnTo>
                <a:close/>
              </a:path>
            </a:pathLst>
          </a:custGeom>
          <a:solidFill>
            <a:srgbClr val="000000"/>
          </a:solidFill>
          <a:ln w="0">
            <a:solidFill>
              <a:srgbClr val="000000"/>
            </a:solidFill>
            <a:round/>
            <a:headEnd/>
            <a:tailEnd/>
          </a:ln>
        </p:spPr>
        <p:txBody>
          <a:bodyPr/>
          <a:lstStyle/>
          <a:p>
            <a:endParaRPr lang="en-US"/>
          </a:p>
        </p:txBody>
      </p:sp>
      <p:sp>
        <p:nvSpPr>
          <p:cNvPr id="178204" name="Freeform 1050"/>
          <p:cNvSpPr>
            <a:spLocks noChangeAspect="1"/>
          </p:cNvSpPr>
          <p:nvPr/>
        </p:nvSpPr>
        <p:spPr bwMode="auto">
          <a:xfrm>
            <a:off x="8621713" y="3786188"/>
            <a:ext cx="9525" cy="4762"/>
          </a:xfrm>
          <a:custGeom>
            <a:avLst/>
            <a:gdLst>
              <a:gd name="T0" fmla="*/ 2147483647 w 33"/>
              <a:gd name="T1" fmla="*/ 2147483647 h 12"/>
              <a:gd name="T2" fmla="*/ 2147483647 w 33"/>
              <a:gd name="T3" fmla="*/ 2147483647 h 12"/>
              <a:gd name="T4" fmla="*/ 0 w 33"/>
              <a:gd name="T5" fmla="*/ 2147483647 h 12"/>
              <a:gd name="T6" fmla="*/ 0 w 33"/>
              <a:gd name="T7" fmla="*/ 2147483647 h 12"/>
              <a:gd name="T8" fmla="*/ 2147483647 w 33"/>
              <a:gd name="T9" fmla="*/ 0 h 12"/>
              <a:gd name="T10" fmla="*/ 2147483647 w 33"/>
              <a:gd name="T11" fmla="*/ 0 h 12"/>
              <a:gd name="T12" fmla="*/ 2147483647 w 33"/>
              <a:gd name="T13" fmla="*/ 2147483647 h 12"/>
              <a:gd name="T14" fmla="*/ 0 60000 65536"/>
              <a:gd name="T15" fmla="*/ 0 60000 65536"/>
              <a:gd name="T16" fmla="*/ 0 60000 65536"/>
              <a:gd name="T17" fmla="*/ 0 60000 65536"/>
              <a:gd name="T18" fmla="*/ 0 60000 65536"/>
              <a:gd name="T19" fmla="*/ 0 60000 65536"/>
              <a:gd name="T20" fmla="*/ 0 60000 65536"/>
              <a:gd name="T21" fmla="*/ 0 w 33"/>
              <a:gd name="T22" fmla="*/ 0 h 12"/>
              <a:gd name="T23" fmla="*/ 33 w 33"/>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2">
                <a:moveTo>
                  <a:pt x="33" y="5"/>
                </a:moveTo>
                <a:lnTo>
                  <a:pt x="1" y="12"/>
                </a:lnTo>
                <a:lnTo>
                  <a:pt x="0" y="6"/>
                </a:lnTo>
                <a:lnTo>
                  <a:pt x="32" y="0"/>
                </a:lnTo>
                <a:lnTo>
                  <a:pt x="33" y="5"/>
                </a:lnTo>
                <a:close/>
              </a:path>
            </a:pathLst>
          </a:custGeom>
          <a:solidFill>
            <a:srgbClr val="000000"/>
          </a:solidFill>
          <a:ln w="0">
            <a:solidFill>
              <a:srgbClr val="000000"/>
            </a:solidFill>
            <a:round/>
            <a:headEnd/>
            <a:tailEnd/>
          </a:ln>
        </p:spPr>
        <p:txBody>
          <a:bodyPr/>
          <a:lstStyle/>
          <a:p>
            <a:endParaRPr lang="en-US"/>
          </a:p>
        </p:txBody>
      </p:sp>
      <p:sp>
        <p:nvSpPr>
          <p:cNvPr id="178205" name="Freeform 1051"/>
          <p:cNvSpPr>
            <a:spLocks noChangeAspect="1"/>
          </p:cNvSpPr>
          <p:nvPr/>
        </p:nvSpPr>
        <p:spPr bwMode="auto">
          <a:xfrm>
            <a:off x="8616950" y="3784600"/>
            <a:ext cx="14288" cy="4763"/>
          </a:xfrm>
          <a:custGeom>
            <a:avLst/>
            <a:gdLst>
              <a:gd name="T0" fmla="*/ 2147483647 w 33"/>
              <a:gd name="T1" fmla="*/ 2147483647 h 11"/>
              <a:gd name="T2" fmla="*/ 2147483647 w 33"/>
              <a:gd name="T3" fmla="*/ 2147483647 h 11"/>
              <a:gd name="T4" fmla="*/ 0 w 33"/>
              <a:gd name="T5" fmla="*/ 2147483647 h 11"/>
              <a:gd name="T6" fmla="*/ 2147483647 w 33"/>
              <a:gd name="T7" fmla="*/ 0 h 11"/>
              <a:gd name="T8" fmla="*/ 2147483647 w 33"/>
              <a:gd name="T9" fmla="*/ 2147483647 h 11"/>
              <a:gd name="T10" fmla="*/ 0 60000 65536"/>
              <a:gd name="T11" fmla="*/ 0 60000 65536"/>
              <a:gd name="T12" fmla="*/ 0 60000 65536"/>
              <a:gd name="T13" fmla="*/ 0 60000 65536"/>
              <a:gd name="T14" fmla="*/ 0 60000 65536"/>
              <a:gd name="T15" fmla="*/ 0 w 33"/>
              <a:gd name="T16" fmla="*/ 0 h 11"/>
              <a:gd name="T17" fmla="*/ 33 w 33"/>
              <a:gd name="T18" fmla="*/ 11 h 11"/>
            </a:gdLst>
            <a:ahLst/>
            <a:cxnLst>
              <a:cxn ang="T10">
                <a:pos x="T0" y="T1"/>
              </a:cxn>
              <a:cxn ang="T11">
                <a:pos x="T2" y="T3"/>
              </a:cxn>
              <a:cxn ang="T12">
                <a:pos x="T4" y="T5"/>
              </a:cxn>
              <a:cxn ang="T13">
                <a:pos x="T6" y="T7"/>
              </a:cxn>
              <a:cxn ang="T14">
                <a:pos x="T8" y="T9"/>
              </a:cxn>
            </a:cxnLst>
            <a:rect l="T15" t="T16" r="T17" b="T18"/>
            <a:pathLst>
              <a:path w="33" h="11">
                <a:moveTo>
                  <a:pt x="33" y="5"/>
                </a:moveTo>
                <a:lnTo>
                  <a:pt x="1" y="11"/>
                </a:lnTo>
                <a:lnTo>
                  <a:pt x="0" y="6"/>
                </a:lnTo>
                <a:lnTo>
                  <a:pt x="32" y="0"/>
                </a:lnTo>
                <a:lnTo>
                  <a:pt x="33" y="5"/>
                </a:lnTo>
                <a:close/>
              </a:path>
            </a:pathLst>
          </a:custGeom>
          <a:solidFill>
            <a:srgbClr val="000000"/>
          </a:solidFill>
          <a:ln w="0">
            <a:solidFill>
              <a:srgbClr val="000000"/>
            </a:solidFill>
            <a:round/>
            <a:headEnd/>
            <a:tailEnd/>
          </a:ln>
        </p:spPr>
        <p:txBody>
          <a:bodyPr/>
          <a:lstStyle/>
          <a:p>
            <a:endParaRPr lang="en-US"/>
          </a:p>
        </p:txBody>
      </p:sp>
      <p:sp>
        <p:nvSpPr>
          <p:cNvPr id="178206" name="Freeform 1052"/>
          <p:cNvSpPr>
            <a:spLocks noChangeAspect="1"/>
          </p:cNvSpPr>
          <p:nvPr/>
        </p:nvSpPr>
        <p:spPr bwMode="auto">
          <a:xfrm>
            <a:off x="8616950" y="3784600"/>
            <a:ext cx="14288" cy="6350"/>
          </a:xfrm>
          <a:custGeom>
            <a:avLst/>
            <a:gdLst>
              <a:gd name="T0" fmla="*/ 2147483647 w 32"/>
              <a:gd name="T1" fmla="*/ 0 h 18"/>
              <a:gd name="T2" fmla="*/ 2147483647 w 32"/>
              <a:gd name="T3" fmla="*/ 0 h 18"/>
              <a:gd name="T4" fmla="*/ 2147483647 w 32"/>
              <a:gd name="T5" fmla="*/ 2147483647 h 18"/>
              <a:gd name="T6" fmla="*/ 2147483647 w 32"/>
              <a:gd name="T7" fmla="*/ 2147483647 h 18"/>
              <a:gd name="T8" fmla="*/ 2147483647 w 32"/>
              <a:gd name="T9" fmla="*/ 2147483647 h 18"/>
              <a:gd name="T10" fmla="*/ 2147483647 w 32"/>
              <a:gd name="T11" fmla="*/ 2147483647 h 18"/>
              <a:gd name="T12" fmla="*/ 2147483647 w 32"/>
              <a:gd name="T13" fmla="*/ 2147483647 h 18"/>
              <a:gd name="T14" fmla="*/ 2147483647 w 32"/>
              <a:gd name="T15" fmla="*/ 2147483647 h 18"/>
              <a:gd name="T16" fmla="*/ 2147483647 w 32"/>
              <a:gd name="T17" fmla="*/ 2147483647 h 18"/>
              <a:gd name="T18" fmla="*/ 2147483647 w 32"/>
              <a:gd name="T19" fmla="*/ 2147483647 h 18"/>
              <a:gd name="T20" fmla="*/ 2147483647 w 32"/>
              <a:gd name="T21" fmla="*/ 2147483647 h 18"/>
              <a:gd name="T22" fmla="*/ 2147483647 w 32"/>
              <a:gd name="T23" fmla="*/ 2147483647 h 18"/>
              <a:gd name="T24" fmla="*/ 2147483647 w 32"/>
              <a:gd name="T25" fmla="*/ 2147483647 h 18"/>
              <a:gd name="T26" fmla="*/ 2147483647 w 32"/>
              <a:gd name="T27" fmla="*/ 2147483647 h 18"/>
              <a:gd name="T28" fmla="*/ 2147483647 w 32"/>
              <a:gd name="T29" fmla="*/ 2147483647 h 18"/>
              <a:gd name="T30" fmla="*/ 2147483647 w 32"/>
              <a:gd name="T31" fmla="*/ 2147483647 h 18"/>
              <a:gd name="T32" fmla="*/ 2147483647 w 32"/>
              <a:gd name="T33" fmla="*/ 2147483647 h 18"/>
              <a:gd name="T34" fmla="*/ 2147483647 w 32"/>
              <a:gd name="T35" fmla="*/ 2147483647 h 18"/>
              <a:gd name="T36" fmla="*/ 2147483647 w 32"/>
              <a:gd name="T37" fmla="*/ 2147483647 h 18"/>
              <a:gd name="T38" fmla="*/ 0 w 32"/>
              <a:gd name="T39" fmla="*/ 2147483647 h 18"/>
              <a:gd name="T40" fmla="*/ 0 w 32"/>
              <a:gd name="T41" fmla="*/ 2147483647 h 18"/>
              <a:gd name="T42" fmla="*/ 2147483647 w 32"/>
              <a:gd name="T43" fmla="*/ 0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
              <a:gd name="T67" fmla="*/ 0 h 18"/>
              <a:gd name="T68" fmla="*/ 32 w 32"/>
              <a:gd name="T69" fmla="*/ 18 h 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 h="18">
                <a:moveTo>
                  <a:pt x="32" y="0"/>
                </a:moveTo>
                <a:lnTo>
                  <a:pt x="32" y="0"/>
                </a:lnTo>
                <a:lnTo>
                  <a:pt x="32" y="2"/>
                </a:lnTo>
                <a:lnTo>
                  <a:pt x="32" y="4"/>
                </a:lnTo>
                <a:lnTo>
                  <a:pt x="30" y="7"/>
                </a:lnTo>
                <a:lnTo>
                  <a:pt x="29" y="9"/>
                </a:lnTo>
                <a:lnTo>
                  <a:pt x="27" y="11"/>
                </a:lnTo>
                <a:lnTo>
                  <a:pt x="26" y="14"/>
                </a:lnTo>
                <a:lnTo>
                  <a:pt x="23" y="16"/>
                </a:lnTo>
                <a:lnTo>
                  <a:pt x="21" y="17"/>
                </a:lnTo>
                <a:lnTo>
                  <a:pt x="18" y="18"/>
                </a:lnTo>
                <a:lnTo>
                  <a:pt x="16" y="18"/>
                </a:lnTo>
                <a:lnTo>
                  <a:pt x="14" y="18"/>
                </a:lnTo>
                <a:lnTo>
                  <a:pt x="11" y="17"/>
                </a:lnTo>
                <a:lnTo>
                  <a:pt x="9" y="16"/>
                </a:lnTo>
                <a:lnTo>
                  <a:pt x="7" y="14"/>
                </a:lnTo>
                <a:lnTo>
                  <a:pt x="5" y="13"/>
                </a:lnTo>
                <a:lnTo>
                  <a:pt x="2" y="9"/>
                </a:lnTo>
                <a:lnTo>
                  <a:pt x="1" y="7"/>
                </a:lnTo>
                <a:lnTo>
                  <a:pt x="0" y="4"/>
                </a:lnTo>
                <a:lnTo>
                  <a:pt x="32" y="0"/>
                </a:lnTo>
                <a:close/>
              </a:path>
            </a:pathLst>
          </a:custGeom>
          <a:solidFill>
            <a:srgbClr val="000000"/>
          </a:solidFill>
          <a:ln w="0">
            <a:solidFill>
              <a:srgbClr val="000000"/>
            </a:solidFill>
            <a:round/>
            <a:headEnd/>
            <a:tailEnd/>
          </a:ln>
        </p:spPr>
        <p:txBody>
          <a:bodyPr/>
          <a:lstStyle/>
          <a:p>
            <a:endParaRPr lang="en-US"/>
          </a:p>
        </p:txBody>
      </p:sp>
      <p:sp>
        <p:nvSpPr>
          <p:cNvPr id="178207" name="Freeform 1053"/>
          <p:cNvSpPr>
            <a:spLocks noChangeAspect="1"/>
          </p:cNvSpPr>
          <p:nvPr/>
        </p:nvSpPr>
        <p:spPr bwMode="auto">
          <a:xfrm>
            <a:off x="8561388" y="3565525"/>
            <a:ext cx="7937" cy="6350"/>
          </a:xfrm>
          <a:custGeom>
            <a:avLst/>
            <a:gdLst>
              <a:gd name="T0" fmla="*/ 0 w 23"/>
              <a:gd name="T1" fmla="*/ 2147483647 h 20"/>
              <a:gd name="T2" fmla="*/ 2147483647 w 23"/>
              <a:gd name="T3" fmla="*/ 0 h 20"/>
              <a:gd name="T4" fmla="*/ 0 w 23"/>
              <a:gd name="T5" fmla="*/ 2147483647 h 20"/>
              <a:gd name="T6" fmla="*/ 0 60000 65536"/>
              <a:gd name="T7" fmla="*/ 0 60000 65536"/>
              <a:gd name="T8" fmla="*/ 0 60000 65536"/>
              <a:gd name="T9" fmla="*/ 0 w 23"/>
              <a:gd name="T10" fmla="*/ 0 h 20"/>
              <a:gd name="T11" fmla="*/ 23 w 23"/>
              <a:gd name="T12" fmla="*/ 20 h 20"/>
            </a:gdLst>
            <a:ahLst/>
            <a:cxnLst>
              <a:cxn ang="T6">
                <a:pos x="T0" y="T1"/>
              </a:cxn>
              <a:cxn ang="T7">
                <a:pos x="T2" y="T3"/>
              </a:cxn>
              <a:cxn ang="T8">
                <a:pos x="T4" y="T5"/>
              </a:cxn>
            </a:cxnLst>
            <a:rect l="T9" t="T10" r="T11" b="T12"/>
            <a:pathLst>
              <a:path w="23" h="20">
                <a:moveTo>
                  <a:pt x="0" y="20"/>
                </a:moveTo>
                <a:lnTo>
                  <a:pt x="23" y="0"/>
                </a:lnTo>
                <a:lnTo>
                  <a:pt x="0" y="20"/>
                </a:lnTo>
                <a:close/>
              </a:path>
            </a:pathLst>
          </a:custGeom>
          <a:solidFill>
            <a:srgbClr val="000000"/>
          </a:solidFill>
          <a:ln w="0">
            <a:solidFill>
              <a:srgbClr val="000000"/>
            </a:solidFill>
            <a:round/>
            <a:headEnd/>
            <a:tailEnd/>
          </a:ln>
        </p:spPr>
        <p:txBody>
          <a:bodyPr/>
          <a:lstStyle/>
          <a:p>
            <a:endParaRPr lang="en-US"/>
          </a:p>
        </p:txBody>
      </p:sp>
      <p:sp>
        <p:nvSpPr>
          <p:cNvPr id="178208" name="Freeform 1054"/>
          <p:cNvSpPr>
            <a:spLocks noChangeAspect="1"/>
          </p:cNvSpPr>
          <p:nvPr/>
        </p:nvSpPr>
        <p:spPr bwMode="auto">
          <a:xfrm>
            <a:off x="8615363" y="3770313"/>
            <a:ext cx="15875" cy="15875"/>
          </a:xfrm>
          <a:custGeom>
            <a:avLst/>
            <a:gdLst>
              <a:gd name="T0" fmla="*/ 2147483647 w 39"/>
              <a:gd name="T1" fmla="*/ 2147483647 h 43"/>
              <a:gd name="T2" fmla="*/ 2147483647 w 39"/>
              <a:gd name="T3" fmla="*/ 2147483647 h 43"/>
              <a:gd name="T4" fmla="*/ 0 w 39"/>
              <a:gd name="T5" fmla="*/ 2147483647 h 43"/>
              <a:gd name="T6" fmla="*/ 0 w 39"/>
              <a:gd name="T7" fmla="*/ 2147483647 h 43"/>
              <a:gd name="T8" fmla="*/ 2147483647 w 39"/>
              <a:gd name="T9" fmla="*/ 0 h 43"/>
              <a:gd name="T10" fmla="*/ 2147483647 w 39"/>
              <a:gd name="T11" fmla="*/ 0 h 43"/>
              <a:gd name="T12" fmla="*/ 2147483647 w 39"/>
              <a:gd name="T13" fmla="*/ 2147483647 h 43"/>
              <a:gd name="T14" fmla="*/ 0 60000 65536"/>
              <a:gd name="T15" fmla="*/ 0 60000 65536"/>
              <a:gd name="T16" fmla="*/ 0 60000 65536"/>
              <a:gd name="T17" fmla="*/ 0 60000 65536"/>
              <a:gd name="T18" fmla="*/ 0 60000 65536"/>
              <a:gd name="T19" fmla="*/ 0 60000 65536"/>
              <a:gd name="T20" fmla="*/ 0 60000 65536"/>
              <a:gd name="T21" fmla="*/ 0 w 39"/>
              <a:gd name="T22" fmla="*/ 0 h 43"/>
              <a:gd name="T23" fmla="*/ 39 w 39"/>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43">
                <a:moveTo>
                  <a:pt x="39" y="39"/>
                </a:moveTo>
                <a:lnTo>
                  <a:pt x="7" y="43"/>
                </a:lnTo>
                <a:lnTo>
                  <a:pt x="0" y="4"/>
                </a:lnTo>
                <a:lnTo>
                  <a:pt x="31" y="0"/>
                </a:lnTo>
                <a:lnTo>
                  <a:pt x="39" y="39"/>
                </a:lnTo>
                <a:close/>
              </a:path>
            </a:pathLst>
          </a:custGeom>
          <a:solidFill>
            <a:srgbClr val="000000"/>
          </a:solidFill>
          <a:ln w="0">
            <a:solidFill>
              <a:srgbClr val="000000"/>
            </a:solidFill>
            <a:round/>
            <a:headEnd/>
            <a:tailEnd/>
          </a:ln>
        </p:spPr>
        <p:txBody>
          <a:bodyPr/>
          <a:lstStyle/>
          <a:p>
            <a:endParaRPr lang="en-US"/>
          </a:p>
        </p:txBody>
      </p:sp>
      <p:sp>
        <p:nvSpPr>
          <p:cNvPr id="178209" name="Freeform 1055"/>
          <p:cNvSpPr>
            <a:spLocks noChangeAspect="1"/>
          </p:cNvSpPr>
          <p:nvPr/>
        </p:nvSpPr>
        <p:spPr bwMode="auto">
          <a:xfrm>
            <a:off x="8612188" y="3744913"/>
            <a:ext cx="14287" cy="26987"/>
          </a:xfrm>
          <a:custGeom>
            <a:avLst/>
            <a:gdLst>
              <a:gd name="T0" fmla="*/ 2147483647 w 41"/>
              <a:gd name="T1" fmla="*/ 2147483647 h 77"/>
              <a:gd name="T2" fmla="*/ 2147483647 w 41"/>
              <a:gd name="T3" fmla="*/ 2147483647 h 77"/>
              <a:gd name="T4" fmla="*/ 0 w 41"/>
              <a:gd name="T5" fmla="*/ 2147483647 h 77"/>
              <a:gd name="T6" fmla="*/ 0 w 41"/>
              <a:gd name="T7" fmla="*/ 2147483647 h 77"/>
              <a:gd name="T8" fmla="*/ 2147483647 w 41"/>
              <a:gd name="T9" fmla="*/ 0 h 77"/>
              <a:gd name="T10" fmla="*/ 2147483647 w 41"/>
              <a:gd name="T11" fmla="*/ 0 h 77"/>
              <a:gd name="T12" fmla="*/ 2147483647 w 41"/>
              <a:gd name="T13" fmla="*/ 2147483647 h 77"/>
              <a:gd name="T14" fmla="*/ 0 60000 65536"/>
              <a:gd name="T15" fmla="*/ 0 60000 65536"/>
              <a:gd name="T16" fmla="*/ 0 60000 65536"/>
              <a:gd name="T17" fmla="*/ 0 60000 65536"/>
              <a:gd name="T18" fmla="*/ 0 60000 65536"/>
              <a:gd name="T19" fmla="*/ 0 60000 65536"/>
              <a:gd name="T20" fmla="*/ 0 60000 65536"/>
              <a:gd name="T21" fmla="*/ 0 w 41"/>
              <a:gd name="T22" fmla="*/ 0 h 77"/>
              <a:gd name="T23" fmla="*/ 41 w 41"/>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77">
                <a:moveTo>
                  <a:pt x="41" y="73"/>
                </a:moveTo>
                <a:lnTo>
                  <a:pt x="10" y="77"/>
                </a:lnTo>
                <a:lnTo>
                  <a:pt x="0" y="4"/>
                </a:lnTo>
                <a:lnTo>
                  <a:pt x="31" y="0"/>
                </a:lnTo>
                <a:lnTo>
                  <a:pt x="41" y="73"/>
                </a:lnTo>
                <a:close/>
              </a:path>
            </a:pathLst>
          </a:custGeom>
          <a:solidFill>
            <a:srgbClr val="000000"/>
          </a:solidFill>
          <a:ln w="0">
            <a:solidFill>
              <a:srgbClr val="000000"/>
            </a:solidFill>
            <a:round/>
            <a:headEnd/>
            <a:tailEnd/>
          </a:ln>
        </p:spPr>
        <p:txBody>
          <a:bodyPr/>
          <a:lstStyle/>
          <a:p>
            <a:endParaRPr lang="en-US"/>
          </a:p>
        </p:txBody>
      </p:sp>
      <p:sp>
        <p:nvSpPr>
          <p:cNvPr id="178210" name="Freeform 1056"/>
          <p:cNvSpPr>
            <a:spLocks noChangeAspect="1"/>
          </p:cNvSpPr>
          <p:nvPr/>
        </p:nvSpPr>
        <p:spPr bwMode="auto">
          <a:xfrm>
            <a:off x="8607425" y="3713163"/>
            <a:ext cx="17463" cy="34925"/>
          </a:xfrm>
          <a:custGeom>
            <a:avLst/>
            <a:gdLst>
              <a:gd name="T0" fmla="*/ 2147483647 w 47"/>
              <a:gd name="T1" fmla="*/ 2147483647 h 100"/>
              <a:gd name="T2" fmla="*/ 2147483647 w 47"/>
              <a:gd name="T3" fmla="*/ 2147483647 h 100"/>
              <a:gd name="T4" fmla="*/ 0 w 47"/>
              <a:gd name="T5" fmla="*/ 2147483647 h 100"/>
              <a:gd name="T6" fmla="*/ 0 w 47"/>
              <a:gd name="T7" fmla="*/ 2147483647 h 100"/>
              <a:gd name="T8" fmla="*/ 2147483647 w 47"/>
              <a:gd name="T9" fmla="*/ 0 h 100"/>
              <a:gd name="T10" fmla="*/ 2147483647 w 47"/>
              <a:gd name="T11" fmla="*/ 0 h 100"/>
              <a:gd name="T12" fmla="*/ 2147483647 w 47"/>
              <a:gd name="T13" fmla="*/ 2147483647 h 100"/>
              <a:gd name="T14" fmla="*/ 0 60000 65536"/>
              <a:gd name="T15" fmla="*/ 0 60000 65536"/>
              <a:gd name="T16" fmla="*/ 0 60000 65536"/>
              <a:gd name="T17" fmla="*/ 0 60000 65536"/>
              <a:gd name="T18" fmla="*/ 0 60000 65536"/>
              <a:gd name="T19" fmla="*/ 0 60000 65536"/>
              <a:gd name="T20" fmla="*/ 0 60000 65536"/>
              <a:gd name="T21" fmla="*/ 0 w 47"/>
              <a:gd name="T22" fmla="*/ 0 h 100"/>
              <a:gd name="T23" fmla="*/ 47 w 47"/>
              <a:gd name="T24" fmla="*/ 100 h 1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100">
                <a:moveTo>
                  <a:pt x="47" y="96"/>
                </a:moveTo>
                <a:lnTo>
                  <a:pt x="16" y="100"/>
                </a:lnTo>
                <a:lnTo>
                  <a:pt x="0" y="5"/>
                </a:lnTo>
                <a:lnTo>
                  <a:pt x="31" y="0"/>
                </a:lnTo>
                <a:lnTo>
                  <a:pt x="47" y="96"/>
                </a:lnTo>
                <a:close/>
              </a:path>
            </a:pathLst>
          </a:custGeom>
          <a:solidFill>
            <a:srgbClr val="000000"/>
          </a:solidFill>
          <a:ln w="0">
            <a:solidFill>
              <a:srgbClr val="000000"/>
            </a:solidFill>
            <a:round/>
            <a:headEnd/>
            <a:tailEnd/>
          </a:ln>
        </p:spPr>
        <p:txBody>
          <a:bodyPr/>
          <a:lstStyle/>
          <a:p>
            <a:endParaRPr lang="en-US"/>
          </a:p>
        </p:txBody>
      </p:sp>
      <p:sp>
        <p:nvSpPr>
          <p:cNvPr id="178211" name="Freeform 1057"/>
          <p:cNvSpPr>
            <a:spLocks noChangeAspect="1"/>
          </p:cNvSpPr>
          <p:nvPr/>
        </p:nvSpPr>
        <p:spPr bwMode="auto">
          <a:xfrm>
            <a:off x="8601075" y="3675063"/>
            <a:ext cx="15875" cy="39687"/>
          </a:xfrm>
          <a:custGeom>
            <a:avLst/>
            <a:gdLst>
              <a:gd name="T0" fmla="*/ 2147483647 w 51"/>
              <a:gd name="T1" fmla="*/ 2147483647 h 117"/>
              <a:gd name="T2" fmla="*/ 2147483647 w 51"/>
              <a:gd name="T3" fmla="*/ 2147483647 h 117"/>
              <a:gd name="T4" fmla="*/ 2147483647 w 51"/>
              <a:gd name="T5" fmla="*/ 2147483647 h 117"/>
              <a:gd name="T6" fmla="*/ 0 w 51"/>
              <a:gd name="T7" fmla="*/ 2147483647 h 117"/>
              <a:gd name="T8" fmla="*/ 2147483647 w 51"/>
              <a:gd name="T9" fmla="*/ 2147483647 h 117"/>
              <a:gd name="T10" fmla="*/ 2147483647 w 51"/>
              <a:gd name="T11" fmla="*/ 0 h 117"/>
              <a:gd name="T12" fmla="*/ 2147483647 w 51"/>
              <a:gd name="T13" fmla="*/ 2147483647 h 117"/>
              <a:gd name="T14" fmla="*/ 0 60000 65536"/>
              <a:gd name="T15" fmla="*/ 0 60000 65536"/>
              <a:gd name="T16" fmla="*/ 0 60000 65536"/>
              <a:gd name="T17" fmla="*/ 0 60000 65536"/>
              <a:gd name="T18" fmla="*/ 0 60000 65536"/>
              <a:gd name="T19" fmla="*/ 0 60000 65536"/>
              <a:gd name="T20" fmla="*/ 0 60000 65536"/>
              <a:gd name="T21" fmla="*/ 0 w 51"/>
              <a:gd name="T22" fmla="*/ 0 h 117"/>
              <a:gd name="T23" fmla="*/ 51 w 51"/>
              <a:gd name="T24" fmla="*/ 117 h 1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117">
                <a:moveTo>
                  <a:pt x="51" y="112"/>
                </a:moveTo>
                <a:lnTo>
                  <a:pt x="20" y="117"/>
                </a:lnTo>
                <a:lnTo>
                  <a:pt x="1" y="15"/>
                </a:lnTo>
                <a:lnTo>
                  <a:pt x="0" y="11"/>
                </a:lnTo>
                <a:lnTo>
                  <a:pt x="32" y="5"/>
                </a:lnTo>
                <a:lnTo>
                  <a:pt x="31" y="0"/>
                </a:lnTo>
                <a:lnTo>
                  <a:pt x="51" y="112"/>
                </a:lnTo>
                <a:close/>
              </a:path>
            </a:pathLst>
          </a:custGeom>
          <a:solidFill>
            <a:srgbClr val="000000"/>
          </a:solidFill>
          <a:ln w="0">
            <a:solidFill>
              <a:srgbClr val="000000"/>
            </a:solidFill>
            <a:round/>
            <a:headEnd/>
            <a:tailEnd/>
          </a:ln>
        </p:spPr>
        <p:txBody>
          <a:bodyPr/>
          <a:lstStyle/>
          <a:p>
            <a:endParaRPr lang="en-US"/>
          </a:p>
        </p:txBody>
      </p:sp>
      <p:sp>
        <p:nvSpPr>
          <p:cNvPr id="178212" name="Freeform 1058"/>
          <p:cNvSpPr>
            <a:spLocks noChangeAspect="1"/>
          </p:cNvSpPr>
          <p:nvPr/>
        </p:nvSpPr>
        <p:spPr bwMode="auto">
          <a:xfrm>
            <a:off x="8591550" y="3638550"/>
            <a:ext cx="20638" cy="38100"/>
          </a:xfrm>
          <a:custGeom>
            <a:avLst/>
            <a:gdLst>
              <a:gd name="T0" fmla="*/ 2147483647 w 60"/>
              <a:gd name="T1" fmla="*/ 2147483647 h 120"/>
              <a:gd name="T2" fmla="*/ 2147483647 w 60"/>
              <a:gd name="T3" fmla="*/ 2147483647 h 120"/>
              <a:gd name="T4" fmla="*/ 0 w 60"/>
              <a:gd name="T5" fmla="*/ 0 h 120"/>
              <a:gd name="T6" fmla="*/ 2147483647 w 60"/>
              <a:gd name="T7" fmla="*/ 2147483647 h 120"/>
              <a:gd name="T8" fmla="*/ 2147483647 w 60"/>
              <a:gd name="T9" fmla="*/ 2147483647 h 120"/>
              <a:gd name="T10" fmla="*/ 2147483647 w 60"/>
              <a:gd name="T11" fmla="*/ 2147483647 h 120"/>
              <a:gd name="T12" fmla="*/ 2147483647 w 60"/>
              <a:gd name="T13" fmla="*/ 2147483647 h 120"/>
              <a:gd name="T14" fmla="*/ 0 60000 65536"/>
              <a:gd name="T15" fmla="*/ 0 60000 65536"/>
              <a:gd name="T16" fmla="*/ 0 60000 65536"/>
              <a:gd name="T17" fmla="*/ 0 60000 65536"/>
              <a:gd name="T18" fmla="*/ 0 60000 65536"/>
              <a:gd name="T19" fmla="*/ 0 60000 65536"/>
              <a:gd name="T20" fmla="*/ 0 60000 65536"/>
              <a:gd name="T21" fmla="*/ 0 w 60"/>
              <a:gd name="T22" fmla="*/ 0 h 120"/>
              <a:gd name="T23" fmla="*/ 60 w 60"/>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120">
                <a:moveTo>
                  <a:pt x="60" y="114"/>
                </a:moveTo>
                <a:lnTo>
                  <a:pt x="28" y="120"/>
                </a:lnTo>
                <a:lnTo>
                  <a:pt x="0" y="0"/>
                </a:lnTo>
                <a:lnTo>
                  <a:pt x="5" y="14"/>
                </a:lnTo>
                <a:lnTo>
                  <a:pt x="34" y="6"/>
                </a:lnTo>
                <a:lnTo>
                  <a:pt x="38" y="19"/>
                </a:lnTo>
                <a:lnTo>
                  <a:pt x="60" y="114"/>
                </a:lnTo>
                <a:close/>
              </a:path>
            </a:pathLst>
          </a:custGeom>
          <a:solidFill>
            <a:srgbClr val="000000"/>
          </a:solidFill>
          <a:ln w="0">
            <a:solidFill>
              <a:srgbClr val="000000"/>
            </a:solidFill>
            <a:round/>
            <a:headEnd/>
            <a:tailEnd/>
          </a:ln>
        </p:spPr>
        <p:txBody>
          <a:bodyPr/>
          <a:lstStyle/>
          <a:p>
            <a:endParaRPr lang="en-US"/>
          </a:p>
        </p:txBody>
      </p:sp>
      <p:sp>
        <p:nvSpPr>
          <p:cNvPr id="178213" name="Freeform 1059"/>
          <p:cNvSpPr>
            <a:spLocks noChangeAspect="1"/>
          </p:cNvSpPr>
          <p:nvPr/>
        </p:nvSpPr>
        <p:spPr bwMode="auto">
          <a:xfrm>
            <a:off x="8582025" y="3602038"/>
            <a:ext cx="19050" cy="39687"/>
          </a:xfrm>
          <a:custGeom>
            <a:avLst/>
            <a:gdLst>
              <a:gd name="T0" fmla="*/ 2147483647 w 58"/>
              <a:gd name="T1" fmla="*/ 2147483647 h 110"/>
              <a:gd name="T2" fmla="*/ 2147483647 w 58"/>
              <a:gd name="T3" fmla="*/ 2147483647 h 110"/>
              <a:gd name="T4" fmla="*/ 2147483647 w 58"/>
              <a:gd name="T5" fmla="*/ 2147483647 h 110"/>
              <a:gd name="T6" fmla="*/ 0 w 58"/>
              <a:gd name="T7" fmla="*/ 2147483647 h 110"/>
              <a:gd name="T8" fmla="*/ 2147483647 w 58"/>
              <a:gd name="T9" fmla="*/ 2147483647 h 110"/>
              <a:gd name="T10" fmla="*/ 2147483647 w 58"/>
              <a:gd name="T11" fmla="*/ 0 h 110"/>
              <a:gd name="T12" fmla="*/ 2147483647 w 58"/>
              <a:gd name="T13" fmla="*/ 2147483647 h 110"/>
              <a:gd name="T14" fmla="*/ 0 60000 65536"/>
              <a:gd name="T15" fmla="*/ 0 60000 65536"/>
              <a:gd name="T16" fmla="*/ 0 60000 65536"/>
              <a:gd name="T17" fmla="*/ 0 60000 65536"/>
              <a:gd name="T18" fmla="*/ 0 60000 65536"/>
              <a:gd name="T19" fmla="*/ 0 60000 65536"/>
              <a:gd name="T20" fmla="*/ 0 60000 65536"/>
              <a:gd name="T21" fmla="*/ 0 w 58"/>
              <a:gd name="T22" fmla="*/ 0 h 110"/>
              <a:gd name="T23" fmla="*/ 58 w 58"/>
              <a:gd name="T24" fmla="*/ 110 h 1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110">
                <a:moveTo>
                  <a:pt x="58" y="102"/>
                </a:moveTo>
                <a:lnTo>
                  <a:pt x="29" y="110"/>
                </a:lnTo>
                <a:lnTo>
                  <a:pt x="3" y="21"/>
                </a:lnTo>
                <a:lnTo>
                  <a:pt x="0" y="16"/>
                </a:lnTo>
                <a:lnTo>
                  <a:pt x="30" y="4"/>
                </a:lnTo>
                <a:lnTo>
                  <a:pt x="27" y="0"/>
                </a:lnTo>
                <a:lnTo>
                  <a:pt x="58" y="102"/>
                </a:lnTo>
                <a:close/>
              </a:path>
            </a:pathLst>
          </a:custGeom>
          <a:solidFill>
            <a:srgbClr val="000000"/>
          </a:solidFill>
          <a:ln w="0">
            <a:solidFill>
              <a:srgbClr val="000000"/>
            </a:solidFill>
            <a:round/>
            <a:headEnd/>
            <a:tailEnd/>
          </a:ln>
        </p:spPr>
        <p:txBody>
          <a:bodyPr/>
          <a:lstStyle/>
          <a:p>
            <a:endParaRPr lang="en-US"/>
          </a:p>
        </p:txBody>
      </p:sp>
      <p:sp>
        <p:nvSpPr>
          <p:cNvPr id="178214" name="Freeform 1060"/>
          <p:cNvSpPr>
            <a:spLocks noChangeAspect="1"/>
          </p:cNvSpPr>
          <p:nvPr/>
        </p:nvSpPr>
        <p:spPr bwMode="auto">
          <a:xfrm>
            <a:off x="8572500" y="3576638"/>
            <a:ext cx="22225" cy="31750"/>
          </a:xfrm>
          <a:custGeom>
            <a:avLst/>
            <a:gdLst>
              <a:gd name="T0" fmla="*/ 2147483647 w 62"/>
              <a:gd name="T1" fmla="*/ 2147483647 h 90"/>
              <a:gd name="T2" fmla="*/ 2147483647 w 62"/>
              <a:gd name="T3" fmla="*/ 2147483647 h 90"/>
              <a:gd name="T4" fmla="*/ 0 w 62"/>
              <a:gd name="T5" fmla="*/ 2147483647 h 90"/>
              <a:gd name="T6" fmla="*/ 2147483647 w 62"/>
              <a:gd name="T7" fmla="*/ 2147483647 h 90"/>
              <a:gd name="T8" fmla="*/ 2147483647 w 62"/>
              <a:gd name="T9" fmla="*/ 0 h 90"/>
              <a:gd name="T10" fmla="*/ 2147483647 w 62"/>
              <a:gd name="T11" fmla="*/ 2147483647 h 90"/>
              <a:gd name="T12" fmla="*/ 2147483647 w 62"/>
              <a:gd name="T13" fmla="*/ 2147483647 h 90"/>
              <a:gd name="T14" fmla="*/ 0 60000 65536"/>
              <a:gd name="T15" fmla="*/ 0 60000 65536"/>
              <a:gd name="T16" fmla="*/ 0 60000 65536"/>
              <a:gd name="T17" fmla="*/ 0 60000 65536"/>
              <a:gd name="T18" fmla="*/ 0 60000 65536"/>
              <a:gd name="T19" fmla="*/ 0 60000 65536"/>
              <a:gd name="T20" fmla="*/ 0 60000 65536"/>
              <a:gd name="T21" fmla="*/ 0 w 62"/>
              <a:gd name="T22" fmla="*/ 0 h 90"/>
              <a:gd name="T23" fmla="*/ 62 w 62"/>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90">
                <a:moveTo>
                  <a:pt x="62" y="78"/>
                </a:moveTo>
                <a:lnTo>
                  <a:pt x="32" y="90"/>
                </a:lnTo>
                <a:lnTo>
                  <a:pt x="0" y="18"/>
                </a:lnTo>
                <a:lnTo>
                  <a:pt x="2" y="21"/>
                </a:lnTo>
                <a:lnTo>
                  <a:pt x="25" y="0"/>
                </a:lnTo>
                <a:lnTo>
                  <a:pt x="27" y="3"/>
                </a:lnTo>
                <a:lnTo>
                  <a:pt x="62" y="78"/>
                </a:lnTo>
                <a:close/>
              </a:path>
            </a:pathLst>
          </a:custGeom>
          <a:solidFill>
            <a:srgbClr val="000000"/>
          </a:solidFill>
          <a:ln w="0">
            <a:solidFill>
              <a:srgbClr val="000000"/>
            </a:solidFill>
            <a:round/>
            <a:headEnd/>
            <a:tailEnd/>
          </a:ln>
        </p:spPr>
        <p:txBody>
          <a:bodyPr/>
          <a:lstStyle/>
          <a:p>
            <a:endParaRPr lang="en-US"/>
          </a:p>
        </p:txBody>
      </p:sp>
      <p:sp>
        <p:nvSpPr>
          <p:cNvPr id="178215" name="Freeform 1061"/>
          <p:cNvSpPr>
            <a:spLocks noChangeAspect="1"/>
          </p:cNvSpPr>
          <p:nvPr/>
        </p:nvSpPr>
        <p:spPr bwMode="auto">
          <a:xfrm>
            <a:off x="8561388" y="3565525"/>
            <a:ext cx="19050" cy="20638"/>
          </a:xfrm>
          <a:custGeom>
            <a:avLst/>
            <a:gdLst>
              <a:gd name="T0" fmla="*/ 2147483647 w 58"/>
              <a:gd name="T1" fmla="*/ 2147483647 h 60"/>
              <a:gd name="T2" fmla="*/ 2147483647 w 58"/>
              <a:gd name="T3" fmla="*/ 2147483647 h 60"/>
              <a:gd name="T4" fmla="*/ 0 w 58"/>
              <a:gd name="T5" fmla="*/ 2147483647 h 60"/>
              <a:gd name="T6" fmla="*/ 2147483647 w 58"/>
              <a:gd name="T7" fmla="*/ 0 h 60"/>
              <a:gd name="T8" fmla="*/ 2147483647 w 58"/>
              <a:gd name="T9" fmla="*/ 2147483647 h 60"/>
              <a:gd name="T10" fmla="*/ 0 60000 65536"/>
              <a:gd name="T11" fmla="*/ 0 60000 65536"/>
              <a:gd name="T12" fmla="*/ 0 60000 65536"/>
              <a:gd name="T13" fmla="*/ 0 60000 65536"/>
              <a:gd name="T14" fmla="*/ 0 60000 65536"/>
              <a:gd name="T15" fmla="*/ 0 w 58"/>
              <a:gd name="T16" fmla="*/ 0 h 60"/>
              <a:gd name="T17" fmla="*/ 58 w 58"/>
              <a:gd name="T18" fmla="*/ 60 h 60"/>
            </a:gdLst>
            <a:ahLst/>
            <a:cxnLst>
              <a:cxn ang="T10">
                <a:pos x="T0" y="T1"/>
              </a:cxn>
              <a:cxn ang="T11">
                <a:pos x="T2" y="T3"/>
              </a:cxn>
              <a:cxn ang="T12">
                <a:pos x="T4" y="T5"/>
              </a:cxn>
              <a:cxn ang="T13">
                <a:pos x="T6" y="T7"/>
              </a:cxn>
              <a:cxn ang="T14">
                <a:pos x="T8" y="T9"/>
              </a:cxn>
            </a:cxnLst>
            <a:rect l="T15" t="T16" r="T17" b="T18"/>
            <a:pathLst>
              <a:path w="58" h="60">
                <a:moveTo>
                  <a:pt x="58" y="39"/>
                </a:moveTo>
                <a:lnTo>
                  <a:pt x="35" y="60"/>
                </a:lnTo>
                <a:lnTo>
                  <a:pt x="0" y="20"/>
                </a:lnTo>
                <a:lnTo>
                  <a:pt x="23" y="0"/>
                </a:lnTo>
                <a:lnTo>
                  <a:pt x="58" y="39"/>
                </a:lnTo>
                <a:close/>
              </a:path>
            </a:pathLst>
          </a:custGeom>
          <a:solidFill>
            <a:srgbClr val="000000"/>
          </a:solidFill>
          <a:ln w="0">
            <a:solidFill>
              <a:srgbClr val="000000"/>
            </a:solidFill>
            <a:round/>
            <a:headEnd/>
            <a:tailEnd/>
          </a:ln>
        </p:spPr>
        <p:txBody>
          <a:bodyPr/>
          <a:lstStyle/>
          <a:p>
            <a:endParaRPr lang="en-US"/>
          </a:p>
        </p:txBody>
      </p:sp>
      <p:sp>
        <p:nvSpPr>
          <p:cNvPr id="178216" name="Freeform 1062"/>
          <p:cNvSpPr>
            <a:spLocks noChangeAspect="1"/>
          </p:cNvSpPr>
          <p:nvPr/>
        </p:nvSpPr>
        <p:spPr bwMode="auto">
          <a:xfrm>
            <a:off x="8493125" y="3808413"/>
            <a:ext cx="9525" cy="7937"/>
          </a:xfrm>
          <a:custGeom>
            <a:avLst/>
            <a:gdLst>
              <a:gd name="T0" fmla="*/ 2147483647 w 27"/>
              <a:gd name="T1" fmla="*/ 0 h 14"/>
              <a:gd name="T2" fmla="*/ 0 w 27"/>
              <a:gd name="T3" fmla="*/ 2147483647 h 14"/>
              <a:gd name="T4" fmla="*/ 2147483647 w 27"/>
              <a:gd name="T5" fmla="*/ 0 h 14"/>
              <a:gd name="T6" fmla="*/ 0 60000 65536"/>
              <a:gd name="T7" fmla="*/ 0 60000 65536"/>
              <a:gd name="T8" fmla="*/ 0 60000 65536"/>
              <a:gd name="T9" fmla="*/ 0 w 27"/>
              <a:gd name="T10" fmla="*/ 0 h 14"/>
              <a:gd name="T11" fmla="*/ 27 w 27"/>
              <a:gd name="T12" fmla="*/ 14 h 14"/>
            </a:gdLst>
            <a:ahLst/>
            <a:cxnLst>
              <a:cxn ang="T6">
                <a:pos x="T0" y="T1"/>
              </a:cxn>
              <a:cxn ang="T7">
                <a:pos x="T2" y="T3"/>
              </a:cxn>
              <a:cxn ang="T8">
                <a:pos x="T4" y="T5"/>
              </a:cxn>
            </a:cxnLst>
            <a:rect l="T9" t="T10" r="T11" b="T12"/>
            <a:pathLst>
              <a:path w="27" h="14">
                <a:moveTo>
                  <a:pt x="27" y="0"/>
                </a:moveTo>
                <a:lnTo>
                  <a:pt x="0" y="14"/>
                </a:lnTo>
                <a:lnTo>
                  <a:pt x="27" y="0"/>
                </a:lnTo>
                <a:close/>
              </a:path>
            </a:pathLst>
          </a:custGeom>
          <a:solidFill>
            <a:srgbClr val="000000"/>
          </a:solidFill>
          <a:ln w="0">
            <a:solidFill>
              <a:srgbClr val="000000"/>
            </a:solidFill>
            <a:round/>
            <a:headEnd/>
            <a:tailEnd/>
          </a:ln>
        </p:spPr>
        <p:txBody>
          <a:bodyPr/>
          <a:lstStyle/>
          <a:p>
            <a:endParaRPr lang="en-US"/>
          </a:p>
        </p:txBody>
      </p:sp>
      <p:sp>
        <p:nvSpPr>
          <p:cNvPr id="178217" name="Freeform 1063"/>
          <p:cNvSpPr>
            <a:spLocks noChangeAspect="1"/>
          </p:cNvSpPr>
          <p:nvPr/>
        </p:nvSpPr>
        <p:spPr bwMode="auto">
          <a:xfrm>
            <a:off x="8307388" y="3654425"/>
            <a:ext cx="7937" cy="9525"/>
          </a:xfrm>
          <a:custGeom>
            <a:avLst/>
            <a:gdLst>
              <a:gd name="T0" fmla="*/ 2147483647 w 25"/>
              <a:gd name="T1" fmla="*/ 2147483647 h 28"/>
              <a:gd name="T2" fmla="*/ 2147483647 w 25"/>
              <a:gd name="T3" fmla="*/ 2147483647 h 28"/>
              <a:gd name="T4" fmla="*/ 2147483647 w 25"/>
              <a:gd name="T5" fmla="*/ 2147483647 h 28"/>
              <a:gd name="T6" fmla="*/ 2147483647 w 25"/>
              <a:gd name="T7" fmla="*/ 2147483647 h 28"/>
              <a:gd name="T8" fmla="*/ 2147483647 w 25"/>
              <a:gd name="T9" fmla="*/ 2147483647 h 28"/>
              <a:gd name="T10" fmla="*/ 0 w 25"/>
              <a:gd name="T11" fmla="*/ 2147483647 h 28"/>
              <a:gd name="T12" fmla="*/ 0 w 25"/>
              <a:gd name="T13" fmla="*/ 2147483647 h 28"/>
              <a:gd name="T14" fmla="*/ 0 w 25"/>
              <a:gd name="T15" fmla="*/ 2147483647 h 28"/>
              <a:gd name="T16" fmla="*/ 2147483647 w 25"/>
              <a:gd name="T17" fmla="*/ 2147483647 h 28"/>
              <a:gd name="T18" fmla="*/ 2147483647 w 25"/>
              <a:gd name="T19" fmla="*/ 2147483647 h 28"/>
              <a:gd name="T20" fmla="*/ 2147483647 w 25"/>
              <a:gd name="T21" fmla="*/ 2147483647 h 28"/>
              <a:gd name="T22" fmla="*/ 2147483647 w 25"/>
              <a:gd name="T23" fmla="*/ 2147483647 h 28"/>
              <a:gd name="T24" fmla="*/ 2147483647 w 25"/>
              <a:gd name="T25" fmla="*/ 2147483647 h 28"/>
              <a:gd name="T26" fmla="*/ 2147483647 w 25"/>
              <a:gd name="T27" fmla="*/ 2147483647 h 28"/>
              <a:gd name="T28" fmla="*/ 2147483647 w 25"/>
              <a:gd name="T29" fmla="*/ 0 h 28"/>
              <a:gd name="T30" fmla="*/ 2147483647 w 25"/>
              <a:gd name="T31" fmla="*/ 0 h 28"/>
              <a:gd name="T32" fmla="*/ 2147483647 w 25"/>
              <a:gd name="T33" fmla="*/ 0 h 28"/>
              <a:gd name="T34" fmla="*/ 2147483647 w 25"/>
              <a:gd name="T35" fmla="*/ 2147483647 h 28"/>
              <a:gd name="T36" fmla="*/ 2147483647 w 25"/>
              <a:gd name="T37" fmla="*/ 2147483647 h 28"/>
              <a:gd name="T38" fmla="*/ 2147483647 w 25"/>
              <a:gd name="T39" fmla="*/ 2147483647 h 28"/>
              <a:gd name="T40" fmla="*/ 2147483647 w 25"/>
              <a:gd name="T41" fmla="*/ 2147483647 h 28"/>
              <a:gd name="T42" fmla="*/ 2147483647 w 25"/>
              <a:gd name="T43" fmla="*/ 2147483647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
              <a:gd name="T67" fmla="*/ 0 h 28"/>
              <a:gd name="T68" fmla="*/ 25 w 25"/>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 h="28">
                <a:moveTo>
                  <a:pt x="6" y="28"/>
                </a:moveTo>
                <a:lnTo>
                  <a:pt x="6" y="28"/>
                </a:lnTo>
                <a:lnTo>
                  <a:pt x="4" y="26"/>
                </a:lnTo>
                <a:lnTo>
                  <a:pt x="2" y="24"/>
                </a:lnTo>
                <a:lnTo>
                  <a:pt x="1" y="22"/>
                </a:lnTo>
                <a:lnTo>
                  <a:pt x="0" y="19"/>
                </a:lnTo>
                <a:lnTo>
                  <a:pt x="0" y="16"/>
                </a:lnTo>
                <a:lnTo>
                  <a:pt x="0" y="15"/>
                </a:lnTo>
                <a:lnTo>
                  <a:pt x="1" y="12"/>
                </a:lnTo>
                <a:lnTo>
                  <a:pt x="2" y="8"/>
                </a:lnTo>
                <a:lnTo>
                  <a:pt x="3" y="6"/>
                </a:lnTo>
                <a:lnTo>
                  <a:pt x="5" y="4"/>
                </a:lnTo>
                <a:lnTo>
                  <a:pt x="7" y="2"/>
                </a:lnTo>
                <a:lnTo>
                  <a:pt x="9" y="1"/>
                </a:lnTo>
                <a:lnTo>
                  <a:pt x="12" y="0"/>
                </a:lnTo>
                <a:lnTo>
                  <a:pt x="15" y="0"/>
                </a:lnTo>
                <a:lnTo>
                  <a:pt x="17" y="0"/>
                </a:lnTo>
                <a:lnTo>
                  <a:pt x="20" y="1"/>
                </a:lnTo>
                <a:lnTo>
                  <a:pt x="23" y="2"/>
                </a:lnTo>
                <a:lnTo>
                  <a:pt x="25" y="3"/>
                </a:lnTo>
                <a:lnTo>
                  <a:pt x="6" y="28"/>
                </a:lnTo>
                <a:close/>
              </a:path>
            </a:pathLst>
          </a:custGeom>
          <a:solidFill>
            <a:srgbClr val="000000"/>
          </a:solidFill>
          <a:ln w="0">
            <a:solidFill>
              <a:srgbClr val="000000"/>
            </a:solidFill>
            <a:round/>
            <a:headEnd/>
            <a:tailEnd/>
          </a:ln>
        </p:spPr>
        <p:txBody>
          <a:bodyPr/>
          <a:lstStyle/>
          <a:p>
            <a:endParaRPr lang="en-US"/>
          </a:p>
        </p:txBody>
      </p:sp>
      <p:sp>
        <p:nvSpPr>
          <p:cNvPr id="178218" name="Freeform 1064"/>
          <p:cNvSpPr>
            <a:spLocks noChangeAspect="1"/>
          </p:cNvSpPr>
          <p:nvPr/>
        </p:nvSpPr>
        <p:spPr bwMode="auto">
          <a:xfrm>
            <a:off x="8480425" y="3789363"/>
            <a:ext cx="22225" cy="26987"/>
          </a:xfrm>
          <a:custGeom>
            <a:avLst/>
            <a:gdLst>
              <a:gd name="T0" fmla="*/ 2147483647 w 58"/>
              <a:gd name="T1" fmla="*/ 2147483647 h 77"/>
              <a:gd name="T2" fmla="*/ 2147483647 w 58"/>
              <a:gd name="T3" fmla="*/ 2147483647 h 77"/>
              <a:gd name="T4" fmla="*/ 0 w 58"/>
              <a:gd name="T5" fmla="*/ 2147483647 h 77"/>
              <a:gd name="T6" fmla="*/ 2147483647 w 58"/>
              <a:gd name="T7" fmla="*/ 2147483647 h 77"/>
              <a:gd name="T8" fmla="*/ 2147483647 w 58"/>
              <a:gd name="T9" fmla="*/ 0 h 77"/>
              <a:gd name="T10" fmla="*/ 2147483647 w 58"/>
              <a:gd name="T11" fmla="*/ 2147483647 h 77"/>
              <a:gd name="T12" fmla="*/ 2147483647 w 58"/>
              <a:gd name="T13" fmla="*/ 2147483647 h 77"/>
              <a:gd name="T14" fmla="*/ 0 60000 65536"/>
              <a:gd name="T15" fmla="*/ 0 60000 65536"/>
              <a:gd name="T16" fmla="*/ 0 60000 65536"/>
              <a:gd name="T17" fmla="*/ 0 60000 65536"/>
              <a:gd name="T18" fmla="*/ 0 60000 65536"/>
              <a:gd name="T19" fmla="*/ 0 60000 65536"/>
              <a:gd name="T20" fmla="*/ 0 60000 65536"/>
              <a:gd name="T21" fmla="*/ 0 w 58"/>
              <a:gd name="T22" fmla="*/ 0 h 77"/>
              <a:gd name="T23" fmla="*/ 58 w 58"/>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77">
                <a:moveTo>
                  <a:pt x="58" y="63"/>
                </a:moveTo>
                <a:lnTo>
                  <a:pt x="31" y="77"/>
                </a:lnTo>
                <a:lnTo>
                  <a:pt x="0" y="20"/>
                </a:lnTo>
                <a:lnTo>
                  <a:pt x="1" y="21"/>
                </a:lnTo>
                <a:lnTo>
                  <a:pt x="24" y="0"/>
                </a:lnTo>
                <a:lnTo>
                  <a:pt x="25" y="2"/>
                </a:lnTo>
                <a:lnTo>
                  <a:pt x="58" y="63"/>
                </a:lnTo>
                <a:close/>
              </a:path>
            </a:pathLst>
          </a:custGeom>
          <a:solidFill>
            <a:srgbClr val="000000"/>
          </a:solidFill>
          <a:ln w="0">
            <a:solidFill>
              <a:srgbClr val="000000"/>
            </a:solidFill>
            <a:round/>
            <a:headEnd/>
            <a:tailEnd/>
          </a:ln>
        </p:spPr>
        <p:txBody>
          <a:bodyPr/>
          <a:lstStyle/>
          <a:p>
            <a:endParaRPr lang="en-US"/>
          </a:p>
        </p:txBody>
      </p:sp>
      <p:sp>
        <p:nvSpPr>
          <p:cNvPr id="178219" name="Freeform 1065"/>
          <p:cNvSpPr>
            <a:spLocks noChangeAspect="1"/>
          </p:cNvSpPr>
          <p:nvPr/>
        </p:nvSpPr>
        <p:spPr bwMode="auto">
          <a:xfrm>
            <a:off x="8464550" y="3768725"/>
            <a:ext cx="25400" cy="26988"/>
          </a:xfrm>
          <a:custGeom>
            <a:avLst/>
            <a:gdLst>
              <a:gd name="T0" fmla="*/ 2147483647 w 76"/>
              <a:gd name="T1" fmla="*/ 2147483647 h 82"/>
              <a:gd name="T2" fmla="*/ 2147483647 w 76"/>
              <a:gd name="T3" fmla="*/ 2147483647 h 82"/>
              <a:gd name="T4" fmla="*/ 0 w 76"/>
              <a:gd name="T5" fmla="*/ 2147483647 h 82"/>
              <a:gd name="T6" fmla="*/ 0 w 76"/>
              <a:gd name="T7" fmla="*/ 2147483647 h 82"/>
              <a:gd name="T8" fmla="*/ 2147483647 w 76"/>
              <a:gd name="T9" fmla="*/ 0 h 82"/>
              <a:gd name="T10" fmla="*/ 2147483647 w 76"/>
              <a:gd name="T11" fmla="*/ 0 h 82"/>
              <a:gd name="T12" fmla="*/ 2147483647 w 76"/>
              <a:gd name="T13" fmla="*/ 2147483647 h 82"/>
              <a:gd name="T14" fmla="*/ 0 60000 65536"/>
              <a:gd name="T15" fmla="*/ 0 60000 65536"/>
              <a:gd name="T16" fmla="*/ 0 60000 65536"/>
              <a:gd name="T17" fmla="*/ 0 60000 65536"/>
              <a:gd name="T18" fmla="*/ 0 60000 65536"/>
              <a:gd name="T19" fmla="*/ 0 60000 65536"/>
              <a:gd name="T20" fmla="*/ 0 60000 65536"/>
              <a:gd name="T21" fmla="*/ 0 w 76"/>
              <a:gd name="T22" fmla="*/ 0 h 82"/>
              <a:gd name="T23" fmla="*/ 76 w 76"/>
              <a:gd name="T24" fmla="*/ 82 h 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82">
                <a:moveTo>
                  <a:pt x="76" y="61"/>
                </a:moveTo>
                <a:lnTo>
                  <a:pt x="53" y="82"/>
                </a:lnTo>
                <a:lnTo>
                  <a:pt x="0" y="23"/>
                </a:lnTo>
                <a:lnTo>
                  <a:pt x="20" y="0"/>
                </a:lnTo>
                <a:lnTo>
                  <a:pt x="76" y="61"/>
                </a:lnTo>
                <a:close/>
              </a:path>
            </a:pathLst>
          </a:custGeom>
          <a:solidFill>
            <a:srgbClr val="000000"/>
          </a:solidFill>
          <a:ln w="0">
            <a:solidFill>
              <a:srgbClr val="000000"/>
            </a:solidFill>
            <a:round/>
            <a:headEnd/>
            <a:tailEnd/>
          </a:ln>
        </p:spPr>
        <p:txBody>
          <a:bodyPr/>
          <a:lstStyle/>
          <a:p>
            <a:endParaRPr lang="en-US"/>
          </a:p>
        </p:txBody>
      </p:sp>
      <p:sp>
        <p:nvSpPr>
          <p:cNvPr id="178220" name="Freeform 1066"/>
          <p:cNvSpPr>
            <a:spLocks noChangeAspect="1"/>
          </p:cNvSpPr>
          <p:nvPr/>
        </p:nvSpPr>
        <p:spPr bwMode="auto">
          <a:xfrm>
            <a:off x="8440738" y="3744913"/>
            <a:ext cx="30162" cy="31750"/>
          </a:xfrm>
          <a:custGeom>
            <a:avLst/>
            <a:gdLst>
              <a:gd name="T0" fmla="*/ 2147483647 w 89"/>
              <a:gd name="T1" fmla="*/ 2147483647 h 85"/>
              <a:gd name="T2" fmla="*/ 2147483647 w 89"/>
              <a:gd name="T3" fmla="*/ 2147483647 h 85"/>
              <a:gd name="T4" fmla="*/ 2147483647 w 89"/>
              <a:gd name="T5" fmla="*/ 2147483647 h 85"/>
              <a:gd name="T6" fmla="*/ 0 w 89"/>
              <a:gd name="T7" fmla="*/ 2147483647 h 85"/>
              <a:gd name="T8" fmla="*/ 2147483647 w 89"/>
              <a:gd name="T9" fmla="*/ 2147483647 h 85"/>
              <a:gd name="T10" fmla="*/ 2147483647 w 89"/>
              <a:gd name="T11" fmla="*/ 0 h 85"/>
              <a:gd name="T12" fmla="*/ 2147483647 w 89"/>
              <a:gd name="T13" fmla="*/ 2147483647 h 85"/>
              <a:gd name="T14" fmla="*/ 0 60000 65536"/>
              <a:gd name="T15" fmla="*/ 0 60000 65536"/>
              <a:gd name="T16" fmla="*/ 0 60000 65536"/>
              <a:gd name="T17" fmla="*/ 0 60000 65536"/>
              <a:gd name="T18" fmla="*/ 0 60000 65536"/>
              <a:gd name="T19" fmla="*/ 0 60000 65536"/>
              <a:gd name="T20" fmla="*/ 0 60000 65536"/>
              <a:gd name="T21" fmla="*/ 0 w 89"/>
              <a:gd name="T22" fmla="*/ 0 h 85"/>
              <a:gd name="T23" fmla="*/ 89 w 89"/>
              <a:gd name="T24" fmla="*/ 85 h 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85">
                <a:moveTo>
                  <a:pt x="89" y="62"/>
                </a:moveTo>
                <a:lnTo>
                  <a:pt x="69" y="85"/>
                </a:lnTo>
                <a:lnTo>
                  <a:pt x="1" y="27"/>
                </a:lnTo>
                <a:lnTo>
                  <a:pt x="0" y="26"/>
                </a:lnTo>
                <a:lnTo>
                  <a:pt x="19" y="1"/>
                </a:lnTo>
                <a:lnTo>
                  <a:pt x="18" y="0"/>
                </a:lnTo>
                <a:lnTo>
                  <a:pt x="89" y="62"/>
                </a:lnTo>
                <a:close/>
              </a:path>
            </a:pathLst>
          </a:custGeom>
          <a:solidFill>
            <a:srgbClr val="000000"/>
          </a:solidFill>
          <a:ln w="0">
            <a:solidFill>
              <a:srgbClr val="000000"/>
            </a:solidFill>
            <a:round/>
            <a:headEnd/>
            <a:tailEnd/>
          </a:ln>
        </p:spPr>
        <p:txBody>
          <a:bodyPr/>
          <a:lstStyle/>
          <a:p>
            <a:endParaRPr lang="en-US"/>
          </a:p>
        </p:txBody>
      </p:sp>
      <p:sp>
        <p:nvSpPr>
          <p:cNvPr id="178221" name="Freeform 1067"/>
          <p:cNvSpPr>
            <a:spLocks noChangeAspect="1"/>
          </p:cNvSpPr>
          <p:nvPr/>
        </p:nvSpPr>
        <p:spPr bwMode="auto">
          <a:xfrm>
            <a:off x="8408988" y="3725863"/>
            <a:ext cx="36512" cy="30162"/>
          </a:xfrm>
          <a:custGeom>
            <a:avLst/>
            <a:gdLst>
              <a:gd name="T0" fmla="*/ 2147483647 w 109"/>
              <a:gd name="T1" fmla="*/ 2147483647 h 84"/>
              <a:gd name="T2" fmla="*/ 2147483647 w 109"/>
              <a:gd name="T3" fmla="*/ 2147483647 h 84"/>
              <a:gd name="T4" fmla="*/ 0 w 109"/>
              <a:gd name="T5" fmla="*/ 2147483647 h 84"/>
              <a:gd name="T6" fmla="*/ 2147483647 w 109"/>
              <a:gd name="T7" fmla="*/ 2147483647 h 84"/>
              <a:gd name="T8" fmla="*/ 2147483647 w 109"/>
              <a:gd name="T9" fmla="*/ 0 h 84"/>
              <a:gd name="T10" fmla="*/ 2147483647 w 109"/>
              <a:gd name="T11" fmla="*/ 2147483647 h 84"/>
              <a:gd name="T12" fmla="*/ 2147483647 w 109"/>
              <a:gd name="T13" fmla="*/ 2147483647 h 84"/>
              <a:gd name="T14" fmla="*/ 0 60000 65536"/>
              <a:gd name="T15" fmla="*/ 0 60000 65536"/>
              <a:gd name="T16" fmla="*/ 0 60000 65536"/>
              <a:gd name="T17" fmla="*/ 0 60000 65536"/>
              <a:gd name="T18" fmla="*/ 0 60000 65536"/>
              <a:gd name="T19" fmla="*/ 0 60000 65536"/>
              <a:gd name="T20" fmla="*/ 0 60000 65536"/>
              <a:gd name="T21" fmla="*/ 0 w 109"/>
              <a:gd name="T22" fmla="*/ 0 h 84"/>
              <a:gd name="T23" fmla="*/ 109 w 109"/>
              <a:gd name="T24" fmla="*/ 84 h 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 h="84">
                <a:moveTo>
                  <a:pt x="109" y="59"/>
                </a:moveTo>
                <a:lnTo>
                  <a:pt x="90" y="84"/>
                </a:lnTo>
                <a:lnTo>
                  <a:pt x="0" y="16"/>
                </a:lnTo>
                <a:lnTo>
                  <a:pt x="12" y="25"/>
                </a:lnTo>
                <a:lnTo>
                  <a:pt x="29" y="0"/>
                </a:lnTo>
                <a:lnTo>
                  <a:pt x="41" y="8"/>
                </a:lnTo>
                <a:lnTo>
                  <a:pt x="109" y="59"/>
                </a:lnTo>
                <a:close/>
              </a:path>
            </a:pathLst>
          </a:custGeom>
          <a:solidFill>
            <a:srgbClr val="000000"/>
          </a:solidFill>
          <a:ln w="0">
            <a:solidFill>
              <a:srgbClr val="000000"/>
            </a:solidFill>
            <a:round/>
            <a:headEnd/>
            <a:tailEnd/>
          </a:ln>
        </p:spPr>
        <p:txBody>
          <a:bodyPr/>
          <a:lstStyle/>
          <a:p>
            <a:endParaRPr lang="en-US"/>
          </a:p>
        </p:txBody>
      </p:sp>
      <p:sp>
        <p:nvSpPr>
          <p:cNvPr id="178222" name="Freeform 1068"/>
          <p:cNvSpPr>
            <a:spLocks noChangeAspect="1"/>
          </p:cNvSpPr>
          <p:nvPr/>
        </p:nvSpPr>
        <p:spPr bwMode="auto">
          <a:xfrm>
            <a:off x="8385175" y="3705225"/>
            <a:ext cx="34925" cy="28575"/>
          </a:xfrm>
          <a:custGeom>
            <a:avLst/>
            <a:gdLst>
              <a:gd name="T0" fmla="*/ 2147483647 w 100"/>
              <a:gd name="T1" fmla="*/ 2147483647 h 82"/>
              <a:gd name="T2" fmla="*/ 2147483647 w 100"/>
              <a:gd name="T3" fmla="*/ 2147483647 h 82"/>
              <a:gd name="T4" fmla="*/ 0 w 100"/>
              <a:gd name="T5" fmla="*/ 2147483647 h 82"/>
              <a:gd name="T6" fmla="*/ 0 w 100"/>
              <a:gd name="T7" fmla="*/ 2147483647 h 82"/>
              <a:gd name="T8" fmla="*/ 2147483647 w 100"/>
              <a:gd name="T9" fmla="*/ 0 h 82"/>
              <a:gd name="T10" fmla="*/ 2147483647 w 100"/>
              <a:gd name="T11" fmla="*/ 0 h 82"/>
              <a:gd name="T12" fmla="*/ 2147483647 w 100"/>
              <a:gd name="T13" fmla="*/ 2147483647 h 82"/>
              <a:gd name="T14" fmla="*/ 0 60000 65536"/>
              <a:gd name="T15" fmla="*/ 0 60000 65536"/>
              <a:gd name="T16" fmla="*/ 0 60000 65536"/>
              <a:gd name="T17" fmla="*/ 0 60000 65536"/>
              <a:gd name="T18" fmla="*/ 0 60000 65536"/>
              <a:gd name="T19" fmla="*/ 0 60000 65536"/>
              <a:gd name="T20" fmla="*/ 0 60000 65536"/>
              <a:gd name="T21" fmla="*/ 0 w 100"/>
              <a:gd name="T22" fmla="*/ 0 h 82"/>
              <a:gd name="T23" fmla="*/ 100 w 100"/>
              <a:gd name="T24" fmla="*/ 82 h 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0" h="82">
                <a:moveTo>
                  <a:pt x="100" y="57"/>
                </a:moveTo>
                <a:lnTo>
                  <a:pt x="83" y="82"/>
                </a:lnTo>
                <a:lnTo>
                  <a:pt x="0" y="25"/>
                </a:lnTo>
                <a:lnTo>
                  <a:pt x="17" y="0"/>
                </a:lnTo>
                <a:lnTo>
                  <a:pt x="100" y="57"/>
                </a:lnTo>
                <a:close/>
              </a:path>
            </a:pathLst>
          </a:custGeom>
          <a:solidFill>
            <a:srgbClr val="000000"/>
          </a:solidFill>
          <a:ln w="0">
            <a:solidFill>
              <a:srgbClr val="000000"/>
            </a:solidFill>
            <a:round/>
            <a:headEnd/>
            <a:tailEnd/>
          </a:ln>
        </p:spPr>
        <p:txBody>
          <a:bodyPr/>
          <a:lstStyle/>
          <a:p>
            <a:endParaRPr lang="en-US"/>
          </a:p>
        </p:txBody>
      </p:sp>
      <p:sp>
        <p:nvSpPr>
          <p:cNvPr id="178223" name="Freeform 1069"/>
          <p:cNvSpPr>
            <a:spLocks noChangeAspect="1"/>
          </p:cNvSpPr>
          <p:nvPr/>
        </p:nvSpPr>
        <p:spPr bwMode="auto">
          <a:xfrm>
            <a:off x="8358188" y="3687763"/>
            <a:ext cx="33337" cy="26987"/>
          </a:xfrm>
          <a:custGeom>
            <a:avLst/>
            <a:gdLst>
              <a:gd name="T0" fmla="*/ 2147483647 w 99"/>
              <a:gd name="T1" fmla="*/ 2147483647 h 79"/>
              <a:gd name="T2" fmla="*/ 2147483647 w 99"/>
              <a:gd name="T3" fmla="*/ 2147483647 h 79"/>
              <a:gd name="T4" fmla="*/ 0 w 99"/>
              <a:gd name="T5" fmla="*/ 2147483647 h 79"/>
              <a:gd name="T6" fmla="*/ 0 w 99"/>
              <a:gd name="T7" fmla="*/ 2147483647 h 79"/>
              <a:gd name="T8" fmla="*/ 2147483647 w 99"/>
              <a:gd name="T9" fmla="*/ 0 h 79"/>
              <a:gd name="T10" fmla="*/ 2147483647 w 99"/>
              <a:gd name="T11" fmla="*/ 0 h 79"/>
              <a:gd name="T12" fmla="*/ 2147483647 w 99"/>
              <a:gd name="T13" fmla="*/ 2147483647 h 79"/>
              <a:gd name="T14" fmla="*/ 0 60000 65536"/>
              <a:gd name="T15" fmla="*/ 0 60000 65536"/>
              <a:gd name="T16" fmla="*/ 0 60000 65536"/>
              <a:gd name="T17" fmla="*/ 0 60000 65536"/>
              <a:gd name="T18" fmla="*/ 0 60000 65536"/>
              <a:gd name="T19" fmla="*/ 0 60000 65536"/>
              <a:gd name="T20" fmla="*/ 0 60000 65536"/>
              <a:gd name="T21" fmla="*/ 0 w 99"/>
              <a:gd name="T22" fmla="*/ 0 h 79"/>
              <a:gd name="T23" fmla="*/ 99 w 99"/>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9" h="79">
                <a:moveTo>
                  <a:pt x="99" y="54"/>
                </a:moveTo>
                <a:lnTo>
                  <a:pt x="82" y="79"/>
                </a:lnTo>
                <a:lnTo>
                  <a:pt x="0" y="25"/>
                </a:lnTo>
                <a:lnTo>
                  <a:pt x="17" y="0"/>
                </a:lnTo>
                <a:lnTo>
                  <a:pt x="99" y="54"/>
                </a:lnTo>
                <a:close/>
              </a:path>
            </a:pathLst>
          </a:custGeom>
          <a:solidFill>
            <a:srgbClr val="000000"/>
          </a:solidFill>
          <a:ln w="0">
            <a:solidFill>
              <a:srgbClr val="000000"/>
            </a:solidFill>
            <a:round/>
            <a:headEnd/>
            <a:tailEnd/>
          </a:ln>
        </p:spPr>
        <p:txBody>
          <a:bodyPr/>
          <a:lstStyle/>
          <a:p>
            <a:endParaRPr lang="en-US"/>
          </a:p>
        </p:txBody>
      </p:sp>
      <p:sp>
        <p:nvSpPr>
          <p:cNvPr id="178224" name="Freeform 1070"/>
          <p:cNvSpPr>
            <a:spLocks noChangeAspect="1"/>
          </p:cNvSpPr>
          <p:nvPr/>
        </p:nvSpPr>
        <p:spPr bwMode="auto">
          <a:xfrm>
            <a:off x="8328025" y="3670300"/>
            <a:ext cx="33338" cy="25400"/>
          </a:xfrm>
          <a:custGeom>
            <a:avLst/>
            <a:gdLst>
              <a:gd name="T0" fmla="*/ 2147483647 w 102"/>
              <a:gd name="T1" fmla="*/ 2147483647 h 76"/>
              <a:gd name="T2" fmla="*/ 2147483647 w 102"/>
              <a:gd name="T3" fmla="*/ 2147483647 h 76"/>
              <a:gd name="T4" fmla="*/ 0 w 102"/>
              <a:gd name="T5" fmla="*/ 2147483647 h 76"/>
              <a:gd name="T6" fmla="*/ 2147483647 w 102"/>
              <a:gd name="T7" fmla="*/ 2147483647 h 76"/>
              <a:gd name="T8" fmla="*/ 2147483647 w 102"/>
              <a:gd name="T9" fmla="*/ 0 h 76"/>
              <a:gd name="T10" fmla="*/ 2147483647 w 102"/>
              <a:gd name="T11" fmla="*/ 2147483647 h 76"/>
              <a:gd name="T12" fmla="*/ 2147483647 w 102"/>
              <a:gd name="T13" fmla="*/ 2147483647 h 76"/>
              <a:gd name="T14" fmla="*/ 0 60000 65536"/>
              <a:gd name="T15" fmla="*/ 0 60000 65536"/>
              <a:gd name="T16" fmla="*/ 0 60000 65536"/>
              <a:gd name="T17" fmla="*/ 0 60000 65536"/>
              <a:gd name="T18" fmla="*/ 0 60000 65536"/>
              <a:gd name="T19" fmla="*/ 0 60000 65536"/>
              <a:gd name="T20" fmla="*/ 0 60000 65536"/>
              <a:gd name="T21" fmla="*/ 0 w 102"/>
              <a:gd name="T22" fmla="*/ 0 h 76"/>
              <a:gd name="T23" fmla="*/ 102 w 102"/>
              <a:gd name="T24" fmla="*/ 76 h 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2" h="76">
                <a:moveTo>
                  <a:pt x="102" y="51"/>
                </a:moveTo>
                <a:lnTo>
                  <a:pt x="85" y="76"/>
                </a:lnTo>
                <a:lnTo>
                  <a:pt x="0" y="18"/>
                </a:lnTo>
                <a:lnTo>
                  <a:pt x="9" y="25"/>
                </a:lnTo>
                <a:lnTo>
                  <a:pt x="28" y="0"/>
                </a:lnTo>
                <a:lnTo>
                  <a:pt x="37" y="7"/>
                </a:lnTo>
                <a:lnTo>
                  <a:pt x="102" y="51"/>
                </a:lnTo>
                <a:close/>
              </a:path>
            </a:pathLst>
          </a:custGeom>
          <a:solidFill>
            <a:srgbClr val="000000"/>
          </a:solidFill>
          <a:ln w="0">
            <a:solidFill>
              <a:srgbClr val="000000"/>
            </a:solidFill>
            <a:round/>
            <a:headEnd/>
            <a:tailEnd/>
          </a:ln>
        </p:spPr>
        <p:txBody>
          <a:bodyPr/>
          <a:lstStyle/>
          <a:p>
            <a:endParaRPr lang="en-US"/>
          </a:p>
        </p:txBody>
      </p:sp>
      <p:sp>
        <p:nvSpPr>
          <p:cNvPr id="178225" name="Freeform 1071"/>
          <p:cNvSpPr>
            <a:spLocks noChangeAspect="1"/>
          </p:cNvSpPr>
          <p:nvPr/>
        </p:nvSpPr>
        <p:spPr bwMode="auto">
          <a:xfrm>
            <a:off x="8308975" y="3654425"/>
            <a:ext cx="26988" cy="23813"/>
          </a:xfrm>
          <a:custGeom>
            <a:avLst/>
            <a:gdLst>
              <a:gd name="T0" fmla="*/ 2147483647 w 79"/>
              <a:gd name="T1" fmla="*/ 2147483647 h 71"/>
              <a:gd name="T2" fmla="*/ 2147483647 w 79"/>
              <a:gd name="T3" fmla="*/ 2147483647 h 71"/>
              <a:gd name="T4" fmla="*/ 0 w 79"/>
              <a:gd name="T5" fmla="*/ 2147483647 h 71"/>
              <a:gd name="T6" fmla="*/ 2147483647 w 79"/>
              <a:gd name="T7" fmla="*/ 0 h 71"/>
              <a:gd name="T8" fmla="*/ 2147483647 w 79"/>
              <a:gd name="T9" fmla="*/ 2147483647 h 71"/>
              <a:gd name="T10" fmla="*/ 0 60000 65536"/>
              <a:gd name="T11" fmla="*/ 0 60000 65536"/>
              <a:gd name="T12" fmla="*/ 0 60000 65536"/>
              <a:gd name="T13" fmla="*/ 0 60000 65536"/>
              <a:gd name="T14" fmla="*/ 0 60000 65536"/>
              <a:gd name="T15" fmla="*/ 0 w 79"/>
              <a:gd name="T16" fmla="*/ 0 h 71"/>
              <a:gd name="T17" fmla="*/ 79 w 79"/>
              <a:gd name="T18" fmla="*/ 71 h 71"/>
            </a:gdLst>
            <a:ahLst/>
            <a:cxnLst>
              <a:cxn ang="T10">
                <a:pos x="T0" y="T1"/>
              </a:cxn>
              <a:cxn ang="T11">
                <a:pos x="T2" y="T3"/>
              </a:cxn>
              <a:cxn ang="T12">
                <a:pos x="T4" y="T5"/>
              </a:cxn>
              <a:cxn ang="T13">
                <a:pos x="T6" y="T7"/>
              </a:cxn>
              <a:cxn ang="T14">
                <a:pos x="T8" y="T9"/>
              </a:cxn>
            </a:cxnLst>
            <a:rect l="T15" t="T16" r="T17" b="T18"/>
            <a:pathLst>
              <a:path w="79" h="71">
                <a:moveTo>
                  <a:pt x="79" y="46"/>
                </a:moveTo>
                <a:lnTo>
                  <a:pt x="60" y="71"/>
                </a:lnTo>
                <a:lnTo>
                  <a:pt x="0" y="25"/>
                </a:lnTo>
                <a:lnTo>
                  <a:pt x="19" y="0"/>
                </a:lnTo>
                <a:lnTo>
                  <a:pt x="79" y="46"/>
                </a:lnTo>
                <a:close/>
              </a:path>
            </a:pathLst>
          </a:custGeom>
          <a:solidFill>
            <a:srgbClr val="000000"/>
          </a:solidFill>
          <a:ln w="0">
            <a:solidFill>
              <a:srgbClr val="000000"/>
            </a:solidFill>
            <a:round/>
            <a:headEnd/>
            <a:tailEnd/>
          </a:ln>
        </p:spPr>
        <p:txBody>
          <a:bodyPr/>
          <a:lstStyle/>
          <a:p>
            <a:endParaRPr lang="en-US"/>
          </a:p>
        </p:txBody>
      </p:sp>
      <p:sp>
        <p:nvSpPr>
          <p:cNvPr id="178226" name="Freeform 1072"/>
          <p:cNvSpPr>
            <a:spLocks noChangeAspect="1"/>
          </p:cNvSpPr>
          <p:nvPr/>
        </p:nvSpPr>
        <p:spPr bwMode="auto">
          <a:xfrm>
            <a:off x="8307388" y="3656013"/>
            <a:ext cx="11112" cy="9525"/>
          </a:xfrm>
          <a:custGeom>
            <a:avLst/>
            <a:gdLst>
              <a:gd name="T0" fmla="*/ 2147483647 w 29"/>
              <a:gd name="T1" fmla="*/ 0 h 22"/>
              <a:gd name="T2" fmla="*/ 2147483647 w 29"/>
              <a:gd name="T3" fmla="*/ 0 h 22"/>
              <a:gd name="T4" fmla="*/ 2147483647 w 29"/>
              <a:gd name="T5" fmla="*/ 2147483647 h 22"/>
              <a:gd name="T6" fmla="*/ 2147483647 w 29"/>
              <a:gd name="T7" fmla="*/ 2147483647 h 22"/>
              <a:gd name="T8" fmla="*/ 2147483647 w 29"/>
              <a:gd name="T9" fmla="*/ 2147483647 h 22"/>
              <a:gd name="T10" fmla="*/ 2147483647 w 29"/>
              <a:gd name="T11" fmla="*/ 2147483647 h 22"/>
              <a:gd name="T12" fmla="*/ 2147483647 w 29"/>
              <a:gd name="T13" fmla="*/ 2147483647 h 22"/>
              <a:gd name="T14" fmla="*/ 2147483647 w 29"/>
              <a:gd name="T15" fmla="*/ 2147483647 h 22"/>
              <a:gd name="T16" fmla="*/ 2147483647 w 29"/>
              <a:gd name="T17" fmla="*/ 2147483647 h 22"/>
              <a:gd name="T18" fmla="*/ 2147483647 w 29"/>
              <a:gd name="T19" fmla="*/ 2147483647 h 22"/>
              <a:gd name="T20" fmla="*/ 2147483647 w 29"/>
              <a:gd name="T21" fmla="*/ 2147483647 h 22"/>
              <a:gd name="T22" fmla="*/ 2147483647 w 29"/>
              <a:gd name="T23" fmla="*/ 2147483647 h 22"/>
              <a:gd name="T24" fmla="*/ 2147483647 w 29"/>
              <a:gd name="T25" fmla="*/ 2147483647 h 22"/>
              <a:gd name="T26" fmla="*/ 2147483647 w 29"/>
              <a:gd name="T27" fmla="*/ 2147483647 h 22"/>
              <a:gd name="T28" fmla="*/ 2147483647 w 29"/>
              <a:gd name="T29" fmla="*/ 2147483647 h 22"/>
              <a:gd name="T30" fmla="*/ 2147483647 w 29"/>
              <a:gd name="T31" fmla="*/ 2147483647 h 22"/>
              <a:gd name="T32" fmla="*/ 2147483647 w 29"/>
              <a:gd name="T33" fmla="*/ 2147483647 h 22"/>
              <a:gd name="T34" fmla="*/ 2147483647 w 29"/>
              <a:gd name="T35" fmla="*/ 2147483647 h 22"/>
              <a:gd name="T36" fmla="*/ 2147483647 w 29"/>
              <a:gd name="T37" fmla="*/ 2147483647 h 22"/>
              <a:gd name="T38" fmla="*/ 0 w 29"/>
              <a:gd name="T39" fmla="*/ 2147483647 h 22"/>
              <a:gd name="T40" fmla="*/ 0 w 29"/>
              <a:gd name="T41" fmla="*/ 2147483647 h 22"/>
              <a:gd name="T42" fmla="*/ 2147483647 w 29"/>
              <a:gd name="T43" fmla="*/ 0 h 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
              <a:gd name="T67" fmla="*/ 0 h 22"/>
              <a:gd name="T68" fmla="*/ 29 w 29"/>
              <a:gd name="T69" fmla="*/ 22 h 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 h="22">
                <a:moveTo>
                  <a:pt x="27" y="0"/>
                </a:moveTo>
                <a:lnTo>
                  <a:pt x="27" y="0"/>
                </a:lnTo>
                <a:lnTo>
                  <a:pt x="28" y="3"/>
                </a:lnTo>
                <a:lnTo>
                  <a:pt x="29" y="6"/>
                </a:lnTo>
                <a:lnTo>
                  <a:pt x="29" y="7"/>
                </a:lnTo>
                <a:lnTo>
                  <a:pt x="29" y="10"/>
                </a:lnTo>
                <a:lnTo>
                  <a:pt x="28" y="13"/>
                </a:lnTo>
                <a:lnTo>
                  <a:pt x="26" y="15"/>
                </a:lnTo>
                <a:lnTo>
                  <a:pt x="25" y="17"/>
                </a:lnTo>
                <a:lnTo>
                  <a:pt x="23" y="19"/>
                </a:lnTo>
                <a:lnTo>
                  <a:pt x="20" y="20"/>
                </a:lnTo>
                <a:lnTo>
                  <a:pt x="18" y="21"/>
                </a:lnTo>
                <a:lnTo>
                  <a:pt x="15" y="22"/>
                </a:lnTo>
                <a:lnTo>
                  <a:pt x="13" y="22"/>
                </a:lnTo>
                <a:lnTo>
                  <a:pt x="10" y="22"/>
                </a:lnTo>
                <a:lnTo>
                  <a:pt x="7" y="21"/>
                </a:lnTo>
                <a:lnTo>
                  <a:pt x="5" y="19"/>
                </a:lnTo>
                <a:lnTo>
                  <a:pt x="3" y="18"/>
                </a:lnTo>
                <a:lnTo>
                  <a:pt x="1" y="16"/>
                </a:lnTo>
                <a:lnTo>
                  <a:pt x="0" y="13"/>
                </a:lnTo>
                <a:lnTo>
                  <a:pt x="27" y="0"/>
                </a:lnTo>
                <a:close/>
              </a:path>
            </a:pathLst>
          </a:custGeom>
          <a:solidFill>
            <a:srgbClr val="000000"/>
          </a:solidFill>
          <a:ln w="0">
            <a:solidFill>
              <a:srgbClr val="000000"/>
            </a:solidFill>
            <a:round/>
            <a:headEnd/>
            <a:tailEnd/>
          </a:ln>
        </p:spPr>
        <p:txBody>
          <a:bodyPr/>
          <a:lstStyle/>
          <a:p>
            <a:endParaRPr lang="en-US"/>
          </a:p>
        </p:txBody>
      </p:sp>
      <p:sp>
        <p:nvSpPr>
          <p:cNvPr id="178227" name="Freeform 1073"/>
          <p:cNvSpPr>
            <a:spLocks noChangeAspect="1"/>
          </p:cNvSpPr>
          <p:nvPr/>
        </p:nvSpPr>
        <p:spPr bwMode="auto">
          <a:xfrm>
            <a:off x="8305800" y="3651250"/>
            <a:ext cx="7938" cy="6350"/>
          </a:xfrm>
          <a:custGeom>
            <a:avLst/>
            <a:gdLst>
              <a:gd name="T0" fmla="*/ 0 w 21"/>
              <a:gd name="T1" fmla="*/ 2147483647 h 21"/>
              <a:gd name="T2" fmla="*/ 2147483647 w 21"/>
              <a:gd name="T3" fmla="*/ 0 h 21"/>
              <a:gd name="T4" fmla="*/ 0 w 21"/>
              <a:gd name="T5" fmla="*/ 2147483647 h 21"/>
              <a:gd name="T6" fmla="*/ 0 60000 65536"/>
              <a:gd name="T7" fmla="*/ 0 60000 65536"/>
              <a:gd name="T8" fmla="*/ 0 60000 65536"/>
              <a:gd name="T9" fmla="*/ 0 w 21"/>
              <a:gd name="T10" fmla="*/ 0 h 21"/>
              <a:gd name="T11" fmla="*/ 21 w 21"/>
              <a:gd name="T12" fmla="*/ 21 h 21"/>
            </a:gdLst>
            <a:ahLst/>
            <a:cxnLst>
              <a:cxn ang="T6">
                <a:pos x="T0" y="T1"/>
              </a:cxn>
              <a:cxn ang="T7">
                <a:pos x="T2" y="T3"/>
              </a:cxn>
              <a:cxn ang="T8">
                <a:pos x="T4" y="T5"/>
              </a:cxn>
            </a:cxnLst>
            <a:rect l="T9" t="T10" r="T11" b="T12"/>
            <a:pathLst>
              <a:path w="21" h="21">
                <a:moveTo>
                  <a:pt x="0" y="21"/>
                </a:moveTo>
                <a:lnTo>
                  <a:pt x="21" y="0"/>
                </a:lnTo>
                <a:lnTo>
                  <a:pt x="0" y="21"/>
                </a:lnTo>
                <a:close/>
              </a:path>
            </a:pathLst>
          </a:custGeom>
          <a:solidFill>
            <a:srgbClr val="000000"/>
          </a:solidFill>
          <a:ln w="0">
            <a:solidFill>
              <a:srgbClr val="000000"/>
            </a:solidFill>
            <a:round/>
            <a:headEnd/>
            <a:tailEnd/>
          </a:ln>
        </p:spPr>
        <p:txBody>
          <a:bodyPr/>
          <a:lstStyle/>
          <a:p>
            <a:endParaRPr lang="en-US"/>
          </a:p>
        </p:txBody>
      </p:sp>
      <p:sp>
        <p:nvSpPr>
          <p:cNvPr id="178228" name="Freeform 1074"/>
          <p:cNvSpPr>
            <a:spLocks noChangeAspect="1"/>
          </p:cNvSpPr>
          <p:nvPr/>
        </p:nvSpPr>
        <p:spPr bwMode="auto">
          <a:xfrm>
            <a:off x="8307388" y="3654425"/>
            <a:ext cx="11112" cy="9525"/>
          </a:xfrm>
          <a:custGeom>
            <a:avLst/>
            <a:gdLst>
              <a:gd name="T0" fmla="*/ 2147483647 w 27"/>
              <a:gd name="T1" fmla="*/ 2147483647 h 21"/>
              <a:gd name="T2" fmla="*/ 0 w 27"/>
              <a:gd name="T3" fmla="*/ 2147483647 h 21"/>
              <a:gd name="T4" fmla="*/ 0 w 27"/>
              <a:gd name="T5" fmla="*/ 2147483647 h 21"/>
              <a:gd name="T6" fmla="*/ 2147483647 w 27"/>
              <a:gd name="T7" fmla="*/ 2147483647 h 21"/>
              <a:gd name="T8" fmla="*/ 2147483647 w 27"/>
              <a:gd name="T9" fmla="*/ 0 h 21"/>
              <a:gd name="T10" fmla="*/ 2147483647 w 27"/>
              <a:gd name="T11" fmla="*/ 2147483647 h 21"/>
              <a:gd name="T12" fmla="*/ 2147483647 w 27"/>
              <a:gd name="T13" fmla="*/ 2147483647 h 21"/>
              <a:gd name="T14" fmla="*/ 0 60000 65536"/>
              <a:gd name="T15" fmla="*/ 0 60000 65536"/>
              <a:gd name="T16" fmla="*/ 0 60000 65536"/>
              <a:gd name="T17" fmla="*/ 0 60000 65536"/>
              <a:gd name="T18" fmla="*/ 0 60000 65536"/>
              <a:gd name="T19" fmla="*/ 0 60000 65536"/>
              <a:gd name="T20" fmla="*/ 0 60000 65536"/>
              <a:gd name="T21" fmla="*/ 0 w 27"/>
              <a:gd name="T22" fmla="*/ 0 h 21"/>
              <a:gd name="T23" fmla="*/ 27 w 27"/>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21">
                <a:moveTo>
                  <a:pt x="27" y="6"/>
                </a:moveTo>
                <a:lnTo>
                  <a:pt x="0" y="19"/>
                </a:lnTo>
                <a:lnTo>
                  <a:pt x="2" y="21"/>
                </a:lnTo>
                <a:lnTo>
                  <a:pt x="23" y="0"/>
                </a:lnTo>
                <a:lnTo>
                  <a:pt x="25" y="2"/>
                </a:lnTo>
                <a:lnTo>
                  <a:pt x="27" y="6"/>
                </a:lnTo>
                <a:close/>
              </a:path>
            </a:pathLst>
          </a:custGeom>
          <a:solidFill>
            <a:srgbClr val="000000"/>
          </a:solidFill>
          <a:ln w="0">
            <a:solidFill>
              <a:srgbClr val="000000"/>
            </a:solidFill>
            <a:round/>
            <a:headEnd/>
            <a:tailEnd/>
          </a:ln>
        </p:spPr>
        <p:txBody>
          <a:bodyPr/>
          <a:lstStyle/>
          <a:p>
            <a:endParaRPr lang="en-US"/>
          </a:p>
        </p:txBody>
      </p:sp>
      <p:sp>
        <p:nvSpPr>
          <p:cNvPr id="178229" name="Freeform 1075"/>
          <p:cNvSpPr>
            <a:spLocks noChangeAspect="1"/>
          </p:cNvSpPr>
          <p:nvPr/>
        </p:nvSpPr>
        <p:spPr bwMode="auto">
          <a:xfrm>
            <a:off x="8308975" y="3654425"/>
            <a:ext cx="6350" cy="9525"/>
          </a:xfrm>
          <a:custGeom>
            <a:avLst/>
            <a:gdLst>
              <a:gd name="T0" fmla="*/ 2147483647 w 22"/>
              <a:gd name="T1" fmla="*/ 2147483647 h 22"/>
              <a:gd name="T2" fmla="*/ 2147483647 w 22"/>
              <a:gd name="T3" fmla="*/ 2147483647 h 22"/>
              <a:gd name="T4" fmla="*/ 0 w 22"/>
              <a:gd name="T5" fmla="*/ 2147483647 h 22"/>
              <a:gd name="T6" fmla="*/ 0 w 22"/>
              <a:gd name="T7" fmla="*/ 2147483647 h 22"/>
              <a:gd name="T8" fmla="*/ 2147483647 w 22"/>
              <a:gd name="T9" fmla="*/ 0 h 22"/>
              <a:gd name="T10" fmla="*/ 2147483647 w 22"/>
              <a:gd name="T11" fmla="*/ 0 h 22"/>
              <a:gd name="T12" fmla="*/ 2147483647 w 22"/>
              <a:gd name="T13" fmla="*/ 2147483647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1"/>
                </a:moveTo>
                <a:lnTo>
                  <a:pt x="1" y="22"/>
                </a:lnTo>
                <a:lnTo>
                  <a:pt x="0" y="21"/>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178230" name="Freeform 1076"/>
          <p:cNvSpPr>
            <a:spLocks noChangeAspect="1"/>
          </p:cNvSpPr>
          <p:nvPr/>
        </p:nvSpPr>
        <p:spPr bwMode="auto">
          <a:xfrm>
            <a:off x="8307388" y="3654425"/>
            <a:ext cx="7937" cy="4763"/>
          </a:xfrm>
          <a:custGeom>
            <a:avLst/>
            <a:gdLst>
              <a:gd name="T0" fmla="*/ 2147483647 w 22"/>
              <a:gd name="T1" fmla="*/ 2147483647 h 22"/>
              <a:gd name="T2" fmla="*/ 2147483647 w 22"/>
              <a:gd name="T3" fmla="*/ 2147483647 h 22"/>
              <a:gd name="T4" fmla="*/ 0 w 22"/>
              <a:gd name="T5" fmla="*/ 2147483647 h 22"/>
              <a:gd name="T6" fmla="*/ 0 w 22"/>
              <a:gd name="T7" fmla="*/ 2147483647 h 22"/>
              <a:gd name="T8" fmla="*/ 2147483647 w 22"/>
              <a:gd name="T9" fmla="*/ 0 h 22"/>
              <a:gd name="T10" fmla="*/ 2147483647 w 22"/>
              <a:gd name="T11" fmla="*/ 0 h 22"/>
              <a:gd name="T12" fmla="*/ 2147483647 w 22"/>
              <a:gd name="T13" fmla="*/ 2147483647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1"/>
                </a:moveTo>
                <a:lnTo>
                  <a:pt x="1" y="22"/>
                </a:lnTo>
                <a:lnTo>
                  <a:pt x="0" y="21"/>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178231" name="Freeform 1077"/>
          <p:cNvSpPr>
            <a:spLocks noChangeAspect="1"/>
          </p:cNvSpPr>
          <p:nvPr/>
        </p:nvSpPr>
        <p:spPr bwMode="auto">
          <a:xfrm>
            <a:off x="8307388" y="3654425"/>
            <a:ext cx="7937" cy="4763"/>
          </a:xfrm>
          <a:custGeom>
            <a:avLst/>
            <a:gdLst>
              <a:gd name="T0" fmla="*/ 2147483647 w 22"/>
              <a:gd name="T1" fmla="*/ 2147483647 h 22"/>
              <a:gd name="T2" fmla="*/ 2147483647 w 22"/>
              <a:gd name="T3" fmla="*/ 2147483647 h 22"/>
              <a:gd name="T4" fmla="*/ 0 w 22"/>
              <a:gd name="T5" fmla="*/ 2147483647 h 22"/>
              <a:gd name="T6" fmla="*/ 0 w 22"/>
              <a:gd name="T7" fmla="*/ 2147483647 h 22"/>
              <a:gd name="T8" fmla="*/ 2147483647 w 22"/>
              <a:gd name="T9" fmla="*/ 0 h 22"/>
              <a:gd name="T10" fmla="*/ 2147483647 w 22"/>
              <a:gd name="T11" fmla="*/ 0 h 22"/>
              <a:gd name="T12" fmla="*/ 2147483647 w 22"/>
              <a:gd name="T13" fmla="*/ 2147483647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1"/>
                </a:moveTo>
                <a:lnTo>
                  <a:pt x="1" y="22"/>
                </a:lnTo>
                <a:lnTo>
                  <a:pt x="0" y="21"/>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178232" name="Freeform 1078"/>
          <p:cNvSpPr>
            <a:spLocks noChangeAspect="1"/>
          </p:cNvSpPr>
          <p:nvPr/>
        </p:nvSpPr>
        <p:spPr bwMode="auto">
          <a:xfrm>
            <a:off x="8307388" y="3651250"/>
            <a:ext cx="7937" cy="7938"/>
          </a:xfrm>
          <a:custGeom>
            <a:avLst/>
            <a:gdLst>
              <a:gd name="T0" fmla="*/ 2147483647 w 22"/>
              <a:gd name="T1" fmla="*/ 2147483647 h 22"/>
              <a:gd name="T2" fmla="*/ 2147483647 w 22"/>
              <a:gd name="T3" fmla="*/ 2147483647 h 22"/>
              <a:gd name="T4" fmla="*/ 0 w 22"/>
              <a:gd name="T5" fmla="*/ 2147483647 h 22"/>
              <a:gd name="T6" fmla="*/ 0 w 22"/>
              <a:gd name="T7" fmla="*/ 2147483647 h 22"/>
              <a:gd name="T8" fmla="*/ 2147483647 w 22"/>
              <a:gd name="T9" fmla="*/ 0 h 22"/>
              <a:gd name="T10" fmla="*/ 2147483647 w 22"/>
              <a:gd name="T11" fmla="*/ 0 h 22"/>
              <a:gd name="T12" fmla="*/ 2147483647 w 22"/>
              <a:gd name="T13" fmla="*/ 2147483647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1"/>
                </a:moveTo>
                <a:lnTo>
                  <a:pt x="1" y="22"/>
                </a:lnTo>
                <a:lnTo>
                  <a:pt x="0" y="21"/>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178233" name="Freeform 1079"/>
          <p:cNvSpPr>
            <a:spLocks noChangeAspect="1"/>
          </p:cNvSpPr>
          <p:nvPr/>
        </p:nvSpPr>
        <p:spPr bwMode="auto">
          <a:xfrm>
            <a:off x="8307388" y="3651250"/>
            <a:ext cx="6350" cy="7938"/>
          </a:xfrm>
          <a:custGeom>
            <a:avLst/>
            <a:gdLst>
              <a:gd name="T0" fmla="*/ 2147483647 w 22"/>
              <a:gd name="T1" fmla="*/ 2147483647 h 22"/>
              <a:gd name="T2" fmla="*/ 2147483647 w 22"/>
              <a:gd name="T3" fmla="*/ 2147483647 h 22"/>
              <a:gd name="T4" fmla="*/ 0 w 22"/>
              <a:gd name="T5" fmla="*/ 2147483647 h 22"/>
              <a:gd name="T6" fmla="*/ 0 w 22"/>
              <a:gd name="T7" fmla="*/ 2147483647 h 22"/>
              <a:gd name="T8" fmla="*/ 2147483647 w 22"/>
              <a:gd name="T9" fmla="*/ 0 h 22"/>
              <a:gd name="T10" fmla="*/ 2147483647 w 22"/>
              <a:gd name="T11" fmla="*/ 0 h 22"/>
              <a:gd name="T12" fmla="*/ 2147483647 w 22"/>
              <a:gd name="T13" fmla="*/ 2147483647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1"/>
                </a:moveTo>
                <a:lnTo>
                  <a:pt x="1" y="22"/>
                </a:lnTo>
                <a:lnTo>
                  <a:pt x="0" y="21"/>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178234" name="Freeform 1080"/>
          <p:cNvSpPr>
            <a:spLocks noChangeAspect="1"/>
          </p:cNvSpPr>
          <p:nvPr/>
        </p:nvSpPr>
        <p:spPr bwMode="auto">
          <a:xfrm>
            <a:off x="8307388" y="3651250"/>
            <a:ext cx="6350" cy="7938"/>
          </a:xfrm>
          <a:custGeom>
            <a:avLst/>
            <a:gdLst>
              <a:gd name="T0" fmla="*/ 2147483647 w 22"/>
              <a:gd name="T1" fmla="*/ 2147483647 h 22"/>
              <a:gd name="T2" fmla="*/ 2147483647 w 22"/>
              <a:gd name="T3" fmla="*/ 2147483647 h 22"/>
              <a:gd name="T4" fmla="*/ 0 w 22"/>
              <a:gd name="T5" fmla="*/ 2147483647 h 22"/>
              <a:gd name="T6" fmla="*/ 0 w 22"/>
              <a:gd name="T7" fmla="*/ 2147483647 h 22"/>
              <a:gd name="T8" fmla="*/ 2147483647 w 22"/>
              <a:gd name="T9" fmla="*/ 0 h 22"/>
              <a:gd name="T10" fmla="*/ 2147483647 w 22"/>
              <a:gd name="T11" fmla="*/ 0 h 22"/>
              <a:gd name="T12" fmla="*/ 2147483647 w 22"/>
              <a:gd name="T13" fmla="*/ 2147483647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1"/>
                </a:moveTo>
                <a:lnTo>
                  <a:pt x="1" y="22"/>
                </a:lnTo>
                <a:lnTo>
                  <a:pt x="0" y="21"/>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178235" name="Freeform 1081"/>
          <p:cNvSpPr>
            <a:spLocks noChangeAspect="1"/>
          </p:cNvSpPr>
          <p:nvPr/>
        </p:nvSpPr>
        <p:spPr bwMode="auto">
          <a:xfrm>
            <a:off x="8305800" y="3651250"/>
            <a:ext cx="7938" cy="6350"/>
          </a:xfrm>
          <a:custGeom>
            <a:avLst/>
            <a:gdLst>
              <a:gd name="T0" fmla="*/ 2147483647 w 22"/>
              <a:gd name="T1" fmla="*/ 2147483647 h 22"/>
              <a:gd name="T2" fmla="*/ 2147483647 w 22"/>
              <a:gd name="T3" fmla="*/ 2147483647 h 22"/>
              <a:gd name="T4" fmla="*/ 0 w 22"/>
              <a:gd name="T5" fmla="*/ 2147483647 h 22"/>
              <a:gd name="T6" fmla="*/ 2147483647 w 22"/>
              <a:gd name="T7" fmla="*/ 0 h 22"/>
              <a:gd name="T8" fmla="*/ 2147483647 w 22"/>
              <a:gd name="T9" fmla="*/ 2147483647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22" y="1"/>
                </a:moveTo>
                <a:lnTo>
                  <a:pt x="1" y="22"/>
                </a:lnTo>
                <a:lnTo>
                  <a:pt x="0" y="21"/>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178236" name="Freeform 1082"/>
          <p:cNvSpPr>
            <a:spLocks noChangeAspect="1"/>
          </p:cNvSpPr>
          <p:nvPr/>
        </p:nvSpPr>
        <p:spPr bwMode="auto">
          <a:xfrm>
            <a:off x="8408988" y="4037013"/>
            <a:ext cx="1587" cy="11112"/>
          </a:xfrm>
          <a:custGeom>
            <a:avLst/>
            <a:gdLst>
              <a:gd name="T0" fmla="*/ 2147483647 w 4"/>
              <a:gd name="T1" fmla="*/ 0 h 31"/>
              <a:gd name="T2" fmla="*/ 0 w 4"/>
              <a:gd name="T3" fmla="*/ 2147483647 h 31"/>
              <a:gd name="T4" fmla="*/ 2147483647 w 4"/>
              <a:gd name="T5" fmla="*/ 0 h 31"/>
              <a:gd name="T6" fmla="*/ 0 60000 65536"/>
              <a:gd name="T7" fmla="*/ 0 60000 65536"/>
              <a:gd name="T8" fmla="*/ 0 60000 65536"/>
              <a:gd name="T9" fmla="*/ 0 w 4"/>
              <a:gd name="T10" fmla="*/ 0 h 31"/>
              <a:gd name="T11" fmla="*/ 4 w 4"/>
              <a:gd name="T12" fmla="*/ 31 h 31"/>
            </a:gdLst>
            <a:ahLst/>
            <a:cxnLst>
              <a:cxn ang="T6">
                <a:pos x="T0" y="T1"/>
              </a:cxn>
              <a:cxn ang="T7">
                <a:pos x="T2" y="T3"/>
              </a:cxn>
              <a:cxn ang="T8">
                <a:pos x="T4" y="T5"/>
              </a:cxn>
            </a:cxnLst>
            <a:rect l="T9" t="T10" r="T11" b="T12"/>
            <a:pathLst>
              <a:path w="4" h="31">
                <a:moveTo>
                  <a:pt x="4" y="0"/>
                </a:moveTo>
                <a:lnTo>
                  <a:pt x="0" y="31"/>
                </a:lnTo>
                <a:lnTo>
                  <a:pt x="4" y="0"/>
                </a:lnTo>
                <a:close/>
              </a:path>
            </a:pathLst>
          </a:custGeom>
          <a:solidFill>
            <a:srgbClr val="000000"/>
          </a:solidFill>
          <a:ln w="0">
            <a:solidFill>
              <a:srgbClr val="000000"/>
            </a:solidFill>
            <a:round/>
            <a:headEnd/>
            <a:tailEnd/>
          </a:ln>
        </p:spPr>
        <p:txBody>
          <a:bodyPr/>
          <a:lstStyle/>
          <a:p>
            <a:endParaRPr lang="en-US"/>
          </a:p>
        </p:txBody>
      </p:sp>
      <p:sp>
        <p:nvSpPr>
          <p:cNvPr id="178237" name="Freeform 1083"/>
          <p:cNvSpPr>
            <a:spLocks noChangeAspect="1"/>
          </p:cNvSpPr>
          <p:nvPr/>
        </p:nvSpPr>
        <p:spPr bwMode="auto">
          <a:xfrm>
            <a:off x="8275638" y="4030663"/>
            <a:ext cx="6350" cy="9525"/>
          </a:xfrm>
          <a:custGeom>
            <a:avLst/>
            <a:gdLst>
              <a:gd name="T0" fmla="*/ 2147483647 w 15"/>
              <a:gd name="T1" fmla="*/ 2147483647 h 31"/>
              <a:gd name="T2" fmla="*/ 2147483647 w 15"/>
              <a:gd name="T3" fmla="*/ 2147483647 h 31"/>
              <a:gd name="T4" fmla="*/ 2147483647 w 15"/>
              <a:gd name="T5" fmla="*/ 2147483647 h 31"/>
              <a:gd name="T6" fmla="*/ 2147483647 w 15"/>
              <a:gd name="T7" fmla="*/ 2147483647 h 31"/>
              <a:gd name="T8" fmla="*/ 2147483647 w 15"/>
              <a:gd name="T9" fmla="*/ 2147483647 h 31"/>
              <a:gd name="T10" fmla="*/ 2147483647 w 15"/>
              <a:gd name="T11" fmla="*/ 2147483647 h 31"/>
              <a:gd name="T12" fmla="*/ 2147483647 w 15"/>
              <a:gd name="T13" fmla="*/ 2147483647 h 31"/>
              <a:gd name="T14" fmla="*/ 2147483647 w 15"/>
              <a:gd name="T15" fmla="*/ 2147483647 h 31"/>
              <a:gd name="T16" fmla="*/ 2147483647 w 15"/>
              <a:gd name="T17" fmla="*/ 2147483647 h 31"/>
              <a:gd name="T18" fmla="*/ 0 w 15"/>
              <a:gd name="T19" fmla="*/ 2147483647 h 31"/>
              <a:gd name="T20" fmla="*/ 0 w 15"/>
              <a:gd name="T21" fmla="*/ 2147483647 h 31"/>
              <a:gd name="T22" fmla="*/ 0 w 15"/>
              <a:gd name="T23" fmla="*/ 2147483647 h 31"/>
              <a:gd name="T24" fmla="*/ 2147483647 w 15"/>
              <a:gd name="T25" fmla="*/ 2147483647 h 31"/>
              <a:gd name="T26" fmla="*/ 2147483647 w 15"/>
              <a:gd name="T27" fmla="*/ 2147483647 h 31"/>
              <a:gd name="T28" fmla="*/ 2147483647 w 15"/>
              <a:gd name="T29" fmla="*/ 2147483647 h 31"/>
              <a:gd name="T30" fmla="*/ 2147483647 w 15"/>
              <a:gd name="T31" fmla="*/ 2147483647 h 31"/>
              <a:gd name="T32" fmla="*/ 2147483647 w 15"/>
              <a:gd name="T33" fmla="*/ 2147483647 h 31"/>
              <a:gd name="T34" fmla="*/ 2147483647 w 15"/>
              <a:gd name="T35" fmla="*/ 2147483647 h 31"/>
              <a:gd name="T36" fmla="*/ 2147483647 w 15"/>
              <a:gd name="T37" fmla="*/ 0 h 31"/>
              <a:gd name="T38" fmla="*/ 2147483647 w 15"/>
              <a:gd name="T39" fmla="*/ 0 h 31"/>
              <a:gd name="T40" fmla="*/ 2147483647 w 15"/>
              <a:gd name="T41" fmla="*/ 0 h 31"/>
              <a:gd name="T42" fmla="*/ 2147483647 w 15"/>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1"/>
              <a:gd name="T68" fmla="*/ 15 w 15"/>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1">
                <a:moveTo>
                  <a:pt x="15" y="31"/>
                </a:moveTo>
                <a:lnTo>
                  <a:pt x="15" y="31"/>
                </a:lnTo>
                <a:lnTo>
                  <a:pt x="13" y="31"/>
                </a:lnTo>
                <a:lnTo>
                  <a:pt x="10" y="30"/>
                </a:lnTo>
                <a:lnTo>
                  <a:pt x="8" y="29"/>
                </a:lnTo>
                <a:lnTo>
                  <a:pt x="6" y="27"/>
                </a:lnTo>
                <a:lnTo>
                  <a:pt x="4" y="25"/>
                </a:lnTo>
                <a:lnTo>
                  <a:pt x="2" y="23"/>
                </a:lnTo>
                <a:lnTo>
                  <a:pt x="1" y="21"/>
                </a:lnTo>
                <a:lnTo>
                  <a:pt x="0" y="18"/>
                </a:lnTo>
                <a:lnTo>
                  <a:pt x="0" y="16"/>
                </a:lnTo>
                <a:lnTo>
                  <a:pt x="0" y="14"/>
                </a:lnTo>
                <a:lnTo>
                  <a:pt x="1" y="10"/>
                </a:lnTo>
                <a:lnTo>
                  <a:pt x="2" y="8"/>
                </a:lnTo>
                <a:lnTo>
                  <a:pt x="4" y="6"/>
                </a:lnTo>
                <a:lnTo>
                  <a:pt x="6" y="4"/>
                </a:lnTo>
                <a:lnTo>
                  <a:pt x="8" y="2"/>
                </a:lnTo>
                <a:lnTo>
                  <a:pt x="10" y="1"/>
                </a:lnTo>
                <a:lnTo>
                  <a:pt x="13" y="0"/>
                </a:lnTo>
                <a:lnTo>
                  <a:pt x="15" y="0"/>
                </a:lnTo>
                <a:lnTo>
                  <a:pt x="15" y="31"/>
                </a:lnTo>
                <a:close/>
              </a:path>
            </a:pathLst>
          </a:custGeom>
          <a:solidFill>
            <a:srgbClr val="000000"/>
          </a:solidFill>
          <a:ln w="0">
            <a:solidFill>
              <a:srgbClr val="000000"/>
            </a:solidFill>
            <a:round/>
            <a:headEnd/>
            <a:tailEnd/>
          </a:ln>
        </p:spPr>
        <p:txBody>
          <a:bodyPr/>
          <a:lstStyle/>
          <a:p>
            <a:endParaRPr lang="en-US"/>
          </a:p>
        </p:txBody>
      </p:sp>
      <p:sp>
        <p:nvSpPr>
          <p:cNvPr id="178238" name="Freeform 1084"/>
          <p:cNvSpPr>
            <a:spLocks noChangeAspect="1"/>
          </p:cNvSpPr>
          <p:nvPr/>
        </p:nvSpPr>
        <p:spPr bwMode="auto">
          <a:xfrm>
            <a:off x="8393113" y="4035425"/>
            <a:ext cx="17462" cy="12700"/>
          </a:xfrm>
          <a:custGeom>
            <a:avLst/>
            <a:gdLst>
              <a:gd name="T0" fmla="*/ 2147483647 w 51"/>
              <a:gd name="T1" fmla="*/ 2147483647 h 37"/>
              <a:gd name="T2" fmla="*/ 2147483647 w 51"/>
              <a:gd name="T3" fmla="*/ 2147483647 h 37"/>
              <a:gd name="T4" fmla="*/ 0 w 51"/>
              <a:gd name="T5" fmla="*/ 2147483647 h 37"/>
              <a:gd name="T6" fmla="*/ 2147483647 w 51"/>
              <a:gd name="T7" fmla="*/ 2147483647 h 37"/>
              <a:gd name="T8" fmla="*/ 2147483647 w 51"/>
              <a:gd name="T9" fmla="*/ 0 h 37"/>
              <a:gd name="T10" fmla="*/ 2147483647 w 51"/>
              <a:gd name="T11" fmla="*/ 0 h 37"/>
              <a:gd name="T12" fmla="*/ 2147483647 w 51"/>
              <a:gd name="T13" fmla="*/ 2147483647 h 37"/>
              <a:gd name="T14" fmla="*/ 0 60000 65536"/>
              <a:gd name="T15" fmla="*/ 0 60000 65536"/>
              <a:gd name="T16" fmla="*/ 0 60000 65536"/>
              <a:gd name="T17" fmla="*/ 0 60000 65536"/>
              <a:gd name="T18" fmla="*/ 0 60000 65536"/>
              <a:gd name="T19" fmla="*/ 0 60000 65536"/>
              <a:gd name="T20" fmla="*/ 0 60000 65536"/>
              <a:gd name="T21" fmla="*/ 0 w 51"/>
              <a:gd name="T22" fmla="*/ 0 h 37"/>
              <a:gd name="T23" fmla="*/ 51 w 51"/>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37">
                <a:moveTo>
                  <a:pt x="51" y="6"/>
                </a:moveTo>
                <a:lnTo>
                  <a:pt x="47" y="37"/>
                </a:lnTo>
                <a:lnTo>
                  <a:pt x="0" y="31"/>
                </a:lnTo>
                <a:lnTo>
                  <a:pt x="3" y="31"/>
                </a:lnTo>
                <a:lnTo>
                  <a:pt x="5" y="0"/>
                </a:lnTo>
                <a:lnTo>
                  <a:pt x="8" y="0"/>
                </a:lnTo>
                <a:lnTo>
                  <a:pt x="51" y="6"/>
                </a:lnTo>
                <a:close/>
              </a:path>
            </a:pathLst>
          </a:custGeom>
          <a:solidFill>
            <a:srgbClr val="000000"/>
          </a:solidFill>
          <a:ln w="0">
            <a:solidFill>
              <a:srgbClr val="000000"/>
            </a:solidFill>
            <a:round/>
            <a:headEnd/>
            <a:tailEnd/>
          </a:ln>
        </p:spPr>
        <p:txBody>
          <a:bodyPr/>
          <a:lstStyle/>
          <a:p>
            <a:endParaRPr lang="en-US"/>
          </a:p>
        </p:txBody>
      </p:sp>
      <p:sp>
        <p:nvSpPr>
          <p:cNvPr id="178239" name="Freeform 1085"/>
          <p:cNvSpPr>
            <a:spLocks noChangeAspect="1"/>
          </p:cNvSpPr>
          <p:nvPr/>
        </p:nvSpPr>
        <p:spPr bwMode="auto">
          <a:xfrm>
            <a:off x="8377238" y="4033838"/>
            <a:ext cx="17462" cy="12700"/>
          </a:xfrm>
          <a:custGeom>
            <a:avLst/>
            <a:gdLst>
              <a:gd name="T0" fmla="*/ 2147483647 w 45"/>
              <a:gd name="T1" fmla="*/ 2147483647 h 36"/>
              <a:gd name="T2" fmla="*/ 2147483647 w 45"/>
              <a:gd name="T3" fmla="*/ 2147483647 h 36"/>
              <a:gd name="T4" fmla="*/ 0 w 45"/>
              <a:gd name="T5" fmla="*/ 2147483647 h 36"/>
              <a:gd name="T6" fmla="*/ 0 w 45"/>
              <a:gd name="T7" fmla="*/ 2147483647 h 36"/>
              <a:gd name="T8" fmla="*/ 2147483647 w 45"/>
              <a:gd name="T9" fmla="*/ 0 h 36"/>
              <a:gd name="T10" fmla="*/ 2147483647 w 45"/>
              <a:gd name="T11" fmla="*/ 0 h 36"/>
              <a:gd name="T12" fmla="*/ 2147483647 w 45"/>
              <a:gd name="T13" fmla="*/ 2147483647 h 36"/>
              <a:gd name="T14" fmla="*/ 0 60000 65536"/>
              <a:gd name="T15" fmla="*/ 0 60000 65536"/>
              <a:gd name="T16" fmla="*/ 0 60000 65536"/>
              <a:gd name="T17" fmla="*/ 0 60000 65536"/>
              <a:gd name="T18" fmla="*/ 0 60000 65536"/>
              <a:gd name="T19" fmla="*/ 0 60000 65536"/>
              <a:gd name="T20" fmla="*/ 0 60000 65536"/>
              <a:gd name="T21" fmla="*/ 0 w 45"/>
              <a:gd name="T22" fmla="*/ 0 h 36"/>
              <a:gd name="T23" fmla="*/ 45 w 45"/>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36">
                <a:moveTo>
                  <a:pt x="45" y="5"/>
                </a:moveTo>
                <a:lnTo>
                  <a:pt x="43" y="36"/>
                </a:lnTo>
                <a:lnTo>
                  <a:pt x="0" y="32"/>
                </a:lnTo>
                <a:lnTo>
                  <a:pt x="2" y="0"/>
                </a:lnTo>
                <a:lnTo>
                  <a:pt x="45" y="5"/>
                </a:lnTo>
                <a:close/>
              </a:path>
            </a:pathLst>
          </a:custGeom>
          <a:solidFill>
            <a:srgbClr val="000000"/>
          </a:solidFill>
          <a:ln w="0">
            <a:solidFill>
              <a:srgbClr val="000000"/>
            </a:solidFill>
            <a:round/>
            <a:headEnd/>
            <a:tailEnd/>
          </a:ln>
        </p:spPr>
        <p:txBody>
          <a:bodyPr/>
          <a:lstStyle/>
          <a:p>
            <a:endParaRPr lang="en-US"/>
          </a:p>
        </p:txBody>
      </p:sp>
      <p:sp>
        <p:nvSpPr>
          <p:cNvPr id="178240" name="Freeform 1086"/>
          <p:cNvSpPr>
            <a:spLocks noChangeAspect="1"/>
          </p:cNvSpPr>
          <p:nvPr/>
        </p:nvSpPr>
        <p:spPr bwMode="auto">
          <a:xfrm>
            <a:off x="8361363" y="4033838"/>
            <a:ext cx="19050" cy="11112"/>
          </a:xfrm>
          <a:custGeom>
            <a:avLst/>
            <a:gdLst>
              <a:gd name="T0" fmla="*/ 2147483647 w 50"/>
              <a:gd name="T1" fmla="*/ 2147483647 h 35"/>
              <a:gd name="T2" fmla="*/ 2147483647 w 50"/>
              <a:gd name="T3" fmla="*/ 2147483647 h 35"/>
              <a:gd name="T4" fmla="*/ 0 w 50"/>
              <a:gd name="T5" fmla="*/ 2147483647 h 35"/>
              <a:gd name="T6" fmla="*/ 2147483647 w 50"/>
              <a:gd name="T7" fmla="*/ 2147483647 h 35"/>
              <a:gd name="T8" fmla="*/ 2147483647 w 50"/>
              <a:gd name="T9" fmla="*/ 0 h 35"/>
              <a:gd name="T10" fmla="*/ 2147483647 w 50"/>
              <a:gd name="T11" fmla="*/ 0 h 35"/>
              <a:gd name="T12" fmla="*/ 2147483647 w 50"/>
              <a:gd name="T13" fmla="*/ 2147483647 h 35"/>
              <a:gd name="T14" fmla="*/ 0 60000 65536"/>
              <a:gd name="T15" fmla="*/ 0 60000 65536"/>
              <a:gd name="T16" fmla="*/ 0 60000 65536"/>
              <a:gd name="T17" fmla="*/ 0 60000 65536"/>
              <a:gd name="T18" fmla="*/ 0 60000 65536"/>
              <a:gd name="T19" fmla="*/ 0 60000 65536"/>
              <a:gd name="T20" fmla="*/ 0 60000 65536"/>
              <a:gd name="T21" fmla="*/ 0 w 50"/>
              <a:gd name="T22" fmla="*/ 0 h 35"/>
              <a:gd name="T23" fmla="*/ 50 w 50"/>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35">
                <a:moveTo>
                  <a:pt x="50" y="3"/>
                </a:moveTo>
                <a:lnTo>
                  <a:pt x="48" y="35"/>
                </a:lnTo>
                <a:lnTo>
                  <a:pt x="0" y="31"/>
                </a:lnTo>
                <a:lnTo>
                  <a:pt x="3" y="31"/>
                </a:lnTo>
                <a:lnTo>
                  <a:pt x="3" y="0"/>
                </a:lnTo>
                <a:lnTo>
                  <a:pt x="6" y="0"/>
                </a:lnTo>
                <a:lnTo>
                  <a:pt x="50" y="3"/>
                </a:lnTo>
                <a:close/>
              </a:path>
            </a:pathLst>
          </a:custGeom>
          <a:solidFill>
            <a:srgbClr val="000000"/>
          </a:solidFill>
          <a:ln w="0">
            <a:solidFill>
              <a:srgbClr val="000000"/>
            </a:solidFill>
            <a:round/>
            <a:headEnd/>
            <a:tailEnd/>
          </a:ln>
        </p:spPr>
        <p:txBody>
          <a:bodyPr/>
          <a:lstStyle/>
          <a:p>
            <a:endParaRPr lang="en-US"/>
          </a:p>
        </p:txBody>
      </p:sp>
      <p:sp>
        <p:nvSpPr>
          <p:cNvPr id="178241" name="Freeform 1087"/>
          <p:cNvSpPr>
            <a:spLocks noChangeAspect="1"/>
          </p:cNvSpPr>
          <p:nvPr/>
        </p:nvSpPr>
        <p:spPr bwMode="auto">
          <a:xfrm>
            <a:off x="8347075" y="4030663"/>
            <a:ext cx="17463" cy="14287"/>
          </a:xfrm>
          <a:custGeom>
            <a:avLst/>
            <a:gdLst>
              <a:gd name="T0" fmla="*/ 2147483647 w 46"/>
              <a:gd name="T1" fmla="*/ 2147483647 h 33"/>
              <a:gd name="T2" fmla="*/ 2147483647 w 46"/>
              <a:gd name="T3" fmla="*/ 2147483647 h 33"/>
              <a:gd name="T4" fmla="*/ 0 w 46"/>
              <a:gd name="T5" fmla="*/ 2147483647 h 33"/>
              <a:gd name="T6" fmla="*/ 0 w 46"/>
              <a:gd name="T7" fmla="*/ 2147483647 h 33"/>
              <a:gd name="T8" fmla="*/ 0 w 46"/>
              <a:gd name="T9" fmla="*/ 0 h 33"/>
              <a:gd name="T10" fmla="*/ 0 w 46"/>
              <a:gd name="T11" fmla="*/ 0 h 33"/>
              <a:gd name="T12" fmla="*/ 2147483647 w 46"/>
              <a:gd name="T13" fmla="*/ 2147483647 h 33"/>
              <a:gd name="T14" fmla="*/ 0 60000 65536"/>
              <a:gd name="T15" fmla="*/ 0 60000 65536"/>
              <a:gd name="T16" fmla="*/ 0 60000 65536"/>
              <a:gd name="T17" fmla="*/ 0 60000 65536"/>
              <a:gd name="T18" fmla="*/ 0 60000 65536"/>
              <a:gd name="T19" fmla="*/ 0 60000 65536"/>
              <a:gd name="T20" fmla="*/ 0 60000 65536"/>
              <a:gd name="T21" fmla="*/ 0 w 46"/>
              <a:gd name="T22" fmla="*/ 0 h 33"/>
              <a:gd name="T23" fmla="*/ 46 w 4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3">
                <a:moveTo>
                  <a:pt x="46" y="2"/>
                </a:moveTo>
                <a:lnTo>
                  <a:pt x="46" y="33"/>
                </a:lnTo>
                <a:lnTo>
                  <a:pt x="0" y="31"/>
                </a:lnTo>
                <a:lnTo>
                  <a:pt x="0" y="0"/>
                </a:lnTo>
                <a:lnTo>
                  <a:pt x="46" y="2"/>
                </a:lnTo>
                <a:close/>
              </a:path>
            </a:pathLst>
          </a:custGeom>
          <a:solidFill>
            <a:srgbClr val="000000"/>
          </a:solidFill>
          <a:ln w="0">
            <a:solidFill>
              <a:srgbClr val="000000"/>
            </a:solidFill>
            <a:round/>
            <a:headEnd/>
            <a:tailEnd/>
          </a:ln>
        </p:spPr>
        <p:txBody>
          <a:bodyPr/>
          <a:lstStyle/>
          <a:p>
            <a:endParaRPr lang="en-US"/>
          </a:p>
        </p:txBody>
      </p:sp>
      <p:sp>
        <p:nvSpPr>
          <p:cNvPr id="178242" name="Freeform 1088"/>
          <p:cNvSpPr>
            <a:spLocks noChangeAspect="1"/>
          </p:cNvSpPr>
          <p:nvPr/>
        </p:nvSpPr>
        <p:spPr bwMode="auto">
          <a:xfrm>
            <a:off x="8332788" y="4030663"/>
            <a:ext cx="14287" cy="9525"/>
          </a:xfrm>
          <a:custGeom>
            <a:avLst/>
            <a:gdLst>
              <a:gd name="T0" fmla="*/ 2147483647 w 47"/>
              <a:gd name="T1" fmla="*/ 2147483647 h 32"/>
              <a:gd name="T2" fmla="*/ 2147483647 w 47"/>
              <a:gd name="T3" fmla="*/ 2147483647 h 32"/>
              <a:gd name="T4" fmla="*/ 0 w 47"/>
              <a:gd name="T5" fmla="*/ 2147483647 h 32"/>
              <a:gd name="T6" fmla="*/ 0 w 47"/>
              <a:gd name="T7" fmla="*/ 2147483647 h 32"/>
              <a:gd name="T8" fmla="*/ 0 w 47"/>
              <a:gd name="T9" fmla="*/ 0 h 32"/>
              <a:gd name="T10" fmla="*/ 0 w 47"/>
              <a:gd name="T11" fmla="*/ 0 h 32"/>
              <a:gd name="T12" fmla="*/ 2147483647 w 47"/>
              <a:gd name="T13" fmla="*/ 2147483647 h 32"/>
              <a:gd name="T14" fmla="*/ 0 60000 65536"/>
              <a:gd name="T15" fmla="*/ 0 60000 65536"/>
              <a:gd name="T16" fmla="*/ 0 60000 65536"/>
              <a:gd name="T17" fmla="*/ 0 60000 65536"/>
              <a:gd name="T18" fmla="*/ 0 60000 65536"/>
              <a:gd name="T19" fmla="*/ 0 60000 65536"/>
              <a:gd name="T20" fmla="*/ 0 60000 65536"/>
              <a:gd name="T21" fmla="*/ 0 w 47"/>
              <a:gd name="T22" fmla="*/ 0 h 32"/>
              <a:gd name="T23" fmla="*/ 47 w 47"/>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2">
                <a:moveTo>
                  <a:pt x="47" y="1"/>
                </a:moveTo>
                <a:lnTo>
                  <a:pt x="47" y="32"/>
                </a:lnTo>
                <a:lnTo>
                  <a:pt x="0" y="31"/>
                </a:lnTo>
                <a:lnTo>
                  <a:pt x="0" y="0"/>
                </a:lnTo>
                <a:lnTo>
                  <a:pt x="47" y="1"/>
                </a:lnTo>
                <a:close/>
              </a:path>
            </a:pathLst>
          </a:custGeom>
          <a:solidFill>
            <a:srgbClr val="000000"/>
          </a:solidFill>
          <a:ln w="0">
            <a:solidFill>
              <a:srgbClr val="000000"/>
            </a:solidFill>
            <a:round/>
            <a:headEnd/>
            <a:tailEnd/>
          </a:ln>
        </p:spPr>
        <p:txBody>
          <a:bodyPr/>
          <a:lstStyle/>
          <a:p>
            <a:endParaRPr lang="en-US"/>
          </a:p>
        </p:txBody>
      </p:sp>
      <p:sp>
        <p:nvSpPr>
          <p:cNvPr id="178243" name="Freeform 1089"/>
          <p:cNvSpPr>
            <a:spLocks noChangeAspect="1"/>
          </p:cNvSpPr>
          <p:nvPr/>
        </p:nvSpPr>
        <p:spPr bwMode="auto">
          <a:xfrm>
            <a:off x="8315325" y="4030663"/>
            <a:ext cx="17463" cy="9525"/>
          </a:xfrm>
          <a:custGeom>
            <a:avLst/>
            <a:gdLst>
              <a:gd name="T0" fmla="*/ 2147483647 w 46"/>
              <a:gd name="T1" fmla="*/ 2147483647 h 32"/>
              <a:gd name="T2" fmla="*/ 2147483647 w 46"/>
              <a:gd name="T3" fmla="*/ 2147483647 h 32"/>
              <a:gd name="T4" fmla="*/ 0 w 46"/>
              <a:gd name="T5" fmla="*/ 2147483647 h 32"/>
              <a:gd name="T6" fmla="*/ 0 w 46"/>
              <a:gd name="T7" fmla="*/ 2147483647 h 32"/>
              <a:gd name="T8" fmla="*/ 0 w 46"/>
              <a:gd name="T9" fmla="*/ 0 h 32"/>
              <a:gd name="T10" fmla="*/ 0 w 46"/>
              <a:gd name="T11" fmla="*/ 0 h 32"/>
              <a:gd name="T12" fmla="*/ 2147483647 w 46"/>
              <a:gd name="T13" fmla="*/ 2147483647 h 32"/>
              <a:gd name="T14" fmla="*/ 0 60000 65536"/>
              <a:gd name="T15" fmla="*/ 0 60000 65536"/>
              <a:gd name="T16" fmla="*/ 0 60000 65536"/>
              <a:gd name="T17" fmla="*/ 0 60000 65536"/>
              <a:gd name="T18" fmla="*/ 0 60000 65536"/>
              <a:gd name="T19" fmla="*/ 0 60000 65536"/>
              <a:gd name="T20" fmla="*/ 0 60000 65536"/>
              <a:gd name="T21" fmla="*/ 0 w 46"/>
              <a:gd name="T22" fmla="*/ 0 h 32"/>
              <a:gd name="T23" fmla="*/ 46 w 4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2">
                <a:moveTo>
                  <a:pt x="46" y="1"/>
                </a:moveTo>
                <a:lnTo>
                  <a:pt x="46" y="32"/>
                </a:lnTo>
                <a:lnTo>
                  <a:pt x="0" y="31"/>
                </a:lnTo>
                <a:lnTo>
                  <a:pt x="0" y="0"/>
                </a:lnTo>
                <a:lnTo>
                  <a:pt x="46" y="1"/>
                </a:lnTo>
                <a:close/>
              </a:path>
            </a:pathLst>
          </a:custGeom>
          <a:solidFill>
            <a:srgbClr val="000000"/>
          </a:solidFill>
          <a:ln w="0">
            <a:solidFill>
              <a:srgbClr val="000000"/>
            </a:solidFill>
            <a:round/>
            <a:headEnd/>
            <a:tailEnd/>
          </a:ln>
        </p:spPr>
        <p:txBody>
          <a:bodyPr/>
          <a:lstStyle/>
          <a:p>
            <a:endParaRPr lang="en-US"/>
          </a:p>
        </p:txBody>
      </p:sp>
      <p:sp>
        <p:nvSpPr>
          <p:cNvPr id="178244" name="Freeform 1090"/>
          <p:cNvSpPr>
            <a:spLocks noChangeAspect="1"/>
          </p:cNvSpPr>
          <p:nvPr/>
        </p:nvSpPr>
        <p:spPr bwMode="auto">
          <a:xfrm>
            <a:off x="8299450" y="4030663"/>
            <a:ext cx="15875" cy="9525"/>
          </a:xfrm>
          <a:custGeom>
            <a:avLst/>
            <a:gdLst>
              <a:gd name="T0" fmla="*/ 2147483647 w 48"/>
              <a:gd name="T1" fmla="*/ 0 h 31"/>
              <a:gd name="T2" fmla="*/ 2147483647 w 48"/>
              <a:gd name="T3" fmla="*/ 2147483647 h 31"/>
              <a:gd name="T4" fmla="*/ 0 w 48"/>
              <a:gd name="T5" fmla="*/ 2147483647 h 31"/>
              <a:gd name="T6" fmla="*/ 0 w 48"/>
              <a:gd name="T7" fmla="*/ 2147483647 h 31"/>
              <a:gd name="T8" fmla="*/ 0 w 48"/>
              <a:gd name="T9" fmla="*/ 0 h 31"/>
              <a:gd name="T10" fmla="*/ 0 w 48"/>
              <a:gd name="T11" fmla="*/ 0 h 31"/>
              <a:gd name="T12" fmla="*/ 2147483647 w 48"/>
              <a:gd name="T13" fmla="*/ 0 h 31"/>
              <a:gd name="T14" fmla="*/ 0 60000 65536"/>
              <a:gd name="T15" fmla="*/ 0 60000 65536"/>
              <a:gd name="T16" fmla="*/ 0 60000 65536"/>
              <a:gd name="T17" fmla="*/ 0 60000 65536"/>
              <a:gd name="T18" fmla="*/ 0 60000 65536"/>
              <a:gd name="T19" fmla="*/ 0 60000 65536"/>
              <a:gd name="T20" fmla="*/ 0 60000 65536"/>
              <a:gd name="T21" fmla="*/ 0 w 48"/>
              <a:gd name="T22" fmla="*/ 0 h 31"/>
              <a:gd name="T23" fmla="*/ 48 w 48"/>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1">
                <a:moveTo>
                  <a:pt x="48" y="0"/>
                </a:moveTo>
                <a:lnTo>
                  <a:pt x="48" y="31"/>
                </a:lnTo>
                <a:lnTo>
                  <a:pt x="0" y="31"/>
                </a:lnTo>
                <a:lnTo>
                  <a:pt x="0" y="0"/>
                </a:lnTo>
                <a:lnTo>
                  <a:pt x="48" y="0"/>
                </a:lnTo>
                <a:close/>
              </a:path>
            </a:pathLst>
          </a:custGeom>
          <a:solidFill>
            <a:srgbClr val="000000"/>
          </a:solidFill>
          <a:ln w="0">
            <a:solidFill>
              <a:srgbClr val="000000"/>
            </a:solidFill>
            <a:round/>
            <a:headEnd/>
            <a:tailEnd/>
          </a:ln>
        </p:spPr>
        <p:txBody>
          <a:bodyPr/>
          <a:lstStyle/>
          <a:p>
            <a:endParaRPr lang="en-US"/>
          </a:p>
        </p:txBody>
      </p:sp>
      <p:sp>
        <p:nvSpPr>
          <p:cNvPr id="178245" name="Rectangle 1091"/>
          <p:cNvSpPr>
            <a:spLocks noChangeAspect="1" noChangeArrowheads="1"/>
          </p:cNvSpPr>
          <p:nvPr/>
        </p:nvSpPr>
        <p:spPr bwMode="auto">
          <a:xfrm>
            <a:off x="8281988" y="4030663"/>
            <a:ext cx="17462" cy="9525"/>
          </a:xfrm>
          <a:prstGeom prst="rect">
            <a:avLst/>
          </a:prstGeom>
          <a:solidFill>
            <a:srgbClr val="000000"/>
          </a:solidFill>
          <a:ln w="0">
            <a:solidFill>
              <a:srgbClr val="000000"/>
            </a:solidFill>
            <a:miter lim="800000"/>
            <a:headEnd/>
            <a:tailEnd/>
          </a:ln>
        </p:spPr>
        <p:txBody>
          <a:bodyPr/>
          <a:lstStyle/>
          <a:p>
            <a:endParaRPr lang="en-US"/>
          </a:p>
        </p:txBody>
      </p:sp>
      <p:sp>
        <p:nvSpPr>
          <p:cNvPr id="178246" name="Freeform 1092"/>
          <p:cNvSpPr>
            <a:spLocks noChangeAspect="1"/>
          </p:cNvSpPr>
          <p:nvPr/>
        </p:nvSpPr>
        <p:spPr bwMode="auto">
          <a:xfrm>
            <a:off x="8281988" y="4030663"/>
            <a:ext cx="7937" cy="9525"/>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0 w 16"/>
              <a:gd name="T39" fmla="*/ 2147483647 h 31"/>
              <a:gd name="T40" fmla="*/ 0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2" y="0"/>
                </a:lnTo>
                <a:lnTo>
                  <a:pt x="5" y="1"/>
                </a:lnTo>
                <a:lnTo>
                  <a:pt x="8" y="2"/>
                </a:lnTo>
                <a:lnTo>
                  <a:pt x="10" y="4"/>
                </a:lnTo>
                <a:lnTo>
                  <a:pt x="12" y="6"/>
                </a:lnTo>
                <a:lnTo>
                  <a:pt x="14" y="8"/>
                </a:lnTo>
                <a:lnTo>
                  <a:pt x="15" y="10"/>
                </a:lnTo>
                <a:lnTo>
                  <a:pt x="16" y="14"/>
                </a:lnTo>
                <a:lnTo>
                  <a:pt x="16" y="16"/>
                </a:lnTo>
                <a:lnTo>
                  <a:pt x="16" y="18"/>
                </a:lnTo>
                <a:lnTo>
                  <a:pt x="15" y="21"/>
                </a:lnTo>
                <a:lnTo>
                  <a:pt x="14" y="23"/>
                </a:lnTo>
                <a:lnTo>
                  <a:pt x="12" y="25"/>
                </a:lnTo>
                <a:lnTo>
                  <a:pt x="10" y="27"/>
                </a:lnTo>
                <a:lnTo>
                  <a:pt x="8" y="29"/>
                </a:lnTo>
                <a:lnTo>
                  <a:pt x="5" y="30"/>
                </a:lnTo>
                <a:lnTo>
                  <a:pt x="2"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78247" name="Freeform 1093"/>
          <p:cNvSpPr>
            <a:spLocks noChangeAspect="1"/>
          </p:cNvSpPr>
          <p:nvPr/>
        </p:nvSpPr>
        <p:spPr bwMode="auto">
          <a:xfrm>
            <a:off x="8247063" y="4030663"/>
            <a:ext cx="1587" cy="9525"/>
          </a:xfrm>
          <a:custGeom>
            <a:avLst/>
            <a:gdLst>
              <a:gd name="T0" fmla="*/ 0 w 1587"/>
              <a:gd name="T1" fmla="*/ 2147483647 h 31"/>
              <a:gd name="T2" fmla="*/ 0 w 1587"/>
              <a:gd name="T3" fmla="*/ 0 h 31"/>
              <a:gd name="T4" fmla="*/ 0 w 1587"/>
              <a:gd name="T5" fmla="*/ 2147483647 h 31"/>
              <a:gd name="T6" fmla="*/ 0 60000 65536"/>
              <a:gd name="T7" fmla="*/ 0 60000 65536"/>
              <a:gd name="T8" fmla="*/ 0 60000 65536"/>
              <a:gd name="T9" fmla="*/ 0 w 1587"/>
              <a:gd name="T10" fmla="*/ 0 h 31"/>
              <a:gd name="T11" fmla="*/ 1587 w 1587"/>
              <a:gd name="T12" fmla="*/ 31 h 31"/>
            </a:gdLst>
            <a:ahLst/>
            <a:cxnLst>
              <a:cxn ang="T6">
                <a:pos x="T0" y="T1"/>
              </a:cxn>
              <a:cxn ang="T7">
                <a:pos x="T2" y="T3"/>
              </a:cxn>
              <a:cxn ang="T8">
                <a:pos x="T4" y="T5"/>
              </a:cxn>
            </a:cxnLst>
            <a:rect l="T9" t="T10" r="T11" b="T12"/>
            <a:pathLst>
              <a:path w="1587" h="31">
                <a:moveTo>
                  <a:pt x="0" y="31"/>
                </a:moveTo>
                <a:lnTo>
                  <a:pt x="0" y="0"/>
                </a:lnTo>
                <a:lnTo>
                  <a:pt x="0" y="31"/>
                </a:lnTo>
                <a:close/>
              </a:path>
            </a:pathLst>
          </a:custGeom>
          <a:solidFill>
            <a:srgbClr val="000000"/>
          </a:solidFill>
          <a:ln w="0">
            <a:solidFill>
              <a:srgbClr val="000000"/>
            </a:solidFill>
            <a:round/>
            <a:headEnd/>
            <a:tailEnd/>
          </a:ln>
        </p:spPr>
        <p:txBody>
          <a:bodyPr/>
          <a:lstStyle/>
          <a:p>
            <a:endParaRPr lang="en-US"/>
          </a:p>
        </p:txBody>
      </p:sp>
      <p:sp>
        <p:nvSpPr>
          <p:cNvPr id="178248" name="Freeform 1094"/>
          <p:cNvSpPr>
            <a:spLocks noChangeAspect="1"/>
          </p:cNvSpPr>
          <p:nvPr/>
        </p:nvSpPr>
        <p:spPr bwMode="auto">
          <a:xfrm>
            <a:off x="8278813" y="4030663"/>
            <a:ext cx="3175" cy="9525"/>
          </a:xfrm>
          <a:custGeom>
            <a:avLst/>
            <a:gdLst>
              <a:gd name="T0" fmla="*/ 2147483647 w 13"/>
              <a:gd name="T1" fmla="*/ 0 h 31"/>
              <a:gd name="T2" fmla="*/ 2147483647 w 13"/>
              <a:gd name="T3" fmla="*/ 2147483647 h 31"/>
              <a:gd name="T4" fmla="*/ 0 w 13"/>
              <a:gd name="T5" fmla="*/ 2147483647 h 31"/>
              <a:gd name="T6" fmla="*/ 0 w 13"/>
              <a:gd name="T7" fmla="*/ 2147483647 h 31"/>
              <a:gd name="T8" fmla="*/ 0 w 13"/>
              <a:gd name="T9" fmla="*/ 0 h 31"/>
              <a:gd name="T10" fmla="*/ 0 w 13"/>
              <a:gd name="T11" fmla="*/ 0 h 31"/>
              <a:gd name="T12" fmla="*/ 2147483647 w 13"/>
              <a:gd name="T13" fmla="*/ 0 h 31"/>
              <a:gd name="T14" fmla="*/ 0 60000 65536"/>
              <a:gd name="T15" fmla="*/ 0 60000 65536"/>
              <a:gd name="T16" fmla="*/ 0 60000 65536"/>
              <a:gd name="T17" fmla="*/ 0 60000 65536"/>
              <a:gd name="T18" fmla="*/ 0 60000 65536"/>
              <a:gd name="T19" fmla="*/ 0 60000 65536"/>
              <a:gd name="T20" fmla="*/ 0 60000 65536"/>
              <a:gd name="T21" fmla="*/ 0 w 13"/>
              <a:gd name="T22" fmla="*/ 0 h 31"/>
              <a:gd name="T23" fmla="*/ 13 w 1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31">
                <a:moveTo>
                  <a:pt x="13" y="0"/>
                </a:moveTo>
                <a:lnTo>
                  <a:pt x="13" y="31"/>
                </a:lnTo>
                <a:lnTo>
                  <a:pt x="0" y="31"/>
                </a:lnTo>
                <a:lnTo>
                  <a:pt x="0" y="0"/>
                </a:lnTo>
                <a:lnTo>
                  <a:pt x="13" y="0"/>
                </a:lnTo>
                <a:close/>
              </a:path>
            </a:pathLst>
          </a:custGeom>
          <a:solidFill>
            <a:srgbClr val="000000"/>
          </a:solidFill>
          <a:ln w="0">
            <a:solidFill>
              <a:srgbClr val="000000"/>
            </a:solidFill>
            <a:round/>
            <a:headEnd/>
            <a:tailEnd/>
          </a:ln>
        </p:spPr>
        <p:txBody>
          <a:bodyPr/>
          <a:lstStyle/>
          <a:p>
            <a:endParaRPr lang="en-US"/>
          </a:p>
        </p:txBody>
      </p:sp>
      <p:sp>
        <p:nvSpPr>
          <p:cNvPr id="178249" name="Freeform 1095"/>
          <p:cNvSpPr>
            <a:spLocks noChangeAspect="1"/>
          </p:cNvSpPr>
          <p:nvPr/>
        </p:nvSpPr>
        <p:spPr bwMode="auto">
          <a:xfrm>
            <a:off x="8274050" y="4030663"/>
            <a:ext cx="4763" cy="9525"/>
          </a:xfrm>
          <a:custGeom>
            <a:avLst/>
            <a:gdLst>
              <a:gd name="T0" fmla="*/ 2147483647 w 14"/>
              <a:gd name="T1" fmla="*/ 0 h 31"/>
              <a:gd name="T2" fmla="*/ 2147483647 w 14"/>
              <a:gd name="T3" fmla="*/ 2147483647 h 31"/>
              <a:gd name="T4" fmla="*/ 0 w 14"/>
              <a:gd name="T5" fmla="*/ 2147483647 h 31"/>
              <a:gd name="T6" fmla="*/ 0 w 14"/>
              <a:gd name="T7" fmla="*/ 2147483647 h 31"/>
              <a:gd name="T8" fmla="*/ 0 w 14"/>
              <a:gd name="T9" fmla="*/ 0 h 31"/>
              <a:gd name="T10" fmla="*/ 0 w 14"/>
              <a:gd name="T11" fmla="*/ 0 h 31"/>
              <a:gd name="T12" fmla="*/ 2147483647 w 14"/>
              <a:gd name="T13" fmla="*/ 0 h 31"/>
              <a:gd name="T14" fmla="*/ 0 60000 65536"/>
              <a:gd name="T15" fmla="*/ 0 60000 65536"/>
              <a:gd name="T16" fmla="*/ 0 60000 65536"/>
              <a:gd name="T17" fmla="*/ 0 60000 65536"/>
              <a:gd name="T18" fmla="*/ 0 60000 65536"/>
              <a:gd name="T19" fmla="*/ 0 60000 65536"/>
              <a:gd name="T20" fmla="*/ 0 60000 65536"/>
              <a:gd name="T21" fmla="*/ 0 w 14"/>
              <a:gd name="T22" fmla="*/ 0 h 31"/>
              <a:gd name="T23" fmla="*/ 14 w 1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1">
                <a:moveTo>
                  <a:pt x="14" y="0"/>
                </a:moveTo>
                <a:lnTo>
                  <a:pt x="14" y="31"/>
                </a:lnTo>
                <a:lnTo>
                  <a:pt x="0" y="31"/>
                </a:lnTo>
                <a:lnTo>
                  <a:pt x="0" y="0"/>
                </a:lnTo>
                <a:lnTo>
                  <a:pt x="14" y="0"/>
                </a:lnTo>
                <a:close/>
              </a:path>
            </a:pathLst>
          </a:custGeom>
          <a:solidFill>
            <a:srgbClr val="000000"/>
          </a:solidFill>
          <a:ln w="0">
            <a:solidFill>
              <a:srgbClr val="000000"/>
            </a:solidFill>
            <a:round/>
            <a:headEnd/>
            <a:tailEnd/>
          </a:ln>
        </p:spPr>
        <p:txBody>
          <a:bodyPr/>
          <a:lstStyle/>
          <a:p>
            <a:endParaRPr lang="en-US"/>
          </a:p>
        </p:txBody>
      </p:sp>
      <p:sp>
        <p:nvSpPr>
          <p:cNvPr id="178250" name="Freeform 1096"/>
          <p:cNvSpPr>
            <a:spLocks noChangeAspect="1"/>
          </p:cNvSpPr>
          <p:nvPr/>
        </p:nvSpPr>
        <p:spPr bwMode="auto">
          <a:xfrm>
            <a:off x="8267700" y="4030663"/>
            <a:ext cx="6350" cy="9525"/>
          </a:xfrm>
          <a:custGeom>
            <a:avLst/>
            <a:gdLst>
              <a:gd name="T0" fmla="*/ 2147483647 w 12"/>
              <a:gd name="T1" fmla="*/ 0 h 31"/>
              <a:gd name="T2" fmla="*/ 2147483647 w 12"/>
              <a:gd name="T3" fmla="*/ 2147483647 h 31"/>
              <a:gd name="T4" fmla="*/ 0 w 12"/>
              <a:gd name="T5" fmla="*/ 2147483647 h 31"/>
              <a:gd name="T6" fmla="*/ 0 w 12"/>
              <a:gd name="T7" fmla="*/ 2147483647 h 31"/>
              <a:gd name="T8" fmla="*/ 0 w 12"/>
              <a:gd name="T9" fmla="*/ 0 h 31"/>
              <a:gd name="T10" fmla="*/ 0 w 12"/>
              <a:gd name="T11" fmla="*/ 0 h 31"/>
              <a:gd name="T12" fmla="*/ 2147483647 w 12"/>
              <a:gd name="T13" fmla="*/ 0 h 31"/>
              <a:gd name="T14" fmla="*/ 0 60000 65536"/>
              <a:gd name="T15" fmla="*/ 0 60000 65536"/>
              <a:gd name="T16" fmla="*/ 0 60000 65536"/>
              <a:gd name="T17" fmla="*/ 0 60000 65536"/>
              <a:gd name="T18" fmla="*/ 0 60000 65536"/>
              <a:gd name="T19" fmla="*/ 0 60000 65536"/>
              <a:gd name="T20" fmla="*/ 0 60000 65536"/>
              <a:gd name="T21" fmla="*/ 0 w 12"/>
              <a:gd name="T22" fmla="*/ 0 h 31"/>
              <a:gd name="T23" fmla="*/ 12 w 1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1">
                <a:moveTo>
                  <a:pt x="12" y="0"/>
                </a:moveTo>
                <a:lnTo>
                  <a:pt x="12" y="31"/>
                </a:lnTo>
                <a:lnTo>
                  <a:pt x="0" y="31"/>
                </a:lnTo>
                <a:lnTo>
                  <a:pt x="0" y="0"/>
                </a:lnTo>
                <a:lnTo>
                  <a:pt x="12" y="0"/>
                </a:lnTo>
                <a:close/>
              </a:path>
            </a:pathLst>
          </a:custGeom>
          <a:solidFill>
            <a:srgbClr val="000000"/>
          </a:solidFill>
          <a:ln w="0">
            <a:solidFill>
              <a:srgbClr val="000000"/>
            </a:solidFill>
            <a:round/>
            <a:headEnd/>
            <a:tailEnd/>
          </a:ln>
        </p:spPr>
        <p:txBody>
          <a:bodyPr/>
          <a:lstStyle/>
          <a:p>
            <a:endParaRPr lang="en-US"/>
          </a:p>
        </p:txBody>
      </p:sp>
      <p:sp>
        <p:nvSpPr>
          <p:cNvPr id="178251" name="Freeform 1097"/>
          <p:cNvSpPr>
            <a:spLocks noChangeAspect="1"/>
          </p:cNvSpPr>
          <p:nvPr/>
        </p:nvSpPr>
        <p:spPr bwMode="auto">
          <a:xfrm>
            <a:off x="8264525" y="4030663"/>
            <a:ext cx="3175" cy="9525"/>
          </a:xfrm>
          <a:custGeom>
            <a:avLst/>
            <a:gdLst>
              <a:gd name="T0" fmla="*/ 2147483647 w 14"/>
              <a:gd name="T1" fmla="*/ 0 h 31"/>
              <a:gd name="T2" fmla="*/ 2147483647 w 14"/>
              <a:gd name="T3" fmla="*/ 2147483647 h 31"/>
              <a:gd name="T4" fmla="*/ 0 w 14"/>
              <a:gd name="T5" fmla="*/ 2147483647 h 31"/>
              <a:gd name="T6" fmla="*/ 0 w 14"/>
              <a:gd name="T7" fmla="*/ 2147483647 h 31"/>
              <a:gd name="T8" fmla="*/ 0 w 14"/>
              <a:gd name="T9" fmla="*/ 0 h 31"/>
              <a:gd name="T10" fmla="*/ 0 w 14"/>
              <a:gd name="T11" fmla="*/ 0 h 31"/>
              <a:gd name="T12" fmla="*/ 2147483647 w 14"/>
              <a:gd name="T13" fmla="*/ 0 h 31"/>
              <a:gd name="T14" fmla="*/ 0 60000 65536"/>
              <a:gd name="T15" fmla="*/ 0 60000 65536"/>
              <a:gd name="T16" fmla="*/ 0 60000 65536"/>
              <a:gd name="T17" fmla="*/ 0 60000 65536"/>
              <a:gd name="T18" fmla="*/ 0 60000 65536"/>
              <a:gd name="T19" fmla="*/ 0 60000 65536"/>
              <a:gd name="T20" fmla="*/ 0 60000 65536"/>
              <a:gd name="T21" fmla="*/ 0 w 14"/>
              <a:gd name="T22" fmla="*/ 0 h 31"/>
              <a:gd name="T23" fmla="*/ 14 w 1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1">
                <a:moveTo>
                  <a:pt x="14" y="0"/>
                </a:moveTo>
                <a:lnTo>
                  <a:pt x="14" y="31"/>
                </a:lnTo>
                <a:lnTo>
                  <a:pt x="0" y="31"/>
                </a:lnTo>
                <a:lnTo>
                  <a:pt x="0" y="0"/>
                </a:lnTo>
                <a:lnTo>
                  <a:pt x="14" y="0"/>
                </a:lnTo>
                <a:close/>
              </a:path>
            </a:pathLst>
          </a:custGeom>
          <a:solidFill>
            <a:srgbClr val="000000"/>
          </a:solidFill>
          <a:ln w="0">
            <a:solidFill>
              <a:srgbClr val="000000"/>
            </a:solidFill>
            <a:round/>
            <a:headEnd/>
            <a:tailEnd/>
          </a:ln>
        </p:spPr>
        <p:txBody>
          <a:bodyPr/>
          <a:lstStyle/>
          <a:p>
            <a:endParaRPr lang="en-US"/>
          </a:p>
        </p:txBody>
      </p:sp>
      <p:sp>
        <p:nvSpPr>
          <p:cNvPr id="178252" name="Freeform 1098"/>
          <p:cNvSpPr>
            <a:spLocks noChangeAspect="1"/>
          </p:cNvSpPr>
          <p:nvPr/>
        </p:nvSpPr>
        <p:spPr bwMode="auto">
          <a:xfrm>
            <a:off x="8259763" y="4030663"/>
            <a:ext cx="4762" cy="9525"/>
          </a:xfrm>
          <a:custGeom>
            <a:avLst/>
            <a:gdLst>
              <a:gd name="T0" fmla="*/ 2147483647 w 13"/>
              <a:gd name="T1" fmla="*/ 0 h 31"/>
              <a:gd name="T2" fmla="*/ 2147483647 w 13"/>
              <a:gd name="T3" fmla="*/ 2147483647 h 31"/>
              <a:gd name="T4" fmla="*/ 0 w 13"/>
              <a:gd name="T5" fmla="*/ 2147483647 h 31"/>
              <a:gd name="T6" fmla="*/ 0 w 13"/>
              <a:gd name="T7" fmla="*/ 2147483647 h 31"/>
              <a:gd name="T8" fmla="*/ 0 w 13"/>
              <a:gd name="T9" fmla="*/ 0 h 31"/>
              <a:gd name="T10" fmla="*/ 0 w 13"/>
              <a:gd name="T11" fmla="*/ 0 h 31"/>
              <a:gd name="T12" fmla="*/ 2147483647 w 13"/>
              <a:gd name="T13" fmla="*/ 0 h 31"/>
              <a:gd name="T14" fmla="*/ 0 60000 65536"/>
              <a:gd name="T15" fmla="*/ 0 60000 65536"/>
              <a:gd name="T16" fmla="*/ 0 60000 65536"/>
              <a:gd name="T17" fmla="*/ 0 60000 65536"/>
              <a:gd name="T18" fmla="*/ 0 60000 65536"/>
              <a:gd name="T19" fmla="*/ 0 60000 65536"/>
              <a:gd name="T20" fmla="*/ 0 60000 65536"/>
              <a:gd name="T21" fmla="*/ 0 w 13"/>
              <a:gd name="T22" fmla="*/ 0 h 31"/>
              <a:gd name="T23" fmla="*/ 13 w 1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31">
                <a:moveTo>
                  <a:pt x="13" y="0"/>
                </a:moveTo>
                <a:lnTo>
                  <a:pt x="13" y="31"/>
                </a:lnTo>
                <a:lnTo>
                  <a:pt x="0" y="31"/>
                </a:lnTo>
                <a:lnTo>
                  <a:pt x="0" y="0"/>
                </a:lnTo>
                <a:lnTo>
                  <a:pt x="13" y="0"/>
                </a:lnTo>
                <a:close/>
              </a:path>
            </a:pathLst>
          </a:custGeom>
          <a:solidFill>
            <a:srgbClr val="000000"/>
          </a:solidFill>
          <a:ln w="0">
            <a:solidFill>
              <a:srgbClr val="000000"/>
            </a:solidFill>
            <a:round/>
            <a:headEnd/>
            <a:tailEnd/>
          </a:ln>
        </p:spPr>
        <p:txBody>
          <a:bodyPr/>
          <a:lstStyle/>
          <a:p>
            <a:endParaRPr lang="en-US"/>
          </a:p>
        </p:txBody>
      </p:sp>
      <p:sp>
        <p:nvSpPr>
          <p:cNvPr id="178253" name="Freeform 1099"/>
          <p:cNvSpPr>
            <a:spLocks noChangeAspect="1"/>
          </p:cNvSpPr>
          <p:nvPr/>
        </p:nvSpPr>
        <p:spPr bwMode="auto">
          <a:xfrm>
            <a:off x="8256588" y="4030663"/>
            <a:ext cx="3175" cy="9525"/>
          </a:xfrm>
          <a:custGeom>
            <a:avLst/>
            <a:gdLst>
              <a:gd name="T0" fmla="*/ 2147483647 w 13"/>
              <a:gd name="T1" fmla="*/ 0 h 31"/>
              <a:gd name="T2" fmla="*/ 2147483647 w 13"/>
              <a:gd name="T3" fmla="*/ 2147483647 h 31"/>
              <a:gd name="T4" fmla="*/ 0 w 13"/>
              <a:gd name="T5" fmla="*/ 2147483647 h 31"/>
              <a:gd name="T6" fmla="*/ 0 w 13"/>
              <a:gd name="T7" fmla="*/ 2147483647 h 31"/>
              <a:gd name="T8" fmla="*/ 0 w 13"/>
              <a:gd name="T9" fmla="*/ 0 h 31"/>
              <a:gd name="T10" fmla="*/ 0 w 13"/>
              <a:gd name="T11" fmla="*/ 0 h 31"/>
              <a:gd name="T12" fmla="*/ 2147483647 w 13"/>
              <a:gd name="T13" fmla="*/ 0 h 31"/>
              <a:gd name="T14" fmla="*/ 0 60000 65536"/>
              <a:gd name="T15" fmla="*/ 0 60000 65536"/>
              <a:gd name="T16" fmla="*/ 0 60000 65536"/>
              <a:gd name="T17" fmla="*/ 0 60000 65536"/>
              <a:gd name="T18" fmla="*/ 0 60000 65536"/>
              <a:gd name="T19" fmla="*/ 0 60000 65536"/>
              <a:gd name="T20" fmla="*/ 0 60000 65536"/>
              <a:gd name="T21" fmla="*/ 0 w 13"/>
              <a:gd name="T22" fmla="*/ 0 h 31"/>
              <a:gd name="T23" fmla="*/ 13 w 1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31">
                <a:moveTo>
                  <a:pt x="13" y="0"/>
                </a:moveTo>
                <a:lnTo>
                  <a:pt x="13" y="31"/>
                </a:lnTo>
                <a:lnTo>
                  <a:pt x="0" y="31"/>
                </a:lnTo>
                <a:lnTo>
                  <a:pt x="0" y="0"/>
                </a:lnTo>
                <a:lnTo>
                  <a:pt x="13" y="0"/>
                </a:lnTo>
                <a:close/>
              </a:path>
            </a:pathLst>
          </a:custGeom>
          <a:solidFill>
            <a:srgbClr val="000000"/>
          </a:solidFill>
          <a:ln w="0">
            <a:solidFill>
              <a:srgbClr val="000000"/>
            </a:solidFill>
            <a:round/>
            <a:headEnd/>
            <a:tailEnd/>
          </a:ln>
        </p:spPr>
        <p:txBody>
          <a:bodyPr/>
          <a:lstStyle/>
          <a:p>
            <a:endParaRPr lang="en-US"/>
          </a:p>
        </p:txBody>
      </p:sp>
      <p:sp>
        <p:nvSpPr>
          <p:cNvPr id="178254" name="Freeform 1100"/>
          <p:cNvSpPr>
            <a:spLocks noChangeAspect="1"/>
          </p:cNvSpPr>
          <p:nvPr/>
        </p:nvSpPr>
        <p:spPr bwMode="auto">
          <a:xfrm>
            <a:off x="8251825" y="4030663"/>
            <a:ext cx="4763" cy="9525"/>
          </a:xfrm>
          <a:custGeom>
            <a:avLst/>
            <a:gdLst>
              <a:gd name="T0" fmla="*/ 2147483647 w 13"/>
              <a:gd name="T1" fmla="*/ 0 h 31"/>
              <a:gd name="T2" fmla="*/ 2147483647 w 13"/>
              <a:gd name="T3" fmla="*/ 2147483647 h 31"/>
              <a:gd name="T4" fmla="*/ 0 w 13"/>
              <a:gd name="T5" fmla="*/ 2147483647 h 31"/>
              <a:gd name="T6" fmla="*/ 0 w 13"/>
              <a:gd name="T7" fmla="*/ 2147483647 h 31"/>
              <a:gd name="T8" fmla="*/ 0 w 13"/>
              <a:gd name="T9" fmla="*/ 0 h 31"/>
              <a:gd name="T10" fmla="*/ 0 w 13"/>
              <a:gd name="T11" fmla="*/ 0 h 31"/>
              <a:gd name="T12" fmla="*/ 2147483647 w 13"/>
              <a:gd name="T13" fmla="*/ 0 h 31"/>
              <a:gd name="T14" fmla="*/ 0 60000 65536"/>
              <a:gd name="T15" fmla="*/ 0 60000 65536"/>
              <a:gd name="T16" fmla="*/ 0 60000 65536"/>
              <a:gd name="T17" fmla="*/ 0 60000 65536"/>
              <a:gd name="T18" fmla="*/ 0 60000 65536"/>
              <a:gd name="T19" fmla="*/ 0 60000 65536"/>
              <a:gd name="T20" fmla="*/ 0 60000 65536"/>
              <a:gd name="T21" fmla="*/ 0 w 13"/>
              <a:gd name="T22" fmla="*/ 0 h 31"/>
              <a:gd name="T23" fmla="*/ 13 w 1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31">
                <a:moveTo>
                  <a:pt x="13" y="0"/>
                </a:moveTo>
                <a:lnTo>
                  <a:pt x="13" y="31"/>
                </a:lnTo>
                <a:lnTo>
                  <a:pt x="0" y="31"/>
                </a:lnTo>
                <a:lnTo>
                  <a:pt x="0" y="0"/>
                </a:lnTo>
                <a:lnTo>
                  <a:pt x="13" y="0"/>
                </a:lnTo>
                <a:close/>
              </a:path>
            </a:pathLst>
          </a:custGeom>
          <a:solidFill>
            <a:srgbClr val="000000"/>
          </a:solidFill>
          <a:ln w="0">
            <a:solidFill>
              <a:srgbClr val="000000"/>
            </a:solidFill>
            <a:round/>
            <a:headEnd/>
            <a:tailEnd/>
          </a:ln>
        </p:spPr>
        <p:txBody>
          <a:bodyPr/>
          <a:lstStyle/>
          <a:p>
            <a:endParaRPr lang="en-US"/>
          </a:p>
        </p:txBody>
      </p:sp>
      <p:sp>
        <p:nvSpPr>
          <p:cNvPr id="178255" name="Rectangle 1101"/>
          <p:cNvSpPr>
            <a:spLocks noChangeAspect="1" noChangeArrowheads="1"/>
          </p:cNvSpPr>
          <p:nvPr/>
        </p:nvSpPr>
        <p:spPr bwMode="auto">
          <a:xfrm>
            <a:off x="8247063" y="4030663"/>
            <a:ext cx="4762" cy="9525"/>
          </a:xfrm>
          <a:prstGeom prst="rect">
            <a:avLst/>
          </a:prstGeom>
          <a:solidFill>
            <a:srgbClr val="000000"/>
          </a:solidFill>
          <a:ln w="0">
            <a:solidFill>
              <a:srgbClr val="000000"/>
            </a:solidFill>
            <a:miter lim="800000"/>
            <a:headEnd/>
            <a:tailEnd/>
          </a:ln>
        </p:spPr>
        <p:txBody>
          <a:bodyPr/>
          <a:lstStyle/>
          <a:p>
            <a:endParaRPr lang="en-US"/>
          </a:p>
        </p:txBody>
      </p:sp>
      <p:sp>
        <p:nvSpPr>
          <p:cNvPr id="178256" name="Freeform 1102"/>
          <p:cNvSpPr>
            <a:spLocks noChangeAspect="1"/>
          </p:cNvSpPr>
          <p:nvPr/>
        </p:nvSpPr>
        <p:spPr bwMode="auto">
          <a:xfrm>
            <a:off x="8442325" y="4110038"/>
            <a:ext cx="9525" cy="9525"/>
          </a:xfrm>
          <a:custGeom>
            <a:avLst/>
            <a:gdLst>
              <a:gd name="T0" fmla="*/ 0 w 19"/>
              <a:gd name="T1" fmla="*/ 0 h 22"/>
              <a:gd name="T2" fmla="*/ 2147483647 w 19"/>
              <a:gd name="T3" fmla="*/ 2147483647 h 22"/>
              <a:gd name="T4" fmla="*/ 0 w 19"/>
              <a:gd name="T5" fmla="*/ 0 h 22"/>
              <a:gd name="T6" fmla="*/ 0 60000 65536"/>
              <a:gd name="T7" fmla="*/ 0 60000 65536"/>
              <a:gd name="T8" fmla="*/ 0 60000 65536"/>
              <a:gd name="T9" fmla="*/ 0 w 19"/>
              <a:gd name="T10" fmla="*/ 0 h 22"/>
              <a:gd name="T11" fmla="*/ 19 w 19"/>
              <a:gd name="T12" fmla="*/ 22 h 22"/>
            </a:gdLst>
            <a:ahLst/>
            <a:cxnLst>
              <a:cxn ang="T6">
                <a:pos x="T0" y="T1"/>
              </a:cxn>
              <a:cxn ang="T7">
                <a:pos x="T2" y="T3"/>
              </a:cxn>
              <a:cxn ang="T8">
                <a:pos x="T4" y="T5"/>
              </a:cxn>
            </a:cxnLst>
            <a:rect l="T9" t="T10" r="T11" b="T12"/>
            <a:pathLst>
              <a:path w="19" h="22">
                <a:moveTo>
                  <a:pt x="0" y="0"/>
                </a:moveTo>
                <a:lnTo>
                  <a:pt x="19" y="22"/>
                </a:lnTo>
                <a:lnTo>
                  <a:pt x="0" y="0"/>
                </a:lnTo>
                <a:close/>
              </a:path>
            </a:pathLst>
          </a:custGeom>
          <a:solidFill>
            <a:srgbClr val="000000"/>
          </a:solidFill>
          <a:ln w="0">
            <a:solidFill>
              <a:srgbClr val="000000"/>
            </a:solidFill>
            <a:round/>
            <a:headEnd/>
            <a:tailEnd/>
          </a:ln>
        </p:spPr>
        <p:txBody>
          <a:bodyPr/>
          <a:lstStyle/>
          <a:p>
            <a:endParaRPr lang="en-US"/>
          </a:p>
        </p:txBody>
      </p:sp>
      <p:sp>
        <p:nvSpPr>
          <p:cNvPr id="178257" name="Freeform 1103"/>
          <p:cNvSpPr>
            <a:spLocks noChangeAspect="1"/>
          </p:cNvSpPr>
          <p:nvPr/>
        </p:nvSpPr>
        <p:spPr bwMode="auto">
          <a:xfrm>
            <a:off x="8305800" y="4187825"/>
            <a:ext cx="1588" cy="11113"/>
          </a:xfrm>
          <a:custGeom>
            <a:avLst/>
            <a:gdLst>
              <a:gd name="T0" fmla="*/ 2147483647 w 4"/>
              <a:gd name="T1" fmla="*/ 2147483647 h 31"/>
              <a:gd name="T2" fmla="*/ 0 w 4"/>
              <a:gd name="T3" fmla="*/ 0 h 31"/>
              <a:gd name="T4" fmla="*/ 2147483647 w 4"/>
              <a:gd name="T5" fmla="*/ 2147483647 h 31"/>
              <a:gd name="T6" fmla="*/ 0 60000 65536"/>
              <a:gd name="T7" fmla="*/ 0 60000 65536"/>
              <a:gd name="T8" fmla="*/ 0 60000 65536"/>
              <a:gd name="T9" fmla="*/ 0 w 4"/>
              <a:gd name="T10" fmla="*/ 0 h 31"/>
              <a:gd name="T11" fmla="*/ 4 w 4"/>
              <a:gd name="T12" fmla="*/ 31 h 31"/>
            </a:gdLst>
            <a:ahLst/>
            <a:cxnLst>
              <a:cxn ang="T6">
                <a:pos x="T0" y="T1"/>
              </a:cxn>
              <a:cxn ang="T7">
                <a:pos x="T2" y="T3"/>
              </a:cxn>
              <a:cxn ang="T8">
                <a:pos x="T4" y="T5"/>
              </a:cxn>
            </a:cxnLst>
            <a:rect l="T9" t="T10" r="T11" b="T12"/>
            <a:pathLst>
              <a:path w="4" h="31">
                <a:moveTo>
                  <a:pt x="4" y="31"/>
                </a:moveTo>
                <a:lnTo>
                  <a:pt x="0" y="0"/>
                </a:lnTo>
                <a:lnTo>
                  <a:pt x="4" y="31"/>
                </a:lnTo>
                <a:close/>
              </a:path>
            </a:pathLst>
          </a:custGeom>
          <a:solidFill>
            <a:srgbClr val="000000"/>
          </a:solidFill>
          <a:ln w="0">
            <a:solidFill>
              <a:srgbClr val="000000"/>
            </a:solidFill>
            <a:round/>
            <a:headEnd/>
            <a:tailEnd/>
          </a:ln>
        </p:spPr>
        <p:txBody>
          <a:bodyPr/>
          <a:lstStyle/>
          <a:p>
            <a:endParaRPr lang="en-US"/>
          </a:p>
        </p:txBody>
      </p:sp>
      <p:sp>
        <p:nvSpPr>
          <p:cNvPr id="178258" name="Freeform 1104"/>
          <p:cNvSpPr>
            <a:spLocks noChangeAspect="1"/>
          </p:cNvSpPr>
          <p:nvPr/>
        </p:nvSpPr>
        <p:spPr bwMode="auto">
          <a:xfrm>
            <a:off x="8429625" y="4110038"/>
            <a:ext cx="22225" cy="23812"/>
          </a:xfrm>
          <a:custGeom>
            <a:avLst/>
            <a:gdLst>
              <a:gd name="T0" fmla="*/ 2147483647 w 56"/>
              <a:gd name="T1" fmla="*/ 0 h 68"/>
              <a:gd name="T2" fmla="*/ 2147483647 w 56"/>
              <a:gd name="T3" fmla="*/ 2147483647 h 68"/>
              <a:gd name="T4" fmla="*/ 0 w 56"/>
              <a:gd name="T5" fmla="*/ 2147483647 h 68"/>
              <a:gd name="T6" fmla="*/ 2147483647 w 56"/>
              <a:gd name="T7" fmla="*/ 2147483647 h 68"/>
              <a:gd name="T8" fmla="*/ 2147483647 w 56"/>
              <a:gd name="T9" fmla="*/ 2147483647 h 68"/>
              <a:gd name="T10" fmla="*/ 2147483647 w 56"/>
              <a:gd name="T11" fmla="*/ 2147483647 h 68"/>
              <a:gd name="T12" fmla="*/ 2147483647 w 56"/>
              <a:gd name="T13" fmla="*/ 0 h 68"/>
              <a:gd name="T14" fmla="*/ 0 60000 65536"/>
              <a:gd name="T15" fmla="*/ 0 60000 65536"/>
              <a:gd name="T16" fmla="*/ 0 60000 65536"/>
              <a:gd name="T17" fmla="*/ 0 60000 65536"/>
              <a:gd name="T18" fmla="*/ 0 60000 65536"/>
              <a:gd name="T19" fmla="*/ 0 60000 65536"/>
              <a:gd name="T20" fmla="*/ 0 60000 65536"/>
              <a:gd name="T21" fmla="*/ 0 w 56"/>
              <a:gd name="T22" fmla="*/ 0 h 68"/>
              <a:gd name="T23" fmla="*/ 56 w 56"/>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68">
                <a:moveTo>
                  <a:pt x="37" y="0"/>
                </a:moveTo>
                <a:lnTo>
                  <a:pt x="56" y="22"/>
                </a:lnTo>
                <a:lnTo>
                  <a:pt x="0" y="68"/>
                </a:lnTo>
                <a:lnTo>
                  <a:pt x="21" y="53"/>
                </a:lnTo>
                <a:lnTo>
                  <a:pt x="2" y="28"/>
                </a:lnTo>
                <a:lnTo>
                  <a:pt x="23" y="12"/>
                </a:lnTo>
                <a:lnTo>
                  <a:pt x="37" y="0"/>
                </a:lnTo>
                <a:close/>
              </a:path>
            </a:pathLst>
          </a:custGeom>
          <a:solidFill>
            <a:srgbClr val="000000"/>
          </a:solidFill>
          <a:ln w="0">
            <a:solidFill>
              <a:srgbClr val="000000"/>
            </a:solidFill>
            <a:round/>
            <a:headEnd/>
            <a:tailEnd/>
          </a:ln>
        </p:spPr>
        <p:txBody>
          <a:bodyPr/>
          <a:lstStyle/>
          <a:p>
            <a:endParaRPr lang="en-US"/>
          </a:p>
        </p:txBody>
      </p:sp>
      <p:sp>
        <p:nvSpPr>
          <p:cNvPr id="178259" name="Freeform 1105"/>
          <p:cNvSpPr>
            <a:spLocks noChangeAspect="1"/>
          </p:cNvSpPr>
          <p:nvPr/>
        </p:nvSpPr>
        <p:spPr bwMode="auto">
          <a:xfrm>
            <a:off x="8415338" y="4121150"/>
            <a:ext cx="22225" cy="19050"/>
          </a:xfrm>
          <a:custGeom>
            <a:avLst/>
            <a:gdLst>
              <a:gd name="T0" fmla="*/ 2147483647 w 65"/>
              <a:gd name="T1" fmla="*/ 0 h 60"/>
              <a:gd name="T2" fmla="*/ 2147483647 w 65"/>
              <a:gd name="T3" fmla="*/ 2147483647 h 60"/>
              <a:gd name="T4" fmla="*/ 2147483647 w 65"/>
              <a:gd name="T5" fmla="*/ 2147483647 h 60"/>
              <a:gd name="T6" fmla="*/ 2147483647 w 65"/>
              <a:gd name="T7" fmla="*/ 2147483647 h 60"/>
              <a:gd name="T8" fmla="*/ 0 w 65"/>
              <a:gd name="T9" fmla="*/ 2147483647 h 60"/>
              <a:gd name="T10" fmla="*/ 0 w 65"/>
              <a:gd name="T11" fmla="*/ 2147483647 h 60"/>
              <a:gd name="T12" fmla="*/ 2147483647 w 65"/>
              <a:gd name="T13" fmla="*/ 0 h 60"/>
              <a:gd name="T14" fmla="*/ 0 60000 65536"/>
              <a:gd name="T15" fmla="*/ 0 60000 65536"/>
              <a:gd name="T16" fmla="*/ 0 60000 65536"/>
              <a:gd name="T17" fmla="*/ 0 60000 65536"/>
              <a:gd name="T18" fmla="*/ 0 60000 65536"/>
              <a:gd name="T19" fmla="*/ 0 60000 65536"/>
              <a:gd name="T20" fmla="*/ 0 60000 65536"/>
              <a:gd name="T21" fmla="*/ 0 w 65"/>
              <a:gd name="T22" fmla="*/ 0 h 60"/>
              <a:gd name="T23" fmla="*/ 65 w 65"/>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60">
                <a:moveTo>
                  <a:pt x="46" y="0"/>
                </a:moveTo>
                <a:lnTo>
                  <a:pt x="65" y="25"/>
                </a:lnTo>
                <a:lnTo>
                  <a:pt x="19" y="60"/>
                </a:lnTo>
                <a:lnTo>
                  <a:pt x="0" y="35"/>
                </a:lnTo>
                <a:lnTo>
                  <a:pt x="46" y="0"/>
                </a:lnTo>
                <a:close/>
              </a:path>
            </a:pathLst>
          </a:custGeom>
          <a:solidFill>
            <a:srgbClr val="000000"/>
          </a:solidFill>
          <a:ln w="0">
            <a:solidFill>
              <a:srgbClr val="000000"/>
            </a:solidFill>
            <a:round/>
            <a:headEnd/>
            <a:tailEnd/>
          </a:ln>
        </p:spPr>
        <p:txBody>
          <a:bodyPr/>
          <a:lstStyle/>
          <a:p>
            <a:endParaRPr lang="en-US"/>
          </a:p>
        </p:txBody>
      </p:sp>
      <p:sp>
        <p:nvSpPr>
          <p:cNvPr id="178260" name="Freeform 1106"/>
          <p:cNvSpPr>
            <a:spLocks noChangeAspect="1"/>
          </p:cNvSpPr>
          <p:nvPr/>
        </p:nvSpPr>
        <p:spPr bwMode="auto">
          <a:xfrm>
            <a:off x="8394700" y="4132263"/>
            <a:ext cx="26988" cy="23812"/>
          </a:xfrm>
          <a:custGeom>
            <a:avLst/>
            <a:gdLst>
              <a:gd name="T0" fmla="*/ 2147483647 w 78"/>
              <a:gd name="T1" fmla="*/ 0 h 63"/>
              <a:gd name="T2" fmla="*/ 2147483647 w 78"/>
              <a:gd name="T3" fmla="*/ 2147483647 h 63"/>
              <a:gd name="T4" fmla="*/ 2147483647 w 78"/>
              <a:gd name="T5" fmla="*/ 2147483647 h 63"/>
              <a:gd name="T6" fmla="*/ 2147483647 w 78"/>
              <a:gd name="T7" fmla="*/ 2147483647 h 63"/>
              <a:gd name="T8" fmla="*/ 2147483647 w 78"/>
              <a:gd name="T9" fmla="*/ 2147483647 h 63"/>
              <a:gd name="T10" fmla="*/ 0 w 78"/>
              <a:gd name="T11" fmla="*/ 2147483647 h 63"/>
              <a:gd name="T12" fmla="*/ 2147483647 w 78"/>
              <a:gd name="T13" fmla="*/ 0 h 63"/>
              <a:gd name="T14" fmla="*/ 0 60000 65536"/>
              <a:gd name="T15" fmla="*/ 0 60000 65536"/>
              <a:gd name="T16" fmla="*/ 0 60000 65536"/>
              <a:gd name="T17" fmla="*/ 0 60000 65536"/>
              <a:gd name="T18" fmla="*/ 0 60000 65536"/>
              <a:gd name="T19" fmla="*/ 0 60000 65536"/>
              <a:gd name="T20" fmla="*/ 0 60000 65536"/>
              <a:gd name="T21" fmla="*/ 0 w 78"/>
              <a:gd name="T22" fmla="*/ 0 h 63"/>
              <a:gd name="T23" fmla="*/ 78 w 78"/>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63">
                <a:moveTo>
                  <a:pt x="59" y="0"/>
                </a:moveTo>
                <a:lnTo>
                  <a:pt x="78" y="25"/>
                </a:lnTo>
                <a:lnTo>
                  <a:pt x="36" y="57"/>
                </a:lnTo>
                <a:lnTo>
                  <a:pt x="26" y="63"/>
                </a:lnTo>
                <a:lnTo>
                  <a:pt x="10" y="38"/>
                </a:lnTo>
                <a:lnTo>
                  <a:pt x="0" y="45"/>
                </a:lnTo>
                <a:lnTo>
                  <a:pt x="59" y="0"/>
                </a:lnTo>
                <a:close/>
              </a:path>
            </a:pathLst>
          </a:custGeom>
          <a:solidFill>
            <a:srgbClr val="000000"/>
          </a:solidFill>
          <a:ln w="0">
            <a:solidFill>
              <a:srgbClr val="000000"/>
            </a:solidFill>
            <a:round/>
            <a:headEnd/>
            <a:tailEnd/>
          </a:ln>
        </p:spPr>
        <p:txBody>
          <a:bodyPr/>
          <a:lstStyle/>
          <a:p>
            <a:endParaRPr lang="en-US"/>
          </a:p>
        </p:txBody>
      </p:sp>
      <p:sp>
        <p:nvSpPr>
          <p:cNvPr id="178261" name="Freeform 1107"/>
          <p:cNvSpPr>
            <a:spLocks noChangeAspect="1"/>
          </p:cNvSpPr>
          <p:nvPr/>
        </p:nvSpPr>
        <p:spPr bwMode="auto">
          <a:xfrm>
            <a:off x="8377238" y="4146550"/>
            <a:ext cx="25400" cy="20638"/>
          </a:xfrm>
          <a:custGeom>
            <a:avLst/>
            <a:gdLst>
              <a:gd name="T0" fmla="*/ 2147483647 w 71"/>
              <a:gd name="T1" fmla="*/ 0 h 67"/>
              <a:gd name="T2" fmla="*/ 2147483647 w 71"/>
              <a:gd name="T3" fmla="*/ 2147483647 h 67"/>
              <a:gd name="T4" fmla="*/ 2147483647 w 71"/>
              <a:gd name="T5" fmla="*/ 2147483647 h 67"/>
              <a:gd name="T6" fmla="*/ 2147483647 w 71"/>
              <a:gd name="T7" fmla="*/ 2147483647 h 67"/>
              <a:gd name="T8" fmla="*/ 0 w 71"/>
              <a:gd name="T9" fmla="*/ 2147483647 h 67"/>
              <a:gd name="T10" fmla="*/ 2147483647 w 71"/>
              <a:gd name="T11" fmla="*/ 2147483647 h 67"/>
              <a:gd name="T12" fmla="*/ 2147483647 w 71"/>
              <a:gd name="T13" fmla="*/ 0 h 67"/>
              <a:gd name="T14" fmla="*/ 0 60000 65536"/>
              <a:gd name="T15" fmla="*/ 0 60000 65536"/>
              <a:gd name="T16" fmla="*/ 0 60000 65536"/>
              <a:gd name="T17" fmla="*/ 0 60000 65536"/>
              <a:gd name="T18" fmla="*/ 0 60000 65536"/>
              <a:gd name="T19" fmla="*/ 0 60000 65536"/>
              <a:gd name="T20" fmla="*/ 0 60000 65536"/>
              <a:gd name="T21" fmla="*/ 0 w 71"/>
              <a:gd name="T22" fmla="*/ 0 h 67"/>
              <a:gd name="T23" fmla="*/ 71 w 71"/>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 h="67">
                <a:moveTo>
                  <a:pt x="55" y="0"/>
                </a:moveTo>
                <a:lnTo>
                  <a:pt x="71" y="25"/>
                </a:lnTo>
                <a:lnTo>
                  <a:pt x="10" y="67"/>
                </a:lnTo>
                <a:lnTo>
                  <a:pt x="14" y="64"/>
                </a:lnTo>
                <a:lnTo>
                  <a:pt x="0" y="37"/>
                </a:lnTo>
                <a:lnTo>
                  <a:pt x="4" y="33"/>
                </a:lnTo>
                <a:lnTo>
                  <a:pt x="55" y="0"/>
                </a:lnTo>
                <a:close/>
              </a:path>
            </a:pathLst>
          </a:custGeom>
          <a:solidFill>
            <a:srgbClr val="000000"/>
          </a:solidFill>
          <a:ln w="0">
            <a:solidFill>
              <a:srgbClr val="000000"/>
            </a:solidFill>
            <a:round/>
            <a:headEnd/>
            <a:tailEnd/>
          </a:ln>
        </p:spPr>
        <p:txBody>
          <a:bodyPr/>
          <a:lstStyle/>
          <a:p>
            <a:endParaRPr lang="en-US"/>
          </a:p>
        </p:txBody>
      </p:sp>
      <p:sp>
        <p:nvSpPr>
          <p:cNvPr id="178262" name="Freeform 1108"/>
          <p:cNvSpPr>
            <a:spLocks noChangeAspect="1"/>
          </p:cNvSpPr>
          <p:nvPr/>
        </p:nvSpPr>
        <p:spPr bwMode="auto">
          <a:xfrm>
            <a:off x="8358188" y="4157663"/>
            <a:ext cx="26987" cy="22225"/>
          </a:xfrm>
          <a:custGeom>
            <a:avLst/>
            <a:gdLst>
              <a:gd name="T0" fmla="*/ 2147483647 w 78"/>
              <a:gd name="T1" fmla="*/ 0 h 61"/>
              <a:gd name="T2" fmla="*/ 2147483647 w 78"/>
              <a:gd name="T3" fmla="*/ 2147483647 h 61"/>
              <a:gd name="T4" fmla="*/ 2147483647 w 78"/>
              <a:gd name="T5" fmla="*/ 2147483647 h 61"/>
              <a:gd name="T6" fmla="*/ 2147483647 w 78"/>
              <a:gd name="T7" fmla="*/ 2147483647 h 61"/>
              <a:gd name="T8" fmla="*/ 2147483647 w 78"/>
              <a:gd name="T9" fmla="*/ 2147483647 h 61"/>
              <a:gd name="T10" fmla="*/ 0 w 78"/>
              <a:gd name="T11" fmla="*/ 2147483647 h 61"/>
              <a:gd name="T12" fmla="*/ 2147483647 w 78"/>
              <a:gd name="T13" fmla="*/ 0 h 61"/>
              <a:gd name="T14" fmla="*/ 0 60000 65536"/>
              <a:gd name="T15" fmla="*/ 0 60000 65536"/>
              <a:gd name="T16" fmla="*/ 0 60000 65536"/>
              <a:gd name="T17" fmla="*/ 0 60000 65536"/>
              <a:gd name="T18" fmla="*/ 0 60000 65536"/>
              <a:gd name="T19" fmla="*/ 0 60000 65536"/>
              <a:gd name="T20" fmla="*/ 0 60000 65536"/>
              <a:gd name="T21" fmla="*/ 0 w 78"/>
              <a:gd name="T22" fmla="*/ 0 h 61"/>
              <a:gd name="T23" fmla="*/ 78 w 78"/>
              <a:gd name="T24" fmla="*/ 61 h 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61">
                <a:moveTo>
                  <a:pt x="64" y="0"/>
                </a:moveTo>
                <a:lnTo>
                  <a:pt x="78" y="27"/>
                </a:lnTo>
                <a:lnTo>
                  <a:pt x="25" y="58"/>
                </a:lnTo>
                <a:lnTo>
                  <a:pt x="19" y="61"/>
                </a:lnTo>
                <a:lnTo>
                  <a:pt x="6" y="34"/>
                </a:lnTo>
                <a:lnTo>
                  <a:pt x="0" y="37"/>
                </a:lnTo>
                <a:lnTo>
                  <a:pt x="64" y="0"/>
                </a:lnTo>
                <a:close/>
              </a:path>
            </a:pathLst>
          </a:custGeom>
          <a:solidFill>
            <a:srgbClr val="000000"/>
          </a:solidFill>
          <a:ln w="0">
            <a:solidFill>
              <a:srgbClr val="000000"/>
            </a:solidFill>
            <a:round/>
            <a:headEnd/>
            <a:tailEnd/>
          </a:ln>
        </p:spPr>
        <p:txBody>
          <a:bodyPr/>
          <a:lstStyle/>
          <a:p>
            <a:endParaRPr lang="en-US"/>
          </a:p>
        </p:txBody>
      </p:sp>
      <p:sp>
        <p:nvSpPr>
          <p:cNvPr id="178263" name="Freeform 1109"/>
          <p:cNvSpPr>
            <a:spLocks noChangeAspect="1"/>
          </p:cNvSpPr>
          <p:nvPr/>
        </p:nvSpPr>
        <p:spPr bwMode="auto">
          <a:xfrm>
            <a:off x="8340725" y="4170363"/>
            <a:ext cx="23813" cy="19050"/>
          </a:xfrm>
          <a:custGeom>
            <a:avLst/>
            <a:gdLst>
              <a:gd name="T0" fmla="*/ 2147483647 w 69"/>
              <a:gd name="T1" fmla="*/ 0 h 57"/>
              <a:gd name="T2" fmla="*/ 2147483647 w 69"/>
              <a:gd name="T3" fmla="*/ 2147483647 h 57"/>
              <a:gd name="T4" fmla="*/ 2147483647 w 69"/>
              <a:gd name="T5" fmla="*/ 2147483647 h 57"/>
              <a:gd name="T6" fmla="*/ 2147483647 w 69"/>
              <a:gd name="T7" fmla="*/ 2147483647 h 57"/>
              <a:gd name="T8" fmla="*/ 0 w 69"/>
              <a:gd name="T9" fmla="*/ 2147483647 h 57"/>
              <a:gd name="T10" fmla="*/ 2147483647 w 69"/>
              <a:gd name="T11" fmla="*/ 2147483647 h 57"/>
              <a:gd name="T12" fmla="*/ 2147483647 w 69"/>
              <a:gd name="T13" fmla="*/ 0 h 57"/>
              <a:gd name="T14" fmla="*/ 0 60000 65536"/>
              <a:gd name="T15" fmla="*/ 0 60000 65536"/>
              <a:gd name="T16" fmla="*/ 0 60000 65536"/>
              <a:gd name="T17" fmla="*/ 0 60000 65536"/>
              <a:gd name="T18" fmla="*/ 0 60000 65536"/>
              <a:gd name="T19" fmla="*/ 0 60000 65536"/>
              <a:gd name="T20" fmla="*/ 0 60000 65536"/>
              <a:gd name="T21" fmla="*/ 0 w 69"/>
              <a:gd name="T22" fmla="*/ 0 h 57"/>
              <a:gd name="T23" fmla="*/ 69 w 69"/>
              <a:gd name="T24" fmla="*/ 57 h 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57">
                <a:moveTo>
                  <a:pt x="56" y="0"/>
                </a:moveTo>
                <a:lnTo>
                  <a:pt x="69" y="27"/>
                </a:lnTo>
                <a:lnTo>
                  <a:pt x="7" y="57"/>
                </a:lnTo>
                <a:lnTo>
                  <a:pt x="11" y="56"/>
                </a:lnTo>
                <a:lnTo>
                  <a:pt x="0" y="27"/>
                </a:lnTo>
                <a:lnTo>
                  <a:pt x="5" y="26"/>
                </a:lnTo>
                <a:lnTo>
                  <a:pt x="56" y="0"/>
                </a:lnTo>
                <a:close/>
              </a:path>
            </a:pathLst>
          </a:custGeom>
          <a:solidFill>
            <a:srgbClr val="000000"/>
          </a:solidFill>
          <a:ln w="0">
            <a:solidFill>
              <a:srgbClr val="000000"/>
            </a:solidFill>
            <a:round/>
            <a:headEnd/>
            <a:tailEnd/>
          </a:ln>
        </p:spPr>
        <p:txBody>
          <a:bodyPr/>
          <a:lstStyle/>
          <a:p>
            <a:endParaRPr lang="en-US"/>
          </a:p>
        </p:txBody>
      </p:sp>
      <p:sp>
        <p:nvSpPr>
          <p:cNvPr id="178264" name="Freeform 1110"/>
          <p:cNvSpPr>
            <a:spLocks noChangeAspect="1"/>
          </p:cNvSpPr>
          <p:nvPr/>
        </p:nvSpPr>
        <p:spPr bwMode="auto">
          <a:xfrm>
            <a:off x="8323263" y="4179888"/>
            <a:ext cx="19050" cy="17462"/>
          </a:xfrm>
          <a:custGeom>
            <a:avLst/>
            <a:gdLst>
              <a:gd name="T0" fmla="*/ 2147483647 w 60"/>
              <a:gd name="T1" fmla="*/ 0 h 49"/>
              <a:gd name="T2" fmla="*/ 2147483647 w 60"/>
              <a:gd name="T3" fmla="*/ 2147483647 h 49"/>
              <a:gd name="T4" fmla="*/ 2147483647 w 60"/>
              <a:gd name="T5" fmla="*/ 2147483647 h 49"/>
              <a:gd name="T6" fmla="*/ 2147483647 w 60"/>
              <a:gd name="T7" fmla="*/ 2147483647 h 49"/>
              <a:gd name="T8" fmla="*/ 0 w 60"/>
              <a:gd name="T9" fmla="*/ 2147483647 h 49"/>
              <a:gd name="T10" fmla="*/ 0 w 60"/>
              <a:gd name="T11" fmla="*/ 2147483647 h 49"/>
              <a:gd name="T12" fmla="*/ 2147483647 w 60"/>
              <a:gd name="T13" fmla="*/ 0 h 49"/>
              <a:gd name="T14" fmla="*/ 0 60000 65536"/>
              <a:gd name="T15" fmla="*/ 0 60000 65536"/>
              <a:gd name="T16" fmla="*/ 0 60000 65536"/>
              <a:gd name="T17" fmla="*/ 0 60000 65536"/>
              <a:gd name="T18" fmla="*/ 0 60000 65536"/>
              <a:gd name="T19" fmla="*/ 0 60000 65536"/>
              <a:gd name="T20" fmla="*/ 0 60000 65536"/>
              <a:gd name="T21" fmla="*/ 0 w 60"/>
              <a:gd name="T22" fmla="*/ 0 h 49"/>
              <a:gd name="T23" fmla="*/ 60 w 60"/>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49">
                <a:moveTo>
                  <a:pt x="49" y="0"/>
                </a:moveTo>
                <a:lnTo>
                  <a:pt x="60" y="29"/>
                </a:lnTo>
                <a:lnTo>
                  <a:pt x="4" y="49"/>
                </a:lnTo>
                <a:lnTo>
                  <a:pt x="0" y="17"/>
                </a:lnTo>
                <a:lnTo>
                  <a:pt x="49" y="0"/>
                </a:lnTo>
                <a:close/>
              </a:path>
            </a:pathLst>
          </a:custGeom>
          <a:solidFill>
            <a:srgbClr val="000000"/>
          </a:solidFill>
          <a:ln w="0">
            <a:solidFill>
              <a:srgbClr val="000000"/>
            </a:solidFill>
            <a:round/>
            <a:headEnd/>
            <a:tailEnd/>
          </a:ln>
        </p:spPr>
        <p:txBody>
          <a:bodyPr/>
          <a:lstStyle/>
          <a:p>
            <a:endParaRPr lang="en-US"/>
          </a:p>
        </p:txBody>
      </p:sp>
      <p:sp>
        <p:nvSpPr>
          <p:cNvPr id="178265" name="Freeform 1111"/>
          <p:cNvSpPr>
            <a:spLocks noChangeAspect="1"/>
          </p:cNvSpPr>
          <p:nvPr/>
        </p:nvSpPr>
        <p:spPr bwMode="auto">
          <a:xfrm>
            <a:off x="8305800" y="4186238"/>
            <a:ext cx="19050" cy="12700"/>
          </a:xfrm>
          <a:custGeom>
            <a:avLst/>
            <a:gdLst>
              <a:gd name="T0" fmla="*/ 2147483647 w 51"/>
              <a:gd name="T1" fmla="*/ 0 h 39"/>
              <a:gd name="T2" fmla="*/ 2147483647 w 51"/>
              <a:gd name="T3" fmla="*/ 2147483647 h 39"/>
              <a:gd name="T4" fmla="*/ 2147483647 w 51"/>
              <a:gd name="T5" fmla="*/ 2147483647 h 39"/>
              <a:gd name="T6" fmla="*/ 0 w 51"/>
              <a:gd name="T7" fmla="*/ 2147483647 h 39"/>
              <a:gd name="T8" fmla="*/ 2147483647 w 51"/>
              <a:gd name="T9" fmla="*/ 0 h 39"/>
              <a:gd name="T10" fmla="*/ 0 60000 65536"/>
              <a:gd name="T11" fmla="*/ 0 60000 65536"/>
              <a:gd name="T12" fmla="*/ 0 60000 65536"/>
              <a:gd name="T13" fmla="*/ 0 60000 65536"/>
              <a:gd name="T14" fmla="*/ 0 60000 65536"/>
              <a:gd name="T15" fmla="*/ 0 w 51"/>
              <a:gd name="T16" fmla="*/ 0 h 39"/>
              <a:gd name="T17" fmla="*/ 51 w 51"/>
              <a:gd name="T18" fmla="*/ 39 h 39"/>
            </a:gdLst>
            <a:ahLst/>
            <a:cxnLst>
              <a:cxn ang="T10">
                <a:pos x="T0" y="T1"/>
              </a:cxn>
              <a:cxn ang="T11">
                <a:pos x="T2" y="T3"/>
              </a:cxn>
              <a:cxn ang="T12">
                <a:pos x="T4" y="T5"/>
              </a:cxn>
              <a:cxn ang="T13">
                <a:pos x="T6" y="T7"/>
              </a:cxn>
              <a:cxn ang="T14">
                <a:pos x="T8" y="T9"/>
              </a:cxn>
            </a:cxnLst>
            <a:rect l="T15" t="T16" r="T17" b="T18"/>
            <a:pathLst>
              <a:path w="51" h="39">
                <a:moveTo>
                  <a:pt x="47" y="0"/>
                </a:moveTo>
                <a:lnTo>
                  <a:pt x="51" y="32"/>
                </a:lnTo>
                <a:lnTo>
                  <a:pt x="4" y="39"/>
                </a:lnTo>
                <a:lnTo>
                  <a:pt x="0" y="8"/>
                </a:lnTo>
                <a:lnTo>
                  <a:pt x="47" y="0"/>
                </a:lnTo>
                <a:close/>
              </a:path>
            </a:pathLst>
          </a:custGeom>
          <a:solidFill>
            <a:srgbClr val="000000"/>
          </a:solidFill>
          <a:ln w="0">
            <a:solidFill>
              <a:srgbClr val="000000"/>
            </a:solidFill>
            <a:round/>
            <a:headEnd/>
            <a:tailEnd/>
          </a:ln>
        </p:spPr>
        <p:txBody>
          <a:bodyPr/>
          <a:lstStyle/>
          <a:p>
            <a:endParaRPr lang="en-US"/>
          </a:p>
        </p:txBody>
      </p:sp>
      <p:sp>
        <p:nvSpPr>
          <p:cNvPr id="178266" name="Freeform 1112"/>
          <p:cNvSpPr>
            <a:spLocks noChangeAspect="1"/>
          </p:cNvSpPr>
          <p:nvPr/>
        </p:nvSpPr>
        <p:spPr bwMode="auto">
          <a:xfrm>
            <a:off x="8467725" y="4221163"/>
            <a:ext cx="7938" cy="4762"/>
          </a:xfrm>
          <a:custGeom>
            <a:avLst/>
            <a:gdLst>
              <a:gd name="T0" fmla="*/ 0 w 23"/>
              <a:gd name="T1" fmla="*/ 0 h 21"/>
              <a:gd name="T2" fmla="*/ 2147483647 w 23"/>
              <a:gd name="T3" fmla="*/ 2147483647 h 21"/>
              <a:gd name="T4" fmla="*/ 0 w 23"/>
              <a:gd name="T5" fmla="*/ 0 h 21"/>
              <a:gd name="T6" fmla="*/ 0 60000 65536"/>
              <a:gd name="T7" fmla="*/ 0 60000 65536"/>
              <a:gd name="T8" fmla="*/ 0 60000 65536"/>
              <a:gd name="T9" fmla="*/ 0 w 23"/>
              <a:gd name="T10" fmla="*/ 0 h 21"/>
              <a:gd name="T11" fmla="*/ 23 w 23"/>
              <a:gd name="T12" fmla="*/ 21 h 21"/>
            </a:gdLst>
            <a:ahLst/>
            <a:cxnLst>
              <a:cxn ang="T6">
                <a:pos x="T0" y="T1"/>
              </a:cxn>
              <a:cxn ang="T7">
                <a:pos x="T2" y="T3"/>
              </a:cxn>
              <a:cxn ang="T8">
                <a:pos x="T4" y="T5"/>
              </a:cxn>
            </a:cxnLst>
            <a:rect l="T9" t="T10" r="T11" b="T12"/>
            <a:pathLst>
              <a:path w="23" h="21">
                <a:moveTo>
                  <a:pt x="0" y="0"/>
                </a:moveTo>
                <a:lnTo>
                  <a:pt x="23" y="21"/>
                </a:lnTo>
                <a:lnTo>
                  <a:pt x="0" y="0"/>
                </a:lnTo>
                <a:close/>
              </a:path>
            </a:pathLst>
          </a:custGeom>
          <a:solidFill>
            <a:srgbClr val="000000"/>
          </a:solidFill>
          <a:ln w="0">
            <a:solidFill>
              <a:srgbClr val="000000"/>
            </a:solidFill>
            <a:round/>
            <a:headEnd/>
            <a:tailEnd/>
          </a:ln>
        </p:spPr>
        <p:txBody>
          <a:bodyPr/>
          <a:lstStyle/>
          <a:p>
            <a:endParaRPr lang="en-US"/>
          </a:p>
        </p:txBody>
      </p:sp>
      <p:sp>
        <p:nvSpPr>
          <p:cNvPr id="178267" name="Freeform 1113"/>
          <p:cNvSpPr>
            <a:spLocks noChangeAspect="1"/>
          </p:cNvSpPr>
          <p:nvPr/>
        </p:nvSpPr>
        <p:spPr bwMode="auto">
          <a:xfrm>
            <a:off x="8420100" y="4300538"/>
            <a:ext cx="7938" cy="6350"/>
          </a:xfrm>
          <a:custGeom>
            <a:avLst/>
            <a:gdLst>
              <a:gd name="T0" fmla="*/ 2147483647 w 27"/>
              <a:gd name="T1" fmla="*/ 2147483647 h 14"/>
              <a:gd name="T2" fmla="*/ 0 w 27"/>
              <a:gd name="T3" fmla="*/ 0 h 14"/>
              <a:gd name="T4" fmla="*/ 2147483647 w 27"/>
              <a:gd name="T5" fmla="*/ 2147483647 h 14"/>
              <a:gd name="T6" fmla="*/ 0 60000 65536"/>
              <a:gd name="T7" fmla="*/ 0 60000 65536"/>
              <a:gd name="T8" fmla="*/ 0 60000 65536"/>
              <a:gd name="T9" fmla="*/ 0 w 27"/>
              <a:gd name="T10" fmla="*/ 0 h 14"/>
              <a:gd name="T11" fmla="*/ 27 w 27"/>
              <a:gd name="T12" fmla="*/ 14 h 14"/>
            </a:gdLst>
            <a:ahLst/>
            <a:cxnLst>
              <a:cxn ang="T6">
                <a:pos x="T0" y="T1"/>
              </a:cxn>
              <a:cxn ang="T7">
                <a:pos x="T2" y="T3"/>
              </a:cxn>
              <a:cxn ang="T8">
                <a:pos x="T4" y="T5"/>
              </a:cxn>
            </a:cxnLst>
            <a:rect l="T9" t="T10" r="T11" b="T12"/>
            <a:pathLst>
              <a:path w="27" h="14">
                <a:moveTo>
                  <a:pt x="27" y="14"/>
                </a:moveTo>
                <a:lnTo>
                  <a:pt x="0" y="0"/>
                </a:lnTo>
                <a:lnTo>
                  <a:pt x="27" y="14"/>
                </a:lnTo>
                <a:close/>
              </a:path>
            </a:pathLst>
          </a:custGeom>
          <a:solidFill>
            <a:srgbClr val="000000"/>
          </a:solidFill>
          <a:ln w="0">
            <a:solidFill>
              <a:srgbClr val="000000"/>
            </a:solidFill>
            <a:round/>
            <a:headEnd/>
            <a:tailEnd/>
          </a:ln>
        </p:spPr>
        <p:txBody>
          <a:bodyPr/>
          <a:lstStyle/>
          <a:p>
            <a:endParaRPr lang="en-US"/>
          </a:p>
        </p:txBody>
      </p:sp>
      <p:sp>
        <p:nvSpPr>
          <p:cNvPr id="178268" name="Freeform 1114"/>
          <p:cNvSpPr>
            <a:spLocks noChangeAspect="1"/>
          </p:cNvSpPr>
          <p:nvPr/>
        </p:nvSpPr>
        <p:spPr bwMode="auto">
          <a:xfrm>
            <a:off x="8458200" y="4221163"/>
            <a:ext cx="17463" cy="14287"/>
          </a:xfrm>
          <a:custGeom>
            <a:avLst/>
            <a:gdLst>
              <a:gd name="T0" fmla="*/ 2147483647 w 52"/>
              <a:gd name="T1" fmla="*/ 0 h 50"/>
              <a:gd name="T2" fmla="*/ 2147483647 w 52"/>
              <a:gd name="T3" fmla="*/ 2147483647 h 50"/>
              <a:gd name="T4" fmla="*/ 2147483647 w 52"/>
              <a:gd name="T5" fmla="*/ 2147483647 h 50"/>
              <a:gd name="T6" fmla="*/ 2147483647 w 52"/>
              <a:gd name="T7" fmla="*/ 2147483647 h 50"/>
              <a:gd name="T8" fmla="*/ 0 w 52"/>
              <a:gd name="T9" fmla="*/ 2147483647 h 50"/>
              <a:gd name="T10" fmla="*/ 0 w 52"/>
              <a:gd name="T11" fmla="*/ 2147483647 h 50"/>
              <a:gd name="T12" fmla="*/ 2147483647 w 52"/>
              <a:gd name="T13" fmla="*/ 0 h 50"/>
              <a:gd name="T14" fmla="*/ 0 60000 65536"/>
              <a:gd name="T15" fmla="*/ 0 60000 65536"/>
              <a:gd name="T16" fmla="*/ 0 60000 65536"/>
              <a:gd name="T17" fmla="*/ 0 60000 65536"/>
              <a:gd name="T18" fmla="*/ 0 60000 65536"/>
              <a:gd name="T19" fmla="*/ 0 60000 65536"/>
              <a:gd name="T20" fmla="*/ 0 60000 65536"/>
              <a:gd name="T21" fmla="*/ 0 w 52"/>
              <a:gd name="T22" fmla="*/ 0 h 50"/>
              <a:gd name="T23" fmla="*/ 52 w 52"/>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50">
                <a:moveTo>
                  <a:pt x="29" y="0"/>
                </a:moveTo>
                <a:lnTo>
                  <a:pt x="52" y="21"/>
                </a:lnTo>
                <a:lnTo>
                  <a:pt x="25" y="50"/>
                </a:lnTo>
                <a:lnTo>
                  <a:pt x="0" y="31"/>
                </a:lnTo>
                <a:lnTo>
                  <a:pt x="29" y="0"/>
                </a:lnTo>
                <a:close/>
              </a:path>
            </a:pathLst>
          </a:custGeom>
          <a:solidFill>
            <a:srgbClr val="000000"/>
          </a:solidFill>
          <a:ln w="0">
            <a:solidFill>
              <a:srgbClr val="000000"/>
            </a:solidFill>
            <a:round/>
            <a:headEnd/>
            <a:tailEnd/>
          </a:ln>
        </p:spPr>
        <p:txBody>
          <a:bodyPr/>
          <a:lstStyle/>
          <a:p>
            <a:endParaRPr lang="en-US"/>
          </a:p>
        </p:txBody>
      </p:sp>
      <p:sp>
        <p:nvSpPr>
          <p:cNvPr id="178269" name="Freeform 1115"/>
          <p:cNvSpPr>
            <a:spLocks noChangeAspect="1"/>
          </p:cNvSpPr>
          <p:nvPr/>
        </p:nvSpPr>
        <p:spPr bwMode="auto">
          <a:xfrm>
            <a:off x="8451850" y="4230688"/>
            <a:ext cx="12700" cy="17462"/>
          </a:xfrm>
          <a:custGeom>
            <a:avLst/>
            <a:gdLst>
              <a:gd name="T0" fmla="*/ 2147483647 w 47"/>
              <a:gd name="T1" fmla="*/ 0 h 50"/>
              <a:gd name="T2" fmla="*/ 2147483647 w 47"/>
              <a:gd name="T3" fmla="*/ 2147483647 h 50"/>
              <a:gd name="T4" fmla="*/ 2147483647 w 47"/>
              <a:gd name="T5" fmla="*/ 2147483647 h 50"/>
              <a:gd name="T6" fmla="*/ 2147483647 w 47"/>
              <a:gd name="T7" fmla="*/ 2147483647 h 50"/>
              <a:gd name="T8" fmla="*/ 0 w 47"/>
              <a:gd name="T9" fmla="*/ 2147483647 h 50"/>
              <a:gd name="T10" fmla="*/ 2147483647 w 47"/>
              <a:gd name="T11" fmla="*/ 2147483647 h 50"/>
              <a:gd name="T12" fmla="*/ 2147483647 w 47"/>
              <a:gd name="T13" fmla="*/ 0 h 50"/>
              <a:gd name="T14" fmla="*/ 0 60000 65536"/>
              <a:gd name="T15" fmla="*/ 0 60000 65536"/>
              <a:gd name="T16" fmla="*/ 0 60000 65536"/>
              <a:gd name="T17" fmla="*/ 0 60000 65536"/>
              <a:gd name="T18" fmla="*/ 0 60000 65536"/>
              <a:gd name="T19" fmla="*/ 0 60000 65536"/>
              <a:gd name="T20" fmla="*/ 0 60000 65536"/>
              <a:gd name="T21" fmla="*/ 0 w 47"/>
              <a:gd name="T22" fmla="*/ 0 h 50"/>
              <a:gd name="T23" fmla="*/ 47 w 47"/>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0">
                <a:moveTo>
                  <a:pt x="22" y="0"/>
                </a:moveTo>
                <a:lnTo>
                  <a:pt x="47" y="19"/>
                </a:lnTo>
                <a:lnTo>
                  <a:pt x="25" y="50"/>
                </a:lnTo>
                <a:lnTo>
                  <a:pt x="27" y="46"/>
                </a:lnTo>
                <a:lnTo>
                  <a:pt x="0" y="31"/>
                </a:lnTo>
                <a:lnTo>
                  <a:pt x="2" y="27"/>
                </a:lnTo>
                <a:lnTo>
                  <a:pt x="22" y="0"/>
                </a:lnTo>
                <a:close/>
              </a:path>
            </a:pathLst>
          </a:custGeom>
          <a:solidFill>
            <a:srgbClr val="000000"/>
          </a:solidFill>
          <a:ln w="0">
            <a:solidFill>
              <a:srgbClr val="000000"/>
            </a:solidFill>
            <a:round/>
            <a:headEnd/>
            <a:tailEnd/>
          </a:ln>
        </p:spPr>
        <p:txBody>
          <a:bodyPr/>
          <a:lstStyle/>
          <a:p>
            <a:endParaRPr lang="en-US"/>
          </a:p>
        </p:txBody>
      </p:sp>
      <p:sp>
        <p:nvSpPr>
          <p:cNvPr id="178270" name="Freeform 1116"/>
          <p:cNvSpPr>
            <a:spLocks noChangeAspect="1"/>
          </p:cNvSpPr>
          <p:nvPr/>
        </p:nvSpPr>
        <p:spPr bwMode="auto">
          <a:xfrm>
            <a:off x="8442325" y="4240213"/>
            <a:ext cx="17463" cy="14287"/>
          </a:xfrm>
          <a:custGeom>
            <a:avLst/>
            <a:gdLst>
              <a:gd name="T0" fmla="*/ 2147483647 w 46"/>
              <a:gd name="T1" fmla="*/ 0 h 42"/>
              <a:gd name="T2" fmla="*/ 2147483647 w 46"/>
              <a:gd name="T3" fmla="*/ 2147483647 h 42"/>
              <a:gd name="T4" fmla="*/ 2147483647 w 46"/>
              <a:gd name="T5" fmla="*/ 2147483647 h 42"/>
              <a:gd name="T6" fmla="*/ 2147483647 w 46"/>
              <a:gd name="T7" fmla="*/ 2147483647 h 42"/>
              <a:gd name="T8" fmla="*/ 2147483647 w 46"/>
              <a:gd name="T9" fmla="*/ 2147483647 h 42"/>
              <a:gd name="T10" fmla="*/ 0 w 46"/>
              <a:gd name="T11" fmla="*/ 2147483647 h 42"/>
              <a:gd name="T12" fmla="*/ 2147483647 w 46"/>
              <a:gd name="T13" fmla="*/ 0 h 42"/>
              <a:gd name="T14" fmla="*/ 0 60000 65536"/>
              <a:gd name="T15" fmla="*/ 0 60000 65536"/>
              <a:gd name="T16" fmla="*/ 0 60000 65536"/>
              <a:gd name="T17" fmla="*/ 0 60000 65536"/>
              <a:gd name="T18" fmla="*/ 0 60000 65536"/>
              <a:gd name="T19" fmla="*/ 0 60000 65536"/>
              <a:gd name="T20" fmla="*/ 0 60000 65536"/>
              <a:gd name="T21" fmla="*/ 0 w 46"/>
              <a:gd name="T22" fmla="*/ 0 h 42"/>
              <a:gd name="T23" fmla="*/ 46 w 46"/>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42">
                <a:moveTo>
                  <a:pt x="19" y="0"/>
                </a:moveTo>
                <a:lnTo>
                  <a:pt x="46" y="15"/>
                </a:lnTo>
                <a:lnTo>
                  <a:pt x="32" y="39"/>
                </a:lnTo>
                <a:lnTo>
                  <a:pt x="31" y="42"/>
                </a:lnTo>
                <a:lnTo>
                  <a:pt x="1" y="29"/>
                </a:lnTo>
                <a:lnTo>
                  <a:pt x="0" y="33"/>
                </a:lnTo>
                <a:lnTo>
                  <a:pt x="19" y="0"/>
                </a:lnTo>
                <a:close/>
              </a:path>
            </a:pathLst>
          </a:custGeom>
          <a:solidFill>
            <a:srgbClr val="000000"/>
          </a:solidFill>
          <a:ln w="0">
            <a:solidFill>
              <a:srgbClr val="000000"/>
            </a:solidFill>
            <a:round/>
            <a:headEnd/>
            <a:tailEnd/>
          </a:ln>
        </p:spPr>
        <p:txBody>
          <a:bodyPr/>
          <a:lstStyle/>
          <a:p>
            <a:endParaRPr lang="en-US"/>
          </a:p>
        </p:txBody>
      </p:sp>
      <p:sp>
        <p:nvSpPr>
          <p:cNvPr id="178271" name="Freeform 1117"/>
          <p:cNvSpPr>
            <a:spLocks noChangeAspect="1"/>
          </p:cNvSpPr>
          <p:nvPr/>
        </p:nvSpPr>
        <p:spPr bwMode="auto">
          <a:xfrm>
            <a:off x="8440738" y="4251325"/>
            <a:ext cx="12700" cy="14288"/>
          </a:xfrm>
          <a:custGeom>
            <a:avLst/>
            <a:gdLst>
              <a:gd name="T0" fmla="*/ 2147483647 w 42"/>
              <a:gd name="T1" fmla="*/ 0 h 41"/>
              <a:gd name="T2" fmla="*/ 2147483647 w 42"/>
              <a:gd name="T3" fmla="*/ 2147483647 h 41"/>
              <a:gd name="T4" fmla="*/ 2147483647 w 42"/>
              <a:gd name="T5" fmla="*/ 2147483647 h 41"/>
              <a:gd name="T6" fmla="*/ 2147483647 w 42"/>
              <a:gd name="T7" fmla="*/ 2147483647 h 41"/>
              <a:gd name="T8" fmla="*/ 0 w 42"/>
              <a:gd name="T9" fmla="*/ 2147483647 h 41"/>
              <a:gd name="T10" fmla="*/ 0 w 42"/>
              <a:gd name="T11" fmla="*/ 2147483647 h 41"/>
              <a:gd name="T12" fmla="*/ 2147483647 w 42"/>
              <a:gd name="T13" fmla="*/ 0 h 41"/>
              <a:gd name="T14" fmla="*/ 0 60000 65536"/>
              <a:gd name="T15" fmla="*/ 0 60000 65536"/>
              <a:gd name="T16" fmla="*/ 0 60000 65536"/>
              <a:gd name="T17" fmla="*/ 0 60000 65536"/>
              <a:gd name="T18" fmla="*/ 0 60000 65536"/>
              <a:gd name="T19" fmla="*/ 0 60000 65536"/>
              <a:gd name="T20" fmla="*/ 0 60000 65536"/>
              <a:gd name="T21" fmla="*/ 0 w 42"/>
              <a:gd name="T22" fmla="*/ 0 h 41"/>
              <a:gd name="T23" fmla="*/ 42 w 42"/>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41">
                <a:moveTo>
                  <a:pt x="12" y="0"/>
                </a:moveTo>
                <a:lnTo>
                  <a:pt x="42" y="13"/>
                </a:lnTo>
                <a:lnTo>
                  <a:pt x="29" y="41"/>
                </a:lnTo>
                <a:lnTo>
                  <a:pt x="0" y="28"/>
                </a:lnTo>
                <a:lnTo>
                  <a:pt x="12" y="0"/>
                </a:lnTo>
                <a:close/>
              </a:path>
            </a:pathLst>
          </a:custGeom>
          <a:solidFill>
            <a:srgbClr val="000000"/>
          </a:solidFill>
          <a:ln w="0">
            <a:solidFill>
              <a:srgbClr val="000000"/>
            </a:solidFill>
            <a:round/>
            <a:headEnd/>
            <a:tailEnd/>
          </a:ln>
        </p:spPr>
        <p:txBody>
          <a:bodyPr/>
          <a:lstStyle/>
          <a:p>
            <a:endParaRPr lang="en-US"/>
          </a:p>
        </p:txBody>
      </p:sp>
      <p:sp>
        <p:nvSpPr>
          <p:cNvPr id="178272" name="Freeform 1118"/>
          <p:cNvSpPr>
            <a:spLocks noChangeAspect="1"/>
          </p:cNvSpPr>
          <p:nvPr/>
        </p:nvSpPr>
        <p:spPr bwMode="auto">
          <a:xfrm>
            <a:off x="8434388" y="4260850"/>
            <a:ext cx="14287" cy="12700"/>
          </a:xfrm>
          <a:custGeom>
            <a:avLst/>
            <a:gdLst>
              <a:gd name="T0" fmla="*/ 2147483647 w 41"/>
              <a:gd name="T1" fmla="*/ 0 h 40"/>
              <a:gd name="T2" fmla="*/ 2147483647 w 41"/>
              <a:gd name="T3" fmla="*/ 2147483647 h 40"/>
              <a:gd name="T4" fmla="*/ 2147483647 w 41"/>
              <a:gd name="T5" fmla="*/ 2147483647 h 40"/>
              <a:gd name="T6" fmla="*/ 2147483647 w 41"/>
              <a:gd name="T7" fmla="*/ 2147483647 h 40"/>
              <a:gd name="T8" fmla="*/ 0 w 41"/>
              <a:gd name="T9" fmla="*/ 2147483647 h 40"/>
              <a:gd name="T10" fmla="*/ 0 w 41"/>
              <a:gd name="T11" fmla="*/ 2147483647 h 40"/>
              <a:gd name="T12" fmla="*/ 2147483647 w 41"/>
              <a:gd name="T13" fmla="*/ 0 h 40"/>
              <a:gd name="T14" fmla="*/ 0 60000 65536"/>
              <a:gd name="T15" fmla="*/ 0 60000 65536"/>
              <a:gd name="T16" fmla="*/ 0 60000 65536"/>
              <a:gd name="T17" fmla="*/ 0 60000 65536"/>
              <a:gd name="T18" fmla="*/ 0 60000 65536"/>
              <a:gd name="T19" fmla="*/ 0 60000 65536"/>
              <a:gd name="T20" fmla="*/ 0 60000 65536"/>
              <a:gd name="T21" fmla="*/ 0 w 41"/>
              <a:gd name="T22" fmla="*/ 0 h 40"/>
              <a:gd name="T23" fmla="*/ 41 w 41"/>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40">
                <a:moveTo>
                  <a:pt x="12" y="0"/>
                </a:moveTo>
                <a:lnTo>
                  <a:pt x="41" y="13"/>
                </a:lnTo>
                <a:lnTo>
                  <a:pt x="29" y="40"/>
                </a:lnTo>
                <a:lnTo>
                  <a:pt x="0" y="27"/>
                </a:lnTo>
                <a:lnTo>
                  <a:pt x="12" y="0"/>
                </a:lnTo>
                <a:close/>
              </a:path>
            </a:pathLst>
          </a:custGeom>
          <a:solidFill>
            <a:srgbClr val="000000"/>
          </a:solidFill>
          <a:ln w="0">
            <a:solidFill>
              <a:srgbClr val="000000"/>
            </a:solidFill>
            <a:round/>
            <a:headEnd/>
            <a:tailEnd/>
          </a:ln>
        </p:spPr>
        <p:txBody>
          <a:bodyPr/>
          <a:lstStyle/>
          <a:p>
            <a:endParaRPr lang="en-US"/>
          </a:p>
        </p:txBody>
      </p:sp>
      <p:sp>
        <p:nvSpPr>
          <p:cNvPr id="178273" name="Freeform 1119"/>
          <p:cNvSpPr>
            <a:spLocks noChangeAspect="1"/>
          </p:cNvSpPr>
          <p:nvPr/>
        </p:nvSpPr>
        <p:spPr bwMode="auto">
          <a:xfrm>
            <a:off x="8429625" y="4268788"/>
            <a:ext cx="14288" cy="15875"/>
          </a:xfrm>
          <a:custGeom>
            <a:avLst/>
            <a:gdLst>
              <a:gd name="T0" fmla="*/ 2147483647 w 44"/>
              <a:gd name="T1" fmla="*/ 0 h 43"/>
              <a:gd name="T2" fmla="*/ 2147483647 w 44"/>
              <a:gd name="T3" fmla="*/ 2147483647 h 43"/>
              <a:gd name="T4" fmla="*/ 2147483647 w 44"/>
              <a:gd name="T5" fmla="*/ 2147483647 h 43"/>
              <a:gd name="T6" fmla="*/ 2147483647 w 44"/>
              <a:gd name="T7" fmla="*/ 2147483647 h 43"/>
              <a:gd name="T8" fmla="*/ 2147483647 w 44"/>
              <a:gd name="T9" fmla="*/ 2147483647 h 43"/>
              <a:gd name="T10" fmla="*/ 0 w 44"/>
              <a:gd name="T11" fmla="*/ 2147483647 h 43"/>
              <a:gd name="T12" fmla="*/ 2147483647 w 44"/>
              <a:gd name="T13" fmla="*/ 0 h 43"/>
              <a:gd name="T14" fmla="*/ 0 60000 65536"/>
              <a:gd name="T15" fmla="*/ 0 60000 65536"/>
              <a:gd name="T16" fmla="*/ 0 60000 65536"/>
              <a:gd name="T17" fmla="*/ 0 60000 65536"/>
              <a:gd name="T18" fmla="*/ 0 60000 65536"/>
              <a:gd name="T19" fmla="*/ 0 60000 65536"/>
              <a:gd name="T20" fmla="*/ 0 60000 65536"/>
              <a:gd name="T21" fmla="*/ 0 w 44"/>
              <a:gd name="T22" fmla="*/ 0 h 43"/>
              <a:gd name="T23" fmla="*/ 44 w 44"/>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3">
                <a:moveTo>
                  <a:pt x="15" y="0"/>
                </a:moveTo>
                <a:lnTo>
                  <a:pt x="44" y="13"/>
                </a:lnTo>
                <a:lnTo>
                  <a:pt x="33" y="37"/>
                </a:lnTo>
                <a:lnTo>
                  <a:pt x="30" y="43"/>
                </a:lnTo>
                <a:lnTo>
                  <a:pt x="3" y="28"/>
                </a:lnTo>
                <a:lnTo>
                  <a:pt x="0" y="35"/>
                </a:lnTo>
                <a:lnTo>
                  <a:pt x="15" y="0"/>
                </a:lnTo>
                <a:close/>
              </a:path>
            </a:pathLst>
          </a:custGeom>
          <a:solidFill>
            <a:srgbClr val="000000"/>
          </a:solidFill>
          <a:ln w="0">
            <a:solidFill>
              <a:srgbClr val="000000"/>
            </a:solidFill>
            <a:round/>
            <a:headEnd/>
            <a:tailEnd/>
          </a:ln>
        </p:spPr>
        <p:txBody>
          <a:bodyPr/>
          <a:lstStyle/>
          <a:p>
            <a:endParaRPr lang="en-US"/>
          </a:p>
        </p:txBody>
      </p:sp>
      <p:sp>
        <p:nvSpPr>
          <p:cNvPr id="178274" name="Freeform 1120"/>
          <p:cNvSpPr>
            <a:spLocks noChangeAspect="1"/>
          </p:cNvSpPr>
          <p:nvPr/>
        </p:nvSpPr>
        <p:spPr bwMode="auto">
          <a:xfrm>
            <a:off x="8426450" y="4279900"/>
            <a:ext cx="14288" cy="14288"/>
          </a:xfrm>
          <a:custGeom>
            <a:avLst/>
            <a:gdLst>
              <a:gd name="T0" fmla="*/ 2147483647 w 42"/>
              <a:gd name="T1" fmla="*/ 0 h 45"/>
              <a:gd name="T2" fmla="*/ 2147483647 w 42"/>
              <a:gd name="T3" fmla="*/ 2147483647 h 45"/>
              <a:gd name="T4" fmla="*/ 2147483647 w 42"/>
              <a:gd name="T5" fmla="*/ 2147483647 h 45"/>
              <a:gd name="T6" fmla="*/ 2147483647 w 42"/>
              <a:gd name="T7" fmla="*/ 2147483647 h 45"/>
              <a:gd name="T8" fmla="*/ 0 w 42"/>
              <a:gd name="T9" fmla="*/ 2147483647 h 45"/>
              <a:gd name="T10" fmla="*/ 0 w 42"/>
              <a:gd name="T11" fmla="*/ 2147483647 h 45"/>
              <a:gd name="T12" fmla="*/ 2147483647 w 42"/>
              <a:gd name="T13" fmla="*/ 0 h 45"/>
              <a:gd name="T14" fmla="*/ 0 60000 65536"/>
              <a:gd name="T15" fmla="*/ 0 60000 65536"/>
              <a:gd name="T16" fmla="*/ 0 60000 65536"/>
              <a:gd name="T17" fmla="*/ 0 60000 65536"/>
              <a:gd name="T18" fmla="*/ 0 60000 65536"/>
              <a:gd name="T19" fmla="*/ 0 60000 65536"/>
              <a:gd name="T20" fmla="*/ 0 60000 65536"/>
              <a:gd name="T21" fmla="*/ 0 w 42"/>
              <a:gd name="T22" fmla="*/ 0 h 45"/>
              <a:gd name="T23" fmla="*/ 42 w 42"/>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45">
                <a:moveTo>
                  <a:pt x="15" y="0"/>
                </a:moveTo>
                <a:lnTo>
                  <a:pt x="42" y="15"/>
                </a:lnTo>
                <a:lnTo>
                  <a:pt x="27" y="45"/>
                </a:lnTo>
                <a:lnTo>
                  <a:pt x="0" y="31"/>
                </a:lnTo>
                <a:lnTo>
                  <a:pt x="15" y="0"/>
                </a:lnTo>
                <a:close/>
              </a:path>
            </a:pathLst>
          </a:custGeom>
          <a:solidFill>
            <a:srgbClr val="000000"/>
          </a:solidFill>
          <a:ln w="0">
            <a:solidFill>
              <a:srgbClr val="000000"/>
            </a:solidFill>
            <a:round/>
            <a:headEnd/>
            <a:tailEnd/>
          </a:ln>
        </p:spPr>
        <p:txBody>
          <a:bodyPr/>
          <a:lstStyle/>
          <a:p>
            <a:endParaRPr lang="en-US"/>
          </a:p>
        </p:txBody>
      </p:sp>
      <p:sp>
        <p:nvSpPr>
          <p:cNvPr id="178275" name="Freeform 1121"/>
          <p:cNvSpPr>
            <a:spLocks noChangeAspect="1"/>
          </p:cNvSpPr>
          <p:nvPr/>
        </p:nvSpPr>
        <p:spPr bwMode="auto">
          <a:xfrm>
            <a:off x="8420100" y="4289425"/>
            <a:ext cx="14288" cy="17463"/>
          </a:xfrm>
          <a:custGeom>
            <a:avLst/>
            <a:gdLst>
              <a:gd name="T0" fmla="*/ 2147483647 w 46"/>
              <a:gd name="T1" fmla="*/ 0 h 46"/>
              <a:gd name="T2" fmla="*/ 2147483647 w 46"/>
              <a:gd name="T3" fmla="*/ 2147483647 h 46"/>
              <a:gd name="T4" fmla="*/ 2147483647 w 46"/>
              <a:gd name="T5" fmla="*/ 2147483647 h 46"/>
              <a:gd name="T6" fmla="*/ 0 w 46"/>
              <a:gd name="T7" fmla="*/ 2147483647 h 46"/>
              <a:gd name="T8" fmla="*/ 2147483647 w 46"/>
              <a:gd name="T9" fmla="*/ 0 h 46"/>
              <a:gd name="T10" fmla="*/ 0 60000 65536"/>
              <a:gd name="T11" fmla="*/ 0 60000 65536"/>
              <a:gd name="T12" fmla="*/ 0 60000 65536"/>
              <a:gd name="T13" fmla="*/ 0 60000 65536"/>
              <a:gd name="T14" fmla="*/ 0 60000 65536"/>
              <a:gd name="T15" fmla="*/ 0 w 46"/>
              <a:gd name="T16" fmla="*/ 0 h 46"/>
              <a:gd name="T17" fmla="*/ 46 w 46"/>
              <a:gd name="T18" fmla="*/ 46 h 46"/>
            </a:gdLst>
            <a:ahLst/>
            <a:cxnLst>
              <a:cxn ang="T10">
                <a:pos x="T0" y="T1"/>
              </a:cxn>
              <a:cxn ang="T11">
                <a:pos x="T2" y="T3"/>
              </a:cxn>
              <a:cxn ang="T12">
                <a:pos x="T4" y="T5"/>
              </a:cxn>
              <a:cxn ang="T13">
                <a:pos x="T6" y="T7"/>
              </a:cxn>
              <a:cxn ang="T14">
                <a:pos x="T8" y="T9"/>
              </a:cxn>
            </a:cxnLst>
            <a:rect l="T15" t="T16" r="T17" b="T18"/>
            <a:pathLst>
              <a:path w="46" h="46">
                <a:moveTo>
                  <a:pt x="19" y="0"/>
                </a:moveTo>
                <a:lnTo>
                  <a:pt x="46" y="14"/>
                </a:lnTo>
                <a:lnTo>
                  <a:pt x="27" y="46"/>
                </a:lnTo>
                <a:lnTo>
                  <a:pt x="0" y="32"/>
                </a:lnTo>
                <a:lnTo>
                  <a:pt x="19" y="0"/>
                </a:lnTo>
                <a:close/>
              </a:path>
            </a:pathLst>
          </a:custGeom>
          <a:solidFill>
            <a:srgbClr val="000000"/>
          </a:solidFill>
          <a:ln w="0">
            <a:solidFill>
              <a:srgbClr val="000000"/>
            </a:solidFill>
            <a:round/>
            <a:headEnd/>
            <a:tailEnd/>
          </a:ln>
        </p:spPr>
        <p:txBody>
          <a:bodyPr/>
          <a:lstStyle/>
          <a:p>
            <a:endParaRPr lang="en-US"/>
          </a:p>
        </p:txBody>
      </p:sp>
      <p:sp>
        <p:nvSpPr>
          <p:cNvPr id="178276" name="Freeform 1122"/>
          <p:cNvSpPr>
            <a:spLocks noChangeAspect="1"/>
          </p:cNvSpPr>
          <p:nvPr/>
        </p:nvSpPr>
        <p:spPr bwMode="auto">
          <a:xfrm>
            <a:off x="8443913" y="4164013"/>
            <a:ext cx="1587" cy="11112"/>
          </a:xfrm>
          <a:custGeom>
            <a:avLst/>
            <a:gdLst>
              <a:gd name="T0" fmla="*/ 0 w 11"/>
              <a:gd name="T1" fmla="*/ 0 h 29"/>
              <a:gd name="T2" fmla="*/ 2147483647 w 11"/>
              <a:gd name="T3" fmla="*/ 2147483647 h 29"/>
              <a:gd name="T4" fmla="*/ 0 w 11"/>
              <a:gd name="T5" fmla="*/ 0 h 29"/>
              <a:gd name="T6" fmla="*/ 0 60000 65536"/>
              <a:gd name="T7" fmla="*/ 0 60000 65536"/>
              <a:gd name="T8" fmla="*/ 0 60000 65536"/>
              <a:gd name="T9" fmla="*/ 0 w 11"/>
              <a:gd name="T10" fmla="*/ 0 h 29"/>
              <a:gd name="T11" fmla="*/ 11 w 11"/>
              <a:gd name="T12" fmla="*/ 29 h 29"/>
            </a:gdLst>
            <a:ahLst/>
            <a:cxnLst>
              <a:cxn ang="T6">
                <a:pos x="T0" y="T1"/>
              </a:cxn>
              <a:cxn ang="T7">
                <a:pos x="T2" y="T3"/>
              </a:cxn>
              <a:cxn ang="T8">
                <a:pos x="T4" y="T5"/>
              </a:cxn>
            </a:cxnLst>
            <a:rect l="T9" t="T10" r="T11" b="T12"/>
            <a:pathLst>
              <a:path w="11" h="29">
                <a:moveTo>
                  <a:pt x="0" y="0"/>
                </a:moveTo>
                <a:lnTo>
                  <a:pt x="11" y="29"/>
                </a:lnTo>
                <a:lnTo>
                  <a:pt x="0" y="0"/>
                </a:lnTo>
                <a:close/>
              </a:path>
            </a:pathLst>
          </a:custGeom>
          <a:solidFill>
            <a:srgbClr val="000000"/>
          </a:solidFill>
          <a:ln w="0">
            <a:solidFill>
              <a:srgbClr val="000000"/>
            </a:solidFill>
            <a:round/>
            <a:headEnd/>
            <a:tailEnd/>
          </a:ln>
        </p:spPr>
        <p:txBody>
          <a:bodyPr/>
          <a:lstStyle/>
          <a:p>
            <a:endParaRPr lang="en-US"/>
          </a:p>
        </p:txBody>
      </p:sp>
      <p:sp>
        <p:nvSpPr>
          <p:cNvPr id="178277" name="Freeform 1123"/>
          <p:cNvSpPr>
            <a:spLocks noChangeAspect="1"/>
          </p:cNvSpPr>
          <p:nvPr/>
        </p:nvSpPr>
        <p:spPr bwMode="auto">
          <a:xfrm>
            <a:off x="8428038" y="4171950"/>
            <a:ext cx="7937" cy="11113"/>
          </a:xfrm>
          <a:custGeom>
            <a:avLst/>
            <a:gdLst>
              <a:gd name="T0" fmla="*/ 2147483647 w 25"/>
              <a:gd name="T1" fmla="*/ 2147483647 h 28"/>
              <a:gd name="T2" fmla="*/ 2147483647 w 25"/>
              <a:gd name="T3" fmla="*/ 2147483647 h 28"/>
              <a:gd name="T4" fmla="*/ 2147483647 w 25"/>
              <a:gd name="T5" fmla="*/ 2147483647 h 28"/>
              <a:gd name="T6" fmla="*/ 2147483647 w 25"/>
              <a:gd name="T7" fmla="*/ 2147483647 h 28"/>
              <a:gd name="T8" fmla="*/ 2147483647 w 25"/>
              <a:gd name="T9" fmla="*/ 2147483647 h 28"/>
              <a:gd name="T10" fmla="*/ 2147483647 w 25"/>
              <a:gd name="T11" fmla="*/ 2147483647 h 28"/>
              <a:gd name="T12" fmla="*/ 2147483647 w 25"/>
              <a:gd name="T13" fmla="*/ 2147483647 h 28"/>
              <a:gd name="T14" fmla="*/ 2147483647 w 25"/>
              <a:gd name="T15" fmla="*/ 2147483647 h 28"/>
              <a:gd name="T16" fmla="*/ 2147483647 w 25"/>
              <a:gd name="T17" fmla="*/ 2147483647 h 28"/>
              <a:gd name="T18" fmla="*/ 2147483647 w 25"/>
              <a:gd name="T19" fmla="*/ 2147483647 h 28"/>
              <a:gd name="T20" fmla="*/ 2147483647 w 25"/>
              <a:gd name="T21" fmla="*/ 2147483647 h 28"/>
              <a:gd name="T22" fmla="*/ 2147483647 w 25"/>
              <a:gd name="T23" fmla="*/ 2147483647 h 28"/>
              <a:gd name="T24" fmla="*/ 2147483647 w 25"/>
              <a:gd name="T25" fmla="*/ 2147483647 h 28"/>
              <a:gd name="T26" fmla="*/ 0 w 25"/>
              <a:gd name="T27" fmla="*/ 2147483647 h 28"/>
              <a:gd name="T28" fmla="*/ 0 w 25"/>
              <a:gd name="T29" fmla="*/ 2147483647 h 28"/>
              <a:gd name="T30" fmla="*/ 0 w 25"/>
              <a:gd name="T31" fmla="*/ 2147483647 h 28"/>
              <a:gd name="T32" fmla="*/ 2147483647 w 25"/>
              <a:gd name="T33" fmla="*/ 2147483647 h 28"/>
              <a:gd name="T34" fmla="*/ 2147483647 w 25"/>
              <a:gd name="T35" fmla="*/ 2147483647 h 28"/>
              <a:gd name="T36" fmla="*/ 2147483647 w 25"/>
              <a:gd name="T37" fmla="*/ 2147483647 h 28"/>
              <a:gd name="T38" fmla="*/ 2147483647 w 25"/>
              <a:gd name="T39" fmla="*/ 0 h 28"/>
              <a:gd name="T40" fmla="*/ 2147483647 w 25"/>
              <a:gd name="T41" fmla="*/ 0 h 28"/>
              <a:gd name="T42" fmla="*/ 2147483647 w 25"/>
              <a:gd name="T43" fmla="*/ 2147483647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
              <a:gd name="T67" fmla="*/ 0 h 28"/>
              <a:gd name="T68" fmla="*/ 25 w 25"/>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 h="28">
                <a:moveTo>
                  <a:pt x="25" y="25"/>
                </a:moveTo>
                <a:lnTo>
                  <a:pt x="25" y="25"/>
                </a:lnTo>
                <a:lnTo>
                  <a:pt x="23" y="26"/>
                </a:lnTo>
                <a:lnTo>
                  <a:pt x="20" y="27"/>
                </a:lnTo>
                <a:lnTo>
                  <a:pt x="16" y="28"/>
                </a:lnTo>
                <a:lnTo>
                  <a:pt x="15" y="28"/>
                </a:lnTo>
                <a:lnTo>
                  <a:pt x="12" y="28"/>
                </a:lnTo>
                <a:lnTo>
                  <a:pt x="9" y="27"/>
                </a:lnTo>
                <a:lnTo>
                  <a:pt x="7" y="25"/>
                </a:lnTo>
                <a:lnTo>
                  <a:pt x="5" y="24"/>
                </a:lnTo>
                <a:lnTo>
                  <a:pt x="3" y="22"/>
                </a:lnTo>
                <a:lnTo>
                  <a:pt x="2" y="20"/>
                </a:lnTo>
                <a:lnTo>
                  <a:pt x="1" y="17"/>
                </a:lnTo>
                <a:lnTo>
                  <a:pt x="0" y="14"/>
                </a:lnTo>
                <a:lnTo>
                  <a:pt x="0" y="13"/>
                </a:lnTo>
                <a:lnTo>
                  <a:pt x="0" y="9"/>
                </a:lnTo>
                <a:lnTo>
                  <a:pt x="1" y="6"/>
                </a:lnTo>
                <a:lnTo>
                  <a:pt x="3" y="4"/>
                </a:lnTo>
                <a:lnTo>
                  <a:pt x="4" y="2"/>
                </a:lnTo>
                <a:lnTo>
                  <a:pt x="6" y="0"/>
                </a:lnTo>
                <a:lnTo>
                  <a:pt x="25" y="25"/>
                </a:lnTo>
                <a:close/>
              </a:path>
            </a:pathLst>
          </a:custGeom>
          <a:solidFill>
            <a:srgbClr val="000000"/>
          </a:solidFill>
          <a:ln w="0">
            <a:solidFill>
              <a:srgbClr val="000000"/>
            </a:solidFill>
            <a:round/>
            <a:headEnd/>
            <a:tailEnd/>
          </a:ln>
        </p:spPr>
        <p:txBody>
          <a:bodyPr/>
          <a:lstStyle/>
          <a:p>
            <a:endParaRPr lang="en-US"/>
          </a:p>
        </p:txBody>
      </p:sp>
      <p:sp>
        <p:nvSpPr>
          <p:cNvPr id="178278" name="Freeform 1124"/>
          <p:cNvSpPr>
            <a:spLocks noChangeAspect="1"/>
          </p:cNvSpPr>
          <p:nvPr/>
        </p:nvSpPr>
        <p:spPr bwMode="auto">
          <a:xfrm>
            <a:off x="8440738" y="4164013"/>
            <a:ext cx="4762" cy="11112"/>
          </a:xfrm>
          <a:custGeom>
            <a:avLst/>
            <a:gdLst>
              <a:gd name="T0" fmla="*/ 2147483647 w 20"/>
              <a:gd name="T1" fmla="*/ 0 h 30"/>
              <a:gd name="T2" fmla="*/ 2147483647 w 20"/>
              <a:gd name="T3" fmla="*/ 2147483647 h 30"/>
              <a:gd name="T4" fmla="*/ 2147483647 w 20"/>
              <a:gd name="T5" fmla="*/ 2147483647 h 30"/>
              <a:gd name="T6" fmla="*/ 2147483647 w 20"/>
              <a:gd name="T7" fmla="*/ 2147483647 h 30"/>
              <a:gd name="T8" fmla="*/ 0 w 20"/>
              <a:gd name="T9" fmla="*/ 2147483647 h 30"/>
              <a:gd name="T10" fmla="*/ 2147483647 w 20"/>
              <a:gd name="T11" fmla="*/ 2147483647 h 30"/>
              <a:gd name="T12" fmla="*/ 2147483647 w 20"/>
              <a:gd name="T13" fmla="*/ 0 h 30"/>
              <a:gd name="T14" fmla="*/ 0 60000 65536"/>
              <a:gd name="T15" fmla="*/ 0 60000 65536"/>
              <a:gd name="T16" fmla="*/ 0 60000 65536"/>
              <a:gd name="T17" fmla="*/ 0 60000 65536"/>
              <a:gd name="T18" fmla="*/ 0 60000 65536"/>
              <a:gd name="T19" fmla="*/ 0 60000 65536"/>
              <a:gd name="T20" fmla="*/ 0 60000 65536"/>
              <a:gd name="T21" fmla="*/ 0 w 20"/>
              <a:gd name="T22" fmla="*/ 0 h 30"/>
              <a:gd name="T23" fmla="*/ 20 w 20"/>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30">
                <a:moveTo>
                  <a:pt x="9" y="0"/>
                </a:moveTo>
                <a:lnTo>
                  <a:pt x="20" y="29"/>
                </a:lnTo>
                <a:lnTo>
                  <a:pt x="18" y="30"/>
                </a:lnTo>
                <a:lnTo>
                  <a:pt x="19" y="29"/>
                </a:lnTo>
                <a:lnTo>
                  <a:pt x="0" y="4"/>
                </a:lnTo>
                <a:lnTo>
                  <a:pt x="1" y="3"/>
                </a:lnTo>
                <a:lnTo>
                  <a:pt x="9" y="0"/>
                </a:lnTo>
                <a:close/>
              </a:path>
            </a:pathLst>
          </a:custGeom>
          <a:solidFill>
            <a:srgbClr val="000000"/>
          </a:solidFill>
          <a:ln w="0">
            <a:solidFill>
              <a:srgbClr val="000000"/>
            </a:solidFill>
            <a:round/>
            <a:headEnd/>
            <a:tailEnd/>
          </a:ln>
        </p:spPr>
        <p:txBody>
          <a:bodyPr/>
          <a:lstStyle/>
          <a:p>
            <a:endParaRPr lang="en-US"/>
          </a:p>
        </p:txBody>
      </p:sp>
      <p:sp>
        <p:nvSpPr>
          <p:cNvPr id="178279" name="Freeform 1125"/>
          <p:cNvSpPr>
            <a:spLocks noChangeAspect="1"/>
          </p:cNvSpPr>
          <p:nvPr/>
        </p:nvSpPr>
        <p:spPr bwMode="auto">
          <a:xfrm>
            <a:off x="8437563" y="4165600"/>
            <a:ext cx="7937" cy="11113"/>
          </a:xfrm>
          <a:custGeom>
            <a:avLst/>
            <a:gdLst>
              <a:gd name="T0" fmla="*/ 2147483647 w 25"/>
              <a:gd name="T1" fmla="*/ 0 h 29"/>
              <a:gd name="T2" fmla="*/ 2147483647 w 25"/>
              <a:gd name="T3" fmla="*/ 2147483647 h 29"/>
              <a:gd name="T4" fmla="*/ 2147483647 w 25"/>
              <a:gd name="T5" fmla="*/ 2147483647 h 29"/>
              <a:gd name="T6" fmla="*/ 2147483647 w 25"/>
              <a:gd name="T7" fmla="*/ 2147483647 h 29"/>
              <a:gd name="T8" fmla="*/ 2147483647 w 25"/>
              <a:gd name="T9" fmla="*/ 2147483647 h 29"/>
              <a:gd name="T10" fmla="*/ 0 w 25"/>
              <a:gd name="T11" fmla="*/ 2147483647 h 29"/>
              <a:gd name="T12" fmla="*/ 2147483647 w 25"/>
              <a:gd name="T13" fmla="*/ 0 h 29"/>
              <a:gd name="T14" fmla="*/ 0 60000 65536"/>
              <a:gd name="T15" fmla="*/ 0 60000 65536"/>
              <a:gd name="T16" fmla="*/ 0 60000 65536"/>
              <a:gd name="T17" fmla="*/ 0 60000 65536"/>
              <a:gd name="T18" fmla="*/ 0 60000 65536"/>
              <a:gd name="T19" fmla="*/ 0 60000 65536"/>
              <a:gd name="T20" fmla="*/ 0 60000 65536"/>
              <a:gd name="T21" fmla="*/ 0 w 25"/>
              <a:gd name="T22" fmla="*/ 0 h 29"/>
              <a:gd name="T23" fmla="*/ 25 w 25"/>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9">
                <a:moveTo>
                  <a:pt x="6" y="0"/>
                </a:moveTo>
                <a:lnTo>
                  <a:pt x="25" y="25"/>
                </a:lnTo>
                <a:lnTo>
                  <a:pt x="23" y="27"/>
                </a:lnTo>
                <a:lnTo>
                  <a:pt x="18" y="29"/>
                </a:lnTo>
                <a:lnTo>
                  <a:pt x="5" y="2"/>
                </a:lnTo>
                <a:lnTo>
                  <a:pt x="0" y="6"/>
                </a:lnTo>
                <a:lnTo>
                  <a:pt x="6" y="0"/>
                </a:lnTo>
                <a:close/>
              </a:path>
            </a:pathLst>
          </a:custGeom>
          <a:solidFill>
            <a:srgbClr val="000000"/>
          </a:solidFill>
          <a:ln w="0">
            <a:solidFill>
              <a:srgbClr val="000000"/>
            </a:solidFill>
            <a:round/>
            <a:headEnd/>
            <a:tailEnd/>
          </a:ln>
        </p:spPr>
        <p:txBody>
          <a:bodyPr/>
          <a:lstStyle/>
          <a:p>
            <a:endParaRPr lang="en-US"/>
          </a:p>
        </p:txBody>
      </p:sp>
      <p:sp>
        <p:nvSpPr>
          <p:cNvPr id="178280" name="Freeform 1126"/>
          <p:cNvSpPr>
            <a:spLocks noChangeAspect="1"/>
          </p:cNvSpPr>
          <p:nvPr/>
        </p:nvSpPr>
        <p:spPr bwMode="auto">
          <a:xfrm>
            <a:off x="8435975" y="4165600"/>
            <a:ext cx="7938" cy="11113"/>
          </a:xfrm>
          <a:custGeom>
            <a:avLst/>
            <a:gdLst>
              <a:gd name="T0" fmla="*/ 2147483647 w 23"/>
              <a:gd name="T1" fmla="*/ 0 h 29"/>
              <a:gd name="T2" fmla="*/ 2147483647 w 23"/>
              <a:gd name="T3" fmla="*/ 2147483647 h 29"/>
              <a:gd name="T4" fmla="*/ 2147483647 w 23"/>
              <a:gd name="T5" fmla="*/ 2147483647 h 29"/>
              <a:gd name="T6" fmla="*/ 2147483647 w 23"/>
              <a:gd name="T7" fmla="*/ 2147483647 h 29"/>
              <a:gd name="T8" fmla="*/ 2147483647 w 23"/>
              <a:gd name="T9" fmla="*/ 2147483647 h 29"/>
              <a:gd name="T10" fmla="*/ 0 w 23"/>
              <a:gd name="T11" fmla="*/ 2147483647 h 29"/>
              <a:gd name="T12" fmla="*/ 2147483647 w 23"/>
              <a:gd name="T13" fmla="*/ 0 h 29"/>
              <a:gd name="T14" fmla="*/ 0 60000 65536"/>
              <a:gd name="T15" fmla="*/ 0 60000 65536"/>
              <a:gd name="T16" fmla="*/ 0 60000 65536"/>
              <a:gd name="T17" fmla="*/ 0 60000 65536"/>
              <a:gd name="T18" fmla="*/ 0 60000 65536"/>
              <a:gd name="T19" fmla="*/ 0 60000 65536"/>
              <a:gd name="T20" fmla="*/ 0 60000 65536"/>
              <a:gd name="T21" fmla="*/ 0 w 23"/>
              <a:gd name="T22" fmla="*/ 0 h 29"/>
              <a:gd name="T23" fmla="*/ 23 w 23"/>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9">
                <a:moveTo>
                  <a:pt x="9" y="0"/>
                </a:moveTo>
                <a:lnTo>
                  <a:pt x="22" y="27"/>
                </a:lnTo>
                <a:lnTo>
                  <a:pt x="23" y="27"/>
                </a:lnTo>
                <a:lnTo>
                  <a:pt x="21" y="29"/>
                </a:lnTo>
                <a:lnTo>
                  <a:pt x="2" y="4"/>
                </a:lnTo>
                <a:lnTo>
                  <a:pt x="0" y="6"/>
                </a:lnTo>
                <a:lnTo>
                  <a:pt x="9" y="0"/>
                </a:lnTo>
                <a:close/>
              </a:path>
            </a:pathLst>
          </a:custGeom>
          <a:solidFill>
            <a:srgbClr val="000000"/>
          </a:solidFill>
          <a:ln w="0">
            <a:solidFill>
              <a:srgbClr val="000000"/>
            </a:solidFill>
            <a:round/>
            <a:headEnd/>
            <a:tailEnd/>
          </a:ln>
        </p:spPr>
        <p:txBody>
          <a:bodyPr/>
          <a:lstStyle/>
          <a:p>
            <a:endParaRPr lang="en-US"/>
          </a:p>
        </p:txBody>
      </p:sp>
      <p:sp>
        <p:nvSpPr>
          <p:cNvPr id="178281" name="Freeform 1127"/>
          <p:cNvSpPr>
            <a:spLocks noChangeAspect="1"/>
          </p:cNvSpPr>
          <p:nvPr/>
        </p:nvSpPr>
        <p:spPr bwMode="auto">
          <a:xfrm>
            <a:off x="8435975" y="4167188"/>
            <a:ext cx="7938" cy="11112"/>
          </a:xfrm>
          <a:custGeom>
            <a:avLst/>
            <a:gdLst>
              <a:gd name="T0" fmla="*/ 2147483647 w 25"/>
              <a:gd name="T1" fmla="*/ 0 h 29"/>
              <a:gd name="T2" fmla="*/ 2147483647 w 25"/>
              <a:gd name="T3" fmla="*/ 2147483647 h 29"/>
              <a:gd name="T4" fmla="*/ 2147483647 w 25"/>
              <a:gd name="T5" fmla="*/ 2147483647 h 29"/>
              <a:gd name="T6" fmla="*/ 2147483647 w 25"/>
              <a:gd name="T7" fmla="*/ 2147483647 h 29"/>
              <a:gd name="T8" fmla="*/ 2147483647 w 25"/>
              <a:gd name="T9" fmla="*/ 2147483647 h 29"/>
              <a:gd name="T10" fmla="*/ 0 w 25"/>
              <a:gd name="T11" fmla="*/ 2147483647 h 29"/>
              <a:gd name="T12" fmla="*/ 2147483647 w 25"/>
              <a:gd name="T13" fmla="*/ 0 h 29"/>
              <a:gd name="T14" fmla="*/ 0 60000 65536"/>
              <a:gd name="T15" fmla="*/ 0 60000 65536"/>
              <a:gd name="T16" fmla="*/ 0 60000 65536"/>
              <a:gd name="T17" fmla="*/ 0 60000 65536"/>
              <a:gd name="T18" fmla="*/ 0 60000 65536"/>
              <a:gd name="T19" fmla="*/ 0 60000 65536"/>
              <a:gd name="T20" fmla="*/ 0 60000 65536"/>
              <a:gd name="T21" fmla="*/ 0 w 25"/>
              <a:gd name="T22" fmla="*/ 0 h 29"/>
              <a:gd name="T23" fmla="*/ 25 w 25"/>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9">
                <a:moveTo>
                  <a:pt x="6" y="0"/>
                </a:moveTo>
                <a:lnTo>
                  <a:pt x="25" y="25"/>
                </a:lnTo>
                <a:lnTo>
                  <a:pt x="22" y="27"/>
                </a:lnTo>
                <a:lnTo>
                  <a:pt x="17" y="29"/>
                </a:lnTo>
                <a:lnTo>
                  <a:pt x="5" y="2"/>
                </a:lnTo>
                <a:lnTo>
                  <a:pt x="0" y="5"/>
                </a:lnTo>
                <a:lnTo>
                  <a:pt x="6" y="0"/>
                </a:lnTo>
                <a:close/>
              </a:path>
            </a:pathLst>
          </a:custGeom>
          <a:solidFill>
            <a:srgbClr val="000000"/>
          </a:solidFill>
          <a:ln w="0">
            <a:solidFill>
              <a:srgbClr val="000000"/>
            </a:solidFill>
            <a:round/>
            <a:headEnd/>
            <a:tailEnd/>
          </a:ln>
        </p:spPr>
        <p:txBody>
          <a:bodyPr/>
          <a:lstStyle/>
          <a:p>
            <a:endParaRPr lang="en-US"/>
          </a:p>
        </p:txBody>
      </p:sp>
      <p:sp>
        <p:nvSpPr>
          <p:cNvPr id="178282" name="Freeform 1128"/>
          <p:cNvSpPr>
            <a:spLocks noChangeAspect="1"/>
          </p:cNvSpPr>
          <p:nvPr/>
        </p:nvSpPr>
        <p:spPr bwMode="auto">
          <a:xfrm>
            <a:off x="8435975" y="4167188"/>
            <a:ext cx="6350" cy="12700"/>
          </a:xfrm>
          <a:custGeom>
            <a:avLst/>
            <a:gdLst>
              <a:gd name="T0" fmla="*/ 2147483647 w 15"/>
              <a:gd name="T1" fmla="*/ 2147483647 h 33"/>
              <a:gd name="T2" fmla="*/ 2147483647 w 15"/>
              <a:gd name="T3" fmla="*/ 2147483647 h 33"/>
              <a:gd name="T4" fmla="*/ 2147483647 w 15"/>
              <a:gd name="T5" fmla="*/ 2147483647 h 33"/>
              <a:gd name="T6" fmla="*/ 2147483647 w 15"/>
              <a:gd name="T7" fmla="*/ 2147483647 h 33"/>
              <a:gd name="T8" fmla="*/ 0 w 15"/>
              <a:gd name="T9" fmla="*/ 2147483647 h 33"/>
              <a:gd name="T10" fmla="*/ 2147483647 w 15"/>
              <a:gd name="T11" fmla="*/ 0 h 33"/>
              <a:gd name="T12" fmla="*/ 2147483647 w 15"/>
              <a:gd name="T13" fmla="*/ 2147483647 h 33"/>
              <a:gd name="T14" fmla="*/ 0 60000 65536"/>
              <a:gd name="T15" fmla="*/ 0 60000 65536"/>
              <a:gd name="T16" fmla="*/ 0 60000 65536"/>
              <a:gd name="T17" fmla="*/ 0 60000 65536"/>
              <a:gd name="T18" fmla="*/ 0 60000 65536"/>
              <a:gd name="T19" fmla="*/ 0 60000 65536"/>
              <a:gd name="T20" fmla="*/ 0 60000 65536"/>
              <a:gd name="T21" fmla="*/ 0 w 15"/>
              <a:gd name="T22" fmla="*/ 0 h 33"/>
              <a:gd name="T23" fmla="*/ 15 w 15"/>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33">
                <a:moveTo>
                  <a:pt x="3" y="1"/>
                </a:moveTo>
                <a:lnTo>
                  <a:pt x="15" y="28"/>
                </a:lnTo>
                <a:lnTo>
                  <a:pt x="5" y="33"/>
                </a:lnTo>
                <a:lnTo>
                  <a:pt x="10" y="31"/>
                </a:lnTo>
                <a:lnTo>
                  <a:pt x="0" y="2"/>
                </a:lnTo>
                <a:lnTo>
                  <a:pt x="5" y="0"/>
                </a:lnTo>
                <a:lnTo>
                  <a:pt x="3" y="1"/>
                </a:lnTo>
                <a:close/>
              </a:path>
            </a:pathLst>
          </a:custGeom>
          <a:solidFill>
            <a:srgbClr val="000000"/>
          </a:solidFill>
          <a:ln w="0">
            <a:solidFill>
              <a:srgbClr val="000000"/>
            </a:solidFill>
            <a:round/>
            <a:headEnd/>
            <a:tailEnd/>
          </a:ln>
        </p:spPr>
        <p:txBody>
          <a:bodyPr/>
          <a:lstStyle/>
          <a:p>
            <a:endParaRPr lang="en-US"/>
          </a:p>
        </p:txBody>
      </p:sp>
      <p:sp>
        <p:nvSpPr>
          <p:cNvPr id="178283" name="Freeform 1129"/>
          <p:cNvSpPr>
            <a:spLocks noChangeAspect="1"/>
          </p:cNvSpPr>
          <p:nvPr/>
        </p:nvSpPr>
        <p:spPr bwMode="auto">
          <a:xfrm>
            <a:off x="8432800" y="4167188"/>
            <a:ext cx="7938" cy="11112"/>
          </a:xfrm>
          <a:custGeom>
            <a:avLst/>
            <a:gdLst>
              <a:gd name="T0" fmla="*/ 2147483647 w 20"/>
              <a:gd name="T1" fmla="*/ 0 h 30"/>
              <a:gd name="T2" fmla="*/ 2147483647 w 20"/>
              <a:gd name="T3" fmla="*/ 2147483647 h 30"/>
              <a:gd name="T4" fmla="*/ 2147483647 w 20"/>
              <a:gd name="T5" fmla="*/ 2147483647 h 30"/>
              <a:gd name="T6" fmla="*/ 2147483647 w 20"/>
              <a:gd name="T7" fmla="*/ 2147483647 h 30"/>
              <a:gd name="T8" fmla="*/ 0 w 20"/>
              <a:gd name="T9" fmla="*/ 2147483647 h 30"/>
              <a:gd name="T10" fmla="*/ 2147483647 w 20"/>
              <a:gd name="T11" fmla="*/ 2147483647 h 30"/>
              <a:gd name="T12" fmla="*/ 2147483647 w 20"/>
              <a:gd name="T13" fmla="*/ 0 h 30"/>
              <a:gd name="T14" fmla="*/ 0 60000 65536"/>
              <a:gd name="T15" fmla="*/ 0 60000 65536"/>
              <a:gd name="T16" fmla="*/ 0 60000 65536"/>
              <a:gd name="T17" fmla="*/ 0 60000 65536"/>
              <a:gd name="T18" fmla="*/ 0 60000 65536"/>
              <a:gd name="T19" fmla="*/ 0 60000 65536"/>
              <a:gd name="T20" fmla="*/ 0 60000 65536"/>
              <a:gd name="T21" fmla="*/ 0 w 20"/>
              <a:gd name="T22" fmla="*/ 0 h 30"/>
              <a:gd name="T23" fmla="*/ 20 w 20"/>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30">
                <a:moveTo>
                  <a:pt x="10" y="0"/>
                </a:moveTo>
                <a:lnTo>
                  <a:pt x="20" y="29"/>
                </a:lnTo>
                <a:lnTo>
                  <a:pt x="18" y="30"/>
                </a:lnTo>
                <a:lnTo>
                  <a:pt x="19" y="29"/>
                </a:lnTo>
                <a:lnTo>
                  <a:pt x="0" y="4"/>
                </a:lnTo>
                <a:lnTo>
                  <a:pt x="1" y="3"/>
                </a:lnTo>
                <a:lnTo>
                  <a:pt x="10" y="0"/>
                </a:lnTo>
                <a:close/>
              </a:path>
            </a:pathLst>
          </a:custGeom>
          <a:solidFill>
            <a:srgbClr val="000000"/>
          </a:solidFill>
          <a:ln w="0">
            <a:solidFill>
              <a:srgbClr val="000000"/>
            </a:solidFill>
            <a:round/>
            <a:headEnd/>
            <a:tailEnd/>
          </a:ln>
        </p:spPr>
        <p:txBody>
          <a:bodyPr/>
          <a:lstStyle/>
          <a:p>
            <a:endParaRPr lang="en-US"/>
          </a:p>
        </p:txBody>
      </p:sp>
      <p:sp>
        <p:nvSpPr>
          <p:cNvPr id="178284" name="Freeform 1130"/>
          <p:cNvSpPr>
            <a:spLocks noChangeAspect="1"/>
          </p:cNvSpPr>
          <p:nvPr/>
        </p:nvSpPr>
        <p:spPr bwMode="auto">
          <a:xfrm>
            <a:off x="8432800" y="4170363"/>
            <a:ext cx="7938" cy="9525"/>
          </a:xfrm>
          <a:custGeom>
            <a:avLst/>
            <a:gdLst>
              <a:gd name="T0" fmla="*/ 2147483647 w 23"/>
              <a:gd name="T1" fmla="*/ 0 h 28"/>
              <a:gd name="T2" fmla="*/ 2147483647 w 23"/>
              <a:gd name="T3" fmla="*/ 2147483647 h 28"/>
              <a:gd name="T4" fmla="*/ 2147483647 w 23"/>
              <a:gd name="T5" fmla="*/ 2147483647 h 28"/>
              <a:gd name="T6" fmla="*/ 2147483647 w 23"/>
              <a:gd name="T7" fmla="*/ 2147483647 h 28"/>
              <a:gd name="T8" fmla="*/ 0 w 23"/>
              <a:gd name="T9" fmla="*/ 2147483647 h 28"/>
              <a:gd name="T10" fmla="*/ 0 w 23"/>
              <a:gd name="T11" fmla="*/ 2147483647 h 28"/>
              <a:gd name="T12" fmla="*/ 2147483647 w 23"/>
              <a:gd name="T13" fmla="*/ 0 h 28"/>
              <a:gd name="T14" fmla="*/ 0 60000 65536"/>
              <a:gd name="T15" fmla="*/ 0 60000 65536"/>
              <a:gd name="T16" fmla="*/ 0 60000 65536"/>
              <a:gd name="T17" fmla="*/ 0 60000 65536"/>
              <a:gd name="T18" fmla="*/ 0 60000 65536"/>
              <a:gd name="T19" fmla="*/ 0 60000 65536"/>
              <a:gd name="T20" fmla="*/ 0 60000 65536"/>
              <a:gd name="T21" fmla="*/ 0 w 23"/>
              <a:gd name="T22" fmla="*/ 0 h 28"/>
              <a:gd name="T23" fmla="*/ 23 w 23"/>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8">
                <a:moveTo>
                  <a:pt x="4" y="0"/>
                </a:moveTo>
                <a:lnTo>
                  <a:pt x="23" y="25"/>
                </a:lnTo>
                <a:lnTo>
                  <a:pt x="19" y="28"/>
                </a:lnTo>
                <a:lnTo>
                  <a:pt x="0" y="3"/>
                </a:lnTo>
                <a:lnTo>
                  <a:pt x="4" y="0"/>
                </a:lnTo>
                <a:close/>
              </a:path>
            </a:pathLst>
          </a:custGeom>
          <a:solidFill>
            <a:srgbClr val="000000"/>
          </a:solidFill>
          <a:ln w="0">
            <a:solidFill>
              <a:srgbClr val="000000"/>
            </a:solidFill>
            <a:round/>
            <a:headEnd/>
            <a:tailEnd/>
          </a:ln>
        </p:spPr>
        <p:txBody>
          <a:bodyPr/>
          <a:lstStyle/>
          <a:p>
            <a:endParaRPr lang="en-US"/>
          </a:p>
        </p:txBody>
      </p:sp>
      <p:sp>
        <p:nvSpPr>
          <p:cNvPr id="178285" name="Freeform 1131"/>
          <p:cNvSpPr>
            <a:spLocks noChangeAspect="1"/>
          </p:cNvSpPr>
          <p:nvPr/>
        </p:nvSpPr>
        <p:spPr bwMode="auto">
          <a:xfrm>
            <a:off x="8429625" y="4171950"/>
            <a:ext cx="7938" cy="7938"/>
          </a:xfrm>
          <a:custGeom>
            <a:avLst/>
            <a:gdLst>
              <a:gd name="T0" fmla="*/ 2147483647 w 23"/>
              <a:gd name="T1" fmla="*/ 0 h 28"/>
              <a:gd name="T2" fmla="*/ 2147483647 w 23"/>
              <a:gd name="T3" fmla="*/ 2147483647 h 28"/>
              <a:gd name="T4" fmla="*/ 2147483647 w 23"/>
              <a:gd name="T5" fmla="*/ 2147483647 h 28"/>
              <a:gd name="T6" fmla="*/ 0 w 23"/>
              <a:gd name="T7" fmla="*/ 2147483647 h 28"/>
              <a:gd name="T8" fmla="*/ 2147483647 w 23"/>
              <a:gd name="T9" fmla="*/ 0 h 28"/>
              <a:gd name="T10" fmla="*/ 0 60000 65536"/>
              <a:gd name="T11" fmla="*/ 0 60000 65536"/>
              <a:gd name="T12" fmla="*/ 0 60000 65536"/>
              <a:gd name="T13" fmla="*/ 0 60000 65536"/>
              <a:gd name="T14" fmla="*/ 0 60000 65536"/>
              <a:gd name="T15" fmla="*/ 0 w 23"/>
              <a:gd name="T16" fmla="*/ 0 h 28"/>
              <a:gd name="T17" fmla="*/ 23 w 23"/>
              <a:gd name="T18" fmla="*/ 28 h 28"/>
            </a:gdLst>
            <a:ahLst/>
            <a:cxnLst>
              <a:cxn ang="T10">
                <a:pos x="T0" y="T1"/>
              </a:cxn>
              <a:cxn ang="T11">
                <a:pos x="T2" y="T3"/>
              </a:cxn>
              <a:cxn ang="T12">
                <a:pos x="T4" y="T5"/>
              </a:cxn>
              <a:cxn ang="T13">
                <a:pos x="T6" y="T7"/>
              </a:cxn>
              <a:cxn ang="T14">
                <a:pos x="T8" y="T9"/>
              </a:cxn>
            </a:cxnLst>
            <a:rect l="T15" t="T16" r="T17" b="T18"/>
            <a:pathLst>
              <a:path w="23" h="28">
                <a:moveTo>
                  <a:pt x="4" y="0"/>
                </a:moveTo>
                <a:lnTo>
                  <a:pt x="23" y="25"/>
                </a:lnTo>
                <a:lnTo>
                  <a:pt x="19" y="28"/>
                </a:lnTo>
                <a:lnTo>
                  <a:pt x="0" y="3"/>
                </a:lnTo>
                <a:lnTo>
                  <a:pt x="4" y="0"/>
                </a:lnTo>
                <a:close/>
              </a:path>
            </a:pathLst>
          </a:custGeom>
          <a:solidFill>
            <a:srgbClr val="000000"/>
          </a:solidFill>
          <a:ln w="0">
            <a:solidFill>
              <a:srgbClr val="000000"/>
            </a:solidFill>
            <a:round/>
            <a:headEnd/>
            <a:tailEnd/>
          </a:ln>
        </p:spPr>
        <p:txBody>
          <a:bodyPr/>
          <a:lstStyle/>
          <a:p>
            <a:endParaRPr lang="en-US"/>
          </a:p>
        </p:txBody>
      </p:sp>
      <p:sp>
        <p:nvSpPr>
          <p:cNvPr id="178286" name="Freeform 1132"/>
          <p:cNvSpPr>
            <a:spLocks noChangeAspect="1"/>
          </p:cNvSpPr>
          <p:nvPr/>
        </p:nvSpPr>
        <p:spPr bwMode="auto">
          <a:xfrm>
            <a:off x="8428038" y="4171950"/>
            <a:ext cx="9525" cy="4763"/>
          </a:xfrm>
          <a:custGeom>
            <a:avLst/>
            <a:gdLst>
              <a:gd name="T0" fmla="*/ 0 w 31"/>
              <a:gd name="T1" fmla="*/ 2147483647 h 16"/>
              <a:gd name="T2" fmla="*/ 0 w 31"/>
              <a:gd name="T3" fmla="*/ 2147483647 h 16"/>
              <a:gd name="T4" fmla="*/ 0 w 31"/>
              <a:gd name="T5" fmla="*/ 2147483647 h 16"/>
              <a:gd name="T6" fmla="*/ 2147483647 w 31"/>
              <a:gd name="T7" fmla="*/ 2147483647 h 16"/>
              <a:gd name="T8" fmla="*/ 2147483647 w 31"/>
              <a:gd name="T9" fmla="*/ 2147483647 h 16"/>
              <a:gd name="T10" fmla="*/ 2147483647 w 31"/>
              <a:gd name="T11" fmla="*/ 2147483647 h 16"/>
              <a:gd name="T12" fmla="*/ 2147483647 w 31"/>
              <a:gd name="T13" fmla="*/ 2147483647 h 16"/>
              <a:gd name="T14" fmla="*/ 2147483647 w 31"/>
              <a:gd name="T15" fmla="*/ 2147483647 h 16"/>
              <a:gd name="T16" fmla="*/ 2147483647 w 31"/>
              <a:gd name="T17" fmla="*/ 2147483647 h 16"/>
              <a:gd name="T18" fmla="*/ 2147483647 w 31"/>
              <a:gd name="T19" fmla="*/ 0 h 16"/>
              <a:gd name="T20" fmla="*/ 2147483647 w 31"/>
              <a:gd name="T21" fmla="*/ 0 h 16"/>
              <a:gd name="T22" fmla="*/ 2147483647 w 31"/>
              <a:gd name="T23" fmla="*/ 0 h 16"/>
              <a:gd name="T24" fmla="*/ 2147483647 w 31"/>
              <a:gd name="T25" fmla="*/ 2147483647 h 16"/>
              <a:gd name="T26" fmla="*/ 2147483647 w 31"/>
              <a:gd name="T27" fmla="*/ 2147483647 h 16"/>
              <a:gd name="T28" fmla="*/ 2147483647 w 31"/>
              <a:gd name="T29" fmla="*/ 2147483647 h 16"/>
              <a:gd name="T30" fmla="*/ 2147483647 w 31"/>
              <a:gd name="T31" fmla="*/ 2147483647 h 16"/>
              <a:gd name="T32" fmla="*/ 2147483647 w 31"/>
              <a:gd name="T33" fmla="*/ 2147483647 h 16"/>
              <a:gd name="T34" fmla="*/ 2147483647 w 31"/>
              <a:gd name="T35" fmla="*/ 2147483647 h 16"/>
              <a:gd name="T36" fmla="*/ 2147483647 w 31"/>
              <a:gd name="T37" fmla="*/ 2147483647 h 16"/>
              <a:gd name="T38" fmla="*/ 2147483647 w 31"/>
              <a:gd name="T39" fmla="*/ 2147483647 h 16"/>
              <a:gd name="T40" fmla="*/ 2147483647 w 31"/>
              <a:gd name="T41" fmla="*/ 2147483647 h 16"/>
              <a:gd name="T42" fmla="*/ 0 w 31"/>
              <a:gd name="T43" fmla="*/ 2147483647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6"/>
              <a:gd name="T68" fmla="*/ 31 w 31"/>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6">
                <a:moveTo>
                  <a:pt x="0" y="16"/>
                </a:moveTo>
                <a:lnTo>
                  <a:pt x="0" y="16"/>
                </a:lnTo>
                <a:lnTo>
                  <a:pt x="0" y="13"/>
                </a:lnTo>
                <a:lnTo>
                  <a:pt x="1" y="10"/>
                </a:lnTo>
                <a:lnTo>
                  <a:pt x="2" y="8"/>
                </a:lnTo>
                <a:lnTo>
                  <a:pt x="4" y="6"/>
                </a:lnTo>
                <a:lnTo>
                  <a:pt x="6" y="4"/>
                </a:lnTo>
                <a:lnTo>
                  <a:pt x="8" y="2"/>
                </a:lnTo>
                <a:lnTo>
                  <a:pt x="10" y="1"/>
                </a:lnTo>
                <a:lnTo>
                  <a:pt x="13" y="0"/>
                </a:lnTo>
                <a:lnTo>
                  <a:pt x="15" y="0"/>
                </a:lnTo>
                <a:lnTo>
                  <a:pt x="17" y="0"/>
                </a:lnTo>
                <a:lnTo>
                  <a:pt x="21" y="1"/>
                </a:lnTo>
                <a:lnTo>
                  <a:pt x="23" y="2"/>
                </a:lnTo>
                <a:lnTo>
                  <a:pt x="25" y="4"/>
                </a:lnTo>
                <a:lnTo>
                  <a:pt x="27" y="6"/>
                </a:lnTo>
                <a:lnTo>
                  <a:pt x="29" y="8"/>
                </a:lnTo>
                <a:lnTo>
                  <a:pt x="30" y="10"/>
                </a:lnTo>
                <a:lnTo>
                  <a:pt x="31" y="13"/>
                </a:lnTo>
                <a:lnTo>
                  <a:pt x="31" y="16"/>
                </a:lnTo>
                <a:lnTo>
                  <a:pt x="0" y="16"/>
                </a:lnTo>
                <a:close/>
              </a:path>
            </a:pathLst>
          </a:custGeom>
          <a:solidFill>
            <a:srgbClr val="000000"/>
          </a:solidFill>
          <a:ln w="0">
            <a:solidFill>
              <a:srgbClr val="000000"/>
            </a:solidFill>
            <a:round/>
            <a:headEnd/>
            <a:tailEnd/>
          </a:ln>
        </p:spPr>
        <p:txBody>
          <a:bodyPr/>
          <a:lstStyle/>
          <a:p>
            <a:endParaRPr lang="en-US"/>
          </a:p>
        </p:txBody>
      </p:sp>
      <p:sp>
        <p:nvSpPr>
          <p:cNvPr id="178287" name="Freeform 1133"/>
          <p:cNvSpPr>
            <a:spLocks noChangeAspect="1"/>
          </p:cNvSpPr>
          <p:nvPr/>
        </p:nvSpPr>
        <p:spPr bwMode="auto">
          <a:xfrm>
            <a:off x="8428038" y="4178300"/>
            <a:ext cx="9525" cy="6350"/>
          </a:xfrm>
          <a:custGeom>
            <a:avLst/>
            <a:gdLst>
              <a:gd name="T0" fmla="*/ 2147483647 w 31"/>
              <a:gd name="T1" fmla="*/ 0 h 15"/>
              <a:gd name="T2" fmla="*/ 2147483647 w 31"/>
              <a:gd name="T3" fmla="*/ 0 h 15"/>
              <a:gd name="T4" fmla="*/ 2147483647 w 31"/>
              <a:gd name="T5" fmla="*/ 2147483647 h 15"/>
              <a:gd name="T6" fmla="*/ 2147483647 w 31"/>
              <a:gd name="T7" fmla="*/ 2147483647 h 15"/>
              <a:gd name="T8" fmla="*/ 2147483647 w 31"/>
              <a:gd name="T9" fmla="*/ 2147483647 h 15"/>
              <a:gd name="T10" fmla="*/ 2147483647 w 31"/>
              <a:gd name="T11" fmla="*/ 2147483647 h 15"/>
              <a:gd name="T12" fmla="*/ 2147483647 w 31"/>
              <a:gd name="T13" fmla="*/ 2147483647 h 15"/>
              <a:gd name="T14" fmla="*/ 2147483647 w 31"/>
              <a:gd name="T15" fmla="*/ 2147483647 h 15"/>
              <a:gd name="T16" fmla="*/ 2147483647 w 31"/>
              <a:gd name="T17" fmla="*/ 2147483647 h 15"/>
              <a:gd name="T18" fmla="*/ 2147483647 w 31"/>
              <a:gd name="T19" fmla="*/ 2147483647 h 15"/>
              <a:gd name="T20" fmla="*/ 2147483647 w 31"/>
              <a:gd name="T21" fmla="*/ 2147483647 h 15"/>
              <a:gd name="T22" fmla="*/ 2147483647 w 31"/>
              <a:gd name="T23" fmla="*/ 2147483647 h 15"/>
              <a:gd name="T24" fmla="*/ 2147483647 w 31"/>
              <a:gd name="T25" fmla="*/ 2147483647 h 15"/>
              <a:gd name="T26" fmla="*/ 2147483647 w 31"/>
              <a:gd name="T27" fmla="*/ 2147483647 h 15"/>
              <a:gd name="T28" fmla="*/ 2147483647 w 31"/>
              <a:gd name="T29" fmla="*/ 2147483647 h 15"/>
              <a:gd name="T30" fmla="*/ 2147483647 w 31"/>
              <a:gd name="T31" fmla="*/ 2147483647 h 15"/>
              <a:gd name="T32" fmla="*/ 2147483647 w 31"/>
              <a:gd name="T33" fmla="*/ 2147483647 h 15"/>
              <a:gd name="T34" fmla="*/ 2147483647 w 31"/>
              <a:gd name="T35" fmla="*/ 2147483647 h 15"/>
              <a:gd name="T36" fmla="*/ 0 w 31"/>
              <a:gd name="T37" fmla="*/ 2147483647 h 15"/>
              <a:gd name="T38" fmla="*/ 0 w 31"/>
              <a:gd name="T39" fmla="*/ 0 h 15"/>
              <a:gd name="T40" fmla="*/ 0 w 31"/>
              <a:gd name="T41" fmla="*/ 0 h 15"/>
              <a:gd name="T42" fmla="*/ 2147483647 w 31"/>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5"/>
              <a:gd name="T68" fmla="*/ 31 w 31"/>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5">
                <a:moveTo>
                  <a:pt x="31" y="0"/>
                </a:moveTo>
                <a:lnTo>
                  <a:pt x="31" y="0"/>
                </a:lnTo>
                <a:lnTo>
                  <a:pt x="31" y="2"/>
                </a:lnTo>
                <a:lnTo>
                  <a:pt x="30" y="5"/>
                </a:lnTo>
                <a:lnTo>
                  <a:pt x="29" y="7"/>
                </a:lnTo>
                <a:lnTo>
                  <a:pt x="27" y="9"/>
                </a:lnTo>
                <a:lnTo>
                  <a:pt x="25" y="11"/>
                </a:lnTo>
                <a:lnTo>
                  <a:pt x="23" y="13"/>
                </a:lnTo>
                <a:lnTo>
                  <a:pt x="21" y="14"/>
                </a:lnTo>
                <a:lnTo>
                  <a:pt x="17" y="15"/>
                </a:lnTo>
                <a:lnTo>
                  <a:pt x="15" y="15"/>
                </a:lnTo>
                <a:lnTo>
                  <a:pt x="13" y="15"/>
                </a:lnTo>
                <a:lnTo>
                  <a:pt x="10" y="14"/>
                </a:lnTo>
                <a:lnTo>
                  <a:pt x="8" y="13"/>
                </a:lnTo>
                <a:lnTo>
                  <a:pt x="6" y="11"/>
                </a:lnTo>
                <a:lnTo>
                  <a:pt x="4" y="9"/>
                </a:lnTo>
                <a:lnTo>
                  <a:pt x="2" y="7"/>
                </a:lnTo>
                <a:lnTo>
                  <a:pt x="1" y="5"/>
                </a:lnTo>
                <a:lnTo>
                  <a:pt x="0" y="2"/>
                </a:lnTo>
                <a:lnTo>
                  <a:pt x="0" y="0"/>
                </a:lnTo>
                <a:lnTo>
                  <a:pt x="31" y="0"/>
                </a:lnTo>
                <a:close/>
              </a:path>
            </a:pathLst>
          </a:custGeom>
          <a:solidFill>
            <a:srgbClr val="000000"/>
          </a:solidFill>
          <a:ln w="0">
            <a:solidFill>
              <a:srgbClr val="000000"/>
            </a:solidFill>
            <a:round/>
            <a:headEnd/>
            <a:tailEnd/>
          </a:ln>
        </p:spPr>
        <p:txBody>
          <a:bodyPr/>
          <a:lstStyle/>
          <a:p>
            <a:endParaRPr lang="en-US"/>
          </a:p>
        </p:txBody>
      </p:sp>
      <p:sp>
        <p:nvSpPr>
          <p:cNvPr id="178288" name="Freeform 1134"/>
          <p:cNvSpPr>
            <a:spLocks noChangeAspect="1"/>
          </p:cNvSpPr>
          <p:nvPr/>
        </p:nvSpPr>
        <p:spPr bwMode="auto">
          <a:xfrm>
            <a:off x="8428038" y="4176713"/>
            <a:ext cx="9525"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8289" name="Freeform 1135"/>
          <p:cNvSpPr>
            <a:spLocks noChangeAspect="1"/>
          </p:cNvSpPr>
          <p:nvPr/>
        </p:nvSpPr>
        <p:spPr bwMode="auto">
          <a:xfrm>
            <a:off x="8428038" y="4176713"/>
            <a:ext cx="9525"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8290" name="Freeform 1136"/>
          <p:cNvSpPr>
            <a:spLocks noChangeAspect="1"/>
          </p:cNvSpPr>
          <p:nvPr/>
        </p:nvSpPr>
        <p:spPr bwMode="auto">
          <a:xfrm>
            <a:off x="8428038" y="4178300"/>
            <a:ext cx="9525" cy="1588"/>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8291" name="Freeform 1137"/>
          <p:cNvSpPr>
            <a:spLocks noChangeAspect="1"/>
          </p:cNvSpPr>
          <p:nvPr/>
        </p:nvSpPr>
        <p:spPr bwMode="auto">
          <a:xfrm>
            <a:off x="8428038" y="4178300"/>
            <a:ext cx="9525" cy="1588"/>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8292" name="Freeform 1138"/>
          <p:cNvSpPr>
            <a:spLocks noChangeAspect="1"/>
          </p:cNvSpPr>
          <p:nvPr/>
        </p:nvSpPr>
        <p:spPr bwMode="auto">
          <a:xfrm>
            <a:off x="8428038" y="4178300"/>
            <a:ext cx="9525" cy="1588"/>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8293" name="Freeform 1139"/>
          <p:cNvSpPr>
            <a:spLocks noChangeAspect="1"/>
          </p:cNvSpPr>
          <p:nvPr/>
        </p:nvSpPr>
        <p:spPr bwMode="auto">
          <a:xfrm>
            <a:off x="8428038" y="4178300"/>
            <a:ext cx="9525" cy="1588"/>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8294" name="Rectangle 1140"/>
          <p:cNvSpPr>
            <a:spLocks noChangeAspect="1" noChangeArrowheads="1"/>
          </p:cNvSpPr>
          <p:nvPr/>
        </p:nvSpPr>
        <p:spPr bwMode="auto">
          <a:xfrm>
            <a:off x="8428038" y="4178300"/>
            <a:ext cx="9525" cy="1588"/>
          </a:xfrm>
          <a:prstGeom prst="rect">
            <a:avLst/>
          </a:prstGeom>
          <a:solidFill>
            <a:srgbClr val="000000"/>
          </a:solidFill>
          <a:ln w="0">
            <a:solidFill>
              <a:srgbClr val="000000"/>
            </a:solidFill>
            <a:miter lim="800000"/>
            <a:headEnd/>
            <a:tailEnd/>
          </a:ln>
        </p:spPr>
        <p:txBody>
          <a:bodyPr/>
          <a:lstStyle/>
          <a:p>
            <a:endParaRPr lang="en-US"/>
          </a:p>
        </p:txBody>
      </p:sp>
      <p:sp>
        <p:nvSpPr>
          <p:cNvPr id="178295" name="Freeform 1141"/>
          <p:cNvSpPr>
            <a:spLocks noChangeAspect="1"/>
          </p:cNvSpPr>
          <p:nvPr/>
        </p:nvSpPr>
        <p:spPr bwMode="auto">
          <a:xfrm>
            <a:off x="8434388" y="4175125"/>
            <a:ext cx="3175" cy="9525"/>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0 w 16"/>
              <a:gd name="T39" fmla="*/ 2147483647 h 31"/>
              <a:gd name="T40" fmla="*/ 0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2" y="0"/>
                </a:lnTo>
                <a:lnTo>
                  <a:pt x="6" y="1"/>
                </a:lnTo>
                <a:lnTo>
                  <a:pt x="8" y="2"/>
                </a:lnTo>
                <a:lnTo>
                  <a:pt x="10" y="4"/>
                </a:lnTo>
                <a:lnTo>
                  <a:pt x="12" y="6"/>
                </a:lnTo>
                <a:lnTo>
                  <a:pt x="14" y="9"/>
                </a:lnTo>
                <a:lnTo>
                  <a:pt x="15" y="11"/>
                </a:lnTo>
                <a:lnTo>
                  <a:pt x="16" y="14"/>
                </a:lnTo>
                <a:lnTo>
                  <a:pt x="16" y="16"/>
                </a:lnTo>
                <a:lnTo>
                  <a:pt x="16" y="18"/>
                </a:lnTo>
                <a:lnTo>
                  <a:pt x="15" y="21"/>
                </a:lnTo>
                <a:lnTo>
                  <a:pt x="14" y="23"/>
                </a:lnTo>
                <a:lnTo>
                  <a:pt x="12" y="25"/>
                </a:lnTo>
                <a:lnTo>
                  <a:pt x="10" y="27"/>
                </a:lnTo>
                <a:lnTo>
                  <a:pt x="8" y="29"/>
                </a:lnTo>
                <a:lnTo>
                  <a:pt x="6" y="30"/>
                </a:lnTo>
                <a:lnTo>
                  <a:pt x="2"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78296" name="Freeform 1142"/>
          <p:cNvSpPr>
            <a:spLocks noChangeAspect="1"/>
          </p:cNvSpPr>
          <p:nvPr/>
        </p:nvSpPr>
        <p:spPr bwMode="auto">
          <a:xfrm>
            <a:off x="8426450" y="4175125"/>
            <a:ext cx="6350" cy="9525"/>
          </a:xfrm>
          <a:custGeom>
            <a:avLst/>
            <a:gdLst>
              <a:gd name="T0" fmla="*/ 2147483647 w 15"/>
              <a:gd name="T1" fmla="*/ 2147483647 h 31"/>
              <a:gd name="T2" fmla="*/ 2147483647 w 15"/>
              <a:gd name="T3" fmla="*/ 2147483647 h 31"/>
              <a:gd name="T4" fmla="*/ 2147483647 w 15"/>
              <a:gd name="T5" fmla="*/ 2147483647 h 31"/>
              <a:gd name="T6" fmla="*/ 2147483647 w 15"/>
              <a:gd name="T7" fmla="*/ 2147483647 h 31"/>
              <a:gd name="T8" fmla="*/ 2147483647 w 15"/>
              <a:gd name="T9" fmla="*/ 2147483647 h 31"/>
              <a:gd name="T10" fmla="*/ 2147483647 w 15"/>
              <a:gd name="T11" fmla="*/ 2147483647 h 31"/>
              <a:gd name="T12" fmla="*/ 2147483647 w 15"/>
              <a:gd name="T13" fmla="*/ 2147483647 h 31"/>
              <a:gd name="T14" fmla="*/ 2147483647 w 15"/>
              <a:gd name="T15" fmla="*/ 2147483647 h 31"/>
              <a:gd name="T16" fmla="*/ 2147483647 w 15"/>
              <a:gd name="T17" fmla="*/ 2147483647 h 31"/>
              <a:gd name="T18" fmla="*/ 0 w 15"/>
              <a:gd name="T19" fmla="*/ 2147483647 h 31"/>
              <a:gd name="T20" fmla="*/ 0 w 15"/>
              <a:gd name="T21" fmla="*/ 2147483647 h 31"/>
              <a:gd name="T22" fmla="*/ 0 w 15"/>
              <a:gd name="T23" fmla="*/ 2147483647 h 31"/>
              <a:gd name="T24" fmla="*/ 2147483647 w 15"/>
              <a:gd name="T25" fmla="*/ 2147483647 h 31"/>
              <a:gd name="T26" fmla="*/ 2147483647 w 15"/>
              <a:gd name="T27" fmla="*/ 2147483647 h 31"/>
              <a:gd name="T28" fmla="*/ 2147483647 w 15"/>
              <a:gd name="T29" fmla="*/ 2147483647 h 31"/>
              <a:gd name="T30" fmla="*/ 2147483647 w 15"/>
              <a:gd name="T31" fmla="*/ 2147483647 h 31"/>
              <a:gd name="T32" fmla="*/ 2147483647 w 15"/>
              <a:gd name="T33" fmla="*/ 2147483647 h 31"/>
              <a:gd name="T34" fmla="*/ 2147483647 w 15"/>
              <a:gd name="T35" fmla="*/ 2147483647 h 31"/>
              <a:gd name="T36" fmla="*/ 2147483647 w 15"/>
              <a:gd name="T37" fmla="*/ 0 h 31"/>
              <a:gd name="T38" fmla="*/ 2147483647 w 15"/>
              <a:gd name="T39" fmla="*/ 0 h 31"/>
              <a:gd name="T40" fmla="*/ 2147483647 w 15"/>
              <a:gd name="T41" fmla="*/ 0 h 31"/>
              <a:gd name="T42" fmla="*/ 2147483647 w 15"/>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1"/>
              <a:gd name="T68" fmla="*/ 15 w 15"/>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1">
                <a:moveTo>
                  <a:pt x="15" y="31"/>
                </a:moveTo>
                <a:lnTo>
                  <a:pt x="15" y="31"/>
                </a:lnTo>
                <a:lnTo>
                  <a:pt x="13" y="31"/>
                </a:lnTo>
                <a:lnTo>
                  <a:pt x="10" y="30"/>
                </a:lnTo>
                <a:lnTo>
                  <a:pt x="8" y="29"/>
                </a:lnTo>
                <a:lnTo>
                  <a:pt x="6" y="27"/>
                </a:lnTo>
                <a:lnTo>
                  <a:pt x="4" y="25"/>
                </a:lnTo>
                <a:lnTo>
                  <a:pt x="2" y="23"/>
                </a:lnTo>
                <a:lnTo>
                  <a:pt x="1" y="21"/>
                </a:lnTo>
                <a:lnTo>
                  <a:pt x="0" y="18"/>
                </a:lnTo>
                <a:lnTo>
                  <a:pt x="0" y="16"/>
                </a:lnTo>
                <a:lnTo>
                  <a:pt x="0" y="14"/>
                </a:lnTo>
                <a:lnTo>
                  <a:pt x="1" y="11"/>
                </a:lnTo>
                <a:lnTo>
                  <a:pt x="2" y="9"/>
                </a:lnTo>
                <a:lnTo>
                  <a:pt x="4" y="6"/>
                </a:lnTo>
                <a:lnTo>
                  <a:pt x="6" y="4"/>
                </a:lnTo>
                <a:lnTo>
                  <a:pt x="8" y="2"/>
                </a:lnTo>
                <a:lnTo>
                  <a:pt x="10" y="1"/>
                </a:lnTo>
                <a:lnTo>
                  <a:pt x="13" y="0"/>
                </a:lnTo>
                <a:lnTo>
                  <a:pt x="15" y="0"/>
                </a:lnTo>
                <a:lnTo>
                  <a:pt x="15" y="31"/>
                </a:lnTo>
                <a:close/>
              </a:path>
            </a:pathLst>
          </a:custGeom>
          <a:solidFill>
            <a:srgbClr val="000000"/>
          </a:solidFill>
          <a:ln w="0">
            <a:solidFill>
              <a:srgbClr val="000000"/>
            </a:solidFill>
            <a:round/>
            <a:headEnd/>
            <a:tailEnd/>
          </a:ln>
        </p:spPr>
        <p:txBody>
          <a:bodyPr/>
          <a:lstStyle/>
          <a:p>
            <a:endParaRPr lang="en-US"/>
          </a:p>
        </p:txBody>
      </p:sp>
      <p:sp>
        <p:nvSpPr>
          <p:cNvPr id="178297" name="Freeform 1143"/>
          <p:cNvSpPr>
            <a:spLocks noChangeAspect="1"/>
          </p:cNvSpPr>
          <p:nvPr/>
        </p:nvSpPr>
        <p:spPr bwMode="auto">
          <a:xfrm>
            <a:off x="8432800" y="4175125"/>
            <a:ext cx="1588" cy="9525"/>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78298" name="Freeform 1144"/>
          <p:cNvSpPr>
            <a:spLocks noChangeAspect="1"/>
          </p:cNvSpPr>
          <p:nvPr/>
        </p:nvSpPr>
        <p:spPr bwMode="auto">
          <a:xfrm>
            <a:off x="8432800" y="4175125"/>
            <a:ext cx="1588" cy="9525"/>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78299" name="Freeform 1145"/>
          <p:cNvSpPr>
            <a:spLocks noChangeAspect="1"/>
          </p:cNvSpPr>
          <p:nvPr/>
        </p:nvSpPr>
        <p:spPr bwMode="auto">
          <a:xfrm>
            <a:off x="8432800" y="4175125"/>
            <a:ext cx="1588" cy="9525"/>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78300" name="Freeform 1146"/>
          <p:cNvSpPr>
            <a:spLocks noChangeAspect="1"/>
          </p:cNvSpPr>
          <p:nvPr/>
        </p:nvSpPr>
        <p:spPr bwMode="auto">
          <a:xfrm>
            <a:off x="8432800" y="4175125"/>
            <a:ext cx="1588" cy="9525"/>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78301" name="Freeform 1147"/>
          <p:cNvSpPr>
            <a:spLocks noChangeAspect="1"/>
          </p:cNvSpPr>
          <p:nvPr/>
        </p:nvSpPr>
        <p:spPr bwMode="auto">
          <a:xfrm>
            <a:off x="8432800" y="4175125"/>
            <a:ext cx="1588" cy="9525"/>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78302" name="Rectangle 1148"/>
          <p:cNvSpPr>
            <a:spLocks noChangeAspect="1" noChangeArrowheads="1"/>
          </p:cNvSpPr>
          <p:nvPr/>
        </p:nvSpPr>
        <p:spPr bwMode="auto">
          <a:xfrm>
            <a:off x="8432800" y="4175125"/>
            <a:ext cx="1588" cy="9525"/>
          </a:xfrm>
          <a:prstGeom prst="rect">
            <a:avLst/>
          </a:prstGeom>
          <a:solidFill>
            <a:srgbClr val="000000"/>
          </a:solidFill>
          <a:ln w="0">
            <a:solidFill>
              <a:srgbClr val="000000"/>
            </a:solidFill>
            <a:miter lim="800000"/>
            <a:headEnd/>
            <a:tailEnd/>
          </a:ln>
        </p:spPr>
        <p:txBody>
          <a:bodyPr/>
          <a:lstStyle/>
          <a:p>
            <a:endParaRPr lang="en-US"/>
          </a:p>
        </p:txBody>
      </p:sp>
      <p:sp>
        <p:nvSpPr>
          <p:cNvPr id="178303" name="Freeform 1149"/>
          <p:cNvSpPr>
            <a:spLocks noChangeAspect="1"/>
          </p:cNvSpPr>
          <p:nvPr/>
        </p:nvSpPr>
        <p:spPr bwMode="auto">
          <a:xfrm>
            <a:off x="8426450" y="4175125"/>
            <a:ext cx="9525" cy="3175"/>
          </a:xfrm>
          <a:custGeom>
            <a:avLst/>
            <a:gdLst>
              <a:gd name="T0" fmla="*/ 0 w 31"/>
              <a:gd name="T1" fmla="*/ 2147483647 h 16"/>
              <a:gd name="T2" fmla="*/ 0 w 31"/>
              <a:gd name="T3" fmla="*/ 2147483647 h 16"/>
              <a:gd name="T4" fmla="*/ 0 w 31"/>
              <a:gd name="T5" fmla="*/ 2147483647 h 16"/>
              <a:gd name="T6" fmla="*/ 2147483647 w 31"/>
              <a:gd name="T7" fmla="*/ 2147483647 h 16"/>
              <a:gd name="T8" fmla="*/ 2147483647 w 31"/>
              <a:gd name="T9" fmla="*/ 2147483647 h 16"/>
              <a:gd name="T10" fmla="*/ 2147483647 w 31"/>
              <a:gd name="T11" fmla="*/ 2147483647 h 16"/>
              <a:gd name="T12" fmla="*/ 2147483647 w 31"/>
              <a:gd name="T13" fmla="*/ 2147483647 h 16"/>
              <a:gd name="T14" fmla="*/ 2147483647 w 31"/>
              <a:gd name="T15" fmla="*/ 2147483647 h 16"/>
              <a:gd name="T16" fmla="*/ 2147483647 w 31"/>
              <a:gd name="T17" fmla="*/ 2147483647 h 16"/>
              <a:gd name="T18" fmla="*/ 2147483647 w 31"/>
              <a:gd name="T19" fmla="*/ 0 h 16"/>
              <a:gd name="T20" fmla="*/ 2147483647 w 31"/>
              <a:gd name="T21" fmla="*/ 0 h 16"/>
              <a:gd name="T22" fmla="*/ 2147483647 w 31"/>
              <a:gd name="T23" fmla="*/ 0 h 16"/>
              <a:gd name="T24" fmla="*/ 2147483647 w 31"/>
              <a:gd name="T25" fmla="*/ 2147483647 h 16"/>
              <a:gd name="T26" fmla="*/ 2147483647 w 31"/>
              <a:gd name="T27" fmla="*/ 2147483647 h 16"/>
              <a:gd name="T28" fmla="*/ 2147483647 w 31"/>
              <a:gd name="T29" fmla="*/ 2147483647 h 16"/>
              <a:gd name="T30" fmla="*/ 2147483647 w 31"/>
              <a:gd name="T31" fmla="*/ 2147483647 h 16"/>
              <a:gd name="T32" fmla="*/ 2147483647 w 31"/>
              <a:gd name="T33" fmla="*/ 2147483647 h 16"/>
              <a:gd name="T34" fmla="*/ 2147483647 w 31"/>
              <a:gd name="T35" fmla="*/ 2147483647 h 16"/>
              <a:gd name="T36" fmla="*/ 2147483647 w 31"/>
              <a:gd name="T37" fmla="*/ 2147483647 h 16"/>
              <a:gd name="T38" fmla="*/ 2147483647 w 31"/>
              <a:gd name="T39" fmla="*/ 2147483647 h 16"/>
              <a:gd name="T40" fmla="*/ 2147483647 w 31"/>
              <a:gd name="T41" fmla="*/ 2147483647 h 16"/>
              <a:gd name="T42" fmla="*/ 0 w 31"/>
              <a:gd name="T43" fmla="*/ 2147483647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6"/>
              <a:gd name="T68" fmla="*/ 31 w 31"/>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6">
                <a:moveTo>
                  <a:pt x="0" y="16"/>
                </a:moveTo>
                <a:lnTo>
                  <a:pt x="0" y="16"/>
                </a:lnTo>
                <a:lnTo>
                  <a:pt x="0" y="14"/>
                </a:lnTo>
                <a:lnTo>
                  <a:pt x="1" y="11"/>
                </a:lnTo>
                <a:lnTo>
                  <a:pt x="2" y="9"/>
                </a:lnTo>
                <a:lnTo>
                  <a:pt x="4" y="6"/>
                </a:lnTo>
                <a:lnTo>
                  <a:pt x="6" y="4"/>
                </a:lnTo>
                <a:lnTo>
                  <a:pt x="8" y="2"/>
                </a:lnTo>
                <a:lnTo>
                  <a:pt x="10" y="1"/>
                </a:lnTo>
                <a:lnTo>
                  <a:pt x="13" y="0"/>
                </a:lnTo>
                <a:lnTo>
                  <a:pt x="15" y="0"/>
                </a:lnTo>
                <a:lnTo>
                  <a:pt x="17" y="0"/>
                </a:lnTo>
                <a:lnTo>
                  <a:pt x="20" y="1"/>
                </a:lnTo>
                <a:lnTo>
                  <a:pt x="22" y="2"/>
                </a:lnTo>
                <a:lnTo>
                  <a:pt x="24" y="4"/>
                </a:lnTo>
                <a:lnTo>
                  <a:pt x="27" y="6"/>
                </a:lnTo>
                <a:lnTo>
                  <a:pt x="29" y="9"/>
                </a:lnTo>
                <a:lnTo>
                  <a:pt x="30" y="11"/>
                </a:lnTo>
                <a:lnTo>
                  <a:pt x="31" y="14"/>
                </a:lnTo>
                <a:lnTo>
                  <a:pt x="31" y="16"/>
                </a:lnTo>
                <a:lnTo>
                  <a:pt x="0" y="16"/>
                </a:lnTo>
                <a:close/>
              </a:path>
            </a:pathLst>
          </a:custGeom>
          <a:solidFill>
            <a:srgbClr val="000000"/>
          </a:solidFill>
          <a:ln w="0">
            <a:solidFill>
              <a:srgbClr val="000000"/>
            </a:solidFill>
            <a:round/>
            <a:headEnd/>
            <a:tailEnd/>
          </a:ln>
        </p:spPr>
        <p:txBody>
          <a:bodyPr/>
          <a:lstStyle/>
          <a:p>
            <a:endParaRPr lang="en-US"/>
          </a:p>
        </p:txBody>
      </p:sp>
      <p:sp>
        <p:nvSpPr>
          <p:cNvPr id="178304" name="Freeform 1150"/>
          <p:cNvSpPr>
            <a:spLocks noChangeAspect="1"/>
          </p:cNvSpPr>
          <p:nvPr/>
        </p:nvSpPr>
        <p:spPr bwMode="auto">
          <a:xfrm>
            <a:off x="8426450" y="4184650"/>
            <a:ext cx="9525" cy="3175"/>
          </a:xfrm>
          <a:custGeom>
            <a:avLst/>
            <a:gdLst>
              <a:gd name="T0" fmla="*/ 2147483647 w 31"/>
              <a:gd name="T1" fmla="*/ 0 h 16"/>
              <a:gd name="T2" fmla="*/ 2147483647 w 31"/>
              <a:gd name="T3" fmla="*/ 0 h 16"/>
              <a:gd name="T4" fmla="*/ 2147483647 w 31"/>
              <a:gd name="T5" fmla="*/ 2147483647 h 16"/>
              <a:gd name="T6" fmla="*/ 2147483647 w 31"/>
              <a:gd name="T7" fmla="*/ 2147483647 h 16"/>
              <a:gd name="T8" fmla="*/ 2147483647 w 31"/>
              <a:gd name="T9" fmla="*/ 2147483647 h 16"/>
              <a:gd name="T10" fmla="*/ 2147483647 w 31"/>
              <a:gd name="T11" fmla="*/ 2147483647 h 16"/>
              <a:gd name="T12" fmla="*/ 2147483647 w 31"/>
              <a:gd name="T13" fmla="*/ 2147483647 h 16"/>
              <a:gd name="T14" fmla="*/ 2147483647 w 31"/>
              <a:gd name="T15" fmla="*/ 2147483647 h 16"/>
              <a:gd name="T16" fmla="*/ 2147483647 w 31"/>
              <a:gd name="T17" fmla="*/ 2147483647 h 16"/>
              <a:gd name="T18" fmla="*/ 2147483647 w 31"/>
              <a:gd name="T19" fmla="*/ 2147483647 h 16"/>
              <a:gd name="T20" fmla="*/ 2147483647 w 31"/>
              <a:gd name="T21" fmla="*/ 2147483647 h 16"/>
              <a:gd name="T22" fmla="*/ 2147483647 w 31"/>
              <a:gd name="T23" fmla="*/ 2147483647 h 16"/>
              <a:gd name="T24" fmla="*/ 2147483647 w 31"/>
              <a:gd name="T25" fmla="*/ 2147483647 h 16"/>
              <a:gd name="T26" fmla="*/ 2147483647 w 31"/>
              <a:gd name="T27" fmla="*/ 2147483647 h 16"/>
              <a:gd name="T28" fmla="*/ 2147483647 w 31"/>
              <a:gd name="T29" fmla="*/ 2147483647 h 16"/>
              <a:gd name="T30" fmla="*/ 2147483647 w 31"/>
              <a:gd name="T31" fmla="*/ 2147483647 h 16"/>
              <a:gd name="T32" fmla="*/ 2147483647 w 31"/>
              <a:gd name="T33" fmla="*/ 2147483647 h 16"/>
              <a:gd name="T34" fmla="*/ 2147483647 w 31"/>
              <a:gd name="T35" fmla="*/ 2147483647 h 16"/>
              <a:gd name="T36" fmla="*/ 0 w 31"/>
              <a:gd name="T37" fmla="*/ 2147483647 h 16"/>
              <a:gd name="T38" fmla="*/ 0 w 31"/>
              <a:gd name="T39" fmla="*/ 0 h 16"/>
              <a:gd name="T40" fmla="*/ 0 w 31"/>
              <a:gd name="T41" fmla="*/ 0 h 16"/>
              <a:gd name="T42" fmla="*/ 2147483647 w 31"/>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6"/>
              <a:gd name="T68" fmla="*/ 31 w 31"/>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6">
                <a:moveTo>
                  <a:pt x="31" y="0"/>
                </a:moveTo>
                <a:lnTo>
                  <a:pt x="31" y="0"/>
                </a:lnTo>
                <a:lnTo>
                  <a:pt x="31" y="2"/>
                </a:lnTo>
                <a:lnTo>
                  <a:pt x="30" y="5"/>
                </a:lnTo>
                <a:lnTo>
                  <a:pt x="29" y="8"/>
                </a:lnTo>
                <a:lnTo>
                  <a:pt x="27" y="10"/>
                </a:lnTo>
                <a:lnTo>
                  <a:pt x="24" y="12"/>
                </a:lnTo>
                <a:lnTo>
                  <a:pt x="22" y="14"/>
                </a:lnTo>
                <a:lnTo>
                  <a:pt x="20" y="15"/>
                </a:lnTo>
                <a:lnTo>
                  <a:pt x="17" y="16"/>
                </a:lnTo>
                <a:lnTo>
                  <a:pt x="15" y="16"/>
                </a:lnTo>
                <a:lnTo>
                  <a:pt x="13" y="16"/>
                </a:lnTo>
                <a:lnTo>
                  <a:pt x="10" y="15"/>
                </a:lnTo>
                <a:lnTo>
                  <a:pt x="8" y="14"/>
                </a:lnTo>
                <a:lnTo>
                  <a:pt x="6" y="12"/>
                </a:lnTo>
                <a:lnTo>
                  <a:pt x="4" y="10"/>
                </a:lnTo>
                <a:lnTo>
                  <a:pt x="2" y="8"/>
                </a:lnTo>
                <a:lnTo>
                  <a:pt x="1" y="5"/>
                </a:lnTo>
                <a:lnTo>
                  <a:pt x="0" y="2"/>
                </a:lnTo>
                <a:lnTo>
                  <a:pt x="0" y="0"/>
                </a:lnTo>
                <a:lnTo>
                  <a:pt x="31" y="0"/>
                </a:lnTo>
                <a:close/>
              </a:path>
            </a:pathLst>
          </a:custGeom>
          <a:solidFill>
            <a:srgbClr val="000000"/>
          </a:solidFill>
          <a:ln w="0">
            <a:solidFill>
              <a:srgbClr val="000000"/>
            </a:solidFill>
            <a:round/>
            <a:headEnd/>
            <a:tailEnd/>
          </a:ln>
        </p:spPr>
        <p:txBody>
          <a:bodyPr/>
          <a:lstStyle/>
          <a:p>
            <a:endParaRPr lang="en-US"/>
          </a:p>
        </p:txBody>
      </p:sp>
      <p:sp>
        <p:nvSpPr>
          <p:cNvPr id="178305" name="Freeform 1151"/>
          <p:cNvSpPr>
            <a:spLocks noChangeAspect="1"/>
          </p:cNvSpPr>
          <p:nvPr/>
        </p:nvSpPr>
        <p:spPr bwMode="auto">
          <a:xfrm>
            <a:off x="8426450" y="4178300"/>
            <a:ext cx="9525" cy="1588"/>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8306" name="Freeform 1152"/>
          <p:cNvSpPr>
            <a:spLocks noChangeAspect="1"/>
          </p:cNvSpPr>
          <p:nvPr/>
        </p:nvSpPr>
        <p:spPr bwMode="auto">
          <a:xfrm>
            <a:off x="8426450" y="4179888"/>
            <a:ext cx="9525" cy="3175"/>
          </a:xfrm>
          <a:custGeom>
            <a:avLst/>
            <a:gdLst>
              <a:gd name="T0" fmla="*/ 0 w 31"/>
              <a:gd name="T1" fmla="*/ 0 h 2"/>
              <a:gd name="T2" fmla="*/ 2147483647 w 31"/>
              <a:gd name="T3" fmla="*/ 0 h 2"/>
              <a:gd name="T4" fmla="*/ 2147483647 w 31"/>
              <a:gd name="T5" fmla="*/ 2147483647 h 2"/>
              <a:gd name="T6" fmla="*/ 2147483647 w 31"/>
              <a:gd name="T7" fmla="*/ 2147483647 h 2"/>
              <a:gd name="T8" fmla="*/ 0 w 31"/>
              <a:gd name="T9" fmla="*/ 2147483647 h 2"/>
              <a:gd name="T10" fmla="*/ 0 w 31"/>
              <a:gd name="T11" fmla="*/ 2147483647 h 2"/>
              <a:gd name="T12" fmla="*/ 0 w 31"/>
              <a:gd name="T13" fmla="*/ 0 h 2"/>
              <a:gd name="T14" fmla="*/ 0 60000 65536"/>
              <a:gd name="T15" fmla="*/ 0 60000 65536"/>
              <a:gd name="T16" fmla="*/ 0 60000 65536"/>
              <a:gd name="T17" fmla="*/ 0 60000 65536"/>
              <a:gd name="T18" fmla="*/ 0 60000 65536"/>
              <a:gd name="T19" fmla="*/ 0 60000 65536"/>
              <a:gd name="T20" fmla="*/ 0 60000 65536"/>
              <a:gd name="T21" fmla="*/ 0 w 31"/>
              <a:gd name="T22" fmla="*/ 0 h 2"/>
              <a:gd name="T23" fmla="*/ 31 w 3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
                <a:moveTo>
                  <a:pt x="0" y="0"/>
                </a:moveTo>
                <a:lnTo>
                  <a:pt x="31" y="0"/>
                </a:lnTo>
                <a:lnTo>
                  <a:pt x="31" y="2"/>
                </a:lnTo>
                <a:lnTo>
                  <a:pt x="0" y="2"/>
                </a:lnTo>
                <a:lnTo>
                  <a:pt x="0" y="0"/>
                </a:lnTo>
                <a:close/>
              </a:path>
            </a:pathLst>
          </a:custGeom>
          <a:solidFill>
            <a:srgbClr val="000000"/>
          </a:solidFill>
          <a:ln w="0">
            <a:solidFill>
              <a:srgbClr val="000000"/>
            </a:solidFill>
            <a:round/>
            <a:headEnd/>
            <a:tailEnd/>
          </a:ln>
        </p:spPr>
        <p:txBody>
          <a:bodyPr/>
          <a:lstStyle/>
          <a:p>
            <a:endParaRPr lang="en-US"/>
          </a:p>
        </p:txBody>
      </p:sp>
      <p:sp>
        <p:nvSpPr>
          <p:cNvPr id="178307" name="Freeform 1153"/>
          <p:cNvSpPr>
            <a:spLocks noChangeAspect="1"/>
          </p:cNvSpPr>
          <p:nvPr/>
        </p:nvSpPr>
        <p:spPr bwMode="auto">
          <a:xfrm>
            <a:off x="8426450" y="4179888"/>
            <a:ext cx="9525" cy="3175"/>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8308" name="Freeform 1154"/>
          <p:cNvSpPr>
            <a:spLocks noChangeAspect="1"/>
          </p:cNvSpPr>
          <p:nvPr/>
        </p:nvSpPr>
        <p:spPr bwMode="auto">
          <a:xfrm>
            <a:off x="8426450" y="4179888"/>
            <a:ext cx="9525" cy="3175"/>
          </a:xfrm>
          <a:custGeom>
            <a:avLst/>
            <a:gdLst>
              <a:gd name="T0" fmla="*/ 0 w 31"/>
              <a:gd name="T1" fmla="*/ 0 h 2"/>
              <a:gd name="T2" fmla="*/ 2147483647 w 31"/>
              <a:gd name="T3" fmla="*/ 0 h 2"/>
              <a:gd name="T4" fmla="*/ 2147483647 w 31"/>
              <a:gd name="T5" fmla="*/ 2147483647 h 2"/>
              <a:gd name="T6" fmla="*/ 2147483647 w 31"/>
              <a:gd name="T7" fmla="*/ 2147483647 h 2"/>
              <a:gd name="T8" fmla="*/ 0 w 31"/>
              <a:gd name="T9" fmla="*/ 2147483647 h 2"/>
              <a:gd name="T10" fmla="*/ 0 w 31"/>
              <a:gd name="T11" fmla="*/ 2147483647 h 2"/>
              <a:gd name="T12" fmla="*/ 0 w 31"/>
              <a:gd name="T13" fmla="*/ 0 h 2"/>
              <a:gd name="T14" fmla="*/ 0 60000 65536"/>
              <a:gd name="T15" fmla="*/ 0 60000 65536"/>
              <a:gd name="T16" fmla="*/ 0 60000 65536"/>
              <a:gd name="T17" fmla="*/ 0 60000 65536"/>
              <a:gd name="T18" fmla="*/ 0 60000 65536"/>
              <a:gd name="T19" fmla="*/ 0 60000 65536"/>
              <a:gd name="T20" fmla="*/ 0 60000 65536"/>
              <a:gd name="T21" fmla="*/ 0 w 31"/>
              <a:gd name="T22" fmla="*/ 0 h 2"/>
              <a:gd name="T23" fmla="*/ 31 w 3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
                <a:moveTo>
                  <a:pt x="0" y="0"/>
                </a:moveTo>
                <a:lnTo>
                  <a:pt x="31" y="0"/>
                </a:lnTo>
                <a:lnTo>
                  <a:pt x="31" y="2"/>
                </a:lnTo>
                <a:lnTo>
                  <a:pt x="0" y="2"/>
                </a:lnTo>
                <a:lnTo>
                  <a:pt x="0" y="0"/>
                </a:lnTo>
                <a:close/>
              </a:path>
            </a:pathLst>
          </a:custGeom>
          <a:solidFill>
            <a:srgbClr val="000000"/>
          </a:solidFill>
          <a:ln w="0">
            <a:solidFill>
              <a:srgbClr val="000000"/>
            </a:solidFill>
            <a:round/>
            <a:headEnd/>
            <a:tailEnd/>
          </a:ln>
        </p:spPr>
        <p:txBody>
          <a:bodyPr/>
          <a:lstStyle/>
          <a:p>
            <a:endParaRPr lang="en-US"/>
          </a:p>
        </p:txBody>
      </p:sp>
      <p:sp>
        <p:nvSpPr>
          <p:cNvPr id="178309" name="Freeform 1155"/>
          <p:cNvSpPr>
            <a:spLocks noChangeAspect="1"/>
          </p:cNvSpPr>
          <p:nvPr/>
        </p:nvSpPr>
        <p:spPr bwMode="auto">
          <a:xfrm>
            <a:off x="8426450" y="4183063"/>
            <a:ext cx="9525" cy="1587"/>
          </a:xfrm>
          <a:custGeom>
            <a:avLst/>
            <a:gdLst>
              <a:gd name="T0" fmla="*/ 0 w 31"/>
              <a:gd name="T1" fmla="*/ 0 h 2"/>
              <a:gd name="T2" fmla="*/ 2147483647 w 31"/>
              <a:gd name="T3" fmla="*/ 0 h 2"/>
              <a:gd name="T4" fmla="*/ 2147483647 w 31"/>
              <a:gd name="T5" fmla="*/ 2147483647 h 2"/>
              <a:gd name="T6" fmla="*/ 2147483647 w 31"/>
              <a:gd name="T7" fmla="*/ 2147483647 h 2"/>
              <a:gd name="T8" fmla="*/ 0 w 31"/>
              <a:gd name="T9" fmla="*/ 2147483647 h 2"/>
              <a:gd name="T10" fmla="*/ 0 w 31"/>
              <a:gd name="T11" fmla="*/ 2147483647 h 2"/>
              <a:gd name="T12" fmla="*/ 0 w 31"/>
              <a:gd name="T13" fmla="*/ 0 h 2"/>
              <a:gd name="T14" fmla="*/ 0 60000 65536"/>
              <a:gd name="T15" fmla="*/ 0 60000 65536"/>
              <a:gd name="T16" fmla="*/ 0 60000 65536"/>
              <a:gd name="T17" fmla="*/ 0 60000 65536"/>
              <a:gd name="T18" fmla="*/ 0 60000 65536"/>
              <a:gd name="T19" fmla="*/ 0 60000 65536"/>
              <a:gd name="T20" fmla="*/ 0 60000 65536"/>
              <a:gd name="T21" fmla="*/ 0 w 31"/>
              <a:gd name="T22" fmla="*/ 0 h 2"/>
              <a:gd name="T23" fmla="*/ 31 w 3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
                <a:moveTo>
                  <a:pt x="0" y="0"/>
                </a:moveTo>
                <a:lnTo>
                  <a:pt x="31" y="0"/>
                </a:lnTo>
                <a:lnTo>
                  <a:pt x="31" y="2"/>
                </a:lnTo>
                <a:lnTo>
                  <a:pt x="0" y="2"/>
                </a:lnTo>
                <a:lnTo>
                  <a:pt x="0" y="0"/>
                </a:lnTo>
                <a:close/>
              </a:path>
            </a:pathLst>
          </a:custGeom>
          <a:solidFill>
            <a:srgbClr val="000000"/>
          </a:solidFill>
          <a:ln w="0">
            <a:solidFill>
              <a:srgbClr val="000000"/>
            </a:solidFill>
            <a:round/>
            <a:headEnd/>
            <a:tailEnd/>
          </a:ln>
        </p:spPr>
        <p:txBody>
          <a:bodyPr/>
          <a:lstStyle/>
          <a:p>
            <a:endParaRPr lang="en-US"/>
          </a:p>
        </p:txBody>
      </p:sp>
      <p:sp>
        <p:nvSpPr>
          <p:cNvPr id="178310" name="Freeform 1156"/>
          <p:cNvSpPr>
            <a:spLocks noChangeAspect="1"/>
          </p:cNvSpPr>
          <p:nvPr/>
        </p:nvSpPr>
        <p:spPr bwMode="auto">
          <a:xfrm>
            <a:off x="8426450" y="4183063"/>
            <a:ext cx="9525"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8311" name="Freeform 1157"/>
          <p:cNvSpPr>
            <a:spLocks noChangeAspect="1"/>
          </p:cNvSpPr>
          <p:nvPr/>
        </p:nvSpPr>
        <p:spPr bwMode="auto">
          <a:xfrm>
            <a:off x="8426450" y="4183063"/>
            <a:ext cx="9525" cy="1587"/>
          </a:xfrm>
          <a:custGeom>
            <a:avLst/>
            <a:gdLst>
              <a:gd name="T0" fmla="*/ 0 w 31"/>
              <a:gd name="T1" fmla="*/ 0 h 2"/>
              <a:gd name="T2" fmla="*/ 2147483647 w 31"/>
              <a:gd name="T3" fmla="*/ 0 h 2"/>
              <a:gd name="T4" fmla="*/ 2147483647 w 31"/>
              <a:gd name="T5" fmla="*/ 2147483647 h 2"/>
              <a:gd name="T6" fmla="*/ 2147483647 w 31"/>
              <a:gd name="T7" fmla="*/ 2147483647 h 2"/>
              <a:gd name="T8" fmla="*/ 0 w 31"/>
              <a:gd name="T9" fmla="*/ 2147483647 h 2"/>
              <a:gd name="T10" fmla="*/ 0 w 31"/>
              <a:gd name="T11" fmla="*/ 2147483647 h 2"/>
              <a:gd name="T12" fmla="*/ 0 w 31"/>
              <a:gd name="T13" fmla="*/ 0 h 2"/>
              <a:gd name="T14" fmla="*/ 0 60000 65536"/>
              <a:gd name="T15" fmla="*/ 0 60000 65536"/>
              <a:gd name="T16" fmla="*/ 0 60000 65536"/>
              <a:gd name="T17" fmla="*/ 0 60000 65536"/>
              <a:gd name="T18" fmla="*/ 0 60000 65536"/>
              <a:gd name="T19" fmla="*/ 0 60000 65536"/>
              <a:gd name="T20" fmla="*/ 0 60000 65536"/>
              <a:gd name="T21" fmla="*/ 0 w 31"/>
              <a:gd name="T22" fmla="*/ 0 h 2"/>
              <a:gd name="T23" fmla="*/ 31 w 3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
                <a:moveTo>
                  <a:pt x="0" y="0"/>
                </a:moveTo>
                <a:lnTo>
                  <a:pt x="31" y="0"/>
                </a:lnTo>
                <a:lnTo>
                  <a:pt x="31" y="2"/>
                </a:lnTo>
                <a:lnTo>
                  <a:pt x="0" y="2"/>
                </a:lnTo>
                <a:lnTo>
                  <a:pt x="0" y="0"/>
                </a:lnTo>
                <a:close/>
              </a:path>
            </a:pathLst>
          </a:custGeom>
          <a:solidFill>
            <a:srgbClr val="000000"/>
          </a:solidFill>
          <a:ln w="0">
            <a:solidFill>
              <a:srgbClr val="000000"/>
            </a:solidFill>
            <a:round/>
            <a:headEnd/>
            <a:tailEnd/>
          </a:ln>
        </p:spPr>
        <p:txBody>
          <a:bodyPr/>
          <a:lstStyle/>
          <a:p>
            <a:endParaRPr lang="en-US"/>
          </a:p>
        </p:txBody>
      </p:sp>
      <p:sp>
        <p:nvSpPr>
          <p:cNvPr id="178312" name="Rectangle 1158"/>
          <p:cNvSpPr>
            <a:spLocks noChangeAspect="1" noChangeArrowheads="1"/>
          </p:cNvSpPr>
          <p:nvPr/>
        </p:nvSpPr>
        <p:spPr bwMode="auto">
          <a:xfrm>
            <a:off x="8426450" y="4183063"/>
            <a:ext cx="9525" cy="1587"/>
          </a:xfrm>
          <a:prstGeom prst="rect">
            <a:avLst/>
          </a:prstGeom>
          <a:solidFill>
            <a:srgbClr val="000000"/>
          </a:solidFill>
          <a:ln w="0">
            <a:solidFill>
              <a:srgbClr val="000000"/>
            </a:solidFill>
            <a:miter lim="800000"/>
            <a:headEnd/>
            <a:tailEnd/>
          </a:ln>
        </p:spPr>
        <p:txBody>
          <a:bodyPr/>
          <a:lstStyle/>
          <a:p>
            <a:endParaRPr lang="en-US"/>
          </a:p>
        </p:txBody>
      </p:sp>
      <p:sp>
        <p:nvSpPr>
          <p:cNvPr id="178313" name="Freeform 1159"/>
          <p:cNvSpPr>
            <a:spLocks noChangeAspect="1"/>
          </p:cNvSpPr>
          <p:nvPr/>
        </p:nvSpPr>
        <p:spPr bwMode="auto">
          <a:xfrm>
            <a:off x="8429625" y="4178300"/>
            <a:ext cx="6350" cy="9525"/>
          </a:xfrm>
          <a:custGeom>
            <a:avLst/>
            <a:gdLst>
              <a:gd name="T0" fmla="*/ 0 w 17"/>
              <a:gd name="T1" fmla="*/ 0 h 31"/>
              <a:gd name="T2" fmla="*/ 0 w 17"/>
              <a:gd name="T3" fmla="*/ 0 h 31"/>
              <a:gd name="T4" fmla="*/ 2147483647 w 17"/>
              <a:gd name="T5" fmla="*/ 0 h 31"/>
              <a:gd name="T6" fmla="*/ 2147483647 w 17"/>
              <a:gd name="T7" fmla="*/ 2147483647 h 31"/>
              <a:gd name="T8" fmla="*/ 2147483647 w 17"/>
              <a:gd name="T9" fmla="*/ 2147483647 h 31"/>
              <a:gd name="T10" fmla="*/ 2147483647 w 17"/>
              <a:gd name="T11" fmla="*/ 2147483647 h 31"/>
              <a:gd name="T12" fmla="*/ 2147483647 w 17"/>
              <a:gd name="T13" fmla="*/ 2147483647 h 31"/>
              <a:gd name="T14" fmla="*/ 2147483647 w 17"/>
              <a:gd name="T15" fmla="*/ 2147483647 h 31"/>
              <a:gd name="T16" fmla="*/ 2147483647 w 17"/>
              <a:gd name="T17" fmla="*/ 2147483647 h 31"/>
              <a:gd name="T18" fmla="*/ 2147483647 w 17"/>
              <a:gd name="T19" fmla="*/ 2147483647 h 31"/>
              <a:gd name="T20" fmla="*/ 2147483647 w 17"/>
              <a:gd name="T21" fmla="*/ 2147483647 h 31"/>
              <a:gd name="T22" fmla="*/ 2147483647 w 17"/>
              <a:gd name="T23" fmla="*/ 2147483647 h 31"/>
              <a:gd name="T24" fmla="*/ 2147483647 w 17"/>
              <a:gd name="T25" fmla="*/ 2147483647 h 31"/>
              <a:gd name="T26" fmla="*/ 2147483647 w 17"/>
              <a:gd name="T27" fmla="*/ 2147483647 h 31"/>
              <a:gd name="T28" fmla="*/ 2147483647 w 17"/>
              <a:gd name="T29" fmla="*/ 2147483647 h 31"/>
              <a:gd name="T30" fmla="*/ 2147483647 w 17"/>
              <a:gd name="T31" fmla="*/ 2147483647 h 31"/>
              <a:gd name="T32" fmla="*/ 2147483647 w 17"/>
              <a:gd name="T33" fmla="*/ 2147483647 h 31"/>
              <a:gd name="T34" fmla="*/ 2147483647 w 17"/>
              <a:gd name="T35" fmla="*/ 2147483647 h 31"/>
              <a:gd name="T36" fmla="*/ 2147483647 w 17"/>
              <a:gd name="T37" fmla="*/ 2147483647 h 31"/>
              <a:gd name="T38" fmla="*/ 2147483647 w 17"/>
              <a:gd name="T39" fmla="*/ 2147483647 h 31"/>
              <a:gd name="T40" fmla="*/ 2147483647 w 17"/>
              <a:gd name="T41" fmla="*/ 2147483647 h 31"/>
              <a:gd name="T42" fmla="*/ 0 w 17"/>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31"/>
              <a:gd name="T68" fmla="*/ 17 w 17"/>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31">
                <a:moveTo>
                  <a:pt x="0" y="0"/>
                </a:moveTo>
                <a:lnTo>
                  <a:pt x="0" y="0"/>
                </a:lnTo>
                <a:lnTo>
                  <a:pt x="2" y="0"/>
                </a:lnTo>
                <a:lnTo>
                  <a:pt x="5" y="1"/>
                </a:lnTo>
                <a:lnTo>
                  <a:pt x="7" y="1"/>
                </a:lnTo>
                <a:lnTo>
                  <a:pt x="9" y="3"/>
                </a:lnTo>
                <a:lnTo>
                  <a:pt x="13" y="5"/>
                </a:lnTo>
                <a:lnTo>
                  <a:pt x="14" y="7"/>
                </a:lnTo>
                <a:lnTo>
                  <a:pt x="16" y="9"/>
                </a:lnTo>
                <a:lnTo>
                  <a:pt x="16" y="12"/>
                </a:lnTo>
                <a:lnTo>
                  <a:pt x="17" y="14"/>
                </a:lnTo>
                <a:lnTo>
                  <a:pt x="17" y="16"/>
                </a:lnTo>
                <a:lnTo>
                  <a:pt x="16" y="19"/>
                </a:lnTo>
                <a:lnTo>
                  <a:pt x="16" y="22"/>
                </a:lnTo>
                <a:lnTo>
                  <a:pt x="14" y="24"/>
                </a:lnTo>
                <a:lnTo>
                  <a:pt x="12" y="27"/>
                </a:lnTo>
                <a:lnTo>
                  <a:pt x="9" y="28"/>
                </a:lnTo>
                <a:lnTo>
                  <a:pt x="7" y="30"/>
                </a:lnTo>
                <a:lnTo>
                  <a:pt x="4" y="30"/>
                </a:lnTo>
                <a:lnTo>
                  <a:pt x="2" y="31"/>
                </a:lnTo>
                <a:lnTo>
                  <a:pt x="0" y="0"/>
                </a:lnTo>
                <a:close/>
              </a:path>
            </a:pathLst>
          </a:custGeom>
          <a:solidFill>
            <a:srgbClr val="000000"/>
          </a:solidFill>
          <a:ln w="0">
            <a:solidFill>
              <a:srgbClr val="000000"/>
            </a:solidFill>
            <a:round/>
            <a:headEnd/>
            <a:tailEnd/>
          </a:ln>
        </p:spPr>
        <p:txBody>
          <a:bodyPr/>
          <a:lstStyle/>
          <a:p>
            <a:endParaRPr lang="en-US"/>
          </a:p>
        </p:txBody>
      </p:sp>
      <p:sp>
        <p:nvSpPr>
          <p:cNvPr id="178314" name="Freeform 1160"/>
          <p:cNvSpPr>
            <a:spLocks noChangeAspect="1"/>
          </p:cNvSpPr>
          <p:nvPr/>
        </p:nvSpPr>
        <p:spPr bwMode="auto">
          <a:xfrm>
            <a:off x="8404225" y="4187825"/>
            <a:ext cx="3175" cy="11113"/>
          </a:xfrm>
          <a:custGeom>
            <a:avLst/>
            <a:gdLst>
              <a:gd name="T0" fmla="*/ 2147483647 w 7"/>
              <a:gd name="T1" fmla="*/ 2147483647 h 31"/>
              <a:gd name="T2" fmla="*/ 0 w 7"/>
              <a:gd name="T3" fmla="*/ 0 h 31"/>
              <a:gd name="T4" fmla="*/ 2147483647 w 7"/>
              <a:gd name="T5" fmla="*/ 2147483647 h 31"/>
              <a:gd name="T6" fmla="*/ 0 60000 65536"/>
              <a:gd name="T7" fmla="*/ 0 60000 65536"/>
              <a:gd name="T8" fmla="*/ 0 60000 65536"/>
              <a:gd name="T9" fmla="*/ 0 w 7"/>
              <a:gd name="T10" fmla="*/ 0 h 31"/>
              <a:gd name="T11" fmla="*/ 7 w 7"/>
              <a:gd name="T12" fmla="*/ 31 h 31"/>
            </a:gdLst>
            <a:ahLst/>
            <a:cxnLst>
              <a:cxn ang="T6">
                <a:pos x="T0" y="T1"/>
              </a:cxn>
              <a:cxn ang="T7">
                <a:pos x="T2" y="T3"/>
              </a:cxn>
              <a:cxn ang="T8">
                <a:pos x="T4" y="T5"/>
              </a:cxn>
            </a:cxnLst>
            <a:rect l="T9" t="T10" r="T11" b="T12"/>
            <a:pathLst>
              <a:path w="7" h="31">
                <a:moveTo>
                  <a:pt x="7" y="31"/>
                </a:moveTo>
                <a:lnTo>
                  <a:pt x="0" y="0"/>
                </a:lnTo>
                <a:lnTo>
                  <a:pt x="7" y="31"/>
                </a:lnTo>
                <a:close/>
              </a:path>
            </a:pathLst>
          </a:custGeom>
          <a:solidFill>
            <a:srgbClr val="000000"/>
          </a:solidFill>
          <a:ln w="0">
            <a:solidFill>
              <a:srgbClr val="000000"/>
            </a:solidFill>
            <a:round/>
            <a:headEnd/>
            <a:tailEnd/>
          </a:ln>
        </p:spPr>
        <p:txBody>
          <a:bodyPr/>
          <a:lstStyle/>
          <a:p>
            <a:endParaRPr lang="en-US"/>
          </a:p>
        </p:txBody>
      </p:sp>
      <p:sp>
        <p:nvSpPr>
          <p:cNvPr id="178315" name="Freeform 1161"/>
          <p:cNvSpPr>
            <a:spLocks noChangeAspect="1"/>
          </p:cNvSpPr>
          <p:nvPr/>
        </p:nvSpPr>
        <p:spPr bwMode="auto">
          <a:xfrm>
            <a:off x="8426450" y="4178300"/>
            <a:ext cx="6350" cy="9525"/>
          </a:xfrm>
          <a:custGeom>
            <a:avLst/>
            <a:gdLst>
              <a:gd name="T0" fmla="*/ 2147483647 w 17"/>
              <a:gd name="T1" fmla="*/ 0 h 32"/>
              <a:gd name="T2" fmla="*/ 2147483647 w 17"/>
              <a:gd name="T3" fmla="*/ 2147483647 h 32"/>
              <a:gd name="T4" fmla="*/ 2147483647 w 17"/>
              <a:gd name="T5" fmla="*/ 2147483647 h 32"/>
              <a:gd name="T6" fmla="*/ 2147483647 w 17"/>
              <a:gd name="T7" fmla="*/ 2147483647 h 32"/>
              <a:gd name="T8" fmla="*/ 0 w 17"/>
              <a:gd name="T9" fmla="*/ 2147483647 h 32"/>
              <a:gd name="T10" fmla="*/ 2147483647 w 17"/>
              <a:gd name="T11" fmla="*/ 2147483647 h 32"/>
              <a:gd name="T12" fmla="*/ 2147483647 w 17"/>
              <a:gd name="T13" fmla="*/ 0 h 32"/>
              <a:gd name="T14" fmla="*/ 0 60000 65536"/>
              <a:gd name="T15" fmla="*/ 0 60000 65536"/>
              <a:gd name="T16" fmla="*/ 0 60000 65536"/>
              <a:gd name="T17" fmla="*/ 0 60000 65536"/>
              <a:gd name="T18" fmla="*/ 0 60000 65536"/>
              <a:gd name="T19" fmla="*/ 0 60000 65536"/>
              <a:gd name="T20" fmla="*/ 0 60000 65536"/>
              <a:gd name="T21" fmla="*/ 0 w 17"/>
              <a:gd name="T22" fmla="*/ 0 h 32"/>
              <a:gd name="T23" fmla="*/ 17 w 17"/>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2">
                <a:moveTo>
                  <a:pt x="15" y="0"/>
                </a:moveTo>
                <a:lnTo>
                  <a:pt x="17" y="31"/>
                </a:lnTo>
                <a:lnTo>
                  <a:pt x="5" y="32"/>
                </a:lnTo>
                <a:lnTo>
                  <a:pt x="8" y="31"/>
                </a:lnTo>
                <a:lnTo>
                  <a:pt x="0" y="2"/>
                </a:lnTo>
                <a:lnTo>
                  <a:pt x="3" y="1"/>
                </a:lnTo>
                <a:lnTo>
                  <a:pt x="15" y="0"/>
                </a:lnTo>
                <a:close/>
              </a:path>
            </a:pathLst>
          </a:custGeom>
          <a:solidFill>
            <a:srgbClr val="000000"/>
          </a:solidFill>
          <a:ln w="0">
            <a:solidFill>
              <a:srgbClr val="000000"/>
            </a:solidFill>
            <a:round/>
            <a:headEnd/>
            <a:tailEnd/>
          </a:ln>
        </p:spPr>
        <p:txBody>
          <a:bodyPr/>
          <a:lstStyle/>
          <a:p>
            <a:endParaRPr lang="en-US"/>
          </a:p>
        </p:txBody>
      </p:sp>
      <p:sp>
        <p:nvSpPr>
          <p:cNvPr id="178316" name="Freeform 1162"/>
          <p:cNvSpPr>
            <a:spLocks noChangeAspect="1"/>
          </p:cNvSpPr>
          <p:nvPr/>
        </p:nvSpPr>
        <p:spPr bwMode="auto">
          <a:xfrm>
            <a:off x="8421688" y="4178300"/>
            <a:ext cx="6350" cy="11113"/>
          </a:xfrm>
          <a:custGeom>
            <a:avLst/>
            <a:gdLst>
              <a:gd name="T0" fmla="*/ 2147483647 w 21"/>
              <a:gd name="T1" fmla="*/ 0 h 32"/>
              <a:gd name="T2" fmla="*/ 2147483647 w 21"/>
              <a:gd name="T3" fmla="*/ 2147483647 h 32"/>
              <a:gd name="T4" fmla="*/ 2147483647 w 21"/>
              <a:gd name="T5" fmla="*/ 2147483647 h 32"/>
              <a:gd name="T6" fmla="*/ 2147483647 w 21"/>
              <a:gd name="T7" fmla="*/ 2147483647 h 32"/>
              <a:gd name="T8" fmla="*/ 0 w 21"/>
              <a:gd name="T9" fmla="*/ 2147483647 h 32"/>
              <a:gd name="T10" fmla="*/ 2147483647 w 21"/>
              <a:gd name="T11" fmla="*/ 2147483647 h 32"/>
              <a:gd name="T12" fmla="*/ 2147483647 w 21"/>
              <a:gd name="T13" fmla="*/ 0 h 32"/>
              <a:gd name="T14" fmla="*/ 0 60000 65536"/>
              <a:gd name="T15" fmla="*/ 0 60000 65536"/>
              <a:gd name="T16" fmla="*/ 0 60000 65536"/>
              <a:gd name="T17" fmla="*/ 0 60000 65536"/>
              <a:gd name="T18" fmla="*/ 0 60000 65536"/>
              <a:gd name="T19" fmla="*/ 0 60000 65536"/>
              <a:gd name="T20" fmla="*/ 0 60000 65536"/>
              <a:gd name="T21" fmla="*/ 0 w 21"/>
              <a:gd name="T22" fmla="*/ 0 h 32"/>
              <a:gd name="T23" fmla="*/ 21 w 2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32">
                <a:moveTo>
                  <a:pt x="13" y="0"/>
                </a:moveTo>
                <a:lnTo>
                  <a:pt x="21" y="29"/>
                </a:lnTo>
                <a:lnTo>
                  <a:pt x="10" y="32"/>
                </a:lnTo>
                <a:lnTo>
                  <a:pt x="13" y="31"/>
                </a:lnTo>
                <a:lnTo>
                  <a:pt x="0" y="4"/>
                </a:lnTo>
                <a:lnTo>
                  <a:pt x="2" y="3"/>
                </a:lnTo>
                <a:lnTo>
                  <a:pt x="13" y="0"/>
                </a:lnTo>
                <a:close/>
              </a:path>
            </a:pathLst>
          </a:custGeom>
          <a:solidFill>
            <a:srgbClr val="000000"/>
          </a:solidFill>
          <a:ln w="0">
            <a:solidFill>
              <a:srgbClr val="000000"/>
            </a:solidFill>
            <a:round/>
            <a:headEnd/>
            <a:tailEnd/>
          </a:ln>
        </p:spPr>
        <p:txBody>
          <a:bodyPr/>
          <a:lstStyle/>
          <a:p>
            <a:endParaRPr lang="en-US"/>
          </a:p>
        </p:txBody>
      </p:sp>
      <p:sp>
        <p:nvSpPr>
          <p:cNvPr id="178317" name="Freeform 1163"/>
          <p:cNvSpPr>
            <a:spLocks noChangeAspect="1"/>
          </p:cNvSpPr>
          <p:nvPr/>
        </p:nvSpPr>
        <p:spPr bwMode="auto">
          <a:xfrm>
            <a:off x="8418513" y="4179888"/>
            <a:ext cx="7937" cy="9525"/>
          </a:xfrm>
          <a:custGeom>
            <a:avLst/>
            <a:gdLst>
              <a:gd name="T0" fmla="*/ 2147483647 w 24"/>
              <a:gd name="T1" fmla="*/ 0 h 30"/>
              <a:gd name="T2" fmla="*/ 2147483647 w 24"/>
              <a:gd name="T3" fmla="*/ 2147483647 h 30"/>
              <a:gd name="T4" fmla="*/ 2147483647 w 24"/>
              <a:gd name="T5" fmla="*/ 2147483647 h 30"/>
              <a:gd name="T6" fmla="*/ 2147483647 w 24"/>
              <a:gd name="T7" fmla="*/ 2147483647 h 30"/>
              <a:gd name="T8" fmla="*/ 0 w 24"/>
              <a:gd name="T9" fmla="*/ 2147483647 h 30"/>
              <a:gd name="T10" fmla="*/ 2147483647 w 24"/>
              <a:gd name="T11" fmla="*/ 2147483647 h 30"/>
              <a:gd name="T12" fmla="*/ 2147483647 w 24"/>
              <a:gd name="T13" fmla="*/ 0 h 30"/>
              <a:gd name="T14" fmla="*/ 0 60000 65536"/>
              <a:gd name="T15" fmla="*/ 0 60000 65536"/>
              <a:gd name="T16" fmla="*/ 0 60000 65536"/>
              <a:gd name="T17" fmla="*/ 0 60000 65536"/>
              <a:gd name="T18" fmla="*/ 0 60000 65536"/>
              <a:gd name="T19" fmla="*/ 0 60000 65536"/>
              <a:gd name="T20" fmla="*/ 0 60000 65536"/>
              <a:gd name="T21" fmla="*/ 0 w 24"/>
              <a:gd name="T22" fmla="*/ 0 h 30"/>
              <a:gd name="T23" fmla="*/ 24 w 24"/>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30">
                <a:moveTo>
                  <a:pt x="11" y="0"/>
                </a:moveTo>
                <a:lnTo>
                  <a:pt x="24" y="27"/>
                </a:lnTo>
                <a:lnTo>
                  <a:pt x="17" y="30"/>
                </a:lnTo>
                <a:lnTo>
                  <a:pt x="18" y="29"/>
                </a:lnTo>
                <a:lnTo>
                  <a:pt x="0" y="6"/>
                </a:lnTo>
                <a:lnTo>
                  <a:pt x="2" y="5"/>
                </a:lnTo>
                <a:lnTo>
                  <a:pt x="11" y="0"/>
                </a:lnTo>
                <a:close/>
              </a:path>
            </a:pathLst>
          </a:custGeom>
          <a:solidFill>
            <a:srgbClr val="000000"/>
          </a:solidFill>
          <a:ln w="0">
            <a:solidFill>
              <a:srgbClr val="000000"/>
            </a:solidFill>
            <a:round/>
            <a:headEnd/>
            <a:tailEnd/>
          </a:ln>
        </p:spPr>
        <p:txBody>
          <a:bodyPr/>
          <a:lstStyle/>
          <a:p>
            <a:endParaRPr lang="en-US"/>
          </a:p>
        </p:txBody>
      </p:sp>
      <p:sp>
        <p:nvSpPr>
          <p:cNvPr id="178318" name="Freeform 1164"/>
          <p:cNvSpPr>
            <a:spLocks noChangeAspect="1"/>
          </p:cNvSpPr>
          <p:nvPr/>
        </p:nvSpPr>
        <p:spPr bwMode="auto">
          <a:xfrm>
            <a:off x="8415338" y="4183063"/>
            <a:ext cx="9525" cy="12700"/>
          </a:xfrm>
          <a:custGeom>
            <a:avLst/>
            <a:gdLst>
              <a:gd name="T0" fmla="*/ 2147483647 w 25"/>
              <a:gd name="T1" fmla="*/ 2147483647 h 37"/>
              <a:gd name="T2" fmla="*/ 2147483647 w 25"/>
              <a:gd name="T3" fmla="*/ 2147483647 h 37"/>
              <a:gd name="T4" fmla="*/ 2147483647 w 25"/>
              <a:gd name="T5" fmla="*/ 2147483647 h 37"/>
              <a:gd name="T6" fmla="*/ 2147483647 w 25"/>
              <a:gd name="T7" fmla="*/ 2147483647 h 37"/>
              <a:gd name="T8" fmla="*/ 0 w 25"/>
              <a:gd name="T9" fmla="*/ 2147483647 h 37"/>
              <a:gd name="T10" fmla="*/ 2147483647 w 25"/>
              <a:gd name="T11" fmla="*/ 0 h 37"/>
              <a:gd name="T12" fmla="*/ 2147483647 w 25"/>
              <a:gd name="T13" fmla="*/ 2147483647 h 37"/>
              <a:gd name="T14" fmla="*/ 0 60000 65536"/>
              <a:gd name="T15" fmla="*/ 0 60000 65536"/>
              <a:gd name="T16" fmla="*/ 0 60000 65536"/>
              <a:gd name="T17" fmla="*/ 0 60000 65536"/>
              <a:gd name="T18" fmla="*/ 0 60000 65536"/>
              <a:gd name="T19" fmla="*/ 0 60000 65536"/>
              <a:gd name="T20" fmla="*/ 0 60000 65536"/>
              <a:gd name="T21" fmla="*/ 0 w 25"/>
              <a:gd name="T22" fmla="*/ 0 h 37"/>
              <a:gd name="T23" fmla="*/ 25 w 25"/>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7">
                <a:moveTo>
                  <a:pt x="7" y="2"/>
                </a:moveTo>
                <a:lnTo>
                  <a:pt x="25" y="25"/>
                </a:lnTo>
                <a:lnTo>
                  <a:pt x="11" y="37"/>
                </a:lnTo>
                <a:lnTo>
                  <a:pt x="19" y="31"/>
                </a:lnTo>
                <a:lnTo>
                  <a:pt x="0" y="6"/>
                </a:lnTo>
                <a:lnTo>
                  <a:pt x="9" y="0"/>
                </a:lnTo>
                <a:lnTo>
                  <a:pt x="7" y="2"/>
                </a:lnTo>
                <a:close/>
              </a:path>
            </a:pathLst>
          </a:custGeom>
          <a:solidFill>
            <a:srgbClr val="000000"/>
          </a:solidFill>
          <a:ln w="0">
            <a:solidFill>
              <a:srgbClr val="000000"/>
            </a:solidFill>
            <a:round/>
            <a:headEnd/>
            <a:tailEnd/>
          </a:ln>
        </p:spPr>
        <p:txBody>
          <a:bodyPr/>
          <a:lstStyle/>
          <a:p>
            <a:endParaRPr lang="en-US"/>
          </a:p>
        </p:txBody>
      </p:sp>
      <p:sp>
        <p:nvSpPr>
          <p:cNvPr id="178319" name="Freeform 1165"/>
          <p:cNvSpPr>
            <a:spLocks noChangeAspect="1"/>
          </p:cNvSpPr>
          <p:nvPr/>
        </p:nvSpPr>
        <p:spPr bwMode="auto">
          <a:xfrm>
            <a:off x="8407400" y="4184650"/>
            <a:ext cx="17463" cy="11113"/>
          </a:xfrm>
          <a:custGeom>
            <a:avLst/>
            <a:gdLst>
              <a:gd name="T0" fmla="*/ 2147483647 w 47"/>
              <a:gd name="T1" fmla="*/ 0 h 30"/>
              <a:gd name="T2" fmla="*/ 2147483647 w 47"/>
              <a:gd name="T3" fmla="*/ 2147483647 h 30"/>
              <a:gd name="T4" fmla="*/ 2147483647 w 47"/>
              <a:gd name="T5" fmla="*/ 2147483647 h 30"/>
              <a:gd name="T6" fmla="*/ 2147483647 w 47"/>
              <a:gd name="T7" fmla="*/ 2147483647 h 30"/>
              <a:gd name="T8" fmla="*/ 2147483647 w 47"/>
              <a:gd name="T9" fmla="*/ 2147483647 h 30"/>
              <a:gd name="T10" fmla="*/ 0 w 47"/>
              <a:gd name="T11" fmla="*/ 2147483647 h 30"/>
              <a:gd name="T12" fmla="*/ 2147483647 w 47"/>
              <a:gd name="T13" fmla="*/ 0 h 30"/>
              <a:gd name="T14" fmla="*/ 0 60000 65536"/>
              <a:gd name="T15" fmla="*/ 0 60000 65536"/>
              <a:gd name="T16" fmla="*/ 0 60000 65536"/>
              <a:gd name="T17" fmla="*/ 0 60000 65536"/>
              <a:gd name="T18" fmla="*/ 0 60000 65536"/>
              <a:gd name="T19" fmla="*/ 0 60000 65536"/>
              <a:gd name="T20" fmla="*/ 0 60000 65536"/>
              <a:gd name="T21" fmla="*/ 0 w 47"/>
              <a:gd name="T22" fmla="*/ 0 h 30"/>
              <a:gd name="T23" fmla="*/ 47 w 47"/>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0">
                <a:moveTo>
                  <a:pt x="21" y="0"/>
                </a:moveTo>
                <a:lnTo>
                  <a:pt x="40" y="25"/>
                </a:lnTo>
                <a:lnTo>
                  <a:pt x="47" y="20"/>
                </a:lnTo>
                <a:lnTo>
                  <a:pt x="32" y="30"/>
                </a:lnTo>
                <a:lnTo>
                  <a:pt x="15" y="6"/>
                </a:lnTo>
                <a:lnTo>
                  <a:pt x="0" y="16"/>
                </a:lnTo>
                <a:lnTo>
                  <a:pt x="21" y="0"/>
                </a:lnTo>
                <a:close/>
              </a:path>
            </a:pathLst>
          </a:custGeom>
          <a:solidFill>
            <a:srgbClr val="000000"/>
          </a:solidFill>
          <a:ln w="0">
            <a:solidFill>
              <a:srgbClr val="000000"/>
            </a:solidFill>
            <a:round/>
            <a:headEnd/>
            <a:tailEnd/>
          </a:ln>
        </p:spPr>
        <p:txBody>
          <a:bodyPr/>
          <a:lstStyle/>
          <a:p>
            <a:endParaRPr lang="en-US"/>
          </a:p>
        </p:txBody>
      </p:sp>
      <p:sp>
        <p:nvSpPr>
          <p:cNvPr id="178320" name="Freeform 1166"/>
          <p:cNvSpPr>
            <a:spLocks noChangeAspect="1"/>
          </p:cNvSpPr>
          <p:nvPr/>
        </p:nvSpPr>
        <p:spPr bwMode="auto">
          <a:xfrm>
            <a:off x="8410575" y="4186238"/>
            <a:ext cx="7938" cy="11112"/>
          </a:xfrm>
          <a:custGeom>
            <a:avLst/>
            <a:gdLst>
              <a:gd name="T0" fmla="*/ 2147483647 w 20"/>
              <a:gd name="T1" fmla="*/ 0 h 31"/>
              <a:gd name="T2" fmla="*/ 2147483647 w 20"/>
              <a:gd name="T3" fmla="*/ 2147483647 h 31"/>
              <a:gd name="T4" fmla="*/ 2147483647 w 20"/>
              <a:gd name="T5" fmla="*/ 2147483647 h 31"/>
              <a:gd name="T6" fmla="*/ 2147483647 w 20"/>
              <a:gd name="T7" fmla="*/ 2147483647 h 31"/>
              <a:gd name="T8" fmla="*/ 0 w 20"/>
              <a:gd name="T9" fmla="*/ 2147483647 h 31"/>
              <a:gd name="T10" fmla="*/ 0 w 20"/>
              <a:gd name="T11" fmla="*/ 2147483647 h 31"/>
              <a:gd name="T12" fmla="*/ 2147483647 w 20"/>
              <a:gd name="T13" fmla="*/ 0 h 31"/>
              <a:gd name="T14" fmla="*/ 0 60000 65536"/>
              <a:gd name="T15" fmla="*/ 0 60000 65536"/>
              <a:gd name="T16" fmla="*/ 0 60000 65536"/>
              <a:gd name="T17" fmla="*/ 0 60000 65536"/>
              <a:gd name="T18" fmla="*/ 0 60000 65536"/>
              <a:gd name="T19" fmla="*/ 0 60000 65536"/>
              <a:gd name="T20" fmla="*/ 0 60000 65536"/>
              <a:gd name="T21" fmla="*/ 0 w 20"/>
              <a:gd name="T22" fmla="*/ 0 h 31"/>
              <a:gd name="T23" fmla="*/ 20 w 20"/>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31">
                <a:moveTo>
                  <a:pt x="3" y="0"/>
                </a:moveTo>
                <a:lnTo>
                  <a:pt x="20" y="24"/>
                </a:lnTo>
                <a:lnTo>
                  <a:pt x="10" y="31"/>
                </a:lnTo>
                <a:lnTo>
                  <a:pt x="0" y="2"/>
                </a:lnTo>
                <a:lnTo>
                  <a:pt x="3" y="0"/>
                </a:lnTo>
                <a:close/>
              </a:path>
            </a:pathLst>
          </a:custGeom>
          <a:solidFill>
            <a:srgbClr val="000000"/>
          </a:solidFill>
          <a:ln w="0">
            <a:solidFill>
              <a:srgbClr val="000000"/>
            </a:solidFill>
            <a:round/>
            <a:headEnd/>
            <a:tailEnd/>
          </a:ln>
        </p:spPr>
        <p:txBody>
          <a:bodyPr/>
          <a:lstStyle/>
          <a:p>
            <a:endParaRPr lang="en-US"/>
          </a:p>
        </p:txBody>
      </p:sp>
      <p:sp>
        <p:nvSpPr>
          <p:cNvPr id="178321" name="Freeform 1167"/>
          <p:cNvSpPr>
            <a:spLocks noChangeAspect="1"/>
          </p:cNvSpPr>
          <p:nvPr/>
        </p:nvSpPr>
        <p:spPr bwMode="auto">
          <a:xfrm>
            <a:off x="8408988" y="4186238"/>
            <a:ext cx="6350" cy="12700"/>
          </a:xfrm>
          <a:custGeom>
            <a:avLst/>
            <a:gdLst>
              <a:gd name="T0" fmla="*/ 2147483647 w 16"/>
              <a:gd name="T1" fmla="*/ 0 h 33"/>
              <a:gd name="T2" fmla="*/ 2147483647 w 16"/>
              <a:gd name="T3" fmla="*/ 2147483647 h 33"/>
              <a:gd name="T4" fmla="*/ 2147483647 w 16"/>
              <a:gd name="T5" fmla="*/ 2147483647 h 33"/>
              <a:gd name="T6" fmla="*/ 2147483647 w 16"/>
              <a:gd name="T7" fmla="*/ 2147483647 h 33"/>
              <a:gd name="T8" fmla="*/ 0 w 16"/>
              <a:gd name="T9" fmla="*/ 2147483647 h 33"/>
              <a:gd name="T10" fmla="*/ 2147483647 w 16"/>
              <a:gd name="T11" fmla="*/ 2147483647 h 33"/>
              <a:gd name="T12" fmla="*/ 2147483647 w 16"/>
              <a:gd name="T13" fmla="*/ 0 h 33"/>
              <a:gd name="T14" fmla="*/ 0 60000 65536"/>
              <a:gd name="T15" fmla="*/ 0 60000 65536"/>
              <a:gd name="T16" fmla="*/ 0 60000 65536"/>
              <a:gd name="T17" fmla="*/ 0 60000 65536"/>
              <a:gd name="T18" fmla="*/ 0 60000 65536"/>
              <a:gd name="T19" fmla="*/ 0 60000 65536"/>
              <a:gd name="T20" fmla="*/ 0 60000 65536"/>
              <a:gd name="T21" fmla="*/ 0 w 16"/>
              <a:gd name="T22" fmla="*/ 0 h 33"/>
              <a:gd name="T23" fmla="*/ 16 w 1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33">
                <a:moveTo>
                  <a:pt x="6" y="0"/>
                </a:moveTo>
                <a:lnTo>
                  <a:pt x="16" y="29"/>
                </a:lnTo>
                <a:lnTo>
                  <a:pt x="5" y="33"/>
                </a:lnTo>
                <a:lnTo>
                  <a:pt x="6" y="33"/>
                </a:lnTo>
                <a:lnTo>
                  <a:pt x="0" y="2"/>
                </a:lnTo>
                <a:lnTo>
                  <a:pt x="1" y="2"/>
                </a:lnTo>
                <a:lnTo>
                  <a:pt x="6" y="0"/>
                </a:lnTo>
                <a:close/>
              </a:path>
            </a:pathLst>
          </a:custGeom>
          <a:solidFill>
            <a:srgbClr val="000000"/>
          </a:solidFill>
          <a:ln w="0">
            <a:solidFill>
              <a:srgbClr val="000000"/>
            </a:solidFill>
            <a:round/>
            <a:headEnd/>
            <a:tailEnd/>
          </a:ln>
        </p:spPr>
        <p:txBody>
          <a:bodyPr/>
          <a:lstStyle/>
          <a:p>
            <a:endParaRPr lang="en-US"/>
          </a:p>
        </p:txBody>
      </p:sp>
      <p:sp>
        <p:nvSpPr>
          <p:cNvPr id="178322" name="Freeform 1168"/>
          <p:cNvSpPr>
            <a:spLocks noChangeAspect="1"/>
          </p:cNvSpPr>
          <p:nvPr/>
        </p:nvSpPr>
        <p:spPr bwMode="auto">
          <a:xfrm>
            <a:off x="8404225" y="4186238"/>
            <a:ext cx="6350" cy="12700"/>
          </a:xfrm>
          <a:custGeom>
            <a:avLst/>
            <a:gdLst>
              <a:gd name="T0" fmla="*/ 2147483647 w 17"/>
              <a:gd name="T1" fmla="*/ 0 h 33"/>
              <a:gd name="T2" fmla="*/ 2147483647 w 17"/>
              <a:gd name="T3" fmla="*/ 2147483647 h 33"/>
              <a:gd name="T4" fmla="*/ 2147483647 w 17"/>
              <a:gd name="T5" fmla="*/ 2147483647 h 33"/>
              <a:gd name="T6" fmla="*/ 0 w 17"/>
              <a:gd name="T7" fmla="*/ 2147483647 h 33"/>
              <a:gd name="T8" fmla="*/ 2147483647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11" y="0"/>
                </a:moveTo>
                <a:lnTo>
                  <a:pt x="17" y="31"/>
                </a:lnTo>
                <a:lnTo>
                  <a:pt x="7" y="33"/>
                </a:lnTo>
                <a:lnTo>
                  <a:pt x="0" y="2"/>
                </a:lnTo>
                <a:lnTo>
                  <a:pt x="11" y="0"/>
                </a:lnTo>
                <a:close/>
              </a:path>
            </a:pathLst>
          </a:custGeom>
          <a:solidFill>
            <a:srgbClr val="000000"/>
          </a:solidFill>
          <a:ln w="0">
            <a:solidFill>
              <a:srgbClr val="000000"/>
            </a:solidFill>
            <a:round/>
            <a:headEnd/>
            <a:tailEnd/>
          </a:ln>
        </p:spPr>
        <p:txBody>
          <a:bodyPr/>
          <a:lstStyle/>
          <a:p>
            <a:endParaRPr lang="en-US"/>
          </a:p>
        </p:txBody>
      </p:sp>
      <p:sp>
        <p:nvSpPr>
          <p:cNvPr id="178323" name="Freeform 1169"/>
          <p:cNvSpPr>
            <a:spLocks noChangeAspect="1"/>
          </p:cNvSpPr>
          <p:nvPr/>
        </p:nvSpPr>
        <p:spPr bwMode="auto">
          <a:xfrm>
            <a:off x="8407400" y="4071938"/>
            <a:ext cx="3175" cy="9525"/>
          </a:xfrm>
          <a:custGeom>
            <a:avLst/>
            <a:gdLst>
              <a:gd name="T0" fmla="*/ 0 w 12"/>
              <a:gd name="T1" fmla="*/ 0 h 29"/>
              <a:gd name="T2" fmla="*/ 2147483647 w 12"/>
              <a:gd name="T3" fmla="*/ 2147483647 h 29"/>
              <a:gd name="T4" fmla="*/ 0 w 12"/>
              <a:gd name="T5" fmla="*/ 0 h 29"/>
              <a:gd name="T6" fmla="*/ 0 60000 65536"/>
              <a:gd name="T7" fmla="*/ 0 60000 65536"/>
              <a:gd name="T8" fmla="*/ 0 60000 65536"/>
              <a:gd name="T9" fmla="*/ 0 w 12"/>
              <a:gd name="T10" fmla="*/ 0 h 29"/>
              <a:gd name="T11" fmla="*/ 12 w 12"/>
              <a:gd name="T12" fmla="*/ 29 h 29"/>
            </a:gdLst>
            <a:ahLst/>
            <a:cxnLst>
              <a:cxn ang="T6">
                <a:pos x="T0" y="T1"/>
              </a:cxn>
              <a:cxn ang="T7">
                <a:pos x="T2" y="T3"/>
              </a:cxn>
              <a:cxn ang="T8">
                <a:pos x="T4" y="T5"/>
              </a:cxn>
            </a:cxnLst>
            <a:rect l="T9" t="T10" r="T11" b="T12"/>
            <a:pathLst>
              <a:path w="12" h="29">
                <a:moveTo>
                  <a:pt x="0" y="0"/>
                </a:moveTo>
                <a:lnTo>
                  <a:pt x="12" y="29"/>
                </a:lnTo>
                <a:lnTo>
                  <a:pt x="0" y="0"/>
                </a:lnTo>
                <a:close/>
              </a:path>
            </a:pathLst>
          </a:custGeom>
          <a:solidFill>
            <a:srgbClr val="000000"/>
          </a:solidFill>
          <a:ln w="0">
            <a:solidFill>
              <a:srgbClr val="000000"/>
            </a:solidFill>
            <a:round/>
            <a:headEnd/>
            <a:tailEnd/>
          </a:ln>
        </p:spPr>
        <p:txBody>
          <a:bodyPr/>
          <a:lstStyle/>
          <a:p>
            <a:endParaRPr lang="en-US"/>
          </a:p>
        </p:txBody>
      </p:sp>
      <p:sp>
        <p:nvSpPr>
          <p:cNvPr id="178324" name="Freeform 1170"/>
          <p:cNvSpPr>
            <a:spLocks noChangeAspect="1"/>
          </p:cNvSpPr>
          <p:nvPr/>
        </p:nvSpPr>
        <p:spPr bwMode="auto">
          <a:xfrm>
            <a:off x="8380413" y="4083050"/>
            <a:ext cx="7937" cy="11113"/>
          </a:xfrm>
          <a:custGeom>
            <a:avLst/>
            <a:gdLst>
              <a:gd name="T0" fmla="*/ 2147483647 w 24"/>
              <a:gd name="T1" fmla="*/ 2147483647 h 29"/>
              <a:gd name="T2" fmla="*/ 2147483647 w 24"/>
              <a:gd name="T3" fmla="*/ 2147483647 h 29"/>
              <a:gd name="T4" fmla="*/ 2147483647 w 24"/>
              <a:gd name="T5" fmla="*/ 2147483647 h 29"/>
              <a:gd name="T6" fmla="*/ 2147483647 w 24"/>
              <a:gd name="T7" fmla="*/ 2147483647 h 29"/>
              <a:gd name="T8" fmla="*/ 2147483647 w 24"/>
              <a:gd name="T9" fmla="*/ 2147483647 h 29"/>
              <a:gd name="T10" fmla="*/ 2147483647 w 24"/>
              <a:gd name="T11" fmla="*/ 2147483647 h 29"/>
              <a:gd name="T12" fmla="*/ 2147483647 w 24"/>
              <a:gd name="T13" fmla="*/ 2147483647 h 29"/>
              <a:gd name="T14" fmla="*/ 2147483647 w 24"/>
              <a:gd name="T15" fmla="*/ 2147483647 h 29"/>
              <a:gd name="T16" fmla="*/ 2147483647 w 24"/>
              <a:gd name="T17" fmla="*/ 2147483647 h 29"/>
              <a:gd name="T18" fmla="*/ 2147483647 w 24"/>
              <a:gd name="T19" fmla="*/ 2147483647 h 29"/>
              <a:gd name="T20" fmla="*/ 2147483647 w 24"/>
              <a:gd name="T21" fmla="*/ 2147483647 h 29"/>
              <a:gd name="T22" fmla="*/ 2147483647 w 24"/>
              <a:gd name="T23" fmla="*/ 2147483647 h 29"/>
              <a:gd name="T24" fmla="*/ 0 w 24"/>
              <a:gd name="T25" fmla="*/ 2147483647 h 29"/>
              <a:gd name="T26" fmla="*/ 0 w 24"/>
              <a:gd name="T27" fmla="*/ 2147483647 h 29"/>
              <a:gd name="T28" fmla="*/ 0 w 24"/>
              <a:gd name="T29" fmla="*/ 2147483647 h 29"/>
              <a:gd name="T30" fmla="*/ 2147483647 w 24"/>
              <a:gd name="T31" fmla="*/ 2147483647 h 29"/>
              <a:gd name="T32" fmla="*/ 2147483647 w 24"/>
              <a:gd name="T33" fmla="*/ 2147483647 h 29"/>
              <a:gd name="T34" fmla="*/ 2147483647 w 24"/>
              <a:gd name="T35" fmla="*/ 2147483647 h 29"/>
              <a:gd name="T36" fmla="*/ 2147483647 w 24"/>
              <a:gd name="T37" fmla="*/ 2147483647 h 29"/>
              <a:gd name="T38" fmla="*/ 2147483647 w 24"/>
              <a:gd name="T39" fmla="*/ 0 h 29"/>
              <a:gd name="T40" fmla="*/ 2147483647 w 24"/>
              <a:gd name="T41" fmla="*/ 0 h 29"/>
              <a:gd name="T42" fmla="*/ 2147483647 w 24"/>
              <a:gd name="T43" fmla="*/ 2147483647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
              <a:gd name="T67" fmla="*/ 0 h 29"/>
              <a:gd name="T68" fmla="*/ 24 w 24"/>
              <a:gd name="T69" fmla="*/ 29 h 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 h="29">
                <a:moveTo>
                  <a:pt x="24" y="27"/>
                </a:moveTo>
                <a:lnTo>
                  <a:pt x="24" y="27"/>
                </a:lnTo>
                <a:lnTo>
                  <a:pt x="20" y="28"/>
                </a:lnTo>
                <a:lnTo>
                  <a:pt x="18" y="29"/>
                </a:lnTo>
                <a:lnTo>
                  <a:pt x="15" y="29"/>
                </a:lnTo>
                <a:lnTo>
                  <a:pt x="13" y="29"/>
                </a:lnTo>
                <a:lnTo>
                  <a:pt x="11" y="28"/>
                </a:lnTo>
                <a:lnTo>
                  <a:pt x="8" y="27"/>
                </a:lnTo>
                <a:lnTo>
                  <a:pt x="6" y="26"/>
                </a:lnTo>
                <a:lnTo>
                  <a:pt x="4" y="24"/>
                </a:lnTo>
                <a:lnTo>
                  <a:pt x="2" y="21"/>
                </a:lnTo>
                <a:lnTo>
                  <a:pt x="1" y="18"/>
                </a:lnTo>
                <a:lnTo>
                  <a:pt x="0" y="16"/>
                </a:lnTo>
                <a:lnTo>
                  <a:pt x="0" y="13"/>
                </a:lnTo>
                <a:lnTo>
                  <a:pt x="0" y="11"/>
                </a:lnTo>
                <a:lnTo>
                  <a:pt x="1" y="9"/>
                </a:lnTo>
                <a:lnTo>
                  <a:pt x="2" y="6"/>
                </a:lnTo>
                <a:lnTo>
                  <a:pt x="3" y="4"/>
                </a:lnTo>
                <a:lnTo>
                  <a:pt x="5" y="2"/>
                </a:lnTo>
                <a:lnTo>
                  <a:pt x="7" y="0"/>
                </a:lnTo>
                <a:lnTo>
                  <a:pt x="24" y="27"/>
                </a:lnTo>
                <a:close/>
              </a:path>
            </a:pathLst>
          </a:custGeom>
          <a:solidFill>
            <a:srgbClr val="000000"/>
          </a:solidFill>
          <a:ln w="0">
            <a:solidFill>
              <a:srgbClr val="000000"/>
            </a:solidFill>
            <a:round/>
            <a:headEnd/>
            <a:tailEnd/>
          </a:ln>
        </p:spPr>
        <p:txBody>
          <a:bodyPr/>
          <a:lstStyle/>
          <a:p>
            <a:endParaRPr lang="en-US"/>
          </a:p>
        </p:txBody>
      </p:sp>
      <p:sp>
        <p:nvSpPr>
          <p:cNvPr id="178325" name="Freeform 1171"/>
          <p:cNvSpPr>
            <a:spLocks noChangeAspect="1"/>
          </p:cNvSpPr>
          <p:nvPr/>
        </p:nvSpPr>
        <p:spPr bwMode="auto">
          <a:xfrm>
            <a:off x="8401050" y="4071938"/>
            <a:ext cx="9525" cy="12700"/>
          </a:xfrm>
          <a:custGeom>
            <a:avLst/>
            <a:gdLst>
              <a:gd name="T0" fmla="*/ 2147483647 w 28"/>
              <a:gd name="T1" fmla="*/ 2147483647 h 46"/>
              <a:gd name="T2" fmla="*/ 2147483647 w 28"/>
              <a:gd name="T3" fmla="*/ 2147483647 h 46"/>
              <a:gd name="T4" fmla="*/ 0 w 28"/>
              <a:gd name="T5" fmla="*/ 2147483647 h 46"/>
              <a:gd name="T6" fmla="*/ 2147483647 w 28"/>
              <a:gd name="T7" fmla="*/ 2147483647 h 46"/>
              <a:gd name="T8" fmla="*/ 2147483647 w 28"/>
              <a:gd name="T9" fmla="*/ 2147483647 h 46"/>
              <a:gd name="T10" fmla="*/ 2147483647 w 28"/>
              <a:gd name="T11" fmla="*/ 0 h 46"/>
              <a:gd name="T12" fmla="*/ 2147483647 w 28"/>
              <a:gd name="T13" fmla="*/ 2147483647 h 46"/>
              <a:gd name="T14" fmla="*/ 0 60000 65536"/>
              <a:gd name="T15" fmla="*/ 0 60000 65536"/>
              <a:gd name="T16" fmla="*/ 0 60000 65536"/>
              <a:gd name="T17" fmla="*/ 0 60000 65536"/>
              <a:gd name="T18" fmla="*/ 0 60000 65536"/>
              <a:gd name="T19" fmla="*/ 0 60000 65536"/>
              <a:gd name="T20" fmla="*/ 0 60000 65536"/>
              <a:gd name="T21" fmla="*/ 0 w 28"/>
              <a:gd name="T22" fmla="*/ 0 h 46"/>
              <a:gd name="T23" fmla="*/ 28 w 28"/>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46">
                <a:moveTo>
                  <a:pt x="16" y="4"/>
                </a:moveTo>
                <a:lnTo>
                  <a:pt x="28" y="33"/>
                </a:lnTo>
                <a:lnTo>
                  <a:pt x="0" y="46"/>
                </a:lnTo>
                <a:lnTo>
                  <a:pt x="19" y="37"/>
                </a:lnTo>
                <a:lnTo>
                  <a:pt x="6" y="10"/>
                </a:lnTo>
                <a:lnTo>
                  <a:pt x="25" y="0"/>
                </a:lnTo>
                <a:lnTo>
                  <a:pt x="16" y="4"/>
                </a:lnTo>
                <a:close/>
              </a:path>
            </a:pathLst>
          </a:custGeom>
          <a:solidFill>
            <a:srgbClr val="000000"/>
          </a:solidFill>
          <a:ln w="0">
            <a:solidFill>
              <a:srgbClr val="000000"/>
            </a:solidFill>
            <a:round/>
            <a:headEnd/>
            <a:tailEnd/>
          </a:ln>
        </p:spPr>
        <p:txBody>
          <a:bodyPr/>
          <a:lstStyle/>
          <a:p>
            <a:endParaRPr lang="en-US"/>
          </a:p>
        </p:txBody>
      </p:sp>
      <p:sp>
        <p:nvSpPr>
          <p:cNvPr id="178326" name="Freeform 1172"/>
          <p:cNvSpPr>
            <a:spLocks noChangeAspect="1"/>
          </p:cNvSpPr>
          <p:nvPr/>
        </p:nvSpPr>
        <p:spPr bwMode="auto">
          <a:xfrm>
            <a:off x="8401050" y="4073525"/>
            <a:ext cx="6350" cy="9525"/>
          </a:xfrm>
          <a:custGeom>
            <a:avLst/>
            <a:gdLst>
              <a:gd name="T0" fmla="*/ 2147483647 w 21"/>
              <a:gd name="T1" fmla="*/ 0 h 31"/>
              <a:gd name="T2" fmla="*/ 2147483647 w 21"/>
              <a:gd name="T3" fmla="*/ 2147483647 h 31"/>
              <a:gd name="T4" fmla="*/ 2147483647 w 21"/>
              <a:gd name="T5" fmla="*/ 2147483647 h 31"/>
              <a:gd name="T6" fmla="*/ 2147483647 w 21"/>
              <a:gd name="T7" fmla="*/ 2147483647 h 31"/>
              <a:gd name="T8" fmla="*/ 0 w 21"/>
              <a:gd name="T9" fmla="*/ 2147483647 h 31"/>
              <a:gd name="T10" fmla="*/ 0 w 21"/>
              <a:gd name="T11" fmla="*/ 2147483647 h 31"/>
              <a:gd name="T12" fmla="*/ 2147483647 w 21"/>
              <a:gd name="T13" fmla="*/ 0 h 31"/>
              <a:gd name="T14" fmla="*/ 0 60000 65536"/>
              <a:gd name="T15" fmla="*/ 0 60000 65536"/>
              <a:gd name="T16" fmla="*/ 0 60000 65536"/>
              <a:gd name="T17" fmla="*/ 0 60000 65536"/>
              <a:gd name="T18" fmla="*/ 0 60000 65536"/>
              <a:gd name="T19" fmla="*/ 0 60000 65536"/>
              <a:gd name="T20" fmla="*/ 0 60000 65536"/>
              <a:gd name="T21" fmla="*/ 0 w 21"/>
              <a:gd name="T22" fmla="*/ 0 h 31"/>
              <a:gd name="T23" fmla="*/ 21 w 2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31">
                <a:moveTo>
                  <a:pt x="8" y="0"/>
                </a:moveTo>
                <a:lnTo>
                  <a:pt x="21" y="27"/>
                </a:lnTo>
                <a:lnTo>
                  <a:pt x="12" y="31"/>
                </a:lnTo>
                <a:lnTo>
                  <a:pt x="0" y="4"/>
                </a:lnTo>
                <a:lnTo>
                  <a:pt x="8" y="0"/>
                </a:lnTo>
                <a:close/>
              </a:path>
            </a:pathLst>
          </a:custGeom>
          <a:solidFill>
            <a:srgbClr val="000000"/>
          </a:solidFill>
          <a:ln w="0">
            <a:solidFill>
              <a:srgbClr val="000000"/>
            </a:solidFill>
            <a:round/>
            <a:headEnd/>
            <a:tailEnd/>
          </a:ln>
        </p:spPr>
        <p:txBody>
          <a:bodyPr/>
          <a:lstStyle/>
          <a:p>
            <a:endParaRPr lang="en-US"/>
          </a:p>
        </p:txBody>
      </p:sp>
      <p:sp>
        <p:nvSpPr>
          <p:cNvPr id="178327" name="Freeform 1173"/>
          <p:cNvSpPr>
            <a:spLocks noChangeAspect="1"/>
          </p:cNvSpPr>
          <p:nvPr/>
        </p:nvSpPr>
        <p:spPr bwMode="auto">
          <a:xfrm>
            <a:off x="8399463" y="4075113"/>
            <a:ext cx="4762" cy="9525"/>
          </a:xfrm>
          <a:custGeom>
            <a:avLst/>
            <a:gdLst>
              <a:gd name="T0" fmla="*/ 2147483647 w 20"/>
              <a:gd name="T1" fmla="*/ 0 h 31"/>
              <a:gd name="T2" fmla="*/ 2147483647 w 20"/>
              <a:gd name="T3" fmla="*/ 2147483647 h 31"/>
              <a:gd name="T4" fmla="*/ 2147483647 w 20"/>
              <a:gd name="T5" fmla="*/ 2147483647 h 31"/>
              <a:gd name="T6" fmla="*/ 2147483647 w 20"/>
              <a:gd name="T7" fmla="*/ 2147483647 h 31"/>
              <a:gd name="T8" fmla="*/ 0 w 20"/>
              <a:gd name="T9" fmla="*/ 2147483647 h 31"/>
              <a:gd name="T10" fmla="*/ 0 w 20"/>
              <a:gd name="T11" fmla="*/ 2147483647 h 31"/>
              <a:gd name="T12" fmla="*/ 2147483647 w 20"/>
              <a:gd name="T13" fmla="*/ 0 h 31"/>
              <a:gd name="T14" fmla="*/ 0 60000 65536"/>
              <a:gd name="T15" fmla="*/ 0 60000 65536"/>
              <a:gd name="T16" fmla="*/ 0 60000 65536"/>
              <a:gd name="T17" fmla="*/ 0 60000 65536"/>
              <a:gd name="T18" fmla="*/ 0 60000 65536"/>
              <a:gd name="T19" fmla="*/ 0 60000 65536"/>
              <a:gd name="T20" fmla="*/ 0 60000 65536"/>
              <a:gd name="T21" fmla="*/ 0 w 20"/>
              <a:gd name="T22" fmla="*/ 0 h 31"/>
              <a:gd name="T23" fmla="*/ 20 w 20"/>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31">
                <a:moveTo>
                  <a:pt x="8" y="0"/>
                </a:moveTo>
                <a:lnTo>
                  <a:pt x="20" y="27"/>
                </a:lnTo>
                <a:lnTo>
                  <a:pt x="12" y="31"/>
                </a:lnTo>
                <a:lnTo>
                  <a:pt x="0" y="4"/>
                </a:lnTo>
                <a:lnTo>
                  <a:pt x="8" y="0"/>
                </a:lnTo>
                <a:close/>
              </a:path>
            </a:pathLst>
          </a:custGeom>
          <a:solidFill>
            <a:srgbClr val="000000"/>
          </a:solidFill>
          <a:ln w="0">
            <a:solidFill>
              <a:srgbClr val="000000"/>
            </a:solidFill>
            <a:round/>
            <a:headEnd/>
            <a:tailEnd/>
          </a:ln>
        </p:spPr>
        <p:txBody>
          <a:bodyPr/>
          <a:lstStyle/>
          <a:p>
            <a:endParaRPr lang="en-US"/>
          </a:p>
        </p:txBody>
      </p:sp>
      <p:sp>
        <p:nvSpPr>
          <p:cNvPr id="178328" name="Freeform 1174"/>
          <p:cNvSpPr>
            <a:spLocks noChangeAspect="1"/>
          </p:cNvSpPr>
          <p:nvPr/>
        </p:nvSpPr>
        <p:spPr bwMode="auto">
          <a:xfrm>
            <a:off x="8393113" y="4075113"/>
            <a:ext cx="9525" cy="14287"/>
          </a:xfrm>
          <a:custGeom>
            <a:avLst/>
            <a:gdLst>
              <a:gd name="T0" fmla="*/ 2147483647 w 27"/>
              <a:gd name="T1" fmla="*/ 2147483647 h 45"/>
              <a:gd name="T2" fmla="*/ 2147483647 w 27"/>
              <a:gd name="T3" fmla="*/ 2147483647 h 45"/>
              <a:gd name="T4" fmla="*/ 0 w 27"/>
              <a:gd name="T5" fmla="*/ 2147483647 h 45"/>
              <a:gd name="T6" fmla="*/ 2147483647 w 27"/>
              <a:gd name="T7" fmla="*/ 2147483647 h 45"/>
              <a:gd name="T8" fmla="*/ 2147483647 w 27"/>
              <a:gd name="T9" fmla="*/ 2147483647 h 45"/>
              <a:gd name="T10" fmla="*/ 2147483647 w 27"/>
              <a:gd name="T11" fmla="*/ 0 h 45"/>
              <a:gd name="T12" fmla="*/ 2147483647 w 27"/>
              <a:gd name="T13" fmla="*/ 2147483647 h 45"/>
              <a:gd name="T14" fmla="*/ 0 60000 65536"/>
              <a:gd name="T15" fmla="*/ 0 60000 65536"/>
              <a:gd name="T16" fmla="*/ 0 60000 65536"/>
              <a:gd name="T17" fmla="*/ 0 60000 65536"/>
              <a:gd name="T18" fmla="*/ 0 60000 65536"/>
              <a:gd name="T19" fmla="*/ 0 60000 65536"/>
              <a:gd name="T20" fmla="*/ 0 60000 65536"/>
              <a:gd name="T21" fmla="*/ 0 w 27"/>
              <a:gd name="T22" fmla="*/ 0 h 45"/>
              <a:gd name="T23" fmla="*/ 27 w 27"/>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45">
                <a:moveTo>
                  <a:pt x="15" y="5"/>
                </a:moveTo>
                <a:lnTo>
                  <a:pt x="27" y="32"/>
                </a:lnTo>
                <a:lnTo>
                  <a:pt x="0" y="45"/>
                </a:lnTo>
                <a:lnTo>
                  <a:pt x="19" y="37"/>
                </a:lnTo>
                <a:lnTo>
                  <a:pt x="6" y="8"/>
                </a:lnTo>
                <a:lnTo>
                  <a:pt x="25" y="0"/>
                </a:lnTo>
                <a:lnTo>
                  <a:pt x="15" y="5"/>
                </a:lnTo>
                <a:close/>
              </a:path>
            </a:pathLst>
          </a:custGeom>
          <a:solidFill>
            <a:srgbClr val="000000"/>
          </a:solidFill>
          <a:ln w="0">
            <a:solidFill>
              <a:srgbClr val="000000"/>
            </a:solidFill>
            <a:round/>
            <a:headEnd/>
            <a:tailEnd/>
          </a:ln>
        </p:spPr>
        <p:txBody>
          <a:bodyPr/>
          <a:lstStyle/>
          <a:p>
            <a:endParaRPr lang="en-US"/>
          </a:p>
        </p:txBody>
      </p:sp>
      <p:sp>
        <p:nvSpPr>
          <p:cNvPr id="178329" name="Freeform 1175"/>
          <p:cNvSpPr>
            <a:spLocks noChangeAspect="1"/>
          </p:cNvSpPr>
          <p:nvPr/>
        </p:nvSpPr>
        <p:spPr bwMode="auto">
          <a:xfrm>
            <a:off x="8391525" y="4075113"/>
            <a:ext cx="7938" cy="15875"/>
          </a:xfrm>
          <a:custGeom>
            <a:avLst/>
            <a:gdLst>
              <a:gd name="T0" fmla="*/ 2147483647 w 28"/>
              <a:gd name="T1" fmla="*/ 2147483647 h 45"/>
              <a:gd name="T2" fmla="*/ 2147483647 w 28"/>
              <a:gd name="T3" fmla="*/ 2147483647 h 45"/>
              <a:gd name="T4" fmla="*/ 0 w 28"/>
              <a:gd name="T5" fmla="*/ 2147483647 h 45"/>
              <a:gd name="T6" fmla="*/ 2147483647 w 28"/>
              <a:gd name="T7" fmla="*/ 2147483647 h 45"/>
              <a:gd name="T8" fmla="*/ 2147483647 w 28"/>
              <a:gd name="T9" fmla="*/ 2147483647 h 45"/>
              <a:gd name="T10" fmla="*/ 2147483647 w 28"/>
              <a:gd name="T11" fmla="*/ 0 h 45"/>
              <a:gd name="T12" fmla="*/ 2147483647 w 28"/>
              <a:gd name="T13" fmla="*/ 2147483647 h 45"/>
              <a:gd name="T14" fmla="*/ 0 60000 65536"/>
              <a:gd name="T15" fmla="*/ 0 60000 65536"/>
              <a:gd name="T16" fmla="*/ 0 60000 65536"/>
              <a:gd name="T17" fmla="*/ 0 60000 65536"/>
              <a:gd name="T18" fmla="*/ 0 60000 65536"/>
              <a:gd name="T19" fmla="*/ 0 60000 65536"/>
              <a:gd name="T20" fmla="*/ 0 60000 65536"/>
              <a:gd name="T21" fmla="*/ 0 w 28"/>
              <a:gd name="T22" fmla="*/ 0 h 45"/>
              <a:gd name="T23" fmla="*/ 28 w 28"/>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45">
                <a:moveTo>
                  <a:pt x="15" y="4"/>
                </a:moveTo>
                <a:lnTo>
                  <a:pt x="28" y="33"/>
                </a:lnTo>
                <a:lnTo>
                  <a:pt x="0" y="45"/>
                </a:lnTo>
                <a:lnTo>
                  <a:pt x="18" y="36"/>
                </a:lnTo>
                <a:lnTo>
                  <a:pt x="6" y="9"/>
                </a:lnTo>
                <a:lnTo>
                  <a:pt x="25" y="0"/>
                </a:lnTo>
                <a:lnTo>
                  <a:pt x="15" y="4"/>
                </a:lnTo>
                <a:close/>
              </a:path>
            </a:pathLst>
          </a:custGeom>
          <a:solidFill>
            <a:srgbClr val="000000"/>
          </a:solidFill>
          <a:ln w="0">
            <a:solidFill>
              <a:srgbClr val="000000"/>
            </a:solidFill>
            <a:round/>
            <a:headEnd/>
            <a:tailEnd/>
          </a:ln>
        </p:spPr>
        <p:txBody>
          <a:bodyPr/>
          <a:lstStyle/>
          <a:p>
            <a:endParaRPr lang="en-US"/>
          </a:p>
        </p:txBody>
      </p:sp>
      <p:sp>
        <p:nvSpPr>
          <p:cNvPr id="178330" name="Freeform 1176"/>
          <p:cNvSpPr>
            <a:spLocks noChangeAspect="1"/>
          </p:cNvSpPr>
          <p:nvPr/>
        </p:nvSpPr>
        <p:spPr bwMode="auto">
          <a:xfrm>
            <a:off x="8388350" y="4078288"/>
            <a:ext cx="7938" cy="11112"/>
          </a:xfrm>
          <a:custGeom>
            <a:avLst/>
            <a:gdLst>
              <a:gd name="T0" fmla="*/ 2147483647 w 20"/>
              <a:gd name="T1" fmla="*/ 0 h 31"/>
              <a:gd name="T2" fmla="*/ 2147483647 w 20"/>
              <a:gd name="T3" fmla="*/ 2147483647 h 31"/>
              <a:gd name="T4" fmla="*/ 2147483647 w 20"/>
              <a:gd name="T5" fmla="*/ 2147483647 h 31"/>
              <a:gd name="T6" fmla="*/ 2147483647 w 20"/>
              <a:gd name="T7" fmla="*/ 2147483647 h 31"/>
              <a:gd name="T8" fmla="*/ 0 w 20"/>
              <a:gd name="T9" fmla="*/ 2147483647 h 31"/>
              <a:gd name="T10" fmla="*/ 0 w 20"/>
              <a:gd name="T11" fmla="*/ 2147483647 h 31"/>
              <a:gd name="T12" fmla="*/ 2147483647 w 20"/>
              <a:gd name="T13" fmla="*/ 0 h 31"/>
              <a:gd name="T14" fmla="*/ 0 60000 65536"/>
              <a:gd name="T15" fmla="*/ 0 60000 65536"/>
              <a:gd name="T16" fmla="*/ 0 60000 65536"/>
              <a:gd name="T17" fmla="*/ 0 60000 65536"/>
              <a:gd name="T18" fmla="*/ 0 60000 65536"/>
              <a:gd name="T19" fmla="*/ 0 60000 65536"/>
              <a:gd name="T20" fmla="*/ 0 60000 65536"/>
              <a:gd name="T21" fmla="*/ 0 w 20"/>
              <a:gd name="T22" fmla="*/ 0 h 31"/>
              <a:gd name="T23" fmla="*/ 20 w 20"/>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31">
                <a:moveTo>
                  <a:pt x="8" y="0"/>
                </a:moveTo>
                <a:lnTo>
                  <a:pt x="20" y="27"/>
                </a:lnTo>
                <a:lnTo>
                  <a:pt x="12" y="31"/>
                </a:lnTo>
                <a:lnTo>
                  <a:pt x="0" y="4"/>
                </a:lnTo>
                <a:lnTo>
                  <a:pt x="8" y="0"/>
                </a:lnTo>
                <a:close/>
              </a:path>
            </a:pathLst>
          </a:custGeom>
          <a:solidFill>
            <a:srgbClr val="000000"/>
          </a:solidFill>
          <a:ln w="0">
            <a:solidFill>
              <a:srgbClr val="000000"/>
            </a:solidFill>
            <a:round/>
            <a:headEnd/>
            <a:tailEnd/>
          </a:ln>
        </p:spPr>
        <p:txBody>
          <a:bodyPr/>
          <a:lstStyle/>
          <a:p>
            <a:endParaRPr lang="en-US"/>
          </a:p>
        </p:txBody>
      </p:sp>
      <p:sp>
        <p:nvSpPr>
          <p:cNvPr id="178331" name="Freeform 1177"/>
          <p:cNvSpPr>
            <a:spLocks noChangeAspect="1"/>
          </p:cNvSpPr>
          <p:nvPr/>
        </p:nvSpPr>
        <p:spPr bwMode="auto">
          <a:xfrm>
            <a:off x="8382000" y="4081463"/>
            <a:ext cx="12700" cy="9525"/>
          </a:xfrm>
          <a:custGeom>
            <a:avLst/>
            <a:gdLst>
              <a:gd name="T0" fmla="*/ 2147483647 w 33"/>
              <a:gd name="T1" fmla="*/ 0 h 31"/>
              <a:gd name="T2" fmla="*/ 2147483647 w 33"/>
              <a:gd name="T3" fmla="*/ 2147483647 h 31"/>
              <a:gd name="T4" fmla="*/ 2147483647 w 33"/>
              <a:gd name="T5" fmla="*/ 2147483647 h 31"/>
              <a:gd name="T6" fmla="*/ 2147483647 w 33"/>
              <a:gd name="T7" fmla="*/ 2147483647 h 31"/>
              <a:gd name="T8" fmla="*/ 2147483647 w 33"/>
              <a:gd name="T9" fmla="*/ 2147483647 h 31"/>
              <a:gd name="T10" fmla="*/ 0 w 33"/>
              <a:gd name="T11" fmla="*/ 2147483647 h 31"/>
              <a:gd name="T12" fmla="*/ 2147483647 w 33"/>
              <a:gd name="T13" fmla="*/ 0 h 31"/>
              <a:gd name="T14" fmla="*/ 0 60000 65536"/>
              <a:gd name="T15" fmla="*/ 0 60000 65536"/>
              <a:gd name="T16" fmla="*/ 0 60000 65536"/>
              <a:gd name="T17" fmla="*/ 0 60000 65536"/>
              <a:gd name="T18" fmla="*/ 0 60000 65536"/>
              <a:gd name="T19" fmla="*/ 0 60000 65536"/>
              <a:gd name="T20" fmla="*/ 0 60000 65536"/>
              <a:gd name="T21" fmla="*/ 0 w 33"/>
              <a:gd name="T22" fmla="*/ 0 h 31"/>
              <a:gd name="T23" fmla="*/ 33 w 3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1">
                <a:moveTo>
                  <a:pt x="19" y="0"/>
                </a:moveTo>
                <a:lnTo>
                  <a:pt x="31" y="27"/>
                </a:lnTo>
                <a:lnTo>
                  <a:pt x="33" y="26"/>
                </a:lnTo>
                <a:lnTo>
                  <a:pt x="25" y="31"/>
                </a:lnTo>
                <a:lnTo>
                  <a:pt x="8" y="4"/>
                </a:lnTo>
                <a:lnTo>
                  <a:pt x="0" y="10"/>
                </a:lnTo>
                <a:lnTo>
                  <a:pt x="19" y="0"/>
                </a:lnTo>
                <a:close/>
              </a:path>
            </a:pathLst>
          </a:custGeom>
          <a:solidFill>
            <a:srgbClr val="000000"/>
          </a:solidFill>
          <a:ln w="0">
            <a:solidFill>
              <a:srgbClr val="000000"/>
            </a:solidFill>
            <a:round/>
            <a:headEnd/>
            <a:tailEnd/>
          </a:ln>
        </p:spPr>
        <p:txBody>
          <a:bodyPr/>
          <a:lstStyle/>
          <a:p>
            <a:endParaRPr lang="en-US"/>
          </a:p>
        </p:txBody>
      </p:sp>
      <p:sp>
        <p:nvSpPr>
          <p:cNvPr id="178332" name="Freeform 1178"/>
          <p:cNvSpPr>
            <a:spLocks noChangeAspect="1"/>
          </p:cNvSpPr>
          <p:nvPr/>
        </p:nvSpPr>
        <p:spPr bwMode="auto">
          <a:xfrm>
            <a:off x="8382000" y="4081463"/>
            <a:ext cx="9525" cy="12700"/>
          </a:xfrm>
          <a:custGeom>
            <a:avLst/>
            <a:gdLst>
              <a:gd name="T0" fmla="*/ 2147483647 w 25"/>
              <a:gd name="T1" fmla="*/ 0 h 33"/>
              <a:gd name="T2" fmla="*/ 2147483647 w 25"/>
              <a:gd name="T3" fmla="*/ 2147483647 h 33"/>
              <a:gd name="T4" fmla="*/ 2147483647 w 25"/>
              <a:gd name="T5" fmla="*/ 2147483647 h 33"/>
              <a:gd name="T6" fmla="*/ 0 w 25"/>
              <a:gd name="T7" fmla="*/ 2147483647 h 33"/>
              <a:gd name="T8" fmla="*/ 2147483647 w 25"/>
              <a:gd name="T9" fmla="*/ 0 h 33"/>
              <a:gd name="T10" fmla="*/ 0 60000 65536"/>
              <a:gd name="T11" fmla="*/ 0 60000 65536"/>
              <a:gd name="T12" fmla="*/ 0 60000 65536"/>
              <a:gd name="T13" fmla="*/ 0 60000 65536"/>
              <a:gd name="T14" fmla="*/ 0 60000 65536"/>
              <a:gd name="T15" fmla="*/ 0 w 25"/>
              <a:gd name="T16" fmla="*/ 0 h 33"/>
              <a:gd name="T17" fmla="*/ 25 w 25"/>
              <a:gd name="T18" fmla="*/ 33 h 33"/>
            </a:gdLst>
            <a:ahLst/>
            <a:cxnLst>
              <a:cxn ang="T10">
                <a:pos x="T0" y="T1"/>
              </a:cxn>
              <a:cxn ang="T11">
                <a:pos x="T2" y="T3"/>
              </a:cxn>
              <a:cxn ang="T12">
                <a:pos x="T4" y="T5"/>
              </a:cxn>
              <a:cxn ang="T13">
                <a:pos x="T6" y="T7"/>
              </a:cxn>
              <a:cxn ang="T14">
                <a:pos x="T8" y="T9"/>
              </a:cxn>
            </a:cxnLst>
            <a:rect l="T15" t="T16" r="T17" b="T18"/>
            <a:pathLst>
              <a:path w="25" h="33">
                <a:moveTo>
                  <a:pt x="8" y="0"/>
                </a:moveTo>
                <a:lnTo>
                  <a:pt x="25" y="27"/>
                </a:lnTo>
                <a:lnTo>
                  <a:pt x="17" y="33"/>
                </a:lnTo>
                <a:lnTo>
                  <a:pt x="0" y="6"/>
                </a:lnTo>
                <a:lnTo>
                  <a:pt x="8" y="0"/>
                </a:lnTo>
                <a:close/>
              </a:path>
            </a:pathLst>
          </a:custGeom>
          <a:solidFill>
            <a:srgbClr val="000000"/>
          </a:solidFill>
          <a:ln w="0">
            <a:solidFill>
              <a:srgbClr val="000000"/>
            </a:solidFill>
            <a:round/>
            <a:headEnd/>
            <a:tailEnd/>
          </a:ln>
        </p:spPr>
        <p:txBody>
          <a:bodyPr/>
          <a:lstStyle/>
          <a:p>
            <a:endParaRPr lang="en-US"/>
          </a:p>
        </p:txBody>
      </p:sp>
      <p:sp>
        <p:nvSpPr>
          <p:cNvPr id="178333" name="Freeform 1179"/>
          <p:cNvSpPr>
            <a:spLocks noChangeAspect="1"/>
          </p:cNvSpPr>
          <p:nvPr/>
        </p:nvSpPr>
        <p:spPr bwMode="auto">
          <a:xfrm>
            <a:off x="8386763" y="4083050"/>
            <a:ext cx="4762" cy="11113"/>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0 w 16"/>
              <a:gd name="T39" fmla="*/ 2147483647 h 31"/>
              <a:gd name="T40" fmla="*/ 0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2" y="0"/>
                </a:lnTo>
                <a:lnTo>
                  <a:pt x="5" y="1"/>
                </a:lnTo>
                <a:lnTo>
                  <a:pt x="8" y="2"/>
                </a:lnTo>
                <a:lnTo>
                  <a:pt x="10" y="4"/>
                </a:lnTo>
                <a:lnTo>
                  <a:pt x="12" y="6"/>
                </a:lnTo>
                <a:lnTo>
                  <a:pt x="14" y="8"/>
                </a:lnTo>
                <a:lnTo>
                  <a:pt x="15" y="10"/>
                </a:lnTo>
                <a:lnTo>
                  <a:pt x="16" y="13"/>
                </a:lnTo>
                <a:lnTo>
                  <a:pt x="16" y="15"/>
                </a:lnTo>
                <a:lnTo>
                  <a:pt x="16" y="17"/>
                </a:lnTo>
                <a:lnTo>
                  <a:pt x="15" y="20"/>
                </a:lnTo>
                <a:lnTo>
                  <a:pt x="14" y="22"/>
                </a:lnTo>
                <a:lnTo>
                  <a:pt x="12" y="24"/>
                </a:lnTo>
                <a:lnTo>
                  <a:pt x="10" y="27"/>
                </a:lnTo>
                <a:lnTo>
                  <a:pt x="8" y="29"/>
                </a:lnTo>
                <a:lnTo>
                  <a:pt x="5" y="30"/>
                </a:lnTo>
                <a:lnTo>
                  <a:pt x="2"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78334" name="Freeform 1180"/>
          <p:cNvSpPr>
            <a:spLocks noChangeAspect="1"/>
          </p:cNvSpPr>
          <p:nvPr/>
        </p:nvSpPr>
        <p:spPr bwMode="auto">
          <a:xfrm>
            <a:off x="8348663" y="4084638"/>
            <a:ext cx="3175" cy="11112"/>
          </a:xfrm>
          <a:custGeom>
            <a:avLst/>
            <a:gdLst>
              <a:gd name="T0" fmla="*/ 2147483647 w 2"/>
              <a:gd name="T1" fmla="*/ 2147483647 h 31"/>
              <a:gd name="T2" fmla="*/ 0 w 2"/>
              <a:gd name="T3" fmla="*/ 0 h 31"/>
              <a:gd name="T4" fmla="*/ 2147483647 w 2"/>
              <a:gd name="T5" fmla="*/ 2147483647 h 31"/>
              <a:gd name="T6" fmla="*/ 0 60000 65536"/>
              <a:gd name="T7" fmla="*/ 0 60000 65536"/>
              <a:gd name="T8" fmla="*/ 0 60000 65536"/>
              <a:gd name="T9" fmla="*/ 0 w 2"/>
              <a:gd name="T10" fmla="*/ 0 h 31"/>
              <a:gd name="T11" fmla="*/ 2 w 2"/>
              <a:gd name="T12" fmla="*/ 31 h 31"/>
            </a:gdLst>
            <a:ahLst/>
            <a:cxnLst>
              <a:cxn ang="T6">
                <a:pos x="T0" y="T1"/>
              </a:cxn>
              <a:cxn ang="T7">
                <a:pos x="T2" y="T3"/>
              </a:cxn>
              <a:cxn ang="T8">
                <a:pos x="T4" y="T5"/>
              </a:cxn>
            </a:cxnLst>
            <a:rect l="T9" t="T10" r="T11" b="T12"/>
            <a:pathLst>
              <a:path w="2" h="31">
                <a:moveTo>
                  <a:pt x="2" y="31"/>
                </a:moveTo>
                <a:lnTo>
                  <a:pt x="0" y="0"/>
                </a:lnTo>
                <a:lnTo>
                  <a:pt x="2" y="31"/>
                </a:lnTo>
                <a:close/>
              </a:path>
            </a:pathLst>
          </a:custGeom>
          <a:solidFill>
            <a:srgbClr val="000000"/>
          </a:solidFill>
          <a:ln w="0">
            <a:solidFill>
              <a:srgbClr val="000000"/>
            </a:solidFill>
            <a:round/>
            <a:headEnd/>
            <a:tailEnd/>
          </a:ln>
        </p:spPr>
        <p:txBody>
          <a:bodyPr/>
          <a:lstStyle/>
          <a:p>
            <a:endParaRPr lang="en-US"/>
          </a:p>
        </p:txBody>
      </p:sp>
      <p:sp>
        <p:nvSpPr>
          <p:cNvPr id="178335" name="Freeform 1181"/>
          <p:cNvSpPr>
            <a:spLocks noChangeAspect="1"/>
          </p:cNvSpPr>
          <p:nvPr/>
        </p:nvSpPr>
        <p:spPr bwMode="auto">
          <a:xfrm>
            <a:off x="8380413" y="4083050"/>
            <a:ext cx="6350" cy="11113"/>
          </a:xfrm>
          <a:custGeom>
            <a:avLst/>
            <a:gdLst>
              <a:gd name="T0" fmla="*/ 2147483647 w 14"/>
              <a:gd name="T1" fmla="*/ 0 h 31"/>
              <a:gd name="T2" fmla="*/ 2147483647 w 14"/>
              <a:gd name="T3" fmla="*/ 2147483647 h 31"/>
              <a:gd name="T4" fmla="*/ 2147483647 w 14"/>
              <a:gd name="T5" fmla="*/ 2147483647 h 31"/>
              <a:gd name="T6" fmla="*/ 2147483647 w 14"/>
              <a:gd name="T7" fmla="*/ 2147483647 h 31"/>
              <a:gd name="T8" fmla="*/ 0 w 14"/>
              <a:gd name="T9" fmla="*/ 0 h 31"/>
              <a:gd name="T10" fmla="*/ 0 w 14"/>
              <a:gd name="T11" fmla="*/ 0 h 31"/>
              <a:gd name="T12" fmla="*/ 2147483647 w 14"/>
              <a:gd name="T13" fmla="*/ 0 h 31"/>
              <a:gd name="T14" fmla="*/ 0 60000 65536"/>
              <a:gd name="T15" fmla="*/ 0 60000 65536"/>
              <a:gd name="T16" fmla="*/ 0 60000 65536"/>
              <a:gd name="T17" fmla="*/ 0 60000 65536"/>
              <a:gd name="T18" fmla="*/ 0 60000 65536"/>
              <a:gd name="T19" fmla="*/ 0 60000 65536"/>
              <a:gd name="T20" fmla="*/ 0 60000 65536"/>
              <a:gd name="T21" fmla="*/ 0 w 14"/>
              <a:gd name="T22" fmla="*/ 0 h 31"/>
              <a:gd name="T23" fmla="*/ 14 w 1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1">
                <a:moveTo>
                  <a:pt x="14" y="0"/>
                </a:moveTo>
                <a:lnTo>
                  <a:pt x="14" y="31"/>
                </a:lnTo>
                <a:lnTo>
                  <a:pt x="2" y="31"/>
                </a:lnTo>
                <a:lnTo>
                  <a:pt x="0" y="0"/>
                </a:lnTo>
                <a:lnTo>
                  <a:pt x="14" y="0"/>
                </a:lnTo>
                <a:close/>
              </a:path>
            </a:pathLst>
          </a:custGeom>
          <a:solidFill>
            <a:srgbClr val="000000"/>
          </a:solidFill>
          <a:ln w="0">
            <a:solidFill>
              <a:srgbClr val="000000"/>
            </a:solidFill>
            <a:round/>
            <a:headEnd/>
            <a:tailEnd/>
          </a:ln>
        </p:spPr>
        <p:txBody>
          <a:bodyPr/>
          <a:lstStyle/>
          <a:p>
            <a:endParaRPr lang="en-US"/>
          </a:p>
        </p:txBody>
      </p:sp>
      <p:sp>
        <p:nvSpPr>
          <p:cNvPr id="178336" name="Freeform 1182"/>
          <p:cNvSpPr>
            <a:spLocks noChangeAspect="1"/>
          </p:cNvSpPr>
          <p:nvPr/>
        </p:nvSpPr>
        <p:spPr bwMode="auto">
          <a:xfrm>
            <a:off x="8375650" y="4083050"/>
            <a:ext cx="4763" cy="11113"/>
          </a:xfrm>
          <a:custGeom>
            <a:avLst/>
            <a:gdLst>
              <a:gd name="T0" fmla="*/ 2147483647 w 17"/>
              <a:gd name="T1" fmla="*/ 0 h 32"/>
              <a:gd name="T2" fmla="*/ 2147483647 w 17"/>
              <a:gd name="T3" fmla="*/ 2147483647 h 32"/>
              <a:gd name="T4" fmla="*/ 2147483647 w 17"/>
              <a:gd name="T5" fmla="*/ 2147483647 h 32"/>
              <a:gd name="T6" fmla="*/ 2147483647 w 17"/>
              <a:gd name="T7" fmla="*/ 2147483647 h 32"/>
              <a:gd name="T8" fmla="*/ 0 w 17"/>
              <a:gd name="T9" fmla="*/ 2147483647 h 32"/>
              <a:gd name="T10" fmla="*/ 0 w 17"/>
              <a:gd name="T11" fmla="*/ 2147483647 h 32"/>
              <a:gd name="T12" fmla="*/ 2147483647 w 17"/>
              <a:gd name="T13" fmla="*/ 0 h 32"/>
              <a:gd name="T14" fmla="*/ 0 60000 65536"/>
              <a:gd name="T15" fmla="*/ 0 60000 65536"/>
              <a:gd name="T16" fmla="*/ 0 60000 65536"/>
              <a:gd name="T17" fmla="*/ 0 60000 65536"/>
              <a:gd name="T18" fmla="*/ 0 60000 65536"/>
              <a:gd name="T19" fmla="*/ 0 60000 65536"/>
              <a:gd name="T20" fmla="*/ 0 60000 65536"/>
              <a:gd name="T21" fmla="*/ 0 w 17"/>
              <a:gd name="T22" fmla="*/ 0 h 32"/>
              <a:gd name="T23" fmla="*/ 17 w 17"/>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2">
                <a:moveTo>
                  <a:pt x="15" y="0"/>
                </a:moveTo>
                <a:lnTo>
                  <a:pt x="17" y="31"/>
                </a:lnTo>
                <a:lnTo>
                  <a:pt x="2" y="32"/>
                </a:lnTo>
                <a:lnTo>
                  <a:pt x="0" y="1"/>
                </a:lnTo>
                <a:lnTo>
                  <a:pt x="15" y="0"/>
                </a:lnTo>
                <a:close/>
              </a:path>
            </a:pathLst>
          </a:custGeom>
          <a:solidFill>
            <a:srgbClr val="000000"/>
          </a:solidFill>
          <a:ln w="0">
            <a:solidFill>
              <a:srgbClr val="000000"/>
            </a:solidFill>
            <a:round/>
            <a:headEnd/>
            <a:tailEnd/>
          </a:ln>
        </p:spPr>
        <p:txBody>
          <a:bodyPr/>
          <a:lstStyle/>
          <a:p>
            <a:endParaRPr lang="en-US"/>
          </a:p>
        </p:txBody>
      </p:sp>
      <p:sp>
        <p:nvSpPr>
          <p:cNvPr id="178337" name="Freeform 1183"/>
          <p:cNvSpPr>
            <a:spLocks noChangeAspect="1"/>
          </p:cNvSpPr>
          <p:nvPr/>
        </p:nvSpPr>
        <p:spPr bwMode="auto">
          <a:xfrm>
            <a:off x="8369300" y="4083050"/>
            <a:ext cx="6350" cy="11113"/>
          </a:xfrm>
          <a:custGeom>
            <a:avLst/>
            <a:gdLst>
              <a:gd name="T0" fmla="*/ 2147483647 w 15"/>
              <a:gd name="T1" fmla="*/ 0 h 32"/>
              <a:gd name="T2" fmla="*/ 2147483647 w 15"/>
              <a:gd name="T3" fmla="*/ 2147483647 h 32"/>
              <a:gd name="T4" fmla="*/ 2147483647 w 15"/>
              <a:gd name="T5" fmla="*/ 2147483647 h 32"/>
              <a:gd name="T6" fmla="*/ 2147483647 w 15"/>
              <a:gd name="T7" fmla="*/ 2147483647 h 32"/>
              <a:gd name="T8" fmla="*/ 0 w 15"/>
              <a:gd name="T9" fmla="*/ 2147483647 h 32"/>
              <a:gd name="T10" fmla="*/ 0 w 15"/>
              <a:gd name="T11" fmla="*/ 2147483647 h 32"/>
              <a:gd name="T12" fmla="*/ 2147483647 w 15"/>
              <a:gd name="T13" fmla="*/ 0 h 32"/>
              <a:gd name="T14" fmla="*/ 0 60000 65536"/>
              <a:gd name="T15" fmla="*/ 0 60000 65536"/>
              <a:gd name="T16" fmla="*/ 0 60000 65536"/>
              <a:gd name="T17" fmla="*/ 0 60000 65536"/>
              <a:gd name="T18" fmla="*/ 0 60000 65536"/>
              <a:gd name="T19" fmla="*/ 0 60000 65536"/>
              <a:gd name="T20" fmla="*/ 0 60000 65536"/>
              <a:gd name="T21" fmla="*/ 0 w 15"/>
              <a:gd name="T22" fmla="*/ 0 h 32"/>
              <a:gd name="T23" fmla="*/ 15 w 15"/>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32">
                <a:moveTo>
                  <a:pt x="13" y="0"/>
                </a:moveTo>
                <a:lnTo>
                  <a:pt x="15" y="31"/>
                </a:lnTo>
                <a:lnTo>
                  <a:pt x="2" y="32"/>
                </a:lnTo>
                <a:lnTo>
                  <a:pt x="0" y="1"/>
                </a:lnTo>
                <a:lnTo>
                  <a:pt x="13" y="0"/>
                </a:lnTo>
                <a:close/>
              </a:path>
            </a:pathLst>
          </a:custGeom>
          <a:solidFill>
            <a:srgbClr val="000000"/>
          </a:solidFill>
          <a:ln w="0">
            <a:solidFill>
              <a:srgbClr val="000000"/>
            </a:solidFill>
            <a:round/>
            <a:headEnd/>
            <a:tailEnd/>
          </a:ln>
        </p:spPr>
        <p:txBody>
          <a:bodyPr/>
          <a:lstStyle/>
          <a:p>
            <a:endParaRPr lang="en-US"/>
          </a:p>
        </p:txBody>
      </p:sp>
      <p:sp>
        <p:nvSpPr>
          <p:cNvPr id="178338" name="Freeform 1184"/>
          <p:cNvSpPr>
            <a:spLocks noChangeAspect="1"/>
          </p:cNvSpPr>
          <p:nvPr/>
        </p:nvSpPr>
        <p:spPr bwMode="auto">
          <a:xfrm>
            <a:off x="8366125" y="4083050"/>
            <a:ext cx="6350" cy="11113"/>
          </a:xfrm>
          <a:custGeom>
            <a:avLst/>
            <a:gdLst>
              <a:gd name="T0" fmla="*/ 2147483647 w 16"/>
              <a:gd name="T1" fmla="*/ 0 h 32"/>
              <a:gd name="T2" fmla="*/ 2147483647 w 16"/>
              <a:gd name="T3" fmla="*/ 2147483647 h 32"/>
              <a:gd name="T4" fmla="*/ 2147483647 w 16"/>
              <a:gd name="T5" fmla="*/ 2147483647 h 32"/>
              <a:gd name="T6" fmla="*/ 2147483647 w 16"/>
              <a:gd name="T7" fmla="*/ 2147483647 h 32"/>
              <a:gd name="T8" fmla="*/ 0 w 16"/>
              <a:gd name="T9" fmla="*/ 2147483647 h 32"/>
              <a:gd name="T10" fmla="*/ 0 w 16"/>
              <a:gd name="T11" fmla="*/ 2147483647 h 32"/>
              <a:gd name="T12" fmla="*/ 2147483647 w 16"/>
              <a:gd name="T13" fmla="*/ 0 h 32"/>
              <a:gd name="T14" fmla="*/ 0 60000 65536"/>
              <a:gd name="T15" fmla="*/ 0 60000 65536"/>
              <a:gd name="T16" fmla="*/ 0 60000 65536"/>
              <a:gd name="T17" fmla="*/ 0 60000 65536"/>
              <a:gd name="T18" fmla="*/ 0 60000 65536"/>
              <a:gd name="T19" fmla="*/ 0 60000 65536"/>
              <a:gd name="T20" fmla="*/ 0 60000 65536"/>
              <a:gd name="T21" fmla="*/ 0 w 16"/>
              <a:gd name="T22" fmla="*/ 0 h 32"/>
              <a:gd name="T23" fmla="*/ 16 w 1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32">
                <a:moveTo>
                  <a:pt x="14" y="0"/>
                </a:moveTo>
                <a:lnTo>
                  <a:pt x="16" y="31"/>
                </a:lnTo>
                <a:lnTo>
                  <a:pt x="2" y="32"/>
                </a:lnTo>
                <a:lnTo>
                  <a:pt x="0" y="1"/>
                </a:lnTo>
                <a:lnTo>
                  <a:pt x="14" y="0"/>
                </a:lnTo>
                <a:close/>
              </a:path>
            </a:pathLst>
          </a:custGeom>
          <a:solidFill>
            <a:srgbClr val="000000"/>
          </a:solidFill>
          <a:ln w="0">
            <a:solidFill>
              <a:srgbClr val="000000"/>
            </a:solidFill>
            <a:round/>
            <a:headEnd/>
            <a:tailEnd/>
          </a:ln>
        </p:spPr>
        <p:txBody>
          <a:bodyPr/>
          <a:lstStyle/>
          <a:p>
            <a:endParaRPr lang="en-US"/>
          </a:p>
        </p:txBody>
      </p:sp>
      <p:sp>
        <p:nvSpPr>
          <p:cNvPr id="178339" name="Freeform 1185"/>
          <p:cNvSpPr>
            <a:spLocks noChangeAspect="1"/>
          </p:cNvSpPr>
          <p:nvPr/>
        </p:nvSpPr>
        <p:spPr bwMode="auto">
          <a:xfrm>
            <a:off x="8361363" y="4083050"/>
            <a:ext cx="6350" cy="12700"/>
          </a:xfrm>
          <a:custGeom>
            <a:avLst/>
            <a:gdLst>
              <a:gd name="T0" fmla="*/ 2147483647 w 15"/>
              <a:gd name="T1" fmla="*/ 0 h 32"/>
              <a:gd name="T2" fmla="*/ 2147483647 w 15"/>
              <a:gd name="T3" fmla="*/ 2147483647 h 32"/>
              <a:gd name="T4" fmla="*/ 2147483647 w 15"/>
              <a:gd name="T5" fmla="*/ 2147483647 h 32"/>
              <a:gd name="T6" fmla="*/ 2147483647 w 15"/>
              <a:gd name="T7" fmla="*/ 2147483647 h 32"/>
              <a:gd name="T8" fmla="*/ 0 w 15"/>
              <a:gd name="T9" fmla="*/ 2147483647 h 32"/>
              <a:gd name="T10" fmla="*/ 0 w 15"/>
              <a:gd name="T11" fmla="*/ 2147483647 h 32"/>
              <a:gd name="T12" fmla="*/ 2147483647 w 15"/>
              <a:gd name="T13" fmla="*/ 0 h 32"/>
              <a:gd name="T14" fmla="*/ 0 60000 65536"/>
              <a:gd name="T15" fmla="*/ 0 60000 65536"/>
              <a:gd name="T16" fmla="*/ 0 60000 65536"/>
              <a:gd name="T17" fmla="*/ 0 60000 65536"/>
              <a:gd name="T18" fmla="*/ 0 60000 65536"/>
              <a:gd name="T19" fmla="*/ 0 60000 65536"/>
              <a:gd name="T20" fmla="*/ 0 60000 65536"/>
              <a:gd name="T21" fmla="*/ 0 w 15"/>
              <a:gd name="T22" fmla="*/ 0 h 32"/>
              <a:gd name="T23" fmla="*/ 15 w 15"/>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32">
                <a:moveTo>
                  <a:pt x="13" y="0"/>
                </a:moveTo>
                <a:lnTo>
                  <a:pt x="15" y="31"/>
                </a:lnTo>
                <a:lnTo>
                  <a:pt x="2" y="32"/>
                </a:lnTo>
                <a:lnTo>
                  <a:pt x="0" y="1"/>
                </a:lnTo>
                <a:lnTo>
                  <a:pt x="13" y="0"/>
                </a:lnTo>
                <a:close/>
              </a:path>
            </a:pathLst>
          </a:custGeom>
          <a:solidFill>
            <a:srgbClr val="000000"/>
          </a:solidFill>
          <a:ln w="0">
            <a:solidFill>
              <a:srgbClr val="000000"/>
            </a:solidFill>
            <a:round/>
            <a:headEnd/>
            <a:tailEnd/>
          </a:ln>
        </p:spPr>
        <p:txBody>
          <a:bodyPr/>
          <a:lstStyle/>
          <a:p>
            <a:endParaRPr lang="en-US"/>
          </a:p>
        </p:txBody>
      </p:sp>
      <p:sp>
        <p:nvSpPr>
          <p:cNvPr id="178340" name="Freeform 1186"/>
          <p:cNvSpPr>
            <a:spLocks noChangeAspect="1"/>
          </p:cNvSpPr>
          <p:nvPr/>
        </p:nvSpPr>
        <p:spPr bwMode="auto">
          <a:xfrm>
            <a:off x="8358188" y="4083050"/>
            <a:ext cx="3175" cy="12700"/>
          </a:xfrm>
          <a:custGeom>
            <a:avLst/>
            <a:gdLst>
              <a:gd name="T0" fmla="*/ 2147483647 w 15"/>
              <a:gd name="T1" fmla="*/ 0 h 32"/>
              <a:gd name="T2" fmla="*/ 2147483647 w 15"/>
              <a:gd name="T3" fmla="*/ 2147483647 h 32"/>
              <a:gd name="T4" fmla="*/ 2147483647 w 15"/>
              <a:gd name="T5" fmla="*/ 2147483647 h 32"/>
              <a:gd name="T6" fmla="*/ 2147483647 w 15"/>
              <a:gd name="T7" fmla="*/ 2147483647 h 32"/>
              <a:gd name="T8" fmla="*/ 0 w 15"/>
              <a:gd name="T9" fmla="*/ 2147483647 h 32"/>
              <a:gd name="T10" fmla="*/ 0 w 15"/>
              <a:gd name="T11" fmla="*/ 2147483647 h 32"/>
              <a:gd name="T12" fmla="*/ 2147483647 w 15"/>
              <a:gd name="T13" fmla="*/ 0 h 32"/>
              <a:gd name="T14" fmla="*/ 0 60000 65536"/>
              <a:gd name="T15" fmla="*/ 0 60000 65536"/>
              <a:gd name="T16" fmla="*/ 0 60000 65536"/>
              <a:gd name="T17" fmla="*/ 0 60000 65536"/>
              <a:gd name="T18" fmla="*/ 0 60000 65536"/>
              <a:gd name="T19" fmla="*/ 0 60000 65536"/>
              <a:gd name="T20" fmla="*/ 0 60000 65536"/>
              <a:gd name="T21" fmla="*/ 0 w 15"/>
              <a:gd name="T22" fmla="*/ 0 h 32"/>
              <a:gd name="T23" fmla="*/ 15 w 15"/>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32">
                <a:moveTo>
                  <a:pt x="13" y="0"/>
                </a:moveTo>
                <a:lnTo>
                  <a:pt x="15" y="31"/>
                </a:lnTo>
                <a:lnTo>
                  <a:pt x="2" y="32"/>
                </a:lnTo>
                <a:lnTo>
                  <a:pt x="0" y="1"/>
                </a:lnTo>
                <a:lnTo>
                  <a:pt x="13" y="0"/>
                </a:lnTo>
                <a:close/>
              </a:path>
            </a:pathLst>
          </a:custGeom>
          <a:solidFill>
            <a:srgbClr val="000000"/>
          </a:solidFill>
          <a:ln w="0">
            <a:solidFill>
              <a:srgbClr val="000000"/>
            </a:solidFill>
            <a:round/>
            <a:headEnd/>
            <a:tailEnd/>
          </a:ln>
        </p:spPr>
        <p:txBody>
          <a:bodyPr/>
          <a:lstStyle/>
          <a:p>
            <a:endParaRPr lang="en-US"/>
          </a:p>
        </p:txBody>
      </p:sp>
      <p:sp>
        <p:nvSpPr>
          <p:cNvPr id="178341" name="Freeform 1187"/>
          <p:cNvSpPr>
            <a:spLocks noChangeAspect="1"/>
          </p:cNvSpPr>
          <p:nvPr/>
        </p:nvSpPr>
        <p:spPr bwMode="auto">
          <a:xfrm>
            <a:off x="8353425" y="4084638"/>
            <a:ext cx="4763" cy="11112"/>
          </a:xfrm>
          <a:custGeom>
            <a:avLst/>
            <a:gdLst>
              <a:gd name="T0" fmla="*/ 2147483647 w 14"/>
              <a:gd name="T1" fmla="*/ 0 h 32"/>
              <a:gd name="T2" fmla="*/ 2147483647 w 14"/>
              <a:gd name="T3" fmla="*/ 2147483647 h 32"/>
              <a:gd name="T4" fmla="*/ 2147483647 w 14"/>
              <a:gd name="T5" fmla="*/ 2147483647 h 32"/>
              <a:gd name="T6" fmla="*/ 2147483647 w 14"/>
              <a:gd name="T7" fmla="*/ 2147483647 h 32"/>
              <a:gd name="T8" fmla="*/ 0 w 14"/>
              <a:gd name="T9" fmla="*/ 2147483647 h 32"/>
              <a:gd name="T10" fmla="*/ 0 w 14"/>
              <a:gd name="T11" fmla="*/ 2147483647 h 32"/>
              <a:gd name="T12" fmla="*/ 2147483647 w 14"/>
              <a:gd name="T13" fmla="*/ 0 h 32"/>
              <a:gd name="T14" fmla="*/ 0 60000 65536"/>
              <a:gd name="T15" fmla="*/ 0 60000 65536"/>
              <a:gd name="T16" fmla="*/ 0 60000 65536"/>
              <a:gd name="T17" fmla="*/ 0 60000 65536"/>
              <a:gd name="T18" fmla="*/ 0 60000 65536"/>
              <a:gd name="T19" fmla="*/ 0 60000 65536"/>
              <a:gd name="T20" fmla="*/ 0 60000 65536"/>
              <a:gd name="T21" fmla="*/ 0 w 14"/>
              <a:gd name="T22" fmla="*/ 0 h 32"/>
              <a:gd name="T23" fmla="*/ 14 w 1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2">
                <a:moveTo>
                  <a:pt x="12" y="0"/>
                </a:moveTo>
                <a:lnTo>
                  <a:pt x="14" y="31"/>
                </a:lnTo>
                <a:lnTo>
                  <a:pt x="2" y="32"/>
                </a:lnTo>
                <a:lnTo>
                  <a:pt x="0" y="1"/>
                </a:lnTo>
                <a:lnTo>
                  <a:pt x="12" y="0"/>
                </a:lnTo>
                <a:close/>
              </a:path>
            </a:pathLst>
          </a:custGeom>
          <a:solidFill>
            <a:srgbClr val="000000"/>
          </a:solidFill>
          <a:ln w="0">
            <a:solidFill>
              <a:srgbClr val="000000"/>
            </a:solidFill>
            <a:round/>
            <a:headEnd/>
            <a:tailEnd/>
          </a:ln>
        </p:spPr>
        <p:txBody>
          <a:bodyPr/>
          <a:lstStyle/>
          <a:p>
            <a:endParaRPr lang="en-US"/>
          </a:p>
        </p:txBody>
      </p:sp>
      <p:sp>
        <p:nvSpPr>
          <p:cNvPr id="178342" name="Freeform 1188"/>
          <p:cNvSpPr>
            <a:spLocks noChangeAspect="1"/>
          </p:cNvSpPr>
          <p:nvPr/>
        </p:nvSpPr>
        <p:spPr bwMode="auto">
          <a:xfrm>
            <a:off x="8348663" y="4084638"/>
            <a:ext cx="4762" cy="11112"/>
          </a:xfrm>
          <a:custGeom>
            <a:avLst/>
            <a:gdLst>
              <a:gd name="T0" fmla="*/ 2147483647 w 14"/>
              <a:gd name="T1" fmla="*/ 0 h 32"/>
              <a:gd name="T2" fmla="*/ 2147483647 w 14"/>
              <a:gd name="T3" fmla="*/ 2147483647 h 32"/>
              <a:gd name="T4" fmla="*/ 2147483647 w 14"/>
              <a:gd name="T5" fmla="*/ 2147483647 h 32"/>
              <a:gd name="T6" fmla="*/ 0 w 14"/>
              <a:gd name="T7" fmla="*/ 2147483647 h 32"/>
              <a:gd name="T8" fmla="*/ 2147483647 w 14"/>
              <a:gd name="T9" fmla="*/ 0 h 32"/>
              <a:gd name="T10" fmla="*/ 0 60000 65536"/>
              <a:gd name="T11" fmla="*/ 0 60000 65536"/>
              <a:gd name="T12" fmla="*/ 0 60000 65536"/>
              <a:gd name="T13" fmla="*/ 0 60000 65536"/>
              <a:gd name="T14" fmla="*/ 0 60000 65536"/>
              <a:gd name="T15" fmla="*/ 0 w 14"/>
              <a:gd name="T16" fmla="*/ 0 h 32"/>
              <a:gd name="T17" fmla="*/ 14 w 14"/>
              <a:gd name="T18" fmla="*/ 32 h 32"/>
            </a:gdLst>
            <a:ahLst/>
            <a:cxnLst>
              <a:cxn ang="T10">
                <a:pos x="T0" y="T1"/>
              </a:cxn>
              <a:cxn ang="T11">
                <a:pos x="T2" y="T3"/>
              </a:cxn>
              <a:cxn ang="T12">
                <a:pos x="T4" y="T5"/>
              </a:cxn>
              <a:cxn ang="T13">
                <a:pos x="T6" y="T7"/>
              </a:cxn>
              <a:cxn ang="T14">
                <a:pos x="T8" y="T9"/>
              </a:cxn>
            </a:cxnLst>
            <a:rect l="T15" t="T16" r="T17" b="T18"/>
            <a:pathLst>
              <a:path w="14" h="32">
                <a:moveTo>
                  <a:pt x="12" y="0"/>
                </a:moveTo>
                <a:lnTo>
                  <a:pt x="14" y="31"/>
                </a:lnTo>
                <a:lnTo>
                  <a:pt x="2" y="32"/>
                </a:lnTo>
                <a:lnTo>
                  <a:pt x="0" y="1"/>
                </a:lnTo>
                <a:lnTo>
                  <a:pt x="12" y="0"/>
                </a:lnTo>
                <a:close/>
              </a:path>
            </a:pathLst>
          </a:custGeom>
          <a:solidFill>
            <a:srgbClr val="000000"/>
          </a:solidFill>
          <a:ln w="0">
            <a:solidFill>
              <a:srgbClr val="000000"/>
            </a:solidFill>
            <a:round/>
            <a:headEnd/>
            <a:tailEnd/>
          </a:ln>
        </p:spPr>
        <p:txBody>
          <a:bodyPr/>
          <a:lstStyle/>
          <a:p>
            <a:endParaRPr lang="en-US"/>
          </a:p>
        </p:txBody>
      </p:sp>
      <p:sp>
        <p:nvSpPr>
          <p:cNvPr id="178343" name="Freeform 1189"/>
          <p:cNvSpPr>
            <a:spLocks noChangeAspect="1"/>
          </p:cNvSpPr>
          <p:nvPr/>
        </p:nvSpPr>
        <p:spPr bwMode="auto">
          <a:xfrm>
            <a:off x="8391525" y="3960813"/>
            <a:ext cx="3175" cy="11112"/>
          </a:xfrm>
          <a:custGeom>
            <a:avLst/>
            <a:gdLst>
              <a:gd name="T0" fmla="*/ 2147483647 w 6"/>
              <a:gd name="T1" fmla="*/ 0 h 31"/>
              <a:gd name="T2" fmla="*/ 0 w 6"/>
              <a:gd name="T3" fmla="*/ 2147483647 h 31"/>
              <a:gd name="T4" fmla="*/ 2147483647 w 6"/>
              <a:gd name="T5" fmla="*/ 0 h 31"/>
              <a:gd name="T6" fmla="*/ 0 60000 65536"/>
              <a:gd name="T7" fmla="*/ 0 60000 65536"/>
              <a:gd name="T8" fmla="*/ 0 60000 65536"/>
              <a:gd name="T9" fmla="*/ 0 w 6"/>
              <a:gd name="T10" fmla="*/ 0 h 31"/>
              <a:gd name="T11" fmla="*/ 6 w 6"/>
              <a:gd name="T12" fmla="*/ 31 h 31"/>
            </a:gdLst>
            <a:ahLst/>
            <a:cxnLst>
              <a:cxn ang="T6">
                <a:pos x="T0" y="T1"/>
              </a:cxn>
              <a:cxn ang="T7">
                <a:pos x="T2" y="T3"/>
              </a:cxn>
              <a:cxn ang="T8">
                <a:pos x="T4" y="T5"/>
              </a:cxn>
            </a:cxnLst>
            <a:rect l="T9" t="T10" r="T11" b="T12"/>
            <a:pathLst>
              <a:path w="6" h="31">
                <a:moveTo>
                  <a:pt x="6" y="0"/>
                </a:moveTo>
                <a:lnTo>
                  <a:pt x="0" y="31"/>
                </a:lnTo>
                <a:lnTo>
                  <a:pt x="6" y="0"/>
                </a:lnTo>
                <a:close/>
              </a:path>
            </a:pathLst>
          </a:custGeom>
          <a:solidFill>
            <a:srgbClr val="000000"/>
          </a:solidFill>
          <a:ln w="0">
            <a:solidFill>
              <a:srgbClr val="000000"/>
            </a:solidFill>
            <a:round/>
            <a:headEnd/>
            <a:tailEnd/>
          </a:ln>
        </p:spPr>
        <p:txBody>
          <a:bodyPr/>
          <a:lstStyle/>
          <a:p>
            <a:endParaRPr lang="en-US"/>
          </a:p>
        </p:txBody>
      </p:sp>
      <p:sp>
        <p:nvSpPr>
          <p:cNvPr id="178344" name="Freeform 1190"/>
          <p:cNvSpPr>
            <a:spLocks noChangeAspect="1"/>
          </p:cNvSpPr>
          <p:nvPr/>
        </p:nvSpPr>
        <p:spPr bwMode="auto">
          <a:xfrm>
            <a:off x="8339138" y="3951288"/>
            <a:ext cx="4762" cy="9525"/>
          </a:xfrm>
          <a:custGeom>
            <a:avLst/>
            <a:gdLst>
              <a:gd name="T0" fmla="*/ 2147483647 w 16"/>
              <a:gd name="T1" fmla="*/ 2147483647 h 31"/>
              <a:gd name="T2" fmla="*/ 2147483647 w 16"/>
              <a:gd name="T3" fmla="*/ 2147483647 h 31"/>
              <a:gd name="T4" fmla="*/ 2147483647 w 16"/>
              <a:gd name="T5" fmla="*/ 2147483647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0 w 16"/>
              <a:gd name="T19" fmla="*/ 2147483647 h 31"/>
              <a:gd name="T20" fmla="*/ 0 w 16"/>
              <a:gd name="T21" fmla="*/ 2147483647 h 31"/>
              <a:gd name="T22" fmla="*/ 0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0 h 31"/>
              <a:gd name="T38" fmla="*/ 2147483647 w 16"/>
              <a:gd name="T39" fmla="*/ 0 h 31"/>
              <a:gd name="T40" fmla="*/ 2147483647 w 16"/>
              <a:gd name="T41" fmla="*/ 0 h 31"/>
              <a:gd name="T42" fmla="*/ 2147483647 w 16"/>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16" y="31"/>
                </a:moveTo>
                <a:lnTo>
                  <a:pt x="16" y="31"/>
                </a:lnTo>
                <a:lnTo>
                  <a:pt x="14" y="31"/>
                </a:lnTo>
                <a:lnTo>
                  <a:pt x="11" y="30"/>
                </a:lnTo>
                <a:lnTo>
                  <a:pt x="9" y="29"/>
                </a:lnTo>
                <a:lnTo>
                  <a:pt x="7" y="27"/>
                </a:lnTo>
                <a:lnTo>
                  <a:pt x="4" y="25"/>
                </a:lnTo>
                <a:lnTo>
                  <a:pt x="2" y="22"/>
                </a:lnTo>
                <a:lnTo>
                  <a:pt x="1" y="20"/>
                </a:lnTo>
                <a:lnTo>
                  <a:pt x="0" y="17"/>
                </a:lnTo>
                <a:lnTo>
                  <a:pt x="0" y="15"/>
                </a:lnTo>
                <a:lnTo>
                  <a:pt x="0" y="13"/>
                </a:lnTo>
                <a:lnTo>
                  <a:pt x="1" y="10"/>
                </a:lnTo>
                <a:lnTo>
                  <a:pt x="2" y="8"/>
                </a:lnTo>
                <a:lnTo>
                  <a:pt x="4" y="6"/>
                </a:lnTo>
                <a:lnTo>
                  <a:pt x="7" y="4"/>
                </a:lnTo>
                <a:lnTo>
                  <a:pt x="9" y="2"/>
                </a:lnTo>
                <a:lnTo>
                  <a:pt x="11" y="1"/>
                </a:lnTo>
                <a:lnTo>
                  <a:pt x="14" y="0"/>
                </a:lnTo>
                <a:lnTo>
                  <a:pt x="16" y="0"/>
                </a:lnTo>
                <a:lnTo>
                  <a:pt x="16" y="31"/>
                </a:lnTo>
                <a:close/>
              </a:path>
            </a:pathLst>
          </a:custGeom>
          <a:solidFill>
            <a:srgbClr val="000000"/>
          </a:solidFill>
          <a:ln w="0">
            <a:solidFill>
              <a:srgbClr val="000000"/>
            </a:solidFill>
            <a:round/>
            <a:headEnd/>
            <a:tailEnd/>
          </a:ln>
        </p:spPr>
        <p:txBody>
          <a:bodyPr/>
          <a:lstStyle/>
          <a:p>
            <a:endParaRPr lang="en-US"/>
          </a:p>
        </p:txBody>
      </p:sp>
      <p:sp>
        <p:nvSpPr>
          <p:cNvPr id="178345" name="Freeform 1191"/>
          <p:cNvSpPr>
            <a:spLocks noChangeAspect="1"/>
          </p:cNvSpPr>
          <p:nvPr/>
        </p:nvSpPr>
        <p:spPr bwMode="auto">
          <a:xfrm>
            <a:off x="8385175" y="3957638"/>
            <a:ext cx="9525" cy="14287"/>
          </a:xfrm>
          <a:custGeom>
            <a:avLst/>
            <a:gdLst>
              <a:gd name="T0" fmla="*/ 2147483647 w 26"/>
              <a:gd name="T1" fmla="*/ 2147483647 h 36"/>
              <a:gd name="T2" fmla="*/ 2147483647 w 26"/>
              <a:gd name="T3" fmla="*/ 2147483647 h 36"/>
              <a:gd name="T4" fmla="*/ 0 w 26"/>
              <a:gd name="T5" fmla="*/ 2147483647 h 36"/>
              <a:gd name="T6" fmla="*/ 0 w 26"/>
              <a:gd name="T7" fmla="*/ 2147483647 h 36"/>
              <a:gd name="T8" fmla="*/ 2147483647 w 26"/>
              <a:gd name="T9" fmla="*/ 0 h 36"/>
              <a:gd name="T10" fmla="*/ 2147483647 w 26"/>
              <a:gd name="T11" fmla="*/ 0 h 36"/>
              <a:gd name="T12" fmla="*/ 2147483647 w 26"/>
              <a:gd name="T13" fmla="*/ 2147483647 h 36"/>
              <a:gd name="T14" fmla="*/ 0 60000 65536"/>
              <a:gd name="T15" fmla="*/ 0 60000 65536"/>
              <a:gd name="T16" fmla="*/ 0 60000 65536"/>
              <a:gd name="T17" fmla="*/ 0 60000 65536"/>
              <a:gd name="T18" fmla="*/ 0 60000 65536"/>
              <a:gd name="T19" fmla="*/ 0 60000 65536"/>
              <a:gd name="T20" fmla="*/ 0 60000 65536"/>
              <a:gd name="T21" fmla="*/ 0 w 26"/>
              <a:gd name="T22" fmla="*/ 0 h 36"/>
              <a:gd name="T23" fmla="*/ 26 w 26"/>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6">
                <a:moveTo>
                  <a:pt x="26" y="5"/>
                </a:moveTo>
                <a:lnTo>
                  <a:pt x="20" y="36"/>
                </a:lnTo>
                <a:lnTo>
                  <a:pt x="0" y="32"/>
                </a:lnTo>
                <a:lnTo>
                  <a:pt x="6" y="0"/>
                </a:lnTo>
                <a:lnTo>
                  <a:pt x="26" y="5"/>
                </a:lnTo>
                <a:close/>
              </a:path>
            </a:pathLst>
          </a:custGeom>
          <a:solidFill>
            <a:srgbClr val="000000"/>
          </a:solidFill>
          <a:ln w="0">
            <a:solidFill>
              <a:srgbClr val="000000"/>
            </a:solidFill>
            <a:round/>
            <a:headEnd/>
            <a:tailEnd/>
          </a:ln>
        </p:spPr>
        <p:txBody>
          <a:bodyPr/>
          <a:lstStyle/>
          <a:p>
            <a:endParaRPr lang="en-US"/>
          </a:p>
        </p:txBody>
      </p:sp>
      <p:sp>
        <p:nvSpPr>
          <p:cNvPr id="178346" name="Freeform 1192"/>
          <p:cNvSpPr>
            <a:spLocks noChangeAspect="1"/>
          </p:cNvSpPr>
          <p:nvPr/>
        </p:nvSpPr>
        <p:spPr bwMode="auto">
          <a:xfrm>
            <a:off x="8377238" y="3956050"/>
            <a:ext cx="9525" cy="14288"/>
          </a:xfrm>
          <a:custGeom>
            <a:avLst/>
            <a:gdLst>
              <a:gd name="T0" fmla="*/ 2147483647 w 23"/>
              <a:gd name="T1" fmla="*/ 2147483647 h 36"/>
              <a:gd name="T2" fmla="*/ 2147483647 w 23"/>
              <a:gd name="T3" fmla="*/ 2147483647 h 36"/>
              <a:gd name="T4" fmla="*/ 0 w 23"/>
              <a:gd name="T5" fmla="*/ 2147483647 h 36"/>
              <a:gd name="T6" fmla="*/ 0 w 23"/>
              <a:gd name="T7" fmla="*/ 2147483647 h 36"/>
              <a:gd name="T8" fmla="*/ 2147483647 w 23"/>
              <a:gd name="T9" fmla="*/ 0 h 36"/>
              <a:gd name="T10" fmla="*/ 2147483647 w 23"/>
              <a:gd name="T11" fmla="*/ 0 h 36"/>
              <a:gd name="T12" fmla="*/ 2147483647 w 23"/>
              <a:gd name="T13" fmla="*/ 2147483647 h 36"/>
              <a:gd name="T14" fmla="*/ 0 60000 65536"/>
              <a:gd name="T15" fmla="*/ 0 60000 65536"/>
              <a:gd name="T16" fmla="*/ 0 60000 65536"/>
              <a:gd name="T17" fmla="*/ 0 60000 65536"/>
              <a:gd name="T18" fmla="*/ 0 60000 65536"/>
              <a:gd name="T19" fmla="*/ 0 60000 65536"/>
              <a:gd name="T20" fmla="*/ 0 60000 65536"/>
              <a:gd name="T21" fmla="*/ 0 w 23"/>
              <a:gd name="T22" fmla="*/ 0 h 36"/>
              <a:gd name="T23" fmla="*/ 23 w 23"/>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36">
                <a:moveTo>
                  <a:pt x="23" y="4"/>
                </a:moveTo>
                <a:lnTo>
                  <a:pt x="17" y="36"/>
                </a:lnTo>
                <a:lnTo>
                  <a:pt x="0" y="31"/>
                </a:lnTo>
                <a:lnTo>
                  <a:pt x="6" y="0"/>
                </a:lnTo>
                <a:lnTo>
                  <a:pt x="23" y="4"/>
                </a:lnTo>
                <a:close/>
              </a:path>
            </a:pathLst>
          </a:custGeom>
          <a:solidFill>
            <a:srgbClr val="000000"/>
          </a:solidFill>
          <a:ln w="0">
            <a:solidFill>
              <a:srgbClr val="000000"/>
            </a:solidFill>
            <a:round/>
            <a:headEnd/>
            <a:tailEnd/>
          </a:ln>
        </p:spPr>
        <p:txBody>
          <a:bodyPr/>
          <a:lstStyle/>
          <a:p>
            <a:endParaRPr lang="en-US"/>
          </a:p>
        </p:txBody>
      </p:sp>
      <p:sp>
        <p:nvSpPr>
          <p:cNvPr id="178347" name="Freeform 1193"/>
          <p:cNvSpPr>
            <a:spLocks noChangeAspect="1"/>
          </p:cNvSpPr>
          <p:nvPr/>
        </p:nvSpPr>
        <p:spPr bwMode="auto">
          <a:xfrm>
            <a:off x="8372475" y="3954463"/>
            <a:ext cx="7938" cy="15875"/>
          </a:xfrm>
          <a:custGeom>
            <a:avLst/>
            <a:gdLst>
              <a:gd name="T0" fmla="*/ 2147483647 w 28"/>
              <a:gd name="T1" fmla="*/ 2147483647 h 38"/>
              <a:gd name="T2" fmla="*/ 2147483647 w 28"/>
              <a:gd name="T3" fmla="*/ 2147483647 h 38"/>
              <a:gd name="T4" fmla="*/ 2147483647 w 28"/>
              <a:gd name="T5" fmla="*/ 2147483647 h 38"/>
              <a:gd name="T6" fmla="*/ 2147483647 w 28"/>
              <a:gd name="T7" fmla="*/ 2147483647 h 38"/>
              <a:gd name="T8" fmla="*/ 2147483647 w 28"/>
              <a:gd name="T9" fmla="*/ 2147483647 h 38"/>
              <a:gd name="T10" fmla="*/ 0 w 28"/>
              <a:gd name="T11" fmla="*/ 0 h 38"/>
              <a:gd name="T12" fmla="*/ 2147483647 w 28"/>
              <a:gd name="T13" fmla="*/ 2147483647 h 38"/>
              <a:gd name="T14" fmla="*/ 0 60000 65536"/>
              <a:gd name="T15" fmla="*/ 0 60000 65536"/>
              <a:gd name="T16" fmla="*/ 0 60000 65536"/>
              <a:gd name="T17" fmla="*/ 0 60000 65536"/>
              <a:gd name="T18" fmla="*/ 0 60000 65536"/>
              <a:gd name="T19" fmla="*/ 0 60000 65536"/>
              <a:gd name="T20" fmla="*/ 0 60000 65536"/>
              <a:gd name="T21" fmla="*/ 0 w 28"/>
              <a:gd name="T22" fmla="*/ 0 h 38"/>
              <a:gd name="T23" fmla="*/ 28 w 28"/>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8">
                <a:moveTo>
                  <a:pt x="28" y="7"/>
                </a:moveTo>
                <a:lnTo>
                  <a:pt x="22" y="38"/>
                </a:lnTo>
                <a:lnTo>
                  <a:pt x="16" y="37"/>
                </a:lnTo>
                <a:lnTo>
                  <a:pt x="4" y="33"/>
                </a:lnTo>
                <a:lnTo>
                  <a:pt x="12" y="4"/>
                </a:lnTo>
                <a:lnTo>
                  <a:pt x="0" y="0"/>
                </a:lnTo>
                <a:lnTo>
                  <a:pt x="28" y="7"/>
                </a:lnTo>
                <a:close/>
              </a:path>
            </a:pathLst>
          </a:custGeom>
          <a:solidFill>
            <a:srgbClr val="000000"/>
          </a:solidFill>
          <a:ln w="0">
            <a:solidFill>
              <a:srgbClr val="000000"/>
            </a:solidFill>
            <a:round/>
            <a:headEnd/>
            <a:tailEnd/>
          </a:ln>
        </p:spPr>
        <p:txBody>
          <a:bodyPr/>
          <a:lstStyle/>
          <a:p>
            <a:endParaRPr lang="en-US"/>
          </a:p>
        </p:txBody>
      </p:sp>
      <p:sp>
        <p:nvSpPr>
          <p:cNvPr id="178348" name="Freeform 1194"/>
          <p:cNvSpPr>
            <a:spLocks noChangeAspect="1"/>
          </p:cNvSpPr>
          <p:nvPr/>
        </p:nvSpPr>
        <p:spPr bwMode="auto">
          <a:xfrm>
            <a:off x="8366125" y="3954463"/>
            <a:ext cx="9525" cy="12700"/>
          </a:xfrm>
          <a:custGeom>
            <a:avLst/>
            <a:gdLst>
              <a:gd name="T0" fmla="*/ 2147483647 w 31"/>
              <a:gd name="T1" fmla="*/ 2147483647 h 34"/>
              <a:gd name="T2" fmla="*/ 2147483647 w 31"/>
              <a:gd name="T3" fmla="*/ 2147483647 h 34"/>
              <a:gd name="T4" fmla="*/ 0 w 31"/>
              <a:gd name="T5" fmla="*/ 2147483647 h 34"/>
              <a:gd name="T6" fmla="*/ 2147483647 w 31"/>
              <a:gd name="T7" fmla="*/ 2147483647 h 34"/>
              <a:gd name="T8" fmla="*/ 2147483647 w 31"/>
              <a:gd name="T9" fmla="*/ 0 h 34"/>
              <a:gd name="T10" fmla="*/ 2147483647 w 31"/>
              <a:gd name="T11" fmla="*/ 2147483647 h 34"/>
              <a:gd name="T12" fmla="*/ 2147483647 w 31"/>
              <a:gd name="T13" fmla="*/ 2147483647 h 34"/>
              <a:gd name="T14" fmla="*/ 0 60000 65536"/>
              <a:gd name="T15" fmla="*/ 0 60000 65536"/>
              <a:gd name="T16" fmla="*/ 0 60000 65536"/>
              <a:gd name="T17" fmla="*/ 0 60000 65536"/>
              <a:gd name="T18" fmla="*/ 0 60000 65536"/>
              <a:gd name="T19" fmla="*/ 0 60000 65536"/>
              <a:gd name="T20" fmla="*/ 0 60000 65536"/>
              <a:gd name="T21" fmla="*/ 0 w 31"/>
              <a:gd name="T22" fmla="*/ 0 h 34"/>
              <a:gd name="T23" fmla="*/ 31 w 31"/>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4">
                <a:moveTo>
                  <a:pt x="31" y="5"/>
                </a:moveTo>
                <a:lnTo>
                  <a:pt x="23" y="34"/>
                </a:lnTo>
                <a:lnTo>
                  <a:pt x="0" y="27"/>
                </a:lnTo>
                <a:lnTo>
                  <a:pt x="7" y="29"/>
                </a:lnTo>
                <a:lnTo>
                  <a:pt x="14" y="0"/>
                </a:lnTo>
                <a:lnTo>
                  <a:pt x="21" y="2"/>
                </a:lnTo>
                <a:lnTo>
                  <a:pt x="31" y="5"/>
                </a:lnTo>
                <a:close/>
              </a:path>
            </a:pathLst>
          </a:custGeom>
          <a:solidFill>
            <a:srgbClr val="000000"/>
          </a:solidFill>
          <a:ln w="0">
            <a:solidFill>
              <a:srgbClr val="000000"/>
            </a:solidFill>
            <a:round/>
            <a:headEnd/>
            <a:tailEnd/>
          </a:ln>
        </p:spPr>
        <p:txBody>
          <a:bodyPr/>
          <a:lstStyle/>
          <a:p>
            <a:endParaRPr lang="en-US"/>
          </a:p>
        </p:txBody>
      </p:sp>
      <p:sp>
        <p:nvSpPr>
          <p:cNvPr id="178349" name="Freeform 1195"/>
          <p:cNvSpPr>
            <a:spLocks noChangeAspect="1"/>
          </p:cNvSpPr>
          <p:nvPr/>
        </p:nvSpPr>
        <p:spPr bwMode="auto">
          <a:xfrm>
            <a:off x="8359775" y="3952875"/>
            <a:ext cx="9525" cy="11113"/>
          </a:xfrm>
          <a:custGeom>
            <a:avLst/>
            <a:gdLst>
              <a:gd name="T0" fmla="*/ 2147483647 w 26"/>
              <a:gd name="T1" fmla="*/ 2147483647 h 36"/>
              <a:gd name="T2" fmla="*/ 2147483647 w 26"/>
              <a:gd name="T3" fmla="*/ 2147483647 h 36"/>
              <a:gd name="T4" fmla="*/ 2147483647 w 26"/>
              <a:gd name="T5" fmla="*/ 2147483647 h 36"/>
              <a:gd name="T6" fmla="*/ 2147483647 w 26"/>
              <a:gd name="T7" fmla="*/ 2147483647 h 36"/>
              <a:gd name="T8" fmla="*/ 2147483647 w 26"/>
              <a:gd name="T9" fmla="*/ 2147483647 h 36"/>
              <a:gd name="T10" fmla="*/ 0 w 26"/>
              <a:gd name="T11" fmla="*/ 0 h 36"/>
              <a:gd name="T12" fmla="*/ 2147483647 w 26"/>
              <a:gd name="T13" fmla="*/ 2147483647 h 36"/>
              <a:gd name="T14" fmla="*/ 0 60000 65536"/>
              <a:gd name="T15" fmla="*/ 0 60000 65536"/>
              <a:gd name="T16" fmla="*/ 0 60000 65536"/>
              <a:gd name="T17" fmla="*/ 0 60000 65536"/>
              <a:gd name="T18" fmla="*/ 0 60000 65536"/>
              <a:gd name="T19" fmla="*/ 0 60000 65536"/>
              <a:gd name="T20" fmla="*/ 0 60000 65536"/>
              <a:gd name="T21" fmla="*/ 0 w 26"/>
              <a:gd name="T22" fmla="*/ 0 h 36"/>
              <a:gd name="T23" fmla="*/ 26 w 26"/>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6">
                <a:moveTo>
                  <a:pt x="26" y="7"/>
                </a:moveTo>
                <a:lnTo>
                  <a:pt x="19" y="36"/>
                </a:lnTo>
                <a:lnTo>
                  <a:pt x="14" y="35"/>
                </a:lnTo>
                <a:lnTo>
                  <a:pt x="5" y="33"/>
                </a:lnTo>
                <a:lnTo>
                  <a:pt x="9" y="2"/>
                </a:lnTo>
                <a:lnTo>
                  <a:pt x="0" y="0"/>
                </a:lnTo>
                <a:lnTo>
                  <a:pt x="26" y="7"/>
                </a:lnTo>
                <a:close/>
              </a:path>
            </a:pathLst>
          </a:custGeom>
          <a:solidFill>
            <a:srgbClr val="000000"/>
          </a:solidFill>
          <a:ln w="0">
            <a:solidFill>
              <a:srgbClr val="000000"/>
            </a:solidFill>
            <a:round/>
            <a:headEnd/>
            <a:tailEnd/>
          </a:ln>
        </p:spPr>
        <p:txBody>
          <a:bodyPr/>
          <a:lstStyle/>
          <a:p>
            <a:endParaRPr lang="en-US"/>
          </a:p>
        </p:txBody>
      </p:sp>
      <p:sp>
        <p:nvSpPr>
          <p:cNvPr id="178350" name="Freeform 1196"/>
          <p:cNvSpPr>
            <a:spLocks noChangeAspect="1"/>
          </p:cNvSpPr>
          <p:nvPr/>
        </p:nvSpPr>
        <p:spPr bwMode="auto">
          <a:xfrm>
            <a:off x="8358188" y="3952875"/>
            <a:ext cx="6350" cy="9525"/>
          </a:xfrm>
          <a:custGeom>
            <a:avLst/>
            <a:gdLst>
              <a:gd name="T0" fmla="*/ 2147483647 w 21"/>
              <a:gd name="T1" fmla="*/ 2147483647 h 34"/>
              <a:gd name="T2" fmla="*/ 2147483647 w 21"/>
              <a:gd name="T3" fmla="*/ 2147483647 h 34"/>
              <a:gd name="T4" fmla="*/ 0 w 21"/>
              <a:gd name="T5" fmla="*/ 2147483647 h 34"/>
              <a:gd name="T6" fmla="*/ 0 w 21"/>
              <a:gd name="T7" fmla="*/ 2147483647 h 34"/>
              <a:gd name="T8" fmla="*/ 2147483647 w 21"/>
              <a:gd name="T9" fmla="*/ 0 h 34"/>
              <a:gd name="T10" fmla="*/ 2147483647 w 21"/>
              <a:gd name="T11" fmla="*/ 0 h 34"/>
              <a:gd name="T12" fmla="*/ 2147483647 w 21"/>
              <a:gd name="T13" fmla="*/ 2147483647 h 34"/>
              <a:gd name="T14" fmla="*/ 0 60000 65536"/>
              <a:gd name="T15" fmla="*/ 0 60000 65536"/>
              <a:gd name="T16" fmla="*/ 0 60000 65536"/>
              <a:gd name="T17" fmla="*/ 0 60000 65536"/>
              <a:gd name="T18" fmla="*/ 0 60000 65536"/>
              <a:gd name="T19" fmla="*/ 0 60000 65536"/>
              <a:gd name="T20" fmla="*/ 0 60000 65536"/>
              <a:gd name="T21" fmla="*/ 0 w 21"/>
              <a:gd name="T22" fmla="*/ 0 h 34"/>
              <a:gd name="T23" fmla="*/ 21 w 21"/>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34">
                <a:moveTo>
                  <a:pt x="21" y="3"/>
                </a:moveTo>
                <a:lnTo>
                  <a:pt x="17" y="34"/>
                </a:lnTo>
                <a:lnTo>
                  <a:pt x="0" y="31"/>
                </a:lnTo>
                <a:lnTo>
                  <a:pt x="4" y="0"/>
                </a:lnTo>
                <a:lnTo>
                  <a:pt x="21" y="3"/>
                </a:lnTo>
                <a:close/>
              </a:path>
            </a:pathLst>
          </a:custGeom>
          <a:solidFill>
            <a:srgbClr val="000000"/>
          </a:solidFill>
          <a:ln w="0">
            <a:solidFill>
              <a:srgbClr val="000000"/>
            </a:solidFill>
            <a:round/>
            <a:headEnd/>
            <a:tailEnd/>
          </a:ln>
        </p:spPr>
        <p:txBody>
          <a:bodyPr/>
          <a:lstStyle/>
          <a:p>
            <a:endParaRPr lang="en-US"/>
          </a:p>
        </p:txBody>
      </p:sp>
      <p:sp>
        <p:nvSpPr>
          <p:cNvPr id="178351" name="Freeform 1197"/>
          <p:cNvSpPr>
            <a:spLocks noChangeAspect="1"/>
          </p:cNvSpPr>
          <p:nvPr/>
        </p:nvSpPr>
        <p:spPr bwMode="auto">
          <a:xfrm>
            <a:off x="8351838" y="3951288"/>
            <a:ext cx="6350" cy="11112"/>
          </a:xfrm>
          <a:custGeom>
            <a:avLst/>
            <a:gdLst>
              <a:gd name="T0" fmla="*/ 2147483647 w 22"/>
              <a:gd name="T1" fmla="*/ 2147483647 h 34"/>
              <a:gd name="T2" fmla="*/ 2147483647 w 22"/>
              <a:gd name="T3" fmla="*/ 2147483647 h 34"/>
              <a:gd name="T4" fmla="*/ 0 w 22"/>
              <a:gd name="T5" fmla="*/ 2147483647 h 34"/>
              <a:gd name="T6" fmla="*/ 2147483647 w 22"/>
              <a:gd name="T7" fmla="*/ 2147483647 h 34"/>
              <a:gd name="T8" fmla="*/ 2147483647 w 22"/>
              <a:gd name="T9" fmla="*/ 0 h 34"/>
              <a:gd name="T10" fmla="*/ 2147483647 w 22"/>
              <a:gd name="T11" fmla="*/ 0 h 34"/>
              <a:gd name="T12" fmla="*/ 2147483647 w 22"/>
              <a:gd name="T13" fmla="*/ 2147483647 h 34"/>
              <a:gd name="T14" fmla="*/ 0 60000 65536"/>
              <a:gd name="T15" fmla="*/ 0 60000 65536"/>
              <a:gd name="T16" fmla="*/ 0 60000 65536"/>
              <a:gd name="T17" fmla="*/ 0 60000 65536"/>
              <a:gd name="T18" fmla="*/ 0 60000 65536"/>
              <a:gd name="T19" fmla="*/ 0 60000 65536"/>
              <a:gd name="T20" fmla="*/ 0 60000 65536"/>
              <a:gd name="T21" fmla="*/ 0 w 22"/>
              <a:gd name="T22" fmla="*/ 0 h 34"/>
              <a:gd name="T23" fmla="*/ 22 w 22"/>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34">
                <a:moveTo>
                  <a:pt x="22" y="3"/>
                </a:moveTo>
                <a:lnTo>
                  <a:pt x="18" y="34"/>
                </a:lnTo>
                <a:lnTo>
                  <a:pt x="0" y="31"/>
                </a:lnTo>
                <a:lnTo>
                  <a:pt x="3" y="31"/>
                </a:lnTo>
                <a:lnTo>
                  <a:pt x="3" y="0"/>
                </a:lnTo>
                <a:lnTo>
                  <a:pt x="5" y="0"/>
                </a:lnTo>
                <a:lnTo>
                  <a:pt x="22" y="3"/>
                </a:lnTo>
                <a:close/>
              </a:path>
            </a:pathLst>
          </a:custGeom>
          <a:solidFill>
            <a:srgbClr val="000000"/>
          </a:solidFill>
          <a:ln w="0">
            <a:solidFill>
              <a:srgbClr val="000000"/>
            </a:solidFill>
            <a:round/>
            <a:headEnd/>
            <a:tailEnd/>
          </a:ln>
        </p:spPr>
        <p:txBody>
          <a:bodyPr/>
          <a:lstStyle/>
          <a:p>
            <a:endParaRPr lang="en-US"/>
          </a:p>
        </p:txBody>
      </p:sp>
      <p:sp>
        <p:nvSpPr>
          <p:cNvPr id="178352" name="Rectangle 1198"/>
          <p:cNvSpPr>
            <a:spLocks noChangeAspect="1" noChangeArrowheads="1"/>
          </p:cNvSpPr>
          <p:nvPr/>
        </p:nvSpPr>
        <p:spPr bwMode="auto">
          <a:xfrm>
            <a:off x="8343900" y="3951288"/>
            <a:ext cx="7938" cy="9525"/>
          </a:xfrm>
          <a:prstGeom prst="rect">
            <a:avLst/>
          </a:prstGeom>
          <a:solidFill>
            <a:srgbClr val="000000"/>
          </a:solidFill>
          <a:ln w="0">
            <a:solidFill>
              <a:srgbClr val="000000"/>
            </a:solidFill>
            <a:miter lim="800000"/>
            <a:headEnd/>
            <a:tailEnd/>
          </a:ln>
        </p:spPr>
        <p:txBody>
          <a:bodyPr/>
          <a:lstStyle/>
          <a:p>
            <a:endParaRPr lang="en-US"/>
          </a:p>
        </p:txBody>
      </p:sp>
      <p:sp>
        <p:nvSpPr>
          <p:cNvPr id="178353" name="Freeform 1199"/>
          <p:cNvSpPr>
            <a:spLocks noChangeAspect="1"/>
          </p:cNvSpPr>
          <p:nvPr/>
        </p:nvSpPr>
        <p:spPr bwMode="auto">
          <a:xfrm>
            <a:off x="8342313" y="3951288"/>
            <a:ext cx="6350" cy="9525"/>
          </a:xfrm>
          <a:custGeom>
            <a:avLst/>
            <a:gdLst>
              <a:gd name="T0" fmla="*/ 2147483647 w 18"/>
              <a:gd name="T1" fmla="*/ 0 h 31"/>
              <a:gd name="T2" fmla="*/ 2147483647 w 18"/>
              <a:gd name="T3" fmla="*/ 0 h 31"/>
              <a:gd name="T4" fmla="*/ 2147483647 w 18"/>
              <a:gd name="T5" fmla="*/ 2147483647 h 31"/>
              <a:gd name="T6" fmla="*/ 2147483647 w 18"/>
              <a:gd name="T7" fmla="*/ 2147483647 h 31"/>
              <a:gd name="T8" fmla="*/ 2147483647 w 18"/>
              <a:gd name="T9" fmla="*/ 2147483647 h 31"/>
              <a:gd name="T10" fmla="*/ 2147483647 w 18"/>
              <a:gd name="T11" fmla="*/ 2147483647 h 31"/>
              <a:gd name="T12" fmla="*/ 2147483647 w 18"/>
              <a:gd name="T13" fmla="*/ 2147483647 h 31"/>
              <a:gd name="T14" fmla="*/ 2147483647 w 18"/>
              <a:gd name="T15" fmla="*/ 2147483647 h 31"/>
              <a:gd name="T16" fmla="*/ 2147483647 w 18"/>
              <a:gd name="T17" fmla="*/ 2147483647 h 31"/>
              <a:gd name="T18" fmla="*/ 2147483647 w 18"/>
              <a:gd name="T19" fmla="*/ 2147483647 h 31"/>
              <a:gd name="T20" fmla="*/ 2147483647 w 18"/>
              <a:gd name="T21" fmla="*/ 2147483647 h 31"/>
              <a:gd name="T22" fmla="*/ 2147483647 w 18"/>
              <a:gd name="T23" fmla="*/ 2147483647 h 31"/>
              <a:gd name="T24" fmla="*/ 2147483647 w 18"/>
              <a:gd name="T25" fmla="*/ 2147483647 h 31"/>
              <a:gd name="T26" fmla="*/ 2147483647 w 18"/>
              <a:gd name="T27" fmla="*/ 2147483647 h 31"/>
              <a:gd name="T28" fmla="*/ 2147483647 w 18"/>
              <a:gd name="T29" fmla="*/ 2147483647 h 31"/>
              <a:gd name="T30" fmla="*/ 2147483647 w 18"/>
              <a:gd name="T31" fmla="*/ 2147483647 h 31"/>
              <a:gd name="T32" fmla="*/ 2147483647 w 18"/>
              <a:gd name="T33" fmla="*/ 2147483647 h 31"/>
              <a:gd name="T34" fmla="*/ 2147483647 w 18"/>
              <a:gd name="T35" fmla="*/ 2147483647 h 31"/>
              <a:gd name="T36" fmla="*/ 2147483647 w 18"/>
              <a:gd name="T37" fmla="*/ 2147483647 h 31"/>
              <a:gd name="T38" fmla="*/ 0 w 18"/>
              <a:gd name="T39" fmla="*/ 2147483647 h 31"/>
              <a:gd name="T40" fmla="*/ 0 w 18"/>
              <a:gd name="T41" fmla="*/ 2147483647 h 31"/>
              <a:gd name="T42" fmla="*/ 2147483647 w 18"/>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31"/>
              <a:gd name="T68" fmla="*/ 18 w 18"/>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31">
                <a:moveTo>
                  <a:pt x="6" y="0"/>
                </a:moveTo>
                <a:lnTo>
                  <a:pt x="6" y="0"/>
                </a:lnTo>
                <a:lnTo>
                  <a:pt x="8" y="1"/>
                </a:lnTo>
                <a:lnTo>
                  <a:pt x="11" y="2"/>
                </a:lnTo>
                <a:lnTo>
                  <a:pt x="13" y="4"/>
                </a:lnTo>
                <a:lnTo>
                  <a:pt x="15" y="6"/>
                </a:lnTo>
                <a:lnTo>
                  <a:pt x="16" y="8"/>
                </a:lnTo>
                <a:lnTo>
                  <a:pt x="17" y="11"/>
                </a:lnTo>
                <a:lnTo>
                  <a:pt x="18" y="13"/>
                </a:lnTo>
                <a:lnTo>
                  <a:pt x="18" y="15"/>
                </a:lnTo>
                <a:lnTo>
                  <a:pt x="18" y="18"/>
                </a:lnTo>
                <a:lnTo>
                  <a:pt x="17" y="20"/>
                </a:lnTo>
                <a:lnTo>
                  <a:pt x="16" y="23"/>
                </a:lnTo>
                <a:lnTo>
                  <a:pt x="14" y="26"/>
                </a:lnTo>
                <a:lnTo>
                  <a:pt x="12" y="28"/>
                </a:lnTo>
                <a:lnTo>
                  <a:pt x="10" y="29"/>
                </a:lnTo>
                <a:lnTo>
                  <a:pt x="7" y="30"/>
                </a:lnTo>
                <a:lnTo>
                  <a:pt x="5" y="31"/>
                </a:lnTo>
                <a:lnTo>
                  <a:pt x="3" y="31"/>
                </a:lnTo>
                <a:lnTo>
                  <a:pt x="0" y="31"/>
                </a:lnTo>
                <a:lnTo>
                  <a:pt x="6" y="0"/>
                </a:lnTo>
                <a:close/>
              </a:path>
            </a:pathLst>
          </a:custGeom>
          <a:solidFill>
            <a:srgbClr val="000000"/>
          </a:solidFill>
          <a:ln w="0">
            <a:solidFill>
              <a:srgbClr val="000000"/>
            </a:solidFill>
            <a:round/>
            <a:headEnd/>
            <a:tailEnd/>
          </a:ln>
        </p:spPr>
        <p:txBody>
          <a:bodyPr/>
          <a:lstStyle/>
          <a:p>
            <a:endParaRPr lang="en-US"/>
          </a:p>
        </p:txBody>
      </p:sp>
      <p:sp>
        <p:nvSpPr>
          <p:cNvPr id="178354" name="Freeform 1200"/>
          <p:cNvSpPr>
            <a:spLocks noChangeAspect="1"/>
          </p:cNvSpPr>
          <p:nvPr/>
        </p:nvSpPr>
        <p:spPr bwMode="auto">
          <a:xfrm>
            <a:off x="8331200" y="3948113"/>
            <a:ext cx="3175" cy="9525"/>
          </a:xfrm>
          <a:custGeom>
            <a:avLst/>
            <a:gdLst>
              <a:gd name="T0" fmla="*/ 2147483647 w 16"/>
              <a:gd name="T1" fmla="*/ 2147483647 h 31"/>
              <a:gd name="T2" fmla="*/ 2147483647 w 16"/>
              <a:gd name="T3" fmla="*/ 2147483647 h 31"/>
              <a:gd name="T4" fmla="*/ 2147483647 w 16"/>
              <a:gd name="T5" fmla="*/ 2147483647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0 w 16"/>
              <a:gd name="T19" fmla="*/ 2147483647 h 31"/>
              <a:gd name="T20" fmla="*/ 0 w 16"/>
              <a:gd name="T21" fmla="*/ 2147483647 h 31"/>
              <a:gd name="T22" fmla="*/ 0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0 h 31"/>
              <a:gd name="T38" fmla="*/ 2147483647 w 16"/>
              <a:gd name="T39" fmla="*/ 0 h 31"/>
              <a:gd name="T40" fmla="*/ 2147483647 w 16"/>
              <a:gd name="T41" fmla="*/ 0 h 31"/>
              <a:gd name="T42" fmla="*/ 2147483647 w 16"/>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16" y="31"/>
                </a:moveTo>
                <a:lnTo>
                  <a:pt x="16" y="31"/>
                </a:lnTo>
                <a:lnTo>
                  <a:pt x="14" y="31"/>
                </a:lnTo>
                <a:lnTo>
                  <a:pt x="11" y="30"/>
                </a:lnTo>
                <a:lnTo>
                  <a:pt x="9" y="29"/>
                </a:lnTo>
                <a:lnTo>
                  <a:pt x="6" y="27"/>
                </a:lnTo>
                <a:lnTo>
                  <a:pt x="4" y="25"/>
                </a:lnTo>
                <a:lnTo>
                  <a:pt x="2" y="23"/>
                </a:lnTo>
                <a:lnTo>
                  <a:pt x="1" y="21"/>
                </a:lnTo>
                <a:lnTo>
                  <a:pt x="0" y="18"/>
                </a:lnTo>
                <a:lnTo>
                  <a:pt x="0" y="16"/>
                </a:lnTo>
                <a:lnTo>
                  <a:pt x="0" y="14"/>
                </a:lnTo>
                <a:lnTo>
                  <a:pt x="1" y="11"/>
                </a:lnTo>
                <a:lnTo>
                  <a:pt x="2" y="9"/>
                </a:lnTo>
                <a:lnTo>
                  <a:pt x="4" y="7"/>
                </a:lnTo>
                <a:lnTo>
                  <a:pt x="6" y="5"/>
                </a:lnTo>
                <a:lnTo>
                  <a:pt x="9" y="2"/>
                </a:lnTo>
                <a:lnTo>
                  <a:pt x="11" y="1"/>
                </a:lnTo>
                <a:lnTo>
                  <a:pt x="14" y="0"/>
                </a:lnTo>
                <a:lnTo>
                  <a:pt x="16" y="0"/>
                </a:lnTo>
                <a:lnTo>
                  <a:pt x="16" y="31"/>
                </a:lnTo>
                <a:close/>
              </a:path>
            </a:pathLst>
          </a:custGeom>
          <a:solidFill>
            <a:srgbClr val="000000"/>
          </a:solidFill>
          <a:ln w="0">
            <a:solidFill>
              <a:srgbClr val="000000"/>
            </a:solidFill>
            <a:round/>
            <a:headEnd/>
            <a:tailEnd/>
          </a:ln>
        </p:spPr>
        <p:txBody>
          <a:bodyPr/>
          <a:lstStyle/>
          <a:p>
            <a:endParaRPr lang="en-US"/>
          </a:p>
        </p:txBody>
      </p:sp>
      <p:sp>
        <p:nvSpPr>
          <p:cNvPr id="178355" name="Freeform 1201"/>
          <p:cNvSpPr>
            <a:spLocks noChangeAspect="1"/>
          </p:cNvSpPr>
          <p:nvPr/>
        </p:nvSpPr>
        <p:spPr bwMode="auto">
          <a:xfrm>
            <a:off x="8340725" y="3951288"/>
            <a:ext cx="3175" cy="9525"/>
          </a:xfrm>
          <a:custGeom>
            <a:avLst/>
            <a:gdLst>
              <a:gd name="T0" fmla="*/ 2147483647 w 12"/>
              <a:gd name="T1" fmla="*/ 2147483647 h 33"/>
              <a:gd name="T2" fmla="*/ 2147483647 w 12"/>
              <a:gd name="T3" fmla="*/ 2147483647 h 33"/>
              <a:gd name="T4" fmla="*/ 2147483647 w 12"/>
              <a:gd name="T5" fmla="*/ 2147483647 h 33"/>
              <a:gd name="T6" fmla="*/ 0 w 12"/>
              <a:gd name="T7" fmla="*/ 2147483647 h 33"/>
              <a:gd name="T8" fmla="*/ 2147483647 w 12"/>
              <a:gd name="T9" fmla="*/ 2147483647 h 33"/>
              <a:gd name="T10" fmla="*/ 2147483647 w 12"/>
              <a:gd name="T11" fmla="*/ 0 h 33"/>
              <a:gd name="T12" fmla="*/ 2147483647 w 12"/>
              <a:gd name="T13" fmla="*/ 2147483647 h 33"/>
              <a:gd name="T14" fmla="*/ 0 60000 65536"/>
              <a:gd name="T15" fmla="*/ 0 60000 65536"/>
              <a:gd name="T16" fmla="*/ 0 60000 65536"/>
              <a:gd name="T17" fmla="*/ 0 60000 65536"/>
              <a:gd name="T18" fmla="*/ 0 60000 65536"/>
              <a:gd name="T19" fmla="*/ 0 60000 65536"/>
              <a:gd name="T20" fmla="*/ 0 60000 65536"/>
              <a:gd name="T21" fmla="*/ 0 w 12"/>
              <a:gd name="T22" fmla="*/ 0 h 33"/>
              <a:gd name="T23" fmla="*/ 12 w 12"/>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3">
                <a:moveTo>
                  <a:pt x="12" y="2"/>
                </a:moveTo>
                <a:lnTo>
                  <a:pt x="6" y="33"/>
                </a:lnTo>
                <a:lnTo>
                  <a:pt x="0" y="31"/>
                </a:lnTo>
                <a:lnTo>
                  <a:pt x="8" y="2"/>
                </a:lnTo>
                <a:lnTo>
                  <a:pt x="2" y="0"/>
                </a:lnTo>
                <a:lnTo>
                  <a:pt x="12" y="2"/>
                </a:lnTo>
                <a:close/>
              </a:path>
            </a:pathLst>
          </a:custGeom>
          <a:solidFill>
            <a:srgbClr val="000000"/>
          </a:solidFill>
          <a:ln w="0">
            <a:solidFill>
              <a:srgbClr val="000000"/>
            </a:solidFill>
            <a:round/>
            <a:headEnd/>
            <a:tailEnd/>
          </a:ln>
        </p:spPr>
        <p:txBody>
          <a:bodyPr/>
          <a:lstStyle/>
          <a:p>
            <a:endParaRPr lang="en-US"/>
          </a:p>
        </p:txBody>
      </p:sp>
      <p:sp>
        <p:nvSpPr>
          <p:cNvPr id="178356" name="Freeform 1202"/>
          <p:cNvSpPr>
            <a:spLocks noChangeAspect="1"/>
          </p:cNvSpPr>
          <p:nvPr/>
        </p:nvSpPr>
        <p:spPr bwMode="auto">
          <a:xfrm>
            <a:off x="8340725" y="3951288"/>
            <a:ext cx="3175" cy="9525"/>
          </a:xfrm>
          <a:custGeom>
            <a:avLst/>
            <a:gdLst>
              <a:gd name="T0" fmla="*/ 2147483647 w 12"/>
              <a:gd name="T1" fmla="*/ 2147483647 h 30"/>
              <a:gd name="T2" fmla="*/ 2147483647 w 12"/>
              <a:gd name="T3" fmla="*/ 2147483647 h 30"/>
              <a:gd name="T4" fmla="*/ 0 w 12"/>
              <a:gd name="T5" fmla="*/ 2147483647 h 30"/>
              <a:gd name="T6" fmla="*/ 0 w 12"/>
              <a:gd name="T7" fmla="*/ 2147483647 h 30"/>
              <a:gd name="T8" fmla="*/ 2147483647 w 12"/>
              <a:gd name="T9" fmla="*/ 0 h 30"/>
              <a:gd name="T10" fmla="*/ 2147483647 w 12"/>
              <a:gd name="T11" fmla="*/ 0 h 30"/>
              <a:gd name="T12" fmla="*/ 2147483647 w 12"/>
              <a:gd name="T13" fmla="*/ 2147483647 h 30"/>
              <a:gd name="T14" fmla="*/ 0 60000 65536"/>
              <a:gd name="T15" fmla="*/ 0 60000 65536"/>
              <a:gd name="T16" fmla="*/ 0 60000 65536"/>
              <a:gd name="T17" fmla="*/ 0 60000 65536"/>
              <a:gd name="T18" fmla="*/ 0 60000 65536"/>
              <a:gd name="T19" fmla="*/ 0 60000 65536"/>
              <a:gd name="T20" fmla="*/ 0 60000 65536"/>
              <a:gd name="T21" fmla="*/ 0 w 12"/>
              <a:gd name="T22" fmla="*/ 0 h 30"/>
              <a:gd name="T23" fmla="*/ 12 w 12"/>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0">
                <a:moveTo>
                  <a:pt x="12" y="1"/>
                </a:moveTo>
                <a:lnTo>
                  <a:pt x="4" y="30"/>
                </a:lnTo>
                <a:lnTo>
                  <a:pt x="0" y="29"/>
                </a:lnTo>
                <a:lnTo>
                  <a:pt x="9" y="0"/>
                </a:lnTo>
                <a:lnTo>
                  <a:pt x="12" y="1"/>
                </a:lnTo>
                <a:close/>
              </a:path>
            </a:pathLst>
          </a:custGeom>
          <a:solidFill>
            <a:srgbClr val="000000"/>
          </a:solidFill>
          <a:ln w="0">
            <a:solidFill>
              <a:srgbClr val="000000"/>
            </a:solidFill>
            <a:round/>
            <a:headEnd/>
            <a:tailEnd/>
          </a:ln>
        </p:spPr>
        <p:txBody>
          <a:bodyPr/>
          <a:lstStyle/>
          <a:p>
            <a:endParaRPr lang="en-US"/>
          </a:p>
        </p:txBody>
      </p:sp>
      <p:sp>
        <p:nvSpPr>
          <p:cNvPr id="178357" name="Freeform 1203"/>
          <p:cNvSpPr>
            <a:spLocks noChangeAspect="1"/>
          </p:cNvSpPr>
          <p:nvPr/>
        </p:nvSpPr>
        <p:spPr bwMode="auto">
          <a:xfrm>
            <a:off x="8339138" y="3951288"/>
            <a:ext cx="3175" cy="9525"/>
          </a:xfrm>
          <a:custGeom>
            <a:avLst/>
            <a:gdLst>
              <a:gd name="T0" fmla="*/ 2147483647 w 12"/>
              <a:gd name="T1" fmla="*/ 2147483647 h 30"/>
              <a:gd name="T2" fmla="*/ 2147483647 w 12"/>
              <a:gd name="T3" fmla="*/ 2147483647 h 30"/>
              <a:gd name="T4" fmla="*/ 0 w 12"/>
              <a:gd name="T5" fmla="*/ 2147483647 h 30"/>
              <a:gd name="T6" fmla="*/ 0 w 12"/>
              <a:gd name="T7" fmla="*/ 2147483647 h 30"/>
              <a:gd name="T8" fmla="*/ 2147483647 w 12"/>
              <a:gd name="T9" fmla="*/ 0 h 30"/>
              <a:gd name="T10" fmla="*/ 2147483647 w 12"/>
              <a:gd name="T11" fmla="*/ 0 h 30"/>
              <a:gd name="T12" fmla="*/ 2147483647 w 12"/>
              <a:gd name="T13" fmla="*/ 2147483647 h 30"/>
              <a:gd name="T14" fmla="*/ 0 60000 65536"/>
              <a:gd name="T15" fmla="*/ 0 60000 65536"/>
              <a:gd name="T16" fmla="*/ 0 60000 65536"/>
              <a:gd name="T17" fmla="*/ 0 60000 65536"/>
              <a:gd name="T18" fmla="*/ 0 60000 65536"/>
              <a:gd name="T19" fmla="*/ 0 60000 65536"/>
              <a:gd name="T20" fmla="*/ 0 60000 65536"/>
              <a:gd name="T21" fmla="*/ 0 w 12"/>
              <a:gd name="T22" fmla="*/ 0 h 30"/>
              <a:gd name="T23" fmla="*/ 12 w 12"/>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0">
                <a:moveTo>
                  <a:pt x="12" y="1"/>
                </a:moveTo>
                <a:lnTo>
                  <a:pt x="3" y="30"/>
                </a:lnTo>
                <a:lnTo>
                  <a:pt x="0" y="29"/>
                </a:lnTo>
                <a:lnTo>
                  <a:pt x="9" y="0"/>
                </a:lnTo>
                <a:lnTo>
                  <a:pt x="12" y="1"/>
                </a:lnTo>
                <a:close/>
              </a:path>
            </a:pathLst>
          </a:custGeom>
          <a:solidFill>
            <a:srgbClr val="000000"/>
          </a:solidFill>
          <a:ln w="0">
            <a:solidFill>
              <a:srgbClr val="000000"/>
            </a:solidFill>
            <a:round/>
            <a:headEnd/>
            <a:tailEnd/>
          </a:ln>
        </p:spPr>
        <p:txBody>
          <a:bodyPr/>
          <a:lstStyle/>
          <a:p>
            <a:endParaRPr lang="en-US"/>
          </a:p>
        </p:txBody>
      </p:sp>
      <p:sp>
        <p:nvSpPr>
          <p:cNvPr id="178358" name="Freeform 1204"/>
          <p:cNvSpPr>
            <a:spLocks noChangeAspect="1"/>
          </p:cNvSpPr>
          <p:nvPr/>
        </p:nvSpPr>
        <p:spPr bwMode="auto">
          <a:xfrm>
            <a:off x="8337550" y="3949700"/>
            <a:ext cx="4763" cy="9525"/>
          </a:xfrm>
          <a:custGeom>
            <a:avLst/>
            <a:gdLst>
              <a:gd name="T0" fmla="*/ 2147483647 w 12"/>
              <a:gd name="T1" fmla="*/ 2147483647 h 30"/>
              <a:gd name="T2" fmla="*/ 2147483647 w 12"/>
              <a:gd name="T3" fmla="*/ 2147483647 h 30"/>
              <a:gd name="T4" fmla="*/ 0 w 12"/>
              <a:gd name="T5" fmla="*/ 2147483647 h 30"/>
              <a:gd name="T6" fmla="*/ 0 w 12"/>
              <a:gd name="T7" fmla="*/ 2147483647 h 30"/>
              <a:gd name="T8" fmla="*/ 2147483647 w 12"/>
              <a:gd name="T9" fmla="*/ 0 h 30"/>
              <a:gd name="T10" fmla="*/ 2147483647 w 12"/>
              <a:gd name="T11" fmla="*/ 0 h 30"/>
              <a:gd name="T12" fmla="*/ 2147483647 w 12"/>
              <a:gd name="T13" fmla="*/ 2147483647 h 30"/>
              <a:gd name="T14" fmla="*/ 0 60000 65536"/>
              <a:gd name="T15" fmla="*/ 0 60000 65536"/>
              <a:gd name="T16" fmla="*/ 0 60000 65536"/>
              <a:gd name="T17" fmla="*/ 0 60000 65536"/>
              <a:gd name="T18" fmla="*/ 0 60000 65536"/>
              <a:gd name="T19" fmla="*/ 0 60000 65536"/>
              <a:gd name="T20" fmla="*/ 0 60000 65536"/>
              <a:gd name="T21" fmla="*/ 0 w 12"/>
              <a:gd name="T22" fmla="*/ 0 h 30"/>
              <a:gd name="T23" fmla="*/ 12 w 12"/>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0">
                <a:moveTo>
                  <a:pt x="12" y="1"/>
                </a:moveTo>
                <a:lnTo>
                  <a:pt x="3" y="30"/>
                </a:lnTo>
                <a:lnTo>
                  <a:pt x="0" y="29"/>
                </a:lnTo>
                <a:lnTo>
                  <a:pt x="8" y="0"/>
                </a:lnTo>
                <a:lnTo>
                  <a:pt x="12" y="1"/>
                </a:lnTo>
                <a:close/>
              </a:path>
            </a:pathLst>
          </a:custGeom>
          <a:solidFill>
            <a:srgbClr val="000000"/>
          </a:solidFill>
          <a:ln w="0">
            <a:solidFill>
              <a:srgbClr val="000000"/>
            </a:solidFill>
            <a:round/>
            <a:headEnd/>
            <a:tailEnd/>
          </a:ln>
        </p:spPr>
        <p:txBody>
          <a:bodyPr/>
          <a:lstStyle/>
          <a:p>
            <a:endParaRPr lang="en-US"/>
          </a:p>
        </p:txBody>
      </p:sp>
      <p:sp>
        <p:nvSpPr>
          <p:cNvPr id="178359" name="Freeform 1205"/>
          <p:cNvSpPr>
            <a:spLocks noChangeAspect="1"/>
          </p:cNvSpPr>
          <p:nvPr/>
        </p:nvSpPr>
        <p:spPr bwMode="auto">
          <a:xfrm>
            <a:off x="8335963" y="3948113"/>
            <a:ext cx="4762" cy="9525"/>
          </a:xfrm>
          <a:custGeom>
            <a:avLst/>
            <a:gdLst>
              <a:gd name="T0" fmla="*/ 2147483647 w 11"/>
              <a:gd name="T1" fmla="*/ 2147483647 h 31"/>
              <a:gd name="T2" fmla="*/ 2147483647 w 11"/>
              <a:gd name="T3" fmla="*/ 2147483647 h 31"/>
              <a:gd name="T4" fmla="*/ 0 w 11"/>
              <a:gd name="T5" fmla="*/ 2147483647 h 31"/>
              <a:gd name="T6" fmla="*/ 0 w 11"/>
              <a:gd name="T7" fmla="*/ 2147483647 h 31"/>
              <a:gd name="T8" fmla="*/ 2147483647 w 11"/>
              <a:gd name="T9" fmla="*/ 0 h 31"/>
              <a:gd name="T10" fmla="*/ 2147483647 w 11"/>
              <a:gd name="T11" fmla="*/ 0 h 31"/>
              <a:gd name="T12" fmla="*/ 2147483647 w 11"/>
              <a:gd name="T13" fmla="*/ 2147483647 h 31"/>
              <a:gd name="T14" fmla="*/ 0 60000 65536"/>
              <a:gd name="T15" fmla="*/ 0 60000 65536"/>
              <a:gd name="T16" fmla="*/ 0 60000 65536"/>
              <a:gd name="T17" fmla="*/ 0 60000 65536"/>
              <a:gd name="T18" fmla="*/ 0 60000 65536"/>
              <a:gd name="T19" fmla="*/ 0 60000 65536"/>
              <a:gd name="T20" fmla="*/ 0 60000 65536"/>
              <a:gd name="T21" fmla="*/ 0 w 11"/>
              <a:gd name="T22" fmla="*/ 0 h 31"/>
              <a:gd name="T23" fmla="*/ 11 w 1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31">
                <a:moveTo>
                  <a:pt x="11" y="2"/>
                </a:moveTo>
                <a:lnTo>
                  <a:pt x="3" y="31"/>
                </a:lnTo>
                <a:lnTo>
                  <a:pt x="0" y="30"/>
                </a:lnTo>
                <a:lnTo>
                  <a:pt x="8" y="0"/>
                </a:lnTo>
                <a:lnTo>
                  <a:pt x="11" y="2"/>
                </a:lnTo>
                <a:close/>
              </a:path>
            </a:pathLst>
          </a:custGeom>
          <a:solidFill>
            <a:srgbClr val="000000"/>
          </a:solidFill>
          <a:ln w="0">
            <a:solidFill>
              <a:srgbClr val="000000"/>
            </a:solidFill>
            <a:round/>
            <a:headEnd/>
            <a:tailEnd/>
          </a:ln>
        </p:spPr>
        <p:txBody>
          <a:bodyPr/>
          <a:lstStyle/>
          <a:p>
            <a:endParaRPr lang="en-US"/>
          </a:p>
        </p:txBody>
      </p:sp>
      <p:sp>
        <p:nvSpPr>
          <p:cNvPr id="178360" name="Freeform 1206"/>
          <p:cNvSpPr>
            <a:spLocks noChangeAspect="1"/>
          </p:cNvSpPr>
          <p:nvPr/>
        </p:nvSpPr>
        <p:spPr bwMode="auto">
          <a:xfrm>
            <a:off x="8334375" y="3948113"/>
            <a:ext cx="6350" cy="11112"/>
          </a:xfrm>
          <a:custGeom>
            <a:avLst/>
            <a:gdLst>
              <a:gd name="T0" fmla="*/ 2147483647 w 12"/>
              <a:gd name="T1" fmla="*/ 2147483647 h 36"/>
              <a:gd name="T2" fmla="*/ 2147483647 w 12"/>
              <a:gd name="T3" fmla="*/ 2147483647 h 36"/>
              <a:gd name="T4" fmla="*/ 2147483647 w 12"/>
              <a:gd name="T5" fmla="*/ 2147483647 h 36"/>
              <a:gd name="T6" fmla="*/ 2147483647 w 12"/>
              <a:gd name="T7" fmla="*/ 2147483647 h 36"/>
              <a:gd name="T8" fmla="*/ 2147483647 w 12"/>
              <a:gd name="T9" fmla="*/ 2147483647 h 36"/>
              <a:gd name="T10" fmla="*/ 0 w 12"/>
              <a:gd name="T11" fmla="*/ 0 h 36"/>
              <a:gd name="T12" fmla="*/ 2147483647 w 12"/>
              <a:gd name="T13" fmla="*/ 2147483647 h 36"/>
              <a:gd name="T14" fmla="*/ 0 60000 65536"/>
              <a:gd name="T15" fmla="*/ 0 60000 65536"/>
              <a:gd name="T16" fmla="*/ 0 60000 65536"/>
              <a:gd name="T17" fmla="*/ 0 60000 65536"/>
              <a:gd name="T18" fmla="*/ 0 60000 65536"/>
              <a:gd name="T19" fmla="*/ 0 60000 65536"/>
              <a:gd name="T20" fmla="*/ 0 60000 65536"/>
              <a:gd name="T21" fmla="*/ 0 w 12"/>
              <a:gd name="T22" fmla="*/ 0 h 36"/>
              <a:gd name="T23" fmla="*/ 12 w 12"/>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6">
                <a:moveTo>
                  <a:pt x="12" y="4"/>
                </a:moveTo>
                <a:lnTo>
                  <a:pt x="4" y="34"/>
                </a:lnTo>
                <a:lnTo>
                  <a:pt x="10" y="36"/>
                </a:lnTo>
                <a:lnTo>
                  <a:pt x="2" y="34"/>
                </a:lnTo>
                <a:lnTo>
                  <a:pt x="8" y="2"/>
                </a:lnTo>
                <a:lnTo>
                  <a:pt x="0" y="0"/>
                </a:lnTo>
                <a:lnTo>
                  <a:pt x="12" y="4"/>
                </a:lnTo>
                <a:close/>
              </a:path>
            </a:pathLst>
          </a:custGeom>
          <a:solidFill>
            <a:srgbClr val="000000"/>
          </a:solidFill>
          <a:ln w="0">
            <a:solidFill>
              <a:srgbClr val="000000"/>
            </a:solidFill>
            <a:round/>
            <a:headEnd/>
            <a:tailEnd/>
          </a:ln>
        </p:spPr>
        <p:txBody>
          <a:bodyPr/>
          <a:lstStyle/>
          <a:p>
            <a:endParaRPr lang="en-US"/>
          </a:p>
        </p:txBody>
      </p:sp>
      <p:sp>
        <p:nvSpPr>
          <p:cNvPr id="178361" name="Freeform 1207"/>
          <p:cNvSpPr>
            <a:spLocks noChangeAspect="1"/>
          </p:cNvSpPr>
          <p:nvPr/>
        </p:nvSpPr>
        <p:spPr bwMode="auto">
          <a:xfrm>
            <a:off x="8334375" y="3948113"/>
            <a:ext cx="3175" cy="9525"/>
          </a:xfrm>
          <a:custGeom>
            <a:avLst/>
            <a:gdLst>
              <a:gd name="T0" fmla="*/ 2147483647 w 10"/>
              <a:gd name="T1" fmla="*/ 2147483647 h 33"/>
              <a:gd name="T2" fmla="*/ 2147483647 w 10"/>
              <a:gd name="T3" fmla="*/ 2147483647 h 33"/>
              <a:gd name="T4" fmla="*/ 0 w 10"/>
              <a:gd name="T5" fmla="*/ 2147483647 h 33"/>
              <a:gd name="T6" fmla="*/ 2147483647 w 10"/>
              <a:gd name="T7" fmla="*/ 2147483647 h 33"/>
              <a:gd name="T8" fmla="*/ 2147483647 w 10"/>
              <a:gd name="T9" fmla="*/ 0 h 33"/>
              <a:gd name="T10" fmla="*/ 2147483647 w 10"/>
              <a:gd name="T11" fmla="*/ 0 h 33"/>
              <a:gd name="T12" fmla="*/ 2147483647 w 10"/>
              <a:gd name="T13" fmla="*/ 2147483647 h 33"/>
              <a:gd name="T14" fmla="*/ 0 60000 65536"/>
              <a:gd name="T15" fmla="*/ 0 60000 65536"/>
              <a:gd name="T16" fmla="*/ 0 60000 65536"/>
              <a:gd name="T17" fmla="*/ 0 60000 65536"/>
              <a:gd name="T18" fmla="*/ 0 60000 65536"/>
              <a:gd name="T19" fmla="*/ 0 60000 65536"/>
              <a:gd name="T20" fmla="*/ 0 60000 65536"/>
              <a:gd name="T21" fmla="*/ 0 w 10"/>
              <a:gd name="T22" fmla="*/ 0 h 33"/>
              <a:gd name="T23" fmla="*/ 10 w 10"/>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33">
                <a:moveTo>
                  <a:pt x="10" y="1"/>
                </a:moveTo>
                <a:lnTo>
                  <a:pt x="4" y="33"/>
                </a:lnTo>
                <a:lnTo>
                  <a:pt x="0" y="31"/>
                </a:lnTo>
                <a:lnTo>
                  <a:pt x="3" y="31"/>
                </a:lnTo>
                <a:lnTo>
                  <a:pt x="3" y="0"/>
                </a:lnTo>
                <a:lnTo>
                  <a:pt x="6" y="0"/>
                </a:lnTo>
                <a:lnTo>
                  <a:pt x="10" y="1"/>
                </a:lnTo>
                <a:close/>
              </a:path>
            </a:pathLst>
          </a:custGeom>
          <a:solidFill>
            <a:srgbClr val="000000"/>
          </a:solidFill>
          <a:ln w="0">
            <a:solidFill>
              <a:srgbClr val="000000"/>
            </a:solidFill>
            <a:round/>
            <a:headEnd/>
            <a:tailEnd/>
          </a:ln>
        </p:spPr>
        <p:txBody>
          <a:bodyPr/>
          <a:lstStyle/>
          <a:p>
            <a:endParaRPr lang="en-US"/>
          </a:p>
        </p:txBody>
      </p:sp>
      <p:sp>
        <p:nvSpPr>
          <p:cNvPr id="178362" name="Rectangle 1208"/>
          <p:cNvSpPr>
            <a:spLocks noChangeAspect="1" noChangeArrowheads="1"/>
          </p:cNvSpPr>
          <p:nvPr/>
        </p:nvSpPr>
        <p:spPr bwMode="auto">
          <a:xfrm>
            <a:off x="8334375" y="3948113"/>
            <a:ext cx="1588" cy="9525"/>
          </a:xfrm>
          <a:prstGeom prst="rect">
            <a:avLst/>
          </a:prstGeom>
          <a:solidFill>
            <a:srgbClr val="000000"/>
          </a:solidFill>
          <a:ln w="0">
            <a:solidFill>
              <a:srgbClr val="000000"/>
            </a:solidFill>
            <a:miter lim="800000"/>
            <a:headEnd/>
            <a:tailEnd/>
          </a:ln>
        </p:spPr>
        <p:txBody>
          <a:bodyPr/>
          <a:lstStyle/>
          <a:p>
            <a:endParaRPr lang="en-US"/>
          </a:p>
        </p:txBody>
      </p:sp>
      <p:sp>
        <p:nvSpPr>
          <p:cNvPr id="178363" name="Freeform 1209"/>
          <p:cNvSpPr>
            <a:spLocks noChangeAspect="1"/>
          </p:cNvSpPr>
          <p:nvPr/>
        </p:nvSpPr>
        <p:spPr bwMode="auto">
          <a:xfrm>
            <a:off x="8334375" y="3948113"/>
            <a:ext cx="6350" cy="9525"/>
          </a:xfrm>
          <a:custGeom>
            <a:avLst/>
            <a:gdLst>
              <a:gd name="T0" fmla="*/ 2147483647 w 16"/>
              <a:gd name="T1" fmla="*/ 0 h 31"/>
              <a:gd name="T2" fmla="*/ 2147483647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0 w 16"/>
              <a:gd name="T39" fmla="*/ 2147483647 h 31"/>
              <a:gd name="T40" fmla="*/ 0 w 16"/>
              <a:gd name="T41" fmla="*/ 2147483647 h 31"/>
              <a:gd name="T42" fmla="*/ 2147483647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2" y="0"/>
                </a:moveTo>
                <a:lnTo>
                  <a:pt x="2" y="0"/>
                </a:lnTo>
                <a:lnTo>
                  <a:pt x="4" y="0"/>
                </a:lnTo>
                <a:lnTo>
                  <a:pt x="7" y="1"/>
                </a:lnTo>
                <a:lnTo>
                  <a:pt x="9" y="3"/>
                </a:lnTo>
                <a:lnTo>
                  <a:pt x="11" y="5"/>
                </a:lnTo>
                <a:lnTo>
                  <a:pt x="13" y="7"/>
                </a:lnTo>
                <a:lnTo>
                  <a:pt x="14" y="10"/>
                </a:lnTo>
                <a:lnTo>
                  <a:pt x="15" y="12"/>
                </a:lnTo>
                <a:lnTo>
                  <a:pt x="16" y="15"/>
                </a:lnTo>
                <a:lnTo>
                  <a:pt x="16" y="17"/>
                </a:lnTo>
                <a:lnTo>
                  <a:pt x="16" y="19"/>
                </a:lnTo>
                <a:lnTo>
                  <a:pt x="15" y="22"/>
                </a:lnTo>
                <a:lnTo>
                  <a:pt x="13" y="24"/>
                </a:lnTo>
                <a:lnTo>
                  <a:pt x="12" y="26"/>
                </a:lnTo>
                <a:lnTo>
                  <a:pt x="10" y="28"/>
                </a:lnTo>
                <a:lnTo>
                  <a:pt x="7" y="29"/>
                </a:lnTo>
                <a:lnTo>
                  <a:pt x="5" y="30"/>
                </a:lnTo>
                <a:lnTo>
                  <a:pt x="2" y="31"/>
                </a:lnTo>
                <a:lnTo>
                  <a:pt x="0" y="31"/>
                </a:lnTo>
                <a:lnTo>
                  <a:pt x="2" y="0"/>
                </a:lnTo>
                <a:close/>
              </a:path>
            </a:pathLst>
          </a:custGeom>
          <a:solidFill>
            <a:srgbClr val="000000"/>
          </a:solidFill>
          <a:ln w="0">
            <a:solidFill>
              <a:srgbClr val="000000"/>
            </a:solidFill>
            <a:round/>
            <a:headEnd/>
            <a:tailEnd/>
          </a:ln>
        </p:spPr>
        <p:txBody>
          <a:bodyPr/>
          <a:lstStyle/>
          <a:p>
            <a:endParaRPr lang="en-US"/>
          </a:p>
        </p:txBody>
      </p:sp>
      <p:sp>
        <p:nvSpPr>
          <p:cNvPr id="178364" name="Freeform 1210"/>
          <p:cNvSpPr>
            <a:spLocks noChangeAspect="1"/>
          </p:cNvSpPr>
          <p:nvPr/>
        </p:nvSpPr>
        <p:spPr bwMode="auto">
          <a:xfrm>
            <a:off x="8301038" y="3943350"/>
            <a:ext cx="1587" cy="11113"/>
          </a:xfrm>
          <a:custGeom>
            <a:avLst/>
            <a:gdLst>
              <a:gd name="T0" fmla="*/ 0 w 1587"/>
              <a:gd name="T1" fmla="*/ 2147483647 h 31"/>
              <a:gd name="T2" fmla="*/ 0 w 1587"/>
              <a:gd name="T3" fmla="*/ 0 h 31"/>
              <a:gd name="T4" fmla="*/ 0 w 1587"/>
              <a:gd name="T5" fmla="*/ 2147483647 h 31"/>
              <a:gd name="T6" fmla="*/ 0 60000 65536"/>
              <a:gd name="T7" fmla="*/ 0 60000 65536"/>
              <a:gd name="T8" fmla="*/ 0 60000 65536"/>
              <a:gd name="T9" fmla="*/ 0 w 1587"/>
              <a:gd name="T10" fmla="*/ 0 h 31"/>
              <a:gd name="T11" fmla="*/ 1587 w 1587"/>
              <a:gd name="T12" fmla="*/ 31 h 31"/>
            </a:gdLst>
            <a:ahLst/>
            <a:cxnLst>
              <a:cxn ang="T6">
                <a:pos x="T0" y="T1"/>
              </a:cxn>
              <a:cxn ang="T7">
                <a:pos x="T2" y="T3"/>
              </a:cxn>
              <a:cxn ang="T8">
                <a:pos x="T4" y="T5"/>
              </a:cxn>
            </a:cxnLst>
            <a:rect l="T9" t="T10" r="T11" b="T12"/>
            <a:pathLst>
              <a:path w="1587" h="31">
                <a:moveTo>
                  <a:pt x="0" y="31"/>
                </a:moveTo>
                <a:lnTo>
                  <a:pt x="0" y="0"/>
                </a:lnTo>
                <a:lnTo>
                  <a:pt x="0" y="31"/>
                </a:lnTo>
                <a:close/>
              </a:path>
            </a:pathLst>
          </a:custGeom>
          <a:solidFill>
            <a:srgbClr val="000000"/>
          </a:solidFill>
          <a:ln w="0">
            <a:solidFill>
              <a:srgbClr val="000000"/>
            </a:solidFill>
            <a:round/>
            <a:headEnd/>
            <a:tailEnd/>
          </a:ln>
        </p:spPr>
        <p:txBody>
          <a:bodyPr/>
          <a:lstStyle/>
          <a:p>
            <a:endParaRPr lang="en-US"/>
          </a:p>
        </p:txBody>
      </p:sp>
      <p:sp>
        <p:nvSpPr>
          <p:cNvPr id="178365" name="Freeform 1211"/>
          <p:cNvSpPr>
            <a:spLocks noChangeAspect="1"/>
          </p:cNvSpPr>
          <p:nvPr/>
        </p:nvSpPr>
        <p:spPr bwMode="auto">
          <a:xfrm>
            <a:off x="8328025" y="3948113"/>
            <a:ext cx="6350" cy="9525"/>
          </a:xfrm>
          <a:custGeom>
            <a:avLst/>
            <a:gdLst>
              <a:gd name="T0" fmla="*/ 2147483647 w 19"/>
              <a:gd name="T1" fmla="*/ 2147483647 h 32"/>
              <a:gd name="T2" fmla="*/ 2147483647 w 19"/>
              <a:gd name="T3" fmla="*/ 2147483647 h 32"/>
              <a:gd name="T4" fmla="*/ 0 w 19"/>
              <a:gd name="T5" fmla="*/ 2147483647 h 32"/>
              <a:gd name="T6" fmla="*/ 2147483647 w 19"/>
              <a:gd name="T7" fmla="*/ 2147483647 h 32"/>
              <a:gd name="T8" fmla="*/ 2147483647 w 19"/>
              <a:gd name="T9" fmla="*/ 0 h 32"/>
              <a:gd name="T10" fmla="*/ 2147483647 w 19"/>
              <a:gd name="T11" fmla="*/ 0 h 32"/>
              <a:gd name="T12" fmla="*/ 2147483647 w 19"/>
              <a:gd name="T13" fmla="*/ 2147483647 h 32"/>
              <a:gd name="T14" fmla="*/ 0 60000 65536"/>
              <a:gd name="T15" fmla="*/ 0 60000 65536"/>
              <a:gd name="T16" fmla="*/ 0 60000 65536"/>
              <a:gd name="T17" fmla="*/ 0 60000 65536"/>
              <a:gd name="T18" fmla="*/ 0 60000 65536"/>
              <a:gd name="T19" fmla="*/ 0 60000 65536"/>
              <a:gd name="T20" fmla="*/ 0 60000 65536"/>
              <a:gd name="T21" fmla="*/ 0 w 19"/>
              <a:gd name="T22" fmla="*/ 0 h 32"/>
              <a:gd name="T23" fmla="*/ 19 w 19"/>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2">
                <a:moveTo>
                  <a:pt x="19" y="1"/>
                </a:moveTo>
                <a:lnTo>
                  <a:pt x="17" y="32"/>
                </a:lnTo>
                <a:lnTo>
                  <a:pt x="0" y="31"/>
                </a:lnTo>
                <a:lnTo>
                  <a:pt x="1" y="31"/>
                </a:lnTo>
                <a:lnTo>
                  <a:pt x="5" y="0"/>
                </a:lnTo>
                <a:lnTo>
                  <a:pt x="6" y="0"/>
                </a:lnTo>
                <a:lnTo>
                  <a:pt x="19" y="1"/>
                </a:lnTo>
                <a:close/>
              </a:path>
            </a:pathLst>
          </a:custGeom>
          <a:solidFill>
            <a:srgbClr val="000000"/>
          </a:solidFill>
          <a:ln w="0">
            <a:solidFill>
              <a:srgbClr val="000000"/>
            </a:solidFill>
            <a:round/>
            <a:headEnd/>
            <a:tailEnd/>
          </a:ln>
        </p:spPr>
        <p:txBody>
          <a:bodyPr/>
          <a:lstStyle/>
          <a:p>
            <a:endParaRPr lang="en-US"/>
          </a:p>
        </p:txBody>
      </p:sp>
      <p:sp>
        <p:nvSpPr>
          <p:cNvPr id="178366" name="Freeform 1212"/>
          <p:cNvSpPr>
            <a:spLocks noChangeAspect="1"/>
          </p:cNvSpPr>
          <p:nvPr/>
        </p:nvSpPr>
        <p:spPr bwMode="auto">
          <a:xfrm>
            <a:off x="8324850" y="3946525"/>
            <a:ext cx="4763" cy="11113"/>
          </a:xfrm>
          <a:custGeom>
            <a:avLst/>
            <a:gdLst>
              <a:gd name="T0" fmla="*/ 2147483647 w 15"/>
              <a:gd name="T1" fmla="*/ 2147483647 h 33"/>
              <a:gd name="T2" fmla="*/ 2147483647 w 15"/>
              <a:gd name="T3" fmla="*/ 2147483647 h 33"/>
              <a:gd name="T4" fmla="*/ 0 w 15"/>
              <a:gd name="T5" fmla="*/ 2147483647 h 33"/>
              <a:gd name="T6" fmla="*/ 0 w 15"/>
              <a:gd name="T7" fmla="*/ 2147483647 h 33"/>
              <a:gd name="T8" fmla="*/ 2147483647 w 15"/>
              <a:gd name="T9" fmla="*/ 0 h 33"/>
              <a:gd name="T10" fmla="*/ 2147483647 w 15"/>
              <a:gd name="T11" fmla="*/ 0 h 33"/>
              <a:gd name="T12" fmla="*/ 2147483647 w 15"/>
              <a:gd name="T13" fmla="*/ 2147483647 h 33"/>
              <a:gd name="T14" fmla="*/ 0 60000 65536"/>
              <a:gd name="T15" fmla="*/ 0 60000 65536"/>
              <a:gd name="T16" fmla="*/ 0 60000 65536"/>
              <a:gd name="T17" fmla="*/ 0 60000 65536"/>
              <a:gd name="T18" fmla="*/ 0 60000 65536"/>
              <a:gd name="T19" fmla="*/ 0 60000 65536"/>
              <a:gd name="T20" fmla="*/ 0 60000 65536"/>
              <a:gd name="T21" fmla="*/ 0 w 15"/>
              <a:gd name="T22" fmla="*/ 0 h 33"/>
              <a:gd name="T23" fmla="*/ 15 w 15"/>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33">
                <a:moveTo>
                  <a:pt x="15" y="2"/>
                </a:moveTo>
                <a:lnTo>
                  <a:pt x="11" y="33"/>
                </a:lnTo>
                <a:lnTo>
                  <a:pt x="0" y="31"/>
                </a:lnTo>
                <a:lnTo>
                  <a:pt x="4" y="0"/>
                </a:lnTo>
                <a:lnTo>
                  <a:pt x="15" y="2"/>
                </a:lnTo>
                <a:close/>
              </a:path>
            </a:pathLst>
          </a:custGeom>
          <a:solidFill>
            <a:srgbClr val="000000"/>
          </a:solidFill>
          <a:ln w="0">
            <a:solidFill>
              <a:srgbClr val="000000"/>
            </a:solidFill>
            <a:round/>
            <a:headEnd/>
            <a:tailEnd/>
          </a:ln>
        </p:spPr>
        <p:txBody>
          <a:bodyPr/>
          <a:lstStyle/>
          <a:p>
            <a:endParaRPr lang="en-US"/>
          </a:p>
        </p:txBody>
      </p:sp>
      <p:sp>
        <p:nvSpPr>
          <p:cNvPr id="178367" name="Freeform 1213"/>
          <p:cNvSpPr>
            <a:spLocks noChangeAspect="1"/>
          </p:cNvSpPr>
          <p:nvPr/>
        </p:nvSpPr>
        <p:spPr bwMode="auto">
          <a:xfrm>
            <a:off x="8321675" y="3946525"/>
            <a:ext cx="4763" cy="11113"/>
          </a:xfrm>
          <a:custGeom>
            <a:avLst/>
            <a:gdLst>
              <a:gd name="T0" fmla="*/ 2147483647 w 16"/>
              <a:gd name="T1" fmla="*/ 2147483647 h 33"/>
              <a:gd name="T2" fmla="*/ 2147483647 w 16"/>
              <a:gd name="T3" fmla="*/ 2147483647 h 33"/>
              <a:gd name="T4" fmla="*/ 0 w 16"/>
              <a:gd name="T5" fmla="*/ 2147483647 h 33"/>
              <a:gd name="T6" fmla="*/ 0 w 16"/>
              <a:gd name="T7" fmla="*/ 2147483647 h 33"/>
              <a:gd name="T8" fmla="*/ 2147483647 w 16"/>
              <a:gd name="T9" fmla="*/ 0 h 33"/>
              <a:gd name="T10" fmla="*/ 2147483647 w 16"/>
              <a:gd name="T11" fmla="*/ 0 h 33"/>
              <a:gd name="T12" fmla="*/ 2147483647 w 16"/>
              <a:gd name="T13" fmla="*/ 2147483647 h 33"/>
              <a:gd name="T14" fmla="*/ 0 60000 65536"/>
              <a:gd name="T15" fmla="*/ 0 60000 65536"/>
              <a:gd name="T16" fmla="*/ 0 60000 65536"/>
              <a:gd name="T17" fmla="*/ 0 60000 65536"/>
              <a:gd name="T18" fmla="*/ 0 60000 65536"/>
              <a:gd name="T19" fmla="*/ 0 60000 65536"/>
              <a:gd name="T20" fmla="*/ 0 60000 65536"/>
              <a:gd name="T21" fmla="*/ 0 w 16"/>
              <a:gd name="T22" fmla="*/ 0 h 33"/>
              <a:gd name="T23" fmla="*/ 16 w 1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33">
                <a:moveTo>
                  <a:pt x="16" y="2"/>
                </a:moveTo>
                <a:lnTo>
                  <a:pt x="12" y="33"/>
                </a:lnTo>
                <a:lnTo>
                  <a:pt x="0" y="31"/>
                </a:lnTo>
                <a:lnTo>
                  <a:pt x="5" y="0"/>
                </a:lnTo>
                <a:lnTo>
                  <a:pt x="16" y="2"/>
                </a:lnTo>
                <a:close/>
              </a:path>
            </a:pathLst>
          </a:custGeom>
          <a:solidFill>
            <a:srgbClr val="000000"/>
          </a:solidFill>
          <a:ln w="0">
            <a:solidFill>
              <a:srgbClr val="000000"/>
            </a:solidFill>
            <a:round/>
            <a:headEnd/>
            <a:tailEnd/>
          </a:ln>
        </p:spPr>
        <p:txBody>
          <a:bodyPr/>
          <a:lstStyle/>
          <a:p>
            <a:endParaRPr lang="en-US"/>
          </a:p>
        </p:txBody>
      </p:sp>
      <p:sp>
        <p:nvSpPr>
          <p:cNvPr id="178368" name="Freeform 1214"/>
          <p:cNvSpPr>
            <a:spLocks noChangeAspect="1"/>
          </p:cNvSpPr>
          <p:nvPr/>
        </p:nvSpPr>
        <p:spPr bwMode="auto">
          <a:xfrm>
            <a:off x="8318500" y="3946525"/>
            <a:ext cx="3175" cy="9525"/>
          </a:xfrm>
          <a:custGeom>
            <a:avLst/>
            <a:gdLst>
              <a:gd name="T0" fmla="*/ 2147483647 w 16"/>
              <a:gd name="T1" fmla="*/ 2147483647 h 33"/>
              <a:gd name="T2" fmla="*/ 2147483647 w 16"/>
              <a:gd name="T3" fmla="*/ 2147483647 h 33"/>
              <a:gd name="T4" fmla="*/ 0 w 16"/>
              <a:gd name="T5" fmla="*/ 2147483647 h 33"/>
              <a:gd name="T6" fmla="*/ 0 w 16"/>
              <a:gd name="T7" fmla="*/ 2147483647 h 33"/>
              <a:gd name="T8" fmla="*/ 2147483647 w 16"/>
              <a:gd name="T9" fmla="*/ 0 h 33"/>
              <a:gd name="T10" fmla="*/ 2147483647 w 16"/>
              <a:gd name="T11" fmla="*/ 0 h 33"/>
              <a:gd name="T12" fmla="*/ 2147483647 w 16"/>
              <a:gd name="T13" fmla="*/ 2147483647 h 33"/>
              <a:gd name="T14" fmla="*/ 0 60000 65536"/>
              <a:gd name="T15" fmla="*/ 0 60000 65536"/>
              <a:gd name="T16" fmla="*/ 0 60000 65536"/>
              <a:gd name="T17" fmla="*/ 0 60000 65536"/>
              <a:gd name="T18" fmla="*/ 0 60000 65536"/>
              <a:gd name="T19" fmla="*/ 0 60000 65536"/>
              <a:gd name="T20" fmla="*/ 0 60000 65536"/>
              <a:gd name="T21" fmla="*/ 0 w 16"/>
              <a:gd name="T22" fmla="*/ 0 h 33"/>
              <a:gd name="T23" fmla="*/ 16 w 1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33">
                <a:moveTo>
                  <a:pt x="16" y="2"/>
                </a:moveTo>
                <a:lnTo>
                  <a:pt x="11" y="33"/>
                </a:lnTo>
                <a:lnTo>
                  <a:pt x="0" y="31"/>
                </a:lnTo>
                <a:lnTo>
                  <a:pt x="4" y="0"/>
                </a:lnTo>
                <a:lnTo>
                  <a:pt x="16" y="2"/>
                </a:lnTo>
                <a:close/>
              </a:path>
            </a:pathLst>
          </a:custGeom>
          <a:solidFill>
            <a:srgbClr val="000000"/>
          </a:solidFill>
          <a:ln w="0">
            <a:solidFill>
              <a:srgbClr val="000000"/>
            </a:solidFill>
            <a:round/>
            <a:headEnd/>
            <a:tailEnd/>
          </a:ln>
        </p:spPr>
        <p:txBody>
          <a:bodyPr/>
          <a:lstStyle/>
          <a:p>
            <a:endParaRPr lang="en-US"/>
          </a:p>
        </p:txBody>
      </p:sp>
      <p:sp>
        <p:nvSpPr>
          <p:cNvPr id="178369" name="Freeform 1215"/>
          <p:cNvSpPr>
            <a:spLocks noChangeAspect="1"/>
          </p:cNvSpPr>
          <p:nvPr/>
        </p:nvSpPr>
        <p:spPr bwMode="auto">
          <a:xfrm>
            <a:off x="8312150" y="3943350"/>
            <a:ext cx="6350" cy="12700"/>
          </a:xfrm>
          <a:custGeom>
            <a:avLst/>
            <a:gdLst>
              <a:gd name="T0" fmla="*/ 2147483647 w 15"/>
              <a:gd name="T1" fmla="*/ 2147483647 h 33"/>
              <a:gd name="T2" fmla="*/ 2147483647 w 15"/>
              <a:gd name="T3" fmla="*/ 2147483647 h 33"/>
              <a:gd name="T4" fmla="*/ 0 w 15"/>
              <a:gd name="T5" fmla="*/ 2147483647 h 33"/>
              <a:gd name="T6" fmla="*/ 0 w 15"/>
              <a:gd name="T7" fmla="*/ 2147483647 h 33"/>
              <a:gd name="T8" fmla="*/ 2147483647 w 15"/>
              <a:gd name="T9" fmla="*/ 0 h 33"/>
              <a:gd name="T10" fmla="*/ 2147483647 w 15"/>
              <a:gd name="T11" fmla="*/ 0 h 33"/>
              <a:gd name="T12" fmla="*/ 2147483647 w 15"/>
              <a:gd name="T13" fmla="*/ 2147483647 h 33"/>
              <a:gd name="T14" fmla="*/ 0 60000 65536"/>
              <a:gd name="T15" fmla="*/ 0 60000 65536"/>
              <a:gd name="T16" fmla="*/ 0 60000 65536"/>
              <a:gd name="T17" fmla="*/ 0 60000 65536"/>
              <a:gd name="T18" fmla="*/ 0 60000 65536"/>
              <a:gd name="T19" fmla="*/ 0 60000 65536"/>
              <a:gd name="T20" fmla="*/ 0 60000 65536"/>
              <a:gd name="T21" fmla="*/ 0 w 15"/>
              <a:gd name="T22" fmla="*/ 0 h 33"/>
              <a:gd name="T23" fmla="*/ 15 w 15"/>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33">
                <a:moveTo>
                  <a:pt x="15" y="2"/>
                </a:moveTo>
                <a:lnTo>
                  <a:pt x="11" y="33"/>
                </a:lnTo>
                <a:lnTo>
                  <a:pt x="0" y="31"/>
                </a:lnTo>
                <a:lnTo>
                  <a:pt x="4" y="0"/>
                </a:lnTo>
                <a:lnTo>
                  <a:pt x="15" y="2"/>
                </a:lnTo>
                <a:close/>
              </a:path>
            </a:pathLst>
          </a:custGeom>
          <a:solidFill>
            <a:srgbClr val="000000"/>
          </a:solidFill>
          <a:ln w="0">
            <a:solidFill>
              <a:srgbClr val="000000"/>
            </a:solidFill>
            <a:round/>
            <a:headEnd/>
            <a:tailEnd/>
          </a:ln>
        </p:spPr>
        <p:txBody>
          <a:bodyPr/>
          <a:lstStyle/>
          <a:p>
            <a:endParaRPr lang="en-US"/>
          </a:p>
        </p:txBody>
      </p:sp>
      <p:sp>
        <p:nvSpPr>
          <p:cNvPr id="178370" name="Freeform 1216"/>
          <p:cNvSpPr>
            <a:spLocks noChangeAspect="1"/>
          </p:cNvSpPr>
          <p:nvPr/>
        </p:nvSpPr>
        <p:spPr bwMode="auto">
          <a:xfrm>
            <a:off x="8308975" y="3943350"/>
            <a:ext cx="3175" cy="12700"/>
          </a:xfrm>
          <a:custGeom>
            <a:avLst/>
            <a:gdLst>
              <a:gd name="T0" fmla="*/ 2147483647 w 16"/>
              <a:gd name="T1" fmla="*/ 2147483647 h 33"/>
              <a:gd name="T2" fmla="*/ 2147483647 w 16"/>
              <a:gd name="T3" fmla="*/ 2147483647 h 33"/>
              <a:gd name="T4" fmla="*/ 0 w 16"/>
              <a:gd name="T5" fmla="*/ 2147483647 h 33"/>
              <a:gd name="T6" fmla="*/ 0 w 16"/>
              <a:gd name="T7" fmla="*/ 2147483647 h 33"/>
              <a:gd name="T8" fmla="*/ 2147483647 w 16"/>
              <a:gd name="T9" fmla="*/ 0 h 33"/>
              <a:gd name="T10" fmla="*/ 2147483647 w 16"/>
              <a:gd name="T11" fmla="*/ 0 h 33"/>
              <a:gd name="T12" fmla="*/ 2147483647 w 16"/>
              <a:gd name="T13" fmla="*/ 2147483647 h 33"/>
              <a:gd name="T14" fmla="*/ 0 60000 65536"/>
              <a:gd name="T15" fmla="*/ 0 60000 65536"/>
              <a:gd name="T16" fmla="*/ 0 60000 65536"/>
              <a:gd name="T17" fmla="*/ 0 60000 65536"/>
              <a:gd name="T18" fmla="*/ 0 60000 65536"/>
              <a:gd name="T19" fmla="*/ 0 60000 65536"/>
              <a:gd name="T20" fmla="*/ 0 60000 65536"/>
              <a:gd name="T21" fmla="*/ 0 w 16"/>
              <a:gd name="T22" fmla="*/ 0 h 33"/>
              <a:gd name="T23" fmla="*/ 16 w 1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33">
                <a:moveTo>
                  <a:pt x="16" y="2"/>
                </a:moveTo>
                <a:lnTo>
                  <a:pt x="12" y="33"/>
                </a:lnTo>
                <a:lnTo>
                  <a:pt x="0" y="31"/>
                </a:lnTo>
                <a:lnTo>
                  <a:pt x="4" y="0"/>
                </a:lnTo>
                <a:lnTo>
                  <a:pt x="16" y="2"/>
                </a:lnTo>
                <a:close/>
              </a:path>
            </a:pathLst>
          </a:custGeom>
          <a:solidFill>
            <a:srgbClr val="000000"/>
          </a:solidFill>
          <a:ln w="0">
            <a:solidFill>
              <a:srgbClr val="000000"/>
            </a:solidFill>
            <a:round/>
            <a:headEnd/>
            <a:tailEnd/>
          </a:ln>
        </p:spPr>
        <p:txBody>
          <a:bodyPr/>
          <a:lstStyle/>
          <a:p>
            <a:endParaRPr lang="en-US"/>
          </a:p>
        </p:txBody>
      </p:sp>
      <p:sp>
        <p:nvSpPr>
          <p:cNvPr id="178371" name="Freeform 1217"/>
          <p:cNvSpPr>
            <a:spLocks noChangeAspect="1"/>
          </p:cNvSpPr>
          <p:nvPr/>
        </p:nvSpPr>
        <p:spPr bwMode="auto">
          <a:xfrm>
            <a:off x="8304213" y="3943350"/>
            <a:ext cx="6350" cy="11113"/>
          </a:xfrm>
          <a:custGeom>
            <a:avLst/>
            <a:gdLst>
              <a:gd name="T0" fmla="*/ 2147483647 w 16"/>
              <a:gd name="T1" fmla="*/ 2147483647 h 33"/>
              <a:gd name="T2" fmla="*/ 2147483647 w 16"/>
              <a:gd name="T3" fmla="*/ 2147483647 h 33"/>
              <a:gd name="T4" fmla="*/ 0 w 16"/>
              <a:gd name="T5" fmla="*/ 2147483647 h 33"/>
              <a:gd name="T6" fmla="*/ 2147483647 w 16"/>
              <a:gd name="T7" fmla="*/ 2147483647 h 33"/>
              <a:gd name="T8" fmla="*/ 2147483647 w 16"/>
              <a:gd name="T9" fmla="*/ 0 h 33"/>
              <a:gd name="T10" fmla="*/ 2147483647 w 16"/>
              <a:gd name="T11" fmla="*/ 0 h 33"/>
              <a:gd name="T12" fmla="*/ 2147483647 w 16"/>
              <a:gd name="T13" fmla="*/ 2147483647 h 33"/>
              <a:gd name="T14" fmla="*/ 0 60000 65536"/>
              <a:gd name="T15" fmla="*/ 0 60000 65536"/>
              <a:gd name="T16" fmla="*/ 0 60000 65536"/>
              <a:gd name="T17" fmla="*/ 0 60000 65536"/>
              <a:gd name="T18" fmla="*/ 0 60000 65536"/>
              <a:gd name="T19" fmla="*/ 0 60000 65536"/>
              <a:gd name="T20" fmla="*/ 0 60000 65536"/>
              <a:gd name="T21" fmla="*/ 0 w 16"/>
              <a:gd name="T22" fmla="*/ 0 h 33"/>
              <a:gd name="T23" fmla="*/ 16 w 1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33">
                <a:moveTo>
                  <a:pt x="16" y="2"/>
                </a:moveTo>
                <a:lnTo>
                  <a:pt x="12" y="33"/>
                </a:lnTo>
                <a:lnTo>
                  <a:pt x="0" y="31"/>
                </a:lnTo>
                <a:lnTo>
                  <a:pt x="2" y="31"/>
                </a:lnTo>
                <a:lnTo>
                  <a:pt x="2" y="0"/>
                </a:lnTo>
                <a:lnTo>
                  <a:pt x="4" y="0"/>
                </a:lnTo>
                <a:lnTo>
                  <a:pt x="16" y="2"/>
                </a:lnTo>
                <a:close/>
              </a:path>
            </a:pathLst>
          </a:custGeom>
          <a:solidFill>
            <a:srgbClr val="000000"/>
          </a:solidFill>
          <a:ln w="0">
            <a:solidFill>
              <a:srgbClr val="000000"/>
            </a:solidFill>
            <a:round/>
            <a:headEnd/>
            <a:tailEnd/>
          </a:ln>
        </p:spPr>
        <p:txBody>
          <a:bodyPr/>
          <a:lstStyle/>
          <a:p>
            <a:endParaRPr lang="en-US"/>
          </a:p>
        </p:txBody>
      </p:sp>
      <p:sp>
        <p:nvSpPr>
          <p:cNvPr id="178372" name="Rectangle 1218"/>
          <p:cNvSpPr>
            <a:spLocks noChangeAspect="1" noChangeArrowheads="1"/>
          </p:cNvSpPr>
          <p:nvPr/>
        </p:nvSpPr>
        <p:spPr bwMode="auto">
          <a:xfrm>
            <a:off x="8301038" y="3943350"/>
            <a:ext cx="3175" cy="11113"/>
          </a:xfrm>
          <a:prstGeom prst="rect">
            <a:avLst/>
          </a:prstGeom>
          <a:solidFill>
            <a:srgbClr val="000000"/>
          </a:solidFill>
          <a:ln w="0">
            <a:solidFill>
              <a:srgbClr val="000000"/>
            </a:solidFill>
            <a:miter lim="800000"/>
            <a:headEnd/>
            <a:tailEnd/>
          </a:ln>
        </p:spPr>
        <p:txBody>
          <a:bodyPr/>
          <a:lstStyle/>
          <a:p>
            <a:endParaRPr lang="en-US"/>
          </a:p>
        </p:txBody>
      </p:sp>
      <p:sp>
        <p:nvSpPr>
          <p:cNvPr id="178373" name="Freeform 1219"/>
          <p:cNvSpPr>
            <a:spLocks noChangeAspect="1"/>
          </p:cNvSpPr>
          <p:nvPr/>
        </p:nvSpPr>
        <p:spPr bwMode="auto">
          <a:xfrm>
            <a:off x="8439150" y="3841750"/>
            <a:ext cx="4763" cy="11113"/>
          </a:xfrm>
          <a:custGeom>
            <a:avLst/>
            <a:gdLst>
              <a:gd name="T0" fmla="*/ 2147483647 w 13"/>
              <a:gd name="T1" fmla="*/ 0 h 27"/>
              <a:gd name="T2" fmla="*/ 0 w 13"/>
              <a:gd name="T3" fmla="*/ 2147483647 h 27"/>
              <a:gd name="T4" fmla="*/ 2147483647 w 13"/>
              <a:gd name="T5" fmla="*/ 0 h 27"/>
              <a:gd name="T6" fmla="*/ 0 60000 65536"/>
              <a:gd name="T7" fmla="*/ 0 60000 65536"/>
              <a:gd name="T8" fmla="*/ 0 60000 65536"/>
              <a:gd name="T9" fmla="*/ 0 w 13"/>
              <a:gd name="T10" fmla="*/ 0 h 27"/>
              <a:gd name="T11" fmla="*/ 13 w 13"/>
              <a:gd name="T12" fmla="*/ 27 h 27"/>
            </a:gdLst>
            <a:ahLst/>
            <a:cxnLst>
              <a:cxn ang="T6">
                <a:pos x="T0" y="T1"/>
              </a:cxn>
              <a:cxn ang="T7">
                <a:pos x="T2" y="T3"/>
              </a:cxn>
              <a:cxn ang="T8">
                <a:pos x="T4" y="T5"/>
              </a:cxn>
            </a:cxnLst>
            <a:rect l="T9" t="T10" r="T11" b="T12"/>
            <a:pathLst>
              <a:path w="13" h="27">
                <a:moveTo>
                  <a:pt x="13" y="0"/>
                </a:moveTo>
                <a:lnTo>
                  <a:pt x="0" y="27"/>
                </a:lnTo>
                <a:lnTo>
                  <a:pt x="13" y="0"/>
                </a:lnTo>
                <a:close/>
              </a:path>
            </a:pathLst>
          </a:custGeom>
          <a:solidFill>
            <a:srgbClr val="000000"/>
          </a:solidFill>
          <a:ln w="0">
            <a:solidFill>
              <a:srgbClr val="000000"/>
            </a:solidFill>
            <a:round/>
            <a:headEnd/>
            <a:tailEnd/>
          </a:ln>
        </p:spPr>
        <p:txBody>
          <a:bodyPr/>
          <a:lstStyle/>
          <a:p>
            <a:endParaRPr lang="en-US"/>
          </a:p>
        </p:txBody>
      </p:sp>
      <p:sp>
        <p:nvSpPr>
          <p:cNvPr id="178374" name="Freeform 1220"/>
          <p:cNvSpPr>
            <a:spLocks noChangeAspect="1"/>
          </p:cNvSpPr>
          <p:nvPr/>
        </p:nvSpPr>
        <p:spPr bwMode="auto">
          <a:xfrm>
            <a:off x="8375650" y="3817938"/>
            <a:ext cx="3175" cy="11112"/>
          </a:xfrm>
          <a:custGeom>
            <a:avLst/>
            <a:gdLst>
              <a:gd name="T0" fmla="*/ 2147483647 w 17"/>
              <a:gd name="T1" fmla="*/ 2147483647 h 31"/>
              <a:gd name="T2" fmla="*/ 2147483647 w 17"/>
              <a:gd name="T3" fmla="*/ 2147483647 h 31"/>
              <a:gd name="T4" fmla="*/ 2147483647 w 17"/>
              <a:gd name="T5" fmla="*/ 2147483647 h 31"/>
              <a:gd name="T6" fmla="*/ 2147483647 w 17"/>
              <a:gd name="T7" fmla="*/ 2147483647 h 31"/>
              <a:gd name="T8" fmla="*/ 2147483647 w 17"/>
              <a:gd name="T9" fmla="*/ 2147483647 h 31"/>
              <a:gd name="T10" fmla="*/ 2147483647 w 17"/>
              <a:gd name="T11" fmla="*/ 2147483647 h 31"/>
              <a:gd name="T12" fmla="*/ 2147483647 w 17"/>
              <a:gd name="T13" fmla="*/ 2147483647 h 31"/>
              <a:gd name="T14" fmla="*/ 2147483647 w 17"/>
              <a:gd name="T15" fmla="*/ 2147483647 h 31"/>
              <a:gd name="T16" fmla="*/ 0 w 17"/>
              <a:gd name="T17" fmla="*/ 2147483647 h 31"/>
              <a:gd name="T18" fmla="*/ 0 w 17"/>
              <a:gd name="T19" fmla="*/ 2147483647 h 31"/>
              <a:gd name="T20" fmla="*/ 0 w 17"/>
              <a:gd name="T21" fmla="*/ 2147483647 h 31"/>
              <a:gd name="T22" fmla="*/ 2147483647 w 17"/>
              <a:gd name="T23" fmla="*/ 2147483647 h 31"/>
              <a:gd name="T24" fmla="*/ 2147483647 w 17"/>
              <a:gd name="T25" fmla="*/ 2147483647 h 31"/>
              <a:gd name="T26" fmla="*/ 2147483647 w 17"/>
              <a:gd name="T27" fmla="*/ 2147483647 h 31"/>
              <a:gd name="T28" fmla="*/ 2147483647 w 17"/>
              <a:gd name="T29" fmla="*/ 2147483647 h 31"/>
              <a:gd name="T30" fmla="*/ 2147483647 w 17"/>
              <a:gd name="T31" fmla="*/ 2147483647 h 31"/>
              <a:gd name="T32" fmla="*/ 2147483647 w 17"/>
              <a:gd name="T33" fmla="*/ 2147483647 h 31"/>
              <a:gd name="T34" fmla="*/ 2147483647 w 17"/>
              <a:gd name="T35" fmla="*/ 0 h 31"/>
              <a:gd name="T36" fmla="*/ 2147483647 w 17"/>
              <a:gd name="T37" fmla="*/ 0 h 31"/>
              <a:gd name="T38" fmla="*/ 2147483647 w 17"/>
              <a:gd name="T39" fmla="*/ 0 h 31"/>
              <a:gd name="T40" fmla="*/ 2147483647 w 17"/>
              <a:gd name="T41" fmla="*/ 0 h 31"/>
              <a:gd name="T42" fmla="*/ 2147483647 w 17"/>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31"/>
              <a:gd name="T68" fmla="*/ 17 w 17"/>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31">
                <a:moveTo>
                  <a:pt x="15" y="31"/>
                </a:moveTo>
                <a:lnTo>
                  <a:pt x="15" y="31"/>
                </a:lnTo>
                <a:lnTo>
                  <a:pt x="12" y="30"/>
                </a:lnTo>
                <a:lnTo>
                  <a:pt x="9" y="29"/>
                </a:lnTo>
                <a:lnTo>
                  <a:pt x="6" y="28"/>
                </a:lnTo>
                <a:lnTo>
                  <a:pt x="4" y="26"/>
                </a:lnTo>
                <a:lnTo>
                  <a:pt x="3" y="24"/>
                </a:lnTo>
                <a:lnTo>
                  <a:pt x="1" y="21"/>
                </a:lnTo>
                <a:lnTo>
                  <a:pt x="0" y="18"/>
                </a:lnTo>
                <a:lnTo>
                  <a:pt x="0" y="16"/>
                </a:lnTo>
                <a:lnTo>
                  <a:pt x="0" y="14"/>
                </a:lnTo>
                <a:lnTo>
                  <a:pt x="1" y="11"/>
                </a:lnTo>
                <a:lnTo>
                  <a:pt x="2" y="9"/>
                </a:lnTo>
                <a:lnTo>
                  <a:pt x="3" y="6"/>
                </a:lnTo>
                <a:lnTo>
                  <a:pt x="5" y="4"/>
                </a:lnTo>
                <a:lnTo>
                  <a:pt x="7" y="3"/>
                </a:lnTo>
                <a:lnTo>
                  <a:pt x="9" y="1"/>
                </a:lnTo>
                <a:lnTo>
                  <a:pt x="13" y="0"/>
                </a:lnTo>
                <a:lnTo>
                  <a:pt x="15" y="0"/>
                </a:lnTo>
                <a:lnTo>
                  <a:pt x="17" y="0"/>
                </a:lnTo>
                <a:lnTo>
                  <a:pt x="15" y="31"/>
                </a:lnTo>
                <a:close/>
              </a:path>
            </a:pathLst>
          </a:custGeom>
          <a:solidFill>
            <a:srgbClr val="000000"/>
          </a:solidFill>
          <a:ln w="0">
            <a:solidFill>
              <a:srgbClr val="000000"/>
            </a:solidFill>
            <a:round/>
            <a:headEnd/>
            <a:tailEnd/>
          </a:ln>
        </p:spPr>
        <p:txBody>
          <a:bodyPr/>
          <a:lstStyle/>
          <a:p>
            <a:endParaRPr lang="en-US"/>
          </a:p>
        </p:txBody>
      </p:sp>
      <p:sp>
        <p:nvSpPr>
          <p:cNvPr id="178375" name="Freeform 1221"/>
          <p:cNvSpPr>
            <a:spLocks noChangeAspect="1"/>
          </p:cNvSpPr>
          <p:nvPr/>
        </p:nvSpPr>
        <p:spPr bwMode="auto">
          <a:xfrm>
            <a:off x="8434388" y="3840163"/>
            <a:ext cx="9525" cy="12700"/>
          </a:xfrm>
          <a:custGeom>
            <a:avLst/>
            <a:gdLst>
              <a:gd name="T0" fmla="*/ 2147483647 w 32"/>
              <a:gd name="T1" fmla="*/ 2147483647 h 36"/>
              <a:gd name="T2" fmla="*/ 2147483647 w 32"/>
              <a:gd name="T3" fmla="*/ 2147483647 h 36"/>
              <a:gd name="T4" fmla="*/ 0 w 32"/>
              <a:gd name="T5" fmla="*/ 2147483647 h 36"/>
              <a:gd name="T6" fmla="*/ 0 w 32"/>
              <a:gd name="T7" fmla="*/ 2147483647 h 36"/>
              <a:gd name="T8" fmla="*/ 2147483647 w 32"/>
              <a:gd name="T9" fmla="*/ 0 h 36"/>
              <a:gd name="T10" fmla="*/ 2147483647 w 32"/>
              <a:gd name="T11" fmla="*/ 0 h 36"/>
              <a:gd name="T12" fmla="*/ 2147483647 w 32"/>
              <a:gd name="T13" fmla="*/ 2147483647 h 36"/>
              <a:gd name="T14" fmla="*/ 0 60000 65536"/>
              <a:gd name="T15" fmla="*/ 0 60000 65536"/>
              <a:gd name="T16" fmla="*/ 0 60000 65536"/>
              <a:gd name="T17" fmla="*/ 0 60000 65536"/>
              <a:gd name="T18" fmla="*/ 0 60000 65536"/>
              <a:gd name="T19" fmla="*/ 0 60000 65536"/>
              <a:gd name="T20" fmla="*/ 0 60000 65536"/>
              <a:gd name="T21" fmla="*/ 0 w 32"/>
              <a:gd name="T22" fmla="*/ 0 h 36"/>
              <a:gd name="T23" fmla="*/ 32 w 32"/>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6">
                <a:moveTo>
                  <a:pt x="32" y="9"/>
                </a:moveTo>
                <a:lnTo>
                  <a:pt x="19" y="36"/>
                </a:lnTo>
                <a:lnTo>
                  <a:pt x="0" y="27"/>
                </a:lnTo>
                <a:lnTo>
                  <a:pt x="13" y="0"/>
                </a:lnTo>
                <a:lnTo>
                  <a:pt x="32" y="9"/>
                </a:lnTo>
                <a:close/>
              </a:path>
            </a:pathLst>
          </a:custGeom>
          <a:solidFill>
            <a:srgbClr val="000000"/>
          </a:solidFill>
          <a:ln w="0">
            <a:solidFill>
              <a:srgbClr val="000000"/>
            </a:solidFill>
            <a:round/>
            <a:headEnd/>
            <a:tailEnd/>
          </a:ln>
        </p:spPr>
        <p:txBody>
          <a:bodyPr/>
          <a:lstStyle/>
          <a:p>
            <a:endParaRPr lang="en-US"/>
          </a:p>
        </p:txBody>
      </p:sp>
      <p:sp>
        <p:nvSpPr>
          <p:cNvPr id="178376" name="Freeform 1222"/>
          <p:cNvSpPr>
            <a:spLocks noChangeAspect="1"/>
          </p:cNvSpPr>
          <p:nvPr/>
        </p:nvSpPr>
        <p:spPr bwMode="auto">
          <a:xfrm>
            <a:off x="8426450" y="3835400"/>
            <a:ext cx="11113" cy="12700"/>
          </a:xfrm>
          <a:custGeom>
            <a:avLst/>
            <a:gdLst>
              <a:gd name="T0" fmla="*/ 2147483647 w 34"/>
              <a:gd name="T1" fmla="*/ 2147483647 h 37"/>
              <a:gd name="T2" fmla="*/ 2147483647 w 34"/>
              <a:gd name="T3" fmla="*/ 2147483647 h 37"/>
              <a:gd name="T4" fmla="*/ 0 w 34"/>
              <a:gd name="T5" fmla="*/ 2147483647 h 37"/>
              <a:gd name="T6" fmla="*/ 0 w 34"/>
              <a:gd name="T7" fmla="*/ 2147483647 h 37"/>
              <a:gd name="T8" fmla="*/ 2147483647 w 34"/>
              <a:gd name="T9" fmla="*/ 0 h 37"/>
              <a:gd name="T10" fmla="*/ 2147483647 w 34"/>
              <a:gd name="T11" fmla="*/ 0 h 37"/>
              <a:gd name="T12" fmla="*/ 2147483647 w 34"/>
              <a:gd name="T13" fmla="*/ 2147483647 h 37"/>
              <a:gd name="T14" fmla="*/ 0 60000 65536"/>
              <a:gd name="T15" fmla="*/ 0 60000 65536"/>
              <a:gd name="T16" fmla="*/ 0 60000 65536"/>
              <a:gd name="T17" fmla="*/ 0 60000 65536"/>
              <a:gd name="T18" fmla="*/ 0 60000 65536"/>
              <a:gd name="T19" fmla="*/ 0 60000 65536"/>
              <a:gd name="T20" fmla="*/ 0 60000 65536"/>
              <a:gd name="T21" fmla="*/ 0 w 34"/>
              <a:gd name="T22" fmla="*/ 0 h 37"/>
              <a:gd name="T23" fmla="*/ 34 w 34"/>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7">
                <a:moveTo>
                  <a:pt x="34" y="10"/>
                </a:moveTo>
                <a:lnTo>
                  <a:pt x="21" y="37"/>
                </a:lnTo>
                <a:lnTo>
                  <a:pt x="0" y="27"/>
                </a:lnTo>
                <a:lnTo>
                  <a:pt x="12" y="0"/>
                </a:lnTo>
                <a:lnTo>
                  <a:pt x="34" y="10"/>
                </a:lnTo>
                <a:close/>
              </a:path>
            </a:pathLst>
          </a:custGeom>
          <a:solidFill>
            <a:srgbClr val="000000"/>
          </a:solidFill>
          <a:ln w="0">
            <a:solidFill>
              <a:srgbClr val="000000"/>
            </a:solidFill>
            <a:round/>
            <a:headEnd/>
            <a:tailEnd/>
          </a:ln>
        </p:spPr>
        <p:txBody>
          <a:bodyPr/>
          <a:lstStyle/>
          <a:p>
            <a:endParaRPr lang="en-US"/>
          </a:p>
        </p:txBody>
      </p:sp>
      <p:sp>
        <p:nvSpPr>
          <p:cNvPr id="178377" name="Freeform 1223"/>
          <p:cNvSpPr>
            <a:spLocks noChangeAspect="1"/>
          </p:cNvSpPr>
          <p:nvPr/>
        </p:nvSpPr>
        <p:spPr bwMode="auto">
          <a:xfrm>
            <a:off x="8413750" y="3827463"/>
            <a:ext cx="17463" cy="19050"/>
          </a:xfrm>
          <a:custGeom>
            <a:avLst/>
            <a:gdLst>
              <a:gd name="T0" fmla="*/ 2147483647 w 48"/>
              <a:gd name="T1" fmla="*/ 2147483647 h 52"/>
              <a:gd name="T2" fmla="*/ 2147483647 w 48"/>
              <a:gd name="T3" fmla="*/ 2147483647 h 52"/>
              <a:gd name="T4" fmla="*/ 2147483647 w 48"/>
              <a:gd name="T5" fmla="*/ 2147483647 h 52"/>
              <a:gd name="T6" fmla="*/ 2147483647 w 48"/>
              <a:gd name="T7" fmla="*/ 2147483647 h 52"/>
              <a:gd name="T8" fmla="*/ 2147483647 w 48"/>
              <a:gd name="T9" fmla="*/ 2147483647 h 52"/>
              <a:gd name="T10" fmla="*/ 0 w 48"/>
              <a:gd name="T11" fmla="*/ 0 h 52"/>
              <a:gd name="T12" fmla="*/ 2147483647 w 48"/>
              <a:gd name="T13" fmla="*/ 2147483647 h 52"/>
              <a:gd name="T14" fmla="*/ 0 60000 65536"/>
              <a:gd name="T15" fmla="*/ 0 60000 65536"/>
              <a:gd name="T16" fmla="*/ 0 60000 65536"/>
              <a:gd name="T17" fmla="*/ 0 60000 65536"/>
              <a:gd name="T18" fmla="*/ 0 60000 65536"/>
              <a:gd name="T19" fmla="*/ 0 60000 65536"/>
              <a:gd name="T20" fmla="*/ 0 60000 65536"/>
              <a:gd name="T21" fmla="*/ 0 w 48"/>
              <a:gd name="T22" fmla="*/ 0 h 52"/>
              <a:gd name="T23" fmla="*/ 48 w 48"/>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2">
                <a:moveTo>
                  <a:pt x="48" y="24"/>
                </a:moveTo>
                <a:lnTo>
                  <a:pt x="36" y="51"/>
                </a:lnTo>
                <a:lnTo>
                  <a:pt x="38" y="52"/>
                </a:lnTo>
                <a:lnTo>
                  <a:pt x="13" y="40"/>
                </a:lnTo>
                <a:lnTo>
                  <a:pt x="25" y="11"/>
                </a:lnTo>
                <a:lnTo>
                  <a:pt x="0" y="0"/>
                </a:lnTo>
                <a:lnTo>
                  <a:pt x="48" y="24"/>
                </a:lnTo>
                <a:close/>
              </a:path>
            </a:pathLst>
          </a:custGeom>
          <a:solidFill>
            <a:srgbClr val="000000"/>
          </a:solidFill>
          <a:ln w="0">
            <a:solidFill>
              <a:srgbClr val="000000"/>
            </a:solidFill>
            <a:round/>
            <a:headEnd/>
            <a:tailEnd/>
          </a:ln>
        </p:spPr>
        <p:txBody>
          <a:bodyPr/>
          <a:lstStyle/>
          <a:p>
            <a:endParaRPr lang="en-US"/>
          </a:p>
        </p:txBody>
      </p:sp>
      <p:sp>
        <p:nvSpPr>
          <p:cNvPr id="178378" name="Freeform 1224"/>
          <p:cNvSpPr>
            <a:spLocks noChangeAspect="1"/>
          </p:cNvSpPr>
          <p:nvPr/>
        </p:nvSpPr>
        <p:spPr bwMode="auto">
          <a:xfrm>
            <a:off x="8405813" y="3827463"/>
            <a:ext cx="17462" cy="14287"/>
          </a:xfrm>
          <a:custGeom>
            <a:avLst/>
            <a:gdLst>
              <a:gd name="T0" fmla="*/ 2147483647 w 47"/>
              <a:gd name="T1" fmla="*/ 2147483647 h 40"/>
              <a:gd name="T2" fmla="*/ 2147483647 w 47"/>
              <a:gd name="T3" fmla="*/ 2147483647 h 40"/>
              <a:gd name="T4" fmla="*/ 0 w 47"/>
              <a:gd name="T5" fmla="*/ 2147483647 h 40"/>
              <a:gd name="T6" fmla="*/ 2147483647 w 47"/>
              <a:gd name="T7" fmla="*/ 2147483647 h 40"/>
              <a:gd name="T8" fmla="*/ 2147483647 w 47"/>
              <a:gd name="T9" fmla="*/ 0 h 40"/>
              <a:gd name="T10" fmla="*/ 2147483647 w 47"/>
              <a:gd name="T11" fmla="*/ 2147483647 h 40"/>
              <a:gd name="T12" fmla="*/ 2147483647 w 47"/>
              <a:gd name="T13" fmla="*/ 2147483647 h 40"/>
              <a:gd name="T14" fmla="*/ 0 60000 65536"/>
              <a:gd name="T15" fmla="*/ 0 60000 65536"/>
              <a:gd name="T16" fmla="*/ 0 60000 65536"/>
              <a:gd name="T17" fmla="*/ 0 60000 65536"/>
              <a:gd name="T18" fmla="*/ 0 60000 65536"/>
              <a:gd name="T19" fmla="*/ 0 60000 65536"/>
              <a:gd name="T20" fmla="*/ 0 60000 65536"/>
              <a:gd name="T21" fmla="*/ 0 w 47"/>
              <a:gd name="T22" fmla="*/ 0 h 40"/>
              <a:gd name="T23" fmla="*/ 47 w 47"/>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40">
                <a:moveTo>
                  <a:pt x="47" y="11"/>
                </a:moveTo>
                <a:lnTo>
                  <a:pt x="35" y="40"/>
                </a:lnTo>
                <a:lnTo>
                  <a:pt x="0" y="24"/>
                </a:lnTo>
                <a:lnTo>
                  <a:pt x="11" y="29"/>
                </a:lnTo>
                <a:lnTo>
                  <a:pt x="21" y="0"/>
                </a:lnTo>
                <a:lnTo>
                  <a:pt x="33" y="5"/>
                </a:lnTo>
                <a:lnTo>
                  <a:pt x="47" y="11"/>
                </a:lnTo>
                <a:close/>
              </a:path>
            </a:pathLst>
          </a:custGeom>
          <a:solidFill>
            <a:srgbClr val="000000"/>
          </a:solidFill>
          <a:ln w="0">
            <a:solidFill>
              <a:srgbClr val="000000"/>
            </a:solidFill>
            <a:round/>
            <a:headEnd/>
            <a:tailEnd/>
          </a:ln>
        </p:spPr>
        <p:txBody>
          <a:bodyPr/>
          <a:lstStyle/>
          <a:p>
            <a:endParaRPr lang="en-US"/>
          </a:p>
        </p:txBody>
      </p:sp>
      <p:sp>
        <p:nvSpPr>
          <p:cNvPr id="178379" name="Freeform 1225"/>
          <p:cNvSpPr>
            <a:spLocks noChangeAspect="1"/>
          </p:cNvSpPr>
          <p:nvPr/>
        </p:nvSpPr>
        <p:spPr bwMode="auto">
          <a:xfrm>
            <a:off x="8402638" y="3822700"/>
            <a:ext cx="9525" cy="14288"/>
          </a:xfrm>
          <a:custGeom>
            <a:avLst/>
            <a:gdLst>
              <a:gd name="T0" fmla="*/ 2147483647 w 35"/>
              <a:gd name="T1" fmla="*/ 2147483647 h 40"/>
              <a:gd name="T2" fmla="*/ 2147483647 w 35"/>
              <a:gd name="T3" fmla="*/ 2147483647 h 40"/>
              <a:gd name="T4" fmla="*/ 0 w 35"/>
              <a:gd name="T5" fmla="*/ 2147483647 h 40"/>
              <a:gd name="T6" fmla="*/ 0 w 35"/>
              <a:gd name="T7" fmla="*/ 2147483647 h 40"/>
              <a:gd name="T8" fmla="*/ 2147483647 w 35"/>
              <a:gd name="T9" fmla="*/ 0 h 40"/>
              <a:gd name="T10" fmla="*/ 2147483647 w 35"/>
              <a:gd name="T11" fmla="*/ 0 h 40"/>
              <a:gd name="T12" fmla="*/ 2147483647 w 35"/>
              <a:gd name="T13" fmla="*/ 2147483647 h 40"/>
              <a:gd name="T14" fmla="*/ 0 60000 65536"/>
              <a:gd name="T15" fmla="*/ 0 60000 65536"/>
              <a:gd name="T16" fmla="*/ 0 60000 65536"/>
              <a:gd name="T17" fmla="*/ 0 60000 65536"/>
              <a:gd name="T18" fmla="*/ 0 60000 65536"/>
              <a:gd name="T19" fmla="*/ 0 60000 65536"/>
              <a:gd name="T20" fmla="*/ 0 60000 65536"/>
              <a:gd name="T21" fmla="*/ 0 w 35"/>
              <a:gd name="T22" fmla="*/ 0 h 40"/>
              <a:gd name="T23" fmla="*/ 35 w 35"/>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40">
                <a:moveTo>
                  <a:pt x="35" y="11"/>
                </a:moveTo>
                <a:lnTo>
                  <a:pt x="25" y="40"/>
                </a:lnTo>
                <a:lnTo>
                  <a:pt x="0" y="29"/>
                </a:lnTo>
                <a:lnTo>
                  <a:pt x="10" y="0"/>
                </a:lnTo>
                <a:lnTo>
                  <a:pt x="35" y="11"/>
                </a:lnTo>
                <a:close/>
              </a:path>
            </a:pathLst>
          </a:custGeom>
          <a:solidFill>
            <a:srgbClr val="000000"/>
          </a:solidFill>
          <a:ln w="0">
            <a:solidFill>
              <a:srgbClr val="000000"/>
            </a:solidFill>
            <a:round/>
            <a:headEnd/>
            <a:tailEnd/>
          </a:ln>
        </p:spPr>
        <p:txBody>
          <a:bodyPr/>
          <a:lstStyle/>
          <a:p>
            <a:endParaRPr lang="en-US"/>
          </a:p>
        </p:txBody>
      </p:sp>
      <p:sp>
        <p:nvSpPr>
          <p:cNvPr id="178380" name="Freeform 1226"/>
          <p:cNvSpPr>
            <a:spLocks noChangeAspect="1"/>
          </p:cNvSpPr>
          <p:nvPr/>
        </p:nvSpPr>
        <p:spPr bwMode="auto">
          <a:xfrm>
            <a:off x="8394700" y="3821113"/>
            <a:ext cx="9525" cy="11112"/>
          </a:xfrm>
          <a:custGeom>
            <a:avLst/>
            <a:gdLst>
              <a:gd name="T0" fmla="*/ 2147483647 w 32"/>
              <a:gd name="T1" fmla="*/ 2147483647 h 39"/>
              <a:gd name="T2" fmla="*/ 2147483647 w 32"/>
              <a:gd name="T3" fmla="*/ 2147483647 h 39"/>
              <a:gd name="T4" fmla="*/ 2147483647 w 32"/>
              <a:gd name="T5" fmla="*/ 2147483647 h 39"/>
              <a:gd name="T6" fmla="*/ 0 w 32"/>
              <a:gd name="T7" fmla="*/ 2147483647 h 39"/>
              <a:gd name="T8" fmla="*/ 2147483647 w 32"/>
              <a:gd name="T9" fmla="*/ 0 h 39"/>
              <a:gd name="T10" fmla="*/ 2147483647 w 32"/>
              <a:gd name="T11" fmla="*/ 0 h 39"/>
              <a:gd name="T12" fmla="*/ 2147483647 w 32"/>
              <a:gd name="T13" fmla="*/ 2147483647 h 39"/>
              <a:gd name="T14" fmla="*/ 0 60000 65536"/>
              <a:gd name="T15" fmla="*/ 0 60000 65536"/>
              <a:gd name="T16" fmla="*/ 0 60000 65536"/>
              <a:gd name="T17" fmla="*/ 0 60000 65536"/>
              <a:gd name="T18" fmla="*/ 0 60000 65536"/>
              <a:gd name="T19" fmla="*/ 0 60000 65536"/>
              <a:gd name="T20" fmla="*/ 0 60000 65536"/>
              <a:gd name="T21" fmla="*/ 0 w 32"/>
              <a:gd name="T22" fmla="*/ 0 h 39"/>
              <a:gd name="T23" fmla="*/ 32 w 32"/>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9">
                <a:moveTo>
                  <a:pt x="32" y="10"/>
                </a:moveTo>
                <a:lnTo>
                  <a:pt x="22" y="39"/>
                </a:lnTo>
                <a:lnTo>
                  <a:pt x="1" y="31"/>
                </a:lnTo>
                <a:lnTo>
                  <a:pt x="0" y="31"/>
                </a:lnTo>
                <a:lnTo>
                  <a:pt x="6" y="0"/>
                </a:lnTo>
                <a:lnTo>
                  <a:pt x="5" y="0"/>
                </a:lnTo>
                <a:lnTo>
                  <a:pt x="32" y="10"/>
                </a:lnTo>
                <a:close/>
              </a:path>
            </a:pathLst>
          </a:custGeom>
          <a:solidFill>
            <a:srgbClr val="000000"/>
          </a:solidFill>
          <a:ln w="0">
            <a:solidFill>
              <a:srgbClr val="000000"/>
            </a:solidFill>
            <a:round/>
            <a:headEnd/>
            <a:tailEnd/>
          </a:ln>
        </p:spPr>
        <p:txBody>
          <a:bodyPr/>
          <a:lstStyle/>
          <a:p>
            <a:endParaRPr lang="en-US"/>
          </a:p>
        </p:txBody>
      </p:sp>
      <p:sp>
        <p:nvSpPr>
          <p:cNvPr id="178381" name="Freeform 1227"/>
          <p:cNvSpPr>
            <a:spLocks noChangeAspect="1"/>
          </p:cNvSpPr>
          <p:nvPr/>
        </p:nvSpPr>
        <p:spPr bwMode="auto">
          <a:xfrm>
            <a:off x="8386763" y="3819525"/>
            <a:ext cx="9525" cy="11113"/>
          </a:xfrm>
          <a:custGeom>
            <a:avLst/>
            <a:gdLst>
              <a:gd name="T0" fmla="*/ 2147483647 w 31"/>
              <a:gd name="T1" fmla="*/ 2147483647 h 36"/>
              <a:gd name="T2" fmla="*/ 2147483647 w 31"/>
              <a:gd name="T3" fmla="*/ 2147483647 h 36"/>
              <a:gd name="T4" fmla="*/ 0 w 31"/>
              <a:gd name="T5" fmla="*/ 2147483647 h 36"/>
              <a:gd name="T6" fmla="*/ 2147483647 w 31"/>
              <a:gd name="T7" fmla="*/ 2147483647 h 36"/>
              <a:gd name="T8" fmla="*/ 2147483647 w 31"/>
              <a:gd name="T9" fmla="*/ 0 h 36"/>
              <a:gd name="T10" fmla="*/ 2147483647 w 31"/>
              <a:gd name="T11" fmla="*/ 0 h 36"/>
              <a:gd name="T12" fmla="*/ 2147483647 w 31"/>
              <a:gd name="T13" fmla="*/ 2147483647 h 36"/>
              <a:gd name="T14" fmla="*/ 0 60000 65536"/>
              <a:gd name="T15" fmla="*/ 0 60000 65536"/>
              <a:gd name="T16" fmla="*/ 0 60000 65536"/>
              <a:gd name="T17" fmla="*/ 0 60000 65536"/>
              <a:gd name="T18" fmla="*/ 0 60000 65536"/>
              <a:gd name="T19" fmla="*/ 0 60000 65536"/>
              <a:gd name="T20" fmla="*/ 0 60000 65536"/>
              <a:gd name="T21" fmla="*/ 0 w 31"/>
              <a:gd name="T22" fmla="*/ 0 h 36"/>
              <a:gd name="T23" fmla="*/ 31 w 31"/>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6">
                <a:moveTo>
                  <a:pt x="31" y="5"/>
                </a:moveTo>
                <a:lnTo>
                  <a:pt x="25" y="36"/>
                </a:lnTo>
                <a:lnTo>
                  <a:pt x="0" y="31"/>
                </a:lnTo>
                <a:lnTo>
                  <a:pt x="4" y="31"/>
                </a:lnTo>
                <a:lnTo>
                  <a:pt x="7" y="0"/>
                </a:lnTo>
                <a:lnTo>
                  <a:pt x="11" y="0"/>
                </a:lnTo>
                <a:lnTo>
                  <a:pt x="31" y="5"/>
                </a:lnTo>
                <a:close/>
              </a:path>
            </a:pathLst>
          </a:custGeom>
          <a:solidFill>
            <a:srgbClr val="000000"/>
          </a:solidFill>
          <a:ln w="0">
            <a:solidFill>
              <a:srgbClr val="000000"/>
            </a:solidFill>
            <a:round/>
            <a:headEnd/>
            <a:tailEnd/>
          </a:ln>
        </p:spPr>
        <p:txBody>
          <a:bodyPr/>
          <a:lstStyle/>
          <a:p>
            <a:endParaRPr lang="en-US"/>
          </a:p>
        </p:txBody>
      </p:sp>
      <p:sp>
        <p:nvSpPr>
          <p:cNvPr id="178382" name="Freeform 1228"/>
          <p:cNvSpPr>
            <a:spLocks noChangeAspect="1"/>
          </p:cNvSpPr>
          <p:nvPr/>
        </p:nvSpPr>
        <p:spPr bwMode="auto">
          <a:xfrm>
            <a:off x="8378825" y="3817938"/>
            <a:ext cx="9525" cy="11112"/>
          </a:xfrm>
          <a:custGeom>
            <a:avLst/>
            <a:gdLst>
              <a:gd name="T0" fmla="*/ 2147483647 w 23"/>
              <a:gd name="T1" fmla="*/ 2147483647 h 33"/>
              <a:gd name="T2" fmla="*/ 2147483647 w 23"/>
              <a:gd name="T3" fmla="*/ 2147483647 h 33"/>
              <a:gd name="T4" fmla="*/ 0 w 23"/>
              <a:gd name="T5" fmla="*/ 2147483647 h 33"/>
              <a:gd name="T6" fmla="*/ 2147483647 w 23"/>
              <a:gd name="T7" fmla="*/ 0 h 33"/>
              <a:gd name="T8" fmla="*/ 2147483647 w 23"/>
              <a:gd name="T9" fmla="*/ 2147483647 h 33"/>
              <a:gd name="T10" fmla="*/ 0 60000 65536"/>
              <a:gd name="T11" fmla="*/ 0 60000 65536"/>
              <a:gd name="T12" fmla="*/ 0 60000 65536"/>
              <a:gd name="T13" fmla="*/ 0 60000 65536"/>
              <a:gd name="T14" fmla="*/ 0 60000 65536"/>
              <a:gd name="T15" fmla="*/ 0 w 23"/>
              <a:gd name="T16" fmla="*/ 0 h 33"/>
              <a:gd name="T17" fmla="*/ 23 w 23"/>
              <a:gd name="T18" fmla="*/ 33 h 33"/>
            </a:gdLst>
            <a:ahLst/>
            <a:cxnLst>
              <a:cxn ang="T10">
                <a:pos x="T0" y="T1"/>
              </a:cxn>
              <a:cxn ang="T11">
                <a:pos x="T2" y="T3"/>
              </a:cxn>
              <a:cxn ang="T12">
                <a:pos x="T4" y="T5"/>
              </a:cxn>
              <a:cxn ang="T13">
                <a:pos x="T6" y="T7"/>
              </a:cxn>
              <a:cxn ang="T14">
                <a:pos x="T8" y="T9"/>
              </a:cxn>
            </a:cxnLst>
            <a:rect l="T15" t="T16" r="T17" b="T18"/>
            <a:pathLst>
              <a:path w="23" h="33">
                <a:moveTo>
                  <a:pt x="23" y="2"/>
                </a:moveTo>
                <a:lnTo>
                  <a:pt x="20" y="33"/>
                </a:lnTo>
                <a:lnTo>
                  <a:pt x="0" y="31"/>
                </a:lnTo>
                <a:lnTo>
                  <a:pt x="2" y="0"/>
                </a:lnTo>
                <a:lnTo>
                  <a:pt x="23" y="2"/>
                </a:lnTo>
                <a:close/>
              </a:path>
            </a:pathLst>
          </a:custGeom>
          <a:solidFill>
            <a:srgbClr val="000000"/>
          </a:solidFill>
          <a:ln w="0">
            <a:solidFill>
              <a:srgbClr val="000000"/>
            </a:solidFill>
            <a:round/>
            <a:headEnd/>
            <a:tailEnd/>
          </a:ln>
        </p:spPr>
        <p:txBody>
          <a:bodyPr/>
          <a:lstStyle/>
          <a:p>
            <a:endParaRPr lang="en-US"/>
          </a:p>
        </p:txBody>
      </p:sp>
      <p:sp>
        <p:nvSpPr>
          <p:cNvPr id="178383" name="Freeform 1229"/>
          <p:cNvSpPr>
            <a:spLocks noChangeAspect="1"/>
          </p:cNvSpPr>
          <p:nvPr/>
        </p:nvSpPr>
        <p:spPr bwMode="auto">
          <a:xfrm>
            <a:off x="8375650" y="3822700"/>
            <a:ext cx="11113" cy="6350"/>
          </a:xfrm>
          <a:custGeom>
            <a:avLst/>
            <a:gdLst>
              <a:gd name="T0" fmla="*/ 2147483647 w 31"/>
              <a:gd name="T1" fmla="*/ 0 h 16"/>
              <a:gd name="T2" fmla="*/ 2147483647 w 31"/>
              <a:gd name="T3" fmla="*/ 0 h 16"/>
              <a:gd name="T4" fmla="*/ 2147483647 w 31"/>
              <a:gd name="T5" fmla="*/ 2147483647 h 16"/>
              <a:gd name="T6" fmla="*/ 2147483647 w 31"/>
              <a:gd name="T7" fmla="*/ 2147483647 h 16"/>
              <a:gd name="T8" fmla="*/ 2147483647 w 31"/>
              <a:gd name="T9" fmla="*/ 2147483647 h 16"/>
              <a:gd name="T10" fmla="*/ 2147483647 w 31"/>
              <a:gd name="T11" fmla="*/ 2147483647 h 16"/>
              <a:gd name="T12" fmla="*/ 2147483647 w 31"/>
              <a:gd name="T13" fmla="*/ 2147483647 h 16"/>
              <a:gd name="T14" fmla="*/ 2147483647 w 31"/>
              <a:gd name="T15" fmla="*/ 2147483647 h 16"/>
              <a:gd name="T16" fmla="*/ 2147483647 w 31"/>
              <a:gd name="T17" fmla="*/ 2147483647 h 16"/>
              <a:gd name="T18" fmla="*/ 2147483647 w 31"/>
              <a:gd name="T19" fmla="*/ 2147483647 h 16"/>
              <a:gd name="T20" fmla="*/ 2147483647 w 31"/>
              <a:gd name="T21" fmla="*/ 2147483647 h 16"/>
              <a:gd name="T22" fmla="*/ 2147483647 w 31"/>
              <a:gd name="T23" fmla="*/ 2147483647 h 16"/>
              <a:gd name="T24" fmla="*/ 2147483647 w 31"/>
              <a:gd name="T25" fmla="*/ 2147483647 h 16"/>
              <a:gd name="T26" fmla="*/ 2147483647 w 31"/>
              <a:gd name="T27" fmla="*/ 2147483647 h 16"/>
              <a:gd name="T28" fmla="*/ 2147483647 w 31"/>
              <a:gd name="T29" fmla="*/ 2147483647 h 16"/>
              <a:gd name="T30" fmla="*/ 2147483647 w 31"/>
              <a:gd name="T31" fmla="*/ 2147483647 h 16"/>
              <a:gd name="T32" fmla="*/ 2147483647 w 31"/>
              <a:gd name="T33" fmla="*/ 2147483647 h 16"/>
              <a:gd name="T34" fmla="*/ 2147483647 w 31"/>
              <a:gd name="T35" fmla="*/ 2147483647 h 16"/>
              <a:gd name="T36" fmla="*/ 0 w 31"/>
              <a:gd name="T37" fmla="*/ 2147483647 h 16"/>
              <a:gd name="T38" fmla="*/ 0 w 31"/>
              <a:gd name="T39" fmla="*/ 0 h 16"/>
              <a:gd name="T40" fmla="*/ 0 w 31"/>
              <a:gd name="T41" fmla="*/ 0 h 16"/>
              <a:gd name="T42" fmla="*/ 2147483647 w 31"/>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6"/>
              <a:gd name="T68" fmla="*/ 31 w 31"/>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6">
                <a:moveTo>
                  <a:pt x="31" y="0"/>
                </a:moveTo>
                <a:lnTo>
                  <a:pt x="31" y="0"/>
                </a:lnTo>
                <a:lnTo>
                  <a:pt x="31" y="2"/>
                </a:lnTo>
                <a:lnTo>
                  <a:pt x="30" y="5"/>
                </a:lnTo>
                <a:lnTo>
                  <a:pt x="29" y="7"/>
                </a:lnTo>
                <a:lnTo>
                  <a:pt x="27" y="10"/>
                </a:lnTo>
                <a:lnTo>
                  <a:pt x="25" y="12"/>
                </a:lnTo>
                <a:lnTo>
                  <a:pt x="23" y="14"/>
                </a:lnTo>
                <a:lnTo>
                  <a:pt x="21" y="15"/>
                </a:lnTo>
                <a:lnTo>
                  <a:pt x="18" y="16"/>
                </a:lnTo>
                <a:lnTo>
                  <a:pt x="16" y="16"/>
                </a:lnTo>
                <a:lnTo>
                  <a:pt x="14" y="16"/>
                </a:lnTo>
                <a:lnTo>
                  <a:pt x="11" y="15"/>
                </a:lnTo>
                <a:lnTo>
                  <a:pt x="8" y="14"/>
                </a:lnTo>
                <a:lnTo>
                  <a:pt x="6" y="12"/>
                </a:lnTo>
                <a:lnTo>
                  <a:pt x="4" y="10"/>
                </a:lnTo>
                <a:lnTo>
                  <a:pt x="2" y="7"/>
                </a:lnTo>
                <a:lnTo>
                  <a:pt x="1" y="5"/>
                </a:lnTo>
                <a:lnTo>
                  <a:pt x="0" y="2"/>
                </a:lnTo>
                <a:lnTo>
                  <a:pt x="0" y="0"/>
                </a:lnTo>
                <a:lnTo>
                  <a:pt x="31" y="0"/>
                </a:lnTo>
                <a:close/>
              </a:path>
            </a:pathLst>
          </a:custGeom>
          <a:solidFill>
            <a:srgbClr val="000000"/>
          </a:solidFill>
          <a:ln w="0">
            <a:solidFill>
              <a:srgbClr val="000000"/>
            </a:solidFill>
            <a:round/>
            <a:headEnd/>
            <a:tailEnd/>
          </a:ln>
        </p:spPr>
        <p:txBody>
          <a:bodyPr/>
          <a:lstStyle/>
          <a:p>
            <a:endParaRPr lang="en-US"/>
          </a:p>
        </p:txBody>
      </p:sp>
      <p:sp>
        <p:nvSpPr>
          <p:cNvPr id="178384" name="Freeform 1230"/>
          <p:cNvSpPr>
            <a:spLocks noChangeAspect="1"/>
          </p:cNvSpPr>
          <p:nvPr/>
        </p:nvSpPr>
        <p:spPr bwMode="auto">
          <a:xfrm>
            <a:off x="8375650" y="3814763"/>
            <a:ext cx="11113" cy="6350"/>
          </a:xfrm>
          <a:custGeom>
            <a:avLst/>
            <a:gdLst>
              <a:gd name="T0" fmla="*/ 0 w 31"/>
              <a:gd name="T1" fmla="*/ 2147483647 h 16"/>
              <a:gd name="T2" fmla="*/ 0 w 31"/>
              <a:gd name="T3" fmla="*/ 2147483647 h 16"/>
              <a:gd name="T4" fmla="*/ 0 w 31"/>
              <a:gd name="T5" fmla="*/ 2147483647 h 16"/>
              <a:gd name="T6" fmla="*/ 2147483647 w 31"/>
              <a:gd name="T7" fmla="*/ 2147483647 h 16"/>
              <a:gd name="T8" fmla="*/ 2147483647 w 31"/>
              <a:gd name="T9" fmla="*/ 2147483647 h 16"/>
              <a:gd name="T10" fmla="*/ 2147483647 w 31"/>
              <a:gd name="T11" fmla="*/ 2147483647 h 16"/>
              <a:gd name="T12" fmla="*/ 2147483647 w 31"/>
              <a:gd name="T13" fmla="*/ 2147483647 h 16"/>
              <a:gd name="T14" fmla="*/ 2147483647 w 31"/>
              <a:gd name="T15" fmla="*/ 2147483647 h 16"/>
              <a:gd name="T16" fmla="*/ 2147483647 w 31"/>
              <a:gd name="T17" fmla="*/ 2147483647 h 16"/>
              <a:gd name="T18" fmla="*/ 2147483647 w 31"/>
              <a:gd name="T19" fmla="*/ 0 h 16"/>
              <a:gd name="T20" fmla="*/ 2147483647 w 31"/>
              <a:gd name="T21" fmla="*/ 0 h 16"/>
              <a:gd name="T22" fmla="*/ 2147483647 w 31"/>
              <a:gd name="T23" fmla="*/ 0 h 16"/>
              <a:gd name="T24" fmla="*/ 2147483647 w 31"/>
              <a:gd name="T25" fmla="*/ 2147483647 h 16"/>
              <a:gd name="T26" fmla="*/ 2147483647 w 31"/>
              <a:gd name="T27" fmla="*/ 2147483647 h 16"/>
              <a:gd name="T28" fmla="*/ 2147483647 w 31"/>
              <a:gd name="T29" fmla="*/ 2147483647 h 16"/>
              <a:gd name="T30" fmla="*/ 2147483647 w 31"/>
              <a:gd name="T31" fmla="*/ 2147483647 h 16"/>
              <a:gd name="T32" fmla="*/ 2147483647 w 31"/>
              <a:gd name="T33" fmla="*/ 2147483647 h 16"/>
              <a:gd name="T34" fmla="*/ 2147483647 w 31"/>
              <a:gd name="T35" fmla="*/ 2147483647 h 16"/>
              <a:gd name="T36" fmla="*/ 2147483647 w 31"/>
              <a:gd name="T37" fmla="*/ 2147483647 h 16"/>
              <a:gd name="T38" fmla="*/ 2147483647 w 31"/>
              <a:gd name="T39" fmla="*/ 2147483647 h 16"/>
              <a:gd name="T40" fmla="*/ 2147483647 w 31"/>
              <a:gd name="T41" fmla="*/ 2147483647 h 16"/>
              <a:gd name="T42" fmla="*/ 0 w 31"/>
              <a:gd name="T43" fmla="*/ 2147483647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6"/>
              <a:gd name="T68" fmla="*/ 31 w 31"/>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6">
                <a:moveTo>
                  <a:pt x="0" y="16"/>
                </a:moveTo>
                <a:lnTo>
                  <a:pt x="0" y="16"/>
                </a:lnTo>
                <a:lnTo>
                  <a:pt x="0" y="14"/>
                </a:lnTo>
                <a:lnTo>
                  <a:pt x="1" y="11"/>
                </a:lnTo>
                <a:lnTo>
                  <a:pt x="2" y="9"/>
                </a:lnTo>
                <a:lnTo>
                  <a:pt x="4" y="7"/>
                </a:lnTo>
                <a:lnTo>
                  <a:pt x="6" y="5"/>
                </a:lnTo>
                <a:lnTo>
                  <a:pt x="8" y="2"/>
                </a:lnTo>
                <a:lnTo>
                  <a:pt x="11" y="1"/>
                </a:lnTo>
                <a:lnTo>
                  <a:pt x="14" y="0"/>
                </a:lnTo>
                <a:lnTo>
                  <a:pt x="16" y="0"/>
                </a:lnTo>
                <a:lnTo>
                  <a:pt x="18" y="0"/>
                </a:lnTo>
                <a:lnTo>
                  <a:pt x="21" y="1"/>
                </a:lnTo>
                <a:lnTo>
                  <a:pt x="23" y="2"/>
                </a:lnTo>
                <a:lnTo>
                  <a:pt x="25" y="5"/>
                </a:lnTo>
                <a:lnTo>
                  <a:pt x="27" y="7"/>
                </a:lnTo>
                <a:lnTo>
                  <a:pt x="29" y="9"/>
                </a:lnTo>
                <a:lnTo>
                  <a:pt x="30" y="11"/>
                </a:lnTo>
                <a:lnTo>
                  <a:pt x="31" y="14"/>
                </a:lnTo>
                <a:lnTo>
                  <a:pt x="31" y="16"/>
                </a:lnTo>
                <a:lnTo>
                  <a:pt x="0" y="16"/>
                </a:lnTo>
                <a:close/>
              </a:path>
            </a:pathLst>
          </a:custGeom>
          <a:solidFill>
            <a:srgbClr val="000000"/>
          </a:solidFill>
          <a:ln w="0">
            <a:solidFill>
              <a:srgbClr val="000000"/>
            </a:solidFill>
            <a:round/>
            <a:headEnd/>
            <a:tailEnd/>
          </a:ln>
        </p:spPr>
        <p:txBody>
          <a:bodyPr/>
          <a:lstStyle/>
          <a:p>
            <a:endParaRPr lang="en-US"/>
          </a:p>
        </p:txBody>
      </p:sp>
      <p:sp>
        <p:nvSpPr>
          <p:cNvPr id="178385" name="Freeform 1231"/>
          <p:cNvSpPr>
            <a:spLocks noChangeAspect="1"/>
          </p:cNvSpPr>
          <p:nvPr/>
        </p:nvSpPr>
        <p:spPr bwMode="auto">
          <a:xfrm>
            <a:off x="8375650" y="3822700"/>
            <a:ext cx="11113" cy="3175"/>
          </a:xfrm>
          <a:custGeom>
            <a:avLst/>
            <a:gdLst>
              <a:gd name="T0" fmla="*/ 2147483647 w 31"/>
              <a:gd name="T1" fmla="*/ 2147483647 h 2"/>
              <a:gd name="T2" fmla="*/ 0 w 31"/>
              <a:gd name="T3" fmla="*/ 2147483647 h 2"/>
              <a:gd name="T4" fmla="*/ 0 w 31"/>
              <a:gd name="T5" fmla="*/ 0 h 2"/>
              <a:gd name="T6" fmla="*/ 0 w 31"/>
              <a:gd name="T7" fmla="*/ 0 h 2"/>
              <a:gd name="T8" fmla="*/ 2147483647 w 31"/>
              <a:gd name="T9" fmla="*/ 0 h 2"/>
              <a:gd name="T10" fmla="*/ 2147483647 w 31"/>
              <a:gd name="T11" fmla="*/ 0 h 2"/>
              <a:gd name="T12" fmla="*/ 2147483647 w 31"/>
              <a:gd name="T13" fmla="*/ 2147483647 h 2"/>
              <a:gd name="T14" fmla="*/ 0 60000 65536"/>
              <a:gd name="T15" fmla="*/ 0 60000 65536"/>
              <a:gd name="T16" fmla="*/ 0 60000 65536"/>
              <a:gd name="T17" fmla="*/ 0 60000 65536"/>
              <a:gd name="T18" fmla="*/ 0 60000 65536"/>
              <a:gd name="T19" fmla="*/ 0 60000 65536"/>
              <a:gd name="T20" fmla="*/ 0 60000 65536"/>
              <a:gd name="T21" fmla="*/ 0 w 31"/>
              <a:gd name="T22" fmla="*/ 0 h 2"/>
              <a:gd name="T23" fmla="*/ 31 w 3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
                <a:moveTo>
                  <a:pt x="31" y="2"/>
                </a:moveTo>
                <a:lnTo>
                  <a:pt x="0" y="2"/>
                </a:lnTo>
                <a:lnTo>
                  <a:pt x="0" y="0"/>
                </a:lnTo>
                <a:lnTo>
                  <a:pt x="31" y="0"/>
                </a:lnTo>
                <a:lnTo>
                  <a:pt x="31" y="2"/>
                </a:lnTo>
                <a:close/>
              </a:path>
            </a:pathLst>
          </a:custGeom>
          <a:solidFill>
            <a:srgbClr val="000000"/>
          </a:solidFill>
          <a:ln w="0">
            <a:solidFill>
              <a:srgbClr val="000000"/>
            </a:solidFill>
            <a:round/>
            <a:headEnd/>
            <a:tailEnd/>
          </a:ln>
        </p:spPr>
        <p:txBody>
          <a:bodyPr/>
          <a:lstStyle/>
          <a:p>
            <a:endParaRPr lang="en-US"/>
          </a:p>
        </p:txBody>
      </p:sp>
      <p:sp>
        <p:nvSpPr>
          <p:cNvPr id="178386" name="Freeform 1232"/>
          <p:cNvSpPr>
            <a:spLocks noChangeAspect="1"/>
          </p:cNvSpPr>
          <p:nvPr/>
        </p:nvSpPr>
        <p:spPr bwMode="auto">
          <a:xfrm>
            <a:off x="8375650" y="3822700"/>
            <a:ext cx="11113" cy="3175"/>
          </a:xfrm>
          <a:custGeom>
            <a:avLst/>
            <a:gdLst>
              <a:gd name="T0" fmla="*/ 2147483647 w 31"/>
              <a:gd name="T1" fmla="*/ 2147483647 h 1"/>
              <a:gd name="T2" fmla="*/ 0 w 31"/>
              <a:gd name="T3" fmla="*/ 2147483647 h 1"/>
              <a:gd name="T4" fmla="*/ 0 w 31"/>
              <a:gd name="T5" fmla="*/ 0 h 1"/>
              <a:gd name="T6" fmla="*/ 0 w 31"/>
              <a:gd name="T7" fmla="*/ 0 h 1"/>
              <a:gd name="T8" fmla="*/ 2147483647 w 31"/>
              <a:gd name="T9" fmla="*/ 0 h 1"/>
              <a:gd name="T10" fmla="*/ 2147483647 w 31"/>
              <a:gd name="T11" fmla="*/ 0 h 1"/>
              <a:gd name="T12" fmla="*/ 2147483647 w 31"/>
              <a:gd name="T13" fmla="*/ 2147483647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31" y="1"/>
                </a:moveTo>
                <a:lnTo>
                  <a:pt x="0" y="1"/>
                </a:lnTo>
                <a:lnTo>
                  <a:pt x="0" y="0"/>
                </a:lnTo>
                <a:lnTo>
                  <a:pt x="31" y="0"/>
                </a:lnTo>
                <a:lnTo>
                  <a:pt x="31" y="1"/>
                </a:lnTo>
                <a:close/>
              </a:path>
            </a:pathLst>
          </a:custGeom>
          <a:solidFill>
            <a:srgbClr val="000000"/>
          </a:solidFill>
          <a:ln w="0">
            <a:solidFill>
              <a:srgbClr val="000000"/>
            </a:solidFill>
            <a:round/>
            <a:headEnd/>
            <a:tailEnd/>
          </a:ln>
        </p:spPr>
        <p:txBody>
          <a:bodyPr/>
          <a:lstStyle/>
          <a:p>
            <a:endParaRPr lang="en-US"/>
          </a:p>
        </p:txBody>
      </p:sp>
      <p:sp>
        <p:nvSpPr>
          <p:cNvPr id="178387" name="Freeform 1233"/>
          <p:cNvSpPr>
            <a:spLocks noChangeAspect="1"/>
          </p:cNvSpPr>
          <p:nvPr/>
        </p:nvSpPr>
        <p:spPr bwMode="auto">
          <a:xfrm>
            <a:off x="8375650" y="3821113"/>
            <a:ext cx="11113" cy="1587"/>
          </a:xfrm>
          <a:custGeom>
            <a:avLst/>
            <a:gdLst>
              <a:gd name="T0" fmla="*/ 2147483647 w 31"/>
              <a:gd name="T1" fmla="*/ 2147483647 h 1"/>
              <a:gd name="T2" fmla="*/ 0 w 31"/>
              <a:gd name="T3" fmla="*/ 2147483647 h 1"/>
              <a:gd name="T4" fmla="*/ 0 w 31"/>
              <a:gd name="T5" fmla="*/ 0 h 1"/>
              <a:gd name="T6" fmla="*/ 0 w 31"/>
              <a:gd name="T7" fmla="*/ 0 h 1"/>
              <a:gd name="T8" fmla="*/ 2147483647 w 31"/>
              <a:gd name="T9" fmla="*/ 0 h 1"/>
              <a:gd name="T10" fmla="*/ 2147483647 w 31"/>
              <a:gd name="T11" fmla="*/ 0 h 1"/>
              <a:gd name="T12" fmla="*/ 2147483647 w 31"/>
              <a:gd name="T13" fmla="*/ 2147483647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31" y="1"/>
                </a:moveTo>
                <a:lnTo>
                  <a:pt x="0" y="1"/>
                </a:lnTo>
                <a:lnTo>
                  <a:pt x="0" y="0"/>
                </a:lnTo>
                <a:lnTo>
                  <a:pt x="31" y="0"/>
                </a:lnTo>
                <a:lnTo>
                  <a:pt x="31" y="1"/>
                </a:lnTo>
                <a:close/>
              </a:path>
            </a:pathLst>
          </a:custGeom>
          <a:solidFill>
            <a:srgbClr val="000000"/>
          </a:solidFill>
          <a:ln w="0">
            <a:solidFill>
              <a:srgbClr val="000000"/>
            </a:solidFill>
            <a:round/>
            <a:headEnd/>
            <a:tailEnd/>
          </a:ln>
        </p:spPr>
        <p:txBody>
          <a:bodyPr/>
          <a:lstStyle/>
          <a:p>
            <a:endParaRPr lang="en-US"/>
          </a:p>
        </p:txBody>
      </p:sp>
      <p:sp>
        <p:nvSpPr>
          <p:cNvPr id="178388" name="Freeform 1234"/>
          <p:cNvSpPr>
            <a:spLocks noChangeAspect="1"/>
          </p:cNvSpPr>
          <p:nvPr/>
        </p:nvSpPr>
        <p:spPr bwMode="auto">
          <a:xfrm>
            <a:off x="8375650" y="3821113"/>
            <a:ext cx="11113" cy="1587"/>
          </a:xfrm>
          <a:custGeom>
            <a:avLst/>
            <a:gdLst>
              <a:gd name="T0" fmla="*/ 2147483647 w 31"/>
              <a:gd name="T1" fmla="*/ 2147483647 h 1"/>
              <a:gd name="T2" fmla="*/ 0 w 31"/>
              <a:gd name="T3" fmla="*/ 2147483647 h 1"/>
              <a:gd name="T4" fmla="*/ 0 w 31"/>
              <a:gd name="T5" fmla="*/ 0 h 1"/>
              <a:gd name="T6" fmla="*/ 0 w 31"/>
              <a:gd name="T7" fmla="*/ 0 h 1"/>
              <a:gd name="T8" fmla="*/ 2147483647 w 31"/>
              <a:gd name="T9" fmla="*/ 0 h 1"/>
              <a:gd name="T10" fmla="*/ 2147483647 w 31"/>
              <a:gd name="T11" fmla="*/ 0 h 1"/>
              <a:gd name="T12" fmla="*/ 2147483647 w 31"/>
              <a:gd name="T13" fmla="*/ 2147483647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31" y="1"/>
                </a:moveTo>
                <a:lnTo>
                  <a:pt x="0" y="1"/>
                </a:lnTo>
                <a:lnTo>
                  <a:pt x="0" y="0"/>
                </a:lnTo>
                <a:lnTo>
                  <a:pt x="31" y="0"/>
                </a:lnTo>
                <a:lnTo>
                  <a:pt x="31" y="1"/>
                </a:lnTo>
                <a:close/>
              </a:path>
            </a:pathLst>
          </a:custGeom>
          <a:solidFill>
            <a:srgbClr val="000000"/>
          </a:solidFill>
          <a:ln w="0">
            <a:solidFill>
              <a:srgbClr val="000000"/>
            </a:solidFill>
            <a:round/>
            <a:headEnd/>
            <a:tailEnd/>
          </a:ln>
        </p:spPr>
        <p:txBody>
          <a:bodyPr/>
          <a:lstStyle/>
          <a:p>
            <a:endParaRPr lang="en-US"/>
          </a:p>
        </p:txBody>
      </p:sp>
      <p:sp>
        <p:nvSpPr>
          <p:cNvPr id="178389" name="Freeform 1235"/>
          <p:cNvSpPr>
            <a:spLocks noChangeAspect="1"/>
          </p:cNvSpPr>
          <p:nvPr/>
        </p:nvSpPr>
        <p:spPr bwMode="auto">
          <a:xfrm>
            <a:off x="8375650" y="3821113"/>
            <a:ext cx="11113" cy="1587"/>
          </a:xfrm>
          <a:custGeom>
            <a:avLst/>
            <a:gdLst>
              <a:gd name="T0" fmla="*/ 2147483647 w 31"/>
              <a:gd name="T1" fmla="*/ 2147483647 h 1"/>
              <a:gd name="T2" fmla="*/ 0 w 31"/>
              <a:gd name="T3" fmla="*/ 2147483647 h 1"/>
              <a:gd name="T4" fmla="*/ 0 w 31"/>
              <a:gd name="T5" fmla="*/ 0 h 1"/>
              <a:gd name="T6" fmla="*/ 0 w 31"/>
              <a:gd name="T7" fmla="*/ 0 h 1"/>
              <a:gd name="T8" fmla="*/ 2147483647 w 31"/>
              <a:gd name="T9" fmla="*/ 0 h 1"/>
              <a:gd name="T10" fmla="*/ 2147483647 w 31"/>
              <a:gd name="T11" fmla="*/ 0 h 1"/>
              <a:gd name="T12" fmla="*/ 2147483647 w 31"/>
              <a:gd name="T13" fmla="*/ 2147483647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31" y="1"/>
                </a:moveTo>
                <a:lnTo>
                  <a:pt x="0" y="1"/>
                </a:lnTo>
                <a:lnTo>
                  <a:pt x="0" y="0"/>
                </a:lnTo>
                <a:lnTo>
                  <a:pt x="31" y="0"/>
                </a:lnTo>
                <a:lnTo>
                  <a:pt x="31" y="1"/>
                </a:lnTo>
                <a:close/>
              </a:path>
            </a:pathLst>
          </a:custGeom>
          <a:solidFill>
            <a:srgbClr val="000000"/>
          </a:solidFill>
          <a:ln w="0">
            <a:solidFill>
              <a:srgbClr val="000000"/>
            </a:solidFill>
            <a:round/>
            <a:headEnd/>
            <a:tailEnd/>
          </a:ln>
        </p:spPr>
        <p:txBody>
          <a:bodyPr/>
          <a:lstStyle/>
          <a:p>
            <a:endParaRPr lang="en-US"/>
          </a:p>
        </p:txBody>
      </p:sp>
      <p:sp>
        <p:nvSpPr>
          <p:cNvPr id="178390" name="Rectangle 1236"/>
          <p:cNvSpPr>
            <a:spLocks noChangeAspect="1" noChangeArrowheads="1"/>
          </p:cNvSpPr>
          <p:nvPr/>
        </p:nvSpPr>
        <p:spPr bwMode="auto">
          <a:xfrm>
            <a:off x="8375650" y="3821113"/>
            <a:ext cx="11113" cy="1587"/>
          </a:xfrm>
          <a:prstGeom prst="rect">
            <a:avLst/>
          </a:prstGeom>
          <a:solidFill>
            <a:srgbClr val="000000"/>
          </a:solidFill>
          <a:ln w="0">
            <a:solidFill>
              <a:srgbClr val="000000"/>
            </a:solidFill>
            <a:miter lim="800000"/>
            <a:headEnd/>
            <a:tailEnd/>
          </a:ln>
        </p:spPr>
        <p:txBody>
          <a:bodyPr/>
          <a:lstStyle/>
          <a:p>
            <a:endParaRPr lang="en-US"/>
          </a:p>
        </p:txBody>
      </p:sp>
      <p:sp>
        <p:nvSpPr>
          <p:cNvPr id="178391" name="Freeform 1237"/>
          <p:cNvSpPr>
            <a:spLocks noChangeAspect="1"/>
          </p:cNvSpPr>
          <p:nvPr/>
        </p:nvSpPr>
        <p:spPr bwMode="auto">
          <a:xfrm>
            <a:off x="8378825" y="3814763"/>
            <a:ext cx="7938" cy="11112"/>
          </a:xfrm>
          <a:custGeom>
            <a:avLst/>
            <a:gdLst>
              <a:gd name="T0" fmla="*/ 0 w 15"/>
              <a:gd name="T1" fmla="*/ 0 h 32"/>
              <a:gd name="T2" fmla="*/ 0 w 15"/>
              <a:gd name="T3" fmla="*/ 0 h 32"/>
              <a:gd name="T4" fmla="*/ 2147483647 w 15"/>
              <a:gd name="T5" fmla="*/ 0 h 32"/>
              <a:gd name="T6" fmla="*/ 2147483647 w 15"/>
              <a:gd name="T7" fmla="*/ 2147483647 h 32"/>
              <a:gd name="T8" fmla="*/ 2147483647 w 15"/>
              <a:gd name="T9" fmla="*/ 2147483647 h 32"/>
              <a:gd name="T10" fmla="*/ 2147483647 w 15"/>
              <a:gd name="T11" fmla="*/ 2147483647 h 32"/>
              <a:gd name="T12" fmla="*/ 2147483647 w 15"/>
              <a:gd name="T13" fmla="*/ 2147483647 h 32"/>
              <a:gd name="T14" fmla="*/ 2147483647 w 15"/>
              <a:gd name="T15" fmla="*/ 2147483647 h 32"/>
              <a:gd name="T16" fmla="*/ 2147483647 w 15"/>
              <a:gd name="T17" fmla="*/ 2147483647 h 32"/>
              <a:gd name="T18" fmla="*/ 2147483647 w 15"/>
              <a:gd name="T19" fmla="*/ 2147483647 h 32"/>
              <a:gd name="T20" fmla="*/ 2147483647 w 15"/>
              <a:gd name="T21" fmla="*/ 2147483647 h 32"/>
              <a:gd name="T22" fmla="*/ 2147483647 w 15"/>
              <a:gd name="T23" fmla="*/ 2147483647 h 32"/>
              <a:gd name="T24" fmla="*/ 2147483647 w 15"/>
              <a:gd name="T25" fmla="*/ 2147483647 h 32"/>
              <a:gd name="T26" fmla="*/ 2147483647 w 15"/>
              <a:gd name="T27" fmla="*/ 2147483647 h 32"/>
              <a:gd name="T28" fmla="*/ 2147483647 w 15"/>
              <a:gd name="T29" fmla="*/ 2147483647 h 32"/>
              <a:gd name="T30" fmla="*/ 2147483647 w 15"/>
              <a:gd name="T31" fmla="*/ 2147483647 h 32"/>
              <a:gd name="T32" fmla="*/ 2147483647 w 15"/>
              <a:gd name="T33" fmla="*/ 2147483647 h 32"/>
              <a:gd name="T34" fmla="*/ 2147483647 w 15"/>
              <a:gd name="T35" fmla="*/ 2147483647 h 32"/>
              <a:gd name="T36" fmla="*/ 2147483647 w 15"/>
              <a:gd name="T37" fmla="*/ 2147483647 h 32"/>
              <a:gd name="T38" fmla="*/ 0 w 15"/>
              <a:gd name="T39" fmla="*/ 2147483647 h 32"/>
              <a:gd name="T40" fmla="*/ 0 w 15"/>
              <a:gd name="T41" fmla="*/ 2147483647 h 32"/>
              <a:gd name="T42" fmla="*/ 0 w 15"/>
              <a:gd name="T43" fmla="*/ 0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2"/>
              <a:gd name="T68" fmla="*/ 15 w 15"/>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2">
                <a:moveTo>
                  <a:pt x="0" y="0"/>
                </a:moveTo>
                <a:lnTo>
                  <a:pt x="0" y="0"/>
                </a:lnTo>
                <a:lnTo>
                  <a:pt x="2" y="0"/>
                </a:lnTo>
                <a:lnTo>
                  <a:pt x="5" y="1"/>
                </a:lnTo>
                <a:lnTo>
                  <a:pt x="7" y="2"/>
                </a:lnTo>
                <a:lnTo>
                  <a:pt x="9" y="5"/>
                </a:lnTo>
                <a:lnTo>
                  <a:pt x="11" y="7"/>
                </a:lnTo>
                <a:lnTo>
                  <a:pt x="13" y="9"/>
                </a:lnTo>
                <a:lnTo>
                  <a:pt x="14" y="11"/>
                </a:lnTo>
                <a:lnTo>
                  <a:pt x="15" y="14"/>
                </a:lnTo>
                <a:lnTo>
                  <a:pt x="15" y="16"/>
                </a:lnTo>
                <a:lnTo>
                  <a:pt x="15" y="18"/>
                </a:lnTo>
                <a:lnTo>
                  <a:pt x="14" y="21"/>
                </a:lnTo>
                <a:lnTo>
                  <a:pt x="13" y="23"/>
                </a:lnTo>
                <a:lnTo>
                  <a:pt x="11" y="25"/>
                </a:lnTo>
                <a:lnTo>
                  <a:pt x="9" y="27"/>
                </a:lnTo>
                <a:lnTo>
                  <a:pt x="7" y="29"/>
                </a:lnTo>
                <a:lnTo>
                  <a:pt x="5" y="30"/>
                </a:lnTo>
                <a:lnTo>
                  <a:pt x="2" y="32"/>
                </a:lnTo>
                <a:lnTo>
                  <a:pt x="0" y="32"/>
                </a:lnTo>
                <a:lnTo>
                  <a:pt x="0" y="0"/>
                </a:lnTo>
                <a:close/>
              </a:path>
            </a:pathLst>
          </a:custGeom>
          <a:solidFill>
            <a:srgbClr val="000000"/>
          </a:solidFill>
          <a:ln w="0">
            <a:solidFill>
              <a:srgbClr val="000000"/>
            </a:solidFill>
            <a:round/>
            <a:headEnd/>
            <a:tailEnd/>
          </a:ln>
        </p:spPr>
        <p:txBody>
          <a:bodyPr/>
          <a:lstStyle/>
          <a:p>
            <a:endParaRPr lang="en-US"/>
          </a:p>
        </p:txBody>
      </p:sp>
      <p:sp>
        <p:nvSpPr>
          <p:cNvPr id="178392" name="Freeform 1238"/>
          <p:cNvSpPr>
            <a:spLocks noChangeAspect="1"/>
          </p:cNvSpPr>
          <p:nvPr/>
        </p:nvSpPr>
        <p:spPr bwMode="auto">
          <a:xfrm>
            <a:off x="8367713" y="3814763"/>
            <a:ext cx="6350" cy="11112"/>
          </a:xfrm>
          <a:custGeom>
            <a:avLst/>
            <a:gdLst>
              <a:gd name="T0" fmla="*/ 2147483647 w 16"/>
              <a:gd name="T1" fmla="*/ 2147483647 h 32"/>
              <a:gd name="T2" fmla="*/ 2147483647 w 16"/>
              <a:gd name="T3" fmla="*/ 2147483647 h 32"/>
              <a:gd name="T4" fmla="*/ 2147483647 w 16"/>
              <a:gd name="T5" fmla="*/ 2147483647 h 32"/>
              <a:gd name="T6" fmla="*/ 2147483647 w 16"/>
              <a:gd name="T7" fmla="*/ 2147483647 h 32"/>
              <a:gd name="T8" fmla="*/ 2147483647 w 16"/>
              <a:gd name="T9" fmla="*/ 2147483647 h 32"/>
              <a:gd name="T10" fmla="*/ 2147483647 w 16"/>
              <a:gd name="T11" fmla="*/ 2147483647 h 32"/>
              <a:gd name="T12" fmla="*/ 2147483647 w 16"/>
              <a:gd name="T13" fmla="*/ 2147483647 h 32"/>
              <a:gd name="T14" fmla="*/ 2147483647 w 16"/>
              <a:gd name="T15" fmla="*/ 2147483647 h 32"/>
              <a:gd name="T16" fmla="*/ 2147483647 w 16"/>
              <a:gd name="T17" fmla="*/ 2147483647 h 32"/>
              <a:gd name="T18" fmla="*/ 0 w 16"/>
              <a:gd name="T19" fmla="*/ 2147483647 h 32"/>
              <a:gd name="T20" fmla="*/ 0 w 16"/>
              <a:gd name="T21" fmla="*/ 2147483647 h 32"/>
              <a:gd name="T22" fmla="*/ 0 w 16"/>
              <a:gd name="T23" fmla="*/ 2147483647 h 32"/>
              <a:gd name="T24" fmla="*/ 2147483647 w 16"/>
              <a:gd name="T25" fmla="*/ 2147483647 h 32"/>
              <a:gd name="T26" fmla="*/ 2147483647 w 16"/>
              <a:gd name="T27" fmla="*/ 2147483647 h 32"/>
              <a:gd name="T28" fmla="*/ 2147483647 w 16"/>
              <a:gd name="T29" fmla="*/ 2147483647 h 32"/>
              <a:gd name="T30" fmla="*/ 2147483647 w 16"/>
              <a:gd name="T31" fmla="*/ 2147483647 h 32"/>
              <a:gd name="T32" fmla="*/ 2147483647 w 16"/>
              <a:gd name="T33" fmla="*/ 2147483647 h 32"/>
              <a:gd name="T34" fmla="*/ 2147483647 w 16"/>
              <a:gd name="T35" fmla="*/ 2147483647 h 32"/>
              <a:gd name="T36" fmla="*/ 2147483647 w 16"/>
              <a:gd name="T37" fmla="*/ 0 h 32"/>
              <a:gd name="T38" fmla="*/ 2147483647 w 16"/>
              <a:gd name="T39" fmla="*/ 0 h 32"/>
              <a:gd name="T40" fmla="*/ 2147483647 w 16"/>
              <a:gd name="T41" fmla="*/ 0 h 32"/>
              <a:gd name="T42" fmla="*/ 2147483647 w 16"/>
              <a:gd name="T43" fmla="*/ 2147483647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2"/>
              <a:gd name="T68" fmla="*/ 16 w 16"/>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2">
                <a:moveTo>
                  <a:pt x="16" y="32"/>
                </a:moveTo>
                <a:lnTo>
                  <a:pt x="16" y="32"/>
                </a:lnTo>
                <a:lnTo>
                  <a:pt x="14" y="32"/>
                </a:lnTo>
                <a:lnTo>
                  <a:pt x="11" y="30"/>
                </a:lnTo>
                <a:lnTo>
                  <a:pt x="9" y="29"/>
                </a:lnTo>
                <a:lnTo>
                  <a:pt x="7" y="27"/>
                </a:lnTo>
                <a:lnTo>
                  <a:pt x="5" y="25"/>
                </a:lnTo>
                <a:lnTo>
                  <a:pt x="2" y="23"/>
                </a:lnTo>
                <a:lnTo>
                  <a:pt x="1" y="21"/>
                </a:lnTo>
                <a:lnTo>
                  <a:pt x="0" y="18"/>
                </a:lnTo>
                <a:lnTo>
                  <a:pt x="0" y="16"/>
                </a:lnTo>
                <a:lnTo>
                  <a:pt x="0" y="14"/>
                </a:lnTo>
                <a:lnTo>
                  <a:pt x="1" y="11"/>
                </a:lnTo>
                <a:lnTo>
                  <a:pt x="2" y="9"/>
                </a:lnTo>
                <a:lnTo>
                  <a:pt x="5" y="7"/>
                </a:lnTo>
                <a:lnTo>
                  <a:pt x="7" y="5"/>
                </a:lnTo>
                <a:lnTo>
                  <a:pt x="9" y="2"/>
                </a:lnTo>
                <a:lnTo>
                  <a:pt x="11" y="1"/>
                </a:lnTo>
                <a:lnTo>
                  <a:pt x="14" y="0"/>
                </a:lnTo>
                <a:lnTo>
                  <a:pt x="16" y="0"/>
                </a:lnTo>
                <a:lnTo>
                  <a:pt x="16" y="32"/>
                </a:lnTo>
                <a:close/>
              </a:path>
            </a:pathLst>
          </a:custGeom>
          <a:solidFill>
            <a:srgbClr val="000000"/>
          </a:solidFill>
          <a:ln w="0">
            <a:solidFill>
              <a:srgbClr val="000000"/>
            </a:solidFill>
            <a:round/>
            <a:headEnd/>
            <a:tailEnd/>
          </a:ln>
        </p:spPr>
        <p:txBody>
          <a:bodyPr/>
          <a:lstStyle/>
          <a:p>
            <a:endParaRPr lang="en-US"/>
          </a:p>
        </p:txBody>
      </p:sp>
      <p:sp>
        <p:nvSpPr>
          <p:cNvPr id="178393" name="Freeform 1239"/>
          <p:cNvSpPr>
            <a:spLocks noChangeAspect="1"/>
          </p:cNvSpPr>
          <p:nvPr/>
        </p:nvSpPr>
        <p:spPr bwMode="auto">
          <a:xfrm>
            <a:off x="8378825" y="3814763"/>
            <a:ext cx="3175" cy="11112"/>
          </a:xfrm>
          <a:custGeom>
            <a:avLst/>
            <a:gdLst>
              <a:gd name="T0" fmla="*/ 2147483647 w 3"/>
              <a:gd name="T1" fmla="*/ 0 h 32"/>
              <a:gd name="T2" fmla="*/ 2147483647 w 3"/>
              <a:gd name="T3" fmla="*/ 2147483647 h 32"/>
              <a:gd name="T4" fmla="*/ 0 w 3"/>
              <a:gd name="T5" fmla="*/ 2147483647 h 32"/>
              <a:gd name="T6" fmla="*/ 0 w 3"/>
              <a:gd name="T7" fmla="*/ 2147483647 h 32"/>
              <a:gd name="T8" fmla="*/ 0 w 3"/>
              <a:gd name="T9" fmla="*/ 0 h 32"/>
              <a:gd name="T10" fmla="*/ 0 w 3"/>
              <a:gd name="T11" fmla="*/ 0 h 32"/>
              <a:gd name="T12" fmla="*/ 2147483647 w 3"/>
              <a:gd name="T13" fmla="*/ 0 h 32"/>
              <a:gd name="T14" fmla="*/ 0 60000 65536"/>
              <a:gd name="T15" fmla="*/ 0 60000 65536"/>
              <a:gd name="T16" fmla="*/ 0 60000 65536"/>
              <a:gd name="T17" fmla="*/ 0 60000 65536"/>
              <a:gd name="T18" fmla="*/ 0 60000 65536"/>
              <a:gd name="T19" fmla="*/ 0 60000 65536"/>
              <a:gd name="T20" fmla="*/ 0 60000 65536"/>
              <a:gd name="T21" fmla="*/ 0 w 3"/>
              <a:gd name="T22" fmla="*/ 0 h 32"/>
              <a:gd name="T23" fmla="*/ 3 w 3"/>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2">
                <a:moveTo>
                  <a:pt x="3" y="0"/>
                </a:moveTo>
                <a:lnTo>
                  <a:pt x="3" y="32"/>
                </a:lnTo>
                <a:lnTo>
                  <a:pt x="0" y="32"/>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178394" name="Freeform 1240"/>
          <p:cNvSpPr>
            <a:spLocks noChangeAspect="1"/>
          </p:cNvSpPr>
          <p:nvPr/>
        </p:nvSpPr>
        <p:spPr bwMode="auto">
          <a:xfrm>
            <a:off x="8377238" y="3814763"/>
            <a:ext cx="1587" cy="11112"/>
          </a:xfrm>
          <a:custGeom>
            <a:avLst/>
            <a:gdLst>
              <a:gd name="T0" fmla="*/ 2147483647 w 4"/>
              <a:gd name="T1" fmla="*/ 0 h 32"/>
              <a:gd name="T2" fmla="*/ 2147483647 w 4"/>
              <a:gd name="T3" fmla="*/ 2147483647 h 32"/>
              <a:gd name="T4" fmla="*/ 0 w 4"/>
              <a:gd name="T5" fmla="*/ 2147483647 h 32"/>
              <a:gd name="T6" fmla="*/ 0 w 4"/>
              <a:gd name="T7" fmla="*/ 2147483647 h 32"/>
              <a:gd name="T8" fmla="*/ 0 w 4"/>
              <a:gd name="T9" fmla="*/ 0 h 32"/>
              <a:gd name="T10" fmla="*/ 0 w 4"/>
              <a:gd name="T11" fmla="*/ 0 h 32"/>
              <a:gd name="T12" fmla="*/ 2147483647 w 4"/>
              <a:gd name="T13" fmla="*/ 0 h 32"/>
              <a:gd name="T14" fmla="*/ 0 60000 65536"/>
              <a:gd name="T15" fmla="*/ 0 60000 65536"/>
              <a:gd name="T16" fmla="*/ 0 60000 65536"/>
              <a:gd name="T17" fmla="*/ 0 60000 65536"/>
              <a:gd name="T18" fmla="*/ 0 60000 65536"/>
              <a:gd name="T19" fmla="*/ 0 60000 65536"/>
              <a:gd name="T20" fmla="*/ 0 60000 65536"/>
              <a:gd name="T21" fmla="*/ 0 w 4"/>
              <a:gd name="T22" fmla="*/ 0 h 32"/>
              <a:gd name="T23" fmla="*/ 4 w 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2">
                <a:moveTo>
                  <a:pt x="4" y="0"/>
                </a:moveTo>
                <a:lnTo>
                  <a:pt x="4" y="32"/>
                </a:lnTo>
                <a:lnTo>
                  <a:pt x="0" y="32"/>
                </a:lnTo>
                <a:lnTo>
                  <a:pt x="0" y="0"/>
                </a:lnTo>
                <a:lnTo>
                  <a:pt x="4" y="0"/>
                </a:lnTo>
                <a:close/>
              </a:path>
            </a:pathLst>
          </a:custGeom>
          <a:solidFill>
            <a:srgbClr val="000000"/>
          </a:solidFill>
          <a:ln w="0">
            <a:solidFill>
              <a:srgbClr val="000000"/>
            </a:solidFill>
            <a:round/>
            <a:headEnd/>
            <a:tailEnd/>
          </a:ln>
        </p:spPr>
        <p:txBody>
          <a:bodyPr/>
          <a:lstStyle/>
          <a:p>
            <a:endParaRPr lang="en-US"/>
          </a:p>
        </p:txBody>
      </p:sp>
      <p:sp>
        <p:nvSpPr>
          <p:cNvPr id="178395" name="Freeform 1241"/>
          <p:cNvSpPr>
            <a:spLocks noChangeAspect="1"/>
          </p:cNvSpPr>
          <p:nvPr/>
        </p:nvSpPr>
        <p:spPr bwMode="auto">
          <a:xfrm>
            <a:off x="8377238" y="3814763"/>
            <a:ext cx="1587" cy="11112"/>
          </a:xfrm>
          <a:custGeom>
            <a:avLst/>
            <a:gdLst>
              <a:gd name="T0" fmla="*/ 2147483647 w 2"/>
              <a:gd name="T1" fmla="*/ 0 h 32"/>
              <a:gd name="T2" fmla="*/ 2147483647 w 2"/>
              <a:gd name="T3" fmla="*/ 2147483647 h 32"/>
              <a:gd name="T4" fmla="*/ 0 w 2"/>
              <a:gd name="T5" fmla="*/ 2147483647 h 32"/>
              <a:gd name="T6" fmla="*/ 0 w 2"/>
              <a:gd name="T7" fmla="*/ 2147483647 h 32"/>
              <a:gd name="T8" fmla="*/ 0 w 2"/>
              <a:gd name="T9" fmla="*/ 0 h 32"/>
              <a:gd name="T10" fmla="*/ 0 w 2"/>
              <a:gd name="T11" fmla="*/ 0 h 32"/>
              <a:gd name="T12" fmla="*/ 2147483647 w 2"/>
              <a:gd name="T13" fmla="*/ 0 h 32"/>
              <a:gd name="T14" fmla="*/ 0 60000 65536"/>
              <a:gd name="T15" fmla="*/ 0 60000 65536"/>
              <a:gd name="T16" fmla="*/ 0 60000 65536"/>
              <a:gd name="T17" fmla="*/ 0 60000 65536"/>
              <a:gd name="T18" fmla="*/ 0 60000 65536"/>
              <a:gd name="T19" fmla="*/ 0 60000 65536"/>
              <a:gd name="T20" fmla="*/ 0 60000 65536"/>
              <a:gd name="T21" fmla="*/ 0 w 2"/>
              <a:gd name="T22" fmla="*/ 0 h 32"/>
              <a:gd name="T23" fmla="*/ 2 w 2"/>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2">
                <a:moveTo>
                  <a:pt x="2" y="0"/>
                </a:moveTo>
                <a:lnTo>
                  <a:pt x="2" y="32"/>
                </a:lnTo>
                <a:lnTo>
                  <a:pt x="0" y="32"/>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78396" name="Freeform 1242"/>
          <p:cNvSpPr>
            <a:spLocks noChangeAspect="1"/>
          </p:cNvSpPr>
          <p:nvPr/>
        </p:nvSpPr>
        <p:spPr bwMode="auto">
          <a:xfrm>
            <a:off x="8375650" y="3814763"/>
            <a:ext cx="1588" cy="11112"/>
          </a:xfrm>
          <a:custGeom>
            <a:avLst/>
            <a:gdLst>
              <a:gd name="T0" fmla="*/ 2147483647 w 2"/>
              <a:gd name="T1" fmla="*/ 0 h 32"/>
              <a:gd name="T2" fmla="*/ 2147483647 w 2"/>
              <a:gd name="T3" fmla="*/ 2147483647 h 32"/>
              <a:gd name="T4" fmla="*/ 0 w 2"/>
              <a:gd name="T5" fmla="*/ 2147483647 h 32"/>
              <a:gd name="T6" fmla="*/ 0 w 2"/>
              <a:gd name="T7" fmla="*/ 2147483647 h 32"/>
              <a:gd name="T8" fmla="*/ 0 w 2"/>
              <a:gd name="T9" fmla="*/ 0 h 32"/>
              <a:gd name="T10" fmla="*/ 0 w 2"/>
              <a:gd name="T11" fmla="*/ 0 h 32"/>
              <a:gd name="T12" fmla="*/ 2147483647 w 2"/>
              <a:gd name="T13" fmla="*/ 0 h 32"/>
              <a:gd name="T14" fmla="*/ 0 60000 65536"/>
              <a:gd name="T15" fmla="*/ 0 60000 65536"/>
              <a:gd name="T16" fmla="*/ 0 60000 65536"/>
              <a:gd name="T17" fmla="*/ 0 60000 65536"/>
              <a:gd name="T18" fmla="*/ 0 60000 65536"/>
              <a:gd name="T19" fmla="*/ 0 60000 65536"/>
              <a:gd name="T20" fmla="*/ 0 60000 65536"/>
              <a:gd name="T21" fmla="*/ 0 w 2"/>
              <a:gd name="T22" fmla="*/ 0 h 32"/>
              <a:gd name="T23" fmla="*/ 2 w 2"/>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2">
                <a:moveTo>
                  <a:pt x="2" y="0"/>
                </a:moveTo>
                <a:lnTo>
                  <a:pt x="2" y="32"/>
                </a:lnTo>
                <a:lnTo>
                  <a:pt x="0" y="32"/>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78397" name="Freeform 1243"/>
          <p:cNvSpPr>
            <a:spLocks noChangeAspect="1"/>
          </p:cNvSpPr>
          <p:nvPr/>
        </p:nvSpPr>
        <p:spPr bwMode="auto">
          <a:xfrm>
            <a:off x="8375650" y="3814763"/>
            <a:ext cx="1588" cy="11112"/>
          </a:xfrm>
          <a:custGeom>
            <a:avLst/>
            <a:gdLst>
              <a:gd name="T0" fmla="*/ 2147483647 w 3"/>
              <a:gd name="T1" fmla="*/ 0 h 32"/>
              <a:gd name="T2" fmla="*/ 2147483647 w 3"/>
              <a:gd name="T3" fmla="*/ 2147483647 h 32"/>
              <a:gd name="T4" fmla="*/ 0 w 3"/>
              <a:gd name="T5" fmla="*/ 2147483647 h 32"/>
              <a:gd name="T6" fmla="*/ 0 w 3"/>
              <a:gd name="T7" fmla="*/ 2147483647 h 32"/>
              <a:gd name="T8" fmla="*/ 0 w 3"/>
              <a:gd name="T9" fmla="*/ 0 h 32"/>
              <a:gd name="T10" fmla="*/ 0 w 3"/>
              <a:gd name="T11" fmla="*/ 0 h 32"/>
              <a:gd name="T12" fmla="*/ 2147483647 w 3"/>
              <a:gd name="T13" fmla="*/ 0 h 32"/>
              <a:gd name="T14" fmla="*/ 0 60000 65536"/>
              <a:gd name="T15" fmla="*/ 0 60000 65536"/>
              <a:gd name="T16" fmla="*/ 0 60000 65536"/>
              <a:gd name="T17" fmla="*/ 0 60000 65536"/>
              <a:gd name="T18" fmla="*/ 0 60000 65536"/>
              <a:gd name="T19" fmla="*/ 0 60000 65536"/>
              <a:gd name="T20" fmla="*/ 0 60000 65536"/>
              <a:gd name="T21" fmla="*/ 0 w 3"/>
              <a:gd name="T22" fmla="*/ 0 h 32"/>
              <a:gd name="T23" fmla="*/ 3 w 3"/>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2">
                <a:moveTo>
                  <a:pt x="3" y="0"/>
                </a:moveTo>
                <a:lnTo>
                  <a:pt x="3" y="32"/>
                </a:lnTo>
                <a:lnTo>
                  <a:pt x="0" y="32"/>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178398" name="Freeform 1244"/>
          <p:cNvSpPr>
            <a:spLocks noChangeAspect="1"/>
          </p:cNvSpPr>
          <p:nvPr/>
        </p:nvSpPr>
        <p:spPr bwMode="auto">
          <a:xfrm>
            <a:off x="8375650" y="3814763"/>
            <a:ext cx="1588" cy="11112"/>
          </a:xfrm>
          <a:custGeom>
            <a:avLst/>
            <a:gdLst>
              <a:gd name="T0" fmla="*/ 2147483647 w 2"/>
              <a:gd name="T1" fmla="*/ 0 h 32"/>
              <a:gd name="T2" fmla="*/ 2147483647 w 2"/>
              <a:gd name="T3" fmla="*/ 2147483647 h 32"/>
              <a:gd name="T4" fmla="*/ 0 w 2"/>
              <a:gd name="T5" fmla="*/ 2147483647 h 32"/>
              <a:gd name="T6" fmla="*/ 0 w 2"/>
              <a:gd name="T7" fmla="*/ 2147483647 h 32"/>
              <a:gd name="T8" fmla="*/ 0 w 2"/>
              <a:gd name="T9" fmla="*/ 0 h 32"/>
              <a:gd name="T10" fmla="*/ 0 w 2"/>
              <a:gd name="T11" fmla="*/ 0 h 32"/>
              <a:gd name="T12" fmla="*/ 2147483647 w 2"/>
              <a:gd name="T13" fmla="*/ 0 h 32"/>
              <a:gd name="T14" fmla="*/ 0 60000 65536"/>
              <a:gd name="T15" fmla="*/ 0 60000 65536"/>
              <a:gd name="T16" fmla="*/ 0 60000 65536"/>
              <a:gd name="T17" fmla="*/ 0 60000 65536"/>
              <a:gd name="T18" fmla="*/ 0 60000 65536"/>
              <a:gd name="T19" fmla="*/ 0 60000 65536"/>
              <a:gd name="T20" fmla="*/ 0 60000 65536"/>
              <a:gd name="T21" fmla="*/ 0 w 2"/>
              <a:gd name="T22" fmla="*/ 0 h 32"/>
              <a:gd name="T23" fmla="*/ 2 w 2"/>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2">
                <a:moveTo>
                  <a:pt x="2" y="0"/>
                </a:moveTo>
                <a:lnTo>
                  <a:pt x="2" y="32"/>
                </a:lnTo>
                <a:lnTo>
                  <a:pt x="0" y="32"/>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78399" name="Freeform 1245"/>
          <p:cNvSpPr>
            <a:spLocks noChangeAspect="1"/>
          </p:cNvSpPr>
          <p:nvPr/>
        </p:nvSpPr>
        <p:spPr bwMode="auto">
          <a:xfrm>
            <a:off x="8374063" y="3814763"/>
            <a:ext cx="1587" cy="11112"/>
          </a:xfrm>
          <a:custGeom>
            <a:avLst/>
            <a:gdLst>
              <a:gd name="T0" fmla="*/ 2147483647 w 3"/>
              <a:gd name="T1" fmla="*/ 0 h 32"/>
              <a:gd name="T2" fmla="*/ 2147483647 w 3"/>
              <a:gd name="T3" fmla="*/ 2147483647 h 32"/>
              <a:gd name="T4" fmla="*/ 0 w 3"/>
              <a:gd name="T5" fmla="*/ 2147483647 h 32"/>
              <a:gd name="T6" fmla="*/ 0 w 3"/>
              <a:gd name="T7" fmla="*/ 2147483647 h 32"/>
              <a:gd name="T8" fmla="*/ 0 w 3"/>
              <a:gd name="T9" fmla="*/ 0 h 32"/>
              <a:gd name="T10" fmla="*/ 0 w 3"/>
              <a:gd name="T11" fmla="*/ 0 h 32"/>
              <a:gd name="T12" fmla="*/ 2147483647 w 3"/>
              <a:gd name="T13" fmla="*/ 0 h 32"/>
              <a:gd name="T14" fmla="*/ 0 60000 65536"/>
              <a:gd name="T15" fmla="*/ 0 60000 65536"/>
              <a:gd name="T16" fmla="*/ 0 60000 65536"/>
              <a:gd name="T17" fmla="*/ 0 60000 65536"/>
              <a:gd name="T18" fmla="*/ 0 60000 65536"/>
              <a:gd name="T19" fmla="*/ 0 60000 65536"/>
              <a:gd name="T20" fmla="*/ 0 60000 65536"/>
              <a:gd name="T21" fmla="*/ 0 w 3"/>
              <a:gd name="T22" fmla="*/ 0 h 32"/>
              <a:gd name="T23" fmla="*/ 3 w 3"/>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2">
                <a:moveTo>
                  <a:pt x="3" y="0"/>
                </a:moveTo>
                <a:lnTo>
                  <a:pt x="3" y="32"/>
                </a:lnTo>
                <a:lnTo>
                  <a:pt x="0" y="32"/>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178400" name="Rectangle 1246"/>
          <p:cNvSpPr>
            <a:spLocks noChangeAspect="1" noChangeArrowheads="1"/>
          </p:cNvSpPr>
          <p:nvPr/>
        </p:nvSpPr>
        <p:spPr bwMode="auto">
          <a:xfrm>
            <a:off x="8374063" y="3814763"/>
            <a:ext cx="1587" cy="11112"/>
          </a:xfrm>
          <a:prstGeom prst="rect">
            <a:avLst/>
          </a:prstGeom>
          <a:solidFill>
            <a:srgbClr val="000000"/>
          </a:solidFill>
          <a:ln w="0">
            <a:solidFill>
              <a:srgbClr val="000000"/>
            </a:solidFill>
            <a:miter lim="800000"/>
            <a:headEnd/>
            <a:tailEnd/>
          </a:ln>
        </p:spPr>
        <p:txBody>
          <a:bodyPr/>
          <a:lstStyle/>
          <a:p>
            <a:endParaRPr lang="en-US"/>
          </a:p>
        </p:txBody>
      </p:sp>
      <p:sp>
        <p:nvSpPr>
          <p:cNvPr id="178401" name="Freeform 1247"/>
          <p:cNvSpPr>
            <a:spLocks noChangeAspect="1"/>
          </p:cNvSpPr>
          <p:nvPr/>
        </p:nvSpPr>
        <p:spPr bwMode="auto">
          <a:xfrm>
            <a:off x="8367713" y="3819525"/>
            <a:ext cx="9525" cy="6350"/>
          </a:xfrm>
          <a:custGeom>
            <a:avLst/>
            <a:gdLst>
              <a:gd name="T0" fmla="*/ 2147483647 w 32"/>
              <a:gd name="T1" fmla="*/ 0 h 19"/>
              <a:gd name="T2" fmla="*/ 2147483647 w 32"/>
              <a:gd name="T3" fmla="*/ 0 h 19"/>
              <a:gd name="T4" fmla="*/ 2147483647 w 32"/>
              <a:gd name="T5" fmla="*/ 2147483647 h 19"/>
              <a:gd name="T6" fmla="*/ 2147483647 w 32"/>
              <a:gd name="T7" fmla="*/ 2147483647 h 19"/>
              <a:gd name="T8" fmla="*/ 2147483647 w 32"/>
              <a:gd name="T9" fmla="*/ 2147483647 h 19"/>
              <a:gd name="T10" fmla="*/ 2147483647 w 32"/>
              <a:gd name="T11" fmla="*/ 2147483647 h 19"/>
              <a:gd name="T12" fmla="*/ 2147483647 w 32"/>
              <a:gd name="T13" fmla="*/ 2147483647 h 19"/>
              <a:gd name="T14" fmla="*/ 2147483647 w 32"/>
              <a:gd name="T15" fmla="*/ 2147483647 h 19"/>
              <a:gd name="T16" fmla="*/ 2147483647 w 32"/>
              <a:gd name="T17" fmla="*/ 2147483647 h 19"/>
              <a:gd name="T18" fmla="*/ 2147483647 w 32"/>
              <a:gd name="T19" fmla="*/ 2147483647 h 19"/>
              <a:gd name="T20" fmla="*/ 2147483647 w 32"/>
              <a:gd name="T21" fmla="*/ 2147483647 h 19"/>
              <a:gd name="T22" fmla="*/ 2147483647 w 32"/>
              <a:gd name="T23" fmla="*/ 2147483647 h 19"/>
              <a:gd name="T24" fmla="*/ 2147483647 w 32"/>
              <a:gd name="T25" fmla="*/ 2147483647 h 19"/>
              <a:gd name="T26" fmla="*/ 2147483647 w 32"/>
              <a:gd name="T27" fmla="*/ 2147483647 h 19"/>
              <a:gd name="T28" fmla="*/ 2147483647 w 32"/>
              <a:gd name="T29" fmla="*/ 2147483647 h 19"/>
              <a:gd name="T30" fmla="*/ 2147483647 w 32"/>
              <a:gd name="T31" fmla="*/ 2147483647 h 19"/>
              <a:gd name="T32" fmla="*/ 2147483647 w 32"/>
              <a:gd name="T33" fmla="*/ 2147483647 h 19"/>
              <a:gd name="T34" fmla="*/ 2147483647 w 32"/>
              <a:gd name="T35" fmla="*/ 2147483647 h 19"/>
              <a:gd name="T36" fmla="*/ 2147483647 w 32"/>
              <a:gd name="T37" fmla="*/ 2147483647 h 19"/>
              <a:gd name="T38" fmla="*/ 0 w 32"/>
              <a:gd name="T39" fmla="*/ 2147483647 h 19"/>
              <a:gd name="T40" fmla="*/ 0 w 32"/>
              <a:gd name="T41" fmla="*/ 2147483647 h 19"/>
              <a:gd name="T42" fmla="*/ 2147483647 w 32"/>
              <a:gd name="T43" fmla="*/ 0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
              <a:gd name="T67" fmla="*/ 0 h 19"/>
              <a:gd name="T68" fmla="*/ 32 w 32"/>
              <a:gd name="T69" fmla="*/ 19 h 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 h="19">
                <a:moveTo>
                  <a:pt x="32" y="0"/>
                </a:moveTo>
                <a:lnTo>
                  <a:pt x="32" y="0"/>
                </a:lnTo>
                <a:lnTo>
                  <a:pt x="32" y="3"/>
                </a:lnTo>
                <a:lnTo>
                  <a:pt x="32" y="5"/>
                </a:lnTo>
                <a:lnTo>
                  <a:pt x="30" y="7"/>
                </a:lnTo>
                <a:lnTo>
                  <a:pt x="29" y="10"/>
                </a:lnTo>
                <a:lnTo>
                  <a:pt x="28" y="12"/>
                </a:lnTo>
                <a:lnTo>
                  <a:pt x="26" y="14"/>
                </a:lnTo>
                <a:lnTo>
                  <a:pt x="24" y="16"/>
                </a:lnTo>
                <a:lnTo>
                  <a:pt x="21" y="17"/>
                </a:lnTo>
                <a:lnTo>
                  <a:pt x="19" y="19"/>
                </a:lnTo>
                <a:lnTo>
                  <a:pt x="16" y="19"/>
                </a:lnTo>
                <a:lnTo>
                  <a:pt x="14" y="19"/>
                </a:lnTo>
                <a:lnTo>
                  <a:pt x="12" y="17"/>
                </a:lnTo>
                <a:lnTo>
                  <a:pt x="9" y="16"/>
                </a:lnTo>
                <a:lnTo>
                  <a:pt x="7" y="15"/>
                </a:lnTo>
                <a:lnTo>
                  <a:pt x="5" y="13"/>
                </a:lnTo>
                <a:lnTo>
                  <a:pt x="2" y="11"/>
                </a:lnTo>
                <a:lnTo>
                  <a:pt x="1" y="8"/>
                </a:lnTo>
                <a:lnTo>
                  <a:pt x="0" y="6"/>
                </a:lnTo>
                <a:lnTo>
                  <a:pt x="32" y="0"/>
                </a:lnTo>
                <a:close/>
              </a:path>
            </a:pathLst>
          </a:custGeom>
          <a:solidFill>
            <a:srgbClr val="000000"/>
          </a:solidFill>
          <a:ln w="0">
            <a:solidFill>
              <a:srgbClr val="000000"/>
            </a:solidFill>
            <a:round/>
            <a:headEnd/>
            <a:tailEnd/>
          </a:ln>
        </p:spPr>
        <p:txBody>
          <a:bodyPr/>
          <a:lstStyle/>
          <a:p>
            <a:endParaRPr lang="en-US"/>
          </a:p>
        </p:txBody>
      </p:sp>
      <p:sp>
        <p:nvSpPr>
          <p:cNvPr id="178402" name="Freeform 1248"/>
          <p:cNvSpPr>
            <a:spLocks noChangeAspect="1"/>
          </p:cNvSpPr>
          <p:nvPr/>
        </p:nvSpPr>
        <p:spPr bwMode="auto">
          <a:xfrm>
            <a:off x="8366125" y="3803650"/>
            <a:ext cx="9525" cy="6350"/>
          </a:xfrm>
          <a:custGeom>
            <a:avLst/>
            <a:gdLst>
              <a:gd name="T0" fmla="*/ 0 w 31"/>
              <a:gd name="T1" fmla="*/ 2147483647 h 19"/>
              <a:gd name="T2" fmla="*/ 0 w 31"/>
              <a:gd name="T3" fmla="*/ 2147483647 h 19"/>
              <a:gd name="T4" fmla="*/ 0 w 31"/>
              <a:gd name="T5" fmla="*/ 2147483647 h 19"/>
              <a:gd name="T6" fmla="*/ 0 w 31"/>
              <a:gd name="T7" fmla="*/ 2147483647 h 19"/>
              <a:gd name="T8" fmla="*/ 2147483647 w 31"/>
              <a:gd name="T9" fmla="*/ 2147483647 h 19"/>
              <a:gd name="T10" fmla="*/ 2147483647 w 31"/>
              <a:gd name="T11" fmla="*/ 2147483647 h 19"/>
              <a:gd name="T12" fmla="*/ 2147483647 w 31"/>
              <a:gd name="T13" fmla="*/ 2147483647 h 19"/>
              <a:gd name="T14" fmla="*/ 2147483647 w 31"/>
              <a:gd name="T15" fmla="*/ 2147483647 h 19"/>
              <a:gd name="T16" fmla="*/ 2147483647 w 31"/>
              <a:gd name="T17" fmla="*/ 2147483647 h 19"/>
              <a:gd name="T18" fmla="*/ 2147483647 w 31"/>
              <a:gd name="T19" fmla="*/ 2147483647 h 19"/>
              <a:gd name="T20" fmla="*/ 2147483647 w 31"/>
              <a:gd name="T21" fmla="*/ 0 h 19"/>
              <a:gd name="T22" fmla="*/ 2147483647 w 31"/>
              <a:gd name="T23" fmla="*/ 0 h 19"/>
              <a:gd name="T24" fmla="*/ 2147483647 w 31"/>
              <a:gd name="T25" fmla="*/ 0 h 19"/>
              <a:gd name="T26" fmla="*/ 2147483647 w 31"/>
              <a:gd name="T27" fmla="*/ 2147483647 h 19"/>
              <a:gd name="T28" fmla="*/ 2147483647 w 31"/>
              <a:gd name="T29" fmla="*/ 2147483647 h 19"/>
              <a:gd name="T30" fmla="*/ 2147483647 w 31"/>
              <a:gd name="T31" fmla="*/ 2147483647 h 19"/>
              <a:gd name="T32" fmla="*/ 2147483647 w 31"/>
              <a:gd name="T33" fmla="*/ 2147483647 h 19"/>
              <a:gd name="T34" fmla="*/ 2147483647 w 31"/>
              <a:gd name="T35" fmla="*/ 2147483647 h 19"/>
              <a:gd name="T36" fmla="*/ 2147483647 w 31"/>
              <a:gd name="T37" fmla="*/ 2147483647 h 19"/>
              <a:gd name="T38" fmla="*/ 2147483647 w 31"/>
              <a:gd name="T39" fmla="*/ 2147483647 h 19"/>
              <a:gd name="T40" fmla="*/ 2147483647 w 31"/>
              <a:gd name="T41" fmla="*/ 2147483647 h 19"/>
              <a:gd name="T42" fmla="*/ 0 w 31"/>
              <a:gd name="T43" fmla="*/ 2147483647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9"/>
              <a:gd name="T68" fmla="*/ 31 w 31"/>
              <a:gd name="T69" fmla="*/ 19 h 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9">
                <a:moveTo>
                  <a:pt x="0" y="19"/>
                </a:moveTo>
                <a:lnTo>
                  <a:pt x="0" y="19"/>
                </a:lnTo>
                <a:lnTo>
                  <a:pt x="0" y="17"/>
                </a:lnTo>
                <a:lnTo>
                  <a:pt x="0" y="15"/>
                </a:lnTo>
                <a:lnTo>
                  <a:pt x="1" y="12"/>
                </a:lnTo>
                <a:lnTo>
                  <a:pt x="2" y="9"/>
                </a:lnTo>
                <a:lnTo>
                  <a:pt x="3" y="6"/>
                </a:lnTo>
                <a:lnTo>
                  <a:pt x="5" y="4"/>
                </a:lnTo>
                <a:lnTo>
                  <a:pt x="7" y="3"/>
                </a:lnTo>
                <a:lnTo>
                  <a:pt x="9" y="1"/>
                </a:lnTo>
                <a:lnTo>
                  <a:pt x="13" y="0"/>
                </a:lnTo>
                <a:lnTo>
                  <a:pt x="15" y="0"/>
                </a:lnTo>
                <a:lnTo>
                  <a:pt x="17" y="0"/>
                </a:lnTo>
                <a:lnTo>
                  <a:pt x="20" y="1"/>
                </a:lnTo>
                <a:lnTo>
                  <a:pt x="22" y="2"/>
                </a:lnTo>
                <a:lnTo>
                  <a:pt x="25" y="3"/>
                </a:lnTo>
                <a:lnTo>
                  <a:pt x="27" y="5"/>
                </a:lnTo>
                <a:lnTo>
                  <a:pt x="28" y="7"/>
                </a:lnTo>
                <a:lnTo>
                  <a:pt x="30" y="9"/>
                </a:lnTo>
                <a:lnTo>
                  <a:pt x="31" y="13"/>
                </a:lnTo>
                <a:lnTo>
                  <a:pt x="0" y="19"/>
                </a:lnTo>
                <a:close/>
              </a:path>
            </a:pathLst>
          </a:custGeom>
          <a:solidFill>
            <a:srgbClr val="000000"/>
          </a:solidFill>
          <a:ln w="0">
            <a:solidFill>
              <a:srgbClr val="000000"/>
            </a:solidFill>
            <a:round/>
            <a:headEnd/>
            <a:tailEnd/>
          </a:ln>
        </p:spPr>
        <p:txBody>
          <a:bodyPr/>
          <a:lstStyle/>
          <a:p>
            <a:endParaRPr lang="en-US"/>
          </a:p>
        </p:txBody>
      </p:sp>
      <p:sp>
        <p:nvSpPr>
          <p:cNvPr id="178403" name="Freeform 1249"/>
          <p:cNvSpPr>
            <a:spLocks noChangeAspect="1"/>
          </p:cNvSpPr>
          <p:nvPr/>
        </p:nvSpPr>
        <p:spPr bwMode="auto">
          <a:xfrm>
            <a:off x="8367713" y="3817938"/>
            <a:ext cx="9525" cy="3175"/>
          </a:xfrm>
          <a:custGeom>
            <a:avLst/>
            <a:gdLst>
              <a:gd name="T0" fmla="*/ 2147483647 w 33"/>
              <a:gd name="T1" fmla="*/ 2147483647 h 11"/>
              <a:gd name="T2" fmla="*/ 2147483647 w 33"/>
              <a:gd name="T3" fmla="*/ 2147483647 h 11"/>
              <a:gd name="T4" fmla="*/ 0 w 33"/>
              <a:gd name="T5" fmla="*/ 2147483647 h 11"/>
              <a:gd name="T6" fmla="*/ 0 w 33"/>
              <a:gd name="T7" fmla="*/ 2147483647 h 11"/>
              <a:gd name="T8" fmla="*/ 2147483647 w 33"/>
              <a:gd name="T9" fmla="*/ 2147483647 h 11"/>
              <a:gd name="T10" fmla="*/ 2147483647 w 33"/>
              <a:gd name="T11" fmla="*/ 0 h 11"/>
              <a:gd name="T12" fmla="*/ 2147483647 w 33"/>
              <a:gd name="T13" fmla="*/ 2147483647 h 11"/>
              <a:gd name="T14" fmla="*/ 0 60000 65536"/>
              <a:gd name="T15" fmla="*/ 0 60000 65536"/>
              <a:gd name="T16" fmla="*/ 0 60000 65536"/>
              <a:gd name="T17" fmla="*/ 0 60000 65536"/>
              <a:gd name="T18" fmla="*/ 0 60000 65536"/>
              <a:gd name="T19" fmla="*/ 0 60000 65536"/>
              <a:gd name="T20" fmla="*/ 0 60000 65536"/>
              <a:gd name="T21" fmla="*/ 0 w 33"/>
              <a:gd name="T22" fmla="*/ 0 h 11"/>
              <a:gd name="T23" fmla="*/ 33 w 33"/>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1">
                <a:moveTo>
                  <a:pt x="33" y="5"/>
                </a:moveTo>
                <a:lnTo>
                  <a:pt x="1" y="11"/>
                </a:lnTo>
                <a:lnTo>
                  <a:pt x="0" y="6"/>
                </a:lnTo>
                <a:lnTo>
                  <a:pt x="0" y="3"/>
                </a:lnTo>
                <a:lnTo>
                  <a:pt x="31" y="3"/>
                </a:lnTo>
                <a:lnTo>
                  <a:pt x="31" y="0"/>
                </a:lnTo>
                <a:lnTo>
                  <a:pt x="33" y="5"/>
                </a:lnTo>
                <a:close/>
              </a:path>
            </a:pathLst>
          </a:custGeom>
          <a:solidFill>
            <a:srgbClr val="000000"/>
          </a:solidFill>
          <a:ln w="0">
            <a:solidFill>
              <a:srgbClr val="000000"/>
            </a:solidFill>
            <a:round/>
            <a:headEnd/>
            <a:tailEnd/>
          </a:ln>
        </p:spPr>
        <p:txBody>
          <a:bodyPr/>
          <a:lstStyle/>
          <a:p>
            <a:endParaRPr lang="en-US"/>
          </a:p>
        </p:txBody>
      </p:sp>
      <p:sp>
        <p:nvSpPr>
          <p:cNvPr id="178404" name="Freeform 1250"/>
          <p:cNvSpPr>
            <a:spLocks noChangeAspect="1"/>
          </p:cNvSpPr>
          <p:nvPr/>
        </p:nvSpPr>
        <p:spPr bwMode="auto">
          <a:xfrm>
            <a:off x="8367713" y="3817938"/>
            <a:ext cx="9525" cy="1587"/>
          </a:xfrm>
          <a:custGeom>
            <a:avLst/>
            <a:gdLst>
              <a:gd name="T0" fmla="*/ 2147483647 w 31"/>
              <a:gd name="T1" fmla="*/ 2147483647 h 9"/>
              <a:gd name="T2" fmla="*/ 0 w 31"/>
              <a:gd name="T3" fmla="*/ 2147483647 h 9"/>
              <a:gd name="T4" fmla="*/ 0 w 31"/>
              <a:gd name="T5" fmla="*/ 2147483647 h 9"/>
              <a:gd name="T6" fmla="*/ 0 w 31"/>
              <a:gd name="T7" fmla="*/ 2147483647 h 9"/>
              <a:gd name="T8" fmla="*/ 2147483647 w 31"/>
              <a:gd name="T9" fmla="*/ 0 h 9"/>
              <a:gd name="T10" fmla="*/ 2147483647 w 31"/>
              <a:gd name="T11" fmla="*/ 0 h 9"/>
              <a:gd name="T12" fmla="*/ 2147483647 w 31"/>
              <a:gd name="T13" fmla="*/ 2147483647 h 9"/>
              <a:gd name="T14" fmla="*/ 0 60000 65536"/>
              <a:gd name="T15" fmla="*/ 0 60000 65536"/>
              <a:gd name="T16" fmla="*/ 0 60000 65536"/>
              <a:gd name="T17" fmla="*/ 0 60000 65536"/>
              <a:gd name="T18" fmla="*/ 0 60000 65536"/>
              <a:gd name="T19" fmla="*/ 0 60000 65536"/>
              <a:gd name="T20" fmla="*/ 0 60000 65536"/>
              <a:gd name="T21" fmla="*/ 0 w 31"/>
              <a:gd name="T22" fmla="*/ 0 h 9"/>
              <a:gd name="T23" fmla="*/ 31 w 31"/>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9">
                <a:moveTo>
                  <a:pt x="31" y="9"/>
                </a:moveTo>
                <a:lnTo>
                  <a:pt x="0" y="9"/>
                </a:lnTo>
                <a:lnTo>
                  <a:pt x="0" y="7"/>
                </a:lnTo>
                <a:lnTo>
                  <a:pt x="31" y="0"/>
                </a:lnTo>
                <a:lnTo>
                  <a:pt x="31" y="9"/>
                </a:lnTo>
                <a:close/>
              </a:path>
            </a:pathLst>
          </a:custGeom>
          <a:solidFill>
            <a:srgbClr val="000000"/>
          </a:solidFill>
          <a:ln w="0">
            <a:solidFill>
              <a:srgbClr val="000000"/>
            </a:solidFill>
            <a:round/>
            <a:headEnd/>
            <a:tailEnd/>
          </a:ln>
        </p:spPr>
        <p:txBody>
          <a:bodyPr/>
          <a:lstStyle/>
          <a:p>
            <a:endParaRPr lang="en-US"/>
          </a:p>
        </p:txBody>
      </p:sp>
      <p:sp>
        <p:nvSpPr>
          <p:cNvPr id="178405" name="Freeform 1251"/>
          <p:cNvSpPr>
            <a:spLocks noChangeAspect="1"/>
          </p:cNvSpPr>
          <p:nvPr/>
        </p:nvSpPr>
        <p:spPr bwMode="auto">
          <a:xfrm>
            <a:off x="8367713" y="3814763"/>
            <a:ext cx="9525" cy="4762"/>
          </a:xfrm>
          <a:custGeom>
            <a:avLst/>
            <a:gdLst>
              <a:gd name="T0" fmla="*/ 2147483647 w 32"/>
              <a:gd name="T1" fmla="*/ 2147483647 h 11"/>
              <a:gd name="T2" fmla="*/ 2147483647 w 32"/>
              <a:gd name="T3" fmla="*/ 2147483647 h 11"/>
              <a:gd name="T4" fmla="*/ 0 w 32"/>
              <a:gd name="T5" fmla="*/ 2147483647 h 11"/>
              <a:gd name="T6" fmla="*/ 0 w 32"/>
              <a:gd name="T7" fmla="*/ 2147483647 h 11"/>
              <a:gd name="T8" fmla="*/ 2147483647 w 32"/>
              <a:gd name="T9" fmla="*/ 2147483647 h 11"/>
              <a:gd name="T10" fmla="*/ 2147483647 w 32"/>
              <a:gd name="T11" fmla="*/ 0 h 11"/>
              <a:gd name="T12" fmla="*/ 2147483647 w 32"/>
              <a:gd name="T13" fmla="*/ 2147483647 h 11"/>
              <a:gd name="T14" fmla="*/ 0 60000 65536"/>
              <a:gd name="T15" fmla="*/ 0 60000 65536"/>
              <a:gd name="T16" fmla="*/ 0 60000 65536"/>
              <a:gd name="T17" fmla="*/ 0 60000 65536"/>
              <a:gd name="T18" fmla="*/ 0 60000 65536"/>
              <a:gd name="T19" fmla="*/ 0 60000 65536"/>
              <a:gd name="T20" fmla="*/ 0 60000 65536"/>
              <a:gd name="T21" fmla="*/ 0 w 32"/>
              <a:gd name="T22" fmla="*/ 0 h 11"/>
              <a:gd name="T23" fmla="*/ 32 w 32"/>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1">
                <a:moveTo>
                  <a:pt x="32" y="4"/>
                </a:moveTo>
                <a:lnTo>
                  <a:pt x="1" y="11"/>
                </a:lnTo>
                <a:lnTo>
                  <a:pt x="0" y="7"/>
                </a:lnTo>
                <a:lnTo>
                  <a:pt x="0" y="3"/>
                </a:lnTo>
                <a:lnTo>
                  <a:pt x="31" y="3"/>
                </a:lnTo>
                <a:lnTo>
                  <a:pt x="31" y="0"/>
                </a:lnTo>
                <a:lnTo>
                  <a:pt x="32" y="4"/>
                </a:lnTo>
                <a:close/>
              </a:path>
            </a:pathLst>
          </a:custGeom>
          <a:solidFill>
            <a:srgbClr val="000000"/>
          </a:solidFill>
          <a:ln w="0">
            <a:solidFill>
              <a:srgbClr val="000000"/>
            </a:solidFill>
            <a:round/>
            <a:headEnd/>
            <a:tailEnd/>
          </a:ln>
        </p:spPr>
        <p:txBody>
          <a:bodyPr/>
          <a:lstStyle/>
          <a:p>
            <a:endParaRPr lang="en-US"/>
          </a:p>
        </p:txBody>
      </p:sp>
      <p:sp>
        <p:nvSpPr>
          <p:cNvPr id="178406" name="Freeform 1252"/>
          <p:cNvSpPr>
            <a:spLocks noChangeAspect="1"/>
          </p:cNvSpPr>
          <p:nvPr/>
        </p:nvSpPr>
        <p:spPr bwMode="auto">
          <a:xfrm>
            <a:off x="8367713" y="3811588"/>
            <a:ext cx="9525" cy="6350"/>
          </a:xfrm>
          <a:custGeom>
            <a:avLst/>
            <a:gdLst>
              <a:gd name="T0" fmla="*/ 2147483647 w 31"/>
              <a:gd name="T1" fmla="*/ 2147483647 h 13"/>
              <a:gd name="T2" fmla="*/ 0 w 31"/>
              <a:gd name="T3" fmla="*/ 2147483647 h 13"/>
              <a:gd name="T4" fmla="*/ 0 w 31"/>
              <a:gd name="T5" fmla="*/ 2147483647 h 13"/>
              <a:gd name="T6" fmla="*/ 2147483647 w 31"/>
              <a:gd name="T7" fmla="*/ 2147483647 h 13"/>
              <a:gd name="T8" fmla="*/ 2147483647 w 31"/>
              <a:gd name="T9" fmla="*/ 0 h 13"/>
              <a:gd name="T10" fmla="*/ 2147483647 w 31"/>
              <a:gd name="T11" fmla="*/ 2147483647 h 13"/>
              <a:gd name="T12" fmla="*/ 2147483647 w 31"/>
              <a:gd name="T13" fmla="*/ 2147483647 h 13"/>
              <a:gd name="T14" fmla="*/ 0 60000 65536"/>
              <a:gd name="T15" fmla="*/ 0 60000 65536"/>
              <a:gd name="T16" fmla="*/ 0 60000 65536"/>
              <a:gd name="T17" fmla="*/ 0 60000 65536"/>
              <a:gd name="T18" fmla="*/ 0 60000 65536"/>
              <a:gd name="T19" fmla="*/ 0 60000 65536"/>
              <a:gd name="T20" fmla="*/ 0 60000 65536"/>
              <a:gd name="T21" fmla="*/ 0 w 31"/>
              <a:gd name="T22" fmla="*/ 0 h 13"/>
              <a:gd name="T23" fmla="*/ 31 w 31"/>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3">
                <a:moveTo>
                  <a:pt x="31" y="10"/>
                </a:moveTo>
                <a:lnTo>
                  <a:pt x="0" y="10"/>
                </a:lnTo>
                <a:lnTo>
                  <a:pt x="0" y="8"/>
                </a:lnTo>
                <a:lnTo>
                  <a:pt x="2" y="13"/>
                </a:lnTo>
                <a:lnTo>
                  <a:pt x="29" y="0"/>
                </a:lnTo>
                <a:lnTo>
                  <a:pt x="31" y="4"/>
                </a:lnTo>
                <a:lnTo>
                  <a:pt x="31" y="10"/>
                </a:lnTo>
                <a:close/>
              </a:path>
            </a:pathLst>
          </a:custGeom>
          <a:solidFill>
            <a:srgbClr val="000000"/>
          </a:solidFill>
          <a:ln w="0">
            <a:solidFill>
              <a:srgbClr val="000000"/>
            </a:solidFill>
            <a:round/>
            <a:headEnd/>
            <a:tailEnd/>
          </a:ln>
        </p:spPr>
        <p:txBody>
          <a:bodyPr/>
          <a:lstStyle/>
          <a:p>
            <a:endParaRPr lang="en-US"/>
          </a:p>
        </p:txBody>
      </p:sp>
      <p:sp>
        <p:nvSpPr>
          <p:cNvPr id="178407" name="Freeform 1253"/>
          <p:cNvSpPr>
            <a:spLocks noChangeAspect="1"/>
          </p:cNvSpPr>
          <p:nvPr/>
        </p:nvSpPr>
        <p:spPr bwMode="auto">
          <a:xfrm>
            <a:off x="8366125" y="3811588"/>
            <a:ext cx="11113" cy="6350"/>
          </a:xfrm>
          <a:custGeom>
            <a:avLst/>
            <a:gdLst>
              <a:gd name="T0" fmla="*/ 2147483647 w 32"/>
              <a:gd name="T1" fmla="*/ 2147483647 h 14"/>
              <a:gd name="T2" fmla="*/ 2147483647 w 32"/>
              <a:gd name="T3" fmla="*/ 2147483647 h 14"/>
              <a:gd name="T4" fmla="*/ 0 w 32"/>
              <a:gd name="T5" fmla="*/ 2147483647 h 14"/>
              <a:gd name="T6" fmla="*/ 0 w 32"/>
              <a:gd name="T7" fmla="*/ 2147483647 h 14"/>
              <a:gd name="T8" fmla="*/ 2147483647 w 32"/>
              <a:gd name="T9" fmla="*/ 0 h 14"/>
              <a:gd name="T10" fmla="*/ 2147483647 w 32"/>
              <a:gd name="T11" fmla="*/ 2147483647 h 14"/>
              <a:gd name="T12" fmla="*/ 2147483647 w 32"/>
              <a:gd name="T13" fmla="*/ 2147483647 h 14"/>
              <a:gd name="T14" fmla="*/ 0 60000 65536"/>
              <a:gd name="T15" fmla="*/ 0 60000 65536"/>
              <a:gd name="T16" fmla="*/ 0 60000 65536"/>
              <a:gd name="T17" fmla="*/ 0 60000 65536"/>
              <a:gd name="T18" fmla="*/ 0 60000 65536"/>
              <a:gd name="T19" fmla="*/ 0 60000 65536"/>
              <a:gd name="T20" fmla="*/ 0 60000 65536"/>
              <a:gd name="T21" fmla="*/ 0 w 32"/>
              <a:gd name="T22" fmla="*/ 0 h 14"/>
              <a:gd name="T23" fmla="*/ 32 w 32"/>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4">
                <a:moveTo>
                  <a:pt x="31" y="1"/>
                </a:moveTo>
                <a:lnTo>
                  <a:pt x="4" y="14"/>
                </a:lnTo>
                <a:lnTo>
                  <a:pt x="0" y="4"/>
                </a:lnTo>
                <a:lnTo>
                  <a:pt x="0" y="6"/>
                </a:lnTo>
                <a:lnTo>
                  <a:pt x="31" y="0"/>
                </a:lnTo>
                <a:lnTo>
                  <a:pt x="32" y="2"/>
                </a:lnTo>
                <a:lnTo>
                  <a:pt x="31" y="1"/>
                </a:lnTo>
                <a:close/>
              </a:path>
            </a:pathLst>
          </a:custGeom>
          <a:solidFill>
            <a:srgbClr val="000000"/>
          </a:solidFill>
          <a:ln w="0">
            <a:solidFill>
              <a:srgbClr val="000000"/>
            </a:solidFill>
            <a:round/>
            <a:headEnd/>
            <a:tailEnd/>
          </a:ln>
        </p:spPr>
        <p:txBody>
          <a:bodyPr/>
          <a:lstStyle/>
          <a:p>
            <a:endParaRPr lang="en-US"/>
          </a:p>
        </p:txBody>
      </p:sp>
      <p:sp>
        <p:nvSpPr>
          <p:cNvPr id="178408" name="Freeform 1254"/>
          <p:cNvSpPr>
            <a:spLocks noChangeAspect="1"/>
          </p:cNvSpPr>
          <p:nvPr/>
        </p:nvSpPr>
        <p:spPr bwMode="auto">
          <a:xfrm>
            <a:off x="8366125" y="3808413"/>
            <a:ext cx="11113" cy="6350"/>
          </a:xfrm>
          <a:custGeom>
            <a:avLst/>
            <a:gdLst>
              <a:gd name="T0" fmla="*/ 2147483647 w 35"/>
              <a:gd name="T1" fmla="*/ 2147483647 h 12"/>
              <a:gd name="T2" fmla="*/ 2147483647 w 35"/>
              <a:gd name="T3" fmla="*/ 2147483647 h 12"/>
              <a:gd name="T4" fmla="*/ 0 w 35"/>
              <a:gd name="T5" fmla="*/ 0 h 12"/>
              <a:gd name="T6" fmla="*/ 2147483647 w 35"/>
              <a:gd name="T7" fmla="*/ 2147483647 h 12"/>
              <a:gd name="T8" fmla="*/ 2147483647 w 35"/>
              <a:gd name="T9" fmla="*/ 2147483647 h 12"/>
              <a:gd name="T10" fmla="*/ 2147483647 w 35"/>
              <a:gd name="T11" fmla="*/ 2147483647 h 12"/>
              <a:gd name="T12" fmla="*/ 2147483647 w 35"/>
              <a:gd name="T13" fmla="*/ 2147483647 h 12"/>
              <a:gd name="T14" fmla="*/ 0 60000 65536"/>
              <a:gd name="T15" fmla="*/ 0 60000 65536"/>
              <a:gd name="T16" fmla="*/ 0 60000 65536"/>
              <a:gd name="T17" fmla="*/ 0 60000 65536"/>
              <a:gd name="T18" fmla="*/ 0 60000 65536"/>
              <a:gd name="T19" fmla="*/ 0 60000 65536"/>
              <a:gd name="T20" fmla="*/ 0 60000 65536"/>
              <a:gd name="T21" fmla="*/ 0 w 35"/>
              <a:gd name="T22" fmla="*/ 0 h 12"/>
              <a:gd name="T23" fmla="*/ 35 w 35"/>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12">
                <a:moveTo>
                  <a:pt x="34" y="6"/>
                </a:moveTo>
                <a:lnTo>
                  <a:pt x="3" y="12"/>
                </a:lnTo>
                <a:lnTo>
                  <a:pt x="0" y="0"/>
                </a:lnTo>
                <a:lnTo>
                  <a:pt x="3" y="9"/>
                </a:lnTo>
                <a:lnTo>
                  <a:pt x="32" y="1"/>
                </a:lnTo>
                <a:lnTo>
                  <a:pt x="35" y="10"/>
                </a:lnTo>
                <a:lnTo>
                  <a:pt x="34" y="6"/>
                </a:lnTo>
                <a:close/>
              </a:path>
            </a:pathLst>
          </a:custGeom>
          <a:solidFill>
            <a:srgbClr val="000000"/>
          </a:solidFill>
          <a:ln w="0">
            <a:solidFill>
              <a:srgbClr val="000000"/>
            </a:solidFill>
            <a:round/>
            <a:headEnd/>
            <a:tailEnd/>
          </a:ln>
        </p:spPr>
        <p:txBody>
          <a:bodyPr/>
          <a:lstStyle/>
          <a:p>
            <a:endParaRPr lang="en-US"/>
          </a:p>
        </p:txBody>
      </p:sp>
      <p:sp>
        <p:nvSpPr>
          <p:cNvPr id="178409" name="Freeform 1255"/>
          <p:cNvSpPr>
            <a:spLocks noChangeAspect="1"/>
          </p:cNvSpPr>
          <p:nvPr/>
        </p:nvSpPr>
        <p:spPr bwMode="auto">
          <a:xfrm>
            <a:off x="8366125" y="3808413"/>
            <a:ext cx="11113" cy="3175"/>
          </a:xfrm>
          <a:custGeom>
            <a:avLst/>
            <a:gdLst>
              <a:gd name="T0" fmla="*/ 2147483647 w 35"/>
              <a:gd name="T1" fmla="*/ 2147483647 h 12"/>
              <a:gd name="T2" fmla="*/ 2147483647 w 35"/>
              <a:gd name="T3" fmla="*/ 2147483647 h 12"/>
              <a:gd name="T4" fmla="*/ 0 w 35"/>
              <a:gd name="T5" fmla="*/ 0 h 12"/>
              <a:gd name="T6" fmla="*/ 2147483647 w 35"/>
              <a:gd name="T7" fmla="*/ 2147483647 h 12"/>
              <a:gd name="T8" fmla="*/ 2147483647 w 35"/>
              <a:gd name="T9" fmla="*/ 2147483647 h 12"/>
              <a:gd name="T10" fmla="*/ 2147483647 w 35"/>
              <a:gd name="T11" fmla="*/ 2147483647 h 12"/>
              <a:gd name="T12" fmla="*/ 2147483647 w 35"/>
              <a:gd name="T13" fmla="*/ 2147483647 h 12"/>
              <a:gd name="T14" fmla="*/ 0 60000 65536"/>
              <a:gd name="T15" fmla="*/ 0 60000 65536"/>
              <a:gd name="T16" fmla="*/ 0 60000 65536"/>
              <a:gd name="T17" fmla="*/ 0 60000 65536"/>
              <a:gd name="T18" fmla="*/ 0 60000 65536"/>
              <a:gd name="T19" fmla="*/ 0 60000 65536"/>
              <a:gd name="T20" fmla="*/ 0 60000 65536"/>
              <a:gd name="T21" fmla="*/ 0 w 35"/>
              <a:gd name="T22" fmla="*/ 0 h 12"/>
              <a:gd name="T23" fmla="*/ 35 w 35"/>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12">
                <a:moveTo>
                  <a:pt x="33" y="4"/>
                </a:moveTo>
                <a:lnTo>
                  <a:pt x="4" y="12"/>
                </a:lnTo>
                <a:lnTo>
                  <a:pt x="0" y="0"/>
                </a:lnTo>
                <a:lnTo>
                  <a:pt x="2" y="8"/>
                </a:lnTo>
                <a:lnTo>
                  <a:pt x="33" y="2"/>
                </a:lnTo>
                <a:lnTo>
                  <a:pt x="35" y="10"/>
                </a:lnTo>
                <a:lnTo>
                  <a:pt x="33" y="4"/>
                </a:lnTo>
                <a:close/>
              </a:path>
            </a:pathLst>
          </a:custGeom>
          <a:solidFill>
            <a:srgbClr val="000000"/>
          </a:solidFill>
          <a:ln w="0">
            <a:solidFill>
              <a:srgbClr val="000000"/>
            </a:solidFill>
            <a:round/>
            <a:headEnd/>
            <a:tailEnd/>
          </a:ln>
        </p:spPr>
        <p:txBody>
          <a:bodyPr/>
          <a:lstStyle/>
          <a:p>
            <a:endParaRPr lang="en-US"/>
          </a:p>
        </p:txBody>
      </p:sp>
      <p:sp>
        <p:nvSpPr>
          <p:cNvPr id="178410" name="Freeform 1256"/>
          <p:cNvSpPr>
            <a:spLocks noChangeAspect="1"/>
          </p:cNvSpPr>
          <p:nvPr/>
        </p:nvSpPr>
        <p:spPr bwMode="auto">
          <a:xfrm>
            <a:off x="8366125" y="3808413"/>
            <a:ext cx="9525" cy="1587"/>
          </a:xfrm>
          <a:custGeom>
            <a:avLst/>
            <a:gdLst>
              <a:gd name="T0" fmla="*/ 2147483647 w 32"/>
              <a:gd name="T1" fmla="*/ 2147483647 h 10"/>
              <a:gd name="T2" fmla="*/ 2147483647 w 32"/>
              <a:gd name="T3" fmla="*/ 2147483647 h 10"/>
              <a:gd name="T4" fmla="*/ 0 w 32"/>
              <a:gd name="T5" fmla="*/ 2147483647 h 10"/>
              <a:gd name="T6" fmla="*/ 2147483647 w 32"/>
              <a:gd name="T7" fmla="*/ 0 h 10"/>
              <a:gd name="T8" fmla="*/ 2147483647 w 32"/>
              <a:gd name="T9" fmla="*/ 2147483647 h 10"/>
              <a:gd name="T10" fmla="*/ 0 60000 65536"/>
              <a:gd name="T11" fmla="*/ 0 60000 65536"/>
              <a:gd name="T12" fmla="*/ 0 60000 65536"/>
              <a:gd name="T13" fmla="*/ 0 60000 65536"/>
              <a:gd name="T14" fmla="*/ 0 60000 65536"/>
              <a:gd name="T15" fmla="*/ 0 w 32"/>
              <a:gd name="T16" fmla="*/ 0 h 10"/>
              <a:gd name="T17" fmla="*/ 32 w 32"/>
              <a:gd name="T18" fmla="*/ 10 h 10"/>
            </a:gdLst>
            <a:ahLst/>
            <a:cxnLst>
              <a:cxn ang="T10">
                <a:pos x="T0" y="T1"/>
              </a:cxn>
              <a:cxn ang="T11">
                <a:pos x="T2" y="T3"/>
              </a:cxn>
              <a:cxn ang="T12">
                <a:pos x="T4" y="T5"/>
              </a:cxn>
              <a:cxn ang="T13">
                <a:pos x="T6" y="T7"/>
              </a:cxn>
              <a:cxn ang="T14">
                <a:pos x="T8" y="T9"/>
              </a:cxn>
            </a:cxnLst>
            <a:rect l="T15" t="T16" r="T17" b="T18"/>
            <a:pathLst>
              <a:path w="32" h="10">
                <a:moveTo>
                  <a:pt x="32" y="4"/>
                </a:moveTo>
                <a:lnTo>
                  <a:pt x="1" y="10"/>
                </a:lnTo>
                <a:lnTo>
                  <a:pt x="0" y="6"/>
                </a:lnTo>
                <a:lnTo>
                  <a:pt x="31" y="0"/>
                </a:lnTo>
                <a:lnTo>
                  <a:pt x="32" y="4"/>
                </a:lnTo>
                <a:close/>
              </a:path>
            </a:pathLst>
          </a:custGeom>
          <a:solidFill>
            <a:srgbClr val="000000"/>
          </a:solidFill>
          <a:ln w="0">
            <a:solidFill>
              <a:srgbClr val="000000"/>
            </a:solidFill>
            <a:round/>
            <a:headEnd/>
            <a:tailEnd/>
          </a:ln>
        </p:spPr>
        <p:txBody>
          <a:bodyPr/>
          <a:lstStyle/>
          <a:p>
            <a:endParaRPr lang="en-US"/>
          </a:p>
        </p:txBody>
      </p:sp>
      <p:sp>
        <p:nvSpPr>
          <p:cNvPr id="178411" name="Freeform 1257"/>
          <p:cNvSpPr>
            <a:spLocks noChangeAspect="1"/>
          </p:cNvSpPr>
          <p:nvPr/>
        </p:nvSpPr>
        <p:spPr bwMode="auto">
          <a:xfrm>
            <a:off x="8369300" y="3803650"/>
            <a:ext cx="6350" cy="11113"/>
          </a:xfrm>
          <a:custGeom>
            <a:avLst/>
            <a:gdLst>
              <a:gd name="T0" fmla="*/ 2147483647 w 18"/>
              <a:gd name="T1" fmla="*/ 0 h 31"/>
              <a:gd name="T2" fmla="*/ 2147483647 w 18"/>
              <a:gd name="T3" fmla="*/ 0 h 31"/>
              <a:gd name="T4" fmla="*/ 2147483647 w 18"/>
              <a:gd name="T5" fmla="*/ 2147483647 h 31"/>
              <a:gd name="T6" fmla="*/ 2147483647 w 18"/>
              <a:gd name="T7" fmla="*/ 2147483647 h 31"/>
              <a:gd name="T8" fmla="*/ 2147483647 w 18"/>
              <a:gd name="T9" fmla="*/ 2147483647 h 31"/>
              <a:gd name="T10" fmla="*/ 2147483647 w 18"/>
              <a:gd name="T11" fmla="*/ 2147483647 h 31"/>
              <a:gd name="T12" fmla="*/ 2147483647 w 18"/>
              <a:gd name="T13" fmla="*/ 2147483647 h 31"/>
              <a:gd name="T14" fmla="*/ 2147483647 w 18"/>
              <a:gd name="T15" fmla="*/ 2147483647 h 31"/>
              <a:gd name="T16" fmla="*/ 2147483647 w 18"/>
              <a:gd name="T17" fmla="*/ 2147483647 h 31"/>
              <a:gd name="T18" fmla="*/ 2147483647 w 18"/>
              <a:gd name="T19" fmla="*/ 2147483647 h 31"/>
              <a:gd name="T20" fmla="*/ 2147483647 w 18"/>
              <a:gd name="T21" fmla="*/ 2147483647 h 31"/>
              <a:gd name="T22" fmla="*/ 2147483647 w 18"/>
              <a:gd name="T23" fmla="*/ 2147483647 h 31"/>
              <a:gd name="T24" fmla="*/ 2147483647 w 18"/>
              <a:gd name="T25" fmla="*/ 2147483647 h 31"/>
              <a:gd name="T26" fmla="*/ 2147483647 w 18"/>
              <a:gd name="T27" fmla="*/ 2147483647 h 31"/>
              <a:gd name="T28" fmla="*/ 2147483647 w 18"/>
              <a:gd name="T29" fmla="*/ 2147483647 h 31"/>
              <a:gd name="T30" fmla="*/ 2147483647 w 18"/>
              <a:gd name="T31" fmla="*/ 2147483647 h 31"/>
              <a:gd name="T32" fmla="*/ 2147483647 w 18"/>
              <a:gd name="T33" fmla="*/ 2147483647 h 31"/>
              <a:gd name="T34" fmla="*/ 2147483647 w 18"/>
              <a:gd name="T35" fmla="*/ 2147483647 h 31"/>
              <a:gd name="T36" fmla="*/ 2147483647 w 18"/>
              <a:gd name="T37" fmla="*/ 2147483647 h 31"/>
              <a:gd name="T38" fmla="*/ 0 w 18"/>
              <a:gd name="T39" fmla="*/ 2147483647 h 31"/>
              <a:gd name="T40" fmla="*/ 0 w 18"/>
              <a:gd name="T41" fmla="*/ 2147483647 h 31"/>
              <a:gd name="T42" fmla="*/ 2147483647 w 18"/>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31"/>
              <a:gd name="T68" fmla="*/ 18 w 18"/>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31">
                <a:moveTo>
                  <a:pt x="6" y="0"/>
                </a:moveTo>
                <a:lnTo>
                  <a:pt x="6" y="0"/>
                </a:lnTo>
                <a:lnTo>
                  <a:pt x="8" y="1"/>
                </a:lnTo>
                <a:lnTo>
                  <a:pt x="11" y="2"/>
                </a:lnTo>
                <a:lnTo>
                  <a:pt x="13" y="4"/>
                </a:lnTo>
                <a:lnTo>
                  <a:pt x="15" y="6"/>
                </a:lnTo>
                <a:lnTo>
                  <a:pt x="16" y="8"/>
                </a:lnTo>
                <a:lnTo>
                  <a:pt x="17" y="12"/>
                </a:lnTo>
                <a:lnTo>
                  <a:pt x="18" y="14"/>
                </a:lnTo>
                <a:lnTo>
                  <a:pt x="18" y="16"/>
                </a:lnTo>
                <a:lnTo>
                  <a:pt x="18" y="19"/>
                </a:lnTo>
                <a:lnTo>
                  <a:pt x="17" y="21"/>
                </a:lnTo>
                <a:lnTo>
                  <a:pt x="16" y="24"/>
                </a:lnTo>
                <a:lnTo>
                  <a:pt x="14" y="26"/>
                </a:lnTo>
                <a:lnTo>
                  <a:pt x="12" y="28"/>
                </a:lnTo>
                <a:lnTo>
                  <a:pt x="10" y="29"/>
                </a:lnTo>
                <a:lnTo>
                  <a:pt x="7" y="30"/>
                </a:lnTo>
                <a:lnTo>
                  <a:pt x="5" y="31"/>
                </a:lnTo>
                <a:lnTo>
                  <a:pt x="3" y="31"/>
                </a:lnTo>
                <a:lnTo>
                  <a:pt x="0" y="31"/>
                </a:lnTo>
                <a:lnTo>
                  <a:pt x="6" y="0"/>
                </a:lnTo>
                <a:close/>
              </a:path>
            </a:pathLst>
          </a:custGeom>
          <a:solidFill>
            <a:srgbClr val="000000"/>
          </a:solidFill>
          <a:ln w="0">
            <a:solidFill>
              <a:srgbClr val="000000"/>
            </a:solidFill>
            <a:round/>
            <a:headEnd/>
            <a:tailEnd/>
          </a:ln>
        </p:spPr>
        <p:txBody>
          <a:bodyPr/>
          <a:lstStyle/>
          <a:p>
            <a:endParaRPr lang="en-US"/>
          </a:p>
        </p:txBody>
      </p:sp>
      <p:sp>
        <p:nvSpPr>
          <p:cNvPr id="178412" name="Freeform 1258"/>
          <p:cNvSpPr>
            <a:spLocks noChangeAspect="1"/>
          </p:cNvSpPr>
          <p:nvPr/>
        </p:nvSpPr>
        <p:spPr bwMode="auto">
          <a:xfrm>
            <a:off x="8359775" y="3802063"/>
            <a:ext cx="7938" cy="4762"/>
          </a:xfrm>
          <a:custGeom>
            <a:avLst/>
            <a:gdLst>
              <a:gd name="T0" fmla="*/ 0 w 27"/>
              <a:gd name="T1" fmla="*/ 2147483647 h 12"/>
              <a:gd name="T2" fmla="*/ 2147483647 w 27"/>
              <a:gd name="T3" fmla="*/ 0 h 12"/>
              <a:gd name="T4" fmla="*/ 0 w 27"/>
              <a:gd name="T5" fmla="*/ 2147483647 h 12"/>
              <a:gd name="T6" fmla="*/ 0 60000 65536"/>
              <a:gd name="T7" fmla="*/ 0 60000 65536"/>
              <a:gd name="T8" fmla="*/ 0 60000 65536"/>
              <a:gd name="T9" fmla="*/ 0 w 27"/>
              <a:gd name="T10" fmla="*/ 0 h 12"/>
              <a:gd name="T11" fmla="*/ 27 w 27"/>
              <a:gd name="T12" fmla="*/ 12 h 12"/>
            </a:gdLst>
            <a:ahLst/>
            <a:cxnLst>
              <a:cxn ang="T6">
                <a:pos x="T0" y="T1"/>
              </a:cxn>
              <a:cxn ang="T7">
                <a:pos x="T2" y="T3"/>
              </a:cxn>
              <a:cxn ang="T8">
                <a:pos x="T4" y="T5"/>
              </a:cxn>
            </a:cxnLst>
            <a:rect l="T9" t="T10" r="T11" b="T12"/>
            <a:pathLst>
              <a:path w="27" h="12">
                <a:moveTo>
                  <a:pt x="0" y="12"/>
                </a:moveTo>
                <a:lnTo>
                  <a:pt x="27" y="0"/>
                </a:lnTo>
                <a:lnTo>
                  <a:pt x="0" y="12"/>
                </a:lnTo>
                <a:close/>
              </a:path>
            </a:pathLst>
          </a:custGeom>
          <a:solidFill>
            <a:srgbClr val="000000"/>
          </a:solidFill>
          <a:ln w="0">
            <a:solidFill>
              <a:srgbClr val="000000"/>
            </a:solidFill>
            <a:round/>
            <a:headEnd/>
            <a:tailEnd/>
          </a:ln>
        </p:spPr>
        <p:txBody>
          <a:bodyPr/>
          <a:lstStyle/>
          <a:p>
            <a:endParaRPr lang="en-US"/>
          </a:p>
        </p:txBody>
      </p:sp>
      <p:sp>
        <p:nvSpPr>
          <p:cNvPr id="178413" name="Freeform 1259"/>
          <p:cNvSpPr>
            <a:spLocks noChangeAspect="1"/>
          </p:cNvSpPr>
          <p:nvPr/>
        </p:nvSpPr>
        <p:spPr bwMode="auto">
          <a:xfrm>
            <a:off x="8367713" y="3802063"/>
            <a:ext cx="3175" cy="12700"/>
          </a:xfrm>
          <a:custGeom>
            <a:avLst/>
            <a:gdLst>
              <a:gd name="T0" fmla="*/ 2147483647 w 12"/>
              <a:gd name="T1" fmla="*/ 2147483647 h 32"/>
              <a:gd name="T2" fmla="*/ 2147483647 w 12"/>
              <a:gd name="T3" fmla="*/ 2147483647 h 32"/>
              <a:gd name="T4" fmla="*/ 0 w 12"/>
              <a:gd name="T5" fmla="*/ 2147483647 h 32"/>
              <a:gd name="T6" fmla="*/ 2147483647 w 12"/>
              <a:gd name="T7" fmla="*/ 2147483647 h 32"/>
              <a:gd name="T8" fmla="*/ 2147483647 w 12"/>
              <a:gd name="T9" fmla="*/ 0 h 32"/>
              <a:gd name="T10" fmla="*/ 2147483647 w 12"/>
              <a:gd name="T11" fmla="*/ 0 h 32"/>
              <a:gd name="T12" fmla="*/ 2147483647 w 12"/>
              <a:gd name="T13" fmla="*/ 2147483647 h 32"/>
              <a:gd name="T14" fmla="*/ 0 60000 65536"/>
              <a:gd name="T15" fmla="*/ 0 60000 65536"/>
              <a:gd name="T16" fmla="*/ 0 60000 65536"/>
              <a:gd name="T17" fmla="*/ 0 60000 65536"/>
              <a:gd name="T18" fmla="*/ 0 60000 65536"/>
              <a:gd name="T19" fmla="*/ 0 60000 65536"/>
              <a:gd name="T20" fmla="*/ 0 60000 65536"/>
              <a:gd name="T21" fmla="*/ 0 w 12"/>
              <a:gd name="T22" fmla="*/ 0 h 32"/>
              <a:gd name="T23" fmla="*/ 12 w 12"/>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2">
                <a:moveTo>
                  <a:pt x="12" y="1"/>
                </a:moveTo>
                <a:lnTo>
                  <a:pt x="6" y="32"/>
                </a:lnTo>
                <a:lnTo>
                  <a:pt x="0" y="31"/>
                </a:lnTo>
                <a:lnTo>
                  <a:pt x="3" y="31"/>
                </a:lnTo>
                <a:lnTo>
                  <a:pt x="3" y="0"/>
                </a:lnTo>
                <a:lnTo>
                  <a:pt x="7" y="0"/>
                </a:lnTo>
                <a:lnTo>
                  <a:pt x="12" y="1"/>
                </a:lnTo>
                <a:close/>
              </a:path>
            </a:pathLst>
          </a:custGeom>
          <a:solidFill>
            <a:srgbClr val="000000"/>
          </a:solidFill>
          <a:ln w="0">
            <a:solidFill>
              <a:srgbClr val="000000"/>
            </a:solidFill>
            <a:round/>
            <a:headEnd/>
            <a:tailEnd/>
          </a:ln>
        </p:spPr>
        <p:txBody>
          <a:bodyPr/>
          <a:lstStyle/>
          <a:p>
            <a:endParaRPr lang="en-US"/>
          </a:p>
        </p:txBody>
      </p:sp>
      <p:sp>
        <p:nvSpPr>
          <p:cNvPr id="178414" name="Freeform 1260"/>
          <p:cNvSpPr>
            <a:spLocks noChangeAspect="1"/>
          </p:cNvSpPr>
          <p:nvPr/>
        </p:nvSpPr>
        <p:spPr bwMode="auto">
          <a:xfrm>
            <a:off x="8366125" y="3802063"/>
            <a:ext cx="3175" cy="12700"/>
          </a:xfrm>
          <a:custGeom>
            <a:avLst/>
            <a:gdLst>
              <a:gd name="T0" fmla="*/ 2147483647 w 13"/>
              <a:gd name="T1" fmla="*/ 0 h 31"/>
              <a:gd name="T2" fmla="*/ 2147483647 w 13"/>
              <a:gd name="T3" fmla="*/ 2147483647 h 31"/>
              <a:gd name="T4" fmla="*/ 2147483647 w 13"/>
              <a:gd name="T5" fmla="*/ 2147483647 h 31"/>
              <a:gd name="T6" fmla="*/ 0 w 13"/>
              <a:gd name="T7" fmla="*/ 2147483647 h 31"/>
              <a:gd name="T8" fmla="*/ 2147483647 w 13"/>
              <a:gd name="T9" fmla="*/ 2147483647 h 31"/>
              <a:gd name="T10" fmla="*/ 2147483647 w 13"/>
              <a:gd name="T11" fmla="*/ 0 h 31"/>
              <a:gd name="T12" fmla="*/ 2147483647 w 13"/>
              <a:gd name="T13" fmla="*/ 0 h 31"/>
              <a:gd name="T14" fmla="*/ 0 60000 65536"/>
              <a:gd name="T15" fmla="*/ 0 60000 65536"/>
              <a:gd name="T16" fmla="*/ 0 60000 65536"/>
              <a:gd name="T17" fmla="*/ 0 60000 65536"/>
              <a:gd name="T18" fmla="*/ 0 60000 65536"/>
              <a:gd name="T19" fmla="*/ 0 60000 65536"/>
              <a:gd name="T20" fmla="*/ 0 60000 65536"/>
              <a:gd name="T21" fmla="*/ 0 w 13"/>
              <a:gd name="T22" fmla="*/ 0 h 31"/>
              <a:gd name="T23" fmla="*/ 13 w 1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31">
                <a:moveTo>
                  <a:pt x="10" y="0"/>
                </a:moveTo>
                <a:lnTo>
                  <a:pt x="10" y="31"/>
                </a:lnTo>
                <a:lnTo>
                  <a:pt x="4" y="31"/>
                </a:lnTo>
                <a:lnTo>
                  <a:pt x="0" y="29"/>
                </a:lnTo>
                <a:lnTo>
                  <a:pt x="13" y="2"/>
                </a:lnTo>
                <a:lnTo>
                  <a:pt x="8" y="0"/>
                </a:lnTo>
                <a:lnTo>
                  <a:pt x="10" y="0"/>
                </a:lnTo>
                <a:close/>
              </a:path>
            </a:pathLst>
          </a:custGeom>
          <a:solidFill>
            <a:srgbClr val="000000"/>
          </a:solidFill>
          <a:ln w="0">
            <a:solidFill>
              <a:srgbClr val="000000"/>
            </a:solidFill>
            <a:round/>
            <a:headEnd/>
            <a:tailEnd/>
          </a:ln>
        </p:spPr>
        <p:txBody>
          <a:bodyPr/>
          <a:lstStyle/>
          <a:p>
            <a:endParaRPr lang="en-US"/>
          </a:p>
        </p:txBody>
      </p:sp>
      <p:sp>
        <p:nvSpPr>
          <p:cNvPr id="178415" name="Freeform 1261"/>
          <p:cNvSpPr>
            <a:spLocks noChangeAspect="1"/>
          </p:cNvSpPr>
          <p:nvPr/>
        </p:nvSpPr>
        <p:spPr bwMode="auto">
          <a:xfrm>
            <a:off x="8366125" y="3803650"/>
            <a:ext cx="3175" cy="7938"/>
          </a:xfrm>
          <a:custGeom>
            <a:avLst/>
            <a:gdLst>
              <a:gd name="T0" fmla="*/ 2147483647 w 15"/>
              <a:gd name="T1" fmla="*/ 2147483647 h 28"/>
              <a:gd name="T2" fmla="*/ 2147483647 w 15"/>
              <a:gd name="T3" fmla="*/ 2147483647 h 28"/>
              <a:gd name="T4" fmla="*/ 0 w 15"/>
              <a:gd name="T5" fmla="*/ 2147483647 h 28"/>
              <a:gd name="T6" fmla="*/ 0 w 15"/>
              <a:gd name="T7" fmla="*/ 2147483647 h 28"/>
              <a:gd name="T8" fmla="*/ 2147483647 w 15"/>
              <a:gd name="T9" fmla="*/ 0 h 28"/>
              <a:gd name="T10" fmla="*/ 2147483647 w 15"/>
              <a:gd name="T11" fmla="*/ 0 h 28"/>
              <a:gd name="T12" fmla="*/ 2147483647 w 15"/>
              <a:gd name="T13" fmla="*/ 2147483647 h 28"/>
              <a:gd name="T14" fmla="*/ 0 60000 65536"/>
              <a:gd name="T15" fmla="*/ 0 60000 65536"/>
              <a:gd name="T16" fmla="*/ 0 60000 65536"/>
              <a:gd name="T17" fmla="*/ 0 60000 65536"/>
              <a:gd name="T18" fmla="*/ 0 60000 65536"/>
              <a:gd name="T19" fmla="*/ 0 60000 65536"/>
              <a:gd name="T20" fmla="*/ 0 60000 65536"/>
              <a:gd name="T21" fmla="*/ 0 w 15"/>
              <a:gd name="T22" fmla="*/ 0 h 28"/>
              <a:gd name="T23" fmla="*/ 15 w 15"/>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8">
                <a:moveTo>
                  <a:pt x="15" y="1"/>
                </a:moveTo>
                <a:lnTo>
                  <a:pt x="2" y="28"/>
                </a:lnTo>
                <a:lnTo>
                  <a:pt x="0" y="27"/>
                </a:lnTo>
                <a:lnTo>
                  <a:pt x="12" y="0"/>
                </a:lnTo>
                <a:lnTo>
                  <a:pt x="15" y="1"/>
                </a:lnTo>
                <a:close/>
              </a:path>
            </a:pathLst>
          </a:custGeom>
          <a:solidFill>
            <a:srgbClr val="000000"/>
          </a:solidFill>
          <a:ln w="0">
            <a:solidFill>
              <a:srgbClr val="000000"/>
            </a:solidFill>
            <a:round/>
            <a:headEnd/>
            <a:tailEnd/>
          </a:ln>
        </p:spPr>
        <p:txBody>
          <a:bodyPr/>
          <a:lstStyle/>
          <a:p>
            <a:endParaRPr lang="en-US"/>
          </a:p>
        </p:txBody>
      </p:sp>
      <p:sp>
        <p:nvSpPr>
          <p:cNvPr id="178416" name="Freeform 1262"/>
          <p:cNvSpPr>
            <a:spLocks noChangeAspect="1"/>
          </p:cNvSpPr>
          <p:nvPr/>
        </p:nvSpPr>
        <p:spPr bwMode="auto">
          <a:xfrm>
            <a:off x="8361363" y="3803650"/>
            <a:ext cx="7937" cy="7938"/>
          </a:xfrm>
          <a:custGeom>
            <a:avLst/>
            <a:gdLst>
              <a:gd name="T0" fmla="*/ 2147483647 w 21"/>
              <a:gd name="T1" fmla="*/ 0 h 27"/>
              <a:gd name="T2" fmla="*/ 2147483647 w 21"/>
              <a:gd name="T3" fmla="*/ 2147483647 h 27"/>
              <a:gd name="T4" fmla="*/ 2147483647 w 21"/>
              <a:gd name="T5" fmla="*/ 2147483647 h 27"/>
              <a:gd name="T6" fmla="*/ 0 w 21"/>
              <a:gd name="T7" fmla="*/ 2147483647 h 27"/>
              <a:gd name="T8" fmla="*/ 2147483647 w 21"/>
              <a:gd name="T9" fmla="*/ 2147483647 h 27"/>
              <a:gd name="T10" fmla="*/ 2147483647 w 21"/>
              <a:gd name="T11" fmla="*/ 0 h 27"/>
              <a:gd name="T12" fmla="*/ 2147483647 w 21"/>
              <a:gd name="T13" fmla="*/ 0 h 27"/>
              <a:gd name="T14" fmla="*/ 0 60000 65536"/>
              <a:gd name="T15" fmla="*/ 0 60000 65536"/>
              <a:gd name="T16" fmla="*/ 0 60000 65536"/>
              <a:gd name="T17" fmla="*/ 0 60000 65536"/>
              <a:gd name="T18" fmla="*/ 0 60000 65536"/>
              <a:gd name="T19" fmla="*/ 0 60000 65536"/>
              <a:gd name="T20" fmla="*/ 0 60000 65536"/>
              <a:gd name="T21" fmla="*/ 0 w 21"/>
              <a:gd name="T22" fmla="*/ 0 h 27"/>
              <a:gd name="T23" fmla="*/ 21 w 21"/>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27">
                <a:moveTo>
                  <a:pt x="18" y="0"/>
                </a:moveTo>
                <a:lnTo>
                  <a:pt x="6" y="27"/>
                </a:lnTo>
                <a:lnTo>
                  <a:pt x="2" y="25"/>
                </a:lnTo>
                <a:lnTo>
                  <a:pt x="0" y="23"/>
                </a:lnTo>
                <a:lnTo>
                  <a:pt x="21" y="2"/>
                </a:lnTo>
                <a:lnTo>
                  <a:pt x="18" y="0"/>
                </a:lnTo>
                <a:close/>
              </a:path>
            </a:pathLst>
          </a:custGeom>
          <a:solidFill>
            <a:srgbClr val="000000"/>
          </a:solidFill>
          <a:ln w="0">
            <a:solidFill>
              <a:srgbClr val="000000"/>
            </a:solidFill>
            <a:round/>
            <a:headEnd/>
            <a:tailEnd/>
          </a:ln>
        </p:spPr>
        <p:txBody>
          <a:bodyPr/>
          <a:lstStyle/>
          <a:p>
            <a:endParaRPr lang="en-US"/>
          </a:p>
        </p:txBody>
      </p:sp>
      <p:sp>
        <p:nvSpPr>
          <p:cNvPr id="178417" name="Freeform 1263"/>
          <p:cNvSpPr>
            <a:spLocks noChangeAspect="1"/>
          </p:cNvSpPr>
          <p:nvPr/>
        </p:nvSpPr>
        <p:spPr bwMode="auto">
          <a:xfrm>
            <a:off x="8361363" y="3803650"/>
            <a:ext cx="7937" cy="6350"/>
          </a:xfrm>
          <a:custGeom>
            <a:avLst/>
            <a:gdLst>
              <a:gd name="T0" fmla="*/ 2147483647 w 23"/>
              <a:gd name="T1" fmla="*/ 2147483647 h 23"/>
              <a:gd name="T2" fmla="*/ 2147483647 w 23"/>
              <a:gd name="T3" fmla="*/ 2147483647 h 23"/>
              <a:gd name="T4" fmla="*/ 0 w 23"/>
              <a:gd name="T5" fmla="*/ 2147483647 h 23"/>
              <a:gd name="T6" fmla="*/ 0 w 23"/>
              <a:gd name="T7" fmla="*/ 2147483647 h 23"/>
              <a:gd name="T8" fmla="*/ 2147483647 w 23"/>
              <a:gd name="T9" fmla="*/ 0 h 23"/>
              <a:gd name="T10" fmla="*/ 2147483647 w 23"/>
              <a:gd name="T11" fmla="*/ 0 h 23"/>
              <a:gd name="T12" fmla="*/ 2147483647 w 23"/>
              <a:gd name="T13" fmla="*/ 2147483647 h 23"/>
              <a:gd name="T14" fmla="*/ 0 60000 65536"/>
              <a:gd name="T15" fmla="*/ 0 60000 65536"/>
              <a:gd name="T16" fmla="*/ 0 60000 65536"/>
              <a:gd name="T17" fmla="*/ 0 60000 65536"/>
              <a:gd name="T18" fmla="*/ 0 60000 65536"/>
              <a:gd name="T19" fmla="*/ 0 60000 65536"/>
              <a:gd name="T20" fmla="*/ 0 60000 65536"/>
              <a:gd name="T21" fmla="*/ 0 w 23"/>
              <a:gd name="T22" fmla="*/ 0 h 23"/>
              <a:gd name="T23" fmla="*/ 23 w 23"/>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3">
                <a:moveTo>
                  <a:pt x="23" y="2"/>
                </a:moveTo>
                <a:lnTo>
                  <a:pt x="2" y="23"/>
                </a:lnTo>
                <a:lnTo>
                  <a:pt x="0" y="21"/>
                </a:lnTo>
                <a:lnTo>
                  <a:pt x="20" y="0"/>
                </a:lnTo>
                <a:lnTo>
                  <a:pt x="23" y="2"/>
                </a:lnTo>
                <a:close/>
              </a:path>
            </a:pathLst>
          </a:custGeom>
          <a:solidFill>
            <a:srgbClr val="000000"/>
          </a:solidFill>
          <a:ln w="0">
            <a:solidFill>
              <a:srgbClr val="000000"/>
            </a:solidFill>
            <a:round/>
            <a:headEnd/>
            <a:tailEnd/>
          </a:ln>
        </p:spPr>
        <p:txBody>
          <a:bodyPr/>
          <a:lstStyle/>
          <a:p>
            <a:endParaRPr lang="en-US"/>
          </a:p>
        </p:txBody>
      </p:sp>
      <p:sp>
        <p:nvSpPr>
          <p:cNvPr id="178418" name="Freeform 1264"/>
          <p:cNvSpPr>
            <a:spLocks noChangeAspect="1"/>
          </p:cNvSpPr>
          <p:nvPr/>
        </p:nvSpPr>
        <p:spPr bwMode="auto">
          <a:xfrm>
            <a:off x="8359775" y="3803650"/>
            <a:ext cx="9525" cy="6350"/>
          </a:xfrm>
          <a:custGeom>
            <a:avLst/>
            <a:gdLst>
              <a:gd name="T0" fmla="*/ 2147483647 w 30"/>
              <a:gd name="T1" fmla="*/ 0 h 21"/>
              <a:gd name="T2" fmla="*/ 2147483647 w 30"/>
              <a:gd name="T3" fmla="*/ 2147483647 h 21"/>
              <a:gd name="T4" fmla="*/ 2147483647 w 30"/>
              <a:gd name="T5" fmla="*/ 2147483647 h 21"/>
              <a:gd name="T6" fmla="*/ 0 w 30"/>
              <a:gd name="T7" fmla="*/ 2147483647 h 21"/>
              <a:gd name="T8" fmla="*/ 2147483647 w 30"/>
              <a:gd name="T9" fmla="*/ 2147483647 h 21"/>
              <a:gd name="T10" fmla="*/ 2147483647 w 30"/>
              <a:gd name="T11" fmla="*/ 2147483647 h 21"/>
              <a:gd name="T12" fmla="*/ 2147483647 w 30"/>
              <a:gd name="T13" fmla="*/ 0 h 21"/>
              <a:gd name="T14" fmla="*/ 0 60000 65536"/>
              <a:gd name="T15" fmla="*/ 0 60000 65536"/>
              <a:gd name="T16" fmla="*/ 0 60000 65536"/>
              <a:gd name="T17" fmla="*/ 0 60000 65536"/>
              <a:gd name="T18" fmla="*/ 0 60000 65536"/>
              <a:gd name="T19" fmla="*/ 0 60000 65536"/>
              <a:gd name="T20" fmla="*/ 0 60000 65536"/>
              <a:gd name="T21" fmla="*/ 0 w 30"/>
              <a:gd name="T22" fmla="*/ 0 h 21"/>
              <a:gd name="T23" fmla="*/ 30 w 30"/>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1">
                <a:moveTo>
                  <a:pt x="27" y="0"/>
                </a:moveTo>
                <a:lnTo>
                  <a:pt x="7" y="21"/>
                </a:lnTo>
                <a:lnTo>
                  <a:pt x="2" y="16"/>
                </a:lnTo>
                <a:lnTo>
                  <a:pt x="0" y="13"/>
                </a:lnTo>
                <a:lnTo>
                  <a:pt x="30" y="4"/>
                </a:lnTo>
                <a:lnTo>
                  <a:pt x="29" y="1"/>
                </a:lnTo>
                <a:lnTo>
                  <a:pt x="27" y="0"/>
                </a:lnTo>
                <a:close/>
              </a:path>
            </a:pathLst>
          </a:custGeom>
          <a:solidFill>
            <a:srgbClr val="000000"/>
          </a:solidFill>
          <a:ln w="0">
            <a:solidFill>
              <a:srgbClr val="000000"/>
            </a:solidFill>
            <a:round/>
            <a:headEnd/>
            <a:tailEnd/>
          </a:ln>
        </p:spPr>
        <p:txBody>
          <a:bodyPr/>
          <a:lstStyle/>
          <a:p>
            <a:endParaRPr lang="en-US"/>
          </a:p>
        </p:txBody>
      </p:sp>
      <p:sp>
        <p:nvSpPr>
          <p:cNvPr id="178419" name="Freeform 1265"/>
          <p:cNvSpPr>
            <a:spLocks noChangeAspect="1"/>
          </p:cNvSpPr>
          <p:nvPr/>
        </p:nvSpPr>
        <p:spPr bwMode="auto">
          <a:xfrm>
            <a:off x="8359775" y="3802063"/>
            <a:ext cx="9525" cy="6350"/>
          </a:xfrm>
          <a:custGeom>
            <a:avLst/>
            <a:gdLst>
              <a:gd name="T0" fmla="*/ 2147483647 w 31"/>
              <a:gd name="T1" fmla="*/ 2147483647 h 14"/>
              <a:gd name="T2" fmla="*/ 2147483647 w 31"/>
              <a:gd name="T3" fmla="*/ 2147483647 h 14"/>
              <a:gd name="T4" fmla="*/ 0 w 31"/>
              <a:gd name="T5" fmla="*/ 2147483647 h 14"/>
              <a:gd name="T6" fmla="*/ 2147483647 w 31"/>
              <a:gd name="T7" fmla="*/ 2147483647 h 14"/>
              <a:gd name="T8" fmla="*/ 2147483647 w 31"/>
              <a:gd name="T9" fmla="*/ 0 h 14"/>
              <a:gd name="T10" fmla="*/ 2147483647 w 31"/>
              <a:gd name="T11" fmla="*/ 2147483647 h 14"/>
              <a:gd name="T12" fmla="*/ 2147483647 w 31"/>
              <a:gd name="T13" fmla="*/ 2147483647 h 14"/>
              <a:gd name="T14" fmla="*/ 0 60000 65536"/>
              <a:gd name="T15" fmla="*/ 0 60000 65536"/>
              <a:gd name="T16" fmla="*/ 0 60000 65536"/>
              <a:gd name="T17" fmla="*/ 0 60000 65536"/>
              <a:gd name="T18" fmla="*/ 0 60000 65536"/>
              <a:gd name="T19" fmla="*/ 0 60000 65536"/>
              <a:gd name="T20" fmla="*/ 0 60000 65536"/>
              <a:gd name="T21" fmla="*/ 0 w 31"/>
              <a:gd name="T22" fmla="*/ 0 h 14"/>
              <a:gd name="T23" fmla="*/ 31 w 31"/>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4">
                <a:moveTo>
                  <a:pt x="31" y="5"/>
                </a:moveTo>
                <a:lnTo>
                  <a:pt x="1" y="14"/>
                </a:lnTo>
                <a:lnTo>
                  <a:pt x="0" y="10"/>
                </a:lnTo>
                <a:lnTo>
                  <a:pt x="1" y="13"/>
                </a:lnTo>
                <a:lnTo>
                  <a:pt x="28" y="0"/>
                </a:lnTo>
                <a:lnTo>
                  <a:pt x="30" y="2"/>
                </a:lnTo>
                <a:lnTo>
                  <a:pt x="31" y="5"/>
                </a:lnTo>
                <a:close/>
              </a:path>
            </a:pathLst>
          </a:custGeom>
          <a:solidFill>
            <a:srgbClr val="000000"/>
          </a:solidFill>
          <a:ln w="0">
            <a:solidFill>
              <a:srgbClr val="000000"/>
            </a:solidFill>
            <a:round/>
            <a:headEnd/>
            <a:tailEnd/>
          </a:ln>
        </p:spPr>
        <p:txBody>
          <a:bodyPr/>
          <a:lstStyle/>
          <a:p>
            <a:endParaRPr lang="en-US"/>
          </a:p>
        </p:txBody>
      </p:sp>
      <p:sp>
        <p:nvSpPr>
          <p:cNvPr id="178420" name="Freeform 1266"/>
          <p:cNvSpPr>
            <a:spLocks noChangeAspect="1"/>
          </p:cNvSpPr>
          <p:nvPr/>
        </p:nvSpPr>
        <p:spPr bwMode="auto">
          <a:xfrm>
            <a:off x="8359775" y="3802063"/>
            <a:ext cx="9525" cy="4762"/>
          </a:xfrm>
          <a:custGeom>
            <a:avLst/>
            <a:gdLst>
              <a:gd name="T0" fmla="*/ 2147483647 w 29"/>
              <a:gd name="T1" fmla="*/ 2147483647 h 17"/>
              <a:gd name="T2" fmla="*/ 2147483647 w 29"/>
              <a:gd name="T3" fmla="*/ 2147483647 h 17"/>
              <a:gd name="T4" fmla="*/ 0 w 29"/>
              <a:gd name="T5" fmla="*/ 2147483647 h 17"/>
              <a:gd name="T6" fmla="*/ 2147483647 w 29"/>
              <a:gd name="T7" fmla="*/ 0 h 17"/>
              <a:gd name="T8" fmla="*/ 2147483647 w 29"/>
              <a:gd name="T9" fmla="*/ 2147483647 h 17"/>
              <a:gd name="T10" fmla="*/ 0 60000 65536"/>
              <a:gd name="T11" fmla="*/ 0 60000 65536"/>
              <a:gd name="T12" fmla="*/ 0 60000 65536"/>
              <a:gd name="T13" fmla="*/ 0 60000 65536"/>
              <a:gd name="T14" fmla="*/ 0 60000 65536"/>
              <a:gd name="T15" fmla="*/ 0 w 29"/>
              <a:gd name="T16" fmla="*/ 0 h 17"/>
              <a:gd name="T17" fmla="*/ 29 w 29"/>
              <a:gd name="T18" fmla="*/ 17 h 17"/>
            </a:gdLst>
            <a:ahLst/>
            <a:cxnLst>
              <a:cxn ang="T10">
                <a:pos x="T0" y="T1"/>
              </a:cxn>
              <a:cxn ang="T11">
                <a:pos x="T2" y="T3"/>
              </a:cxn>
              <a:cxn ang="T12">
                <a:pos x="T4" y="T5"/>
              </a:cxn>
              <a:cxn ang="T13">
                <a:pos x="T6" y="T7"/>
              </a:cxn>
              <a:cxn ang="T14">
                <a:pos x="T8" y="T9"/>
              </a:cxn>
            </a:cxnLst>
            <a:rect l="T15" t="T16" r="T17" b="T18"/>
            <a:pathLst>
              <a:path w="29" h="17">
                <a:moveTo>
                  <a:pt x="29" y="4"/>
                </a:moveTo>
                <a:lnTo>
                  <a:pt x="2" y="17"/>
                </a:lnTo>
                <a:lnTo>
                  <a:pt x="0" y="12"/>
                </a:lnTo>
                <a:lnTo>
                  <a:pt x="27" y="0"/>
                </a:lnTo>
                <a:lnTo>
                  <a:pt x="29" y="4"/>
                </a:lnTo>
                <a:close/>
              </a:path>
            </a:pathLst>
          </a:custGeom>
          <a:solidFill>
            <a:srgbClr val="000000"/>
          </a:solidFill>
          <a:ln w="0">
            <a:solidFill>
              <a:srgbClr val="000000"/>
            </a:solidFill>
            <a:round/>
            <a:headEnd/>
            <a:tailEnd/>
          </a:ln>
        </p:spPr>
        <p:txBody>
          <a:bodyPr/>
          <a:lstStyle/>
          <a:p>
            <a:endParaRPr lang="en-US"/>
          </a:p>
        </p:txBody>
      </p:sp>
      <p:sp>
        <p:nvSpPr>
          <p:cNvPr id="178421" name="Freeform 1267"/>
          <p:cNvSpPr>
            <a:spLocks noChangeAspect="1"/>
          </p:cNvSpPr>
          <p:nvPr/>
        </p:nvSpPr>
        <p:spPr bwMode="auto">
          <a:xfrm>
            <a:off x="8562975" y="3789363"/>
            <a:ext cx="9525" cy="3175"/>
          </a:xfrm>
          <a:custGeom>
            <a:avLst/>
            <a:gdLst>
              <a:gd name="T0" fmla="*/ 2147483647 w 29"/>
              <a:gd name="T1" fmla="*/ 0 h 13"/>
              <a:gd name="T2" fmla="*/ 0 w 29"/>
              <a:gd name="T3" fmla="*/ 2147483647 h 13"/>
              <a:gd name="T4" fmla="*/ 2147483647 w 29"/>
              <a:gd name="T5" fmla="*/ 0 h 13"/>
              <a:gd name="T6" fmla="*/ 0 60000 65536"/>
              <a:gd name="T7" fmla="*/ 0 60000 65536"/>
              <a:gd name="T8" fmla="*/ 0 60000 65536"/>
              <a:gd name="T9" fmla="*/ 0 w 29"/>
              <a:gd name="T10" fmla="*/ 0 h 13"/>
              <a:gd name="T11" fmla="*/ 29 w 29"/>
              <a:gd name="T12" fmla="*/ 13 h 13"/>
            </a:gdLst>
            <a:ahLst/>
            <a:cxnLst>
              <a:cxn ang="T6">
                <a:pos x="T0" y="T1"/>
              </a:cxn>
              <a:cxn ang="T7">
                <a:pos x="T2" y="T3"/>
              </a:cxn>
              <a:cxn ang="T8">
                <a:pos x="T4" y="T5"/>
              </a:cxn>
            </a:cxnLst>
            <a:rect l="T9" t="T10" r="T11" b="T12"/>
            <a:pathLst>
              <a:path w="29" h="13">
                <a:moveTo>
                  <a:pt x="29" y="0"/>
                </a:moveTo>
                <a:lnTo>
                  <a:pt x="0" y="13"/>
                </a:lnTo>
                <a:lnTo>
                  <a:pt x="29" y="0"/>
                </a:lnTo>
                <a:close/>
              </a:path>
            </a:pathLst>
          </a:custGeom>
          <a:solidFill>
            <a:srgbClr val="000000"/>
          </a:solidFill>
          <a:ln w="0">
            <a:solidFill>
              <a:srgbClr val="000000"/>
            </a:solidFill>
            <a:round/>
            <a:headEnd/>
            <a:tailEnd/>
          </a:ln>
        </p:spPr>
        <p:txBody>
          <a:bodyPr/>
          <a:lstStyle/>
          <a:p>
            <a:endParaRPr lang="en-US"/>
          </a:p>
        </p:txBody>
      </p:sp>
      <p:sp>
        <p:nvSpPr>
          <p:cNvPr id="178422" name="Freeform 1268"/>
          <p:cNvSpPr>
            <a:spLocks noChangeAspect="1"/>
          </p:cNvSpPr>
          <p:nvPr/>
        </p:nvSpPr>
        <p:spPr bwMode="auto">
          <a:xfrm>
            <a:off x="8535988" y="3743325"/>
            <a:ext cx="9525" cy="6350"/>
          </a:xfrm>
          <a:custGeom>
            <a:avLst/>
            <a:gdLst>
              <a:gd name="T0" fmla="*/ 2147483647 w 31"/>
              <a:gd name="T1" fmla="*/ 2147483647 h 19"/>
              <a:gd name="T2" fmla="*/ 2147483647 w 31"/>
              <a:gd name="T3" fmla="*/ 2147483647 h 19"/>
              <a:gd name="T4" fmla="*/ 0 w 31"/>
              <a:gd name="T5" fmla="*/ 2147483647 h 19"/>
              <a:gd name="T6" fmla="*/ 0 w 31"/>
              <a:gd name="T7" fmla="*/ 2147483647 h 19"/>
              <a:gd name="T8" fmla="*/ 0 w 31"/>
              <a:gd name="T9" fmla="*/ 2147483647 h 19"/>
              <a:gd name="T10" fmla="*/ 2147483647 w 31"/>
              <a:gd name="T11" fmla="*/ 2147483647 h 19"/>
              <a:gd name="T12" fmla="*/ 2147483647 w 31"/>
              <a:gd name="T13" fmla="*/ 2147483647 h 19"/>
              <a:gd name="T14" fmla="*/ 2147483647 w 31"/>
              <a:gd name="T15" fmla="*/ 2147483647 h 19"/>
              <a:gd name="T16" fmla="*/ 2147483647 w 31"/>
              <a:gd name="T17" fmla="*/ 2147483647 h 19"/>
              <a:gd name="T18" fmla="*/ 2147483647 w 31"/>
              <a:gd name="T19" fmla="*/ 2147483647 h 19"/>
              <a:gd name="T20" fmla="*/ 2147483647 w 31"/>
              <a:gd name="T21" fmla="*/ 2147483647 h 19"/>
              <a:gd name="T22" fmla="*/ 2147483647 w 31"/>
              <a:gd name="T23" fmla="*/ 0 h 19"/>
              <a:gd name="T24" fmla="*/ 2147483647 w 31"/>
              <a:gd name="T25" fmla="*/ 0 h 19"/>
              <a:gd name="T26" fmla="*/ 2147483647 w 31"/>
              <a:gd name="T27" fmla="*/ 0 h 19"/>
              <a:gd name="T28" fmla="*/ 2147483647 w 31"/>
              <a:gd name="T29" fmla="*/ 2147483647 h 19"/>
              <a:gd name="T30" fmla="*/ 2147483647 w 31"/>
              <a:gd name="T31" fmla="*/ 2147483647 h 19"/>
              <a:gd name="T32" fmla="*/ 2147483647 w 31"/>
              <a:gd name="T33" fmla="*/ 2147483647 h 19"/>
              <a:gd name="T34" fmla="*/ 2147483647 w 31"/>
              <a:gd name="T35" fmla="*/ 2147483647 h 19"/>
              <a:gd name="T36" fmla="*/ 2147483647 w 31"/>
              <a:gd name="T37" fmla="*/ 2147483647 h 19"/>
              <a:gd name="T38" fmla="*/ 2147483647 w 31"/>
              <a:gd name="T39" fmla="*/ 2147483647 h 19"/>
              <a:gd name="T40" fmla="*/ 2147483647 w 31"/>
              <a:gd name="T41" fmla="*/ 2147483647 h 19"/>
              <a:gd name="T42" fmla="*/ 2147483647 w 31"/>
              <a:gd name="T43" fmla="*/ 2147483647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9"/>
              <a:gd name="T68" fmla="*/ 31 w 31"/>
              <a:gd name="T69" fmla="*/ 19 h 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9">
                <a:moveTo>
                  <a:pt x="1" y="19"/>
                </a:moveTo>
                <a:lnTo>
                  <a:pt x="1" y="19"/>
                </a:lnTo>
                <a:lnTo>
                  <a:pt x="0" y="17"/>
                </a:lnTo>
                <a:lnTo>
                  <a:pt x="0" y="15"/>
                </a:lnTo>
                <a:lnTo>
                  <a:pt x="0" y="12"/>
                </a:lnTo>
                <a:lnTo>
                  <a:pt x="1" y="10"/>
                </a:lnTo>
                <a:lnTo>
                  <a:pt x="3" y="7"/>
                </a:lnTo>
                <a:lnTo>
                  <a:pt x="5" y="5"/>
                </a:lnTo>
                <a:lnTo>
                  <a:pt x="7" y="3"/>
                </a:lnTo>
                <a:lnTo>
                  <a:pt x="9" y="2"/>
                </a:lnTo>
                <a:lnTo>
                  <a:pt x="12" y="1"/>
                </a:lnTo>
                <a:lnTo>
                  <a:pt x="14" y="0"/>
                </a:lnTo>
                <a:lnTo>
                  <a:pt x="16" y="0"/>
                </a:lnTo>
                <a:lnTo>
                  <a:pt x="19" y="0"/>
                </a:lnTo>
                <a:lnTo>
                  <a:pt x="21" y="1"/>
                </a:lnTo>
                <a:lnTo>
                  <a:pt x="24" y="2"/>
                </a:lnTo>
                <a:lnTo>
                  <a:pt x="26" y="4"/>
                </a:lnTo>
                <a:lnTo>
                  <a:pt x="28" y="6"/>
                </a:lnTo>
                <a:lnTo>
                  <a:pt x="30" y="8"/>
                </a:lnTo>
                <a:lnTo>
                  <a:pt x="31" y="11"/>
                </a:lnTo>
                <a:lnTo>
                  <a:pt x="1" y="19"/>
                </a:lnTo>
                <a:close/>
              </a:path>
            </a:pathLst>
          </a:custGeom>
          <a:solidFill>
            <a:srgbClr val="000000"/>
          </a:solidFill>
          <a:ln w="0">
            <a:solidFill>
              <a:srgbClr val="000000"/>
            </a:solidFill>
            <a:round/>
            <a:headEnd/>
            <a:tailEnd/>
          </a:ln>
        </p:spPr>
        <p:txBody>
          <a:bodyPr/>
          <a:lstStyle/>
          <a:p>
            <a:endParaRPr lang="en-US"/>
          </a:p>
        </p:txBody>
      </p:sp>
      <p:sp>
        <p:nvSpPr>
          <p:cNvPr id="178423" name="Freeform 1269"/>
          <p:cNvSpPr>
            <a:spLocks noChangeAspect="1"/>
          </p:cNvSpPr>
          <p:nvPr/>
        </p:nvSpPr>
        <p:spPr bwMode="auto">
          <a:xfrm>
            <a:off x="8561388" y="3779838"/>
            <a:ext cx="11112" cy="12700"/>
          </a:xfrm>
          <a:custGeom>
            <a:avLst/>
            <a:gdLst>
              <a:gd name="T0" fmla="*/ 2147483647 w 37"/>
              <a:gd name="T1" fmla="*/ 2147483647 h 33"/>
              <a:gd name="T2" fmla="*/ 2147483647 w 37"/>
              <a:gd name="T3" fmla="*/ 2147483647 h 33"/>
              <a:gd name="T4" fmla="*/ 0 w 37"/>
              <a:gd name="T5" fmla="*/ 2147483647 h 33"/>
              <a:gd name="T6" fmla="*/ 2147483647 w 37"/>
              <a:gd name="T7" fmla="*/ 2147483647 h 33"/>
              <a:gd name="T8" fmla="*/ 2147483647 w 37"/>
              <a:gd name="T9" fmla="*/ 0 h 33"/>
              <a:gd name="T10" fmla="*/ 2147483647 w 37"/>
              <a:gd name="T11" fmla="*/ 2147483647 h 33"/>
              <a:gd name="T12" fmla="*/ 2147483647 w 37"/>
              <a:gd name="T13" fmla="*/ 2147483647 h 33"/>
              <a:gd name="T14" fmla="*/ 0 60000 65536"/>
              <a:gd name="T15" fmla="*/ 0 60000 65536"/>
              <a:gd name="T16" fmla="*/ 0 60000 65536"/>
              <a:gd name="T17" fmla="*/ 0 60000 65536"/>
              <a:gd name="T18" fmla="*/ 0 60000 65536"/>
              <a:gd name="T19" fmla="*/ 0 60000 65536"/>
              <a:gd name="T20" fmla="*/ 0 60000 65536"/>
              <a:gd name="T21" fmla="*/ 0 w 37"/>
              <a:gd name="T22" fmla="*/ 0 h 33"/>
              <a:gd name="T23" fmla="*/ 37 w 37"/>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3">
                <a:moveTo>
                  <a:pt x="37" y="20"/>
                </a:moveTo>
                <a:lnTo>
                  <a:pt x="8" y="33"/>
                </a:lnTo>
                <a:lnTo>
                  <a:pt x="0" y="16"/>
                </a:lnTo>
                <a:lnTo>
                  <a:pt x="2" y="18"/>
                </a:lnTo>
                <a:lnTo>
                  <a:pt x="27" y="0"/>
                </a:lnTo>
                <a:lnTo>
                  <a:pt x="29" y="2"/>
                </a:lnTo>
                <a:lnTo>
                  <a:pt x="37" y="20"/>
                </a:lnTo>
                <a:close/>
              </a:path>
            </a:pathLst>
          </a:custGeom>
          <a:solidFill>
            <a:srgbClr val="000000"/>
          </a:solidFill>
          <a:ln w="0">
            <a:solidFill>
              <a:srgbClr val="000000"/>
            </a:solidFill>
            <a:round/>
            <a:headEnd/>
            <a:tailEnd/>
          </a:ln>
        </p:spPr>
        <p:txBody>
          <a:bodyPr/>
          <a:lstStyle/>
          <a:p>
            <a:endParaRPr lang="en-US"/>
          </a:p>
        </p:txBody>
      </p:sp>
      <p:sp>
        <p:nvSpPr>
          <p:cNvPr id="178424" name="Freeform 1270"/>
          <p:cNvSpPr>
            <a:spLocks noChangeAspect="1"/>
          </p:cNvSpPr>
          <p:nvPr/>
        </p:nvSpPr>
        <p:spPr bwMode="auto">
          <a:xfrm>
            <a:off x="8556625" y="3775075"/>
            <a:ext cx="12700" cy="9525"/>
          </a:xfrm>
          <a:custGeom>
            <a:avLst/>
            <a:gdLst>
              <a:gd name="T0" fmla="*/ 2147483647 w 35"/>
              <a:gd name="T1" fmla="*/ 2147483647 h 33"/>
              <a:gd name="T2" fmla="*/ 2147483647 w 35"/>
              <a:gd name="T3" fmla="*/ 2147483647 h 33"/>
              <a:gd name="T4" fmla="*/ 0 w 35"/>
              <a:gd name="T5" fmla="*/ 2147483647 h 33"/>
              <a:gd name="T6" fmla="*/ 0 w 35"/>
              <a:gd name="T7" fmla="*/ 2147483647 h 33"/>
              <a:gd name="T8" fmla="*/ 2147483647 w 35"/>
              <a:gd name="T9" fmla="*/ 0 h 33"/>
              <a:gd name="T10" fmla="*/ 2147483647 w 35"/>
              <a:gd name="T11" fmla="*/ 0 h 33"/>
              <a:gd name="T12" fmla="*/ 2147483647 w 35"/>
              <a:gd name="T13" fmla="*/ 2147483647 h 33"/>
              <a:gd name="T14" fmla="*/ 0 60000 65536"/>
              <a:gd name="T15" fmla="*/ 0 60000 65536"/>
              <a:gd name="T16" fmla="*/ 0 60000 65536"/>
              <a:gd name="T17" fmla="*/ 0 60000 65536"/>
              <a:gd name="T18" fmla="*/ 0 60000 65536"/>
              <a:gd name="T19" fmla="*/ 0 60000 65536"/>
              <a:gd name="T20" fmla="*/ 0 60000 65536"/>
              <a:gd name="T21" fmla="*/ 0 w 35"/>
              <a:gd name="T22" fmla="*/ 0 h 33"/>
              <a:gd name="T23" fmla="*/ 35 w 35"/>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33">
                <a:moveTo>
                  <a:pt x="35" y="15"/>
                </a:moveTo>
                <a:lnTo>
                  <a:pt x="10" y="33"/>
                </a:lnTo>
                <a:lnTo>
                  <a:pt x="0" y="19"/>
                </a:lnTo>
                <a:lnTo>
                  <a:pt x="25" y="0"/>
                </a:lnTo>
                <a:lnTo>
                  <a:pt x="35" y="15"/>
                </a:lnTo>
                <a:close/>
              </a:path>
            </a:pathLst>
          </a:custGeom>
          <a:solidFill>
            <a:srgbClr val="000000"/>
          </a:solidFill>
          <a:ln w="0">
            <a:solidFill>
              <a:srgbClr val="000000"/>
            </a:solidFill>
            <a:round/>
            <a:headEnd/>
            <a:tailEnd/>
          </a:ln>
        </p:spPr>
        <p:txBody>
          <a:bodyPr/>
          <a:lstStyle/>
          <a:p>
            <a:endParaRPr lang="en-US"/>
          </a:p>
        </p:txBody>
      </p:sp>
      <p:sp>
        <p:nvSpPr>
          <p:cNvPr id="178425" name="Freeform 1271"/>
          <p:cNvSpPr>
            <a:spLocks noChangeAspect="1"/>
          </p:cNvSpPr>
          <p:nvPr/>
        </p:nvSpPr>
        <p:spPr bwMode="auto">
          <a:xfrm>
            <a:off x="8553450" y="3768725"/>
            <a:ext cx="11113" cy="12700"/>
          </a:xfrm>
          <a:custGeom>
            <a:avLst/>
            <a:gdLst>
              <a:gd name="T0" fmla="*/ 2147483647 w 37"/>
              <a:gd name="T1" fmla="*/ 2147483647 h 34"/>
              <a:gd name="T2" fmla="*/ 2147483647 w 37"/>
              <a:gd name="T3" fmla="*/ 2147483647 h 34"/>
              <a:gd name="T4" fmla="*/ 0 w 37"/>
              <a:gd name="T5" fmla="*/ 2147483647 h 34"/>
              <a:gd name="T6" fmla="*/ 2147483647 w 37"/>
              <a:gd name="T7" fmla="*/ 2147483647 h 34"/>
              <a:gd name="T8" fmla="*/ 2147483647 w 37"/>
              <a:gd name="T9" fmla="*/ 0 h 34"/>
              <a:gd name="T10" fmla="*/ 2147483647 w 37"/>
              <a:gd name="T11" fmla="*/ 2147483647 h 34"/>
              <a:gd name="T12" fmla="*/ 2147483647 w 37"/>
              <a:gd name="T13" fmla="*/ 2147483647 h 34"/>
              <a:gd name="T14" fmla="*/ 0 60000 65536"/>
              <a:gd name="T15" fmla="*/ 0 60000 65536"/>
              <a:gd name="T16" fmla="*/ 0 60000 65536"/>
              <a:gd name="T17" fmla="*/ 0 60000 65536"/>
              <a:gd name="T18" fmla="*/ 0 60000 65536"/>
              <a:gd name="T19" fmla="*/ 0 60000 65536"/>
              <a:gd name="T20" fmla="*/ 0 60000 65536"/>
              <a:gd name="T21" fmla="*/ 0 w 37"/>
              <a:gd name="T22" fmla="*/ 0 h 34"/>
              <a:gd name="T23" fmla="*/ 37 w 37"/>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4">
                <a:moveTo>
                  <a:pt x="37" y="15"/>
                </a:moveTo>
                <a:lnTo>
                  <a:pt x="12" y="34"/>
                </a:lnTo>
                <a:lnTo>
                  <a:pt x="0" y="18"/>
                </a:lnTo>
                <a:lnTo>
                  <a:pt x="2" y="20"/>
                </a:lnTo>
                <a:lnTo>
                  <a:pt x="25" y="0"/>
                </a:lnTo>
                <a:lnTo>
                  <a:pt x="27" y="2"/>
                </a:lnTo>
                <a:lnTo>
                  <a:pt x="37" y="15"/>
                </a:lnTo>
                <a:close/>
              </a:path>
            </a:pathLst>
          </a:custGeom>
          <a:solidFill>
            <a:srgbClr val="000000"/>
          </a:solidFill>
          <a:ln w="0">
            <a:solidFill>
              <a:srgbClr val="000000"/>
            </a:solidFill>
            <a:round/>
            <a:headEnd/>
            <a:tailEnd/>
          </a:ln>
        </p:spPr>
        <p:txBody>
          <a:bodyPr/>
          <a:lstStyle/>
          <a:p>
            <a:endParaRPr lang="en-US"/>
          </a:p>
        </p:txBody>
      </p:sp>
      <p:sp>
        <p:nvSpPr>
          <p:cNvPr id="178426" name="Freeform 1272"/>
          <p:cNvSpPr>
            <a:spLocks noChangeAspect="1"/>
          </p:cNvSpPr>
          <p:nvPr/>
        </p:nvSpPr>
        <p:spPr bwMode="auto">
          <a:xfrm>
            <a:off x="8548688" y="3765550"/>
            <a:ext cx="14287" cy="11113"/>
          </a:xfrm>
          <a:custGeom>
            <a:avLst/>
            <a:gdLst>
              <a:gd name="T0" fmla="*/ 2147483647 w 34"/>
              <a:gd name="T1" fmla="*/ 2147483647 h 34"/>
              <a:gd name="T2" fmla="*/ 2147483647 w 34"/>
              <a:gd name="T3" fmla="*/ 2147483647 h 34"/>
              <a:gd name="T4" fmla="*/ 0 w 34"/>
              <a:gd name="T5" fmla="*/ 2147483647 h 34"/>
              <a:gd name="T6" fmla="*/ 0 w 34"/>
              <a:gd name="T7" fmla="*/ 2147483647 h 34"/>
              <a:gd name="T8" fmla="*/ 2147483647 w 34"/>
              <a:gd name="T9" fmla="*/ 0 h 34"/>
              <a:gd name="T10" fmla="*/ 2147483647 w 34"/>
              <a:gd name="T11" fmla="*/ 0 h 34"/>
              <a:gd name="T12" fmla="*/ 2147483647 w 34"/>
              <a:gd name="T13" fmla="*/ 2147483647 h 34"/>
              <a:gd name="T14" fmla="*/ 0 60000 65536"/>
              <a:gd name="T15" fmla="*/ 0 60000 65536"/>
              <a:gd name="T16" fmla="*/ 0 60000 65536"/>
              <a:gd name="T17" fmla="*/ 0 60000 65536"/>
              <a:gd name="T18" fmla="*/ 0 60000 65536"/>
              <a:gd name="T19" fmla="*/ 0 60000 65536"/>
              <a:gd name="T20" fmla="*/ 0 60000 65536"/>
              <a:gd name="T21" fmla="*/ 0 w 34"/>
              <a:gd name="T22" fmla="*/ 0 h 34"/>
              <a:gd name="T23" fmla="*/ 34 w 34"/>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4">
                <a:moveTo>
                  <a:pt x="34" y="14"/>
                </a:moveTo>
                <a:lnTo>
                  <a:pt x="11" y="34"/>
                </a:lnTo>
                <a:lnTo>
                  <a:pt x="0" y="21"/>
                </a:lnTo>
                <a:lnTo>
                  <a:pt x="23" y="0"/>
                </a:lnTo>
                <a:lnTo>
                  <a:pt x="34" y="14"/>
                </a:lnTo>
                <a:close/>
              </a:path>
            </a:pathLst>
          </a:custGeom>
          <a:solidFill>
            <a:srgbClr val="000000"/>
          </a:solidFill>
          <a:ln w="0">
            <a:solidFill>
              <a:srgbClr val="000000"/>
            </a:solidFill>
            <a:round/>
            <a:headEnd/>
            <a:tailEnd/>
          </a:ln>
        </p:spPr>
        <p:txBody>
          <a:bodyPr/>
          <a:lstStyle/>
          <a:p>
            <a:endParaRPr lang="en-US"/>
          </a:p>
        </p:txBody>
      </p:sp>
      <p:sp>
        <p:nvSpPr>
          <p:cNvPr id="178427" name="Freeform 1273"/>
          <p:cNvSpPr>
            <a:spLocks noChangeAspect="1"/>
          </p:cNvSpPr>
          <p:nvPr/>
        </p:nvSpPr>
        <p:spPr bwMode="auto">
          <a:xfrm>
            <a:off x="8543925" y="3760788"/>
            <a:ext cx="14288" cy="11112"/>
          </a:xfrm>
          <a:custGeom>
            <a:avLst/>
            <a:gdLst>
              <a:gd name="T0" fmla="*/ 2147483647 w 38"/>
              <a:gd name="T1" fmla="*/ 2147483647 h 33"/>
              <a:gd name="T2" fmla="*/ 2147483647 w 38"/>
              <a:gd name="T3" fmla="*/ 2147483647 h 33"/>
              <a:gd name="T4" fmla="*/ 0 w 38"/>
              <a:gd name="T5" fmla="*/ 2147483647 h 33"/>
              <a:gd name="T6" fmla="*/ 2147483647 w 38"/>
              <a:gd name="T7" fmla="*/ 2147483647 h 33"/>
              <a:gd name="T8" fmla="*/ 2147483647 w 38"/>
              <a:gd name="T9" fmla="*/ 0 h 33"/>
              <a:gd name="T10" fmla="*/ 2147483647 w 38"/>
              <a:gd name="T11" fmla="*/ 2147483647 h 33"/>
              <a:gd name="T12" fmla="*/ 2147483647 w 38"/>
              <a:gd name="T13" fmla="*/ 2147483647 h 33"/>
              <a:gd name="T14" fmla="*/ 0 60000 65536"/>
              <a:gd name="T15" fmla="*/ 0 60000 65536"/>
              <a:gd name="T16" fmla="*/ 0 60000 65536"/>
              <a:gd name="T17" fmla="*/ 0 60000 65536"/>
              <a:gd name="T18" fmla="*/ 0 60000 65536"/>
              <a:gd name="T19" fmla="*/ 0 60000 65536"/>
              <a:gd name="T20" fmla="*/ 0 60000 65536"/>
              <a:gd name="T21" fmla="*/ 0 w 38"/>
              <a:gd name="T22" fmla="*/ 0 h 33"/>
              <a:gd name="T23" fmla="*/ 38 w 38"/>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33">
                <a:moveTo>
                  <a:pt x="38" y="12"/>
                </a:moveTo>
                <a:lnTo>
                  <a:pt x="15" y="33"/>
                </a:lnTo>
                <a:lnTo>
                  <a:pt x="0" y="16"/>
                </a:lnTo>
                <a:lnTo>
                  <a:pt x="2" y="18"/>
                </a:lnTo>
                <a:lnTo>
                  <a:pt x="27" y="0"/>
                </a:lnTo>
                <a:lnTo>
                  <a:pt x="29" y="2"/>
                </a:lnTo>
                <a:lnTo>
                  <a:pt x="38" y="12"/>
                </a:lnTo>
                <a:close/>
              </a:path>
            </a:pathLst>
          </a:custGeom>
          <a:solidFill>
            <a:srgbClr val="000000"/>
          </a:solidFill>
          <a:ln w="0">
            <a:solidFill>
              <a:srgbClr val="000000"/>
            </a:solidFill>
            <a:round/>
            <a:headEnd/>
            <a:tailEnd/>
          </a:ln>
        </p:spPr>
        <p:txBody>
          <a:bodyPr/>
          <a:lstStyle/>
          <a:p>
            <a:endParaRPr lang="en-US"/>
          </a:p>
        </p:txBody>
      </p:sp>
      <p:sp>
        <p:nvSpPr>
          <p:cNvPr id="178428" name="Freeform 1274"/>
          <p:cNvSpPr>
            <a:spLocks noChangeAspect="1"/>
          </p:cNvSpPr>
          <p:nvPr/>
        </p:nvSpPr>
        <p:spPr bwMode="auto">
          <a:xfrm>
            <a:off x="8540750" y="3756025"/>
            <a:ext cx="14288" cy="11113"/>
          </a:xfrm>
          <a:custGeom>
            <a:avLst/>
            <a:gdLst>
              <a:gd name="T0" fmla="*/ 2147483647 w 36"/>
              <a:gd name="T1" fmla="*/ 2147483647 h 32"/>
              <a:gd name="T2" fmla="*/ 2147483647 w 36"/>
              <a:gd name="T3" fmla="*/ 2147483647 h 32"/>
              <a:gd name="T4" fmla="*/ 2147483647 w 36"/>
              <a:gd name="T5" fmla="*/ 2147483647 h 32"/>
              <a:gd name="T6" fmla="*/ 0 w 36"/>
              <a:gd name="T7" fmla="*/ 2147483647 h 32"/>
              <a:gd name="T8" fmla="*/ 2147483647 w 36"/>
              <a:gd name="T9" fmla="*/ 2147483647 h 32"/>
              <a:gd name="T10" fmla="*/ 2147483647 w 36"/>
              <a:gd name="T11" fmla="*/ 0 h 32"/>
              <a:gd name="T12" fmla="*/ 2147483647 w 36"/>
              <a:gd name="T13" fmla="*/ 2147483647 h 32"/>
              <a:gd name="T14" fmla="*/ 0 60000 65536"/>
              <a:gd name="T15" fmla="*/ 0 60000 65536"/>
              <a:gd name="T16" fmla="*/ 0 60000 65536"/>
              <a:gd name="T17" fmla="*/ 0 60000 65536"/>
              <a:gd name="T18" fmla="*/ 0 60000 65536"/>
              <a:gd name="T19" fmla="*/ 0 60000 65536"/>
              <a:gd name="T20" fmla="*/ 0 60000 65536"/>
              <a:gd name="T21" fmla="*/ 0 w 36"/>
              <a:gd name="T22" fmla="*/ 0 h 32"/>
              <a:gd name="T23" fmla="*/ 36 w 3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2">
                <a:moveTo>
                  <a:pt x="36" y="14"/>
                </a:moveTo>
                <a:lnTo>
                  <a:pt x="11" y="32"/>
                </a:lnTo>
                <a:lnTo>
                  <a:pt x="1" y="19"/>
                </a:lnTo>
                <a:lnTo>
                  <a:pt x="0" y="17"/>
                </a:lnTo>
                <a:lnTo>
                  <a:pt x="27" y="2"/>
                </a:lnTo>
                <a:lnTo>
                  <a:pt x="26" y="0"/>
                </a:lnTo>
                <a:lnTo>
                  <a:pt x="36" y="14"/>
                </a:lnTo>
                <a:close/>
              </a:path>
            </a:pathLst>
          </a:custGeom>
          <a:solidFill>
            <a:srgbClr val="000000"/>
          </a:solidFill>
          <a:ln w="0">
            <a:solidFill>
              <a:srgbClr val="000000"/>
            </a:solidFill>
            <a:round/>
            <a:headEnd/>
            <a:tailEnd/>
          </a:ln>
        </p:spPr>
        <p:txBody>
          <a:bodyPr/>
          <a:lstStyle/>
          <a:p>
            <a:endParaRPr lang="en-US"/>
          </a:p>
        </p:txBody>
      </p:sp>
      <p:sp>
        <p:nvSpPr>
          <p:cNvPr id="178429" name="Freeform 1275"/>
          <p:cNvSpPr>
            <a:spLocks noChangeAspect="1"/>
          </p:cNvSpPr>
          <p:nvPr/>
        </p:nvSpPr>
        <p:spPr bwMode="auto">
          <a:xfrm>
            <a:off x="8537575" y="3749675"/>
            <a:ext cx="11113" cy="11113"/>
          </a:xfrm>
          <a:custGeom>
            <a:avLst/>
            <a:gdLst>
              <a:gd name="T0" fmla="*/ 2147483647 w 36"/>
              <a:gd name="T1" fmla="*/ 2147483647 h 30"/>
              <a:gd name="T2" fmla="*/ 2147483647 w 36"/>
              <a:gd name="T3" fmla="*/ 2147483647 h 30"/>
              <a:gd name="T4" fmla="*/ 2147483647 w 36"/>
              <a:gd name="T5" fmla="*/ 2147483647 h 30"/>
              <a:gd name="T6" fmla="*/ 0 w 36"/>
              <a:gd name="T7" fmla="*/ 2147483647 h 30"/>
              <a:gd name="T8" fmla="*/ 2147483647 w 36"/>
              <a:gd name="T9" fmla="*/ 2147483647 h 30"/>
              <a:gd name="T10" fmla="*/ 2147483647 w 36"/>
              <a:gd name="T11" fmla="*/ 0 h 30"/>
              <a:gd name="T12" fmla="*/ 2147483647 w 36"/>
              <a:gd name="T13" fmla="*/ 2147483647 h 30"/>
              <a:gd name="T14" fmla="*/ 0 60000 65536"/>
              <a:gd name="T15" fmla="*/ 0 60000 65536"/>
              <a:gd name="T16" fmla="*/ 0 60000 65536"/>
              <a:gd name="T17" fmla="*/ 0 60000 65536"/>
              <a:gd name="T18" fmla="*/ 0 60000 65536"/>
              <a:gd name="T19" fmla="*/ 0 60000 65536"/>
              <a:gd name="T20" fmla="*/ 0 60000 65536"/>
              <a:gd name="T21" fmla="*/ 0 w 36"/>
              <a:gd name="T22" fmla="*/ 0 h 30"/>
              <a:gd name="T23" fmla="*/ 36 w 36"/>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0">
                <a:moveTo>
                  <a:pt x="36" y="15"/>
                </a:moveTo>
                <a:lnTo>
                  <a:pt x="9" y="30"/>
                </a:lnTo>
                <a:lnTo>
                  <a:pt x="1" y="14"/>
                </a:lnTo>
                <a:lnTo>
                  <a:pt x="0" y="11"/>
                </a:lnTo>
                <a:lnTo>
                  <a:pt x="29" y="3"/>
                </a:lnTo>
                <a:lnTo>
                  <a:pt x="28" y="0"/>
                </a:lnTo>
                <a:lnTo>
                  <a:pt x="36" y="15"/>
                </a:lnTo>
                <a:close/>
              </a:path>
            </a:pathLst>
          </a:custGeom>
          <a:solidFill>
            <a:srgbClr val="000000"/>
          </a:solidFill>
          <a:ln w="0">
            <a:solidFill>
              <a:srgbClr val="000000"/>
            </a:solidFill>
            <a:round/>
            <a:headEnd/>
            <a:tailEnd/>
          </a:ln>
        </p:spPr>
        <p:txBody>
          <a:bodyPr/>
          <a:lstStyle/>
          <a:p>
            <a:endParaRPr lang="en-US"/>
          </a:p>
        </p:txBody>
      </p:sp>
      <p:sp>
        <p:nvSpPr>
          <p:cNvPr id="178430" name="Freeform 1276"/>
          <p:cNvSpPr>
            <a:spLocks noChangeAspect="1"/>
          </p:cNvSpPr>
          <p:nvPr/>
        </p:nvSpPr>
        <p:spPr bwMode="auto">
          <a:xfrm>
            <a:off x="8535988" y="3746500"/>
            <a:ext cx="11112" cy="7938"/>
          </a:xfrm>
          <a:custGeom>
            <a:avLst/>
            <a:gdLst>
              <a:gd name="T0" fmla="*/ 2147483647 w 35"/>
              <a:gd name="T1" fmla="*/ 2147483647 h 24"/>
              <a:gd name="T2" fmla="*/ 2147483647 w 35"/>
              <a:gd name="T3" fmla="*/ 2147483647 h 24"/>
              <a:gd name="T4" fmla="*/ 0 w 35"/>
              <a:gd name="T5" fmla="*/ 2147483647 h 24"/>
              <a:gd name="T6" fmla="*/ 2147483647 w 35"/>
              <a:gd name="T7" fmla="*/ 0 h 24"/>
              <a:gd name="T8" fmla="*/ 2147483647 w 35"/>
              <a:gd name="T9" fmla="*/ 2147483647 h 24"/>
              <a:gd name="T10" fmla="*/ 0 60000 65536"/>
              <a:gd name="T11" fmla="*/ 0 60000 65536"/>
              <a:gd name="T12" fmla="*/ 0 60000 65536"/>
              <a:gd name="T13" fmla="*/ 0 60000 65536"/>
              <a:gd name="T14" fmla="*/ 0 60000 65536"/>
              <a:gd name="T15" fmla="*/ 0 w 35"/>
              <a:gd name="T16" fmla="*/ 0 h 24"/>
              <a:gd name="T17" fmla="*/ 35 w 35"/>
              <a:gd name="T18" fmla="*/ 24 h 24"/>
            </a:gdLst>
            <a:ahLst/>
            <a:cxnLst>
              <a:cxn ang="T10">
                <a:pos x="T0" y="T1"/>
              </a:cxn>
              <a:cxn ang="T11">
                <a:pos x="T2" y="T3"/>
              </a:cxn>
              <a:cxn ang="T12">
                <a:pos x="T4" y="T5"/>
              </a:cxn>
              <a:cxn ang="T13">
                <a:pos x="T6" y="T7"/>
              </a:cxn>
              <a:cxn ang="T14">
                <a:pos x="T8" y="T9"/>
              </a:cxn>
            </a:cxnLst>
            <a:rect l="T15" t="T16" r="T17" b="T18"/>
            <a:pathLst>
              <a:path w="35" h="24">
                <a:moveTo>
                  <a:pt x="35" y="16"/>
                </a:moveTo>
                <a:lnTo>
                  <a:pt x="6" y="24"/>
                </a:lnTo>
                <a:lnTo>
                  <a:pt x="0" y="8"/>
                </a:lnTo>
                <a:lnTo>
                  <a:pt x="30" y="0"/>
                </a:lnTo>
                <a:lnTo>
                  <a:pt x="35" y="16"/>
                </a:lnTo>
                <a:close/>
              </a:path>
            </a:pathLst>
          </a:custGeom>
          <a:solidFill>
            <a:srgbClr val="000000"/>
          </a:solidFill>
          <a:ln w="0">
            <a:solidFill>
              <a:srgbClr val="000000"/>
            </a:solidFill>
            <a:round/>
            <a:headEnd/>
            <a:tailEnd/>
          </a:ln>
        </p:spPr>
        <p:txBody>
          <a:bodyPr/>
          <a:lstStyle/>
          <a:p>
            <a:endParaRPr lang="en-US"/>
          </a:p>
        </p:txBody>
      </p:sp>
      <p:sp>
        <p:nvSpPr>
          <p:cNvPr id="178431" name="Freeform 1277"/>
          <p:cNvSpPr>
            <a:spLocks noChangeAspect="1"/>
          </p:cNvSpPr>
          <p:nvPr/>
        </p:nvSpPr>
        <p:spPr bwMode="auto">
          <a:xfrm>
            <a:off x="8535988" y="3748088"/>
            <a:ext cx="9525" cy="6350"/>
          </a:xfrm>
          <a:custGeom>
            <a:avLst/>
            <a:gdLst>
              <a:gd name="T0" fmla="*/ 2147483647 w 32"/>
              <a:gd name="T1" fmla="*/ 0 h 19"/>
              <a:gd name="T2" fmla="*/ 2147483647 w 32"/>
              <a:gd name="T3" fmla="*/ 0 h 19"/>
              <a:gd name="T4" fmla="*/ 2147483647 w 32"/>
              <a:gd name="T5" fmla="*/ 2147483647 h 19"/>
              <a:gd name="T6" fmla="*/ 2147483647 w 32"/>
              <a:gd name="T7" fmla="*/ 2147483647 h 19"/>
              <a:gd name="T8" fmla="*/ 2147483647 w 32"/>
              <a:gd name="T9" fmla="*/ 2147483647 h 19"/>
              <a:gd name="T10" fmla="*/ 2147483647 w 32"/>
              <a:gd name="T11" fmla="*/ 2147483647 h 19"/>
              <a:gd name="T12" fmla="*/ 2147483647 w 32"/>
              <a:gd name="T13" fmla="*/ 2147483647 h 19"/>
              <a:gd name="T14" fmla="*/ 2147483647 w 32"/>
              <a:gd name="T15" fmla="*/ 2147483647 h 19"/>
              <a:gd name="T16" fmla="*/ 2147483647 w 32"/>
              <a:gd name="T17" fmla="*/ 2147483647 h 19"/>
              <a:gd name="T18" fmla="*/ 2147483647 w 32"/>
              <a:gd name="T19" fmla="*/ 2147483647 h 19"/>
              <a:gd name="T20" fmla="*/ 2147483647 w 32"/>
              <a:gd name="T21" fmla="*/ 2147483647 h 19"/>
              <a:gd name="T22" fmla="*/ 2147483647 w 32"/>
              <a:gd name="T23" fmla="*/ 2147483647 h 19"/>
              <a:gd name="T24" fmla="*/ 2147483647 w 32"/>
              <a:gd name="T25" fmla="*/ 2147483647 h 19"/>
              <a:gd name="T26" fmla="*/ 2147483647 w 32"/>
              <a:gd name="T27" fmla="*/ 2147483647 h 19"/>
              <a:gd name="T28" fmla="*/ 2147483647 w 32"/>
              <a:gd name="T29" fmla="*/ 2147483647 h 19"/>
              <a:gd name="T30" fmla="*/ 2147483647 w 32"/>
              <a:gd name="T31" fmla="*/ 2147483647 h 19"/>
              <a:gd name="T32" fmla="*/ 2147483647 w 32"/>
              <a:gd name="T33" fmla="*/ 2147483647 h 19"/>
              <a:gd name="T34" fmla="*/ 2147483647 w 32"/>
              <a:gd name="T35" fmla="*/ 2147483647 h 19"/>
              <a:gd name="T36" fmla="*/ 2147483647 w 32"/>
              <a:gd name="T37" fmla="*/ 2147483647 h 19"/>
              <a:gd name="T38" fmla="*/ 0 w 32"/>
              <a:gd name="T39" fmla="*/ 2147483647 h 19"/>
              <a:gd name="T40" fmla="*/ 0 w 32"/>
              <a:gd name="T41" fmla="*/ 2147483647 h 19"/>
              <a:gd name="T42" fmla="*/ 2147483647 w 32"/>
              <a:gd name="T43" fmla="*/ 0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
              <a:gd name="T67" fmla="*/ 0 h 19"/>
              <a:gd name="T68" fmla="*/ 32 w 32"/>
              <a:gd name="T69" fmla="*/ 19 h 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 h="19">
                <a:moveTo>
                  <a:pt x="32" y="0"/>
                </a:moveTo>
                <a:lnTo>
                  <a:pt x="32" y="0"/>
                </a:lnTo>
                <a:lnTo>
                  <a:pt x="32" y="3"/>
                </a:lnTo>
                <a:lnTo>
                  <a:pt x="32" y="5"/>
                </a:lnTo>
                <a:lnTo>
                  <a:pt x="31" y="7"/>
                </a:lnTo>
                <a:lnTo>
                  <a:pt x="30" y="11"/>
                </a:lnTo>
                <a:lnTo>
                  <a:pt x="28" y="13"/>
                </a:lnTo>
                <a:lnTo>
                  <a:pt x="26" y="15"/>
                </a:lnTo>
                <a:lnTo>
                  <a:pt x="24" y="17"/>
                </a:lnTo>
                <a:lnTo>
                  <a:pt x="21" y="18"/>
                </a:lnTo>
                <a:lnTo>
                  <a:pt x="19" y="19"/>
                </a:lnTo>
                <a:lnTo>
                  <a:pt x="16" y="19"/>
                </a:lnTo>
                <a:lnTo>
                  <a:pt x="14" y="19"/>
                </a:lnTo>
                <a:lnTo>
                  <a:pt x="12" y="18"/>
                </a:lnTo>
                <a:lnTo>
                  <a:pt x="9" y="17"/>
                </a:lnTo>
                <a:lnTo>
                  <a:pt x="7" y="16"/>
                </a:lnTo>
                <a:lnTo>
                  <a:pt x="5" y="14"/>
                </a:lnTo>
                <a:lnTo>
                  <a:pt x="3" y="12"/>
                </a:lnTo>
                <a:lnTo>
                  <a:pt x="1" y="9"/>
                </a:lnTo>
                <a:lnTo>
                  <a:pt x="0" y="6"/>
                </a:lnTo>
                <a:lnTo>
                  <a:pt x="32" y="0"/>
                </a:lnTo>
                <a:close/>
              </a:path>
            </a:pathLst>
          </a:custGeom>
          <a:solidFill>
            <a:srgbClr val="000000"/>
          </a:solidFill>
          <a:ln w="0">
            <a:solidFill>
              <a:srgbClr val="000000"/>
            </a:solidFill>
            <a:round/>
            <a:headEnd/>
            <a:tailEnd/>
          </a:ln>
        </p:spPr>
        <p:txBody>
          <a:bodyPr/>
          <a:lstStyle/>
          <a:p>
            <a:endParaRPr lang="en-US"/>
          </a:p>
        </p:txBody>
      </p:sp>
      <p:sp>
        <p:nvSpPr>
          <p:cNvPr id="178432" name="Freeform 1278"/>
          <p:cNvSpPr>
            <a:spLocks noChangeAspect="1"/>
          </p:cNvSpPr>
          <p:nvPr/>
        </p:nvSpPr>
        <p:spPr bwMode="auto">
          <a:xfrm>
            <a:off x="8518525" y="3703638"/>
            <a:ext cx="7938" cy="9525"/>
          </a:xfrm>
          <a:custGeom>
            <a:avLst/>
            <a:gdLst>
              <a:gd name="T0" fmla="*/ 2147483647 w 27"/>
              <a:gd name="T1" fmla="*/ 2147483647 h 26"/>
              <a:gd name="T2" fmla="*/ 2147483647 w 27"/>
              <a:gd name="T3" fmla="*/ 2147483647 h 26"/>
              <a:gd name="T4" fmla="*/ 2147483647 w 27"/>
              <a:gd name="T5" fmla="*/ 2147483647 h 26"/>
              <a:gd name="T6" fmla="*/ 2147483647 w 27"/>
              <a:gd name="T7" fmla="*/ 2147483647 h 26"/>
              <a:gd name="T8" fmla="*/ 0 w 27"/>
              <a:gd name="T9" fmla="*/ 2147483647 h 26"/>
              <a:gd name="T10" fmla="*/ 0 w 27"/>
              <a:gd name="T11" fmla="*/ 2147483647 h 26"/>
              <a:gd name="T12" fmla="*/ 0 w 27"/>
              <a:gd name="T13" fmla="*/ 2147483647 h 26"/>
              <a:gd name="T14" fmla="*/ 2147483647 w 27"/>
              <a:gd name="T15" fmla="*/ 2147483647 h 26"/>
              <a:gd name="T16" fmla="*/ 2147483647 w 27"/>
              <a:gd name="T17" fmla="*/ 2147483647 h 26"/>
              <a:gd name="T18" fmla="*/ 2147483647 w 27"/>
              <a:gd name="T19" fmla="*/ 2147483647 h 26"/>
              <a:gd name="T20" fmla="*/ 2147483647 w 27"/>
              <a:gd name="T21" fmla="*/ 2147483647 h 26"/>
              <a:gd name="T22" fmla="*/ 2147483647 w 27"/>
              <a:gd name="T23" fmla="*/ 2147483647 h 26"/>
              <a:gd name="T24" fmla="*/ 2147483647 w 27"/>
              <a:gd name="T25" fmla="*/ 2147483647 h 26"/>
              <a:gd name="T26" fmla="*/ 2147483647 w 27"/>
              <a:gd name="T27" fmla="*/ 0 h 26"/>
              <a:gd name="T28" fmla="*/ 2147483647 w 27"/>
              <a:gd name="T29" fmla="*/ 0 h 26"/>
              <a:gd name="T30" fmla="*/ 2147483647 w 27"/>
              <a:gd name="T31" fmla="*/ 0 h 26"/>
              <a:gd name="T32" fmla="*/ 2147483647 w 27"/>
              <a:gd name="T33" fmla="*/ 2147483647 h 26"/>
              <a:gd name="T34" fmla="*/ 2147483647 w 27"/>
              <a:gd name="T35" fmla="*/ 2147483647 h 26"/>
              <a:gd name="T36" fmla="*/ 2147483647 w 27"/>
              <a:gd name="T37" fmla="*/ 2147483647 h 26"/>
              <a:gd name="T38" fmla="*/ 2147483647 w 27"/>
              <a:gd name="T39" fmla="*/ 2147483647 h 26"/>
              <a:gd name="T40" fmla="*/ 2147483647 w 27"/>
              <a:gd name="T41" fmla="*/ 2147483647 h 26"/>
              <a:gd name="T42" fmla="*/ 2147483647 w 27"/>
              <a:gd name="T43" fmla="*/ 2147483647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
              <a:gd name="T67" fmla="*/ 0 h 26"/>
              <a:gd name="T68" fmla="*/ 27 w 27"/>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 h="26">
                <a:moveTo>
                  <a:pt x="5" y="26"/>
                </a:moveTo>
                <a:lnTo>
                  <a:pt x="5" y="26"/>
                </a:lnTo>
                <a:lnTo>
                  <a:pt x="2" y="23"/>
                </a:lnTo>
                <a:lnTo>
                  <a:pt x="1" y="20"/>
                </a:lnTo>
                <a:lnTo>
                  <a:pt x="0" y="17"/>
                </a:lnTo>
                <a:lnTo>
                  <a:pt x="0" y="15"/>
                </a:lnTo>
                <a:lnTo>
                  <a:pt x="0" y="13"/>
                </a:lnTo>
                <a:lnTo>
                  <a:pt x="1" y="10"/>
                </a:lnTo>
                <a:lnTo>
                  <a:pt x="2" y="8"/>
                </a:lnTo>
                <a:lnTo>
                  <a:pt x="5" y="6"/>
                </a:lnTo>
                <a:lnTo>
                  <a:pt x="6" y="4"/>
                </a:lnTo>
                <a:lnTo>
                  <a:pt x="9" y="2"/>
                </a:lnTo>
                <a:lnTo>
                  <a:pt x="11" y="1"/>
                </a:lnTo>
                <a:lnTo>
                  <a:pt x="14" y="0"/>
                </a:lnTo>
                <a:lnTo>
                  <a:pt x="16" y="0"/>
                </a:lnTo>
                <a:lnTo>
                  <a:pt x="18" y="0"/>
                </a:lnTo>
                <a:lnTo>
                  <a:pt x="21" y="1"/>
                </a:lnTo>
                <a:lnTo>
                  <a:pt x="23" y="2"/>
                </a:lnTo>
                <a:lnTo>
                  <a:pt x="25" y="4"/>
                </a:lnTo>
                <a:lnTo>
                  <a:pt x="27" y="5"/>
                </a:lnTo>
                <a:lnTo>
                  <a:pt x="5" y="26"/>
                </a:lnTo>
                <a:close/>
              </a:path>
            </a:pathLst>
          </a:custGeom>
          <a:solidFill>
            <a:srgbClr val="000000"/>
          </a:solidFill>
          <a:ln w="0">
            <a:solidFill>
              <a:srgbClr val="000000"/>
            </a:solidFill>
            <a:round/>
            <a:headEnd/>
            <a:tailEnd/>
          </a:ln>
        </p:spPr>
        <p:txBody>
          <a:bodyPr/>
          <a:lstStyle/>
          <a:p>
            <a:endParaRPr lang="en-US"/>
          </a:p>
        </p:txBody>
      </p:sp>
      <p:sp>
        <p:nvSpPr>
          <p:cNvPr id="178433" name="Freeform 1279"/>
          <p:cNvSpPr>
            <a:spLocks noChangeAspect="1"/>
          </p:cNvSpPr>
          <p:nvPr/>
        </p:nvSpPr>
        <p:spPr bwMode="auto">
          <a:xfrm>
            <a:off x="8535988" y="3743325"/>
            <a:ext cx="9525" cy="6350"/>
          </a:xfrm>
          <a:custGeom>
            <a:avLst/>
            <a:gdLst>
              <a:gd name="T0" fmla="*/ 2147483647 w 34"/>
              <a:gd name="T1" fmla="*/ 2147483647 h 18"/>
              <a:gd name="T2" fmla="*/ 2147483647 w 34"/>
              <a:gd name="T3" fmla="*/ 2147483647 h 18"/>
              <a:gd name="T4" fmla="*/ 0 w 34"/>
              <a:gd name="T5" fmla="*/ 2147483647 h 18"/>
              <a:gd name="T6" fmla="*/ 2147483647 w 34"/>
              <a:gd name="T7" fmla="*/ 2147483647 h 18"/>
              <a:gd name="T8" fmla="*/ 2147483647 w 34"/>
              <a:gd name="T9" fmla="*/ 0 h 18"/>
              <a:gd name="T10" fmla="*/ 2147483647 w 34"/>
              <a:gd name="T11" fmla="*/ 2147483647 h 18"/>
              <a:gd name="T12" fmla="*/ 2147483647 w 34"/>
              <a:gd name="T13" fmla="*/ 2147483647 h 18"/>
              <a:gd name="T14" fmla="*/ 0 60000 65536"/>
              <a:gd name="T15" fmla="*/ 0 60000 65536"/>
              <a:gd name="T16" fmla="*/ 0 60000 65536"/>
              <a:gd name="T17" fmla="*/ 0 60000 65536"/>
              <a:gd name="T18" fmla="*/ 0 60000 65536"/>
              <a:gd name="T19" fmla="*/ 0 60000 65536"/>
              <a:gd name="T20" fmla="*/ 0 60000 65536"/>
              <a:gd name="T21" fmla="*/ 0 w 34"/>
              <a:gd name="T22" fmla="*/ 0 h 18"/>
              <a:gd name="T23" fmla="*/ 34 w 34"/>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8">
                <a:moveTo>
                  <a:pt x="34" y="12"/>
                </a:moveTo>
                <a:lnTo>
                  <a:pt x="2" y="18"/>
                </a:lnTo>
                <a:lnTo>
                  <a:pt x="0" y="7"/>
                </a:lnTo>
                <a:lnTo>
                  <a:pt x="1" y="10"/>
                </a:lnTo>
                <a:lnTo>
                  <a:pt x="30" y="0"/>
                </a:lnTo>
                <a:lnTo>
                  <a:pt x="32" y="3"/>
                </a:lnTo>
                <a:lnTo>
                  <a:pt x="34" y="12"/>
                </a:lnTo>
                <a:close/>
              </a:path>
            </a:pathLst>
          </a:custGeom>
          <a:solidFill>
            <a:srgbClr val="000000"/>
          </a:solidFill>
          <a:ln w="0">
            <a:solidFill>
              <a:srgbClr val="000000"/>
            </a:solidFill>
            <a:round/>
            <a:headEnd/>
            <a:tailEnd/>
          </a:ln>
        </p:spPr>
        <p:txBody>
          <a:bodyPr/>
          <a:lstStyle/>
          <a:p>
            <a:endParaRPr lang="en-US"/>
          </a:p>
        </p:txBody>
      </p:sp>
      <p:sp>
        <p:nvSpPr>
          <p:cNvPr id="178434" name="Freeform 1280"/>
          <p:cNvSpPr>
            <a:spLocks noChangeAspect="1"/>
          </p:cNvSpPr>
          <p:nvPr/>
        </p:nvSpPr>
        <p:spPr bwMode="auto">
          <a:xfrm>
            <a:off x="8534400" y="3735388"/>
            <a:ext cx="11113" cy="11112"/>
          </a:xfrm>
          <a:custGeom>
            <a:avLst/>
            <a:gdLst>
              <a:gd name="T0" fmla="*/ 2147483647 w 34"/>
              <a:gd name="T1" fmla="*/ 2147483647 h 32"/>
              <a:gd name="T2" fmla="*/ 2147483647 w 34"/>
              <a:gd name="T3" fmla="*/ 2147483647 h 32"/>
              <a:gd name="T4" fmla="*/ 2147483647 w 34"/>
              <a:gd name="T5" fmla="*/ 2147483647 h 32"/>
              <a:gd name="T6" fmla="*/ 0 w 34"/>
              <a:gd name="T7" fmla="*/ 2147483647 h 32"/>
              <a:gd name="T8" fmla="*/ 2147483647 w 34"/>
              <a:gd name="T9" fmla="*/ 2147483647 h 32"/>
              <a:gd name="T10" fmla="*/ 2147483647 w 34"/>
              <a:gd name="T11" fmla="*/ 0 h 32"/>
              <a:gd name="T12" fmla="*/ 2147483647 w 34"/>
              <a:gd name="T13" fmla="*/ 2147483647 h 32"/>
              <a:gd name="T14" fmla="*/ 0 60000 65536"/>
              <a:gd name="T15" fmla="*/ 0 60000 65536"/>
              <a:gd name="T16" fmla="*/ 0 60000 65536"/>
              <a:gd name="T17" fmla="*/ 0 60000 65536"/>
              <a:gd name="T18" fmla="*/ 0 60000 65536"/>
              <a:gd name="T19" fmla="*/ 0 60000 65536"/>
              <a:gd name="T20" fmla="*/ 0 60000 65536"/>
              <a:gd name="T21" fmla="*/ 0 w 34"/>
              <a:gd name="T22" fmla="*/ 0 h 32"/>
              <a:gd name="T23" fmla="*/ 34 w 3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2">
                <a:moveTo>
                  <a:pt x="34" y="22"/>
                </a:moveTo>
                <a:lnTo>
                  <a:pt x="5" y="32"/>
                </a:lnTo>
                <a:lnTo>
                  <a:pt x="3" y="27"/>
                </a:lnTo>
                <a:lnTo>
                  <a:pt x="0" y="20"/>
                </a:lnTo>
                <a:lnTo>
                  <a:pt x="29" y="7"/>
                </a:lnTo>
                <a:lnTo>
                  <a:pt x="26" y="0"/>
                </a:lnTo>
                <a:lnTo>
                  <a:pt x="34" y="22"/>
                </a:lnTo>
                <a:close/>
              </a:path>
            </a:pathLst>
          </a:custGeom>
          <a:solidFill>
            <a:srgbClr val="000000"/>
          </a:solidFill>
          <a:ln w="0">
            <a:solidFill>
              <a:srgbClr val="000000"/>
            </a:solidFill>
            <a:round/>
            <a:headEnd/>
            <a:tailEnd/>
          </a:ln>
        </p:spPr>
        <p:txBody>
          <a:bodyPr/>
          <a:lstStyle/>
          <a:p>
            <a:endParaRPr lang="en-US"/>
          </a:p>
        </p:txBody>
      </p:sp>
      <p:sp>
        <p:nvSpPr>
          <p:cNvPr id="178435" name="Freeform 1281"/>
          <p:cNvSpPr>
            <a:spLocks noChangeAspect="1"/>
          </p:cNvSpPr>
          <p:nvPr/>
        </p:nvSpPr>
        <p:spPr bwMode="auto">
          <a:xfrm>
            <a:off x="8529638" y="3730625"/>
            <a:ext cx="14287" cy="12700"/>
          </a:xfrm>
          <a:custGeom>
            <a:avLst/>
            <a:gdLst>
              <a:gd name="T0" fmla="*/ 2147483647 w 43"/>
              <a:gd name="T1" fmla="*/ 2147483647 h 34"/>
              <a:gd name="T2" fmla="*/ 2147483647 w 43"/>
              <a:gd name="T3" fmla="*/ 2147483647 h 34"/>
              <a:gd name="T4" fmla="*/ 0 w 43"/>
              <a:gd name="T5" fmla="*/ 0 h 34"/>
              <a:gd name="T6" fmla="*/ 2147483647 w 43"/>
              <a:gd name="T7" fmla="*/ 2147483647 h 34"/>
              <a:gd name="T8" fmla="*/ 2147483647 w 43"/>
              <a:gd name="T9" fmla="*/ 2147483647 h 34"/>
              <a:gd name="T10" fmla="*/ 2147483647 w 43"/>
              <a:gd name="T11" fmla="*/ 2147483647 h 34"/>
              <a:gd name="T12" fmla="*/ 2147483647 w 43"/>
              <a:gd name="T13" fmla="*/ 2147483647 h 34"/>
              <a:gd name="T14" fmla="*/ 0 60000 65536"/>
              <a:gd name="T15" fmla="*/ 0 60000 65536"/>
              <a:gd name="T16" fmla="*/ 0 60000 65536"/>
              <a:gd name="T17" fmla="*/ 0 60000 65536"/>
              <a:gd name="T18" fmla="*/ 0 60000 65536"/>
              <a:gd name="T19" fmla="*/ 0 60000 65536"/>
              <a:gd name="T20" fmla="*/ 0 60000 65536"/>
              <a:gd name="T21" fmla="*/ 0 w 43"/>
              <a:gd name="T22" fmla="*/ 0 h 34"/>
              <a:gd name="T23" fmla="*/ 43 w 43"/>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34">
                <a:moveTo>
                  <a:pt x="43" y="21"/>
                </a:moveTo>
                <a:lnTo>
                  <a:pt x="14" y="34"/>
                </a:lnTo>
                <a:lnTo>
                  <a:pt x="0" y="0"/>
                </a:lnTo>
                <a:lnTo>
                  <a:pt x="8" y="17"/>
                </a:lnTo>
                <a:lnTo>
                  <a:pt x="35" y="5"/>
                </a:lnTo>
                <a:lnTo>
                  <a:pt x="43" y="21"/>
                </a:lnTo>
                <a:close/>
              </a:path>
            </a:pathLst>
          </a:custGeom>
          <a:solidFill>
            <a:srgbClr val="000000"/>
          </a:solidFill>
          <a:ln w="0">
            <a:solidFill>
              <a:srgbClr val="000000"/>
            </a:solidFill>
            <a:round/>
            <a:headEnd/>
            <a:tailEnd/>
          </a:ln>
        </p:spPr>
        <p:txBody>
          <a:bodyPr/>
          <a:lstStyle/>
          <a:p>
            <a:endParaRPr lang="en-US"/>
          </a:p>
        </p:txBody>
      </p:sp>
      <p:sp>
        <p:nvSpPr>
          <p:cNvPr id="178436" name="Freeform 1282"/>
          <p:cNvSpPr>
            <a:spLocks noChangeAspect="1"/>
          </p:cNvSpPr>
          <p:nvPr/>
        </p:nvSpPr>
        <p:spPr bwMode="auto">
          <a:xfrm>
            <a:off x="8529638" y="3719513"/>
            <a:ext cx="11112" cy="19050"/>
          </a:xfrm>
          <a:custGeom>
            <a:avLst/>
            <a:gdLst>
              <a:gd name="T0" fmla="*/ 2147483647 w 35"/>
              <a:gd name="T1" fmla="*/ 2147483647 h 50"/>
              <a:gd name="T2" fmla="*/ 2147483647 w 35"/>
              <a:gd name="T3" fmla="*/ 2147483647 h 50"/>
              <a:gd name="T4" fmla="*/ 2147483647 w 35"/>
              <a:gd name="T5" fmla="*/ 2147483647 h 50"/>
              <a:gd name="T6" fmla="*/ 0 w 35"/>
              <a:gd name="T7" fmla="*/ 2147483647 h 50"/>
              <a:gd name="T8" fmla="*/ 2147483647 w 35"/>
              <a:gd name="T9" fmla="*/ 2147483647 h 50"/>
              <a:gd name="T10" fmla="*/ 2147483647 w 35"/>
              <a:gd name="T11" fmla="*/ 0 h 50"/>
              <a:gd name="T12" fmla="*/ 2147483647 w 35"/>
              <a:gd name="T13" fmla="*/ 2147483647 h 50"/>
              <a:gd name="T14" fmla="*/ 0 60000 65536"/>
              <a:gd name="T15" fmla="*/ 0 60000 65536"/>
              <a:gd name="T16" fmla="*/ 0 60000 65536"/>
              <a:gd name="T17" fmla="*/ 0 60000 65536"/>
              <a:gd name="T18" fmla="*/ 0 60000 65536"/>
              <a:gd name="T19" fmla="*/ 0 60000 65536"/>
              <a:gd name="T20" fmla="*/ 0 60000 65536"/>
              <a:gd name="T21" fmla="*/ 0 w 35"/>
              <a:gd name="T22" fmla="*/ 0 h 50"/>
              <a:gd name="T23" fmla="*/ 35 w 35"/>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50">
                <a:moveTo>
                  <a:pt x="35" y="36"/>
                </a:moveTo>
                <a:lnTo>
                  <a:pt x="8" y="48"/>
                </a:lnTo>
                <a:lnTo>
                  <a:pt x="9" y="50"/>
                </a:lnTo>
                <a:lnTo>
                  <a:pt x="0" y="33"/>
                </a:lnTo>
                <a:lnTo>
                  <a:pt x="27" y="18"/>
                </a:lnTo>
                <a:lnTo>
                  <a:pt x="17" y="0"/>
                </a:lnTo>
                <a:lnTo>
                  <a:pt x="35" y="36"/>
                </a:lnTo>
                <a:close/>
              </a:path>
            </a:pathLst>
          </a:custGeom>
          <a:solidFill>
            <a:srgbClr val="000000"/>
          </a:solidFill>
          <a:ln w="0">
            <a:solidFill>
              <a:srgbClr val="000000"/>
            </a:solidFill>
            <a:round/>
            <a:headEnd/>
            <a:tailEnd/>
          </a:ln>
        </p:spPr>
        <p:txBody>
          <a:bodyPr/>
          <a:lstStyle/>
          <a:p>
            <a:endParaRPr lang="en-US"/>
          </a:p>
        </p:txBody>
      </p:sp>
      <p:sp>
        <p:nvSpPr>
          <p:cNvPr id="178437" name="Freeform 1283"/>
          <p:cNvSpPr>
            <a:spLocks noChangeAspect="1"/>
          </p:cNvSpPr>
          <p:nvPr/>
        </p:nvSpPr>
        <p:spPr bwMode="auto">
          <a:xfrm>
            <a:off x="8526463" y="3719513"/>
            <a:ext cx="11112" cy="11112"/>
          </a:xfrm>
          <a:custGeom>
            <a:avLst/>
            <a:gdLst>
              <a:gd name="T0" fmla="*/ 2147483647 w 37"/>
              <a:gd name="T1" fmla="*/ 2147483647 h 33"/>
              <a:gd name="T2" fmla="*/ 2147483647 w 37"/>
              <a:gd name="T3" fmla="*/ 2147483647 h 33"/>
              <a:gd name="T4" fmla="*/ 0 w 37"/>
              <a:gd name="T5" fmla="*/ 2147483647 h 33"/>
              <a:gd name="T6" fmla="*/ 0 w 37"/>
              <a:gd name="T7" fmla="*/ 2147483647 h 33"/>
              <a:gd name="T8" fmla="*/ 2147483647 w 37"/>
              <a:gd name="T9" fmla="*/ 0 h 33"/>
              <a:gd name="T10" fmla="*/ 2147483647 w 37"/>
              <a:gd name="T11" fmla="*/ 0 h 33"/>
              <a:gd name="T12" fmla="*/ 2147483647 w 37"/>
              <a:gd name="T13" fmla="*/ 2147483647 h 33"/>
              <a:gd name="T14" fmla="*/ 0 60000 65536"/>
              <a:gd name="T15" fmla="*/ 0 60000 65536"/>
              <a:gd name="T16" fmla="*/ 0 60000 65536"/>
              <a:gd name="T17" fmla="*/ 0 60000 65536"/>
              <a:gd name="T18" fmla="*/ 0 60000 65536"/>
              <a:gd name="T19" fmla="*/ 0 60000 65536"/>
              <a:gd name="T20" fmla="*/ 0 60000 65536"/>
              <a:gd name="T21" fmla="*/ 0 w 37"/>
              <a:gd name="T22" fmla="*/ 0 h 33"/>
              <a:gd name="T23" fmla="*/ 37 w 37"/>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3">
                <a:moveTo>
                  <a:pt x="37" y="18"/>
                </a:moveTo>
                <a:lnTo>
                  <a:pt x="10" y="33"/>
                </a:lnTo>
                <a:lnTo>
                  <a:pt x="0" y="15"/>
                </a:lnTo>
                <a:lnTo>
                  <a:pt x="27" y="0"/>
                </a:lnTo>
                <a:lnTo>
                  <a:pt x="37" y="18"/>
                </a:lnTo>
                <a:close/>
              </a:path>
            </a:pathLst>
          </a:custGeom>
          <a:solidFill>
            <a:srgbClr val="000000"/>
          </a:solidFill>
          <a:ln w="0">
            <a:solidFill>
              <a:srgbClr val="000000"/>
            </a:solidFill>
            <a:round/>
            <a:headEnd/>
            <a:tailEnd/>
          </a:ln>
        </p:spPr>
        <p:txBody>
          <a:bodyPr/>
          <a:lstStyle/>
          <a:p>
            <a:endParaRPr lang="en-US"/>
          </a:p>
        </p:txBody>
      </p:sp>
      <p:sp>
        <p:nvSpPr>
          <p:cNvPr id="178438" name="Freeform 1284"/>
          <p:cNvSpPr>
            <a:spLocks noChangeAspect="1"/>
          </p:cNvSpPr>
          <p:nvPr/>
        </p:nvSpPr>
        <p:spPr bwMode="auto">
          <a:xfrm>
            <a:off x="8523288" y="3700463"/>
            <a:ext cx="12700" cy="33337"/>
          </a:xfrm>
          <a:custGeom>
            <a:avLst/>
            <a:gdLst>
              <a:gd name="T0" fmla="*/ 2147483647 w 36"/>
              <a:gd name="T1" fmla="*/ 2147483647 h 98"/>
              <a:gd name="T2" fmla="*/ 2147483647 w 36"/>
              <a:gd name="T3" fmla="*/ 2147483647 h 98"/>
              <a:gd name="T4" fmla="*/ 2147483647 w 36"/>
              <a:gd name="T5" fmla="*/ 2147483647 h 98"/>
              <a:gd name="T6" fmla="*/ 0 w 36"/>
              <a:gd name="T7" fmla="*/ 2147483647 h 98"/>
              <a:gd name="T8" fmla="*/ 2147483647 w 36"/>
              <a:gd name="T9" fmla="*/ 2147483647 h 98"/>
              <a:gd name="T10" fmla="*/ 2147483647 w 36"/>
              <a:gd name="T11" fmla="*/ 0 h 98"/>
              <a:gd name="T12" fmla="*/ 2147483647 w 36"/>
              <a:gd name="T13" fmla="*/ 2147483647 h 98"/>
              <a:gd name="T14" fmla="*/ 0 60000 65536"/>
              <a:gd name="T15" fmla="*/ 0 60000 65536"/>
              <a:gd name="T16" fmla="*/ 0 60000 65536"/>
              <a:gd name="T17" fmla="*/ 0 60000 65536"/>
              <a:gd name="T18" fmla="*/ 0 60000 65536"/>
              <a:gd name="T19" fmla="*/ 0 60000 65536"/>
              <a:gd name="T20" fmla="*/ 0 60000 65536"/>
              <a:gd name="T21" fmla="*/ 0 w 36"/>
              <a:gd name="T22" fmla="*/ 0 h 98"/>
              <a:gd name="T23" fmla="*/ 36 w 36"/>
              <a:gd name="T24" fmla="*/ 98 h 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98">
                <a:moveTo>
                  <a:pt x="36" y="57"/>
                </a:moveTo>
                <a:lnTo>
                  <a:pt x="9" y="72"/>
                </a:lnTo>
                <a:lnTo>
                  <a:pt x="25" y="98"/>
                </a:lnTo>
                <a:lnTo>
                  <a:pt x="0" y="57"/>
                </a:lnTo>
                <a:lnTo>
                  <a:pt x="27" y="41"/>
                </a:lnTo>
                <a:lnTo>
                  <a:pt x="2" y="0"/>
                </a:lnTo>
                <a:lnTo>
                  <a:pt x="36" y="57"/>
                </a:lnTo>
                <a:close/>
              </a:path>
            </a:pathLst>
          </a:custGeom>
          <a:solidFill>
            <a:srgbClr val="000000"/>
          </a:solidFill>
          <a:ln w="0">
            <a:solidFill>
              <a:srgbClr val="000000"/>
            </a:solidFill>
            <a:round/>
            <a:headEnd/>
            <a:tailEnd/>
          </a:ln>
        </p:spPr>
        <p:txBody>
          <a:bodyPr/>
          <a:lstStyle/>
          <a:p>
            <a:endParaRPr lang="en-US"/>
          </a:p>
        </p:txBody>
      </p:sp>
      <p:sp>
        <p:nvSpPr>
          <p:cNvPr id="178439" name="Freeform 1285"/>
          <p:cNvSpPr>
            <a:spLocks noChangeAspect="1"/>
          </p:cNvSpPr>
          <p:nvPr/>
        </p:nvSpPr>
        <p:spPr bwMode="auto">
          <a:xfrm>
            <a:off x="8520113" y="3708400"/>
            <a:ext cx="11112" cy="11113"/>
          </a:xfrm>
          <a:custGeom>
            <a:avLst/>
            <a:gdLst>
              <a:gd name="T0" fmla="*/ 2147483647 w 36"/>
              <a:gd name="T1" fmla="*/ 2147483647 h 32"/>
              <a:gd name="T2" fmla="*/ 2147483647 w 36"/>
              <a:gd name="T3" fmla="*/ 2147483647 h 32"/>
              <a:gd name="T4" fmla="*/ 0 w 36"/>
              <a:gd name="T5" fmla="*/ 2147483647 h 32"/>
              <a:gd name="T6" fmla="*/ 2147483647 w 36"/>
              <a:gd name="T7" fmla="*/ 2147483647 h 32"/>
              <a:gd name="T8" fmla="*/ 2147483647 w 36"/>
              <a:gd name="T9" fmla="*/ 0 h 32"/>
              <a:gd name="T10" fmla="*/ 2147483647 w 36"/>
              <a:gd name="T11" fmla="*/ 2147483647 h 32"/>
              <a:gd name="T12" fmla="*/ 2147483647 w 36"/>
              <a:gd name="T13" fmla="*/ 2147483647 h 32"/>
              <a:gd name="T14" fmla="*/ 0 60000 65536"/>
              <a:gd name="T15" fmla="*/ 0 60000 65536"/>
              <a:gd name="T16" fmla="*/ 0 60000 65536"/>
              <a:gd name="T17" fmla="*/ 0 60000 65536"/>
              <a:gd name="T18" fmla="*/ 0 60000 65536"/>
              <a:gd name="T19" fmla="*/ 0 60000 65536"/>
              <a:gd name="T20" fmla="*/ 0 60000 65536"/>
              <a:gd name="T21" fmla="*/ 0 w 36"/>
              <a:gd name="T22" fmla="*/ 0 h 32"/>
              <a:gd name="T23" fmla="*/ 36 w 3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2">
                <a:moveTo>
                  <a:pt x="36" y="16"/>
                </a:moveTo>
                <a:lnTo>
                  <a:pt x="9" y="32"/>
                </a:lnTo>
                <a:lnTo>
                  <a:pt x="0" y="18"/>
                </a:lnTo>
                <a:lnTo>
                  <a:pt x="3" y="21"/>
                </a:lnTo>
                <a:lnTo>
                  <a:pt x="26" y="0"/>
                </a:lnTo>
                <a:lnTo>
                  <a:pt x="29" y="3"/>
                </a:lnTo>
                <a:lnTo>
                  <a:pt x="36" y="16"/>
                </a:lnTo>
                <a:close/>
              </a:path>
            </a:pathLst>
          </a:custGeom>
          <a:solidFill>
            <a:srgbClr val="000000"/>
          </a:solidFill>
          <a:ln w="0">
            <a:solidFill>
              <a:srgbClr val="000000"/>
            </a:solidFill>
            <a:round/>
            <a:headEnd/>
            <a:tailEnd/>
          </a:ln>
        </p:spPr>
        <p:txBody>
          <a:bodyPr/>
          <a:lstStyle/>
          <a:p>
            <a:endParaRPr lang="en-US"/>
          </a:p>
        </p:txBody>
      </p:sp>
      <p:sp>
        <p:nvSpPr>
          <p:cNvPr id="178440" name="Freeform 1286"/>
          <p:cNvSpPr>
            <a:spLocks noChangeAspect="1"/>
          </p:cNvSpPr>
          <p:nvPr/>
        </p:nvSpPr>
        <p:spPr bwMode="auto">
          <a:xfrm>
            <a:off x="8520113" y="3706813"/>
            <a:ext cx="7937" cy="9525"/>
          </a:xfrm>
          <a:custGeom>
            <a:avLst/>
            <a:gdLst>
              <a:gd name="T0" fmla="*/ 2147483647 w 29"/>
              <a:gd name="T1" fmla="*/ 2147483647 h 28"/>
              <a:gd name="T2" fmla="*/ 2147483647 w 29"/>
              <a:gd name="T3" fmla="*/ 2147483647 h 28"/>
              <a:gd name="T4" fmla="*/ 0 w 29"/>
              <a:gd name="T5" fmla="*/ 2147483647 h 28"/>
              <a:gd name="T6" fmla="*/ 2147483647 w 29"/>
              <a:gd name="T7" fmla="*/ 0 h 28"/>
              <a:gd name="T8" fmla="*/ 2147483647 w 29"/>
              <a:gd name="T9" fmla="*/ 2147483647 h 28"/>
              <a:gd name="T10" fmla="*/ 0 60000 65536"/>
              <a:gd name="T11" fmla="*/ 0 60000 65536"/>
              <a:gd name="T12" fmla="*/ 0 60000 65536"/>
              <a:gd name="T13" fmla="*/ 0 60000 65536"/>
              <a:gd name="T14" fmla="*/ 0 60000 65536"/>
              <a:gd name="T15" fmla="*/ 0 w 29"/>
              <a:gd name="T16" fmla="*/ 0 h 28"/>
              <a:gd name="T17" fmla="*/ 29 w 29"/>
              <a:gd name="T18" fmla="*/ 28 h 28"/>
            </a:gdLst>
            <a:ahLst/>
            <a:cxnLst>
              <a:cxn ang="T10">
                <a:pos x="T0" y="T1"/>
              </a:cxn>
              <a:cxn ang="T11">
                <a:pos x="T2" y="T3"/>
              </a:cxn>
              <a:cxn ang="T12">
                <a:pos x="T4" y="T5"/>
              </a:cxn>
              <a:cxn ang="T13">
                <a:pos x="T6" y="T7"/>
              </a:cxn>
              <a:cxn ang="T14">
                <a:pos x="T8" y="T9"/>
              </a:cxn>
            </a:cxnLst>
            <a:rect l="T15" t="T16" r="T17" b="T18"/>
            <a:pathLst>
              <a:path w="29" h="28">
                <a:moveTo>
                  <a:pt x="29" y="7"/>
                </a:moveTo>
                <a:lnTo>
                  <a:pt x="6" y="28"/>
                </a:lnTo>
                <a:lnTo>
                  <a:pt x="0" y="21"/>
                </a:lnTo>
                <a:lnTo>
                  <a:pt x="22" y="0"/>
                </a:lnTo>
                <a:lnTo>
                  <a:pt x="29" y="7"/>
                </a:lnTo>
                <a:close/>
              </a:path>
            </a:pathLst>
          </a:custGeom>
          <a:solidFill>
            <a:srgbClr val="000000"/>
          </a:solidFill>
          <a:ln w="0">
            <a:solidFill>
              <a:srgbClr val="000000"/>
            </a:solidFill>
            <a:round/>
            <a:headEnd/>
            <a:tailEnd/>
          </a:ln>
        </p:spPr>
        <p:txBody>
          <a:bodyPr/>
          <a:lstStyle/>
          <a:p>
            <a:endParaRPr lang="en-US"/>
          </a:p>
        </p:txBody>
      </p:sp>
      <p:sp>
        <p:nvSpPr>
          <p:cNvPr id="178441" name="Freeform 1287"/>
          <p:cNvSpPr>
            <a:spLocks noChangeAspect="1"/>
          </p:cNvSpPr>
          <p:nvPr/>
        </p:nvSpPr>
        <p:spPr bwMode="auto">
          <a:xfrm>
            <a:off x="8518525" y="3703638"/>
            <a:ext cx="9525" cy="6350"/>
          </a:xfrm>
          <a:custGeom>
            <a:avLst/>
            <a:gdLst>
              <a:gd name="T0" fmla="*/ 0 w 32"/>
              <a:gd name="T1" fmla="*/ 2147483647 h 15"/>
              <a:gd name="T2" fmla="*/ 0 w 32"/>
              <a:gd name="T3" fmla="*/ 2147483647 h 15"/>
              <a:gd name="T4" fmla="*/ 0 w 32"/>
              <a:gd name="T5" fmla="*/ 2147483647 h 15"/>
              <a:gd name="T6" fmla="*/ 2147483647 w 32"/>
              <a:gd name="T7" fmla="*/ 2147483647 h 15"/>
              <a:gd name="T8" fmla="*/ 2147483647 w 32"/>
              <a:gd name="T9" fmla="*/ 2147483647 h 15"/>
              <a:gd name="T10" fmla="*/ 2147483647 w 32"/>
              <a:gd name="T11" fmla="*/ 2147483647 h 15"/>
              <a:gd name="T12" fmla="*/ 2147483647 w 32"/>
              <a:gd name="T13" fmla="*/ 2147483647 h 15"/>
              <a:gd name="T14" fmla="*/ 2147483647 w 32"/>
              <a:gd name="T15" fmla="*/ 2147483647 h 15"/>
              <a:gd name="T16" fmla="*/ 2147483647 w 32"/>
              <a:gd name="T17" fmla="*/ 2147483647 h 15"/>
              <a:gd name="T18" fmla="*/ 2147483647 w 32"/>
              <a:gd name="T19" fmla="*/ 0 h 15"/>
              <a:gd name="T20" fmla="*/ 2147483647 w 32"/>
              <a:gd name="T21" fmla="*/ 0 h 15"/>
              <a:gd name="T22" fmla="*/ 2147483647 w 32"/>
              <a:gd name="T23" fmla="*/ 0 h 15"/>
              <a:gd name="T24" fmla="*/ 2147483647 w 32"/>
              <a:gd name="T25" fmla="*/ 2147483647 h 15"/>
              <a:gd name="T26" fmla="*/ 2147483647 w 32"/>
              <a:gd name="T27" fmla="*/ 2147483647 h 15"/>
              <a:gd name="T28" fmla="*/ 2147483647 w 32"/>
              <a:gd name="T29" fmla="*/ 2147483647 h 15"/>
              <a:gd name="T30" fmla="*/ 2147483647 w 32"/>
              <a:gd name="T31" fmla="*/ 2147483647 h 15"/>
              <a:gd name="T32" fmla="*/ 2147483647 w 32"/>
              <a:gd name="T33" fmla="*/ 2147483647 h 15"/>
              <a:gd name="T34" fmla="*/ 2147483647 w 32"/>
              <a:gd name="T35" fmla="*/ 2147483647 h 15"/>
              <a:gd name="T36" fmla="*/ 2147483647 w 32"/>
              <a:gd name="T37" fmla="*/ 2147483647 h 15"/>
              <a:gd name="T38" fmla="*/ 2147483647 w 32"/>
              <a:gd name="T39" fmla="*/ 2147483647 h 15"/>
              <a:gd name="T40" fmla="*/ 2147483647 w 32"/>
              <a:gd name="T41" fmla="*/ 2147483647 h 15"/>
              <a:gd name="T42" fmla="*/ 0 w 32"/>
              <a:gd name="T43" fmla="*/ 2147483647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
              <a:gd name="T67" fmla="*/ 0 h 15"/>
              <a:gd name="T68" fmla="*/ 32 w 32"/>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 h="15">
                <a:moveTo>
                  <a:pt x="0" y="15"/>
                </a:moveTo>
                <a:lnTo>
                  <a:pt x="0" y="15"/>
                </a:lnTo>
                <a:lnTo>
                  <a:pt x="0" y="13"/>
                </a:lnTo>
                <a:lnTo>
                  <a:pt x="1" y="10"/>
                </a:lnTo>
                <a:lnTo>
                  <a:pt x="2" y="8"/>
                </a:lnTo>
                <a:lnTo>
                  <a:pt x="5" y="6"/>
                </a:lnTo>
                <a:lnTo>
                  <a:pt x="7" y="4"/>
                </a:lnTo>
                <a:lnTo>
                  <a:pt x="9" y="2"/>
                </a:lnTo>
                <a:lnTo>
                  <a:pt x="11" y="1"/>
                </a:lnTo>
                <a:lnTo>
                  <a:pt x="14" y="0"/>
                </a:lnTo>
                <a:lnTo>
                  <a:pt x="16" y="0"/>
                </a:lnTo>
                <a:lnTo>
                  <a:pt x="18" y="0"/>
                </a:lnTo>
                <a:lnTo>
                  <a:pt x="21" y="1"/>
                </a:lnTo>
                <a:lnTo>
                  <a:pt x="23" y="2"/>
                </a:lnTo>
                <a:lnTo>
                  <a:pt x="25" y="4"/>
                </a:lnTo>
                <a:lnTo>
                  <a:pt x="27" y="6"/>
                </a:lnTo>
                <a:lnTo>
                  <a:pt x="29" y="8"/>
                </a:lnTo>
                <a:lnTo>
                  <a:pt x="30" y="10"/>
                </a:lnTo>
                <a:lnTo>
                  <a:pt x="32" y="13"/>
                </a:lnTo>
                <a:lnTo>
                  <a:pt x="32" y="15"/>
                </a:lnTo>
                <a:lnTo>
                  <a:pt x="0" y="15"/>
                </a:lnTo>
                <a:close/>
              </a:path>
            </a:pathLst>
          </a:custGeom>
          <a:solidFill>
            <a:srgbClr val="000000"/>
          </a:solidFill>
          <a:ln w="0">
            <a:solidFill>
              <a:srgbClr val="000000"/>
            </a:solidFill>
            <a:round/>
            <a:headEnd/>
            <a:tailEnd/>
          </a:ln>
        </p:spPr>
        <p:txBody>
          <a:bodyPr/>
          <a:lstStyle/>
          <a:p>
            <a:endParaRPr lang="en-US"/>
          </a:p>
        </p:txBody>
      </p:sp>
      <p:sp>
        <p:nvSpPr>
          <p:cNvPr id="178442" name="Freeform 1288"/>
          <p:cNvSpPr>
            <a:spLocks noChangeAspect="1"/>
          </p:cNvSpPr>
          <p:nvPr/>
        </p:nvSpPr>
        <p:spPr bwMode="auto">
          <a:xfrm>
            <a:off x="8518525" y="3713163"/>
            <a:ext cx="9525" cy="3175"/>
          </a:xfrm>
          <a:custGeom>
            <a:avLst/>
            <a:gdLst>
              <a:gd name="T0" fmla="*/ 2147483647 w 32"/>
              <a:gd name="T1" fmla="*/ 0 h 3175"/>
              <a:gd name="T2" fmla="*/ 0 w 32"/>
              <a:gd name="T3" fmla="*/ 0 h 3175"/>
              <a:gd name="T4" fmla="*/ 2147483647 w 32"/>
              <a:gd name="T5" fmla="*/ 0 h 3175"/>
              <a:gd name="T6" fmla="*/ 0 60000 65536"/>
              <a:gd name="T7" fmla="*/ 0 60000 65536"/>
              <a:gd name="T8" fmla="*/ 0 60000 65536"/>
              <a:gd name="T9" fmla="*/ 0 w 32"/>
              <a:gd name="T10" fmla="*/ 0 h 3175"/>
              <a:gd name="T11" fmla="*/ 32 w 32"/>
              <a:gd name="T12" fmla="*/ 3175 h 3175"/>
            </a:gdLst>
            <a:ahLst/>
            <a:cxnLst>
              <a:cxn ang="T6">
                <a:pos x="T0" y="T1"/>
              </a:cxn>
              <a:cxn ang="T7">
                <a:pos x="T2" y="T3"/>
              </a:cxn>
              <a:cxn ang="T8">
                <a:pos x="T4" y="T5"/>
              </a:cxn>
            </a:cxnLst>
            <a:rect l="T9" t="T10" r="T11" b="T12"/>
            <a:pathLst>
              <a:path w="32" h="3175">
                <a:moveTo>
                  <a:pt x="32" y="0"/>
                </a:moveTo>
                <a:lnTo>
                  <a:pt x="0" y="0"/>
                </a:lnTo>
                <a:lnTo>
                  <a:pt x="32" y="0"/>
                </a:lnTo>
                <a:close/>
              </a:path>
            </a:pathLst>
          </a:custGeom>
          <a:solidFill>
            <a:srgbClr val="000000"/>
          </a:solidFill>
          <a:ln w="0">
            <a:solidFill>
              <a:srgbClr val="000000"/>
            </a:solidFill>
            <a:round/>
            <a:headEnd/>
            <a:tailEnd/>
          </a:ln>
        </p:spPr>
        <p:txBody>
          <a:bodyPr/>
          <a:lstStyle/>
          <a:p>
            <a:endParaRPr lang="en-US"/>
          </a:p>
        </p:txBody>
      </p:sp>
      <p:sp>
        <p:nvSpPr>
          <p:cNvPr id="178443" name="Freeform 1289"/>
          <p:cNvSpPr>
            <a:spLocks noChangeAspect="1"/>
          </p:cNvSpPr>
          <p:nvPr/>
        </p:nvSpPr>
        <p:spPr bwMode="auto">
          <a:xfrm>
            <a:off x="8518525" y="3709988"/>
            <a:ext cx="9525" cy="3175"/>
          </a:xfrm>
          <a:custGeom>
            <a:avLst/>
            <a:gdLst>
              <a:gd name="T0" fmla="*/ 0 w 32"/>
              <a:gd name="T1" fmla="*/ 0 h 1"/>
              <a:gd name="T2" fmla="*/ 2147483647 w 32"/>
              <a:gd name="T3" fmla="*/ 0 h 1"/>
              <a:gd name="T4" fmla="*/ 2147483647 w 32"/>
              <a:gd name="T5" fmla="*/ 2147483647 h 1"/>
              <a:gd name="T6" fmla="*/ 2147483647 w 32"/>
              <a:gd name="T7" fmla="*/ 2147483647 h 1"/>
              <a:gd name="T8" fmla="*/ 0 w 32"/>
              <a:gd name="T9" fmla="*/ 2147483647 h 1"/>
              <a:gd name="T10" fmla="*/ 0 w 32"/>
              <a:gd name="T11" fmla="*/ 2147483647 h 1"/>
              <a:gd name="T12" fmla="*/ 0 w 32"/>
              <a:gd name="T13" fmla="*/ 0 h 1"/>
              <a:gd name="T14" fmla="*/ 0 60000 65536"/>
              <a:gd name="T15" fmla="*/ 0 60000 65536"/>
              <a:gd name="T16" fmla="*/ 0 60000 65536"/>
              <a:gd name="T17" fmla="*/ 0 60000 65536"/>
              <a:gd name="T18" fmla="*/ 0 60000 65536"/>
              <a:gd name="T19" fmla="*/ 0 60000 65536"/>
              <a:gd name="T20" fmla="*/ 0 60000 65536"/>
              <a:gd name="T21" fmla="*/ 0 w 32"/>
              <a:gd name="T22" fmla="*/ 0 h 1"/>
              <a:gd name="T23" fmla="*/ 32 w 3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
                <a:moveTo>
                  <a:pt x="0" y="0"/>
                </a:moveTo>
                <a:lnTo>
                  <a:pt x="32" y="0"/>
                </a:lnTo>
                <a:lnTo>
                  <a:pt x="32"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8444" name="Freeform 1290"/>
          <p:cNvSpPr>
            <a:spLocks noChangeAspect="1"/>
          </p:cNvSpPr>
          <p:nvPr/>
        </p:nvSpPr>
        <p:spPr bwMode="auto">
          <a:xfrm>
            <a:off x="8518525" y="3709988"/>
            <a:ext cx="9525" cy="3175"/>
          </a:xfrm>
          <a:custGeom>
            <a:avLst/>
            <a:gdLst>
              <a:gd name="T0" fmla="*/ 0 w 32"/>
              <a:gd name="T1" fmla="*/ 0 h 1"/>
              <a:gd name="T2" fmla="*/ 2147483647 w 32"/>
              <a:gd name="T3" fmla="*/ 0 h 1"/>
              <a:gd name="T4" fmla="*/ 2147483647 w 32"/>
              <a:gd name="T5" fmla="*/ 2147483647 h 1"/>
              <a:gd name="T6" fmla="*/ 2147483647 w 32"/>
              <a:gd name="T7" fmla="*/ 2147483647 h 1"/>
              <a:gd name="T8" fmla="*/ 0 w 32"/>
              <a:gd name="T9" fmla="*/ 2147483647 h 1"/>
              <a:gd name="T10" fmla="*/ 0 w 32"/>
              <a:gd name="T11" fmla="*/ 2147483647 h 1"/>
              <a:gd name="T12" fmla="*/ 0 w 32"/>
              <a:gd name="T13" fmla="*/ 0 h 1"/>
              <a:gd name="T14" fmla="*/ 0 60000 65536"/>
              <a:gd name="T15" fmla="*/ 0 60000 65536"/>
              <a:gd name="T16" fmla="*/ 0 60000 65536"/>
              <a:gd name="T17" fmla="*/ 0 60000 65536"/>
              <a:gd name="T18" fmla="*/ 0 60000 65536"/>
              <a:gd name="T19" fmla="*/ 0 60000 65536"/>
              <a:gd name="T20" fmla="*/ 0 60000 65536"/>
              <a:gd name="T21" fmla="*/ 0 w 32"/>
              <a:gd name="T22" fmla="*/ 0 h 1"/>
              <a:gd name="T23" fmla="*/ 32 w 3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
                <a:moveTo>
                  <a:pt x="0" y="0"/>
                </a:moveTo>
                <a:lnTo>
                  <a:pt x="32" y="0"/>
                </a:lnTo>
                <a:lnTo>
                  <a:pt x="32"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8445" name="Freeform 1291"/>
          <p:cNvSpPr>
            <a:spLocks noChangeAspect="1"/>
          </p:cNvSpPr>
          <p:nvPr/>
        </p:nvSpPr>
        <p:spPr bwMode="auto">
          <a:xfrm>
            <a:off x="8518525" y="3709988"/>
            <a:ext cx="9525" cy="3175"/>
          </a:xfrm>
          <a:custGeom>
            <a:avLst/>
            <a:gdLst>
              <a:gd name="T0" fmla="*/ 0 w 32"/>
              <a:gd name="T1" fmla="*/ 0 h 1"/>
              <a:gd name="T2" fmla="*/ 2147483647 w 32"/>
              <a:gd name="T3" fmla="*/ 0 h 1"/>
              <a:gd name="T4" fmla="*/ 2147483647 w 32"/>
              <a:gd name="T5" fmla="*/ 2147483647 h 1"/>
              <a:gd name="T6" fmla="*/ 2147483647 w 32"/>
              <a:gd name="T7" fmla="*/ 2147483647 h 1"/>
              <a:gd name="T8" fmla="*/ 0 w 32"/>
              <a:gd name="T9" fmla="*/ 2147483647 h 1"/>
              <a:gd name="T10" fmla="*/ 0 w 32"/>
              <a:gd name="T11" fmla="*/ 2147483647 h 1"/>
              <a:gd name="T12" fmla="*/ 0 w 32"/>
              <a:gd name="T13" fmla="*/ 0 h 1"/>
              <a:gd name="T14" fmla="*/ 0 60000 65536"/>
              <a:gd name="T15" fmla="*/ 0 60000 65536"/>
              <a:gd name="T16" fmla="*/ 0 60000 65536"/>
              <a:gd name="T17" fmla="*/ 0 60000 65536"/>
              <a:gd name="T18" fmla="*/ 0 60000 65536"/>
              <a:gd name="T19" fmla="*/ 0 60000 65536"/>
              <a:gd name="T20" fmla="*/ 0 60000 65536"/>
              <a:gd name="T21" fmla="*/ 0 w 32"/>
              <a:gd name="T22" fmla="*/ 0 h 1"/>
              <a:gd name="T23" fmla="*/ 32 w 3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
                <a:moveTo>
                  <a:pt x="0" y="0"/>
                </a:moveTo>
                <a:lnTo>
                  <a:pt x="32" y="0"/>
                </a:lnTo>
                <a:lnTo>
                  <a:pt x="32"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8446" name="Freeform 1292"/>
          <p:cNvSpPr>
            <a:spLocks noChangeAspect="1"/>
          </p:cNvSpPr>
          <p:nvPr/>
        </p:nvSpPr>
        <p:spPr bwMode="auto">
          <a:xfrm>
            <a:off x="8518525" y="3709988"/>
            <a:ext cx="9525" cy="3175"/>
          </a:xfrm>
          <a:custGeom>
            <a:avLst/>
            <a:gdLst>
              <a:gd name="T0" fmla="*/ 0 w 32"/>
              <a:gd name="T1" fmla="*/ 0 h 1"/>
              <a:gd name="T2" fmla="*/ 2147483647 w 32"/>
              <a:gd name="T3" fmla="*/ 0 h 1"/>
              <a:gd name="T4" fmla="*/ 2147483647 w 32"/>
              <a:gd name="T5" fmla="*/ 2147483647 h 1"/>
              <a:gd name="T6" fmla="*/ 2147483647 w 32"/>
              <a:gd name="T7" fmla="*/ 2147483647 h 1"/>
              <a:gd name="T8" fmla="*/ 0 w 32"/>
              <a:gd name="T9" fmla="*/ 2147483647 h 1"/>
              <a:gd name="T10" fmla="*/ 0 w 32"/>
              <a:gd name="T11" fmla="*/ 2147483647 h 1"/>
              <a:gd name="T12" fmla="*/ 0 w 32"/>
              <a:gd name="T13" fmla="*/ 0 h 1"/>
              <a:gd name="T14" fmla="*/ 0 60000 65536"/>
              <a:gd name="T15" fmla="*/ 0 60000 65536"/>
              <a:gd name="T16" fmla="*/ 0 60000 65536"/>
              <a:gd name="T17" fmla="*/ 0 60000 65536"/>
              <a:gd name="T18" fmla="*/ 0 60000 65536"/>
              <a:gd name="T19" fmla="*/ 0 60000 65536"/>
              <a:gd name="T20" fmla="*/ 0 60000 65536"/>
              <a:gd name="T21" fmla="*/ 0 w 32"/>
              <a:gd name="T22" fmla="*/ 0 h 1"/>
              <a:gd name="T23" fmla="*/ 32 w 3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
                <a:moveTo>
                  <a:pt x="0" y="0"/>
                </a:moveTo>
                <a:lnTo>
                  <a:pt x="32" y="0"/>
                </a:lnTo>
                <a:lnTo>
                  <a:pt x="32"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8447" name="Freeform 1293"/>
          <p:cNvSpPr>
            <a:spLocks noChangeAspect="1"/>
          </p:cNvSpPr>
          <p:nvPr/>
        </p:nvSpPr>
        <p:spPr bwMode="auto">
          <a:xfrm>
            <a:off x="8518525" y="3709988"/>
            <a:ext cx="9525" cy="3175"/>
          </a:xfrm>
          <a:custGeom>
            <a:avLst/>
            <a:gdLst>
              <a:gd name="T0" fmla="*/ 0 w 32"/>
              <a:gd name="T1" fmla="*/ 0 h 1"/>
              <a:gd name="T2" fmla="*/ 2147483647 w 32"/>
              <a:gd name="T3" fmla="*/ 0 h 1"/>
              <a:gd name="T4" fmla="*/ 2147483647 w 32"/>
              <a:gd name="T5" fmla="*/ 2147483647 h 1"/>
              <a:gd name="T6" fmla="*/ 2147483647 w 32"/>
              <a:gd name="T7" fmla="*/ 2147483647 h 1"/>
              <a:gd name="T8" fmla="*/ 0 w 32"/>
              <a:gd name="T9" fmla="*/ 2147483647 h 1"/>
              <a:gd name="T10" fmla="*/ 0 w 32"/>
              <a:gd name="T11" fmla="*/ 2147483647 h 1"/>
              <a:gd name="T12" fmla="*/ 0 w 32"/>
              <a:gd name="T13" fmla="*/ 0 h 1"/>
              <a:gd name="T14" fmla="*/ 0 60000 65536"/>
              <a:gd name="T15" fmla="*/ 0 60000 65536"/>
              <a:gd name="T16" fmla="*/ 0 60000 65536"/>
              <a:gd name="T17" fmla="*/ 0 60000 65536"/>
              <a:gd name="T18" fmla="*/ 0 60000 65536"/>
              <a:gd name="T19" fmla="*/ 0 60000 65536"/>
              <a:gd name="T20" fmla="*/ 0 60000 65536"/>
              <a:gd name="T21" fmla="*/ 0 w 32"/>
              <a:gd name="T22" fmla="*/ 0 h 1"/>
              <a:gd name="T23" fmla="*/ 32 w 3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
                <a:moveTo>
                  <a:pt x="0" y="0"/>
                </a:moveTo>
                <a:lnTo>
                  <a:pt x="32" y="0"/>
                </a:lnTo>
                <a:lnTo>
                  <a:pt x="32"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8448" name="Freeform 1294"/>
          <p:cNvSpPr>
            <a:spLocks noChangeAspect="1"/>
          </p:cNvSpPr>
          <p:nvPr/>
        </p:nvSpPr>
        <p:spPr bwMode="auto">
          <a:xfrm>
            <a:off x="8518525" y="3709988"/>
            <a:ext cx="9525" cy="3175"/>
          </a:xfrm>
          <a:custGeom>
            <a:avLst/>
            <a:gdLst>
              <a:gd name="T0" fmla="*/ 0 w 32"/>
              <a:gd name="T1" fmla="*/ 0 h 2"/>
              <a:gd name="T2" fmla="*/ 2147483647 w 32"/>
              <a:gd name="T3" fmla="*/ 0 h 2"/>
              <a:gd name="T4" fmla="*/ 2147483647 w 32"/>
              <a:gd name="T5" fmla="*/ 2147483647 h 2"/>
              <a:gd name="T6" fmla="*/ 2147483647 w 32"/>
              <a:gd name="T7" fmla="*/ 2147483647 h 2"/>
              <a:gd name="T8" fmla="*/ 0 w 32"/>
              <a:gd name="T9" fmla="*/ 2147483647 h 2"/>
              <a:gd name="T10" fmla="*/ 0 w 32"/>
              <a:gd name="T11" fmla="*/ 2147483647 h 2"/>
              <a:gd name="T12" fmla="*/ 0 w 32"/>
              <a:gd name="T13" fmla="*/ 0 h 2"/>
              <a:gd name="T14" fmla="*/ 0 60000 65536"/>
              <a:gd name="T15" fmla="*/ 0 60000 65536"/>
              <a:gd name="T16" fmla="*/ 0 60000 65536"/>
              <a:gd name="T17" fmla="*/ 0 60000 65536"/>
              <a:gd name="T18" fmla="*/ 0 60000 65536"/>
              <a:gd name="T19" fmla="*/ 0 60000 65536"/>
              <a:gd name="T20" fmla="*/ 0 60000 65536"/>
              <a:gd name="T21" fmla="*/ 0 w 32"/>
              <a:gd name="T22" fmla="*/ 0 h 2"/>
              <a:gd name="T23" fmla="*/ 32 w 3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
                <a:moveTo>
                  <a:pt x="0" y="0"/>
                </a:moveTo>
                <a:lnTo>
                  <a:pt x="32" y="0"/>
                </a:lnTo>
                <a:lnTo>
                  <a:pt x="32" y="2"/>
                </a:lnTo>
                <a:lnTo>
                  <a:pt x="0" y="2"/>
                </a:lnTo>
                <a:lnTo>
                  <a:pt x="0" y="0"/>
                </a:lnTo>
                <a:close/>
              </a:path>
            </a:pathLst>
          </a:custGeom>
          <a:solidFill>
            <a:srgbClr val="000000"/>
          </a:solidFill>
          <a:ln w="0">
            <a:solidFill>
              <a:srgbClr val="000000"/>
            </a:solidFill>
            <a:round/>
            <a:headEnd/>
            <a:tailEnd/>
          </a:ln>
        </p:spPr>
        <p:txBody>
          <a:bodyPr/>
          <a:lstStyle/>
          <a:p>
            <a:endParaRPr lang="en-US"/>
          </a:p>
        </p:txBody>
      </p:sp>
      <p:sp>
        <p:nvSpPr>
          <p:cNvPr id="178449" name="Rectangle 1295"/>
          <p:cNvSpPr>
            <a:spLocks noChangeAspect="1" noChangeArrowheads="1"/>
          </p:cNvSpPr>
          <p:nvPr/>
        </p:nvSpPr>
        <p:spPr bwMode="auto">
          <a:xfrm>
            <a:off x="8518525" y="3713163"/>
            <a:ext cx="9525" cy="1587"/>
          </a:xfrm>
          <a:prstGeom prst="rect">
            <a:avLst/>
          </a:prstGeom>
          <a:solidFill>
            <a:srgbClr val="000000"/>
          </a:solidFill>
          <a:ln w="0">
            <a:solidFill>
              <a:srgbClr val="000000"/>
            </a:solidFill>
            <a:miter lim="800000"/>
            <a:headEnd/>
            <a:tailEnd/>
          </a:ln>
        </p:spPr>
        <p:txBody>
          <a:bodyPr/>
          <a:lstStyle/>
          <a:p>
            <a:endParaRPr lang="en-US"/>
          </a:p>
        </p:txBody>
      </p:sp>
      <p:sp>
        <p:nvSpPr>
          <p:cNvPr id="178450" name="Freeform 1296"/>
          <p:cNvSpPr>
            <a:spLocks noChangeAspect="1"/>
          </p:cNvSpPr>
          <p:nvPr/>
        </p:nvSpPr>
        <p:spPr bwMode="auto">
          <a:xfrm>
            <a:off x="8678863" y="3795713"/>
            <a:ext cx="11112" cy="3175"/>
          </a:xfrm>
          <a:custGeom>
            <a:avLst/>
            <a:gdLst>
              <a:gd name="T0" fmla="*/ 2147483647 w 31"/>
              <a:gd name="T1" fmla="*/ 0 h 3175"/>
              <a:gd name="T2" fmla="*/ 0 w 31"/>
              <a:gd name="T3" fmla="*/ 0 h 3175"/>
              <a:gd name="T4" fmla="*/ 2147483647 w 31"/>
              <a:gd name="T5" fmla="*/ 0 h 3175"/>
              <a:gd name="T6" fmla="*/ 0 60000 65536"/>
              <a:gd name="T7" fmla="*/ 0 60000 65536"/>
              <a:gd name="T8" fmla="*/ 0 60000 65536"/>
              <a:gd name="T9" fmla="*/ 0 w 31"/>
              <a:gd name="T10" fmla="*/ 0 h 3175"/>
              <a:gd name="T11" fmla="*/ 31 w 31"/>
              <a:gd name="T12" fmla="*/ 3175 h 3175"/>
            </a:gdLst>
            <a:ahLst/>
            <a:cxnLst>
              <a:cxn ang="T6">
                <a:pos x="T0" y="T1"/>
              </a:cxn>
              <a:cxn ang="T7">
                <a:pos x="T2" y="T3"/>
              </a:cxn>
              <a:cxn ang="T8">
                <a:pos x="T4" y="T5"/>
              </a:cxn>
            </a:cxnLst>
            <a:rect l="T9" t="T10" r="T11" b="T12"/>
            <a:pathLst>
              <a:path w="31" h="3175">
                <a:moveTo>
                  <a:pt x="31" y="0"/>
                </a:moveTo>
                <a:lnTo>
                  <a:pt x="0" y="0"/>
                </a:lnTo>
                <a:lnTo>
                  <a:pt x="31" y="0"/>
                </a:lnTo>
                <a:close/>
              </a:path>
            </a:pathLst>
          </a:custGeom>
          <a:solidFill>
            <a:srgbClr val="000000"/>
          </a:solidFill>
          <a:ln w="0">
            <a:solidFill>
              <a:srgbClr val="000000"/>
            </a:solidFill>
            <a:round/>
            <a:headEnd/>
            <a:tailEnd/>
          </a:ln>
        </p:spPr>
        <p:txBody>
          <a:bodyPr/>
          <a:lstStyle/>
          <a:p>
            <a:endParaRPr lang="en-US"/>
          </a:p>
        </p:txBody>
      </p:sp>
      <p:sp>
        <p:nvSpPr>
          <p:cNvPr id="178451" name="Freeform 1297"/>
          <p:cNvSpPr>
            <a:spLocks noChangeAspect="1"/>
          </p:cNvSpPr>
          <p:nvPr/>
        </p:nvSpPr>
        <p:spPr bwMode="auto">
          <a:xfrm>
            <a:off x="8683625" y="3708400"/>
            <a:ext cx="12700" cy="1588"/>
          </a:xfrm>
          <a:custGeom>
            <a:avLst/>
            <a:gdLst>
              <a:gd name="T0" fmla="*/ 0 w 30"/>
              <a:gd name="T1" fmla="*/ 0 h 10"/>
              <a:gd name="T2" fmla="*/ 2147483647 w 30"/>
              <a:gd name="T3" fmla="*/ 2147483647 h 10"/>
              <a:gd name="T4" fmla="*/ 0 w 30"/>
              <a:gd name="T5" fmla="*/ 0 h 10"/>
              <a:gd name="T6" fmla="*/ 0 60000 65536"/>
              <a:gd name="T7" fmla="*/ 0 60000 65536"/>
              <a:gd name="T8" fmla="*/ 0 60000 65536"/>
              <a:gd name="T9" fmla="*/ 0 w 30"/>
              <a:gd name="T10" fmla="*/ 0 h 10"/>
              <a:gd name="T11" fmla="*/ 30 w 30"/>
              <a:gd name="T12" fmla="*/ 10 h 10"/>
            </a:gdLst>
            <a:ahLst/>
            <a:cxnLst>
              <a:cxn ang="T6">
                <a:pos x="T0" y="T1"/>
              </a:cxn>
              <a:cxn ang="T7">
                <a:pos x="T2" y="T3"/>
              </a:cxn>
              <a:cxn ang="T8">
                <a:pos x="T4" y="T5"/>
              </a:cxn>
            </a:cxnLst>
            <a:rect l="T9" t="T10" r="T11" b="T12"/>
            <a:pathLst>
              <a:path w="30" h="10">
                <a:moveTo>
                  <a:pt x="0" y="0"/>
                </a:moveTo>
                <a:lnTo>
                  <a:pt x="30" y="10"/>
                </a:lnTo>
                <a:lnTo>
                  <a:pt x="0" y="0"/>
                </a:lnTo>
                <a:close/>
              </a:path>
            </a:pathLst>
          </a:custGeom>
          <a:solidFill>
            <a:srgbClr val="000000"/>
          </a:solidFill>
          <a:ln w="0">
            <a:solidFill>
              <a:srgbClr val="000000"/>
            </a:solidFill>
            <a:round/>
            <a:headEnd/>
            <a:tailEnd/>
          </a:ln>
        </p:spPr>
        <p:txBody>
          <a:bodyPr/>
          <a:lstStyle/>
          <a:p>
            <a:endParaRPr lang="en-US"/>
          </a:p>
        </p:txBody>
      </p:sp>
      <p:sp>
        <p:nvSpPr>
          <p:cNvPr id="178452" name="Freeform 1298"/>
          <p:cNvSpPr>
            <a:spLocks noChangeAspect="1"/>
          </p:cNvSpPr>
          <p:nvPr/>
        </p:nvSpPr>
        <p:spPr bwMode="auto">
          <a:xfrm>
            <a:off x="8675688" y="3790950"/>
            <a:ext cx="14287" cy="4763"/>
          </a:xfrm>
          <a:custGeom>
            <a:avLst/>
            <a:gdLst>
              <a:gd name="T0" fmla="*/ 2147483647 w 32"/>
              <a:gd name="T1" fmla="*/ 2147483647 h 21"/>
              <a:gd name="T2" fmla="*/ 2147483647 w 32"/>
              <a:gd name="T3" fmla="*/ 2147483647 h 21"/>
              <a:gd name="T4" fmla="*/ 0 w 32"/>
              <a:gd name="T5" fmla="*/ 0 h 21"/>
              <a:gd name="T6" fmla="*/ 0 w 32"/>
              <a:gd name="T7" fmla="*/ 0 h 21"/>
              <a:gd name="T8" fmla="*/ 2147483647 w 32"/>
              <a:gd name="T9" fmla="*/ 0 h 21"/>
              <a:gd name="T10" fmla="*/ 2147483647 w 32"/>
              <a:gd name="T11" fmla="*/ 0 h 21"/>
              <a:gd name="T12" fmla="*/ 2147483647 w 32"/>
              <a:gd name="T13" fmla="*/ 2147483647 h 21"/>
              <a:gd name="T14" fmla="*/ 0 60000 65536"/>
              <a:gd name="T15" fmla="*/ 0 60000 65536"/>
              <a:gd name="T16" fmla="*/ 0 60000 65536"/>
              <a:gd name="T17" fmla="*/ 0 60000 65536"/>
              <a:gd name="T18" fmla="*/ 0 60000 65536"/>
              <a:gd name="T19" fmla="*/ 0 60000 65536"/>
              <a:gd name="T20" fmla="*/ 0 60000 65536"/>
              <a:gd name="T21" fmla="*/ 0 w 32"/>
              <a:gd name="T22" fmla="*/ 0 h 21"/>
              <a:gd name="T23" fmla="*/ 32 w 32"/>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1">
                <a:moveTo>
                  <a:pt x="32" y="21"/>
                </a:moveTo>
                <a:lnTo>
                  <a:pt x="1" y="21"/>
                </a:lnTo>
                <a:lnTo>
                  <a:pt x="0" y="0"/>
                </a:lnTo>
                <a:lnTo>
                  <a:pt x="31" y="0"/>
                </a:lnTo>
                <a:lnTo>
                  <a:pt x="32" y="21"/>
                </a:lnTo>
                <a:close/>
              </a:path>
            </a:pathLst>
          </a:custGeom>
          <a:solidFill>
            <a:srgbClr val="000000"/>
          </a:solidFill>
          <a:ln w="0">
            <a:solidFill>
              <a:srgbClr val="000000"/>
            </a:solidFill>
            <a:round/>
            <a:headEnd/>
            <a:tailEnd/>
          </a:ln>
        </p:spPr>
        <p:txBody>
          <a:bodyPr/>
          <a:lstStyle/>
          <a:p>
            <a:endParaRPr lang="en-US"/>
          </a:p>
        </p:txBody>
      </p:sp>
      <p:sp>
        <p:nvSpPr>
          <p:cNvPr id="178453" name="Freeform 1299"/>
          <p:cNvSpPr>
            <a:spLocks noChangeAspect="1"/>
          </p:cNvSpPr>
          <p:nvPr/>
        </p:nvSpPr>
        <p:spPr bwMode="auto">
          <a:xfrm>
            <a:off x="8675688" y="3779838"/>
            <a:ext cx="14287" cy="11112"/>
          </a:xfrm>
          <a:custGeom>
            <a:avLst/>
            <a:gdLst>
              <a:gd name="T0" fmla="*/ 2147483647 w 31"/>
              <a:gd name="T1" fmla="*/ 2147483647 h 28"/>
              <a:gd name="T2" fmla="*/ 0 w 31"/>
              <a:gd name="T3" fmla="*/ 2147483647 h 28"/>
              <a:gd name="T4" fmla="*/ 0 w 31"/>
              <a:gd name="T5" fmla="*/ 0 h 28"/>
              <a:gd name="T6" fmla="*/ 0 w 31"/>
              <a:gd name="T7" fmla="*/ 0 h 28"/>
              <a:gd name="T8" fmla="*/ 2147483647 w 31"/>
              <a:gd name="T9" fmla="*/ 0 h 28"/>
              <a:gd name="T10" fmla="*/ 2147483647 w 31"/>
              <a:gd name="T11" fmla="*/ 0 h 28"/>
              <a:gd name="T12" fmla="*/ 2147483647 w 31"/>
              <a:gd name="T13" fmla="*/ 2147483647 h 28"/>
              <a:gd name="T14" fmla="*/ 0 60000 65536"/>
              <a:gd name="T15" fmla="*/ 0 60000 65536"/>
              <a:gd name="T16" fmla="*/ 0 60000 65536"/>
              <a:gd name="T17" fmla="*/ 0 60000 65536"/>
              <a:gd name="T18" fmla="*/ 0 60000 65536"/>
              <a:gd name="T19" fmla="*/ 0 60000 65536"/>
              <a:gd name="T20" fmla="*/ 0 60000 65536"/>
              <a:gd name="T21" fmla="*/ 0 w 31"/>
              <a:gd name="T22" fmla="*/ 0 h 28"/>
              <a:gd name="T23" fmla="*/ 31 w 31"/>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8">
                <a:moveTo>
                  <a:pt x="31" y="28"/>
                </a:moveTo>
                <a:lnTo>
                  <a:pt x="0" y="28"/>
                </a:lnTo>
                <a:lnTo>
                  <a:pt x="0" y="0"/>
                </a:lnTo>
                <a:lnTo>
                  <a:pt x="31" y="0"/>
                </a:lnTo>
                <a:lnTo>
                  <a:pt x="31" y="28"/>
                </a:lnTo>
                <a:close/>
              </a:path>
            </a:pathLst>
          </a:custGeom>
          <a:solidFill>
            <a:srgbClr val="000000"/>
          </a:solidFill>
          <a:ln w="0">
            <a:solidFill>
              <a:srgbClr val="000000"/>
            </a:solidFill>
            <a:round/>
            <a:headEnd/>
            <a:tailEnd/>
          </a:ln>
        </p:spPr>
        <p:txBody>
          <a:bodyPr/>
          <a:lstStyle/>
          <a:p>
            <a:endParaRPr lang="en-US"/>
          </a:p>
        </p:txBody>
      </p:sp>
      <p:sp>
        <p:nvSpPr>
          <p:cNvPr id="178454" name="Freeform 1300"/>
          <p:cNvSpPr>
            <a:spLocks noChangeAspect="1"/>
          </p:cNvSpPr>
          <p:nvPr/>
        </p:nvSpPr>
        <p:spPr bwMode="auto">
          <a:xfrm>
            <a:off x="8675688" y="3767138"/>
            <a:ext cx="14287" cy="12700"/>
          </a:xfrm>
          <a:custGeom>
            <a:avLst/>
            <a:gdLst>
              <a:gd name="T0" fmla="*/ 2147483647 w 31"/>
              <a:gd name="T1" fmla="*/ 2147483647 h 35"/>
              <a:gd name="T2" fmla="*/ 0 w 31"/>
              <a:gd name="T3" fmla="*/ 2147483647 h 35"/>
              <a:gd name="T4" fmla="*/ 0 w 31"/>
              <a:gd name="T5" fmla="*/ 0 h 35"/>
              <a:gd name="T6" fmla="*/ 0 w 31"/>
              <a:gd name="T7" fmla="*/ 0 h 35"/>
              <a:gd name="T8" fmla="*/ 2147483647 w 31"/>
              <a:gd name="T9" fmla="*/ 0 h 35"/>
              <a:gd name="T10" fmla="*/ 2147483647 w 31"/>
              <a:gd name="T11" fmla="*/ 0 h 35"/>
              <a:gd name="T12" fmla="*/ 2147483647 w 31"/>
              <a:gd name="T13" fmla="*/ 2147483647 h 35"/>
              <a:gd name="T14" fmla="*/ 0 60000 65536"/>
              <a:gd name="T15" fmla="*/ 0 60000 65536"/>
              <a:gd name="T16" fmla="*/ 0 60000 65536"/>
              <a:gd name="T17" fmla="*/ 0 60000 65536"/>
              <a:gd name="T18" fmla="*/ 0 60000 65536"/>
              <a:gd name="T19" fmla="*/ 0 60000 65536"/>
              <a:gd name="T20" fmla="*/ 0 60000 65536"/>
              <a:gd name="T21" fmla="*/ 0 w 31"/>
              <a:gd name="T22" fmla="*/ 0 h 35"/>
              <a:gd name="T23" fmla="*/ 31 w 31"/>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5">
                <a:moveTo>
                  <a:pt x="31" y="35"/>
                </a:moveTo>
                <a:lnTo>
                  <a:pt x="0" y="35"/>
                </a:lnTo>
                <a:lnTo>
                  <a:pt x="0" y="0"/>
                </a:lnTo>
                <a:lnTo>
                  <a:pt x="31" y="0"/>
                </a:lnTo>
                <a:lnTo>
                  <a:pt x="31" y="35"/>
                </a:lnTo>
                <a:close/>
              </a:path>
            </a:pathLst>
          </a:custGeom>
          <a:solidFill>
            <a:srgbClr val="000000"/>
          </a:solidFill>
          <a:ln w="0">
            <a:solidFill>
              <a:srgbClr val="000000"/>
            </a:solidFill>
            <a:round/>
            <a:headEnd/>
            <a:tailEnd/>
          </a:ln>
        </p:spPr>
        <p:txBody>
          <a:bodyPr/>
          <a:lstStyle/>
          <a:p>
            <a:endParaRPr lang="en-US"/>
          </a:p>
        </p:txBody>
      </p:sp>
      <p:sp>
        <p:nvSpPr>
          <p:cNvPr id="178455" name="Freeform 1301"/>
          <p:cNvSpPr>
            <a:spLocks noChangeAspect="1"/>
          </p:cNvSpPr>
          <p:nvPr/>
        </p:nvSpPr>
        <p:spPr bwMode="auto">
          <a:xfrm>
            <a:off x="8675688" y="3754438"/>
            <a:ext cx="14287" cy="12700"/>
          </a:xfrm>
          <a:custGeom>
            <a:avLst/>
            <a:gdLst>
              <a:gd name="T0" fmla="*/ 2147483647 w 32"/>
              <a:gd name="T1" fmla="*/ 2147483647 h 37"/>
              <a:gd name="T2" fmla="*/ 0 w 32"/>
              <a:gd name="T3" fmla="*/ 2147483647 h 37"/>
              <a:gd name="T4" fmla="*/ 2147483647 w 32"/>
              <a:gd name="T5" fmla="*/ 0 h 37"/>
              <a:gd name="T6" fmla="*/ 2147483647 w 32"/>
              <a:gd name="T7" fmla="*/ 0 h 37"/>
              <a:gd name="T8" fmla="*/ 2147483647 w 32"/>
              <a:gd name="T9" fmla="*/ 0 h 37"/>
              <a:gd name="T10" fmla="*/ 2147483647 w 32"/>
              <a:gd name="T11" fmla="*/ 0 h 37"/>
              <a:gd name="T12" fmla="*/ 2147483647 w 32"/>
              <a:gd name="T13" fmla="*/ 2147483647 h 37"/>
              <a:gd name="T14" fmla="*/ 0 60000 65536"/>
              <a:gd name="T15" fmla="*/ 0 60000 65536"/>
              <a:gd name="T16" fmla="*/ 0 60000 65536"/>
              <a:gd name="T17" fmla="*/ 0 60000 65536"/>
              <a:gd name="T18" fmla="*/ 0 60000 65536"/>
              <a:gd name="T19" fmla="*/ 0 60000 65536"/>
              <a:gd name="T20" fmla="*/ 0 60000 65536"/>
              <a:gd name="T21" fmla="*/ 0 w 32"/>
              <a:gd name="T22" fmla="*/ 0 h 37"/>
              <a:gd name="T23" fmla="*/ 32 w 32"/>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7">
                <a:moveTo>
                  <a:pt x="31" y="37"/>
                </a:moveTo>
                <a:lnTo>
                  <a:pt x="0" y="37"/>
                </a:lnTo>
                <a:lnTo>
                  <a:pt x="1" y="0"/>
                </a:lnTo>
                <a:lnTo>
                  <a:pt x="32" y="0"/>
                </a:lnTo>
                <a:lnTo>
                  <a:pt x="31" y="37"/>
                </a:lnTo>
                <a:close/>
              </a:path>
            </a:pathLst>
          </a:custGeom>
          <a:solidFill>
            <a:srgbClr val="000000"/>
          </a:solidFill>
          <a:ln w="0">
            <a:solidFill>
              <a:srgbClr val="000000"/>
            </a:solidFill>
            <a:round/>
            <a:headEnd/>
            <a:tailEnd/>
          </a:ln>
        </p:spPr>
        <p:txBody>
          <a:bodyPr/>
          <a:lstStyle/>
          <a:p>
            <a:endParaRPr lang="en-US"/>
          </a:p>
        </p:txBody>
      </p:sp>
      <p:sp>
        <p:nvSpPr>
          <p:cNvPr id="178456" name="Freeform 1302"/>
          <p:cNvSpPr>
            <a:spLocks noChangeAspect="1"/>
          </p:cNvSpPr>
          <p:nvPr/>
        </p:nvSpPr>
        <p:spPr bwMode="auto">
          <a:xfrm>
            <a:off x="8678863" y="3740150"/>
            <a:ext cx="11112" cy="14288"/>
          </a:xfrm>
          <a:custGeom>
            <a:avLst/>
            <a:gdLst>
              <a:gd name="T0" fmla="*/ 2147483647 w 33"/>
              <a:gd name="T1" fmla="*/ 2147483647 h 40"/>
              <a:gd name="T2" fmla="*/ 0 w 33"/>
              <a:gd name="T3" fmla="*/ 2147483647 h 40"/>
              <a:gd name="T4" fmla="*/ 2147483647 w 33"/>
              <a:gd name="T5" fmla="*/ 0 h 40"/>
              <a:gd name="T6" fmla="*/ 2147483647 w 33"/>
              <a:gd name="T7" fmla="*/ 2147483647 h 40"/>
              <a:gd name="T8" fmla="*/ 2147483647 w 33"/>
              <a:gd name="T9" fmla="*/ 2147483647 h 40"/>
              <a:gd name="T10" fmla="*/ 2147483647 w 33"/>
              <a:gd name="T11" fmla="*/ 2147483647 h 40"/>
              <a:gd name="T12" fmla="*/ 2147483647 w 33"/>
              <a:gd name="T13" fmla="*/ 2147483647 h 40"/>
              <a:gd name="T14" fmla="*/ 0 60000 65536"/>
              <a:gd name="T15" fmla="*/ 0 60000 65536"/>
              <a:gd name="T16" fmla="*/ 0 60000 65536"/>
              <a:gd name="T17" fmla="*/ 0 60000 65536"/>
              <a:gd name="T18" fmla="*/ 0 60000 65536"/>
              <a:gd name="T19" fmla="*/ 0 60000 65536"/>
              <a:gd name="T20" fmla="*/ 0 60000 65536"/>
              <a:gd name="T21" fmla="*/ 0 w 33"/>
              <a:gd name="T22" fmla="*/ 0 h 40"/>
              <a:gd name="T23" fmla="*/ 33 w 33"/>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40">
                <a:moveTo>
                  <a:pt x="31" y="40"/>
                </a:moveTo>
                <a:lnTo>
                  <a:pt x="0" y="40"/>
                </a:lnTo>
                <a:lnTo>
                  <a:pt x="2" y="0"/>
                </a:lnTo>
                <a:lnTo>
                  <a:pt x="2" y="2"/>
                </a:lnTo>
                <a:lnTo>
                  <a:pt x="33" y="4"/>
                </a:lnTo>
                <a:lnTo>
                  <a:pt x="33" y="6"/>
                </a:lnTo>
                <a:lnTo>
                  <a:pt x="31" y="40"/>
                </a:lnTo>
                <a:close/>
              </a:path>
            </a:pathLst>
          </a:custGeom>
          <a:solidFill>
            <a:srgbClr val="000000"/>
          </a:solidFill>
          <a:ln w="0">
            <a:solidFill>
              <a:srgbClr val="000000"/>
            </a:solidFill>
            <a:round/>
            <a:headEnd/>
            <a:tailEnd/>
          </a:ln>
        </p:spPr>
        <p:txBody>
          <a:bodyPr/>
          <a:lstStyle/>
          <a:p>
            <a:endParaRPr lang="en-US"/>
          </a:p>
        </p:txBody>
      </p:sp>
      <p:sp>
        <p:nvSpPr>
          <p:cNvPr id="178457" name="Freeform 1303"/>
          <p:cNvSpPr>
            <a:spLocks noChangeAspect="1"/>
          </p:cNvSpPr>
          <p:nvPr/>
        </p:nvSpPr>
        <p:spPr bwMode="auto">
          <a:xfrm>
            <a:off x="8678863" y="3727450"/>
            <a:ext cx="12700" cy="15875"/>
          </a:xfrm>
          <a:custGeom>
            <a:avLst/>
            <a:gdLst>
              <a:gd name="T0" fmla="*/ 2147483647 w 34"/>
              <a:gd name="T1" fmla="*/ 2147483647 h 40"/>
              <a:gd name="T2" fmla="*/ 0 w 34"/>
              <a:gd name="T3" fmla="*/ 2147483647 h 40"/>
              <a:gd name="T4" fmla="*/ 2147483647 w 34"/>
              <a:gd name="T5" fmla="*/ 0 h 40"/>
              <a:gd name="T6" fmla="*/ 2147483647 w 34"/>
              <a:gd name="T7" fmla="*/ 2147483647 h 40"/>
              <a:gd name="T8" fmla="*/ 2147483647 w 34"/>
              <a:gd name="T9" fmla="*/ 2147483647 h 40"/>
              <a:gd name="T10" fmla="*/ 2147483647 w 34"/>
              <a:gd name="T11" fmla="*/ 2147483647 h 40"/>
              <a:gd name="T12" fmla="*/ 2147483647 w 34"/>
              <a:gd name="T13" fmla="*/ 2147483647 h 40"/>
              <a:gd name="T14" fmla="*/ 0 60000 65536"/>
              <a:gd name="T15" fmla="*/ 0 60000 65536"/>
              <a:gd name="T16" fmla="*/ 0 60000 65536"/>
              <a:gd name="T17" fmla="*/ 0 60000 65536"/>
              <a:gd name="T18" fmla="*/ 0 60000 65536"/>
              <a:gd name="T19" fmla="*/ 0 60000 65536"/>
              <a:gd name="T20" fmla="*/ 0 60000 65536"/>
              <a:gd name="T21" fmla="*/ 0 w 34"/>
              <a:gd name="T22" fmla="*/ 0 h 40"/>
              <a:gd name="T23" fmla="*/ 34 w 34"/>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40">
                <a:moveTo>
                  <a:pt x="31" y="40"/>
                </a:moveTo>
                <a:lnTo>
                  <a:pt x="0" y="38"/>
                </a:lnTo>
                <a:lnTo>
                  <a:pt x="3" y="0"/>
                </a:lnTo>
                <a:lnTo>
                  <a:pt x="3" y="1"/>
                </a:lnTo>
                <a:lnTo>
                  <a:pt x="34" y="5"/>
                </a:lnTo>
                <a:lnTo>
                  <a:pt x="34" y="6"/>
                </a:lnTo>
                <a:lnTo>
                  <a:pt x="31" y="40"/>
                </a:lnTo>
                <a:close/>
              </a:path>
            </a:pathLst>
          </a:custGeom>
          <a:solidFill>
            <a:srgbClr val="000000"/>
          </a:solidFill>
          <a:ln w="0">
            <a:solidFill>
              <a:srgbClr val="000000"/>
            </a:solidFill>
            <a:round/>
            <a:headEnd/>
            <a:tailEnd/>
          </a:ln>
        </p:spPr>
        <p:txBody>
          <a:bodyPr/>
          <a:lstStyle/>
          <a:p>
            <a:endParaRPr lang="en-US"/>
          </a:p>
        </p:txBody>
      </p:sp>
      <p:sp>
        <p:nvSpPr>
          <p:cNvPr id="178458" name="Freeform 1304"/>
          <p:cNvSpPr>
            <a:spLocks noChangeAspect="1"/>
          </p:cNvSpPr>
          <p:nvPr/>
        </p:nvSpPr>
        <p:spPr bwMode="auto">
          <a:xfrm>
            <a:off x="8678863" y="3717925"/>
            <a:ext cx="14287" cy="11113"/>
          </a:xfrm>
          <a:custGeom>
            <a:avLst/>
            <a:gdLst>
              <a:gd name="T0" fmla="*/ 2147483647 w 37"/>
              <a:gd name="T1" fmla="*/ 2147483647 h 39"/>
              <a:gd name="T2" fmla="*/ 0 w 37"/>
              <a:gd name="T3" fmla="*/ 2147483647 h 39"/>
              <a:gd name="T4" fmla="*/ 2147483647 w 37"/>
              <a:gd name="T5" fmla="*/ 2147483647 h 39"/>
              <a:gd name="T6" fmla="*/ 2147483647 w 37"/>
              <a:gd name="T7" fmla="*/ 0 h 39"/>
              <a:gd name="T8" fmla="*/ 2147483647 w 37"/>
              <a:gd name="T9" fmla="*/ 2147483647 h 39"/>
              <a:gd name="T10" fmla="*/ 2147483647 w 37"/>
              <a:gd name="T11" fmla="*/ 2147483647 h 39"/>
              <a:gd name="T12" fmla="*/ 2147483647 w 37"/>
              <a:gd name="T13" fmla="*/ 2147483647 h 39"/>
              <a:gd name="T14" fmla="*/ 0 60000 65536"/>
              <a:gd name="T15" fmla="*/ 0 60000 65536"/>
              <a:gd name="T16" fmla="*/ 0 60000 65536"/>
              <a:gd name="T17" fmla="*/ 0 60000 65536"/>
              <a:gd name="T18" fmla="*/ 0 60000 65536"/>
              <a:gd name="T19" fmla="*/ 0 60000 65536"/>
              <a:gd name="T20" fmla="*/ 0 60000 65536"/>
              <a:gd name="T21" fmla="*/ 0 w 37"/>
              <a:gd name="T22" fmla="*/ 0 h 39"/>
              <a:gd name="T23" fmla="*/ 37 w 37"/>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9">
                <a:moveTo>
                  <a:pt x="31" y="39"/>
                </a:moveTo>
                <a:lnTo>
                  <a:pt x="0" y="35"/>
                </a:lnTo>
                <a:lnTo>
                  <a:pt x="6" y="2"/>
                </a:lnTo>
                <a:lnTo>
                  <a:pt x="7" y="0"/>
                </a:lnTo>
                <a:lnTo>
                  <a:pt x="36" y="10"/>
                </a:lnTo>
                <a:lnTo>
                  <a:pt x="37" y="8"/>
                </a:lnTo>
                <a:lnTo>
                  <a:pt x="31" y="39"/>
                </a:lnTo>
                <a:close/>
              </a:path>
            </a:pathLst>
          </a:custGeom>
          <a:solidFill>
            <a:srgbClr val="000000"/>
          </a:solidFill>
          <a:ln w="0">
            <a:solidFill>
              <a:srgbClr val="000000"/>
            </a:solidFill>
            <a:round/>
            <a:headEnd/>
            <a:tailEnd/>
          </a:ln>
        </p:spPr>
        <p:txBody>
          <a:bodyPr/>
          <a:lstStyle/>
          <a:p>
            <a:endParaRPr lang="en-US"/>
          </a:p>
        </p:txBody>
      </p:sp>
      <p:sp>
        <p:nvSpPr>
          <p:cNvPr id="178459" name="Freeform 1305"/>
          <p:cNvSpPr>
            <a:spLocks noChangeAspect="1"/>
          </p:cNvSpPr>
          <p:nvPr/>
        </p:nvSpPr>
        <p:spPr bwMode="auto">
          <a:xfrm>
            <a:off x="8682038" y="3708400"/>
            <a:ext cx="14287" cy="11113"/>
          </a:xfrm>
          <a:custGeom>
            <a:avLst/>
            <a:gdLst>
              <a:gd name="T0" fmla="*/ 2147483647 w 39"/>
              <a:gd name="T1" fmla="*/ 2147483647 h 34"/>
              <a:gd name="T2" fmla="*/ 0 w 39"/>
              <a:gd name="T3" fmla="*/ 2147483647 h 34"/>
              <a:gd name="T4" fmla="*/ 2147483647 w 39"/>
              <a:gd name="T5" fmla="*/ 0 h 34"/>
              <a:gd name="T6" fmla="*/ 2147483647 w 39"/>
              <a:gd name="T7" fmla="*/ 2147483647 h 34"/>
              <a:gd name="T8" fmla="*/ 2147483647 w 39"/>
              <a:gd name="T9" fmla="*/ 2147483647 h 34"/>
              <a:gd name="T10" fmla="*/ 0 60000 65536"/>
              <a:gd name="T11" fmla="*/ 0 60000 65536"/>
              <a:gd name="T12" fmla="*/ 0 60000 65536"/>
              <a:gd name="T13" fmla="*/ 0 60000 65536"/>
              <a:gd name="T14" fmla="*/ 0 60000 65536"/>
              <a:gd name="T15" fmla="*/ 0 w 39"/>
              <a:gd name="T16" fmla="*/ 0 h 34"/>
              <a:gd name="T17" fmla="*/ 39 w 39"/>
              <a:gd name="T18" fmla="*/ 34 h 34"/>
            </a:gdLst>
            <a:ahLst/>
            <a:cxnLst>
              <a:cxn ang="T10">
                <a:pos x="T0" y="T1"/>
              </a:cxn>
              <a:cxn ang="T11">
                <a:pos x="T2" y="T3"/>
              </a:cxn>
              <a:cxn ang="T12">
                <a:pos x="T4" y="T5"/>
              </a:cxn>
              <a:cxn ang="T13">
                <a:pos x="T6" y="T7"/>
              </a:cxn>
              <a:cxn ang="T14">
                <a:pos x="T8" y="T9"/>
              </a:cxn>
            </a:cxnLst>
            <a:rect l="T15" t="T16" r="T17" b="T18"/>
            <a:pathLst>
              <a:path w="39" h="34">
                <a:moveTo>
                  <a:pt x="29" y="34"/>
                </a:moveTo>
                <a:lnTo>
                  <a:pt x="0" y="24"/>
                </a:lnTo>
                <a:lnTo>
                  <a:pt x="9" y="0"/>
                </a:lnTo>
                <a:lnTo>
                  <a:pt x="39" y="10"/>
                </a:lnTo>
                <a:lnTo>
                  <a:pt x="29" y="34"/>
                </a:lnTo>
                <a:close/>
              </a:path>
            </a:pathLst>
          </a:custGeom>
          <a:solidFill>
            <a:srgbClr val="000000"/>
          </a:solidFill>
          <a:ln w="0">
            <a:solidFill>
              <a:srgbClr val="000000"/>
            </a:solidFill>
            <a:round/>
            <a:headEnd/>
            <a:tailEnd/>
          </a:ln>
        </p:spPr>
        <p:txBody>
          <a:bodyPr/>
          <a:lstStyle/>
          <a:p>
            <a:endParaRPr lang="en-US"/>
          </a:p>
        </p:txBody>
      </p:sp>
      <p:sp>
        <p:nvSpPr>
          <p:cNvPr id="178460" name="Freeform 1306"/>
          <p:cNvSpPr>
            <a:spLocks noChangeAspect="1"/>
          </p:cNvSpPr>
          <p:nvPr/>
        </p:nvSpPr>
        <p:spPr bwMode="auto">
          <a:xfrm>
            <a:off x="8789988" y="3841750"/>
            <a:ext cx="9525" cy="6350"/>
          </a:xfrm>
          <a:custGeom>
            <a:avLst/>
            <a:gdLst>
              <a:gd name="T0" fmla="*/ 2147483647 w 25"/>
              <a:gd name="T1" fmla="*/ 2147483647 h 17"/>
              <a:gd name="T2" fmla="*/ 0 w 25"/>
              <a:gd name="T3" fmla="*/ 0 h 17"/>
              <a:gd name="T4" fmla="*/ 2147483647 w 25"/>
              <a:gd name="T5" fmla="*/ 2147483647 h 17"/>
              <a:gd name="T6" fmla="*/ 0 60000 65536"/>
              <a:gd name="T7" fmla="*/ 0 60000 65536"/>
              <a:gd name="T8" fmla="*/ 0 60000 65536"/>
              <a:gd name="T9" fmla="*/ 0 w 25"/>
              <a:gd name="T10" fmla="*/ 0 h 17"/>
              <a:gd name="T11" fmla="*/ 25 w 25"/>
              <a:gd name="T12" fmla="*/ 17 h 17"/>
            </a:gdLst>
            <a:ahLst/>
            <a:cxnLst>
              <a:cxn ang="T6">
                <a:pos x="T0" y="T1"/>
              </a:cxn>
              <a:cxn ang="T7">
                <a:pos x="T2" y="T3"/>
              </a:cxn>
              <a:cxn ang="T8">
                <a:pos x="T4" y="T5"/>
              </a:cxn>
            </a:cxnLst>
            <a:rect l="T9" t="T10" r="T11" b="T12"/>
            <a:pathLst>
              <a:path w="25" h="17">
                <a:moveTo>
                  <a:pt x="25" y="17"/>
                </a:moveTo>
                <a:lnTo>
                  <a:pt x="0" y="0"/>
                </a:lnTo>
                <a:lnTo>
                  <a:pt x="25" y="17"/>
                </a:lnTo>
                <a:close/>
              </a:path>
            </a:pathLst>
          </a:custGeom>
          <a:solidFill>
            <a:srgbClr val="000000"/>
          </a:solidFill>
          <a:ln w="0">
            <a:solidFill>
              <a:srgbClr val="000000"/>
            </a:solidFill>
            <a:round/>
            <a:headEnd/>
            <a:tailEnd/>
          </a:ln>
        </p:spPr>
        <p:txBody>
          <a:bodyPr/>
          <a:lstStyle/>
          <a:p>
            <a:endParaRPr lang="en-US"/>
          </a:p>
        </p:txBody>
      </p:sp>
      <p:sp>
        <p:nvSpPr>
          <p:cNvPr id="178461" name="Freeform 1307"/>
          <p:cNvSpPr>
            <a:spLocks noChangeAspect="1"/>
          </p:cNvSpPr>
          <p:nvPr/>
        </p:nvSpPr>
        <p:spPr bwMode="auto">
          <a:xfrm>
            <a:off x="8842375" y="3784600"/>
            <a:ext cx="7938" cy="11113"/>
          </a:xfrm>
          <a:custGeom>
            <a:avLst/>
            <a:gdLst>
              <a:gd name="T0" fmla="*/ 0 w 22"/>
              <a:gd name="T1" fmla="*/ 2147483647 h 30"/>
              <a:gd name="T2" fmla="*/ 0 w 22"/>
              <a:gd name="T3" fmla="*/ 2147483647 h 30"/>
              <a:gd name="T4" fmla="*/ 2147483647 w 22"/>
              <a:gd name="T5" fmla="*/ 0 h 30"/>
              <a:gd name="T6" fmla="*/ 2147483647 w 22"/>
              <a:gd name="T7" fmla="*/ 0 h 30"/>
              <a:gd name="T8" fmla="*/ 2147483647 w 22"/>
              <a:gd name="T9" fmla="*/ 0 h 30"/>
              <a:gd name="T10" fmla="*/ 2147483647 w 22"/>
              <a:gd name="T11" fmla="*/ 2147483647 h 30"/>
              <a:gd name="T12" fmla="*/ 2147483647 w 22"/>
              <a:gd name="T13" fmla="*/ 2147483647 h 30"/>
              <a:gd name="T14" fmla="*/ 2147483647 w 22"/>
              <a:gd name="T15" fmla="*/ 2147483647 h 30"/>
              <a:gd name="T16" fmla="*/ 2147483647 w 22"/>
              <a:gd name="T17" fmla="*/ 2147483647 h 30"/>
              <a:gd name="T18" fmla="*/ 2147483647 w 22"/>
              <a:gd name="T19" fmla="*/ 2147483647 h 30"/>
              <a:gd name="T20" fmla="*/ 2147483647 w 22"/>
              <a:gd name="T21" fmla="*/ 2147483647 h 30"/>
              <a:gd name="T22" fmla="*/ 2147483647 w 22"/>
              <a:gd name="T23" fmla="*/ 2147483647 h 30"/>
              <a:gd name="T24" fmla="*/ 2147483647 w 22"/>
              <a:gd name="T25" fmla="*/ 2147483647 h 30"/>
              <a:gd name="T26" fmla="*/ 2147483647 w 22"/>
              <a:gd name="T27" fmla="*/ 2147483647 h 30"/>
              <a:gd name="T28" fmla="*/ 2147483647 w 22"/>
              <a:gd name="T29" fmla="*/ 2147483647 h 30"/>
              <a:gd name="T30" fmla="*/ 2147483647 w 22"/>
              <a:gd name="T31" fmla="*/ 2147483647 h 30"/>
              <a:gd name="T32" fmla="*/ 2147483647 w 22"/>
              <a:gd name="T33" fmla="*/ 2147483647 h 30"/>
              <a:gd name="T34" fmla="*/ 2147483647 w 22"/>
              <a:gd name="T35" fmla="*/ 2147483647 h 30"/>
              <a:gd name="T36" fmla="*/ 2147483647 w 22"/>
              <a:gd name="T37" fmla="*/ 2147483647 h 30"/>
              <a:gd name="T38" fmla="*/ 2147483647 w 22"/>
              <a:gd name="T39" fmla="*/ 2147483647 h 30"/>
              <a:gd name="T40" fmla="*/ 2147483647 w 22"/>
              <a:gd name="T41" fmla="*/ 2147483647 h 30"/>
              <a:gd name="T42" fmla="*/ 0 w 22"/>
              <a:gd name="T43" fmla="*/ 2147483647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
              <a:gd name="T67" fmla="*/ 0 h 30"/>
              <a:gd name="T68" fmla="*/ 22 w 22"/>
              <a:gd name="T69" fmla="*/ 30 h 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 h="30">
                <a:moveTo>
                  <a:pt x="0" y="1"/>
                </a:moveTo>
                <a:lnTo>
                  <a:pt x="0" y="1"/>
                </a:lnTo>
                <a:lnTo>
                  <a:pt x="3" y="0"/>
                </a:lnTo>
                <a:lnTo>
                  <a:pt x="5" y="0"/>
                </a:lnTo>
                <a:lnTo>
                  <a:pt x="8" y="0"/>
                </a:lnTo>
                <a:lnTo>
                  <a:pt x="11" y="1"/>
                </a:lnTo>
                <a:lnTo>
                  <a:pt x="13" y="2"/>
                </a:lnTo>
                <a:lnTo>
                  <a:pt x="16" y="3"/>
                </a:lnTo>
                <a:lnTo>
                  <a:pt x="18" y="6"/>
                </a:lnTo>
                <a:lnTo>
                  <a:pt x="19" y="8"/>
                </a:lnTo>
                <a:lnTo>
                  <a:pt x="21" y="10"/>
                </a:lnTo>
                <a:lnTo>
                  <a:pt x="22" y="13"/>
                </a:lnTo>
                <a:lnTo>
                  <a:pt x="22" y="15"/>
                </a:lnTo>
                <a:lnTo>
                  <a:pt x="22" y="17"/>
                </a:lnTo>
                <a:lnTo>
                  <a:pt x="21" y="20"/>
                </a:lnTo>
                <a:lnTo>
                  <a:pt x="20" y="22"/>
                </a:lnTo>
                <a:lnTo>
                  <a:pt x="19" y="25"/>
                </a:lnTo>
                <a:lnTo>
                  <a:pt x="17" y="27"/>
                </a:lnTo>
                <a:lnTo>
                  <a:pt x="15" y="28"/>
                </a:lnTo>
                <a:lnTo>
                  <a:pt x="13" y="30"/>
                </a:lnTo>
                <a:lnTo>
                  <a:pt x="0" y="1"/>
                </a:lnTo>
                <a:close/>
              </a:path>
            </a:pathLst>
          </a:custGeom>
          <a:solidFill>
            <a:srgbClr val="000000"/>
          </a:solidFill>
          <a:ln w="0">
            <a:solidFill>
              <a:srgbClr val="000000"/>
            </a:solidFill>
            <a:round/>
            <a:headEnd/>
            <a:tailEnd/>
          </a:ln>
        </p:spPr>
        <p:txBody>
          <a:bodyPr/>
          <a:lstStyle/>
          <a:p>
            <a:endParaRPr lang="en-US"/>
          </a:p>
        </p:txBody>
      </p:sp>
      <p:sp>
        <p:nvSpPr>
          <p:cNvPr id="178462" name="Freeform 1308"/>
          <p:cNvSpPr>
            <a:spLocks noChangeAspect="1"/>
          </p:cNvSpPr>
          <p:nvPr/>
        </p:nvSpPr>
        <p:spPr bwMode="auto">
          <a:xfrm>
            <a:off x="8789988" y="3830638"/>
            <a:ext cx="12700" cy="17462"/>
          </a:xfrm>
          <a:custGeom>
            <a:avLst/>
            <a:gdLst>
              <a:gd name="T0" fmla="*/ 2147483647 w 38"/>
              <a:gd name="T1" fmla="*/ 2147483647 h 49"/>
              <a:gd name="T2" fmla="*/ 0 w 38"/>
              <a:gd name="T3" fmla="*/ 2147483647 h 49"/>
              <a:gd name="T4" fmla="*/ 2147483647 w 38"/>
              <a:gd name="T5" fmla="*/ 0 h 49"/>
              <a:gd name="T6" fmla="*/ 2147483647 w 38"/>
              <a:gd name="T7" fmla="*/ 2147483647 h 49"/>
              <a:gd name="T8" fmla="*/ 2147483647 w 38"/>
              <a:gd name="T9" fmla="*/ 2147483647 h 49"/>
              <a:gd name="T10" fmla="*/ 2147483647 w 38"/>
              <a:gd name="T11" fmla="*/ 2147483647 h 49"/>
              <a:gd name="T12" fmla="*/ 2147483647 w 38"/>
              <a:gd name="T13" fmla="*/ 2147483647 h 49"/>
              <a:gd name="T14" fmla="*/ 0 60000 65536"/>
              <a:gd name="T15" fmla="*/ 0 60000 65536"/>
              <a:gd name="T16" fmla="*/ 0 60000 65536"/>
              <a:gd name="T17" fmla="*/ 0 60000 65536"/>
              <a:gd name="T18" fmla="*/ 0 60000 65536"/>
              <a:gd name="T19" fmla="*/ 0 60000 65536"/>
              <a:gd name="T20" fmla="*/ 0 60000 65536"/>
              <a:gd name="T21" fmla="*/ 0 w 38"/>
              <a:gd name="T22" fmla="*/ 0 h 49"/>
              <a:gd name="T23" fmla="*/ 38 w 38"/>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49">
                <a:moveTo>
                  <a:pt x="25" y="49"/>
                </a:moveTo>
                <a:lnTo>
                  <a:pt x="0" y="32"/>
                </a:lnTo>
                <a:lnTo>
                  <a:pt x="20" y="0"/>
                </a:lnTo>
                <a:lnTo>
                  <a:pt x="13" y="10"/>
                </a:lnTo>
                <a:lnTo>
                  <a:pt x="38" y="29"/>
                </a:lnTo>
                <a:lnTo>
                  <a:pt x="31" y="39"/>
                </a:lnTo>
                <a:lnTo>
                  <a:pt x="25" y="49"/>
                </a:lnTo>
                <a:close/>
              </a:path>
            </a:pathLst>
          </a:custGeom>
          <a:solidFill>
            <a:srgbClr val="000000"/>
          </a:solidFill>
          <a:ln w="0">
            <a:solidFill>
              <a:srgbClr val="000000"/>
            </a:solidFill>
            <a:round/>
            <a:headEnd/>
            <a:tailEnd/>
          </a:ln>
        </p:spPr>
        <p:txBody>
          <a:bodyPr/>
          <a:lstStyle/>
          <a:p>
            <a:endParaRPr lang="en-US"/>
          </a:p>
        </p:txBody>
      </p:sp>
      <p:sp>
        <p:nvSpPr>
          <p:cNvPr id="178463" name="Freeform 1309"/>
          <p:cNvSpPr>
            <a:spLocks noChangeAspect="1"/>
          </p:cNvSpPr>
          <p:nvPr/>
        </p:nvSpPr>
        <p:spPr bwMode="auto">
          <a:xfrm>
            <a:off x="8796338" y="3827463"/>
            <a:ext cx="11112" cy="14287"/>
          </a:xfrm>
          <a:custGeom>
            <a:avLst/>
            <a:gdLst>
              <a:gd name="T0" fmla="*/ 2147483647 w 41"/>
              <a:gd name="T1" fmla="*/ 2147483647 h 40"/>
              <a:gd name="T2" fmla="*/ 0 w 41"/>
              <a:gd name="T3" fmla="*/ 2147483647 h 40"/>
              <a:gd name="T4" fmla="*/ 2147483647 w 41"/>
              <a:gd name="T5" fmla="*/ 0 h 40"/>
              <a:gd name="T6" fmla="*/ 2147483647 w 41"/>
              <a:gd name="T7" fmla="*/ 0 h 40"/>
              <a:gd name="T8" fmla="*/ 2147483647 w 41"/>
              <a:gd name="T9" fmla="*/ 2147483647 h 40"/>
              <a:gd name="T10" fmla="*/ 2147483647 w 41"/>
              <a:gd name="T11" fmla="*/ 2147483647 h 40"/>
              <a:gd name="T12" fmla="*/ 2147483647 w 41"/>
              <a:gd name="T13" fmla="*/ 2147483647 h 40"/>
              <a:gd name="T14" fmla="*/ 0 60000 65536"/>
              <a:gd name="T15" fmla="*/ 0 60000 65536"/>
              <a:gd name="T16" fmla="*/ 0 60000 65536"/>
              <a:gd name="T17" fmla="*/ 0 60000 65536"/>
              <a:gd name="T18" fmla="*/ 0 60000 65536"/>
              <a:gd name="T19" fmla="*/ 0 60000 65536"/>
              <a:gd name="T20" fmla="*/ 0 60000 65536"/>
              <a:gd name="T21" fmla="*/ 0 w 41"/>
              <a:gd name="T22" fmla="*/ 0 h 40"/>
              <a:gd name="T23" fmla="*/ 41 w 41"/>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40">
                <a:moveTo>
                  <a:pt x="25" y="40"/>
                </a:moveTo>
                <a:lnTo>
                  <a:pt x="0" y="21"/>
                </a:lnTo>
                <a:lnTo>
                  <a:pt x="16" y="0"/>
                </a:lnTo>
                <a:lnTo>
                  <a:pt x="41" y="18"/>
                </a:lnTo>
                <a:lnTo>
                  <a:pt x="25" y="40"/>
                </a:lnTo>
                <a:close/>
              </a:path>
            </a:pathLst>
          </a:custGeom>
          <a:solidFill>
            <a:srgbClr val="000000"/>
          </a:solidFill>
          <a:ln w="0">
            <a:solidFill>
              <a:srgbClr val="000000"/>
            </a:solidFill>
            <a:round/>
            <a:headEnd/>
            <a:tailEnd/>
          </a:ln>
        </p:spPr>
        <p:txBody>
          <a:bodyPr/>
          <a:lstStyle/>
          <a:p>
            <a:endParaRPr lang="en-US"/>
          </a:p>
        </p:txBody>
      </p:sp>
      <p:sp>
        <p:nvSpPr>
          <p:cNvPr id="178464" name="Freeform 1310"/>
          <p:cNvSpPr>
            <a:spLocks noChangeAspect="1"/>
          </p:cNvSpPr>
          <p:nvPr/>
        </p:nvSpPr>
        <p:spPr bwMode="auto">
          <a:xfrm>
            <a:off x="8799513" y="3819525"/>
            <a:ext cx="17462" cy="12700"/>
          </a:xfrm>
          <a:custGeom>
            <a:avLst/>
            <a:gdLst>
              <a:gd name="T0" fmla="*/ 2147483647 w 52"/>
              <a:gd name="T1" fmla="*/ 2147483647 h 42"/>
              <a:gd name="T2" fmla="*/ 0 w 52"/>
              <a:gd name="T3" fmla="*/ 2147483647 h 42"/>
              <a:gd name="T4" fmla="*/ 2147483647 w 52"/>
              <a:gd name="T5" fmla="*/ 2147483647 h 42"/>
              <a:gd name="T6" fmla="*/ 2147483647 w 52"/>
              <a:gd name="T7" fmla="*/ 0 h 42"/>
              <a:gd name="T8" fmla="*/ 2147483647 w 52"/>
              <a:gd name="T9" fmla="*/ 2147483647 h 42"/>
              <a:gd name="T10" fmla="*/ 2147483647 w 52"/>
              <a:gd name="T11" fmla="*/ 2147483647 h 42"/>
              <a:gd name="T12" fmla="*/ 2147483647 w 52"/>
              <a:gd name="T13" fmla="*/ 2147483647 h 42"/>
              <a:gd name="T14" fmla="*/ 0 60000 65536"/>
              <a:gd name="T15" fmla="*/ 0 60000 65536"/>
              <a:gd name="T16" fmla="*/ 0 60000 65536"/>
              <a:gd name="T17" fmla="*/ 0 60000 65536"/>
              <a:gd name="T18" fmla="*/ 0 60000 65536"/>
              <a:gd name="T19" fmla="*/ 0 60000 65536"/>
              <a:gd name="T20" fmla="*/ 0 60000 65536"/>
              <a:gd name="T21" fmla="*/ 0 w 52"/>
              <a:gd name="T22" fmla="*/ 0 h 42"/>
              <a:gd name="T23" fmla="*/ 52 w 52"/>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42">
                <a:moveTo>
                  <a:pt x="25" y="42"/>
                </a:moveTo>
                <a:lnTo>
                  <a:pt x="0" y="24"/>
                </a:lnTo>
                <a:lnTo>
                  <a:pt x="8" y="13"/>
                </a:lnTo>
                <a:lnTo>
                  <a:pt x="18" y="0"/>
                </a:lnTo>
                <a:lnTo>
                  <a:pt x="41" y="18"/>
                </a:lnTo>
                <a:lnTo>
                  <a:pt x="52" y="5"/>
                </a:lnTo>
                <a:lnTo>
                  <a:pt x="25" y="42"/>
                </a:lnTo>
                <a:close/>
              </a:path>
            </a:pathLst>
          </a:custGeom>
          <a:solidFill>
            <a:srgbClr val="000000"/>
          </a:solidFill>
          <a:ln w="0">
            <a:solidFill>
              <a:srgbClr val="000000"/>
            </a:solidFill>
            <a:round/>
            <a:headEnd/>
            <a:tailEnd/>
          </a:ln>
        </p:spPr>
        <p:txBody>
          <a:bodyPr/>
          <a:lstStyle/>
          <a:p>
            <a:endParaRPr lang="en-US"/>
          </a:p>
        </p:txBody>
      </p:sp>
      <p:sp>
        <p:nvSpPr>
          <p:cNvPr id="178465" name="Freeform 1311"/>
          <p:cNvSpPr>
            <a:spLocks noChangeAspect="1"/>
          </p:cNvSpPr>
          <p:nvPr/>
        </p:nvSpPr>
        <p:spPr bwMode="auto">
          <a:xfrm>
            <a:off x="8805863" y="3808413"/>
            <a:ext cx="14287" cy="17462"/>
          </a:xfrm>
          <a:custGeom>
            <a:avLst/>
            <a:gdLst>
              <a:gd name="T0" fmla="*/ 2147483647 w 42"/>
              <a:gd name="T1" fmla="*/ 2147483647 h 48"/>
              <a:gd name="T2" fmla="*/ 0 w 42"/>
              <a:gd name="T3" fmla="*/ 2147483647 h 48"/>
              <a:gd name="T4" fmla="*/ 2147483647 w 42"/>
              <a:gd name="T5" fmla="*/ 0 h 48"/>
              <a:gd name="T6" fmla="*/ 2147483647 w 42"/>
              <a:gd name="T7" fmla="*/ 2147483647 h 48"/>
              <a:gd name="T8" fmla="*/ 2147483647 w 42"/>
              <a:gd name="T9" fmla="*/ 2147483647 h 48"/>
              <a:gd name="T10" fmla="*/ 2147483647 w 42"/>
              <a:gd name="T11" fmla="*/ 2147483647 h 48"/>
              <a:gd name="T12" fmla="*/ 2147483647 w 42"/>
              <a:gd name="T13" fmla="*/ 2147483647 h 48"/>
              <a:gd name="T14" fmla="*/ 0 60000 65536"/>
              <a:gd name="T15" fmla="*/ 0 60000 65536"/>
              <a:gd name="T16" fmla="*/ 0 60000 65536"/>
              <a:gd name="T17" fmla="*/ 0 60000 65536"/>
              <a:gd name="T18" fmla="*/ 0 60000 65536"/>
              <a:gd name="T19" fmla="*/ 0 60000 65536"/>
              <a:gd name="T20" fmla="*/ 0 60000 65536"/>
              <a:gd name="T21" fmla="*/ 0 w 42"/>
              <a:gd name="T22" fmla="*/ 0 h 48"/>
              <a:gd name="T23" fmla="*/ 42 w 42"/>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48">
                <a:moveTo>
                  <a:pt x="23" y="48"/>
                </a:moveTo>
                <a:lnTo>
                  <a:pt x="0" y="30"/>
                </a:lnTo>
                <a:lnTo>
                  <a:pt x="25" y="0"/>
                </a:lnTo>
                <a:lnTo>
                  <a:pt x="19" y="6"/>
                </a:lnTo>
                <a:lnTo>
                  <a:pt x="42" y="27"/>
                </a:lnTo>
                <a:lnTo>
                  <a:pt x="36" y="33"/>
                </a:lnTo>
                <a:lnTo>
                  <a:pt x="23" y="48"/>
                </a:lnTo>
                <a:close/>
              </a:path>
            </a:pathLst>
          </a:custGeom>
          <a:solidFill>
            <a:srgbClr val="000000"/>
          </a:solidFill>
          <a:ln w="0">
            <a:solidFill>
              <a:srgbClr val="000000"/>
            </a:solidFill>
            <a:round/>
            <a:headEnd/>
            <a:tailEnd/>
          </a:ln>
        </p:spPr>
        <p:txBody>
          <a:bodyPr/>
          <a:lstStyle/>
          <a:p>
            <a:endParaRPr lang="en-US"/>
          </a:p>
        </p:txBody>
      </p:sp>
      <p:sp>
        <p:nvSpPr>
          <p:cNvPr id="178466" name="Freeform 1312"/>
          <p:cNvSpPr>
            <a:spLocks noChangeAspect="1"/>
          </p:cNvSpPr>
          <p:nvPr/>
        </p:nvSpPr>
        <p:spPr bwMode="auto">
          <a:xfrm>
            <a:off x="8813800" y="3802063"/>
            <a:ext cx="12700" cy="15875"/>
          </a:xfrm>
          <a:custGeom>
            <a:avLst/>
            <a:gdLst>
              <a:gd name="T0" fmla="*/ 2147483647 w 42"/>
              <a:gd name="T1" fmla="*/ 2147483647 h 43"/>
              <a:gd name="T2" fmla="*/ 0 w 42"/>
              <a:gd name="T3" fmla="*/ 2147483647 h 43"/>
              <a:gd name="T4" fmla="*/ 2147483647 w 42"/>
              <a:gd name="T5" fmla="*/ 0 h 43"/>
              <a:gd name="T6" fmla="*/ 2147483647 w 42"/>
              <a:gd name="T7" fmla="*/ 0 h 43"/>
              <a:gd name="T8" fmla="*/ 2147483647 w 42"/>
              <a:gd name="T9" fmla="*/ 2147483647 h 43"/>
              <a:gd name="T10" fmla="*/ 2147483647 w 42"/>
              <a:gd name="T11" fmla="*/ 2147483647 h 43"/>
              <a:gd name="T12" fmla="*/ 2147483647 w 42"/>
              <a:gd name="T13" fmla="*/ 2147483647 h 43"/>
              <a:gd name="T14" fmla="*/ 0 60000 65536"/>
              <a:gd name="T15" fmla="*/ 0 60000 65536"/>
              <a:gd name="T16" fmla="*/ 0 60000 65536"/>
              <a:gd name="T17" fmla="*/ 0 60000 65536"/>
              <a:gd name="T18" fmla="*/ 0 60000 65536"/>
              <a:gd name="T19" fmla="*/ 0 60000 65536"/>
              <a:gd name="T20" fmla="*/ 0 60000 65536"/>
              <a:gd name="T21" fmla="*/ 0 w 42"/>
              <a:gd name="T22" fmla="*/ 0 h 43"/>
              <a:gd name="T23" fmla="*/ 42 w 42"/>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43">
                <a:moveTo>
                  <a:pt x="23" y="43"/>
                </a:moveTo>
                <a:lnTo>
                  <a:pt x="0" y="22"/>
                </a:lnTo>
                <a:lnTo>
                  <a:pt x="21" y="0"/>
                </a:lnTo>
                <a:lnTo>
                  <a:pt x="42" y="23"/>
                </a:lnTo>
                <a:lnTo>
                  <a:pt x="23" y="43"/>
                </a:lnTo>
                <a:close/>
              </a:path>
            </a:pathLst>
          </a:custGeom>
          <a:solidFill>
            <a:srgbClr val="000000"/>
          </a:solidFill>
          <a:ln w="0">
            <a:solidFill>
              <a:srgbClr val="000000"/>
            </a:solidFill>
            <a:round/>
            <a:headEnd/>
            <a:tailEnd/>
          </a:ln>
        </p:spPr>
        <p:txBody>
          <a:bodyPr/>
          <a:lstStyle/>
          <a:p>
            <a:endParaRPr lang="en-US"/>
          </a:p>
        </p:txBody>
      </p:sp>
      <p:sp>
        <p:nvSpPr>
          <p:cNvPr id="178467" name="Freeform 1313"/>
          <p:cNvSpPr>
            <a:spLocks noChangeAspect="1"/>
          </p:cNvSpPr>
          <p:nvPr/>
        </p:nvSpPr>
        <p:spPr bwMode="auto">
          <a:xfrm>
            <a:off x="8820150" y="3795713"/>
            <a:ext cx="14288" cy="14287"/>
          </a:xfrm>
          <a:custGeom>
            <a:avLst/>
            <a:gdLst>
              <a:gd name="T0" fmla="*/ 2147483647 w 42"/>
              <a:gd name="T1" fmla="*/ 2147483647 h 43"/>
              <a:gd name="T2" fmla="*/ 0 w 42"/>
              <a:gd name="T3" fmla="*/ 2147483647 h 43"/>
              <a:gd name="T4" fmla="*/ 2147483647 w 42"/>
              <a:gd name="T5" fmla="*/ 2147483647 h 43"/>
              <a:gd name="T6" fmla="*/ 2147483647 w 42"/>
              <a:gd name="T7" fmla="*/ 0 h 43"/>
              <a:gd name="T8" fmla="*/ 2147483647 w 42"/>
              <a:gd name="T9" fmla="*/ 2147483647 h 43"/>
              <a:gd name="T10" fmla="*/ 2147483647 w 42"/>
              <a:gd name="T11" fmla="*/ 2147483647 h 43"/>
              <a:gd name="T12" fmla="*/ 2147483647 w 42"/>
              <a:gd name="T13" fmla="*/ 2147483647 h 43"/>
              <a:gd name="T14" fmla="*/ 0 60000 65536"/>
              <a:gd name="T15" fmla="*/ 0 60000 65536"/>
              <a:gd name="T16" fmla="*/ 0 60000 65536"/>
              <a:gd name="T17" fmla="*/ 0 60000 65536"/>
              <a:gd name="T18" fmla="*/ 0 60000 65536"/>
              <a:gd name="T19" fmla="*/ 0 60000 65536"/>
              <a:gd name="T20" fmla="*/ 0 60000 65536"/>
              <a:gd name="T21" fmla="*/ 0 w 42"/>
              <a:gd name="T22" fmla="*/ 0 h 43"/>
              <a:gd name="T23" fmla="*/ 42 w 42"/>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43">
                <a:moveTo>
                  <a:pt x="21" y="43"/>
                </a:moveTo>
                <a:lnTo>
                  <a:pt x="0" y="20"/>
                </a:lnTo>
                <a:lnTo>
                  <a:pt x="18" y="3"/>
                </a:lnTo>
                <a:lnTo>
                  <a:pt x="22" y="0"/>
                </a:lnTo>
                <a:lnTo>
                  <a:pt x="38" y="25"/>
                </a:lnTo>
                <a:lnTo>
                  <a:pt x="42" y="22"/>
                </a:lnTo>
                <a:lnTo>
                  <a:pt x="21" y="43"/>
                </a:lnTo>
                <a:close/>
              </a:path>
            </a:pathLst>
          </a:custGeom>
          <a:solidFill>
            <a:srgbClr val="000000"/>
          </a:solidFill>
          <a:ln w="0">
            <a:solidFill>
              <a:srgbClr val="000000"/>
            </a:solidFill>
            <a:round/>
            <a:headEnd/>
            <a:tailEnd/>
          </a:ln>
        </p:spPr>
        <p:txBody>
          <a:bodyPr/>
          <a:lstStyle/>
          <a:p>
            <a:endParaRPr lang="en-US"/>
          </a:p>
        </p:txBody>
      </p:sp>
      <p:sp>
        <p:nvSpPr>
          <p:cNvPr id="178468" name="Freeform 1314"/>
          <p:cNvSpPr>
            <a:spLocks noChangeAspect="1"/>
          </p:cNvSpPr>
          <p:nvPr/>
        </p:nvSpPr>
        <p:spPr bwMode="auto">
          <a:xfrm>
            <a:off x="8828088" y="3790950"/>
            <a:ext cx="11112" cy="12700"/>
          </a:xfrm>
          <a:custGeom>
            <a:avLst/>
            <a:gdLst>
              <a:gd name="T0" fmla="*/ 2147483647 w 35"/>
              <a:gd name="T1" fmla="*/ 2147483647 h 42"/>
              <a:gd name="T2" fmla="*/ 0 w 35"/>
              <a:gd name="T3" fmla="*/ 2147483647 h 42"/>
              <a:gd name="T4" fmla="*/ 2147483647 w 35"/>
              <a:gd name="T5" fmla="*/ 0 h 42"/>
              <a:gd name="T6" fmla="*/ 2147483647 w 35"/>
              <a:gd name="T7" fmla="*/ 2147483647 h 42"/>
              <a:gd name="T8" fmla="*/ 2147483647 w 35"/>
              <a:gd name="T9" fmla="*/ 2147483647 h 42"/>
              <a:gd name="T10" fmla="*/ 2147483647 w 35"/>
              <a:gd name="T11" fmla="*/ 2147483647 h 42"/>
              <a:gd name="T12" fmla="*/ 2147483647 w 35"/>
              <a:gd name="T13" fmla="*/ 2147483647 h 42"/>
              <a:gd name="T14" fmla="*/ 0 60000 65536"/>
              <a:gd name="T15" fmla="*/ 0 60000 65536"/>
              <a:gd name="T16" fmla="*/ 0 60000 65536"/>
              <a:gd name="T17" fmla="*/ 0 60000 65536"/>
              <a:gd name="T18" fmla="*/ 0 60000 65536"/>
              <a:gd name="T19" fmla="*/ 0 60000 65536"/>
              <a:gd name="T20" fmla="*/ 0 60000 65536"/>
              <a:gd name="T21" fmla="*/ 0 w 35"/>
              <a:gd name="T22" fmla="*/ 0 h 42"/>
              <a:gd name="T23" fmla="*/ 35 w 35"/>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42">
                <a:moveTo>
                  <a:pt x="16" y="42"/>
                </a:moveTo>
                <a:lnTo>
                  <a:pt x="0" y="17"/>
                </a:lnTo>
                <a:lnTo>
                  <a:pt x="25" y="0"/>
                </a:lnTo>
                <a:lnTo>
                  <a:pt x="23" y="1"/>
                </a:lnTo>
                <a:lnTo>
                  <a:pt x="35" y="30"/>
                </a:lnTo>
                <a:lnTo>
                  <a:pt x="33" y="31"/>
                </a:lnTo>
                <a:lnTo>
                  <a:pt x="16" y="42"/>
                </a:lnTo>
                <a:close/>
              </a:path>
            </a:pathLst>
          </a:custGeom>
          <a:solidFill>
            <a:srgbClr val="000000"/>
          </a:solidFill>
          <a:ln w="0">
            <a:solidFill>
              <a:srgbClr val="000000"/>
            </a:solidFill>
            <a:round/>
            <a:headEnd/>
            <a:tailEnd/>
          </a:ln>
        </p:spPr>
        <p:txBody>
          <a:bodyPr/>
          <a:lstStyle/>
          <a:p>
            <a:endParaRPr lang="en-US"/>
          </a:p>
        </p:txBody>
      </p:sp>
      <p:sp>
        <p:nvSpPr>
          <p:cNvPr id="178469" name="Freeform 1315"/>
          <p:cNvSpPr>
            <a:spLocks noChangeAspect="1"/>
          </p:cNvSpPr>
          <p:nvPr/>
        </p:nvSpPr>
        <p:spPr bwMode="auto">
          <a:xfrm>
            <a:off x="8834438" y="3789363"/>
            <a:ext cx="12700" cy="11112"/>
          </a:xfrm>
          <a:custGeom>
            <a:avLst/>
            <a:gdLst>
              <a:gd name="T0" fmla="*/ 2147483647 w 33"/>
              <a:gd name="T1" fmla="*/ 2147483647 h 39"/>
              <a:gd name="T2" fmla="*/ 0 w 33"/>
              <a:gd name="T3" fmla="*/ 2147483647 h 39"/>
              <a:gd name="T4" fmla="*/ 2147483647 w 33"/>
              <a:gd name="T5" fmla="*/ 0 h 39"/>
              <a:gd name="T6" fmla="*/ 2147483647 w 33"/>
              <a:gd name="T7" fmla="*/ 2147483647 h 39"/>
              <a:gd name="T8" fmla="*/ 2147483647 w 33"/>
              <a:gd name="T9" fmla="*/ 2147483647 h 39"/>
              <a:gd name="T10" fmla="*/ 0 60000 65536"/>
              <a:gd name="T11" fmla="*/ 0 60000 65536"/>
              <a:gd name="T12" fmla="*/ 0 60000 65536"/>
              <a:gd name="T13" fmla="*/ 0 60000 65536"/>
              <a:gd name="T14" fmla="*/ 0 60000 65536"/>
              <a:gd name="T15" fmla="*/ 0 w 33"/>
              <a:gd name="T16" fmla="*/ 0 h 39"/>
              <a:gd name="T17" fmla="*/ 33 w 33"/>
              <a:gd name="T18" fmla="*/ 39 h 39"/>
            </a:gdLst>
            <a:ahLst/>
            <a:cxnLst>
              <a:cxn ang="T10">
                <a:pos x="T0" y="T1"/>
              </a:cxn>
              <a:cxn ang="T11">
                <a:pos x="T2" y="T3"/>
              </a:cxn>
              <a:cxn ang="T12">
                <a:pos x="T4" y="T5"/>
              </a:cxn>
              <a:cxn ang="T13">
                <a:pos x="T6" y="T7"/>
              </a:cxn>
              <a:cxn ang="T14">
                <a:pos x="T8" y="T9"/>
              </a:cxn>
            </a:cxnLst>
            <a:rect l="T15" t="T16" r="T17" b="T18"/>
            <a:pathLst>
              <a:path w="33" h="39">
                <a:moveTo>
                  <a:pt x="12" y="39"/>
                </a:moveTo>
                <a:lnTo>
                  <a:pt x="0" y="10"/>
                </a:lnTo>
                <a:lnTo>
                  <a:pt x="20" y="0"/>
                </a:lnTo>
                <a:lnTo>
                  <a:pt x="33" y="29"/>
                </a:lnTo>
                <a:lnTo>
                  <a:pt x="12" y="39"/>
                </a:lnTo>
                <a:close/>
              </a:path>
            </a:pathLst>
          </a:custGeom>
          <a:solidFill>
            <a:srgbClr val="000000"/>
          </a:solidFill>
          <a:ln w="0">
            <a:solidFill>
              <a:srgbClr val="000000"/>
            </a:solidFill>
            <a:round/>
            <a:headEnd/>
            <a:tailEnd/>
          </a:ln>
        </p:spPr>
        <p:txBody>
          <a:bodyPr/>
          <a:lstStyle/>
          <a:p>
            <a:endParaRPr lang="en-US"/>
          </a:p>
        </p:txBody>
      </p:sp>
      <p:sp>
        <p:nvSpPr>
          <p:cNvPr id="178470" name="Freeform 1316"/>
          <p:cNvSpPr>
            <a:spLocks noChangeAspect="1"/>
          </p:cNvSpPr>
          <p:nvPr/>
        </p:nvSpPr>
        <p:spPr bwMode="auto">
          <a:xfrm>
            <a:off x="8839200" y="3792538"/>
            <a:ext cx="11113" cy="6350"/>
          </a:xfrm>
          <a:custGeom>
            <a:avLst/>
            <a:gdLst>
              <a:gd name="T0" fmla="*/ 2147483647 w 31"/>
              <a:gd name="T1" fmla="*/ 0 h 15"/>
              <a:gd name="T2" fmla="*/ 2147483647 w 31"/>
              <a:gd name="T3" fmla="*/ 0 h 15"/>
              <a:gd name="T4" fmla="*/ 2147483647 w 31"/>
              <a:gd name="T5" fmla="*/ 2147483647 h 15"/>
              <a:gd name="T6" fmla="*/ 2147483647 w 31"/>
              <a:gd name="T7" fmla="*/ 2147483647 h 15"/>
              <a:gd name="T8" fmla="*/ 2147483647 w 31"/>
              <a:gd name="T9" fmla="*/ 2147483647 h 15"/>
              <a:gd name="T10" fmla="*/ 2147483647 w 31"/>
              <a:gd name="T11" fmla="*/ 2147483647 h 15"/>
              <a:gd name="T12" fmla="*/ 2147483647 w 31"/>
              <a:gd name="T13" fmla="*/ 2147483647 h 15"/>
              <a:gd name="T14" fmla="*/ 2147483647 w 31"/>
              <a:gd name="T15" fmla="*/ 2147483647 h 15"/>
              <a:gd name="T16" fmla="*/ 2147483647 w 31"/>
              <a:gd name="T17" fmla="*/ 2147483647 h 15"/>
              <a:gd name="T18" fmla="*/ 2147483647 w 31"/>
              <a:gd name="T19" fmla="*/ 2147483647 h 15"/>
              <a:gd name="T20" fmla="*/ 2147483647 w 31"/>
              <a:gd name="T21" fmla="*/ 2147483647 h 15"/>
              <a:gd name="T22" fmla="*/ 2147483647 w 31"/>
              <a:gd name="T23" fmla="*/ 2147483647 h 15"/>
              <a:gd name="T24" fmla="*/ 2147483647 w 31"/>
              <a:gd name="T25" fmla="*/ 2147483647 h 15"/>
              <a:gd name="T26" fmla="*/ 2147483647 w 31"/>
              <a:gd name="T27" fmla="*/ 2147483647 h 15"/>
              <a:gd name="T28" fmla="*/ 2147483647 w 31"/>
              <a:gd name="T29" fmla="*/ 2147483647 h 15"/>
              <a:gd name="T30" fmla="*/ 2147483647 w 31"/>
              <a:gd name="T31" fmla="*/ 2147483647 h 15"/>
              <a:gd name="T32" fmla="*/ 2147483647 w 31"/>
              <a:gd name="T33" fmla="*/ 2147483647 h 15"/>
              <a:gd name="T34" fmla="*/ 2147483647 w 31"/>
              <a:gd name="T35" fmla="*/ 2147483647 h 15"/>
              <a:gd name="T36" fmla="*/ 0 w 31"/>
              <a:gd name="T37" fmla="*/ 2147483647 h 15"/>
              <a:gd name="T38" fmla="*/ 0 w 31"/>
              <a:gd name="T39" fmla="*/ 0 h 15"/>
              <a:gd name="T40" fmla="*/ 0 w 31"/>
              <a:gd name="T41" fmla="*/ 0 h 15"/>
              <a:gd name="T42" fmla="*/ 2147483647 w 31"/>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5"/>
              <a:gd name="T68" fmla="*/ 31 w 31"/>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5">
                <a:moveTo>
                  <a:pt x="31" y="0"/>
                </a:moveTo>
                <a:lnTo>
                  <a:pt x="31" y="0"/>
                </a:lnTo>
                <a:lnTo>
                  <a:pt x="31" y="2"/>
                </a:lnTo>
                <a:lnTo>
                  <a:pt x="30" y="5"/>
                </a:lnTo>
                <a:lnTo>
                  <a:pt x="29" y="7"/>
                </a:lnTo>
                <a:lnTo>
                  <a:pt x="27" y="9"/>
                </a:lnTo>
                <a:lnTo>
                  <a:pt x="25" y="11"/>
                </a:lnTo>
                <a:lnTo>
                  <a:pt x="23" y="13"/>
                </a:lnTo>
                <a:lnTo>
                  <a:pt x="21" y="14"/>
                </a:lnTo>
                <a:lnTo>
                  <a:pt x="18" y="15"/>
                </a:lnTo>
                <a:lnTo>
                  <a:pt x="16" y="15"/>
                </a:lnTo>
                <a:lnTo>
                  <a:pt x="13" y="15"/>
                </a:lnTo>
                <a:lnTo>
                  <a:pt x="10" y="14"/>
                </a:lnTo>
                <a:lnTo>
                  <a:pt x="8" y="13"/>
                </a:lnTo>
                <a:lnTo>
                  <a:pt x="6" y="11"/>
                </a:lnTo>
                <a:lnTo>
                  <a:pt x="4" y="9"/>
                </a:lnTo>
                <a:lnTo>
                  <a:pt x="2" y="7"/>
                </a:lnTo>
                <a:lnTo>
                  <a:pt x="1" y="5"/>
                </a:lnTo>
                <a:lnTo>
                  <a:pt x="0" y="2"/>
                </a:lnTo>
                <a:lnTo>
                  <a:pt x="0" y="0"/>
                </a:lnTo>
                <a:lnTo>
                  <a:pt x="31" y="0"/>
                </a:lnTo>
                <a:close/>
              </a:path>
            </a:pathLst>
          </a:custGeom>
          <a:solidFill>
            <a:srgbClr val="000000"/>
          </a:solidFill>
          <a:ln w="0">
            <a:solidFill>
              <a:srgbClr val="000000"/>
            </a:solidFill>
            <a:round/>
            <a:headEnd/>
            <a:tailEnd/>
          </a:ln>
        </p:spPr>
        <p:txBody>
          <a:bodyPr/>
          <a:lstStyle/>
          <a:p>
            <a:endParaRPr lang="en-US"/>
          </a:p>
        </p:txBody>
      </p:sp>
      <p:sp>
        <p:nvSpPr>
          <p:cNvPr id="178471" name="Freeform 1317"/>
          <p:cNvSpPr>
            <a:spLocks noChangeAspect="1"/>
          </p:cNvSpPr>
          <p:nvPr/>
        </p:nvSpPr>
        <p:spPr bwMode="auto">
          <a:xfrm>
            <a:off x="8839200" y="3789363"/>
            <a:ext cx="11113" cy="1587"/>
          </a:xfrm>
          <a:custGeom>
            <a:avLst/>
            <a:gdLst>
              <a:gd name="T0" fmla="*/ 0 w 31"/>
              <a:gd name="T1" fmla="*/ 0 h 1587"/>
              <a:gd name="T2" fmla="*/ 2147483647 w 31"/>
              <a:gd name="T3" fmla="*/ 0 h 1587"/>
              <a:gd name="T4" fmla="*/ 0 w 31"/>
              <a:gd name="T5" fmla="*/ 0 h 1587"/>
              <a:gd name="T6" fmla="*/ 0 60000 65536"/>
              <a:gd name="T7" fmla="*/ 0 60000 65536"/>
              <a:gd name="T8" fmla="*/ 0 60000 65536"/>
              <a:gd name="T9" fmla="*/ 0 w 31"/>
              <a:gd name="T10" fmla="*/ 0 h 1587"/>
              <a:gd name="T11" fmla="*/ 31 w 31"/>
              <a:gd name="T12" fmla="*/ 1587 h 1587"/>
            </a:gdLst>
            <a:ahLst/>
            <a:cxnLst>
              <a:cxn ang="T6">
                <a:pos x="T0" y="T1"/>
              </a:cxn>
              <a:cxn ang="T7">
                <a:pos x="T2" y="T3"/>
              </a:cxn>
              <a:cxn ang="T8">
                <a:pos x="T4" y="T5"/>
              </a:cxn>
            </a:cxnLst>
            <a:rect l="T9" t="T10" r="T11" b="T12"/>
            <a:pathLst>
              <a:path w="31" h="1587">
                <a:moveTo>
                  <a:pt x="0" y="0"/>
                </a:moveTo>
                <a:lnTo>
                  <a:pt x="31" y="0"/>
                </a:lnTo>
                <a:lnTo>
                  <a:pt x="0" y="0"/>
                </a:lnTo>
                <a:close/>
              </a:path>
            </a:pathLst>
          </a:custGeom>
          <a:solidFill>
            <a:srgbClr val="000000"/>
          </a:solidFill>
          <a:ln w="0">
            <a:solidFill>
              <a:srgbClr val="000000"/>
            </a:solidFill>
            <a:round/>
            <a:headEnd/>
            <a:tailEnd/>
          </a:ln>
        </p:spPr>
        <p:txBody>
          <a:bodyPr/>
          <a:lstStyle/>
          <a:p>
            <a:endParaRPr lang="en-US"/>
          </a:p>
        </p:txBody>
      </p:sp>
      <p:sp>
        <p:nvSpPr>
          <p:cNvPr id="178472" name="Freeform 1318"/>
          <p:cNvSpPr>
            <a:spLocks noChangeAspect="1"/>
          </p:cNvSpPr>
          <p:nvPr/>
        </p:nvSpPr>
        <p:spPr bwMode="auto">
          <a:xfrm>
            <a:off x="8839200" y="3792538"/>
            <a:ext cx="11113" cy="1587"/>
          </a:xfrm>
          <a:custGeom>
            <a:avLst/>
            <a:gdLst>
              <a:gd name="T0" fmla="*/ 2147483647 w 31"/>
              <a:gd name="T1" fmla="*/ 2147483647 h 2"/>
              <a:gd name="T2" fmla="*/ 0 w 31"/>
              <a:gd name="T3" fmla="*/ 2147483647 h 2"/>
              <a:gd name="T4" fmla="*/ 0 w 31"/>
              <a:gd name="T5" fmla="*/ 0 h 2"/>
              <a:gd name="T6" fmla="*/ 0 w 31"/>
              <a:gd name="T7" fmla="*/ 0 h 2"/>
              <a:gd name="T8" fmla="*/ 2147483647 w 31"/>
              <a:gd name="T9" fmla="*/ 0 h 2"/>
              <a:gd name="T10" fmla="*/ 2147483647 w 31"/>
              <a:gd name="T11" fmla="*/ 0 h 2"/>
              <a:gd name="T12" fmla="*/ 2147483647 w 31"/>
              <a:gd name="T13" fmla="*/ 2147483647 h 2"/>
              <a:gd name="T14" fmla="*/ 0 60000 65536"/>
              <a:gd name="T15" fmla="*/ 0 60000 65536"/>
              <a:gd name="T16" fmla="*/ 0 60000 65536"/>
              <a:gd name="T17" fmla="*/ 0 60000 65536"/>
              <a:gd name="T18" fmla="*/ 0 60000 65536"/>
              <a:gd name="T19" fmla="*/ 0 60000 65536"/>
              <a:gd name="T20" fmla="*/ 0 60000 65536"/>
              <a:gd name="T21" fmla="*/ 0 w 31"/>
              <a:gd name="T22" fmla="*/ 0 h 2"/>
              <a:gd name="T23" fmla="*/ 31 w 3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
                <a:moveTo>
                  <a:pt x="31" y="2"/>
                </a:moveTo>
                <a:lnTo>
                  <a:pt x="0" y="2"/>
                </a:lnTo>
                <a:lnTo>
                  <a:pt x="0" y="0"/>
                </a:lnTo>
                <a:lnTo>
                  <a:pt x="31" y="0"/>
                </a:lnTo>
                <a:lnTo>
                  <a:pt x="31" y="2"/>
                </a:lnTo>
                <a:close/>
              </a:path>
            </a:pathLst>
          </a:custGeom>
          <a:solidFill>
            <a:srgbClr val="000000"/>
          </a:solidFill>
          <a:ln w="0">
            <a:solidFill>
              <a:srgbClr val="000000"/>
            </a:solidFill>
            <a:round/>
            <a:headEnd/>
            <a:tailEnd/>
          </a:ln>
        </p:spPr>
        <p:txBody>
          <a:bodyPr/>
          <a:lstStyle/>
          <a:p>
            <a:endParaRPr lang="en-US"/>
          </a:p>
        </p:txBody>
      </p:sp>
      <p:sp>
        <p:nvSpPr>
          <p:cNvPr id="178473" name="Freeform 1319"/>
          <p:cNvSpPr>
            <a:spLocks noChangeAspect="1"/>
          </p:cNvSpPr>
          <p:nvPr/>
        </p:nvSpPr>
        <p:spPr bwMode="auto">
          <a:xfrm>
            <a:off x="8839200" y="3790950"/>
            <a:ext cx="11113" cy="1588"/>
          </a:xfrm>
          <a:custGeom>
            <a:avLst/>
            <a:gdLst>
              <a:gd name="T0" fmla="*/ 2147483647 w 31"/>
              <a:gd name="T1" fmla="*/ 2147483647 h 2"/>
              <a:gd name="T2" fmla="*/ 0 w 31"/>
              <a:gd name="T3" fmla="*/ 2147483647 h 2"/>
              <a:gd name="T4" fmla="*/ 0 w 31"/>
              <a:gd name="T5" fmla="*/ 0 h 2"/>
              <a:gd name="T6" fmla="*/ 0 w 31"/>
              <a:gd name="T7" fmla="*/ 0 h 2"/>
              <a:gd name="T8" fmla="*/ 2147483647 w 31"/>
              <a:gd name="T9" fmla="*/ 0 h 2"/>
              <a:gd name="T10" fmla="*/ 2147483647 w 31"/>
              <a:gd name="T11" fmla="*/ 0 h 2"/>
              <a:gd name="T12" fmla="*/ 2147483647 w 31"/>
              <a:gd name="T13" fmla="*/ 2147483647 h 2"/>
              <a:gd name="T14" fmla="*/ 0 60000 65536"/>
              <a:gd name="T15" fmla="*/ 0 60000 65536"/>
              <a:gd name="T16" fmla="*/ 0 60000 65536"/>
              <a:gd name="T17" fmla="*/ 0 60000 65536"/>
              <a:gd name="T18" fmla="*/ 0 60000 65536"/>
              <a:gd name="T19" fmla="*/ 0 60000 65536"/>
              <a:gd name="T20" fmla="*/ 0 60000 65536"/>
              <a:gd name="T21" fmla="*/ 0 w 31"/>
              <a:gd name="T22" fmla="*/ 0 h 2"/>
              <a:gd name="T23" fmla="*/ 31 w 3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
                <a:moveTo>
                  <a:pt x="31" y="2"/>
                </a:moveTo>
                <a:lnTo>
                  <a:pt x="0" y="2"/>
                </a:lnTo>
                <a:lnTo>
                  <a:pt x="0" y="0"/>
                </a:lnTo>
                <a:lnTo>
                  <a:pt x="31" y="0"/>
                </a:lnTo>
                <a:lnTo>
                  <a:pt x="31" y="2"/>
                </a:lnTo>
                <a:close/>
              </a:path>
            </a:pathLst>
          </a:custGeom>
          <a:solidFill>
            <a:srgbClr val="000000"/>
          </a:solidFill>
          <a:ln w="0">
            <a:solidFill>
              <a:srgbClr val="000000"/>
            </a:solidFill>
            <a:round/>
            <a:headEnd/>
            <a:tailEnd/>
          </a:ln>
        </p:spPr>
        <p:txBody>
          <a:bodyPr/>
          <a:lstStyle/>
          <a:p>
            <a:endParaRPr lang="en-US"/>
          </a:p>
        </p:txBody>
      </p:sp>
      <p:sp>
        <p:nvSpPr>
          <p:cNvPr id="178474" name="Freeform 1320"/>
          <p:cNvSpPr>
            <a:spLocks noChangeAspect="1"/>
          </p:cNvSpPr>
          <p:nvPr/>
        </p:nvSpPr>
        <p:spPr bwMode="auto">
          <a:xfrm>
            <a:off x="8839200" y="3790950"/>
            <a:ext cx="11113" cy="1588"/>
          </a:xfrm>
          <a:custGeom>
            <a:avLst/>
            <a:gdLst>
              <a:gd name="T0" fmla="*/ 2147483647 w 31"/>
              <a:gd name="T1" fmla="*/ 2147483647 h 2"/>
              <a:gd name="T2" fmla="*/ 0 w 31"/>
              <a:gd name="T3" fmla="*/ 2147483647 h 2"/>
              <a:gd name="T4" fmla="*/ 0 w 31"/>
              <a:gd name="T5" fmla="*/ 0 h 2"/>
              <a:gd name="T6" fmla="*/ 0 w 31"/>
              <a:gd name="T7" fmla="*/ 0 h 2"/>
              <a:gd name="T8" fmla="*/ 2147483647 w 31"/>
              <a:gd name="T9" fmla="*/ 0 h 2"/>
              <a:gd name="T10" fmla="*/ 2147483647 w 31"/>
              <a:gd name="T11" fmla="*/ 0 h 2"/>
              <a:gd name="T12" fmla="*/ 2147483647 w 31"/>
              <a:gd name="T13" fmla="*/ 2147483647 h 2"/>
              <a:gd name="T14" fmla="*/ 0 60000 65536"/>
              <a:gd name="T15" fmla="*/ 0 60000 65536"/>
              <a:gd name="T16" fmla="*/ 0 60000 65536"/>
              <a:gd name="T17" fmla="*/ 0 60000 65536"/>
              <a:gd name="T18" fmla="*/ 0 60000 65536"/>
              <a:gd name="T19" fmla="*/ 0 60000 65536"/>
              <a:gd name="T20" fmla="*/ 0 60000 65536"/>
              <a:gd name="T21" fmla="*/ 0 w 31"/>
              <a:gd name="T22" fmla="*/ 0 h 2"/>
              <a:gd name="T23" fmla="*/ 31 w 3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
                <a:moveTo>
                  <a:pt x="31" y="2"/>
                </a:moveTo>
                <a:lnTo>
                  <a:pt x="0" y="2"/>
                </a:lnTo>
                <a:lnTo>
                  <a:pt x="0" y="0"/>
                </a:lnTo>
                <a:lnTo>
                  <a:pt x="31" y="0"/>
                </a:lnTo>
                <a:lnTo>
                  <a:pt x="31" y="2"/>
                </a:lnTo>
                <a:close/>
              </a:path>
            </a:pathLst>
          </a:custGeom>
          <a:solidFill>
            <a:srgbClr val="000000"/>
          </a:solidFill>
          <a:ln w="0">
            <a:solidFill>
              <a:srgbClr val="000000"/>
            </a:solidFill>
            <a:round/>
            <a:headEnd/>
            <a:tailEnd/>
          </a:ln>
        </p:spPr>
        <p:txBody>
          <a:bodyPr/>
          <a:lstStyle/>
          <a:p>
            <a:endParaRPr lang="en-US"/>
          </a:p>
        </p:txBody>
      </p:sp>
      <p:sp>
        <p:nvSpPr>
          <p:cNvPr id="178475" name="Freeform 1321"/>
          <p:cNvSpPr>
            <a:spLocks noChangeAspect="1"/>
          </p:cNvSpPr>
          <p:nvPr/>
        </p:nvSpPr>
        <p:spPr bwMode="auto">
          <a:xfrm>
            <a:off x="8839200" y="3790950"/>
            <a:ext cx="11113" cy="1588"/>
          </a:xfrm>
          <a:custGeom>
            <a:avLst/>
            <a:gdLst>
              <a:gd name="T0" fmla="*/ 2147483647 w 31"/>
              <a:gd name="T1" fmla="*/ 2147483647 h 1"/>
              <a:gd name="T2" fmla="*/ 0 w 31"/>
              <a:gd name="T3" fmla="*/ 2147483647 h 1"/>
              <a:gd name="T4" fmla="*/ 0 w 31"/>
              <a:gd name="T5" fmla="*/ 0 h 1"/>
              <a:gd name="T6" fmla="*/ 0 w 31"/>
              <a:gd name="T7" fmla="*/ 0 h 1"/>
              <a:gd name="T8" fmla="*/ 2147483647 w 31"/>
              <a:gd name="T9" fmla="*/ 0 h 1"/>
              <a:gd name="T10" fmla="*/ 2147483647 w 31"/>
              <a:gd name="T11" fmla="*/ 0 h 1"/>
              <a:gd name="T12" fmla="*/ 2147483647 w 31"/>
              <a:gd name="T13" fmla="*/ 2147483647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31" y="1"/>
                </a:moveTo>
                <a:lnTo>
                  <a:pt x="0" y="1"/>
                </a:lnTo>
                <a:lnTo>
                  <a:pt x="0" y="0"/>
                </a:lnTo>
                <a:lnTo>
                  <a:pt x="31" y="0"/>
                </a:lnTo>
                <a:lnTo>
                  <a:pt x="31" y="1"/>
                </a:lnTo>
                <a:close/>
              </a:path>
            </a:pathLst>
          </a:custGeom>
          <a:solidFill>
            <a:srgbClr val="000000"/>
          </a:solidFill>
          <a:ln w="0">
            <a:solidFill>
              <a:srgbClr val="000000"/>
            </a:solidFill>
            <a:round/>
            <a:headEnd/>
            <a:tailEnd/>
          </a:ln>
        </p:spPr>
        <p:txBody>
          <a:bodyPr/>
          <a:lstStyle/>
          <a:p>
            <a:endParaRPr lang="en-US"/>
          </a:p>
        </p:txBody>
      </p:sp>
      <p:sp>
        <p:nvSpPr>
          <p:cNvPr id="178476" name="Freeform 1322"/>
          <p:cNvSpPr>
            <a:spLocks noChangeAspect="1"/>
          </p:cNvSpPr>
          <p:nvPr/>
        </p:nvSpPr>
        <p:spPr bwMode="auto">
          <a:xfrm>
            <a:off x="8839200" y="3789363"/>
            <a:ext cx="11113" cy="1587"/>
          </a:xfrm>
          <a:custGeom>
            <a:avLst/>
            <a:gdLst>
              <a:gd name="T0" fmla="*/ 2147483647 w 31"/>
              <a:gd name="T1" fmla="*/ 2147483647 h 2"/>
              <a:gd name="T2" fmla="*/ 0 w 31"/>
              <a:gd name="T3" fmla="*/ 2147483647 h 2"/>
              <a:gd name="T4" fmla="*/ 0 w 31"/>
              <a:gd name="T5" fmla="*/ 0 h 2"/>
              <a:gd name="T6" fmla="*/ 0 w 31"/>
              <a:gd name="T7" fmla="*/ 0 h 2"/>
              <a:gd name="T8" fmla="*/ 2147483647 w 31"/>
              <a:gd name="T9" fmla="*/ 0 h 2"/>
              <a:gd name="T10" fmla="*/ 2147483647 w 31"/>
              <a:gd name="T11" fmla="*/ 0 h 2"/>
              <a:gd name="T12" fmla="*/ 2147483647 w 31"/>
              <a:gd name="T13" fmla="*/ 2147483647 h 2"/>
              <a:gd name="T14" fmla="*/ 0 60000 65536"/>
              <a:gd name="T15" fmla="*/ 0 60000 65536"/>
              <a:gd name="T16" fmla="*/ 0 60000 65536"/>
              <a:gd name="T17" fmla="*/ 0 60000 65536"/>
              <a:gd name="T18" fmla="*/ 0 60000 65536"/>
              <a:gd name="T19" fmla="*/ 0 60000 65536"/>
              <a:gd name="T20" fmla="*/ 0 60000 65536"/>
              <a:gd name="T21" fmla="*/ 0 w 31"/>
              <a:gd name="T22" fmla="*/ 0 h 2"/>
              <a:gd name="T23" fmla="*/ 31 w 3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
                <a:moveTo>
                  <a:pt x="31" y="2"/>
                </a:moveTo>
                <a:lnTo>
                  <a:pt x="0" y="2"/>
                </a:lnTo>
                <a:lnTo>
                  <a:pt x="0" y="0"/>
                </a:lnTo>
                <a:lnTo>
                  <a:pt x="31" y="0"/>
                </a:lnTo>
                <a:lnTo>
                  <a:pt x="31" y="2"/>
                </a:lnTo>
                <a:close/>
              </a:path>
            </a:pathLst>
          </a:custGeom>
          <a:solidFill>
            <a:srgbClr val="000000"/>
          </a:solidFill>
          <a:ln w="0">
            <a:solidFill>
              <a:srgbClr val="000000"/>
            </a:solidFill>
            <a:round/>
            <a:headEnd/>
            <a:tailEnd/>
          </a:ln>
        </p:spPr>
        <p:txBody>
          <a:bodyPr/>
          <a:lstStyle/>
          <a:p>
            <a:endParaRPr lang="en-US"/>
          </a:p>
        </p:txBody>
      </p:sp>
      <p:sp>
        <p:nvSpPr>
          <p:cNvPr id="178477" name="Freeform 1323"/>
          <p:cNvSpPr>
            <a:spLocks noChangeAspect="1"/>
          </p:cNvSpPr>
          <p:nvPr/>
        </p:nvSpPr>
        <p:spPr bwMode="auto">
          <a:xfrm>
            <a:off x="8839200" y="3789363"/>
            <a:ext cx="11113" cy="1587"/>
          </a:xfrm>
          <a:custGeom>
            <a:avLst/>
            <a:gdLst>
              <a:gd name="T0" fmla="*/ 2147483647 w 31"/>
              <a:gd name="T1" fmla="*/ 2147483647 h 2"/>
              <a:gd name="T2" fmla="*/ 0 w 31"/>
              <a:gd name="T3" fmla="*/ 2147483647 h 2"/>
              <a:gd name="T4" fmla="*/ 0 w 31"/>
              <a:gd name="T5" fmla="*/ 0 h 2"/>
              <a:gd name="T6" fmla="*/ 0 w 31"/>
              <a:gd name="T7" fmla="*/ 0 h 2"/>
              <a:gd name="T8" fmla="*/ 2147483647 w 31"/>
              <a:gd name="T9" fmla="*/ 0 h 2"/>
              <a:gd name="T10" fmla="*/ 2147483647 w 31"/>
              <a:gd name="T11" fmla="*/ 0 h 2"/>
              <a:gd name="T12" fmla="*/ 2147483647 w 31"/>
              <a:gd name="T13" fmla="*/ 2147483647 h 2"/>
              <a:gd name="T14" fmla="*/ 0 60000 65536"/>
              <a:gd name="T15" fmla="*/ 0 60000 65536"/>
              <a:gd name="T16" fmla="*/ 0 60000 65536"/>
              <a:gd name="T17" fmla="*/ 0 60000 65536"/>
              <a:gd name="T18" fmla="*/ 0 60000 65536"/>
              <a:gd name="T19" fmla="*/ 0 60000 65536"/>
              <a:gd name="T20" fmla="*/ 0 60000 65536"/>
              <a:gd name="T21" fmla="*/ 0 w 31"/>
              <a:gd name="T22" fmla="*/ 0 h 2"/>
              <a:gd name="T23" fmla="*/ 31 w 3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
                <a:moveTo>
                  <a:pt x="31" y="2"/>
                </a:moveTo>
                <a:lnTo>
                  <a:pt x="0" y="2"/>
                </a:lnTo>
                <a:lnTo>
                  <a:pt x="0" y="0"/>
                </a:lnTo>
                <a:lnTo>
                  <a:pt x="31" y="0"/>
                </a:lnTo>
                <a:lnTo>
                  <a:pt x="31" y="2"/>
                </a:lnTo>
                <a:close/>
              </a:path>
            </a:pathLst>
          </a:custGeom>
          <a:solidFill>
            <a:srgbClr val="000000"/>
          </a:solidFill>
          <a:ln w="0">
            <a:solidFill>
              <a:srgbClr val="000000"/>
            </a:solidFill>
            <a:round/>
            <a:headEnd/>
            <a:tailEnd/>
          </a:ln>
        </p:spPr>
        <p:txBody>
          <a:bodyPr/>
          <a:lstStyle/>
          <a:p>
            <a:endParaRPr lang="en-US"/>
          </a:p>
        </p:txBody>
      </p:sp>
      <p:sp>
        <p:nvSpPr>
          <p:cNvPr id="178478" name="Freeform 1324"/>
          <p:cNvSpPr>
            <a:spLocks noChangeAspect="1"/>
          </p:cNvSpPr>
          <p:nvPr/>
        </p:nvSpPr>
        <p:spPr bwMode="auto">
          <a:xfrm>
            <a:off x="8839200" y="3789363"/>
            <a:ext cx="11113" cy="1587"/>
          </a:xfrm>
          <a:custGeom>
            <a:avLst/>
            <a:gdLst>
              <a:gd name="T0" fmla="*/ 2147483647 w 31"/>
              <a:gd name="T1" fmla="*/ 2147483647 h 3"/>
              <a:gd name="T2" fmla="*/ 0 w 31"/>
              <a:gd name="T3" fmla="*/ 2147483647 h 3"/>
              <a:gd name="T4" fmla="*/ 0 w 31"/>
              <a:gd name="T5" fmla="*/ 0 h 3"/>
              <a:gd name="T6" fmla="*/ 0 w 31"/>
              <a:gd name="T7" fmla="*/ 0 h 3"/>
              <a:gd name="T8" fmla="*/ 2147483647 w 31"/>
              <a:gd name="T9" fmla="*/ 0 h 3"/>
              <a:gd name="T10" fmla="*/ 2147483647 w 31"/>
              <a:gd name="T11" fmla="*/ 0 h 3"/>
              <a:gd name="T12" fmla="*/ 2147483647 w 31"/>
              <a:gd name="T13" fmla="*/ 2147483647 h 3"/>
              <a:gd name="T14" fmla="*/ 0 60000 65536"/>
              <a:gd name="T15" fmla="*/ 0 60000 65536"/>
              <a:gd name="T16" fmla="*/ 0 60000 65536"/>
              <a:gd name="T17" fmla="*/ 0 60000 65536"/>
              <a:gd name="T18" fmla="*/ 0 60000 65536"/>
              <a:gd name="T19" fmla="*/ 0 60000 65536"/>
              <a:gd name="T20" fmla="*/ 0 60000 65536"/>
              <a:gd name="T21" fmla="*/ 0 w 31"/>
              <a:gd name="T22" fmla="*/ 0 h 3"/>
              <a:gd name="T23" fmla="*/ 31 w 31"/>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
                <a:moveTo>
                  <a:pt x="31" y="3"/>
                </a:moveTo>
                <a:lnTo>
                  <a:pt x="0" y="3"/>
                </a:lnTo>
                <a:lnTo>
                  <a:pt x="0" y="0"/>
                </a:lnTo>
                <a:lnTo>
                  <a:pt x="31" y="0"/>
                </a:lnTo>
                <a:lnTo>
                  <a:pt x="31" y="3"/>
                </a:lnTo>
                <a:close/>
              </a:path>
            </a:pathLst>
          </a:custGeom>
          <a:solidFill>
            <a:srgbClr val="000000"/>
          </a:solidFill>
          <a:ln w="0">
            <a:solidFill>
              <a:srgbClr val="000000"/>
            </a:solidFill>
            <a:round/>
            <a:headEnd/>
            <a:tailEnd/>
          </a:ln>
        </p:spPr>
        <p:txBody>
          <a:bodyPr/>
          <a:lstStyle/>
          <a:p>
            <a:endParaRPr lang="en-US"/>
          </a:p>
        </p:txBody>
      </p:sp>
      <p:sp>
        <p:nvSpPr>
          <p:cNvPr id="178479" name="Rectangle 1325"/>
          <p:cNvSpPr>
            <a:spLocks noChangeAspect="1" noChangeArrowheads="1"/>
          </p:cNvSpPr>
          <p:nvPr/>
        </p:nvSpPr>
        <p:spPr bwMode="auto">
          <a:xfrm>
            <a:off x="8839200" y="3789363"/>
            <a:ext cx="11113" cy="1587"/>
          </a:xfrm>
          <a:prstGeom prst="rect">
            <a:avLst/>
          </a:prstGeom>
          <a:solidFill>
            <a:srgbClr val="000000"/>
          </a:solidFill>
          <a:ln w="0">
            <a:solidFill>
              <a:srgbClr val="000000"/>
            </a:solidFill>
            <a:miter lim="800000"/>
            <a:headEnd/>
            <a:tailEnd/>
          </a:ln>
        </p:spPr>
        <p:txBody>
          <a:bodyPr/>
          <a:lstStyle/>
          <a:p>
            <a:endParaRPr lang="en-US"/>
          </a:p>
        </p:txBody>
      </p:sp>
      <p:sp>
        <p:nvSpPr>
          <p:cNvPr id="178480" name="Freeform 1326"/>
          <p:cNvSpPr>
            <a:spLocks noChangeAspect="1"/>
          </p:cNvSpPr>
          <p:nvPr/>
        </p:nvSpPr>
        <p:spPr bwMode="auto">
          <a:xfrm>
            <a:off x="8816975" y="3959225"/>
            <a:ext cx="3175" cy="11113"/>
          </a:xfrm>
          <a:custGeom>
            <a:avLst/>
            <a:gdLst>
              <a:gd name="T0" fmla="*/ 0 w 3175"/>
              <a:gd name="T1" fmla="*/ 2147483647 h 31"/>
              <a:gd name="T2" fmla="*/ 0 w 3175"/>
              <a:gd name="T3" fmla="*/ 0 h 31"/>
              <a:gd name="T4" fmla="*/ 0 w 3175"/>
              <a:gd name="T5" fmla="*/ 2147483647 h 31"/>
              <a:gd name="T6" fmla="*/ 0 60000 65536"/>
              <a:gd name="T7" fmla="*/ 0 60000 65536"/>
              <a:gd name="T8" fmla="*/ 0 60000 65536"/>
              <a:gd name="T9" fmla="*/ 0 w 3175"/>
              <a:gd name="T10" fmla="*/ 0 h 31"/>
              <a:gd name="T11" fmla="*/ 3175 w 3175"/>
              <a:gd name="T12" fmla="*/ 31 h 31"/>
            </a:gdLst>
            <a:ahLst/>
            <a:cxnLst>
              <a:cxn ang="T6">
                <a:pos x="T0" y="T1"/>
              </a:cxn>
              <a:cxn ang="T7">
                <a:pos x="T2" y="T3"/>
              </a:cxn>
              <a:cxn ang="T8">
                <a:pos x="T4" y="T5"/>
              </a:cxn>
            </a:cxnLst>
            <a:rect l="T9" t="T10" r="T11" b="T12"/>
            <a:pathLst>
              <a:path w="3175" h="31">
                <a:moveTo>
                  <a:pt x="0" y="31"/>
                </a:moveTo>
                <a:lnTo>
                  <a:pt x="0" y="0"/>
                </a:lnTo>
                <a:lnTo>
                  <a:pt x="0" y="31"/>
                </a:lnTo>
                <a:close/>
              </a:path>
            </a:pathLst>
          </a:custGeom>
          <a:solidFill>
            <a:srgbClr val="000000"/>
          </a:solidFill>
          <a:ln w="0">
            <a:solidFill>
              <a:srgbClr val="000000"/>
            </a:solidFill>
            <a:round/>
            <a:headEnd/>
            <a:tailEnd/>
          </a:ln>
        </p:spPr>
        <p:txBody>
          <a:bodyPr/>
          <a:lstStyle/>
          <a:p>
            <a:endParaRPr lang="en-US"/>
          </a:p>
        </p:txBody>
      </p:sp>
      <p:sp>
        <p:nvSpPr>
          <p:cNvPr id="178481" name="Freeform 1327"/>
          <p:cNvSpPr>
            <a:spLocks noChangeAspect="1"/>
          </p:cNvSpPr>
          <p:nvPr/>
        </p:nvSpPr>
        <p:spPr bwMode="auto">
          <a:xfrm>
            <a:off x="8831263" y="3959225"/>
            <a:ext cx="3175" cy="11113"/>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0 w 16"/>
              <a:gd name="T39" fmla="*/ 2147483647 h 31"/>
              <a:gd name="T40" fmla="*/ 0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3" y="0"/>
                </a:lnTo>
                <a:lnTo>
                  <a:pt x="5" y="1"/>
                </a:lnTo>
                <a:lnTo>
                  <a:pt x="8" y="2"/>
                </a:lnTo>
                <a:lnTo>
                  <a:pt x="10" y="4"/>
                </a:lnTo>
                <a:lnTo>
                  <a:pt x="12" y="6"/>
                </a:lnTo>
                <a:lnTo>
                  <a:pt x="13" y="8"/>
                </a:lnTo>
                <a:lnTo>
                  <a:pt x="16" y="10"/>
                </a:lnTo>
                <a:lnTo>
                  <a:pt x="16" y="13"/>
                </a:lnTo>
                <a:lnTo>
                  <a:pt x="16" y="15"/>
                </a:lnTo>
                <a:lnTo>
                  <a:pt x="16" y="18"/>
                </a:lnTo>
                <a:lnTo>
                  <a:pt x="16" y="20"/>
                </a:lnTo>
                <a:lnTo>
                  <a:pt x="13" y="24"/>
                </a:lnTo>
                <a:lnTo>
                  <a:pt x="12" y="26"/>
                </a:lnTo>
                <a:lnTo>
                  <a:pt x="10" y="28"/>
                </a:lnTo>
                <a:lnTo>
                  <a:pt x="8" y="29"/>
                </a:lnTo>
                <a:lnTo>
                  <a:pt x="5" y="31"/>
                </a:lnTo>
                <a:lnTo>
                  <a:pt x="3"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78482" name="Freeform 1328"/>
          <p:cNvSpPr>
            <a:spLocks noChangeAspect="1"/>
          </p:cNvSpPr>
          <p:nvPr/>
        </p:nvSpPr>
        <p:spPr bwMode="auto">
          <a:xfrm>
            <a:off x="8816975" y="3959225"/>
            <a:ext cx="3175" cy="11113"/>
          </a:xfrm>
          <a:custGeom>
            <a:avLst/>
            <a:gdLst>
              <a:gd name="T0" fmla="*/ 0 w 4"/>
              <a:gd name="T1" fmla="*/ 2147483647 h 31"/>
              <a:gd name="T2" fmla="*/ 0 w 4"/>
              <a:gd name="T3" fmla="*/ 0 h 31"/>
              <a:gd name="T4" fmla="*/ 2147483647 w 4"/>
              <a:gd name="T5" fmla="*/ 0 h 31"/>
              <a:gd name="T6" fmla="*/ 2147483647 w 4"/>
              <a:gd name="T7" fmla="*/ 0 h 31"/>
              <a:gd name="T8" fmla="*/ 2147483647 w 4"/>
              <a:gd name="T9" fmla="*/ 2147483647 h 31"/>
              <a:gd name="T10" fmla="*/ 2147483647 w 4"/>
              <a:gd name="T11" fmla="*/ 2147483647 h 31"/>
              <a:gd name="T12" fmla="*/ 0 w 4"/>
              <a:gd name="T13" fmla="*/ 2147483647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0" y="31"/>
                </a:moveTo>
                <a:lnTo>
                  <a:pt x="0" y="0"/>
                </a:lnTo>
                <a:lnTo>
                  <a:pt x="4" y="0"/>
                </a:lnTo>
                <a:lnTo>
                  <a:pt x="4" y="31"/>
                </a:lnTo>
                <a:lnTo>
                  <a:pt x="0" y="31"/>
                </a:lnTo>
                <a:close/>
              </a:path>
            </a:pathLst>
          </a:custGeom>
          <a:solidFill>
            <a:srgbClr val="000000"/>
          </a:solidFill>
          <a:ln w="0">
            <a:solidFill>
              <a:srgbClr val="000000"/>
            </a:solidFill>
            <a:round/>
            <a:headEnd/>
            <a:tailEnd/>
          </a:ln>
        </p:spPr>
        <p:txBody>
          <a:bodyPr/>
          <a:lstStyle/>
          <a:p>
            <a:endParaRPr lang="en-US"/>
          </a:p>
        </p:txBody>
      </p:sp>
      <p:sp>
        <p:nvSpPr>
          <p:cNvPr id="178483" name="Freeform 1329"/>
          <p:cNvSpPr>
            <a:spLocks noChangeAspect="1"/>
          </p:cNvSpPr>
          <p:nvPr/>
        </p:nvSpPr>
        <p:spPr bwMode="auto">
          <a:xfrm>
            <a:off x="8820150" y="3959225"/>
            <a:ext cx="3175" cy="11113"/>
          </a:xfrm>
          <a:custGeom>
            <a:avLst/>
            <a:gdLst>
              <a:gd name="T0" fmla="*/ 0 w 4"/>
              <a:gd name="T1" fmla="*/ 2147483647 h 31"/>
              <a:gd name="T2" fmla="*/ 0 w 4"/>
              <a:gd name="T3" fmla="*/ 0 h 31"/>
              <a:gd name="T4" fmla="*/ 2147483647 w 4"/>
              <a:gd name="T5" fmla="*/ 0 h 31"/>
              <a:gd name="T6" fmla="*/ 2147483647 w 4"/>
              <a:gd name="T7" fmla="*/ 0 h 31"/>
              <a:gd name="T8" fmla="*/ 2147483647 w 4"/>
              <a:gd name="T9" fmla="*/ 2147483647 h 31"/>
              <a:gd name="T10" fmla="*/ 2147483647 w 4"/>
              <a:gd name="T11" fmla="*/ 2147483647 h 31"/>
              <a:gd name="T12" fmla="*/ 0 w 4"/>
              <a:gd name="T13" fmla="*/ 2147483647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0" y="31"/>
                </a:moveTo>
                <a:lnTo>
                  <a:pt x="0" y="0"/>
                </a:lnTo>
                <a:lnTo>
                  <a:pt x="4" y="0"/>
                </a:lnTo>
                <a:lnTo>
                  <a:pt x="4" y="31"/>
                </a:lnTo>
                <a:lnTo>
                  <a:pt x="0" y="31"/>
                </a:lnTo>
                <a:close/>
              </a:path>
            </a:pathLst>
          </a:custGeom>
          <a:solidFill>
            <a:srgbClr val="000000"/>
          </a:solidFill>
          <a:ln w="0">
            <a:solidFill>
              <a:srgbClr val="000000"/>
            </a:solidFill>
            <a:round/>
            <a:headEnd/>
            <a:tailEnd/>
          </a:ln>
        </p:spPr>
        <p:txBody>
          <a:bodyPr/>
          <a:lstStyle/>
          <a:p>
            <a:endParaRPr lang="en-US"/>
          </a:p>
        </p:txBody>
      </p:sp>
      <p:sp>
        <p:nvSpPr>
          <p:cNvPr id="178484" name="Freeform 1330"/>
          <p:cNvSpPr>
            <a:spLocks noChangeAspect="1"/>
          </p:cNvSpPr>
          <p:nvPr/>
        </p:nvSpPr>
        <p:spPr bwMode="auto">
          <a:xfrm>
            <a:off x="8820150" y="3959225"/>
            <a:ext cx="3175" cy="11113"/>
          </a:xfrm>
          <a:custGeom>
            <a:avLst/>
            <a:gdLst>
              <a:gd name="T0" fmla="*/ 0 w 4"/>
              <a:gd name="T1" fmla="*/ 2147483647 h 31"/>
              <a:gd name="T2" fmla="*/ 0 w 4"/>
              <a:gd name="T3" fmla="*/ 0 h 31"/>
              <a:gd name="T4" fmla="*/ 2147483647 w 4"/>
              <a:gd name="T5" fmla="*/ 0 h 31"/>
              <a:gd name="T6" fmla="*/ 2147483647 w 4"/>
              <a:gd name="T7" fmla="*/ 0 h 31"/>
              <a:gd name="T8" fmla="*/ 2147483647 w 4"/>
              <a:gd name="T9" fmla="*/ 2147483647 h 31"/>
              <a:gd name="T10" fmla="*/ 2147483647 w 4"/>
              <a:gd name="T11" fmla="*/ 2147483647 h 31"/>
              <a:gd name="T12" fmla="*/ 0 w 4"/>
              <a:gd name="T13" fmla="*/ 2147483647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0" y="31"/>
                </a:moveTo>
                <a:lnTo>
                  <a:pt x="0" y="0"/>
                </a:lnTo>
                <a:lnTo>
                  <a:pt x="4" y="0"/>
                </a:lnTo>
                <a:lnTo>
                  <a:pt x="4" y="31"/>
                </a:lnTo>
                <a:lnTo>
                  <a:pt x="0" y="31"/>
                </a:lnTo>
                <a:close/>
              </a:path>
            </a:pathLst>
          </a:custGeom>
          <a:solidFill>
            <a:srgbClr val="000000"/>
          </a:solidFill>
          <a:ln w="0">
            <a:solidFill>
              <a:srgbClr val="000000"/>
            </a:solidFill>
            <a:round/>
            <a:headEnd/>
            <a:tailEnd/>
          </a:ln>
        </p:spPr>
        <p:txBody>
          <a:bodyPr/>
          <a:lstStyle/>
          <a:p>
            <a:endParaRPr lang="en-US"/>
          </a:p>
        </p:txBody>
      </p:sp>
      <p:sp>
        <p:nvSpPr>
          <p:cNvPr id="178485" name="Freeform 1331"/>
          <p:cNvSpPr>
            <a:spLocks noChangeAspect="1"/>
          </p:cNvSpPr>
          <p:nvPr/>
        </p:nvSpPr>
        <p:spPr bwMode="auto">
          <a:xfrm>
            <a:off x="8823325" y="3959225"/>
            <a:ext cx="1588" cy="11113"/>
          </a:xfrm>
          <a:custGeom>
            <a:avLst/>
            <a:gdLst>
              <a:gd name="T0" fmla="*/ 0 w 4"/>
              <a:gd name="T1" fmla="*/ 2147483647 h 31"/>
              <a:gd name="T2" fmla="*/ 0 w 4"/>
              <a:gd name="T3" fmla="*/ 0 h 31"/>
              <a:gd name="T4" fmla="*/ 2147483647 w 4"/>
              <a:gd name="T5" fmla="*/ 0 h 31"/>
              <a:gd name="T6" fmla="*/ 2147483647 w 4"/>
              <a:gd name="T7" fmla="*/ 0 h 31"/>
              <a:gd name="T8" fmla="*/ 2147483647 w 4"/>
              <a:gd name="T9" fmla="*/ 2147483647 h 31"/>
              <a:gd name="T10" fmla="*/ 2147483647 w 4"/>
              <a:gd name="T11" fmla="*/ 2147483647 h 31"/>
              <a:gd name="T12" fmla="*/ 0 w 4"/>
              <a:gd name="T13" fmla="*/ 2147483647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0" y="31"/>
                </a:moveTo>
                <a:lnTo>
                  <a:pt x="0" y="0"/>
                </a:lnTo>
                <a:lnTo>
                  <a:pt x="4" y="0"/>
                </a:lnTo>
                <a:lnTo>
                  <a:pt x="4" y="31"/>
                </a:lnTo>
                <a:lnTo>
                  <a:pt x="0" y="31"/>
                </a:lnTo>
                <a:close/>
              </a:path>
            </a:pathLst>
          </a:custGeom>
          <a:solidFill>
            <a:srgbClr val="000000"/>
          </a:solidFill>
          <a:ln w="0">
            <a:solidFill>
              <a:srgbClr val="000000"/>
            </a:solidFill>
            <a:round/>
            <a:headEnd/>
            <a:tailEnd/>
          </a:ln>
        </p:spPr>
        <p:txBody>
          <a:bodyPr/>
          <a:lstStyle/>
          <a:p>
            <a:endParaRPr lang="en-US"/>
          </a:p>
        </p:txBody>
      </p:sp>
      <p:sp>
        <p:nvSpPr>
          <p:cNvPr id="178486" name="Freeform 1332"/>
          <p:cNvSpPr>
            <a:spLocks noChangeAspect="1"/>
          </p:cNvSpPr>
          <p:nvPr/>
        </p:nvSpPr>
        <p:spPr bwMode="auto">
          <a:xfrm>
            <a:off x="8824913" y="3959225"/>
            <a:ext cx="1587" cy="11113"/>
          </a:xfrm>
          <a:custGeom>
            <a:avLst/>
            <a:gdLst>
              <a:gd name="T0" fmla="*/ 0 w 4"/>
              <a:gd name="T1" fmla="*/ 2147483647 h 31"/>
              <a:gd name="T2" fmla="*/ 0 w 4"/>
              <a:gd name="T3" fmla="*/ 0 h 31"/>
              <a:gd name="T4" fmla="*/ 2147483647 w 4"/>
              <a:gd name="T5" fmla="*/ 0 h 31"/>
              <a:gd name="T6" fmla="*/ 2147483647 w 4"/>
              <a:gd name="T7" fmla="*/ 0 h 31"/>
              <a:gd name="T8" fmla="*/ 2147483647 w 4"/>
              <a:gd name="T9" fmla="*/ 2147483647 h 31"/>
              <a:gd name="T10" fmla="*/ 2147483647 w 4"/>
              <a:gd name="T11" fmla="*/ 2147483647 h 31"/>
              <a:gd name="T12" fmla="*/ 0 w 4"/>
              <a:gd name="T13" fmla="*/ 2147483647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0" y="31"/>
                </a:moveTo>
                <a:lnTo>
                  <a:pt x="0" y="0"/>
                </a:lnTo>
                <a:lnTo>
                  <a:pt x="4" y="0"/>
                </a:lnTo>
                <a:lnTo>
                  <a:pt x="4" y="31"/>
                </a:lnTo>
                <a:lnTo>
                  <a:pt x="0" y="31"/>
                </a:lnTo>
                <a:close/>
              </a:path>
            </a:pathLst>
          </a:custGeom>
          <a:solidFill>
            <a:srgbClr val="000000"/>
          </a:solidFill>
          <a:ln w="0">
            <a:solidFill>
              <a:srgbClr val="000000"/>
            </a:solidFill>
            <a:round/>
            <a:headEnd/>
            <a:tailEnd/>
          </a:ln>
        </p:spPr>
        <p:txBody>
          <a:bodyPr/>
          <a:lstStyle/>
          <a:p>
            <a:endParaRPr lang="en-US"/>
          </a:p>
        </p:txBody>
      </p:sp>
      <p:sp>
        <p:nvSpPr>
          <p:cNvPr id="178487" name="Freeform 1333"/>
          <p:cNvSpPr>
            <a:spLocks noChangeAspect="1"/>
          </p:cNvSpPr>
          <p:nvPr/>
        </p:nvSpPr>
        <p:spPr bwMode="auto">
          <a:xfrm>
            <a:off x="8826500" y="3959225"/>
            <a:ext cx="1588" cy="11113"/>
          </a:xfrm>
          <a:custGeom>
            <a:avLst/>
            <a:gdLst>
              <a:gd name="T0" fmla="*/ 0 w 5"/>
              <a:gd name="T1" fmla="*/ 2147483647 h 31"/>
              <a:gd name="T2" fmla="*/ 0 w 5"/>
              <a:gd name="T3" fmla="*/ 0 h 31"/>
              <a:gd name="T4" fmla="*/ 2147483647 w 5"/>
              <a:gd name="T5" fmla="*/ 0 h 31"/>
              <a:gd name="T6" fmla="*/ 2147483647 w 5"/>
              <a:gd name="T7" fmla="*/ 0 h 31"/>
              <a:gd name="T8" fmla="*/ 2147483647 w 5"/>
              <a:gd name="T9" fmla="*/ 2147483647 h 31"/>
              <a:gd name="T10" fmla="*/ 2147483647 w 5"/>
              <a:gd name="T11" fmla="*/ 2147483647 h 31"/>
              <a:gd name="T12" fmla="*/ 0 w 5"/>
              <a:gd name="T13" fmla="*/ 2147483647 h 31"/>
              <a:gd name="T14" fmla="*/ 0 60000 65536"/>
              <a:gd name="T15" fmla="*/ 0 60000 65536"/>
              <a:gd name="T16" fmla="*/ 0 60000 65536"/>
              <a:gd name="T17" fmla="*/ 0 60000 65536"/>
              <a:gd name="T18" fmla="*/ 0 60000 65536"/>
              <a:gd name="T19" fmla="*/ 0 60000 65536"/>
              <a:gd name="T20" fmla="*/ 0 60000 65536"/>
              <a:gd name="T21" fmla="*/ 0 w 5"/>
              <a:gd name="T22" fmla="*/ 0 h 31"/>
              <a:gd name="T23" fmla="*/ 5 w 5"/>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31">
                <a:moveTo>
                  <a:pt x="0" y="31"/>
                </a:moveTo>
                <a:lnTo>
                  <a:pt x="0" y="0"/>
                </a:lnTo>
                <a:lnTo>
                  <a:pt x="5" y="0"/>
                </a:lnTo>
                <a:lnTo>
                  <a:pt x="5" y="31"/>
                </a:lnTo>
                <a:lnTo>
                  <a:pt x="0" y="31"/>
                </a:lnTo>
                <a:close/>
              </a:path>
            </a:pathLst>
          </a:custGeom>
          <a:solidFill>
            <a:srgbClr val="000000"/>
          </a:solidFill>
          <a:ln w="0">
            <a:solidFill>
              <a:srgbClr val="000000"/>
            </a:solidFill>
            <a:round/>
            <a:headEnd/>
            <a:tailEnd/>
          </a:ln>
        </p:spPr>
        <p:txBody>
          <a:bodyPr/>
          <a:lstStyle/>
          <a:p>
            <a:endParaRPr lang="en-US"/>
          </a:p>
        </p:txBody>
      </p:sp>
      <p:sp>
        <p:nvSpPr>
          <p:cNvPr id="178488" name="Freeform 1334"/>
          <p:cNvSpPr>
            <a:spLocks noChangeAspect="1"/>
          </p:cNvSpPr>
          <p:nvPr/>
        </p:nvSpPr>
        <p:spPr bwMode="auto">
          <a:xfrm>
            <a:off x="8826500" y="3959225"/>
            <a:ext cx="1588" cy="11113"/>
          </a:xfrm>
          <a:custGeom>
            <a:avLst/>
            <a:gdLst>
              <a:gd name="T0" fmla="*/ 0 w 4"/>
              <a:gd name="T1" fmla="*/ 2147483647 h 31"/>
              <a:gd name="T2" fmla="*/ 0 w 4"/>
              <a:gd name="T3" fmla="*/ 0 h 31"/>
              <a:gd name="T4" fmla="*/ 2147483647 w 4"/>
              <a:gd name="T5" fmla="*/ 0 h 31"/>
              <a:gd name="T6" fmla="*/ 2147483647 w 4"/>
              <a:gd name="T7" fmla="*/ 0 h 31"/>
              <a:gd name="T8" fmla="*/ 2147483647 w 4"/>
              <a:gd name="T9" fmla="*/ 2147483647 h 31"/>
              <a:gd name="T10" fmla="*/ 2147483647 w 4"/>
              <a:gd name="T11" fmla="*/ 2147483647 h 31"/>
              <a:gd name="T12" fmla="*/ 0 w 4"/>
              <a:gd name="T13" fmla="*/ 2147483647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0" y="31"/>
                </a:moveTo>
                <a:lnTo>
                  <a:pt x="0" y="0"/>
                </a:lnTo>
                <a:lnTo>
                  <a:pt x="4" y="0"/>
                </a:lnTo>
                <a:lnTo>
                  <a:pt x="4" y="31"/>
                </a:lnTo>
                <a:lnTo>
                  <a:pt x="0" y="31"/>
                </a:lnTo>
                <a:close/>
              </a:path>
            </a:pathLst>
          </a:custGeom>
          <a:solidFill>
            <a:srgbClr val="000000"/>
          </a:solidFill>
          <a:ln w="0">
            <a:solidFill>
              <a:srgbClr val="000000"/>
            </a:solidFill>
            <a:round/>
            <a:headEnd/>
            <a:tailEnd/>
          </a:ln>
        </p:spPr>
        <p:txBody>
          <a:bodyPr/>
          <a:lstStyle/>
          <a:p>
            <a:endParaRPr lang="en-US"/>
          </a:p>
        </p:txBody>
      </p:sp>
      <p:sp>
        <p:nvSpPr>
          <p:cNvPr id="178489" name="Rectangle 1335"/>
          <p:cNvSpPr>
            <a:spLocks noChangeAspect="1" noChangeArrowheads="1"/>
          </p:cNvSpPr>
          <p:nvPr/>
        </p:nvSpPr>
        <p:spPr bwMode="auto">
          <a:xfrm>
            <a:off x="8828088" y="3959225"/>
            <a:ext cx="3175" cy="11113"/>
          </a:xfrm>
          <a:prstGeom prst="rect">
            <a:avLst/>
          </a:prstGeom>
          <a:solidFill>
            <a:srgbClr val="000000"/>
          </a:solidFill>
          <a:ln w="0">
            <a:solidFill>
              <a:srgbClr val="000000"/>
            </a:solidFill>
            <a:miter lim="800000"/>
            <a:headEnd/>
            <a:tailEnd/>
          </a:ln>
        </p:spPr>
        <p:txBody>
          <a:bodyPr/>
          <a:lstStyle/>
          <a:p>
            <a:endParaRPr lang="en-US"/>
          </a:p>
        </p:txBody>
      </p:sp>
      <p:sp>
        <p:nvSpPr>
          <p:cNvPr id="178490" name="Freeform 1336"/>
          <p:cNvSpPr>
            <a:spLocks noChangeAspect="1"/>
          </p:cNvSpPr>
          <p:nvPr/>
        </p:nvSpPr>
        <p:spPr bwMode="auto">
          <a:xfrm>
            <a:off x="8824913" y="3959225"/>
            <a:ext cx="7937" cy="11113"/>
          </a:xfrm>
          <a:custGeom>
            <a:avLst/>
            <a:gdLst>
              <a:gd name="T0" fmla="*/ 2147483647 w 22"/>
              <a:gd name="T1" fmla="*/ 2147483647 h 29"/>
              <a:gd name="T2" fmla="*/ 2147483647 w 22"/>
              <a:gd name="T3" fmla="*/ 2147483647 h 29"/>
              <a:gd name="T4" fmla="*/ 2147483647 w 22"/>
              <a:gd name="T5" fmla="*/ 2147483647 h 29"/>
              <a:gd name="T6" fmla="*/ 2147483647 w 22"/>
              <a:gd name="T7" fmla="*/ 2147483647 h 29"/>
              <a:gd name="T8" fmla="*/ 2147483647 w 22"/>
              <a:gd name="T9" fmla="*/ 2147483647 h 29"/>
              <a:gd name="T10" fmla="*/ 2147483647 w 22"/>
              <a:gd name="T11" fmla="*/ 2147483647 h 29"/>
              <a:gd name="T12" fmla="*/ 2147483647 w 22"/>
              <a:gd name="T13" fmla="*/ 2147483647 h 29"/>
              <a:gd name="T14" fmla="*/ 2147483647 w 22"/>
              <a:gd name="T15" fmla="*/ 2147483647 h 29"/>
              <a:gd name="T16" fmla="*/ 2147483647 w 22"/>
              <a:gd name="T17" fmla="*/ 2147483647 h 29"/>
              <a:gd name="T18" fmla="*/ 2147483647 w 22"/>
              <a:gd name="T19" fmla="*/ 2147483647 h 29"/>
              <a:gd name="T20" fmla="*/ 2147483647 w 22"/>
              <a:gd name="T21" fmla="*/ 2147483647 h 29"/>
              <a:gd name="T22" fmla="*/ 2147483647 w 22"/>
              <a:gd name="T23" fmla="*/ 2147483647 h 29"/>
              <a:gd name="T24" fmla="*/ 0 w 22"/>
              <a:gd name="T25" fmla="*/ 2147483647 h 29"/>
              <a:gd name="T26" fmla="*/ 0 w 22"/>
              <a:gd name="T27" fmla="*/ 2147483647 h 29"/>
              <a:gd name="T28" fmla="*/ 0 w 22"/>
              <a:gd name="T29" fmla="*/ 2147483647 h 29"/>
              <a:gd name="T30" fmla="*/ 2147483647 w 22"/>
              <a:gd name="T31" fmla="*/ 2147483647 h 29"/>
              <a:gd name="T32" fmla="*/ 2147483647 w 22"/>
              <a:gd name="T33" fmla="*/ 2147483647 h 29"/>
              <a:gd name="T34" fmla="*/ 2147483647 w 22"/>
              <a:gd name="T35" fmla="*/ 2147483647 h 29"/>
              <a:gd name="T36" fmla="*/ 2147483647 w 22"/>
              <a:gd name="T37" fmla="*/ 2147483647 h 29"/>
              <a:gd name="T38" fmla="*/ 2147483647 w 22"/>
              <a:gd name="T39" fmla="*/ 0 h 29"/>
              <a:gd name="T40" fmla="*/ 2147483647 w 22"/>
              <a:gd name="T41" fmla="*/ 0 h 29"/>
              <a:gd name="T42" fmla="*/ 2147483647 w 22"/>
              <a:gd name="T43" fmla="*/ 2147483647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
              <a:gd name="T67" fmla="*/ 0 h 29"/>
              <a:gd name="T68" fmla="*/ 22 w 22"/>
              <a:gd name="T69" fmla="*/ 29 h 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 h="29">
                <a:moveTo>
                  <a:pt x="22" y="27"/>
                </a:moveTo>
                <a:lnTo>
                  <a:pt x="22" y="27"/>
                </a:lnTo>
                <a:lnTo>
                  <a:pt x="20" y="28"/>
                </a:lnTo>
                <a:lnTo>
                  <a:pt x="17" y="29"/>
                </a:lnTo>
                <a:lnTo>
                  <a:pt x="16" y="29"/>
                </a:lnTo>
                <a:lnTo>
                  <a:pt x="13" y="29"/>
                </a:lnTo>
                <a:lnTo>
                  <a:pt x="10" y="28"/>
                </a:lnTo>
                <a:lnTo>
                  <a:pt x="8" y="26"/>
                </a:lnTo>
                <a:lnTo>
                  <a:pt x="6" y="25"/>
                </a:lnTo>
                <a:lnTo>
                  <a:pt x="3" y="23"/>
                </a:lnTo>
                <a:lnTo>
                  <a:pt x="2" y="19"/>
                </a:lnTo>
                <a:lnTo>
                  <a:pt x="1" y="17"/>
                </a:lnTo>
                <a:lnTo>
                  <a:pt x="0" y="14"/>
                </a:lnTo>
                <a:lnTo>
                  <a:pt x="0" y="13"/>
                </a:lnTo>
                <a:lnTo>
                  <a:pt x="0" y="10"/>
                </a:lnTo>
                <a:lnTo>
                  <a:pt x="1" y="7"/>
                </a:lnTo>
                <a:lnTo>
                  <a:pt x="3" y="5"/>
                </a:lnTo>
                <a:lnTo>
                  <a:pt x="5" y="3"/>
                </a:lnTo>
                <a:lnTo>
                  <a:pt x="7" y="1"/>
                </a:lnTo>
                <a:lnTo>
                  <a:pt x="10" y="0"/>
                </a:lnTo>
                <a:lnTo>
                  <a:pt x="22" y="27"/>
                </a:lnTo>
                <a:close/>
              </a:path>
            </a:pathLst>
          </a:custGeom>
          <a:solidFill>
            <a:srgbClr val="000000"/>
          </a:solidFill>
          <a:ln w="0">
            <a:solidFill>
              <a:srgbClr val="000000"/>
            </a:solidFill>
            <a:round/>
            <a:headEnd/>
            <a:tailEnd/>
          </a:ln>
        </p:spPr>
        <p:txBody>
          <a:bodyPr/>
          <a:lstStyle/>
          <a:p>
            <a:endParaRPr lang="en-US"/>
          </a:p>
        </p:txBody>
      </p:sp>
      <p:sp>
        <p:nvSpPr>
          <p:cNvPr id="178491" name="Freeform 1337"/>
          <p:cNvSpPr>
            <a:spLocks noChangeAspect="1"/>
          </p:cNvSpPr>
          <p:nvPr/>
        </p:nvSpPr>
        <p:spPr bwMode="auto">
          <a:xfrm>
            <a:off x="8928100" y="3929063"/>
            <a:ext cx="6350" cy="9525"/>
          </a:xfrm>
          <a:custGeom>
            <a:avLst/>
            <a:gdLst>
              <a:gd name="T0" fmla="*/ 0 w 15"/>
              <a:gd name="T1" fmla="*/ 0 h 31"/>
              <a:gd name="T2" fmla="*/ 0 w 15"/>
              <a:gd name="T3" fmla="*/ 0 h 31"/>
              <a:gd name="T4" fmla="*/ 2147483647 w 15"/>
              <a:gd name="T5" fmla="*/ 0 h 31"/>
              <a:gd name="T6" fmla="*/ 2147483647 w 15"/>
              <a:gd name="T7" fmla="*/ 2147483647 h 31"/>
              <a:gd name="T8" fmla="*/ 2147483647 w 15"/>
              <a:gd name="T9" fmla="*/ 2147483647 h 31"/>
              <a:gd name="T10" fmla="*/ 2147483647 w 15"/>
              <a:gd name="T11" fmla="*/ 2147483647 h 31"/>
              <a:gd name="T12" fmla="*/ 2147483647 w 15"/>
              <a:gd name="T13" fmla="*/ 2147483647 h 31"/>
              <a:gd name="T14" fmla="*/ 2147483647 w 15"/>
              <a:gd name="T15" fmla="*/ 2147483647 h 31"/>
              <a:gd name="T16" fmla="*/ 2147483647 w 15"/>
              <a:gd name="T17" fmla="*/ 2147483647 h 31"/>
              <a:gd name="T18" fmla="*/ 2147483647 w 15"/>
              <a:gd name="T19" fmla="*/ 2147483647 h 31"/>
              <a:gd name="T20" fmla="*/ 2147483647 w 15"/>
              <a:gd name="T21" fmla="*/ 2147483647 h 31"/>
              <a:gd name="T22" fmla="*/ 2147483647 w 15"/>
              <a:gd name="T23" fmla="*/ 2147483647 h 31"/>
              <a:gd name="T24" fmla="*/ 2147483647 w 15"/>
              <a:gd name="T25" fmla="*/ 2147483647 h 31"/>
              <a:gd name="T26" fmla="*/ 2147483647 w 15"/>
              <a:gd name="T27" fmla="*/ 2147483647 h 31"/>
              <a:gd name="T28" fmla="*/ 2147483647 w 15"/>
              <a:gd name="T29" fmla="*/ 2147483647 h 31"/>
              <a:gd name="T30" fmla="*/ 2147483647 w 15"/>
              <a:gd name="T31" fmla="*/ 2147483647 h 31"/>
              <a:gd name="T32" fmla="*/ 2147483647 w 15"/>
              <a:gd name="T33" fmla="*/ 2147483647 h 31"/>
              <a:gd name="T34" fmla="*/ 2147483647 w 15"/>
              <a:gd name="T35" fmla="*/ 2147483647 h 31"/>
              <a:gd name="T36" fmla="*/ 2147483647 w 15"/>
              <a:gd name="T37" fmla="*/ 2147483647 h 31"/>
              <a:gd name="T38" fmla="*/ 0 w 15"/>
              <a:gd name="T39" fmla="*/ 2147483647 h 31"/>
              <a:gd name="T40" fmla="*/ 0 w 15"/>
              <a:gd name="T41" fmla="*/ 2147483647 h 31"/>
              <a:gd name="T42" fmla="*/ 0 w 15"/>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1"/>
              <a:gd name="T68" fmla="*/ 15 w 15"/>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1">
                <a:moveTo>
                  <a:pt x="0" y="0"/>
                </a:moveTo>
                <a:lnTo>
                  <a:pt x="0" y="0"/>
                </a:lnTo>
                <a:lnTo>
                  <a:pt x="2" y="0"/>
                </a:lnTo>
                <a:lnTo>
                  <a:pt x="4" y="1"/>
                </a:lnTo>
                <a:lnTo>
                  <a:pt x="7" y="2"/>
                </a:lnTo>
                <a:lnTo>
                  <a:pt x="9" y="3"/>
                </a:lnTo>
                <a:lnTo>
                  <a:pt x="11" y="6"/>
                </a:lnTo>
                <a:lnTo>
                  <a:pt x="13" y="8"/>
                </a:lnTo>
                <a:lnTo>
                  <a:pt x="14" y="11"/>
                </a:lnTo>
                <a:lnTo>
                  <a:pt x="15" y="13"/>
                </a:lnTo>
                <a:lnTo>
                  <a:pt x="15" y="16"/>
                </a:lnTo>
                <a:lnTo>
                  <a:pt x="15" y="18"/>
                </a:lnTo>
                <a:lnTo>
                  <a:pt x="14" y="20"/>
                </a:lnTo>
                <a:lnTo>
                  <a:pt x="13" y="23"/>
                </a:lnTo>
                <a:lnTo>
                  <a:pt x="12" y="25"/>
                </a:lnTo>
                <a:lnTo>
                  <a:pt x="10" y="27"/>
                </a:lnTo>
                <a:lnTo>
                  <a:pt x="8" y="29"/>
                </a:lnTo>
                <a:lnTo>
                  <a:pt x="5" y="30"/>
                </a:lnTo>
                <a:lnTo>
                  <a:pt x="3"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78492" name="Freeform 1338"/>
          <p:cNvSpPr>
            <a:spLocks noChangeAspect="1"/>
          </p:cNvSpPr>
          <p:nvPr/>
        </p:nvSpPr>
        <p:spPr bwMode="auto">
          <a:xfrm>
            <a:off x="8828088" y="3954463"/>
            <a:ext cx="15875" cy="15875"/>
          </a:xfrm>
          <a:custGeom>
            <a:avLst/>
            <a:gdLst>
              <a:gd name="T0" fmla="*/ 2147483647 w 47"/>
              <a:gd name="T1" fmla="*/ 2147483647 h 45"/>
              <a:gd name="T2" fmla="*/ 0 w 47"/>
              <a:gd name="T3" fmla="*/ 2147483647 h 45"/>
              <a:gd name="T4" fmla="*/ 2147483647 w 47"/>
              <a:gd name="T5" fmla="*/ 0 h 45"/>
              <a:gd name="T6" fmla="*/ 2147483647 w 47"/>
              <a:gd name="T7" fmla="*/ 0 h 45"/>
              <a:gd name="T8" fmla="*/ 2147483647 w 47"/>
              <a:gd name="T9" fmla="*/ 2147483647 h 45"/>
              <a:gd name="T10" fmla="*/ 2147483647 w 47"/>
              <a:gd name="T11" fmla="*/ 2147483647 h 45"/>
              <a:gd name="T12" fmla="*/ 2147483647 w 47"/>
              <a:gd name="T13" fmla="*/ 2147483647 h 45"/>
              <a:gd name="T14" fmla="*/ 0 60000 65536"/>
              <a:gd name="T15" fmla="*/ 0 60000 65536"/>
              <a:gd name="T16" fmla="*/ 0 60000 65536"/>
              <a:gd name="T17" fmla="*/ 0 60000 65536"/>
              <a:gd name="T18" fmla="*/ 0 60000 65536"/>
              <a:gd name="T19" fmla="*/ 0 60000 65536"/>
              <a:gd name="T20" fmla="*/ 0 60000 65536"/>
              <a:gd name="T21" fmla="*/ 0 w 47"/>
              <a:gd name="T22" fmla="*/ 0 h 45"/>
              <a:gd name="T23" fmla="*/ 47 w 47"/>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45">
                <a:moveTo>
                  <a:pt x="12" y="45"/>
                </a:moveTo>
                <a:lnTo>
                  <a:pt x="0" y="18"/>
                </a:lnTo>
                <a:lnTo>
                  <a:pt x="35" y="0"/>
                </a:lnTo>
                <a:lnTo>
                  <a:pt x="47" y="27"/>
                </a:lnTo>
                <a:lnTo>
                  <a:pt x="12" y="45"/>
                </a:lnTo>
                <a:close/>
              </a:path>
            </a:pathLst>
          </a:custGeom>
          <a:solidFill>
            <a:srgbClr val="000000"/>
          </a:solidFill>
          <a:ln w="0">
            <a:solidFill>
              <a:srgbClr val="000000"/>
            </a:solidFill>
            <a:round/>
            <a:headEnd/>
            <a:tailEnd/>
          </a:ln>
        </p:spPr>
        <p:txBody>
          <a:bodyPr/>
          <a:lstStyle/>
          <a:p>
            <a:endParaRPr lang="en-US"/>
          </a:p>
        </p:txBody>
      </p:sp>
      <p:sp>
        <p:nvSpPr>
          <p:cNvPr id="178493" name="Freeform 1339"/>
          <p:cNvSpPr>
            <a:spLocks noChangeAspect="1"/>
          </p:cNvSpPr>
          <p:nvPr/>
        </p:nvSpPr>
        <p:spPr bwMode="auto">
          <a:xfrm>
            <a:off x="8834438" y="3937000"/>
            <a:ext cx="39687" cy="31750"/>
          </a:xfrm>
          <a:custGeom>
            <a:avLst/>
            <a:gdLst>
              <a:gd name="T0" fmla="*/ 2147483647 w 117"/>
              <a:gd name="T1" fmla="*/ 2147483647 h 90"/>
              <a:gd name="T2" fmla="*/ 2147483647 w 117"/>
              <a:gd name="T3" fmla="*/ 2147483647 h 90"/>
              <a:gd name="T4" fmla="*/ 2147483647 w 117"/>
              <a:gd name="T5" fmla="*/ 0 h 90"/>
              <a:gd name="T6" fmla="*/ 2147483647 w 117"/>
              <a:gd name="T7" fmla="*/ 2147483647 h 90"/>
              <a:gd name="T8" fmla="*/ 2147483647 w 117"/>
              <a:gd name="T9" fmla="*/ 2147483647 h 90"/>
              <a:gd name="T10" fmla="*/ 0 w 117"/>
              <a:gd name="T11" fmla="*/ 2147483647 h 90"/>
              <a:gd name="T12" fmla="*/ 2147483647 w 117"/>
              <a:gd name="T13" fmla="*/ 2147483647 h 90"/>
              <a:gd name="T14" fmla="*/ 0 60000 65536"/>
              <a:gd name="T15" fmla="*/ 0 60000 65536"/>
              <a:gd name="T16" fmla="*/ 0 60000 65536"/>
              <a:gd name="T17" fmla="*/ 0 60000 65536"/>
              <a:gd name="T18" fmla="*/ 0 60000 65536"/>
              <a:gd name="T19" fmla="*/ 0 60000 65536"/>
              <a:gd name="T20" fmla="*/ 0 60000 65536"/>
              <a:gd name="T21" fmla="*/ 0 w 117"/>
              <a:gd name="T22" fmla="*/ 0 h 90"/>
              <a:gd name="T23" fmla="*/ 117 w 117"/>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7" h="90">
                <a:moveTo>
                  <a:pt x="30" y="75"/>
                </a:moveTo>
                <a:lnTo>
                  <a:pt x="18" y="48"/>
                </a:lnTo>
                <a:lnTo>
                  <a:pt x="117" y="0"/>
                </a:lnTo>
                <a:lnTo>
                  <a:pt x="52" y="30"/>
                </a:lnTo>
                <a:lnTo>
                  <a:pt x="65" y="59"/>
                </a:lnTo>
                <a:lnTo>
                  <a:pt x="0" y="90"/>
                </a:lnTo>
                <a:lnTo>
                  <a:pt x="30" y="75"/>
                </a:lnTo>
                <a:close/>
              </a:path>
            </a:pathLst>
          </a:custGeom>
          <a:solidFill>
            <a:srgbClr val="000000"/>
          </a:solidFill>
          <a:ln w="0">
            <a:solidFill>
              <a:srgbClr val="000000"/>
            </a:solidFill>
            <a:round/>
            <a:headEnd/>
            <a:tailEnd/>
          </a:ln>
        </p:spPr>
        <p:txBody>
          <a:bodyPr/>
          <a:lstStyle/>
          <a:p>
            <a:endParaRPr lang="en-US"/>
          </a:p>
        </p:txBody>
      </p:sp>
      <p:sp>
        <p:nvSpPr>
          <p:cNvPr id="178494" name="Freeform 1340"/>
          <p:cNvSpPr>
            <a:spLocks noChangeAspect="1"/>
          </p:cNvSpPr>
          <p:nvPr/>
        </p:nvSpPr>
        <p:spPr bwMode="auto">
          <a:xfrm>
            <a:off x="8850313" y="3943350"/>
            <a:ext cx="19050" cy="14288"/>
          </a:xfrm>
          <a:custGeom>
            <a:avLst/>
            <a:gdLst>
              <a:gd name="T0" fmla="*/ 2147483647 w 54"/>
              <a:gd name="T1" fmla="*/ 2147483647 h 44"/>
              <a:gd name="T2" fmla="*/ 0 w 54"/>
              <a:gd name="T3" fmla="*/ 2147483647 h 44"/>
              <a:gd name="T4" fmla="*/ 2147483647 w 54"/>
              <a:gd name="T5" fmla="*/ 2147483647 h 44"/>
              <a:gd name="T6" fmla="*/ 2147483647 w 54"/>
              <a:gd name="T7" fmla="*/ 0 h 44"/>
              <a:gd name="T8" fmla="*/ 2147483647 w 54"/>
              <a:gd name="T9" fmla="*/ 2147483647 h 44"/>
              <a:gd name="T10" fmla="*/ 2147483647 w 54"/>
              <a:gd name="T11" fmla="*/ 2147483647 h 44"/>
              <a:gd name="T12" fmla="*/ 2147483647 w 54"/>
              <a:gd name="T13" fmla="*/ 2147483647 h 44"/>
              <a:gd name="T14" fmla="*/ 0 60000 65536"/>
              <a:gd name="T15" fmla="*/ 0 60000 65536"/>
              <a:gd name="T16" fmla="*/ 0 60000 65536"/>
              <a:gd name="T17" fmla="*/ 0 60000 65536"/>
              <a:gd name="T18" fmla="*/ 0 60000 65536"/>
              <a:gd name="T19" fmla="*/ 0 60000 65536"/>
              <a:gd name="T20" fmla="*/ 0 60000 65536"/>
              <a:gd name="T21" fmla="*/ 0 w 54"/>
              <a:gd name="T22" fmla="*/ 0 h 44"/>
              <a:gd name="T23" fmla="*/ 54 w 54"/>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44">
                <a:moveTo>
                  <a:pt x="13" y="44"/>
                </a:moveTo>
                <a:lnTo>
                  <a:pt x="0" y="15"/>
                </a:lnTo>
                <a:lnTo>
                  <a:pt x="25" y="4"/>
                </a:lnTo>
                <a:lnTo>
                  <a:pt x="35" y="0"/>
                </a:lnTo>
                <a:lnTo>
                  <a:pt x="45" y="29"/>
                </a:lnTo>
                <a:lnTo>
                  <a:pt x="54" y="25"/>
                </a:lnTo>
                <a:lnTo>
                  <a:pt x="13" y="44"/>
                </a:lnTo>
                <a:close/>
              </a:path>
            </a:pathLst>
          </a:custGeom>
          <a:solidFill>
            <a:srgbClr val="000000"/>
          </a:solidFill>
          <a:ln w="0">
            <a:solidFill>
              <a:srgbClr val="000000"/>
            </a:solidFill>
            <a:round/>
            <a:headEnd/>
            <a:tailEnd/>
          </a:ln>
        </p:spPr>
        <p:txBody>
          <a:bodyPr/>
          <a:lstStyle/>
          <a:p>
            <a:endParaRPr lang="en-US"/>
          </a:p>
        </p:txBody>
      </p:sp>
      <p:sp>
        <p:nvSpPr>
          <p:cNvPr id="178495" name="Freeform 1341"/>
          <p:cNvSpPr>
            <a:spLocks noChangeAspect="1"/>
          </p:cNvSpPr>
          <p:nvPr/>
        </p:nvSpPr>
        <p:spPr bwMode="auto">
          <a:xfrm>
            <a:off x="8864600" y="3937000"/>
            <a:ext cx="15875" cy="14288"/>
          </a:xfrm>
          <a:custGeom>
            <a:avLst/>
            <a:gdLst>
              <a:gd name="T0" fmla="*/ 2147483647 w 46"/>
              <a:gd name="T1" fmla="*/ 2147483647 h 43"/>
              <a:gd name="T2" fmla="*/ 0 w 46"/>
              <a:gd name="T3" fmla="*/ 2147483647 h 43"/>
              <a:gd name="T4" fmla="*/ 2147483647 w 46"/>
              <a:gd name="T5" fmla="*/ 2147483647 h 43"/>
              <a:gd name="T6" fmla="*/ 2147483647 w 46"/>
              <a:gd name="T7" fmla="*/ 0 h 43"/>
              <a:gd name="T8" fmla="*/ 2147483647 w 46"/>
              <a:gd name="T9" fmla="*/ 2147483647 h 43"/>
              <a:gd name="T10" fmla="*/ 2147483647 w 46"/>
              <a:gd name="T11" fmla="*/ 2147483647 h 43"/>
              <a:gd name="T12" fmla="*/ 2147483647 w 46"/>
              <a:gd name="T13" fmla="*/ 2147483647 h 43"/>
              <a:gd name="T14" fmla="*/ 0 60000 65536"/>
              <a:gd name="T15" fmla="*/ 0 60000 65536"/>
              <a:gd name="T16" fmla="*/ 0 60000 65536"/>
              <a:gd name="T17" fmla="*/ 0 60000 65536"/>
              <a:gd name="T18" fmla="*/ 0 60000 65536"/>
              <a:gd name="T19" fmla="*/ 0 60000 65536"/>
              <a:gd name="T20" fmla="*/ 0 60000 65536"/>
              <a:gd name="T21" fmla="*/ 0 w 46"/>
              <a:gd name="T22" fmla="*/ 0 h 43"/>
              <a:gd name="T23" fmla="*/ 46 w 46"/>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43">
                <a:moveTo>
                  <a:pt x="10" y="43"/>
                </a:moveTo>
                <a:lnTo>
                  <a:pt x="0" y="14"/>
                </a:lnTo>
                <a:lnTo>
                  <a:pt x="28" y="2"/>
                </a:lnTo>
                <a:lnTo>
                  <a:pt x="33" y="0"/>
                </a:lnTo>
                <a:lnTo>
                  <a:pt x="41" y="29"/>
                </a:lnTo>
                <a:lnTo>
                  <a:pt x="46" y="27"/>
                </a:lnTo>
                <a:lnTo>
                  <a:pt x="10" y="43"/>
                </a:lnTo>
                <a:close/>
              </a:path>
            </a:pathLst>
          </a:custGeom>
          <a:solidFill>
            <a:srgbClr val="000000"/>
          </a:solidFill>
          <a:ln w="0">
            <a:solidFill>
              <a:srgbClr val="000000"/>
            </a:solidFill>
            <a:round/>
            <a:headEnd/>
            <a:tailEnd/>
          </a:ln>
        </p:spPr>
        <p:txBody>
          <a:bodyPr/>
          <a:lstStyle/>
          <a:p>
            <a:endParaRPr lang="en-US"/>
          </a:p>
        </p:txBody>
      </p:sp>
      <p:sp>
        <p:nvSpPr>
          <p:cNvPr id="178496" name="Freeform 1342"/>
          <p:cNvSpPr>
            <a:spLocks noChangeAspect="1"/>
          </p:cNvSpPr>
          <p:nvPr/>
        </p:nvSpPr>
        <p:spPr bwMode="auto">
          <a:xfrm>
            <a:off x="8875713" y="3932238"/>
            <a:ext cx="15875" cy="15875"/>
          </a:xfrm>
          <a:custGeom>
            <a:avLst/>
            <a:gdLst>
              <a:gd name="T0" fmla="*/ 2147483647 w 42"/>
              <a:gd name="T1" fmla="*/ 2147483647 h 43"/>
              <a:gd name="T2" fmla="*/ 0 w 42"/>
              <a:gd name="T3" fmla="*/ 2147483647 h 43"/>
              <a:gd name="T4" fmla="*/ 2147483647 w 42"/>
              <a:gd name="T5" fmla="*/ 0 h 43"/>
              <a:gd name="T6" fmla="*/ 2147483647 w 42"/>
              <a:gd name="T7" fmla="*/ 2147483647 h 43"/>
              <a:gd name="T8" fmla="*/ 2147483647 w 42"/>
              <a:gd name="T9" fmla="*/ 2147483647 h 43"/>
              <a:gd name="T10" fmla="*/ 2147483647 w 42"/>
              <a:gd name="T11" fmla="*/ 2147483647 h 43"/>
              <a:gd name="T12" fmla="*/ 2147483647 w 42"/>
              <a:gd name="T13" fmla="*/ 2147483647 h 43"/>
              <a:gd name="T14" fmla="*/ 0 60000 65536"/>
              <a:gd name="T15" fmla="*/ 0 60000 65536"/>
              <a:gd name="T16" fmla="*/ 0 60000 65536"/>
              <a:gd name="T17" fmla="*/ 0 60000 65536"/>
              <a:gd name="T18" fmla="*/ 0 60000 65536"/>
              <a:gd name="T19" fmla="*/ 0 60000 65536"/>
              <a:gd name="T20" fmla="*/ 0 60000 65536"/>
              <a:gd name="T21" fmla="*/ 0 w 42"/>
              <a:gd name="T22" fmla="*/ 0 h 43"/>
              <a:gd name="T23" fmla="*/ 42 w 42"/>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43">
                <a:moveTo>
                  <a:pt x="8" y="43"/>
                </a:moveTo>
                <a:lnTo>
                  <a:pt x="0" y="14"/>
                </a:lnTo>
                <a:lnTo>
                  <a:pt x="42" y="0"/>
                </a:lnTo>
                <a:lnTo>
                  <a:pt x="35" y="2"/>
                </a:lnTo>
                <a:lnTo>
                  <a:pt x="41" y="33"/>
                </a:lnTo>
                <a:lnTo>
                  <a:pt x="34" y="35"/>
                </a:lnTo>
                <a:lnTo>
                  <a:pt x="8" y="43"/>
                </a:lnTo>
                <a:close/>
              </a:path>
            </a:pathLst>
          </a:custGeom>
          <a:solidFill>
            <a:srgbClr val="000000"/>
          </a:solidFill>
          <a:ln w="0">
            <a:solidFill>
              <a:srgbClr val="000000"/>
            </a:solidFill>
            <a:round/>
            <a:headEnd/>
            <a:tailEnd/>
          </a:ln>
        </p:spPr>
        <p:txBody>
          <a:bodyPr/>
          <a:lstStyle/>
          <a:p>
            <a:endParaRPr lang="en-US"/>
          </a:p>
        </p:txBody>
      </p:sp>
      <p:sp>
        <p:nvSpPr>
          <p:cNvPr id="178497" name="Freeform 1343"/>
          <p:cNvSpPr>
            <a:spLocks noChangeAspect="1"/>
          </p:cNvSpPr>
          <p:nvPr/>
        </p:nvSpPr>
        <p:spPr bwMode="auto">
          <a:xfrm>
            <a:off x="8890000" y="3930650"/>
            <a:ext cx="12700" cy="15875"/>
          </a:xfrm>
          <a:custGeom>
            <a:avLst/>
            <a:gdLst>
              <a:gd name="T0" fmla="*/ 2147483647 w 44"/>
              <a:gd name="T1" fmla="*/ 2147483647 h 39"/>
              <a:gd name="T2" fmla="*/ 0 w 44"/>
              <a:gd name="T3" fmla="*/ 2147483647 h 39"/>
              <a:gd name="T4" fmla="*/ 2147483647 w 44"/>
              <a:gd name="T5" fmla="*/ 2147483647 h 39"/>
              <a:gd name="T6" fmla="*/ 2147483647 w 44"/>
              <a:gd name="T7" fmla="*/ 0 h 39"/>
              <a:gd name="T8" fmla="*/ 2147483647 w 44"/>
              <a:gd name="T9" fmla="*/ 2147483647 h 39"/>
              <a:gd name="T10" fmla="*/ 2147483647 w 44"/>
              <a:gd name="T11" fmla="*/ 2147483647 h 39"/>
              <a:gd name="T12" fmla="*/ 2147483647 w 44"/>
              <a:gd name="T13" fmla="*/ 2147483647 h 39"/>
              <a:gd name="T14" fmla="*/ 0 60000 65536"/>
              <a:gd name="T15" fmla="*/ 0 60000 65536"/>
              <a:gd name="T16" fmla="*/ 0 60000 65536"/>
              <a:gd name="T17" fmla="*/ 0 60000 65536"/>
              <a:gd name="T18" fmla="*/ 0 60000 65536"/>
              <a:gd name="T19" fmla="*/ 0 60000 65536"/>
              <a:gd name="T20" fmla="*/ 0 60000 65536"/>
              <a:gd name="T21" fmla="*/ 0 w 44"/>
              <a:gd name="T22" fmla="*/ 0 h 39"/>
              <a:gd name="T23" fmla="*/ 44 w 44"/>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9">
                <a:moveTo>
                  <a:pt x="6" y="39"/>
                </a:moveTo>
                <a:lnTo>
                  <a:pt x="0" y="8"/>
                </a:lnTo>
                <a:lnTo>
                  <a:pt x="33" y="1"/>
                </a:lnTo>
                <a:lnTo>
                  <a:pt x="36" y="0"/>
                </a:lnTo>
                <a:lnTo>
                  <a:pt x="41" y="31"/>
                </a:lnTo>
                <a:lnTo>
                  <a:pt x="44" y="30"/>
                </a:lnTo>
                <a:lnTo>
                  <a:pt x="6" y="39"/>
                </a:lnTo>
                <a:close/>
              </a:path>
            </a:pathLst>
          </a:custGeom>
          <a:solidFill>
            <a:srgbClr val="000000"/>
          </a:solidFill>
          <a:ln w="0">
            <a:solidFill>
              <a:srgbClr val="000000"/>
            </a:solidFill>
            <a:round/>
            <a:headEnd/>
            <a:tailEnd/>
          </a:ln>
        </p:spPr>
        <p:txBody>
          <a:bodyPr/>
          <a:lstStyle/>
          <a:p>
            <a:endParaRPr lang="en-US"/>
          </a:p>
        </p:txBody>
      </p:sp>
      <p:sp>
        <p:nvSpPr>
          <p:cNvPr id="178498" name="Freeform 1344"/>
          <p:cNvSpPr>
            <a:spLocks noChangeAspect="1"/>
          </p:cNvSpPr>
          <p:nvPr/>
        </p:nvSpPr>
        <p:spPr bwMode="auto">
          <a:xfrm>
            <a:off x="8901113" y="3929063"/>
            <a:ext cx="14287" cy="12700"/>
          </a:xfrm>
          <a:custGeom>
            <a:avLst/>
            <a:gdLst>
              <a:gd name="T0" fmla="*/ 2147483647 w 43"/>
              <a:gd name="T1" fmla="*/ 2147483647 h 38"/>
              <a:gd name="T2" fmla="*/ 0 w 43"/>
              <a:gd name="T3" fmla="*/ 2147483647 h 38"/>
              <a:gd name="T4" fmla="*/ 2147483647 w 43"/>
              <a:gd name="T5" fmla="*/ 0 h 38"/>
              <a:gd name="T6" fmla="*/ 2147483647 w 43"/>
              <a:gd name="T7" fmla="*/ 0 h 38"/>
              <a:gd name="T8" fmla="*/ 2147483647 w 43"/>
              <a:gd name="T9" fmla="*/ 2147483647 h 38"/>
              <a:gd name="T10" fmla="*/ 2147483647 w 43"/>
              <a:gd name="T11" fmla="*/ 2147483647 h 38"/>
              <a:gd name="T12" fmla="*/ 2147483647 w 43"/>
              <a:gd name="T13" fmla="*/ 2147483647 h 38"/>
              <a:gd name="T14" fmla="*/ 0 60000 65536"/>
              <a:gd name="T15" fmla="*/ 0 60000 65536"/>
              <a:gd name="T16" fmla="*/ 0 60000 65536"/>
              <a:gd name="T17" fmla="*/ 0 60000 65536"/>
              <a:gd name="T18" fmla="*/ 0 60000 65536"/>
              <a:gd name="T19" fmla="*/ 0 60000 65536"/>
              <a:gd name="T20" fmla="*/ 0 60000 65536"/>
              <a:gd name="T21" fmla="*/ 0 w 43"/>
              <a:gd name="T22" fmla="*/ 0 h 38"/>
              <a:gd name="T23" fmla="*/ 43 w 4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38">
                <a:moveTo>
                  <a:pt x="5" y="38"/>
                </a:moveTo>
                <a:lnTo>
                  <a:pt x="0" y="7"/>
                </a:lnTo>
                <a:lnTo>
                  <a:pt x="39" y="0"/>
                </a:lnTo>
                <a:lnTo>
                  <a:pt x="41" y="0"/>
                </a:lnTo>
                <a:lnTo>
                  <a:pt x="41" y="32"/>
                </a:lnTo>
                <a:lnTo>
                  <a:pt x="43" y="32"/>
                </a:lnTo>
                <a:lnTo>
                  <a:pt x="5" y="38"/>
                </a:lnTo>
                <a:close/>
              </a:path>
            </a:pathLst>
          </a:custGeom>
          <a:solidFill>
            <a:srgbClr val="000000"/>
          </a:solidFill>
          <a:ln w="0">
            <a:solidFill>
              <a:srgbClr val="000000"/>
            </a:solidFill>
            <a:round/>
            <a:headEnd/>
            <a:tailEnd/>
          </a:ln>
        </p:spPr>
        <p:txBody>
          <a:bodyPr/>
          <a:lstStyle/>
          <a:p>
            <a:endParaRPr lang="en-US"/>
          </a:p>
        </p:txBody>
      </p:sp>
      <p:sp>
        <p:nvSpPr>
          <p:cNvPr id="178499" name="Freeform 1345"/>
          <p:cNvSpPr>
            <a:spLocks noChangeAspect="1"/>
          </p:cNvSpPr>
          <p:nvPr/>
        </p:nvSpPr>
        <p:spPr bwMode="auto">
          <a:xfrm>
            <a:off x="8913813" y="3929063"/>
            <a:ext cx="14287" cy="9525"/>
          </a:xfrm>
          <a:custGeom>
            <a:avLst/>
            <a:gdLst>
              <a:gd name="T0" fmla="*/ 0 w 43"/>
              <a:gd name="T1" fmla="*/ 2147483647 h 33"/>
              <a:gd name="T2" fmla="*/ 0 w 43"/>
              <a:gd name="T3" fmla="*/ 2147483647 h 33"/>
              <a:gd name="T4" fmla="*/ 2147483647 w 43"/>
              <a:gd name="T5" fmla="*/ 0 h 33"/>
              <a:gd name="T6" fmla="*/ 2147483647 w 43"/>
              <a:gd name="T7" fmla="*/ 2147483647 h 33"/>
              <a:gd name="T8" fmla="*/ 0 w 43"/>
              <a:gd name="T9" fmla="*/ 2147483647 h 33"/>
              <a:gd name="T10" fmla="*/ 0 60000 65536"/>
              <a:gd name="T11" fmla="*/ 0 60000 65536"/>
              <a:gd name="T12" fmla="*/ 0 60000 65536"/>
              <a:gd name="T13" fmla="*/ 0 60000 65536"/>
              <a:gd name="T14" fmla="*/ 0 60000 65536"/>
              <a:gd name="T15" fmla="*/ 0 w 43"/>
              <a:gd name="T16" fmla="*/ 0 h 33"/>
              <a:gd name="T17" fmla="*/ 43 w 43"/>
              <a:gd name="T18" fmla="*/ 33 h 33"/>
            </a:gdLst>
            <a:ahLst/>
            <a:cxnLst>
              <a:cxn ang="T10">
                <a:pos x="T0" y="T1"/>
              </a:cxn>
              <a:cxn ang="T11">
                <a:pos x="T2" y="T3"/>
              </a:cxn>
              <a:cxn ang="T12">
                <a:pos x="T4" y="T5"/>
              </a:cxn>
              <a:cxn ang="T13">
                <a:pos x="T6" y="T7"/>
              </a:cxn>
              <a:cxn ang="T14">
                <a:pos x="T8" y="T9"/>
              </a:cxn>
            </a:cxnLst>
            <a:rect l="T15" t="T16" r="T17" b="T18"/>
            <a:pathLst>
              <a:path w="43" h="33">
                <a:moveTo>
                  <a:pt x="0" y="33"/>
                </a:moveTo>
                <a:lnTo>
                  <a:pt x="0" y="1"/>
                </a:lnTo>
                <a:lnTo>
                  <a:pt x="43" y="0"/>
                </a:lnTo>
                <a:lnTo>
                  <a:pt x="43" y="31"/>
                </a:lnTo>
                <a:lnTo>
                  <a:pt x="0" y="33"/>
                </a:lnTo>
                <a:close/>
              </a:path>
            </a:pathLst>
          </a:custGeom>
          <a:solidFill>
            <a:srgbClr val="000000"/>
          </a:solidFill>
          <a:ln w="0">
            <a:solidFill>
              <a:srgbClr val="000000"/>
            </a:solidFill>
            <a:round/>
            <a:headEnd/>
            <a:tailEnd/>
          </a:ln>
        </p:spPr>
        <p:txBody>
          <a:bodyPr/>
          <a:lstStyle/>
          <a:p>
            <a:endParaRPr lang="en-US"/>
          </a:p>
        </p:txBody>
      </p:sp>
      <p:sp>
        <p:nvSpPr>
          <p:cNvPr id="178500" name="Freeform 1346"/>
          <p:cNvSpPr>
            <a:spLocks noChangeAspect="1"/>
          </p:cNvSpPr>
          <p:nvPr/>
        </p:nvSpPr>
        <p:spPr bwMode="auto">
          <a:xfrm>
            <a:off x="8928100" y="3929063"/>
            <a:ext cx="6350" cy="9525"/>
          </a:xfrm>
          <a:custGeom>
            <a:avLst/>
            <a:gdLst>
              <a:gd name="T0" fmla="*/ 0 w 15"/>
              <a:gd name="T1" fmla="*/ 0 h 31"/>
              <a:gd name="T2" fmla="*/ 0 w 15"/>
              <a:gd name="T3" fmla="*/ 0 h 31"/>
              <a:gd name="T4" fmla="*/ 2147483647 w 15"/>
              <a:gd name="T5" fmla="*/ 0 h 31"/>
              <a:gd name="T6" fmla="*/ 2147483647 w 15"/>
              <a:gd name="T7" fmla="*/ 2147483647 h 31"/>
              <a:gd name="T8" fmla="*/ 2147483647 w 15"/>
              <a:gd name="T9" fmla="*/ 2147483647 h 31"/>
              <a:gd name="T10" fmla="*/ 2147483647 w 15"/>
              <a:gd name="T11" fmla="*/ 2147483647 h 31"/>
              <a:gd name="T12" fmla="*/ 2147483647 w 15"/>
              <a:gd name="T13" fmla="*/ 2147483647 h 31"/>
              <a:gd name="T14" fmla="*/ 2147483647 w 15"/>
              <a:gd name="T15" fmla="*/ 2147483647 h 31"/>
              <a:gd name="T16" fmla="*/ 2147483647 w 15"/>
              <a:gd name="T17" fmla="*/ 2147483647 h 31"/>
              <a:gd name="T18" fmla="*/ 2147483647 w 15"/>
              <a:gd name="T19" fmla="*/ 2147483647 h 31"/>
              <a:gd name="T20" fmla="*/ 2147483647 w 15"/>
              <a:gd name="T21" fmla="*/ 2147483647 h 31"/>
              <a:gd name="T22" fmla="*/ 2147483647 w 15"/>
              <a:gd name="T23" fmla="*/ 2147483647 h 31"/>
              <a:gd name="T24" fmla="*/ 2147483647 w 15"/>
              <a:gd name="T25" fmla="*/ 2147483647 h 31"/>
              <a:gd name="T26" fmla="*/ 2147483647 w 15"/>
              <a:gd name="T27" fmla="*/ 2147483647 h 31"/>
              <a:gd name="T28" fmla="*/ 2147483647 w 15"/>
              <a:gd name="T29" fmla="*/ 2147483647 h 31"/>
              <a:gd name="T30" fmla="*/ 2147483647 w 15"/>
              <a:gd name="T31" fmla="*/ 2147483647 h 31"/>
              <a:gd name="T32" fmla="*/ 2147483647 w 15"/>
              <a:gd name="T33" fmla="*/ 2147483647 h 31"/>
              <a:gd name="T34" fmla="*/ 2147483647 w 15"/>
              <a:gd name="T35" fmla="*/ 2147483647 h 31"/>
              <a:gd name="T36" fmla="*/ 2147483647 w 15"/>
              <a:gd name="T37" fmla="*/ 2147483647 h 31"/>
              <a:gd name="T38" fmla="*/ 0 w 15"/>
              <a:gd name="T39" fmla="*/ 2147483647 h 31"/>
              <a:gd name="T40" fmla="*/ 0 w 15"/>
              <a:gd name="T41" fmla="*/ 2147483647 h 31"/>
              <a:gd name="T42" fmla="*/ 0 w 15"/>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1"/>
              <a:gd name="T68" fmla="*/ 15 w 15"/>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1">
                <a:moveTo>
                  <a:pt x="0" y="0"/>
                </a:moveTo>
                <a:lnTo>
                  <a:pt x="0" y="0"/>
                </a:lnTo>
                <a:lnTo>
                  <a:pt x="2" y="0"/>
                </a:lnTo>
                <a:lnTo>
                  <a:pt x="5" y="1"/>
                </a:lnTo>
                <a:lnTo>
                  <a:pt x="7" y="2"/>
                </a:lnTo>
                <a:lnTo>
                  <a:pt x="9" y="4"/>
                </a:lnTo>
                <a:lnTo>
                  <a:pt x="11" y="7"/>
                </a:lnTo>
                <a:lnTo>
                  <a:pt x="13" y="9"/>
                </a:lnTo>
                <a:lnTo>
                  <a:pt x="14" y="11"/>
                </a:lnTo>
                <a:lnTo>
                  <a:pt x="15" y="14"/>
                </a:lnTo>
                <a:lnTo>
                  <a:pt x="15" y="16"/>
                </a:lnTo>
                <a:lnTo>
                  <a:pt x="15" y="18"/>
                </a:lnTo>
                <a:lnTo>
                  <a:pt x="14" y="21"/>
                </a:lnTo>
                <a:lnTo>
                  <a:pt x="13" y="23"/>
                </a:lnTo>
                <a:lnTo>
                  <a:pt x="11" y="25"/>
                </a:lnTo>
                <a:lnTo>
                  <a:pt x="9" y="27"/>
                </a:lnTo>
                <a:lnTo>
                  <a:pt x="7" y="29"/>
                </a:lnTo>
                <a:lnTo>
                  <a:pt x="5" y="30"/>
                </a:lnTo>
                <a:lnTo>
                  <a:pt x="2"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78501" name="Freeform 1347"/>
          <p:cNvSpPr>
            <a:spLocks noChangeAspect="1"/>
          </p:cNvSpPr>
          <p:nvPr/>
        </p:nvSpPr>
        <p:spPr bwMode="auto">
          <a:xfrm>
            <a:off x="8924925" y="3929063"/>
            <a:ext cx="1588" cy="9525"/>
          </a:xfrm>
          <a:custGeom>
            <a:avLst/>
            <a:gdLst>
              <a:gd name="T0" fmla="*/ 0 w 1588"/>
              <a:gd name="T1" fmla="*/ 2147483647 h 31"/>
              <a:gd name="T2" fmla="*/ 0 w 1588"/>
              <a:gd name="T3" fmla="*/ 0 h 31"/>
              <a:gd name="T4" fmla="*/ 0 w 1588"/>
              <a:gd name="T5" fmla="*/ 2147483647 h 31"/>
              <a:gd name="T6" fmla="*/ 0 60000 65536"/>
              <a:gd name="T7" fmla="*/ 0 60000 65536"/>
              <a:gd name="T8" fmla="*/ 0 60000 65536"/>
              <a:gd name="T9" fmla="*/ 0 w 1588"/>
              <a:gd name="T10" fmla="*/ 0 h 31"/>
              <a:gd name="T11" fmla="*/ 1588 w 1588"/>
              <a:gd name="T12" fmla="*/ 31 h 31"/>
            </a:gdLst>
            <a:ahLst/>
            <a:cxnLst>
              <a:cxn ang="T6">
                <a:pos x="T0" y="T1"/>
              </a:cxn>
              <a:cxn ang="T7">
                <a:pos x="T2" y="T3"/>
              </a:cxn>
              <a:cxn ang="T8">
                <a:pos x="T4" y="T5"/>
              </a:cxn>
            </a:cxnLst>
            <a:rect l="T9" t="T10" r="T11" b="T12"/>
            <a:pathLst>
              <a:path w="1588" h="31">
                <a:moveTo>
                  <a:pt x="0" y="31"/>
                </a:moveTo>
                <a:lnTo>
                  <a:pt x="0" y="0"/>
                </a:lnTo>
                <a:lnTo>
                  <a:pt x="0" y="31"/>
                </a:lnTo>
                <a:close/>
              </a:path>
            </a:pathLst>
          </a:custGeom>
          <a:solidFill>
            <a:srgbClr val="000000"/>
          </a:solidFill>
          <a:ln w="0">
            <a:solidFill>
              <a:srgbClr val="000000"/>
            </a:solidFill>
            <a:round/>
            <a:headEnd/>
            <a:tailEnd/>
          </a:ln>
        </p:spPr>
        <p:txBody>
          <a:bodyPr/>
          <a:lstStyle/>
          <a:p>
            <a:endParaRPr lang="en-US"/>
          </a:p>
        </p:txBody>
      </p:sp>
      <p:sp>
        <p:nvSpPr>
          <p:cNvPr id="178502" name="Freeform 1348"/>
          <p:cNvSpPr>
            <a:spLocks noChangeAspect="1"/>
          </p:cNvSpPr>
          <p:nvPr/>
        </p:nvSpPr>
        <p:spPr bwMode="auto">
          <a:xfrm>
            <a:off x="8928100" y="3929063"/>
            <a:ext cx="3175" cy="9525"/>
          </a:xfrm>
          <a:custGeom>
            <a:avLst/>
            <a:gdLst>
              <a:gd name="T0" fmla="*/ 2147483647 w 3"/>
              <a:gd name="T1" fmla="*/ 0 h 31"/>
              <a:gd name="T2" fmla="*/ 2147483647 w 3"/>
              <a:gd name="T3" fmla="*/ 2147483647 h 31"/>
              <a:gd name="T4" fmla="*/ 0 w 3"/>
              <a:gd name="T5" fmla="*/ 2147483647 h 31"/>
              <a:gd name="T6" fmla="*/ 0 w 3"/>
              <a:gd name="T7" fmla="*/ 2147483647 h 31"/>
              <a:gd name="T8" fmla="*/ 0 w 3"/>
              <a:gd name="T9" fmla="*/ 0 h 31"/>
              <a:gd name="T10" fmla="*/ 0 w 3"/>
              <a:gd name="T11" fmla="*/ 0 h 31"/>
              <a:gd name="T12" fmla="*/ 2147483647 w 3"/>
              <a:gd name="T13" fmla="*/ 0 h 31"/>
              <a:gd name="T14" fmla="*/ 0 60000 65536"/>
              <a:gd name="T15" fmla="*/ 0 60000 65536"/>
              <a:gd name="T16" fmla="*/ 0 60000 65536"/>
              <a:gd name="T17" fmla="*/ 0 60000 65536"/>
              <a:gd name="T18" fmla="*/ 0 60000 65536"/>
              <a:gd name="T19" fmla="*/ 0 60000 65536"/>
              <a:gd name="T20" fmla="*/ 0 60000 65536"/>
              <a:gd name="T21" fmla="*/ 0 w 3"/>
              <a:gd name="T22" fmla="*/ 0 h 31"/>
              <a:gd name="T23" fmla="*/ 3 w 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1">
                <a:moveTo>
                  <a:pt x="3" y="0"/>
                </a:moveTo>
                <a:lnTo>
                  <a:pt x="3" y="31"/>
                </a:lnTo>
                <a:lnTo>
                  <a:pt x="0" y="31"/>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178503" name="Freeform 1349"/>
          <p:cNvSpPr>
            <a:spLocks noChangeAspect="1"/>
          </p:cNvSpPr>
          <p:nvPr/>
        </p:nvSpPr>
        <p:spPr bwMode="auto">
          <a:xfrm>
            <a:off x="8928100" y="3929063"/>
            <a:ext cx="3175" cy="9525"/>
          </a:xfrm>
          <a:custGeom>
            <a:avLst/>
            <a:gdLst>
              <a:gd name="T0" fmla="*/ 2147483647 w 2"/>
              <a:gd name="T1" fmla="*/ 0 h 31"/>
              <a:gd name="T2" fmla="*/ 2147483647 w 2"/>
              <a:gd name="T3" fmla="*/ 2147483647 h 31"/>
              <a:gd name="T4" fmla="*/ 0 w 2"/>
              <a:gd name="T5" fmla="*/ 2147483647 h 31"/>
              <a:gd name="T6" fmla="*/ 0 w 2"/>
              <a:gd name="T7" fmla="*/ 2147483647 h 31"/>
              <a:gd name="T8" fmla="*/ 0 w 2"/>
              <a:gd name="T9" fmla="*/ 0 h 31"/>
              <a:gd name="T10" fmla="*/ 0 w 2"/>
              <a:gd name="T11" fmla="*/ 0 h 31"/>
              <a:gd name="T12" fmla="*/ 2147483647 w 2"/>
              <a:gd name="T13" fmla="*/ 0 h 31"/>
              <a:gd name="T14" fmla="*/ 0 60000 65536"/>
              <a:gd name="T15" fmla="*/ 0 60000 65536"/>
              <a:gd name="T16" fmla="*/ 0 60000 65536"/>
              <a:gd name="T17" fmla="*/ 0 60000 65536"/>
              <a:gd name="T18" fmla="*/ 0 60000 65536"/>
              <a:gd name="T19" fmla="*/ 0 60000 65536"/>
              <a:gd name="T20" fmla="*/ 0 60000 65536"/>
              <a:gd name="T21" fmla="*/ 0 w 2"/>
              <a:gd name="T22" fmla="*/ 0 h 31"/>
              <a:gd name="T23" fmla="*/ 2 w 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1">
                <a:moveTo>
                  <a:pt x="2" y="0"/>
                </a:moveTo>
                <a:lnTo>
                  <a:pt x="2" y="31"/>
                </a:lnTo>
                <a:lnTo>
                  <a:pt x="0" y="31"/>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78504" name="Freeform 1350"/>
          <p:cNvSpPr>
            <a:spLocks noChangeAspect="1"/>
          </p:cNvSpPr>
          <p:nvPr/>
        </p:nvSpPr>
        <p:spPr bwMode="auto">
          <a:xfrm>
            <a:off x="8928100" y="3929063"/>
            <a:ext cx="3175" cy="9525"/>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78505" name="Freeform 1351"/>
          <p:cNvSpPr>
            <a:spLocks noChangeAspect="1"/>
          </p:cNvSpPr>
          <p:nvPr/>
        </p:nvSpPr>
        <p:spPr bwMode="auto">
          <a:xfrm>
            <a:off x="8926513" y="3929063"/>
            <a:ext cx="1587" cy="9525"/>
          </a:xfrm>
          <a:custGeom>
            <a:avLst/>
            <a:gdLst>
              <a:gd name="T0" fmla="*/ 2147483647 w 2"/>
              <a:gd name="T1" fmla="*/ 0 h 31"/>
              <a:gd name="T2" fmla="*/ 2147483647 w 2"/>
              <a:gd name="T3" fmla="*/ 2147483647 h 31"/>
              <a:gd name="T4" fmla="*/ 0 w 2"/>
              <a:gd name="T5" fmla="*/ 2147483647 h 31"/>
              <a:gd name="T6" fmla="*/ 0 w 2"/>
              <a:gd name="T7" fmla="*/ 2147483647 h 31"/>
              <a:gd name="T8" fmla="*/ 0 w 2"/>
              <a:gd name="T9" fmla="*/ 0 h 31"/>
              <a:gd name="T10" fmla="*/ 0 w 2"/>
              <a:gd name="T11" fmla="*/ 0 h 31"/>
              <a:gd name="T12" fmla="*/ 2147483647 w 2"/>
              <a:gd name="T13" fmla="*/ 0 h 31"/>
              <a:gd name="T14" fmla="*/ 0 60000 65536"/>
              <a:gd name="T15" fmla="*/ 0 60000 65536"/>
              <a:gd name="T16" fmla="*/ 0 60000 65536"/>
              <a:gd name="T17" fmla="*/ 0 60000 65536"/>
              <a:gd name="T18" fmla="*/ 0 60000 65536"/>
              <a:gd name="T19" fmla="*/ 0 60000 65536"/>
              <a:gd name="T20" fmla="*/ 0 60000 65536"/>
              <a:gd name="T21" fmla="*/ 0 w 2"/>
              <a:gd name="T22" fmla="*/ 0 h 31"/>
              <a:gd name="T23" fmla="*/ 2 w 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1">
                <a:moveTo>
                  <a:pt x="2" y="0"/>
                </a:moveTo>
                <a:lnTo>
                  <a:pt x="2" y="31"/>
                </a:lnTo>
                <a:lnTo>
                  <a:pt x="0" y="31"/>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78506" name="Freeform 1352"/>
          <p:cNvSpPr>
            <a:spLocks noChangeAspect="1"/>
          </p:cNvSpPr>
          <p:nvPr/>
        </p:nvSpPr>
        <p:spPr bwMode="auto">
          <a:xfrm>
            <a:off x="8926513" y="3929063"/>
            <a:ext cx="1587" cy="9525"/>
          </a:xfrm>
          <a:custGeom>
            <a:avLst/>
            <a:gdLst>
              <a:gd name="T0" fmla="*/ 2147483647 w 2"/>
              <a:gd name="T1" fmla="*/ 0 h 31"/>
              <a:gd name="T2" fmla="*/ 2147483647 w 2"/>
              <a:gd name="T3" fmla="*/ 2147483647 h 31"/>
              <a:gd name="T4" fmla="*/ 0 w 2"/>
              <a:gd name="T5" fmla="*/ 2147483647 h 31"/>
              <a:gd name="T6" fmla="*/ 0 w 2"/>
              <a:gd name="T7" fmla="*/ 2147483647 h 31"/>
              <a:gd name="T8" fmla="*/ 0 w 2"/>
              <a:gd name="T9" fmla="*/ 0 h 31"/>
              <a:gd name="T10" fmla="*/ 0 w 2"/>
              <a:gd name="T11" fmla="*/ 0 h 31"/>
              <a:gd name="T12" fmla="*/ 2147483647 w 2"/>
              <a:gd name="T13" fmla="*/ 0 h 31"/>
              <a:gd name="T14" fmla="*/ 0 60000 65536"/>
              <a:gd name="T15" fmla="*/ 0 60000 65536"/>
              <a:gd name="T16" fmla="*/ 0 60000 65536"/>
              <a:gd name="T17" fmla="*/ 0 60000 65536"/>
              <a:gd name="T18" fmla="*/ 0 60000 65536"/>
              <a:gd name="T19" fmla="*/ 0 60000 65536"/>
              <a:gd name="T20" fmla="*/ 0 60000 65536"/>
              <a:gd name="T21" fmla="*/ 0 w 2"/>
              <a:gd name="T22" fmla="*/ 0 h 31"/>
              <a:gd name="T23" fmla="*/ 2 w 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1">
                <a:moveTo>
                  <a:pt x="2" y="0"/>
                </a:moveTo>
                <a:lnTo>
                  <a:pt x="2" y="31"/>
                </a:lnTo>
                <a:lnTo>
                  <a:pt x="0" y="31"/>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78507" name="Freeform 1353"/>
          <p:cNvSpPr>
            <a:spLocks noChangeAspect="1"/>
          </p:cNvSpPr>
          <p:nvPr/>
        </p:nvSpPr>
        <p:spPr bwMode="auto">
          <a:xfrm>
            <a:off x="8926513" y="3929063"/>
            <a:ext cx="1587" cy="9525"/>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78508" name="Freeform 1354"/>
          <p:cNvSpPr>
            <a:spLocks noChangeAspect="1"/>
          </p:cNvSpPr>
          <p:nvPr/>
        </p:nvSpPr>
        <p:spPr bwMode="auto">
          <a:xfrm>
            <a:off x="8924925" y="3929063"/>
            <a:ext cx="1588" cy="9525"/>
          </a:xfrm>
          <a:custGeom>
            <a:avLst/>
            <a:gdLst>
              <a:gd name="T0" fmla="*/ 2147483647 w 2"/>
              <a:gd name="T1" fmla="*/ 0 h 31"/>
              <a:gd name="T2" fmla="*/ 2147483647 w 2"/>
              <a:gd name="T3" fmla="*/ 2147483647 h 31"/>
              <a:gd name="T4" fmla="*/ 0 w 2"/>
              <a:gd name="T5" fmla="*/ 2147483647 h 31"/>
              <a:gd name="T6" fmla="*/ 0 w 2"/>
              <a:gd name="T7" fmla="*/ 2147483647 h 31"/>
              <a:gd name="T8" fmla="*/ 0 w 2"/>
              <a:gd name="T9" fmla="*/ 0 h 31"/>
              <a:gd name="T10" fmla="*/ 0 w 2"/>
              <a:gd name="T11" fmla="*/ 0 h 31"/>
              <a:gd name="T12" fmla="*/ 2147483647 w 2"/>
              <a:gd name="T13" fmla="*/ 0 h 31"/>
              <a:gd name="T14" fmla="*/ 0 60000 65536"/>
              <a:gd name="T15" fmla="*/ 0 60000 65536"/>
              <a:gd name="T16" fmla="*/ 0 60000 65536"/>
              <a:gd name="T17" fmla="*/ 0 60000 65536"/>
              <a:gd name="T18" fmla="*/ 0 60000 65536"/>
              <a:gd name="T19" fmla="*/ 0 60000 65536"/>
              <a:gd name="T20" fmla="*/ 0 60000 65536"/>
              <a:gd name="T21" fmla="*/ 0 w 2"/>
              <a:gd name="T22" fmla="*/ 0 h 31"/>
              <a:gd name="T23" fmla="*/ 2 w 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1">
                <a:moveTo>
                  <a:pt x="2" y="0"/>
                </a:moveTo>
                <a:lnTo>
                  <a:pt x="2" y="31"/>
                </a:lnTo>
                <a:lnTo>
                  <a:pt x="0" y="31"/>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78509" name="Rectangle 1355"/>
          <p:cNvSpPr>
            <a:spLocks noChangeAspect="1" noChangeArrowheads="1"/>
          </p:cNvSpPr>
          <p:nvPr/>
        </p:nvSpPr>
        <p:spPr bwMode="auto">
          <a:xfrm>
            <a:off x="8924925" y="3929063"/>
            <a:ext cx="1588" cy="9525"/>
          </a:xfrm>
          <a:prstGeom prst="rect">
            <a:avLst/>
          </a:prstGeom>
          <a:solidFill>
            <a:srgbClr val="000000"/>
          </a:solidFill>
          <a:ln w="0">
            <a:solidFill>
              <a:srgbClr val="000000"/>
            </a:solidFill>
            <a:miter lim="800000"/>
            <a:headEnd/>
            <a:tailEnd/>
          </a:ln>
        </p:spPr>
        <p:txBody>
          <a:bodyPr/>
          <a:lstStyle/>
          <a:p>
            <a:endParaRPr lang="en-US"/>
          </a:p>
        </p:txBody>
      </p:sp>
      <p:sp>
        <p:nvSpPr>
          <p:cNvPr id="178510" name="Freeform 1356"/>
          <p:cNvSpPr>
            <a:spLocks noChangeAspect="1"/>
          </p:cNvSpPr>
          <p:nvPr/>
        </p:nvSpPr>
        <p:spPr bwMode="auto">
          <a:xfrm>
            <a:off x="8809038" y="4065588"/>
            <a:ext cx="1587" cy="11112"/>
          </a:xfrm>
          <a:custGeom>
            <a:avLst/>
            <a:gdLst>
              <a:gd name="T0" fmla="*/ 0 w 8"/>
              <a:gd name="T1" fmla="*/ 2147483647 h 29"/>
              <a:gd name="T2" fmla="*/ 2147483647 w 8"/>
              <a:gd name="T3" fmla="*/ 0 h 29"/>
              <a:gd name="T4" fmla="*/ 0 w 8"/>
              <a:gd name="T5" fmla="*/ 2147483647 h 29"/>
              <a:gd name="T6" fmla="*/ 0 60000 65536"/>
              <a:gd name="T7" fmla="*/ 0 60000 65536"/>
              <a:gd name="T8" fmla="*/ 0 60000 65536"/>
              <a:gd name="T9" fmla="*/ 0 w 8"/>
              <a:gd name="T10" fmla="*/ 0 h 29"/>
              <a:gd name="T11" fmla="*/ 8 w 8"/>
              <a:gd name="T12" fmla="*/ 29 h 29"/>
            </a:gdLst>
            <a:ahLst/>
            <a:cxnLst>
              <a:cxn ang="T6">
                <a:pos x="T0" y="T1"/>
              </a:cxn>
              <a:cxn ang="T7">
                <a:pos x="T2" y="T3"/>
              </a:cxn>
              <a:cxn ang="T8">
                <a:pos x="T4" y="T5"/>
              </a:cxn>
            </a:cxnLst>
            <a:rect l="T9" t="T10" r="T11" b="T12"/>
            <a:pathLst>
              <a:path w="8" h="29">
                <a:moveTo>
                  <a:pt x="0" y="29"/>
                </a:moveTo>
                <a:lnTo>
                  <a:pt x="8" y="0"/>
                </a:lnTo>
                <a:lnTo>
                  <a:pt x="0" y="29"/>
                </a:lnTo>
                <a:close/>
              </a:path>
            </a:pathLst>
          </a:custGeom>
          <a:solidFill>
            <a:srgbClr val="000000"/>
          </a:solidFill>
          <a:ln w="0">
            <a:solidFill>
              <a:srgbClr val="000000"/>
            </a:solidFill>
            <a:round/>
            <a:headEnd/>
            <a:tailEnd/>
          </a:ln>
        </p:spPr>
        <p:txBody>
          <a:bodyPr/>
          <a:lstStyle/>
          <a:p>
            <a:endParaRPr lang="en-US"/>
          </a:p>
        </p:txBody>
      </p:sp>
      <p:sp>
        <p:nvSpPr>
          <p:cNvPr id="178511" name="Freeform 1357"/>
          <p:cNvSpPr>
            <a:spLocks noChangeAspect="1"/>
          </p:cNvSpPr>
          <p:nvPr/>
        </p:nvSpPr>
        <p:spPr bwMode="auto">
          <a:xfrm>
            <a:off x="8901113" y="4103688"/>
            <a:ext cx="7937" cy="7937"/>
          </a:xfrm>
          <a:custGeom>
            <a:avLst/>
            <a:gdLst>
              <a:gd name="T0" fmla="*/ 2147483647 w 25"/>
              <a:gd name="T1" fmla="*/ 0 h 28"/>
              <a:gd name="T2" fmla="*/ 2147483647 w 25"/>
              <a:gd name="T3" fmla="*/ 0 h 28"/>
              <a:gd name="T4" fmla="*/ 2147483647 w 25"/>
              <a:gd name="T5" fmla="*/ 2147483647 h 28"/>
              <a:gd name="T6" fmla="*/ 2147483647 w 25"/>
              <a:gd name="T7" fmla="*/ 2147483647 h 28"/>
              <a:gd name="T8" fmla="*/ 2147483647 w 25"/>
              <a:gd name="T9" fmla="*/ 2147483647 h 28"/>
              <a:gd name="T10" fmla="*/ 2147483647 w 25"/>
              <a:gd name="T11" fmla="*/ 2147483647 h 28"/>
              <a:gd name="T12" fmla="*/ 2147483647 w 25"/>
              <a:gd name="T13" fmla="*/ 2147483647 h 28"/>
              <a:gd name="T14" fmla="*/ 2147483647 w 25"/>
              <a:gd name="T15" fmla="*/ 2147483647 h 28"/>
              <a:gd name="T16" fmla="*/ 2147483647 w 25"/>
              <a:gd name="T17" fmla="*/ 2147483647 h 28"/>
              <a:gd name="T18" fmla="*/ 2147483647 w 25"/>
              <a:gd name="T19" fmla="*/ 2147483647 h 28"/>
              <a:gd name="T20" fmla="*/ 2147483647 w 25"/>
              <a:gd name="T21" fmla="*/ 2147483647 h 28"/>
              <a:gd name="T22" fmla="*/ 2147483647 w 25"/>
              <a:gd name="T23" fmla="*/ 2147483647 h 28"/>
              <a:gd name="T24" fmla="*/ 2147483647 w 25"/>
              <a:gd name="T25" fmla="*/ 2147483647 h 28"/>
              <a:gd name="T26" fmla="*/ 2147483647 w 25"/>
              <a:gd name="T27" fmla="*/ 2147483647 h 28"/>
              <a:gd name="T28" fmla="*/ 2147483647 w 25"/>
              <a:gd name="T29" fmla="*/ 2147483647 h 28"/>
              <a:gd name="T30" fmla="*/ 2147483647 w 25"/>
              <a:gd name="T31" fmla="*/ 2147483647 h 28"/>
              <a:gd name="T32" fmla="*/ 2147483647 w 25"/>
              <a:gd name="T33" fmla="*/ 2147483647 h 28"/>
              <a:gd name="T34" fmla="*/ 2147483647 w 25"/>
              <a:gd name="T35" fmla="*/ 2147483647 h 28"/>
              <a:gd name="T36" fmla="*/ 2147483647 w 25"/>
              <a:gd name="T37" fmla="*/ 2147483647 h 28"/>
              <a:gd name="T38" fmla="*/ 0 w 25"/>
              <a:gd name="T39" fmla="*/ 2147483647 h 28"/>
              <a:gd name="T40" fmla="*/ 0 w 25"/>
              <a:gd name="T41" fmla="*/ 2147483647 h 28"/>
              <a:gd name="T42" fmla="*/ 2147483647 w 25"/>
              <a:gd name="T43" fmla="*/ 0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
              <a:gd name="T67" fmla="*/ 0 h 28"/>
              <a:gd name="T68" fmla="*/ 25 w 25"/>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 h="28">
                <a:moveTo>
                  <a:pt x="18" y="0"/>
                </a:moveTo>
                <a:lnTo>
                  <a:pt x="18" y="0"/>
                </a:lnTo>
                <a:lnTo>
                  <a:pt x="20" y="2"/>
                </a:lnTo>
                <a:lnTo>
                  <a:pt x="22" y="4"/>
                </a:lnTo>
                <a:lnTo>
                  <a:pt x="23" y="7"/>
                </a:lnTo>
                <a:lnTo>
                  <a:pt x="25" y="9"/>
                </a:lnTo>
                <a:lnTo>
                  <a:pt x="25" y="12"/>
                </a:lnTo>
                <a:lnTo>
                  <a:pt x="25" y="14"/>
                </a:lnTo>
                <a:lnTo>
                  <a:pt x="23" y="16"/>
                </a:lnTo>
                <a:lnTo>
                  <a:pt x="22" y="19"/>
                </a:lnTo>
                <a:lnTo>
                  <a:pt x="21" y="22"/>
                </a:lnTo>
                <a:lnTo>
                  <a:pt x="19" y="24"/>
                </a:lnTo>
                <a:lnTo>
                  <a:pt x="17" y="26"/>
                </a:lnTo>
                <a:lnTo>
                  <a:pt x="14" y="27"/>
                </a:lnTo>
                <a:lnTo>
                  <a:pt x="12" y="28"/>
                </a:lnTo>
                <a:lnTo>
                  <a:pt x="9" y="28"/>
                </a:lnTo>
                <a:lnTo>
                  <a:pt x="7" y="28"/>
                </a:lnTo>
                <a:lnTo>
                  <a:pt x="5" y="27"/>
                </a:lnTo>
                <a:lnTo>
                  <a:pt x="2" y="26"/>
                </a:lnTo>
                <a:lnTo>
                  <a:pt x="0" y="25"/>
                </a:lnTo>
                <a:lnTo>
                  <a:pt x="18" y="0"/>
                </a:lnTo>
                <a:close/>
              </a:path>
            </a:pathLst>
          </a:custGeom>
          <a:solidFill>
            <a:srgbClr val="000000"/>
          </a:solidFill>
          <a:ln w="0">
            <a:solidFill>
              <a:srgbClr val="000000"/>
            </a:solidFill>
            <a:round/>
            <a:headEnd/>
            <a:tailEnd/>
          </a:ln>
        </p:spPr>
        <p:txBody>
          <a:bodyPr/>
          <a:lstStyle/>
          <a:p>
            <a:endParaRPr lang="en-US"/>
          </a:p>
        </p:txBody>
      </p:sp>
      <p:sp>
        <p:nvSpPr>
          <p:cNvPr id="178512" name="Freeform 1358"/>
          <p:cNvSpPr>
            <a:spLocks noChangeAspect="1"/>
          </p:cNvSpPr>
          <p:nvPr/>
        </p:nvSpPr>
        <p:spPr bwMode="auto">
          <a:xfrm>
            <a:off x="8809038" y="4065588"/>
            <a:ext cx="14287" cy="12700"/>
          </a:xfrm>
          <a:custGeom>
            <a:avLst/>
            <a:gdLst>
              <a:gd name="T0" fmla="*/ 0 w 37"/>
              <a:gd name="T1" fmla="*/ 2147483647 h 38"/>
              <a:gd name="T2" fmla="*/ 2147483647 w 37"/>
              <a:gd name="T3" fmla="*/ 0 h 38"/>
              <a:gd name="T4" fmla="*/ 2147483647 w 37"/>
              <a:gd name="T5" fmla="*/ 2147483647 h 38"/>
              <a:gd name="T6" fmla="*/ 2147483647 w 37"/>
              <a:gd name="T7" fmla="*/ 2147483647 h 38"/>
              <a:gd name="T8" fmla="*/ 2147483647 w 37"/>
              <a:gd name="T9" fmla="*/ 2147483647 h 38"/>
              <a:gd name="T10" fmla="*/ 2147483647 w 37"/>
              <a:gd name="T11" fmla="*/ 2147483647 h 38"/>
              <a:gd name="T12" fmla="*/ 0 w 37"/>
              <a:gd name="T13" fmla="*/ 2147483647 h 38"/>
              <a:gd name="T14" fmla="*/ 0 60000 65536"/>
              <a:gd name="T15" fmla="*/ 0 60000 65536"/>
              <a:gd name="T16" fmla="*/ 0 60000 65536"/>
              <a:gd name="T17" fmla="*/ 0 60000 65536"/>
              <a:gd name="T18" fmla="*/ 0 60000 65536"/>
              <a:gd name="T19" fmla="*/ 0 60000 65536"/>
              <a:gd name="T20" fmla="*/ 0 60000 65536"/>
              <a:gd name="T21" fmla="*/ 0 w 37"/>
              <a:gd name="T22" fmla="*/ 0 h 38"/>
              <a:gd name="T23" fmla="*/ 37 w 37"/>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8">
                <a:moveTo>
                  <a:pt x="0" y="29"/>
                </a:moveTo>
                <a:lnTo>
                  <a:pt x="8" y="0"/>
                </a:lnTo>
                <a:lnTo>
                  <a:pt x="37" y="9"/>
                </a:lnTo>
                <a:lnTo>
                  <a:pt x="29" y="38"/>
                </a:lnTo>
                <a:lnTo>
                  <a:pt x="0" y="29"/>
                </a:lnTo>
                <a:close/>
              </a:path>
            </a:pathLst>
          </a:custGeom>
          <a:solidFill>
            <a:srgbClr val="000000"/>
          </a:solidFill>
          <a:ln w="0">
            <a:solidFill>
              <a:srgbClr val="000000"/>
            </a:solidFill>
            <a:round/>
            <a:headEnd/>
            <a:tailEnd/>
          </a:ln>
        </p:spPr>
        <p:txBody>
          <a:bodyPr/>
          <a:lstStyle/>
          <a:p>
            <a:endParaRPr lang="en-US"/>
          </a:p>
        </p:txBody>
      </p:sp>
      <p:sp>
        <p:nvSpPr>
          <p:cNvPr id="178513" name="Freeform 1359"/>
          <p:cNvSpPr>
            <a:spLocks noChangeAspect="1"/>
          </p:cNvSpPr>
          <p:nvPr/>
        </p:nvSpPr>
        <p:spPr bwMode="auto">
          <a:xfrm>
            <a:off x="8820150" y="4070350"/>
            <a:ext cx="15875" cy="14288"/>
          </a:xfrm>
          <a:custGeom>
            <a:avLst/>
            <a:gdLst>
              <a:gd name="T0" fmla="*/ 0 w 49"/>
              <a:gd name="T1" fmla="*/ 2147483647 h 44"/>
              <a:gd name="T2" fmla="*/ 2147483647 w 49"/>
              <a:gd name="T3" fmla="*/ 0 h 44"/>
              <a:gd name="T4" fmla="*/ 2147483647 w 49"/>
              <a:gd name="T5" fmla="*/ 2147483647 h 44"/>
              <a:gd name="T6" fmla="*/ 2147483647 w 49"/>
              <a:gd name="T7" fmla="*/ 2147483647 h 44"/>
              <a:gd name="T8" fmla="*/ 2147483647 w 49"/>
              <a:gd name="T9" fmla="*/ 2147483647 h 44"/>
              <a:gd name="T10" fmla="*/ 2147483647 w 49"/>
              <a:gd name="T11" fmla="*/ 2147483647 h 44"/>
              <a:gd name="T12" fmla="*/ 0 w 49"/>
              <a:gd name="T13" fmla="*/ 2147483647 h 44"/>
              <a:gd name="T14" fmla="*/ 0 60000 65536"/>
              <a:gd name="T15" fmla="*/ 0 60000 65536"/>
              <a:gd name="T16" fmla="*/ 0 60000 65536"/>
              <a:gd name="T17" fmla="*/ 0 60000 65536"/>
              <a:gd name="T18" fmla="*/ 0 60000 65536"/>
              <a:gd name="T19" fmla="*/ 0 60000 65536"/>
              <a:gd name="T20" fmla="*/ 0 60000 65536"/>
              <a:gd name="T21" fmla="*/ 0 w 49"/>
              <a:gd name="T22" fmla="*/ 0 h 44"/>
              <a:gd name="T23" fmla="*/ 49 w 49"/>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44">
                <a:moveTo>
                  <a:pt x="0" y="29"/>
                </a:moveTo>
                <a:lnTo>
                  <a:pt x="8" y="0"/>
                </a:lnTo>
                <a:lnTo>
                  <a:pt x="28" y="6"/>
                </a:lnTo>
                <a:lnTo>
                  <a:pt x="41" y="10"/>
                </a:lnTo>
                <a:lnTo>
                  <a:pt x="35" y="41"/>
                </a:lnTo>
                <a:lnTo>
                  <a:pt x="49" y="44"/>
                </a:lnTo>
                <a:lnTo>
                  <a:pt x="0" y="29"/>
                </a:lnTo>
                <a:close/>
              </a:path>
            </a:pathLst>
          </a:custGeom>
          <a:solidFill>
            <a:srgbClr val="000000"/>
          </a:solidFill>
          <a:ln w="0">
            <a:solidFill>
              <a:srgbClr val="000000"/>
            </a:solidFill>
            <a:round/>
            <a:headEnd/>
            <a:tailEnd/>
          </a:ln>
        </p:spPr>
        <p:txBody>
          <a:bodyPr/>
          <a:lstStyle/>
          <a:p>
            <a:endParaRPr lang="en-US"/>
          </a:p>
        </p:txBody>
      </p:sp>
      <p:sp>
        <p:nvSpPr>
          <p:cNvPr id="178514" name="Freeform 1360"/>
          <p:cNvSpPr>
            <a:spLocks noChangeAspect="1"/>
          </p:cNvSpPr>
          <p:nvPr/>
        </p:nvSpPr>
        <p:spPr bwMode="auto">
          <a:xfrm>
            <a:off x="8832850" y="4071938"/>
            <a:ext cx="17463" cy="15875"/>
          </a:xfrm>
          <a:custGeom>
            <a:avLst/>
            <a:gdLst>
              <a:gd name="T0" fmla="*/ 0 w 56"/>
              <a:gd name="T1" fmla="*/ 2147483647 h 44"/>
              <a:gd name="T2" fmla="*/ 2147483647 w 56"/>
              <a:gd name="T3" fmla="*/ 0 h 44"/>
              <a:gd name="T4" fmla="*/ 2147483647 w 56"/>
              <a:gd name="T5" fmla="*/ 2147483647 h 44"/>
              <a:gd name="T6" fmla="*/ 2147483647 w 56"/>
              <a:gd name="T7" fmla="*/ 2147483647 h 44"/>
              <a:gd name="T8" fmla="*/ 2147483647 w 56"/>
              <a:gd name="T9" fmla="*/ 2147483647 h 44"/>
              <a:gd name="T10" fmla="*/ 2147483647 w 56"/>
              <a:gd name="T11" fmla="*/ 2147483647 h 44"/>
              <a:gd name="T12" fmla="*/ 0 w 56"/>
              <a:gd name="T13" fmla="*/ 2147483647 h 44"/>
              <a:gd name="T14" fmla="*/ 0 60000 65536"/>
              <a:gd name="T15" fmla="*/ 0 60000 65536"/>
              <a:gd name="T16" fmla="*/ 0 60000 65536"/>
              <a:gd name="T17" fmla="*/ 0 60000 65536"/>
              <a:gd name="T18" fmla="*/ 0 60000 65536"/>
              <a:gd name="T19" fmla="*/ 0 60000 65536"/>
              <a:gd name="T20" fmla="*/ 0 60000 65536"/>
              <a:gd name="T21" fmla="*/ 0 w 56"/>
              <a:gd name="T22" fmla="*/ 0 h 44"/>
              <a:gd name="T23" fmla="*/ 56 w 56"/>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44">
                <a:moveTo>
                  <a:pt x="0" y="31"/>
                </a:moveTo>
                <a:lnTo>
                  <a:pt x="6" y="0"/>
                </a:lnTo>
                <a:lnTo>
                  <a:pt x="25" y="4"/>
                </a:lnTo>
                <a:lnTo>
                  <a:pt x="45" y="10"/>
                </a:lnTo>
                <a:lnTo>
                  <a:pt x="36" y="39"/>
                </a:lnTo>
                <a:lnTo>
                  <a:pt x="56" y="44"/>
                </a:lnTo>
                <a:lnTo>
                  <a:pt x="0" y="31"/>
                </a:lnTo>
                <a:close/>
              </a:path>
            </a:pathLst>
          </a:custGeom>
          <a:solidFill>
            <a:srgbClr val="000000"/>
          </a:solidFill>
          <a:ln w="0">
            <a:solidFill>
              <a:srgbClr val="000000"/>
            </a:solidFill>
            <a:round/>
            <a:headEnd/>
            <a:tailEnd/>
          </a:ln>
        </p:spPr>
        <p:txBody>
          <a:bodyPr/>
          <a:lstStyle/>
          <a:p>
            <a:endParaRPr lang="en-US"/>
          </a:p>
        </p:txBody>
      </p:sp>
      <p:sp>
        <p:nvSpPr>
          <p:cNvPr id="178515" name="Freeform 1361"/>
          <p:cNvSpPr>
            <a:spLocks noChangeAspect="1"/>
          </p:cNvSpPr>
          <p:nvPr/>
        </p:nvSpPr>
        <p:spPr bwMode="auto">
          <a:xfrm>
            <a:off x="8843963" y="4076700"/>
            <a:ext cx="17462" cy="14288"/>
          </a:xfrm>
          <a:custGeom>
            <a:avLst/>
            <a:gdLst>
              <a:gd name="T0" fmla="*/ 0 w 48"/>
              <a:gd name="T1" fmla="*/ 2147483647 h 40"/>
              <a:gd name="T2" fmla="*/ 2147483647 w 48"/>
              <a:gd name="T3" fmla="*/ 0 h 40"/>
              <a:gd name="T4" fmla="*/ 2147483647 w 48"/>
              <a:gd name="T5" fmla="*/ 2147483647 h 40"/>
              <a:gd name="T6" fmla="*/ 2147483647 w 48"/>
              <a:gd name="T7" fmla="*/ 2147483647 h 40"/>
              <a:gd name="T8" fmla="*/ 2147483647 w 48"/>
              <a:gd name="T9" fmla="*/ 2147483647 h 40"/>
              <a:gd name="T10" fmla="*/ 2147483647 w 48"/>
              <a:gd name="T11" fmla="*/ 2147483647 h 40"/>
              <a:gd name="T12" fmla="*/ 0 w 48"/>
              <a:gd name="T13" fmla="*/ 2147483647 h 40"/>
              <a:gd name="T14" fmla="*/ 0 60000 65536"/>
              <a:gd name="T15" fmla="*/ 0 60000 65536"/>
              <a:gd name="T16" fmla="*/ 0 60000 65536"/>
              <a:gd name="T17" fmla="*/ 0 60000 65536"/>
              <a:gd name="T18" fmla="*/ 0 60000 65536"/>
              <a:gd name="T19" fmla="*/ 0 60000 65536"/>
              <a:gd name="T20" fmla="*/ 0 60000 65536"/>
              <a:gd name="T21" fmla="*/ 0 w 48"/>
              <a:gd name="T22" fmla="*/ 0 h 40"/>
              <a:gd name="T23" fmla="*/ 48 w 48"/>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0">
                <a:moveTo>
                  <a:pt x="0" y="29"/>
                </a:moveTo>
                <a:lnTo>
                  <a:pt x="9" y="0"/>
                </a:lnTo>
                <a:lnTo>
                  <a:pt x="48" y="11"/>
                </a:lnTo>
                <a:lnTo>
                  <a:pt x="40" y="40"/>
                </a:lnTo>
                <a:lnTo>
                  <a:pt x="0" y="29"/>
                </a:lnTo>
                <a:close/>
              </a:path>
            </a:pathLst>
          </a:custGeom>
          <a:solidFill>
            <a:srgbClr val="000000"/>
          </a:solidFill>
          <a:ln w="0">
            <a:solidFill>
              <a:srgbClr val="000000"/>
            </a:solidFill>
            <a:round/>
            <a:headEnd/>
            <a:tailEnd/>
          </a:ln>
        </p:spPr>
        <p:txBody>
          <a:bodyPr/>
          <a:lstStyle/>
          <a:p>
            <a:endParaRPr lang="en-US"/>
          </a:p>
        </p:txBody>
      </p:sp>
      <p:sp>
        <p:nvSpPr>
          <p:cNvPr id="178516" name="Freeform 1362"/>
          <p:cNvSpPr>
            <a:spLocks noChangeAspect="1"/>
          </p:cNvSpPr>
          <p:nvPr/>
        </p:nvSpPr>
        <p:spPr bwMode="auto">
          <a:xfrm>
            <a:off x="8858250" y="4079875"/>
            <a:ext cx="17463" cy="14288"/>
          </a:xfrm>
          <a:custGeom>
            <a:avLst/>
            <a:gdLst>
              <a:gd name="T0" fmla="*/ 0 w 50"/>
              <a:gd name="T1" fmla="*/ 2147483647 h 41"/>
              <a:gd name="T2" fmla="*/ 2147483647 w 50"/>
              <a:gd name="T3" fmla="*/ 0 h 41"/>
              <a:gd name="T4" fmla="*/ 2147483647 w 50"/>
              <a:gd name="T5" fmla="*/ 2147483647 h 41"/>
              <a:gd name="T6" fmla="*/ 2147483647 w 50"/>
              <a:gd name="T7" fmla="*/ 2147483647 h 41"/>
              <a:gd name="T8" fmla="*/ 2147483647 w 50"/>
              <a:gd name="T9" fmla="*/ 2147483647 h 41"/>
              <a:gd name="T10" fmla="*/ 2147483647 w 50"/>
              <a:gd name="T11" fmla="*/ 2147483647 h 41"/>
              <a:gd name="T12" fmla="*/ 0 w 50"/>
              <a:gd name="T13" fmla="*/ 2147483647 h 41"/>
              <a:gd name="T14" fmla="*/ 0 60000 65536"/>
              <a:gd name="T15" fmla="*/ 0 60000 65536"/>
              <a:gd name="T16" fmla="*/ 0 60000 65536"/>
              <a:gd name="T17" fmla="*/ 0 60000 65536"/>
              <a:gd name="T18" fmla="*/ 0 60000 65536"/>
              <a:gd name="T19" fmla="*/ 0 60000 65536"/>
              <a:gd name="T20" fmla="*/ 0 60000 65536"/>
              <a:gd name="T21" fmla="*/ 0 w 50"/>
              <a:gd name="T22" fmla="*/ 0 h 41"/>
              <a:gd name="T23" fmla="*/ 50 w 50"/>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41">
                <a:moveTo>
                  <a:pt x="0" y="29"/>
                </a:moveTo>
                <a:lnTo>
                  <a:pt x="8" y="0"/>
                </a:lnTo>
                <a:lnTo>
                  <a:pt x="50" y="13"/>
                </a:lnTo>
                <a:lnTo>
                  <a:pt x="47" y="12"/>
                </a:lnTo>
                <a:lnTo>
                  <a:pt x="36" y="41"/>
                </a:lnTo>
                <a:lnTo>
                  <a:pt x="33" y="40"/>
                </a:lnTo>
                <a:lnTo>
                  <a:pt x="0" y="29"/>
                </a:lnTo>
                <a:close/>
              </a:path>
            </a:pathLst>
          </a:custGeom>
          <a:solidFill>
            <a:srgbClr val="000000"/>
          </a:solidFill>
          <a:ln w="0">
            <a:solidFill>
              <a:srgbClr val="000000"/>
            </a:solidFill>
            <a:round/>
            <a:headEnd/>
            <a:tailEnd/>
          </a:ln>
        </p:spPr>
        <p:txBody>
          <a:bodyPr/>
          <a:lstStyle/>
          <a:p>
            <a:endParaRPr lang="en-US"/>
          </a:p>
        </p:txBody>
      </p:sp>
      <p:sp>
        <p:nvSpPr>
          <p:cNvPr id="178517" name="Freeform 1363"/>
          <p:cNvSpPr>
            <a:spLocks noChangeAspect="1"/>
          </p:cNvSpPr>
          <p:nvPr/>
        </p:nvSpPr>
        <p:spPr bwMode="auto">
          <a:xfrm>
            <a:off x="8869363" y="4084638"/>
            <a:ext cx="20637" cy="14287"/>
          </a:xfrm>
          <a:custGeom>
            <a:avLst/>
            <a:gdLst>
              <a:gd name="T0" fmla="*/ 0 w 49"/>
              <a:gd name="T1" fmla="*/ 2147483647 h 43"/>
              <a:gd name="T2" fmla="*/ 2147483647 w 49"/>
              <a:gd name="T3" fmla="*/ 0 h 43"/>
              <a:gd name="T4" fmla="*/ 2147483647 w 49"/>
              <a:gd name="T5" fmla="*/ 2147483647 h 43"/>
              <a:gd name="T6" fmla="*/ 2147483647 w 49"/>
              <a:gd name="T7" fmla="*/ 2147483647 h 43"/>
              <a:gd name="T8" fmla="*/ 2147483647 w 49"/>
              <a:gd name="T9" fmla="*/ 2147483647 h 43"/>
              <a:gd name="T10" fmla="*/ 2147483647 w 49"/>
              <a:gd name="T11" fmla="*/ 2147483647 h 43"/>
              <a:gd name="T12" fmla="*/ 0 w 49"/>
              <a:gd name="T13" fmla="*/ 2147483647 h 43"/>
              <a:gd name="T14" fmla="*/ 0 60000 65536"/>
              <a:gd name="T15" fmla="*/ 0 60000 65536"/>
              <a:gd name="T16" fmla="*/ 0 60000 65536"/>
              <a:gd name="T17" fmla="*/ 0 60000 65536"/>
              <a:gd name="T18" fmla="*/ 0 60000 65536"/>
              <a:gd name="T19" fmla="*/ 0 60000 65536"/>
              <a:gd name="T20" fmla="*/ 0 60000 65536"/>
              <a:gd name="T21" fmla="*/ 0 w 49"/>
              <a:gd name="T22" fmla="*/ 0 h 43"/>
              <a:gd name="T23" fmla="*/ 49 w 49"/>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43">
                <a:moveTo>
                  <a:pt x="0" y="29"/>
                </a:moveTo>
                <a:lnTo>
                  <a:pt x="11" y="0"/>
                </a:lnTo>
                <a:lnTo>
                  <a:pt x="48" y="14"/>
                </a:lnTo>
                <a:lnTo>
                  <a:pt x="49" y="15"/>
                </a:lnTo>
                <a:lnTo>
                  <a:pt x="35" y="42"/>
                </a:lnTo>
                <a:lnTo>
                  <a:pt x="37" y="43"/>
                </a:lnTo>
                <a:lnTo>
                  <a:pt x="0" y="29"/>
                </a:lnTo>
                <a:close/>
              </a:path>
            </a:pathLst>
          </a:custGeom>
          <a:solidFill>
            <a:srgbClr val="000000"/>
          </a:solidFill>
          <a:ln w="0">
            <a:solidFill>
              <a:srgbClr val="000000"/>
            </a:solidFill>
            <a:round/>
            <a:headEnd/>
            <a:tailEnd/>
          </a:ln>
        </p:spPr>
        <p:txBody>
          <a:bodyPr/>
          <a:lstStyle/>
          <a:p>
            <a:endParaRPr lang="en-US"/>
          </a:p>
        </p:txBody>
      </p:sp>
      <p:sp>
        <p:nvSpPr>
          <p:cNvPr id="178518" name="Freeform 1364"/>
          <p:cNvSpPr>
            <a:spLocks noChangeAspect="1"/>
          </p:cNvSpPr>
          <p:nvPr/>
        </p:nvSpPr>
        <p:spPr bwMode="auto">
          <a:xfrm>
            <a:off x="8882063" y="4087813"/>
            <a:ext cx="17462" cy="15875"/>
          </a:xfrm>
          <a:custGeom>
            <a:avLst/>
            <a:gdLst>
              <a:gd name="T0" fmla="*/ 0 w 47"/>
              <a:gd name="T1" fmla="*/ 2147483647 h 43"/>
              <a:gd name="T2" fmla="*/ 2147483647 w 47"/>
              <a:gd name="T3" fmla="*/ 0 h 43"/>
              <a:gd name="T4" fmla="*/ 2147483647 w 47"/>
              <a:gd name="T5" fmla="*/ 2147483647 h 43"/>
              <a:gd name="T6" fmla="*/ 2147483647 w 47"/>
              <a:gd name="T7" fmla="*/ 2147483647 h 43"/>
              <a:gd name="T8" fmla="*/ 2147483647 w 47"/>
              <a:gd name="T9" fmla="*/ 2147483647 h 43"/>
              <a:gd name="T10" fmla="*/ 2147483647 w 47"/>
              <a:gd name="T11" fmla="*/ 2147483647 h 43"/>
              <a:gd name="T12" fmla="*/ 0 w 47"/>
              <a:gd name="T13" fmla="*/ 2147483647 h 43"/>
              <a:gd name="T14" fmla="*/ 0 60000 65536"/>
              <a:gd name="T15" fmla="*/ 0 60000 65536"/>
              <a:gd name="T16" fmla="*/ 0 60000 65536"/>
              <a:gd name="T17" fmla="*/ 0 60000 65536"/>
              <a:gd name="T18" fmla="*/ 0 60000 65536"/>
              <a:gd name="T19" fmla="*/ 0 60000 65536"/>
              <a:gd name="T20" fmla="*/ 0 60000 65536"/>
              <a:gd name="T21" fmla="*/ 0 w 47"/>
              <a:gd name="T22" fmla="*/ 0 h 43"/>
              <a:gd name="T23" fmla="*/ 47 w 47"/>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43">
                <a:moveTo>
                  <a:pt x="0" y="27"/>
                </a:moveTo>
                <a:lnTo>
                  <a:pt x="14" y="0"/>
                </a:lnTo>
                <a:lnTo>
                  <a:pt x="47" y="18"/>
                </a:lnTo>
                <a:lnTo>
                  <a:pt x="29" y="43"/>
                </a:lnTo>
                <a:lnTo>
                  <a:pt x="0" y="27"/>
                </a:lnTo>
                <a:close/>
              </a:path>
            </a:pathLst>
          </a:custGeom>
          <a:solidFill>
            <a:srgbClr val="000000"/>
          </a:solidFill>
          <a:ln w="0">
            <a:solidFill>
              <a:srgbClr val="000000"/>
            </a:solidFill>
            <a:round/>
            <a:headEnd/>
            <a:tailEnd/>
          </a:ln>
        </p:spPr>
        <p:txBody>
          <a:bodyPr/>
          <a:lstStyle/>
          <a:p>
            <a:endParaRPr lang="en-US"/>
          </a:p>
        </p:txBody>
      </p:sp>
      <p:sp>
        <p:nvSpPr>
          <p:cNvPr id="178519" name="Freeform 1365"/>
          <p:cNvSpPr>
            <a:spLocks noChangeAspect="1"/>
          </p:cNvSpPr>
          <p:nvPr/>
        </p:nvSpPr>
        <p:spPr bwMode="auto">
          <a:xfrm>
            <a:off x="8893175" y="4095750"/>
            <a:ext cx="14288" cy="15875"/>
          </a:xfrm>
          <a:custGeom>
            <a:avLst/>
            <a:gdLst>
              <a:gd name="T0" fmla="*/ 0 w 44"/>
              <a:gd name="T1" fmla="*/ 2147483647 h 46"/>
              <a:gd name="T2" fmla="*/ 2147483647 w 44"/>
              <a:gd name="T3" fmla="*/ 0 h 46"/>
              <a:gd name="T4" fmla="*/ 2147483647 w 44"/>
              <a:gd name="T5" fmla="*/ 2147483647 h 46"/>
              <a:gd name="T6" fmla="*/ 2147483647 w 44"/>
              <a:gd name="T7" fmla="*/ 2147483647 h 46"/>
              <a:gd name="T8" fmla="*/ 0 w 44"/>
              <a:gd name="T9" fmla="*/ 2147483647 h 46"/>
              <a:gd name="T10" fmla="*/ 0 60000 65536"/>
              <a:gd name="T11" fmla="*/ 0 60000 65536"/>
              <a:gd name="T12" fmla="*/ 0 60000 65536"/>
              <a:gd name="T13" fmla="*/ 0 60000 65536"/>
              <a:gd name="T14" fmla="*/ 0 60000 65536"/>
              <a:gd name="T15" fmla="*/ 0 w 44"/>
              <a:gd name="T16" fmla="*/ 0 h 46"/>
              <a:gd name="T17" fmla="*/ 44 w 44"/>
              <a:gd name="T18" fmla="*/ 46 h 46"/>
            </a:gdLst>
            <a:ahLst/>
            <a:cxnLst>
              <a:cxn ang="T10">
                <a:pos x="T0" y="T1"/>
              </a:cxn>
              <a:cxn ang="T11">
                <a:pos x="T2" y="T3"/>
              </a:cxn>
              <a:cxn ang="T12">
                <a:pos x="T4" y="T5"/>
              </a:cxn>
              <a:cxn ang="T13">
                <a:pos x="T6" y="T7"/>
              </a:cxn>
              <a:cxn ang="T14">
                <a:pos x="T8" y="T9"/>
              </a:cxn>
            </a:cxnLst>
            <a:rect l="T15" t="T16" r="T17" b="T18"/>
            <a:pathLst>
              <a:path w="44" h="46">
                <a:moveTo>
                  <a:pt x="0" y="25"/>
                </a:moveTo>
                <a:lnTo>
                  <a:pt x="18" y="0"/>
                </a:lnTo>
                <a:lnTo>
                  <a:pt x="44" y="21"/>
                </a:lnTo>
                <a:lnTo>
                  <a:pt x="26" y="46"/>
                </a:lnTo>
                <a:lnTo>
                  <a:pt x="0" y="25"/>
                </a:lnTo>
                <a:close/>
              </a:path>
            </a:pathLst>
          </a:custGeom>
          <a:solidFill>
            <a:srgbClr val="000000"/>
          </a:solidFill>
          <a:ln w="0">
            <a:solidFill>
              <a:srgbClr val="000000"/>
            </a:solidFill>
            <a:round/>
            <a:headEnd/>
            <a:tailEnd/>
          </a:ln>
        </p:spPr>
        <p:txBody>
          <a:bodyPr/>
          <a:lstStyle/>
          <a:p>
            <a:endParaRPr lang="en-US"/>
          </a:p>
        </p:txBody>
      </p:sp>
      <p:sp>
        <p:nvSpPr>
          <p:cNvPr id="178520" name="Freeform 1366"/>
          <p:cNvSpPr>
            <a:spLocks noChangeAspect="1"/>
          </p:cNvSpPr>
          <p:nvPr/>
        </p:nvSpPr>
        <p:spPr bwMode="auto">
          <a:xfrm>
            <a:off x="8901113" y="4103688"/>
            <a:ext cx="7937" cy="7937"/>
          </a:xfrm>
          <a:custGeom>
            <a:avLst/>
            <a:gdLst>
              <a:gd name="T0" fmla="*/ 2147483647 w 26"/>
              <a:gd name="T1" fmla="*/ 0 h 26"/>
              <a:gd name="T2" fmla="*/ 2147483647 w 26"/>
              <a:gd name="T3" fmla="*/ 0 h 26"/>
              <a:gd name="T4" fmla="*/ 2147483647 w 26"/>
              <a:gd name="T5" fmla="*/ 2147483647 h 26"/>
              <a:gd name="T6" fmla="*/ 2147483647 w 26"/>
              <a:gd name="T7" fmla="*/ 2147483647 h 26"/>
              <a:gd name="T8" fmla="*/ 2147483647 w 26"/>
              <a:gd name="T9" fmla="*/ 2147483647 h 26"/>
              <a:gd name="T10" fmla="*/ 2147483647 w 26"/>
              <a:gd name="T11" fmla="*/ 2147483647 h 26"/>
              <a:gd name="T12" fmla="*/ 2147483647 w 26"/>
              <a:gd name="T13" fmla="*/ 2147483647 h 26"/>
              <a:gd name="T14" fmla="*/ 2147483647 w 26"/>
              <a:gd name="T15" fmla="*/ 2147483647 h 26"/>
              <a:gd name="T16" fmla="*/ 2147483647 w 26"/>
              <a:gd name="T17" fmla="*/ 2147483647 h 26"/>
              <a:gd name="T18" fmla="*/ 2147483647 w 26"/>
              <a:gd name="T19" fmla="*/ 2147483647 h 26"/>
              <a:gd name="T20" fmla="*/ 2147483647 w 26"/>
              <a:gd name="T21" fmla="*/ 2147483647 h 26"/>
              <a:gd name="T22" fmla="*/ 2147483647 w 26"/>
              <a:gd name="T23" fmla="*/ 2147483647 h 26"/>
              <a:gd name="T24" fmla="*/ 2147483647 w 26"/>
              <a:gd name="T25" fmla="*/ 2147483647 h 26"/>
              <a:gd name="T26" fmla="*/ 2147483647 w 26"/>
              <a:gd name="T27" fmla="*/ 2147483647 h 26"/>
              <a:gd name="T28" fmla="*/ 2147483647 w 26"/>
              <a:gd name="T29" fmla="*/ 2147483647 h 26"/>
              <a:gd name="T30" fmla="*/ 2147483647 w 26"/>
              <a:gd name="T31" fmla="*/ 2147483647 h 26"/>
              <a:gd name="T32" fmla="*/ 2147483647 w 26"/>
              <a:gd name="T33" fmla="*/ 2147483647 h 26"/>
              <a:gd name="T34" fmla="*/ 2147483647 w 26"/>
              <a:gd name="T35" fmla="*/ 2147483647 h 26"/>
              <a:gd name="T36" fmla="*/ 2147483647 w 26"/>
              <a:gd name="T37" fmla="*/ 2147483647 h 26"/>
              <a:gd name="T38" fmla="*/ 0 w 26"/>
              <a:gd name="T39" fmla="*/ 2147483647 h 26"/>
              <a:gd name="T40" fmla="*/ 0 w 26"/>
              <a:gd name="T41" fmla="*/ 2147483647 h 26"/>
              <a:gd name="T42" fmla="*/ 2147483647 w 26"/>
              <a:gd name="T43" fmla="*/ 0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26"/>
              <a:gd name="T68" fmla="*/ 26 w 26"/>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26">
                <a:moveTo>
                  <a:pt x="20" y="0"/>
                </a:moveTo>
                <a:lnTo>
                  <a:pt x="20" y="0"/>
                </a:lnTo>
                <a:lnTo>
                  <a:pt x="22" y="2"/>
                </a:lnTo>
                <a:lnTo>
                  <a:pt x="24" y="4"/>
                </a:lnTo>
                <a:lnTo>
                  <a:pt x="24" y="6"/>
                </a:lnTo>
                <a:lnTo>
                  <a:pt x="26" y="9"/>
                </a:lnTo>
                <a:lnTo>
                  <a:pt x="26" y="11"/>
                </a:lnTo>
                <a:lnTo>
                  <a:pt x="24" y="14"/>
                </a:lnTo>
                <a:lnTo>
                  <a:pt x="24" y="16"/>
                </a:lnTo>
                <a:lnTo>
                  <a:pt x="22" y="18"/>
                </a:lnTo>
                <a:lnTo>
                  <a:pt x="20" y="21"/>
                </a:lnTo>
                <a:lnTo>
                  <a:pt x="18" y="23"/>
                </a:lnTo>
                <a:lnTo>
                  <a:pt x="16" y="25"/>
                </a:lnTo>
                <a:lnTo>
                  <a:pt x="14" y="25"/>
                </a:lnTo>
                <a:lnTo>
                  <a:pt x="11" y="26"/>
                </a:lnTo>
                <a:lnTo>
                  <a:pt x="9" y="26"/>
                </a:lnTo>
                <a:lnTo>
                  <a:pt x="6" y="25"/>
                </a:lnTo>
                <a:lnTo>
                  <a:pt x="4" y="25"/>
                </a:lnTo>
                <a:lnTo>
                  <a:pt x="2" y="23"/>
                </a:lnTo>
                <a:lnTo>
                  <a:pt x="0" y="21"/>
                </a:lnTo>
                <a:lnTo>
                  <a:pt x="20" y="0"/>
                </a:lnTo>
                <a:close/>
              </a:path>
            </a:pathLst>
          </a:custGeom>
          <a:solidFill>
            <a:srgbClr val="000000"/>
          </a:solidFill>
          <a:ln w="0">
            <a:solidFill>
              <a:srgbClr val="000000"/>
            </a:solidFill>
            <a:round/>
            <a:headEnd/>
            <a:tailEnd/>
          </a:ln>
        </p:spPr>
        <p:txBody>
          <a:bodyPr/>
          <a:lstStyle/>
          <a:p>
            <a:endParaRPr lang="en-US"/>
          </a:p>
        </p:txBody>
      </p:sp>
      <p:sp>
        <p:nvSpPr>
          <p:cNvPr id="178521" name="Freeform 1367"/>
          <p:cNvSpPr>
            <a:spLocks noChangeAspect="1"/>
          </p:cNvSpPr>
          <p:nvPr/>
        </p:nvSpPr>
        <p:spPr bwMode="auto">
          <a:xfrm>
            <a:off x="8902700" y="4098925"/>
            <a:ext cx="3175" cy="11113"/>
          </a:xfrm>
          <a:custGeom>
            <a:avLst/>
            <a:gdLst>
              <a:gd name="T0" fmla="*/ 0 w 3175"/>
              <a:gd name="T1" fmla="*/ 2147483647 h 31"/>
              <a:gd name="T2" fmla="*/ 0 w 3175"/>
              <a:gd name="T3" fmla="*/ 0 h 31"/>
              <a:gd name="T4" fmla="*/ 0 w 3175"/>
              <a:gd name="T5" fmla="*/ 2147483647 h 31"/>
              <a:gd name="T6" fmla="*/ 0 60000 65536"/>
              <a:gd name="T7" fmla="*/ 0 60000 65536"/>
              <a:gd name="T8" fmla="*/ 0 60000 65536"/>
              <a:gd name="T9" fmla="*/ 0 w 3175"/>
              <a:gd name="T10" fmla="*/ 0 h 31"/>
              <a:gd name="T11" fmla="*/ 3175 w 3175"/>
              <a:gd name="T12" fmla="*/ 31 h 31"/>
            </a:gdLst>
            <a:ahLst/>
            <a:cxnLst>
              <a:cxn ang="T6">
                <a:pos x="T0" y="T1"/>
              </a:cxn>
              <a:cxn ang="T7">
                <a:pos x="T2" y="T3"/>
              </a:cxn>
              <a:cxn ang="T8">
                <a:pos x="T4" y="T5"/>
              </a:cxn>
            </a:cxnLst>
            <a:rect l="T9" t="T10" r="T11" b="T12"/>
            <a:pathLst>
              <a:path w="3175" h="31">
                <a:moveTo>
                  <a:pt x="0" y="31"/>
                </a:moveTo>
                <a:lnTo>
                  <a:pt x="0" y="0"/>
                </a:lnTo>
                <a:lnTo>
                  <a:pt x="0" y="31"/>
                </a:lnTo>
                <a:close/>
              </a:path>
            </a:pathLst>
          </a:custGeom>
          <a:solidFill>
            <a:srgbClr val="000000"/>
          </a:solidFill>
          <a:ln w="0">
            <a:solidFill>
              <a:srgbClr val="000000"/>
            </a:solidFill>
            <a:round/>
            <a:headEnd/>
            <a:tailEnd/>
          </a:ln>
        </p:spPr>
        <p:txBody>
          <a:bodyPr/>
          <a:lstStyle/>
          <a:p>
            <a:endParaRPr lang="en-US"/>
          </a:p>
        </p:txBody>
      </p:sp>
      <p:sp>
        <p:nvSpPr>
          <p:cNvPr id="178522" name="Freeform 1368"/>
          <p:cNvSpPr>
            <a:spLocks noChangeAspect="1"/>
          </p:cNvSpPr>
          <p:nvPr/>
        </p:nvSpPr>
        <p:spPr bwMode="auto">
          <a:xfrm>
            <a:off x="8901113" y="4103688"/>
            <a:ext cx="7937" cy="6350"/>
          </a:xfrm>
          <a:custGeom>
            <a:avLst/>
            <a:gdLst>
              <a:gd name="T0" fmla="*/ 2147483647 w 21"/>
              <a:gd name="T1" fmla="*/ 2147483647 h 22"/>
              <a:gd name="T2" fmla="*/ 2147483647 w 21"/>
              <a:gd name="T3" fmla="*/ 2147483647 h 22"/>
              <a:gd name="T4" fmla="*/ 0 w 21"/>
              <a:gd name="T5" fmla="*/ 2147483647 h 22"/>
              <a:gd name="T6" fmla="*/ 0 w 21"/>
              <a:gd name="T7" fmla="*/ 2147483647 h 22"/>
              <a:gd name="T8" fmla="*/ 2147483647 w 21"/>
              <a:gd name="T9" fmla="*/ 0 h 22"/>
              <a:gd name="T10" fmla="*/ 2147483647 w 21"/>
              <a:gd name="T11" fmla="*/ 0 h 22"/>
              <a:gd name="T12" fmla="*/ 2147483647 w 21"/>
              <a:gd name="T13" fmla="*/ 2147483647 h 22"/>
              <a:gd name="T14" fmla="*/ 0 60000 65536"/>
              <a:gd name="T15" fmla="*/ 0 60000 65536"/>
              <a:gd name="T16" fmla="*/ 0 60000 65536"/>
              <a:gd name="T17" fmla="*/ 0 60000 65536"/>
              <a:gd name="T18" fmla="*/ 0 60000 65536"/>
              <a:gd name="T19" fmla="*/ 0 60000 65536"/>
              <a:gd name="T20" fmla="*/ 0 60000 65536"/>
              <a:gd name="T21" fmla="*/ 0 w 21"/>
              <a:gd name="T22" fmla="*/ 0 h 22"/>
              <a:gd name="T23" fmla="*/ 21 w 21"/>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22">
                <a:moveTo>
                  <a:pt x="21" y="1"/>
                </a:moveTo>
                <a:lnTo>
                  <a:pt x="1" y="22"/>
                </a:lnTo>
                <a:lnTo>
                  <a:pt x="0" y="21"/>
                </a:lnTo>
                <a:lnTo>
                  <a:pt x="20" y="0"/>
                </a:lnTo>
                <a:lnTo>
                  <a:pt x="21" y="1"/>
                </a:lnTo>
                <a:close/>
              </a:path>
            </a:pathLst>
          </a:custGeom>
          <a:solidFill>
            <a:srgbClr val="000000"/>
          </a:solidFill>
          <a:ln w="0">
            <a:solidFill>
              <a:srgbClr val="000000"/>
            </a:solidFill>
            <a:round/>
            <a:headEnd/>
            <a:tailEnd/>
          </a:ln>
        </p:spPr>
        <p:txBody>
          <a:bodyPr/>
          <a:lstStyle/>
          <a:p>
            <a:endParaRPr lang="en-US"/>
          </a:p>
        </p:txBody>
      </p:sp>
      <p:sp>
        <p:nvSpPr>
          <p:cNvPr id="178523" name="Freeform 1369"/>
          <p:cNvSpPr>
            <a:spLocks noChangeAspect="1"/>
          </p:cNvSpPr>
          <p:nvPr/>
        </p:nvSpPr>
        <p:spPr bwMode="auto">
          <a:xfrm>
            <a:off x="8901113" y="4103688"/>
            <a:ext cx="6350" cy="6350"/>
          </a:xfrm>
          <a:custGeom>
            <a:avLst/>
            <a:gdLst>
              <a:gd name="T0" fmla="*/ 2147483647 w 22"/>
              <a:gd name="T1" fmla="*/ 2147483647 h 22"/>
              <a:gd name="T2" fmla="*/ 2147483647 w 22"/>
              <a:gd name="T3" fmla="*/ 2147483647 h 22"/>
              <a:gd name="T4" fmla="*/ 0 w 22"/>
              <a:gd name="T5" fmla="*/ 2147483647 h 22"/>
              <a:gd name="T6" fmla="*/ 0 w 22"/>
              <a:gd name="T7" fmla="*/ 2147483647 h 22"/>
              <a:gd name="T8" fmla="*/ 2147483647 w 22"/>
              <a:gd name="T9" fmla="*/ 0 h 22"/>
              <a:gd name="T10" fmla="*/ 2147483647 w 22"/>
              <a:gd name="T11" fmla="*/ 0 h 22"/>
              <a:gd name="T12" fmla="*/ 2147483647 w 22"/>
              <a:gd name="T13" fmla="*/ 2147483647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1"/>
                </a:moveTo>
                <a:lnTo>
                  <a:pt x="2" y="22"/>
                </a:lnTo>
                <a:lnTo>
                  <a:pt x="0" y="20"/>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178524" name="Freeform 1370"/>
          <p:cNvSpPr>
            <a:spLocks noChangeAspect="1"/>
          </p:cNvSpPr>
          <p:nvPr/>
        </p:nvSpPr>
        <p:spPr bwMode="auto">
          <a:xfrm>
            <a:off x="8901113" y="4102100"/>
            <a:ext cx="6350" cy="7938"/>
          </a:xfrm>
          <a:custGeom>
            <a:avLst/>
            <a:gdLst>
              <a:gd name="T0" fmla="*/ 2147483647 w 22"/>
              <a:gd name="T1" fmla="*/ 2147483647 h 21"/>
              <a:gd name="T2" fmla="*/ 2147483647 w 22"/>
              <a:gd name="T3" fmla="*/ 2147483647 h 21"/>
              <a:gd name="T4" fmla="*/ 0 w 22"/>
              <a:gd name="T5" fmla="*/ 2147483647 h 21"/>
              <a:gd name="T6" fmla="*/ 0 w 22"/>
              <a:gd name="T7" fmla="*/ 2147483647 h 21"/>
              <a:gd name="T8" fmla="*/ 2147483647 w 22"/>
              <a:gd name="T9" fmla="*/ 0 h 21"/>
              <a:gd name="T10" fmla="*/ 2147483647 w 22"/>
              <a:gd name="T11" fmla="*/ 0 h 21"/>
              <a:gd name="T12" fmla="*/ 2147483647 w 22"/>
              <a:gd name="T13" fmla="*/ 2147483647 h 21"/>
              <a:gd name="T14" fmla="*/ 0 60000 65536"/>
              <a:gd name="T15" fmla="*/ 0 60000 65536"/>
              <a:gd name="T16" fmla="*/ 0 60000 65536"/>
              <a:gd name="T17" fmla="*/ 0 60000 65536"/>
              <a:gd name="T18" fmla="*/ 0 60000 65536"/>
              <a:gd name="T19" fmla="*/ 0 60000 65536"/>
              <a:gd name="T20" fmla="*/ 0 60000 65536"/>
              <a:gd name="T21" fmla="*/ 0 w 22"/>
              <a:gd name="T22" fmla="*/ 0 h 21"/>
              <a:gd name="T23" fmla="*/ 22 w 22"/>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1">
                <a:moveTo>
                  <a:pt x="22" y="1"/>
                </a:moveTo>
                <a:lnTo>
                  <a:pt x="1" y="21"/>
                </a:lnTo>
                <a:lnTo>
                  <a:pt x="0" y="20"/>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178525" name="Freeform 1371"/>
          <p:cNvSpPr>
            <a:spLocks noChangeAspect="1"/>
          </p:cNvSpPr>
          <p:nvPr/>
        </p:nvSpPr>
        <p:spPr bwMode="auto">
          <a:xfrm>
            <a:off x="8899525" y="4102100"/>
            <a:ext cx="9525" cy="7938"/>
          </a:xfrm>
          <a:custGeom>
            <a:avLst/>
            <a:gdLst>
              <a:gd name="T0" fmla="*/ 2147483647 w 31"/>
              <a:gd name="T1" fmla="*/ 0 h 20"/>
              <a:gd name="T2" fmla="*/ 2147483647 w 31"/>
              <a:gd name="T3" fmla="*/ 2147483647 h 20"/>
              <a:gd name="T4" fmla="*/ 0 w 31"/>
              <a:gd name="T5" fmla="*/ 2147483647 h 20"/>
              <a:gd name="T6" fmla="*/ 0 w 31"/>
              <a:gd name="T7" fmla="*/ 2147483647 h 20"/>
              <a:gd name="T8" fmla="*/ 2147483647 w 31"/>
              <a:gd name="T9" fmla="*/ 2147483647 h 20"/>
              <a:gd name="T10" fmla="*/ 2147483647 w 31"/>
              <a:gd name="T11" fmla="*/ 2147483647 h 20"/>
              <a:gd name="T12" fmla="*/ 2147483647 w 31"/>
              <a:gd name="T13" fmla="*/ 0 h 20"/>
              <a:gd name="T14" fmla="*/ 0 60000 65536"/>
              <a:gd name="T15" fmla="*/ 0 60000 65536"/>
              <a:gd name="T16" fmla="*/ 0 60000 65536"/>
              <a:gd name="T17" fmla="*/ 0 60000 65536"/>
              <a:gd name="T18" fmla="*/ 0 60000 65536"/>
              <a:gd name="T19" fmla="*/ 0 60000 65536"/>
              <a:gd name="T20" fmla="*/ 0 60000 65536"/>
              <a:gd name="T21" fmla="*/ 0 w 31"/>
              <a:gd name="T22" fmla="*/ 0 h 20"/>
              <a:gd name="T23" fmla="*/ 31 w 31"/>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0">
                <a:moveTo>
                  <a:pt x="27" y="0"/>
                </a:moveTo>
                <a:lnTo>
                  <a:pt x="6" y="20"/>
                </a:lnTo>
                <a:lnTo>
                  <a:pt x="0" y="14"/>
                </a:lnTo>
                <a:lnTo>
                  <a:pt x="0" y="9"/>
                </a:lnTo>
                <a:lnTo>
                  <a:pt x="31" y="9"/>
                </a:lnTo>
                <a:lnTo>
                  <a:pt x="31" y="4"/>
                </a:lnTo>
                <a:lnTo>
                  <a:pt x="27" y="0"/>
                </a:lnTo>
                <a:close/>
              </a:path>
            </a:pathLst>
          </a:custGeom>
          <a:solidFill>
            <a:srgbClr val="000000"/>
          </a:solidFill>
          <a:ln w="0">
            <a:solidFill>
              <a:srgbClr val="000000"/>
            </a:solidFill>
            <a:round/>
            <a:headEnd/>
            <a:tailEnd/>
          </a:ln>
        </p:spPr>
        <p:txBody>
          <a:bodyPr/>
          <a:lstStyle/>
          <a:p>
            <a:endParaRPr lang="en-US"/>
          </a:p>
        </p:txBody>
      </p:sp>
      <p:sp>
        <p:nvSpPr>
          <p:cNvPr id="178526" name="Freeform 1372"/>
          <p:cNvSpPr>
            <a:spLocks noChangeAspect="1"/>
          </p:cNvSpPr>
          <p:nvPr/>
        </p:nvSpPr>
        <p:spPr bwMode="auto">
          <a:xfrm>
            <a:off x="8899525" y="4102100"/>
            <a:ext cx="9525" cy="7938"/>
          </a:xfrm>
          <a:custGeom>
            <a:avLst/>
            <a:gdLst>
              <a:gd name="T0" fmla="*/ 2147483647 w 31"/>
              <a:gd name="T1" fmla="*/ 2147483647 h 20"/>
              <a:gd name="T2" fmla="*/ 0 w 31"/>
              <a:gd name="T3" fmla="*/ 2147483647 h 20"/>
              <a:gd name="T4" fmla="*/ 0 w 31"/>
              <a:gd name="T5" fmla="*/ 2147483647 h 20"/>
              <a:gd name="T6" fmla="*/ 2147483647 w 31"/>
              <a:gd name="T7" fmla="*/ 2147483647 h 20"/>
              <a:gd name="T8" fmla="*/ 2147483647 w 31"/>
              <a:gd name="T9" fmla="*/ 0 h 20"/>
              <a:gd name="T10" fmla="*/ 2147483647 w 31"/>
              <a:gd name="T11" fmla="*/ 2147483647 h 20"/>
              <a:gd name="T12" fmla="*/ 2147483647 w 31"/>
              <a:gd name="T13" fmla="*/ 2147483647 h 20"/>
              <a:gd name="T14" fmla="*/ 0 60000 65536"/>
              <a:gd name="T15" fmla="*/ 0 60000 65536"/>
              <a:gd name="T16" fmla="*/ 0 60000 65536"/>
              <a:gd name="T17" fmla="*/ 0 60000 65536"/>
              <a:gd name="T18" fmla="*/ 0 60000 65536"/>
              <a:gd name="T19" fmla="*/ 0 60000 65536"/>
              <a:gd name="T20" fmla="*/ 0 60000 65536"/>
              <a:gd name="T21" fmla="*/ 0 w 31"/>
              <a:gd name="T22" fmla="*/ 0 h 20"/>
              <a:gd name="T23" fmla="*/ 31 w 31"/>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0">
                <a:moveTo>
                  <a:pt x="31" y="11"/>
                </a:moveTo>
                <a:lnTo>
                  <a:pt x="0" y="11"/>
                </a:lnTo>
                <a:lnTo>
                  <a:pt x="0" y="15"/>
                </a:lnTo>
                <a:lnTo>
                  <a:pt x="5" y="20"/>
                </a:lnTo>
                <a:lnTo>
                  <a:pt x="26" y="0"/>
                </a:lnTo>
                <a:lnTo>
                  <a:pt x="31" y="5"/>
                </a:lnTo>
                <a:lnTo>
                  <a:pt x="31" y="11"/>
                </a:lnTo>
                <a:close/>
              </a:path>
            </a:pathLst>
          </a:custGeom>
          <a:solidFill>
            <a:srgbClr val="000000"/>
          </a:solidFill>
          <a:ln w="0">
            <a:solidFill>
              <a:srgbClr val="000000"/>
            </a:solidFill>
            <a:round/>
            <a:headEnd/>
            <a:tailEnd/>
          </a:ln>
        </p:spPr>
        <p:txBody>
          <a:bodyPr/>
          <a:lstStyle/>
          <a:p>
            <a:endParaRPr lang="en-US"/>
          </a:p>
        </p:txBody>
      </p:sp>
      <p:sp>
        <p:nvSpPr>
          <p:cNvPr id="178527" name="Freeform 1373"/>
          <p:cNvSpPr>
            <a:spLocks noChangeAspect="1"/>
          </p:cNvSpPr>
          <p:nvPr/>
        </p:nvSpPr>
        <p:spPr bwMode="auto">
          <a:xfrm>
            <a:off x="8899525" y="4102100"/>
            <a:ext cx="7938" cy="7938"/>
          </a:xfrm>
          <a:custGeom>
            <a:avLst/>
            <a:gdLst>
              <a:gd name="T0" fmla="*/ 2147483647 w 22"/>
              <a:gd name="T1" fmla="*/ 2147483647 h 21"/>
              <a:gd name="T2" fmla="*/ 2147483647 w 22"/>
              <a:gd name="T3" fmla="*/ 2147483647 h 21"/>
              <a:gd name="T4" fmla="*/ 0 w 22"/>
              <a:gd name="T5" fmla="*/ 2147483647 h 21"/>
              <a:gd name="T6" fmla="*/ 0 w 22"/>
              <a:gd name="T7" fmla="*/ 2147483647 h 21"/>
              <a:gd name="T8" fmla="*/ 2147483647 w 22"/>
              <a:gd name="T9" fmla="*/ 0 h 21"/>
              <a:gd name="T10" fmla="*/ 2147483647 w 22"/>
              <a:gd name="T11" fmla="*/ 0 h 21"/>
              <a:gd name="T12" fmla="*/ 2147483647 w 22"/>
              <a:gd name="T13" fmla="*/ 2147483647 h 21"/>
              <a:gd name="T14" fmla="*/ 0 60000 65536"/>
              <a:gd name="T15" fmla="*/ 0 60000 65536"/>
              <a:gd name="T16" fmla="*/ 0 60000 65536"/>
              <a:gd name="T17" fmla="*/ 0 60000 65536"/>
              <a:gd name="T18" fmla="*/ 0 60000 65536"/>
              <a:gd name="T19" fmla="*/ 0 60000 65536"/>
              <a:gd name="T20" fmla="*/ 0 60000 65536"/>
              <a:gd name="T21" fmla="*/ 0 w 22"/>
              <a:gd name="T22" fmla="*/ 0 h 21"/>
              <a:gd name="T23" fmla="*/ 22 w 22"/>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1">
                <a:moveTo>
                  <a:pt x="22" y="1"/>
                </a:moveTo>
                <a:lnTo>
                  <a:pt x="1" y="21"/>
                </a:lnTo>
                <a:lnTo>
                  <a:pt x="0" y="20"/>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178528" name="Freeform 1374"/>
          <p:cNvSpPr>
            <a:spLocks noChangeAspect="1"/>
          </p:cNvSpPr>
          <p:nvPr/>
        </p:nvSpPr>
        <p:spPr bwMode="auto">
          <a:xfrm>
            <a:off x="8899525" y="4098925"/>
            <a:ext cx="7938" cy="11113"/>
          </a:xfrm>
          <a:custGeom>
            <a:avLst/>
            <a:gdLst>
              <a:gd name="T0" fmla="*/ 2147483647 w 21"/>
              <a:gd name="T1" fmla="*/ 2147483647 h 31"/>
              <a:gd name="T2" fmla="*/ 0 w 21"/>
              <a:gd name="T3" fmla="*/ 2147483647 h 31"/>
              <a:gd name="T4" fmla="*/ 2147483647 w 21"/>
              <a:gd name="T5" fmla="*/ 2147483647 h 31"/>
              <a:gd name="T6" fmla="*/ 2147483647 w 21"/>
              <a:gd name="T7" fmla="*/ 2147483647 h 31"/>
              <a:gd name="T8" fmla="*/ 2147483647 w 21"/>
              <a:gd name="T9" fmla="*/ 0 h 31"/>
              <a:gd name="T10" fmla="*/ 2147483647 w 21"/>
              <a:gd name="T11" fmla="*/ 0 h 31"/>
              <a:gd name="T12" fmla="*/ 2147483647 w 21"/>
              <a:gd name="T13" fmla="*/ 2147483647 h 31"/>
              <a:gd name="T14" fmla="*/ 0 60000 65536"/>
              <a:gd name="T15" fmla="*/ 0 60000 65536"/>
              <a:gd name="T16" fmla="*/ 0 60000 65536"/>
              <a:gd name="T17" fmla="*/ 0 60000 65536"/>
              <a:gd name="T18" fmla="*/ 0 60000 65536"/>
              <a:gd name="T19" fmla="*/ 0 60000 65536"/>
              <a:gd name="T20" fmla="*/ 0 60000 65536"/>
              <a:gd name="T21" fmla="*/ 0 w 21"/>
              <a:gd name="T22" fmla="*/ 0 h 31"/>
              <a:gd name="T23" fmla="*/ 21 w 2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31">
                <a:moveTo>
                  <a:pt x="21" y="7"/>
                </a:moveTo>
                <a:lnTo>
                  <a:pt x="0" y="27"/>
                </a:lnTo>
                <a:lnTo>
                  <a:pt x="5" y="31"/>
                </a:lnTo>
                <a:lnTo>
                  <a:pt x="10" y="31"/>
                </a:lnTo>
                <a:lnTo>
                  <a:pt x="10" y="0"/>
                </a:lnTo>
                <a:lnTo>
                  <a:pt x="15" y="0"/>
                </a:lnTo>
                <a:lnTo>
                  <a:pt x="21" y="7"/>
                </a:lnTo>
                <a:close/>
              </a:path>
            </a:pathLst>
          </a:custGeom>
          <a:solidFill>
            <a:srgbClr val="000000"/>
          </a:solidFill>
          <a:ln w="0">
            <a:solidFill>
              <a:srgbClr val="000000"/>
            </a:solidFill>
            <a:round/>
            <a:headEnd/>
            <a:tailEnd/>
          </a:ln>
        </p:spPr>
        <p:txBody>
          <a:bodyPr/>
          <a:lstStyle/>
          <a:p>
            <a:endParaRPr lang="en-US"/>
          </a:p>
        </p:txBody>
      </p:sp>
      <p:sp>
        <p:nvSpPr>
          <p:cNvPr id="178529" name="Rectangle 1375"/>
          <p:cNvSpPr>
            <a:spLocks noChangeAspect="1" noChangeArrowheads="1"/>
          </p:cNvSpPr>
          <p:nvPr/>
        </p:nvSpPr>
        <p:spPr bwMode="auto">
          <a:xfrm>
            <a:off x="8902700" y="4098925"/>
            <a:ext cx="1588" cy="11113"/>
          </a:xfrm>
          <a:prstGeom prst="rect">
            <a:avLst/>
          </a:prstGeom>
          <a:solidFill>
            <a:srgbClr val="000000"/>
          </a:solidFill>
          <a:ln w="0">
            <a:solidFill>
              <a:srgbClr val="000000"/>
            </a:solidFill>
            <a:miter lim="800000"/>
            <a:headEnd/>
            <a:tailEnd/>
          </a:ln>
        </p:spPr>
        <p:txBody>
          <a:bodyPr/>
          <a:lstStyle/>
          <a:p>
            <a:endParaRPr lang="en-US"/>
          </a:p>
        </p:txBody>
      </p:sp>
      <p:sp>
        <p:nvSpPr>
          <p:cNvPr id="178530" name="Freeform 1376"/>
          <p:cNvSpPr>
            <a:spLocks noChangeAspect="1"/>
          </p:cNvSpPr>
          <p:nvPr/>
        </p:nvSpPr>
        <p:spPr bwMode="auto">
          <a:xfrm>
            <a:off x="8770938" y="4178300"/>
            <a:ext cx="3175" cy="9525"/>
          </a:xfrm>
          <a:custGeom>
            <a:avLst/>
            <a:gdLst>
              <a:gd name="T0" fmla="*/ 0 w 10"/>
              <a:gd name="T1" fmla="*/ 2147483647 h 29"/>
              <a:gd name="T2" fmla="*/ 2147483647 w 10"/>
              <a:gd name="T3" fmla="*/ 0 h 29"/>
              <a:gd name="T4" fmla="*/ 0 w 10"/>
              <a:gd name="T5" fmla="*/ 2147483647 h 29"/>
              <a:gd name="T6" fmla="*/ 0 60000 65536"/>
              <a:gd name="T7" fmla="*/ 0 60000 65536"/>
              <a:gd name="T8" fmla="*/ 0 60000 65536"/>
              <a:gd name="T9" fmla="*/ 0 w 10"/>
              <a:gd name="T10" fmla="*/ 0 h 29"/>
              <a:gd name="T11" fmla="*/ 10 w 10"/>
              <a:gd name="T12" fmla="*/ 29 h 29"/>
            </a:gdLst>
            <a:ahLst/>
            <a:cxnLst>
              <a:cxn ang="T6">
                <a:pos x="T0" y="T1"/>
              </a:cxn>
              <a:cxn ang="T7">
                <a:pos x="T2" y="T3"/>
              </a:cxn>
              <a:cxn ang="T8">
                <a:pos x="T4" y="T5"/>
              </a:cxn>
            </a:cxnLst>
            <a:rect l="T9" t="T10" r="T11" b="T12"/>
            <a:pathLst>
              <a:path w="10" h="29">
                <a:moveTo>
                  <a:pt x="0" y="29"/>
                </a:moveTo>
                <a:lnTo>
                  <a:pt x="10" y="0"/>
                </a:lnTo>
                <a:lnTo>
                  <a:pt x="0" y="29"/>
                </a:lnTo>
                <a:close/>
              </a:path>
            </a:pathLst>
          </a:custGeom>
          <a:solidFill>
            <a:srgbClr val="000000"/>
          </a:solidFill>
          <a:ln w="0">
            <a:solidFill>
              <a:srgbClr val="000000"/>
            </a:solidFill>
            <a:round/>
            <a:headEnd/>
            <a:tailEnd/>
          </a:ln>
        </p:spPr>
        <p:txBody>
          <a:bodyPr/>
          <a:lstStyle/>
          <a:p>
            <a:endParaRPr lang="en-US"/>
          </a:p>
        </p:txBody>
      </p:sp>
      <p:sp>
        <p:nvSpPr>
          <p:cNvPr id="178531" name="Freeform 1377"/>
          <p:cNvSpPr>
            <a:spLocks noChangeAspect="1"/>
          </p:cNvSpPr>
          <p:nvPr/>
        </p:nvSpPr>
        <p:spPr bwMode="auto">
          <a:xfrm>
            <a:off x="8839200" y="4211638"/>
            <a:ext cx="1588" cy="12700"/>
          </a:xfrm>
          <a:custGeom>
            <a:avLst/>
            <a:gdLst>
              <a:gd name="T0" fmla="*/ 2147483647 w 4"/>
              <a:gd name="T1" fmla="*/ 0 h 31"/>
              <a:gd name="T2" fmla="*/ 0 w 4"/>
              <a:gd name="T3" fmla="*/ 2147483647 h 31"/>
              <a:gd name="T4" fmla="*/ 2147483647 w 4"/>
              <a:gd name="T5" fmla="*/ 0 h 31"/>
              <a:gd name="T6" fmla="*/ 0 60000 65536"/>
              <a:gd name="T7" fmla="*/ 0 60000 65536"/>
              <a:gd name="T8" fmla="*/ 0 60000 65536"/>
              <a:gd name="T9" fmla="*/ 0 w 4"/>
              <a:gd name="T10" fmla="*/ 0 h 31"/>
              <a:gd name="T11" fmla="*/ 4 w 4"/>
              <a:gd name="T12" fmla="*/ 31 h 31"/>
            </a:gdLst>
            <a:ahLst/>
            <a:cxnLst>
              <a:cxn ang="T6">
                <a:pos x="T0" y="T1"/>
              </a:cxn>
              <a:cxn ang="T7">
                <a:pos x="T2" y="T3"/>
              </a:cxn>
              <a:cxn ang="T8">
                <a:pos x="T4" y="T5"/>
              </a:cxn>
            </a:cxnLst>
            <a:rect l="T9" t="T10" r="T11" b="T12"/>
            <a:pathLst>
              <a:path w="4" h="31">
                <a:moveTo>
                  <a:pt x="4" y="0"/>
                </a:moveTo>
                <a:lnTo>
                  <a:pt x="0" y="31"/>
                </a:lnTo>
                <a:lnTo>
                  <a:pt x="4" y="0"/>
                </a:lnTo>
                <a:close/>
              </a:path>
            </a:pathLst>
          </a:custGeom>
          <a:solidFill>
            <a:srgbClr val="000000"/>
          </a:solidFill>
          <a:ln w="0">
            <a:solidFill>
              <a:srgbClr val="000000"/>
            </a:solidFill>
            <a:round/>
            <a:headEnd/>
            <a:tailEnd/>
          </a:ln>
        </p:spPr>
        <p:txBody>
          <a:bodyPr/>
          <a:lstStyle/>
          <a:p>
            <a:endParaRPr lang="en-US"/>
          </a:p>
        </p:txBody>
      </p:sp>
      <p:sp>
        <p:nvSpPr>
          <p:cNvPr id="178532" name="Freeform 1378"/>
          <p:cNvSpPr>
            <a:spLocks noChangeAspect="1"/>
          </p:cNvSpPr>
          <p:nvPr/>
        </p:nvSpPr>
        <p:spPr bwMode="auto">
          <a:xfrm>
            <a:off x="8770938" y="4178300"/>
            <a:ext cx="11112" cy="14288"/>
          </a:xfrm>
          <a:custGeom>
            <a:avLst/>
            <a:gdLst>
              <a:gd name="T0" fmla="*/ 0 w 35"/>
              <a:gd name="T1" fmla="*/ 2147483647 h 38"/>
              <a:gd name="T2" fmla="*/ 2147483647 w 35"/>
              <a:gd name="T3" fmla="*/ 0 h 38"/>
              <a:gd name="T4" fmla="*/ 2147483647 w 35"/>
              <a:gd name="T5" fmla="*/ 2147483647 h 38"/>
              <a:gd name="T6" fmla="*/ 2147483647 w 35"/>
              <a:gd name="T7" fmla="*/ 2147483647 h 38"/>
              <a:gd name="T8" fmla="*/ 2147483647 w 35"/>
              <a:gd name="T9" fmla="*/ 2147483647 h 38"/>
              <a:gd name="T10" fmla="*/ 2147483647 w 35"/>
              <a:gd name="T11" fmla="*/ 2147483647 h 38"/>
              <a:gd name="T12" fmla="*/ 0 w 35"/>
              <a:gd name="T13" fmla="*/ 2147483647 h 38"/>
              <a:gd name="T14" fmla="*/ 0 60000 65536"/>
              <a:gd name="T15" fmla="*/ 0 60000 65536"/>
              <a:gd name="T16" fmla="*/ 0 60000 65536"/>
              <a:gd name="T17" fmla="*/ 0 60000 65536"/>
              <a:gd name="T18" fmla="*/ 0 60000 65536"/>
              <a:gd name="T19" fmla="*/ 0 60000 65536"/>
              <a:gd name="T20" fmla="*/ 0 60000 65536"/>
              <a:gd name="T21" fmla="*/ 0 w 35"/>
              <a:gd name="T22" fmla="*/ 0 h 38"/>
              <a:gd name="T23" fmla="*/ 35 w 35"/>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38">
                <a:moveTo>
                  <a:pt x="0" y="29"/>
                </a:moveTo>
                <a:lnTo>
                  <a:pt x="10" y="0"/>
                </a:lnTo>
                <a:lnTo>
                  <a:pt x="34" y="9"/>
                </a:lnTo>
                <a:lnTo>
                  <a:pt x="35" y="10"/>
                </a:lnTo>
                <a:lnTo>
                  <a:pt x="20" y="37"/>
                </a:lnTo>
                <a:lnTo>
                  <a:pt x="21" y="38"/>
                </a:lnTo>
                <a:lnTo>
                  <a:pt x="0" y="29"/>
                </a:lnTo>
                <a:close/>
              </a:path>
            </a:pathLst>
          </a:custGeom>
          <a:solidFill>
            <a:srgbClr val="000000"/>
          </a:solidFill>
          <a:ln w="0">
            <a:solidFill>
              <a:srgbClr val="000000"/>
            </a:solidFill>
            <a:round/>
            <a:headEnd/>
            <a:tailEnd/>
          </a:ln>
        </p:spPr>
        <p:txBody>
          <a:bodyPr/>
          <a:lstStyle/>
          <a:p>
            <a:endParaRPr lang="en-US"/>
          </a:p>
        </p:txBody>
      </p:sp>
      <p:sp>
        <p:nvSpPr>
          <p:cNvPr id="178533" name="Freeform 1379"/>
          <p:cNvSpPr>
            <a:spLocks noChangeAspect="1"/>
          </p:cNvSpPr>
          <p:nvPr/>
        </p:nvSpPr>
        <p:spPr bwMode="auto">
          <a:xfrm>
            <a:off x="8778875" y="4181475"/>
            <a:ext cx="12700" cy="15875"/>
          </a:xfrm>
          <a:custGeom>
            <a:avLst/>
            <a:gdLst>
              <a:gd name="T0" fmla="*/ 0 w 40"/>
              <a:gd name="T1" fmla="*/ 2147483647 h 43"/>
              <a:gd name="T2" fmla="*/ 2147483647 w 40"/>
              <a:gd name="T3" fmla="*/ 0 h 43"/>
              <a:gd name="T4" fmla="*/ 2147483647 w 40"/>
              <a:gd name="T5" fmla="*/ 2147483647 h 43"/>
              <a:gd name="T6" fmla="*/ 2147483647 w 40"/>
              <a:gd name="T7" fmla="*/ 2147483647 h 43"/>
              <a:gd name="T8" fmla="*/ 2147483647 w 40"/>
              <a:gd name="T9" fmla="*/ 2147483647 h 43"/>
              <a:gd name="T10" fmla="*/ 2147483647 w 40"/>
              <a:gd name="T11" fmla="*/ 2147483647 h 43"/>
              <a:gd name="T12" fmla="*/ 0 w 40"/>
              <a:gd name="T13" fmla="*/ 2147483647 h 43"/>
              <a:gd name="T14" fmla="*/ 0 60000 65536"/>
              <a:gd name="T15" fmla="*/ 0 60000 65536"/>
              <a:gd name="T16" fmla="*/ 0 60000 65536"/>
              <a:gd name="T17" fmla="*/ 0 60000 65536"/>
              <a:gd name="T18" fmla="*/ 0 60000 65536"/>
              <a:gd name="T19" fmla="*/ 0 60000 65536"/>
              <a:gd name="T20" fmla="*/ 0 60000 65536"/>
              <a:gd name="T21" fmla="*/ 0 w 40"/>
              <a:gd name="T22" fmla="*/ 0 h 43"/>
              <a:gd name="T23" fmla="*/ 40 w 40"/>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43">
                <a:moveTo>
                  <a:pt x="0" y="27"/>
                </a:moveTo>
                <a:lnTo>
                  <a:pt x="15" y="0"/>
                </a:lnTo>
                <a:lnTo>
                  <a:pt x="36" y="12"/>
                </a:lnTo>
                <a:lnTo>
                  <a:pt x="40" y="15"/>
                </a:lnTo>
                <a:lnTo>
                  <a:pt x="23" y="40"/>
                </a:lnTo>
                <a:lnTo>
                  <a:pt x="27" y="43"/>
                </a:lnTo>
                <a:lnTo>
                  <a:pt x="0" y="27"/>
                </a:lnTo>
                <a:close/>
              </a:path>
            </a:pathLst>
          </a:custGeom>
          <a:solidFill>
            <a:srgbClr val="000000"/>
          </a:solidFill>
          <a:ln w="0">
            <a:solidFill>
              <a:srgbClr val="000000"/>
            </a:solidFill>
            <a:round/>
            <a:headEnd/>
            <a:tailEnd/>
          </a:ln>
        </p:spPr>
        <p:txBody>
          <a:bodyPr/>
          <a:lstStyle/>
          <a:p>
            <a:endParaRPr lang="en-US"/>
          </a:p>
        </p:txBody>
      </p:sp>
      <p:sp>
        <p:nvSpPr>
          <p:cNvPr id="178534" name="Freeform 1380"/>
          <p:cNvSpPr>
            <a:spLocks noChangeAspect="1"/>
          </p:cNvSpPr>
          <p:nvPr/>
        </p:nvSpPr>
        <p:spPr bwMode="auto">
          <a:xfrm>
            <a:off x="8788400" y="4186238"/>
            <a:ext cx="11113" cy="15875"/>
          </a:xfrm>
          <a:custGeom>
            <a:avLst/>
            <a:gdLst>
              <a:gd name="T0" fmla="*/ 0 w 40"/>
              <a:gd name="T1" fmla="*/ 2147483647 h 40"/>
              <a:gd name="T2" fmla="*/ 2147483647 w 40"/>
              <a:gd name="T3" fmla="*/ 0 h 40"/>
              <a:gd name="T4" fmla="*/ 2147483647 w 40"/>
              <a:gd name="T5" fmla="*/ 2147483647 h 40"/>
              <a:gd name="T6" fmla="*/ 2147483647 w 40"/>
              <a:gd name="T7" fmla="*/ 2147483647 h 40"/>
              <a:gd name="T8" fmla="*/ 2147483647 w 40"/>
              <a:gd name="T9" fmla="*/ 2147483647 h 40"/>
              <a:gd name="T10" fmla="*/ 2147483647 w 40"/>
              <a:gd name="T11" fmla="*/ 2147483647 h 40"/>
              <a:gd name="T12" fmla="*/ 0 w 40"/>
              <a:gd name="T13" fmla="*/ 2147483647 h 40"/>
              <a:gd name="T14" fmla="*/ 0 60000 65536"/>
              <a:gd name="T15" fmla="*/ 0 60000 65536"/>
              <a:gd name="T16" fmla="*/ 0 60000 65536"/>
              <a:gd name="T17" fmla="*/ 0 60000 65536"/>
              <a:gd name="T18" fmla="*/ 0 60000 65536"/>
              <a:gd name="T19" fmla="*/ 0 60000 65536"/>
              <a:gd name="T20" fmla="*/ 0 60000 65536"/>
              <a:gd name="T21" fmla="*/ 0 w 40"/>
              <a:gd name="T22" fmla="*/ 0 h 40"/>
              <a:gd name="T23" fmla="*/ 40 w 40"/>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40">
                <a:moveTo>
                  <a:pt x="0" y="25"/>
                </a:moveTo>
                <a:lnTo>
                  <a:pt x="17" y="0"/>
                </a:lnTo>
                <a:lnTo>
                  <a:pt x="40" y="15"/>
                </a:lnTo>
                <a:lnTo>
                  <a:pt x="23" y="40"/>
                </a:lnTo>
                <a:lnTo>
                  <a:pt x="0" y="25"/>
                </a:lnTo>
                <a:close/>
              </a:path>
            </a:pathLst>
          </a:custGeom>
          <a:solidFill>
            <a:srgbClr val="000000"/>
          </a:solidFill>
          <a:ln w="0">
            <a:solidFill>
              <a:srgbClr val="000000"/>
            </a:solidFill>
            <a:round/>
            <a:headEnd/>
            <a:tailEnd/>
          </a:ln>
        </p:spPr>
        <p:txBody>
          <a:bodyPr/>
          <a:lstStyle/>
          <a:p>
            <a:endParaRPr lang="en-US"/>
          </a:p>
        </p:txBody>
      </p:sp>
      <p:sp>
        <p:nvSpPr>
          <p:cNvPr id="178535" name="Freeform 1381"/>
          <p:cNvSpPr>
            <a:spLocks noChangeAspect="1"/>
          </p:cNvSpPr>
          <p:nvPr/>
        </p:nvSpPr>
        <p:spPr bwMode="auto">
          <a:xfrm>
            <a:off x="8793163" y="4192588"/>
            <a:ext cx="14287" cy="14287"/>
          </a:xfrm>
          <a:custGeom>
            <a:avLst/>
            <a:gdLst>
              <a:gd name="T0" fmla="*/ 0 w 41"/>
              <a:gd name="T1" fmla="*/ 2147483647 h 42"/>
              <a:gd name="T2" fmla="*/ 2147483647 w 41"/>
              <a:gd name="T3" fmla="*/ 0 h 42"/>
              <a:gd name="T4" fmla="*/ 2147483647 w 41"/>
              <a:gd name="T5" fmla="*/ 2147483647 h 42"/>
              <a:gd name="T6" fmla="*/ 2147483647 w 41"/>
              <a:gd name="T7" fmla="*/ 2147483647 h 42"/>
              <a:gd name="T8" fmla="*/ 2147483647 w 41"/>
              <a:gd name="T9" fmla="*/ 2147483647 h 42"/>
              <a:gd name="T10" fmla="*/ 2147483647 w 41"/>
              <a:gd name="T11" fmla="*/ 2147483647 h 42"/>
              <a:gd name="T12" fmla="*/ 0 w 41"/>
              <a:gd name="T13" fmla="*/ 2147483647 h 42"/>
              <a:gd name="T14" fmla="*/ 0 60000 65536"/>
              <a:gd name="T15" fmla="*/ 0 60000 65536"/>
              <a:gd name="T16" fmla="*/ 0 60000 65536"/>
              <a:gd name="T17" fmla="*/ 0 60000 65536"/>
              <a:gd name="T18" fmla="*/ 0 60000 65536"/>
              <a:gd name="T19" fmla="*/ 0 60000 65536"/>
              <a:gd name="T20" fmla="*/ 0 60000 65536"/>
              <a:gd name="T21" fmla="*/ 0 w 41"/>
              <a:gd name="T22" fmla="*/ 0 h 42"/>
              <a:gd name="T23" fmla="*/ 41 w 41"/>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42">
                <a:moveTo>
                  <a:pt x="0" y="25"/>
                </a:moveTo>
                <a:lnTo>
                  <a:pt x="17" y="0"/>
                </a:lnTo>
                <a:lnTo>
                  <a:pt x="41" y="17"/>
                </a:lnTo>
                <a:lnTo>
                  <a:pt x="24" y="42"/>
                </a:lnTo>
                <a:lnTo>
                  <a:pt x="0" y="25"/>
                </a:lnTo>
                <a:close/>
              </a:path>
            </a:pathLst>
          </a:custGeom>
          <a:solidFill>
            <a:srgbClr val="000000"/>
          </a:solidFill>
          <a:ln w="0">
            <a:solidFill>
              <a:srgbClr val="000000"/>
            </a:solidFill>
            <a:round/>
            <a:headEnd/>
            <a:tailEnd/>
          </a:ln>
        </p:spPr>
        <p:txBody>
          <a:bodyPr/>
          <a:lstStyle/>
          <a:p>
            <a:endParaRPr lang="en-US"/>
          </a:p>
        </p:txBody>
      </p:sp>
      <p:sp>
        <p:nvSpPr>
          <p:cNvPr id="178536" name="Freeform 1382"/>
          <p:cNvSpPr>
            <a:spLocks noChangeAspect="1"/>
          </p:cNvSpPr>
          <p:nvPr/>
        </p:nvSpPr>
        <p:spPr bwMode="auto">
          <a:xfrm>
            <a:off x="8801100" y="4198938"/>
            <a:ext cx="14288" cy="14287"/>
          </a:xfrm>
          <a:custGeom>
            <a:avLst/>
            <a:gdLst>
              <a:gd name="T0" fmla="*/ 0 w 40"/>
              <a:gd name="T1" fmla="*/ 2147483647 h 42"/>
              <a:gd name="T2" fmla="*/ 2147483647 w 40"/>
              <a:gd name="T3" fmla="*/ 0 h 42"/>
              <a:gd name="T4" fmla="*/ 2147483647 w 40"/>
              <a:gd name="T5" fmla="*/ 2147483647 h 42"/>
              <a:gd name="T6" fmla="*/ 2147483647 w 40"/>
              <a:gd name="T7" fmla="*/ 2147483647 h 42"/>
              <a:gd name="T8" fmla="*/ 2147483647 w 40"/>
              <a:gd name="T9" fmla="*/ 2147483647 h 42"/>
              <a:gd name="T10" fmla="*/ 2147483647 w 40"/>
              <a:gd name="T11" fmla="*/ 2147483647 h 42"/>
              <a:gd name="T12" fmla="*/ 0 w 40"/>
              <a:gd name="T13" fmla="*/ 2147483647 h 42"/>
              <a:gd name="T14" fmla="*/ 0 60000 65536"/>
              <a:gd name="T15" fmla="*/ 0 60000 65536"/>
              <a:gd name="T16" fmla="*/ 0 60000 65536"/>
              <a:gd name="T17" fmla="*/ 0 60000 65536"/>
              <a:gd name="T18" fmla="*/ 0 60000 65536"/>
              <a:gd name="T19" fmla="*/ 0 60000 65536"/>
              <a:gd name="T20" fmla="*/ 0 60000 65536"/>
              <a:gd name="T21" fmla="*/ 0 w 40"/>
              <a:gd name="T22" fmla="*/ 0 h 42"/>
              <a:gd name="T23" fmla="*/ 40 w 40"/>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42">
                <a:moveTo>
                  <a:pt x="0" y="25"/>
                </a:moveTo>
                <a:lnTo>
                  <a:pt x="17" y="0"/>
                </a:lnTo>
                <a:lnTo>
                  <a:pt x="40" y="16"/>
                </a:lnTo>
                <a:lnTo>
                  <a:pt x="38" y="15"/>
                </a:lnTo>
                <a:lnTo>
                  <a:pt x="26" y="42"/>
                </a:lnTo>
                <a:lnTo>
                  <a:pt x="24" y="41"/>
                </a:lnTo>
                <a:lnTo>
                  <a:pt x="0" y="25"/>
                </a:lnTo>
                <a:close/>
              </a:path>
            </a:pathLst>
          </a:custGeom>
          <a:solidFill>
            <a:srgbClr val="000000"/>
          </a:solidFill>
          <a:ln w="0">
            <a:solidFill>
              <a:srgbClr val="000000"/>
            </a:solidFill>
            <a:round/>
            <a:headEnd/>
            <a:tailEnd/>
          </a:ln>
        </p:spPr>
        <p:txBody>
          <a:bodyPr/>
          <a:lstStyle/>
          <a:p>
            <a:endParaRPr lang="en-US"/>
          </a:p>
        </p:txBody>
      </p:sp>
      <p:sp>
        <p:nvSpPr>
          <p:cNvPr id="178537" name="Freeform 1383"/>
          <p:cNvSpPr>
            <a:spLocks noChangeAspect="1"/>
          </p:cNvSpPr>
          <p:nvPr/>
        </p:nvSpPr>
        <p:spPr bwMode="auto">
          <a:xfrm>
            <a:off x="8810625" y="4203700"/>
            <a:ext cx="14288" cy="12700"/>
          </a:xfrm>
          <a:custGeom>
            <a:avLst/>
            <a:gdLst>
              <a:gd name="T0" fmla="*/ 0 w 36"/>
              <a:gd name="T1" fmla="*/ 2147483647 h 43"/>
              <a:gd name="T2" fmla="*/ 2147483647 w 36"/>
              <a:gd name="T3" fmla="*/ 0 h 43"/>
              <a:gd name="T4" fmla="*/ 2147483647 w 36"/>
              <a:gd name="T5" fmla="*/ 2147483647 h 43"/>
              <a:gd name="T6" fmla="*/ 2147483647 w 36"/>
              <a:gd name="T7" fmla="*/ 2147483647 h 43"/>
              <a:gd name="T8" fmla="*/ 2147483647 w 36"/>
              <a:gd name="T9" fmla="*/ 2147483647 h 43"/>
              <a:gd name="T10" fmla="*/ 2147483647 w 36"/>
              <a:gd name="T11" fmla="*/ 2147483647 h 43"/>
              <a:gd name="T12" fmla="*/ 0 w 36"/>
              <a:gd name="T13" fmla="*/ 2147483647 h 43"/>
              <a:gd name="T14" fmla="*/ 0 60000 65536"/>
              <a:gd name="T15" fmla="*/ 0 60000 65536"/>
              <a:gd name="T16" fmla="*/ 0 60000 65536"/>
              <a:gd name="T17" fmla="*/ 0 60000 65536"/>
              <a:gd name="T18" fmla="*/ 0 60000 65536"/>
              <a:gd name="T19" fmla="*/ 0 60000 65536"/>
              <a:gd name="T20" fmla="*/ 0 60000 65536"/>
              <a:gd name="T21" fmla="*/ 0 w 36"/>
              <a:gd name="T22" fmla="*/ 0 h 43"/>
              <a:gd name="T23" fmla="*/ 36 w 36"/>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43">
                <a:moveTo>
                  <a:pt x="0" y="27"/>
                </a:moveTo>
                <a:lnTo>
                  <a:pt x="12" y="0"/>
                </a:lnTo>
                <a:lnTo>
                  <a:pt x="32" y="11"/>
                </a:lnTo>
                <a:lnTo>
                  <a:pt x="36" y="12"/>
                </a:lnTo>
                <a:lnTo>
                  <a:pt x="26" y="41"/>
                </a:lnTo>
                <a:lnTo>
                  <a:pt x="30" y="43"/>
                </a:lnTo>
                <a:lnTo>
                  <a:pt x="0" y="27"/>
                </a:lnTo>
                <a:close/>
              </a:path>
            </a:pathLst>
          </a:custGeom>
          <a:solidFill>
            <a:srgbClr val="000000"/>
          </a:solidFill>
          <a:ln w="0">
            <a:solidFill>
              <a:srgbClr val="000000"/>
            </a:solidFill>
            <a:round/>
            <a:headEnd/>
            <a:tailEnd/>
          </a:ln>
        </p:spPr>
        <p:txBody>
          <a:bodyPr/>
          <a:lstStyle/>
          <a:p>
            <a:endParaRPr lang="en-US"/>
          </a:p>
        </p:txBody>
      </p:sp>
      <p:sp>
        <p:nvSpPr>
          <p:cNvPr id="178538" name="Freeform 1384"/>
          <p:cNvSpPr>
            <a:spLocks noChangeAspect="1"/>
          </p:cNvSpPr>
          <p:nvPr/>
        </p:nvSpPr>
        <p:spPr bwMode="auto">
          <a:xfrm>
            <a:off x="8820150" y="4206875"/>
            <a:ext cx="12700" cy="15875"/>
          </a:xfrm>
          <a:custGeom>
            <a:avLst/>
            <a:gdLst>
              <a:gd name="T0" fmla="*/ 0 w 33"/>
              <a:gd name="T1" fmla="*/ 2147483647 h 39"/>
              <a:gd name="T2" fmla="*/ 2147483647 w 33"/>
              <a:gd name="T3" fmla="*/ 0 h 39"/>
              <a:gd name="T4" fmla="*/ 2147483647 w 33"/>
              <a:gd name="T5" fmla="*/ 2147483647 h 39"/>
              <a:gd name="T6" fmla="*/ 2147483647 w 33"/>
              <a:gd name="T7" fmla="*/ 2147483647 h 39"/>
              <a:gd name="T8" fmla="*/ 2147483647 w 33"/>
              <a:gd name="T9" fmla="*/ 2147483647 h 39"/>
              <a:gd name="T10" fmla="*/ 2147483647 w 33"/>
              <a:gd name="T11" fmla="*/ 2147483647 h 39"/>
              <a:gd name="T12" fmla="*/ 0 w 33"/>
              <a:gd name="T13" fmla="*/ 2147483647 h 39"/>
              <a:gd name="T14" fmla="*/ 0 60000 65536"/>
              <a:gd name="T15" fmla="*/ 0 60000 65536"/>
              <a:gd name="T16" fmla="*/ 0 60000 65536"/>
              <a:gd name="T17" fmla="*/ 0 60000 65536"/>
              <a:gd name="T18" fmla="*/ 0 60000 65536"/>
              <a:gd name="T19" fmla="*/ 0 60000 65536"/>
              <a:gd name="T20" fmla="*/ 0 60000 65536"/>
              <a:gd name="T21" fmla="*/ 0 w 33"/>
              <a:gd name="T22" fmla="*/ 0 h 39"/>
              <a:gd name="T23" fmla="*/ 33 w 33"/>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9">
                <a:moveTo>
                  <a:pt x="0" y="29"/>
                </a:moveTo>
                <a:lnTo>
                  <a:pt x="10" y="0"/>
                </a:lnTo>
                <a:lnTo>
                  <a:pt x="33" y="8"/>
                </a:lnTo>
                <a:lnTo>
                  <a:pt x="32" y="8"/>
                </a:lnTo>
                <a:lnTo>
                  <a:pt x="28" y="39"/>
                </a:lnTo>
                <a:lnTo>
                  <a:pt x="27" y="39"/>
                </a:lnTo>
                <a:lnTo>
                  <a:pt x="0" y="29"/>
                </a:lnTo>
                <a:close/>
              </a:path>
            </a:pathLst>
          </a:custGeom>
          <a:solidFill>
            <a:srgbClr val="000000"/>
          </a:solidFill>
          <a:ln w="0">
            <a:solidFill>
              <a:srgbClr val="000000"/>
            </a:solidFill>
            <a:round/>
            <a:headEnd/>
            <a:tailEnd/>
          </a:ln>
        </p:spPr>
        <p:txBody>
          <a:bodyPr/>
          <a:lstStyle/>
          <a:p>
            <a:endParaRPr lang="en-US"/>
          </a:p>
        </p:txBody>
      </p:sp>
      <p:sp>
        <p:nvSpPr>
          <p:cNvPr id="178539" name="Freeform 1385"/>
          <p:cNvSpPr>
            <a:spLocks noChangeAspect="1"/>
          </p:cNvSpPr>
          <p:nvPr/>
        </p:nvSpPr>
        <p:spPr bwMode="auto">
          <a:xfrm>
            <a:off x="8831263" y="4211638"/>
            <a:ext cx="9525" cy="12700"/>
          </a:xfrm>
          <a:custGeom>
            <a:avLst/>
            <a:gdLst>
              <a:gd name="T0" fmla="*/ 0 w 31"/>
              <a:gd name="T1" fmla="*/ 2147483647 h 35"/>
              <a:gd name="T2" fmla="*/ 2147483647 w 31"/>
              <a:gd name="T3" fmla="*/ 0 h 35"/>
              <a:gd name="T4" fmla="*/ 2147483647 w 31"/>
              <a:gd name="T5" fmla="*/ 2147483647 h 35"/>
              <a:gd name="T6" fmla="*/ 2147483647 w 31"/>
              <a:gd name="T7" fmla="*/ 2147483647 h 35"/>
              <a:gd name="T8" fmla="*/ 0 w 31"/>
              <a:gd name="T9" fmla="*/ 2147483647 h 35"/>
              <a:gd name="T10" fmla="*/ 0 60000 65536"/>
              <a:gd name="T11" fmla="*/ 0 60000 65536"/>
              <a:gd name="T12" fmla="*/ 0 60000 65536"/>
              <a:gd name="T13" fmla="*/ 0 60000 65536"/>
              <a:gd name="T14" fmla="*/ 0 60000 65536"/>
              <a:gd name="T15" fmla="*/ 0 w 31"/>
              <a:gd name="T16" fmla="*/ 0 h 35"/>
              <a:gd name="T17" fmla="*/ 31 w 31"/>
              <a:gd name="T18" fmla="*/ 35 h 35"/>
            </a:gdLst>
            <a:ahLst/>
            <a:cxnLst>
              <a:cxn ang="T10">
                <a:pos x="T0" y="T1"/>
              </a:cxn>
              <a:cxn ang="T11">
                <a:pos x="T2" y="T3"/>
              </a:cxn>
              <a:cxn ang="T12">
                <a:pos x="T4" y="T5"/>
              </a:cxn>
              <a:cxn ang="T13">
                <a:pos x="T6" y="T7"/>
              </a:cxn>
              <a:cxn ang="T14">
                <a:pos x="T8" y="T9"/>
              </a:cxn>
            </a:cxnLst>
            <a:rect l="T15" t="T16" r="T17" b="T18"/>
            <a:pathLst>
              <a:path w="31" h="35">
                <a:moveTo>
                  <a:pt x="0" y="31"/>
                </a:moveTo>
                <a:lnTo>
                  <a:pt x="4" y="0"/>
                </a:lnTo>
                <a:lnTo>
                  <a:pt x="31" y="4"/>
                </a:lnTo>
                <a:lnTo>
                  <a:pt x="27" y="35"/>
                </a:lnTo>
                <a:lnTo>
                  <a:pt x="0" y="31"/>
                </a:lnTo>
                <a:close/>
              </a:path>
            </a:pathLst>
          </a:custGeom>
          <a:solidFill>
            <a:srgbClr val="000000"/>
          </a:solidFill>
          <a:ln w="0">
            <a:solidFill>
              <a:srgbClr val="000000"/>
            </a:solidFill>
            <a:round/>
            <a:headEnd/>
            <a:tailEnd/>
          </a:ln>
        </p:spPr>
        <p:txBody>
          <a:bodyPr/>
          <a:lstStyle/>
          <a:p>
            <a:endParaRPr lang="en-US"/>
          </a:p>
        </p:txBody>
      </p:sp>
      <p:sp>
        <p:nvSpPr>
          <p:cNvPr id="178540" name="Freeform 1386"/>
          <p:cNvSpPr>
            <a:spLocks noChangeAspect="1"/>
          </p:cNvSpPr>
          <p:nvPr/>
        </p:nvSpPr>
        <p:spPr bwMode="auto">
          <a:xfrm>
            <a:off x="8402638" y="3908425"/>
            <a:ext cx="6350" cy="9525"/>
          </a:xfrm>
          <a:custGeom>
            <a:avLst/>
            <a:gdLst>
              <a:gd name="T0" fmla="*/ 2147483647 w 19"/>
              <a:gd name="T1" fmla="*/ 0 h 25"/>
              <a:gd name="T2" fmla="*/ 0 w 19"/>
              <a:gd name="T3" fmla="*/ 2147483647 h 25"/>
              <a:gd name="T4" fmla="*/ 2147483647 w 19"/>
              <a:gd name="T5" fmla="*/ 0 h 25"/>
              <a:gd name="T6" fmla="*/ 0 60000 65536"/>
              <a:gd name="T7" fmla="*/ 0 60000 65536"/>
              <a:gd name="T8" fmla="*/ 0 60000 65536"/>
              <a:gd name="T9" fmla="*/ 0 w 19"/>
              <a:gd name="T10" fmla="*/ 0 h 25"/>
              <a:gd name="T11" fmla="*/ 19 w 19"/>
              <a:gd name="T12" fmla="*/ 25 h 25"/>
            </a:gdLst>
            <a:ahLst/>
            <a:cxnLst>
              <a:cxn ang="T6">
                <a:pos x="T0" y="T1"/>
              </a:cxn>
              <a:cxn ang="T7">
                <a:pos x="T2" y="T3"/>
              </a:cxn>
              <a:cxn ang="T8">
                <a:pos x="T4" y="T5"/>
              </a:cxn>
            </a:cxnLst>
            <a:rect l="T9" t="T10" r="T11" b="T12"/>
            <a:pathLst>
              <a:path w="19" h="25">
                <a:moveTo>
                  <a:pt x="19" y="0"/>
                </a:moveTo>
                <a:lnTo>
                  <a:pt x="0" y="25"/>
                </a:lnTo>
                <a:lnTo>
                  <a:pt x="19" y="0"/>
                </a:lnTo>
                <a:close/>
              </a:path>
            </a:pathLst>
          </a:custGeom>
          <a:solidFill>
            <a:srgbClr val="000000"/>
          </a:solidFill>
          <a:ln w="0">
            <a:solidFill>
              <a:srgbClr val="000000"/>
            </a:solidFill>
            <a:round/>
            <a:headEnd/>
            <a:tailEnd/>
          </a:ln>
        </p:spPr>
        <p:txBody>
          <a:bodyPr/>
          <a:lstStyle/>
          <a:p>
            <a:endParaRPr lang="en-US"/>
          </a:p>
        </p:txBody>
      </p:sp>
      <p:sp>
        <p:nvSpPr>
          <p:cNvPr id="178541" name="Freeform 1387"/>
          <p:cNvSpPr>
            <a:spLocks noChangeAspect="1"/>
          </p:cNvSpPr>
          <p:nvPr/>
        </p:nvSpPr>
        <p:spPr bwMode="auto">
          <a:xfrm>
            <a:off x="8285163" y="3841750"/>
            <a:ext cx="6350" cy="11113"/>
          </a:xfrm>
          <a:custGeom>
            <a:avLst/>
            <a:gdLst>
              <a:gd name="T0" fmla="*/ 2147483647 w 21"/>
              <a:gd name="T1" fmla="*/ 2147483647 h 30"/>
              <a:gd name="T2" fmla="*/ 2147483647 w 21"/>
              <a:gd name="T3" fmla="*/ 2147483647 h 30"/>
              <a:gd name="T4" fmla="*/ 2147483647 w 21"/>
              <a:gd name="T5" fmla="*/ 2147483647 h 30"/>
              <a:gd name="T6" fmla="*/ 2147483647 w 21"/>
              <a:gd name="T7" fmla="*/ 2147483647 h 30"/>
              <a:gd name="T8" fmla="*/ 2147483647 w 21"/>
              <a:gd name="T9" fmla="*/ 2147483647 h 30"/>
              <a:gd name="T10" fmla="*/ 2147483647 w 21"/>
              <a:gd name="T11" fmla="*/ 2147483647 h 30"/>
              <a:gd name="T12" fmla="*/ 2147483647 w 21"/>
              <a:gd name="T13" fmla="*/ 2147483647 h 30"/>
              <a:gd name="T14" fmla="*/ 0 w 21"/>
              <a:gd name="T15" fmla="*/ 2147483647 h 30"/>
              <a:gd name="T16" fmla="*/ 0 w 21"/>
              <a:gd name="T17" fmla="*/ 2147483647 h 30"/>
              <a:gd name="T18" fmla="*/ 0 w 21"/>
              <a:gd name="T19" fmla="*/ 2147483647 h 30"/>
              <a:gd name="T20" fmla="*/ 2147483647 w 21"/>
              <a:gd name="T21" fmla="*/ 2147483647 h 30"/>
              <a:gd name="T22" fmla="*/ 2147483647 w 21"/>
              <a:gd name="T23" fmla="*/ 2147483647 h 30"/>
              <a:gd name="T24" fmla="*/ 2147483647 w 21"/>
              <a:gd name="T25" fmla="*/ 2147483647 h 30"/>
              <a:gd name="T26" fmla="*/ 2147483647 w 21"/>
              <a:gd name="T27" fmla="*/ 2147483647 h 30"/>
              <a:gd name="T28" fmla="*/ 2147483647 w 21"/>
              <a:gd name="T29" fmla="*/ 2147483647 h 30"/>
              <a:gd name="T30" fmla="*/ 2147483647 w 21"/>
              <a:gd name="T31" fmla="*/ 2147483647 h 30"/>
              <a:gd name="T32" fmla="*/ 2147483647 w 21"/>
              <a:gd name="T33" fmla="*/ 0 h 30"/>
              <a:gd name="T34" fmla="*/ 2147483647 w 21"/>
              <a:gd name="T35" fmla="*/ 0 h 30"/>
              <a:gd name="T36" fmla="*/ 2147483647 w 21"/>
              <a:gd name="T37" fmla="*/ 0 h 30"/>
              <a:gd name="T38" fmla="*/ 2147483647 w 21"/>
              <a:gd name="T39" fmla="*/ 2147483647 h 30"/>
              <a:gd name="T40" fmla="*/ 2147483647 w 21"/>
              <a:gd name="T41" fmla="*/ 2147483647 h 30"/>
              <a:gd name="T42" fmla="*/ 2147483647 w 21"/>
              <a:gd name="T43" fmla="*/ 2147483647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
              <a:gd name="T67" fmla="*/ 0 h 30"/>
              <a:gd name="T68" fmla="*/ 21 w 21"/>
              <a:gd name="T69" fmla="*/ 30 h 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 h="30">
                <a:moveTo>
                  <a:pt x="11" y="30"/>
                </a:moveTo>
                <a:lnTo>
                  <a:pt x="11" y="30"/>
                </a:lnTo>
                <a:lnTo>
                  <a:pt x="9" y="29"/>
                </a:lnTo>
                <a:lnTo>
                  <a:pt x="7" y="27"/>
                </a:lnTo>
                <a:lnTo>
                  <a:pt x="5" y="25"/>
                </a:lnTo>
                <a:lnTo>
                  <a:pt x="2" y="23"/>
                </a:lnTo>
                <a:lnTo>
                  <a:pt x="1" y="21"/>
                </a:lnTo>
                <a:lnTo>
                  <a:pt x="0" y="18"/>
                </a:lnTo>
                <a:lnTo>
                  <a:pt x="0" y="16"/>
                </a:lnTo>
                <a:lnTo>
                  <a:pt x="0" y="14"/>
                </a:lnTo>
                <a:lnTo>
                  <a:pt x="1" y="11"/>
                </a:lnTo>
                <a:lnTo>
                  <a:pt x="2" y="9"/>
                </a:lnTo>
                <a:lnTo>
                  <a:pt x="5" y="6"/>
                </a:lnTo>
                <a:lnTo>
                  <a:pt x="7" y="4"/>
                </a:lnTo>
                <a:lnTo>
                  <a:pt x="9" y="2"/>
                </a:lnTo>
                <a:lnTo>
                  <a:pt x="11" y="1"/>
                </a:lnTo>
                <a:lnTo>
                  <a:pt x="14" y="0"/>
                </a:lnTo>
                <a:lnTo>
                  <a:pt x="16" y="0"/>
                </a:lnTo>
                <a:lnTo>
                  <a:pt x="18" y="0"/>
                </a:lnTo>
                <a:lnTo>
                  <a:pt x="21" y="1"/>
                </a:lnTo>
                <a:lnTo>
                  <a:pt x="11" y="30"/>
                </a:lnTo>
                <a:close/>
              </a:path>
            </a:pathLst>
          </a:custGeom>
          <a:solidFill>
            <a:srgbClr val="000000"/>
          </a:solidFill>
          <a:ln w="0">
            <a:solidFill>
              <a:srgbClr val="000000"/>
            </a:solidFill>
            <a:round/>
            <a:headEnd/>
            <a:tailEnd/>
          </a:ln>
        </p:spPr>
        <p:txBody>
          <a:bodyPr/>
          <a:lstStyle/>
          <a:p>
            <a:endParaRPr lang="en-US"/>
          </a:p>
        </p:txBody>
      </p:sp>
      <p:sp>
        <p:nvSpPr>
          <p:cNvPr id="178542" name="Freeform 1388"/>
          <p:cNvSpPr>
            <a:spLocks noChangeAspect="1"/>
          </p:cNvSpPr>
          <p:nvPr/>
        </p:nvSpPr>
        <p:spPr bwMode="auto">
          <a:xfrm>
            <a:off x="8386763" y="3897313"/>
            <a:ext cx="22225" cy="20637"/>
          </a:xfrm>
          <a:custGeom>
            <a:avLst/>
            <a:gdLst>
              <a:gd name="T0" fmla="*/ 2147483647 w 68"/>
              <a:gd name="T1" fmla="*/ 2147483647 h 54"/>
              <a:gd name="T2" fmla="*/ 2147483647 w 68"/>
              <a:gd name="T3" fmla="*/ 2147483647 h 54"/>
              <a:gd name="T4" fmla="*/ 0 w 68"/>
              <a:gd name="T5" fmla="*/ 2147483647 h 54"/>
              <a:gd name="T6" fmla="*/ 2147483647 w 68"/>
              <a:gd name="T7" fmla="*/ 2147483647 h 54"/>
              <a:gd name="T8" fmla="*/ 2147483647 w 68"/>
              <a:gd name="T9" fmla="*/ 0 h 54"/>
              <a:gd name="T10" fmla="*/ 2147483647 w 68"/>
              <a:gd name="T11" fmla="*/ 2147483647 h 54"/>
              <a:gd name="T12" fmla="*/ 2147483647 w 68"/>
              <a:gd name="T13" fmla="*/ 2147483647 h 54"/>
              <a:gd name="T14" fmla="*/ 0 60000 65536"/>
              <a:gd name="T15" fmla="*/ 0 60000 65536"/>
              <a:gd name="T16" fmla="*/ 0 60000 65536"/>
              <a:gd name="T17" fmla="*/ 0 60000 65536"/>
              <a:gd name="T18" fmla="*/ 0 60000 65536"/>
              <a:gd name="T19" fmla="*/ 0 60000 65536"/>
              <a:gd name="T20" fmla="*/ 0 60000 65536"/>
              <a:gd name="T21" fmla="*/ 0 w 68"/>
              <a:gd name="T22" fmla="*/ 0 h 54"/>
              <a:gd name="T23" fmla="*/ 68 w 68"/>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 h="54">
                <a:moveTo>
                  <a:pt x="68" y="29"/>
                </a:moveTo>
                <a:lnTo>
                  <a:pt x="49" y="54"/>
                </a:lnTo>
                <a:lnTo>
                  <a:pt x="0" y="17"/>
                </a:lnTo>
                <a:lnTo>
                  <a:pt x="13" y="25"/>
                </a:lnTo>
                <a:lnTo>
                  <a:pt x="29" y="0"/>
                </a:lnTo>
                <a:lnTo>
                  <a:pt x="42" y="8"/>
                </a:lnTo>
                <a:lnTo>
                  <a:pt x="68" y="29"/>
                </a:lnTo>
                <a:close/>
              </a:path>
            </a:pathLst>
          </a:custGeom>
          <a:solidFill>
            <a:srgbClr val="000000"/>
          </a:solidFill>
          <a:ln w="0">
            <a:solidFill>
              <a:srgbClr val="000000"/>
            </a:solidFill>
            <a:round/>
            <a:headEnd/>
            <a:tailEnd/>
          </a:ln>
        </p:spPr>
        <p:txBody>
          <a:bodyPr/>
          <a:lstStyle/>
          <a:p>
            <a:endParaRPr lang="en-US"/>
          </a:p>
        </p:txBody>
      </p:sp>
      <p:sp>
        <p:nvSpPr>
          <p:cNvPr id="178543" name="Freeform 1389"/>
          <p:cNvSpPr>
            <a:spLocks noChangeAspect="1"/>
          </p:cNvSpPr>
          <p:nvPr/>
        </p:nvSpPr>
        <p:spPr bwMode="auto">
          <a:xfrm>
            <a:off x="8377238" y="3884613"/>
            <a:ext cx="19050" cy="20637"/>
          </a:xfrm>
          <a:custGeom>
            <a:avLst/>
            <a:gdLst>
              <a:gd name="T0" fmla="*/ 2147483647 w 56"/>
              <a:gd name="T1" fmla="*/ 2147483647 h 62"/>
              <a:gd name="T2" fmla="*/ 2147483647 w 56"/>
              <a:gd name="T3" fmla="*/ 2147483647 h 62"/>
              <a:gd name="T4" fmla="*/ 2147483647 w 56"/>
              <a:gd name="T5" fmla="*/ 2147483647 h 62"/>
              <a:gd name="T6" fmla="*/ 0 w 56"/>
              <a:gd name="T7" fmla="*/ 2147483647 h 62"/>
              <a:gd name="T8" fmla="*/ 2147483647 w 56"/>
              <a:gd name="T9" fmla="*/ 2147483647 h 62"/>
              <a:gd name="T10" fmla="*/ 2147483647 w 56"/>
              <a:gd name="T11" fmla="*/ 0 h 62"/>
              <a:gd name="T12" fmla="*/ 2147483647 w 56"/>
              <a:gd name="T13" fmla="*/ 2147483647 h 62"/>
              <a:gd name="T14" fmla="*/ 0 60000 65536"/>
              <a:gd name="T15" fmla="*/ 0 60000 65536"/>
              <a:gd name="T16" fmla="*/ 0 60000 65536"/>
              <a:gd name="T17" fmla="*/ 0 60000 65536"/>
              <a:gd name="T18" fmla="*/ 0 60000 65536"/>
              <a:gd name="T19" fmla="*/ 0 60000 65536"/>
              <a:gd name="T20" fmla="*/ 0 60000 65536"/>
              <a:gd name="T21" fmla="*/ 0 w 56"/>
              <a:gd name="T22" fmla="*/ 0 h 62"/>
              <a:gd name="T23" fmla="*/ 56 w 56"/>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62">
                <a:moveTo>
                  <a:pt x="56" y="37"/>
                </a:moveTo>
                <a:lnTo>
                  <a:pt x="40" y="62"/>
                </a:lnTo>
                <a:lnTo>
                  <a:pt x="14" y="43"/>
                </a:lnTo>
                <a:lnTo>
                  <a:pt x="0" y="35"/>
                </a:lnTo>
                <a:lnTo>
                  <a:pt x="17" y="8"/>
                </a:lnTo>
                <a:lnTo>
                  <a:pt x="4" y="0"/>
                </a:lnTo>
                <a:lnTo>
                  <a:pt x="56" y="37"/>
                </a:lnTo>
                <a:close/>
              </a:path>
            </a:pathLst>
          </a:custGeom>
          <a:solidFill>
            <a:srgbClr val="000000"/>
          </a:solidFill>
          <a:ln w="0">
            <a:solidFill>
              <a:srgbClr val="000000"/>
            </a:solidFill>
            <a:round/>
            <a:headEnd/>
            <a:tailEnd/>
          </a:ln>
        </p:spPr>
        <p:txBody>
          <a:bodyPr/>
          <a:lstStyle/>
          <a:p>
            <a:endParaRPr lang="en-US"/>
          </a:p>
        </p:txBody>
      </p:sp>
      <p:sp>
        <p:nvSpPr>
          <p:cNvPr id="178544" name="Freeform 1390"/>
          <p:cNvSpPr>
            <a:spLocks noChangeAspect="1"/>
          </p:cNvSpPr>
          <p:nvPr/>
        </p:nvSpPr>
        <p:spPr bwMode="auto">
          <a:xfrm>
            <a:off x="8358188" y="3878263"/>
            <a:ext cx="26987" cy="19050"/>
          </a:xfrm>
          <a:custGeom>
            <a:avLst/>
            <a:gdLst>
              <a:gd name="T0" fmla="*/ 2147483647 w 75"/>
              <a:gd name="T1" fmla="*/ 2147483647 h 54"/>
              <a:gd name="T2" fmla="*/ 2147483647 w 75"/>
              <a:gd name="T3" fmla="*/ 2147483647 h 54"/>
              <a:gd name="T4" fmla="*/ 0 w 75"/>
              <a:gd name="T5" fmla="*/ 2147483647 h 54"/>
              <a:gd name="T6" fmla="*/ 2147483647 w 75"/>
              <a:gd name="T7" fmla="*/ 2147483647 h 54"/>
              <a:gd name="T8" fmla="*/ 2147483647 w 75"/>
              <a:gd name="T9" fmla="*/ 0 h 54"/>
              <a:gd name="T10" fmla="*/ 2147483647 w 75"/>
              <a:gd name="T11" fmla="*/ 2147483647 h 54"/>
              <a:gd name="T12" fmla="*/ 2147483647 w 75"/>
              <a:gd name="T13" fmla="*/ 2147483647 h 54"/>
              <a:gd name="T14" fmla="*/ 0 60000 65536"/>
              <a:gd name="T15" fmla="*/ 0 60000 65536"/>
              <a:gd name="T16" fmla="*/ 0 60000 65536"/>
              <a:gd name="T17" fmla="*/ 0 60000 65536"/>
              <a:gd name="T18" fmla="*/ 0 60000 65536"/>
              <a:gd name="T19" fmla="*/ 0 60000 65536"/>
              <a:gd name="T20" fmla="*/ 0 60000 65536"/>
              <a:gd name="T21" fmla="*/ 0 w 75"/>
              <a:gd name="T22" fmla="*/ 0 h 54"/>
              <a:gd name="T23" fmla="*/ 75 w 75"/>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54">
                <a:moveTo>
                  <a:pt x="75" y="27"/>
                </a:moveTo>
                <a:lnTo>
                  <a:pt x="58" y="54"/>
                </a:lnTo>
                <a:lnTo>
                  <a:pt x="0" y="17"/>
                </a:lnTo>
                <a:lnTo>
                  <a:pt x="17" y="27"/>
                </a:lnTo>
                <a:lnTo>
                  <a:pt x="31" y="0"/>
                </a:lnTo>
                <a:lnTo>
                  <a:pt x="48" y="10"/>
                </a:lnTo>
                <a:lnTo>
                  <a:pt x="75" y="27"/>
                </a:lnTo>
                <a:close/>
              </a:path>
            </a:pathLst>
          </a:custGeom>
          <a:solidFill>
            <a:srgbClr val="000000"/>
          </a:solidFill>
          <a:ln w="0">
            <a:solidFill>
              <a:srgbClr val="000000"/>
            </a:solidFill>
            <a:round/>
            <a:headEnd/>
            <a:tailEnd/>
          </a:ln>
        </p:spPr>
        <p:txBody>
          <a:bodyPr/>
          <a:lstStyle/>
          <a:p>
            <a:endParaRPr lang="en-US"/>
          </a:p>
        </p:txBody>
      </p:sp>
      <p:sp>
        <p:nvSpPr>
          <p:cNvPr id="178545" name="Freeform 1391"/>
          <p:cNvSpPr>
            <a:spLocks noChangeAspect="1"/>
          </p:cNvSpPr>
          <p:nvPr/>
        </p:nvSpPr>
        <p:spPr bwMode="auto">
          <a:xfrm>
            <a:off x="8345488" y="3868738"/>
            <a:ext cx="22225" cy="17462"/>
          </a:xfrm>
          <a:custGeom>
            <a:avLst/>
            <a:gdLst>
              <a:gd name="T0" fmla="*/ 2147483647 w 63"/>
              <a:gd name="T1" fmla="*/ 2147483647 h 53"/>
              <a:gd name="T2" fmla="*/ 2147483647 w 63"/>
              <a:gd name="T3" fmla="*/ 2147483647 h 53"/>
              <a:gd name="T4" fmla="*/ 0 w 63"/>
              <a:gd name="T5" fmla="*/ 2147483647 h 53"/>
              <a:gd name="T6" fmla="*/ 2147483647 w 63"/>
              <a:gd name="T7" fmla="*/ 2147483647 h 53"/>
              <a:gd name="T8" fmla="*/ 2147483647 w 63"/>
              <a:gd name="T9" fmla="*/ 0 h 53"/>
              <a:gd name="T10" fmla="*/ 2147483647 w 63"/>
              <a:gd name="T11" fmla="*/ 2147483647 h 53"/>
              <a:gd name="T12" fmla="*/ 2147483647 w 63"/>
              <a:gd name="T13" fmla="*/ 2147483647 h 53"/>
              <a:gd name="T14" fmla="*/ 0 60000 65536"/>
              <a:gd name="T15" fmla="*/ 0 60000 65536"/>
              <a:gd name="T16" fmla="*/ 0 60000 65536"/>
              <a:gd name="T17" fmla="*/ 0 60000 65536"/>
              <a:gd name="T18" fmla="*/ 0 60000 65536"/>
              <a:gd name="T19" fmla="*/ 0 60000 65536"/>
              <a:gd name="T20" fmla="*/ 0 60000 65536"/>
              <a:gd name="T21" fmla="*/ 0 w 63"/>
              <a:gd name="T22" fmla="*/ 0 h 53"/>
              <a:gd name="T23" fmla="*/ 63 w 63"/>
              <a:gd name="T24" fmla="*/ 53 h 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53">
                <a:moveTo>
                  <a:pt x="63" y="26"/>
                </a:moveTo>
                <a:lnTo>
                  <a:pt x="49" y="53"/>
                </a:lnTo>
                <a:lnTo>
                  <a:pt x="0" y="24"/>
                </a:lnTo>
                <a:lnTo>
                  <a:pt x="6" y="27"/>
                </a:lnTo>
                <a:lnTo>
                  <a:pt x="19" y="0"/>
                </a:lnTo>
                <a:lnTo>
                  <a:pt x="25" y="3"/>
                </a:lnTo>
                <a:lnTo>
                  <a:pt x="63" y="26"/>
                </a:lnTo>
                <a:close/>
              </a:path>
            </a:pathLst>
          </a:custGeom>
          <a:solidFill>
            <a:srgbClr val="000000"/>
          </a:solidFill>
          <a:ln w="0">
            <a:solidFill>
              <a:srgbClr val="000000"/>
            </a:solidFill>
            <a:round/>
            <a:headEnd/>
            <a:tailEnd/>
          </a:ln>
        </p:spPr>
        <p:txBody>
          <a:bodyPr/>
          <a:lstStyle/>
          <a:p>
            <a:endParaRPr lang="en-US"/>
          </a:p>
        </p:txBody>
      </p:sp>
      <p:sp>
        <p:nvSpPr>
          <p:cNvPr id="178546" name="Freeform 1392"/>
          <p:cNvSpPr>
            <a:spLocks noChangeAspect="1"/>
          </p:cNvSpPr>
          <p:nvPr/>
        </p:nvSpPr>
        <p:spPr bwMode="auto">
          <a:xfrm>
            <a:off x="8332788" y="3862388"/>
            <a:ext cx="20637" cy="15875"/>
          </a:xfrm>
          <a:custGeom>
            <a:avLst/>
            <a:gdLst>
              <a:gd name="T0" fmla="*/ 2147483647 w 58"/>
              <a:gd name="T1" fmla="*/ 2147483647 h 50"/>
              <a:gd name="T2" fmla="*/ 2147483647 w 58"/>
              <a:gd name="T3" fmla="*/ 2147483647 h 50"/>
              <a:gd name="T4" fmla="*/ 0 w 58"/>
              <a:gd name="T5" fmla="*/ 2147483647 h 50"/>
              <a:gd name="T6" fmla="*/ 0 w 58"/>
              <a:gd name="T7" fmla="*/ 2147483647 h 50"/>
              <a:gd name="T8" fmla="*/ 2147483647 w 58"/>
              <a:gd name="T9" fmla="*/ 0 h 50"/>
              <a:gd name="T10" fmla="*/ 2147483647 w 58"/>
              <a:gd name="T11" fmla="*/ 0 h 50"/>
              <a:gd name="T12" fmla="*/ 2147483647 w 58"/>
              <a:gd name="T13" fmla="*/ 2147483647 h 50"/>
              <a:gd name="T14" fmla="*/ 0 60000 65536"/>
              <a:gd name="T15" fmla="*/ 0 60000 65536"/>
              <a:gd name="T16" fmla="*/ 0 60000 65536"/>
              <a:gd name="T17" fmla="*/ 0 60000 65536"/>
              <a:gd name="T18" fmla="*/ 0 60000 65536"/>
              <a:gd name="T19" fmla="*/ 0 60000 65536"/>
              <a:gd name="T20" fmla="*/ 0 60000 65536"/>
              <a:gd name="T21" fmla="*/ 0 w 58"/>
              <a:gd name="T22" fmla="*/ 0 h 50"/>
              <a:gd name="T23" fmla="*/ 58 w 58"/>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50">
                <a:moveTo>
                  <a:pt x="58" y="23"/>
                </a:moveTo>
                <a:lnTo>
                  <a:pt x="45" y="50"/>
                </a:lnTo>
                <a:lnTo>
                  <a:pt x="0" y="27"/>
                </a:lnTo>
                <a:lnTo>
                  <a:pt x="12" y="0"/>
                </a:lnTo>
                <a:lnTo>
                  <a:pt x="58" y="23"/>
                </a:lnTo>
                <a:close/>
              </a:path>
            </a:pathLst>
          </a:custGeom>
          <a:solidFill>
            <a:srgbClr val="000000"/>
          </a:solidFill>
          <a:ln w="0">
            <a:solidFill>
              <a:srgbClr val="000000"/>
            </a:solidFill>
            <a:round/>
            <a:headEnd/>
            <a:tailEnd/>
          </a:ln>
        </p:spPr>
        <p:txBody>
          <a:bodyPr/>
          <a:lstStyle/>
          <a:p>
            <a:endParaRPr lang="en-US"/>
          </a:p>
        </p:txBody>
      </p:sp>
      <p:sp>
        <p:nvSpPr>
          <p:cNvPr id="178547" name="Freeform 1393"/>
          <p:cNvSpPr>
            <a:spLocks noChangeAspect="1"/>
          </p:cNvSpPr>
          <p:nvPr/>
        </p:nvSpPr>
        <p:spPr bwMode="auto">
          <a:xfrm>
            <a:off x="8318500" y="3852863"/>
            <a:ext cx="17463" cy="19050"/>
          </a:xfrm>
          <a:custGeom>
            <a:avLst/>
            <a:gdLst>
              <a:gd name="T0" fmla="*/ 2147483647 w 56"/>
              <a:gd name="T1" fmla="*/ 2147483647 h 52"/>
              <a:gd name="T2" fmla="*/ 2147483647 w 56"/>
              <a:gd name="T3" fmla="*/ 2147483647 h 52"/>
              <a:gd name="T4" fmla="*/ 2147483647 w 56"/>
              <a:gd name="T5" fmla="*/ 2147483647 h 52"/>
              <a:gd name="T6" fmla="*/ 0 w 56"/>
              <a:gd name="T7" fmla="*/ 2147483647 h 52"/>
              <a:gd name="T8" fmla="*/ 2147483647 w 56"/>
              <a:gd name="T9" fmla="*/ 2147483647 h 52"/>
              <a:gd name="T10" fmla="*/ 2147483647 w 56"/>
              <a:gd name="T11" fmla="*/ 0 h 52"/>
              <a:gd name="T12" fmla="*/ 2147483647 w 56"/>
              <a:gd name="T13" fmla="*/ 2147483647 h 52"/>
              <a:gd name="T14" fmla="*/ 0 60000 65536"/>
              <a:gd name="T15" fmla="*/ 0 60000 65536"/>
              <a:gd name="T16" fmla="*/ 0 60000 65536"/>
              <a:gd name="T17" fmla="*/ 0 60000 65536"/>
              <a:gd name="T18" fmla="*/ 0 60000 65536"/>
              <a:gd name="T19" fmla="*/ 0 60000 65536"/>
              <a:gd name="T20" fmla="*/ 0 60000 65536"/>
              <a:gd name="T21" fmla="*/ 0 w 56"/>
              <a:gd name="T22" fmla="*/ 0 h 52"/>
              <a:gd name="T23" fmla="*/ 56 w 56"/>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52">
                <a:moveTo>
                  <a:pt x="56" y="25"/>
                </a:moveTo>
                <a:lnTo>
                  <a:pt x="44" y="52"/>
                </a:lnTo>
                <a:lnTo>
                  <a:pt x="6" y="34"/>
                </a:lnTo>
                <a:lnTo>
                  <a:pt x="0" y="32"/>
                </a:lnTo>
                <a:lnTo>
                  <a:pt x="10" y="2"/>
                </a:lnTo>
                <a:lnTo>
                  <a:pt x="4" y="0"/>
                </a:lnTo>
                <a:lnTo>
                  <a:pt x="56" y="25"/>
                </a:lnTo>
                <a:close/>
              </a:path>
            </a:pathLst>
          </a:custGeom>
          <a:solidFill>
            <a:srgbClr val="000000"/>
          </a:solidFill>
          <a:ln w="0">
            <a:solidFill>
              <a:srgbClr val="000000"/>
            </a:solidFill>
            <a:round/>
            <a:headEnd/>
            <a:tailEnd/>
          </a:ln>
        </p:spPr>
        <p:txBody>
          <a:bodyPr/>
          <a:lstStyle/>
          <a:p>
            <a:endParaRPr lang="en-US"/>
          </a:p>
        </p:txBody>
      </p:sp>
      <p:sp>
        <p:nvSpPr>
          <p:cNvPr id="178548" name="Freeform 1394"/>
          <p:cNvSpPr>
            <a:spLocks noChangeAspect="1"/>
          </p:cNvSpPr>
          <p:nvPr/>
        </p:nvSpPr>
        <p:spPr bwMode="auto">
          <a:xfrm>
            <a:off x="8301038" y="3848100"/>
            <a:ext cx="20637" cy="17463"/>
          </a:xfrm>
          <a:custGeom>
            <a:avLst/>
            <a:gdLst>
              <a:gd name="T0" fmla="*/ 2147483647 w 55"/>
              <a:gd name="T1" fmla="*/ 2147483647 h 47"/>
              <a:gd name="T2" fmla="*/ 2147483647 w 55"/>
              <a:gd name="T3" fmla="*/ 2147483647 h 47"/>
              <a:gd name="T4" fmla="*/ 0 w 55"/>
              <a:gd name="T5" fmla="*/ 2147483647 h 47"/>
              <a:gd name="T6" fmla="*/ 0 w 55"/>
              <a:gd name="T7" fmla="*/ 2147483647 h 47"/>
              <a:gd name="T8" fmla="*/ 2147483647 w 55"/>
              <a:gd name="T9" fmla="*/ 0 h 47"/>
              <a:gd name="T10" fmla="*/ 2147483647 w 55"/>
              <a:gd name="T11" fmla="*/ 0 h 47"/>
              <a:gd name="T12" fmla="*/ 2147483647 w 55"/>
              <a:gd name="T13" fmla="*/ 2147483647 h 47"/>
              <a:gd name="T14" fmla="*/ 0 60000 65536"/>
              <a:gd name="T15" fmla="*/ 0 60000 65536"/>
              <a:gd name="T16" fmla="*/ 0 60000 65536"/>
              <a:gd name="T17" fmla="*/ 0 60000 65536"/>
              <a:gd name="T18" fmla="*/ 0 60000 65536"/>
              <a:gd name="T19" fmla="*/ 0 60000 65536"/>
              <a:gd name="T20" fmla="*/ 0 60000 65536"/>
              <a:gd name="T21" fmla="*/ 0 w 55"/>
              <a:gd name="T22" fmla="*/ 0 h 47"/>
              <a:gd name="T23" fmla="*/ 55 w 55"/>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47">
                <a:moveTo>
                  <a:pt x="55" y="17"/>
                </a:moveTo>
                <a:lnTo>
                  <a:pt x="45" y="47"/>
                </a:lnTo>
                <a:lnTo>
                  <a:pt x="0" y="29"/>
                </a:lnTo>
                <a:lnTo>
                  <a:pt x="11" y="0"/>
                </a:lnTo>
                <a:lnTo>
                  <a:pt x="55" y="17"/>
                </a:lnTo>
                <a:close/>
              </a:path>
            </a:pathLst>
          </a:custGeom>
          <a:solidFill>
            <a:srgbClr val="000000"/>
          </a:solidFill>
          <a:ln w="0">
            <a:solidFill>
              <a:srgbClr val="000000"/>
            </a:solidFill>
            <a:round/>
            <a:headEnd/>
            <a:tailEnd/>
          </a:ln>
        </p:spPr>
        <p:txBody>
          <a:bodyPr/>
          <a:lstStyle/>
          <a:p>
            <a:endParaRPr lang="en-US"/>
          </a:p>
        </p:txBody>
      </p:sp>
      <p:sp>
        <p:nvSpPr>
          <p:cNvPr id="178549" name="Freeform 1395"/>
          <p:cNvSpPr>
            <a:spLocks noChangeAspect="1"/>
          </p:cNvSpPr>
          <p:nvPr/>
        </p:nvSpPr>
        <p:spPr bwMode="auto">
          <a:xfrm>
            <a:off x="8286750" y="3841750"/>
            <a:ext cx="17463" cy="15875"/>
          </a:xfrm>
          <a:custGeom>
            <a:avLst/>
            <a:gdLst>
              <a:gd name="T0" fmla="*/ 2147483647 w 53"/>
              <a:gd name="T1" fmla="*/ 2147483647 h 45"/>
              <a:gd name="T2" fmla="*/ 2147483647 w 53"/>
              <a:gd name="T3" fmla="*/ 2147483647 h 45"/>
              <a:gd name="T4" fmla="*/ 0 w 53"/>
              <a:gd name="T5" fmla="*/ 2147483647 h 45"/>
              <a:gd name="T6" fmla="*/ 2147483647 w 53"/>
              <a:gd name="T7" fmla="*/ 0 h 45"/>
              <a:gd name="T8" fmla="*/ 2147483647 w 53"/>
              <a:gd name="T9" fmla="*/ 2147483647 h 45"/>
              <a:gd name="T10" fmla="*/ 0 60000 65536"/>
              <a:gd name="T11" fmla="*/ 0 60000 65536"/>
              <a:gd name="T12" fmla="*/ 0 60000 65536"/>
              <a:gd name="T13" fmla="*/ 0 60000 65536"/>
              <a:gd name="T14" fmla="*/ 0 60000 65536"/>
              <a:gd name="T15" fmla="*/ 0 w 53"/>
              <a:gd name="T16" fmla="*/ 0 h 45"/>
              <a:gd name="T17" fmla="*/ 53 w 53"/>
              <a:gd name="T18" fmla="*/ 45 h 45"/>
            </a:gdLst>
            <a:ahLst/>
            <a:cxnLst>
              <a:cxn ang="T10">
                <a:pos x="T0" y="T1"/>
              </a:cxn>
              <a:cxn ang="T11">
                <a:pos x="T2" y="T3"/>
              </a:cxn>
              <a:cxn ang="T12">
                <a:pos x="T4" y="T5"/>
              </a:cxn>
              <a:cxn ang="T13">
                <a:pos x="T6" y="T7"/>
              </a:cxn>
              <a:cxn ang="T14">
                <a:pos x="T8" y="T9"/>
              </a:cxn>
            </a:cxnLst>
            <a:rect l="T15" t="T16" r="T17" b="T18"/>
            <a:pathLst>
              <a:path w="53" h="45">
                <a:moveTo>
                  <a:pt x="53" y="16"/>
                </a:moveTo>
                <a:lnTo>
                  <a:pt x="42" y="45"/>
                </a:lnTo>
                <a:lnTo>
                  <a:pt x="0" y="29"/>
                </a:lnTo>
                <a:lnTo>
                  <a:pt x="10" y="0"/>
                </a:lnTo>
                <a:lnTo>
                  <a:pt x="53" y="16"/>
                </a:lnTo>
                <a:close/>
              </a:path>
            </a:pathLst>
          </a:custGeom>
          <a:solidFill>
            <a:srgbClr val="000000"/>
          </a:solidFill>
          <a:ln w="0">
            <a:solidFill>
              <a:srgbClr val="000000"/>
            </a:solidFill>
            <a:round/>
            <a:headEnd/>
            <a:tailEnd/>
          </a:ln>
        </p:spPr>
        <p:txBody>
          <a:bodyPr/>
          <a:lstStyle/>
          <a:p>
            <a:endParaRPr lang="en-US"/>
          </a:p>
        </p:txBody>
      </p:sp>
      <p:sp>
        <p:nvSpPr>
          <p:cNvPr id="178550" name="Freeform 1396"/>
          <p:cNvSpPr>
            <a:spLocks noChangeAspect="1"/>
          </p:cNvSpPr>
          <p:nvPr/>
        </p:nvSpPr>
        <p:spPr bwMode="auto">
          <a:xfrm>
            <a:off x="8285163" y="3844925"/>
            <a:ext cx="9525" cy="7938"/>
          </a:xfrm>
          <a:custGeom>
            <a:avLst/>
            <a:gdLst>
              <a:gd name="T0" fmla="*/ 2147483647 w 26"/>
              <a:gd name="T1" fmla="*/ 0 h 27"/>
              <a:gd name="T2" fmla="*/ 2147483647 w 26"/>
              <a:gd name="T3" fmla="*/ 0 h 27"/>
              <a:gd name="T4" fmla="*/ 2147483647 w 26"/>
              <a:gd name="T5" fmla="*/ 2147483647 h 27"/>
              <a:gd name="T6" fmla="*/ 2147483647 w 26"/>
              <a:gd name="T7" fmla="*/ 2147483647 h 27"/>
              <a:gd name="T8" fmla="*/ 2147483647 w 26"/>
              <a:gd name="T9" fmla="*/ 2147483647 h 27"/>
              <a:gd name="T10" fmla="*/ 2147483647 w 26"/>
              <a:gd name="T11" fmla="*/ 2147483647 h 27"/>
              <a:gd name="T12" fmla="*/ 2147483647 w 26"/>
              <a:gd name="T13" fmla="*/ 2147483647 h 27"/>
              <a:gd name="T14" fmla="*/ 2147483647 w 26"/>
              <a:gd name="T15" fmla="*/ 2147483647 h 27"/>
              <a:gd name="T16" fmla="*/ 2147483647 w 26"/>
              <a:gd name="T17" fmla="*/ 2147483647 h 27"/>
              <a:gd name="T18" fmla="*/ 2147483647 w 26"/>
              <a:gd name="T19" fmla="*/ 2147483647 h 27"/>
              <a:gd name="T20" fmla="*/ 2147483647 w 26"/>
              <a:gd name="T21" fmla="*/ 2147483647 h 27"/>
              <a:gd name="T22" fmla="*/ 2147483647 w 26"/>
              <a:gd name="T23" fmla="*/ 2147483647 h 27"/>
              <a:gd name="T24" fmla="*/ 2147483647 w 26"/>
              <a:gd name="T25" fmla="*/ 2147483647 h 27"/>
              <a:gd name="T26" fmla="*/ 2147483647 w 26"/>
              <a:gd name="T27" fmla="*/ 2147483647 h 27"/>
              <a:gd name="T28" fmla="*/ 2147483647 w 26"/>
              <a:gd name="T29" fmla="*/ 2147483647 h 27"/>
              <a:gd name="T30" fmla="*/ 2147483647 w 26"/>
              <a:gd name="T31" fmla="*/ 2147483647 h 27"/>
              <a:gd name="T32" fmla="*/ 2147483647 w 26"/>
              <a:gd name="T33" fmla="*/ 2147483647 h 27"/>
              <a:gd name="T34" fmla="*/ 2147483647 w 26"/>
              <a:gd name="T35" fmla="*/ 2147483647 h 27"/>
              <a:gd name="T36" fmla="*/ 2147483647 w 26"/>
              <a:gd name="T37" fmla="*/ 2147483647 h 27"/>
              <a:gd name="T38" fmla="*/ 0 w 26"/>
              <a:gd name="T39" fmla="*/ 2147483647 h 27"/>
              <a:gd name="T40" fmla="*/ 0 w 26"/>
              <a:gd name="T41" fmla="*/ 2147483647 h 27"/>
              <a:gd name="T42" fmla="*/ 2147483647 w 26"/>
              <a:gd name="T43" fmla="*/ 0 h 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27"/>
              <a:gd name="T68" fmla="*/ 26 w 26"/>
              <a:gd name="T69" fmla="*/ 27 h 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27">
                <a:moveTo>
                  <a:pt x="20" y="0"/>
                </a:moveTo>
                <a:lnTo>
                  <a:pt x="20" y="0"/>
                </a:lnTo>
                <a:lnTo>
                  <a:pt x="21" y="2"/>
                </a:lnTo>
                <a:lnTo>
                  <a:pt x="23" y="5"/>
                </a:lnTo>
                <a:lnTo>
                  <a:pt x="24" y="7"/>
                </a:lnTo>
                <a:lnTo>
                  <a:pt x="26" y="10"/>
                </a:lnTo>
                <a:lnTo>
                  <a:pt x="26" y="12"/>
                </a:lnTo>
                <a:lnTo>
                  <a:pt x="26" y="14"/>
                </a:lnTo>
                <a:lnTo>
                  <a:pt x="24" y="17"/>
                </a:lnTo>
                <a:lnTo>
                  <a:pt x="23" y="19"/>
                </a:lnTo>
                <a:lnTo>
                  <a:pt x="21" y="22"/>
                </a:lnTo>
                <a:lnTo>
                  <a:pt x="19" y="23"/>
                </a:lnTo>
                <a:lnTo>
                  <a:pt x="17" y="25"/>
                </a:lnTo>
                <a:lnTo>
                  <a:pt x="15" y="26"/>
                </a:lnTo>
                <a:lnTo>
                  <a:pt x="12" y="27"/>
                </a:lnTo>
                <a:lnTo>
                  <a:pt x="10" y="27"/>
                </a:lnTo>
                <a:lnTo>
                  <a:pt x="8" y="27"/>
                </a:lnTo>
                <a:lnTo>
                  <a:pt x="5" y="26"/>
                </a:lnTo>
                <a:lnTo>
                  <a:pt x="3" y="25"/>
                </a:lnTo>
                <a:lnTo>
                  <a:pt x="0" y="23"/>
                </a:lnTo>
                <a:lnTo>
                  <a:pt x="20" y="0"/>
                </a:lnTo>
                <a:close/>
              </a:path>
            </a:pathLst>
          </a:custGeom>
          <a:solidFill>
            <a:srgbClr val="000000"/>
          </a:solidFill>
          <a:ln w="0">
            <a:solidFill>
              <a:srgbClr val="000000"/>
            </a:solidFill>
            <a:round/>
            <a:headEnd/>
            <a:tailEnd/>
          </a:ln>
        </p:spPr>
        <p:txBody>
          <a:bodyPr/>
          <a:lstStyle/>
          <a:p>
            <a:endParaRPr lang="en-US"/>
          </a:p>
        </p:txBody>
      </p:sp>
      <p:sp>
        <p:nvSpPr>
          <p:cNvPr id="178551" name="Freeform 1397"/>
          <p:cNvSpPr>
            <a:spLocks noChangeAspect="1"/>
          </p:cNvSpPr>
          <p:nvPr/>
        </p:nvSpPr>
        <p:spPr bwMode="auto">
          <a:xfrm>
            <a:off x="8267700" y="3835400"/>
            <a:ext cx="1588" cy="11113"/>
          </a:xfrm>
          <a:custGeom>
            <a:avLst/>
            <a:gdLst>
              <a:gd name="T0" fmla="*/ 0 w 1588"/>
              <a:gd name="T1" fmla="*/ 2147483647 h 32"/>
              <a:gd name="T2" fmla="*/ 0 w 1588"/>
              <a:gd name="T3" fmla="*/ 0 h 32"/>
              <a:gd name="T4" fmla="*/ 0 w 1588"/>
              <a:gd name="T5" fmla="*/ 2147483647 h 32"/>
              <a:gd name="T6" fmla="*/ 0 60000 65536"/>
              <a:gd name="T7" fmla="*/ 0 60000 65536"/>
              <a:gd name="T8" fmla="*/ 0 60000 65536"/>
              <a:gd name="T9" fmla="*/ 0 w 1588"/>
              <a:gd name="T10" fmla="*/ 0 h 32"/>
              <a:gd name="T11" fmla="*/ 1588 w 1588"/>
              <a:gd name="T12" fmla="*/ 32 h 32"/>
            </a:gdLst>
            <a:ahLst/>
            <a:cxnLst>
              <a:cxn ang="T6">
                <a:pos x="T0" y="T1"/>
              </a:cxn>
              <a:cxn ang="T7">
                <a:pos x="T2" y="T3"/>
              </a:cxn>
              <a:cxn ang="T8">
                <a:pos x="T4" y="T5"/>
              </a:cxn>
            </a:cxnLst>
            <a:rect l="T9" t="T10" r="T11" b="T12"/>
            <a:pathLst>
              <a:path w="1588" h="32">
                <a:moveTo>
                  <a:pt x="0" y="32"/>
                </a:moveTo>
                <a:lnTo>
                  <a:pt x="0" y="0"/>
                </a:lnTo>
                <a:lnTo>
                  <a:pt x="0" y="32"/>
                </a:lnTo>
                <a:close/>
              </a:path>
            </a:pathLst>
          </a:custGeom>
          <a:solidFill>
            <a:srgbClr val="000000"/>
          </a:solidFill>
          <a:ln w="0">
            <a:solidFill>
              <a:srgbClr val="000000"/>
            </a:solidFill>
            <a:round/>
            <a:headEnd/>
            <a:tailEnd/>
          </a:ln>
        </p:spPr>
        <p:txBody>
          <a:bodyPr/>
          <a:lstStyle/>
          <a:p>
            <a:endParaRPr lang="en-US"/>
          </a:p>
        </p:txBody>
      </p:sp>
      <p:sp>
        <p:nvSpPr>
          <p:cNvPr id="178552" name="Freeform 1398"/>
          <p:cNvSpPr>
            <a:spLocks noChangeAspect="1"/>
          </p:cNvSpPr>
          <p:nvPr/>
        </p:nvSpPr>
        <p:spPr bwMode="auto">
          <a:xfrm>
            <a:off x="8269288" y="3836988"/>
            <a:ext cx="33337" cy="15875"/>
          </a:xfrm>
          <a:custGeom>
            <a:avLst/>
            <a:gdLst>
              <a:gd name="T0" fmla="*/ 2147483647 w 93"/>
              <a:gd name="T1" fmla="*/ 2147483647 h 39"/>
              <a:gd name="T2" fmla="*/ 2147483647 w 93"/>
              <a:gd name="T3" fmla="*/ 2147483647 h 39"/>
              <a:gd name="T4" fmla="*/ 0 w 93"/>
              <a:gd name="T5" fmla="*/ 0 h 39"/>
              <a:gd name="T6" fmla="*/ 2147483647 w 93"/>
              <a:gd name="T7" fmla="*/ 2147483647 h 39"/>
              <a:gd name="T8" fmla="*/ 2147483647 w 93"/>
              <a:gd name="T9" fmla="*/ 2147483647 h 39"/>
              <a:gd name="T10" fmla="*/ 2147483647 w 93"/>
              <a:gd name="T11" fmla="*/ 2147483647 h 39"/>
              <a:gd name="T12" fmla="*/ 2147483647 w 93"/>
              <a:gd name="T13" fmla="*/ 2147483647 h 39"/>
              <a:gd name="T14" fmla="*/ 0 60000 65536"/>
              <a:gd name="T15" fmla="*/ 0 60000 65536"/>
              <a:gd name="T16" fmla="*/ 0 60000 65536"/>
              <a:gd name="T17" fmla="*/ 0 60000 65536"/>
              <a:gd name="T18" fmla="*/ 0 60000 65536"/>
              <a:gd name="T19" fmla="*/ 0 60000 65536"/>
              <a:gd name="T20" fmla="*/ 0 60000 65536"/>
              <a:gd name="T21" fmla="*/ 0 w 93"/>
              <a:gd name="T22" fmla="*/ 0 h 39"/>
              <a:gd name="T23" fmla="*/ 93 w 93"/>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39">
                <a:moveTo>
                  <a:pt x="64" y="14"/>
                </a:moveTo>
                <a:lnTo>
                  <a:pt x="44" y="37"/>
                </a:lnTo>
                <a:lnTo>
                  <a:pt x="0" y="0"/>
                </a:lnTo>
                <a:lnTo>
                  <a:pt x="37" y="31"/>
                </a:lnTo>
                <a:lnTo>
                  <a:pt x="56" y="8"/>
                </a:lnTo>
                <a:lnTo>
                  <a:pt x="93" y="39"/>
                </a:lnTo>
                <a:lnTo>
                  <a:pt x="64" y="14"/>
                </a:lnTo>
                <a:close/>
              </a:path>
            </a:pathLst>
          </a:custGeom>
          <a:solidFill>
            <a:srgbClr val="000000"/>
          </a:solidFill>
          <a:ln w="0">
            <a:solidFill>
              <a:srgbClr val="000000"/>
            </a:solidFill>
            <a:round/>
            <a:headEnd/>
            <a:tailEnd/>
          </a:ln>
        </p:spPr>
        <p:txBody>
          <a:bodyPr/>
          <a:lstStyle/>
          <a:p>
            <a:endParaRPr lang="en-US"/>
          </a:p>
        </p:txBody>
      </p:sp>
      <p:sp>
        <p:nvSpPr>
          <p:cNvPr id="178553" name="Freeform 1399"/>
          <p:cNvSpPr>
            <a:spLocks noChangeAspect="1"/>
          </p:cNvSpPr>
          <p:nvPr/>
        </p:nvSpPr>
        <p:spPr bwMode="auto">
          <a:xfrm>
            <a:off x="8281988" y="3836988"/>
            <a:ext cx="9525" cy="11112"/>
          </a:xfrm>
          <a:custGeom>
            <a:avLst/>
            <a:gdLst>
              <a:gd name="T0" fmla="*/ 2147483647 w 22"/>
              <a:gd name="T1" fmla="*/ 2147483647 h 32"/>
              <a:gd name="T2" fmla="*/ 2147483647 w 22"/>
              <a:gd name="T3" fmla="*/ 2147483647 h 32"/>
              <a:gd name="T4" fmla="*/ 2147483647 w 22"/>
              <a:gd name="T5" fmla="*/ 2147483647 h 32"/>
              <a:gd name="T6" fmla="*/ 0 w 22"/>
              <a:gd name="T7" fmla="*/ 2147483647 h 32"/>
              <a:gd name="T8" fmla="*/ 2147483647 w 22"/>
              <a:gd name="T9" fmla="*/ 2147483647 h 32"/>
              <a:gd name="T10" fmla="*/ 2147483647 w 22"/>
              <a:gd name="T11" fmla="*/ 0 h 32"/>
              <a:gd name="T12" fmla="*/ 2147483647 w 22"/>
              <a:gd name="T13" fmla="*/ 2147483647 h 32"/>
              <a:gd name="T14" fmla="*/ 0 60000 65536"/>
              <a:gd name="T15" fmla="*/ 0 60000 65536"/>
              <a:gd name="T16" fmla="*/ 0 60000 65536"/>
              <a:gd name="T17" fmla="*/ 0 60000 65536"/>
              <a:gd name="T18" fmla="*/ 0 60000 65536"/>
              <a:gd name="T19" fmla="*/ 0 60000 65536"/>
              <a:gd name="T20" fmla="*/ 0 60000 65536"/>
              <a:gd name="T21" fmla="*/ 0 w 22"/>
              <a:gd name="T22" fmla="*/ 0 h 32"/>
              <a:gd name="T23" fmla="*/ 22 w 22"/>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32">
                <a:moveTo>
                  <a:pt x="22" y="9"/>
                </a:moveTo>
                <a:lnTo>
                  <a:pt x="3" y="32"/>
                </a:lnTo>
                <a:lnTo>
                  <a:pt x="1" y="31"/>
                </a:lnTo>
                <a:lnTo>
                  <a:pt x="0" y="30"/>
                </a:lnTo>
                <a:lnTo>
                  <a:pt x="13" y="1"/>
                </a:lnTo>
                <a:lnTo>
                  <a:pt x="12" y="0"/>
                </a:lnTo>
                <a:lnTo>
                  <a:pt x="22" y="9"/>
                </a:lnTo>
                <a:close/>
              </a:path>
            </a:pathLst>
          </a:custGeom>
          <a:solidFill>
            <a:srgbClr val="000000"/>
          </a:solidFill>
          <a:ln w="0">
            <a:solidFill>
              <a:srgbClr val="000000"/>
            </a:solidFill>
            <a:round/>
            <a:headEnd/>
            <a:tailEnd/>
          </a:ln>
        </p:spPr>
        <p:txBody>
          <a:bodyPr/>
          <a:lstStyle/>
          <a:p>
            <a:endParaRPr lang="en-US"/>
          </a:p>
        </p:txBody>
      </p:sp>
      <p:sp>
        <p:nvSpPr>
          <p:cNvPr id="178554" name="Freeform 1400"/>
          <p:cNvSpPr>
            <a:spLocks noChangeAspect="1"/>
          </p:cNvSpPr>
          <p:nvPr/>
        </p:nvSpPr>
        <p:spPr bwMode="auto">
          <a:xfrm>
            <a:off x="8278813" y="3836988"/>
            <a:ext cx="7937" cy="11112"/>
          </a:xfrm>
          <a:custGeom>
            <a:avLst/>
            <a:gdLst>
              <a:gd name="T0" fmla="*/ 2147483647 w 20"/>
              <a:gd name="T1" fmla="*/ 2147483647 h 32"/>
              <a:gd name="T2" fmla="*/ 2147483647 w 20"/>
              <a:gd name="T3" fmla="*/ 2147483647 h 32"/>
              <a:gd name="T4" fmla="*/ 0 w 20"/>
              <a:gd name="T5" fmla="*/ 2147483647 h 32"/>
              <a:gd name="T6" fmla="*/ 0 w 20"/>
              <a:gd name="T7" fmla="*/ 2147483647 h 32"/>
              <a:gd name="T8" fmla="*/ 2147483647 w 20"/>
              <a:gd name="T9" fmla="*/ 0 h 32"/>
              <a:gd name="T10" fmla="*/ 2147483647 w 20"/>
              <a:gd name="T11" fmla="*/ 0 h 32"/>
              <a:gd name="T12" fmla="*/ 2147483647 w 20"/>
              <a:gd name="T13" fmla="*/ 2147483647 h 32"/>
              <a:gd name="T14" fmla="*/ 0 60000 65536"/>
              <a:gd name="T15" fmla="*/ 0 60000 65536"/>
              <a:gd name="T16" fmla="*/ 0 60000 65536"/>
              <a:gd name="T17" fmla="*/ 0 60000 65536"/>
              <a:gd name="T18" fmla="*/ 0 60000 65536"/>
              <a:gd name="T19" fmla="*/ 0 60000 65536"/>
              <a:gd name="T20" fmla="*/ 0 60000 65536"/>
              <a:gd name="T21" fmla="*/ 0 w 20"/>
              <a:gd name="T22" fmla="*/ 0 h 32"/>
              <a:gd name="T23" fmla="*/ 20 w 20"/>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32">
                <a:moveTo>
                  <a:pt x="20" y="3"/>
                </a:moveTo>
                <a:lnTo>
                  <a:pt x="7" y="32"/>
                </a:lnTo>
                <a:lnTo>
                  <a:pt x="0" y="29"/>
                </a:lnTo>
                <a:lnTo>
                  <a:pt x="12" y="0"/>
                </a:lnTo>
                <a:lnTo>
                  <a:pt x="20" y="3"/>
                </a:lnTo>
                <a:close/>
              </a:path>
            </a:pathLst>
          </a:custGeom>
          <a:solidFill>
            <a:srgbClr val="000000"/>
          </a:solidFill>
          <a:ln w="0">
            <a:solidFill>
              <a:srgbClr val="000000"/>
            </a:solidFill>
            <a:round/>
            <a:headEnd/>
            <a:tailEnd/>
          </a:ln>
        </p:spPr>
        <p:txBody>
          <a:bodyPr/>
          <a:lstStyle/>
          <a:p>
            <a:endParaRPr lang="en-US"/>
          </a:p>
        </p:txBody>
      </p:sp>
      <p:sp>
        <p:nvSpPr>
          <p:cNvPr id="178555" name="Freeform 1401"/>
          <p:cNvSpPr>
            <a:spLocks noChangeAspect="1"/>
          </p:cNvSpPr>
          <p:nvPr/>
        </p:nvSpPr>
        <p:spPr bwMode="auto">
          <a:xfrm>
            <a:off x="8277225" y="3835400"/>
            <a:ext cx="7938" cy="12700"/>
          </a:xfrm>
          <a:custGeom>
            <a:avLst/>
            <a:gdLst>
              <a:gd name="T0" fmla="*/ 2147483647 w 18"/>
              <a:gd name="T1" fmla="*/ 2147483647 h 33"/>
              <a:gd name="T2" fmla="*/ 2147483647 w 18"/>
              <a:gd name="T3" fmla="*/ 2147483647 h 33"/>
              <a:gd name="T4" fmla="*/ 0 w 18"/>
              <a:gd name="T5" fmla="*/ 2147483647 h 33"/>
              <a:gd name="T6" fmla="*/ 2147483647 w 18"/>
              <a:gd name="T7" fmla="*/ 2147483647 h 33"/>
              <a:gd name="T8" fmla="*/ 2147483647 w 18"/>
              <a:gd name="T9" fmla="*/ 0 h 33"/>
              <a:gd name="T10" fmla="*/ 2147483647 w 18"/>
              <a:gd name="T11" fmla="*/ 0 h 33"/>
              <a:gd name="T12" fmla="*/ 2147483647 w 18"/>
              <a:gd name="T13" fmla="*/ 2147483647 h 33"/>
              <a:gd name="T14" fmla="*/ 0 60000 65536"/>
              <a:gd name="T15" fmla="*/ 0 60000 65536"/>
              <a:gd name="T16" fmla="*/ 0 60000 65536"/>
              <a:gd name="T17" fmla="*/ 0 60000 65536"/>
              <a:gd name="T18" fmla="*/ 0 60000 65536"/>
              <a:gd name="T19" fmla="*/ 0 60000 65536"/>
              <a:gd name="T20" fmla="*/ 0 60000 65536"/>
              <a:gd name="T21" fmla="*/ 0 w 18"/>
              <a:gd name="T22" fmla="*/ 0 h 33"/>
              <a:gd name="T23" fmla="*/ 18 w 18"/>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33">
                <a:moveTo>
                  <a:pt x="18" y="4"/>
                </a:moveTo>
                <a:lnTo>
                  <a:pt x="6" y="33"/>
                </a:lnTo>
                <a:lnTo>
                  <a:pt x="0" y="31"/>
                </a:lnTo>
                <a:lnTo>
                  <a:pt x="2" y="31"/>
                </a:lnTo>
                <a:lnTo>
                  <a:pt x="8" y="0"/>
                </a:lnTo>
                <a:lnTo>
                  <a:pt x="10" y="0"/>
                </a:lnTo>
                <a:lnTo>
                  <a:pt x="18" y="4"/>
                </a:lnTo>
                <a:close/>
              </a:path>
            </a:pathLst>
          </a:custGeom>
          <a:solidFill>
            <a:srgbClr val="000000"/>
          </a:solidFill>
          <a:ln w="0">
            <a:solidFill>
              <a:srgbClr val="000000"/>
            </a:solidFill>
            <a:round/>
            <a:headEnd/>
            <a:tailEnd/>
          </a:ln>
        </p:spPr>
        <p:txBody>
          <a:bodyPr/>
          <a:lstStyle/>
          <a:p>
            <a:endParaRPr lang="en-US"/>
          </a:p>
        </p:txBody>
      </p:sp>
      <p:sp>
        <p:nvSpPr>
          <p:cNvPr id="178556" name="Freeform 1402"/>
          <p:cNvSpPr>
            <a:spLocks noChangeAspect="1"/>
          </p:cNvSpPr>
          <p:nvPr/>
        </p:nvSpPr>
        <p:spPr bwMode="auto">
          <a:xfrm>
            <a:off x="8274050" y="3835400"/>
            <a:ext cx="4763" cy="11113"/>
          </a:xfrm>
          <a:custGeom>
            <a:avLst/>
            <a:gdLst>
              <a:gd name="T0" fmla="*/ 2147483647 w 17"/>
              <a:gd name="T1" fmla="*/ 2147483647 h 34"/>
              <a:gd name="T2" fmla="*/ 2147483647 w 17"/>
              <a:gd name="T3" fmla="*/ 2147483647 h 34"/>
              <a:gd name="T4" fmla="*/ 0 w 17"/>
              <a:gd name="T5" fmla="*/ 2147483647 h 34"/>
              <a:gd name="T6" fmla="*/ 2147483647 w 17"/>
              <a:gd name="T7" fmla="*/ 2147483647 h 34"/>
              <a:gd name="T8" fmla="*/ 2147483647 w 17"/>
              <a:gd name="T9" fmla="*/ 0 h 34"/>
              <a:gd name="T10" fmla="*/ 2147483647 w 17"/>
              <a:gd name="T11" fmla="*/ 2147483647 h 34"/>
              <a:gd name="T12" fmla="*/ 2147483647 w 17"/>
              <a:gd name="T13" fmla="*/ 2147483647 h 34"/>
              <a:gd name="T14" fmla="*/ 0 60000 65536"/>
              <a:gd name="T15" fmla="*/ 0 60000 65536"/>
              <a:gd name="T16" fmla="*/ 0 60000 65536"/>
              <a:gd name="T17" fmla="*/ 0 60000 65536"/>
              <a:gd name="T18" fmla="*/ 0 60000 65536"/>
              <a:gd name="T19" fmla="*/ 0 60000 65536"/>
              <a:gd name="T20" fmla="*/ 0 60000 65536"/>
              <a:gd name="T21" fmla="*/ 0 w 17"/>
              <a:gd name="T22" fmla="*/ 0 h 34"/>
              <a:gd name="T23" fmla="*/ 17 w 17"/>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4">
                <a:moveTo>
                  <a:pt x="17" y="3"/>
                </a:moveTo>
                <a:lnTo>
                  <a:pt x="11" y="34"/>
                </a:lnTo>
                <a:lnTo>
                  <a:pt x="0" y="32"/>
                </a:lnTo>
                <a:lnTo>
                  <a:pt x="5" y="32"/>
                </a:lnTo>
                <a:lnTo>
                  <a:pt x="7" y="0"/>
                </a:lnTo>
                <a:lnTo>
                  <a:pt x="11" y="2"/>
                </a:lnTo>
                <a:lnTo>
                  <a:pt x="17" y="3"/>
                </a:lnTo>
                <a:close/>
              </a:path>
            </a:pathLst>
          </a:custGeom>
          <a:solidFill>
            <a:srgbClr val="000000"/>
          </a:solidFill>
          <a:ln w="0">
            <a:solidFill>
              <a:srgbClr val="000000"/>
            </a:solidFill>
            <a:round/>
            <a:headEnd/>
            <a:tailEnd/>
          </a:ln>
        </p:spPr>
        <p:txBody>
          <a:bodyPr/>
          <a:lstStyle/>
          <a:p>
            <a:endParaRPr lang="en-US"/>
          </a:p>
        </p:txBody>
      </p:sp>
      <p:sp>
        <p:nvSpPr>
          <p:cNvPr id="178557" name="Freeform 1403"/>
          <p:cNvSpPr>
            <a:spLocks noChangeAspect="1"/>
          </p:cNvSpPr>
          <p:nvPr/>
        </p:nvSpPr>
        <p:spPr bwMode="auto">
          <a:xfrm>
            <a:off x="8274050" y="3835400"/>
            <a:ext cx="1588" cy="11113"/>
          </a:xfrm>
          <a:custGeom>
            <a:avLst/>
            <a:gdLst>
              <a:gd name="T0" fmla="*/ 2147483647 w 11"/>
              <a:gd name="T1" fmla="*/ 2147483647 h 33"/>
              <a:gd name="T2" fmla="*/ 2147483647 w 11"/>
              <a:gd name="T3" fmla="*/ 2147483647 h 33"/>
              <a:gd name="T4" fmla="*/ 0 w 11"/>
              <a:gd name="T5" fmla="*/ 2147483647 h 33"/>
              <a:gd name="T6" fmla="*/ 2147483647 w 11"/>
              <a:gd name="T7" fmla="*/ 2147483647 h 33"/>
              <a:gd name="T8" fmla="*/ 2147483647 w 11"/>
              <a:gd name="T9" fmla="*/ 0 h 33"/>
              <a:gd name="T10" fmla="*/ 2147483647 w 11"/>
              <a:gd name="T11" fmla="*/ 0 h 33"/>
              <a:gd name="T12" fmla="*/ 2147483647 w 11"/>
              <a:gd name="T13" fmla="*/ 2147483647 h 33"/>
              <a:gd name="T14" fmla="*/ 0 60000 65536"/>
              <a:gd name="T15" fmla="*/ 0 60000 65536"/>
              <a:gd name="T16" fmla="*/ 0 60000 65536"/>
              <a:gd name="T17" fmla="*/ 0 60000 65536"/>
              <a:gd name="T18" fmla="*/ 0 60000 65536"/>
              <a:gd name="T19" fmla="*/ 0 60000 65536"/>
              <a:gd name="T20" fmla="*/ 0 60000 65536"/>
              <a:gd name="T21" fmla="*/ 0 w 11"/>
              <a:gd name="T22" fmla="*/ 0 h 33"/>
              <a:gd name="T23" fmla="*/ 11 w 11"/>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33">
                <a:moveTo>
                  <a:pt x="11" y="1"/>
                </a:moveTo>
                <a:lnTo>
                  <a:pt x="9" y="33"/>
                </a:lnTo>
                <a:lnTo>
                  <a:pt x="0" y="32"/>
                </a:lnTo>
                <a:lnTo>
                  <a:pt x="1" y="32"/>
                </a:lnTo>
                <a:lnTo>
                  <a:pt x="1" y="0"/>
                </a:lnTo>
                <a:lnTo>
                  <a:pt x="2" y="0"/>
                </a:lnTo>
                <a:lnTo>
                  <a:pt x="11" y="1"/>
                </a:lnTo>
                <a:close/>
              </a:path>
            </a:pathLst>
          </a:custGeom>
          <a:solidFill>
            <a:srgbClr val="000000"/>
          </a:solidFill>
          <a:ln w="0">
            <a:solidFill>
              <a:srgbClr val="000000"/>
            </a:solidFill>
            <a:round/>
            <a:headEnd/>
            <a:tailEnd/>
          </a:ln>
        </p:spPr>
        <p:txBody>
          <a:bodyPr/>
          <a:lstStyle/>
          <a:p>
            <a:endParaRPr lang="en-US"/>
          </a:p>
        </p:txBody>
      </p:sp>
      <p:sp>
        <p:nvSpPr>
          <p:cNvPr id="178558" name="Freeform 1404"/>
          <p:cNvSpPr>
            <a:spLocks noChangeAspect="1"/>
          </p:cNvSpPr>
          <p:nvPr/>
        </p:nvSpPr>
        <p:spPr bwMode="auto">
          <a:xfrm>
            <a:off x="8272463" y="3835400"/>
            <a:ext cx="3175" cy="11113"/>
          </a:xfrm>
          <a:custGeom>
            <a:avLst/>
            <a:gdLst>
              <a:gd name="T0" fmla="*/ 2147483647 w 9"/>
              <a:gd name="T1" fmla="*/ 0 h 32"/>
              <a:gd name="T2" fmla="*/ 2147483647 w 9"/>
              <a:gd name="T3" fmla="*/ 2147483647 h 32"/>
              <a:gd name="T4" fmla="*/ 0 w 9"/>
              <a:gd name="T5" fmla="*/ 2147483647 h 32"/>
              <a:gd name="T6" fmla="*/ 0 w 9"/>
              <a:gd name="T7" fmla="*/ 2147483647 h 32"/>
              <a:gd name="T8" fmla="*/ 0 w 9"/>
              <a:gd name="T9" fmla="*/ 0 h 32"/>
              <a:gd name="T10" fmla="*/ 0 w 9"/>
              <a:gd name="T11" fmla="*/ 0 h 32"/>
              <a:gd name="T12" fmla="*/ 2147483647 w 9"/>
              <a:gd name="T13" fmla="*/ 0 h 32"/>
              <a:gd name="T14" fmla="*/ 0 60000 65536"/>
              <a:gd name="T15" fmla="*/ 0 60000 65536"/>
              <a:gd name="T16" fmla="*/ 0 60000 65536"/>
              <a:gd name="T17" fmla="*/ 0 60000 65536"/>
              <a:gd name="T18" fmla="*/ 0 60000 65536"/>
              <a:gd name="T19" fmla="*/ 0 60000 65536"/>
              <a:gd name="T20" fmla="*/ 0 60000 65536"/>
              <a:gd name="T21" fmla="*/ 0 w 9"/>
              <a:gd name="T22" fmla="*/ 0 h 32"/>
              <a:gd name="T23" fmla="*/ 9 w 9"/>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32">
                <a:moveTo>
                  <a:pt x="9" y="0"/>
                </a:moveTo>
                <a:lnTo>
                  <a:pt x="9" y="32"/>
                </a:lnTo>
                <a:lnTo>
                  <a:pt x="0" y="32"/>
                </a:lnTo>
                <a:lnTo>
                  <a:pt x="0" y="0"/>
                </a:lnTo>
                <a:lnTo>
                  <a:pt x="9" y="0"/>
                </a:lnTo>
                <a:close/>
              </a:path>
            </a:pathLst>
          </a:custGeom>
          <a:solidFill>
            <a:srgbClr val="000000"/>
          </a:solidFill>
          <a:ln w="0">
            <a:solidFill>
              <a:srgbClr val="000000"/>
            </a:solidFill>
            <a:round/>
            <a:headEnd/>
            <a:tailEnd/>
          </a:ln>
        </p:spPr>
        <p:txBody>
          <a:bodyPr/>
          <a:lstStyle/>
          <a:p>
            <a:endParaRPr lang="en-US"/>
          </a:p>
        </p:txBody>
      </p:sp>
      <p:sp>
        <p:nvSpPr>
          <p:cNvPr id="178559" name="Rectangle 1405"/>
          <p:cNvSpPr>
            <a:spLocks noChangeAspect="1" noChangeArrowheads="1"/>
          </p:cNvSpPr>
          <p:nvPr/>
        </p:nvSpPr>
        <p:spPr bwMode="auto">
          <a:xfrm>
            <a:off x="8269288" y="3835400"/>
            <a:ext cx="3175" cy="11113"/>
          </a:xfrm>
          <a:prstGeom prst="rect">
            <a:avLst/>
          </a:prstGeom>
          <a:solidFill>
            <a:srgbClr val="000000"/>
          </a:solidFill>
          <a:ln w="0">
            <a:solidFill>
              <a:srgbClr val="000000"/>
            </a:solidFill>
            <a:miter lim="800000"/>
            <a:headEnd/>
            <a:tailEnd/>
          </a:ln>
        </p:spPr>
        <p:txBody>
          <a:bodyPr/>
          <a:lstStyle/>
          <a:p>
            <a:endParaRPr lang="en-US"/>
          </a:p>
        </p:txBody>
      </p:sp>
      <p:sp>
        <p:nvSpPr>
          <p:cNvPr id="178560" name="Freeform 1406"/>
          <p:cNvSpPr>
            <a:spLocks noChangeAspect="1"/>
          </p:cNvSpPr>
          <p:nvPr/>
        </p:nvSpPr>
        <p:spPr bwMode="auto">
          <a:xfrm>
            <a:off x="4478338" y="2262188"/>
            <a:ext cx="384175" cy="147637"/>
          </a:xfrm>
          <a:custGeom>
            <a:avLst/>
            <a:gdLst>
              <a:gd name="T0" fmla="*/ 2147483647 w 1108"/>
              <a:gd name="T1" fmla="*/ 2147483647 h 425"/>
              <a:gd name="T2" fmla="*/ 2147483647 w 1108"/>
              <a:gd name="T3" fmla="*/ 2147483647 h 425"/>
              <a:gd name="T4" fmla="*/ 2147483647 w 1108"/>
              <a:gd name="T5" fmla="*/ 2147483647 h 425"/>
              <a:gd name="T6" fmla="*/ 2147483647 w 1108"/>
              <a:gd name="T7" fmla="*/ 0 h 425"/>
              <a:gd name="T8" fmla="*/ 2147483647 w 1108"/>
              <a:gd name="T9" fmla="*/ 2147483647 h 425"/>
              <a:gd name="T10" fmla="*/ 2147483647 w 1108"/>
              <a:gd name="T11" fmla="*/ 2147483647 h 425"/>
              <a:gd name="T12" fmla="*/ 2147483647 w 1108"/>
              <a:gd name="T13" fmla="*/ 2147483647 h 425"/>
              <a:gd name="T14" fmla="*/ 2147483647 w 1108"/>
              <a:gd name="T15" fmla="*/ 2147483647 h 425"/>
              <a:gd name="T16" fmla="*/ 2147483647 w 1108"/>
              <a:gd name="T17" fmla="*/ 2147483647 h 425"/>
              <a:gd name="T18" fmla="*/ 2147483647 w 1108"/>
              <a:gd name="T19" fmla="*/ 2147483647 h 425"/>
              <a:gd name="T20" fmla="*/ 2147483647 w 1108"/>
              <a:gd name="T21" fmla="*/ 2147483647 h 425"/>
              <a:gd name="T22" fmla="*/ 2147483647 w 1108"/>
              <a:gd name="T23" fmla="*/ 2147483647 h 425"/>
              <a:gd name="T24" fmla="*/ 2147483647 w 1108"/>
              <a:gd name="T25" fmla="*/ 2147483647 h 425"/>
              <a:gd name="T26" fmla="*/ 2147483647 w 1108"/>
              <a:gd name="T27" fmla="*/ 2147483647 h 425"/>
              <a:gd name="T28" fmla="*/ 2147483647 w 1108"/>
              <a:gd name="T29" fmla="*/ 2147483647 h 425"/>
              <a:gd name="T30" fmla="*/ 2147483647 w 1108"/>
              <a:gd name="T31" fmla="*/ 2147483647 h 425"/>
              <a:gd name="T32" fmla="*/ 2147483647 w 1108"/>
              <a:gd name="T33" fmla="*/ 2147483647 h 425"/>
              <a:gd name="T34" fmla="*/ 2147483647 w 1108"/>
              <a:gd name="T35" fmla="*/ 2147483647 h 425"/>
              <a:gd name="T36" fmla="*/ 2147483647 w 1108"/>
              <a:gd name="T37" fmla="*/ 2147483647 h 425"/>
              <a:gd name="T38" fmla="*/ 2147483647 w 1108"/>
              <a:gd name="T39" fmla="*/ 2147483647 h 425"/>
              <a:gd name="T40" fmla="*/ 2147483647 w 1108"/>
              <a:gd name="T41" fmla="*/ 2147483647 h 425"/>
              <a:gd name="T42" fmla="*/ 2147483647 w 1108"/>
              <a:gd name="T43" fmla="*/ 2147483647 h 425"/>
              <a:gd name="T44" fmla="*/ 2147483647 w 1108"/>
              <a:gd name="T45" fmla="*/ 2147483647 h 425"/>
              <a:gd name="T46" fmla="*/ 2147483647 w 1108"/>
              <a:gd name="T47" fmla="*/ 2147483647 h 425"/>
              <a:gd name="T48" fmla="*/ 2147483647 w 1108"/>
              <a:gd name="T49" fmla="*/ 2147483647 h 425"/>
              <a:gd name="T50" fmla="*/ 2147483647 w 1108"/>
              <a:gd name="T51" fmla="*/ 2147483647 h 425"/>
              <a:gd name="T52" fmla="*/ 0 w 1108"/>
              <a:gd name="T53" fmla="*/ 2147483647 h 425"/>
              <a:gd name="T54" fmla="*/ 2147483647 w 1108"/>
              <a:gd name="T55" fmla="*/ 2147483647 h 425"/>
              <a:gd name="T56" fmla="*/ 2147483647 w 1108"/>
              <a:gd name="T57" fmla="*/ 2147483647 h 425"/>
              <a:gd name="T58" fmla="*/ 2147483647 w 1108"/>
              <a:gd name="T59" fmla="*/ 2147483647 h 425"/>
              <a:gd name="T60" fmla="*/ 2147483647 w 1108"/>
              <a:gd name="T61" fmla="*/ 2147483647 h 425"/>
              <a:gd name="T62" fmla="*/ 2147483647 w 1108"/>
              <a:gd name="T63" fmla="*/ 2147483647 h 425"/>
              <a:gd name="T64" fmla="*/ 2147483647 w 1108"/>
              <a:gd name="T65" fmla="*/ 2147483647 h 4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8"/>
              <a:gd name="T100" fmla="*/ 0 h 425"/>
              <a:gd name="T101" fmla="*/ 1108 w 1108"/>
              <a:gd name="T102" fmla="*/ 425 h 4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8" h="425">
                <a:moveTo>
                  <a:pt x="54" y="65"/>
                </a:moveTo>
                <a:lnTo>
                  <a:pt x="225" y="35"/>
                </a:lnTo>
                <a:lnTo>
                  <a:pt x="378" y="12"/>
                </a:lnTo>
                <a:lnTo>
                  <a:pt x="516" y="0"/>
                </a:lnTo>
                <a:lnTo>
                  <a:pt x="642" y="6"/>
                </a:lnTo>
                <a:lnTo>
                  <a:pt x="762" y="40"/>
                </a:lnTo>
                <a:lnTo>
                  <a:pt x="876" y="105"/>
                </a:lnTo>
                <a:lnTo>
                  <a:pt x="990" y="211"/>
                </a:lnTo>
                <a:lnTo>
                  <a:pt x="1108" y="363"/>
                </a:lnTo>
                <a:lnTo>
                  <a:pt x="1084" y="375"/>
                </a:lnTo>
                <a:lnTo>
                  <a:pt x="1064" y="386"/>
                </a:lnTo>
                <a:lnTo>
                  <a:pt x="1048" y="398"/>
                </a:lnTo>
                <a:lnTo>
                  <a:pt x="1034" y="409"/>
                </a:lnTo>
                <a:lnTo>
                  <a:pt x="1018" y="417"/>
                </a:lnTo>
                <a:lnTo>
                  <a:pt x="1002" y="423"/>
                </a:lnTo>
                <a:lnTo>
                  <a:pt x="982" y="425"/>
                </a:lnTo>
                <a:lnTo>
                  <a:pt x="958" y="422"/>
                </a:lnTo>
                <a:lnTo>
                  <a:pt x="828" y="331"/>
                </a:lnTo>
                <a:lnTo>
                  <a:pt x="689" y="267"/>
                </a:lnTo>
                <a:lnTo>
                  <a:pt x="547" y="226"/>
                </a:lnTo>
                <a:lnTo>
                  <a:pt x="409" y="205"/>
                </a:lnTo>
                <a:lnTo>
                  <a:pt x="279" y="197"/>
                </a:lnTo>
                <a:lnTo>
                  <a:pt x="166" y="200"/>
                </a:lnTo>
                <a:lnTo>
                  <a:pt x="75" y="212"/>
                </a:lnTo>
                <a:lnTo>
                  <a:pt x="15" y="226"/>
                </a:lnTo>
                <a:lnTo>
                  <a:pt x="1" y="205"/>
                </a:lnTo>
                <a:lnTo>
                  <a:pt x="0" y="183"/>
                </a:lnTo>
                <a:lnTo>
                  <a:pt x="7" y="160"/>
                </a:lnTo>
                <a:lnTo>
                  <a:pt x="20" y="138"/>
                </a:lnTo>
                <a:lnTo>
                  <a:pt x="35" y="117"/>
                </a:lnTo>
                <a:lnTo>
                  <a:pt x="47" y="98"/>
                </a:lnTo>
                <a:lnTo>
                  <a:pt x="55" y="80"/>
                </a:lnTo>
                <a:lnTo>
                  <a:pt x="54" y="65"/>
                </a:lnTo>
                <a:close/>
              </a:path>
            </a:pathLst>
          </a:custGeom>
          <a:solidFill>
            <a:srgbClr val="A1A1A1"/>
          </a:solidFill>
          <a:ln w="0">
            <a:solidFill>
              <a:srgbClr val="000000"/>
            </a:solidFill>
            <a:round/>
            <a:headEnd/>
            <a:tailEnd/>
          </a:ln>
        </p:spPr>
        <p:txBody>
          <a:bodyPr/>
          <a:lstStyle/>
          <a:p>
            <a:endParaRPr lang="en-US"/>
          </a:p>
        </p:txBody>
      </p:sp>
      <p:sp>
        <p:nvSpPr>
          <p:cNvPr id="178561" name="Freeform 1407"/>
          <p:cNvSpPr>
            <a:spLocks noChangeAspect="1"/>
          </p:cNvSpPr>
          <p:nvPr/>
        </p:nvSpPr>
        <p:spPr bwMode="auto">
          <a:xfrm>
            <a:off x="5156200" y="2308225"/>
            <a:ext cx="217488" cy="1438275"/>
          </a:xfrm>
          <a:custGeom>
            <a:avLst/>
            <a:gdLst>
              <a:gd name="T0" fmla="*/ 2147483647 w 635"/>
              <a:gd name="T1" fmla="*/ 2147483647 h 4158"/>
              <a:gd name="T2" fmla="*/ 2147483647 w 635"/>
              <a:gd name="T3" fmla="*/ 2147483647 h 4158"/>
              <a:gd name="T4" fmla="*/ 2147483647 w 635"/>
              <a:gd name="T5" fmla="*/ 2147483647 h 4158"/>
              <a:gd name="T6" fmla="*/ 2147483647 w 635"/>
              <a:gd name="T7" fmla="*/ 2147483647 h 4158"/>
              <a:gd name="T8" fmla="*/ 2147483647 w 635"/>
              <a:gd name="T9" fmla="*/ 2147483647 h 4158"/>
              <a:gd name="T10" fmla="*/ 2147483647 w 635"/>
              <a:gd name="T11" fmla="*/ 2147483647 h 4158"/>
              <a:gd name="T12" fmla="*/ 2147483647 w 635"/>
              <a:gd name="T13" fmla="*/ 2147483647 h 4158"/>
              <a:gd name="T14" fmla="*/ 2147483647 w 635"/>
              <a:gd name="T15" fmla="*/ 2147483647 h 4158"/>
              <a:gd name="T16" fmla="*/ 2147483647 w 635"/>
              <a:gd name="T17" fmla="*/ 2147483647 h 4158"/>
              <a:gd name="T18" fmla="*/ 2147483647 w 635"/>
              <a:gd name="T19" fmla="*/ 2147483647 h 4158"/>
              <a:gd name="T20" fmla="*/ 2147483647 w 635"/>
              <a:gd name="T21" fmla="*/ 2147483647 h 4158"/>
              <a:gd name="T22" fmla="*/ 2147483647 w 635"/>
              <a:gd name="T23" fmla="*/ 2147483647 h 4158"/>
              <a:gd name="T24" fmla="*/ 2147483647 w 635"/>
              <a:gd name="T25" fmla="*/ 2147483647 h 4158"/>
              <a:gd name="T26" fmla="*/ 2147483647 w 635"/>
              <a:gd name="T27" fmla="*/ 2147483647 h 4158"/>
              <a:gd name="T28" fmla="*/ 2147483647 w 635"/>
              <a:gd name="T29" fmla="*/ 2147483647 h 4158"/>
              <a:gd name="T30" fmla="*/ 2147483647 w 635"/>
              <a:gd name="T31" fmla="*/ 2147483647 h 4158"/>
              <a:gd name="T32" fmla="*/ 2147483647 w 635"/>
              <a:gd name="T33" fmla="*/ 2147483647 h 4158"/>
              <a:gd name="T34" fmla="*/ 2147483647 w 635"/>
              <a:gd name="T35" fmla="*/ 2147483647 h 4158"/>
              <a:gd name="T36" fmla="*/ 2147483647 w 635"/>
              <a:gd name="T37" fmla="*/ 2147483647 h 4158"/>
              <a:gd name="T38" fmla="*/ 0 w 635"/>
              <a:gd name="T39" fmla="*/ 2147483647 h 4158"/>
              <a:gd name="T40" fmla="*/ 2147483647 w 635"/>
              <a:gd name="T41" fmla="*/ 2147483647 h 4158"/>
              <a:gd name="T42" fmla="*/ 2147483647 w 635"/>
              <a:gd name="T43" fmla="*/ 2147483647 h 4158"/>
              <a:gd name="T44" fmla="*/ 2147483647 w 635"/>
              <a:gd name="T45" fmla="*/ 2147483647 h 4158"/>
              <a:gd name="T46" fmla="*/ 2147483647 w 635"/>
              <a:gd name="T47" fmla="*/ 2147483647 h 4158"/>
              <a:gd name="T48" fmla="*/ 2147483647 w 635"/>
              <a:gd name="T49" fmla="*/ 2147483647 h 4158"/>
              <a:gd name="T50" fmla="*/ 2147483647 w 635"/>
              <a:gd name="T51" fmla="*/ 2147483647 h 4158"/>
              <a:gd name="T52" fmla="*/ 2147483647 w 635"/>
              <a:gd name="T53" fmla="*/ 2147483647 h 4158"/>
              <a:gd name="T54" fmla="*/ 2147483647 w 635"/>
              <a:gd name="T55" fmla="*/ 2147483647 h 4158"/>
              <a:gd name="T56" fmla="*/ 2147483647 w 635"/>
              <a:gd name="T57" fmla="*/ 2147483647 h 4158"/>
              <a:gd name="T58" fmla="*/ 2147483647 w 635"/>
              <a:gd name="T59" fmla="*/ 2147483647 h 4158"/>
              <a:gd name="T60" fmla="*/ 2147483647 w 635"/>
              <a:gd name="T61" fmla="*/ 2147483647 h 4158"/>
              <a:gd name="T62" fmla="*/ 2147483647 w 635"/>
              <a:gd name="T63" fmla="*/ 2147483647 h 4158"/>
              <a:gd name="T64" fmla="*/ 2147483647 w 635"/>
              <a:gd name="T65" fmla="*/ 2147483647 h 4158"/>
              <a:gd name="T66" fmla="*/ 2147483647 w 635"/>
              <a:gd name="T67" fmla="*/ 2147483647 h 4158"/>
              <a:gd name="T68" fmla="*/ 2147483647 w 635"/>
              <a:gd name="T69" fmla="*/ 2147483647 h 4158"/>
              <a:gd name="T70" fmla="*/ 2147483647 w 635"/>
              <a:gd name="T71" fmla="*/ 2147483647 h 4158"/>
              <a:gd name="T72" fmla="*/ 2147483647 w 635"/>
              <a:gd name="T73" fmla="*/ 2147483647 h 4158"/>
              <a:gd name="T74" fmla="*/ 2147483647 w 635"/>
              <a:gd name="T75" fmla="*/ 2147483647 h 4158"/>
              <a:gd name="T76" fmla="*/ 2147483647 w 635"/>
              <a:gd name="T77" fmla="*/ 2147483647 h 4158"/>
              <a:gd name="T78" fmla="*/ 2147483647 w 635"/>
              <a:gd name="T79" fmla="*/ 2147483647 h 4158"/>
              <a:gd name="T80" fmla="*/ 2147483647 w 635"/>
              <a:gd name="T81" fmla="*/ 2147483647 h 4158"/>
              <a:gd name="T82" fmla="*/ 2147483647 w 635"/>
              <a:gd name="T83" fmla="*/ 2147483647 h 4158"/>
              <a:gd name="T84" fmla="*/ 2147483647 w 635"/>
              <a:gd name="T85" fmla="*/ 2147483647 h 4158"/>
              <a:gd name="T86" fmla="*/ 2147483647 w 635"/>
              <a:gd name="T87" fmla="*/ 2147483647 h 4158"/>
              <a:gd name="T88" fmla="*/ 2147483647 w 635"/>
              <a:gd name="T89" fmla="*/ 2147483647 h 4158"/>
              <a:gd name="T90" fmla="*/ 2147483647 w 635"/>
              <a:gd name="T91" fmla="*/ 2147483647 h 4158"/>
              <a:gd name="T92" fmla="*/ 2147483647 w 635"/>
              <a:gd name="T93" fmla="*/ 2147483647 h 4158"/>
              <a:gd name="T94" fmla="*/ 2147483647 w 635"/>
              <a:gd name="T95" fmla="*/ 2147483647 h 4158"/>
              <a:gd name="T96" fmla="*/ 2147483647 w 635"/>
              <a:gd name="T97" fmla="*/ 2147483647 h 4158"/>
              <a:gd name="T98" fmla="*/ 2147483647 w 635"/>
              <a:gd name="T99" fmla="*/ 0 h 4158"/>
              <a:gd name="T100" fmla="*/ 2147483647 w 635"/>
              <a:gd name="T101" fmla="*/ 2147483647 h 4158"/>
              <a:gd name="T102" fmla="*/ 2147483647 w 635"/>
              <a:gd name="T103" fmla="*/ 2147483647 h 4158"/>
              <a:gd name="T104" fmla="*/ 2147483647 w 635"/>
              <a:gd name="T105" fmla="*/ 2147483647 h 4158"/>
              <a:gd name="T106" fmla="*/ 2147483647 w 635"/>
              <a:gd name="T107" fmla="*/ 2147483647 h 4158"/>
              <a:gd name="T108" fmla="*/ 2147483647 w 635"/>
              <a:gd name="T109" fmla="*/ 2147483647 h 4158"/>
              <a:gd name="T110" fmla="*/ 2147483647 w 635"/>
              <a:gd name="T111" fmla="*/ 2147483647 h 4158"/>
              <a:gd name="T112" fmla="*/ 2147483647 w 635"/>
              <a:gd name="T113" fmla="*/ 2147483647 h 4158"/>
              <a:gd name="T114" fmla="*/ 2147483647 w 635"/>
              <a:gd name="T115" fmla="*/ 2147483647 h 4158"/>
              <a:gd name="T116" fmla="*/ 2147483647 w 635"/>
              <a:gd name="T117" fmla="*/ 2147483647 h 4158"/>
              <a:gd name="T118" fmla="*/ 2147483647 w 635"/>
              <a:gd name="T119" fmla="*/ 2147483647 h 4158"/>
              <a:gd name="T120" fmla="*/ 2147483647 w 635"/>
              <a:gd name="T121" fmla="*/ 2147483647 h 41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35"/>
              <a:gd name="T184" fmla="*/ 0 h 4158"/>
              <a:gd name="T185" fmla="*/ 635 w 635"/>
              <a:gd name="T186" fmla="*/ 4158 h 41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35" h="4158">
                <a:moveTo>
                  <a:pt x="331" y="1482"/>
                </a:moveTo>
                <a:lnTo>
                  <a:pt x="450" y="1993"/>
                </a:lnTo>
                <a:lnTo>
                  <a:pt x="478" y="2177"/>
                </a:lnTo>
                <a:lnTo>
                  <a:pt x="482" y="2295"/>
                </a:lnTo>
                <a:lnTo>
                  <a:pt x="473" y="2416"/>
                </a:lnTo>
                <a:lnTo>
                  <a:pt x="450" y="2552"/>
                </a:lnTo>
                <a:lnTo>
                  <a:pt x="416" y="2706"/>
                </a:lnTo>
                <a:lnTo>
                  <a:pt x="402" y="2805"/>
                </a:lnTo>
                <a:lnTo>
                  <a:pt x="401" y="2885"/>
                </a:lnTo>
                <a:lnTo>
                  <a:pt x="406" y="2930"/>
                </a:lnTo>
                <a:lnTo>
                  <a:pt x="416" y="2970"/>
                </a:lnTo>
                <a:lnTo>
                  <a:pt x="443" y="3039"/>
                </a:lnTo>
                <a:lnTo>
                  <a:pt x="512" y="3167"/>
                </a:lnTo>
                <a:lnTo>
                  <a:pt x="543" y="3244"/>
                </a:lnTo>
                <a:lnTo>
                  <a:pt x="564" y="3344"/>
                </a:lnTo>
                <a:lnTo>
                  <a:pt x="635" y="4074"/>
                </a:lnTo>
                <a:lnTo>
                  <a:pt x="261" y="4158"/>
                </a:lnTo>
                <a:lnTo>
                  <a:pt x="25" y="3410"/>
                </a:lnTo>
                <a:lnTo>
                  <a:pt x="6" y="3316"/>
                </a:lnTo>
                <a:lnTo>
                  <a:pt x="0" y="3227"/>
                </a:lnTo>
                <a:lnTo>
                  <a:pt x="2" y="3141"/>
                </a:lnTo>
                <a:lnTo>
                  <a:pt x="21" y="3016"/>
                </a:lnTo>
                <a:lnTo>
                  <a:pt x="115" y="2631"/>
                </a:lnTo>
                <a:lnTo>
                  <a:pt x="132" y="2534"/>
                </a:lnTo>
                <a:lnTo>
                  <a:pt x="142" y="2433"/>
                </a:lnTo>
                <a:lnTo>
                  <a:pt x="145" y="2324"/>
                </a:lnTo>
                <a:lnTo>
                  <a:pt x="136" y="2205"/>
                </a:lnTo>
                <a:lnTo>
                  <a:pt x="116" y="2078"/>
                </a:lnTo>
                <a:lnTo>
                  <a:pt x="83" y="1939"/>
                </a:lnTo>
                <a:lnTo>
                  <a:pt x="46" y="1813"/>
                </a:lnTo>
                <a:lnTo>
                  <a:pt x="35" y="1760"/>
                </a:lnTo>
                <a:lnTo>
                  <a:pt x="26" y="1656"/>
                </a:lnTo>
                <a:lnTo>
                  <a:pt x="28" y="1557"/>
                </a:lnTo>
                <a:lnTo>
                  <a:pt x="39" y="1465"/>
                </a:lnTo>
                <a:lnTo>
                  <a:pt x="61" y="1355"/>
                </a:lnTo>
                <a:lnTo>
                  <a:pt x="85" y="1273"/>
                </a:lnTo>
                <a:lnTo>
                  <a:pt x="100" y="1133"/>
                </a:lnTo>
                <a:lnTo>
                  <a:pt x="109" y="955"/>
                </a:lnTo>
                <a:lnTo>
                  <a:pt x="112" y="657"/>
                </a:lnTo>
                <a:lnTo>
                  <a:pt x="106" y="461"/>
                </a:lnTo>
                <a:lnTo>
                  <a:pt x="92" y="288"/>
                </a:lnTo>
                <a:lnTo>
                  <a:pt x="76" y="184"/>
                </a:lnTo>
                <a:lnTo>
                  <a:pt x="55" y="109"/>
                </a:lnTo>
                <a:lnTo>
                  <a:pt x="38" y="80"/>
                </a:lnTo>
                <a:lnTo>
                  <a:pt x="28" y="71"/>
                </a:lnTo>
                <a:lnTo>
                  <a:pt x="18" y="68"/>
                </a:lnTo>
                <a:lnTo>
                  <a:pt x="106" y="42"/>
                </a:lnTo>
                <a:lnTo>
                  <a:pt x="162" y="19"/>
                </a:lnTo>
                <a:lnTo>
                  <a:pt x="243" y="6"/>
                </a:lnTo>
                <a:lnTo>
                  <a:pt x="322" y="0"/>
                </a:lnTo>
                <a:lnTo>
                  <a:pt x="371" y="219"/>
                </a:lnTo>
                <a:lnTo>
                  <a:pt x="471" y="595"/>
                </a:lnTo>
                <a:lnTo>
                  <a:pt x="505" y="764"/>
                </a:lnTo>
                <a:lnTo>
                  <a:pt x="515" y="889"/>
                </a:lnTo>
                <a:lnTo>
                  <a:pt x="516" y="931"/>
                </a:lnTo>
                <a:lnTo>
                  <a:pt x="510" y="1015"/>
                </a:lnTo>
                <a:lnTo>
                  <a:pt x="497" y="1102"/>
                </a:lnTo>
                <a:lnTo>
                  <a:pt x="473" y="1190"/>
                </a:lnTo>
                <a:lnTo>
                  <a:pt x="437" y="1283"/>
                </a:lnTo>
                <a:lnTo>
                  <a:pt x="392" y="1380"/>
                </a:lnTo>
                <a:lnTo>
                  <a:pt x="331" y="1482"/>
                </a:lnTo>
                <a:close/>
              </a:path>
            </a:pathLst>
          </a:custGeom>
          <a:solidFill>
            <a:srgbClr val="FF8000"/>
          </a:solidFill>
          <a:ln w="0">
            <a:solidFill>
              <a:srgbClr val="000000"/>
            </a:solidFill>
            <a:round/>
            <a:headEnd/>
            <a:tailEnd/>
          </a:ln>
        </p:spPr>
        <p:txBody>
          <a:bodyPr/>
          <a:lstStyle/>
          <a:p>
            <a:endParaRPr lang="en-US"/>
          </a:p>
        </p:txBody>
      </p:sp>
      <p:sp>
        <p:nvSpPr>
          <p:cNvPr id="178562" name="Freeform 1408"/>
          <p:cNvSpPr>
            <a:spLocks noChangeAspect="1"/>
          </p:cNvSpPr>
          <p:nvPr/>
        </p:nvSpPr>
        <p:spPr bwMode="auto">
          <a:xfrm>
            <a:off x="5770563" y="2281238"/>
            <a:ext cx="369887" cy="293687"/>
          </a:xfrm>
          <a:custGeom>
            <a:avLst/>
            <a:gdLst>
              <a:gd name="T0" fmla="*/ 2147483647 w 1064"/>
              <a:gd name="T1" fmla="*/ 2147483647 h 847"/>
              <a:gd name="T2" fmla="*/ 2147483647 w 1064"/>
              <a:gd name="T3" fmla="*/ 2147483647 h 847"/>
              <a:gd name="T4" fmla="*/ 2147483647 w 1064"/>
              <a:gd name="T5" fmla="*/ 2147483647 h 847"/>
              <a:gd name="T6" fmla="*/ 2147483647 w 1064"/>
              <a:gd name="T7" fmla="*/ 2147483647 h 847"/>
              <a:gd name="T8" fmla="*/ 2147483647 w 1064"/>
              <a:gd name="T9" fmla="*/ 2147483647 h 847"/>
              <a:gd name="T10" fmla="*/ 2147483647 w 1064"/>
              <a:gd name="T11" fmla="*/ 2147483647 h 847"/>
              <a:gd name="T12" fmla="*/ 2147483647 w 1064"/>
              <a:gd name="T13" fmla="*/ 2147483647 h 847"/>
              <a:gd name="T14" fmla="*/ 2147483647 w 1064"/>
              <a:gd name="T15" fmla="*/ 2147483647 h 847"/>
              <a:gd name="T16" fmla="*/ 2147483647 w 1064"/>
              <a:gd name="T17" fmla="*/ 2147483647 h 847"/>
              <a:gd name="T18" fmla="*/ 2147483647 w 1064"/>
              <a:gd name="T19" fmla="*/ 2147483647 h 847"/>
              <a:gd name="T20" fmla="*/ 2147483647 w 1064"/>
              <a:gd name="T21" fmla="*/ 2147483647 h 847"/>
              <a:gd name="T22" fmla="*/ 2147483647 w 1064"/>
              <a:gd name="T23" fmla="*/ 2147483647 h 847"/>
              <a:gd name="T24" fmla="*/ 2147483647 w 1064"/>
              <a:gd name="T25" fmla="*/ 2147483647 h 847"/>
              <a:gd name="T26" fmla="*/ 2147483647 w 1064"/>
              <a:gd name="T27" fmla="*/ 0 h 847"/>
              <a:gd name="T28" fmla="*/ 2147483647 w 1064"/>
              <a:gd name="T29" fmla="*/ 2147483647 h 847"/>
              <a:gd name="T30" fmla="*/ 2147483647 w 1064"/>
              <a:gd name="T31" fmla="*/ 2147483647 h 847"/>
              <a:gd name="T32" fmla="*/ 2147483647 w 1064"/>
              <a:gd name="T33" fmla="*/ 2147483647 h 847"/>
              <a:gd name="T34" fmla="*/ 2147483647 w 1064"/>
              <a:gd name="T35" fmla="*/ 2147483647 h 847"/>
              <a:gd name="T36" fmla="*/ 2147483647 w 1064"/>
              <a:gd name="T37" fmla="*/ 2147483647 h 847"/>
              <a:gd name="T38" fmla="*/ 2147483647 w 1064"/>
              <a:gd name="T39" fmla="*/ 2147483647 h 847"/>
              <a:gd name="T40" fmla="*/ 2147483647 w 1064"/>
              <a:gd name="T41" fmla="*/ 2147483647 h 847"/>
              <a:gd name="T42" fmla="*/ 2147483647 w 1064"/>
              <a:gd name="T43" fmla="*/ 2147483647 h 847"/>
              <a:gd name="T44" fmla="*/ 2147483647 w 1064"/>
              <a:gd name="T45" fmla="*/ 2147483647 h 847"/>
              <a:gd name="T46" fmla="*/ 2147483647 w 1064"/>
              <a:gd name="T47" fmla="*/ 2147483647 h 847"/>
              <a:gd name="T48" fmla="*/ 2147483647 w 1064"/>
              <a:gd name="T49" fmla="*/ 2147483647 h 847"/>
              <a:gd name="T50" fmla="*/ 2147483647 w 1064"/>
              <a:gd name="T51" fmla="*/ 2147483647 h 847"/>
              <a:gd name="T52" fmla="*/ 2147483647 w 1064"/>
              <a:gd name="T53" fmla="*/ 2147483647 h 847"/>
              <a:gd name="T54" fmla="*/ 2147483647 w 1064"/>
              <a:gd name="T55" fmla="*/ 2147483647 h 847"/>
              <a:gd name="T56" fmla="*/ 2147483647 w 1064"/>
              <a:gd name="T57" fmla="*/ 2147483647 h 847"/>
              <a:gd name="T58" fmla="*/ 2147483647 w 1064"/>
              <a:gd name="T59" fmla="*/ 2147483647 h 847"/>
              <a:gd name="T60" fmla="*/ 2147483647 w 1064"/>
              <a:gd name="T61" fmla="*/ 2147483647 h 847"/>
              <a:gd name="T62" fmla="*/ 2147483647 w 1064"/>
              <a:gd name="T63" fmla="*/ 2147483647 h 847"/>
              <a:gd name="T64" fmla="*/ 2147483647 w 1064"/>
              <a:gd name="T65" fmla="*/ 2147483647 h 847"/>
              <a:gd name="T66" fmla="*/ 2147483647 w 1064"/>
              <a:gd name="T67" fmla="*/ 2147483647 h 847"/>
              <a:gd name="T68" fmla="*/ 2147483647 w 1064"/>
              <a:gd name="T69" fmla="*/ 2147483647 h 847"/>
              <a:gd name="T70" fmla="*/ 2147483647 w 1064"/>
              <a:gd name="T71" fmla="*/ 2147483647 h 847"/>
              <a:gd name="T72" fmla="*/ 2147483647 w 1064"/>
              <a:gd name="T73" fmla="*/ 2147483647 h 847"/>
              <a:gd name="T74" fmla="*/ 2147483647 w 1064"/>
              <a:gd name="T75" fmla="*/ 2147483647 h 847"/>
              <a:gd name="T76" fmla="*/ 2147483647 w 1064"/>
              <a:gd name="T77" fmla="*/ 2147483647 h 847"/>
              <a:gd name="T78" fmla="*/ 2147483647 w 1064"/>
              <a:gd name="T79" fmla="*/ 2147483647 h 847"/>
              <a:gd name="T80" fmla="*/ 2147483647 w 1064"/>
              <a:gd name="T81" fmla="*/ 2147483647 h 847"/>
              <a:gd name="T82" fmla="*/ 2147483647 w 1064"/>
              <a:gd name="T83" fmla="*/ 2147483647 h 847"/>
              <a:gd name="T84" fmla="*/ 2147483647 w 1064"/>
              <a:gd name="T85" fmla="*/ 2147483647 h 847"/>
              <a:gd name="T86" fmla="*/ 2147483647 w 1064"/>
              <a:gd name="T87" fmla="*/ 2147483647 h 847"/>
              <a:gd name="T88" fmla="*/ 2147483647 w 1064"/>
              <a:gd name="T89" fmla="*/ 2147483647 h 847"/>
              <a:gd name="T90" fmla="*/ 2147483647 w 1064"/>
              <a:gd name="T91" fmla="*/ 2147483647 h 847"/>
              <a:gd name="T92" fmla="*/ 2147483647 w 1064"/>
              <a:gd name="T93" fmla="*/ 2147483647 h 847"/>
              <a:gd name="T94" fmla="*/ 2147483647 w 1064"/>
              <a:gd name="T95" fmla="*/ 2147483647 h 847"/>
              <a:gd name="T96" fmla="*/ 2147483647 w 1064"/>
              <a:gd name="T97" fmla="*/ 2147483647 h 847"/>
              <a:gd name="T98" fmla="*/ 2147483647 w 1064"/>
              <a:gd name="T99" fmla="*/ 2147483647 h 847"/>
              <a:gd name="T100" fmla="*/ 2147483647 w 1064"/>
              <a:gd name="T101" fmla="*/ 2147483647 h 847"/>
              <a:gd name="T102" fmla="*/ 2147483647 w 1064"/>
              <a:gd name="T103" fmla="*/ 2147483647 h 847"/>
              <a:gd name="T104" fmla="*/ 2147483647 w 1064"/>
              <a:gd name="T105" fmla="*/ 2147483647 h 847"/>
              <a:gd name="T106" fmla="*/ 2147483647 w 1064"/>
              <a:gd name="T107" fmla="*/ 2147483647 h 847"/>
              <a:gd name="T108" fmla="*/ 2147483647 w 1064"/>
              <a:gd name="T109" fmla="*/ 2147483647 h 847"/>
              <a:gd name="T110" fmla="*/ 0 w 1064"/>
              <a:gd name="T111" fmla="*/ 2147483647 h 847"/>
              <a:gd name="T112" fmla="*/ 2147483647 w 1064"/>
              <a:gd name="T113" fmla="*/ 2147483647 h 847"/>
              <a:gd name="T114" fmla="*/ 2147483647 w 1064"/>
              <a:gd name="T115" fmla="*/ 2147483647 h 8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64"/>
              <a:gd name="T175" fmla="*/ 0 h 847"/>
              <a:gd name="T176" fmla="*/ 1064 w 1064"/>
              <a:gd name="T177" fmla="*/ 847 h 8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64" h="847">
                <a:moveTo>
                  <a:pt x="38" y="838"/>
                </a:moveTo>
                <a:lnTo>
                  <a:pt x="30" y="737"/>
                </a:lnTo>
                <a:lnTo>
                  <a:pt x="28" y="644"/>
                </a:lnTo>
                <a:lnTo>
                  <a:pt x="34" y="555"/>
                </a:lnTo>
                <a:lnTo>
                  <a:pt x="45" y="473"/>
                </a:lnTo>
                <a:lnTo>
                  <a:pt x="73" y="363"/>
                </a:lnTo>
                <a:lnTo>
                  <a:pt x="114" y="267"/>
                </a:lnTo>
                <a:lnTo>
                  <a:pt x="167" y="186"/>
                </a:lnTo>
                <a:lnTo>
                  <a:pt x="231" y="118"/>
                </a:lnTo>
                <a:lnTo>
                  <a:pt x="279" y="82"/>
                </a:lnTo>
                <a:lnTo>
                  <a:pt x="360" y="39"/>
                </a:lnTo>
                <a:lnTo>
                  <a:pt x="418" y="20"/>
                </a:lnTo>
                <a:lnTo>
                  <a:pt x="512" y="3"/>
                </a:lnTo>
                <a:lnTo>
                  <a:pt x="605" y="0"/>
                </a:lnTo>
                <a:lnTo>
                  <a:pt x="652" y="5"/>
                </a:lnTo>
                <a:lnTo>
                  <a:pt x="716" y="29"/>
                </a:lnTo>
                <a:lnTo>
                  <a:pt x="774" y="68"/>
                </a:lnTo>
                <a:lnTo>
                  <a:pt x="826" y="119"/>
                </a:lnTo>
                <a:lnTo>
                  <a:pt x="858" y="158"/>
                </a:lnTo>
                <a:lnTo>
                  <a:pt x="912" y="246"/>
                </a:lnTo>
                <a:lnTo>
                  <a:pt x="957" y="339"/>
                </a:lnTo>
                <a:lnTo>
                  <a:pt x="1006" y="476"/>
                </a:lnTo>
                <a:lnTo>
                  <a:pt x="1026" y="555"/>
                </a:lnTo>
                <a:lnTo>
                  <a:pt x="1064" y="581"/>
                </a:lnTo>
                <a:lnTo>
                  <a:pt x="1064" y="583"/>
                </a:lnTo>
                <a:lnTo>
                  <a:pt x="1052" y="585"/>
                </a:lnTo>
                <a:lnTo>
                  <a:pt x="901" y="568"/>
                </a:lnTo>
                <a:lnTo>
                  <a:pt x="845" y="625"/>
                </a:lnTo>
                <a:lnTo>
                  <a:pt x="810" y="548"/>
                </a:lnTo>
                <a:lnTo>
                  <a:pt x="750" y="334"/>
                </a:lnTo>
                <a:lnTo>
                  <a:pt x="727" y="291"/>
                </a:lnTo>
                <a:lnTo>
                  <a:pt x="713" y="272"/>
                </a:lnTo>
                <a:lnTo>
                  <a:pt x="694" y="255"/>
                </a:lnTo>
                <a:lnTo>
                  <a:pt x="643" y="229"/>
                </a:lnTo>
                <a:lnTo>
                  <a:pt x="585" y="212"/>
                </a:lnTo>
                <a:lnTo>
                  <a:pt x="534" y="206"/>
                </a:lnTo>
                <a:lnTo>
                  <a:pt x="484" y="208"/>
                </a:lnTo>
                <a:lnTo>
                  <a:pt x="433" y="217"/>
                </a:lnTo>
                <a:lnTo>
                  <a:pt x="362" y="246"/>
                </a:lnTo>
                <a:lnTo>
                  <a:pt x="316" y="272"/>
                </a:lnTo>
                <a:lnTo>
                  <a:pt x="275" y="304"/>
                </a:lnTo>
                <a:lnTo>
                  <a:pt x="221" y="359"/>
                </a:lnTo>
                <a:lnTo>
                  <a:pt x="178" y="421"/>
                </a:lnTo>
                <a:lnTo>
                  <a:pt x="151" y="489"/>
                </a:lnTo>
                <a:lnTo>
                  <a:pt x="142" y="535"/>
                </a:lnTo>
                <a:lnTo>
                  <a:pt x="142" y="581"/>
                </a:lnTo>
                <a:lnTo>
                  <a:pt x="152" y="626"/>
                </a:lnTo>
                <a:lnTo>
                  <a:pt x="172" y="670"/>
                </a:lnTo>
                <a:lnTo>
                  <a:pt x="185" y="690"/>
                </a:lnTo>
                <a:lnTo>
                  <a:pt x="178" y="682"/>
                </a:lnTo>
                <a:lnTo>
                  <a:pt x="166" y="680"/>
                </a:lnTo>
                <a:lnTo>
                  <a:pt x="132" y="693"/>
                </a:lnTo>
                <a:lnTo>
                  <a:pt x="92" y="723"/>
                </a:lnTo>
                <a:lnTo>
                  <a:pt x="35" y="782"/>
                </a:lnTo>
                <a:lnTo>
                  <a:pt x="1" y="831"/>
                </a:lnTo>
                <a:lnTo>
                  <a:pt x="0" y="842"/>
                </a:lnTo>
                <a:lnTo>
                  <a:pt x="11" y="847"/>
                </a:lnTo>
                <a:lnTo>
                  <a:pt x="38" y="838"/>
                </a:lnTo>
                <a:close/>
              </a:path>
            </a:pathLst>
          </a:custGeom>
          <a:solidFill>
            <a:srgbClr val="A1A1A1"/>
          </a:solidFill>
          <a:ln w="0">
            <a:solidFill>
              <a:srgbClr val="000000"/>
            </a:solidFill>
            <a:round/>
            <a:headEnd/>
            <a:tailEnd/>
          </a:ln>
        </p:spPr>
        <p:txBody>
          <a:bodyPr/>
          <a:lstStyle/>
          <a:p>
            <a:endParaRPr lang="en-US"/>
          </a:p>
        </p:txBody>
      </p:sp>
      <p:sp>
        <p:nvSpPr>
          <p:cNvPr id="178563" name="Freeform 1409"/>
          <p:cNvSpPr>
            <a:spLocks noChangeAspect="1"/>
          </p:cNvSpPr>
          <p:nvPr/>
        </p:nvSpPr>
        <p:spPr bwMode="auto">
          <a:xfrm>
            <a:off x="5969000" y="2454275"/>
            <a:ext cx="250825" cy="1428750"/>
          </a:xfrm>
          <a:custGeom>
            <a:avLst/>
            <a:gdLst>
              <a:gd name="T0" fmla="*/ 2147483647 w 721"/>
              <a:gd name="T1" fmla="*/ 2147483647 h 4137"/>
              <a:gd name="T2" fmla="*/ 2147483647 w 721"/>
              <a:gd name="T3" fmla="*/ 2147483647 h 4137"/>
              <a:gd name="T4" fmla="*/ 2147483647 w 721"/>
              <a:gd name="T5" fmla="*/ 2147483647 h 4137"/>
              <a:gd name="T6" fmla="*/ 2147483647 w 721"/>
              <a:gd name="T7" fmla="*/ 2147483647 h 4137"/>
              <a:gd name="T8" fmla="*/ 2147483647 w 721"/>
              <a:gd name="T9" fmla="*/ 2147483647 h 4137"/>
              <a:gd name="T10" fmla="*/ 2147483647 w 721"/>
              <a:gd name="T11" fmla="*/ 2147483647 h 4137"/>
              <a:gd name="T12" fmla="*/ 2147483647 w 721"/>
              <a:gd name="T13" fmla="*/ 2147483647 h 4137"/>
              <a:gd name="T14" fmla="*/ 2147483647 w 721"/>
              <a:gd name="T15" fmla="*/ 2147483647 h 4137"/>
              <a:gd name="T16" fmla="*/ 2147483647 w 721"/>
              <a:gd name="T17" fmla="*/ 2147483647 h 4137"/>
              <a:gd name="T18" fmla="*/ 2147483647 w 721"/>
              <a:gd name="T19" fmla="*/ 2147483647 h 4137"/>
              <a:gd name="T20" fmla="*/ 0 w 721"/>
              <a:gd name="T21" fmla="*/ 2147483647 h 4137"/>
              <a:gd name="T22" fmla="*/ 2147483647 w 721"/>
              <a:gd name="T23" fmla="*/ 2147483647 h 4137"/>
              <a:gd name="T24" fmla="*/ 2147483647 w 721"/>
              <a:gd name="T25" fmla="*/ 2147483647 h 4137"/>
              <a:gd name="T26" fmla="*/ 2147483647 w 721"/>
              <a:gd name="T27" fmla="*/ 2147483647 h 4137"/>
              <a:gd name="T28" fmla="*/ 2147483647 w 721"/>
              <a:gd name="T29" fmla="*/ 2147483647 h 4137"/>
              <a:gd name="T30" fmla="*/ 2147483647 w 721"/>
              <a:gd name="T31" fmla="*/ 2147483647 h 4137"/>
              <a:gd name="T32" fmla="*/ 2147483647 w 721"/>
              <a:gd name="T33" fmla="*/ 2147483647 h 4137"/>
              <a:gd name="T34" fmla="*/ 2147483647 w 721"/>
              <a:gd name="T35" fmla="*/ 2147483647 h 4137"/>
              <a:gd name="T36" fmla="*/ 2147483647 w 721"/>
              <a:gd name="T37" fmla="*/ 2147483647 h 4137"/>
              <a:gd name="T38" fmla="*/ 2147483647 w 721"/>
              <a:gd name="T39" fmla="*/ 2147483647 h 4137"/>
              <a:gd name="T40" fmla="*/ 2147483647 w 721"/>
              <a:gd name="T41" fmla="*/ 2147483647 h 4137"/>
              <a:gd name="T42" fmla="*/ 2147483647 w 721"/>
              <a:gd name="T43" fmla="*/ 2147483647 h 4137"/>
              <a:gd name="T44" fmla="*/ 2147483647 w 721"/>
              <a:gd name="T45" fmla="*/ 2147483647 h 4137"/>
              <a:gd name="T46" fmla="*/ 2147483647 w 721"/>
              <a:gd name="T47" fmla="*/ 2147483647 h 4137"/>
              <a:gd name="T48" fmla="*/ 2147483647 w 721"/>
              <a:gd name="T49" fmla="*/ 2147483647 h 4137"/>
              <a:gd name="T50" fmla="*/ 2147483647 w 721"/>
              <a:gd name="T51" fmla="*/ 2147483647 h 4137"/>
              <a:gd name="T52" fmla="*/ 2147483647 w 721"/>
              <a:gd name="T53" fmla="*/ 2147483647 h 4137"/>
              <a:gd name="T54" fmla="*/ 2147483647 w 721"/>
              <a:gd name="T55" fmla="*/ 2147483647 h 4137"/>
              <a:gd name="T56" fmla="*/ 2147483647 w 721"/>
              <a:gd name="T57" fmla="*/ 2147483647 h 4137"/>
              <a:gd name="T58" fmla="*/ 2147483647 w 721"/>
              <a:gd name="T59" fmla="*/ 2147483647 h 4137"/>
              <a:gd name="T60" fmla="*/ 2147483647 w 721"/>
              <a:gd name="T61" fmla="*/ 2147483647 h 4137"/>
              <a:gd name="T62" fmla="*/ 2147483647 w 721"/>
              <a:gd name="T63" fmla="*/ 2147483647 h 41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21"/>
              <a:gd name="T97" fmla="*/ 0 h 4137"/>
              <a:gd name="T98" fmla="*/ 721 w 721"/>
              <a:gd name="T99" fmla="*/ 4137 h 41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21" h="4137">
                <a:moveTo>
                  <a:pt x="485" y="2659"/>
                </a:moveTo>
                <a:lnTo>
                  <a:pt x="549" y="2210"/>
                </a:lnTo>
                <a:lnTo>
                  <a:pt x="565" y="2076"/>
                </a:lnTo>
                <a:lnTo>
                  <a:pt x="569" y="1955"/>
                </a:lnTo>
                <a:lnTo>
                  <a:pt x="568" y="1895"/>
                </a:lnTo>
                <a:lnTo>
                  <a:pt x="555" y="1778"/>
                </a:lnTo>
                <a:lnTo>
                  <a:pt x="528" y="1651"/>
                </a:lnTo>
                <a:lnTo>
                  <a:pt x="452" y="1398"/>
                </a:lnTo>
                <a:lnTo>
                  <a:pt x="439" y="1335"/>
                </a:lnTo>
                <a:lnTo>
                  <a:pt x="432" y="1255"/>
                </a:lnTo>
                <a:lnTo>
                  <a:pt x="433" y="1210"/>
                </a:lnTo>
                <a:lnTo>
                  <a:pt x="439" y="1170"/>
                </a:lnTo>
                <a:lnTo>
                  <a:pt x="460" y="1099"/>
                </a:lnTo>
                <a:lnTo>
                  <a:pt x="518" y="966"/>
                </a:lnTo>
                <a:lnTo>
                  <a:pt x="546" y="864"/>
                </a:lnTo>
                <a:lnTo>
                  <a:pt x="553" y="785"/>
                </a:lnTo>
                <a:lnTo>
                  <a:pt x="560" y="305"/>
                </a:lnTo>
                <a:lnTo>
                  <a:pt x="560" y="52"/>
                </a:lnTo>
                <a:lnTo>
                  <a:pt x="180" y="0"/>
                </a:lnTo>
                <a:lnTo>
                  <a:pt x="11" y="766"/>
                </a:lnTo>
                <a:lnTo>
                  <a:pt x="1" y="862"/>
                </a:lnTo>
                <a:lnTo>
                  <a:pt x="0" y="907"/>
                </a:lnTo>
                <a:lnTo>
                  <a:pt x="6" y="994"/>
                </a:lnTo>
                <a:lnTo>
                  <a:pt x="30" y="1119"/>
                </a:lnTo>
                <a:lnTo>
                  <a:pt x="67" y="1239"/>
                </a:lnTo>
                <a:lnTo>
                  <a:pt x="155" y="1490"/>
                </a:lnTo>
                <a:lnTo>
                  <a:pt x="194" y="1629"/>
                </a:lnTo>
                <a:lnTo>
                  <a:pt x="212" y="1729"/>
                </a:lnTo>
                <a:lnTo>
                  <a:pt x="224" y="1837"/>
                </a:lnTo>
                <a:lnTo>
                  <a:pt x="227" y="1956"/>
                </a:lnTo>
                <a:lnTo>
                  <a:pt x="218" y="2085"/>
                </a:lnTo>
                <a:lnTo>
                  <a:pt x="197" y="2226"/>
                </a:lnTo>
                <a:lnTo>
                  <a:pt x="170" y="2355"/>
                </a:lnTo>
                <a:lnTo>
                  <a:pt x="163" y="2461"/>
                </a:lnTo>
                <a:lnTo>
                  <a:pt x="169" y="2564"/>
                </a:lnTo>
                <a:lnTo>
                  <a:pt x="194" y="2702"/>
                </a:lnTo>
                <a:lnTo>
                  <a:pt x="226" y="2810"/>
                </a:lnTo>
                <a:lnTo>
                  <a:pt x="257" y="2889"/>
                </a:lnTo>
                <a:lnTo>
                  <a:pt x="290" y="3068"/>
                </a:lnTo>
                <a:lnTo>
                  <a:pt x="309" y="3203"/>
                </a:lnTo>
                <a:lnTo>
                  <a:pt x="338" y="3501"/>
                </a:lnTo>
                <a:lnTo>
                  <a:pt x="351" y="3742"/>
                </a:lnTo>
                <a:lnTo>
                  <a:pt x="351" y="3870"/>
                </a:lnTo>
                <a:lnTo>
                  <a:pt x="343" y="3974"/>
                </a:lnTo>
                <a:lnTo>
                  <a:pt x="329" y="4051"/>
                </a:lnTo>
                <a:lnTo>
                  <a:pt x="314" y="4082"/>
                </a:lnTo>
                <a:lnTo>
                  <a:pt x="306" y="4091"/>
                </a:lnTo>
                <a:lnTo>
                  <a:pt x="296" y="4095"/>
                </a:lnTo>
                <a:lnTo>
                  <a:pt x="370" y="4109"/>
                </a:lnTo>
                <a:lnTo>
                  <a:pt x="444" y="4132"/>
                </a:lnTo>
                <a:lnTo>
                  <a:pt x="512" y="4137"/>
                </a:lnTo>
                <a:lnTo>
                  <a:pt x="605" y="4137"/>
                </a:lnTo>
                <a:lnTo>
                  <a:pt x="634" y="3915"/>
                </a:lnTo>
                <a:lnTo>
                  <a:pt x="701" y="3532"/>
                </a:lnTo>
                <a:lnTo>
                  <a:pt x="712" y="3445"/>
                </a:lnTo>
                <a:lnTo>
                  <a:pt x="721" y="3318"/>
                </a:lnTo>
                <a:lnTo>
                  <a:pt x="719" y="3234"/>
                </a:lnTo>
                <a:lnTo>
                  <a:pt x="711" y="3151"/>
                </a:lnTo>
                <a:lnTo>
                  <a:pt x="693" y="3067"/>
                </a:lnTo>
                <a:lnTo>
                  <a:pt x="667" y="2981"/>
                </a:lnTo>
                <a:lnTo>
                  <a:pt x="631" y="2894"/>
                </a:lnTo>
                <a:lnTo>
                  <a:pt x="582" y="2803"/>
                </a:lnTo>
                <a:lnTo>
                  <a:pt x="521" y="2708"/>
                </a:lnTo>
                <a:lnTo>
                  <a:pt x="485" y="2659"/>
                </a:lnTo>
                <a:close/>
              </a:path>
            </a:pathLst>
          </a:custGeom>
          <a:solidFill>
            <a:srgbClr val="FF8000"/>
          </a:solidFill>
          <a:ln w="0">
            <a:solidFill>
              <a:srgbClr val="000000"/>
            </a:solidFill>
            <a:round/>
            <a:headEnd/>
            <a:tailEnd/>
          </a:ln>
        </p:spPr>
        <p:txBody>
          <a:bodyPr/>
          <a:lstStyle/>
          <a:p>
            <a:endParaRPr lang="en-US"/>
          </a:p>
        </p:txBody>
      </p:sp>
      <p:sp>
        <p:nvSpPr>
          <p:cNvPr id="178564" name="Freeform 1410"/>
          <p:cNvSpPr>
            <a:spLocks noChangeAspect="1"/>
          </p:cNvSpPr>
          <p:nvPr/>
        </p:nvSpPr>
        <p:spPr bwMode="auto">
          <a:xfrm>
            <a:off x="4829175" y="3708400"/>
            <a:ext cx="519113" cy="295275"/>
          </a:xfrm>
          <a:custGeom>
            <a:avLst/>
            <a:gdLst>
              <a:gd name="T0" fmla="*/ 0 w 1505"/>
              <a:gd name="T1" fmla="*/ 2147483647 h 851"/>
              <a:gd name="T2" fmla="*/ 2147483647 w 1505"/>
              <a:gd name="T3" fmla="*/ 2147483647 h 851"/>
              <a:gd name="T4" fmla="*/ 2147483647 w 1505"/>
              <a:gd name="T5" fmla="*/ 2147483647 h 851"/>
              <a:gd name="T6" fmla="*/ 2147483647 w 1505"/>
              <a:gd name="T7" fmla="*/ 2147483647 h 851"/>
              <a:gd name="T8" fmla="*/ 2147483647 w 1505"/>
              <a:gd name="T9" fmla="*/ 2147483647 h 851"/>
              <a:gd name="T10" fmla="*/ 2147483647 w 1505"/>
              <a:gd name="T11" fmla="*/ 2147483647 h 851"/>
              <a:gd name="T12" fmla="*/ 2147483647 w 1505"/>
              <a:gd name="T13" fmla="*/ 2147483647 h 851"/>
              <a:gd name="T14" fmla="*/ 2147483647 w 1505"/>
              <a:gd name="T15" fmla="*/ 2147483647 h 851"/>
              <a:gd name="T16" fmla="*/ 2147483647 w 1505"/>
              <a:gd name="T17" fmla="*/ 2147483647 h 851"/>
              <a:gd name="T18" fmla="*/ 2147483647 w 1505"/>
              <a:gd name="T19" fmla="*/ 2147483647 h 851"/>
              <a:gd name="T20" fmla="*/ 2147483647 w 1505"/>
              <a:gd name="T21" fmla="*/ 2147483647 h 851"/>
              <a:gd name="T22" fmla="*/ 2147483647 w 1505"/>
              <a:gd name="T23" fmla="*/ 2147483647 h 851"/>
              <a:gd name="T24" fmla="*/ 2147483647 w 1505"/>
              <a:gd name="T25" fmla="*/ 2147483647 h 851"/>
              <a:gd name="T26" fmla="*/ 2147483647 w 1505"/>
              <a:gd name="T27" fmla="*/ 2147483647 h 851"/>
              <a:gd name="T28" fmla="*/ 2147483647 w 1505"/>
              <a:gd name="T29" fmla="*/ 2147483647 h 851"/>
              <a:gd name="T30" fmla="*/ 2147483647 w 1505"/>
              <a:gd name="T31" fmla="*/ 2147483647 h 851"/>
              <a:gd name="T32" fmla="*/ 2147483647 w 1505"/>
              <a:gd name="T33" fmla="*/ 0 h 851"/>
              <a:gd name="T34" fmla="*/ 2147483647 w 1505"/>
              <a:gd name="T35" fmla="*/ 2147483647 h 851"/>
              <a:gd name="T36" fmla="*/ 2147483647 w 1505"/>
              <a:gd name="T37" fmla="*/ 2147483647 h 851"/>
              <a:gd name="T38" fmla="*/ 2147483647 w 1505"/>
              <a:gd name="T39" fmla="*/ 2147483647 h 851"/>
              <a:gd name="T40" fmla="*/ 2147483647 w 1505"/>
              <a:gd name="T41" fmla="*/ 2147483647 h 851"/>
              <a:gd name="T42" fmla="*/ 2147483647 w 1505"/>
              <a:gd name="T43" fmla="*/ 2147483647 h 851"/>
              <a:gd name="T44" fmla="*/ 2147483647 w 1505"/>
              <a:gd name="T45" fmla="*/ 2147483647 h 851"/>
              <a:gd name="T46" fmla="*/ 2147483647 w 1505"/>
              <a:gd name="T47" fmla="*/ 2147483647 h 851"/>
              <a:gd name="T48" fmla="*/ 2147483647 w 1505"/>
              <a:gd name="T49" fmla="*/ 2147483647 h 851"/>
              <a:gd name="T50" fmla="*/ 2147483647 w 1505"/>
              <a:gd name="T51" fmla="*/ 2147483647 h 851"/>
              <a:gd name="T52" fmla="*/ 2147483647 w 1505"/>
              <a:gd name="T53" fmla="*/ 2147483647 h 851"/>
              <a:gd name="T54" fmla="*/ 2147483647 w 1505"/>
              <a:gd name="T55" fmla="*/ 2147483647 h 851"/>
              <a:gd name="T56" fmla="*/ 2147483647 w 1505"/>
              <a:gd name="T57" fmla="*/ 2147483647 h 851"/>
              <a:gd name="T58" fmla="*/ 2147483647 w 1505"/>
              <a:gd name="T59" fmla="*/ 2147483647 h 851"/>
              <a:gd name="T60" fmla="*/ 2147483647 w 1505"/>
              <a:gd name="T61" fmla="*/ 2147483647 h 851"/>
              <a:gd name="T62" fmla="*/ 2147483647 w 1505"/>
              <a:gd name="T63" fmla="*/ 2147483647 h 851"/>
              <a:gd name="T64" fmla="*/ 2147483647 w 1505"/>
              <a:gd name="T65" fmla="*/ 2147483647 h 851"/>
              <a:gd name="T66" fmla="*/ 2147483647 w 1505"/>
              <a:gd name="T67" fmla="*/ 2147483647 h 851"/>
              <a:gd name="T68" fmla="*/ 2147483647 w 1505"/>
              <a:gd name="T69" fmla="*/ 2147483647 h 851"/>
              <a:gd name="T70" fmla="*/ 2147483647 w 1505"/>
              <a:gd name="T71" fmla="*/ 2147483647 h 851"/>
              <a:gd name="T72" fmla="*/ 2147483647 w 1505"/>
              <a:gd name="T73" fmla="*/ 2147483647 h 851"/>
              <a:gd name="T74" fmla="*/ 2147483647 w 1505"/>
              <a:gd name="T75" fmla="*/ 2147483647 h 851"/>
              <a:gd name="T76" fmla="*/ 2147483647 w 1505"/>
              <a:gd name="T77" fmla="*/ 2147483647 h 851"/>
              <a:gd name="T78" fmla="*/ 2147483647 w 1505"/>
              <a:gd name="T79" fmla="*/ 2147483647 h 851"/>
              <a:gd name="T80" fmla="*/ 2147483647 w 1505"/>
              <a:gd name="T81" fmla="*/ 2147483647 h 851"/>
              <a:gd name="T82" fmla="*/ 2147483647 w 1505"/>
              <a:gd name="T83" fmla="*/ 2147483647 h 851"/>
              <a:gd name="T84" fmla="*/ 2147483647 w 1505"/>
              <a:gd name="T85" fmla="*/ 2147483647 h 851"/>
              <a:gd name="T86" fmla="*/ 2147483647 w 1505"/>
              <a:gd name="T87" fmla="*/ 2147483647 h 851"/>
              <a:gd name="T88" fmla="*/ 2147483647 w 1505"/>
              <a:gd name="T89" fmla="*/ 2147483647 h 851"/>
              <a:gd name="T90" fmla="*/ 2147483647 w 1505"/>
              <a:gd name="T91" fmla="*/ 2147483647 h 851"/>
              <a:gd name="T92" fmla="*/ 2147483647 w 1505"/>
              <a:gd name="T93" fmla="*/ 2147483647 h 851"/>
              <a:gd name="T94" fmla="*/ 2147483647 w 1505"/>
              <a:gd name="T95" fmla="*/ 2147483647 h 851"/>
              <a:gd name="T96" fmla="*/ 0 w 1505"/>
              <a:gd name="T97" fmla="*/ 2147483647 h 8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05"/>
              <a:gd name="T148" fmla="*/ 0 h 851"/>
              <a:gd name="T149" fmla="*/ 1505 w 1505"/>
              <a:gd name="T150" fmla="*/ 851 h 8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05" h="851">
                <a:moveTo>
                  <a:pt x="0" y="134"/>
                </a:moveTo>
                <a:lnTo>
                  <a:pt x="50" y="271"/>
                </a:lnTo>
                <a:lnTo>
                  <a:pt x="128" y="410"/>
                </a:lnTo>
                <a:lnTo>
                  <a:pt x="232" y="543"/>
                </a:lnTo>
                <a:lnTo>
                  <a:pt x="358" y="662"/>
                </a:lnTo>
                <a:lnTo>
                  <a:pt x="507" y="759"/>
                </a:lnTo>
                <a:lnTo>
                  <a:pt x="675" y="824"/>
                </a:lnTo>
                <a:lnTo>
                  <a:pt x="861" y="851"/>
                </a:lnTo>
                <a:lnTo>
                  <a:pt x="1065" y="830"/>
                </a:lnTo>
                <a:lnTo>
                  <a:pt x="1231" y="779"/>
                </a:lnTo>
                <a:lnTo>
                  <a:pt x="1350" y="699"/>
                </a:lnTo>
                <a:lnTo>
                  <a:pt x="1429" y="598"/>
                </a:lnTo>
                <a:lnTo>
                  <a:pt x="1476" y="480"/>
                </a:lnTo>
                <a:lnTo>
                  <a:pt x="1499" y="355"/>
                </a:lnTo>
                <a:lnTo>
                  <a:pt x="1505" y="228"/>
                </a:lnTo>
                <a:lnTo>
                  <a:pt x="1504" y="107"/>
                </a:lnTo>
                <a:lnTo>
                  <a:pt x="1502" y="0"/>
                </a:lnTo>
                <a:lnTo>
                  <a:pt x="1474" y="5"/>
                </a:lnTo>
                <a:lnTo>
                  <a:pt x="1446" y="11"/>
                </a:lnTo>
                <a:lnTo>
                  <a:pt x="1418" y="16"/>
                </a:lnTo>
                <a:lnTo>
                  <a:pt x="1390" y="22"/>
                </a:lnTo>
                <a:lnTo>
                  <a:pt x="1362" y="28"/>
                </a:lnTo>
                <a:lnTo>
                  <a:pt x="1334" y="33"/>
                </a:lnTo>
                <a:lnTo>
                  <a:pt x="1305" y="38"/>
                </a:lnTo>
                <a:lnTo>
                  <a:pt x="1278" y="45"/>
                </a:lnTo>
                <a:lnTo>
                  <a:pt x="1271" y="164"/>
                </a:lnTo>
                <a:lnTo>
                  <a:pt x="1282" y="266"/>
                </a:lnTo>
                <a:lnTo>
                  <a:pt x="1298" y="351"/>
                </a:lnTo>
                <a:lnTo>
                  <a:pt x="1308" y="424"/>
                </a:lnTo>
                <a:lnTo>
                  <a:pt x="1298" y="488"/>
                </a:lnTo>
                <a:lnTo>
                  <a:pt x="1257" y="543"/>
                </a:lnTo>
                <a:lnTo>
                  <a:pt x="1170" y="594"/>
                </a:lnTo>
                <a:lnTo>
                  <a:pt x="1028" y="643"/>
                </a:lnTo>
                <a:lnTo>
                  <a:pt x="858" y="685"/>
                </a:lnTo>
                <a:lnTo>
                  <a:pt x="718" y="686"/>
                </a:lnTo>
                <a:lnTo>
                  <a:pt x="603" y="654"/>
                </a:lnTo>
                <a:lnTo>
                  <a:pt x="510" y="590"/>
                </a:lnTo>
                <a:lnTo>
                  <a:pt x="431" y="503"/>
                </a:lnTo>
                <a:lnTo>
                  <a:pt x="364" y="395"/>
                </a:lnTo>
                <a:lnTo>
                  <a:pt x="301" y="274"/>
                </a:lnTo>
                <a:lnTo>
                  <a:pt x="241" y="143"/>
                </a:lnTo>
                <a:lnTo>
                  <a:pt x="210" y="141"/>
                </a:lnTo>
                <a:lnTo>
                  <a:pt x="180" y="140"/>
                </a:lnTo>
                <a:lnTo>
                  <a:pt x="150" y="139"/>
                </a:lnTo>
                <a:lnTo>
                  <a:pt x="119" y="138"/>
                </a:lnTo>
                <a:lnTo>
                  <a:pt x="89" y="137"/>
                </a:lnTo>
                <a:lnTo>
                  <a:pt x="59" y="136"/>
                </a:lnTo>
                <a:lnTo>
                  <a:pt x="29" y="135"/>
                </a:lnTo>
                <a:lnTo>
                  <a:pt x="0" y="134"/>
                </a:lnTo>
                <a:close/>
              </a:path>
            </a:pathLst>
          </a:custGeom>
          <a:solidFill>
            <a:srgbClr val="A1A1A1"/>
          </a:solidFill>
          <a:ln w="0">
            <a:solidFill>
              <a:srgbClr val="000000"/>
            </a:solidFill>
            <a:round/>
            <a:headEnd/>
            <a:tailEnd/>
          </a:ln>
        </p:spPr>
        <p:txBody>
          <a:bodyPr/>
          <a:lstStyle/>
          <a:p>
            <a:endParaRPr lang="en-US"/>
          </a:p>
        </p:txBody>
      </p:sp>
      <p:sp>
        <p:nvSpPr>
          <p:cNvPr id="178565" name="Freeform 1411"/>
          <p:cNvSpPr>
            <a:spLocks noChangeAspect="1"/>
          </p:cNvSpPr>
          <p:nvPr/>
        </p:nvSpPr>
        <p:spPr bwMode="auto">
          <a:xfrm>
            <a:off x="4787900" y="2362200"/>
            <a:ext cx="333375" cy="1414463"/>
          </a:xfrm>
          <a:custGeom>
            <a:avLst/>
            <a:gdLst>
              <a:gd name="T0" fmla="*/ 2147483647 w 967"/>
              <a:gd name="T1" fmla="*/ 2147483647 h 4092"/>
              <a:gd name="T2" fmla="*/ 2147483647 w 967"/>
              <a:gd name="T3" fmla="*/ 2147483647 h 4092"/>
              <a:gd name="T4" fmla="*/ 2147483647 w 967"/>
              <a:gd name="T5" fmla="*/ 2147483647 h 4092"/>
              <a:gd name="T6" fmla="*/ 2147483647 w 967"/>
              <a:gd name="T7" fmla="*/ 2147483647 h 4092"/>
              <a:gd name="T8" fmla="*/ 2147483647 w 967"/>
              <a:gd name="T9" fmla="*/ 2147483647 h 4092"/>
              <a:gd name="T10" fmla="*/ 2147483647 w 967"/>
              <a:gd name="T11" fmla="*/ 2147483647 h 4092"/>
              <a:gd name="T12" fmla="*/ 2147483647 w 967"/>
              <a:gd name="T13" fmla="*/ 2147483647 h 4092"/>
              <a:gd name="T14" fmla="*/ 2147483647 w 967"/>
              <a:gd name="T15" fmla="*/ 2147483647 h 4092"/>
              <a:gd name="T16" fmla="*/ 2147483647 w 967"/>
              <a:gd name="T17" fmla="*/ 2147483647 h 4092"/>
              <a:gd name="T18" fmla="*/ 2147483647 w 967"/>
              <a:gd name="T19" fmla="*/ 2147483647 h 4092"/>
              <a:gd name="T20" fmla="*/ 2147483647 w 967"/>
              <a:gd name="T21" fmla="*/ 2147483647 h 4092"/>
              <a:gd name="T22" fmla="*/ 2147483647 w 967"/>
              <a:gd name="T23" fmla="*/ 2147483647 h 4092"/>
              <a:gd name="T24" fmla="*/ 2147483647 w 967"/>
              <a:gd name="T25" fmla="*/ 2147483647 h 4092"/>
              <a:gd name="T26" fmla="*/ 2147483647 w 967"/>
              <a:gd name="T27" fmla="*/ 2147483647 h 4092"/>
              <a:gd name="T28" fmla="*/ 2147483647 w 967"/>
              <a:gd name="T29" fmla="*/ 2147483647 h 4092"/>
              <a:gd name="T30" fmla="*/ 2147483647 w 967"/>
              <a:gd name="T31" fmla="*/ 2147483647 h 4092"/>
              <a:gd name="T32" fmla="*/ 2147483647 w 967"/>
              <a:gd name="T33" fmla="*/ 2147483647 h 4092"/>
              <a:gd name="T34" fmla="*/ 2147483647 w 967"/>
              <a:gd name="T35" fmla="*/ 2147483647 h 4092"/>
              <a:gd name="T36" fmla="*/ 2147483647 w 967"/>
              <a:gd name="T37" fmla="*/ 2147483647 h 4092"/>
              <a:gd name="T38" fmla="*/ 2147483647 w 967"/>
              <a:gd name="T39" fmla="*/ 2147483647 h 4092"/>
              <a:gd name="T40" fmla="*/ 2147483647 w 967"/>
              <a:gd name="T41" fmla="*/ 2147483647 h 4092"/>
              <a:gd name="T42" fmla="*/ 2147483647 w 967"/>
              <a:gd name="T43" fmla="*/ 2147483647 h 4092"/>
              <a:gd name="T44" fmla="*/ 2147483647 w 967"/>
              <a:gd name="T45" fmla="*/ 2147483647 h 4092"/>
              <a:gd name="T46" fmla="*/ 2147483647 w 967"/>
              <a:gd name="T47" fmla="*/ 2147483647 h 4092"/>
              <a:gd name="T48" fmla="*/ 2147483647 w 967"/>
              <a:gd name="T49" fmla="*/ 2147483647 h 4092"/>
              <a:gd name="T50" fmla="*/ 2147483647 w 967"/>
              <a:gd name="T51" fmla="*/ 2147483647 h 4092"/>
              <a:gd name="T52" fmla="*/ 2147483647 w 967"/>
              <a:gd name="T53" fmla="*/ 2147483647 h 4092"/>
              <a:gd name="T54" fmla="*/ 2147483647 w 967"/>
              <a:gd name="T55" fmla="*/ 2147483647 h 4092"/>
              <a:gd name="T56" fmla="*/ 2147483647 w 967"/>
              <a:gd name="T57" fmla="*/ 2147483647 h 4092"/>
              <a:gd name="T58" fmla="*/ 2147483647 w 967"/>
              <a:gd name="T59" fmla="*/ 2147483647 h 4092"/>
              <a:gd name="T60" fmla="*/ 2147483647 w 967"/>
              <a:gd name="T61" fmla="*/ 2147483647 h 4092"/>
              <a:gd name="T62" fmla="*/ 2147483647 w 967"/>
              <a:gd name="T63" fmla="*/ 2147483647 h 4092"/>
              <a:gd name="T64" fmla="*/ 2147483647 w 967"/>
              <a:gd name="T65" fmla="*/ 2147483647 h 4092"/>
              <a:gd name="T66" fmla="*/ 2147483647 w 967"/>
              <a:gd name="T67" fmla="*/ 2147483647 h 4092"/>
              <a:gd name="T68" fmla="*/ 2147483647 w 967"/>
              <a:gd name="T69" fmla="*/ 2147483647 h 4092"/>
              <a:gd name="T70" fmla="*/ 2147483647 w 967"/>
              <a:gd name="T71" fmla="*/ 2147483647 h 40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67"/>
              <a:gd name="T109" fmla="*/ 0 h 4092"/>
              <a:gd name="T110" fmla="*/ 967 w 967"/>
              <a:gd name="T111" fmla="*/ 4092 h 40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67" h="4092">
                <a:moveTo>
                  <a:pt x="460" y="1465"/>
                </a:moveTo>
                <a:lnTo>
                  <a:pt x="537" y="1659"/>
                </a:lnTo>
                <a:lnTo>
                  <a:pt x="608" y="1824"/>
                </a:lnTo>
                <a:lnTo>
                  <a:pt x="675" y="1966"/>
                </a:lnTo>
                <a:lnTo>
                  <a:pt x="735" y="2095"/>
                </a:lnTo>
                <a:lnTo>
                  <a:pt x="790" y="2217"/>
                </a:lnTo>
                <a:lnTo>
                  <a:pt x="841" y="2339"/>
                </a:lnTo>
                <a:lnTo>
                  <a:pt x="888" y="2470"/>
                </a:lnTo>
                <a:lnTo>
                  <a:pt x="930" y="2617"/>
                </a:lnTo>
                <a:lnTo>
                  <a:pt x="951" y="2713"/>
                </a:lnTo>
                <a:lnTo>
                  <a:pt x="962" y="2797"/>
                </a:lnTo>
                <a:lnTo>
                  <a:pt x="967" y="2873"/>
                </a:lnTo>
                <a:lnTo>
                  <a:pt x="966" y="2944"/>
                </a:lnTo>
                <a:lnTo>
                  <a:pt x="961" y="3016"/>
                </a:lnTo>
                <a:lnTo>
                  <a:pt x="955" y="3093"/>
                </a:lnTo>
                <a:lnTo>
                  <a:pt x="950" y="3178"/>
                </a:lnTo>
                <a:lnTo>
                  <a:pt x="949" y="3277"/>
                </a:lnTo>
                <a:lnTo>
                  <a:pt x="924" y="3334"/>
                </a:lnTo>
                <a:lnTo>
                  <a:pt x="858" y="3427"/>
                </a:lnTo>
                <a:lnTo>
                  <a:pt x="764" y="3543"/>
                </a:lnTo>
                <a:lnTo>
                  <a:pt x="658" y="3672"/>
                </a:lnTo>
                <a:lnTo>
                  <a:pt x="553" y="3800"/>
                </a:lnTo>
                <a:lnTo>
                  <a:pt x="463" y="3919"/>
                </a:lnTo>
                <a:lnTo>
                  <a:pt x="403" y="4013"/>
                </a:lnTo>
                <a:lnTo>
                  <a:pt x="385" y="4074"/>
                </a:lnTo>
                <a:lnTo>
                  <a:pt x="322" y="4078"/>
                </a:lnTo>
                <a:lnTo>
                  <a:pt x="263" y="4081"/>
                </a:lnTo>
                <a:lnTo>
                  <a:pt x="211" y="4083"/>
                </a:lnTo>
                <a:lnTo>
                  <a:pt x="164" y="4086"/>
                </a:lnTo>
                <a:lnTo>
                  <a:pt x="125" y="4088"/>
                </a:lnTo>
                <a:lnTo>
                  <a:pt x="96" y="4090"/>
                </a:lnTo>
                <a:lnTo>
                  <a:pt x="78" y="4091"/>
                </a:lnTo>
                <a:lnTo>
                  <a:pt x="71" y="4092"/>
                </a:lnTo>
                <a:lnTo>
                  <a:pt x="224" y="3758"/>
                </a:lnTo>
                <a:lnTo>
                  <a:pt x="350" y="3471"/>
                </a:lnTo>
                <a:lnTo>
                  <a:pt x="444" y="3219"/>
                </a:lnTo>
                <a:lnTo>
                  <a:pt x="501" y="2989"/>
                </a:lnTo>
                <a:lnTo>
                  <a:pt x="516" y="2766"/>
                </a:lnTo>
                <a:lnTo>
                  <a:pt x="483" y="2539"/>
                </a:lnTo>
                <a:lnTo>
                  <a:pt x="395" y="2293"/>
                </a:lnTo>
                <a:lnTo>
                  <a:pt x="251" y="2018"/>
                </a:lnTo>
                <a:lnTo>
                  <a:pt x="205" y="1916"/>
                </a:lnTo>
                <a:lnTo>
                  <a:pt x="177" y="1799"/>
                </a:lnTo>
                <a:lnTo>
                  <a:pt x="165" y="1679"/>
                </a:lnTo>
                <a:lnTo>
                  <a:pt x="163" y="1562"/>
                </a:lnTo>
                <a:lnTo>
                  <a:pt x="167" y="1456"/>
                </a:lnTo>
                <a:lnTo>
                  <a:pt x="175" y="1371"/>
                </a:lnTo>
                <a:lnTo>
                  <a:pt x="182" y="1314"/>
                </a:lnTo>
                <a:lnTo>
                  <a:pt x="187" y="1293"/>
                </a:lnTo>
                <a:lnTo>
                  <a:pt x="178" y="1152"/>
                </a:lnTo>
                <a:lnTo>
                  <a:pt x="158" y="975"/>
                </a:lnTo>
                <a:lnTo>
                  <a:pt x="127" y="779"/>
                </a:lnTo>
                <a:lnTo>
                  <a:pt x="93" y="580"/>
                </a:lnTo>
                <a:lnTo>
                  <a:pt x="59" y="394"/>
                </a:lnTo>
                <a:lnTo>
                  <a:pt x="29" y="239"/>
                </a:lnTo>
                <a:lnTo>
                  <a:pt x="8" y="130"/>
                </a:lnTo>
                <a:lnTo>
                  <a:pt x="0" y="86"/>
                </a:lnTo>
                <a:lnTo>
                  <a:pt x="2" y="99"/>
                </a:lnTo>
                <a:lnTo>
                  <a:pt x="0" y="102"/>
                </a:lnTo>
                <a:lnTo>
                  <a:pt x="1" y="97"/>
                </a:lnTo>
                <a:lnTo>
                  <a:pt x="9" y="85"/>
                </a:lnTo>
                <a:lnTo>
                  <a:pt x="31" y="67"/>
                </a:lnTo>
                <a:lnTo>
                  <a:pt x="74" y="45"/>
                </a:lnTo>
                <a:lnTo>
                  <a:pt x="143" y="22"/>
                </a:lnTo>
                <a:lnTo>
                  <a:pt x="245" y="0"/>
                </a:lnTo>
                <a:lnTo>
                  <a:pt x="319" y="210"/>
                </a:lnTo>
                <a:lnTo>
                  <a:pt x="395" y="398"/>
                </a:lnTo>
                <a:lnTo>
                  <a:pt x="467" y="568"/>
                </a:lnTo>
                <a:lnTo>
                  <a:pt x="525" y="732"/>
                </a:lnTo>
                <a:lnTo>
                  <a:pt x="561" y="895"/>
                </a:lnTo>
                <a:lnTo>
                  <a:pt x="568" y="1065"/>
                </a:lnTo>
                <a:lnTo>
                  <a:pt x="537" y="1253"/>
                </a:lnTo>
                <a:lnTo>
                  <a:pt x="460" y="1465"/>
                </a:lnTo>
                <a:close/>
              </a:path>
            </a:pathLst>
          </a:custGeom>
          <a:solidFill>
            <a:srgbClr val="FF8000"/>
          </a:solidFill>
          <a:ln w="0">
            <a:solidFill>
              <a:srgbClr val="000000"/>
            </a:solidFill>
            <a:round/>
            <a:headEnd/>
            <a:tailEnd/>
          </a:ln>
        </p:spPr>
        <p:txBody>
          <a:bodyPr/>
          <a:lstStyle/>
          <a:p>
            <a:endParaRPr lang="en-US"/>
          </a:p>
        </p:txBody>
      </p:sp>
      <p:sp>
        <p:nvSpPr>
          <p:cNvPr id="178566" name="Freeform 1412"/>
          <p:cNvSpPr>
            <a:spLocks noChangeAspect="1"/>
          </p:cNvSpPr>
          <p:nvPr/>
        </p:nvSpPr>
        <p:spPr bwMode="auto">
          <a:xfrm>
            <a:off x="4522788" y="3675063"/>
            <a:ext cx="914400" cy="471487"/>
          </a:xfrm>
          <a:custGeom>
            <a:avLst/>
            <a:gdLst>
              <a:gd name="T0" fmla="*/ 2147483647 w 2653"/>
              <a:gd name="T1" fmla="*/ 2147483647 h 1364"/>
              <a:gd name="T2" fmla="*/ 2147483647 w 2653"/>
              <a:gd name="T3" fmla="*/ 2147483647 h 1364"/>
              <a:gd name="T4" fmla="*/ 2147483647 w 2653"/>
              <a:gd name="T5" fmla="*/ 2147483647 h 1364"/>
              <a:gd name="T6" fmla="*/ 2147483647 w 2653"/>
              <a:gd name="T7" fmla="*/ 2147483647 h 1364"/>
              <a:gd name="T8" fmla="*/ 2147483647 w 2653"/>
              <a:gd name="T9" fmla="*/ 2147483647 h 1364"/>
              <a:gd name="T10" fmla="*/ 2147483647 w 2653"/>
              <a:gd name="T11" fmla="*/ 2147483647 h 1364"/>
              <a:gd name="T12" fmla="*/ 2147483647 w 2653"/>
              <a:gd name="T13" fmla="*/ 2147483647 h 1364"/>
              <a:gd name="T14" fmla="*/ 2147483647 w 2653"/>
              <a:gd name="T15" fmla="*/ 2147483647 h 1364"/>
              <a:gd name="T16" fmla="*/ 0 w 2653"/>
              <a:gd name="T17" fmla="*/ 0 h 1364"/>
              <a:gd name="T18" fmla="*/ 2147483647 w 2653"/>
              <a:gd name="T19" fmla="*/ 2147483647 h 1364"/>
              <a:gd name="T20" fmla="*/ 2147483647 w 2653"/>
              <a:gd name="T21" fmla="*/ 2147483647 h 1364"/>
              <a:gd name="T22" fmla="*/ 2147483647 w 2653"/>
              <a:gd name="T23" fmla="*/ 2147483647 h 1364"/>
              <a:gd name="T24" fmla="*/ 2147483647 w 2653"/>
              <a:gd name="T25" fmla="*/ 2147483647 h 1364"/>
              <a:gd name="T26" fmla="*/ 2147483647 w 2653"/>
              <a:gd name="T27" fmla="*/ 2147483647 h 1364"/>
              <a:gd name="T28" fmla="*/ 2147483647 w 2653"/>
              <a:gd name="T29" fmla="*/ 2147483647 h 1364"/>
              <a:gd name="T30" fmla="*/ 2147483647 w 2653"/>
              <a:gd name="T31" fmla="*/ 2147483647 h 1364"/>
              <a:gd name="T32" fmla="*/ 2147483647 w 2653"/>
              <a:gd name="T33" fmla="*/ 2147483647 h 1364"/>
              <a:gd name="T34" fmla="*/ 2147483647 w 2653"/>
              <a:gd name="T35" fmla="*/ 2147483647 h 1364"/>
              <a:gd name="T36" fmla="*/ 2147483647 w 2653"/>
              <a:gd name="T37" fmla="*/ 2147483647 h 1364"/>
              <a:gd name="T38" fmla="*/ 2147483647 w 2653"/>
              <a:gd name="T39" fmla="*/ 2147483647 h 1364"/>
              <a:gd name="T40" fmla="*/ 2147483647 w 2653"/>
              <a:gd name="T41" fmla="*/ 2147483647 h 1364"/>
              <a:gd name="T42" fmla="*/ 2147483647 w 2653"/>
              <a:gd name="T43" fmla="*/ 2147483647 h 1364"/>
              <a:gd name="T44" fmla="*/ 2147483647 w 2653"/>
              <a:gd name="T45" fmla="*/ 2147483647 h 1364"/>
              <a:gd name="T46" fmla="*/ 2147483647 w 2653"/>
              <a:gd name="T47" fmla="*/ 2147483647 h 1364"/>
              <a:gd name="T48" fmla="*/ 2147483647 w 2653"/>
              <a:gd name="T49" fmla="*/ 2147483647 h 1364"/>
              <a:gd name="T50" fmla="*/ 2147483647 w 2653"/>
              <a:gd name="T51" fmla="*/ 2147483647 h 1364"/>
              <a:gd name="T52" fmla="*/ 2147483647 w 2653"/>
              <a:gd name="T53" fmla="*/ 2147483647 h 1364"/>
              <a:gd name="T54" fmla="*/ 2147483647 w 2653"/>
              <a:gd name="T55" fmla="*/ 2147483647 h 1364"/>
              <a:gd name="T56" fmla="*/ 2147483647 w 2653"/>
              <a:gd name="T57" fmla="*/ 2147483647 h 1364"/>
              <a:gd name="T58" fmla="*/ 2147483647 w 2653"/>
              <a:gd name="T59" fmla="*/ 2147483647 h 1364"/>
              <a:gd name="T60" fmla="*/ 2147483647 w 2653"/>
              <a:gd name="T61" fmla="*/ 2147483647 h 1364"/>
              <a:gd name="T62" fmla="*/ 2147483647 w 2653"/>
              <a:gd name="T63" fmla="*/ 2147483647 h 1364"/>
              <a:gd name="T64" fmla="*/ 2147483647 w 2653"/>
              <a:gd name="T65" fmla="*/ 2147483647 h 1364"/>
              <a:gd name="T66" fmla="*/ 2147483647 w 2653"/>
              <a:gd name="T67" fmla="*/ 2147483647 h 1364"/>
              <a:gd name="T68" fmla="*/ 2147483647 w 2653"/>
              <a:gd name="T69" fmla="*/ 2147483647 h 1364"/>
              <a:gd name="T70" fmla="*/ 2147483647 w 2653"/>
              <a:gd name="T71" fmla="*/ 2147483647 h 1364"/>
              <a:gd name="T72" fmla="*/ 2147483647 w 2653"/>
              <a:gd name="T73" fmla="*/ 2147483647 h 1364"/>
              <a:gd name="T74" fmla="*/ 2147483647 w 2653"/>
              <a:gd name="T75" fmla="*/ 2147483647 h 1364"/>
              <a:gd name="T76" fmla="*/ 2147483647 w 2653"/>
              <a:gd name="T77" fmla="*/ 2147483647 h 1364"/>
              <a:gd name="T78" fmla="*/ 2147483647 w 2653"/>
              <a:gd name="T79" fmla="*/ 2147483647 h 1364"/>
              <a:gd name="T80" fmla="*/ 2147483647 w 2653"/>
              <a:gd name="T81" fmla="*/ 2147483647 h 13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653"/>
              <a:gd name="T124" fmla="*/ 0 h 1364"/>
              <a:gd name="T125" fmla="*/ 2653 w 2653"/>
              <a:gd name="T126" fmla="*/ 1364 h 136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653" h="1364">
                <a:moveTo>
                  <a:pt x="217" y="71"/>
                </a:moveTo>
                <a:lnTo>
                  <a:pt x="190" y="72"/>
                </a:lnTo>
                <a:lnTo>
                  <a:pt x="162" y="70"/>
                </a:lnTo>
                <a:lnTo>
                  <a:pt x="133" y="65"/>
                </a:lnTo>
                <a:lnTo>
                  <a:pt x="104" y="57"/>
                </a:lnTo>
                <a:lnTo>
                  <a:pt x="75" y="46"/>
                </a:lnTo>
                <a:lnTo>
                  <a:pt x="48" y="34"/>
                </a:lnTo>
                <a:lnTo>
                  <a:pt x="22" y="18"/>
                </a:lnTo>
                <a:lnTo>
                  <a:pt x="0" y="0"/>
                </a:lnTo>
                <a:lnTo>
                  <a:pt x="56" y="262"/>
                </a:lnTo>
                <a:lnTo>
                  <a:pt x="191" y="521"/>
                </a:lnTo>
                <a:lnTo>
                  <a:pt x="390" y="767"/>
                </a:lnTo>
                <a:lnTo>
                  <a:pt x="638" y="987"/>
                </a:lnTo>
                <a:lnTo>
                  <a:pt x="920" y="1168"/>
                </a:lnTo>
                <a:lnTo>
                  <a:pt x="1221" y="1298"/>
                </a:lnTo>
                <a:lnTo>
                  <a:pt x="1526" y="1364"/>
                </a:lnTo>
                <a:lnTo>
                  <a:pt x="1821" y="1356"/>
                </a:lnTo>
                <a:lnTo>
                  <a:pt x="1993" y="1332"/>
                </a:lnTo>
                <a:lnTo>
                  <a:pt x="2127" y="1301"/>
                </a:lnTo>
                <a:lnTo>
                  <a:pt x="2233" y="1261"/>
                </a:lnTo>
                <a:lnTo>
                  <a:pt x="2319" y="1212"/>
                </a:lnTo>
                <a:lnTo>
                  <a:pt x="2395" y="1150"/>
                </a:lnTo>
                <a:lnTo>
                  <a:pt x="2470" y="1076"/>
                </a:lnTo>
                <a:lnTo>
                  <a:pt x="2552" y="986"/>
                </a:lnTo>
                <a:lnTo>
                  <a:pt x="2652" y="883"/>
                </a:lnTo>
                <a:lnTo>
                  <a:pt x="2653" y="869"/>
                </a:lnTo>
                <a:lnTo>
                  <a:pt x="2648" y="850"/>
                </a:lnTo>
                <a:lnTo>
                  <a:pt x="2639" y="828"/>
                </a:lnTo>
                <a:lnTo>
                  <a:pt x="2625" y="802"/>
                </a:lnTo>
                <a:lnTo>
                  <a:pt x="2610" y="772"/>
                </a:lnTo>
                <a:lnTo>
                  <a:pt x="2594" y="739"/>
                </a:lnTo>
                <a:lnTo>
                  <a:pt x="2579" y="706"/>
                </a:lnTo>
                <a:lnTo>
                  <a:pt x="2566" y="671"/>
                </a:lnTo>
                <a:lnTo>
                  <a:pt x="2390" y="987"/>
                </a:lnTo>
                <a:lnTo>
                  <a:pt x="2091" y="1161"/>
                </a:lnTo>
                <a:lnTo>
                  <a:pt x="1712" y="1205"/>
                </a:lnTo>
                <a:lnTo>
                  <a:pt x="1300" y="1138"/>
                </a:lnTo>
                <a:lnTo>
                  <a:pt x="899" y="974"/>
                </a:lnTo>
                <a:lnTo>
                  <a:pt x="556" y="731"/>
                </a:lnTo>
                <a:lnTo>
                  <a:pt x="313" y="424"/>
                </a:lnTo>
                <a:lnTo>
                  <a:pt x="217" y="71"/>
                </a:lnTo>
                <a:close/>
              </a:path>
            </a:pathLst>
          </a:custGeom>
          <a:solidFill>
            <a:srgbClr val="A1A1A1"/>
          </a:solidFill>
          <a:ln w="0">
            <a:solidFill>
              <a:srgbClr val="000000"/>
            </a:solidFill>
            <a:round/>
            <a:headEnd/>
            <a:tailEnd/>
          </a:ln>
        </p:spPr>
        <p:txBody>
          <a:bodyPr/>
          <a:lstStyle/>
          <a:p>
            <a:endParaRPr lang="en-US"/>
          </a:p>
        </p:txBody>
      </p:sp>
      <p:sp>
        <p:nvSpPr>
          <p:cNvPr id="178567" name="Freeform 1413"/>
          <p:cNvSpPr>
            <a:spLocks noChangeAspect="1"/>
          </p:cNvSpPr>
          <p:nvPr/>
        </p:nvSpPr>
        <p:spPr bwMode="auto">
          <a:xfrm>
            <a:off x="5386388" y="2484438"/>
            <a:ext cx="468312" cy="1522412"/>
          </a:xfrm>
          <a:custGeom>
            <a:avLst/>
            <a:gdLst>
              <a:gd name="T0" fmla="*/ 2147483647 w 1357"/>
              <a:gd name="T1" fmla="*/ 2147483647 h 4408"/>
              <a:gd name="T2" fmla="*/ 2147483647 w 1357"/>
              <a:gd name="T3" fmla="*/ 2147483647 h 4408"/>
              <a:gd name="T4" fmla="*/ 2147483647 w 1357"/>
              <a:gd name="T5" fmla="*/ 2147483647 h 4408"/>
              <a:gd name="T6" fmla="*/ 2147483647 w 1357"/>
              <a:gd name="T7" fmla="*/ 2147483647 h 4408"/>
              <a:gd name="T8" fmla="*/ 2147483647 w 1357"/>
              <a:gd name="T9" fmla="*/ 2147483647 h 4408"/>
              <a:gd name="T10" fmla="*/ 2147483647 w 1357"/>
              <a:gd name="T11" fmla="*/ 2147483647 h 4408"/>
              <a:gd name="T12" fmla="*/ 2147483647 w 1357"/>
              <a:gd name="T13" fmla="*/ 2147483647 h 4408"/>
              <a:gd name="T14" fmla="*/ 2147483647 w 1357"/>
              <a:gd name="T15" fmla="*/ 2147483647 h 4408"/>
              <a:gd name="T16" fmla="*/ 2147483647 w 1357"/>
              <a:gd name="T17" fmla="*/ 2147483647 h 4408"/>
              <a:gd name="T18" fmla="*/ 2147483647 w 1357"/>
              <a:gd name="T19" fmla="*/ 2147483647 h 4408"/>
              <a:gd name="T20" fmla="*/ 2147483647 w 1357"/>
              <a:gd name="T21" fmla="*/ 2147483647 h 4408"/>
              <a:gd name="T22" fmla="*/ 2147483647 w 1357"/>
              <a:gd name="T23" fmla="*/ 2147483647 h 4408"/>
              <a:gd name="T24" fmla="*/ 2147483647 w 1357"/>
              <a:gd name="T25" fmla="*/ 2147483647 h 4408"/>
              <a:gd name="T26" fmla="*/ 2147483647 w 1357"/>
              <a:gd name="T27" fmla="*/ 2147483647 h 4408"/>
              <a:gd name="T28" fmla="*/ 2147483647 w 1357"/>
              <a:gd name="T29" fmla="*/ 2147483647 h 4408"/>
              <a:gd name="T30" fmla="*/ 2147483647 w 1357"/>
              <a:gd name="T31" fmla="*/ 2147483647 h 4408"/>
              <a:gd name="T32" fmla="*/ 2147483647 w 1357"/>
              <a:gd name="T33" fmla="*/ 2147483647 h 4408"/>
              <a:gd name="T34" fmla="*/ 2147483647 w 1357"/>
              <a:gd name="T35" fmla="*/ 2147483647 h 4408"/>
              <a:gd name="T36" fmla="*/ 2147483647 w 1357"/>
              <a:gd name="T37" fmla="*/ 2147483647 h 4408"/>
              <a:gd name="T38" fmla="*/ 2147483647 w 1357"/>
              <a:gd name="T39" fmla="*/ 2147483647 h 4408"/>
              <a:gd name="T40" fmla="*/ 2147483647 w 1357"/>
              <a:gd name="T41" fmla="*/ 2147483647 h 4408"/>
              <a:gd name="T42" fmla="*/ 2147483647 w 1357"/>
              <a:gd name="T43" fmla="*/ 0 h 4408"/>
              <a:gd name="T44" fmla="*/ 2147483647 w 1357"/>
              <a:gd name="T45" fmla="*/ 2147483647 h 4408"/>
              <a:gd name="T46" fmla="*/ 2147483647 w 1357"/>
              <a:gd name="T47" fmla="*/ 2147483647 h 4408"/>
              <a:gd name="T48" fmla="*/ 2147483647 w 1357"/>
              <a:gd name="T49" fmla="*/ 2147483647 h 4408"/>
              <a:gd name="T50" fmla="*/ 2147483647 w 1357"/>
              <a:gd name="T51" fmla="*/ 2147483647 h 4408"/>
              <a:gd name="T52" fmla="*/ 2147483647 w 1357"/>
              <a:gd name="T53" fmla="*/ 2147483647 h 4408"/>
              <a:gd name="T54" fmla="*/ 2147483647 w 1357"/>
              <a:gd name="T55" fmla="*/ 2147483647 h 4408"/>
              <a:gd name="T56" fmla="*/ 2147483647 w 1357"/>
              <a:gd name="T57" fmla="*/ 2147483647 h 4408"/>
              <a:gd name="T58" fmla="*/ 2147483647 w 1357"/>
              <a:gd name="T59" fmla="*/ 2147483647 h 4408"/>
              <a:gd name="T60" fmla="*/ 2147483647 w 1357"/>
              <a:gd name="T61" fmla="*/ 2147483647 h 4408"/>
              <a:gd name="T62" fmla="*/ 2147483647 w 1357"/>
              <a:gd name="T63" fmla="*/ 2147483647 h 4408"/>
              <a:gd name="T64" fmla="*/ 2147483647 w 1357"/>
              <a:gd name="T65" fmla="*/ 2147483647 h 4408"/>
              <a:gd name="T66" fmla="*/ 2147483647 w 1357"/>
              <a:gd name="T67" fmla="*/ 2147483647 h 4408"/>
              <a:gd name="T68" fmla="*/ 2147483647 w 1357"/>
              <a:gd name="T69" fmla="*/ 2147483647 h 4408"/>
              <a:gd name="T70" fmla="*/ 2147483647 w 1357"/>
              <a:gd name="T71" fmla="*/ 2147483647 h 4408"/>
              <a:gd name="T72" fmla="*/ 2147483647 w 1357"/>
              <a:gd name="T73" fmla="*/ 2147483647 h 4408"/>
              <a:gd name="T74" fmla="*/ 2147483647 w 1357"/>
              <a:gd name="T75" fmla="*/ 2147483647 h 4408"/>
              <a:gd name="T76" fmla="*/ 2147483647 w 1357"/>
              <a:gd name="T77" fmla="*/ 2147483647 h 4408"/>
              <a:gd name="T78" fmla="*/ 2147483647 w 1357"/>
              <a:gd name="T79" fmla="*/ 2147483647 h 4408"/>
              <a:gd name="T80" fmla="*/ 2147483647 w 1357"/>
              <a:gd name="T81" fmla="*/ 2147483647 h 4408"/>
              <a:gd name="T82" fmla="*/ 2147483647 w 1357"/>
              <a:gd name="T83" fmla="*/ 2147483647 h 4408"/>
              <a:gd name="T84" fmla="*/ 2147483647 w 1357"/>
              <a:gd name="T85" fmla="*/ 2147483647 h 4408"/>
              <a:gd name="T86" fmla="*/ 2147483647 w 1357"/>
              <a:gd name="T87" fmla="*/ 2147483647 h 4408"/>
              <a:gd name="T88" fmla="*/ 0 w 1357"/>
              <a:gd name="T89" fmla="*/ 2147483647 h 440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57"/>
              <a:gd name="T136" fmla="*/ 0 h 4408"/>
              <a:gd name="T137" fmla="*/ 1357 w 1357"/>
              <a:gd name="T138" fmla="*/ 4408 h 440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57" h="4408">
                <a:moveTo>
                  <a:pt x="0" y="4059"/>
                </a:moveTo>
                <a:lnTo>
                  <a:pt x="119" y="4017"/>
                </a:lnTo>
                <a:lnTo>
                  <a:pt x="223" y="3971"/>
                </a:lnTo>
                <a:lnTo>
                  <a:pt x="312" y="3919"/>
                </a:lnTo>
                <a:lnTo>
                  <a:pt x="387" y="3861"/>
                </a:lnTo>
                <a:lnTo>
                  <a:pt x="431" y="3820"/>
                </a:lnTo>
                <a:lnTo>
                  <a:pt x="470" y="3776"/>
                </a:lnTo>
                <a:lnTo>
                  <a:pt x="505" y="3732"/>
                </a:lnTo>
                <a:lnTo>
                  <a:pt x="562" y="3637"/>
                </a:lnTo>
                <a:lnTo>
                  <a:pt x="606" y="3536"/>
                </a:lnTo>
                <a:lnTo>
                  <a:pt x="642" y="3429"/>
                </a:lnTo>
                <a:lnTo>
                  <a:pt x="746" y="3026"/>
                </a:lnTo>
                <a:lnTo>
                  <a:pt x="784" y="2906"/>
                </a:lnTo>
                <a:lnTo>
                  <a:pt x="833" y="2785"/>
                </a:lnTo>
                <a:lnTo>
                  <a:pt x="895" y="2666"/>
                </a:lnTo>
                <a:lnTo>
                  <a:pt x="974" y="2547"/>
                </a:lnTo>
                <a:lnTo>
                  <a:pt x="1021" y="2488"/>
                </a:lnTo>
                <a:lnTo>
                  <a:pt x="1097" y="2404"/>
                </a:lnTo>
                <a:lnTo>
                  <a:pt x="1132" y="2350"/>
                </a:lnTo>
                <a:lnTo>
                  <a:pt x="1157" y="2291"/>
                </a:lnTo>
                <a:lnTo>
                  <a:pt x="1172" y="2230"/>
                </a:lnTo>
                <a:lnTo>
                  <a:pt x="1181" y="2165"/>
                </a:lnTo>
                <a:lnTo>
                  <a:pt x="1181" y="2065"/>
                </a:lnTo>
                <a:lnTo>
                  <a:pt x="1167" y="1927"/>
                </a:lnTo>
                <a:lnTo>
                  <a:pt x="1142" y="1727"/>
                </a:lnTo>
                <a:lnTo>
                  <a:pt x="1137" y="1632"/>
                </a:lnTo>
                <a:lnTo>
                  <a:pt x="1140" y="1574"/>
                </a:lnTo>
                <a:lnTo>
                  <a:pt x="1151" y="1520"/>
                </a:lnTo>
                <a:lnTo>
                  <a:pt x="1169" y="1471"/>
                </a:lnTo>
                <a:lnTo>
                  <a:pt x="1258" y="1321"/>
                </a:lnTo>
                <a:lnTo>
                  <a:pt x="1293" y="1243"/>
                </a:lnTo>
                <a:lnTo>
                  <a:pt x="1315" y="1179"/>
                </a:lnTo>
                <a:lnTo>
                  <a:pt x="1323" y="1140"/>
                </a:lnTo>
                <a:lnTo>
                  <a:pt x="1327" y="1072"/>
                </a:lnTo>
                <a:lnTo>
                  <a:pt x="1309" y="900"/>
                </a:lnTo>
                <a:lnTo>
                  <a:pt x="1310" y="811"/>
                </a:lnTo>
                <a:lnTo>
                  <a:pt x="1329" y="684"/>
                </a:lnTo>
                <a:lnTo>
                  <a:pt x="1351" y="533"/>
                </a:lnTo>
                <a:lnTo>
                  <a:pt x="1357" y="436"/>
                </a:lnTo>
                <a:lnTo>
                  <a:pt x="1357" y="326"/>
                </a:lnTo>
                <a:lnTo>
                  <a:pt x="1348" y="205"/>
                </a:lnTo>
                <a:lnTo>
                  <a:pt x="1327" y="72"/>
                </a:lnTo>
                <a:lnTo>
                  <a:pt x="1312" y="3"/>
                </a:lnTo>
                <a:lnTo>
                  <a:pt x="1308" y="0"/>
                </a:lnTo>
                <a:lnTo>
                  <a:pt x="1089" y="280"/>
                </a:lnTo>
                <a:lnTo>
                  <a:pt x="1084" y="293"/>
                </a:lnTo>
                <a:lnTo>
                  <a:pt x="1092" y="345"/>
                </a:lnTo>
                <a:lnTo>
                  <a:pt x="1099" y="448"/>
                </a:lnTo>
                <a:lnTo>
                  <a:pt x="1099" y="499"/>
                </a:lnTo>
                <a:lnTo>
                  <a:pt x="1090" y="598"/>
                </a:lnTo>
                <a:lnTo>
                  <a:pt x="1074" y="695"/>
                </a:lnTo>
                <a:lnTo>
                  <a:pt x="1036" y="833"/>
                </a:lnTo>
                <a:lnTo>
                  <a:pt x="989" y="962"/>
                </a:lnTo>
                <a:lnTo>
                  <a:pt x="916" y="1111"/>
                </a:lnTo>
                <a:lnTo>
                  <a:pt x="828" y="1257"/>
                </a:lnTo>
                <a:lnTo>
                  <a:pt x="746" y="1371"/>
                </a:lnTo>
                <a:lnTo>
                  <a:pt x="724" y="1445"/>
                </a:lnTo>
                <a:lnTo>
                  <a:pt x="711" y="1521"/>
                </a:lnTo>
                <a:lnTo>
                  <a:pt x="706" y="1595"/>
                </a:lnTo>
                <a:lnTo>
                  <a:pt x="706" y="1669"/>
                </a:lnTo>
                <a:lnTo>
                  <a:pt x="722" y="1814"/>
                </a:lnTo>
                <a:lnTo>
                  <a:pt x="766" y="2086"/>
                </a:lnTo>
                <a:lnTo>
                  <a:pt x="774" y="2149"/>
                </a:lnTo>
                <a:lnTo>
                  <a:pt x="777" y="2210"/>
                </a:lnTo>
                <a:lnTo>
                  <a:pt x="770" y="2295"/>
                </a:lnTo>
                <a:lnTo>
                  <a:pt x="757" y="2349"/>
                </a:lnTo>
                <a:lnTo>
                  <a:pt x="734" y="2399"/>
                </a:lnTo>
                <a:lnTo>
                  <a:pt x="665" y="2515"/>
                </a:lnTo>
                <a:lnTo>
                  <a:pt x="622" y="2609"/>
                </a:lnTo>
                <a:lnTo>
                  <a:pt x="578" y="2744"/>
                </a:lnTo>
                <a:lnTo>
                  <a:pt x="552" y="2859"/>
                </a:lnTo>
                <a:lnTo>
                  <a:pt x="539" y="2968"/>
                </a:lnTo>
                <a:lnTo>
                  <a:pt x="577" y="3252"/>
                </a:lnTo>
                <a:lnTo>
                  <a:pt x="592" y="3410"/>
                </a:lnTo>
                <a:lnTo>
                  <a:pt x="599" y="3579"/>
                </a:lnTo>
                <a:lnTo>
                  <a:pt x="597" y="3693"/>
                </a:lnTo>
                <a:lnTo>
                  <a:pt x="588" y="3807"/>
                </a:lnTo>
                <a:lnTo>
                  <a:pt x="570" y="3917"/>
                </a:lnTo>
                <a:lnTo>
                  <a:pt x="543" y="4022"/>
                </a:lnTo>
                <a:lnTo>
                  <a:pt x="504" y="4119"/>
                </a:lnTo>
                <a:lnTo>
                  <a:pt x="480" y="4165"/>
                </a:lnTo>
                <a:lnTo>
                  <a:pt x="452" y="4207"/>
                </a:lnTo>
                <a:lnTo>
                  <a:pt x="420" y="4247"/>
                </a:lnTo>
                <a:lnTo>
                  <a:pt x="347" y="4315"/>
                </a:lnTo>
                <a:lnTo>
                  <a:pt x="280" y="4357"/>
                </a:lnTo>
                <a:lnTo>
                  <a:pt x="204" y="4388"/>
                </a:lnTo>
                <a:lnTo>
                  <a:pt x="147" y="4403"/>
                </a:lnTo>
                <a:lnTo>
                  <a:pt x="169" y="4408"/>
                </a:lnTo>
                <a:lnTo>
                  <a:pt x="24" y="4046"/>
                </a:lnTo>
                <a:lnTo>
                  <a:pt x="0" y="4059"/>
                </a:lnTo>
                <a:close/>
              </a:path>
            </a:pathLst>
          </a:custGeom>
          <a:solidFill>
            <a:srgbClr val="FF8000"/>
          </a:solidFill>
          <a:ln w="0">
            <a:solidFill>
              <a:srgbClr val="000000"/>
            </a:solidFill>
            <a:round/>
            <a:headEnd/>
            <a:tailEnd/>
          </a:ln>
        </p:spPr>
        <p:txBody>
          <a:bodyPr/>
          <a:lstStyle/>
          <a:p>
            <a:endParaRPr lang="en-US"/>
          </a:p>
        </p:txBody>
      </p:sp>
      <p:sp>
        <p:nvSpPr>
          <p:cNvPr id="178568" name="Freeform 1414"/>
          <p:cNvSpPr>
            <a:spLocks noChangeAspect="1"/>
          </p:cNvSpPr>
          <p:nvPr/>
        </p:nvSpPr>
        <p:spPr bwMode="auto">
          <a:xfrm>
            <a:off x="4286250" y="3324225"/>
            <a:ext cx="349250" cy="427038"/>
          </a:xfrm>
          <a:custGeom>
            <a:avLst/>
            <a:gdLst>
              <a:gd name="T0" fmla="*/ 2147483647 w 1015"/>
              <a:gd name="T1" fmla="*/ 2147483647 h 1238"/>
              <a:gd name="T2" fmla="*/ 2147483647 w 1015"/>
              <a:gd name="T3" fmla="*/ 2147483647 h 1238"/>
              <a:gd name="T4" fmla="*/ 2147483647 w 1015"/>
              <a:gd name="T5" fmla="*/ 0 h 1238"/>
              <a:gd name="T6" fmla="*/ 2147483647 w 1015"/>
              <a:gd name="T7" fmla="*/ 2147483647 h 1238"/>
              <a:gd name="T8" fmla="*/ 2147483647 w 1015"/>
              <a:gd name="T9" fmla="*/ 2147483647 h 1238"/>
              <a:gd name="T10" fmla="*/ 2147483647 w 1015"/>
              <a:gd name="T11" fmla="*/ 2147483647 h 1238"/>
              <a:gd name="T12" fmla="*/ 2147483647 w 1015"/>
              <a:gd name="T13" fmla="*/ 2147483647 h 1238"/>
              <a:gd name="T14" fmla="*/ 2147483647 w 1015"/>
              <a:gd name="T15" fmla="*/ 2147483647 h 1238"/>
              <a:gd name="T16" fmla="*/ 2147483647 w 1015"/>
              <a:gd name="T17" fmla="*/ 2147483647 h 1238"/>
              <a:gd name="T18" fmla="*/ 2147483647 w 1015"/>
              <a:gd name="T19" fmla="*/ 2147483647 h 1238"/>
              <a:gd name="T20" fmla="*/ 2147483647 w 1015"/>
              <a:gd name="T21" fmla="*/ 2147483647 h 1238"/>
              <a:gd name="T22" fmla="*/ 2147483647 w 1015"/>
              <a:gd name="T23" fmla="*/ 2147483647 h 1238"/>
              <a:gd name="T24" fmla="*/ 2147483647 w 1015"/>
              <a:gd name="T25" fmla="*/ 2147483647 h 1238"/>
              <a:gd name="T26" fmla="*/ 2147483647 w 1015"/>
              <a:gd name="T27" fmla="*/ 2147483647 h 1238"/>
              <a:gd name="T28" fmla="*/ 2147483647 w 1015"/>
              <a:gd name="T29" fmla="*/ 2147483647 h 1238"/>
              <a:gd name="T30" fmla="*/ 2147483647 w 1015"/>
              <a:gd name="T31" fmla="*/ 2147483647 h 1238"/>
              <a:gd name="T32" fmla="*/ 2147483647 w 1015"/>
              <a:gd name="T33" fmla="*/ 2147483647 h 1238"/>
              <a:gd name="T34" fmla="*/ 2147483647 w 1015"/>
              <a:gd name="T35" fmla="*/ 2147483647 h 1238"/>
              <a:gd name="T36" fmla="*/ 2147483647 w 1015"/>
              <a:gd name="T37" fmla="*/ 2147483647 h 1238"/>
              <a:gd name="T38" fmla="*/ 2147483647 w 1015"/>
              <a:gd name="T39" fmla="*/ 2147483647 h 1238"/>
              <a:gd name="T40" fmla="*/ 2147483647 w 1015"/>
              <a:gd name="T41" fmla="*/ 2147483647 h 1238"/>
              <a:gd name="T42" fmla="*/ 2147483647 w 1015"/>
              <a:gd name="T43" fmla="*/ 2147483647 h 1238"/>
              <a:gd name="T44" fmla="*/ 2147483647 w 1015"/>
              <a:gd name="T45" fmla="*/ 2147483647 h 1238"/>
              <a:gd name="T46" fmla="*/ 2147483647 w 1015"/>
              <a:gd name="T47" fmla="*/ 2147483647 h 1238"/>
              <a:gd name="T48" fmla="*/ 2147483647 w 1015"/>
              <a:gd name="T49" fmla="*/ 2147483647 h 1238"/>
              <a:gd name="T50" fmla="*/ 2147483647 w 1015"/>
              <a:gd name="T51" fmla="*/ 2147483647 h 1238"/>
              <a:gd name="T52" fmla="*/ 0 w 1015"/>
              <a:gd name="T53" fmla="*/ 2147483647 h 1238"/>
              <a:gd name="T54" fmla="*/ 2147483647 w 1015"/>
              <a:gd name="T55" fmla="*/ 2147483647 h 123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15"/>
              <a:gd name="T85" fmla="*/ 0 h 1238"/>
              <a:gd name="T86" fmla="*/ 1015 w 1015"/>
              <a:gd name="T87" fmla="*/ 1238 h 123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15" h="1238">
                <a:moveTo>
                  <a:pt x="1" y="756"/>
                </a:moveTo>
                <a:lnTo>
                  <a:pt x="40" y="11"/>
                </a:lnTo>
                <a:lnTo>
                  <a:pt x="38" y="0"/>
                </a:lnTo>
                <a:lnTo>
                  <a:pt x="62" y="73"/>
                </a:lnTo>
                <a:lnTo>
                  <a:pt x="113" y="178"/>
                </a:lnTo>
                <a:lnTo>
                  <a:pt x="177" y="274"/>
                </a:lnTo>
                <a:lnTo>
                  <a:pt x="255" y="363"/>
                </a:lnTo>
                <a:lnTo>
                  <a:pt x="345" y="441"/>
                </a:lnTo>
                <a:lnTo>
                  <a:pt x="442" y="510"/>
                </a:lnTo>
                <a:lnTo>
                  <a:pt x="548" y="565"/>
                </a:lnTo>
                <a:lnTo>
                  <a:pt x="658" y="606"/>
                </a:lnTo>
                <a:lnTo>
                  <a:pt x="772" y="633"/>
                </a:lnTo>
                <a:lnTo>
                  <a:pt x="850" y="642"/>
                </a:lnTo>
                <a:lnTo>
                  <a:pt x="927" y="643"/>
                </a:lnTo>
                <a:lnTo>
                  <a:pt x="1004" y="636"/>
                </a:lnTo>
                <a:lnTo>
                  <a:pt x="996" y="632"/>
                </a:lnTo>
                <a:lnTo>
                  <a:pt x="1015" y="1238"/>
                </a:lnTo>
                <a:lnTo>
                  <a:pt x="1006" y="1232"/>
                </a:lnTo>
                <a:lnTo>
                  <a:pt x="752" y="1193"/>
                </a:lnTo>
                <a:lnTo>
                  <a:pt x="540" y="1148"/>
                </a:lnTo>
                <a:lnTo>
                  <a:pt x="399" y="1105"/>
                </a:lnTo>
                <a:lnTo>
                  <a:pt x="306" y="1065"/>
                </a:lnTo>
                <a:lnTo>
                  <a:pt x="226" y="1020"/>
                </a:lnTo>
                <a:lnTo>
                  <a:pt x="157" y="965"/>
                </a:lnTo>
                <a:lnTo>
                  <a:pt x="96" y="900"/>
                </a:lnTo>
                <a:lnTo>
                  <a:pt x="44" y="823"/>
                </a:lnTo>
                <a:lnTo>
                  <a:pt x="0" y="735"/>
                </a:lnTo>
                <a:lnTo>
                  <a:pt x="1" y="756"/>
                </a:lnTo>
                <a:close/>
              </a:path>
            </a:pathLst>
          </a:custGeom>
          <a:solidFill>
            <a:srgbClr val="FF00FF"/>
          </a:solidFill>
          <a:ln w="0">
            <a:solidFill>
              <a:srgbClr val="000000"/>
            </a:solidFill>
            <a:round/>
            <a:headEnd/>
            <a:tailEnd/>
          </a:ln>
        </p:spPr>
        <p:txBody>
          <a:bodyPr/>
          <a:lstStyle/>
          <a:p>
            <a:endParaRPr lang="en-US"/>
          </a:p>
        </p:txBody>
      </p:sp>
      <p:sp>
        <p:nvSpPr>
          <p:cNvPr id="178569" name="Freeform 1415"/>
          <p:cNvSpPr>
            <a:spLocks noChangeAspect="1"/>
          </p:cNvSpPr>
          <p:nvPr/>
        </p:nvSpPr>
        <p:spPr bwMode="auto">
          <a:xfrm>
            <a:off x="4300538" y="3300413"/>
            <a:ext cx="325437" cy="134937"/>
          </a:xfrm>
          <a:custGeom>
            <a:avLst/>
            <a:gdLst>
              <a:gd name="T0" fmla="*/ 2147483647 w 941"/>
              <a:gd name="T1" fmla="*/ 2147483647 h 385"/>
              <a:gd name="T2" fmla="*/ 2147483647 w 941"/>
              <a:gd name="T3" fmla="*/ 2147483647 h 385"/>
              <a:gd name="T4" fmla="*/ 2147483647 w 941"/>
              <a:gd name="T5" fmla="*/ 2147483647 h 385"/>
              <a:gd name="T6" fmla="*/ 2147483647 w 941"/>
              <a:gd name="T7" fmla="*/ 2147483647 h 385"/>
              <a:gd name="T8" fmla="*/ 2147483647 w 941"/>
              <a:gd name="T9" fmla="*/ 2147483647 h 385"/>
              <a:gd name="T10" fmla="*/ 2147483647 w 941"/>
              <a:gd name="T11" fmla="*/ 2147483647 h 385"/>
              <a:gd name="T12" fmla="*/ 2147483647 w 941"/>
              <a:gd name="T13" fmla="*/ 2147483647 h 385"/>
              <a:gd name="T14" fmla="*/ 2147483647 w 941"/>
              <a:gd name="T15" fmla="*/ 2147483647 h 385"/>
              <a:gd name="T16" fmla="*/ 2147483647 w 941"/>
              <a:gd name="T17" fmla="*/ 2147483647 h 385"/>
              <a:gd name="T18" fmla="*/ 2147483647 w 941"/>
              <a:gd name="T19" fmla="*/ 2147483647 h 385"/>
              <a:gd name="T20" fmla="*/ 2147483647 w 941"/>
              <a:gd name="T21" fmla="*/ 2147483647 h 385"/>
              <a:gd name="T22" fmla="*/ 2147483647 w 941"/>
              <a:gd name="T23" fmla="*/ 2147483647 h 385"/>
              <a:gd name="T24" fmla="*/ 2147483647 w 941"/>
              <a:gd name="T25" fmla="*/ 2147483647 h 385"/>
              <a:gd name="T26" fmla="*/ 2147483647 w 941"/>
              <a:gd name="T27" fmla="*/ 2147483647 h 385"/>
              <a:gd name="T28" fmla="*/ 2147483647 w 941"/>
              <a:gd name="T29" fmla="*/ 2147483647 h 385"/>
              <a:gd name="T30" fmla="*/ 2147483647 w 941"/>
              <a:gd name="T31" fmla="*/ 2147483647 h 385"/>
              <a:gd name="T32" fmla="*/ 2147483647 w 941"/>
              <a:gd name="T33" fmla="*/ 2147483647 h 385"/>
              <a:gd name="T34" fmla="*/ 2147483647 w 941"/>
              <a:gd name="T35" fmla="*/ 2147483647 h 385"/>
              <a:gd name="T36" fmla="*/ 2147483647 w 941"/>
              <a:gd name="T37" fmla="*/ 2147483647 h 385"/>
              <a:gd name="T38" fmla="*/ 2147483647 w 941"/>
              <a:gd name="T39" fmla="*/ 2147483647 h 385"/>
              <a:gd name="T40" fmla="*/ 2147483647 w 941"/>
              <a:gd name="T41" fmla="*/ 2147483647 h 385"/>
              <a:gd name="T42" fmla="*/ 2147483647 w 941"/>
              <a:gd name="T43" fmla="*/ 2147483647 h 385"/>
              <a:gd name="T44" fmla="*/ 2147483647 w 941"/>
              <a:gd name="T45" fmla="*/ 2147483647 h 385"/>
              <a:gd name="T46" fmla="*/ 2147483647 w 941"/>
              <a:gd name="T47" fmla="*/ 2147483647 h 385"/>
              <a:gd name="T48" fmla="*/ 2147483647 w 941"/>
              <a:gd name="T49" fmla="*/ 2147483647 h 385"/>
              <a:gd name="T50" fmla="*/ 2147483647 w 941"/>
              <a:gd name="T51" fmla="*/ 2147483647 h 385"/>
              <a:gd name="T52" fmla="*/ 2147483647 w 941"/>
              <a:gd name="T53" fmla="*/ 2147483647 h 385"/>
              <a:gd name="T54" fmla="*/ 0 w 941"/>
              <a:gd name="T55" fmla="*/ 2147483647 h 385"/>
              <a:gd name="T56" fmla="*/ 0 w 941"/>
              <a:gd name="T57" fmla="*/ 2147483647 h 385"/>
              <a:gd name="T58" fmla="*/ 2147483647 w 941"/>
              <a:gd name="T59" fmla="*/ 2147483647 h 385"/>
              <a:gd name="T60" fmla="*/ 2147483647 w 941"/>
              <a:gd name="T61" fmla="*/ 2147483647 h 385"/>
              <a:gd name="T62" fmla="*/ 2147483647 w 941"/>
              <a:gd name="T63" fmla="*/ 2147483647 h 385"/>
              <a:gd name="T64" fmla="*/ 2147483647 w 941"/>
              <a:gd name="T65" fmla="*/ 0 h 385"/>
              <a:gd name="T66" fmla="*/ 2147483647 w 941"/>
              <a:gd name="T67" fmla="*/ 2147483647 h 385"/>
              <a:gd name="T68" fmla="*/ 2147483647 w 941"/>
              <a:gd name="T69" fmla="*/ 2147483647 h 385"/>
              <a:gd name="T70" fmla="*/ 2147483647 w 941"/>
              <a:gd name="T71" fmla="*/ 2147483647 h 385"/>
              <a:gd name="T72" fmla="*/ 2147483647 w 941"/>
              <a:gd name="T73" fmla="*/ 2147483647 h 385"/>
              <a:gd name="T74" fmla="*/ 2147483647 w 941"/>
              <a:gd name="T75" fmla="*/ 2147483647 h 385"/>
              <a:gd name="T76" fmla="*/ 2147483647 w 941"/>
              <a:gd name="T77" fmla="*/ 2147483647 h 385"/>
              <a:gd name="T78" fmla="*/ 2147483647 w 941"/>
              <a:gd name="T79" fmla="*/ 2147483647 h 385"/>
              <a:gd name="T80" fmla="*/ 2147483647 w 941"/>
              <a:gd name="T81" fmla="*/ 2147483647 h 385"/>
              <a:gd name="T82" fmla="*/ 2147483647 w 941"/>
              <a:gd name="T83" fmla="*/ 2147483647 h 385"/>
              <a:gd name="T84" fmla="*/ 2147483647 w 941"/>
              <a:gd name="T85" fmla="*/ 2147483647 h 385"/>
              <a:gd name="T86" fmla="*/ 2147483647 w 941"/>
              <a:gd name="T87" fmla="*/ 2147483647 h 385"/>
              <a:gd name="T88" fmla="*/ 2147483647 w 941"/>
              <a:gd name="T89" fmla="*/ 2147483647 h 385"/>
              <a:gd name="T90" fmla="*/ 2147483647 w 941"/>
              <a:gd name="T91" fmla="*/ 2147483647 h 385"/>
              <a:gd name="T92" fmla="*/ 2147483647 w 941"/>
              <a:gd name="T93" fmla="*/ 2147483647 h 38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41"/>
              <a:gd name="T142" fmla="*/ 0 h 385"/>
              <a:gd name="T143" fmla="*/ 941 w 941"/>
              <a:gd name="T144" fmla="*/ 385 h 38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41" h="385">
                <a:moveTo>
                  <a:pt x="940" y="207"/>
                </a:moveTo>
                <a:lnTo>
                  <a:pt x="888" y="207"/>
                </a:lnTo>
                <a:lnTo>
                  <a:pt x="837" y="208"/>
                </a:lnTo>
                <a:lnTo>
                  <a:pt x="787" y="211"/>
                </a:lnTo>
                <a:lnTo>
                  <a:pt x="736" y="216"/>
                </a:lnTo>
                <a:lnTo>
                  <a:pt x="685" y="222"/>
                </a:lnTo>
                <a:lnTo>
                  <a:pt x="632" y="231"/>
                </a:lnTo>
                <a:lnTo>
                  <a:pt x="579" y="243"/>
                </a:lnTo>
                <a:lnTo>
                  <a:pt x="524" y="257"/>
                </a:lnTo>
                <a:lnTo>
                  <a:pt x="476" y="266"/>
                </a:lnTo>
                <a:lnTo>
                  <a:pt x="429" y="277"/>
                </a:lnTo>
                <a:lnTo>
                  <a:pt x="384" y="291"/>
                </a:lnTo>
                <a:lnTo>
                  <a:pt x="339" y="308"/>
                </a:lnTo>
                <a:lnTo>
                  <a:pt x="294" y="327"/>
                </a:lnTo>
                <a:lnTo>
                  <a:pt x="252" y="345"/>
                </a:lnTo>
                <a:lnTo>
                  <a:pt x="209" y="365"/>
                </a:lnTo>
                <a:lnTo>
                  <a:pt x="168" y="385"/>
                </a:lnTo>
                <a:lnTo>
                  <a:pt x="168" y="384"/>
                </a:lnTo>
                <a:lnTo>
                  <a:pt x="169" y="384"/>
                </a:lnTo>
                <a:lnTo>
                  <a:pt x="170" y="384"/>
                </a:lnTo>
                <a:lnTo>
                  <a:pt x="135" y="346"/>
                </a:lnTo>
                <a:lnTo>
                  <a:pt x="106" y="310"/>
                </a:lnTo>
                <a:lnTo>
                  <a:pt x="81" y="273"/>
                </a:lnTo>
                <a:lnTo>
                  <a:pt x="61" y="235"/>
                </a:lnTo>
                <a:lnTo>
                  <a:pt x="42" y="197"/>
                </a:lnTo>
                <a:lnTo>
                  <a:pt x="26" y="158"/>
                </a:lnTo>
                <a:lnTo>
                  <a:pt x="12" y="117"/>
                </a:lnTo>
                <a:lnTo>
                  <a:pt x="0" y="76"/>
                </a:lnTo>
                <a:lnTo>
                  <a:pt x="0" y="77"/>
                </a:lnTo>
                <a:lnTo>
                  <a:pt x="1" y="78"/>
                </a:lnTo>
                <a:lnTo>
                  <a:pt x="37" y="28"/>
                </a:lnTo>
                <a:lnTo>
                  <a:pt x="80" y="4"/>
                </a:lnTo>
                <a:lnTo>
                  <a:pt x="130" y="0"/>
                </a:lnTo>
                <a:lnTo>
                  <a:pt x="185" y="12"/>
                </a:lnTo>
                <a:lnTo>
                  <a:pt x="244" y="35"/>
                </a:lnTo>
                <a:lnTo>
                  <a:pt x="308" y="64"/>
                </a:lnTo>
                <a:lnTo>
                  <a:pt x="374" y="94"/>
                </a:lnTo>
                <a:lnTo>
                  <a:pt x="444" y="122"/>
                </a:lnTo>
                <a:lnTo>
                  <a:pt x="495" y="133"/>
                </a:lnTo>
                <a:lnTo>
                  <a:pt x="545" y="144"/>
                </a:lnTo>
                <a:lnTo>
                  <a:pt x="595" y="157"/>
                </a:lnTo>
                <a:lnTo>
                  <a:pt x="648" y="168"/>
                </a:lnTo>
                <a:lnTo>
                  <a:pt x="707" y="178"/>
                </a:lnTo>
                <a:lnTo>
                  <a:pt x="773" y="189"/>
                </a:lnTo>
                <a:lnTo>
                  <a:pt x="851" y="196"/>
                </a:lnTo>
                <a:lnTo>
                  <a:pt x="941" y="202"/>
                </a:lnTo>
                <a:lnTo>
                  <a:pt x="940" y="207"/>
                </a:lnTo>
                <a:close/>
              </a:path>
            </a:pathLst>
          </a:custGeom>
          <a:solidFill>
            <a:srgbClr val="C600C6"/>
          </a:solidFill>
          <a:ln w="0">
            <a:solidFill>
              <a:srgbClr val="000000"/>
            </a:solidFill>
            <a:round/>
            <a:headEnd/>
            <a:tailEnd/>
          </a:ln>
        </p:spPr>
        <p:txBody>
          <a:bodyPr/>
          <a:lstStyle/>
          <a:p>
            <a:endParaRPr lang="en-US"/>
          </a:p>
        </p:txBody>
      </p:sp>
      <p:sp>
        <p:nvSpPr>
          <p:cNvPr id="178570" name="Freeform 1416"/>
          <p:cNvSpPr>
            <a:spLocks noChangeAspect="1"/>
          </p:cNvSpPr>
          <p:nvPr/>
        </p:nvSpPr>
        <p:spPr bwMode="auto">
          <a:xfrm>
            <a:off x="4302125" y="2982913"/>
            <a:ext cx="352425" cy="427037"/>
          </a:xfrm>
          <a:custGeom>
            <a:avLst/>
            <a:gdLst>
              <a:gd name="T0" fmla="*/ 2147483647 w 1015"/>
              <a:gd name="T1" fmla="*/ 2147483647 h 1237"/>
              <a:gd name="T2" fmla="*/ 2147483647 w 1015"/>
              <a:gd name="T3" fmla="*/ 0 h 1237"/>
              <a:gd name="T4" fmla="*/ 2147483647 w 1015"/>
              <a:gd name="T5" fmla="*/ 2147483647 h 1237"/>
              <a:gd name="T6" fmla="*/ 2147483647 w 1015"/>
              <a:gd name="T7" fmla="*/ 2147483647 h 1237"/>
              <a:gd name="T8" fmla="*/ 2147483647 w 1015"/>
              <a:gd name="T9" fmla="*/ 2147483647 h 1237"/>
              <a:gd name="T10" fmla="*/ 2147483647 w 1015"/>
              <a:gd name="T11" fmla="*/ 2147483647 h 1237"/>
              <a:gd name="T12" fmla="*/ 2147483647 w 1015"/>
              <a:gd name="T13" fmla="*/ 2147483647 h 1237"/>
              <a:gd name="T14" fmla="*/ 2147483647 w 1015"/>
              <a:gd name="T15" fmla="*/ 2147483647 h 1237"/>
              <a:gd name="T16" fmla="*/ 2147483647 w 1015"/>
              <a:gd name="T17" fmla="*/ 2147483647 h 1237"/>
              <a:gd name="T18" fmla="*/ 2147483647 w 1015"/>
              <a:gd name="T19" fmla="*/ 2147483647 h 1237"/>
              <a:gd name="T20" fmla="*/ 2147483647 w 1015"/>
              <a:gd name="T21" fmla="*/ 2147483647 h 1237"/>
              <a:gd name="T22" fmla="*/ 2147483647 w 1015"/>
              <a:gd name="T23" fmla="*/ 2147483647 h 1237"/>
              <a:gd name="T24" fmla="*/ 2147483647 w 1015"/>
              <a:gd name="T25" fmla="*/ 2147483647 h 1237"/>
              <a:gd name="T26" fmla="*/ 2147483647 w 1015"/>
              <a:gd name="T27" fmla="*/ 2147483647 h 1237"/>
              <a:gd name="T28" fmla="*/ 2147483647 w 1015"/>
              <a:gd name="T29" fmla="*/ 2147483647 h 1237"/>
              <a:gd name="T30" fmla="*/ 2147483647 w 1015"/>
              <a:gd name="T31" fmla="*/ 2147483647 h 1237"/>
              <a:gd name="T32" fmla="*/ 2147483647 w 1015"/>
              <a:gd name="T33" fmla="*/ 2147483647 h 1237"/>
              <a:gd name="T34" fmla="*/ 2147483647 w 1015"/>
              <a:gd name="T35" fmla="*/ 2147483647 h 1237"/>
              <a:gd name="T36" fmla="*/ 2147483647 w 1015"/>
              <a:gd name="T37" fmla="*/ 2147483647 h 1237"/>
              <a:gd name="T38" fmla="*/ 2147483647 w 1015"/>
              <a:gd name="T39" fmla="*/ 2147483647 h 1237"/>
              <a:gd name="T40" fmla="*/ 2147483647 w 1015"/>
              <a:gd name="T41" fmla="*/ 2147483647 h 1237"/>
              <a:gd name="T42" fmla="*/ 2147483647 w 1015"/>
              <a:gd name="T43" fmla="*/ 2147483647 h 1237"/>
              <a:gd name="T44" fmla="*/ 2147483647 w 1015"/>
              <a:gd name="T45" fmla="*/ 2147483647 h 1237"/>
              <a:gd name="T46" fmla="*/ 2147483647 w 1015"/>
              <a:gd name="T47" fmla="*/ 2147483647 h 1237"/>
              <a:gd name="T48" fmla="*/ 2147483647 w 1015"/>
              <a:gd name="T49" fmla="*/ 2147483647 h 1237"/>
              <a:gd name="T50" fmla="*/ 2147483647 w 1015"/>
              <a:gd name="T51" fmla="*/ 2147483647 h 1237"/>
              <a:gd name="T52" fmla="*/ 0 w 1015"/>
              <a:gd name="T53" fmla="*/ 2147483647 h 1237"/>
              <a:gd name="T54" fmla="*/ 2147483647 w 1015"/>
              <a:gd name="T55" fmla="*/ 2147483647 h 123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15"/>
              <a:gd name="T85" fmla="*/ 0 h 1237"/>
              <a:gd name="T86" fmla="*/ 1015 w 1015"/>
              <a:gd name="T87" fmla="*/ 1237 h 123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15" h="1237">
                <a:moveTo>
                  <a:pt x="1" y="756"/>
                </a:moveTo>
                <a:lnTo>
                  <a:pt x="39" y="0"/>
                </a:lnTo>
                <a:lnTo>
                  <a:pt x="63" y="73"/>
                </a:lnTo>
                <a:lnTo>
                  <a:pt x="113" y="178"/>
                </a:lnTo>
                <a:lnTo>
                  <a:pt x="178" y="274"/>
                </a:lnTo>
                <a:lnTo>
                  <a:pt x="256" y="362"/>
                </a:lnTo>
                <a:lnTo>
                  <a:pt x="314" y="416"/>
                </a:lnTo>
                <a:lnTo>
                  <a:pt x="410" y="488"/>
                </a:lnTo>
                <a:lnTo>
                  <a:pt x="513" y="548"/>
                </a:lnTo>
                <a:lnTo>
                  <a:pt x="622" y="594"/>
                </a:lnTo>
                <a:lnTo>
                  <a:pt x="735" y="626"/>
                </a:lnTo>
                <a:lnTo>
                  <a:pt x="812" y="638"/>
                </a:lnTo>
                <a:lnTo>
                  <a:pt x="889" y="643"/>
                </a:lnTo>
                <a:lnTo>
                  <a:pt x="965" y="640"/>
                </a:lnTo>
                <a:lnTo>
                  <a:pt x="1004" y="635"/>
                </a:lnTo>
                <a:lnTo>
                  <a:pt x="997" y="632"/>
                </a:lnTo>
                <a:lnTo>
                  <a:pt x="1015" y="1237"/>
                </a:lnTo>
                <a:lnTo>
                  <a:pt x="1006" y="1232"/>
                </a:lnTo>
                <a:lnTo>
                  <a:pt x="752" y="1193"/>
                </a:lnTo>
                <a:lnTo>
                  <a:pt x="540" y="1148"/>
                </a:lnTo>
                <a:lnTo>
                  <a:pt x="398" y="1105"/>
                </a:lnTo>
                <a:lnTo>
                  <a:pt x="306" y="1065"/>
                </a:lnTo>
                <a:lnTo>
                  <a:pt x="226" y="1019"/>
                </a:lnTo>
                <a:lnTo>
                  <a:pt x="156" y="964"/>
                </a:lnTo>
                <a:lnTo>
                  <a:pt x="96" y="900"/>
                </a:lnTo>
                <a:lnTo>
                  <a:pt x="44" y="823"/>
                </a:lnTo>
                <a:lnTo>
                  <a:pt x="0" y="735"/>
                </a:lnTo>
                <a:lnTo>
                  <a:pt x="1" y="756"/>
                </a:lnTo>
                <a:close/>
              </a:path>
            </a:pathLst>
          </a:custGeom>
          <a:solidFill>
            <a:srgbClr val="FF00FF"/>
          </a:solidFill>
          <a:ln w="0">
            <a:solidFill>
              <a:srgbClr val="000000"/>
            </a:solidFill>
            <a:round/>
            <a:headEnd/>
            <a:tailEnd/>
          </a:ln>
        </p:spPr>
        <p:txBody>
          <a:bodyPr/>
          <a:lstStyle/>
          <a:p>
            <a:endParaRPr lang="en-US"/>
          </a:p>
        </p:txBody>
      </p:sp>
      <p:sp>
        <p:nvSpPr>
          <p:cNvPr id="178571" name="Freeform 1417"/>
          <p:cNvSpPr>
            <a:spLocks noChangeAspect="1"/>
          </p:cNvSpPr>
          <p:nvPr/>
        </p:nvSpPr>
        <p:spPr bwMode="auto">
          <a:xfrm>
            <a:off x="4319588" y="2959100"/>
            <a:ext cx="323850" cy="133350"/>
          </a:xfrm>
          <a:custGeom>
            <a:avLst/>
            <a:gdLst>
              <a:gd name="T0" fmla="*/ 2147483647 w 941"/>
              <a:gd name="T1" fmla="*/ 2147483647 h 385"/>
              <a:gd name="T2" fmla="*/ 2147483647 w 941"/>
              <a:gd name="T3" fmla="*/ 2147483647 h 385"/>
              <a:gd name="T4" fmla="*/ 2147483647 w 941"/>
              <a:gd name="T5" fmla="*/ 2147483647 h 385"/>
              <a:gd name="T6" fmla="*/ 2147483647 w 941"/>
              <a:gd name="T7" fmla="*/ 2147483647 h 385"/>
              <a:gd name="T8" fmla="*/ 2147483647 w 941"/>
              <a:gd name="T9" fmla="*/ 2147483647 h 385"/>
              <a:gd name="T10" fmla="*/ 2147483647 w 941"/>
              <a:gd name="T11" fmla="*/ 2147483647 h 385"/>
              <a:gd name="T12" fmla="*/ 2147483647 w 941"/>
              <a:gd name="T13" fmla="*/ 2147483647 h 385"/>
              <a:gd name="T14" fmla="*/ 2147483647 w 941"/>
              <a:gd name="T15" fmla="*/ 2147483647 h 385"/>
              <a:gd name="T16" fmla="*/ 2147483647 w 941"/>
              <a:gd name="T17" fmla="*/ 2147483647 h 385"/>
              <a:gd name="T18" fmla="*/ 2147483647 w 941"/>
              <a:gd name="T19" fmla="*/ 2147483647 h 385"/>
              <a:gd name="T20" fmla="*/ 2147483647 w 941"/>
              <a:gd name="T21" fmla="*/ 2147483647 h 385"/>
              <a:gd name="T22" fmla="*/ 2147483647 w 941"/>
              <a:gd name="T23" fmla="*/ 2147483647 h 385"/>
              <a:gd name="T24" fmla="*/ 2147483647 w 941"/>
              <a:gd name="T25" fmla="*/ 2147483647 h 385"/>
              <a:gd name="T26" fmla="*/ 2147483647 w 941"/>
              <a:gd name="T27" fmla="*/ 2147483647 h 385"/>
              <a:gd name="T28" fmla="*/ 2147483647 w 941"/>
              <a:gd name="T29" fmla="*/ 2147483647 h 385"/>
              <a:gd name="T30" fmla="*/ 2147483647 w 941"/>
              <a:gd name="T31" fmla="*/ 2147483647 h 385"/>
              <a:gd name="T32" fmla="*/ 2147483647 w 941"/>
              <a:gd name="T33" fmla="*/ 2147483647 h 385"/>
              <a:gd name="T34" fmla="*/ 2147483647 w 941"/>
              <a:gd name="T35" fmla="*/ 2147483647 h 385"/>
              <a:gd name="T36" fmla="*/ 2147483647 w 941"/>
              <a:gd name="T37" fmla="*/ 2147483647 h 385"/>
              <a:gd name="T38" fmla="*/ 2147483647 w 941"/>
              <a:gd name="T39" fmla="*/ 2147483647 h 385"/>
              <a:gd name="T40" fmla="*/ 2147483647 w 941"/>
              <a:gd name="T41" fmla="*/ 2147483647 h 385"/>
              <a:gd name="T42" fmla="*/ 2147483647 w 941"/>
              <a:gd name="T43" fmla="*/ 2147483647 h 385"/>
              <a:gd name="T44" fmla="*/ 2147483647 w 941"/>
              <a:gd name="T45" fmla="*/ 2147483647 h 385"/>
              <a:gd name="T46" fmla="*/ 2147483647 w 941"/>
              <a:gd name="T47" fmla="*/ 2147483647 h 385"/>
              <a:gd name="T48" fmla="*/ 2147483647 w 941"/>
              <a:gd name="T49" fmla="*/ 2147483647 h 385"/>
              <a:gd name="T50" fmla="*/ 2147483647 w 941"/>
              <a:gd name="T51" fmla="*/ 2147483647 h 385"/>
              <a:gd name="T52" fmla="*/ 2147483647 w 941"/>
              <a:gd name="T53" fmla="*/ 2147483647 h 385"/>
              <a:gd name="T54" fmla="*/ 0 w 941"/>
              <a:gd name="T55" fmla="*/ 2147483647 h 385"/>
              <a:gd name="T56" fmla="*/ 0 w 941"/>
              <a:gd name="T57" fmla="*/ 2147483647 h 385"/>
              <a:gd name="T58" fmla="*/ 0 w 941"/>
              <a:gd name="T59" fmla="*/ 2147483647 h 385"/>
              <a:gd name="T60" fmla="*/ 2147483647 w 941"/>
              <a:gd name="T61" fmla="*/ 2147483647 h 385"/>
              <a:gd name="T62" fmla="*/ 2147483647 w 941"/>
              <a:gd name="T63" fmla="*/ 2147483647 h 385"/>
              <a:gd name="T64" fmla="*/ 2147483647 w 941"/>
              <a:gd name="T65" fmla="*/ 0 h 385"/>
              <a:gd name="T66" fmla="*/ 2147483647 w 941"/>
              <a:gd name="T67" fmla="*/ 2147483647 h 385"/>
              <a:gd name="T68" fmla="*/ 2147483647 w 941"/>
              <a:gd name="T69" fmla="*/ 2147483647 h 385"/>
              <a:gd name="T70" fmla="*/ 2147483647 w 941"/>
              <a:gd name="T71" fmla="*/ 2147483647 h 385"/>
              <a:gd name="T72" fmla="*/ 2147483647 w 941"/>
              <a:gd name="T73" fmla="*/ 2147483647 h 385"/>
              <a:gd name="T74" fmla="*/ 2147483647 w 941"/>
              <a:gd name="T75" fmla="*/ 2147483647 h 385"/>
              <a:gd name="T76" fmla="*/ 2147483647 w 941"/>
              <a:gd name="T77" fmla="*/ 2147483647 h 385"/>
              <a:gd name="T78" fmla="*/ 2147483647 w 941"/>
              <a:gd name="T79" fmla="*/ 2147483647 h 385"/>
              <a:gd name="T80" fmla="*/ 2147483647 w 941"/>
              <a:gd name="T81" fmla="*/ 2147483647 h 385"/>
              <a:gd name="T82" fmla="*/ 2147483647 w 941"/>
              <a:gd name="T83" fmla="*/ 2147483647 h 385"/>
              <a:gd name="T84" fmla="*/ 2147483647 w 941"/>
              <a:gd name="T85" fmla="*/ 2147483647 h 385"/>
              <a:gd name="T86" fmla="*/ 2147483647 w 941"/>
              <a:gd name="T87" fmla="*/ 2147483647 h 385"/>
              <a:gd name="T88" fmla="*/ 2147483647 w 941"/>
              <a:gd name="T89" fmla="*/ 2147483647 h 385"/>
              <a:gd name="T90" fmla="*/ 2147483647 w 941"/>
              <a:gd name="T91" fmla="*/ 2147483647 h 385"/>
              <a:gd name="T92" fmla="*/ 2147483647 w 941"/>
              <a:gd name="T93" fmla="*/ 2147483647 h 38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41"/>
              <a:gd name="T142" fmla="*/ 0 h 385"/>
              <a:gd name="T143" fmla="*/ 941 w 941"/>
              <a:gd name="T144" fmla="*/ 385 h 38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41" h="385">
                <a:moveTo>
                  <a:pt x="940" y="207"/>
                </a:moveTo>
                <a:lnTo>
                  <a:pt x="888" y="207"/>
                </a:lnTo>
                <a:lnTo>
                  <a:pt x="837" y="208"/>
                </a:lnTo>
                <a:lnTo>
                  <a:pt x="786" y="210"/>
                </a:lnTo>
                <a:lnTo>
                  <a:pt x="736" y="216"/>
                </a:lnTo>
                <a:lnTo>
                  <a:pt x="684" y="222"/>
                </a:lnTo>
                <a:lnTo>
                  <a:pt x="632" y="231"/>
                </a:lnTo>
                <a:lnTo>
                  <a:pt x="579" y="242"/>
                </a:lnTo>
                <a:lnTo>
                  <a:pt x="524" y="257"/>
                </a:lnTo>
                <a:lnTo>
                  <a:pt x="476" y="265"/>
                </a:lnTo>
                <a:lnTo>
                  <a:pt x="429" y="277"/>
                </a:lnTo>
                <a:lnTo>
                  <a:pt x="384" y="291"/>
                </a:lnTo>
                <a:lnTo>
                  <a:pt x="338" y="308"/>
                </a:lnTo>
                <a:lnTo>
                  <a:pt x="293" y="327"/>
                </a:lnTo>
                <a:lnTo>
                  <a:pt x="251" y="345"/>
                </a:lnTo>
                <a:lnTo>
                  <a:pt x="208" y="365"/>
                </a:lnTo>
                <a:lnTo>
                  <a:pt x="166" y="385"/>
                </a:lnTo>
                <a:lnTo>
                  <a:pt x="166" y="384"/>
                </a:lnTo>
                <a:lnTo>
                  <a:pt x="168" y="384"/>
                </a:lnTo>
                <a:lnTo>
                  <a:pt x="169" y="384"/>
                </a:lnTo>
                <a:lnTo>
                  <a:pt x="134" y="346"/>
                </a:lnTo>
                <a:lnTo>
                  <a:pt x="106" y="310"/>
                </a:lnTo>
                <a:lnTo>
                  <a:pt x="81" y="273"/>
                </a:lnTo>
                <a:lnTo>
                  <a:pt x="60" y="235"/>
                </a:lnTo>
                <a:lnTo>
                  <a:pt x="42" y="197"/>
                </a:lnTo>
                <a:lnTo>
                  <a:pt x="26" y="157"/>
                </a:lnTo>
                <a:lnTo>
                  <a:pt x="12" y="117"/>
                </a:lnTo>
                <a:lnTo>
                  <a:pt x="0" y="75"/>
                </a:lnTo>
                <a:lnTo>
                  <a:pt x="0" y="76"/>
                </a:lnTo>
                <a:lnTo>
                  <a:pt x="0" y="77"/>
                </a:lnTo>
                <a:lnTo>
                  <a:pt x="37" y="28"/>
                </a:lnTo>
                <a:lnTo>
                  <a:pt x="79" y="4"/>
                </a:lnTo>
                <a:lnTo>
                  <a:pt x="129" y="0"/>
                </a:lnTo>
                <a:lnTo>
                  <a:pt x="184" y="12"/>
                </a:lnTo>
                <a:lnTo>
                  <a:pt x="244" y="35"/>
                </a:lnTo>
                <a:lnTo>
                  <a:pt x="308" y="64"/>
                </a:lnTo>
                <a:lnTo>
                  <a:pt x="374" y="94"/>
                </a:lnTo>
                <a:lnTo>
                  <a:pt x="443" y="122"/>
                </a:lnTo>
                <a:lnTo>
                  <a:pt x="494" y="132"/>
                </a:lnTo>
                <a:lnTo>
                  <a:pt x="543" y="144"/>
                </a:lnTo>
                <a:lnTo>
                  <a:pt x="594" y="156"/>
                </a:lnTo>
                <a:lnTo>
                  <a:pt x="647" y="168"/>
                </a:lnTo>
                <a:lnTo>
                  <a:pt x="706" y="178"/>
                </a:lnTo>
                <a:lnTo>
                  <a:pt x="773" y="189"/>
                </a:lnTo>
                <a:lnTo>
                  <a:pt x="850" y="196"/>
                </a:lnTo>
                <a:lnTo>
                  <a:pt x="941" y="202"/>
                </a:lnTo>
                <a:lnTo>
                  <a:pt x="940" y="207"/>
                </a:lnTo>
                <a:close/>
              </a:path>
            </a:pathLst>
          </a:custGeom>
          <a:solidFill>
            <a:srgbClr val="C600C6"/>
          </a:solidFill>
          <a:ln w="0">
            <a:solidFill>
              <a:srgbClr val="000000"/>
            </a:solidFill>
            <a:round/>
            <a:headEnd/>
            <a:tailEnd/>
          </a:ln>
        </p:spPr>
        <p:txBody>
          <a:bodyPr/>
          <a:lstStyle/>
          <a:p>
            <a:endParaRPr lang="en-US"/>
          </a:p>
        </p:txBody>
      </p:sp>
      <p:sp>
        <p:nvSpPr>
          <p:cNvPr id="178572" name="Freeform 1418"/>
          <p:cNvSpPr>
            <a:spLocks noChangeAspect="1"/>
          </p:cNvSpPr>
          <p:nvPr/>
        </p:nvSpPr>
        <p:spPr bwMode="auto">
          <a:xfrm>
            <a:off x="4297363" y="2638425"/>
            <a:ext cx="350837" cy="428625"/>
          </a:xfrm>
          <a:custGeom>
            <a:avLst/>
            <a:gdLst>
              <a:gd name="T0" fmla="*/ 2147483647 w 1016"/>
              <a:gd name="T1" fmla="*/ 2147483647 h 1237"/>
              <a:gd name="T2" fmla="*/ 2147483647 w 1016"/>
              <a:gd name="T3" fmla="*/ 2147483647 h 1237"/>
              <a:gd name="T4" fmla="*/ 2147483647 w 1016"/>
              <a:gd name="T5" fmla="*/ 0 h 1237"/>
              <a:gd name="T6" fmla="*/ 2147483647 w 1016"/>
              <a:gd name="T7" fmla="*/ 2147483647 h 1237"/>
              <a:gd name="T8" fmla="*/ 2147483647 w 1016"/>
              <a:gd name="T9" fmla="*/ 2147483647 h 1237"/>
              <a:gd name="T10" fmla="*/ 2147483647 w 1016"/>
              <a:gd name="T11" fmla="*/ 2147483647 h 1237"/>
              <a:gd name="T12" fmla="*/ 2147483647 w 1016"/>
              <a:gd name="T13" fmla="*/ 2147483647 h 1237"/>
              <a:gd name="T14" fmla="*/ 2147483647 w 1016"/>
              <a:gd name="T15" fmla="*/ 2147483647 h 1237"/>
              <a:gd name="T16" fmla="*/ 2147483647 w 1016"/>
              <a:gd name="T17" fmla="*/ 2147483647 h 1237"/>
              <a:gd name="T18" fmla="*/ 2147483647 w 1016"/>
              <a:gd name="T19" fmla="*/ 2147483647 h 1237"/>
              <a:gd name="T20" fmla="*/ 2147483647 w 1016"/>
              <a:gd name="T21" fmla="*/ 2147483647 h 1237"/>
              <a:gd name="T22" fmla="*/ 2147483647 w 1016"/>
              <a:gd name="T23" fmla="*/ 2147483647 h 1237"/>
              <a:gd name="T24" fmla="*/ 2147483647 w 1016"/>
              <a:gd name="T25" fmla="*/ 2147483647 h 1237"/>
              <a:gd name="T26" fmla="*/ 2147483647 w 1016"/>
              <a:gd name="T27" fmla="*/ 2147483647 h 1237"/>
              <a:gd name="T28" fmla="*/ 2147483647 w 1016"/>
              <a:gd name="T29" fmla="*/ 2147483647 h 1237"/>
              <a:gd name="T30" fmla="*/ 2147483647 w 1016"/>
              <a:gd name="T31" fmla="*/ 2147483647 h 1237"/>
              <a:gd name="T32" fmla="*/ 2147483647 w 1016"/>
              <a:gd name="T33" fmla="*/ 2147483647 h 1237"/>
              <a:gd name="T34" fmla="*/ 2147483647 w 1016"/>
              <a:gd name="T35" fmla="*/ 2147483647 h 1237"/>
              <a:gd name="T36" fmla="*/ 2147483647 w 1016"/>
              <a:gd name="T37" fmla="*/ 2147483647 h 1237"/>
              <a:gd name="T38" fmla="*/ 2147483647 w 1016"/>
              <a:gd name="T39" fmla="*/ 2147483647 h 1237"/>
              <a:gd name="T40" fmla="*/ 2147483647 w 1016"/>
              <a:gd name="T41" fmla="*/ 2147483647 h 1237"/>
              <a:gd name="T42" fmla="*/ 2147483647 w 1016"/>
              <a:gd name="T43" fmla="*/ 2147483647 h 1237"/>
              <a:gd name="T44" fmla="*/ 2147483647 w 1016"/>
              <a:gd name="T45" fmla="*/ 2147483647 h 1237"/>
              <a:gd name="T46" fmla="*/ 2147483647 w 1016"/>
              <a:gd name="T47" fmla="*/ 2147483647 h 1237"/>
              <a:gd name="T48" fmla="*/ 2147483647 w 1016"/>
              <a:gd name="T49" fmla="*/ 2147483647 h 1237"/>
              <a:gd name="T50" fmla="*/ 2147483647 w 1016"/>
              <a:gd name="T51" fmla="*/ 2147483647 h 1237"/>
              <a:gd name="T52" fmla="*/ 2147483647 w 1016"/>
              <a:gd name="T53" fmla="*/ 2147483647 h 1237"/>
              <a:gd name="T54" fmla="*/ 0 w 1016"/>
              <a:gd name="T55" fmla="*/ 2147483647 h 1237"/>
              <a:gd name="T56" fmla="*/ 2147483647 w 1016"/>
              <a:gd name="T57" fmla="*/ 2147483647 h 12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16"/>
              <a:gd name="T88" fmla="*/ 0 h 1237"/>
              <a:gd name="T89" fmla="*/ 1016 w 1016"/>
              <a:gd name="T90" fmla="*/ 1237 h 123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16" h="1237">
                <a:moveTo>
                  <a:pt x="1" y="755"/>
                </a:moveTo>
                <a:lnTo>
                  <a:pt x="41" y="10"/>
                </a:lnTo>
                <a:lnTo>
                  <a:pt x="39" y="0"/>
                </a:lnTo>
                <a:lnTo>
                  <a:pt x="62" y="73"/>
                </a:lnTo>
                <a:lnTo>
                  <a:pt x="113" y="177"/>
                </a:lnTo>
                <a:lnTo>
                  <a:pt x="178" y="274"/>
                </a:lnTo>
                <a:lnTo>
                  <a:pt x="256" y="362"/>
                </a:lnTo>
                <a:lnTo>
                  <a:pt x="345" y="441"/>
                </a:lnTo>
                <a:lnTo>
                  <a:pt x="443" y="509"/>
                </a:lnTo>
                <a:lnTo>
                  <a:pt x="548" y="564"/>
                </a:lnTo>
                <a:lnTo>
                  <a:pt x="659" y="606"/>
                </a:lnTo>
                <a:lnTo>
                  <a:pt x="773" y="632"/>
                </a:lnTo>
                <a:lnTo>
                  <a:pt x="851" y="640"/>
                </a:lnTo>
                <a:lnTo>
                  <a:pt x="928" y="641"/>
                </a:lnTo>
                <a:lnTo>
                  <a:pt x="1004" y="634"/>
                </a:lnTo>
                <a:lnTo>
                  <a:pt x="996" y="631"/>
                </a:lnTo>
                <a:lnTo>
                  <a:pt x="1016" y="1237"/>
                </a:lnTo>
                <a:lnTo>
                  <a:pt x="1006" y="1231"/>
                </a:lnTo>
                <a:lnTo>
                  <a:pt x="752" y="1191"/>
                </a:lnTo>
                <a:lnTo>
                  <a:pt x="580" y="1156"/>
                </a:lnTo>
                <a:lnTo>
                  <a:pt x="432" y="1115"/>
                </a:lnTo>
                <a:lnTo>
                  <a:pt x="306" y="1065"/>
                </a:lnTo>
                <a:lnTo>
                  <a:pt x="227" y="1018"/>
                </a:lnTo>
                <a:lnTo>
                  <a:pt x="179" y="983"/>
                </a:lnTo>
                <a:lnTo>
                  <a:pt x="115" y="922"/>
                </a:lnTo>
                <a:lnTo>
                  <a:pt x="61" y="850"/>
                </a:lnTo>
                <a:lnTo>
                  <a:pt x="15" y="766"/>
                </a:lnTo>
                <a:lnTo>
                  <a:pt x="0" y="735"/>
                </a:lnTo>
                <a:lnTo>
                  <a:pt x="1" y="755"/>
                </a:lnTo>
                <a:close/>
              </a:path>
            </a:pathLst>
          </a:custGeom>
          <a:solidFill>
            <a:srgbClr val="FF00FF"/>
          </a:solidFill>
          <a:ln w="0">
            <a:solidFill>
              <a:srgbClr val="000000"/>
            </a:solidFill>
            <a:round/>
            <a:headEnd/>
            <a:tailEnd/>
          </a:ln>
        </p:spPr>
        <p:txBody>
          <a:bodyPr/>
          <a:lstStyle/>
          <a:p>
            <a:endParaRPr lang="en-US"/>
          </a:p>
        </p:txBody>
      </p:sp>
      <p:sp>
        <p:nvSpPr>
          <p:cNvPr id="178573" name="Freeform 1419"/>
          <p:cNvSpPr>
            <a:spLocks noChangeAspect="1"/>
          </p:cNvSpPr>
          <p:nvPr/>
        </p:nvSpPr>
        <p:spPr bwMode="auto">
          <a:xfrm>
            <a:off x="4311650" y="2616200"/>
            <a:ext cx="325438" cy="133350"/>
          </a:xfrm>
          <a:custGeom>
            <a:avLst/>
            <a:gdLst>
              <a:gd name="T0" fmla="*/ 2147483647 w 940"/>
              <a:gd name="T1" fmla="*/ 2147483647 h 384"/>
              <a:gd name="T2" fmla="*/ 2147483647 w 940"/>
              <a:gd name="T3" fmla="*/ 2147483647 h 384"/>
              <a:gd name="T4" fmla="*/ 2147483647 w 940"/>
              <a:gd name="T5" fmla="*/ 2147483647 h 384"/>
              <a:gd name="T6" fmla="*/ 2147483647 w 940"/>
              <a:gd name="T7" fmla="*/ 2147483647 h 384"/>
              <a:gd name="T8" fmla="*/ 2147483647 w 940"/>
              <a:gd name="T9" fmla="*/ 2147483647 h 384"/>
              <a:gd name="T10" fmla="*/ 2147483647 w 940"/>
              <a:gd name="T11" fmla="*/ 2147483647 h 384"/>
              <a:gd name="T12" fmla="*/ 2147483647 w 940"/>
              <a:gd name="T13" fmla="*/ 2147483647 h 384"/>
              <a:gd name="T14" fmla="*/ 2147483647 w 940"/>
              <a:gd name="T15" fmla="*/ 2147483647 h 384"/>
              <a:gd name="T16" fmla="*/ 2147483647 w 940"/>
              <a:gd name="T17" fmla="*/ 2147483647 h 384"/>
              <a:gd name="T18" fmla="*/ 2147483647 w 940"/>
              <a:gd name="T19" fmla="*/ 2147483647 h 384"/>
              <a:gd name="T20" fmla="*/ 2147483647 w 940"/>
              <a:gd name="T21" fmla="*/ 2147483647 h 384"/>
              <a:gd name="T22" fmla="*/ 2147483647 w 940"/>
              <a:gd name="T23" fmla="*/ 2147483647 h 384"/>
              <a:gd name="T24" fmla="*/ 2147483647 w 940"/>
              <a:gd name="T25" fmla="*/ 2147483647 h 384"/>
              <a:gd name="T26" fmla="*/ 2147483647 w 940"/>
              <a:gd name="T27" fmla="*/ 2147483647 h 384"/>
              <a:gd name="T28" fmla="*/ 2147483647 w 940"/>
              <a:gd name="T29" fmla="*/ 2147483647 h 384"/>
              <a:gd name="T30" fmla="*/ 2147483647 w 940"/>
              <a:gd name="T31" fmla="*/ 2147483647 h 384"/>
              <a:gd name="T32" fmla="*/ 2147483647 w 940"/>
              <a:gd name="T33" fmla="*/ 2147483647 h 384"/>
              <a:gd name="T34" fmla="*/ 2147483647 w 940"/>
              <a:gd name="T35" fmla="*/ 2147483647 h 384"/>
              <a:gd name="T36" fmla="*/ 2147483647 w 940"/>
              <a:gd name="T37" fmla="*/ 2147483647 h 384"/>
              <a:gd name="T38" fmla="*/ 2147483647 w 940"/>
              <a:gd name="T39" fmla="*/ 2147483647 h 384"/>
              <a:gd name="T40" fmla="*/ 2147483647 w 940"/>
              <a:gd name="T41" fmla="*/ 2147483647 h 384"/>
              <a:gd name="T42" fmla="*/ 2147483647 w 940"/>
              <a:gd name="T43" fmla="*/ 2147483647 h 384"/>
              <a:gd name="T44" fmla="*/ 2147483647 w 940"/>
              <a:gd name="T45" fmla="*/ 2147483647 h 384"/>
              <a:gd name="T46" fmla="*/ 2147483647 w 940"/>
              <a:gd name="T47" fmla="*/ 2147483647 h 384"/>
              <a:gd name="T48" fmla="*/ 2147483647 w 940"/>
              <a:gd name="T49" fmla="*/ 2147483647 h 384"/>
              <a:gd name="T50" fmla="*/ 2147483647 w 940"/>
              <a:gd name="T51" fmla="*/ 2147483647 h 384"/>
              <a:gd name="T52" fmla="*/ 0 w 940"/>
              <a:gd name="T53" fmla="*/ 2147483647 h 384"/>
              <a:gd name="T54" fmla="*/ 0 w 940"/>
              <a:gd name="T55" fmla="*/ 2147483647 h 384"/>
              <a:gd name="T56" fmla="*/ 0 w 940"/>
              <a:gd name="T57" fmla="*/ 2147483647 h 384"/>
              <a:gd name="T58" fmla="*/ 0 w 940"/>
              <a:gd name="T59" fmla="*/ 2147483647 h 384"/>
              <a:gd name="T60" fmla="*/ 2147483647 w 940"/>
              <a:gd name="T61" fmla="*/ 2147483647 h 384"/>
              <a:gd name="T62" fmla="*/ 2147483647 w 940"/>
              <a:gd name="T63" fmla="*/ 2147483647 h 384"/>
              <a:gd name="T64" fmla="*/ 2147483647 w 940"/>
              <a:gd name="T65" fmla="*/ 0 h 384"/>
              <a:gd name="T66" fmla="*/ 2147483647 w 940"/>
              <a:gd name="T67" fmla="*/ 2147483647 h 384"/>
              <a:gd name="T68" fmla="*/ 2147483647 w 940"/>
              <a:gd name="T69" fmla="*/ 2147483647 h 384"/>
              <a:gd name="T70" fmla="*/ 2147483647 w 940"/>
              <a:gd name="T71" fmla="*/ 2147483647 h 384"/>
              <a:gd name="T72" fmla="*/ 2147483647 w 940"/>
              <a:gd name="T73" fmla="*/ 2147483647 h 384"/>
              <a:gd name="T74" fmla="*/ 2147483647 w 940"/>
              <a:gd name="T75" fmla="*/ 2147483647 h 384"/>
              <a:gd name="T76" fmla="*/ 2147483647 w 940"/>
              <a:gd name="T77" fmla="*/ 2147483647 h 384"/>
              <a:gd name="T78" fmla="*/ 2147483647 w 940"/>
              <a:gd name="T79" fmla="*/ 2147483647 h 384"/>
              <a:gd name="T80" fmla="*/ 2147483647 w 940"/>
              <a:gd name="T81" fmla="*/ 2147483647 h 384"/>
              <a:gd name="T82" fmla="*/ 2147483647 w 940"/>
              <a:gd name="T83" fmla="*/ 2147483647 h 384"/>
              <a:gd name="T84" fmla="*/ 2147483647 w 940"/>
              <a:gd name="T85" fmla="*/ 2147483647 h 384"/>
              <a:gd name="T86" fmla="*/ 2147483647 w 940"/>
              <a:gd name="T87" fmla="*/ 2147483647 h 384"/>
              <a:gd name="T88" fmla="*/ 2147483647 w 940"/>
              <a:gd name="T89" fmla="*/ 2147483647 h 384"/>
              <a:gd name="T90" fmla="*/ 2147483647 w 940"/>
              <a:gd name="T91" fmla="*/ 2147483647 h 384"/>
              <a:gd name="T92" fmla="*/ 2147483647 w 940"/>
              <a:gd name="T93" fmla="*/ 2147483647 h 3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40"/>
              <a:gd name="T142" fmla="*/ 0 h 384"/>
              <a:gd name="T143" fmla="*/ 940 w 940"/>
              <a:gd name="T144" fmla="*/ 384 h 3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40" h="384">
                <a:moveTo>
                  <a:pt x="939" y="208"/>
                </a:moveTo>
                <a:lnTo>
                  <a:pt x="887" y="207"/>
                </a:lnTo>
                <a:lnTo>
                  <a:pt x="836" y="208"/>
                </a:lnTo>
                <a:lnTo>
                  <a:pt x="785" y="211"/>
                </a:lnTo>
                <a:lnTo>
                  <a:pt x="735" y="215"/>
                </a:lnTo>
                <a:lnTo>
                  <a:pt x="683" y="222"/>
                </a:lnTo>
                <a:lnTo>
                  <a:pt x="631" y="231"/>
                </a:lnTo>
                <a:lnTo>
                  <a:pt x="577" y="243"/>
                </a:lnTo>
                <a:lnTo>
                  <a:pt x="522" y="258"/>
                </a:lnTo>
                <a:lnTo>
                  <a:pt x="474" y="265"/>
                </a:lnTo>
                <a:lnTo>
                  <a:pt x="428" y="277"/>
                </a:lnTo>
                <a:lnTo>
                  <a:pt x="382" y="292"/>
                </a:lnTo>
                <a:lnTo>
                  <a:pt x="337" y="309"/>
                </a:lnTo>
                <a:lnTo>
                  <a:pt x="293" y="326"/>
                </a:lnTo>
                <a:lnTo>
                  <a:pt x="250" y="346"/>
                </a:lnTo>
                <a:lnTo>
                  <a:pt x="207" y="365"/>
                </a:lnTo>
                <a:lnTo>
                  <a:pt x="166" y="384"/>
                </a:lnTo>
                <a:lnTo>
                  <a:pt x="167" y="384"/>
                </a:lnTo>
                <a:lnTo>
                  <a:pt x="168" y="384"/>
                </a:lnTo>
                <a:lnTo>
                  <a:pt x="134" y="347"/>
                </a:lnTo>
                <a:lnTo>
                  <a:pt x="106" y="310"/>
                </a:lnTo>
                <a:lnTo>
                  <a:pt x="81" y="272"/>
                </a:lnTo>
                <a:lnTo>
                  <a:pt x="59" y="235"/>
                </a:lnTo>
                <a:lnTo>
                  <a:pt x="41" y="196"/>
                </a:lnTo>
                <a:lnTo>
                  <a:pt x="26" y="157"/>
                </a:lnTo>
                <a:lnTo>
                  <a:pt x="11" y="117"/>
                </a:lnTo>
                <a:lnTo>
                  <a:pt x="0" y="75"/>
                </a:lnTo>
                <a:lnTo>
                  <a:pt x="0" y="76"/>
                </a:lnTo>
                <a:lnTo>
                  <a:pt x="0" y="77"/>
                </a:lnTo>
                <a:lnTo>
                  <a:pt x="0" y="78"/>
                </a:lnTo>
                <a:lnTo>
                  <a:pt x="35" y="28"/>
                </a:lnTo>
                <a:lnTo>
                  <a:pt x="79" y="3"/>
                </a:lnTo>
                <a:lnTo>
                  <a:pt x="129" y="0"/>
                </a:lnTo>
                <a:lnTo>
                  <a:pt x="184" y="12"/>
                </a:lnTo>
                <a:lnTo>
                  <a:pt x="243" y="35"/>
                </a:lnTo>
                <a:lnTo>
                  <a:pt x="306" y="64"/>
                </a:lnTo>
                <a:lnTo>
                  <a:pt x="373" y="94"/>
                </a:lnTo>
                <a:lnTo>
                  <a:pt x="442" y="122"/>
                </a:lnTo>
                <a:lnTo>
                  <a:pt x="493" y="132"/>
                </a:lnTo>
                <a:lnTo>
                  <a:pt x="543" y="145"/>
                </a:lnTo>
                <a:lnTo>
                  <a:pt x="594" y="156"/>
                </a:lnTo>
                <a:lnTo>
                  <a:pt x="647" y="167"/>
                </a:lnTo>
                <a:lnTo>
                  <a:pt x="705" y="179"/>
                </a:lnTo>
                <a:lnTo>
                  <a:pt x="772" y="188"/>
                </a:lnTo>
                <a:lnTo>
                  <a:pt x="849" y="195"/>
                </a:lnTo>
                <a:lnTo>
                  <a:pt x="940" y="202"/>
                </a:lnTo>
                <a:lnTo>
                  <a:pt x="939" y="208"/>
                </a:lnTo>
                <a:close/>
              </a:path>
            </a:pathLst>
          </a:custGeom>
          <a:solidFill>
            <a:srgbClr val="C600C6"/>
          </a:solidFill>
          <a:ln w="0">
            <a:solidFill>
              <a:srgbClr val="000000"/>
            </a:solidFill>
            <a:round/>
            <a:headEnd/>
            <a:tailEnd/>
          </a:ln>
        </p:spPr>
        <p:txBody>
          <a:bodyPr/>
          <a:lstStyle/>
          <a:p>
            <a:endParaRPr lang="en-US"/>
          </a:p>
        </p:txBody>
      </p:sp>
      <p:sp>
        <p:nvSpPr>
          <p:cNvPr id="178574" name="Freeform 1420"/>
          <p:cNvSpPr>
            <a:spLocks noChangeAspect="1"/>
          </p:cNvSpPr>
          <p:nvPr/>
        </p:nvSpPr>
        <p:spPr bwMode="auto">
          <a:xfrm>
            <a:off x="4311650" y="2278063"/>
            <a:ext cx="350838" cy="427037"/>
          </a:xfrm>
          <a:custGeom>
            <a:avLst/>
            <a:gdLst>
              <a:gd name="T0" fmla="*/ 2147483647 w 1015"/>
              <a:gd name="T1" fmla="*/ 2147483647 h 1237"/>
              <a:gd name="T2" fmla="*/ 2147483647 w 1015"/>
              <a:gd name="T3" fmla="*/ 0 h 1237"/>
              <a:gd name="T4" fmla="*/ 2147483647 w 1015"/>
              <a:gd name="T5" fmla="*/ 2147483647 h 1237"/>
              <a:gd name="T6" fmla="*/ 2147483647 w 1015"/>
              <a:gd name="T7" fmla="*/ 2147483647 h 1237"/>
              <a:gd name="T8" fmla="*/ 2147483647 w 1015"/>
              <a:gd name="T9" fmla="*/ 2147483647 h 1237"/>
              <a:gd name="T10" fmla="*/ 2147483647 w 1015"/>
              <a:gd name="T11" fmla="*/ 2147483647 h 1237"/>
              <a:gd name="T12" fmla="*/ 2147483647 w 1015"/>
              <a:gd name="T13" fmla="*/ 2147483647 h 1237"/>
              <a:gd name="T14" fmla="*/ 2147483647 w 1015"/>
              <a:gd name="T15" fmla="*/ 2147483647 h 1237"/>
              <a:gd name="T16" fmla="*/ 2147483647 w 1015"/>
              <a:gd name="T17" fmla="*/ 2147483647 h 1237"/>
              <a:gd name="T18" fmla="*/ 2147483647 w 1015"/>
              <a:gd name="T19" fmla="*/ 2147483647 h 1237"/>
              <a:gd name="T20" fmla="*/ 2147483647 w 1015"/>
              <a:gd name="T21" fmla="*/ 2147483647 h 1237"/>
              <a:gd name="T22" fmla="*/ 2147483647 w 1015"/>
              <a:gd name="T23" fmla="*/ 2147483647 h 1237"/>
              <a:gd name="T24" fmla="*/ 2147483647 w 1015"/>
              <a:gd name="T25" fmla="*/ 2147483647 h 1237"/>
              <a:gd name="T26" fmla="*/ 2147483647 w 1015"/>
              <a:gd name="T27" fmla="*/ 2147483647 h 1237"/>
              <a:gd name="T28" fmla="*/ 2147483647 w 1015"/>
              <a:gd name="T29" fmla="*/ 2147483647 h 1237"/>
              <a:gd name="T30" fmla="*/ 2147483647 w 1015"/>
              <a:gd name="T31" fmla="*/ 2147483647 h 1237"/>
              <a:gd name="T32" fmla="*/ 2147483647 w 1015"/>
              <a:gd name="T33" fmla="*/ 2147483647 h 1237"/>
              <a:gd name="T34" fmla="*/ 2147483647 w 1015"/>
              <a:gd name="T35" fmla="*/ 2147483647 h 1237"/>
              <a:gd name="T36" fmla="*/ 2147483647 w 1015"/>
              <a:gd name="T37" fmla="*/ 2147483647 h 1237"/>
              <a:gd name="T38" fmla="*/ 2147483647 w 1015"/>
              <a:gd name="T39" fmla="*/ 2147483647 h 1237"/>
              <a:gd name="T40" fmla="*/ 2147483647 w 1015"/>
              <a:gd name="T41" fmla="*/ 2147483647 h 1237"/>
              <a:gd name="T42" fmla="*/ 2147483647 w 1015"/>
              <a:gd name="T43" fmla="*/ 2147483647 h 1237"/>
              <a:gd name="T44" fmla="*/ 2147483647 w 1015"/>
              <a:gd name="T45" fmla="*/ 2147483647 h 1237"/>
              <a:gd name="T46" fmla="*/ 2147483647 w 1015"/>
              <a:gd name="T47" fmla="*/ 2147483647 h 1237"/>
              <a:gd name="T48" fmla="*/ 2147483647 w 1015"/>
              <a:gd name="T49" fmla="*/ 2147483647 h 1237"/>
              <a:gd name="T50" fmla="*/ 2147483647 w 1015"/>
              <a:gd name="T51" fmla="*/ 2147483647 h 1237"/>
              <a:gd name="T52" fmla="*/ 2147483647 w 1015"/>
              <a:gd name="T53" fmla="*/ 2147483647 h 1237"/>
              <a:gd name="T54" fmla="*/ 0 w 1015"/>
              <a:gd name="T55" fmla="*/ 2147483647 h 1237"/>
              <a:gd name="T56" fmla="*/ 2147483647 w 1015"/>
              <a:gd name="T57" fmla="*/ 2147483647 h 12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15"/>
              <a:gd name="T88" fmla="*/ 0 h 1237"/>
              <a:gd name="T89" fmla="*/ 1015 w 1015"/>
              <a:gd name="T90" fmla="*/ 1237 h 123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15" h="1237">
                <a:moveTo>
                  <a:pt x="1" y="756"/>
                </a:moveTo>
                <a:lnTo>
                  <a:pt x="39" y="0"/>
                </a:lnTo>
                <a:lnTo>
                  <a:pt x="63" y="72"/>
                </a:lnTo>
                <a:lnTo>
                  <a:pt x="113" y="177"/>
                </a:lnTo>
                <a:lnTo>
                  <a:pt x="178" y="275"/>
                </a:lnTo>
                <a:lnTo>
                  <a:pt x="256" y="363"/>
                </a:lnTo>
                <a:lnTo>
                  <a:pt x="314" y="417"/>
                </a:lnTo>
                <a:lnTo>
                  <a:pt x="410" y="488"/>
                </a:lnTo>
                <a:lnTo>
                  <a:pt x="477" y="530"/>
                </a:lnTo>
                <a:lnTo>
                  <a:pt x="584" y="581"/>
                </a:lnTo>
                <a:lnTo>
                  <a:pt x="696" y="617"/>
                </a:lnTo>
                <a:lnTo>
                  <a:pt x="812" y="638"/>
                </a:lnTo>
                <a:lnTo>
                  <a:pt x="889" y="643"/>
                </a:lnTo>
                <a:lnTo>
                  <a:pt x="965" y="640"/>
                </a:lnTo>
                <a:lnTo>
                  <a:pt x="1004" y="635"/>
                </a:lnTo>
                <a:lnTo>
                  <a:pt x="996" y="632"/>
                </a:lnTo>
                <a:lnTo>
                  <a:pt x="1015" y="1237"/>
                </a:lnTo>
                <a:lnTo>
                  <a:pt x="1006" y="1232"/>
                </a:lnTo>
                <a:lnTo>
                  <a:pt x="752" y="1192"/>
                </a:lnTo>
                <a:lnTo>
                  <a:pt x="579" y="1157"/>
                </a:lnTo>
                <a:lnTo>
                  <a:pt x="432" y="1115"/>
                </a:lnTo>
                <a:lnTo>
                  <a:pt x="306" y="1066"/>
                </a:lnTo>
                <a:lnTo>
                  <a:pt x="226" y="1019"/>
                </a:lnTo>
                <a:lnTo>
                  <a:pt x="178" y="984"/>
                </a:lnTo>
                <a:lnTo>
                  <a:pt x="115" y="922"/>
                </a:lnTo>
                <a:lnTo>
                  <a:pt x="61" y="851"/>
                </a:lnTo>
                <a:lnTo>
                  <a:pt x="14" y="767"/>
                </a:lnTo>
                <a:lnTo>
                  <a:pt x="0" y="736"/>
                </a:lnTo>
                <a:lnTo>
                  <a:pt x="1" y="756"/>
                </a:lnTo>
                <a:close/>
              </a:path>
            </a:pathLst>
          </a:custGeom>
          <a:solidFill>
            <a:srgbClr val="FF00FF"/>
          </a:solidFill>
          <a:ln w="0">
            <a:solidFill>
              <a:srgbClr val="000000"/>
            </a:solidFill>
            <a:round/>
            <a:headEnd/>
            <a:tailEnd/>
          </a:ln>
        </p:spPr>
        <p:txBody>
          <a:bodyPr/>
          <a:lstStyle/>
          <a:p>
            <a:endParaRPr lang="en-US"/>
          </a:p>
        </p:txBody>
      </p:sp>
      <p:sp>
        <p:nvSpPr>
          <p:cNvPr id="178575" name="Freeform 1421"/>
          <p:cNvSpPr>
            <a:spLocks noChangeAspect="1"/>
          </p:cNvSpPr>
          <p:nvPr/>
        </p:nvSpPr>
        <p:spPr bwMode="auto">
          <a:xfrm>
            <a:off x="4327525" y="2259013"/>
            <a:ext cx="195263" cy="128587"/>
          </a:xfrm>
          <a:custGeom>
            <a:avLst/>
            <a:gdLst>
              <a:gd name="T0" fmla="*/ 2147483647 w 562"/>
              <a:gd name="T1" fmla="*/ 2147483647 h 369"/>
              <a:gd name="T2" fmla="*/ 2147483647 w 562"/>
              <a:gd name="T3" fmla="*/ 2147483647 h 369"/>
              <a:gd name="T4" fmla="*/ 2147483647 w 562"/>
              <a:gd name="T5" fmla="*/ 2147483647 h 369"/>
              <a:gd name="T6" fmla="*/ 2147483647 w 562"/>
              <a:gd name="T7" fmla="*/ 2147483647 h 369"/>
              <a:gd name="T8" fmla="*/ 2147483647 w 562"/>
              <a:gd name="T9" fmla="*/ 2147483647 h 369"/>
              <a:gd name="T10" fmla="*/ 2147483647 w 562"/>
              <a:gd name="T11" fmla="*/ 2147483647 h 369"/>
              <a:gd name="T12" fmla="*/ 2147483647 w 562"/>
              <a:gd name="T13" fmla="*/ 2147483647 h 369"/>
              <a:gd name="T14" fmla="*/ 2147483647 w 562"/>
              <a:gd name="T15" fmla="*/ 2147483647 h 369"/>
              <a:gd name="T16" fmla="*/ 0 w 562"/>
              <a:gd name="T17" fmla="*/ 2147483647 h 369"/>
              <a:gd name="T18" fmla="*/ 0 w 562"/>
              <a:gd name="T19" fmla="*/ 2147483647 h 369"/>
              <a:gd name="T20" fmla="*/ 2147483647 w 562"/>
              <a:gd name="T21" fmla="*/ 2147483647 h 369"/>
              <a:gd name="T22" fmla="*/ 2147483647 w 562"/>
              <a:gd name="T23" fmla="*/ 2147483647 h 369"/>
              <a:gd name="T24" fmla="*/ 2147483647 w 562"/>
              <a:gd name="T25" fmla="*/ 2147483647 h 369"/>
              <a:gd name="T26" fmla="*/ 2147483647 w 562"/>
              <a:gd name="T27" fmla="*/ 0 h 369"/>
              <a:gd name="T28" fmla="*/ 2147483647 w 562"/>
              <a:gd name="T29" fmla="*/ 2147483647 h 369"/>
              <a:gd name="T30" fmla="*/ 2147483647 w 562"/>
              <a:gd name="T31" fmla="*/ 2147483647 h 369"/>
              <a:gd name="T32" fmla="*/ 2147483647 w 562"/>
              <a:gd name="T33" fmla="*/ 2147483647 h 369"/>
              <a:gd name="T34" fmla="*/ 2147483647 w 562"/>
              <a:gd name="T35" fmla="*/ 2147483647 h 369"/>
              <a:gd name="T36" fmla="*/ 2147483647 w 562"/>
              <a:gd name="T37" fmla="*/ 2147483647 h 369"/>
              <a:gd name="T38" fmla="*/ 2147483647 w 562"/>
              <a:gd name="T39" fmla="*/ 2147483647 h 3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62"/>
              <a:gd name="T61" fmla="*/ 0 h 369"/>
              <a:gd name="T62" fmla="*/ 562 w 562"/>
              <a:gd name="T63" fmla="*/ 369 h 3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62" h="369">
                <a:moveTo>
                  <a:pt x="449" y="260"/>
                </a:moveTo>
                <a:lnTo>
                  <a:pt x="415" y="279"/>
                </a:lnTo>
                <a:lnTo>
                  <a:pt x="210" y="352"/>
                </a:lnTo>
                <a:lnTo>
                  <a:pt x="166" y="369"/>
                </a:lnTo>
                <a:lnTo>
                  <a:pt x="169" y="369"/>
                </a:lnTo>
                <a:lnTo>
                  <a:pt x="106" y="295"/>
                </a:lnTo>
                <a:lnTo>
                  <a:pt x="61" y="220"/>
                </a:lnTo>
                <a:lnTo>
                  <a:pt x="26" y="142"/>
                </a:lnTo>
                <a:lnTo>
                  <a:pt x="0" y="60"/>
                </a:lnTo>
                <a:lnTo>
                  <a:pt x="0" y="63"/>
                </a:lnTo>
                <a:lnTo>
                  <a:pt x="28" y="43"/>
                </a:lnTo>
                <a:lnTo>
                  <a:pt x="103" y="16"/>
                </a:lnTo>
                <a:lnTo>
                  <a:pt x="146" y="8"/>
                </a:lnTo>
                <a:lnTo>
                  <a:pt x="240" y="0"/>
                </a:lnTo>
                <a:lnTo>
                  <a:pt x="336" y="1"/>
                </a:lnTo>
                <a:lnTo>
                  <a:pt x="465" y="13"/>
                </a:lnTo>
                <a:lnTo>
                  <a:pt x="538" y="28"/>
                </a:lnTo>
                <a:lnTo>
                  <a:pt x="562" y="39"/>
                </a:lnTo>
                <a:lnTo>
                  <a:pt x="487" y="179"/>
                </a:lnTo>
                <a:lnTo>
                  <a:pt x="449" y="260"/>
                </a:lnTo>
                <a:close/>
              </a:path>
            </a:pathLst>
          </a:custGeom>
          <a:solidFill>
            <a:srgbClr val="C600C6"/>
          </a:solidFill>
          <a:ln w="0">
            <a:solidFill>
              <a:srgbClr val="000000"/>
            </a:solidFill>
            <a:round/>
            <a:headEnd/>
            <a:tailEnd/>
          </a:ln>
        </p:spPr>
        <p:txBody>
          <a:bodyPr/>
          <a:lstStyle/>
          <a:p>
            <a:endParaRPr lang="en-US"/>
          </a:p>
        </p:txBody>
      </p:sp>
      <p:sp>
        <p:nvSpPr>
          <p:cNvPr id="178576" name="Freeform 1422"/>
          <p:cNvSpPr>
            <a:spLocks noChangeAspect="1"/>
          </p:cNvSpPr>
          <p:nvPr/>
        </p:nvSpPr>
        <p:spPr bwMode="auto">
          <a:xfrm>
            <a:off x="5924550" y="2266950"/>
            <a:ext cx="4763" cy="7938"/>
          </a:xfrm>
          <a:custGeom>
            <a:avLst/>
            <a:gdLst>
              <a:gd name="T0" fmla="*/ 0 w 14"/>
              <a:gd name="T1" fmla="*/ 0 h 27"/>
              <a:gd name="T2" fmla="*/ 2147483647 w 14"/>
              <a:gd name="T3" fmla="*/ 2147483647 h 27"/>
              <a:gd name="T4" fmla="*/ 0 w 14"/>
              <a:gd name="T5" fmla="*/ 0 h 27"/>
              <a:gd name="T6" fmla="*/ 0 60000 65536"/>
              <a:gd name="T7" fmla="*/ 0 60000 65536"/>
              <a:gd name="T8" fmla="*/ 0 60000 65536"/>
              <a:gd name="T9" fmla="*/ 0 w 14"/>
              <a:gd name="T10" fmla="*/ 0 h 27"/>
              <a:gd name="T11" fmla="*/ 14 w 14"/>
              <a:gd name="T12" fmla="*/ 27 h 27"/>
            </a:gdLst>
            <a:ahLst/>
            <a:cxnLst>
              <a:cxn ang="T6">
                <a:pos x="T0" y="T1"/>
              </a:cxn>
              <a:cxn ang="T7">
                <a:pos x="T2" y="T3"/>
              </a:cxn>
              <a:cxn ang="T8">
                <a:pos x="T4" y="T5"/>
              </a:cxn>
            </a:cxnLst>
            <a:rect l="T9" t="T10" r="T11" b="T12"/>
            <a:pathLst>
              <a:path w="14" h="27">
                <a:moveTo>
                  <a:pt x="0" y="0"/>
                </a:moveTo>
                <a:lnTo>
                  <a:pt x="14" y="27"/>
                </a:lnTo>
                <a:lnTo>
                  <a:pt x="0" y="0"/>
                </a:lnTo>
                <a:close/>
              </a:path>
            </a:pathLst>
          </a:custGeom>
          <a:solidFill>
            <a:srgbClr val="000000"/>
          </a:solidFill>
          <a:ln w="0">
            <a:solidFill>
              <a:srgbClr val="000000"/>
            </a:solidFill>
            <a:round/>
            <a:headEnd/>
            <a:tailEnd/>
          </a:ln>
        </p:spPr>
        <p:txBody>
          <a:bodyPr/>
          <a:lstStyle/>
          <a:p>
            <a:endParaRPr lang="en-US"/>
          </a:p>
        </p:txBody>
      </p:sp>
      <p:sp>
        <p:nvSpPr>
          <p:cNvPr id="178577" name="Freeform 1423"/>
          <p:cNvSpPr>
            <a:spLocks noChangeAspect="1"/>
          </p:cNvSpPr>
          <p:nvPr/>
        </p:nvSpPr>
        <p:spPr bwMode="auto">
          <a:xfrm>
            <a:off x="5903913" y="2290763"/>
            <a:ext cx="7937" cy="7937"/>
          </a:xfrm>
          <a:custGeom>
            <a:avLst/>
            <a:gdLst>
              <a:gd name="T0" fmla="*/ 2147483647 w 29"/>
              <a:gd name="T1" fmla="*/ 0 h 25"/>
              <a:gd name="T2" fmla="*/ 2147483647 w 29"/>
              <a:gd name="T3" fmla="*/ 0 h 25"/>
              <a:gd name="T4" fmla="*/ 2147483647 w 29"/>
              <a:gd name="T5" fmla="*/ 2147483647 h 25"/>
              <a:gd name="T6" fmla="*/ 2147483647 w 29"/>
              <a:gd name="T7" fmla="*/ 2147483647 h 25"/>
              <a:gd name="T8" fmla="*/ 2147483647 w 29"/>
              <a:gd name="T9" fmla="*/ 2147483647 h 25"/>
              <a:gd name="T10" fmla="*/ 2147483647 w 29"/>
              <a:gd name="T11" fmla="*/ 2147483647 h 25"/>
              <a:gd name="T12" fmla="*/ 2147483647 w 29"/>
              <a:gd name="T13" fmla="*/ 2147483647 h 25"/>
              <a:gd name="T14" fmla="*/ 2147483647 w 29"/>
              <a:gd name="T15" fmla="*/ 2147483647 h 25"/>
              <a:gd name="T16" fmla="*/ 2147483647 w 29"/>
              <a:gd name="T17" fmla="*/ 2147483647 h 25"/>
              <a:gd name="T18" fmla="*/ 2147483647 w 29"/>
              <a:gd name="T19" fmla="*/ 2147483647 h 25"/>
              <a:gd name="T20" fmla="*/ 2147483647 w 29"/>
              <a:gd name="T21" fmla="*/ 2147483647 h 25"/>
              <a:gd name="T22" fmla="*/ 2147483647 w 29"/>
              <a:gd name="T23" fmla="*/ 2147483647 h 25"/>
              <a:gd name="T24" fmla="*/ 2147483647 w 29"/>
              <a:gd name="T25" fmla="*/ 2147483647 h 25"/>
              <a:gd name="T26" fmla="*/ 2147483647 w 29"/>
              <a:gd name="T27" fmla="*/ 2147483647 h 25"/>
              <a:gd name="T28" fmla="*/ 2147483647 w 29"/>
              <a:gd name="T29" fmla="*/ 2147483647 h 25"/>
              <a:gd name="T30" fmla="*/ 2147483647 w 29"/>
              <a:gd name="T31" fmla="*/ 2147483647 h 25"/>
              <a:gd name="T32" fmla="*/ 2147483647 w 29"/>
              <a:gd name="T33" fmla="*/ 2147483647 h 25"/>
              <a:gd name="T34" fmla="*/ 2147483647 w 29"/>
              <a:gd name="T35" fmla="*/ 2147483647 h 25"/>
              <a:gd name="T36" fmla="*/ 2147483647 w 29"/>
              <a:gd name="T37" fmla="*/ 2147483647 h 25"/>
              <a:gd name="T38" fmla="*/ 0 w 29"/>
              <a:gd name="T39" fmla="*/ 2147483647 h 25"/>
              <a:gd name="T40" fmla="*/ 0 w 29"/>
              <a:gd name="T41" fmla="*/ 2147483647 h 25"/>
              <a:gd name="T42" fmla="*/ 2147483647 w 29"/>
              <a:gd name="T43" fmla="*/ 0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
              <a:gd name="T67" fmla="*/ 0 h 25"/>
              <a:gd name="T68" fmla="*/ 29 w 29"/>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 h="25">
                <a:moveTo>
                  <a:pt x="25" y="0"/>
                </a:moveTo>
                <a:lnTo>
                  <a:pt x="25" y="0"/>
                </a:lnTo>
                <a:lnTo>
                  <a:pt x="26" y="3"/>
                </a:lnTo>
                <a:lnTo>
                  <a:pt x="27" y="5"/>
                </a:lnTo>
                <a:lnTo>
                  <a:pt x="29" y="8"/>
                </a:lnTo>
                <a:lnTo>
                  <a:pt x="29" y="10"/>
                </a:lnTo>
                <a:lnTo>
                  <a:pt x="29" y="12"/>
                </a:lnTo>
                <a:lnTo>
                  <a:pt x="27" y="15"/>
                </a:lnTo>
                <a:lnTo>
                  <a:pt x="25" y="18"/>
                </a:lnTo>
                <a:lnTo>
                  <a:pt x="24" y="20"/>
                </a:lnTo>
                <a:lnTo>
                  <a:pt x="22" y="22"/>
                </a:lnTo>
                <a:lnTo>
                  <a:pt x="19" y="23"/>
                </a:lnTo>
                <a:lnTo>
                  <a:pt x="17" y="24"/>
                </a:lnTo>
                <a:lnTo>
                  <a:pt x="14" y="25"/>
                </a:lnTo>
                <a:lnTo>
                  <a:pt x="12" y="25"/>
                </a:lnTo>
                <a:lnTo>
                  <a:pt x="10" y="25"/>
                </a:lnTo>
                <a:lnTo>
                  <a:pt x="7" y="24"/>
                </a:lnTo>
                <a:lnTo>
                  <a:pt x="5" y="22"/>
                </a:lnTo>
                <a:lnTo>
                  <a:pt x="3" y="21"/>
                </a:lnTo>
                <a:lnTo>
                  <a:pt x="0" y="19"/>
                </a:lnTo>
                <a:lnTo>
                  <a:pt x="25" y="0"/>
                </a:lnTo>
                <a:close/>
              </a:path>
            </a:pathLst>
          </a:custGeom>
          <a:solidFill>
            <a:srgbClr val="000000"/>
          </a:solidFill>
          <a:ln w="0">
            <a:solidFill>
              <a:srgbClr val="000000"/>
            </a:solidFill>
            <a:round/>
            <a:headEnd/>
            <a:tailEnd/>
          </a:ln>
        </p:spPr>
        <p:txBody>
          <a:bodyPr/>
          <a:lstStyle/>
          <a:p>
            <a:endParaRPr lang="en-US"/>
          </a:p>
        </p:txBody>
      </p:sp>
      <p:sp>
        <p:nvSpPr>
          <p:cNvPr id="178578" name="Freeform 1424"/>
          <p:cNvSpPr>
            <a:spLocks noChangeAspect="1"/>
          </p:cNvSpPr>
          <p:nvPr/>
        </p:nvSpPr>
        <p:spPr bwMode="auto">
          <a:xfrm>
            <a:off x="5921375" y="2266950"/>
            <a:ext cx="7938" cy="9525"/>
          </a:xfrm>
          <a:custGeom>
            <a:avLst/>
            <a:gdLst>
              <a:gd name="T0" fmla="*/ 2147483647 w 29"/>
              <a:gd name="T1" fmla="*/ 0 h 32"/>
              <a:gd name="T2" fmla="*/ 2147483647 w 29"/>
              <a:gd name="T3" fmla="*/ 2147483647 h 32"/>
              <a:gd name="T4" fmla="*/ 2147483647 w 29"/>
              <a:gd name="T5" fmla="*/ 2147483647 h 32"/>
              <a:gd name="T6" fmla="*/ 2147483647 w 29"/>
              <a:gd name="T7" fmla="*/ 2147483647 h 32"/>
              <a:gd name="T8" fmla="*/ 2147483647 w 29"/>
              <a:gd name="T9" fmla="*/ 2147483647 h 32"/>
              <a:gd name="T10" fmla="*/ 0 w 29"/>
              <a:gd name="T11" fmla="*/ 2147483647 h 32"/>
              <a:gd name="T12" fmla="*/ 2147483647 w 29"/>
              <a:gd name="T13" fmla="*/ 0 h 32"/>
              <a:gd name="T14" fmla="*/ 0 60000 65536"/>
              <a:gd name="T15" fmla="*/ 0 60000 65536"/>
              <a:gd name="T16" fmla="*/ 0 60000 65536"/>
              <a:gd name="T17" fmla="*/ 0 60000 65536"/>
              <a:gd name="T18" fmla="*/ 0 60000 65536"/>
              <a:gd name="T19" fmla="*/ 0 60000 65536"/>
              <a:gd name="T20" fmla="*/ 0 60000 65536"/>
              <a:gd name="T21" fmla="*/ 0 w 29"/>
              <a:gd name="T22" fmla="*/ 0 h 32"/>
              <a:gd name="T23" fmla="*/ 29 w 29"/>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2">
                <a:moveTo>
                  <a:pt x="15" y="0"/>
                </a:moveTo>
                <a:lnTo>
                  <a:pt x="29" y="27"/>
                </a:lnTo>
                <a:lnTo>
                  <a:pt x="23" y="31"/>
                </a:lnTo>
                <a:lnTo>
                  <a:pt x="21" y="32"/>
                </a:lnTo>
                <a:lnTo>
                  <a:pt x="2" y="7"/>
                </a:lnTo>
                <a:lnTo>
                  <a:pt x="0" y="9"/>
                </a:lnTo>
                <a:lnTo>
                  <a:pt x="15" y="0"/>
                </a:lnTo>
                <a:close/>
              </a:path>
            </a:pathLst>
          </a:custGeom>
          <a:solidFill>
            <a:srgbClr val="000000"/>
          </a:solidFill>
          <a:ln w="0">
            <a:solidFill>
              <a:srgbClr val="000000"/>
            </a:solidFill>
            <a:round/>
            <a:headEnd/>
            <a:tailEnd/>
          </a:ln>
        </p:spPr>
        <p:txBody>
          <a:bodyPr/>
          <a:lstStyle/>
          <a:p>
            <a:endParaRPr lang="en-US"/>
          </a:p>
        </p:txBody>
      </p:sp>
      <p:sp>
        <p:nvSpPr>
          <p:cNvPr id="178579" name="Freeform 1425"/>
          <p:cNvSpPr>
            <a:spLocks noChangeAspect="1"/>
          </p:cNvSpPr>
          <p:nvPr/>
        </p:nvSpPr>
        <p:spPr bwMode="auto">
          <a:xfrm>
            <a:off x="5915025" y="2268538"/>
            <a:ext cx="12700" cy="9525"/>
          </a:xfrm>
          <a:custGeom>
            <a:avLst/>
            <a:gdLst>
              <a:gd name="T0" fmla="*/ 2147483647 w 30"/>
              <a:gd name="T1" fmla="*/ 0 h 34"/>
              <a:gd name="T2" fmla="*/ 2147483647 w 30"/>
              <a:gd name="T3" fmla="*/ 2147483647 h 34"/>
              <a:gd name="T4" fmla="*/ 2147483647 w 30"/>
              <a:gd name="T5" fmla="*/ 2147483647 h 34"/>
              <a:gd name="T6" fmla="*/ 2147483647 w 30"/>
              <a:gd name="T7" fmla="*/ 2147483647 h 34"/>
              <a:gd name="T8" fmla="*/ 0 w 30"/>
              <a:gd name="T9" fmla="*/ 2147483647 h 34"/>
              <a:gd name="T10" fmla="*/ 0 w 30"/>
              <a:gd name="T11" fmla="*/ 2147483647 h 34"/>
              <a:gd name="T12" fmla="*/ 2147483647 w 30"/>
              <a:gd name="T13" fmla="*/ 0 h 34"/>
              <a:gd name="T14" fmla="*/ 0 60000 65536"/>
              <a:gd name="T15" fmla="*/ 0 60000 65536"/>
              <a:gd name="T16" fmla="*/ 0 60000 65536"/>
              <a:gd name="T17" fmla="*/ 0 60000 65536"/>
              <a:gd name="T18" fmla="*/ 0 60000 65536"/>
              <a:gd name="T19" fmla="*/ 0 60000 65536"/>
              <a:gd name="T20" fmla="*/ 0 60000 65536"/>
              <a:gd name="T21" fmla="*/ 0 w 30"/>
              <a:gd name="T22" fmla="*/ 0 h 34"/>
              <a:gd name="T23" fmla="*/ 30 w 30"/>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4">
                <a:moveTo>
                  <a:pt x="11" y="0"/>
                </a:moveTo>
                <a:lnTo>
                  <a:pt x="30" y="25"/>
                </a:lnTo>
                <a:lnTo>
                  <a:pt x="19" y="34"/>
                </a:lnTo>
                <a:lnTo>
                  <a:pt x="0" y="9"/>
                </a:lnTo>
                <a:lnTo>
                  <a:pt x="11" y="0"/>
                </a:lnTo>
                <a:close/>
              </a:path>
            </a:pathLst>
          </a:custGeom>
          <a:solidFill>
            <a:srgbClr val="000000"/>
          </a:solidFill>
          <a:ln w="0">
            <a:solidFill>
              <a:srgbClr val="000000"/>
            </a:solidFill>
            <a:round/>
            <a:headEnd/>
            <a:tailEnd/>
          </a:ln>
        </p:spPr>
        <p:txBody>
          <a:bodyPr/>
          <a:lstStyle/>
          <a:p>
            <a:endParaRPr lang="en-US"/>
          </a:p>
        </p:txBody>
      </p:sp>
      <p:sp>
        <p:nvSpPr>
          <p:cNvPr id="178580" name="Freeform 1426"/>
          <p:cNvSpPr>
            <a:spLocks noChangeAspect="1"/>
          </p:cNvSpPr>
          <p:nvPr/>
        </p:nvSpPr>
        <p:spPr bwMode="auto">
          <a:xfrm>
            <a:off x="5911850" y="2270125"/>
            <a:ext cx="11113" cy="11113"/>
          </a:xfrm>
          <a:custGeom>
            <a:avLst/>
            <a:gdLst>
              <a:gd name="T0" fmla="*/ 2147483647 w 33"/>
              <a:gd name="T1" fmla="*/ 0 h 34"/>
              <a:gd name="T2" fmla="*/ 2147483647 w 33"/>
              <a:gd name="T3" fmla="*/ 2147483647 h 34"/>
              <a:gd name="T4" fmla="*/ 2147483647 w 33"/>
              <a:gd name="T5" fmla="*/ 2147483647 h 34"/>
              <a:gd name="T6" fmla="*/ 2147483647 w 33"/>
              <a:gd name="T7" fmla="*/ 2147483647 h 34"/>
              <a:gd name="T8" fmla="*/ 0 w 33"/>
              <a:gd name="T9" fmla="*/ 2147483647 h 34"/>
              <a:gd name="T10" fmla="*/ 2147483647 w 33"/>
              <a:gd name="T11" fmla="*/ 2147483647 h 34"/>
              <a:gd name="T12" fmla="*/ 2147483647 w 33"/>
              <a:gd name="T13" fmla="*/ 0 h 34"/>
              <a:gd name="T14" fmla="*/ 0 60000 65536"/>
              <a:gd name="T15" fmla="*/ 0 60000 65536"/>
              <a:gd name="T16" fmla="*/ 0 60000 65536"/>
              <a:gd name="T17" fmla="*/ 0 60000 65536"/>
              <a:gd name="T18" fmla="*/ 0 60000 65536"/>
              <a:gd name="T19" fmla="*/ 0 60000 65536"/>
              <a:gd name="T20" fmla="*/ 0 60000 65536"/>
              <a:gd name="T21" fmla="*/ 0 w 33"/>
              <a:gd name="T22" fmla="*/ 0 h 34"/>
              <a:gd name="T23" fmla="*/ 33 w 33"/>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4">
                <a:moveTo>
                  <a:pt x="14" y="0"/>
                </a:moveTo>
                <a:lnTo>
                  <a:pt x="33" y="25"/>
                </a:lnTo>
                <a:lnTo>
                  <a:pt x="19" y="34"/>
                </a:lnTo>
                <a:lnTo>
                  <a:pt x="21" y="33"/>
                </a:lnTo>
                <a:lnTo>
                  <a:pt x="0" y="10"/>
                </a:lnTo>
                <a:lnTo>
                  <a:pt x="2" y="9"/>
                </a:lnTo>
                <a:lnTo>
                  <a:pt x="14" y="0"/>
                </a:lnTo>
                <a:close/>
              </a:path>
            </a:pathLst>
          </a:custGeom>
          <a:solidFill>
            <a:srgbClr val="000000"/>
          </a:solidFill>
          <a:ln w="0">
            <a:solidFill>
              <a:srgbClr val="000000"/>
            </a:solidFill>
            <a:round/>
            <a:headEnd/>
            <a:tailEnd/>
          </a:ln>
        </p:spPr>
        <p:txBody>
          <a:bodyPr/>
          <a:lstStyle/>
          <a:p>
            <a:endParaRPr lang="en-US"/>
          </a:p>
        </p:txBody>
      </p:sp>
      <p:sp>
        <p:nvSpPr>
          <p:cNvPr id="178581" name="Freeform 1427"/>
          <p:cNvSpPr>
            <a:spLocks noChangeAspect="1"/>
          </p:cNvSpPr>
          <p:nvPr/>
        </p:nvSpPr>
        <p:spPr bwMode="auto">
          <a:xfrm>
            <a:off x="5907088" y="2274888"/>
            <a:ext cx="12700" cy="9525"/>
          </a:xfrm>
          <a:custGeom>
            <a:avLst/>
            <a:gdLst>
              <a:gd name="T0" fmla="*/ 2147483647 w 33"/>
              <a:gd name="T1" fmla="*/ 0 h 32"/>
              <a:gd name="T2" fmla="*/ 2147483647 w 33"/>
              <a:gd name="T3" fmla="*/ 2147483647 h 32"/>
              <a:gd name="T4" fmla="*/ 2147483647 w 33"/>
              <a:gd name="T5" fmla="*/ 2147483647 h 32"/>
              <a:gd name="T6" fmla="*/ 2147483647 w 33"/>
              <a:gd name="T7" fmla="*/ 2147483647 h 32"/>
              <a:gd name="T8" fmla="*/ 0 w 33"/>
              <a:gd name="T9" fmla="*/ 2147483647 h 32"/>
              <a:gd name="T10" fmla="*/ 0 w 33"/>
              <a:gd name="T11" fmla="*/ 2147483647 h 32"/>
              <a:gd name="T12" fmla="*/ 2147483647 w 33"/>
              <a:gd name="T13" fmla="*/ 0 h 32"/>
              <a:gd name="T14" fmla="*/ 0 60000 65536"/>
              <a:gd name="T15" fmla="*/ 0 60000 65536"/>
              <a:gd name="T16" fmla="*/ 0 60000 65536"/>
              <a:gd name="T17" fmla="*/ 0 60000 65536"/>
              <a:gd name="T18" fmla="*/ 0 60000 65536"/>
              <a:gd name="T19" fmla="*/ 0 60000 65536"/>
              <a:gd name="T20" fmla="*/ 0 60000 65536"/>
              <a:gd name="T21" fmla="*/ 0 w 33"/>
              <a:gd name="T22" fmla="*/ 0 h 32"/>
              <a:gd name="T23" fmla="*/ 33 w 33"/>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2">
                <a:moveTo>
                  <a:pt x="12" y="0"/>
                </a:moveTo>
                <a:lnTo>
                  <a:pt x="33" y="23"/>
                </a:lnTo>
                <a:lnTo>
                  <a:pt x="23" y="32"/>
                </a:lnTo>
                <a:lnTo>
                  <a:pt x="0" y="12"/>
                </a:lnTo>
                <a:lnTo>
                  <a:pt x="0" y="11"/>
                </a:lnTo>
                <a:lnTo>
                  <a:pt x="12" y="0"/>
                </a:lnTo>
                <a:close/>
              </a:path>
            </a:pathLst>
          </a:custGeom>
          <a:solidFill>
            <a:srgbClr val="000000"/>
          </a:solidFill>
          <a:ln w="0">
            <a:solidFill>
              <a:srgbClr val="000000"/>
            </a:solidFill>
            <a:round/>
            <a:headEnd/>
            <a:tailEnd/>
          </a:ln>
        </p:spPr>
        <p:txBody>
          <a:bodyPr/>
          <a:lstStyle/>
          <a:p>
            <a:endParaRPr lang="en-US"/>
          </a:p>
        </p:txBody>
      </p:sp>
      <p:sp>
        <p:nvSpPr>
          <p:cNvPr id="178582" name="Freeform 1428"/>
          <p:cNvSpPr>
            <a:spLocks noChangeAspect="1"/>
          </p:cNvSpPr>
          <p:nvPr/>
        </p:nvSpPr>
        <p:spPr bwMode="auto">
          <a:xfrm>
            <a:off x="5903913" y="2278063"/>
            <a:ext cx="9525" cy="9525"/>
          </a:xfrm>
          <a:custGeom>
            <a:avLst/>
            <a:gdLst>
              <a:gd name="T0" fmla="*/ 2147483647 w 34"/>
              <a:gd name="T1" fmla="*/ 0 h 30"/>
              <a:gd name="T2" fmla="*/ 2147483647 w 34"/>
              <a:gd name="T3" fmla="*/ 2147483647 h 30"/>
              <a:gd name="T4" fmla="*/ 2147483647 w 34"/>
              <a:gd name="T5" fmla="*/ 2147483647 h 30"/>
              <a:gd name="T6" fmla="*/ 2147483647 w 34"/>
              <a:gd name="T7" fmla="*/ 2147483647 h 30"/>
              <a:gd name="T8" fmla="*/ 0 w 34"/>
              <a:gd name="T9" fmla="*/ 2147483647 h 30"/>
              <a:gd name="T10" fmla="*/ 2147483647 w 34"/>
              <a:gd name="T11" fmla="*/ 2147483647 h 30"/>
              <a:gd name="T12" fmla="*/ 2147483647 w 34"/>
              <a:gd name="T13" fmla="*/ 0 h 30"/>
              <a:gd name="T14" fmla="*/ 0 60000 65536"/>
              <a:gd name="T15" fmla="*/ 0 60000 65536"/>
              <a:gd name="T16" fmla="*/ 0 60000 65536"/>
              <a:gd name="T17" fmla="*/ 0 60000 65536"/>
              <a:gd name="T18" fmla="*/ 0 60000 65536"/>
              <a:gd name="T19" fmla="*/ 0 60000 65536"/>
              <a:gd name="T20" fmla="*/ 0 60000 65536"/>
              <a:gd name="T21" fmla="*/ 0 w 34"/>
              <a:gd name="T22" fmla="*/ 0 h 30"/>
              <a:gd name="T23" fmla="*/ 34 w 34"/>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0">
                <a:moveTo>
                  <a:pt x="11" y="0"/>
                </a:moveTo>
                <a:lnTo>
                  <a:pt x="34" y="20"/>
                </a:lnTo>
                <a:lnTo>
                  <a:pt x="25" y="30"/>
                </a:lnTo>
                <a:lnTo>
                  <a:pt x="27" y="28"/>
                </a:lnTo>
                <a:lnTo>
                  <a:pt x="0" y="13"/>
                </a:lnTo>
                <a:lnTo>
                  <a:pt x="1" y="11"/>
                </a:lnTo>
                <a:lnTo>
                  <a:pt x="11" y="0"/>
                </a:lnTo>
                <a:close/>
              </a:path>
            </a:pathLst>
          </a:custGeom>
          <a:solidFill>
            <a:srgbClr val="000000"/>
          </a:solidFill>
          <a:ln w="0">
            <a:solidFill>
              <a:srgbClr val="000000"/>
            </a:solidFill>
            <a:round/>
            <a:headEnd/>
            <a:tailEnd/>
          </a:ln>
        </p:spPr>
        <p:txBody>
          <a:bodyPr/>
          <a:lstStyle/>
          <a:p>
            <a:endParaRPr lang="en-US"/>
          </a:p>
        </p:txBody>
      </p:sp>
      <p:sp>
        <p:nvSpPr>
          <p:cNvPr id="178583" name="Freeform 1429"/>
          <p:cNvSpPr>
            <a:spLocks noChangeAspect="1"/>
          </p:cNvSpPr>
          <p:nvPr/>
        </p:nvSpPr>
        <p:spPr bwMode="auto">
          <a:xfrm>
            <a:off x="5900738" y="2281238"/>
            <a:ext cx="11112" cy="9525"/>
          </a:xfrm>
          <a:custGeom>
            <a:avLst/>
            <a:gdLst>
              <a:gd name="T0" fmla="*/ 2147483647 w 36"/>
              <a:gd name="T1" fmla="*/ 0 h 22"/>
              <a:gd name="T2" fmla="*/ 2147483647 w 36"/>
              <a:gd name="T3" fmla="*/ 2147483647 h 22"/>
              <a:gd name="T4" fmla="*/ 2147483647 w 36"/>
              <a:gd name="T5" fmla="*/ 2147483647 h 22"/>
              <a:gd name="T6" fmla="*/ 2147483647 w 36"/>
              <a:gd name="T7" fmla="*/ 2147483647 h 22"/>
              <a:gd name="T8" fmla="*/ 0 w 36"/>
              <a:gd name="T9" fmla="*/ 2147483647 h 22"/>
              <a:gd name="T10" fmla="*/ 0 w 36"/>
              <a:gd name="T11" fmla="*/ 2147483647 h 22"/>
              <a:gd name="T12" fmla="*/ 2147483647 w 36"/>
              <a:gd name="T13" fmla="*/ 0 h 22"/>
              <a:gd name="T14" fmla="*/ 0 60000 65536"/>
              <a:gd name="T15" fmla="*/ 0 60000 65536"/>
              <a:gd name="T16" fmla="*/ 0 60000 65536"/>
              <a:gd name="T17" fmla="*/ 0 60000 65536"/>
              <a:gd name="T18" fmla="*/ 0 60000 65536"/>
              <a:gd name="T19" fmla="*/ 0 60000 65536"/>
              <a:gd name="T20" fmla="*/ 0 60000 65536"/>
              <a:gd name="T21" fmla="*/ 0 w 36"/>
              <a:gd name="T22" fmla="*/ 0 h 22"/>
              <a:gd name="T23" fmla="*/ 36 w 36"/>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22">
                <a:moveTo>
                  <a:pt x="9" y="0"/>
                </a:moveTo>
                <a:lnTo>
                  <a:pt x="36" y="15"/>
                </a:lnTo>
                <a:lnTo>
                  <a:pt x="31" y="22"/>
                </a:lnTo>
                <a:lnTo>
                  <a:pt x="31" y="20"/>
                </a:lnTo>
                <a:lnTo>
                  <a:pt x="0" y="16"/>
                </a:lnTo>
                <a:lnTo>
                  <a:pt x="0" y="14"/>
                </a:lnTo>
                <a:lnTo>
                  <a:pt x="9" y="0"/>
                </a:lnTo>
                <a:close/>
              </a:path>
            </a:pathLst>
          </a:custGeom>
          <a:solidFill>
            <a:srgbClr val="000000"/>
          </a:solidFill>
          <a:ln w="0">
            <a:solidFill>
              <a:srgbClr val="000000"/>
            </a:solidFill>
            <a:round/>
            <a:headEnd/>
            <a:tailEnd/>
          </a:ln>
        </p:spPr>
        <p:txBody>
          <a:bodyPr/>
          <a:lstStyle/>
          <a:p>
            <a:endParaRPr lang="en-US"/>
          </a:p>
        </p:txBody>
      </p:sp>
      <p:sp>
        <p:nvSpPr>
          <p:cNvPr id="178584" name="Freeform 1430"/>
          <p:cNvSpPr>
            <a:spLocks noChangeAspect="1"/>
          </p:cNvSpPr>
          <p:nvPr/>
        </p:nvSpPr>
        <p:spPr bwMode="auto">
          <a:xfrm>
            <a:off x="5900738" y="2287588"/>
            <a:ext cx="11112" cy="7937"/>
          </a:xfrm>
          <a:custGeom>
            <a:avLst/>
            <a:gdLst>
              <a:gd name="T0" fmla="*/ 2147483647 w 33"/>
              <a:gd name="T1" fmla="*/ 0 h 18"/>
              <a:gd name="T2" fmla="*/ 2147483647 w 33"/>
              <a:gd name="T3" fmla="*/ 2147483647 h 18"/>
              <a:gd name="T4" fmla="*/ 2147483647 w 33"/>
              <a:gd name="T5" fmla="*/ 2147483647 h 18"/>
              <a:gd name="T6" fmla="*/ 2147483647 w 33"/>
              <a:gd name="T7" fmla="*/ 0 h 18"/>
              <a:gd name="T8" fmla="*/ 2147483647 w 33"/>
              <a:gd name="T9" fmla="*/ 2147483647 h 18"/>
              <a:gd name="T10" fmla="*/ 0 w 33"/>
              <a:gd name="T11" fmla="*/ 2147483647 h 18"/>
              <a:gd name="T12" fmla="*/ 2147483647 w 33"/>
              <a:gd name="T13" fmla="*/ 0 h 18"/>
              <a:gd name="T14" fmla="*/ 0 60000 65536"/>
              <a:gd name="T15" fmla="*/ 0 60000 65536"/>
              <a:gd name="T16" fmla="*/ 0 60000 65536"/>
              <a:gd name="T17" fmla="*/ 0 60000 65536"/>
              <a:gd name="T18" fmla="*/ 0 60000 65536"/>
              <a:gd name="T19" fmla="*/ 0 60000 65536"/>
              <a:gd name="T20" fmla="*/ 0 60000 65536"/>
              <a:gd name="T21" fmla="*/ 0 w 33"/>
              <a:gd name="T22" fmla="*/ 0 h 18"/>
              <a:gd name="T23" fmla="*/ 33 w 33"/>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8">
                <a:moveTo>
                  <a:pt x="2" y="0"/>
                </a:moveTo>
                <a:lnTo>
                  <a:pt x="33" y="4"/>
                </a:lnTo>
                <a:lnTo>
                  <a:pt x="33" y="5"/>
                </a:lnTo>
                <a:lnTo>
                  <a:pt x="29" y="0"/>
                </a:lnTo>
                <a:lnTo>
                  <a:pt x="4" y="18"/>
                </a:lnTo>
                <a:lnTo>
                  <a:pt x="0" y="13"/>
                </a:lnTo>
                <a:lnTo>
                  <a:pt x="2" y="0"/>
                </a:lnTo>
                <a:close/>
              </a:path>
            </a:pathLst>
          </a:custGeom>
          <a:solidFill>
            <a:srgbClr val="000000"/>
          </a:solidFill>
          <a:ln w="0">
            <a:solidFill>
              <a:srgbClr val="000000"/>
            </a:solidFill>
            <a:round/>
            <a:headEnd/>
            <a:tailEnd/>
          </a:ln>
        </p:spPr>
        <p:txBody>
          <a:bodyPr/>
          <a:lstStyle/>
          <a:p>
            <a:endParaRPr lang="en-US"/>
          </a:p>
        </p:txBody>
      </p:sp>
      <p:sp>
        <p:nvSpPr>
          <p:cNvPr id="178585" name="Freeform 1431"/>
          <p:cNvSpPr>
            <a:spLocks noChangeAspect="1"/>
          </p:cNvSpPr>
          <p:nvPr/>
        </p:nvSpPr>
        <p:spPr bwMode="auto">
          <a:xfrm>
            <a:off x="5902325" y="2287588"/>
            <a:ext cx="9525" cy="9525"/>
          </a:xfrm>
          <a:custGeom>
            <a:avLst/>
            <a:gdLst>
              <a:gd name="T0" fmla="*/ 0 w 30"/>
              <a:gd name="T1" fmla="*/ 2147483647 h 26"/>
              <a:gd name="T2" fmla="*/ 2147483647 w 30"/>
              <a:gd name="T3" fmla="*/ 0 h 26"/>
              <a:gd name="T4" fmla="*/ 2147483647 w 30"/>
              <a:gd name="T5" fmla="*/ 2147483647 h 26"/>
              <a:gd name="T6" fmla="*/ 2147483647 w 30"/>
              <a:gd name="T7" fmla="*/ 2147483647 h 26"/>
              <a:gd name="T8" fmla="*/ 0 w 30"/>
              <a:gd name="T9" fmla="*/ 2147483647 h 26"/>
              <a:gd name="T10" fmla="*/ 0 60000 65536"/>
              <a:gd name="T11" fmla="*/ 0 60000 65536"/>
              <a:gd name="T12" fmla="*/ 0 60000 65536"/>
              <a:gd name="T13" fmla="*/ 0 60000 65536"/>
              <a:gd name="T14" fmla="*/ 0 60000 65536"/>
              <a:gd name="T15" fmla="*/ 0 w 30"/>
              <a:gd name="T16" fmla="*/ 0 h 26"/>
              <a:gd name="T17" fmla="*/ 30 w 30"/>
              <a:gd name="T18" fmla="*/ 26 h 26"/>
            </a:gdLst>
            <a:ahLst/>
            <a:cxnLst>
              <a:cxn ang="T10">
                <a:pos x="T0" y="T1"/>
              </a:cxn>
              <a:cxn ang="T11">
                <a:pos x="T2" y="T3"/>
              </a:cxn>
              <a:cxn ang="T12">
                <a:pos x="T4" y="T5"/>
              </a:cxn>
              <a:cxn ang="T13">
                <a:pos x="T6" y="T7"/>
              </a:cxn>
              <a:cxn ang="T14">
                <a:pos x="T8" y="T9"/>
              </a:cxn>
            </a:cxnLst>
            <a:rect l="T15" t="T16" r="T17" b="T18"/>
            <a:pathLst>
              <a:path w="30" h="26">
                <a:moveTo>
                  <a:pt x="0" y="18"/>
                </a:moveTo>
                <a:lnTo>
                  <a:pt x="25" y="0"/>
                </a:lnTo>
                <a:lnTo>
                  <a:pt x="30" y="7"/>
                </a:lnTo>
                <a:lnTo>
                  <a:pt x="5" y="26"/>
                </a:lnTo>
                <a:lnTo>
                  <a:pt x="0" y="18"/>
                </a:lnTo>
                <a:close/>
              </a:path>
            </a:pathLst>
          </a:custGeom>
          <a:solidFill>
            <a:srgbClr val="000000"/>
          </a:solidFill>
          <a:ln w="0">
            <a:solidFill>
              <a:srgbClr val="000000"/>
            </a:solidFill>
            <a:round/>
            <a:headEnd/>
            <a:tailEnd/>
          </a:ln>
        </p:spPr>
        <p:txBody>
          <a:bodyPr/>
          <a:lstStyle/>
          <a:p>
            <a:endParaRPr lang="en-US"/>
          </a:p>
        </p:txBody>
      </p:sp>
      <p:sp>
        <p:nvSpPr>
          <p:cNvPr id="178586" name="Freeform 1432"/>
          <p:cNvSpPr>
            <a:spLocks noChangeAspect="1"/>
          </p:cNvSpPr>
          <p:nvPr/>
        </p:nvSpPr>
        <p:spPr bwMode="auto">
          <a:xfrm>
            <a:off x="5902325" y="2287588"/>
            <a:ext cx="9525" cy="9525"/>
          </a:xfrm>
          <a:custGeom>
            <a:avLst/>
            <a:gdLst>
              <a:gd name="T0" fmla="*/ 2147483647 w 28"/>
              <a:gd name="T1" fmla="*/ 2147483647 h 24"/>
              <a:gd name="T2" fmla="*/ 2147483647 w 28"/>
              <a:gd name="T3" fmla="*/ 2147483647 h 24"/>
              <a:gd name="T4" fmla="*/ 2147483647 w 28"/>
              <a:gd name="T5" fmla="*/ 2147483647 h 24"/>
              <a:gd name="T6" fmla="*/ 0 w 28"/>
              <a:gd name="T7" fmla="*/ 2147483647 h 24"/>
              <a:gd name="T8" fmla="*/ 0 w 28"/>
              <a:gd name="T9" fmla="*/ 2147483647 h 24"/>
              <a:gd name="T10" fmla="*/ 0 w 28"/>
              <a:gd name="T11" fmla="*/ 2147483647 h 24"/>
              <a:gd name="T12" fmla="*/ 2147483647 w 28"/>
              <a:gd name="T13" fmla="*/ 2147483647 h 24"/>
              <a:gd name="T14" fmla="*/ 2147483647 w 28"/>
              <a:gd name="T15" fmla="*/ 2147483647 h 24"/>
              <a:gd name="T16" fmla="*/ 2147483647 w 28"/>
              <a:gd name="T17" fmla="*/ 2147483647 h 24"/>
              <a:gd name="T18" fmla="*/ 2147483647 w 28"/>
              <a:gd name="T19" fmla="*/ 2147483647 h 24"/>
              <a:gd name="T20" fmla="*/ 2147483647 w 28"/>
              <a:gd name="T21" fmla="*/ 2147483647 h 24"/>
              <a:gd name="T22" fmla="*/ 2147483647 w 28"/>
              <a:gd name="T23" fmla="*/ 2147483647 h 24"/>
              <a:gd name="T24" fmla="*/ 2147483647 w 28"/>
              <a:gd name="T25" fmla="*/ 0 h 24"/>
              <a:gd name="T26" fmla="*/ 2147483647 w 28"/>
              <a:gd name="T27" fmla="*/ 0 h 24"/>
              <a:gd name="T28" fmla="*/ 2147483647 w 28"/>
              <a:gd name="T29" fmla="*/ 0 h 24"/>
              <a:gd name="T30" fmla="*/ 2147483647 w 28"/>
              <a:gd name="T31" fmla="*/ 2147483647 h 24"/>
              <a:gd name="T32" fmla="*/ 2147483647 w 28"/>
              <a:gd name="T33" fmla="*/ 2147483647 h 24"/>
              <a:gd name="T34" fmla="*/ 2147483647 w 28"/>
              <a:gd name="T35" fmla="*/ 2147483647 h 24"/>
              <a:gd name="T36" fmla="*/ 2147483647 w 28"/>
              <a:gd name="T37" fmla="*/ 2147483647 h 24"/>
              <a:gd name="T38" fmla="*/ 2147483647 w 28"/>
              <a:gd name="T39" fmla="*/ 2147483647 h 24"/>
              <a:gd name="T40" fmla="*/ 2147483647 w 28"/>
              <a:gd name="T41" fmla="*/ 2147483647 h 24"/>
              <a:gd name="T42" fmla="*/ 2147483647 w 28"/>
              <a:gd name="T43" fmla="*/ 2147483647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4"/>
              <a:gd name="T68" fmla="*/ 28 w 28"/>
              <a:gd name="T69" fmla="*/ 24 h 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4">
                <a:moveTo>
                  <a:pt x="3" y="24"/>
                </a:moveTo>
                <a:lnTo>
                  <a:pt x="3" y="24"/>
                </a:lnTo>
                <a:lnTo>
                  <a:pt x="1" y="21"/>
                </a:lnTo>
                <a:lnTo>
                  <a:pt x="0" y="18"/>
                </a:lnTo>
                <a:lnTo>
                  <a:pt x="0" y="15"/>
                </a:lnTo>
                <a:lnTo>
                  <a:pt x="0" y="14"/>
                </a:lnTo>
                <a:lnTo>
                  <a:pt x="1" y="11"/>
                </a:lnTo>
                <a:lnTo>
                  <a:pt x="2" y="9"/>
                </a:lnTo>
                <a:lnTo>
                  <a:pt x="3" y="6"/>
                </a:lnTo>
                <a:lnTo>
                  <a:pt x="6" y="4"/>
                </a:lnTo>
                <a:lnTo>
                  <a:pt x="8" y="3"/>
                </a:lnTo>
                <a:lnTo>
                  <a:pt x="10" y="1"/>
                </a:lnTo>
                <a:lnTo>
                  <a:pt x="13" y="0"/>
                </a:lnTo>
                <a:lnTo>
                  <a:pt x="16" y="0"/>
                </a:lnTo>
                <a:lnTo>
                  <a:pt x="17" y="0"/>
                </a:lnTo>
                <a:lnTo>
                  <a:pt x="20" y="1"/>
                </a:lnTo>
                <a:lnTo>
                  <a:pt x="22" y="2"/>
                </a:lnTo>
                <a:lnTo>
                  <a:pt x="25" y="3"/>
                </a:lnTo>
                <a:lnTo>
                  <a:pt x="27" y="5"/>
                </a:lnTo>
                <a:lnTo>
                  <a:pt x="28" y="7"/>
                </a:lnTo>
                <a:lnTo>
                  <a:pt x="3" y="24"/>
                </a:lnTo>
                <a:close/>
              </a:path>
            </a:pathLst>
          </a:custGeom>
          <a:solidFill>
            <a:srgbClr val="000000"/>
          </a:solidFill>
          <a:ln w="0">
            <a:solidFill>
              <a:srgbClr val="000000"/>
            </a:solidFill>
            <a:round/>
            <a:headEnd/>
            <a:tailEnd/>
          </a:ln>
        </p:spPr>
        <p:txBody>
          <a:bodyPr/>
          <a:lstStyle/>
          <a:p>
            <a:endParaRPr lang="en-US"/>
          </a:p>
        </p:txBody>
      </p:sp>
      <p:sp>
        <p:nvSpPr>
          <p:cNvPr id="178587" name="Freeform 1433"/>
          <p:cNvSpPr>
            <a:spLocks noChangeAspect="1"/>
          </p:cNvSpPr>
          <p:nvPr/>
        </p:nvSpPr>
        <p:spPr bwMode="auto">
          <a:xfrm>
            <a:off x="6005513" y="2298700"/>
            <a:ext cx="6350" cy="12700"/>
          </a:xfrm>
          <a:custGeom>
            <a:avLst/>
            <a:gdLst>
              <a:gd name="T0" fmla="*/ 0 w 17"/>
              <a:gd name="T1" fmla="*/ 0 h 31"/>
              <a:gd name="T2" fmla="*/ 0 w 17"/>
              <a:gd name="T3" fmla="*/ 0 h 31"/>
              <a:gd name="T4" fmla="*/ 2147483647 w 17"/>
              <a:gd name="T5" fmla="*/ 0 h 31"/>
              <a:gd name="T6" fmla="*/ 2147483647 w 17"/>
              <a:gd name="T7" fmla="*/ 2147483647 h 31"/>
              <a:gd name="T8" fmla="*/ 2147483647 w 17"/>
              <a:gd name="T9" fmla="*/ 2147483647 h 31"/>
              <a:gd name="T10" fmla="*/ 2147483647 w 17"/>
              <a:gd name="T11" fmla="*/ 2147483647 h 31"/>
              <a:gd name="T12" fmla="*/ 2147483647 w 17"/>
              <a:gd name="T13" fmla="*/ 2147483647 h 31"/>
              <a:gd name="T14" fmla="*/ 2147483647 w 17"/>
              <a:gd name="T15" fmla="*/ 2147483647 h 31"/>
              <a:gd name="T16" fmla="*/ 2147483647 w 17"/>
              <a:gd name="T17" fmla="*/ 2147483647 h 31"/>
              <a:gd name="T18" fmla="*/ 2147483647 w 17"/>
              <a:gd name="T19" fmla="*/ 2147483647 h 31"/>
              <a:gd name="T20" fmla="*/ 2147483647 w 17"/>
              <a:gd name="T21" fmla="*/ 2147483647 h 31"/>
              <a:gd name="T22" fmla="*/ 2147483647 w 17"/>
              <a:gd name="T23" fmla="*/ 2147483647 h 31"/>
              <a:gd name="T24" fmla="*/ 2147483647 w 17"/>
              <a:gd name="T25" fmla="*/ 2147483647 h 31"/>
              <a:gd name="T26" fmla="*/ 2147483647 w 17"/>
              <a:gd name="T27" fmla="*/ 2147483647 h 31"/>
              <a:gd name="T28" fmla="*/ 2147483647 w 17"/>
              <a:gd name="T29" fmla="*/ 2147483647 h 31"/>
              <a:gd name="T30" fmla="*/ 2147483647 w 17"/>
              <a:gd name="T31" fmla="*/ 2147483647 h 31"/>
              <a:gd name="T32" fmla="*/ 2147483647 w 17"/>
              <a:gd name="T33" fmla="*/ 2147483647 h 31"/>
              <a:gd name="T34" fmla="*/ 2147483647 w 17"/>
              <a:gd name="T35" fmla="*/ 2147483647 h 31"/>
              <a:gd name="T36" fmla="*/ 2147483647 w 17"/>
              <a:gd name="T37" fmla="*/ 2147483647 h 31"/>
              <a:gd name="T38" fmla="*/ 2147483647 w 17"/>
              <a:gd name="T39" fmla="*/ 2147483647 h 31"/>
              <a:gd name="T40" fmla="*/ 2147483647 w 17"/>
              <a:gd name="T41" fmla="*/ 2147483647 h 31"/>
              <a:gd name="T42" fmla="*/ 0 w 17"/>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31"/>
              <a:gd name="T68" fmla="*/ 17 w 17"/>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31">
                <a:moveTo>
                  <a:pt x="0" y="0"/>
                </a:moveTo>
                <a:lnTo>
                  <a:pt x="0" y="0"/>
                </a:lnTo>
                <a:lnTo>
                  <a:pt x="2" y="0"/>
                </a:lnTo>
                <a:lnTo>
                  <a:pt x="6" y="1"/>
                </a:lnTo>
                <a:lnTo>
                  <a:pt x="8" y="1"/>
                </a:lnTo>
                <a:lnTo>
                  <a:pt x="10" y="3"/>
                </a:lnTo>
                <a:lnTo>
                  <a:pt x="12" y="5"/>
                </a:lnTo>
                <a:lnTo>
                  <a:pt x="14" y="7"/>
                </a:lnTo>
                <a:lnTo>
                  <a:pt x="16" y="9"/>
                </a:lnTo>
                <a:lnTo>
                  <a:pt x="16" y="11"/>
                </a:lnTo>
                <a:lnTo>
                  <a:pt x="17" y="14"/>
                </a:lnTo>
                <a:lnTo>
                  <a:pt x="17" y="17"/>
                </a:lnTo>
                <a:lnTo>
                  <a:pt x="16" y="20"/>
                </a:lnTo>
                <a:lnTo>
                  <a:pt x="16" y="22"/>
                </a:lnTo>
                <a:lnTo>
                  <a:pt x="14" y="24"/>
                </a:lnTo>
                <a:lnTo>
                  <a:pt x="12" y="26"/>
                </a:lnTo>
                <a:lnTo>
                  <a:pt x="10" y="28"/>
                </a:lnTo>
                <a:lnTo>
                  <a:pt x="8" y="30"/>
                </a:lnTo>
                <a:lnTo>
                  <a:pt x="6" y="30"/>
                </a:lnTo>
                <a:lnTo>
                  <a:pt x="2" y="31"/>
                </a:lnTo>
                <a:lnTo>
                  <a:pt x="0" y="0"/>
                </a:lnTo>
                <a:close/>
              </a:path>
            </a:pathLst>
          </a:custGeom>
          <a:solidFill>
            <a:srgbClr val="000000"/>
          </a:solidFill>
          <a:ln w="0">
            <a:solidFill>
              <a:srgbClr val="000000"/>
            </a:solidFill>
            <a:round/>
            <a:headEnd/>
            <a:tailEnd/>
          </a:ln>
        </p:spPr>
        <p:txBody>
          <a:bodyPr/>
          <a:lstStyle/>
          <a:p>
            <a:endParaRPr lang="en-US"/>
          </a:p>
        </p:txBody>
      </p:sp>
      <p:sp>
        <p:nvSpPr>
          <p:cNvPr id="178588" name="Freeform 1434"/>
          <p:cNvSpPr>
            <a:spLocks noChangeAspect="1"/>
          </p:cNvSpPr>
          <p:nvPr/>
        </p:nvSpPr>
        <p:spPr bwMode="auto">
          <a:xfrm>
            <a:off x="5903913" y="2290763"/>
            <a:ext cx="9525" cy="14287"/>
          </a:xfrm>
          <a:custGeom>
            <a:avLst/>
            <a:gdLst>
              <a:gd name="T0" fmla="*/ 0 w 33"/>
              <a:gd name="T1" fmla="*/ 2147483647 h 38"/>
              <a:gd name="T2" fmla="*/ 2147483647 w 33"/>
              <a:gd name="T3" fmla="*/ 0 h 38"/>
              <a:gd name="T4" fmla="*/ 2147483647 w 33"/>
              <a:gd name="T5" fmla="*/ 2147483647 h 38"/>
              <a:gd name="T6" fmla="*/ 2147483647 w 33"/>
              <a:gd name="T7" fmla="*/ 2147483647 h 38"/>
              <a:gd name="T8" fmla="*/ 2147483647 w 33"/>
              <a:gd name="T9" fmla="*/ 2147483647 h 38"/>
              <a:gd name="T10" fmla="*/ 2147483647 w 33"/>
              <a:gd name="T11" fmla="*/ 2147483647 h 38"/>
              <a:gd name="T12" fmla="*/ 0 w 33"/>
              <a:gd name="T13" fmla="*/ 2147483647 h 38"/>
              <a:gd name="T14" fmla="*/ 0 60000 65536"/>
              <a:gd name="T15" fmla="*/ 0 60000 65536"/>
              <a:gd name="T16" fmla="*/ 0 60000 65536"/>
              <a:gd name="T17" fmla="*/ 0 60000 65536"/>
              <a:gd name="T18" fmla="*/ 0 60000 65536"/>
              <a:gd name="T19" fmla="*/ 0 60000 65536"/>
              <a:gd name="T20" fmla="*/ 0 60000 65536"/>
              <a:gd name="T21" fmla="*/ 0 w 33"/>
              <a:gd name="T22" fmla="*/ 0 h 38"/>
              <a:gd name="T23" fmla="*/ 33 w 3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8">
                <a:moveTo>
                  <a:pt x="0" y="17"/>
                </a:moveTo>
                <a:lnTo>
                  <a:pt x="25" y="0"/>
                </a:lnTo>
                <a:lnTo>
                  <a:pt x="33" y="11"/>
                </a:lnTo>
                <a:lnTo>
                  <a:pt x="29" y="9"/>
                </a:lnTo>
                <a:lnTo>
                  <a:pt x="18" y="38"/>
                </a:lnTo>
                <a:lnTo>
                  <a:pt x="14" y="36"/>
                </a:lnTo>
                <a:lnTo>
                  <a:pt x="0" y="17"/>
                </a:lnTo>
                <a:close/>
              </a:path>
            </a:pathLst>
          </a:custGeom>
          <a:solidFill>
            <a:srgbClr val="000000"/>
          </a:solidFill>
          <a:ln w="0">
            <a:solidFill>
              <a:srgbClr val="000000"/>
            </a:solidFill>
            <a:round/>
            <a:headEnd/>
            <a:tailEnd/>
          </a:ln>
        </p:spPr>
        <p:txBody>
          <a:bodyPr/>
          <a:lstStyle/>
          <a:p>
            <a:endParaRPr lang="en-US"/>
          </a:p>
        </p:txBody>
      </p:sp>
      <p:sp>
        <p:nvSpPr>
          <p:cNvPr id="178589" name="Freeform 1435"/>
          <p:cNvSpPr>
            <a:spLocks noChangeAspect="1"/>
          </p:cNvSpPr>
          <p:nvPr/>
        </p:nvSpPr>
        <p:spPr bwMode="auto">
          <a:xfrm>
            <a:off x="5910263" y="2295525"/>
            <a:ext cx="12700" cy="12700"/>
          </a:xfrm>
          <a:custGeom>
            <a:avLst/>
            <a:gdLst>
              <a:gd name="T0" fmla="*/ 0 w 36"/>
              <a:gd name="T1" fmla="*/ 2147483647 h 42"/>
              <a:gd name="T2" fmla="*/ 2147483647 w 36"/>
              <a:gd name="T3" fmla="*/ 0 h 42"/>
              <a:gd name="T4" fmla="*/ 2147483647 w 36"/>
              <a:gd name="T5" fmla="*/ 2147483647 h 42"/>
              <a:gd name="T6" fmla="*/ 2147483647 w 36"/>
              <a:gd name="T7" fmla="*/ 2147483647 h 42"/>
              <a:gd name="T8" fmla="*/ 2147483647 w 36"/>
              <a:gd name="T9" fmla="*/ 2147483647 h 42"/>
              <a:gd name="T10" fmla="*/ 2147483647 w 36"/>
              <a:gd name="T11" fmla="*/ 2147483647 h 42"/>
              <a:gd name="T12" fmla="*/ 0 w 36"/>
              <a:gd name="T13" fmla="*/ 2147483647 h 42"/>
              <a:gd name="T14" fmla="*/ 0 60000 65536"/>
              <a:gd name="T15" fmla="*/ 0 60000 65536"/>
              <a:gd name="T16" fmla="*/ 0 60000 65536"/>
              <a:gd name="T17" fmla="*/ 0 60000 65536"/>
              <a:gd name="T18" fmla="*/ 0 60000 65536"/>
              <a:gd name="T19" fmla="*/ 0 60000 65536"/>
              <a:gd name="T20" fmla="*/ 0 60000 65536"/>
              <a:gd name="T21" fmla="*/ 0 w 36"/>
              <a:gd name="T22" fmla="*/ 0 h 42"/>
              <a:gd name="T23" fmla="*/ 36 w 36"/>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42">
                <a:moveTo>
                  <a:pt x="0" y="29"/>
                </a:moveTo>
                <a:lnTo>
                  <a:pt x="11" y="0"/>
                </a:lnTo>
                <a:lnTo>
                  <a:pt x="36" y="11"/>
                </a:lnTo>
                <a:lnTo>
                  <a:pt x="35" y="11"/>
                </a:lnTo>
                <a:lnTo>
                  <a:pt x="31" y="42"/>
                </a:lnTo>
                <a:lnTo>
                  <a:pt x="30" y="42"/>
                </a:lnTo>
                <a:lnTo>
                  <a:pt x="0" y="29"/>
                </a:lnTo>
                <a:close/>
              </a:path>
            </a:pathLst>
          </a:custGeom>
          <a:solidFill>
            <a:srgbClr val="000000"/>
          </a:solidFill>
          <a:ln w="0">
            <a:solidFill>
              <a:srgbClr val="000000"/>
            </a:solidFill>
            <a:round/>
            <a:headEnd/>
            <a:tailEnd/>
          </a:ln>
        </p:spPr>
        <p:txBody>
          <a:bodyPr/>
          <a:lstStyle/>
          <a:p>
            <a:endParaRPr lang="en-US"/>
          </a:p>
        </p:txBody>
      </p:sp>
      <p:sp>
        <p:nvSpPr>
          <p:cNvPr id="178590" name="Freeform 1436"/>
          <p:cNvSpPr>
            <a:spLocks noChangeAspect="1"/>
          </p:cNvSpPr>
          <p:nvPr/>
        </p:nvSpPr>
        <p:spPr bwMode="auto">
          <a:xfrm>
            <a:off x="5921375" y="2297113"/>
            <a:ext cx="14288" cy="14287"/>
          </a:xfrm>
          <a:custGeom>
            <a:avLst/>
            <a:gdLst>
              <a:gd name="T0" fmla="*/ 0 w 46"/>
              <a:gd name="T1" fmla="*/ 2147483647 h 37"/>
              <a:gd name="T2" fmla="*/ 2147483647 w 46"/>
              <a:gd name="T3" fmla="*/ 0 h 37"/>
              <a:gd name="T4" fmla="*/ 2147483647 w 46"/>
              <a:gd name="T5" fmla="*/ 2147483647 h 37"/>
              <a:gd name="T6" fmla="*/ 2147483647 w 46"/>
              <a:gd name="T7" fmla="*/ 2147483647 h 37"/>
              <a:gd name="T8" fmla="*/ 2147483647 w 46"/>
              <a:gd name="T9" fmla="*/ 2147483647 h 37"/>
              <a:gd name="T10" fmla="*/ 2147483647 w 46"/>
              <a:gd name="T11" fmla="*/ 2147483647 h 37"/>
              <a:gd name="T12" fmla="*/ 0 w 46"/>
              <a:gd name="T13" fmla="*/ 2147483647 h 37"/>
              <a:gd name="T14" fmla="*/ 0 60000 65536"/>
              <a:gd name="T15" fmla="*/ 0 60000 65536"/>
              <a:gd name="T16" fmla="*/ 0 60000 65536"/>
              <a:gd name="T17" fmla="*/ 0 60000 65536"/>
              <a:gd name="T18" fmla="*/ 0 60000 65536"/>
              <a:gd name="T19" fmla="*/ 0 60000 65536"/>
              <a:gd name="T20" fmla="*/ 0 60000 65536"/>
              <a:gd name="T21" fmla="*/ 0 w 46"/>
              <a:gd name="T22" fmla="*/ 0 h 37"/>
              <a:gd name="T23" fmla="*/ 46 w 46"/>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7">
                <a:moveTo>
                  <a:pt x="0" y="31"/>
                </a:moveTo>
                <a:lnTo>
                  <a:pt x="4" y="0"/>
                </a:lnTo>
                <a:lnTo>
                  <a:pt x="46" y="6"/>
                </a:lnTo>
                <a:lnTo>
                  <a:pt x="44" y="6"/>
                </a:lnTo>
                <a:lnTo>
                  <a:pt x="42" y="37"/>
                </a:lnTo>
                <a:lnTo>
                  <a:pt x="40" y="37"/>
                </a:lnTo>
                <a:lnTo>
                  <a:pt x="0" y="31"/>
                </a:lnTo>
                <a:close/>
              </a:path>
            </a:pathLst>
          </a:custGeom>
          <a:solidFill>
            <a:srgbClr val="000000"/>
          </a:solidFill>
          <a:ln w="0">
            <a:solidFill>
              <a:srgbClr val="000000"/>
            </a:solidFill>
            <a:round/>
            <a:headEnd/>
            <a:tailEnd/>
          </a:ln>
        </p:spPr>
        <p:txBody>
          <a:bodyPr/>
          <a:lstStyle/>
          <a:p>
            <a:endParaRPr lang="en-US"/>
          </a:p>
        </p:txBody>
      </p:sp>
      <p:sp>
        <p:nvSpPr>
          <p:cNvPr id="178591" name="Freeform 1437"/>
          <p:cNvSpPr>
            <a:spLocks noChangeAspect="1"/>
          </p:cNvSpPr>
          <p:nvPr/>
        </p:nvSpPr>
        <p:spPr bwMode="auto">
          <a:xfrm>
            <a:off x="5935663" y="2298700"/>
            <a:ext cx="17462" cy="12700"/>
          </a:xfrm>
          <a:custGeom>
            <a:avLst/>
            <a:gdLst>
              <a:gd name="T0" fmla="*/ 0 w 50"/>
              <a:gd name="T1" fmla="*/ 2147483647 h 35"/>
              <a:gd name="T2" fmla="*/ 2147483647 w 50"/>
              <a:gd name="T3" fmla="*/ 0 h 35"/>
              <a:gd name="T4" fmla="*/ 2147483647 w 50"/>
              <a:gd name="T5" fmla="*/ 2147483647 h 35"/>
              <a:gd name="T6" fmla="*/ 2147483647 w 50"/>
              <a:gd name="T7" fmla="*/ 2147483647 h 35"/>
              <a:gd name="T8" fmla="*/ 2147483647 w 50"/>
              <a:gd name="T9" fmla="*/ 2147483647 h 35"/>
              <a:gd name="T10" fmla="*/ 2147483647 w 50"/>
              <a:gd name="T11" fmla="*/ 2147483647 h 35"/>
              <a:gd name="T12" fmla="*/ 0 w 50"/>
              <a:gd name="T13" fmla="*/ 2147483647 h 35"/>
              <a:gd name="T14" fmla="*/ 0 60000 65536"/>
              <a:gd name="T15" fmla="*/ 0 60000 65536"/>
              <a:gd name="T16" fmla="*/ 0 60000 65536"/>
              <a:gd name="T17" fmla="*/ 0 60000 65536"/>
              <a:gd name="T18" fmla="*/ 0 60000 65536"/>
              <a:gd name="T19" fmla="*/ 0 60000 65536"/>
              <a:gd name="T20" fmla="*/ 0 60000 65536"/>
              <a:gd name="T21" fmla="*/ 0 w 50"/>
              <a:gd name="T22" fmla="*/ 0 h 35"/>
              <a:gd name="T23" fmla="*/ 50 w 50"/>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35">
                <a:moveTo>
                  <a:pt x="0" y="31"/>
                </a:moveTo>
                <a:lnTo>
                  <a:pt x="2" y="0"/>
                </a:lnTo>
                <a:lnTo>
                  <a:pt x="50" y="4"/>
                </a:lnTo>
                <a:lnTo>
                  <a:pt x="49" y="4"/>
                </a:lnTo>
                <a:lnTo>
                  <a:pt x="49" y="35"/>
                </a:lnTo>
                <a:lnTo>
                  <a:pt x="48" y="35"/>
                </a:lnTo>
                <a:lnTo>
                  <a:pt x="0" y="31"/>
                </a:lnTo>
                <a:close/>
              </a:path>
            </a:pathLst>
          </a:custGeom>
          <a:solidFill>
            <a:srgbClr val="000000"/>
          </a:solidFill>
          <a:ln w="0">
            <a:solidFill>
              <a:srgbClr val="000000"/>
            </a:solidFill>
            <a:round/>
            <a:headEnd/>
            <a:tailEnd/>
          </a:ln>
        </p:spPr>
        <p:txBody>
          <a:bodyPr/>
          <a:lstStyle/>
          <a:p>
            <a:endParaRPr lang="en-US"/>
          </a:p>
        </p:txBody>
      </p:sp>
      <p:sp>
        <p:nvSpPr>
          <p:cNvPr id="178592" name="Freeform 1438"/>
          <p:cNvSpPr>
            <a:spLocks noChangeAspect="1"/>
          </p:cNvSpPr>
          <p:nvPr/>
        </p:nvSpPr>
        <p:spPr bwMode="auto">
          <a:xfrm>
            <a:off x="5953125" y="2300288"/>
            <a:ext cx="15875" cy="11112"/>
          </a:xfrm>
          <a:custGeom>
            <a:avLst/>
            <a:gdLst>
              <a:gd name="T0" fmla="*/ 0 w 49"/>
              <a:gd name="T1" fmla="*/ 2147483647 h 31"/>
              <a:gd name="T2" fmla="*/ 0 w 49"/>
              <a:gd name="T3" fmla="*/ 0 h 31"/>
              <a:gd name="T4" fmla="*/ 2147483647 w 49"/>
              <a:gd name="T5" fmla="*/ 0 h 31"/>
              <a:gd name="T6" fmla="*/ 2147483647 w 49"/>
              <a:gd name="T7" fmla="*/ 0 h 31"/>
              <a:gd name="T8" fmla="*/ 2147483647 w 49"/>
              <a:gd name="T9" fmla="*/ 2147483647 h 31"/>
              <a:gd name="T10" fmla="*/ 2147483647 w 49"/>
              <a:gd name="T11" fmla="*/ 2147483647 h 31"/>
              <a:gd name="T12" fmla="*/ 0 w 49"/>
              <a:gd name="T13" fmla="*/ 2147483647 h 31"/>
              <a:gd name="T14" fmla="*/ 0 60000 65536"/>
              <a:gd name="T15" fmla="*/ 0 60000 65536"/>
              <a:gd name="T16" fmla="*/ 0 60000 65536"/>
              <a:gd name="T17" fmla="*/ 0 60000 65536"/>
              <a:gd name="T18" fmla="*/ 0 60000 65536"/>
              <a:gd name="T19" fmla="*/ 0 60000 65536"/>
              <a:gd name="T20" fmla="*/ 0 60000 65536"/>
              <a:gd name="T21" fmla="*/ 0 w 49"/>
              <a:gd name="T22" fmla="*/ 0 h 31"/>
              <a:gd name="T23" fmla="*/ 49 w 49"/>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1">
                <a:moveTo>
                  <a:pt x="0" y="31"/>
                </a:moveTo>
                <a:lnTo>
                  <a:pt x="0" y="0"/>
                </a:lnTo>
                <a:lnTo>
                  <a:pt x="49" y="0"/>
                </a:lnTo>
                <a:lnTo>
                  <a:pt x="49" y="31"/>
                </a:lnTo>
                <a:lnTo>
                  <a:pt x="0" y="31"/>
                </a:lnTo>
                <a:close/>
              </a:path>
            </a:pathLst>
          </a:custGeom>
          <a:solidFill>
            <a:srgbClr val="000000"/>
          </a:solidFill>
          <a:ln w="0">
            <a:solidFill>
              <a:srgbClr val="000000"/>
            </a:solidFill>
            <a:round/>
            <a:headEnd/>
            <a:tailEnd/>
          </a:ln>
        </p:spPr>
        <p:txBody>
          <a:bodyPr/>
          <a:lstStyle/>
          <a:p>
            <a:endParaRPr lang="en-US"/>
          </a:p>
        </p:txBody>
      </p:sp>
      <p:sp>
        <p:nvSpPr>
          <p:cNvPr id="178593" name="Freeform 1439"/>
          <p:cNvSpPr>
            <a:spLocks noChangeAspect="1"/>
          </p:cNvSpPr>
          <p:nvPr/>
        </p:nvSpPr>
        <p:spPr bwMode="auto">
          <a:xfrm>
            <a:off x="5969000" y="2300288"/>
            <a:ext cx="14288" cy="11112"/>
          </a:xfrm>
          <a:custGeom>
            <a:avLst/>
            <a:gdLst>
              <a:gd name="T0" fmla="*/ 0 w 46"/>
              <a:gd name="T1" fmla="*/ 2147483647 h 31"/>
              <a:gd name="T2" fmla="*/ 0 w 46"/>
              <a:gd name="T3" fmla="*/ 0 h 31"/>
              <a:gd name="T4" fmla="*/ 2147483647 w 46"/>
              <a:gd name="T5" fmla="*/ 0 h 31"/>
              <a:gd name="T6" fmla="*/ 2147483647 w 46"/>
              <a:gd name="T7" fmla="*/ 0 h 31"/>
              <a:gd name="T8" fmla="*/ 2147483647 w 46"/>
              <a:gd name="T9" fmla="*/ 2147483647 h 31"/>
              <a:gd name="T10" fmla="*/ 2147483647 w 46"/>
              <a:gd name="T11" fmla="*/ 2147483647 h 31"/>
              <a:gd name="T12" fmla="*/ 0 w 46"/>
              <a:gd name="T13" fmla="*/ 2147483647 h 31"/>
              <a:gd name="T14" fmla="*/ 0 60000 65536"/>
              <a:gd name="T15" fmla="*/ 0 60000 65536"/>
              <a:gd name="T16" fmla="*/ 0 60000 65536"/>
              <a:gd name="T17" fmla="*/ 0 60000 65536"/>
              <a:gd name="T18" fmla="*/ 0 60000 65536"/>
              <a:gd name="T19" fmla="*/ 0 60000 65536"/>
              <a:gd name="T20" fmla="*/ 0 60000 65536"/>
              <a:gd name="T21" fmla="*/ 0 w 46"/>
              <a:gd name="T22" fmla="*/ 0 h 31"/>
              <a:gd name="T23" fmla="*/ 46 w 46"/>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1">
                <a:moveTo>
                  <a:pt x="0" y="31"/>
                </a:moveTo>
                <a:lnTo>
                  <a:pt x="0" y="0"/>
                </a:lnTo>
                <a:lnTo>
                  <a:pt x="46" y="0"/>
                </a:lnTo>
                <a:lnTo>
                  <a:pt x="46" y="31"/>
                </a:lnTo>
                <a:lnTo>
                  <a:pt x="0" y="31"/>
                </a:lnTo>
                <a:close/>
              </a:path>
            </a:pathLst>
          </a:custGeom>
          <a:solidFill>
            <a:srgbClr val="000000"/>
          </a:solidFill>
          <a:ln w="0">
            <a:solidFill>
              <a:srgbClr val="000000"/>
            </a:solidFill>
            <a:round/>
            <a:headEnd/>
            <a:tailEnd/>
          </a:ln>
        </p:spPr>
        <p:txBody>
          <a:bodyPr/>
          <a:lstStyle/>
          <a:p>
            <a:endParaRPr lang="en-US"/>
          </a:p>
        </p:txBody>
      </p:sp>
      <p:sp>
        <p:nvSpPr>
          <p:cNvPr id="178594" name="Freeform 1440"/>
          <p:cNvSpPr>
            <a:spLocks noChangeAspect="1"/>
          </p:cNvSpPr>
          <p:nvPr/>
        </p:nvSpPr>
        <p:spPr bwMode="auto">
          <a:xfrm>
            <a:off x="5983288" y="2300288"/>
            <a:ext cx="14287" cy="11112"/>
          </a:xfrm>
          <a:custGeom>
            <a:avLst/>
            <a:gdLst>
              <a:gd name="T0" fmla="*/ 0 w 41"/>
              <a:gd name="T1" fmla="*/ 2147483647 h 33"/>
              <a:gd name="T2" fmla="*/ 0 w 41"/>
              <a:gd name="T3" fmla="*/ 2147483647 h 33"/>
              <a:gd name="T4" fmla="*/ 2147483647 w 41"/>
              <a:gd name="T5" fmla="*/ 0 h 33"/>
              <a:gd name="T6" fmla="*/ 2147483647 w 41"/>
              <a:gd name="T7" fmla="*/ 0 h 33"/>
              <a:gd name="T8" fmla="*/ 2147483647 w 41"/>
              <a:gd name="T9" fmla="*/ 2147483647 h 33"/>
              <a:gd name="T10" fmla="*/ 2147483647 w 41"/>
              <a:gd name="T11" fmla="*/ 2147483647 h 33"/>
              <a:gd name="T12" fmla="*/ 0 w 41"/>
              <a:gd name="T13" fmla="*/ 2147483647 h 33"/>
              <a:gd name="T14" fmla="*/ 0 60000 65536"/>
              <a:gd name="T15" fmla="*/ 0 60000 65536"/>
              <a:gd name="T16" fmla="*/ 0 60000 65536"/>
              <a:gd name="T17" fmla="*/ 0 60000 65536"/>
              <a:gd name="T18" fmla="*/ 0 60000 65536"/>
              <a:gd name="T19" fmla="*/ 0 60000 65536"/>
              <a:gd name="T20" fmla="*/ 0 60000 65536"/>
              <a:gd name="T21" fmla="*/ 0 w 41"/>
              <a:gd name="T22" fmla="*/ 0 h 33"/>
              <a:gd name="T23" fmla="*/ 41 w 41"/>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33">
                <a:moveTo>
                  <a:pt x="0" y="33"/>
                </a:moveTo>
                <a:lnTo>
                  <a:pt x="0" y="2"/>
                </a:lnTo>
                <a:lnTo>
                  <a:pt x="34" y="0"/>
                </a:lnTo>
                <a:lnTo>
                  <a:pt x="37" y="0"/>
                </a:lnTo>
                <a:lnTo>
                  <a:pt x="39" y="31"/>
                </a:lnTo>
                <a:lnTo>
                  <a:pt x="41" y="31"/>
                </a:lnTo>
                <a:lnTo>
                  <a:pt x="0" y="33"/>
                </a:lnTo>
                <a:close/>
              </a:path>
            </a:pathLst>
          </a:custGeom>
          <a:solidFill>
            <a:srgbClr val="000000"/>
          </a:solidFill>
          <a:ln w="0">
            <a:solidFill>
              <a:srgbClr val="000000"/>
            </a:solidFill>
            <a:round/>
            <a:headEnd/>
            <a:tailEnd/>
          </a:ln>
        </p:spPr>
        <p:txBody>
          <a:bodyPr/>
          <a:lstStyle/>
          <a:p>
            <a:endParaRPr lang="en-US"/>
          </a:p>
        </p:txBody>
      </p:sp>
      <p:sp>
        <p:nvSpPr>
          <p:cNvPr id="178595" name="Freeform 1441"/>
          <p:cNvSpPr>
            <a:spLocks noChangeAspect="1"/>
          </p:cNvSpPr>
          <p:nvPr/>
        </p:nvSpPr>
        <p:spPr bwMode="auto">
          <a:xfrm>
            <a:off x="5997575" y="2298700"/>
            <a:ext cx="7938" cy="12700"/>
          </a:xfrm>
          <a:custGeom>
            <a:avLst/>
            <a:gdLst>
              <a:gd name="T0" fmla="*/ 2147483647 w 25"/>
              <a:gd name="T1" fmla="*/ 2147483647 h 33"/>
              <a:gd name="T2" fmla="*/ 0 w 25"/>
              <a:gd name="T3" fmla="*/ 2147483647 h 33"/>
              <a:gd name="T4" fmla="*/ 2147483647 w 25"/>
              <a:gd name="T5" fmla="*/ 0 h 33"/>
              <a:gd name="T6" fmla="*/ 2147483647 w 25"/>
              <a:gd name="T7" fmla="*/ 2147483647 h 33"/>
              <a:gd name="T8" fmla="*/ 2147483647 w 25"/>
              <a:gd name="T9" fmla="*/ 2147483647 h 33"/>
              <a:gd name="T10" fmla="*/ 0 60000 65536"/>
              <a:gd name="T11" fmla="*/ 0 60000 65536"/>
              <a:gd name="T12" fmla="*/ 0 60000 65536"/>
              <a:gd name="T13" fmla="*/ 0 60000 65536"/>
              <a:gd name="T14" fmla="*/ 0 60000 65536"/>
              <a:gd name="T15" fmla="*/ 0 w 25"/>
              <a:gd name="T16" fmla="*/ 0 h 33"/>
              <a:gd name="T17" fmla="*/ 25 w 25"/>
              <a:gd name="T18" fmla="*/ 33 h 33"/>
            </a:gdLst>
            <a:ahLst/>
            <a:cxnLst>
              <a:cxn ang="T10">
                <a:pos x="T0" y="T1"/>
              </a:cxn>
              <a:cxn ang="T11">
                <a:pos x="T2" y="T3"/>
              </a:cxn>
              <a:cxn ang="T12">
                <a:pos x="T4" y="T5"/>
              </a:cxn>
              <a:cxn ang="T13">
                <a:pos x="T6" y="T7"/>
              </a:cxn>
              <a:cxn ang="T14">
                <a:pos x="T8" y="T9"/>
              </a:cxn>
            </a:cxnLst>
            <a:rect l="T15" t="T16" r="T17" b="T18"/>
            <a:pathLst>
              <a:path w="25" h="33">
                <a:moveTo>
                  <a:pt x="2" y="33"/>
                </a:moveTo>
                <a:lnTo>
                  <a:pt x="0" y="2"/>
                </a:lnTo>
                <a:lnTo>
                  <a:pt x="23" y="0"/>
                </a:lnTo>
                <a:lnTo>
                  <a:pt x="25" y="31"/>
                </a:lnTo>
                <a:lnTo>
                  <a:pt x="2" y="33"/>
                </a:lnTo>
                <a:close/>
              </a:path>
            </a:pathLst>
          </a:custGeom>
          <a:solidFill>
            <a:srgbClr val="000000"/>
          </a:solidFill>
          <a:ln w="0">
            <a:solidFill>
              <a:srgbClr val="000000"/>
            </a:solidFill>
            <a:round/>
            <a:headEnd/>
            <a:tailEnd/>
          </a:ln>
        </p:spPr>
        <p:txBody>
          <a:bodyPr/>
          <a:lstStyle/>
          <a:p>
            <a:endParaRPr lang="en-US"/>
          </a:p>
        </p:txBody>
      </p:sp>
      <p:sp>
        <p:nvSpPr>
          <p:cNvPr id="178596" name="Freeform 1442"/>
          <p:cNvSpPr>
            <a:spLocks noChangeAspect="1"/>
          </p:cNvSpPr>
          <p:nvPr/>
        </p:nvSpPr>
        <p:spPr bwMode="auto">
          <a:xfrm>
            <a:off x="5999163" y="2298700"/>
            <a:ext cx="6350" cy="12700"/>
          </a:xfrm>
          <a:custGeom>
            <a:avLst/>
            <a:gdLst>
              <a:gd name="T0" fmla="*/ 2147483647 w 19"/>
              <a:gd name="T1" fmla="*/ 2147483647 h 31"/>
              <a:gd name="T2" fmla="*/ 2147483647 w 19"/>
              <a:gd name="T3" fmla="*/ 2147483647 h 31"/>
              <a:gd name="T4" fmla="*/ 2147483647 w 19"/>
              <a:gd name="T5" fmla="*/ 2147483647 h 31"/>
              <a:gd name="T6" fmla="*/ 2147483647 w 19"/>
              <a:gd name="T7" fmla="*/ 2147483647 h 31"/>
              <a:gd name="T8" fmla="*/ 2147483647 w 19"/>
              <a:gd name="T9" fmla="*/ 2147483647 h 31"/>
              <a:gd name="T10" fmla="*/ 2147483647 w 19"/>
              <a:gd name="T11" fmla="*/ 2147483647 h 31"/>
              <a:gd name="T12" fmla="*/ 2147483647 w 19"/>
              <a:gd name="T13" fmla="*/ 2147483647 h 31"/>
              <a:gd name="T14" fmla="*/ 2147483647 w 19"/>
              <a:gd name="T15" fmla="*/ 2147483647 h 31"/>
              <a:gd name="T16" fmla="*/ 2147483647 w 19"/>
              <a:gd name="T17" fmla="*/ 2147483647 h 31"/>
              <a:gd name="T18" fmla="*/ 2147483647 w 19"/>
              <a:gd name="T19" fmla="*/ 2147483647 h 31"/>
              <a:gd name="T20" fmla="*/ 0 w 19"/>
              <a:gd name="T21" fmla="*/ 2147483647 h 31"/>
              <a:gd name="T22" fmla="*/ 0 w 19"/>
              <a:gd name="T23" fmla="*/ 2147483647 h 31"/>
              <a:gd name="T24" fmla="*/ 0 w 19"/>
              <a:gd name="T25" fmla="*/ 2147483647 h 31"/>
              <a:gd name="T26" fmla="*/ 2147483647 w 19"/>
              <a:gd name="T27" fmla="*/ 2147483647 h 31"/>
              <a:gd name="T28" fmla="*/ 2147483647 w 19"/>
              <a:gd name="T29" fmla="*/ 2147483647 h 31"/>
              <a:gd name="T30" fmla="*/ 2147483647 w 19"/>
              <a:gd name="T31" fmla="*/ 2147483647 h 31"/>
              <a:gd name="T32" fmla="*/ 2147483647 w 19"/>
              <a:gd name="T33" fmla="*/ 2147483647 h 31"/>
              <a:gd name="T34" fmla="*/ 2147483647 w 19"/>
              <a:gd name="T35" fmla="*/ 2147483647 h 31"/>
              <a:gd name="T36" fmla="*/ 2147483647 w 19"/>
              <a:gd name="T37" fmla="*/ 2147483647 h 31"/>
              <a:gd name="T38" fmla="*/ 2147483647 w 19"/>
              <a:gd name="T39" fmla="*/ 0 h 31"/>
              <a:gd name="T40" fmla="*/ 2147483647 w 19"/>
              <a:gd name="T41" fmla="*/ 0 h 31"/>
              <a:gd name="T42" fmla="*/ 2147483647 w 19"/>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
              <a:gd name="T67" fmla="*/ 0 h 31"/>
              <a:gd name="T68" fmla="*/ 19 w 19"/>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 h="31">
                <a:moveTo>
                  <a:pt x="19" y="31"/>
                </a:moveTo>
                <a:lnTo>
                  <a:pt x="19" y="31"/>
                </a:lnTo>
                <a:lnTo>
                  <a:pt x="15" y="31"/>
                </a:lnTo>
                <a:lnTo>
                  <a:pt x="14" y="31"/>
                </a:lnTo>
                <a:lnTo>
                  <a:pt x="11" y="30"/>
                </a:lnTo>
                <a:lnTo>
                  <a:pt x="8" y="29"/>
                </a:lnTo>
                <a:lnTo>
                  <a:pt x="6" y="28"/>
                </a:lnTo>
                <a:lnTo>
                  <a:pt x="4" y="26"/>
                </a:lnTo>
                <a:lnTo>
                  <a:pt x="2" y="24"/>
                </a:lnTo>
                <a:lnTo>
                  <a:pt x="1" y="22"/>
                </a:lnTo>
                <a:lnTo>
                  <a:pt x="0" y="19"/>
                </a:lnTo>
                <a:lnTo>
                  <a:pt x="0" y="15"/>
                </a:lnTo>
                <a:lnTo>
                  <a:pt x="0" y="14"/>
                </a:lnTo>
                <a:lnTo>
                  <a:pt x="1" y="11"/>
                </a:lnTo>
                <a:lnTo>
                  <a:pt x="2" y="8"/>
                </a:lnTo>
                <a:lnTo>
                  <a:pt x="3" y="6"/>
                </a:lnTo>
                <a:lnTo>
                  <a:pt x="5" y="4"/>
                </a:lnTo>
                <a:lnTo>
                  <a:pt x="7" y="2"/>
                </a:lnTo>
                <a:lnTo>
                  <a:pt x="9" y="1"/>
                </a:lnTo>
                <a:lnTo>
                  <a:pt x="12" y="0"/>
                </a:lnTo>
                <a:lnTo>
                  <a:pt x="19" y="31"/>
                </a:lnTo>
                <a:close/>
              </a:path>
            </a:pathLst>
          </a:custGeom>
          <a:solidFill>
            <a:srgbClr val="000000"/>
          </a:solidFill>
          <a:ln w="0">
            <a:solidFill>
              <a:srgbClr val="000000"/>
            </a:solidFill>
            <a:round/>
            <a:headEnd/>
            <a:tailEnd/>
          </a:ln>
        </p:spPr>
        <p:txBody>
          <a:bodyPr/>
          <a:lstStyle/>
          <a:p>
            <a:endParaRPr lang="en-US"/>
          </a:p>
        </p:txBody>
      </p:sp>
      <p:sp>
        <p:nvSpPr>
          <p:cNvPr id="178597" name="Freeform 1443"/>
          <p:cNvSpPr>
            <a:spLocks noChangeAspect="1"/>
          </p:cNvSpPr>
          <p:nvPr/>
        </p:nvSpPr>
        <p:spPr bwMode="auto">
          <a:xfrm>
            <a:off x="5983288" y="2259013"/>
            <a:ext cx="4762" cy="12700"/>
          </a:xfrm>
          <a:custGeom>
            <a:avLst/>
            <a:gdLst>
              <a:gd name="T0" fmla="*/ 0 w 4"/>
              <a:gd name="T1" fmla="*/ 2147483647 h 31"/>
              <a:gd name="T2" fmla="*/ 2147483647 w 4"/>
              <a:gd name="T3" fmla="*/ 0 h 31"/>
              <a:gd name="T4" fmla="*/ 0 w 4"/>
              <a:gd name="T5" fmla="*/ 2147483647 h 31"/>
              <a:gd name="T6" fmla="*/ 0 60000 65536"/>
              <a:gd name="T7" fmla="*/ 0 60000 65536"/>
              <a:gd name="T8" fmla="*/ 0 60000 65536"/>
              <a:gd name="T9" fmla="*/ 0 w 4"/>
              <a:gd name="T10" fmla="*/ 0 h 31"/>
              <a:gd name="T11" fmla="*/ 4 w 4"/>
              <a:gd name="T12" fmla="*/ 31 h 31"/>
            </a:gdLst>
            <a:ahLst/>
            <a:cxnLst>
              <a:cxn ang="T6">
                <a:pos x="T0" y="T1"/>
              </a:cxn>
              <a:cxn ang="T7">
                <a:pos x="T2" y="T3"/>
              </a:cxn>
              <a:cxn ang="T8">
                <a:pos x="T4" y="T5"/>
              </a:cxn>
            </a:cxnLst>
            <a:rect l="T9" t="T10" r="T11" b="T12"/>
            <a:pathLst>
              <a:path w="4" h="31">
                <a:moveTo>
                  <a:pt x="0" y="31"/>
                </a:moveTo>
                <a:lnTo>
                  <a:pt x="4" y="0"/>
                </a:lnTo>
                <a:lnTo>
                  <a:pt x="0" y="31"/>
                </a:lnTo>
                <a:close/>
              </a:path>
            </a:pathLst>
          </a:custGeom>
          <a:solidFill>
            <a:srgbClr val="000000"/>
          </a:solidFill>
          <a:ln w="0">
            <a:solidFill>
              <a:srgbClr val="000000"/>
            </a:solidFill>
            <a:round/>
            <a:headEnd/>
            <a:tailEnd/>
          </a:ln>
        </p:spPr>
        <p:txBody>
          <a:bodyPr/>
          <a:lstStyle/>
          <a:p>
            <a:endParaRPr lang="en-US"/>
          </a:p>
        </p:txBody>
      </p:sp>
      <p:sp>
        <p:nvSpPr>
          <p:cNvPr id="178598" name="Freeform 1444"/>
          <p:cNvSpPr>
            <a:spLocks noChangeAspect="1"/>
          </p:cNvSpPr>
          <p:nvPr/>
        </p:nvSpPr>
        <p:spPr bwMode="auto">
          <a:xfrm>
            <a:off x="6003925" y="2297113"/>
            <a:ext cx="20638" cy="14287"/>
          </a:xfrm>
          <a:custGeom>
            <a:avLst/>
            <a:gdLst>
              <a:gd name="T0" fmla="*/ 2147483647 w 55"/>
              <a:gd name="T1" fmla="*/ 2147483647 h 41"/>
              <a:gd name="T2" fmla="*/ 0 w 55"/>
              <a:gd name="T3" fmla="*/ 2147483647 h 41"/>
              <a:gd name="T4" fmla="*/ 2147483647 w 55"/>
              <a:gd name="T5" fmla="*/ 0 h 41"/>
              <a:gd name="T6" fmla="*/ 2147483647 w 55"/>
              <a:gd name="T7" fmla="*/ 2147483647 h 41"/>
              <a:gd name="T8" fmla="*/ 2147483647 w 55"/>
              <a:gd name="T9" fmla="*/ 2147483647 h 41"/>
              <a:gd name="T10" fmla="*/ 2147483647 w 55"/>
              <a:gd name="T11" fmla="*/ 2147483647 h 41"/>
              <a:gd name="T12" fmla="*/ 2147483647 w 55"/>
              <a:gd name="T13" fmla="*/ 2147483647 h 41"/>
              <a:gd name="T14" fmla="*/ 0 60000 65536"/>
              <a:gd name="T15" fmla="*/ 0 60000 65536"/>
              <a:gd name="T16" fmla="*/ 0 60000 65536"/>
              <a:gd name="T17" fmla="*/ 0 60000 65536"/>
              <a:gd name="T18" fmla="*/ 0 60000 65536"/>
              <a:gd name="T19" fmla="*/ 0 60000 65536"/>
              <a:gd name="T20" fmla="*/ 0 60000 65536"/>
              <a:gd name="T21" fmla="*/ 0 w 55"/>
              <a:gd name="T22" fmla="*/ 0 h 41"/>
              <a:gd name="T23" fmla="*/ 55 w 55"/>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41">
                <a:moveTo>
                  <a:pt x="7" y="41"/>
                </a:moveTo>
                <a:lnTo>
                  <a:pt x="0" y="10"/>
                </a:lnTo>
                <a:lnTo>
                  <a:pt x="48" y="0"/>
                </a:lnTo>
                <a:lnTo>
                  <a:pt x="43" y="2"/>
                </a:lnTo>
                <a:lnTo>
                  <a:pt x="55" y="29"/>
                </a:lnTo>
                <a:lnTo>
                  <a:pt x="50" y="31"/>
                </a:lnTo>
                <a:lnTo>
                  <a:pt x="7" y="41"/>
                </a:lnTo>
                <a:close/>
              </a:path>
            </a:pathLst>
          </a:custGeom>
          <a:solidFill>
            <a:srgbClr val="000000"/>
          </a:solidFill>
          <a:ln w="0">
            <a:solidFill>
              <a:srgbClr val="000000"/>
            </a:solidFill>
            <a:round/>
            <a:headEnd/>
            <a:tailEnd/>
          </a:ln>
        </p:spPr>
        <p:txBody>
          <a:bodyPr/>
          <a:lstStyle/>
          <a:p>
            <a:endParaRPr lang="en-US"/>
          </a:p>
        </p:txBody>
      </p:sp>
      <p:sp>
        <p:nvSpPr>
          <p:cNvPr id="178599" name="Freeform 1445"/>
          <p:cNvSpPr>
            <a:spLocks noChangeAspect="1"/>
          </p:cNvSpPr>
          <p:nvPr/>
        </p:nvSpPr>
        <p:spPr bwMode="auto">
          <a:xfrm>
            <a:off x="6016625" y="2293938"/>
            <a:ext cx="20638" cy="12700"/>
          </a:xfrm>
          <a:custGeom>
            <a:avLst/>
            <a:gdLst>
              <a:gd name="T0" fmla="*/ 2147483647 w 49"/>
              <a:gd name="T1" fmla="*/ 2147483647 h 39"/>
              <a:gd name="T2" fmla="*/ 0 w 49"/>
              <a:gd name="T3" fmla="*/ 2147483647 h 39"/>
              <a:gd name="T4" fmla="*/ 2147483647 w 49"/>
              <a:gd name="T5" fmla="*/ 0 h 39"/>
              <a:gd name="T6" fmla="*/ 2147483647 w 49"/>
              <a:gd name="T7" fmla="*/ 2147483647 h 39"/>
              <a:gd name="T8" fmla="*/ 2147483647 w 49"/>
              <a:gd name="T9" fmla="*/ 2147483647 h 39"/>
              <a:gd name="T10" fmla="*/ 2147483647 w 49"/>
              <a:gd name="T11" fmla="*/ 2147483647 h 39"/>
              <a:gd name="T12" fmla="*/ 2147483647 w 49"/>
              <a:gd name="T13" fmla="*/ 2147483647 h 39"/>
              <a:gd name="T14" fmla="*/ 0 60000 65536"/>
              <a:gd name="T15" fmla="*/ 0 60000 65536"/>
              <a:gd name="T16" fmla="*/ 0 60000 65536"/>
              <a:gd name="T17" fmla="*/ 0 60000 65536"/>
              <a:gd name="T18" fmla="*/ 0 60000 65536"/>
              <a:gd name="T19" fmla="*/ 0 60000 65536"/>
              <a:gd name="T20" fmla="*/ 0 60000 65536"/>
              <a:gd name="T21" fmla="*/ 0 w 49"/>
              <a:gd name="T22" fmla="*/ 0 h 39"/>
              <a:gd name="T23" fmla="*/ 49 w 4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9">
                <a:moveTo>
                  <a:pt x="12" y="39"/>
                </a:moveTo>
                <a:lnTo>
                  <a:pt x="0" y="12"/>
                </a:lnTo>
                <a:lnTo>
                  <a:pt x="23" y="0"/>
                </a:lnTo>
                <a:lnTo>
                  <a:pt x="22" y="2"/>
                </a:lnTo>
                <a:lnTo>
                  <a:pt x="49" y="19"/>
                </a:lnTo>
                <a:lnTo>
                  <a:pt x="48" y="21"/>
                </a:lnTo>
                <a:lnTo>
                  <a:pt x="12" y="39"/>
                </a:lnTo>
                <a:close/>
              </a:path>
            </a:pathLst>
          </a:custGeom>
          <a:solidFill>
            <a:srgbClr val="000000"/>
          </a:solidFill>
          <a:ln w="0">
            <a:solidFill>
              <a:srgbClr val="000000"/>
            </a:solidFill>
            <a:round/>
            <a:headEnd/>
            <a:tailEnd/>
          </a:ln>
        </p:spPr>
        <p:txBody>
          <a:bodyPr/>
          <a:lstStyle/>
          <a:p>
            <a:endParaRPr lang="en-US"/>
          </a:p>
        </p:txBody>
      </p:sp>
      <p:sp>
        <p:nvSpPr>
          <p:cNvPr id="178600" name="Freeform 1446"/>
          <p:cNvSpPr>
            <a:spLocks noChangeAspect="1"/>
          </p:cNvSpPr>
          <p:nvPr/>
        </p:nvSpPr>
        <p:spPr bwMode="auto">
          <a:xfrm>
            <a:off x="6026150" y="2287588"/>
            <a:ext cx="14288" cy="11112"/>
          </a:xfrm>
          <a:custGeom>
            <a:avLst/>
            <a:gdLst>
              <a:gd name="T0" fmla="*/ 2147483647 w 41"/>
              <a:gd name="T1" fmla="*/ 2147483647 h 29"/>
              <a:gd name="T2" fmla="*/ 0 w 41"/>
              <a:gd name="T3" fmla="*/ 2147483647 h 29"/>
              <a:gd name="T4" fmla="*/ 2147483647 w 41"/>
              <a:gd name="T5" fmla="*/ 0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0 60000 65536"/>
              <a:gd name="T15" fmla="*/ 0 60000 65536"/>
              <a:gd name="T16" fmla="*/ 0 60000 65536"/>
              <a:gd name="T17" fmla="*/ 0 60000 65536"/>
              <a:gd name="T18" fmla="*/ 0 60000 65536"/>
              <a:gd name="T19" fmla="*/ 0 60000 65536"/>
              <a:gd name="T20" fmla="*/ 0 60000 65536"/>
              <a:gd name="T21" fmla="*/ 0 w 41"/>
              <a:gd name="T22" fmla="*/ 0 h 29"/>
              <a:gd name="T23" fmla="*/ 41 w 41"/>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29">
                <a:moveTo>
                  <a:pt x="27" y="29"/>
                </a:moveTo>
                <a:lnTo>
                  <a:pt x="0" y="12"/>
                </a:lnTo>
                <a:lnTo>
                  <a:pt x="8" y="0"/>
                </a:lnTo>
                <a:lnTo>
                  <a:pt x="9" y="5"/>
                </a:lnTo>
                <a:lnTo>
                  <a:pt x="40" y="1"/>
                </a:lnTo>
                <a:lnTo>
                  <a:pt x="41" y="6"/>
                </a:lnTo>
                <a:lnTo>
                  <a:pt x="27" y="29"/>
                </a:lnTo>
                <a:close/>
              </a:path>
            </a:pathLst>
          </a:custGeom>
          <a:solidFill>
            <a:srgbClr val="000000"/>
          </a:solidFill>
          <a:ln w="0">
            <a:solidFill>
              <a:srgbClr val="000000"/>
            </a:solidFill>
            <a:round/>
            <a:headEnd/>
            <a:tailEnd/>
          </a:ln>
        </p:spPr>
        <p:txBody>
          <a:bodyPr/>
          <a:lstStyle/>
          <a:p>
            <a:endParaRPr lang="en-US"/>
          </a:p>
        </p:txBody>
      </p:sp>
      <p:sp>
        <p:nvSpPr>
          <p:cNvPr id="178601" name="Freeform 1447"/>
          <p:cNvSpPr>
            <a:spLocks noChangeAspect="1"/>
          </p:cNvSpPr>
          <p:nvPr/>
        </p:nvSpPr>
        <p:spPr bwMode="auto">
          <a:xfrm>
            <a:off x="6029325" y="2279650"/>
            <a:ext cx="11113" cy="11113"/>
          </a:xfrm>
          <a:custGeom>
            <a:avLst/>
            <a:gdLst>
              <a:gd name="T0" fmla="*/ 2147483647 w 33"/>
              <a:gd name="T1" fmla="*/ 2147483647 h 30"/>
              <a:gd name="T2" fmla="*/ 2147483647 w 33"/>
              <a:gd name="T3" fmla="*/ 2147483647 h 30"/>
              <a:gd name="T4" fmla="*/ 0 w 33"/>
              <a:gd name="T5" fmla="*/ 2147483647 h 30"/>
              <a:gd name="T6" fmla="*/ 2147483647 w 33"/>
              <a:gd name="T7" fmla="*/ 2147483647 h 30"/>
              <a:gd name="T8" fmla="*/ 2147483647 w 33"/>
              <a:gd name="T9" fmla="*/ 0 h 30"/>
              <a:gd name="T10" fmla="*/ 2147483647 w 33"/>
              <a:gd name="T11" fmla="*/ 2147483647 h 30"/>
              <a:gd name="T12" fmla="*/ 2147483647 w 33"/>
              <a:gd name="T13" fmla="*/ 2147483647 h 30"/>
              <a:gd name="T14" fmla="*/ 0 60000 65536"/>
              <a:gd name="T15" fmla="*/ 0 60000 65536"/>
              <a:gd name="T16" fmla="*/ 0 60000 65536"/>
              <a:gd name="T17" fmla="*/ 0 60000 65536"/>
              <a:gd name="T18" fmla="*/ 0 60000 65536"/>
              <a:gd name="T19" fmla="*/ 0 60000 65536"/>
              <a:gd name="T20" fmla="*/ 0 60000 65536"/>
              <a:gd name="T21" fmla="*/ 0 w 33"/>
              <a:gd name="T22" fmla="*/ 0 h 30"/>
              <a:gd name="T23" fmla="*/ 33 w 33"/>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0">
                <a:moveTo>
                  <a:pt x="33" y="26"/>
                </a:moveTo>
                <a:lnTo>
                  <a:pt x="2" y="30"/>
                </a:lnTo>
                <a:lnTo>
                  <a:pt x="0" y="17"/>
                </a:lnTo>
                <a:lnTo>
                  <a:pt x="4" y="21"/>
                </a:lnTo>
                <a:lnTo>
                  <a:pt x="25" y="0"/>
                </a:lnTo>
                <a:lnTo>
                  <a:pt x="29" y="4"/>
                </a:lnTo>
                <a:lnTo>
                  <a:pt x="33" y="26"/>
                </a:lnTo>
                <a:close/>
              </a:path>
            </a:pathLst>
          </a:custGeom>
          <a:solidFill>
            <a:srgbClr val="000000"/>
          </a:solidFill>
          <a:ln w="0">
            <a:solidFill>
              <a:srgbClr val="000000"/>
            </a:solidFill>
            <a:round/>
            <a:headEnd/>
            <a:tailEnd/>
          </a:ln>
        </p:spPr>
        <p:txBody>
          <a:bodyPr/>
          <a:lstStyle/>
          <a:p>
            <a:endParaRPr lang="en-US"/>
          </a:p>
        </p:txBody>
      </p:sp>
      <p:sp>
        <p:nvSpPr>
          <p:cNvPr id="178602" name="Freeform 1448"/>
          <p:cNvSpPr>
            <a:spLocks noChangeAspect="1"/>
          </p:cNvSpPr>
          <p:nvPr/>
        </p:nvSpPr>
        <p:spPr bwMode="auto">
          <a:xfrm>
            <a:off x="6024563" y="2274888"/>
            <a:ext cx="12700" cy="12700"/>
          </a:xfrm>
          <a:custGeom>
            <a:avLst/>
            <a:gdLst>
              <a:gd name="T0" fmla="*/ 2147483647 w 36"/>
              <a:gd name="T1" fmla="*/ 2147483647 h 43"/>
              <a:gd name="T2" fmla="*/ 2147483647 w 36"/>
              <a:gd name="T3" fmla="*/ 2147483647 h 43"/>
              <a:gd name="T4" fmla="*/ 0 w 36"/>
              <a:gd name="T5" fmla="*/ 2147483647 h 43"/>
              <a:gd name="T6" fmla="*/ 0 w 36"/>
              <a:gd name="T7" fmla="*/ 2147483647 h 43"/>
              <a:gd name="T8" fmla="*/ 2147483647 w 36"/>
              <a:gd name="T9" fmla="*/ 0 h 43"/>
              <a:gd name="T10" fmla="*/ 2147483647 w 36"/>
              <a:gd name="T11" fmla="*/ 0 h 43"/>
              <a:gd name="T12" fmla="*/ 2147483647 w 36"/>
              <a:gd name="T13" fmla="*/ 2147483647 h 43"/>
              <a:gd name="T14" fmla="*/ 0 60000 65536"/>
              <a:gd name="T15" fmla="*/ 0 60000 65536"/>
              <a:gd name="T16" fmla="*/ 0 60000 65536"/>
              <a:gd name="T17" fmla="*/ 0 60000 65536"/>
              <a:gd name="T18" fmla="*/ 0 60000 65536"/>
              <a:gd name="T19" fmla="*/ 0 60000 65536"/>
              <a:gd name="T20" fmla="*/ 0 60000 65536"/>
              <a:gd name="T21" fmla="*/ 0 w 36"/>
              <a:gd name="T22" fmla="*/ 0 h 43"/>
              <a:gd name="T23" fmla="*/ 36 w 36"/>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43">
                <a:moveTo>
                  <a:pt x="36" y="22"/>
                </a:moveTo>
                <a:lnTo>
                  <a:pt x="15" y="43"/>
                </a:lnTo>
                <a:lnTo>
                  <a:pt x="0" y="27"/>
                </a:lnTo>
                <a:lnTo>
                  <a:pt x="14" y="0"/>
                </a:lnTo>
                <a:lnTo>
                  <a:pt x="36" y="22"/>
                </a:lnTo>
                <a:close/>
              </a:path>
            </a:pathLst>
          </a:custGeom>
          <a:solidFill>
            <a:srgbClr val="000000"/>
          </a:solidFill>
          <a:ln w="0">
            <a:solidFill>
              <a:srgbClr val="000000"/>
            </a:solidFill>
            <a:round/>
            <a:headEnd/>
            <a:tailEnd/>
          </a:ln>
        </p:spPr>
        <p:txBody>
          <a:bodyPr/>
          <a:lstStyle/>
          <a:p>
            <a:endParaRPr lang="en-US"/>
          </a:p>
        </p:txBody>
      </p:sp>
      <p:sp>
        <p:nvSpPr>
          <p:cNvPr id="178603" name="Freeform 1449"/>
          <p:cNvSpPr>
            <a:spLocks noChangeAspect="1"/>
          </p:cNvSpPr>
          <p:nvPr/>
        </p:nvSpPr>
        <p:spPr bwMode="auto">
          <a:xfrm>
            <a:off x="6013450" y="2268538"/>
            <a:ext cx="17463" cy="12700"/>
          </a:xfrm>
          <a:custGeom>
            <a:avLst/>
            <a:gdLst>
              <a:gd name="T0" fmla="*/ 2147483647 w 45"/>
              <a:gd name="T1" fmla="*/ 2147483647 h 44"/>
              <a:gd name="T2" fmla="*/ 2147483647 w 45"/>
              <a:gd name="T3" fmla="*/ 2147483647 h 44"/>
              <a:gd name="T4" fmla="*/ 0 w 45"/>
              <a:gd name="T5" fmla="*/ 2147483647 h 44"/>
              <a:gd name="T6" fmla="*/ 2147483647 w 45"/>
              <a:gd name="T7" fmla="*/ 2147483647 h 44"/>
              <a:gd name="T8" fmla="*/ 2147483647 w 45"/>
              <a:gd name="T9" fmla="*/ 0 h 44"/>
              <a:gd name="T10" fmla="*/ 2147483647 w 45"/>
              <a:gd name="T11" fmla="*/ 2147483647 h 44"/>
              <a:gd name="T12" fmla="*/ 2147483647 w 45"/>
              <a:gd name="T13" fmla="*/ 2147483647 h 44"/>
              <a:gd name="T14" fmla="*/ 0 60000 65536"/>
              <a:gd name="T15" fmla="*/ 0 60000 65536"/>
              <a:gd name="T16" fmla="*/ 0 60000 65536"/>
              <a:gd name="T17" fmla="*/ 0 60000 65536"/>
              <a:gd name="T18" fmla="*/ 0 60000 65536"/>
              <a:gd name="T19" fmla="*/ 0 60000 65536"/>
              <a:gd name="T20" fmla="*/ 0 60000 65536"/>
              <a:gd name="T21" fmla="*/ 0 w 45"/>
              <a:gd name="T22" fmla="*/ 0 h 44"/>
              <a:gd name="T23" fmla="*/ 45 w 45"/>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44">
                <a:moveTo>
                  <a:pt x="45" y="17"/>
                </a:moveTo>
                <a:lnTo>
                  <a:pt x="31" y="44"/>
                </a:lnTo>
                <a:lnTo>
                  <a:pt x="0" y="29"/>
                </a:lnTo>
                <a:lnTo>
                  <a:pt x="4" y="30"/>
                </a:lnTo>
                <a:lnTo>
                  <a:pt x="12" y="0"/>
                </a:lnTo>
                <a:lnTo>
                  <a:pt x="15" y="2"/>
                </a:lnTo>
                <a:lnTo>
                  <a:pt x="45" y="17"/>
                </a:lnTo>
                <a:close/>
              </a:path>
            </a:pathLst>
          </a:custGeom>
          <a:solidFill>
            <a:srgbClr val="000000"/>
          </a:solidFill>
          <a:ln w="0">
            <a:solidFill>
              <a:srgbClr val="000000"/>
            </a:solidFill>
            <a:round/>
            <a:headEnd/>
            <a:tailEnd/>
          </a:ln>
        </p:spPr>
        <p:txBody>
          <a:bodyPr/>
          <a:lstStyle/>
          <a:p>
            <a:endParaRPr lang="en-US"/>
          </a:p>
        </p:txBody>
      </p:sp>
      <p:sp>
        <p:nvSpPr>
          <p:cNvPr id="178604" name="Freeform 1450"/>
          <p:cNvSpPr>
            <a:spLocks noChangeAspect="1"/>
          </p:cNvSpPr>
          <p:nvPr/>
        </p:nvSpPr>
        <p:spPr bwMode="auto">
          <a:xfrm>
            <a:off x="6000750" y="2262188"/>
            <a:ext cx="15875" cy="15875"/>
          </a:xfrm>
          <a:custGeom>
            <a:avLst/>
            <a:gdLst>
              <a:gd name="T0" fmla="*/ 2147483647 w 48"/>
              <a:gd name="T1" fmla="*/ 2147483647 h 43"/>
              <a:gd name="T2" fmla="*/ 2147483647 w 48"/>
              <a:gd name="T3" fmla="*/ 2147483647 h 43"/>
              <a:gd name="T4" fmla="*/ 2147483647 w 48"/>
              <a:gd name="T5" fmla="*/ 2147483647 h 43"/>
              <a:gd name="T6" fmla="*/ 0 w 48"/>
              <a:gd name="T7" fmla="*/ 2147483647 h 43"/>
              <a:gd name="T8" fmla="*/ 2147483647 w 48"/>
              <a:gd name="T9" fmla="*/ 0 h 43"/>
              <a:gd name="T10" fmla="*/ 2147483647 w 48"/>
              <a:gd name="T11" fmla="*/ 0 h 43"/>
              <a:gd name="T12" fmla="*/ 2147483647 w 48"/>
              <a:gd name="T13" fmla="*/ 2147483647 h 43"/>
              <a:gd name="T14" fmla="*/ 0 60000 65536"/>
              <a:gd name="T15" fmla="*/ 0 60000 65536"/>
              <a:gd name="T16" fmla="*/ 0 60000 65536"/>
              <a:gd name="T17" fmla="*/ 0 60000 65536"/>
              <a:gd name="T18" fmla="*/ 0 60000 65536"/>
              <a:gd name="T19" fmla="*/ 0 60000 65536"/>
              <a:gd name="T20" fmla="*/ 0 60000 65536"/>
              <a:gd name="T21" fmla="*/ 0 w 48"/>
              <a:gd name="T22" fmla="*/ 0 h 43"/>
              <a:gd name="T23" fmla="*/ 48 w 48"/>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3">
                <a:moveTo>
                  <a:pt x="48" y="13"/>
                </a:moveTo>
                <a:lnTo>
                  <a:pt x="40" y="43"/>
                </a:lnTo>
                <a:lnTo>
                  <a:pt x="3" y="31"/>
                </a:lnTo>
                <a:lnTo>
                  <a:pt x="0" y="31"/>
                </a:lnTo>
                <a:lnTo>
                  <a:pt x="4" y="0"/>
                </a:lnTo>
                <a:lnTo>
                  <a:pt x="1" y="0"/>
                </a:lnTo>
                <a:lnTo>
                  <a:pt x="48" y="13"/>
                </a:lnTo>
                <a:close/>
              </a:path>
            </a:pathLst>
          </a:custGeom>
          <a:solidFill>
            <a:srgbClr val="000000"/>
          </a:solidFill>
          <a:ln w="0">
            <a:solidFill>
              <a:srgbClr val="000000"/>
            </a:solidFill>
            <a:round/>
            <a:headEnd/>
            <a:tailEnd/>
          </a:ln>
        </p:spPr>
        <p:txBody>
          <a:bodyPr/>
          <a:lstStyle/>
          <a:p>
            <a:endParaRPr lang="en-US"/>
          </a:p>
        </p:txBody>
      </p:sp>
      <p:sp>
        <p:nvSpPr>
          <p:cNvPr id="178605" name="Freeform 1451"/>
          <p:cNvSpPr>
            <a:spLocks noChangeAspect="1"/>
          </p:cNvSpPr>
          <p:nvPr/>
        </p:nvSpPr>
        <p:spPr bwMode="auto">
          <a:xfrm>
            <a:off x="5983288" y="2259013"/>
            <a:ext cx="20637" cy="15875"/>
          </a:xfrm>
          <a:custGeom>
            <a:avLst/>
            <a:gdLst>
              <a:gd name="T0" fmla="*/ 2147483647 w 55"/>
              <a:gd name="T1" fmla="*/ 2147483647 h 38"/>
              <a:gd name="T2" fmla="*/ 2147483647 w 55"/>
              <a:gd name="T3" fmla="*/ 2147483647 h 38"/>
              <a:gd name="T4" fmla="*/ 0 w 55"/>
              <a:gd name="T5" fmla="*/ 2147483647 h 38"/>
              <a:gd name="T6" fmla="*/ 2147483647 w 55"/>
              <a:gd name="T7" fmla="*/ 0 h 38"/>
              <a:gd name="T8" fmla="*/ 2147483647 w 55"/>
              <a:gd name="T9" fmla="*/ 2147483647 h 38"/>
              <a:gd name="T10" fmla="*/ 0 60000 65536"/>
              <a:gd name="T11" fmla="*/ 0 60000 65536"/>
              <a:gd name="T12" fmla="*/ 0 60000 65536"/>
              <a:gd name="T13" fmla="*/ 0 60000 65536"/>
              <a:gd name="T14" fmla="*/ 0 60000 65536"/>
              <a:gd name="T15" fmla="*/ 0 w 55"/>
              <a:gd name="T16" fmla="*/ 0 h 38"/>
              <a:gd name="T17" fmla="*/ 55 w 55"/>
              <a:gd name="T18" fmla="*/ 38 h 38"/>
            </a:gdLst>
            <a:ahLst/>
            <a:cxnLst>
              <a:cxn ang="T10">
                <a:pos x="T0" y="T1"/>
              </a:cxn>
              <a:cxn ang="T11">
                <a:pos x="T2" y="T3"/>
              </a:cxn>
              <a:cxn ang="T12">
                <a:pos x="T4" y="T5"/>
              </a:cxn>
              <a:cxn ang="T13">
                <a:pos x="T6" y="T7"/>
              </a:cxn>
              <a:cxn ang="T14">
                <a:pos x="T8" y="T9"/>
              </a:cxn>
            </a:cxnLst>
            <a:rect l="T15" t="T16" r="T17" b="T18"/>
            <a:pathLst>
              <a:path w="55" h="38">
                <a:moveTo>
                  <a:pt x="55" y="7"/>
                </a:moveTo>
                <a:lnTo>
                  <a:pt x="51" y="38"/>
                </a:lnTo>
                <a:lnTo>
                  <a:pt x="0" y="31"/>
                </a:lnTo>
                <a:lnTo>
                  <a:pt x="4" y="0"/>
                </a:lnTo>
                <a:lnTo>
                  <a:pt x="55" y="7"/>
                </a:lnTo>
                <a:close/>
              </a:path>
            </a:pathLst>
          </a:custGeom>
          <a:solidFill>
            <a:srgbClr val="000000"/>
          </a:solidFill>
          <a:ln w="0">
            <a:solidFill>
              <a:srgbClr val="000000"/>
            </a:solidFill>
            <a:round/>
            <a:headEnd/>
            <a:tailEnd/>
          </a:ln>
        </p:spPr>
        <p:txBody>
          <a:bodyPr/>
          <a:lstStyle/>
          <a:p>
            <a:endParaRPr lang="en-US"/>
          </a:p>
        </p:txBody>
      </p:sp>
      <p:sp>
        <p:nvSpPr>
          <p:cNvPr id="178606" name="Freeform 1452"/>
          <p:cNvSpPr>
            <a:spLocks noChangeAspect="1"/>
          </p:cNvSpPr>
          <p:nvPr/>
        </p:nvSpPr>
        <p:spPr bwMode="auto">
          <a:xfrm>
            <a:off x="5795963" y="1841500"/>
            <a:ext cx="339725" cy="428625"/>
          </a:xfrm>
          <a:custGeom>
            <a:avLst/>
            <a:gdLst>
              <a:gd name="T0" fmla="*/ 2147483647 w 988"/>
              <a:gd name="T1" fmla="*/ 2147483647 h 1243"/>
              <a:gd name="T2" fmla="*/ 2147483647 w 988"/>
              <a:gd name="T3" fmla="*/ 2147483647 h 1243"/>
              <a:gd name="T4" fmla="*/ 2147483647 w 988"/>
              <a:gd name="T5" fmla="*/ 2147483647 h 1243"/>
              <a:gd name="T6" fmla="*/ 2147483647 w 988"/>
              <a:gd name="T7" fmla="*/ 2147483647 h 1243"/>
              <a:gd name="T8" fmla="*/ 2147483647 w 988"/>
              <a:gd name="T9" fmla="*/ 2147483647 h 1243"/>
              <a:gd name="T10" fmla="*/ 2147483647 w 988"/>
              <a:gd name="T11" fmla="*/ 2147483647 h 1243"/>
              <a:gd name="T12" fmla="*/ 2147483647 w 988"/>
              <a:gd name="T13" fmla="*/ 2147483647 h 1243"/>
              <a:gd name="T14" fmla="*/ 2147483647 w 988"/>
              <a:gd name="T15" fmla="*/ 2147483647 h 1243"/>
              <a:gd name="T16" fmla="*/ 2147483647 w 988"/>
              <a:gd name="T17" fmla="*/ 2147483647 h 1243"/>
              <a:gd name="T18" fmla="*/ 2147483647 w 988"/>
              <a:gd name="T19" fmla="*/ 2147483647 h 1243"/>
              <a:gd name="T20" fmla="*/ 2147483647 w 988"/>
              <a:gd name="T21" fmla="*/ 2147483647 h 1243"/>
              <a:gd name="T22" fmla="*/ 2147483647 w 988"/>
              <a:gd name="T23" fmla="*/ 2147483647 h 1243"/>
              <a:gd name="T24" fmla="*/ 2147483647 w 988"/>
              <a:gd name="T25" fmla="*/ 2147483647 h 1243"/>
              <a:gd name="T26" fmla="*/ 2147483647 w 988"/>
              <a:gd name="T27" fmla="*/ 2147483647 h 1243"/>
              <a:gd name="T28" fmla="*/ 2147483647 w 988"/>
              <a:gd name="T29" fmla="*/ 2147483647 h 1243"/>
              <a:gd name="T30" fmla="*/ 2147483647 w 988"/>
              <a:gd name="T31" fmla="*/ 2147483647 h 1243"/>
              <a:gd name="T32" fmla="*/ 2147483647 w 988"/>
              <a:gd name="T33" fmla="*/ 2147483647 h 1243"/>
              <a:gd name="T34" fmla="*/ 0 w 988"/>
              <a:gd name="T35" fmla="*/ 2147483647 h 1243"/>
              <a:gd name="T36" fmla="*/ 2147483647 w 988"/>
              <a:gd name="T37" fmla="*/ 2147483647 h 1243"/>
              <a:gd name="T38" fmla="*/ 2147483647 w 988"/>
              <a:gd name="T39" fmla="*/ 2147483647 h 1243"/>
              <a:gd name="T40" fmla="*/ 2147483647 w 988"/>
              <a:gd name="T41" fmla="*/ 2147483647 h 1243"/>
              <a:gd name="T42" fmla="*/ 2147483647 w 988"/>
              <a:gd name="T43" fmla="*/ 2147483647 h 1243"/>
              <a:gd name="T44" fmla="*/ 2147483647 w 988"/>
              <a:gd name="T45" fmla="*/ 2147483647 h 1243"/>
              <a:gd name="T46" fmla="*/ 2147483647 w 988"/>
              <a:gd name="T47" fmla="*/ 2147483647 h 1243"/>
              <a:gd name="T48" fmla="*/ 2147483647 w 988"/>
              <a:gd name="T49" fmla="*/ 2147483647 h 1243"/>
              <a:gd name="T50" fmla="*/ 2147483647 w 988"/>
              <a:gd name="T51" fmla="*/ 2147483647 h 1243"/>
              <a:gd name="T52" fmla="*/ 2147483647 w 988"/>
              <a:gd name="T53" fmla="*/ 2147483647 h 1243"/>
              <a:gd name="T54" fmla="*/ 2147483647 w 988"/>
              <a:gd name="T55" fmla="*/ 2147483647 h 1243"/>
              <a:gd name="T56" fmla="*/ 2147483647 w 988"/>
              <a:gd name="T57" fmla="*/ 2147483647 h 1243"/>
              <a:gd name="T58" fmla="*/ 2147483647 w 988"/>
              <a:gd name="T59" fmla="*/ 2147483647 h 1243"/>
              <a:gd name="T60" fmla="*/ 2147483647 w 988"/>
              <a:gd name="T61" fmla="*/ 0 h 1243"/>
              <a:gd name="T62" fmla="*/ 2147483647 w 988"/>
              <a:gd name="T63" fmla="*/ 2147483647 h 1243"/>
              <a:gd name="T64" fmla="*/ 2147483647 w 988"/>
              <a:gd name="T65" fmla="*/ 2147483647 h 1243"/>
              <a:gd name="T66" fmla="*/ 2147483647 w 988"/>
              <a:gd name="T67" fmla="*/ 2147483647 h 1243"/>
              <a:gd name="T68" fmla="*/ 2147483647 w 988"/>
              <a:gd name="T69" fmla="*/ 2147483647 h 1243"/>
              <a:gd name="T70" fmla="*/ 2147483647 w 988"/>
              <a:gd name="T71" fmla="*/ 2147483647 h 1243"/>
              <a:gd name="T72" fmla="*/ 2147483647 w 988"/>
              <a:gd name="T73" fmla="*/ 2147483647 h 1243"/>
              <a:gd name="T74" fmla="*/ 2147483647 w 988"/>
              <a:gd name="T75" fmla="*/ 2147483647 h 1243"/>
              <a:gd name="T76" fmla="*/ 2147483647 w 988"/>
              <a:gd name="T77" fmla="*/ 2147483647 h 1243"/>
              <a:gd name="T78" fmla="*/ 2147483647 w 988"/>
              <a:gd name="T79" fmla="*/ 2147483647 h 1243"/>
              <a:gd name="T80" fmla="*/ 2147483647 w 988"/>
              <a:gd name="T81" fmla="*/ 2147483647 h 1243"/>
              <a:gd name="T82" fmla="*/ 2147483647 w 988"/>
              <a:gd name="T83" fmla="*/ 2147483647 h 1243"/>
              <a:gd name="T84" fmla="*/ 2147483647 w 988"/>
              <a:gd name="T85" fmla="*/ 2147483647 h 1243"/>
              <a:gd name="T86" fmla="*/ 2147483647 w 988"/>
              <a:gd name="T87" fmla="*/ 2147483647 h 1243"/>
              <a:gd name="T88" fmla="*/ 2147483647 w 988"/>
              <a:gd name="T89" fmla="*/ 2147483647 h 1243"/>
              <a:gd name="T90" fmla="*/ 2147483647 w 988"/>
              <a:gd name="T91" fmla="*/ 2147483647 h 1243"/>
              <a:gd name="T92" fmla="*/ 2147483647 w 988"/>
              <a:gd name="T93" fmla="*/ 2147483647 h 1243"/>
              <a:gd name="T94" fmla="*/ 2147483647 w 988"/>
              <a:gd name="T95" fmla="*/ 2147483647 h 1243"/>
              <a:gd name="T96" fmla="*/ 2147483647 w 988"/>
              <a:gd name="T97" fmla="*/ 2147483647 h 1243"/>
              <a:gd name="T98" fmla="*/ 2147483647 w 988"/>
              <a:gd name="T99" fmla="*/ 2147483647 h 1243"/>
              <a:gd name="T100" fmla="*/ 2147483647 w 988"/>
              <a:gd name="T101" fmla="*/ 2147483647 h 1243"/>
              <a:gd name="T102" fmla="*/ 2147483647 w 988"/>
              <a:gd name="T103" fmla="*/ 2147483647 h 1243"/>
              <a:gd name="T104" fmla="*/ 2147483647 w 988"/>
              <a:gd name="T105" fmla="*/ 2147483647 h 1243"/>
              <a:gd name="T106" fmla="*/ 2147483647 w 988"/>
              <a:gd name="T107" fmla="*/ 2147483647 h 1243"/>
              <a:gd name="T108" fmla="*/ 2147483647 w 988"/>
              <a:gd name="T109" fmla="*/ 2147483647 h 1243"/>
              <a:gd name="T110" fmla="*/ 2147483647 w 988"/>
              <a:gd name="T111" fmla="*/ 2147483647 h 1243"/>
              <a:gd name="T112" fmla="*/ 2147483647 w 988"/>
              <a:gd name="T113" fmla="*/ 2147483647 h 1243"/>
              <a:gd name="T114" fmla="*/ 2147483647 w 988"/>
              <a:gd name="T115" fmla="*/ 2147483647 h 1243"/>
              <a:gd name="T116" fmla="*/ 2147483647 w 988"/>
              <a:gd name="T117" fmla="*/ 2147483647 h 1243"/>
              <a:gd name="T118" fmla="*/ 2147483647 w 988"/>
              <a:gd name="T119" fmla="*/ 2147483647 h 1243"/>
              <a:gd name="T120" fmla="*/ 2147483647 w 988"/>
              <a:gd name="T121" fmla="*/ 2147483647 h 124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88"/>
              <a:gd name="T184" fmla="*/ 0 h 1243"/>
              <a:gd name="T185" fmla="*/ 988 w 988"/>
              <a:gd name="T186" fmla="*/ 1243 h 124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88" h="1243">
                <a:moveTo>
                  <a:pt x="578" y="1243"/>
                </a:moveTo>
                <a:lnTo>
                  <a:pt x="424" y="1243"/>
                </a:lnTo>
                <a:lnTo>
                  <a:pt x="430" y="1241"/>
                </a:lnTo>
                <a:lnTo>
                  <a:pt x="388" y="1241"/>
                </a:lnTo>
                <a:lnTo>
                  <a:pt x="372" y="1233"/>
                </a:lnTo>
                <a:lnTo>
                  <a:pt x="341" y="1189"/>
                </a:lnTo>
                <a:lnTo>
                  <a:pt x="334" y="1153"/>
                </a:lnTo>
                <a:lnTo>
                  <a:pt x="331" y="1150"/>
                </a:lnTo>
                <a:lnTo>
                  <a:pt x="330" y="1054"/>
                </a:lnTo>
                <a:lnTo>
                  <a:pt x="318" y="979"/>
                </a:lnTo>
                <a:lnTo>
                  <a:pt x="297" y="925"/>
                </a:lnTo>
                <a:lnTo>
                  <a:pt x="267" y="887"/>
                </a:lnTo>
                <a:lnTo>
                  <a:pt x="144" y="788"/>
                </a:lnTo>
                <a:lnTo>
                  <a:pt x="99" y="739"/>
                </a:lnTo>
                <a:lnTo>
                  <a:pt x="65" y="691"/>
                </a:lnTo>
                <a:lnTo>
                  <a:pt x="35" y="625"/>
                </a:lnTo>
                <a:lnTo>
                  <a:pt x="12" y="543"/>
                </a:lnTo>
                <a:lnTo>
                  <a:pt x="0" y="452"/>
                </a:lnTo>
                <a:lnTo>
                  <a:pt x="3" y="357"/>
                </a:lnTo>
                <a:lnTo>
                  <a:pt x="17" y="296"/>
                </a:lnTo>
                <a:lnTo>
                  <a:pt x="35" y="244"/>
                </a:lnTo>
                <a:lnTo>
                  <a:pt x="62" y="199"/>
                </a:lnTo>
                <a:lnTo>
                  <a:pt x="101" y="153"/>
                </a:lnTo>
                <a:lnTo>
                  <a:pt x="150" y="109"/>
                </a:lnTo>
                <a:lnTo>
                  <a:pt x="209" y="71"/>
                </a:lnTo>
                <a:lnTo>
                  <a:pt x="242" y="53"/>
                </a:lnTo>
                <a:lnTo>
                  <a:pt x="318" y="26"/>
                </a:lnTo>
                <a:lnTo>
                  <a:pt x="403" y="9"/>
                </a:lnTo>
                <a:lnTo>
                  <a:pt x="450" y="4"/>
                </a:lnTo>
                <a:lnTo>
                  <a:pt x="499" y="3"/>
                </a:lnTo>
                <a:lnTo>
                  <a:pt x="488" y="0"/>
                </a:lnTo>
                <a:lnTo>
                  <a:pt x="538" y="1"/>
                </a:lnTo>
                <a:lnTo>
                  <a:pt x="629" y="13"/>
                </a:lnTo>
                <a:lnTo>
                  <a:pt x="710" y="37"/>
                </a:lnTo>
                <a:lnTo>
                  <a:pt x="747" y="51"/>
                </a:lnTo>
                <a:lnTo>
                  <a:pt x="811" y="87"/>
                </a:lnTo>
                <a:lnTo>
                  <a:pt x="865" y="129"/>
                </a:lnTo>
                <a:lnTo>
                  <a:pt x="909" y="174"/>
                </a:lnTo>
                <a:lnTo>
                  <a:pt x="941" y="219"/>
                </a:lnTo>
                <a:lnTo>
                  <a:pt x="963" y="264"/>
                </a:lnTo>
                <a:lnTo>
                  <a:pt x="980" y="324"/>
                </a:lnTo>
                <a:lnTo>
                  <a:pt x="988" y="386"/>
                </a:lnTo>
                <a:lnTo>
                  <a:pt x="988" y="450"/>
                </a:lnTo>
                <a:lnTo>
                  <a:pt x="981" y="511"/>
                </a:lnTo>
                <a:lnTo>
                  <a:pt x="962" y="597"/>
                </a:lnTo>
                <a:lnTo>
                  <a:pt x="934" y="669"/>
                </a:lnTo>
                <a:lnTo>
                  <a:pt x="913" y="706"/>
                </a:lnTo>
                <a:lnTo>
                  <a:pt x="867" y="764"/>
                </a:lnTo>
                <a:lnTo>
                  <a:pt x="800" y="822"/>
                </a:lnTo>
                <a:lnTo>
                  <a:pt x="739" y="868"/>
                </a:lnTo>
                <a:lnTo>
                  <a:pt x="706" y="902"/>
                </a:lnTo>
                <a:lnTo>
                  <a:pt x="692" y="923"/>
                </a:lnTo>
                <a:lnTo>
                  <a:pt x="671" y="976"/>
                </a:lnTo>
                <a:lnTo>
                  <a:pt x="658" y="1051"/>
                </a:lnTo>
                <a:lnTo>
                  <a:pt x="657" y="1147"/>
                </a:lnTo>
                <a:lnTo>
                  <a:pt x="651" y="1153"/>
                </a:lnTo>
                <a:lnTo>
                  <a:pt x="648" y="1187"/>
                </a:lnTo>
                <a:lnTo>
                  <a:pt x="617" y="1231"/>
                </a:lnTo>
                <a:lnTo>
                  <a:pt x="600" y="1239"/>
                </a:lnTo>
                <a:lnTo>
                  <a:pt x="559" y="1239"/>
                </a:lnTo>
                <a:lnTo>
                  <a:pt x="578" y="1243"/>
                </a:lnTo>
                <a:close/>
              </a:path>
            </a:pathLst>
          </a:custGeom>
          <a:solidFill>
            <a:srgbClr val="FF0000"/>
          </a:solidFill>
          <a:ln w="9525">
            <a:solidFill>
              <a:srgbClr val="000000"/>
            </a:solidFill>
            <a:round/>
            <a:headEnd/>
            <a:tailEnd/>
          </a:ln>
        </p:spPr>
        <p:txBody>
          <a:bodyPr/>
          <a:lstStyle/>
          <a:p>
            <a:endParaRPr lang="en-US"/>
          </a:p>
        </p:txBody>
      </p:sp>
      <p:sp>
        <p:nvSpPr>
          <p:cNvPr id="178607" name="Freeform 1453"/>
          <p:cNvSpPr>
            <a:spLocks noChangeAspect="1"/>
          </p:cNvSpPr>
          <p:nvPr/>
        </p:nvSpPr>
        <p:spPr bwMode="auto">
          <a:xfrm>
            <a:off x="5940425" y="2262188"/>
            <a:ext cx="55563" cy="12700"/>
          </a:xfrm>
          <a:custGeom>
            <a:avLst/>
            <a:gdLst>
              <a:gd name="T0" fmla="*/ 2147483647 w 160"/>
              <a:gd name="T1" fmla="*/ 0 h 31"/>
              <a:gd name="T2" fmla="*/ 2147483647 w 160"/>
              <a:gd name="T3" fmla="*/ 2147483647 h 31"/>
              <a:gd name="T4" fmla="*/ 2147483647 w 160"/>
              <a:gd name="T5" fmla="*/ 2147483647 h 31"/>
              <a:gd name="T6" fmla="*/ 0 w 160"/>
              <a:gd name="T7" fmla="*/ 0 h 31"/>
              <a:gd name="T8" fmla="*/ 2147483647 w 160"/>
              <a:gd name="T9" fmla="*/ 2147483647 h 31"/>
              <a:gd name="T10" fmla="*/ 2147483647 w 160"/>
              <a:gd name="T11" fmla="*/ 0 h 31"/>
              <a:gd name="T12" fmla="*/ 2147483647 w 160"/>
              <a:gd name="T13" fmla="*/ 0 h 31"/>
              <a:gd name="T14" fmla="*/ 0 60000 65536"/>
              <a:gd name="T15" fmla="*/ 0 60000 65536"/>
              <a:gd name="T16" fmla="*/ 0 60000 65536"/>
              <a:gd name="T17" fmla="*/ 0 60000 65536"/>
              <a:gd name="T18" fmla="*/ 0 60000 65536"/>
              <a:gd name="T19" fmla="*/ 0 60000 65536"/>
              <a:gd name="T20" fmla="*/ 0 60000 65536"/>
              <a:gd name="T21" fmla="*/ 0 w 160"/>
              <a:gd name="T22" fmla="*/ 0 h 31"/>
              <a:gd name="T23" fmla="*/ 160 w 160"/>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0" h="31">
                <a:moveTo>
                  <a:pt x="160" y="0"/>
                </a:moveTo>
                <a:lnTo>
                  <a:pt x="160" y="31"/>
                </a:lnTo>
                <a:lnTo>
                  <a:pt x="6" y="31"/>
                </a:lnTo>
                <a:lnTo>
                  <a:pt x="0" y="0"/>
                </a:lnTo>
                <a:lnTo>
                  <a:pt x="11" y="31"/>
                </a:lnTo>
                <a:lnTo>
                  <a:pt x="6" y="0"/>
                </a:lnTo>
                <a:lnTo>
                  <a:pt x="160" y="0"/>
                </a:lnTo>
                <a:close/>
              </a:path>
            </a:pathLst>
          </a:custGeom>
          <a:solidFill>
            <a:srgbClr val="000000"/>
          </a:solidFill>
          <a:ln w="0">
            <a:solidFill>
              <a:srgbClr val="000000"/>
            </a:solidFill>
            <a:round/>
            <a:headEnd/>
            <a:tailEnd/>
          </a:ln>
        </p:spPr>
        <p:txBody>
          <a:bodyPr/>
          <a:lstStyle/>
          <a:p>
            <a:endParaRPr lang="en-US"/>
          </a:p>
        </p:txBody>
      </p:sp>
      <p:sp>
        <p:nvSpPr>
          <p:cNvPr id="178608" name="Freeform 1454"/>
          <p:cNvSpPr>
            <a:spLocks noChangeAspect="1"/>
          </p:cNvSpPr>
          <p:nvPr/>
        </p:nvSpPr>
        <p:spPr bwMode="auto">
          <a:xfrm>
            <a:off x="5940425" y="2262188"/>
            <a:ext cx="4763" cy="12700"/>
          </a:xfrm>
          <a:custGeom>
            <a:avLst/>
            <a:gdLst>
              <a:gd name="T0" fmla="*/ 2147483647 w 17"/>
              <a:gd name="T1" fmla="*/ 2147483647 h 33"/>
              <a:gd name="T2" fmla="*/ 0 w 17"/>
              <a:gd name="T3" fmla="*/ 2147483647 h 33"/>
              <a:gd name="T4" fmla="*/ 2147483647 w 17"/>
              <a:gd name="T5" fmla="*/ 0 h 33"/>
              <a:gd name="T6" fmla="*/ 2147483647 w 17"/>
              <a:gd name="T7" fmla="*/ 2147483647 h 33"/>
              <a:gd name="T8" fmla="*/ 2147483647 w 17"/>
              <a:gd name="T9" fmla="*/ 0 h 33"/>
              <a:gd name="T10" fmla="*/ 2147483647 w 17"/>
              <a:gd name="T11" fmla="*/ 2147483647 h 33"/>
              <a:gd name="T12" fmla="*/ 2147483647 w 17"/>
              <a:gd name="T13" fmla="*/ 2147483647 h 33"/>
              <a:gd name="T14" fmla="*/ 0 60000 65536"/>
              <a:gd name="T15" fmla="*/ 0 60000 65536"/>
              <a:gd name="T16" fmla="*/ 0 60000 65536"/>
              <a:gd name="T17" fmla="*/ 0 60000 65536"/>
              <a:gd name="T18" fmla="*/ 0 60000 65536"/>
              <a:gd name="T19" fmla="*/ 0 60000 65536"/>
              <a:gd name="T20" fmla="*/ 0 60000 65536"/>
              <a:gd name="T21" fmla="*/ 0 w 17"/>
              <a:gd name="T22" fmla="*/ 0 h 33"/>
              <a:gd name="T23" fmla="*/ 17 w 17"/>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3">
                <a:moveTo>
                  <a:pt x="11" y="33"/>
                </a:moveTo>
                <a:lnTo>
                  <a:pt x="0" y="2"/>
                </a:lnTo>
                <a:lnTo>
                  <a:pt x="7" y="0"/>
                </a:lnTo>
                <a:lnTo>
                  <a:pt x="12" y="31"/>
                </a:lnTo>
                <a:lnTo>
                  <a:pt x="12" y="0"/>
                </a:lnTo>
                <a:lnTo>
                  <a:pt x="17" y="31"/>
                </a:lnTo>
                <a:lnTo>
                  <a:pt x="11" y="33"/>
                </a:lnTo>
                <a:close/>
              </a:path>
            </a:pathLst>
          </a:custGeom>
          <a:solidFill>
            <a:srgbClr val="000000"/>
          </a:solidFill>
          <a:ln w="0">
            <a:solidFill>
              <a:srgbClr val="000000"/>
            </a:solidFill>
            <a:round/>
            <a:headEnd/>
            <a:tailEnd/>
          </a:ln>
        </p:spPr>
        <p:txBody>
          <a:bodyPr/>
          <a:lstStyle/>
          <a:p>
            <a:endParaRPr lang="en-US"/>
          </a:p>
        </p:txBody>
      </p:sp>
      <p:sp>
        <p:nvSpPr>
          <p:cNvPr id="178609" name="Freeform 1455"/>
          <p:cNvSpPr>
            <a:spLocks noChangeAspect="1"/>
          </p:cNvSpPr>
          <p:nvPr/>
        </p:nvSpPr>
        <p:spPr bwMode="auto">
          <a:xfrm>
            <a:off x="5929313" y="2262188"/>
            <a:ext cx="14287" cy="12700"/>
          </a:xfrm>
          <a:custGeom>
            <a:avLst/>
            <a:gdLst>
              <a:gd name="T0" fmla="*/ 2147483647 w 48"/>
              <a:gd name="T1" fmla="*/ 0 h 31"/>
              <a:gd name="T2" fmla="*/ 2147483647 w 48"/>
              <a:gd name="T3" fmla="*/ 2147483647 h 31"/>
              <a:gd name="T4" fmla="*/ 2147483647 w 48"/>
              <a:gd name="T5" fmla="*/ 2147483647 h 31"/>
              <a:gd name="T6" fmla="*/ 0 w 48"/>
              <a:gd name="T7" fmla="*/ 2147483647 h 31"/>
              <a:gd name="T8" fmla="*/ 2147483647 w 48"/>
              <a:gd name="T9" fmla="*/ 2147483647 h 31"/>
              <a:gd name="T10" fmla="*/ 2147483647 w 48"/>
              <a:gd name="T11" fmla="*/ 0 h 31"/>
              <a:gd name="T12" fmla="*/ 2147483647 w 48"/>
              <a:gd name="T13" fmla="*/ 0 h 31"/>
              <a:gd name="T14" fmla="*/ 0 60000 65536"/>
              <a:gd name="T15" fmla="*/ 0 60000 65536"/>
              <a:gd name="T16" fmla="*/ 0 60000 65536"/>
              <a:gd name="T17" fmla="*/ 0 60000 65536"/>
              <a:gd name="T18" fmla="*/ 0 60000 65536"/>
              <a:gd name="T19" fmla="*/ 0 60000 65536"/>
              <a:gd name="T20" fmla="*/ 0 60000 65536"/>
              <a:gd name="T21" fmla="*/ 0 w 48"/>
              <a:gd name="T22" fmla="*/ 0 h 31"/>
              <a:gd name="T23" fmla="*/ 48 w 48"/>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1">
                <a:moveTo>
                  <a:pt x="48" y="0"/>
                </a:moveTo>
                <a:lnTo>
                  <a:pt x="48" y="31"/>
                </a:lnTo>
                <a:lnTo>
                  <a:pt x="2" y="31"/>
                </a:lnTo>
                <a:lnTo>
                  <a:pt x="0" y="30"/>
                </a:lnTo>
                <a:lnTo>
                  <a:pt x="13" y="1"/>
                </a:lnTo>
                <a:lnTo>
                  <a:pt x="11" y="0"/>
                </a:lnTo>
                <a:lnTo>
                  <a:pt x="48" y="0"/>
                </a:lnTo>
                <a:close/>
              </a:path>
            </a:pathLst>
          </a:custGeom>
          <a:solidFill>
            <a:srgbClr val="000000"/>
          </a:solidFill>
          <a:ln w="0">
            <a:solidFill>
              <a:srgbClr val="000000"/>
            </a:solidFill>
            <a:round/>
            <a:headEnd/>
            <a:tailEnd/>
          </a:ln>
        </p:spPr>
        <p:txBody>
          <a:bodyPr/>
          <a:lstStyle/>
          <a:p>
            <a:endParaRPr lang="en-US"/>
          </a:p>
        </p:txBody>
      </p:sp>
      <p:sp>
        <p:nvSpPr>
          <p:cNvPr id="178610" name="Freeform 1456"/>
          <p:cNvSpPr>
            <a:spLocks noChangeAspect="1"/>
          </p:cNvSpPr>
          <p:nvPr/>
        </p:nvSpPr>
        <p:spPr bwMode="auto">
          <a:xfrm>
            <a:off x="5921375" y="2260600"/>
            <a:ext cx="11113" cy="14288"/>
          </a:xfrm>
          <a:custGeom>
            <a:avLst/>
            <a:gdLst>
              <a:gd name="T0" fmla="*/ 2147483647 w 37"/>
              <a:gd name="T1" fmla="*/ 2147483647 h 34"/>
              <a:gd name="T2" fmla="*/ 2147483647 w 37"/>
              <a:gd name="T3" fmla="*/ 2147483647 h 34"/>
              <a:gd name="T4" fmla="*/ 2147483647 w 37"/>
              <a:gd name="T5" fmla="*/ 2147483647 h 34"/>
              <a:gd name="T6" fmla="*/ 0 w 37"/>
              <a:gd name="T7" fmla="*/ 2147483647 h 34"/>
              <a:gd name="T8" fmla="*/ 2147483647 w 37"/>
              <a:gd name="T9" fmla="*/ 2147483647 h 34"/>
              <a:gd name="T10" fmla="*/ 2147483647 w 37"/>
              <a:gd name="T11" fmla="*/ 0 h 34"/>
              <a:gd name="T12" fmla="*/ 2147483647 w 37"/>
              <a:gd name="T13" fmla="*/ 2147483647 h 34"/>
              <a:gd name="T14" fmla="*/ 0 60000 65536"/>
              <a:gd name="T15" fmla="*/ 0 60000 65536"/>
              <a:gd name="T16" fmla="*/ 0 60000 65536"/>
              <a:gd name="T17" fmla="*/ 0 60000 65536"/>
              <a:gd name="T18" fmla="*/ 0 60000 65536"/>
              <a:gd name="T19" fmla="*/ 0 60000 65536"/>
              <a:gd name="T20" fmla="*/ 0 60000 65536"/>
              <a:gd name="T21" fmla="*/ 0 w 37"/>
              <a:gd name="T22" fmla="*/ 0 h 34"/>
              <a:gd name="T23" fmla="*/ 37 w 37"/>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4">
                <a:moveTo>
                  <a:pt x="37" y="5"/>
                </a:moveTo>
                <a:lnTo>
                  <a:pt x="24" y="34"/>
                </a:lnTo>
                <a:lnTo>
                  <a:pt x="2" y="25"/>
                </a:lnTo>
                <a:lnTo>
                  <a:pt x="0" y="22"/>
                </a:lnTo>
                <a:lnTo>
                  <a:pt x="27" y="3"/>
                </a:lnTo>
                <a:lnTo>
                  <a:pt x="25" y="0"/>
                </a:lnTo>
                <a:lnTo>
                  <a:pt x="37" y="5"/>
                </a:lnTo>
                <a:close/>
              </a:path>
            </a:pathLst>
          </a:custGeom>
          <a:solidFill>
            <a:srgbClr val="000000"/>
          </a:solidFill>
          <a:ln w="0">
            <a:solidFill>
              <a:srgbClr val="000000"/>
            </a:solidFill>
            <a:round/>
            <a:headEnd/>
            <a:tailEnd/>
          </a:ln>
        </p:spPr>
        <p:txBody>
          <a:bodyPr/>
          <a:lstStyle/>
          <a:p>
            <a:endParaRPr lang="en-US"/>
          </a:p>
        </p:txBody>
      </p:sp>
      <p:sp>
        <p:nvSpPr>
          <p:cNvPr id="178611" name="Freeform 1457"/>
          <p:cNvSpPr>
            <a:spLocks noChangeAspect="1"/>
          </p:cNvSpPr>
          <p:nvPr/>
        </p:nvSpPr>
        <p:spPr bwMode="auto">
          <a:xfrm>
            <a:off x="5907088" y="2247900"/>
            <a:ext cx="22225" cy="22225"/>
          </a:xfrm>
          <a:custGeom>
            <a:avLst/>
            <a:gdLst>
              <a:gd name="T0" fmla="*/ 2147483647 w 60"/>
              <a:gd name="T1" fmla="*/ 2147483647 h 63"/>
              <a:gd name="T2" fmla="*/ 2147483647 w 60"/>
              <a:gd name="T3" fmla="*/ 2147483647 h 63"/>
              <a:gd name="T4" fmla="*/ 2147483647 w 60"/>
              <a:gd name="T5" fmla="*/ 2147483647 h 63"/>
              <a:gd name="T6" fmla="*/ 0 w 60"/>
              <a:gd name="T7" fmla="*/ 2147483647 h 63"/>
              <a:gd name="T8" fmla="*/ 2147483647 w 60"/>
              <a:gd name="T9" fmla="*/ 2147483647 h 63"/>
              <a:gd name="T10" fmla="*/ 2147483647 w 60"/>
              <a:gd name="T11" fmla="*/ 0 h 63"/>
              <a:gd name="T12" fmla="*/ 2147483647 w 60"/>
              <a:gd name="T13" fmla="*/ 2147483647 h 63"/>
              <a:gd name="T14" fmla="*/ 0 60000 65536"/>
              <a:gd name="T15" fmla="*/ 0 60000 65536"/>
              <a:gd name="T16" fmla="*/ 0 60000 65536"/>
              <a:gd name="T17" fmla="*/ 0 60000 65536"/>
              <a:gd name="T18" fmla="*/ 0 60000 65536"/>
              <a:gd name="T19" fmla="*/ 0 60000 65536"/>
              <a:gd name="T20" fmla="*/ 0 60000 65536"/>
              <a:gd name="T21" fmla="*/ 0 w 60"/>
              <a:gd name="T22" fmla="*/ 0 h 63"/>
              <a:gd name="T23" fmla="*/ 60 w 60"/>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63">
                <a:moveTo>
                  <a:pt x="60" y="44"/>
                </a:moveTo>
                <a:lnTo>
                  <a:pt x="33" y="63"/>
                </a:lnTo>
                <a:lnTo>
                  <a:pt x="1" y="17"/>
                </a:lnTo>
                <a:lnTo>
                  <a:pt x="0" y="11"/>
                </a:lnTo>
                <a:lnTo>
                  <a:pt x="31" y="7"/>
                </a:lnTo>
                <a:lnTo>
                  <a:pt x="30" y="0"/>
                </a:lnTo>
                <a:lnTo>
                  <a:pt x="60" y="44"/>
                </a:lnTo>
                <a:close/>
              </a:path>
            </a:pathLst>
          </a:custGeom>
          <a:solidFill>
            <a:srgbClr val="000000"/>
          </a:solidFill>
          <a:ln w="0">
            <a:solidFill>
              <a:srgbClr val="000000"/>
            </a:solidFill>
            <a:round/>
            <a:headEnd/>
            <a:tailEnd/>
          </a:ln>
        </p:spPr>
        <p:txBody>
          <a:bodyPr/>
          <a:lstStyle/>
          <a:p>
            <a:endParaRPr lang="en-US"/>
          </a:p>
        </p:txBody>
      </p:sp>
      <p:sp>
        <p:nvSpPr>
          <p:cNvPr id="178612" name="Freeform 1458"/>
          <p:cNvSpPr>
            <a:spLocks noChangeAspect="1"/>
          </p:cNvSpPr>
          <p:nvPr/>
        </p:nvSpPr>
        <p:spPr bwMode="auto">
          <a:xfrm>
            <a:off x="5905500" y="2233613"/>
            <a:ext cx="14288" cy="17462"/>
          </a:xfrm>
          <a:custGeom>
            <a:avLst/>
            <a:gdLst>
              <a:gd name="T0" fmla="*/ 2147483647 w 36"/>
              <a:gd name="T1" fmla="*/ 2147483647 h 49"/>
              <a:gd name="T2" fmla="*/ 2147483647 w 36"/>
              <a:gd name="T3" fmla="*/ 2147483647 h 49"/>
              <a:gd name="T4" fmla="*/ 0 w 36"/>
              <a:gd name="T5" fmla="*/ 2147483647 h 49"/>
              <a:gd name="T6" fmla="*/ 2147483647 w 36"/>
              <a:gd name="T7" fmla="*/ 2147483647 h 49"/>
              <a:gd name="T8" fmla="*/ 2147483647 w 36"/>
              <a:gd name="T9" fmla="*/ 0 h 49"/>
              <a:gd name="T10" fmla="*/ 2147483647 w 36"/>
              <a:gd name="T11" fmla="*/ 2147483647 h 49"/>
              <a:gd name="T12" fmla="*/ 2147483647 w 36"/>
              <a:gd name="T13" fmla="*/ 2147483647 h 49"/>
              <a:gd name="T14" fmla="*/ 0 60000 65536"/>
              <a:gd name="T15" fmla="*/ 0 60000 65536"/>
              <a:gd name="T16" fmla="*/ 0 60000 65536"/>
              <a:gd name="T17" fmla="*/ 0 60000 65536"/>
              <a:gd name="T18" fmla="*/ 0 60000 65536"/>
              <a:gd name="T19" fmla="*/ 0 60000 65536"/>
              <a:gd name="T20" fmla="*/ 0 60000 65536"/>
              <a:gd name="T21" fmla="*/ 0 w 36"/>
              <a:gd name="T22" fmla="*/ 0 h 49"/>
              <a:gd name="T23" fmla="*/ 36 w 36"/>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49">
                <a:moveTo>
                  <a:pt x="36" y="45"/>
                </a:moveTo>
                <a:lnTo>
                  <a:pt x="5" y="49"/>
                </a:lnTo>
                <a:lnTo>
                  <a:pt x="0" y="20"/>
                </a:lnTo>
                <a:lnTo>
                  <a:pt x="3" y="23"/>
                </a:lnTo>
                <a:lnTo>
                  <a:pt x="26" y="0"/>
                </a:lnTo>
                <a:lnTo>
                  <a:pt x="29" y="3"/>
                </a:lnTo>
                <a:lnTo>
                  <a:pt x="36" y="45"/>
                </a:lnTo>
                <a:close/>
              </a:path>
            </a:pathLst>
          </a:custGeom>
          <a:solidFill>
            <a:srgbClr val="000000"/>
          </a:solidFill>
          <a:ln w="0">
            <a:solidFill>
              <a:srgbClr val="000000"/>
            </a:solidFill>
            <a:round/>
            <a:headEnd/>
            <a:tailEnd/>
          </a:ln>
        </p:spPr>
        <p:txBody>
          <a:bodyPr/>
          <a:lstStyle/>
          <a:p>
            <a:endParaRPr lang="en-US"/>
          </a:p>
        </p:txBody>
      </p:sp>
      <p:sp>
        <p:nvSpPr>
          <p:cNvPr id="178613" name="Freeform 1459"/>
          <p:cNvSpPr>
            <a:spLocks noChangeAspect="1"/>
          </p:cNvSpPr>
          <p:nvPr/>
        </p:nvSpPr>
        <p:spPr bwMode="auto">
          <a:xfrm>
            <a:off x="5903913" y="2233613"/>
            <a:ext cx="11112" cy="9525"/>
          </a:xfrm>
          <a:custGeom>
            <a:avLst/>
            <a:gdLst>
              <a:gd name="T0" fmla="*/ 2147483647 w 31"/>
              <a:gd name="T1" fmla="*/ 0 h 23"/>
              <a:gd name="T2" fmla="*/ 2147483647 w 31"/>
              <a:gd name="T3" fmla="*/ 2147483647 h 23"/>
              <a:gd name="T4" fmla="*/ 0 w 31"/>
              <a:gd name="T5" fmla="*/ 2147483647 h 23"/>
              <a:gd name="T6" fmla="*/ 0 w 31"/>
              <a:gd name="T7" fmla="*/ 2147483647 h 23"/>
              <a:gd name="T8" fmla="*/ 2147483647 w 31"/>
              <a:gd name="T9" fmla="*/ 2147483647 h 23"/>
              <a:gd name="T10" fmla="*/ 2147483647 w 31"/>
              <a:gd name="T11" fmla="*/ 2147483647 h 23"/>
              <a:gd name="T12" fmla="*/ 2147483647 w 31"/>
              <a:gd name="T13" fmla="*/ 0 h 23"/>
              <a:gd name="T14" fmla="*/ 0 60000 65536"/>
              <a:gd name="T15" fmla="*/ 0 60000 65536"/>
              <a:gd name="T16" fmla="*/ 0 60000 65536"/>
              <a:gd name="T17" fmla="*/ 0 60000 65536"/>
              <a:gd name="T18" fmla="*/ 0 60000 65536"/>
              <a:gd name="T19" fmla="*/ 0 60000 65536"/>
              <a:gd name="T20" fmla="*/ 0 60000 65536"/>
              <a:gd name="T21" fmla="*/ 0 w 31"/>
              <a:gd name="T22" fmla="*/ 0 h 23"/>
              <a:gd name="T23" fmla="*/ 31 w 31"/>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3">
                <a:moveTo>
                  <a:pt x="30" y="0"/>
                </a:moveTo>
                <a:lnTo>
                  <a:pt x="7" y="23"/>
                </a:lnTo>
                <a:lnTo>
                  <a:pt x="0" y="16"/>
                </a:lnTo>
                <a:lnTo>
                  <a:pt x="0" y="8"/>
                </a:lnTo>
                <a:lnTo>
                  <a:pt x="31" y="8"/>
                </a:lnTo>
                <a:lnTo>
                  <a:pt x="31" y="1"/>
                </a:lnTo>
                <a:lnTo>
                  <a:pt x="30" y="0"/>
                </a:lnTo>
                <a:close/>
              </a:path>
            </a:pathLst>
          </a:custGeom>
          <a:solidFill>
            <a:srgbClr val="000000"/>
          </a:solidFill>
          <a:ln w="0">
            <a:solidFill>
              <a:srgbClr val="000000"/>
            </a:solidFill>
            <a:round/>
            <a:headEnd/>
            <a:tailEnd/>
          </a:ln>
        </p:spPr>
        <p:txBody>
          <a:bodyPr/>
          <a:lstStyle/>
          <a:p>
            <a:endParaRPr lang="en-US"/>
          </a:p>
        </p:txBody>
      </p:sp>
      <p:sp>
        <p:nvSpPr>
          <p:cNvPr id="178614" name="Freeform 1460"/>
          <p:cNvSpPr>
            <a:spLocks noChangeAspect="1"/>
          </p:cNvSpPr>
          <p:nvPr/>
        </p:nvSpPr>
        <p:spPr bwMode="auto">
          <a:xfrm>
            <a:off x="5903913" y="2203450"/>
            <a:ext cx="11112" cy="31750"/>
          </a:xfrm>
          <a:custGeom>
            <a:avLst/>
            <a:gdLst>
              <a:gd name="T0" fmla="*/ 2147483647 w 32"/>
              <a:gd name="T1" fmla="*/ 2147483647 h 98"/>
              <a:gd name="T2" fmla="*/ 2147483647 w 32"/>
              <a:gd name="T3" fmla="*/ 2147483647 h 98"/>
              <a:gd name="T4" fmla="*/ 0 w 32"/>
              <a:gd name="T5" fmla="*/ 2147483647 h 98"/>
              <a:gd name="T6" fmla="*/ 0 w 32"/>
              <a:gd name="T7" fmla="*/ 2147483647 h 98"/>
              <a:gd name="T8" fmla="*/ 2147483647 w 32"/>
              <a:gd name="T9" fmla="*/ 0 h 98"/>
              <a:gd name="T10" fmla="*/ 2147483647 w 32"/>
              <a:gd name="T11" fmla="*/ 0 h 98"/>
              <a:gd name="T12" fmla="*/ 2147483647 w 32"/>
              <a:gd name="T13" fmla="*/ 2147483647 h 98"/>
              <a:gd name="T14" fmla="*/ 0 60000 65536"/>
              <a:gd name="T15" fmla="*/ 0 60000 65536"/>
              <a:gd name="T16" fmla="*/ 0 60000 65536"/>
              <a:gd name="T17" fmla="*/ 0 60000 65536"/>
              <a:gd name="T18" fmla="*/ 0 60000 65536"/>
              <a:gd name="T19" fmla="*/ 0 60000 65536"/>
              <a:gd name="T20" fmla="*/ 0 60000 65536"/>
              <a:gd name="T21" fmla="*/ 0 w 32"/>
              <a:gd name="T22" fmla="*/ 0 h 98"/>
              <a:gd name="T23" fmla="*/ 32 w 32"/>
              <a:gd name="T24" fmla="*/ 98 h 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98">
                <a:moveTo>
                  <a:pt x="32" y="98"/>
                </a:moveTo>
                <a:lnTo>
                  <a:pt x="1" y="98"/>
                </a:lnTo>
                <a:lnTo>
                  <a:pt x="0" y="4"/>
                </a:lnTo>
                <a:lnTo>
                  <a:pt x="31" y="0"/>
                </a:lnTo>
                <a:lnTo>
                  <a:pt x="32" y="98"/>
                </a:lnTo>
                <a:close/>
              </a:path>
            </a:pathLst>
          </a:custGeom>
          <a:solidFill>
            <a:srgbClr val="000000"/>
          </a:solidFill>
          <a:ln w="0">
            <a:solidFill>
              <a:srgbClr val="000000"/>
            </a:solidFill>
            <a:round/>
            <a:headEnd/>
            <a:tailEnd/>
          </a:ln>
        </p:spPr>
        <p:txBody>
          <a:bodyPr/>
          <a:lstStyle/>
          <a:p>
            <a:endParaRPr lang="en-US"/>
          </a:p>
        </p:txBody>
      </p:sp>
      <p:sp>
        <p:nvSpPr>
          <p:cNvPr id="178615" name="Freeform 1461"/>
          <p:cNvSpPr>
            <a:spLocks noChangeAspect="1"/>
          </p:cNvSpPr>
          <p:nvPr/>
        </p:nvSpPr>
        <p:spPr bwMode="auto">
          <a:xfrm>
            <a:off x="5900738" y="2176463"/>
            <a:ext cx="12700" cy="28575"/>
          </a:xfrm>
          <a:custGeom>
            <a:avLst/>
            <a:gdLst>
              <a:gd name="T0" fmla="*/ 2147483647 w 44"/>
              <a:gd name="T1" fmla="*/ 2147483647 h 82"/>
              <a:gd name="T2" fmla="*/ 2147483647 w 44"/>
              <a:gd name="T3" fmla="*/ 2147483647 h 82"/>
              <a:gd name="T4" fmla="*/ 0 w 44"/>
              <a:gd name="T5" fmla="*/ 2147483647 h 82"/>
              <a:gd name="T6" fmla="*/ 2147483647 w 44"/>
              <a:gd name="T7" fmla="*/ 2147483647 h 82"/>
              <a:gd name="T8" fmla="*/ 2147483647 w 44"/>
              <a:gd name="T9" fmla="*/ 0 h 82"/>
              <a:gd name="T10" fmla="*/ 2147483647 w 44"/>
              <a:gd name="T11" fmla="*/ 2147483647 h 82"/>
              <a:gd name="T12" fmla="*/ 2147483647 w 44"/>
              <a:gd name="T13" fmla="*/ 2147483647 h 82"/>
              <a:gd name="T14" fmla="*/ 0 60000 65536"/>
              <a:gd name="T15" fmla="*/ 0 60000 65536"/>
              <a:gd name="T16" fmla="*/ 0 60000 65536"/>
              <a:gd name="T17" fmla="*/ 0 60000 65536"/>
              <a:gd name="T18" fmla="*/ 0 60000 65536"/>
              <a:gd name="T19" fmla="*/ 0 60000 65536"/>
              <a:gd name="T20" fmla="*/ 0 60000 65536"/>
              <a:gd name="T21" fmla="*/ 0 w 44"/>
              <a:gd name="T22" fmla="*/ 0 h 82"/>
              <a:gd name="T23" fmla="*/ 44 w 44"/>
              <a:gd name="T24" fmla="*/ 82 h 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82">
                <a:moveTo>
                  <a:pt x="44" y="78"/>
                </a:moveTo>
                <a:lnTo>
                  <a:pt x="13" y="82"/>
                </a:lnTo>
                <a:lnTo>
                  <a:pt x="0" y="8"/>
                </a:lnTo>
                <a:lnTo>
                  <a:pt x="1" y="10"/>
                </a:lnTo>
                <a:lnTo>
                  <a:pt x="30" y="0"/>
                </a:lnTo>
                <a:lnTo>
                  <a:pt x="31" y="2"/>
                </a:lnTo>
                <a:lnTo>
                  <a:pt x="44" y="78"/>
                </a:lnTo>
                <a:close/>
              </a:path>
            </a:pathLst>
          </a:custGeom>
          <a:solidFill>
            <a:srgbClr val="000000"/>
          </a:solidFill>
          <a:ln w="0">
            <a:solidFill>
              <a:srgbClr val="000000"/>
            </a:solidFill>
            <a:round/>
            <a:headEnd/>
            <a:tailEnd/>
          </a:ln>
        </p:spPr>
        <p:txBody>
          <a:bodyPr/>
          <a:lstStyle/>
          <a:p>
            <a:endParaRPr lang="en-US"/>
          </a:p>
        </p:txBody>
      </p:sp>
      <p:sp>
        <p:nvSpPr>
          <p:cNvPr id="178616" name="Freeform 1462"/>
          <p:cNvSpPr>
            <a:spLocks noChangeAspect="1"/>
          </p:cNvSpPr>
          <p:nvPr/>
        </p:nvSpPr>
        <p:spPr bwMode="auto">
          <a:xfrm>
            <a:off x="5894388" y="2155825"/>
            <a:ext cx="15875" cy="23813"/>
          </a:xfrm>
          <a:custGeom>
            <a:avLst/>
            <a:gdLst>
              <a:gd name="T0" fmla="*/ 2147483647 w 49"/>
              <a:gd name="T1" fmla="*/ 2147483647 h 68"/>
              <a:gd name="T2" fmla="*/ 2147483647 w 49"/>
              <a:gd name="T3" fmla="*/ 2147483647 h 68"/>
              <a:gd name="T4" fmla="*/ 0 w 49"/>
              <a:gd name="T5" fmla="*/ 2147483647 h 68"/>
              <a:gd name="T6" fmla="*/ 2147483647 w 49"/>
              <a:gd name="T7" fmla="*/ 2147483647 h 68"/>
              <a:gd name="T8" fmla="*/ 2147483647 w 49"/>
              <a:gd name="T9" fmla="*/ 0 h 68"/>
              <a:gd name="T10" fmla="*/ 2147483647 w 49"/>
              <a:gd name="T11" fmla="*/ 2147483647 h 68"/>
              <a:gd name="T12" fmla="*/ 2147483647 w 49"/>
              <a:gd name="T13" fmla="*/ 2147483647 h 68"/>
              <a:gd name="T14" fmla="*/ 0 60000 65536"/>
              <a:gd name="T15" fmla="*/ 0 60000 65536"/>
              <a:gd name="T16" fmla="*/ 0 60000 65536"/>
              <a:gd name="T17" fmla="*/ 0 60000 65536"/>
              <a:gd name="T18" fmla="*/ 0 60000 65536"/>
              <a:gd name="T19" fmla="*/ 0 60000 65536"/>
              <a:gd name="T20" fmla="*/ 0 60000 65536"/>
              <a:gd name="T21" fmla="*/ 0 w 49"/>
              <a:gd name="T22" fmla="*/ 0 h 68"/>
              <a:gd name="T23" fmla="*/ 49 w 49"/>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68">
                <a:moveTo>
                  <a:pt x="49" y="58"/>
                </a:moveTo>
                <a:lnTo>
                  <a:pt x="20" y="68"/>
                </a:lnTo>
                <a:lnTo>
                  <a:pt x="0" y="17"/>
                </a:lnTo>
                <a:lnTo>
                  <a:pt x="2" y="18"/>
                </a:lnTo>
                <a:lnTo>
                  <a:pt x="26" y="0"/>
                </a:lnTo>
                <a:lnTo>
                  <a:pt x="27" y="1"/>
                </a:lnTo>
                <a:lnTo>
                  <a:pt x="49" y="58"/>
                </a:lnTo>
                <a:close/>
              </a:path>
            </a:pathLst>
          </a:custGeom>
          <a:solidFill>
            <a:srgbClr val="000000"/>
          </a:solidFill>
          <a:ln w="0">
            <a:solidFill>
              <a:srgbClr val="000000"/>
            </a:solidFill>
            <a:round/>
            <a:headEnd/>
            <a:tailEnd/>
          </a:ln>
        </p:spPr>
        <p:txBody>
          <a:bodyPr/>
          <a:lstStyle/>
          <a:p>
            <a:endParaRPr lang="en-US"/>
          </a:p>
        </p:txBody>
      </p:sp>
      <p:sp>
        <p:nvSpPr>
          <p:cNvPr id="178617" name="Freeform 1463"/>
          <p:cNvSpPr>
            <a:spLocks noChangeAspect="1"/>
          </p:cNvSpPr>
          <p:nvPr/>
        </p:nvSpPr>
        <p:spPr bwMode="auto">
          <a:xfrm>
            <a:off x="5886450" y="2141538"/>
            <a:ext cx="15875" cy="19050"/>
          </a:xfrm>
          <a:custGeom>
            <a:avLst/>
            <a:gdLst>
              <a:gd name="T0" fmla="*/ 2147483647 w 53"/>
              <a:gd name="T1" fmla="*/ 2147483647 h 61"/>
              <a:gd name="T2" fmla="*/ 2147483647 w 53"/>
              <a:gd name="T3" fmla="*/ 2147483647 h 61"/>
              <a:gd name="T4" fmla="*/ 2147483647 w 53"/>
              <a:gd name="T5" fmla="*/ 2147483647 h 61"/>
              <a:gd name="T6" fmla="*/ 0 w 53"/>
              <a:gd name="T7" fmla="*/ 2147483647 h 61"/>
              <a:gd name="T8" fmla="*/ 2147483647 w 53"/>
              <a:gd name="T9" fmla="*/ 2147483647 h 61"/>
              <a:gd name="T10" fmla="*/ 2147483647 w 53"/>
              <a:gd name="T11" fmla="*/ 0 h 61"/>
              <a:gd name="T12" fmla="*/ 2147483647 w 53"/>
              <a:gd name="T13" fmla="*/ 2147483647 h 61"/>
              <a:gd name="T14" fmla="*/ 0 60000 65536"/>
              <a:gd name="T15" fmla="*/ 0 60000 65536"/>
              <a:gd name="T16" fmla="*/ 0 60000 65536"/>
              <a:gd name="T17" fmla="*/ 0 60000 65536"/>
              <a:gd name="T18" fmla="*/ 0 60000 65536"/>
              <a:gd name="T19" fmla="*/ 0 60000 65536"/>
              <a:gd name="T20" fmla="*/ 0 60000 65536"/>
              <a:gd name="T21" fmla="*/ 0 w 53"/>
              <a:gd name="T22" fmla="*/ 0 h 61"/>
              <a:gd name="T23" fmla="*/ 53 w 53"/>
              <a:gd name="T24" fmla="*/ 61 h 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61">
                <a:moveTo>
                  <a:pt x="53" y="43"/>
                </a:moveTo>
                <a:lnTo>
                  <a:pt x="29" y="61"/>
                </a:lnTo>
                <a:lnTo>
                  <a:pt x="2" y="27"/>
                </a:lnTo>
                <a:lnTo>
                  <a:pt x="0" y="26"/>
                </a:lnTo>
                <a:lnTo>
                  <a:pt x="21" y="1"/>
                </a:lnTo>
                <a:lnTo>
                  <a:pt x="20" y="0"/>
                </a:lnTo>
                <a:lnTo>
                  <a:pt x="53" y="43"/>
                </a:lnTo>
                <a:close/>
              </a:path>
            </a:pathLst>
          </a:custGeom>
          <a:solidFill>
            <a:srgbClr val="000000"/>
          </a:solidFill>
          <a:ln w="0">
            <a:solidFill>
              <a:srgbClr val="000000"/>
            </a:solidFill>
            <a:round/>
            <a:headEnd/>
            <a:tailEnd/>
          </a:ln>
        </p:spPr>
        <p:txBody>
          <a:bodyPr/>
          <a:lstStyle/>
          <a:p>
            <a:endParaRPr lang="en-US"/>
          </a:p>
        </p:txBody>
      </p:sp>
      <p:sp>
        <p:nvSpPr>
          <p:cNvPr id="178618" name="Freeform 1464"/>
          <p:cNvSpPr>
            <a:spLocks noChangeAspect="1"/>
          </p:cNvSpPr>
          <p:nvPr/>
        </p:nvSpPr>
        <p:spPr bwMode="auto">
          <a:xfrm>
            <a:off x="5842000" y="2105025"/>
            <a:ext cx="50800" cy="46038"/>
          </a:xfrm>
          <a:custGeom>
            <a:avLst/>
            <a:gdLst>
              <a:gd name="T0" fmla="*/ 2147483647 w 144"/>
              <a:gd name="T1" fmla="*/ 2147483647 h 126"/>
              <a:gd name="T2" fmla="*/ 2147483647 w 144"/>
              <a:gd name="T3" fmla="*/ 2147483647 h 126"/>
              <a:gd name="T4" fmla="*/ 2147483647 w 144"/>
              <a:gd name="T5" fmla="*/ 2147483647 h 126"/>
              <a:gd name="T6" fmla="*/ 0 w 144"/>
              <a:gd name="T7" fmla="*/ 2147483647 h 126"/>
              <a:gd name="T8" fmla="*/ 2147483647 w 144"/>
              <a:gd name="T9" fmla="*/ 2147483647 h 126"/>
              <a:gd name="T10" fmla="*/ 2147483647 w 144"/>
              <a:gd name="T11" fmla="*/ 0 h 126"/>
              <a:gd name="T12" fmla="*/ 2147483647 w 144"/>
              <a:gd name="T13" fmla="*/ 2147483647 h 126"/>
              <a:gd name="T14" fmla="*/ 0 60000 65536"/>
              <a:gd name="T15" fmla="*/ 0 60000 65536"/>
              <a:gd name="T16" fmla="*/ 0 60000 65536"/>
              <a:gd name="T17" fmla="*/ 0 60000 65536"/>
              <a:gd name="T18" fmla="*/ 0 60000 65536"/>
              <a:gd name="T19" fmla="*/ 0 60000 65536"/>
              <a:gd name="T20" fmla="*/ 0 60000 65536"/>
              <a:gd name="T21" fmla="*/ 0 w 144"/>
              <a:gd name="T22" fmla="*/ 0 h 126"/>
              <a:gd name="T23" fmla="*/ 144 w 144"/>
              <a:gd name="T24" fmla="*/ 126 h 1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4" h="126">
                <a:moveTo>
                  <a:pt x="144" y="101"/>
                </a:moveTo>
                <a:lnTo>
                  <a:pt x="123" y="126"/>
                </a:lnTo>
                <a:lnTo>
                  <a:pt x="5" y="31"/>
                </a:lnTo>
                <a:lnTo>
                  <a:pt x="0" y="25"/>
                </a:lnTo>
                <a:lnTo>
                  <a:pt x="23" y="5"/>
                </a:lnTo>
                <a:lnTo>
                  <a:pt x="18" y="0"/>
                </a:lnTo>
                <a:lnTo>
                  <a:pt x="144" y="101"/>
                </a:lnTo>
                <a:close/>
              </a:path>
            </a:pathLst>
          </a:custGeom>
          <a:solidFill>
            <a:srgbClr val="000000"/>
          </a:solidFill>
          <a:ln w="0">
            <a:solidFill>
              <a:srgbClr val="000000"/>
            </a:solidFill>
            <a:round/>
            <a:headEnd/>
            <a:tailEnd/>
          </a:ln>
        </p:spPr>
        <p:txBody>
          <a:bodyPr/>
          <a:lstStyle/>
          <a:p>
            <a:endParaRPr lang="en-US"/>
          </a:p>
        </p:txBody>
      </p:sp>
      <p:sp>
        <p:nvSpPr>
          <p:cNvPr id="178619" name="Freeform 1465"/>
          <p:cNvSpPr>
            <a:spLocks noChangeAspect="1"/>
          </p:cNvSpPr>
          <p:nvPr/>
        </p:nvSpPr>
        <p:spPr bwMode="auto">
          <a:xfrm>
            <a:off x="5826125" y="2092325"/>
            <a:ext cx="23813" cy="23813"/>
          </a:xfrm>
          <a:custGeom>
            <a:avLst/>
            <a:gdLst>
              <a:gd name="T0" fmla="*/ 2147483647 w 74"/>
              <a:gd name="T1" fmla="*/ 2147483647 h 68"/>
              <a:gd name="T2" fmla="*/ 2147483647 w 74"/>
              <a:gd name="T3" fmla="*/ 2147483647 h 68"/>
              <a:gd name="T4" fmla="*/ 0 w 74"/>
              <a:gd name="T5" fmla="*/ 2147483647 h 68"/>
              <a:gd name="T6" fmla="*/ 2147483647 w 74"/>
              <a:gd name="T7" fmla="*/ 2147483647 h 68"/>
              <a:gd name="T8" fmla="*/ 2147483647 w 74"/>
              <a:gd name="T9" fmla="*/ 0 h 68"/>
              <a:gd name="T10" fmla="*/ 2147483647 w 74"/>
              <a:gd name="T11" fmla="*/ 2147483647 h 68"/>
              <a:gd name="T12" fmla="*/ 2147483647 w 74"/>
              <a:gd name="T13" fmla="*/ 2147483647 h 68"/>
              <a:gd name="T14" fmla="*/ 0 60000 65536"/>
              <a:gd name="T15" fmla="*/ 0 60000 65536"/>
              <a:gd name="T16" fmla="*/ 0 60000 65536"/>
              <a:gd name="T17" fmla="*/ 0 60000 65536"/>
              <a:gd name="T18" fmla="*/ 0 60000 65536"/>
              <a:gd name="T19" fmla="*/ 0 60000 65536"/>
              <a:gd name="T20" fmla="*/ 0 60000 65536"/>
              <a:gd name="T21" fmla="*/ 0 w 74"/>
              <a:gd name="T22" fmla="*/ 0 h 68"/>
              <a:gd name="T23" fmla="*/ 74 w 74"/>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68">
                <a:moveTo>
                  <a:pt x="74" y="48"/>
                </a:moveTo>
                <a:lnTo>
                  <a:pt x="51" y="68"/>
                </a:lnTo>
                <a:lnTo>
                  <a:pt x="0" y="14"/>
                </a:lnTo>
                <a:lnTo>
                  <a:pt x="3" y="19"/>
                </a:lnTo>
                <a:lnTo>
                  <a:pt x="30" y="0"/>
                </a:lnTo>
                <a:lnTo>
                  <a:pt x="33" y="4"/>
                </a:lnTo>
                <a:lnTo>
                  <a:pt x="74" y="48"/>
                </a:lnTo>
                <a:close/>
              </a:path>
            </a:pathLst>
          </a:custGeom>
          <a:solidFill>
            <a:srgbClr val="000000"/>
          </a:solidFill>
          <a:ln w="0">
            <a:solidFill>
              <a:srgbClr val="000000"/>
            </a:solidFill>
            <a:round/>
            <a:headEnd/>
            <a:tailEnd/>
          </a:ln>
        </p:spPr>
        <p:txBody>
          <a:bodyPr/>
          <a:lstStyle/>
          <a:p>
            <a:endParaRPr lang="en-US"/>
          </a:p>
        </p:txBody>
      </p:sp>
      <p:sp>
        <p:nvSpPr>
          <p:cNvPr id="178620" name="Freeform 1466"/>
          <p:cNvSpPr>
            <a:spLocks noChangeAspect="1"/>
          </p:cNvSpPr>
          <p:nvPr/>
        </p:nvSpPr>
        <p:spPr bwMode="auto">
          <a:xfrm>
            <a:off x="5811838" y="2074863"/>
            <a:ext cx="23812" cy="22225"/>
          </a:xfrm>
          <a:custGeom>
            <a:avLst/>
            <a:gdLst>
              <a:gd name="T0" fmla="*/ 2147483647 w 61"/>
              <a:gd name="T1" fmla="*/ 2147483647 h 70"/>
              <a:gd name="T2" fmla="*/ 2147483647 w 61"/>
              <a:gd name="T3" fmla="*/ 2147483647 h 70"/>
              <a:gd name="T4" fmla="*/ 2147483647 w 61"/>
              <a:gd name="T5" fmla="*/ 2147483647 h 70"/>
              <a:gd name="T6" fmla="*/ 0 w 61"/>
              <a:gd name="T7" fmla="*/ 2147483647 h 70"/>
              <a:gd name="T8" fmla="*/ 2147483647 w 61"/>
              <a:gd name="T9" fmla="*/ 2147483647 h 70"/>
              <a:gd name="T10" fmla="*/ 2147483647 w 61"/>
              <a:gd name="T11" fmla="*/ 0 h 70"/>
              <a:gd name="T12" fmla="*/ 2147483647 w 61"/>
              <a:gd name="T13" fmla="*/ 2147483647 h 70"/>
              <a:gd name="T14" fmla="*/ 0 60000 65536"/>
              <a:gd name="T15" fmla="*/ 0 60000 65536"/>
              <a:gd name="T16" fmla="*/ 0 60000 65536"/>
              <a:gd name="T17" fmla="*/ 0 60000 65536"/>
              <a:gd name="T18" fmla="*/ 0 60000 65536"/>
              <a:gd name="T19" fmla="*/ 0 60000 65536"/>
              <a:gd name="T20" fmla="*/ 0 60000 65536"/>
              <a:gd name="T21" fmla="*/ 0 w 61"/>
              <a:gd name="T22" fmla="*/ 0 h 70"/>
              <a:gd name="T23" fmla="*/ 61 w 61"/>
              <a:gd name="T24" fmla="*/ 70 h 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70">
                <a:moveTo>
                  <a:pt x="61" y="51"/>
                </a:moveTo>
                <a:lnTo>
                  <a:pt x="34" y="70"/>
                </a:lnTo>
                <a:lnTo>
                  <a:pt x="2" y="23"/>
                </a:lnTo>
                <a:lnTo>
                  <a:pt x="0" y="18"/>
                </a:lnTo>
                <a:lnTo>
                  <a:pt x="29" y="5"/>
                </a:lnTo>
                <a:lnTo>
                  <a:pt x="27" y="0"/>
                </a:lnTo>
                <a:lnTo>
                  <a:pt x="61" y="51"/>
                </a:lnTo>
                <a:close/>
              </a:path>
            </a:pathLst>
          </a:custGeom>
          <a:solidFill>
            <a:srgbClr val="000000"/>
          </a:solidFill>
          <a:ln w="0">
            <a:solidFill>
              <a:srgbClr val="000000"/>
            </a:solidFill>
            <a:round/>
            <a:headEnd/>
            <a:tailEnd/>
          </a:ln>
        </p:spPr>
        <p:txBody>
          <a:bodyPr/>
          <a:lstStyle/>
          <a:p>
            <a:endParaRPr lang="en-US"/>
          </a:p>
        </p:txBody>
      </p:sp>
      <p:sp>
        <p:nvSpPr>
          <p:cNvPr id="178621" name="Freeform 1467"/>
          <p:cNvSpPr>
            <a:spLocks noChangeAspect="1"/>
          </p:cNvSpPr>
          <p:nvPr/>
        </p:nvSpPr>
        <p:spPr bwMode="auto">
          <a:xfrm>
            <a:off x="5802313" y="2054225"/>
            <a:ext cx="22225" cy="26988"/>
          </a:xfrm>
          <a:custGeom>
            <a:avLst/>
            <a:gdLst>
              <a:gd name="T0" fmla="*/ 2147483647 w 60"/>
              <a:gd name="T1" fmla="*/ 2147483647 h 76"/>
              <a:gd name="T2" fmla="*/ 2147483647 w 60"/>
              <a:gd name="T3" fmla="*/ 2147483647 h 76"/>
              <a:gd name="T4" fmla="*/ 0 w 60"/>
              <a:gd name="T5" fmla="*/ 2147483647 h 76"/>
              <a:gd name="T6" fmla="*/ 0 w 60"/>
              <a:gd name="T7" fmla="*/ 2147483647 h 76"/>
              <a:gd name="T8" fmla="*/ 2147483647 w 60"/>
              <a:gd name="T9" fmla="*/ 0 h 76"/>
              <a:gd name="T10" fmla="*/ 2147483647 w 60"/>
              <a:gd name="T11" fmla="*/ 0 h 76"/>
              <a:gd name="T12" fmla="*/ 2147483647 w 60"/>
              <a:gd name="T13" fmla="*/ 2147483647 h 76"/>
              <a:gd name="T14" fmla="*/ 0 60000 65536"/>
              <a:gd name="T15" fmla="*/ 0 60000 65536"/>
              <a:gd name="T16" fmla="*/ 0 60000 65536"/>
              <a:gd name="T17" fmla="*/ 0 60000 65536"/>
              <a:gd name="T18" fmla="*/ 0 60000 65536"/>
              <a:gd name="T19" fmla="*/ 0 60000 65536"/>
              <a:gd name="T20" fmla="*/ 0 60000 65536"/>
              <a:gd name="T21" fmla="*/ 0 w 60"/>
              <a:gd name="T22" fmla="*/ 0 h 76"/>
              <a:gd name="T23" fmla="*/ 60 w 60"/>
              <a:gd name="T24" fmla="*/ 76 h 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76">
                <a:moveTo>
                  <a:pt x="60" y="63"/>
                </a:moveTo>
                <a:lnTo>
                  <a:pt x="31" y="76"/>
                </a:lnTo>
                <a:lnTo>
                  <a:pt x="0" y="8"/>
                </a:lnTo>
                <a:lnTo>
                  <a:pt x="31" y="0"/>
                </a:lnTo>
                <a:lnTo>
                  <a:pt x="60" y="63"/>
                </a:lnTo>
                <a:close/>
              </a:path>
            </a:pathLst>
          </a:custGeom>
          <a:solidFill>
            <a:srgbClr val="000000"/>
          </a:solidFill>
          <a:ln w="0">
            <a:solidFill>
              <a:srgbClr val="000000"/>
            </a:solidFill>
            <a:round/>
            <a:headEnd/>
            <a:tailEnd/>
          </a:ln>
        </p:spPr>
        <p:txBody>
          <a:bodyPr/>
          <a:lstStyle/>
          <a:p>
            <a:endParaRPr lang="en-US"/>
          </a:p>
        </p:txBody>
      </p:sp>
      <p:sp>
        <p:nvSpPr>
          <p:cNvPr id="178622" name="Freeform 1468"/>
          <p:cNvSpPr>
            <a:spLocks noChangeAspect="1"/>
          </p:cNvSpPr>
          <p:nvPr/>
        </p:nvSpPr>
        <p:spPr bwMode="auto">
          <a:xfrm>
            <a:off x="5794375" y="2025650"/>
            <a:ext cx="17463" cy="31750"/>
          </a:xfrm>
          <a:custGeom>
            <a:avLst/>
            <a:gdLst>
              <a:gd name="T0" fmla="*/ 2147483647 w 54"/>
              <a:gd name="T1" fmla="*/ 2147483647 h 92"/>
              <a:gd name="T2" fmla="*/ 2147483647 w 54"/>
              <a:gd name="T3" fmla="*/ 2147483647 h 92"/>
              <a:gd name="T4" fmla="*/ 2147483647 w 54"/>
              <a:gd name="T5" fmla="*/ 2147483647 h 92"/>
              <a:gd name="T6" fmla="*/ 0 w 54"/>
              <a:gd name="T7" fmla="*/ 2147483647 h 92"/>
              <a:gd name="T8" fmla="*/ 2147483647 w 54"/>
              <a:gd name="T9" fmla="*/ 2147483647 h 92"/>
              <a:gd name="T10" fmla="*/ 2147483647 w 54"/>
              <a:gd name="T11" fmla="*/ 0 h 92"/>
              <a:gd name="T12" fmla="*/ 2147483647 w 54"/>
              <a:gd name="T13" fmla="*/ 2147483647 h 92"/>
              <a:gd name="T14" fmla="*/ 0 60000 65536"/>
              <a:gd name="T15" fmla="*/ 0 60000 65536"/>
              <a:gd name="T16" fmla="*/ 0 60000 65536"/>
              <a:gd name="T17" fmla="*/ 0 60000 65536"/>
              <a:gd name="T18" fmla="*/ 0 60000 65536"/>
              <a:gd name="T19" fmla="*/ 0 60000 65536"/>
              <a:gd name="T20" fmla="*/ 0 60000 65536"/>
              <a:gd name="T21" fmla="*/ 0 w 54"/>
              <a:gd name="T22" fmla="*/ 0 h 92"/>
              <a:gd name="T23" fmla="*/ 54 w 54"/>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92">
                <a:moveTo>
                  <a:pt x="54" y="84"/>
                </a:moveTo>
                <a:lnTo>
                  <a:pt x="23" y="92"/>
                </a:lnTo>
                <a:lnTo>
                  <a:pt x="1" y="12"/>
                </a:lnTo>
                <a:lnTo>
                  <a:pt x="0" y="8"/>
                </a:lnTo>
                <a:lnTo>
                  <a:pt x="31" y="4"/>
                </a:lnTo>
                <a:lnTo>
                  <a:pt x="30" y="0"/>
                </a:lnTo>
                <a:lnTo>
                  <a:pt x="54" y="84"/>
                </a:lnTo>
                <a:close/>
              </a:path>
            </a:pathLst>
          </a:custGeom>
          <a:solidFill>
            <a:srgbClr val="000000"/>
          </a:solidFill>
          <a:ln w="0">
            <a:solidFill>
              <a:srgbClr val="000000"/>
            </a:solidFill>
            <a:round/>
            <a:headEnd/>
            <a:tailEnd/>
          </a:ln>
        </p:spPr>
        <p:txBody>
          <a:bodyPr/>
          <a:lstStyle/>
          <a:p>
            <a:endParaRPr lang="en-US"/>
          </a:p>
        </p:txBody>
      </p:sp>
      <p:sp>
        <p:nvSpPr>
          <p:cNvPr id="178623" name="Freeform 1469"/>
          <p:cNvSpPr>
            <a:spLocks noChangeAspect="1"/>
          </p:cNvSpPr>
          <p:nvPr/>
        </p:nvSpPr>
        <p:spPr bwMode="auto">
          <a:xfrm>
            <a:off x="5791200" y="1995488"/>
            <a:ext cx="15875" cy="33337"/>
          </a:xfrm>
          <a:custGeom>
            <a:avLst/>
            <a:gdLst>
              <a:gd name="T0" fmla="*/ 2147483647 w 44"/>
              <a:gd name="T1" fmla="*/ 2147483647 h 95"/>
              <a:gd name="T2" fmla="*/ 2147483647 w 44"/>
              <a:gd name="T3" fmla="*/ 2147483647 h 95"/>
              <a:gd name="T4" fmla="*/ 0 w 44"/>
              <a:gd name="T5" fmla="*/ 2147483647 h 95"/>
              <a:gd name="T6" fmla="*/ 0 w 44"/>
              <a:gd name="T7" fmla="*/ 2147483647 h 95"/>
              <a:gd name="T8" fmla="*/ 2147483647 w 44"/>
              <a:gd name="T9" fmla="*/ 2147483647 h 95"/>
              <a:gd name="T10" fmla="*/ 2147483647 w 44"/>
              <a:gd name="T11" fmla="*/ 0 h 95"/>
              <a:gd name="T12" fmla="*/ 2147483647 w 44"/>
              <a:gd name="T13" fmla="*/ 2147483647 h 95"/>
              <a:gd name="T14" fmla="*/ 0 60000 65536"/>
              <a:gd name="T15" fmla="*/ 0 60000 65536"/>
              <a:gd name="T16" fmla="*/ 0 60000 65536"/>
              <a:gd name="T17" fmla="*/ 0 60000 65536"/>
              <a:gd name="T18" fmla="*/ 0 60000 65536"/>
              <a:gd name="T19" fmla="*/ 0 60000 65536"/>
              <a:gd name="T20" fmla="*/ 0 60000 65536"/>
              <a:gd name="T21" fmla="*/ 0 w 44"/>
              <a:gd name="T22" fmla="*/ 0 h 95"/>
              <a:gd name="T23" fmla="*/ 44 w 44"/>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95">
                <a:moveTo>
                  <a:pt x="44" y="91"/>
                </a:moveTo>
                <a:lnTo>
                  <a:pt x="13" y="95"/>
                </a:lnTo>
                <a:lnTo>
                  <a:pt x="0" y="4"/>
                </a:lnTo>
                <a:lnTo>
                  <a:pt x="0" y="2"/>
                </a:lnTo>
                <a:lnTo>
                  <a:pt x="32" y="2"/>
                </a:lnTo>
                <a:lnTo>
                  <a:pt x="32" y="0"/>
                </a:lnTo>
                <a:lnTo>
                  <a:pt x="44" y="91"/>
                </a:lnTo>
                <a:close/>
              </a:path>
            </a:pathLst>
          </a:custGeom>
          <a:solidFill>
            <a:srgbClr val="000000"/>
          </a:solidFill>
          <a:ln w="0">
            <a:solidFill>
              <a:srgbClr val="000000"/>
            </a:solidFill>
            <a:round/>
            <a:headEnd/>
            <a:tailEnd/>
          </a:ln>
        </p:spPr>
        <p:txBody>
          <a:bodyPr/>
          <a:lstStyle/>
          <a:p>
            <a:endParaRPr lang="en-US"/>
          </a:p>
        </p:txBody>
      </p:sp>
      <p:sp>
        <p:nvSpPr>
          <p:cNvPr id="178624" name="Freeform 1470"/>
          <p:cNvSpPr>
            <a:spLocks noChangeAspect="1"/>
          </p:cNvSpPr>
          <p:nvPr/>
        </p:nvSpPr>
        <p:spPr bwMode="auto">
          <a:xfrm>
            <a:off x="5791200" y="1963738"/>
            <a:ext cx="11113" cy="31750"/>
          </a:xfrm>
          <a:custGeom>
            <a:avLst/>
            <a:gdLst>
              <a:gd name="T0" fmla="*/ 2147483647 w 35"/>
              <a:gd name="T1" fmla="*/ 2147483647 h 99"/>
              <a:gd name="T2" fmla="*/ 0 w 35"/>
              <a:gd name="T3" fmla="*/ 2147483647 h 99"/>
              <a:gd name="T4" fmla="*/ 2147483647 w 35"/>
              <a:gd name="T5" fmla="*/ 0 h 99"/>
              <a:gd name="T6" fmla="*/ 2147483647 w 35"/>
              <a:gd name="T7" fmla="*/ 2147483647 h 99"/>
              <a:gd name="T8" fmla="*/ 2147483647 w 35"/>
              <a:gd name="T9" fmla="*/ 2147483647 h 99"/>
              <a:gd name="T10" fmla="*/ 2147483647 w 35"/>
              <a:gd name="T11" fmla="*/ 2147483647 h 99"/>
              <a:gd name="T12" fmla="*/ 2147483647 w 35"/>
              <a:gd name="T13" fmla="*/ 2147483647 h 99"/>
              <a:gd name="T14" fmla="*/ 0 60000 65536"/>
              <a:gd name="T15" fmla="*/ 0 60000 65536"/>
              <a:gd name="T16" fmla="*/ 0 60000 65536"/>
              <a:gd name="T17" fmla="*/ 0 60000 65536"/>
              <a:gd name="T18" fmla="*/ 0 60000 65536"/>
              <a:gd name="T19" fmla="*/ 0 60000 65536"/>
              <a:gd name="T20" fmla="*/ 0 60000 65536"/>
              <a:gd name="T21" fmla="*/ 0 w 35"/>
              <a:gd name="T22" fmla="*/ 0 h 99"/>
              <a:gd name="T23" fmla="*/ 35 w 35"/>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99">
                <a:moveTo>
                  <a:pt x="32" y="99"/>
                </a:moveTo>
                <a:lnTo>
                  <a:pt x="0" y="99"/>
                </a:lnTo>
                <a:lnTo>
                  <a:pt x="4" y="0"/>
                </a:lnTo>
                <a:lnTo>
                  <a:pt x="4" y="1"/>
                </a:lnTo>
                <a:lnTo>
                  <a:pt x="35" y="7"/>
                </a:lnTo>
                <a:lnTo>
                  <a:pt x="35" y="8"/>
                </a:lnTo>
                <a:lnTo>
                  <a:pt x="32" y="99"/>
                </a:lnTo>
                <a:close/>
              </a:path>
            </a:pathLst>
          </a:custGeom>
          <a:solidFill>
            <a:srgbClr val="000000"/>
          </a:solidFill>
          <a:ln w="0">
            <a:solidFill>
              <a:srgbClr val="000000"/>
            </a:solidFill>
            <a:round/>
            <a:headEnd/>
            <a:tailEnd/>
          </a:ln>
        </p:spPr>
        <p:txBody>
          <a:bodyPr/>
          <a:lstStyle/>
          <a:p>
            <a:endParaRPr lang="en-US"/>
          </a:p>
        </p:txBody>
      </p:sp>
      <p:sp>
        <p:nvSpPr>
          <p:cNvPr id="178625" name="Freeform 1471"/>
          <p:cNvSpPr>
            <a:spLocks noChangeAspect="1"/>
          </p:cNvSpPr>
          <p:nvPr/>
        </p:nvSpPr>
        <p:spPr bwMode="auto">
          <a:xfrm>
            <a:off x="5792788" y="1939925"/>
            <a:ext cx="14287" cy="25400"/>
          </a:xfrm>
          <a:custGeom>
            <a:avLst/>
            <a:gdLst>
              <a:gd name="T0" fmla="*/ 2147483647 w 44"/>
              <a:gd name="T1" fmla="*/ 2147483647 h 72"/>
              <a:gd name="T2" fmla="*/ 0 w 44"/>
              <a:gd name="T3" fmla="*/ 2147483647 h 72"/>
              <a:gd name="T4" fmla="*/ 2147483647 w 44"/>
              <a:gd name="T5" fmla="*/ 0 h 72"/>
              <a:gd name="T6" fmla="*/ 2147483647 w 44"/>
              <a:gd name="T7" fmla="*/ 2147483647 h 72"/>
              <a:gd name="T8" fmla="*/ 2147483647 w 44"/>
              <a:gd name="T9" fmla="*/ 2147483647 h 72"/>
              <a:gd name="T10" fmla="*/ 2147483647 w 44"/>
              <a:gd name="T11" fmla="*/ 2147483647 h 72"/>
              <a:gd name="T12" fmla="*/ 2147483647 w 44"/>
              <a:gd name="T13" fmla="*/ 2147483647 h 72"/>
              <a:gd name="T14" fmla="*/ 0 60000 65536"/>
              <a:gd name="T15" fmla="*/ 0 60000 65536"/>
              <a:gd name="T16" fmla="*/ 0 60000 65536"/>
              <a:gd name="T17" fmla="*/ 0 60000 65536"/>
              <a:gd name="T18" fmla="*/ 0 60000 65536"/>
              <a:gd name="T19" fmla="*/ 0 60000 65536"/>
              <a:gd name="T20" fmla="*/ 0 60000 65536"/>
              <a:gd name="T21" fmla="*/ 0 w 44"/>
              <a:gd name="T22" fmla="*/ 0 h 72"/>
              <a:gd name="T23" fmla="*/ 44 w 44"/>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72">
                <a:moveTo>
                  <a:pt x="31" y="72"/>
                </a:moveTo>
                <a:lnTo>
                  <a:pt x="0" y="66"/>
                </a:lnTo>
                <a:lnTo>
                  <a:pt x="14" y="0"/>
                </a:lnTo>
                <a:lnTo>
                  <a:pt x="13" y="3"/>
                </a:lnTo>
                <a:lnTo>
                  <a:pt x="44" y="13"/>
                </a:lnTo>
                <a:lnTo>
                  <a:pt x="43" y="16"/>
                </a:lnTo>
                <a:lnTo>
                  <a:pt x="31" y="72"/>
                </a:lnTo>
                <a:close/>
              </a:path>
            </a:pathLst>
          </a:custGeom>
          <a:solidFill>
            <a:srgbClr val="000000"/>
          </a:solidFill>
          <a:ln w="0">
            <a:solidFill>
              <a:srgbClr val="000000"/>
            </a:solidFill>
            <a:round/>
            <a:headEnd/>
            <a:tailEnd/>
          </a:ln>
        </p:spPr>
        <p:txBody>
          <a:bodyPr/>
          <a:lstStyle/>
          <a:p>
            <a:endParaRPr lang="en-US"/>
          </a:p>
        </p:txBody>
      </p:sp>
      <p:sp>
        <p:nvSpPr>
          <p:cNvPr id="178626" name="Freeform 1472"/>
          <p:cNvSpPr>
            <a:spLocks noChangeAspect="1"/>
          </p:cNvSpPr>
          <p:nvPr/>
        </p:nvSpPr>
        <p:spPr bwMode="auto">
          <a:xfrm>
            <a:off x="5795963" y="1920875"/>
            <a:ext cx="15875" cy="23813"/>
          </a:xfrm>
          <a:custGeom>
            <a:avLst/>
            <a:gdLst>
              <a:gd name="T0" fmla="*/ 2147483647 w 50"/>
              <a:gd name="T1" fmla="*/ 2147483647 h 65"/>
              <a:gd name="T2" fmla="*/ 0 w 50"/>
              <a:gd name="T3" fmla="*/ 2147483647 h 65"/>
              <a:gd name="T4" fmla="*/ 2147483647 w 50"/>
              <a:gd name="T5" fmla="*/ 2147483647 h 65"/>
              <a:gd name="T6" fmla="*/ 2147483647 w 50"/>
              <a:gd name="T7" fmla="*/ 0 h 65"/>
              <a:gd name="T8" fmla="*/ 2147483647 w 50"/>
              <a:gd name="T9" fmla="*/ 2147483647 h 65"/>
              <a:gd name="T10" fmla="*/ 2147483647 w 50"/>
              <a:gd name="T11" fmla="*/ 2147483647 h 65"/>
              <a:gd name="T12" fmla="*/ 2147483647 w 50"/>
              <a:gd name="T13" fmla="*/ 2147483647 h 65"/>
              <a:gd name="T14" fmla="*/ 0 60000 65536"/>
              <a:gd name="T15" fmla="*/ 0 60000 65536"/>
              <a:gd name="T16" fmla="*/ 0 60000 65536"/>
              <a:gd name="T17" fmla="*/ 0 60000 65536"/>
              <a:gd name="T18" fmla="*/ 0 60000 65536"/>
              <a:gd name="T19" fmla="*/ 0 60000 65536"/>
              <a:gd name="T20" fmla="*/ 0 60000 65536"/>
              <a:gd name="T21" fmla="*/ 0 w 50"/>
              <a:gd name="T22" fmla="*/ 0 h 65"/>
              <a:gd name="T23" fmla="*/ 50 w 50"/>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65">
                <a:moveTo>
                  <a:pt x="31" y="65"/>
                </a:moveTo>
                <a:lnTo>
                  <a:pt x="0" y="55"/>
                </a:lnTo>
                <a:lnTo>
                  <a:pt x="19" y="4"/>
                </a:lnTo>
                <a:lnTo>
                  <a:pt x="21" y="0"/>
                </a:lnTo>
                <a:lnTo>
                  <a:pt x="48" y="17"/>
                </a:lnTo>
                <a:lnTo>
                  <a:pt x="50" y="12"/>
                </a:lnTo>
                <a:lnTo>
                  <a:pt x="31" y="65"/>
                </a:lnTo>
                <a:close/>
              </a:path>
            </a:pathLst>
          </a:custGeom>
          <a:solidFill>
            <a:srgbClr val="000000"/>
          </a:solidFill>
          <a:ln w="0">
            <a:solidFill>
              <a:srgbClr val="000000"/>
            </a:solidFill>
            <a:round/>
            <a:headEnd/>
            <a:tailEnd/>
          </a:ln>
        </p:spPr>
        <p:txBody>
          <a:bodyPr/>
          <a:lstStyle/>
          <a:p>
            <a:endParaRPr lang="en-US"/>
          </a:p>
        </p:txBody>
      </p:sp>
      <p:sp>
        <p:nvSpPr>
          <p:cNvPr id="178627" name="Freeform 1473"/>
          <p:cNvSpPr>
            <a:spLocks noChangeAspect="1"/>
          </p:cNvSpPr>
          <p:nvPr/>
        </p:nvSpPr>
        <p:spPr bwMode="auto">
          <a:xfrm>
            <a:off x="5802313" y="1905000"/>
            <a:ext cx="19050" cy="22225"/>
          </a:xfrm>
          <a:custGeom>
            <a:avLst/>
            <a:gdLst>
              <a:gd name="T0" fmla="*/ 2147483647 w 53"/>
              <a:gd name="T1" fmla="*/ 2147483647 h 66"/>
              <a:gd name="T2" fmla="*/ 0 w 53"/>
              <a:gd name="T3" fmla="*/ 2147483647 h 66"/>
              <a:gd name="T4" fmla="*/ 2147483647 w 53"/>
              <a:gd name="T5" fmla="*/ 0 h 66"/>
              <a:gd name="T6" fmla="*/ 2147483647 w 53"/>
              <a:gd name="T7" fmla="*/ 2147483647 h 66"/>
              <a:gd name="T8" fmla="*/ 2147483647 w 53"/>
              <a:gd name="T9" fmla="*/ 2147483647 h 66"/>
              <a:gd name="T10" fmla="*/ 2147483647 w 53"/>
              <a:gd name="T11" fmla="*/ 2147483647 h 66"/>
              <a:gd name="T12" fmla="*/ 2147483647 w 53"/>
              <a:gd name="T13" fmla="*/ 2147483647 h 66"/>
              <a:gd name="T14" fmla="*/ 0 60000 65536"/>
              <a:gd name="T15" fmla="*/ 0 60000 65536"/>
              <a:gd name="T16" fmla="*/ 0 60000 65536"/>
              <a:gd name="T17" fmla="*/ 0 60000 65536"/>
              <a:gd name="T18" fmla="*/ 0 60000 65536"/>
              <a:gd name="T19" fmla="*/ 0 60000 65536"/>
              <a:gd name="T20" fmla="*/ 0 60000 65536"/>
              <a:gd name="T21" fmla="*/ 0 w 53"/>
              <a:gd name="T22" fmla="*/ 0 h 66"/>
              <a:gd name="T23" fmla="*/ 53 w 53"/>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66">
                <a:moveTo>
                  <a:pt x="27" y="66"/>
                </a:moveTo>
                <a:lnTo>
                  <a:pt x="0" y="49"/>
                </a:lnTo>
                <a:lnTo>
                  <a:pt x="29" y="0"/>
                </a:lnTo>
                <a:lnTo>
                  <a:pt x="28" y="1"/>
                </a:lnTo>
                <a:lnTo>
                  <a:pt x="53" y="22"/>
                </a:lnTo>
                <a:lnTo>
                  <a:pt x="52" y="23"/>
                </a:lnTo>
                <a:lnTo>
                  <a:pt x="27" y="66"/>
                </a:lnTo>
                <a:close/>
              </a:path>
            </a:pathLst>
          </a:custGeom>
          <a:solidFill>
            <a:srgbClr val="000000"/>
          </a:solidFill>
          <a:ln w="0">
            <a:solidFill>
              <a:srgbClr val="000000"/>
            </a:solidFill>
            <a:round/>
            <a:headEnd/>
            <a:tailEnd/>
          </a:ln>
        </p:spPr>
        <p:txBody>
          <a:bodyPr/>
          <a:lstStyle/>
          <a:p>
            <a:endParaRPr lang="en-US"/>
          </a:p>
        </p:txBody>
      </p:sp>
      <p:sp>
        <p:nvSpPr>
          <p:cNvPr id="178628" name="Freeform 1474"/>
          <p:cNvSpPr>
            <a:spLocks noChangeAspect="1"/>
          </p:cNvSpPr>
          <p:nvPr/>
        </p:nvSpPr>
        <p:spPr bwMode="auto">
          <a:xfrm>
            <a:off x="5811838" y="1889125"/>
            <a:ext cx="23812" cy="22225"/>
          </a:xfrm>
          <a:custGeom>
            <a:avLst/>
            <a:gdLst>
              <a:gd name="T0" fmla="*/ 2147483647 w 66"/>
              <a:gd name="T1" fmla="*/ 2147483647 h 68"/>
              <a:gd name="T2" fmla="*/ 0 w 66"/>
              <a:gd name="T3" fmla="*/ 2147483647 h 68"/>
              <a:gd name="T4" fmla="*/ 2147483647 w 66"/>
              <a:gd name="T5" fmla="*/ 2147483647 h 68"/>
              <a:gd name="T6" fmla="*/ 2147483647 w 66"/>
              <a:gd name="T7" fmla="*/ 0 h 68"/>
              <a:gd name="T8" fmla="*/ 2147483647 w 66"/>
              <a:gd name="T9" fmla="*/ 2147483647 h 68"/>
              <a:gd name="T10" fmla="*/ 2147483647 w 66"/>
              <a:gd name="T11" fmla="*/ 2147483647 h 68"/>
              <a:gd name="T12" fmla="*/ 2147483647 w 66"/>
              <a:gd name="T13" fmla="*/ 2147483647 h 68"/>
              <a:gd name="T14" fmla="*/ 0 60000 65536"/>
              <a:gd name="T15" fmla="*/ 0 60000 65536"/>
              <a:gd name="T16" fmla="*/ 0 60000 65536"/>
              <a:gd name="T17" fmla="*/ 0 60000 65536"/>
              <a:gd name="T18" fmla="*/ 0 60000 65536"/>
              <a:gd name="T19" fmla="*/ 0 60000 65536"/>
              <a:gd name="T20" fmla="*/ 0 60000 65536"/>
              <a:gd name="T21" fmla="*/ 0 w 66"/>
              <a:gd name="T22" fmla="*/ 0 h 68"/>
              <a:gd name="T23" fmla="*/ 66 w 66"/>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 h="68">
                <a:moveTo>
                  <a:pt x="25" y="68"/>
                </a:moveTo>
                <a:lnTo>
                  <a:pt x="0" y="47"/>
                </a:lnTo>
                <a:lnTo>
                  <a:pt x="35" y="5"/>
                </a:lnTo>
                <a:lnTo>
                  <a:pt x="40" y="0"/>
                </a:lnTo>
                <a:lnTo>
                  <a:pt x="61" y="23"/>
                </a:lnTo>
                <a:lnTo>
                  <a:pt x="66" y="19"/>
                </a:lnTo>
                <a:lnTo>
                  <a:pt x="25" y="68"/>
                </a:lnTo>
                <a:close/>
              </a:path>
            </a:pathLst>
          </a:custGeom>
          <a:solidFill>
            <a:srgbClr val="000000"/>
          </a:solidFill>
          <a:ln w="0">
            <a:solidFill>
              <a:srgbClr val="000000"/>
            </a:solidFill>
            <a:round/>
            <a:headEnd/>
            <a:tailEnd/>
          </a:ln>
        </p:spPr>
        <p:txBody>
          <a:bodyPr/>
          <a:lstStyle/>
          <a:p>
            <a:endParaRPr lang="en-US"/>
          </a:p>
        </p:txBody>
      </p:sp>
      <p:sp>
        <p:nvSpPr>
          <p:cNvPr id="178629" name="Freeform 1475"/>
          <p:cNvSpPr>
            <a:spLocks noChangeAspect="1"/>
          </p:cNvSpPr>
          <p:nvPr/>
        </p:nvSpPr>
        <p:spPr bwMode="auto">
          <a:xfrm>
            <a:off x="5827713" y="1871663"/>
            <a:ext cx="22225" cy="25400"/>
          </a:xfrm>
          <a:custGeom>
            <a:avLst/>
            <a:gdLst>
              <a:gd name="T0" fmla="*/ 2147483647 w 68"/>
              <a:gd name="T1" fmla="*/ 2147483647 h 69"/>
              <a:gd name="T2" fmla="*/ 0 w 68"/>
              <a:gd name="T3" fmla="*/ 2147483647 h 69"/>
              <a:gd name="T4" fmla="*/ 2147483647 w 68"/>
              <a:gd name="T5" fmla="*/ 0 h 69"/>
              <a:gd name="T6" fmla="*/ 2147483647 w 68"/>
              <a:gd name="T7" fmla="*/ 2147483647 h 69"/>
              <a:gd name="T8" fmla="*/ 2147483647 w 68"/>
              <a:gd name="T9" fmla="*/ 2147483647 h 69"/>
              <a:gd name="T10" fmla="*/ 2147483647 w 68"/>
              <a:gd name="T11" fmla="*/ 2147483647 h 69"/>
              <a:gd name="T12" fmla="*/ 2147483647 w 68"/>
              <a:gd name="T13" fmla="*/ 2147483647 h 69"/>
              <a:gd name="T14" fmla="*/ 0 60000 65536"/>
              <a:gd name="T15" fmla="*/ 0 60000 65536"/>
              <a:gd name="T16" fmla="*/ 0 60000 65536"/>
              <a:gd name="T17" fmla="*/ 0 60000 65536"/>
              <a:gd name="T18" fmla="*/ 0 60000 65536"/>
              <a:gd name="T19" fmla="*/ 0 60000 65536"/>
              <a:gd name="T20" fmla="*/ 0 60000 65536"/>
              <a:gd name="T21" fmla="*/ 0 w 68"/>
              <a:gd name="T22" fmla="*/ 0 h 69"/>
              <a:gd name="T23" fmla="*/ 68 w 68"/>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 h="69">
                <a:moveTo>
                  <a:pt x="21" y="69"/>
                </a:moveTo>
                <a:lnTo>
                  <a:pt x="0" y="46"/>
                </a:lnTo>
                <a:lnTo>
                  <a:pt x="52" y="0"/>
                </a:lnTo>
                <a:lnTo>
                  <a:pt x="51" y="1"/>
                </a:lnTo>
                <a:lnTo>
                  <a:pt x="68" y="28"/>
                </a:lnTo>
                <a:lnTo>
                  <a:pt x="67" y="29"/>
                </a:lnTo>
                <a:lnTo>
                  <a:pt x="21" y="69"/>
                </a:lnTo>
                <a:close/>
              </a:path>
            </a:pathLst>
          </a:custGeom>
          <a:solidFill>
            <a:srgbClr val="000000"/>
          </a:solidFill>
          <a:ln w="0">
            <a:solidFill>
              <a:srgbClr val="000000"/>
            </a:solidFill>
            <a:round/>
            <a:headEnd/>
            <a:tailEnd/>
          </a:ln>
        </p:spPr>
        <p:txBody>
          <a:bodyPr/>
          <a:lstStyle/>
          <a:p>
            <a:endParaRPr lang="en-US"/>
          </a:p>
        </p:txBody>
      </p:sp>
      <p:sp>
        <p:nvSpPr>
          <p:cNvPr id="178630" name="Freeform 1476"/>
          <p:cNvSpPr>
            <a:spLocks noChangeAspect="1"/>
          </p:cNvSpPr>
          <p:nvPr/>
        </p:nvSpPr>
        <p:spPr bwMode="auto">
          <a:xfrm>
            <a:off x="5843588" y="1860550"/>
            <a:ext cx="26987" cy="20638"/>
          </a:xfrm>
          <a:custGeom>
            <a:avLst/>
            <a:gdLst>
              <a:gd name="T0" fmla="*/ 2147483647 w 75"/>
              <a:gd name="T1" fmla="*/ 2147483647 h 69"/>
              <a:gd name="T2" fmla="*/ 0 w 75"/>
              <a:gd name="T3" fmla="*/ 2147483647 h 69"/>
              <a:gd name="T4" fmla="*/ 2147483647 w 75"/>
              <a:gd name="T5" fmla="*/ 0 h 69"/>
              <a:gd name="T6" fmla="*/ 2147483647 w 75"/>
              <a:gd name="T7" fmla="*/ 2147483647 h 69"/>
              <a:gd name="T8" fmla="*/ 2147483647 w 75"/>
              <a:gd name="T9" fmla="*/ 2147483647 h 69"/>
              <a:gd name="T10" fmla="*/ 2147483647 w 75"/>
              <a:gd name="T11" fmla="*/ 2147483647 h 69"/>
              <a:gd name="T12" fmla="*/ 2147483647 w 75"/>
              <a:gd name="T13" fmla="*/ 2147483647 h 69"/>
              <a:gd name="T14" fmla="*/ 0 60000 65536"/>
              <a:gd name="T15" fmla="*/ 0 60000 65536"/>
              <a:gd name="T16" fmla="*/ 0 60000 65536"/>
              <a:gd name="T17" fmla="*/ 0 60000 65536"/>
              <a:gd name="T18" fmla="*/ 0 60000 65536"/>
              <a:gd name="T19" fmla="*/ 0 60000 65536"/>
              <a:gd name="T20" fmla="*/ 0 60000 65536"/>
              <a:gd name="T21" fmla="*/ 0 w 75"/>
              <a:gd name="T22" fmla="*/ 0 h 69"/>
              <a:gd name="T23" fmla="*/ 75 w 75"/>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69">
                <a:moveTo>
                  <a:pt x="17" y="69"/>
                </a:moveTo>
                <a:lnTo>
                  <a:pt x="0" y="42"/>
                </a:lnTo>
                <a:lnTo>
                  <a:pt x="64" y="0"/>
                </a:lnTo>
                <a:lnTo>
                  <a:pt x="60" y="2"/>
                </a:lnTo>
                <a:lnTo>
                  <a:pt x="75" y="31"/>
                </a:lnTo>
                <a:lnTo>
                  <a:pt x="72" y="33"/>
                </a:lnTo>
                <a:lnTo>
                  <a:pt x="17" y="69"/>
                </a:lnTo>
                <a:close/>
              </a:path>
            </a:pathLst>
          </a:custGeom>
          <a:solidFill>
            <a:srgbClr val="000000"/>
          </a:solidFill>
          <a:ln w="0">
            <a:solidFill>
              <a:srgbClr val="000000"/>
            </a:solidFill>
            <a:round/>
            <a:headEnd/>
            <a:tailEnd/>
          </a:ln>
        </p:spPr>
        <p:txBody>
          <a:bodyPr/>
          <a:lstStyle/>
          <a:p>
            <a:endParaRPr lang="en-US"/>
          </a:p>
        </p:txBody>
      </p:sp>
      <p:sp>
        <p:nvSpPr>
          <p:cNvPr id="178631" name="Freeform 1477"/>
          <p:cNvSpPr>
            <a:spLocks noChangeAspect="1"/>
          </p:cNvSpPr>
          <p:nvPr/>
        </p:nvSpPr>
        <p:spPr bwMode="auto">
          <a:xfrm>
            <a:off x="5864225" y="1852613"/>
            <a:ext cx="15875" cy="17462"/>
          </a:xfrm>
          <a:custGeom>
            <a:avLst/>
            <a:gdLst>
              <a:gd name="T0" fmla="*/ 2147483647 w 46"/>
              <a:gd name="T1" fmla="*/ 2147483647 h 47"/>
              <a:gd name="T2" fmla="*/ 0 w 46"/>
              <a:gd name="T3" fmla="*/ 2147483647 h 47"/>
              <a:gd name="T4" fmla="*/ 2147483647 w 46"/>
              <a:gd name="T5" fmla="*/ 0 h 47"/>
              <a:gd name="T6" fmla="*/ 2147483647 w 46"/>
              <a:gd name="T7" fmla="*/ 0 h 47"/>
              <a:gd name="T8" fmla="*/ 2147483647 w 46"/>
              <a:gd name="T9" fmla="*/ 2147483647 h 47"/>
              <a:gd name="T10" fmla="*/ 2147483647 w 46"/>
              <a:gd name="T11" fmla="*/ 2147483647 h 47"/>
              <a:gd name="T12" fmla="*/ 2147483647 w 46"/>
              <a:gd name="T13" fmla="*/ 2147483647 h 47"/>
              <a:gd name="T14" fmla="*/ 0 60000 65536"/>
              <a:gd name="T15" fmla="*/ 0 60000 65536"/>
              <a:gd name="T16" fmla="*/ 0 60000 65536"/>
              <a:gd name="T17" fmla="*/ 0 60000 65536"/>
              <a:gd name="T18" fmla="*/ 0 60000 65536"/>
              <a:gd name="T19" fmla="*/ 0 60000 65536"/>
              <a:gd name="T20" fmla="*/ 0 60000 65536"/>
              <a:gd name="T21" fmla="*/ 0 w 46"/>
              <a:gd name="T22" fmla="*/ 0 h 47"/>
              <a:gd name="T23" fmla="*/ 46 w 46"/>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47">
                <a:moveTo>
                  <a:pt x="15" y="47"/>
                </a:moveTo>
                <a:lnTo>
                  <a:pt x="0" y="18"/>
                </a:lnTo>
                <a:lnTo>
                  <a:pt x="36" y="0"/>
                </a:lnTo>
                <a:lnTo>
                  <a:pt x="46" y="31"/>
                </a:lnTo>
                <a:lnTo>
                  <a:pt x="15" y="47"/>
                </a:lnTo>
                <a:close/>
              </a:path>
            </a:pathLst>
          </a:custGeom>
          <a:solidFill>
            <a:srgbClr val="000000"/>
          </a:solidFill>
          <a:ln w="0">
            <a:solidFill>
              <a:srgbClr val="000000"/>
            </a:solidFill>
            <a:round/>
            <a:headEnd/>
            <a:tailEnd/>
          </a:ln>
        </p:spPr>
        <p:txBody>
          <a:bodyPr/>
          <a:lstStyle/>
          <a:p>
            <a:endParaRPr lang="en-US"/>
          </a:p>
        </p:txBody>
      </p:sp>
      <p:sp>
        <p:nvSpPr>
          <p:cNvPr id="178632" name="Freeform 1478"/>
          <p:cNvSpPr>
            <a:spLocks noChangeAspect="1"/>
          </p:cNvSpPr>
          <p:nvPr/>
        </p:nvSpPr>
        <p:spPr bwMode="auto">
          <a:xfrm>
            <a:off x="5876925" y="1843088"/>
            <a:ext cx="30163" cy="20637"/>
          </a:xfrm>
          <a:custGeom>
            <a:avLst/>
            <a:gdLst>
              <a:gd name="T0" fmla="*/ 2147483647 w 89"/>
              <a:gd name="T1" fmla="*/ 2147483647 h 58"/>
              <a:gd name="T2" fmla="*/ 0 w 89"/>
              <a:gd name="T3" fmla="*/ 2147483647 h 58"/>
              <a:gd name="T4" fmla="*/ 2147483647 w 89"/>
              <a:gd name="T5" fmla="*/ 2147483647 h 58"/>
              <a:gd name="T6" fmla="*/ 2147483647 w 89"/>
              <a:gd name="T7" fmla="*/ 0 h 58"/>
              <a:gd name="T8" fmla="*/ 2147483647 w 89"/>
              <a:gd name="T9" fmla="*/ 2147483647 h 58"/>
              <a:gd name="T10" fmla="*/ 2147483647 w 89"/>
              <a:gd name="T11" fmla="*/ 2147483647 h 58"/>
              <a:gd name="T12" fmla="*/ 2147483647 w 89"/>
              <a:gd name="T13" fmla="*/ 2147483647 h 58"/>
              <a:gd name="T14" fmla="*/ 0 60000 65536"/>
              <a:gd name="T15" fmla="*/ 0 60000 65536"/>
              <a:gd name="T16" fmla="*/ 0 60000 65536"/>
              <a:gd name="T17" fmla="*/ 0 60000 65536"/>
              <a:gd name="T18" fmla="*/ 0 60000 65536"/>
              <a:gd name="T19" fmla="*/ 0 60000 65536"/>
              <a:gd name="T20" fmla="*/ 0 60000 65536"/>
              <a:gd name="T21" fmla="*/ 0 w 89"/>
              <a:gd name="T22" fmla="*/ 0 h 58"/>
              <a:gd name="T23" fmla="*/ 89 w 89"/>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58">
                <a:moveTo>
                  <a:pt x="10" y="58"/>
                </a:moveTo>
                <a:lnTo>
                  <a:pt x="0" y="27"/>
                </a:lnTo>
                <a:lnTo>
                  <a:pt x="72" y="1"/>
                </a:lnTo>
                <a:lnTo>
                  <a:pt x="78" y="0"/>
                </a:lnTo>
                <a:lnTo>
                  <a:pt x="84" y="31"/>
                </a:lnTo>
                <a:lnTo>
                  <a:pt x="89" y="30"/>
                </a:lnTo>
                <a:lnTo>
                  <a:pt x="10" y="58"/>
                </a:lnTo>
                <a:close/>
              </a:path>
            </a:pathLst>
          </a:custGeom>
          <a:solidFill>
            <a:srgbClr val="000000"/>
          </a:solidFill>
          <a:ln w="0">
            <a:solidFill>
              <a:srgbClr val="000000"/>
            </a:solidFill>
            <a:round/>
            <a:headEnd/>
            <a:tailEnd/>
          </a:ln>
        </p:spPr>
        <p:txBody>
          <a:bodyPr/>
          <a:lstStyle/>
          <a:p>
            <a:endParaRPr lang="en-US"/>
          </a:p>
        </p:txBody>
      </p:sp>
      <p:sp>
        <p:nvSpPr>
          <p:cNvPr id="178633" name="Freeform 1479"/>
          <p:cNvSpPr>
            <a:spLocks noChangeAspect="1"/>
          </p:cNvSpPr>
          <p:nvPr/>
        </p:nvSpPr>
        <p:spPr bwMode="auto">
          <a:xfrm>
            <a:off x="5903913" y="1838325"/>
            <a:ext cx="33337" cy="15875"/>
          </a:xfrm>
          <a:custGeom>
            <a:avLst/>
            <a:gdLst>
              <a:gd name="T0" fmla="*/ 2147483647 w 93"/>
              <a:gd name="T1" fmla="*/ 2147483647 h 49"/>
              <a:gd name="T2" fmla="*/ 0 w 93"/>
              <a:gd name="T3" fmla="*/ 2147483647 h 49"/>
              <a:gd name="T4" fmla="*/ 2147483647 w 93"/>
              <a:gd name="T5" fmla="*/ 0 h 49"/>
              <a:gd name="T6" fmla="*/ 2147483647 w 93"/>
              <a:gd name="T7" fmla="*/ 0 h 49"/>
              <a:gd name="T8" fmla="*/ 2147483647 w 93"/>
              <a:gd name="T9" fmla="*/ 2147483647 h 49"/>
              <a:gd name="T10" fmla="*/ 2147483647 w 93"/>
              <a:gd name="T11" fmla="*/ 2147483647 h 49"/>
              <a:gd name="T12" fmla="*/ 2147483647 w 93"/>
              <a:gd name="T13" fmla="*/ 2147483647 h 49"/>
              <a:gd name="T14" fmla="*/ 0 60000 65536"/>
              <a:gd name="T15" fmla="*/ 0 60000 65536"/>
              <a:gd name="T16" fmla="*/ 0 60000 65536"/>
              <a:gd name="T17" fmla="*/ 0 60000 65536"/>
              <a:gd name="T18" fmla="*/ 0 60000 65536"/>
              <a:gd name="T19" fmla="*/ 0 60000 65536"/>
              <a:gd name="T20" fmla="*/ 0 60000 65536"/>
              <a:gd name="T21" fmla="*/ 0 w 93"/>
              <a:gd name="T22" fmla="*/ 0 h 49"/>
              <a:gd name="T23" fmla="*/ 93 w 93"/>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49">
                <a:moveTo>
                  <a:pt x="6" y="49"/>
                </a:moveTo>
                <a:lnTo>
                  <a:pt x="0" y="18"/>
                </a:lnTo>
                <a:lnTo>
                  <a:pt x="83" y="0"/>
                </a:lnTo>
                <a:lnTo>
                  <a:pt x="87" y="0"/>
                </a:lnTo>
                <a:lnTo>
                  <a:pt x="89" y="31"/>
                </a:lnTo>
                <a:lnTo>
                  <a:pt x="93" y="31"/>
                </a:lnTo>
                <a:lnTo>
                  <a:pt x="6" y="49"/>
                </a:lnTo>
                <a:close/>
              </a:path>
            </a:pathLst>
          </a:custGeom>
          <a:solidFill>
            <a:srgbClr val="000000"/>
          </a:solidFill>
          <a:ln w="0">
            <a:solidFill>
              <a:srgbClr val="000000"/>
            </a:solidFill>
            <a:round/>
            <a:headEnd/>
            <a:tailEnd/>
          </a:ln>
        </p:spPr>
        <p:txBody>
          <a:bodyPr/>
          <a:lstStyle/>
          <a:p>
            <a:endParaRPr lang="en-US"/>
          </a:p>
        </p:txBody>
      </p:sp>
      <p:sp>
        <p:nvSpPr>
          <p:cNvPr id="178634" name="Freeform 1480"/>
          <p:cNvSpPr>
            <a:spLocks noChangeAspect="1"/>
          </p:cNvSpPr>
          <p:nvPr/>
        </p:nvSpPr>
        <p:spPr bwMode="auto">
          <a:xfrm>
            <a:off x="5935663" y="1836738"/>
            <a:ext cx="17462" cy="12700"/>
          </a:xfrm>
          <a:custGeom>
            <a:avLst/>
            <a:gdLst>
              <a:gd name="T0" fmla="*/ 2147483647 w 49"/>
              <a:gd name="T1" fmla="*/ 2147483647 h 35"/>
              <a:gd name="T2" fmla="*/ 0 w 49"/>
              <a:gd name="T3" fmla="*/ 2147483647 h 35"/>
              <a:gd name="T4" fmla="*/ 2147483647 w 49"/>
              <a:gd name="T5" fmla="*/ 0 h 35"/>
              <a:gd name="T6" fmla="*/ 2147483647 w 49"/>
              <a:gd name="T7" fmla="*/ 0 h 35"/>
              <a:gd name="T8" fmla="*/ 2147483647 w 49"/>
              <a:gd name="T9" fmla="*/ 2147483647 h 35"/>
              <a:gd name="T10" fmla="*/ 2147483647 w 49"/>
              <a:gd name="T11" fmla="*/ 2147483647 h 35"/>
              <a:gd name="T12" fmla="*/ 2147483647 w 49"/>
              <a:gd name="T13" fmla="*/ 2147483647 h 35"/>
              <a:gd name="T14" fmla="*/ 0 60000 65536"/>
              <a:gd name="T15" fmla="*/ 0 60000 65536"/>
              <a:gd name="T16" fmla="*/ 0 60000 65536"/>
              <a:gd name="T17" fmla="*/ 0 60000 65536"/>
              <a:gd name="T18" fmla="*/ 0 60000 65536"/>
              <a:gd name="T19" fmla="*/ 0 60000 65536"/>
              <a:gd name="T20" fmla="*/ 0 60000 65536"/>
              <a:gd name="T21" fmla="*/ 0 w 49"/>
              <a:gd name="T22" fmla="*/ 0 h 35"/>
              <a:gd name="T23" fmla="*/ 49 w 49"/>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5">
                <a:moveTo>
                  <a:pt x="2" y="35"/>
                </a:moveTo>
                <a:lnTo>
                  <a:pt x="0" y="4"/>
                </a:lnTo>
                <a:lnTo>
                  <a:pt x="47" y="0"/>
                </a:lnTo>
                <a:lnTo>
                  <a:pt x="48" y="0"/>
                </a:lnTo>
                <a:lnTo>
                  <a:pt x="48" y="31"/>
                </a:lnTo>
                <a:lnTo>
                  <a:pt x="49" y="31"/>
                </a:lnTo>
                <a:lnTo>
                  <a:pt x="2" y="35"/>
                </a:lnTo>
                <a:close/>
              </a:path>
            </a:pathLst>
          </a:custGeom>
          <a:solidFill>
            <a:srgbClr val="000000"/>
          </a:solidFill>
          <a:ln w="0">
            <a:solidFill>
              <a:srgbClr val="000000"/>
            </a:solidFill>
            <a:round/>
            <a:headEnd/>
            <a:tailEnd/>
          </a:ln>
        </p:spPr>
        <p:txBody>
          <a:bodyPr/>
          <a:lstStyle/>
          <a:p>
            <a:endParaRPr lang="en-US"/>
          </a:p>
        </p:txBody>
      </p:sp>
      <p:sp>
        <p:nvSpPr>
          <p:cNvPr id="178635" name="Freeform 1481"/>
          <p:cNvSpPr>
            <a:spLocks noChangeAspect="1"/>
          </p:cNvSpPr>
          <p:nvPr/>
        </p:nvSpPr>
        <p:spPr bwMode="auto">
          <a:xfrm>
            <a:off x="5953125" y="1836738"/>
            <a:ext cx="17463" cy="9525"/>
          </a:xfrm>
          <a:custGeom>
            <a:avLst/>
            <a:gdLst>
              <a:gd name="T0" fmla="*/ 0 w 54"/>
              <a:gd name="T1" fmla="*/ 2147483647 h 32"/>
              <a:gd name="T2" fmla="*/ 0 w 54"/>
              <a:gd name="T3" fmla="*/ 2147483647 h 32"/>
              <a:gd name="T4" fmla="*/ 2147483647 w 54"/>
              <a:gd name="T5" fmla="*/ 0 h 32"/>
              <a:gd name="T6" fmla="*/ 2147483647 w 54"/>
              <a:gd name="T7" fmla="*/ 2147483647 h 32"/>
              <a:gd name="T8" fmla="*/ 2147483647 w 54"/>
              <a:gd name="T9" fmla="*/ 0 h 32"/>
              <a:gd name="T10" fmla="*/ 2147483647 w 54"/>
              <a:gd name="T11" fmla="*/ 2147483647 h 32"/>
              <a:gd name="T12" fmla="*/ 0 w 54"/>
              <a:gd name="T13" fmla="*/ 2147483647 h 32"/>
              <a:gd name="T14" fmla="*/ 0 60000 65536"/>
              <a:gd name="T15" fmla="*/ 0 60000 65536"/>
              <a:gd name="T16" fmla="*/ 0 60000 65536"/>
              <a:gd name="T17" fmla="*/ 0 60000 65536"/>
              <a:gd name="T18" fmla="*/ 0 60000 65536"/>
              <a:gd name="T19" fmla="*/ 0 60000 65536"/>
              <a:gd name="T20" fmla="*/ 0 60000 65536"/>
              <a:gd name="T21" fmla="*/ 0 w 54"/>
              <a:gd name="T22" fmla="*/ 0 h 32"/>
              <a:gd name="T23" fmla="*/ 54 w 5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32">
                <a:moveTo>
                  <a:pt x="0" y="32"/>
                </a:moveTo>
                <a:lnTo>
                  <a:pt x="0" y="1"/>
                </a:lnTo>
                <a:lnTo>
                  <a:pt x="49" y="0"/>
                </a:lnTo>
                <a:lnTo>
                  <a:pt x="45" y="31"/>
                </a:lnTo>
                <a:lnTo>
                  <a:pt x="54" y="0"/>
                </a:lnTo>
                <a:lnTo>
                  <a:pt x="49" y="31"/>
                </a:lnTo>
                <a:lnTo>
                  <a:pt x="0" y="32"/>
                </a:lnTo>
                <a:close/>
              </a:path>
            </a:pathLst>
          </a:custGeom>
          <a:solidFill>
            <a:srgbClr val="000000"/>
          </a:solidFill>
          <a:ln w="0">
            <a:solidFill>
              <a:srgbClr val="000000"/>
            </a:solidFill>
            <a:round/>
            <a:headEnd/>
            <a:tailEnd/>
          </a:ln>
        </p:spPr>
        <p:txBody>
          <a:bodyPr/>
          <a:lstStyle/>
          <a:p>
            <a:endParaRPr lang="en-US"/>
          </a:p>
        </p:txBody>
      </p:sp>
      <p:sp>
        <p:nvSpPr>
          <p:cNvPr id="178636" name="Freeform 1482"/>
          <p:cNvSpPr>
            <a:spLocks noChangeAspect="1"/>
          </p:cNvSpPr>
          <p:nvPr/>
        </p:nvSpPr>
        <p:spPr bwMode="auto">
          <a:xfrm>
            <a:off x="5962650" y="1835150"/>
            <a:ext cx="7938" cy="11113"/>
          </a:xfrm>
          <a:custGeom>
            <a:avLst/>
            <a:gdLst>
              <a:gd name="T0" fmla="*/ 2147483647 w 20"/>
              <a:gd name="T1" fmla="*/ 2147483647 h 34"/>
              <a:gd name="T2" fmla="*/ 2147483647 w 20"/>
              <a:gd name="T3" fmla="*/ 2147483647 h 34"/>
              <a:gd name="T4" fmla="*/ 0 w 20"/>
              <a:gd name="T5" fmla="*/ 2147483647 h 34"/>
              <a:gd name="T6" fmla="*/ 2147483647 w 20"/>
              <a:gd name="T7" fmla="*/ 0 h 34"/>
              <a:gd name="T8" fmla="*/ 2147483647 w 20"/>
              <a:gd name="T9" fmla="*/ 2147483647 h 34"/>
              <a:gd name="T10" fmla="*/ 2147483647 w 20"/>
              <a:gd name="T11" fmla="*/ 0 h 34"/>
              <a:gd name="T12" fmla="*/ 2147483647 w 20"/>
              <a:gd name="T13" fmla="*/ 2147483647 h 34"/>
              <a:gd name="T14" fmla="*/ 0 60000 65536"/>
              <a:gd name="T15" fmla="*/ 0 60000 65536"/>
              <a:gd name="T16" fmla="*/ 0 60000 65536"/>
              <a:gd name="T17" fmla="*/ 0 60000 65536"/>
              <a:gd name="T18" fmla="*/ 0 60000 65536"/>
              <a:gd name="T19" fmla="*/ 0 60000 65536"/>
              <a:gd name="T20" fmla="*/ 0 60000 65536"/>
              <a:gd name="T21" fmla="*/ 0 w 20"/>
              <a:gd name="T22" fmla="*/ 0 h 34"/>
              <a:gd name="T23" fmla="*/ 20 w 20"/>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34">
                <a:moveTo>
                  <a:pt x="20" y="3"/>
                </a:moveTo>
                <a:lnTo>
                  <a:pt x="11" y="34"/>
                </a:lnTo>
                <a:lnTo>
                  <a:pt x="0" y="31"/>
                </a:lnTo>
                <a:lnTo>
                  <a:pt x="4" y="0"/>
                </a:lnTo>
                <a:lnTo>
                  <a:pt x="4" y="31"/>
                </a:lnTo>
                <a:lnTo>
                  <a:pt x="8" y="0"/>
                </a:lnTo>
                <a:lnTo>
                  <a:pt x="20" y="3"/>
                </a:lnTo>
                <a:close/>
              </a:path>
            </a:pathLst>
          </a:custGeom>
          <a:solidFill>
            <a:srgbClr val="000000"/>
          </a:solidFill>
          <a:ln w="0">
            <a:solidFill>
              <a:srgbClr val="000000"/>
            </a:solidFill>
            <a:round/>
            <a:headEnd/>
            <a:tailEnd/>
          </a:ln>
        </p:spPr>
        <p:txBody>
          <a:bodyPr/>
          <a:lstStyle/>
          <a:p>
            <a:endParaRPr lang="en-US"/>
          </a:p>
        </p:txBody>
      </p:sp>
      <p:sp>
        <p:nvSpPr>
          <p:cNvPr id="178637" name="Freeform 1483"/>
          <p:cNvSpPr>
            <a:spLocks noChangeAspect="1"/>
          </p:cNvSpPr>
          <p:nvPr/>
        </p:nvSpPr>
        <p:spPr bwMode="auto">
          <a:xfrm>
            <a:off x="5964238" y="1835150"/>
            <a:ext cx="17462" cy="9525"/>
          </a:xfrm>
          <a:custGeom>
            <a:avLst/>
            <a:gdLst>
              <a:gd name="T0" fmla="*/ 0 w 51"/>
              <a:gd name="T1" fmla="*/ 2147483647 h 32"/>
              <a:gd name="T2" fmla="*/ 0 w 51"/>
              <a:gd name="T3" fmla="*/ 0 h 32"/>
              <a:gd name="T4" fmla="*/ 2147483647 w 51"/>
              <a:gd name="T5" fmla="*/ 2147483647 h 32"/>
              <a:gd name="T6" fmla="*/ 2147483647 w 51"/>
              <a:gd name="T7" fmla="*/ 2147483647 h 32"/>
              <a:gd name="T8" fmla="*/ 2147483647 w 51"/>
              <a:gd name="T9" fmla="*/ 2147483647 h 32"/>
              <a:gd name="T10" fmla="*/ 2147483647 w 51"/>
              <a:gd name="T11" fmla="*/ 2147483647 h 32"/>
              <a:gd name="T12" fmla="*/ 0 w 51"/>
              <a:gd name="T13" fmla="*/ 2147483647 h 32"/>
              <a:gd name="T14" fmla="*/ 0 60000 65536"/>
              <a:gd name="T15" fmla="*/ 0 60000 65536"/>
              <a:gd name="T16" fmla="*/ 0 60000 65536"/>
              <a:gd name="T17" fmla="*/ 0 60000 65536"/>
              <a:gd name="T18" fmla="*/ 0 60000 65536"/>
              <a:gd name="T19" fmla="*/ 0 60000 65536"/>
              <a:gd name="T20" fmla="*/ 0 60000 65536"/>
              <a:gd name="T21" fmla="*/ 0 w 51"/>
              <a:gd name="T22" fmla="*/ 0 h 32"/>
              <a:gd name="T23" fmla="*/ 51 w 5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32">
                <a:moveTo>
                  <a:pt x="0" y="31"/>
                </a:moveTo>
                <a:lnTo>
                  <a:pt x="0" y="0"/>
                </a:lnTo>
                <a:lnTo>
                  <a:pt x="51" y="1"/>
                </a:lnTo>
                <a:lnTo>
                  <a:pt x="49" y="32"/>
                </a:lnTo>
                <a:lnTo>
                  <a:pt x="0" y="31"/>
                </a:lnTo>
                <a:close/>
              </a:path>
            </a:pathLst>
          </a:custGeom>
          <a:solidFill>
            <a:srgbClr val="000000"/>
          </a:solidFill>
          <a:ln w="0">
            <a:solidFill>
              <a:srgbClr val="000000"/>
            </a:solidFill>
            <a:round/>
            <a:headEnd/>
            <a:tailEnd/>
          </a:ln>
        </p:spPr>
        <p:txBody>
          <a:bodyPr/>
          <a:lstStyle/>
          <a:p>
            <a:endParaRPr lang="en-US"/>
          </a:p>
        </p:txBody>
      </p:sp>
      <p:sp>
        <p:nvSpPr>
          <p:cNvPr id="178638" name="Freeform 1484"/>
          <p:cNvSpPr>
            <a:spLocks noChangeAspect="1"/>
          </p:cNvSpPr>
          <p:nvPr/>
        </p:nvSpPr>
        <p:spPr bwMode="auto">
          <a:xfrm>
            <a:off x="5980113" y="1835150"/>
            <a:ext cx="34925" cy="14288"/>
          </a:xfrm>
          <a:custGeom>
            <a:avLst/>
            <a:gdLst>
              <a:gd name="T0" fmla="*/ 0 w 99"/>
              <a:gd name="T1" fmla="*/ 2147483647 h 42"/>
              <a:gd name="T2" fmla="*/ 2147483647 w 99"/>
              <a:gd name="T3" fmla="*/ 0 h 42"/>
              <a:gd name="T4" fmla="*/ 2147483647 w 99"/>
              <a:gd name="T5" fmla="*/ 2147483647 h 42"/>
              <a:gd name="T6" fmla="*/ 2147483647 w 99"/>
              <a:gd name="T7" fmla="*/ 2147483647 h 42"/>
              <a:gd name="T8" fmla="*/ 2147483647 w 99"/>
              <a:gd name="T9" fmla="*/ 2147483647 h 42"/>
              <a:gd name="T10" fmla="*/ 2147483647 w 99"/>
              <a:gd name="T11" fmla="*/ 2147483647 h 42"/>
              <a:gd name="T12" fmla="*/ 0 w 99"/>
              <a:gd name="T13" fmla="*/ 2147483647 h 42"/>
              <a:gd name="T14" fmla="*/ 0 60000 65536"/>
              <a:gd name="T15" fmla="*/ 0 60000 65536"/>
              <a:gd name="T16" fmla="*/ 0 60000 65536"/>
              <a:gd name="T17" fmla="*/ 0 60000 65536"/>
              <a:gd name="T18" fmla="*/ 0 60000 65536"/>
              <a:gd name="T19" fmla="*/ 0 60000 65536"/>
              <a:gd name="T20" fmla="*/ 0 60000 65536"/>
              <a:gd name="T21" fmla="*/ 0 w 99"/>
              <a:gd name="T22" fmla="*/ 0 h 42"/>
              <a:gd name="T23" fmla="*/ 99 w 99"/>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9" h="42">
                <a:moveTo>
                  <a:pt x="0" y="31"/>
                </a:moveTo>
                <a:lnTo>
                  <a:pt x="2" y="0"/>
                </a:lnTo>
                <a:lnTo>
                  <a:pt x="99" y="12"/>
                </a:lnTo>
                <a:lnTo>
                  <a:pt x="96" y="11"/>
                </a:lnTo>
                <a:lnTo>
                  <a:pt x="88" y="42"/>
                </a:lnTo>
                <a:lnTo>
                  <a:pt x="86" y="41"/>
                </a:lnTo>
                <a:lnTo>
                  <a:pt x="0" y="31"/>
                </a:lnTo>
                <a:close/>
              </a:path>
            </a:pathLst>
          </a:custGeom>
          <a:solidFill>
            <a:srgbClr val="000000"/>
          </a:solidFill>
          <a:ln w="0">
            <a:solidFill>
              <a:srgbClr val="000000"/>
            </a:solidFill>
            <a:round/>
            <a:headEnd/>
            <a:tailEnd/>
          </a:ln>
        </p:spPr>
        <p:txBody>
          <a:bodyPr/>
          <a:lstStyle/>
          <a:p>
            <a:endParaRPr lang="en-US"/>
          </a:p>
        </p:txBody>
      </p:sp>
      <p:sp>
        <p:nvSpPr>
          <p:cNvPr id="178639" name="Freeform 1485"/>
          <p:cNvSpPr>
            <a:spLocks noChangeAspect="1"/>
          </p:cNvSpPr>
          <p:nvPr/>
        </p:nvSpPr>
        <p:spPr bwMode="auto">
          <a:xfrm>
            <a:off x="6011863" y="1838325"/>
            <a:ext cx="30162" cy="22225"/>
          </a:xfrm>
          <a:custGeom>
            <a:avLst/>
            <a:gdLst>
              <a:gd name="T0" fmla="*/ 0 w 91"/>
              <a:gd name="T1" fmla="*/ 2147483647 h 57"/>
              <a:gd name="T2" fmla="*/ 2147483647 w 91"/>
              <a:gd name="T3" fmla="*/ 0 h 57"/>
              <a:gd name="T4" fmla="*/ 2147483647 w 91"/>
              <a:gd name="T5" fmla="*/ 2147483647 h 57"/>
              <a:gd name="T6" fmla="*/ 2147483647 w 91"/>
              <a:gd name="T7" fmla="*/ 2147483647 h 57"/>
              <a:gd name="T8" fmla="*/ 2147483647 w 91"/>
              <a:gd name="T9" fmla="*/ 2147483647 h 57"/>
              <a:gd name="T10" fmla="*/ 2147483647 w 91"/>
              <a:gd name="T11" fmla="*/ 2147483647 h 57"/>
              <a:gd name="T12" fmla="*/ 0 w 91"/>
              <a:gd name="T13" fmla="*/ 2147483647 h 57"/>
              <a:gd name="T14" fmla="*/ 0 60000 65536"/>
              <a:gd name="T15" fmla="*/ 0 60000 65536"/>
              <a:gd name="T16" fmla="*/ 0 60000 65536"/>
              <a:gd name="T17" fmla="*/ 0 60000 65536"/>
              <a:gd name="T18" fmla="*/ 0 60000 65536"/>
              <a:gd name="T19" fmla="*/ 0 60000 65536"/>
              <a:gd name="T20" fmla="*/ 0 60000 65536"/>
              <a:gd name="T21" fmla="*/ 0 w 91"/>
              <a:gd name="T22" fmla="*/ 0 h 57"/>
              <a:gd name="T23" fmla="*/ 91 w 91"/>
              <a:gd name="T24" fmla="*/ 57 h 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 h="57">
                <a:moveTo>
                  <a:pt x="0" y="31"/>
                </a:moveTo>
                <a:lnTo>
                  <a:pt x="8" y="0"/>
                </a:lnTo>
                <a:lnTo>
                  <a:pt x="83" y="22"/>
                </a:lnTo>
                <a:lnTo>
                  <a:pt x="91" y="25"/>
                </a:lnTo>
                <a:lnTo>
                  <a:pt x="80" y="54"/>
                </a:lnTo>
                <a:lnTo>
                  <a:pt x="87" y="57"/>
                </a:lnTo>
                <a:lnTo>
                  <a:pt x="0" y="31"/>
                </a:lnTo>
                <a:close/>
              </a:path>
            </a:pathLst>
          </a:custGeom>
          <a:solidFill>
            <a:srgbClr val="000000"/>
          </a:solidFill>
          <a:ln w="0">
            <a:solidFill>
              <a:srgbClr val="000000"/>
            </a:solidFill>
            <a:round/>
            <a:headEnd/>
            <a:tailEnd/>
          </a:ln>
        </p:spPr>
        <p:txBody>
          <a:bodyPr/>
          <a:lstStyle/>
          <a:p>
            <a:endParaRPr lang="en-US"/>
          </a:p>
        </p:txBody>
      </p:sp>
      <p:sp>
        <p:nvSpPr>
          <p:cNvPr id="178640" name="Freeform 1486"/>
          <p:cNvSpPr>
            <a:spLocks noChangeAspect="1"/>
          </p:cNvSpPr>
          <p:nvPr/>
        </p:nvSpPr>
        <p:spPr bwMode="auto">
          <a:xfrm>
            <a:off x="6038850" y="1846263"/>
            <a:ext cx="17463" cy="17462"/>
          </a:xfrm>
          <a:custGeom>
            <a:avLst/>
            <a:gdLst>
              <a:gd name="T0" fmla="*/ 0 w 49"/>
              <a:gd name="T1" fmla="*/ 2147483647 h 44"/>
              <a:gd name="T2" fmla="*/ 2147483647 w 49"/>
              <a:gd name="T3" fmla="*/ 0 h 44"/>
              <a:gd name="T4" fmla="*/ 2147483647 w 49"/>
              <a:gd name="T5" fmla="*/ 2147483647 h 44"/>
              <a:gd name="T6" fmla="*/ 2147483647 w 49"/>
              <a:gd name="T7" fmla="*/ 2147483647 h 44"/>
              <a:gd name="T8" fmla="*/ 2147483647 w 49"/>
              <a:gd name="T9" fmla="*/ 2147483647 h 44"/>
              <a:gd name="T10" fmla="*/ 2147483647 w 49"/>
              <a:gd name="T11" fmla="*/ 2147483647 h 44"/>
              <a:gd name="T12" fmla="*/ 0 w 49"/>
              <a:gd name="T13" fmla="*/ 2147483647 h 44"/>
              <a:gd name="T14" fmla="*/ 0 60000 65536"/>
              <a:gd name="T15" fmla="*/ 0 60000 65536"/>
              <a:gd name="T16" fmla="*/ 0 60000 65536"/>
              <a:gd name="T17" fmla="*/ 0 60000 65536"/>
              <a:gd name="T18" fmla="*/ 0 60000 65536"/>
              <a:gd name="T19" fmla="*/ 0 60000 65536"/>
              <a:gd name="T20" fmla="*/ 0 60000 65536"/>
              <a:gd name="T21" fmla="*/ 0 w 49"/>
              <a:gd name="T22" fmla="*/ 0 h 44"/>
              <a:gd name="T23" fmla="*/ 49 w 49"/>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44">
                <a:moveTo>
                  <a:pt x="0" y="29"/>
                </a:moveTo>
                <a:lnTo>
                  <a:pt x="11" y="0"/>
                </a:lnTo>
                <a:lnTo>
                  <a:pt x="48" y="15"/>
                </a:lnTo>
                <a:lnTo>
                  <a:pt x="49" y="16"/>
                </a:lnTo>
                <a:lnTo>
                  <a:pt x="34" y="43"/>
                </a:lnTo>
                <a:lnTo>
                  <a:pt x="35" y="44"/>
                </a:lnTo>
                <a:lnTo>
                  <a:pt x="0" y="29"/>
                </a:lnTo>
                <a:close/>
              </a:path>
            </a:pathLst>
          </a:custGeom>
          <a:solidFill>
            <a:srgbClr val="000000"/>
          </a:solidFill>
          <a:ln w="0">
            <a:solidFill>
              <a:srgbClr val="000000"/>
            </a:solidFill>
            <a:round/>
            <a:headEnd/>
            <a:tailEnd/>
          </a:ln>
        </p:spPr>
        <p:txBody>
          <a:bodyPr/>
          <a:lstStyle/>
          <a:p>
            <a:endParaRPr lang="en-US"/>
          </a:p>
        </p:txBody>
      </p:sp>
      <p:sp>
        <p:nvSpPr>
          <p:cNvPr id="178641" name="Freeform 1487"/>
          <p:cNvSpPr>
            <a:spLocks noChangeAspect="1"/>
          </p:cNvSpPr>
          <p:nvPr/>
        </p:nvSpPr>
        <p:spPr bwMode="auto">
          <a:xfrm>
            <a:off x="6049963" y="1852613"/>
            <a:ext cx="30162" cy="20637"/>
          </a:xfrm>
          <a:custGeom>
            <a:avLst/>
            <a:gdLst>
              <a:gd name="T0" fmla="*/ 0 w 82"/>
              <a:gd name="T1" fmla="*/ 2147483647 h 62"/>
              <a:gd name="T2" fmla="*/ 2147483647 w 82"/>
              <a:gd name="T3" fmla="*/ 0 h 62"/>
              <a:gd name="T4" fmla="*/ 2147483647 w 82"/>
              <a:gd name="T5" fmla="*/ 2147483647 h 62"/>
              <a:gd name="T6" fmla="*/ 2147483647 w 82"/>
              <a:gd name="T7" fmla="*/ 2147483647 h 62"/>
              <a:gd name="T8" fmla="*/ 2147483647 w 82"/>
              <a:gd name="T9" fmla="*/ 2147483647 h 62"/>
              <a:gd name="T10" fmla="*/ 2147483647 w 82"/>
              <a:gd name="T11" fmla="*/ 2147483647 h 62"/>
              <a:gd name="T12" fmla="*/ 0 w 82"/>
              <a:gd name="T13" fmla="*/ 2147483647 h 62"/>
              <a:gd name="T14" fmla="*/ 0 60000 65536"/>
              <a:gd name="T15" fmla="*/ 0 60000 65536"/>
              <a:gd name="T16" fmla="*/ 0 60000 65536"/>
              <a:gd name="T17" fmla="*/ 0 60000 65536"/>
              <a:gd name="T18" fmla="*/ 0 60000 65536"/>
              <a:gd name="T19" fmla="*/ 0 60000 65536"/>
              <a:gd name="T20" fmla="*/ 0 60000 65536"/>
              <a:gd name="T21" fmla="*/ 0 w 82"/>
              <a:gd name="T22" fmla="*/ 0 h 62"/>
              <a:gd name="T23" fmla="*/ 82 w 82"/>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 h="62">
                <a:moveTo>
                  <a:pt x="0" y="27"/>
                </a:moveTo>
                <a:lnTo>
                  <a:pt x="15" y="0"/>
                </a:lnTo>
                <a:lnTo>
                  <a:pt x="82" y="37"/>
                </a:lnTo>
                <a:lnTo>
                  <a:pt x="81" y="37"/>
                </a:lnTo>
                <a:lnTo>
                  <a:pt x="63" y="62"/>
                </a:lnTo>
                <a:lnTo>
                  <a:pt x="62" y="62"/>
                </a:lnTo>
                <a:lnTo>
                  <a:pt x="0" y="27"/>
                </a:lnTo>
                <a:close/>
              </a:path>
            </a:pathLst>
          </a:custGeom>
          <a:solidFill>
            <a:srgbClr val="000000"/>
          </a:solidFill>
          <a:ln w="0">
            <a:solidFill>
              <a:srgbClr val="000000"/>
            </a:solidFill>
            <a:round/>
            <a:headEnd/>
            <a:tailEnd/>
          </a:ln>
        </p:spPr>
        <p:txBody>
          <a:bodyPr/>
          <a:lstStyle/>
          <a:p>
            <a:endParaRPr lang="en-US"/>
          </a:p>
        </p:txBody>
      </p:sp>
      <p:sp>
        <p:nvSpPr>
          <p:cNvPr id="178642" name="Freeform 1488"/>
          <p:cNvSpPr>
            <a:spLocks noChangeAspect="1"/>
          </p:cNvSpPr>
          <p:nvPr/>
        </p:nvSpPr>
        <p:spPr bwMode="auto">
          <a:xfrm>
            <a:off x="6072188" y="1865313"/>
            <a:ext cx="26987" cy="23812"/>
          </a:xfrm>
          <a:custGeom>
            <a:avLst/>
            <a:gdLst>
              <a:gd name="T0" fmla="*/ 0 w 77"/>
              <a:gd name="T1" fmla="*/ 2147483647 h 65"/>
              <a:gd name="T2" fmla="*/ 2147483647 w 77"/>
              <a:gd name="T3" fmla="*/ 0 h 65"/>
              <a:gd name="T4" fmla="*/ 2147483647 w 77"/>
              <a:gd name="T5" fmla="*/ 2147483647 h 65"/>
              <a:gd name="T6" fmla="*/ 2147483647 w 77"/>
              <a:gd name="T7" fmla="*/ 2147483647 h 65"/>
              <a:gd name="T8" fmla="*/ 2147483647 w 77"/>
              <a:gd name="T9" fmla="*/ 2147483647 h 65"/>
              <a:gd name="T10" fmla="*/ 2147483647 w 77"/>
              <a:gd name="T11" fmla="*/ 2147483647 h 65"/>
              <a:gd name="T12" fmla="*/ 0 w 77"/>
              <a:gd name="T13" fmla="*/ 2147483647 h 65"/>
              <a:gd name="T14" fmla="*/ 0 60000 65536"/>
              <a:gd name="T15" fmla="*/ 0 60000 65536"/>
              <a:gd name="T16" fmla="*/ 0 60000 65536"/>
              <a:gd name="T17" fmla="*/ 0 60000 65536"/>
              <a:gd name="T18" fmla="*/ 0 60000 65536"/>
              <a:gd name="T19" fmla="*/ 0 60000 65536"/>
              <a:gd name="T20" fmla="*/ 0 60000 65536"/>
              <a:gd name="T21" fmla="*/ 0 w 77"/>
              <a:gd name="T22" fmla="*/ 0 h 65"/>
              <a:gd name="T23" fmla="*/ 77 w 77"/>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65">
                <a:moveTo>
                  <a:pt x="0" y="25"/>
                </a:moveTo>
                <a:lnTo>
                  <a:pt x="18" y="0"/>
                </a:lnTo>
                <a:lnTo>
                  <a:pt x="77" y="45"/>
                </a:lnTo>
                <a:lnTo>
                  <a:pt x="74" y="43"/>
                </a:lnTo>
                <a:lnTo>
                  <a:pt x="52" y="65"/>
                </a:lnTo>
                <a:lnTo>
                  <a:pt x="50" y="63"/>
                </a:lnTo>
                <a:lnTo>
                  <a:pt x="0" y="25"/>
                </a:lnTo>
                <a:close/>
              </a:path>
            </a:pathLst>
          </a:custGeom>
          <a:solidFill>
            <a:srgbClr val="000000"/>
          </a:solidFill>
          <a:ln w="0">
            <a:solidFill>
              <a:srgbClr val="000000"/>
            </a:solidFill>
            <a:round/>
            <a:headEnd/>
            <a:tailEnd/>
          </a:ln>
        </p:spPr>
        <p:txBody>
          <a:bodyPr/>
          <a:lstStyle/>
          <a:p>
            <a:endParaRPr lang="en-US"/>
          </a:p>
        </p:txBody>
      </p:sp>
      <p:sp>
        <p:nvSpPr>
          <p:cNvPr id="178643" name="Freeform 1489"/>
          <p:cNvSpPr>
            <a:spLocks noChangeAspect="1"/>
          </p:cNvSpPr>
          <p:nvPr/>
        </p:nvSpPr>
        <p:spPr bwMode="auto">
          <a:xfrm>
            <a:off x="6091238" y="1879600"/>
            <a:ext cx="23812" cy="22225"/>
          </a:xfrm>
          <a:custGeom>
            <a:avLst/>
            <a:gdLst>
              <a:gd name="T0" fmla="*/ 0 w 68"/>
              <a:gd name="T1" fmla="*/ 2147483647 h 65"/>
              <a:gd name="T2" fmla="*/ 2147483647 w 68"/>
              <a:gd name="T3" fmla="*/ 0 h 65"/>
              <a:gd name="T4" fmla="*/ 2147483647 w 68"/>
              <a:gd name="T5" fmla="*/ 2147483647 h 65"/>
              <a:gd name="T6" fmla="*/ 2147483647 w 68"/>
              <a:gd name="T7" fmla="*/ 2147483647 h 65"/>
              <a:gd name="T8" fmla="*/ 2147483647 w 68"/>
              <a:gd name="T9" fmla="*/ 2147483647 h 65"/>
              <a:gd name="T10" fmla="*/ 2147483647 w 68"/>
              <a:gd name="T11" fmla="*/ 2147483647 h 65"/>
              <a:gd name="T12" fmla="*/ 0 w 68"/>
              <a:gd name="T13" fmla="*/ 2147483647 h 65"/>
              <a:gd name="T14" fmla="*/ 0 60000 65536"/>
              <a:gd name="T15" fmla="*/ 0 60000 65536"/>
              <a:gd name="T16" fmla="*/ 0 60000 65536"/>
              <a:gd name="T17" fmla="*/ 0 60000 65536"/>
              <a:gd name="T18" fmla="*/ 0 60000 65536"/>
              <a:gd name="T19" fmla="*/ 0 60000 65536"/>
              <a:gd name="T20" fmla="*/ 0 60000 65536"/>
              <a:gd name="T21" fmla="*/ 0 w 68"/>
              <a:gd name="T22" fmla="*/ 0 h 65"/>
              <a:gd name="T23" fmla="*/ 68 w 68"/>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 h="65">
                <a:moveTo>
                  <a:pt x="0" y="22"/>
                </a:moveTo>
                <a:lnTo>
                  <a:pt x="22" y="0"/>
                </a:lnTo>
                <a:lnTo>
                  <a:pt x="68" y="46"/>
                </a:lnTo>
                <a:lnTo>
                  <a:pt x="41" y="65"/>
                </a:lnTo>
                <a:lnTo>
                  <a:pt x="0" y="22"/>
                </a:lnTo>
                <a:close/>
              </a:path>
            </a:pathLst>
          </a:custGeom>
          <a:solidFill>
            <a:srgbClr val="000000"/>
          </a:solidFill>
          <a:ln w="0">
            <a:solidFill>
              <a:srgbClr val="000000"/>
            </a:solidFill>
            <a:round/>
            <a:headEnd/>
            <a:tailEnd/>
          </a:ln>
        </p:spPr>
        <p:txBody>
          <a:bodyPr/>
          <a:lstStyle/>
          <a:p>
            <a:endParaRPr lang="en-US"/>
          </a:p>
        </p:txBody>
      </p:sp>
      <p:sp>
        <p:nvSpPr>
          <p:cNvPr id="178644" name="Freeform 1490"/>
          <p:cNvSpPr>
            <a:spLocks noChangeAspect="1"/>
          </p:cNvSpPr>
          <p:nvPr/>
        </p:nvSpPr>
        <p:spPr bwMode="auto">
          <a:xfrm>
            <a:off x="6105525" y="1897063"/>
            <a:ext cx="20638" cy="22225"/>
          </a:xfrm>
          <a:custGeom>
            <a:avLst/>
            <a:gdLst>
              <a:gd name="T0" fmla="*/ 0 w 60"/>
              <a:gd name="T1" fmla="*/ 2147483647 h 65"/>
              <a:gd name="T2" fmla="*/ 2147483647 w 60"/>
              <a:gd name="T3" fmla="*/ 0 h 65"/>
              <a:gd name="T4" fmla="*/ 2147483647 w 60"/>
              <a:gd name="T5" fmla="*/ 2147483647 h 65"/>
              <a:gd name="T6" fmla="*/ 2147483647 w 60"/>
              <a:gd name="T7" fmla="*/ 2147483647 h 65"/>
              <a:gd name="T8" fmla="*/ 2147483647 w 60"/>
              <a:gd name="T9" fmla="*/ 2147483647 h 65"/>
              <a:gd name="T10" fmla="*/ 2147483647 w 60"/>
              <a:gd name="T11" fmla="*/ 2147483647 h 65"/>
              <a:gd name="T12" fmla="*/ 0 w 60"/>
              <a:gd name="T13" fmla="*/ 2147483647 h 65"/>
              <a:gd name="T14" fmla="*/ 0 60000 65536"/>
              <a:gd name="T15" fmla="*/ 0 60000 65536"/>
              <a:gd name="T16" fmla="*/ 0 60000 65536"/>
              <a:gd name="T17" fmla="*/ 0 60000 65536"/>
              <a:gd name="T18" fmla="*/ 0 60000 65536"/>
              <a:gd name="T19" fmla="*/ 0 60000 65536"/>
              <a:gd name="T20" fmla="*/ 0 60000 65536"/>
              <a:gd name="T21" fmla="*/ 0 w 60"/>
              <a:gd name="T22" fmla="*/ 0 h 65"/>
              <a:gd name="T23" fmla="*/ 60 w 60"/>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65">
                <a:moveTo>
                  <a:pt x="0" y="19"/>
                </a:moveTo>
                <a:lnTo>
                  <a:pt x="27" y="0"/>
                </a:lnTo>
                <a:lnTo>
                  <a:pt x="59" y="46"/>
                </a:lnTo>
                <a:lnTo>
                  <a:pt x="60" y="48"/>
                </a:lnTo>
                <a:lnTo>
                  <a:pt x="31" y="63"/>
                </a:lnTo>
                <a:lnTo>
                  <a:pt x="32" y="65"/>
                </a:lnTo>
                <a:lnTo>
                  <a:pt x="0" y="19"/>
                </a:lnTo>
                <a:close/>
              </a:path>
            </a:pathLst>
          </a:custGeom>
          <a:solidFill>
            <a:srgbClr val="000000"/>
          </a:solidFill>
          <a:ln w="0">
            <a:solidFill>
              <a:srgbClr val="000000"/>
            </a:solidFill>
            <a:round/>
            <a:headEnd/>
            <a:tailEnd/>
          </a:ln>
        </p:spPr>
        <p:txBody>
          <a:bodyPr/>
          <a:lstStyle/>
          <a:p>
            <a:endParaRPr lang="en-US"/>
          </a:p>
        </p:txBody>
      </p:sp>
      <p:sp>
        <p:nvSpPr>
          <p:cNvPr id="178645" name="Freeform 1491"/>
          <p:cNvSpPr>
            <a:spLocks noChangeAspect="1"/>
          </p:cNvSpPr>
          <p:nvPr/>
        </p:nvSpPr>
        <p:spPr bwMode="auto">
          <a:xfrm>
            <a:off x="6115050" y="1914525"/>
            <a:ext cx="19050" cy="20638"/>
          </a:xfrm>
          <a:custGeom>
            <a:avLst/>
            <a:gdLst>
              <a:gd name="T0" fmla="*/ 0 w 52"/>
              <a:gd name="T1" fmla="*/ 2147483647 h 58"/>
              <a:gd name="T2" fmla="*/ 2147483647 w 52"/>
              <a:gd name="T3" fmla="*/ 0 h 58"/>
              <a:gd name="T4" fmla="*/ 2147483647 w 52"/>
              <a:gd name="T5" fmla="*/ 2147483647 h 58"/>
              <a:gd name="T6" fmla="*/ 2147483647 w 52"/>
              <a:gd name="T7" fmla="*/ 2147483647 h 58"/>
              <a:gd name="T8" fmla="*/ 2147483647 w 52"/>
              <a:gd name="T9" fmla="*/ 2147483647 h 58"/>
              <a:gd name="T10" fmla="*/ 2147483647 w 52"/>
              <a:gd name="T11" fmla="*/ 2147483647 h 58"/>
              <a:gd name="T12" fmla="*/ 0 w 52"/>
              <a:gd name="T13" fmla="*/ 2147483647 h 58"/>
              <a:gd name="T14" fmla="*/ 0 60000 65536"/>
              <a:gd name="T15" fmla="*/ 0 60000 65536"/>
              <a:gd name="T16" fmla="*/ 0 60000 65536"/>
              <a:gd name="T17" fmla="*/ 0 60000 65536"/>
              <a:gd name="T18" fmla="*/ 0 60000 65536"/>
              <a:gd name="T19" fmla="*/ 0 60000 65536"/>
              <a:gd name="T20" fmla="*/ 0 60000 65536"/>
              <a:gd name="T21" fmla="*/ 0 w 52"/>
              <a:gd name="T22" fmla="*/ 0 h 58"/>
              <a:gd name="T23" fmla="*/ 52 w 52"/>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58">
                <a:moveTo>
                  <a:pt x="0" y="15"/>
                </a:moveTo>
                <a:lnTo>
                  <a:pt x="29" y="0"/>
                </a:lnTo>
                <a:lnTo>
                  <a:pt x="51" y="46"/>
                </a:lnTo>
                <a:lnTo>
                  <a:pt x="52" y="48"/>
                </a:lnTo>
                <a:lnTo>
                  <a:pt x="21" y="56"/>
                </a:lnTo>
                <a:lnTo>
                  <a:pt x="22" y="58"/>
                </a:lnTo>
                <a:lnTo>
                  <a:pt x="0" y="15"/>
                </a:lnTo>
                <a:close/>
              </a:path>
            </a:pathLst>
          </a:custGeom>
          <a:solidFill>
            <a:srgbClr val="000000"/>
          </a:solidFill>
          <a:ln w="0">
            <a:solidFill>
              <a:srgbClr val="000000"/>
            </a:solidFill>
            <a:round/>
            <a:headEnd/>
            <a:tailEnd/>
          </a:ln>
        </p:spPr>
        <p:txBody>
          <a:bodyPr/>
          <a:lstStyle/>
          <a:p>
            <a:endParaRPr lang="en-US"/>
          </a:p>
        </p:txBody>
      </p:sp>
      <p:sp>
        <p:nvSpPr>
          <p:cNvPr id="178646" name="Freeform 1492"/>
          <p:cNvSpPr>
            <a:spLocks noChangeAspect="1"/>
          </p:cNvSpPr>
          <p:nvPr/>
        </p:nvSpPr>
        <p:spPr bwMode="auto">
          <a:xfrm>
            <a:off x="6124575" y="1928813"/>
            <a:ext cx="15875" cy="25400"/>
          </a:xfrm>
          <a:custGeom>
            <a:avLst/>
            <a:gdLst>
              <a:gd name="T0" fmla="*/ 0 w 49"/>
              <a:gd name="T1" fmla="*/ 2147483647 h 70"/>
              <a:gd name="T2" fmla="*/ 2147483647 w 49"/>
              <a:gd name="T3" fmla="*/ 0 h 70"/>
              <a:gd name="T4" fmla="*/ 2147483647 w 49"/>
              <a:gd name="T5" fmla="*/ 2147483647 h 70"/>
              <a:gd name="T6" fmla="*/ 2147483647 w 49"/>
              <a:gd name="T7" fmla="*/ 2147483647 h 70"/>
              <a:gd name="T8" fmla="*/ 2147483647 w 49"/>
              <a:gd name="T9" fmla="*/ 2147483647 h 70"/>
              <a:gd name="T10" fmla="*/ 2147483647 w 49"/>
              <a:gd name="T11" fmla="*/ 2147483647 h 70"/>
              <a:gd name="T12" fmla="*/ 0 w 49"/>
              <a:gd name="T13" fmla="*/ 2147483647 h 70"/>
              <a:gd name="T14" fmla="*/ 0 60000 65536"/>
              <a:gd name="T15" fmla="*/ 0 60000 65536"/>
              <a:gd name="T16" fmla="*/ 0 60000 65536"/>
              <a:gd name="T17" fmla="*/ 0 60000 65536"/>
              <a:gd name="T18" fmla="*/ 0 60000 65536"/>
              <a:gd name="T19" fmla="*/ 0 60000 65536"/>
              <a:gd name="T20" fmla="*/ 0 60000 65536"/>
              <a:gd name="T21" fmla="*/ 0 w 49"/>
              <a:gd name="T22" fmla="*/ 0 h 70"/>
              <a:gd name="T23" fmla="*/ 49 w 49"/>
              <a:gd name="T24" fmla="*/ 70 h 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70">
                <a:moveTo>
                  <a:pt x="0" y="8"/>
                </a:moveTo>
                <a:lnTo>
                  <a:pt x="31" y="0"/>
                </a:lnTo>
                <a:lnTo>
                  <a:pt x="48" y="58"/>
                </a:lnTo>
                <a:lnTo>
                  <a:pt x="49" y="63"/>
                </a:lnTo>
                <a:lnTo>
                  <a:pt x="18" y="65"/>
                </a:lnTo>
                <a:lnTo>
                  <a:pt x="19" y="70"/>
                </a:lnTo>
                <a:lnTo>
                  <a:pt x="0" y="8"/>
                </a:lnTo>
                <a:close/>
              </a:path>
            </a:pathLst>
          </a:custGeom>
          <a:solidFill>
            <a:srgbClr val="000000"/>
          </a:solidFill>
          <a:ln w="0">
            <a:solidFill>
              <a:srgbClr val="000000"/>
            </a:solidFill>
            <a:round/>
            <a:headEnd/>
            <a:tailEnd/>
          </a:ln>
        </p:spPr>
        <p:txBody>
          <a:bodyPr/>
          <a:lstStyle/>
          <a:p>
            <a:endParaRPr lang="en-US"/>
          </a:p>
        </p:txBody>
      </p:sp>
      <p:sp>
        <p:nvSpPr>
          <p:cNvPr id="178647" name="Freeform 1493"/>
          <p:cNvSpPr>
            <a:spLocks noChangeAspect="1"/>
          </p:cNvSpPr>
          <p:nvPr/>
        </p:nvSpPr>
        <p:spPr bwMode="auto">
          <a:xfrm>
            <a:off x="6130925" y="1952625"/>
            <a:ext cx="11113" cy="20638"/>
          </a:xfrm>
          <a:custGeom>
            <a:avLst/>
            <a:gdLst>
              <a:gd name="T0" fmla="*/ 0 w 38"/>
              <a:gd name="T1" fmla="*/ 2147483647 h 64"/>
              <a:gd name="T2" fmla="*/ 2147483647 w 38"/>
              <a:gd name="T3" fmla="*/ 0 h 64"/>
              <a:gd name="T4" fmla="*/ 2147483647 w 38"/>
              <a:gd name="T5" fmla="*/ 2147483647 h 64"/>
              <a:gd name="T6" fmla="*/ 2147483647 w 38"/>
              <a:gd name="T7" fmla="*/ 2147483647 h 64"/>
              <a:gd name="T8" fmla="*/ 2147483647 w 38"/>
              <a:gd name="T9" fmla="*/ 2147483647 h 64"/>
              <a:gd name="T10" fmla="*/ 2147483647 w 38"/>
              <a:gd name="T11" fmla="*/ 2147483647 h 64"/>
              <a:gd name="T12" fmla="*/ 0 w 38"/>
              <a:gd name="T13" fmla="*/ 2147483647 h 64"/>
              <a:gd name="T14" fmla="*/ 0 60000 65536"/>
              <a:gd name="T15" fmla="*/ 0 60000 65536"/>
              <a:gd name="T16" fmla="*/ 0 60000 65536"/>
              <a:gd name="T17" fmla="*/ 0 60000 65536"/>
              <a:gd name="T18" fmla="*/ 0 60000 65536"/>
              <a:gd name="T19" fmla="*/ 0 60000 65536"/>
              <a:gd name="T20" fmla="*/ 0 60000 65536"/>
              <a:gd name="T21" fmla="*/ 0 w 38"/>
              <a:gd name="T22" fmla="*/ 0 h 64"/>
              <a:gd name="T23" fmla="*/ 38 w 38"/>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64">
                <a:moveTo>
                  <a:pt x="0" y="2"/>
                </a:moveTo>
                <a:lnTo>
                  <a:pt x="31" y="0"/>
                </a:lnTo>
                <a:lnTo>
                  <a:pt x="38" y="62"/>
                </a:lnTo>
                <a:lnTo>
                  <a:pt x="38" y="63"/>
                </a:lnTo>
                <a:lnTo>
                  <a:pt x="7" y="63"/>
                </a:lnTo>
                <a:lnTo>
                  <a:pt x="7" y="64"/>
                </a:lnTo>
                <a:lnTo>
                  <a:pt x="0" y="2"/>
                </a:lnTo>
                <a:close/>
              </a:path>
            </a:pathLst>
          </a:custGeom>
          <a:solidFill>
            <a:srgbClr val="000000"/>
          </a:solidFill>
          <a:ln w="0">
            <a:solidFill>
              <a:srgbClr val="000000"/>
            </a:solidFill>
            <a:round/>
            <a:headEnd/>
            <a:tailEnd/>
          </a:ln>
        </p:spPr>
        <p:txBody>
          <a:bodyPr/>
          <a:lstStyle/>
          <a:p>
            <a:endParaRPr lang="en-US"/>
          </a:p>
        </p:txBody>
      </p:sp>
      <p:sp>
        <p:nvSpPr>
          <p:cNvPr id="178648" name="Freeform 1494"/>
          <p:cNvSpPr>
            <a:spLocks noChangeAspect="1"/>
          </p:cNvSpPr>
          <p:nvPr/>
        </p:nvSpPr>
        <p:spPr bwMode="auto">
          <a:xfrm>
            <a:off x="6132513" y="1973263"/>
            <a:ext cx="9525" cy="22225"/>
          </a:xfrm>
          <a:custGeom>
            <a:avLst/>
            <a:gdLst>
              <a:gd name="T0" fmla="*/ 0 w 31"/>
              <a:gd name="T1" fmla="*/ 0 h 65"/>
              <a:gd name="T2" fmla="*/ 2147483647 w 31"/>
              <a:gd name="T3" fmla="*/ 0 h 65"/>
              <a:gd name="T4" fmla="*/ 2147483647 w 31"/>
              <a:gd name="T5" fmla="*/ 2147483647 h 65"/>
              <a:gd name="T6" fmla="*/ 2147483647 w 31"/>
              <a:gd name="T7" fmla="*/ 2147483647 h 65"/>
              <a:gd name="T8" fmla="*/ 0 w 31"/>
              <a:gd name="T9" fmla="*/ 2147483647 h 65"/>
              <a:gd name="T10" fmla="*/ 0 w 31"/>
              <a:gd name="T11" fmla="*/ 2147483647 h 65"/>
              <a:gd name="T12" fmla="*/ 0 w 31"/>
              <a:gd name="T13" fmla="*/ 0 h 65"/>
              <a:gd name="T14" fmla="*/ 0 60000 65536"/>
              <a:gd name="T15" fmla="*/ 0 60000 65536"/>
              <a:gd name="T16" fmla="*/ 0 60000 65536"/>
              <a:gd name="T17" fmla="*/ 0 60000 65536"/>
              <a:gd name="T18" fmla="*/ 0 60000 65536"/>
              <a:gd name="T19" fmla="*/ 0 60000 65536"/>
              <a:gd name="T20" fmla="*/ 0 60000 65536"/>
              <a:gd name="T21" fmla="*/ 0 w 31"/>
              <a:gd name="T22" fmla="*/ 0 h 65"/>
              <a:gd name="T23" fmla="*/ 31 w 31"/>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65">
                <a:moveTo>
                  <a:pt x="0" y="0"/>
                </a:moveTo>
                <a:lnTo>
                  <a:pt x="31" y="0"/>
                </a:lnTo>
                <a:lnTo>
                  <a:pt x="31" y="65"/>
                </a:lnTo>
                <a:lnTo>
                  <a:pt x="0" y="63"/>
                </a:lnTo>
                <a:lnTo>
                  <a:pt x="0" y="0"/>
                </a:lnTo>
                <a:close/>
              </a:path>
            </a:pathLst>
          </a:custGeom>
          <a:solidFill>
            <a:srgbClr val="000000"/>
          </a:solidFill>
          <a:ln w="0">
            <a:solidFill>
              <a:srgbClr val="000000"/>
            </a:solidFill>
            <a:round/>
            <a:headEnd/>
            <a:tailEnd/>
          </a:ln>
        </p:spPr>
        <p:txBody>
          <a:bodyPr/>
          <a:lstStyle/>
          <a:p>
            <a:endParaRPr lang="en-US"/>
          </a:p>
        </p:txBody>
      </p:sp>
      <p:sp>
        <p:nvSpPr>
          <p:cNvPr id="178649" name="Freeform 1495"/>
          <p:cNvSpPr>
            <a:spLocks noChangeAspect="1"/>
          </p:cNvSpPr>
          <p:nvPr/>
        </p:nvSpPr>
        <p:spPr bwMode="auto">
          <a:xfrm>
            <a:off x="6130925" y="1993900"/>
            <a:ext cx="11113" cy="25400"/>
          </a:xfrm>
          <a:custGeom>
            <a:avLst/>
            <a:gdLst>
              <a:gd name="T0" fmla="*/ 2147483647 w 37"/>
              <a:gd name="T1" fmla="*/ 0 h 67"/>
              <a:gd name="T2" fmla="*/ 2147483647 w 37"/>
              <a:gd name="T3" fmla="*/ 2147483647 h 67"/>
              <a:gd name="T4" fmla="*/ 2147483647 w 37"/>
              <a:gd name="T5" fmla="*/ 2147483647 h 67"/>
              <a:gd name="T6" fmla="*/ 2147483647 w 37"/>
              <a:gd name="T7" fmla="*/ 2147483647 h 67"/>
              <a:gd name="T8" fmla="*/ 0 w 37"/>
              <a:gd name="T9" fmla="*/ 2147483647 h 67"/>
              <a:gd name="T10" fmla="*/ 0 w 37"/>
              <a:gd name="T11" fmla="*/ 2147483647 h 67"/>
              <a:gd name="T12" fmla="*/ 2147483647 w 37"/>
              <a:gd name="T13" fmla="*/ 0 h 67"/>
              <a:gd name="T14" fmla="*/ 0 60000 65536"/>
              <a:gd name="T15" fmla="*/ 0 60000 65536"/>
              <a:gd name="T16" fmla="*/ 0 60000 65536"/>
              <a:gd name="T17" fmla="*/ 0 60000 65536"/>
              <a:gd name="T18" fmla="*/ 0 60000 65536"/>
              <a:gd name="T19" fmla="*/ 0 60000 65536"/>
              <a:gd name="T20" fmla="*/ 0 60000 65536"/>
              <a:gd name="T21" fmla="*/ 0 w 37"/>
              <a:gd name="T22" fmla="*/ 0 h 67"/>
              <a:gd name="T23" fmla="*/ 37 w 37"/>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67">
                <a:moveTo>
                  <a:pt x="6" y="0"/>
                </a:moveTo>
                <a:lnTo>
                  <a:pt x="37" y="2"/>
                </a:lnTo>
                <a:lnTo>
                  <a:pt x="31" y="67"/>
                </a:lnTo>
                <a:lnTo>
                  <a:pt x="31" y="65"/>
                </a:lnTo>
                <a:lnTo>
                  <a:pt x="0" y="59"/>
                </a:lnTo>
                <a:lnTo>
                  <a:pt x="0" y="57"/>
                </a:lnTo>
                <a:lnTo>
                  <a:pt x="6" y="0"/>
                </a:lnTo>
                <a:close/>
              </a:path>
            </a:pathLst>
          </a:custGeom>
          <a:solidFill>
            <a:srgbClr val="000000"/>
          </a:solidFill>
          <a:ln w="0">
            <a:solidFill>
              <a:srgbClr val="000000"/>
            </a:solidFill>
            <a:round/>
            <a:headEnd/>
            <a:tailEnd/>
          </a:ln>
        </p:spPr>
        <p:txBody>
          <a:bodyPr/>
          <a:lstStyle/>
          <a:p>
            <a:endParaRPr lang="en-US"/>
          </a:p>
        </p:txBody>
      </p:sp>
      <p:sp>
        <p:nvSpPr>
          <p:cNvPr id="178650" name="Freeform 1496"/>
          <p:cNvSpPr>
            <a:spLocks noChangeAspect="1"/>
          </p:cNvSpPr>
          <p:nvPr/>
        </p:nvSpPr>
        <p:spPr bwMode="auto">
          <a:xfrm>
            <a:off x="6124575" y="2016125"/>
            <a:ext cx="15875" cy="31750"/>
          </a:xfrm>
          <a:custGeom>
            <a:avLst/>
            <a:gdLst>
              <a:gd name="T0" fmla="*/ 2147483647 w 51"/>
              <a:gd name="T1" fmla="*/ 0 h 94"/>
              <a:gd name="T2" fmla="*/ 2147483647 w 51"/>
              <a:gd name="T3" fmla="*/ 2147483647 h 94"/>
              <a:gd name="T4" fmla="*/ 2147483647 w 51"/>
              <a:gd name="T5" fmla="*/ 2147483647 h 94"/>
              <a:gd name="T6" fmla="*/ 2147483647 w 51"/>
              <a:gd name="T7" fmla="*/ 2147483647 h 94"/>
              <a:gd name="T8" fmla="*/ 2147483647 w 51"/>
              <a:gd name="T9" fmla="*/ 2147483647 h 94"/>
              <a:gd name="T10" fmla="*/ 0 w 51"/>
              <a:gd name="T11" fmla="*/ 2147483647 h 94"/>
              <a:gd name="T12" fmla="*/ 2147483647 w 51"/>
              <a:gd name="T13" fmla="*/ 0 h 94"/>
              <a:gd name="T14" fmla="*/ 0 60000 65536"/>
              <a:gd name="T15" fmla="*/ 0 60000 65536"/>
              <a:gd name="T16" fmla="*/ 0 60000 65536"/>
              <a:gd name="T17" fmla="*/ 0 60000 65536"/>
              <a:gd name="T18" fmla="*/ 0 60000 65536"/>
              <a:gd name="T19" fmla="*/ 0 60000 65536"/>
              <a:gd name="T20" fmla="*/ 0 60000 65536"/>
              <a:gd name="T21" fmla="*/ 0 w 51"/>
              <a:gd name="T22" fmla="*/ 0 h 94"/>
              <a:gd name="T23" fmla="*/ 51 w 51"/>
              <a:gd name="T24" fmla="*/ 94 h 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94">
                <a:moveTo>
                  <a:pt x="20" y="0"/>
                </a:moveTo>
                <a:lnTo>
                  <a:pt x="51" y="6"/>
                </a:lnTo>
                <a:lnTo>
                  <a:pt x="31" y="91"/>
                </a:lnTo>
                <a:lnTo>
                  <a:pt x="30" y="94"/>
                </a:lnTo>
                <a:lnTo>
                  <a:pt x="1" y="84"/>
                </a:lnTo>
                <a:lnTo>
                  <a:pt x="0" y="87"/>
                </a:lnTo>
                <a:lnTo>
                  <a:pt x="20" y="0"/>
                </a:lnTo>
                <a:close/>
              </a:path>
            </a:pathLst>
          </a:custGeom>
          <a:solidFill>
            <a:srgbClr val="000000"/>
          </a:solidFill>
          <a:ln w="0">
            <a:solidFill>
              <a:srgbClr val="000000"/>
            </a:solidFill>
            <a:round/>
            <a:headEnd/>
            <a:tailEnd/>
          </a:ln>
        </p:spPr>
        <p:txBody>
          <a:bodyPr/>
          <a:lstStyle/>
          <a:p>
            <a:endParaRPr lang="en-US"/>
          </a:p>
        </p:txBody>
      </p:sp>
      <p:sp>
        <p:nvSpPr>
          <p:cNvPr id="178651" name="Freeform 1497"/>
          <p:cNvSpPr>
            <a:spLocks noChangeAspect="1"/>
          </p:cNvSpPr>
          <p:nvPr/>
        </p:nvSpPr>
        <p:spPr bwMode="auto">
          <a:xfrm>
            <a:off x="6113463" y="2044700"/>
            <a:ext cx="20637" cy="28575"/>
          </a:xfrm>
          <a:custGeom>
            <a:avLst/>
            <a:gdLst>
              <a:gd name="T0" fmla="*/ 2147483647 w 57"/>
              <a:gd name="T1" fmla="*/ 0 h 84"/>
              <a:gd name="T2" fmla="*/ 2147483647 w 57"/>
              <a:gd name="T3" fmla="*/ 2147483647 h 84"/>
              <a:gd name="T4" fmla="*/ 2147483647 w 57"/>
              <a:gd name="T5" fmla="*/ 2147483647 h 84"/>
              <a:gd name="T6" fmla="*/ 2147483647 w 57"/>
              <a:gd name="T7" fmla="*/ 2147483647 h 84"/>
              <a:gd name="T8" fmla="*/ 2147483647 w 57"/>
              <a:gd name="T9" fmla="*/ 2147483647 h 84"/>
              <a:gd name="T10" fmla="*/ 0 w 57"/>
              <a:gd name="T11" fmla="*/ 2147483647 h 84"/>
              <a:gd name="T12" fmla="*/ 2147483647 w 57"/>
              <a:gd name="T13" fmla="*/ 0 h 84"/>
              <a:gd name="T14" fmla="*/ 0 60000 65536"/>
              <a:gd name="T15" fmla="*/ 0 60000 65536"/>
              <a:gd name="T16" fmla="*/ 0 60000 65536"/>
              <a:gd name="T17" fmla="*/ 0 60000 65536"/>
              <a:gd name="T18" fmla="*/ 0 60000 65536"/>
              <a:gd name="T19" fmla="*/ 0 60000 65536"/>
              <a:gd name="T20" fmla="*/ 0 60000 65536"/>
              <a:gd name="T21" fmla="*/ 0 w 57"/>
              <a:gd name="T22" fmla="*/ 0 h 84"/>
              <a:gd name="T23" fmla="*/ 57 w 57"/>
              <a:gd name="T24" fmla="*/ 84 h 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84">
                <a:moveTo>
                  <a:pt x="28" y="0"/>
                </a:moveTo>
                <a:lnTo>
                  <a:pt x="57" y="10"/>
                </a:lnTo>
                <a:lnTo>
                  <a:pt x="29" y="83"/>
                </a:lnTo>
                <a:lnTo>
                  <a:pt x="28" y="84"/>
                </a:lnTo>
                <a:lnTo>
                  <a:pt x="1" y="69"/>
                </a:lnTo>
                <a:lnTo>
                  <a:pt x="0" y="70"/>
                </a:lnTo>
                <a:lnTo>
                  <a:pt x="28" y="0"/>
                </a:lnTo>
                <a:close/>
              </a:path>
            </a:pathLst>
          </a:custGeom>
          <a:solidFill>
            <a:srgbClr val="000000"/>
          </a:solidFill>
          <a:ln w="0">
            <a:solidFill>
              <a:srgbClr val="000000"/>
            </a:solidFill>
            <a:round/>
            <a:headEnd/>
            <a:tailEnd/>
          </a:ln>
        </p:spPr>
        <p:txBody>
          <a:bodyPr/>
          <a:lstStyle/>
          <a:p>
            <a:endParaRPr lang="en-US"/>
          </a:p>
        </p:txBody>
      </p:sp>
      <p:sp>
        <p:nvSpPr>
          <p:cNvPr id="178652" name="Freeform 1498"/>
          <p:cNvSpPr>
            <a:spLocks noChangeAspect="1"/>
          </p:cNvSpPr>
          <p:nvPr/>
        </p:nvSpPr>
        <p:spPr bwMode="auto">
          <a:xfrm>
            <a:off x="6107113" y="2068513"/>
            <a:ext cx="17462" cy="19050"/>
          </a:xfrm>
          <a:custGeom>
            <a:avLst/>
            <a:gdLst>
              <a:gd name="T0" fmla="*/ 2147483647 w 47"/>
              <a:gd name="T1" fmla="*/ 0 h 54"/>
              <a:gd name="T2" fmla="*/ 2147483647 w 47"/>
              <a:gd name="T3" fmla="*/ 2147483647 h 54"/>
              <a:gd name="T4" fmla="*/ 2147483647 w 47"/>
              <a:gd name="T5" fmla="*/ 2147483647 h 54"/>
              <a:gd name="T6" fmla="*/ 2147483647 w 47"/>
              <a:gd name="T7" fmla="*/ 2147483647 h 54"/>
              <a:gd name="T8" fmla="*/ 0 w 47"/>
              <a:gd name="T9" fmla="*/ 2147483647 h 54"/>
              <a:gd name="T10" fmla="*/ 0 w 47"/>
              <a:gd name="T11" fmla="*/ 2147483647 h 54"/>
              <a:gd name="T12" fmla="*/ 2147483647 w 47"/>
              <a:gd name="T13" fmla="*/ 0 h 54"/>
              <a:gd name="T14" fmla="*/ 0 60000 65536"/>
              <a:gd name="T15" fmla="*/ 0 60000 65536"/>
              <a:gd name="T16" fmla="*/ 0 60000 65536"/>
              <a:gd name="T17" fmla="*/ 0 60000 65536"/>
              <a:gd name="T18" fmla="*/ 0 60000 65536"/>
              <a:gd name="T19" fmla="*/ 0 60000 65536"/>
              <a:gd name="T20" fmla="*/ 0 60000 65536"/>
              <a:gd name="T21" fmla="*/ 0 w 47"/>
              <a:gd name="T22" fmla="*/ 0 h 54"/>
              <a:gd name="T23" fmla="*/ 47 w 47"/>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4">
                <a:moveTo>
                  <a:pt x="20" y="0"/>
                </a:moveTo>
                <a:lnTo>
                  <a:pt x="47" y="15"/>
                </a:lnTo>
                <a:lnTo>
                  <a:pt x="25" y="54"/>
                </a:lnTo>
                <a:lnTo>
                  <a:pt x="0" y="36"/>
                </a:lnTo>
                <a:lnTo>
                  <a:pt x="20" y="0"/>
                </a:lnTo>
                <a:close/>
              </a:path>
            </a:pathLst>
          </a:custGeom>
          <a:solidFill>
            <a:srgbClr val="000000"/>
          </a:solidFill>
          <a:ln w="0">
            <a:solidFill>
              <a:srgbClr val="000000"/>
            </a:solidFill>
            <a:round/>
            <a:headEnd/>
            <a:tailEnd/>
          </a:ln>
        </p:spPr>
        <p:txBody>
          <a:bodyPr/>
          <a:lstStyle/>
          <a:p>
            <a:endParaRPr lang="en-US"/>
          </a:p>
        </p:txBody>
      </p:sp>
      <p:sp>
        <p:nvSpPr>
          <p:cNvPr id="178653" name="Freeform 1499"/>
          <p:cNvSpPr>
            <a:spLocks noChangeAspect="1"/>
          </p:cNvSpPr>
          <p:nvPr/>
        </p:nvSpPr>
        <p:spPr bwMode="auto">
          <a:xfrm>
            <a:off x="6092825" y="2081213"/>
            <a:ext cx="22225" cy="26987"/>
          </a:xfrm>
          <a:custGeom>
            <a:avLst/>
            <a:gdLst>
              <a:gd name="T0" fmla="*/ 2147483647 w 68"/>
              <a:gd name="T1" fmla="*/ 0 h 81"/>
              <a:gd name="T2" fmla="*/ 2147483647 w 68"/>
              <a:gd name="T3" fmla="*/ 2147483647 h 81"/>
              <a:gd name="T4" fmla="*/ 2147483647 w 68"/>
              <a:gd name="T5" fmla="*/ 2147483647 h 81"/>
              <a:gd name="T6" fmla="*/ 2147483647 w 68"/>
              <a:gd name="T7" fmla="*/ 2147483647 h 81"/>
              <a:gd name="T8" fmla="*/ 0 w 68"/>
              <a:gd name="T9" fmla="*/ 2147483647 h 81"/>
              <a:gd name="T10" fmla="*/ 2147483647 w 68"/>
              <a:gd name="T11" fmla="*/ 2147483647 h 81"/>
              <a:gd name="T12" fmla="*/ 2147483647 w 68"/>
              <a:gd name="T13" fmla="*/ 0 h 81"/>
              <a:gd name="T14" fmla="*/ 0 60000 65536"/>
              <a:gd name="T15" fmla="*/ 0 60000 65536"/>
              <a:gd name="T16" fmla="*/ 0 60000 65536"/>
              <a:gd name="T17" fmla="*/ 0 60000 65536"/>
              <a:gd name="T18" fmla="*/ 0 60000 65536"/>
              <a:gd name="T19" fmla="*/ 0 60000 65536"/>
              <a:gd name="T20" fmla="*/ 0 60000 65536"/>
              <a:gd name="T21" fmla="*/ 0 w 68"/>
              <a:gd name="T22" fmla="*/ 0 h 81"/>
              <a:gd name="T23" fmla="*/ 68 w 68"/>
              <a:gd name="T24" fmla="*/ 81 h 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 h="81">
                <a:moveTo>
                  <a:pt x="43" y="0"/>
                </a:moveTo>
                <a:lnTo>
                  <a:pt x="68" y="18"/>
                </a:lnTo>
                <a:lnTo>
                  <a:pt x="19" y="81"/>
                </a:lnTo>
                <a:lnTo>
                  <a:pt x="21" y="80"/>
                </a:lnTo>
                <a:lnTo>
                  <a:pt x="0" y="55"/>
                </a:lnTo>
                <a:lnTo>
                  <a:pt x="1" y="54"/>
                </a:lnTo>
                <a:lnTo>
                  <a:pt x="43" y="0"/>
                </a:lnTo>
                <a:close/>
              </a:path>
            </a:pathLst>
          </a:custGeom>
          <a:solidFill>
            <a:srgbClr val="000000"/>
          </a:solidFill>
          <a:ln w="0">
            <a:solidFill>
              <a:srgbClr val="000000"/>
            </a:solidFill>
            <a:round/>
            <a:headEnd/>
            <a:tailEnd/>
          </a:ln>
        </p:spPr>
        <p:txBody>
          <a:bodyPr/>
          <a:lstStyle/>
          <a:p>
            <a:endParaRPr lang="en-US"/>
          </a:p>
        </p:txBody>
      </p:sp>
      <p:sp>
        <p:nvSpPr>
          <p:cNvPr id="178654" name="Freeform 1500"/>
          <p:cNvSpPr>
            <a:spLocks noChangeAspect="1"/>
          </p:cNvSpPr>
          <p:nvPr/>
        </p:nvSpPr>
        <p:spPr bwMode="auto">
          <a:xfrm>
            <a:off x="6065838" y="2100263"/>
            <a:ext cx="33337" cy="28575"/>
          </a:xfrm>
          <a:custGeom>
            <a:avLst/>
            <a:gdLst>
              <a:gd name="T0" fmla="*/ 2147483647 w 96"/>
              <a:gd name="T1" fmla="*/ 0 h 83"/>
              <a:gd name="T2" fmla="*/ 2147483647 w 96"/>
              <a:gd name="T3" fmla="*/ 2147483647 h 83"/>
              <a:gd name="T4" fmla="*/ 2147483647 w 96"/>
              <a:gd name="T5" fmla="*/ 2147483647 h 83"/>
              <a:gd name="T6" fmla="*/ 2147483647 w 96"/>
              <a:gd name="T7" fmla="*/ 2147483647 h 83"/>
              <a:gd name="T8" fmla="*/ 2147483647 w 96"/>
              <a:gd name="T9" fmla="*/ 2147483647 h 83"/>
              <a:gd name="T10" fmla="*/ 0 w 96"/>
              <a:gd name="T11" fmla="*/ 2147483647 h 83"/>
              <a:gd name="T12" fmla="*/ 2147483647 w 96"/>
              <a:gd name="T13" fmla="*/ 0 h 83"/>
              <a:gd name="T14" fmla="*/ 0 60000 65536"/>
              <a:gd name="T15" fmla="*/ 0 60000 65536"/>
              <a:gd name="T16" fmla="*/ 0 60000 65536"/>
              <a:gd name="T17" fmla="*/ 0 60000 65536"/>
              <a:gd name="T18" fmla="*/ 0 60000 65536"/>
              <a:gd name="T19" fmla="*/ 0 60000 65536"/>
              <a:gd name="T20" fmla="*/ 0 60000 65536"/>
              <a:gd name="T21" fmla="*/ 0 w 96"/>
              <a:gd name="T22" fmla="*/ 0 h 83"/>
              <a:gd name="T23" fmla="*/ 96 w 96"/>
              <a:gd name="T24" fmla="*/ 83 h 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 h="83">
                <a:moveTo>
                  <a:pt x="75" y="0"/>
                </a:moveTo>
                <a:lnTo>
                  <a:pt x="96" y="25"/>
                </a:lnTo>
                <a:lnTo>
                  <a:pt x="35" y="77"/>
                </a:lnTo>
                <a:lnTo>
                  <a:pt x="27" y="83"/>
                </a:lnTo>
                <a:lnTo>
                  <a:pt x="8" y="58"/>
                </a:lnTo>
                <a:lnTo>
                  <a:pt x="0" y="64"/>
                </a:lnTo>
                <a:lnTo>
                  <a:pt x="75" y="0"/>
                </a:lnTo>
                <a:close/>
              </a:path>
            </a:pathLst>
          </a:custGeom>
          <a:solidFill>
            <a:srgbClr val="000000"/>
          </a:solidFill>
          <a:ln w="0">
            <a:solidFill>
              <a:srgbClr val="000000"/>
            </a:solidFill>
            <a:round/>
            <a:headEnd/>
            <a:tailEnd/>
          </a:ln>
        </p:spPr>
        <p:txBody>
          <a:bodyPr/>
          <a:lstStyle/>
          <a:p>
            <a:endParaRPr lang="en-US"/>
          </a:p>
        </p:txBody>
      </p:sp>
      <p:sp>
        <p:nvSpPr>
          <p:cNvPr id="178655" name="Freeform 1501"/>
          <p:cNvSpPr>
            <a:spLocks noChangeAspect="1"/>
          </p:cNvSpPr>
          <p:nvPr/>
        </p:nvSpPr>
        <p:spPr bwMode="auto">
          <a:xfrm>
            <a:off x="6046788" y="2120900"/>
            <a:ext cx="28575" cy="22225"/>
          </a:xfrm>
          <a:custGeom>
            <a:avLst/>
            <a:gdLst>
              <a:gd name="T0" fmla="*/ 2147483647 w 83"/>
              <a:gd name="T1" fmla="*/ 0 h 69"/>
              <a:gd name="T2" fmla="*/ 2147483647 w 83"/>
              <a:gd name="T3" fmla="*/ 2147483647 h 69"/>
              <a:gd name="T4" fmla="*/ 2147483647 w 83"/>
              <a:gd name="T5" fmla="*/ 2147483647 h 69"/>
              <a:gd name="T6" fmla="*/ 2147483647 w 83"/>
              <a:gd name="T7" fmla="*/ 2147483647 h 69"/>
              <a:gd name="T8" fmla="*/ 2147483647 w 83"/>
              <a:gd name="T9" fmla="*/ 2147483647 h 69"/>
              <a:gd name="T10" fmla="*/ 0 w 83"/>
              <a:gd name="T11" fmla="*/ 2147483647 h 69"/>
              <a:gd name="T12" fmla="*/ 2147483647 w 83"/>
              <a:gd name="T13" fmla="*/ 0 h 69"/>
              <a:gd name="T14" fmla="*/ 0 60000 65536"/>
              <a:gd name="T15" fmla="*/ 0 60000 65536"/>
              <a:gd name="T16" fmla="*/ 0 60000 65536"/>
              <a:gd name="T17" fmla="*/ 0 60000 65536"/>
              <a:gd name="T18" fmla="*/ 0 60000 65536"/>
              <a:gd name="T19" fmla="*/ 0 60000 65536"/>
              <a:gd name="T20" fmla="*/ 0 60000 65536"/>
              <a:gd name="T21" fmla="*/ 0 w 83"/>
              <a:gd name="T22" fmla="*/ 0 h 69"/>
              <a:gd name="T23" fmla="*/ 83 w 83"/>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3" h="69">
                <a:moveTo>
                  <a:pt x="64" y="0"/>
                </a:moveTo>
                <a:lnTo>
                  <a:pt x="83" y="25"/>
                </a:lnTo>
                <a:lnTo>
                  <a:pt x="27" y="67"/>
                </a:lnTo>
                <a:lnTo>
                  <a:pt x="25" y="69"/>
                </a:lnTo>
                <a:lnTo>
                  <a:pt x="2" y="47"/>
                </a:lnTo>
                <a:lnTo>
                  <a:pt x="0" y="49"/>
                </a:lnTo>
                <a:lnTo>
                  <a:pt x="64" y="0"/>
                </a:lnTo>
                <a:close/>
              </a:path>
            </a:pathLst>
          </a:custGeom>
          <a:solidFill>
            <a:srgbClr val="000000"/>
          </a:solidFill>
          <a:ln w="0">
            <a:solidFill>
              <a:srgbClr val="000000"/>
            </a:solidFill>
            <a:round/>
            <a:headEnd/>
            <a:tailEnd/>
          </a:ln>
        </p:spPr>
        <p:txBody>
          <a:bodyPr/>
          <a:lstStyle/>
          <a:p>
            <a:endParaRPr lang="en-US"/>
          </a:p>
        </p:txBody>
      </p:sp>
      <p:sp>
        <p:nvSpPr>
          <p:cNvPr id="178656" name="Freeform 1502"/>
          <p:cNvSpPr>
            <a:spLocks noChangeAspect="1"/>
          </p:cNvSpPr>
          <p:nvPr/>
        </p:nvSpPr>
        <p:spPr bwMode="auto">
          <a:xfrm>
            <a:off x="6034088" y="2135188"/>
            <a:ext cx="22225" cy="20637"/>
          </a:xfrm>
          <a:custGeom>
            <a:avLst/>
            <a:gdLst>
              <a:gd name="T0" fmla="*/ 2147483647 w 58"/>
              <a:gd name="T1" fmla="*/ 0 h 55"/>
              <a:gd name="T2" fmla="*/ 2147483647 w 58"/>
              <a:gd name="T3" fmla="*/ 2147483647 h 55"/>
              <a:gd name="T4" fmla="*/ 2147483647 w 58"/>
              <a:gd name="T5" fmla="*/ 2147483647 h 55"/>
              <a:gd name="T6" fmla="*/ 2147483647 w 58"/>
              <a:gd name="T7" fmla="*/ 2147483647 h 55"/>
              <a:gd name="T8" fmla="*/ 0 w 58"/>
              <a:gd name="T9" fmla="*/ 2147483647 h 55"/>
              <a:gd name="T10" fmla="*/ 0 w 58"/>
              <a:gd name="T11" fmla="*/ 2147483647 h 55"/>
              <a:gd name="T12" fmla="*/ 2147483647 w 58"/>
              <a:gd name="T13" fmla="*/ 0 h 55"/>
              <a:gd name="T14" fmla="*/ 0 60000 65536"/>
              <a:gd name="T15" fmla="*/ 0 60000 65536"/>
              <a:gd name="T16" fmla="*/ 0 60000 65536"/>
              <a:gd name="T17" fmla="*/ 0 60000 65536"/>
              <a:gd name="T18" fmla="*/ 0 60000 65536"/>
              <a:gd name="T19" fmla="*/ 0 60000 65536"/>
              <a:gd name="T20" fmla="*/ 0 60000 65536"/>
              <a:gd name="T21" fmla="*/ 0 w 58"/>
              <a:gd name="T22" fmla="*/ 0 h 55"/>
              <a:gd name="T23" fmla="*/ 58 w 58"/>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55">
                <a:moveTo>
                  <a:pt x="35" y="0"/>
                </a:moveTo>
                <a:lnTo>
                  <a:pt x="58" y="22"/>
                </a:lnTo>
                <a:lnTo>
                  <a:pt x="27" y="55"/>
                </a:lnTo>
                <a:lnTo>
                  <a:pt x="0" y="36"/>
                </a:lnTo>
                <a:lnTo>
                  <a:pt x="35" y="0"/>
                </a:lnTo>
                <a:close/>
              </a:path>
            </a:pathLst>
          </a:custGeom>
          <a:solidFill>
            <a:srgbClr val="000000"/>
          </a:solidFill>
          <a:ln w="0">
            <a:solidFill>
              <a:srgbClr val="000000"/>
            </a:solidFill>
            <a:round/>
            <a:headEnd/>
            <a:tailEnd/>
          </a:ln>
        </p:spPr>
        <p:txBody>
          <a:bodyPr/>
          <a:lstStyle/>
          <a:p>
            <a:endParaRPr lang="en-US"/>
          </a:p>
        </p:txBody>
      </p:sp>
      <p:sp>
        <p:nvSpPr>
          <p:cNvPr id="178657" name="Freeform 1503"/>
          <p:cNvSpPr>
            <a:spLocks noChangeAspect="1"/>
          </p:cNvSpPr>
          <p:nvPr/>
        </p:nvSpPr>
        <p:spPr bwMode="auto">
          <a:xfrm>
            <a:off x="6030913" y="2147888"/>
            <a:ext cx="14287" cy="12700"/>
          </a:xfrm>
          <a:custGeom>
            <a:avLst/>
            <a:gdLst>
              <a:gd name="T0" fmla="*/ 2147483647 w 43"/>
              <a:gd name="T1" fmla="*/ 0 h 41"/>
              <a:gd name="T2" fmla="*/ 2147483647 w 43"/>
              <a:gd name="T3" fmla="*/ 2147483647 h 41"/>
              <a:gd name="T4" fmla="*/ 2147483647 w 43"/>
              <a:gd name="T5" fmla="*/ 2147483647 h 41"/>
              <a:gd name="T6" fmla="*/ 2147483647 w 43"/>
              <a:gd name="T7" fmla="*/ 2147483647 h 41"/>
              <a:gd name="T8" fmla="*/ 0 w 43"/>
              <a:gd name="T9" fmla="*/ 2147483647 h 41"/>
              <a:gd name="T10" fmla="*/ 2147483647 w 43"/>
              <a:gd name="T11" fmla="*/ 2147483647 h 41"/>
              <a:gd name="T12" fmla="*/ 2147483647 w 43"/>
              <a:gd name="T13" fmla="*/ 0 h 41"/>
              <a:gd name="T14" fmla="*/ 0 60000 65536"/>
              <a:gd name="T15" fmla="*/ 0 60000 65536"/>
              <a:gd name="T16" fmla="*/ 0 60000 65536"/>
              <a:gd name="T17" fmla="*/ 0 60000 65536"/>
              <a:gd name="T18" fmla="*/ 0 60000 65536"/>
              <a:gd name="T19" fmla="*/ 0 60000 65536"/>
              <a:gd name="T20" fmla="*/ 0 60000 65536"/>
              <a:gd name="T21" fmla="*/ 0 w 43"/>
              <a:gd name="T22" fmla="*/ 0 h 41"/>
              <a:gd name="T23" fmla="*/ 43 w 43"/>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41">
                <a:moveTo>
                  <a:pt x="16" y="0"/>
                </a:moveTo>
                <a:lnTo>
                  <a:pt x="43" y="19"/>
                </a:lnTo>
                <a:lnTo>
                  <a:pt x="27" y="41"/>
                </a:lnTo>
                <a:lnTo>
                  <a:pt x="29" y="35"/>
                </a:lnTo>
                <a:lnTo>
                  <a:pt x="0" y="25"/>
                </a:lnTo>
                <a:lnTo>
                  <a:pt x="2" y="19"/>
                </a:lnTo>
                <a:lnTo>
                  <a:pt x="16" y="0"/>
                </a:lnTo>
                <a:close/>
              </a:path>
            </a:pathLst>
          </a:custGeom>
          <a:solidFill>
            <a:srgbClr val="000000"/>
          </a:solidFill>
          <a:ln w="0">
            <a:solidFill>
              <a:srgbClr val="000000"/>
            </a:solidFill>
            <a:round/>
            <a:headEnd/>
            <a:tailEnd/>
          </a:ln>
        </p:spPr>
        <p:txBody>
          <a:bodyPr/>
          <a:lstStyle/>
          <a:p>
            <a:endParaRPr lang="en-US"/>
          </a:p>
        </p:txBody>
      </p:sp>
      <p:sp>
        <p:nvSpPr>
          <p:cNvPr id="178658" name="Freeform 1504"/>
          <p:cNvSpPr>
            <a:spLocks noChangeAspect="1"/>
          </p:cNvSpPr>
          <p:nvPr/>
        </p:nvSpPr>
        <p:spPr bwMode="auto">
          <a:xfrm>
            <a:off x="6022975" y="2157413"/>
            <a:ext cx="17463" cy="20637"/>
          </a:xfrm>
          <a:custGeom>
            <a:avLst/>
            <a:gdLst>
              <a:gd name="T0" fmla="*/ 2147483647 w 51"/>
              <a:gd name="T1" fmla="*/ 0 h 61"/>
              <a:gd name="T2" fmla="*/ 2147483647 w 51"/>
              <a:gd name="T3" fmla="*/ 2147483647 h 61"/>
              <a:gd name="T4" fmla="*/ 2147483647 w 51"/>
              <a:gd name="T5" fmla="*/ 2147483647 h 61"/>
              <a:gd name="T6" fmla="*/ 2147483647 w 51"/>
              <a:gd name="T7" fmla="*/ 2147483647 h 61"/>
              <a:gd name="T8" fmla="*/ 0 w 51"/>
              <a:gd name="T9" fmla="*/ 2147483647 h 61"/>
              <a:gd name="T10" fmla="*/ 0 w 51"/>
              <a:gd name="T11" fmla="*/ 2147483647 h 61"/>
              <a:gd name="T12" fmla="*/ 2147483647 w 51"/>
              <a:gd name="T13" fmla="*/ 0 h 61"/>
              <a:gd name="T14" fmla="*/ 0 60000 65536"/>
              <a:gd name="T15" fmla="*/ 0 60000 65536"/>
              <a:gd name="T16" fmla="*/ 0 60000 65536"/>
              <a:gd name="T17" fmla="*/ 0 60000 65536"/>
              <a:gd name="T18" fmla="*/ 0 60000 65536"/>
              <a:gd name="T19" fmla="*/ 0 60000 65536"/>
              <a:gd name="T20" fmla="*/ 0 60000 65536"/>
              <a:gd name="T21" fmla="*/ 0 w 51"/>
              <a:gd name="T22" fmla="*/ 0 h 61"/>
              <a:gd name="T23" fmla="*/ 51 w 51"/>
              <a:gd name="T24" fmla="*/ 61 h 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61">
                <a:moveTo>
                  <a:pt x="22" y="0"/>
                </a:moveTo>
                <a:lnTo>
                  <a:pt x="51" y="10"/>
                </a:lnTo>
                <a:lnTo>
                  <a:pt x="31" y="61"/>
                </a:lnTo>
                <a:lnTo>
                  <a:pt x="31" y="60"/>
                </a:lnTo>
                <a:lnTo>
                  <a:pt x="0" y="56"/>
                </a:lnTo>
                <a:lnTo>
                  <a:pt x="0" y="55"/>
                </a:lnTo>
                <a:lnTo>
                  <a:pt x="22" y="0"/>
                </a:lnTo>
                <a:close/>
              </a:path>
            </a:pathLst>
          </a:custGeom>
          <a:solidFill>
            <a:srgbClr val="000000"/>
          </a:solidFill>
          <a:ln w="0">
            <a:solidFill>
              <a:srgbClr val="000000"/>
            </a:solidFill>
            <a:round/>
            <a:headEnd/>
            <a:tailEnd/>
          </a:ln>
        </p:spPr>
        <p:txBody>
          <a:bodyPr/>
          <a:lstStyle/>
          <a:p>
            <a:endParaRPr lang="en-US"/>
          </a:p>
        </p:txBody>
      </p:sp>
      <p:sp>
        <p:nvSpPr>
          <p:cNvPr id="178659" name="Freeform 1505"/>
          <p:cNvSpPr>
            <a:spLocks noChangeAspect="1"/>
          </p:cNvSpPr>
          <p:nvPr/>
        </p:nvSpPr>
        <p:spPr bwMode="auto">
          <a:xfrm>
            <a:off x="6016625" y="2176463"/>
            <a:ext cx="15875" cy="26987"/>
          </a:xfrm>
          <a:custGeom>
            <a:avLst/>
            <a:gdLst>
              <a:gd name="T0" fmla="*/ 2147483647 w 43"/>
              <a:gd name="T1" fmla="*/ 0 h 79"/>
              <a:gd name="T2" fmla="*/ 2147483647 w 43"/>
              <a:gd name="T3" fmla="*/ 2147483647 h 79"/>
              <a:gd name="T4" fmla="*/ 2147483647 w 43"/>
              <a:gd name="T5" fmla="*/ 2147483647 h 79"/>
              <a:gd name="T6" fmla="*/ 2147483647 w 43"/>
              <a:gd name="T7" fmla="*/ 2147483647 h 79"/>
              <a:gd name="T8" fmla="*/ 0 w 43"/>
              <a:gd name="T9" fmla="*/ 2147483647 h 79"/>
              <a:gd name="T10" fmla="*/ 0 w 43"/>
              <a:gd name="T11" fmla="*/ 2147483647 h 79"/>
              <a:gd name="T12" fmla="*/ 2147483647 w 43"/>
              <a:gd name="T13" fmla="*/ 0 h 79"/>
              <a:gd name="T14" fmla="*/ 0 60000 65536"/>
              <a:gd name="T15" fmla="*/ 0 60000 65536"/>
              <a:gd name="T16" fmla="*/ 0 60000 65536"/>
              <a:gd name="T17" fmla="*/ 0 60000 65536"/>
              <a:gd name="T18" fmla="*/ 0 60000 65536"/>
              <a:gd name="T19" fmla="*/ 0 60000 65536"/>
              <a:gd name="T20" fmla="*/ 0 60000 65536"/>
              <a:gd name="T21" fmla="*/ 0 w 43"/>
              <a:gd name="T22" fmla="*/ 0 h 79"/>
              <a:gd name="T23" fmla="*/ 43 w 43"/>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79">
                <a:moveTo>
                  <a:pt x="12" y="0"/>
                </a:moveTo>
                <a:lnTo>
                  <a:pt x="43" y="4"/>
                </a:lnTo>
                <a:lnTo>
                  <a:pt x="31" y="79"/>
                </a:lnTo>
                <a:lnTo>
                  <a:pt x="31" y="77"/>
                </a:lnTo>
                <a:lnTo>
                  <a:pt x="0" y="77"/>
                </a:lnTo>
                <a:lnTo>
                  <a:pt x="0" y="75"/>
                </a:lnTo>
                <a:lnTo>
                  <a:pt x="12" y="0"/>
                </a:lnTo>
                <a:close/>
              </a:path>
            </a:pathLst>
          </a:custGeom>
          <a:solidFill>
            <a:srgbClr val="000000"/>
          </a:solidFill>
          <a:ln w="0">
            <a:solidFill>
              <a:srgbClr val="000000"/>
            </a:solidFill>
            <a:round/>
            <a:headEnd/>
            <a:tailEnd/>
          </a:ln>
        </p:spPr>
        <p:txBody>
          <a:bodyPr/>
          <a:lstStyle/>
          <a:p>
            <a:endParaRPr lang="en-US"/>
          </a:p>
        </p:txBody>
      </p:sp>
      <p:sp>
        <p:nvSpPr>
          <p:cNvPr id="178660" name="Freeform 1506"/>
          <p:cNvSpPr>
            <a:spLocks noChangeAspect="1"/>
          </p:cNvSpPr>
          <p:nvPr/>
        </p:nvSpPr>
        <p:spPr bwMode="auto">
          <a:xfrm>
            <a:off x="6016625" y="2203450"/>
            <a:ext cx="12700" cy="38100"/>
          </a:xfrm>
          <a:custGeom>
            <a:avLst/>
            <a:gdLst>
              <a:gd name="T0" fmla="*/ 2147483647 w 32"/>
              <a:gd name="T1" fmla="*/ 0 h 108"/>
              <a:gd name="T2" fmla="*/ 2147483647 w 32"/>
              <a:gd name="T3" fmla="*/ 0 h 108"/>
              <a:gd name="T4" fmla="*/ 2147483647 w 32"/>
              <a:gd name="T5" fmla="*/ 2147483647 h 108"/>
              <a:gd name="T6" fmla="*/ 2147483647 w 32"/>
              <a:gd name="T7" fmla="*/ 2147483647 h 108"/>
              <a:gd name="T8" fmla="*/ 2147483647 w 32"/>
              <a:gd name="T9" fmla="*/ 2147483647 h 108"/>
              <a:gd name="T10" fmla="*/ 0 w 32"/>
              <a:gd name="T11" fmla="*/ 2147483647 h 108"/>
              <a:gd name="T12" fmla="*/ 2147483647 w 32"/>
              <a:gd name="T13" fmla="*/ 0 h 108"/>
              <a:gd name="T14" fmla="*/ 0 60000 65536"/>
              <a:gd name="T15" fmla="*/ 0 60000 65536"/>
              <a:gd name="T16" fmla="*/ 0 60000 65536"/>
              <a:gd name="T17" fmla="*/ 0 60000 65536"/>
              <a:gd name="T18" fmla="*/ 0 60000 65536"/>
              <a:gd name="T19" fmla="*/ 0 60000 65536"/>
              <a:gd name="T20" fmla="*/ 0 60000 65536"/>
              <a:gd name="T21" fmla="*/ 0 w 32"/>
              <a:gd name="T22" fmla="*/ 0 h 108"/>
              <a:gd name="T23" fmla="*/ 32 w 32"/>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08">
                <a:moveTo>
                  <a:pt x="1" y="0"/>
                </a:moveTo>
                <a:lnTo>
                  <a:pt x="32" y="0"/>
                </a:lnTo>
                <a:lnTo>
                  <a:pt x="31" y="103"/>
                </a:lnTo>
                <a:lnTo>
                  <a:pt x="27" y="108"/>
                </a:lnTo>
                <a:lnTo>
                  <a:pt x="4" y="85"/>
                </a:lnTo>
                <a:lnTo>
                  <a:pt x="0" y="89"/>
                </a:lnTo>
                <a:lnTo>
                  <a:pt x="1" y="0"/>
                </a:lnTo>
                <a:close/>
              </a:path>
            </a:pathLst>
          </a:custGeom>
          <a:solidFill>
            <a:srgbClr val="000000"/>
          </a:solidFill>
          <a:ln w="0">
            <a:solidFill>
              <a:srgbClr val="000000"/>
            </a:solidFill>
            <a:round/>
            <a:headEnd/>
            <a:tailEnd/>
          </a:ln>
        </p:spPr>
        <p:txBody>
          <a:bodyPr/>
          <a:lstStyle/>
          <a:p>
            <a:endParaRPr lang="en-US"/>
          </a:p>
        </p:txBody>
      </p:sp>
      <p:sp>
        <p:nvSpPr>
          <p:cNvPr id="178661" name="Freeform 1507"/>
          <p:cNvSpPr>
            <a:spLocks noChangeAspect="1"/>
          </p:cNvSpPr>
          <p:nvPr/>
        </p:nvSpPr>
        <p:spPr bwMode="auto">
          <a:xfrm>
            <a:off x="6015038" y="2232025"/>
            <a:ext cx="11112" cy="9525"/>
          </a:xfrm>
          <a:custGeom>
            <a:avLst/>
            <a:gdLst>
              <a:gd name="T0" fmla="*/ 2147483647 w 33"/>
              <a:gd name="T1" fmla="*/ 0 h 26"/>
              <a:gd name="T2" fmla="*/ 2147483647 w 33"/>
              <a:gd name="T3" fmla="*/ 2147483647 h 26"/>
              <a:gd name="T4" fmla="*/ 2147483647 w 33"/>
              <a:gd name="T5" fmla="*/ 2147483647 h 26"/>
              <a:gd name="T6" fmla="*/ 2147483647 w 33"/>
              <a:gd name="T7" fmla="*/ 2147483647 h 26"/>
              <a:gd name="T8" fmla="*/ 0 w 33"/>
              <a:gd name="T9" fmla="*/ 2147483647 h 26"/>
              <a:gd name="T10" fmla="*/ 2147483647 w 33"/>
              <a:gd name="T11" fmla="*/ 2147483647 h 26"/>
              <a:gd name="T12" fmla="*/ 2147483647 w 33"/>
              <a:gd name="T13" fmla="*/ 0 h 26"/>
              <a:gd name="T14" fmla="*/ 0 60000 65536"/>
              <a:gd name="T15" fmla="*/ 0 60000 65536"/>
              <a:gd name="T16" fmla="*/ 0 60000 65536"/>
              <a:gd name="T17" fmla="*/ 0 60000 65536"/>
              <a:gd name="T18" fmla="*/ 0 60000 65536"/>
              <a:gd name="T19" fmla="*/ 0 60000 65536"/>
              <a:gd name="T20" fmla="*/ 0 60000 65536"/>
              <a:gd name="T21" fmla="*/ 0 w 33"/>
              <a:gd name="T22" fmla="*/ 0 h 26"/>
              <a:gd name="T23" fmla="*/ 33 w 33"/>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6">
                <a:moveTo>
                  <a:pt x="10" y="0"/>
                </a:moveTo>
                <a:lnTo>
                  <a:pt x="33" y="23"/>
                </a:lnTo>
                <a:lnTo>
                  <a:pt x="30" y="26"/>
                </a:lnTo>
                <a:lnTo>
                  <a:pt x="31" y="18"/>
                </a:lnTo>
                <a:lnTo>
                  <a:pt x="0" y="16"/>
                </a:lnTo>
                <a:lnTo>
                  <a:pt x="1" y="9"/>
                </a:lnTo>
                <a:lnTo>
                  <a:pt x="10" y="0"/>
                </a:lnTo>
                <a:close/>
              </a:path>
            </a:pathLst>
          </a:custGeom>
          <a:solidFill>
            <a:srgbClr val="000000"/>
          </a:solidFill>
          <a:ln w="0">
            <a:solidFill>
              <a:srgbClr val="000000"/>
            </a:solidFill>
            <a:round/>
            <a:headEnd/>
            <a:tailEnd/>
          </a:ln>
        </p:spPr>
        <p:txBody>
          <a:bodyPr/>
          <a:lstStyle/>
          <a:p>
            <a:endParaRPr lang="en-US"/>
          </a:p>
        </p:txBody>
      </p:sp>
      <p:sp>
        <p:nvSpPr>
          <p:cNvPr id="178662" name="Freeform 1508"/>
          <p:cNvSpPr>
            <a:spLocks noChangeAspect="1"/>
          </p:cNvSpPr>
          <p:nvPr/>
        </p:nvSpPr>
        <p:spPr bwMode="auto">
          <a:xfrm>
            <a:off x="6013450" y="2239963"/>
            <a:ext cx="12700" cy="12700"/>
          </a:xfrm>
          <a:custGeom>
            <a:avLst/>
            <a:gdLst>
              <a:gd name="T0" fmla="*/ 2147483647 w 34"/>
              <a:gd name="T1" fmla="*/ 0 h 44"/>
              <a:gd name="T2" fmla="*/ 2147483647 w 34"/>
              <a:gd name="T3" fmla="*/ 2147483647 h 44"/>
              <a:gd name="T4" fmla="*/ 2147483647 w 34"/>
              <a:gd name="T5" fmla="*/ 2147483647 h 44"/>
              <a:gd name="T6" fmla="*/ 2147483647 w 34"/>
              <a:gd name="T7" fmla="*/ 2147483647 h 44"/>
              <a:gd name="T8" fmla="*/ 2147483647 w 34"/>
              <a:gd name="T9" fmla="*/ 2147483647 h 44"/>
              <a:gd name="T10" fmla="*/ 0 w 34"/>
              <a:gd name="T11" fmla="*/ 2147483647 h 44"/>
              <a:gd name="T12" fmla="*/ 2147483647 w 34"/>
              <a:gd name="T13" fmla="*/ 0 h 44"/>
              <a:gd name="T14" fmla="*/ 0 60000 65536"/>
              <a:gd name="T15" fmla="*/ 0 60000 65536"/>
              <a:gd name="T16" fmla="*/ 0 60000 65536"/>
              <a:gd name="T17" fmla="*/ 0 60000 65536"/>
              <a:gd name="T18" fmla="*/ 0 60000 65536"/>
              <a:gd name="T19" fmla="*/ 0 60000 65536"/>
              <a:gd name="T20" fmla="*/ 0 60000 65536"/>
              <a:gd name="T21" fmla="*/ 0 w 34"/>
              <a:gd name="T22" fmla="*/ 0 h 44"/>
              <a:gd name="T23" fmla="*/ 34 w 34"/>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44">
                <a:moveTo>
                  <a:pt x="3" y="0"/>
                </a:moveTo>
                <a:lnTo>
                  <a:pt x="34" y="2"/>
                </a:lnTo>
                <a:lnTo>
                  <a:pt x="30" y="42"/>
                </a:lnTo>
                <a:lnTo>
                  <a:pt x="28" y="44"/>
                </a:lnTo>
                <a:lnTo>
                  <a:pt x="1" y="25"/>
                </a:lnTo>
                <a:lnTo>
                  <a:pt x="0" y="27"/>
                </a:lnTo>
                <a:lnTo>
                  <a:pt x="3" y="0"/>
                </a:lnTo>
                <a:close/>
              </a:path>
            </a:pathLst>
          </a:custGeom>
          <a:solidFill>
            <a:srgbClr val="000000"/>
          </a:solidFill>
          <a:ln w="0">
            <a:solidFill>
              <a:srgbClr val="000000"/>
            </a:solidFill>
            <a:round/>
            <a:headEnd/>
            <a:tailEnd/>
          </a:ln>
        </p:spPr>
        <p:txBody>
          <a:bodyPr/>
          <a:lstStyle/>
          <a:p>
            <a:endParaRPr lang="en-US"/>
          </a:p>
        </p:txBody>
      </p:sp>
      <p:sp>
        <p:nvSpPr>
          <p:cNvPr id="178663" name="Freeform 1509"/>
          <p:cNvSpPr>
            <a:spLocks noChangeAspect="1"/>
          </p:cNvSpPr>
          <p:nvPr/>
        </p:nvSpPr>
        <p:spPr bwMode="auto">
          <a:xfrm>
            <a:off x="6005513" y="2247900"/>
            <a:ext cx="19050" cy="22225"/>
          </a:xfrm>
          <a:custGeom>
            <a:avLst/>
            <a:gdLst>
              <a:gd name="T0" fmla="*/ 2147483647 w 56"/>
              <a:gd name="T1" fmla="*/ 0 h 69"/>
              <a:gd name="T2" fmla="*/ 2147483647 w 56"/>
              <a:gd name="T3" fmla="*/ 2147483647 h 69"/>
              <a:gd name="T4" fmla="*/ 2147483647 w 56"/>
              <a:gd name="T5" fmla="*/ 2147483647 h 69"/>
              <a:gd name="T6" fmla="*/ 2147483647 w 56"/>
              <a:gd name="T7" fmla="*/ 2147483647 h 69"/>
              <a:gd name="T8" fmla="*/ 2147483647 w 56"/>
              <a:gd name="T9" fmla="*/ 2147483647 h 69"/>
              <a:gd name="T10" fmla="*/ 0 w 56"/>
              <a:gd name="T11" fmla="*/ 2147483647 h 69"/>
              <a:gd name="T12" fmla="*/ 2147483647 w 56"/>
              <a:gd name="T13" fmla="*/ 0 h 69"/>
              <a:gd name="T14" fmla="*/ 0 60000 65536"/>
              <a:gd name="T15" fmla="*/ 0 60000 65536"/>
              <a:gd name="T16" fmla="*/ 0 60000 65536"/>
              <a:gd name="T17" fmla="*/ 0 60000 65536"/>
              <a:gd name="T18" fmla="*/ 0 60000 65536"/>
              <a:gd name="T19" fmla="*/ 0 60000 65536"/>
              <a:gd name="T20" fmla="*/ 0 60000 65536"/>
              <a:gd name="T21" fmla="*/ 0 w 56"/>
              <a:gd name="T22" fmla="*/ 0 h 69"/>
              <a:gd name="T23" fmla="*/ 56 w 56"/>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69">
                <a:moveTo>
                  <a:pt x="29" y="0"/>
                </a:moveTo>
                <a:lnTo>
                  <a:pt x="56" y="19"/>
                </a:lnTo>
                <a:lnTo>
                  <a:pt x="23" y="67"/>
                </a:lnTo>
                <a:lnTo>
                  <a:pt x="18" y="69"/>
                </a:lnTo>
                <a:lnTo>
                  <a:pt x="6" y="40"/>
                </a:lnTo>
                <a:lnTo>
                  <a:pt x="0" y="42"/>
                </a:lnTo>
                <a:lnTo>
                  <a:pt x="29" y="0"/>
                </a:lnTo>
                <a:close/>
              </a:path>
            </a:pathLst>
          </a:custGeom>
          <a:solidFill>
            <a:srgbClr val="000000"/>
          </a:solidFill>
          <a:ln w="0">
            <a:solidFill>
              <a:srgbClr val="000000"/>
            </a:solidFill>
            <a:round/>
            <a:headEnd/>
            <a:tailEnd/>
          </a:ln>
        </p:spPr>
        <p:txBody>
          <a:bodyPr/>
          <a:lstStyle/>
          <a:p>
            <a:endParaRPr lang="en-US"/>
          </a:p>
        </p:txBody>
      </p:sp>
      <p:sp>
        <p:nvSpPr>
          <p:cNvPr id="178664" name="Freeform 1510"/>
          <p:cNvSpPr>
            <a:spLocks noChangeAspect="1"/>
          </p:cNvSpPr>
          <p:nvPr/>
        </p:nvSpPr>
        <p:spPr bwMode="auto">
          <a:xfrm>
            <a:off x="6000750" y="2259013"/>
            <a:ext cx="11113" cy="15875"/>
          </a:xfrm>
          <a:custGeom>
            <a:avLst/>
            <a:gdLst>
              <a:gd name="T0" fmla="*/ 2147483647 w 27"/>
              <a:gd name="T1" fmla="*/ 0 h 37"/>
              <a:gd name="T2" fmla="*/ 2147483647 w 27"/>
              <a:gd name="T3" fmla="*/ 2147483647 h 37"/>
              <a:gd name="T4" fmla="*/ 2147483647 w 27"/>
              <a:gd name="T5" fmla="*/ 2147483647 h 37"/>
              <a:gd name="T6" fmla="*/ 2147483647 w 27"/>
              <a:gd name="T7" fmla="*/ 2147483647 h 37"/>
              <a:gd name="T8" fmla="*/ 2147483647 w 27"/>
              <a:gd name="T9" fmla="*/ 2147483647 h 37"/>
              <a:gd name="T10" fmla="*/ 0 w 27"/>
              <a:gd name="T11" fmla="*/ 2147483647 h 37"/>
              <a:gd name="T12" fmla="*/ 2147483647 w 27"/>
              <a:gd name="T13" fmla="*/ 0 h 37"/>
              <a:gd name="T14" fmla="*/ 0 60000 65536"/>
              <a:gd name="T15" fmla="*/ 0 60000 65536"/>
              <a:gd name="T16" fmla="*/ 0 60000 65536"/>
              <a:gd name="T17" fmla="*/ 0 60000 65536"/>
              <a:gd name="T18" fmla="*/ 0 60000 65536"/>
              <a:gd name="T19" fmla="*/ 0 60000 65536"/>
              <a:gd name="T20" fmla="*/ 0 60000 65536"/>
              <a:gd name="T21" fmla="*/ 0 w 27"/>
              <a:gd name="T22" fmla="*/ 0 h 37"/>
              <a:gd name="T23" fmla="*/ 27 w 27"/>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37">
                <a:moveTo>
                  <a:pt x="15" y="0"/>
                </a:moveTo>
                <a:lnTo>
                  <a:pt x="27" y="29"/>
                </a:lnTo>
                <a:lnTo>
                  <a:pt x="8" y="37"/>
                </a:lnTo>
                <a:lnTo>
                  <a:pt x="4" y="37"/>
                </a:lnTo>
                <a:lnTo>
                  <a:pt x="4" y="6"/>
                </a:lnTo>
                <a:lnTo>
                  <a:pt x="0" y="6"/>
                </a:lnTo>
                <a:lnTo>
                  <a:pt x="15" y="0"/>
                </a:lnTo>
                <a:close/>
              </a:path>
            </a:pathLst>
          </a:custGeom>
          <a:solidFill>
            <a:srgbClr val="000000"/>
          </a:solidFill>
          <a:ln w="0">
            <a:solidFill>
              <a:srgbClr val="000000"/>
            </a:solidFill>
            <a:round/>
            <a:headEnd/>
            <a:tailEnd/>
          </a:ln>
        </p:spPr>
        <p:txBody>
          <a:bodyPr/>
          <a:lstStyle/>
          <a:p>
            <a:endParaRPr lang="en-US"/>
          </a:p>
        </p:txBody>
      </p:sp>
      <p:sp>
        <p:nvSpPr>
          <p:cNvPr id="178665" name="Freeform 1511"/>
          <p:cNvSpPr>
            <a:spLocks noChangeAspect="1"/>
          </p:cNvSpPr>
          <p:nvPr/>
        </p:nvSpPr>
        <p:spPr bwMode="auto">
          <a:xfrm>
            <a:off x="5988050" y="2260600"/>
            <a:ext cx="15875" cy="14288"/>
          </a:xfrm>
          <a:custGeom>
            <a:avLst/>
            <a:gdLst>
              <a:gd name="T0" fmla="*/ 2147483647 w 44"/>
              <a:gd name="T1" fmla="*/ 0 h 31"/>
              <a:gd name="T2" fmla="*/ 2147483647 w 44"/>
              <a:gd name="T3" fmla="*/ 2147483647 h 31"/>
              <a:gd name="T4" fmla="*/ 2147483647 w 44"/>
              <a:gd name="T5" fmla="*/ 2147483647 h 31"/>
              <a:gd name="T6" fmla="*/ 2147483647 w 44"/>
              <a:gd name="T7" fmla="*/ 0 h 31"/>
              <a:gd name="T8" fmla="*/ 0 w 44"/>
              <a:gd name="T9" fmla="*/ 2147483647 h 31"/>
              <a:gd name="T10" fmla="*/ 2147483647 w 44"/>
              <a:gd name="T11" fmla="*/ 0 h 31"/>
              <a:gd name="T12" fmla="*/ 2147483647 w 44"/>
              <a:gd name="T13" fmla="*/ 0 h 31"/>
              <a:gd name="T14" fmla="*/ 0 60000 65536"/>
              <a:gd name="T15" fmla="*/ 0 60000 65536"/>
              <a:gd name="T16" fmla="*/ 0 60000 65536"/>
              <a:gd name="T17" fmla="*/ 0 60000 65536"/>
              <a:gd name="T18" fmla="*/ 0 60000 65536"/>
              <a:gd name="T19" fmla="*/ 0 60000 65536"/>
              <a:gd name="T20" fmla="*/ 0 60000 65536"/>
              <a:gd name="T21" fmla="*/ 0 w 44"/>
              <a:gd name="T22" fmla="*/ 0 h 31"/>
              <a:gd name="T23" fmla="*/ 44 w 4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1">
                <a:moveTo>
                  <a:pt x="44" y="0"/>
                </a:moveTo>
                <a:lnTo>
                  <a:pt x="44" y="31"/>
                </a:lnTo>
                <a:lnTo>
                  <a:pt x="3" y="31"/>
                </a:lnTo>
                <a:lnTo>
                  <a:pt x="6" y="0"/>
                </a:lnTo>
                <a:lnTo>
                  <a:pt x="0" y="31"/>
                </a:lnTo>
                <a:lnTo>
                  <a:pt x="3" y="0"/>
                </a:lnTo>
                <a:lnTo>
                  <a:pt x="44" y="0"/>
                </a:lnTo>
                <a:close/>
              </a:path>
            </a:pathLst>
          </a:custGeom>
          <a:solidFill>
            <a:srgbClr val="000000"/>
          </a:solidFill>
          <a:ln w="0">
            <a:solidFill>
              <a:srgbClr val="000000"/>
            </a:solidFill>
            <a:round/>
            <a:headEnd/>
            <a:tailEnd/>
          </a:ln>
        </p:spPr>
        <p:txBody>
          <a:bodyPr/>
          <a:lstStyle/>
          <a:p>
            <a:endParaRPr lang="en-US"/>
          </a:p>
        </p:txBody>
      </p:sp>
      <p:sp>
        <p:nvSpPr>
          <p:cNvPr id="178666" name="Freeform 1512"/>
          <p:cNvSpPr>
            <a:spLocks noChangeAspect="1"/>
          </p:cNvSpPr>
          <p:nvPr/>
        </p:nvSpPr>
        <p:spPr bwMode="auto">
          <a:xfrm>
            <a:off x="5988050" y="2260600"/>
            <a:ext cx="9525" cy="14288"/>
          </a:xfrm>
          <a:custGeom>
            <a:avLst/>
            <a:gdLst>
              <a:gd name="T0" fmla="*/ 0 w 26"/>
              <a:gd name="T1" fmla="*/ 2147483647 h 35"/>
              <a:gd name="T2" fmla="*/ 2147483647 w 26"/>
              <a:gd name="T3" fmla="*/ 0 h 35"/>
              <a:gd name="T4" fmla="*/ 2147483647 w 26"/>
              <a:gd name="T5" fmla="*/ 2147483647 h 35"/>
              <a:gd name="T6" fmla="*/ 2147483647 w 26"/>
              <a:gd name="T7" fmla="*/ 2147483647 h 35"/>
              <a:gd name="T8" fmla="*/ 2147483647 w 26"/>
              <a:gd name="T9" fmla="*/ 2147483647 h 35"/>
              <a:gd name="T10" fmla="*/ 2147483647 w 26"/>
              <a:gd name="T11" fmla="*/ 2147483647 h 35"/>
              <a:gd name="T12" fmla="*/ 0 w 26"/>
              <a:gd name="T13" fmla="*/ 2147483647 h 35"/>
              <a:gd name="T14" fmla="*/ 0 60000 65536"/>
              <a:gd name="T15" fmla="*/ 0 60000 65536"/>
              <a:gd name="T16" fmla="*/ 0 60000 65536"/>
              <a:gd name="T17" fmla="*/ 0 60000 65536"/>
              <a:gd name="T18" fmla="*/ 0 60000 65536"/>
              <a:gd name="T19" fmla="*/ 0 60000 65536"/>
              <a:gd name="T20" fmla="*/ 0 60000 65536"/>
              <a:gd name="T21" fmla="*/ 0 w 26"/>
              <a:gd name="T22" fmla="*/ 0 h 35"/>
              <a:gd name="T23" fmla="*/ 26 w 26"/>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5">
                <a:moveTo>
                  <a:pt x="0" y="31"/>
                </a:moveTo>
                <a:lnTo>
                  <a:pt x="6" y="0"/>
                </a:lnTo>
                <a:lnTo>
                  <a:pt x="26" y="4"/>
                </a:lnTo>
                <a:lnTo>
                  <a:pt x="22" y="35"/>
                </a:lnTo>
                <a:lnTo>
                  <a:pt x="22" y="4"/>
                </a:lnTo>
                <a:lnTo>
                  <a:pt x="19" y="35"/>
                </a:lnTo>
                <a:lnTo>
                  <a:pt x="0" y="31"/>
                </a:lnTo>
                <a:close/>
              </a:path>
            </a:pathLst>
          </a:custGeom>
          <a:solidFill>
            <a:srgbClr val="000000"/>
          </a:solidFill>
          <a:ln w="0">
            <a:solidFill>
              <a:srgbClr val="000000"/>
            </a:solidFill>
            <a:round/>
            <a:headEnd/>
            <a:tailEnd/>
          </a:ln>
        </p:spPr>
        <p:txBody>
          <a:bodyPr/>
          <a:lstStyle/>
          <a:p>
            <a:endParaRPr lang="en-US"/>
          </a:p>
        </p:txBody>
      </p:sp>
      <p:sp>
        <p:nvSpPr>
          <p:cNvPr id="178667" name="Freeform 1513"/>
          <p:cNvSpPr>
            <a:spLocks noChangeAspect="1"/>
          </p:cNvSpPr>
          <p:nvPr/>
        </p:nvSpPr>
        <p:spPr bwMode="auto">
          <a:xfrm>
            <a:off x="5924550" y="2305050"/>
            <a:ext cx="4763" cy="11113"/>
          </a:xfrm>
          <a:custGeom>
            <a:avLst/>
            <a:gdLst>
              <a:gd name="T0" fmla="*/ 0 w 12"/>
              <a:gd name="T1" fmla="*/ 0 h 27"/>
              <a:gd name="T2" fmla="*/ 2147483647 w 12"/>
              <a:gd name="T3" fmla="*/ 2147483647 h 27"/>
              <a:gd name="T4" fmla="*/ 0 w 12"/>
              <a:gd name="T5" fmla="*/ 0 h 27"/>
              <a:gd name="T6" fmla="*/ 0 60000 65536"/>
              <a:gd name="T7" fmla="*/ 0 60000 65536"/>
              <a:gd name="T8" fmla="*/ 0 60000 65536"/>
              <a:gd name="T9" fmla="*/ 0 w 12"/>
              <a:gd name="T10" fmla="*/ 0 h 27"/>
              <a:gd name="T11" fmla="*/ 12 w 12"/>
              <a:gd name="T12" fmla="*/ 27 h 27"/>
            </a:gdLst>
            <a:ahLst/>
            <a:cxnLst>
              <a:cxn ang="T6">
                <a:pos x="T0" y="T1"/>
              </a:cxn>
              <a:cxn ang="T7">
                <a:pos x="T2" y="T3"/>
              </a:cxn>
              <a:cxn ang="T8">
                <a:pos x="T4" y="T5"/>
              </a:cxn>
            </a:cxnLst>
            <a:rect l="T9" t="T10" r="T11" b="T12"/>
            <a:pathLst>
              <a:path w="12" h="27">
                <a:moveTo>
                  <a:pt x="0" y="0"/>
                </a:moveTo>
                <a:lnTo>
                  <a:pt x="12" y="27"/>
                </a:lnTo>
                <a:lnTo>
                  <a:pt x="0" y="0"/>
                </a:lnTo>
                <a:close/>
              </a:path>
            </a:pathLst>
          </a:custGeom>
          <a:solidFill>
            <a:srgbClr val="000000"/>
          </a:solidFill>
          <a:ln w="0">
            <a:solidFill>
              <a:srgbClr val="000000"/>
            </a:solidFill>
            <a:round/>
            <a:headEnd/>
            <a:tailEnd/>
          </a:ln>
        </p:spPr>
        <p:txBody>
          <a:bodyPr/>
          <a:lstStyle/>
          <a:p>
            <a:endParaRPr lang="en-US"/>
          </a:p>
        </p:txBody>
      </p:sp>
      <p:sp>
        <p:nvSpPr>
          <p:cNvPr id="178668" name="Freeform 1514"/>
          <p:cNvSpPr>
            <a:spLocks noChangeAspect="1"/>
          </p:cNvSpPr>
          <p:nvPr/>
        </p:nvSpPr>
        <p:spPr bwMode="auto">
          <a:xfrm>
            <a:off x="5902325" y="2327275"/>
            <a:ext cx="9525" cy="7938"/>
          </a:xfrm>
          <a:custGeom>
            <a:avLst/>
            <a:gdLst>
              <a:gd name="T0" fmla="*/ 2147483647 w 27"/>
              <a:gd name="T1" fmla="*/ 0 h 25"/>
              <a:gd name="T2" fmla="*/ 2147483647 w 27"/>
              <a:gd name="T3" fmla="*/ 0 h 25"/>
              <a:gd name="T4" fmla="*/ 2147483647 w 27"/>
              <a:gd name="T5" fmla="*/ 2147483647 h 25"/>
              <a:gd name="T6" fmla="*/ 2147483647 w 27"/>
              <a:gd name="T7" fmla="*/ 2147483647 h 25"/>
              <a:gd name="T8" fmla="*/ 2147483647 w 27"/>
              <a:gd name="T9" fmla="*/ 2147483647 h 25"/>
              <a:gd name="T10" fmla="*/ 2147483647 w 27"/>
              <a:gd name="T11" fmla="*/ 2147483647 h 25"/>
              <a:gd name="T12" fmla="*/ 2147483647 w 27"/>
              <a:gd name="T13" fmla="*/ 2147483647 h 25"/>
              <a:gd name="T14" fmla="*/ 2147483647 w 27"/>
              <a:gd name="T15" fmla="*/ 2147483647 h 25"/>
              <a:gd name="T16" fmla="*/ 2147483647 w 27"/>
              <a:gd name="T17" fmla="*/ 2147483647 h 25"/>
              <a:gd name="T18" fmla="*/ 2147483647 w 27"/>
              <a:gd name="T19" fmla="*/ 2147483647 h 25"/>
              <a:gd name="T20" fmla="*/ 2147483647 w 27"/>
              <a:gd name="T21" fmla="*/ 2147483647 h 25"/>
              <a:gd name="T22" fmla="*/ 2147483647 w 27"/>
              <a:gd name="T23" fmla="*/ 2147483647 h 25"/>
              <a:gd name="T24" fmla="*/ 2147483647 w 27"/>
              <a:gd name="T25" fmla="*/ 2147483647 h 25"/>
              <a:gd name="T26" fmla="*/ 2147483647 w 27"/>
              <a:gd name="T27" fmla="*/ 2147483647 h 25"/>
              <a:gd name="T28" fmla="*/ 2147483647 w 27"/>
              <a:gd name="T29" fmla="*/ 2147483647 h 25"/>
              <a:gd name="T30" fmla="*/ 2147483647 w 27"/>
              <a:gd name="T31" fmla="*/ 2147483647 h 25"/>
              <a:gd name="T32" fmla="*/ 2147483647 w 27"/>
              <a:gd name="T33" fmla="*/ 2147483647 h 25"/>
              <a:gd name="T34" fmla="*/ 2147483647 w 27"/>
              <a:gd name="T35" fmla="*/ 2147483647 h 25"/>
              <a:gd name="T36" fmla="*/ 2147483647 w 27"/>
              <a:gd name="T37" fmla="*/ 2147483647 h 25"/>
              <a:gd name="T38" fmla="*/ 0 w 27"/>
              <a:gd name="T39" fmla="*/ 2147483647 h 25"/>
              <a:gd name="T40" fmla="*/ 0 w 27"/>
              <a:gd name="T41" fmla="*/ 2147483647 h 25"/>
              <a:gd name="T42" fmla="*/ 2147483647 w 27"/>
              <a:gd name="T43" fmla="*/ 0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
              <a:gd name="T67" fmla="*/ 0 h 25"/>
              <a:gd name="T68" fmla="*/ 27 w 27"/>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 h="25">
                <a:moveTo>
                  <a:pt x="23" y="0"/>
                </a:moveTo>
                <a:lnTo>
                  <a:pt x="23" y="0"/>
                </a:lnTo>
                <a:lnTo>
                  <a:pt x="25" y="2"/>
                </a:lnTo>
                <a:lnTo>
                  <a:pt x="26" y="4"/>
                </a:lnTo>
                <a:lnTo>
                  <a:pt x="27" y="7"/>
                </a:lnTo>
                <a:lnTo>
                  <a:pt x="27" y="9"/>
                </a:lnTo>
                <a:lnTo>
                  <a:pt x="27" y="11"/>
                </a:lnTo>
                <a:lnTo>
                  <a:pt x="26" y="14"/>
                </a:lnTo>
                <a:lnTo>
                  <a:pt x="25" y="16"/>
                </a:lnTo>
                <a:lnTo>
                  <a:pt x="23" y="20"/>
                </a:lnTo>
                <a:lnTo>
                  <a:pt x="21" y="21"/>
                </a:lnTo>
                <a:lnTo>
                  <a:pt x="19" y="23"/>
                </a:lnTo>
                <a:lnTo>
                  <a:pt x="17" y="24"/>
                </a:lnTo>
                <a:lnTo>
                  <a:pt x="14" y="25"/>
                </a:lnTo>
                <a:lnTo>
                  <a:pt x="12" y="25"/>
                </a:lnTo>
                <a:lnTo>
                  <a:pt x="10" y="25"/>
                </a:lnTo>
                <a:lnTo>
                  <a:pt x="7" y="24"/>
                </a:lnTo>
                <a:lnTo>
                  <a:pt x="5" y="23"/>
                </a:lnTo>
                <a:lnTo>
                  <a:pt x="1" y="21"/>
                </a:lnTo>
                <a:lnTo>
                  <a:pt x="0" y="19"/>
                </a:lnTo>
                <a:lnTo>
                  <a:pt x="23" y="0"/>
                </a:lnTo>
                <a:close/>
              </a:path>
            </a:pathLst>
          </a:custGeom>
          <a:solidFill>
            <a:srgbClr val="000000"/>
          </a:solidFill>
          <a:ln w="0">
            <a:solidFill>
              <a:srgbClr val="000000"/>
            </a:solidFill>
            <a:round/>
            <a:headEnd/>
            <a:tailEnd/>
          </a:ln>
        </p:spPr>
        <p:txBody>
          <a:bodyPr/>
          <a:lstStyle/>
          <a:p>
            <a:endParaRPr lang="en-US"/>
          </a:p>
        </p:txBody>
      </p:sp>
      <p:sp>
        <p:nvSpPr>
          <p:cNvPr id="178669" name="Freeform 1515"/>
          <p:cNvSpPr>
            <a:spLocks noChangeAspect="1"/>
          </p:cNvSpPr>
          <p:nvPr/>
        </p:nvSpPr>
        <p:spPr bwMode="auto">
          <a:xfrm>
            <a:off x="5915025" y="2305050"/>
            <a:ext cx="14288" cy="11113"/>
          </a:xfrm>
          <a:custGeom>
            <a:avLst/>
            <a:gdLst>
              <a:gd name="T0" fmla="*/ 2147483647 w 32"/>
              <a:gd name="T1" fmla="*/ 0 h 33"/>
              <a:gd name="T2" fmla="*/ 2147483647 w 32"/>
              <a:gd name="T3" fmla="*/ 2147483647 h 33"/>
              <a:gd name="T4" fmla="*/ 2147483647 w 32"/>
              <a:gd name="T5" fmla="*/ 2147483647 h 33"/>
              <a:gd name="T6" fmla="*/ 2147483647 w 32"/>
              <a:gd name="T7" fmla="*/ 2147483647 h 33"/>
              <a:gd name="T8" fmla="*/ 2147483647 w 32"/>
              <a:gd name="T9" fmla="*/ 2147483647 h 33"/>
              <a:gd name="T10" fmla="*/ 0 w 32"/>
              <a:gd name="T11" fmla="*/ 2147483647 h 33"/>
              <a:gd name="T12" fmla="*/ 2147483647 w 32"/>
              <a:gd name="T13" fmla="*/ 0 h 33"/>
              <a:gd name="T14" fmla="*/ 0 60000 65536"/>
              <a:gd name="T15" fmla="*/ 0 60000 65536"/>
              <a:gd name="T16" fmla="*/ 0 60000 65536"/>
              <a:gd name="T17" fmla="*/ 0 60000 65536"/>
              <a:gd name="T18" fmla="*/ 0 60000 65536"/>
              <a:gd name="T19" fmla="*/ 0 60000 65536"/>
              <a:gd name="T20" fmla="*/ 0 60000 65536"/>
              <a:gd name="T21" fmla="*/ 0 w 32"/>
              <a:gd name="T22" fmla="*/ 0 h 33"/>
              <a:gd name="T23" fmla="*/ 32 w 32"/>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3">
                <a:moveTo>
                  <a:pt x="20" y="0"/>
                </a:moveTo>
                <a:lnTo>
                  <a:pt x="32" y="27"/>
                </a:lnTo>
                <a:lnTo>
                  <a:pt x="31" y="27"/>
                </a:lnTo>
                <a:lnTo>
                  <a:pt x="24" y="33"/>
                </a:lnTo>
                <a:lnTo>
                  <a:pt x="7" y="6"/>
                </a:lnTo>
                <a:lnTo>
                  <a:pt x="0" y="11"/>
                </a:lnTo>
                <a:lnTo>
                  <a:pt x="20" y="0"/>
                </a:lnTo>
                <a:close/>
              </a:path>
            </a:pathLst>
          </a:custGeom>
          <a:solidFill>
            <a:srgbClr val="000000"/>
          </a:solidFill>
          <a:ln w="0">
            <a:solidFill>
              <a:srgbClr val="000000"/>
            </a:solidFill>
            <a:round/>
            <a:headEnd/>
            <a:tailEnd/>
          </a:ln>
        </p:spPr>
        <p:txBody>
          <a:bodyPr/>
          <a:lstStyle/>
          <a:p>
            <a:endParaRPr lang="en-US"/>
          </a:p>
        </p:txBody>
      </p:sp>
      <p:sp>
        <p:nvSpPr>
          <p:cNvPr id="178670" name="Freeform 1516"/>
          <p:cNvSpPr>
            <a:spLocks noChangeAspect="1"/>
          </p:cNvSpPr>
          <p:nvPr/>
        </p:nvSpPr>
        <p:spPr bwMode="auto">
          <a:xfrm>
            <a:off x="5910263" y="2303463"/>
            <a:ext cx="17462" cy="22225"/>
          </a:xfrm>
          <a:custGeom>
            <a:avLst/>
            <a:gdLst>
              <a:gd name="T0" fmla="*/ 2147483647 w 52"/>
              <a:gd name="T1" fmla="*/ 2147483647 h 71"/>
              <a:gd name="T2" fmla="*/ 2147483647 w 52"/>
              <a:gd name="T3" fmla="*/ 2147483647 h 71"/>
              <a:gd name="T4" fmla="*/ 0 w 52"/>
              <a:gd name="T5" fmla="*/ 2147483647 h 71"/>
              <a:gd name="T6" fmla="*/ 2147483647 w 52"/>
              <a:gd name="T7" fmla="*/ 2147483647 h 71"/>
              <a:gd name="T8" fmla="*/ 2147483647 w 52"/>
              <a:gd name="T9" fmla="*/ 2147483647 h 71"/>
              <a:gd name="T10" fmla="*/ 2147483647 w 52"/>
              <a:gd name="T11" fmla="*/ 0 h 71"/>
              <a:gd name="T12" fmla="*/ 2147483647 w 52"/>
              <a:gd name="T13" fmla="*/ 2147483647 h 71"/>
              <a:gd name="T14" fmla="*/ 0 60000 65536"/>
              <a:gd name="T15" fmla="*/ 0 60000 65536"/>
              <a:gd name="T16" fmla="*/ 0 60000 65536"/>
              <a:gd name="T17" fmla="*/ 0 60000 65536"/>
              <a:gd name="T18" fmla="*/ 0 60000 65536"/>
              <a:gd name="T19" fmla="*/ 0 60000 65536"/>
              <a:gd name="T20" fmla="*/ 0 60000 65536"/>
              <a:gd name="T21" fmla="*/ 0 w 52"/>
              <a:gd name="T22" fmla="*/ 0 h 71"/>
              <a:gd name="T23" fmla="*/ 52 w 52"/>
              <a:gd name="T24" fmla="*/ 71 h 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71">
                <a:moveTo>
                  <a:pt x="29" y="15"/>
                </a:moveTo>
                <a:lnTo>
                  <a:pt x="46" y="42"/>
                </a:lnTo>
                <a:lnTo>
                  <a:pt x="0" y="71"/>
                </a:lnTo>
                <a:lnTo>
                  <a:pt x="34" y="48"/>
                </a:lnTo>
                <a:lnTo>
                  <a:pt x="18" y="23"/>
                </a:lnTo>
                <a:lnTo>
                  <a:pt x="52" y="0"/>
                </a:lnTo>
                <a:lnTo>
                  <a:pt x="29" y="15"/>
                </a:lnTo>
                <a:close/>
              </a:path>
            </a:pathLst>
          </a:custGeom>
          <a:solidFill>
            <a:srgbClr val="000000"/>
          </a:solidFill>
          <a:ln w="0">
            <a:solidFill>
              <a:srgbClr val="000000"/>
            </a:solidFill>
            <a:round/>
            <a:headEnd/>
            <a:tailEnd/>
          </a:ln>
        </p:spPr>
        <p:txBody>
          <a:bodyPr/>
          <a:lstStyle/>
          <a:p>
            <a:endParaRPr lang="en-US"/>
          </a:p>
        </p:txBody>
      </p:sp>
      <p:sp>
        <p:nvSpPr>
          <p:cNvPr id="178671" name="Freeform 1517"/>
          <p:cNvSpPr>
            <a:spLocks noChangeAspect="1"/>
          </p:cNvSpPr>
          <p:nvPr/>
        </p:nvSpPr>
        <p:spPr bwMode="auto">
          <a:xfrm>
            <a:off x="5910263" y="2308225"/>
            <a:ext cx="11112" cy="14288"/>
          </a:xfrm>
          <a:custGeom>
            <a:avLst/>
            <a:gdLst>
              <a:gd name="T0" fmla="*/ 2147483647 w 30"/>
              <a:gd name="T1" fmla="*/ 0 h 34"/>
              <a:gd name="T2" fmla="*/ 2147483647 w 30"/>
              <a:gd name="T3" fmla="*/ 2147483647 h 34"/>
              <a:gd name="T4" fmla="*/ 2147483647 w 30"/>
              <a:gd name="T5" fmla="*/ 2147483647 h 34"/>
              <a:gd name="T6" fmla="*/ 2147483647 w 30"/>
              <a:gd name="T7" fmla="*/ 2147483647 h 34"/>
              <a:gd name="T8" fmla="*/ 0 w 30"/>
              <a:gd name="T9" fmla="*/ 2147483647 h 34"/>
              <a:gd name="T10" fmla="*/ 2147483647 w 30"/>
              <a:gd name="T11" fmla="*/ 2147483647 h 34"/>
              <a:gd name="T12" fmla="*/ 2147483647 w 30"/>
              <a:gd name="T13" fmla="*/ 0 h 34"/>
              <a:gd name="T14" fmla="*/ 0 60000 65536"/>
              <a:gd name="T15" fmla="*/ 0 60000 65536"/>
              <a:gd name="T16" fmla="*/ 0 60000 65536"/>
              <a:gd name="T17" fmla="*/ 0 60000 65536"/>
              <a:gd name="T18" fmla="*/ 0 60000 65536"/>
              <a:gd name="T19" fmla="*/ 0 60000 65536"/>
              <a:gd name="T20" fmla="*/ 0 60000 65536"/>
              <a:gd name="T21" fmla="*/ 0 w 30"/>
              <a:gd name="T22" fmla="*/ 0 h 34"/>
              <a:gd name="T23" fmla="*/ 30 w 30"/>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4">
                <a:moveTo>
                  <a:pt x="14" y="0"/>
                </a:moveTo>
                <a:lnTo>
                  <a:pt x="30" y="25"/>
                </a:lnTo>
                <a:lnTo>
                  <a:pt x="17" y="34"/>
                </a:lnTo>
                <a:lnTo>
                  <a:pt x="19" y="32"/>
                </a:lnTo>
                <a:lnTo>
                  <a:pt x="0" y="9"/>
                </a:lnTo>
                <a:lnTo>
                  <a:pt x="2" y="7"/>
                </a:lnTo>
                <a:lnTo>
                  <a:pt x="14" y="0"/>
                </a:lnTo>
                <a:close/>
              </a:path>
            </a:pathLst>
          </a:custGeom>
          <a:solidFill>
            <a:srgbClr val="000000"/>
          </a:solidFill>
          <a:ln w="0">
            <a:solidFill>
              <a:srgbClr val="000000"/>
            </a:solidFill>
            <a:round/>
            <a:headEnd/>
            <a:tailEnd/>
          </a:ln>
        </p:spPr>
        <p:txBody>
          <a:bodyPr/>
          <a:lstStyle/>
          <a:p>
            <a:endParaRPr lang="en-US"/>
          </a:p>
        </p:txBody>
      </p:sp>
      <p:sp>
        <p:nvSpPr>
          <p:cNvPr id="178672" name="Freeform 1518"/>
          <p:cNvSpPr>
            <a:spLocks noChangeAspect="1"/>
          </p:cNvSpPr>
          <p:nvPr/>
        </p:nvSpPr>
        <p:spPr bwMode="auto">
          <a:xfrm>
            <a:off x="5902325" y="2312988"/>
            <a:ext cx="17463" cy="11112"/>
          </a:xfrm>
          <a:custGeom>
            <a:avLst/>
            <a:gdLst>
              <a:gd name="T0" fmla="*/ 2147483647 w 46"/>
              <a:gd name="T1" fmla="*/ 0 h 32"/>
              <a:gd name="T2" fmla="*/ 2147483647 w 46"/>
              <a:gd name="T3" fmla="*/ 2147483647 h 32"/>
              <a:gd name="T4" fmla="*/ 2147483647 w 46"/>
              <a:gd name="T5" fmla="*/ 2147483647 h 32"/>
              <a:gd name="T6" fmla="*/ 2147483647 w 46"/>
              <a:gd name="T7" fmla="*/ 2147483647 h 32"/>
              <a:gd name="T8" fmla="*/ 2147483647 w 46"/>
              <a:gd name="T9" fmla="*/ 2147483647 h 32"/>
              <a:gd name="T10" fmla="*/ 0 w 46"/>
              <a:gd name="T11" fmla="*/ 2147483647 h 32"/>
              <a:gd name="T12" fmla="*/ 2147483647 w 46"/>
              <a:gd name="T13" fmla="*/ 0 h 32"/>
              <a:gd name="T14" fmla="*/ 0 60000 65536"/>
              <a:gd name="T15" fmla="*/ 0 60000 65536"/>
              <a:gd name="T16" fmla="*/ 0 60000 65536"/>
              <a:gd name="T17" fmla="*/ 0 60000 65536"/>
              <a:gd name="T18" fmla="*/ 0 60000 65536"/>
              <a:gd name="T19" fmla="*/ 0 60000 65536"/>
              <a:gd name="T20" fmla="*/ 0 60000 65536"/>
              <a:gd name="T21" fmla="*/ 0 w 46"/>
              <a:gd name="T22" fmla="*/ 0 h 32"/>
              <a:gd name="T23" fmla="*/ 46 w 4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2">
                <a:moveTo>
                  <a:pt x="25" y="0"/>
                </a:moveTo>
                <a:lnTo>
                  <a:pt x="44" y="23"/>
                </a:lnTo>
                <a:lnTo>
                  <a:pt x="46" y="22"/>
                </a:lnTo>
                <a:lnTo>
                  <a:pt x="34" y="32"/>
                </a:lnTo>
                <a:lnTo>
                  <a:pt x="13" y="10"/>
                </a:lnTo>
                <a:lnTo>
                  <a:pt x="0" y="20"/>
                </a:lnTo>
                <a:lnTo>
                  <a:pt x="25" y="0"/>
                </a:lnTo>
                <a:close/>
              </a:path>
            </a:pathLst>
          </a:custGeom>
          <a:solidFill>
            <a:srgbClr val="000000"/>
          </a:solidFill>
          <a:ln w="0">
            <a:solidFill>
              <a:srgbClr val="000000"/>
            </a:solidFill>
            <a:round/>
            <a:headEnd/>
            <a:tailEnd/>
          </a:ln>
        </p:spPr>
        <p:txBody>
          <a:bodyPr/>
          <a:lstStyle/>
          <a:p>
            <a:endParaRPr lang="en-US"/>
          </a:p>
        </p:txBody>
      </p:sp>
      <p:sp>
        <p:nvSpPr>
          <p:cNvPr id="178673" name="Freeform 1519"/>
          <p:cNvSpPr>
            <a:spLocks noChangeAspect="1"/>
          </p:cNvSpPr>
          <p:nvPr/>
        </p:nvSpPr>
        <p:spPr bwMode="auto">
          <a:xfrm>
            <a:off x="5902325" y="2316163"/>
            <a:ext cx="11113" cy="9525"/>
          </a:xfrm>
          <a:custGeom>
            <a:avLst/>
            <a:gdLst>
              <a:gd name="T0" fmla="*/ 2147483647 w 33"/>
              <a:gd name="T1" fmla="*/ 0 h 30"/>
              <a:gd name="T2" fmla="*/ 2147483647 w 33"/>
              <a:gd name="T3" fmla="*/ 2147483647 h 30"/>
              <a:gd name="T4" fmla="*/ 2147483647 w 33"/>
              <a:gd name="T5" fmla="*/ 2147483647 h 30"/>
              <a:gd name="T6" fmla="*/ 2147483647 w 33"/>
              <a:gd name="T7" fmla="*/ 2147483647 h 30"/>
              <a:gd name="T8" fmla="*/ 0 w 33"/>
              <a:gd name="T9" fmla="*/ 2147483647 h 30"/>
              <a:gd name="T10" fmla="*/ 2147483647 w 33"/>
              <a:gd name="T11" fmla="*/ 2147483647 h 30"/>
              <a:gd name="T12" fmla="*/ 2147483647 w 33"/>
              <a:gd name="T13" fmla="*/ 0 h 30"/>
              <a:gd name="T14" fmla="*/ 0 60000 65536"/>
              <a:gd name="T15" fmla="*/ 0 60000 65536"/>
              <a:gd name="T16" fmla="*/ 0 60000 65536"/>
              <a:gd name="T17" fmla="*/ 0 60000 65536"/>
              <a:gd name="T18" fmla="*/ 0 60000 65536"/>
              <a:gd name="T19" fmla="*/ 0 60000 65536"/>
              <a:gd name="T20" fmla="*/ 0 60000 65536"/>
              <a:gd name="T21" fmla="*/ 0 w 33"/>
              <a:gd name="T22" fmla="*/ 0 h 30"/>
              <a:gd name="T23" fmla="*/ 33 w 33"/>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0">
                <a:moveTo>
                  <a:pt x="12" y="0"/>
                </a:moveTo>
                <a:lnTo>
                  <a:pt x="33" y="22"/>
                </a:lnTo>
                <a:lnTo>
                  <a:pt x="25" y="30"/>
                </a:lnTo>
                <a:lnTo>
                  <a:pt x="25" y="29"/>
                </a:lnTo>
                <a:lnTo>
                  <a:pt x="0" y="10"/>
                </a:lnTo>
                <a:lnTo>
                  <a:pt x="1" y="9"/>
                </a:lnTo>
                <a:lnTo>
                  <a:pt x="12" y="0"/>
                </a:lnTo>
                <a:close/>
              </a:path>
            </a:pathLst>
          </a:custGeom>
          <a:solidFill>
            <a:srgbClr val="000000"/>
          </a:solidFill>
          <a:ln w="0">
            <a:solidFill>
              <a:srgbClr val="000000"/>
            </a:solidFill>
            <a:round/>
            <a:headEnd/>
            <a:tailEnd/>
          </a:ln>
        </p:spPr>
        <p:txBody>
          <a:bodyPr/>
          <a:lstStyle/>
          <a:p>
            <a:endParaRPr lang="en-US"/>
          </a:p>
        </p:txBody>
      </p:sp>
      <p:sp>
        <p:nvSpPr>
          <p:cNvPr id="178674" name="Freeform 1520"/>
          <p:cNvSpPr>
            <a:spLocks noChangeAspect="1"/>
          </p:cNvSpPr>
          <p:nvPr/>
        </p:nvSpPr>
        <p:spPr bwMode="auto">
          <a:xfrm>
            <a:off x="5900738" y="2319338"/>
            <a:ext cx="11112" cy="7937"/>
          </a:xfrm>
          <a:custGeom>
            <a:avLst/>
            <a:gdLst>
              <a:gd name="T0" fmla="*/ 2147483647 w 34"/>
              <a:gd name="T1" fmla="*/ 0 h 24"/>
              <a:gd name="T2" fmla="*/ 2147483647 w 34"/>
              <a:gd name="T3" fmla="*/ 2147483647 h 24"/>
              <a:gd name="T4" fmla="*/ 2147483647 w 34"/>
              <a:gd name="T5" fmla="*/ 2147483647 h 24"/>
              <a:gd name="T6" fmla="*/ 2147483647 w 34"/>
              <a:gd name="T7" fmla="*/ 2147483647 h 24"/>
              <a:gd name="T8" fmla="*/ 0 w 34"/>
              <a:gd name="T9" fmla="*/ 2147483647 h 24"/>
              <a:gd name="T10" fmla="*/ 2147483647 w 34"/>
              <a:gd name="T11" fmla="*/ 2147483647 h 24"/>
              <a:gd name="T12" fmla="*/ 2147483647 w 34"/>
              <a:gd name="T13" fmla="*/ 0 h 24"/>
              <a:gd name="T14" fmla="*/ 0 60000 65536"/>
              <a:gd name="T15" fmla="*/ 0 60000 65536"/>
              <a:gd name="T16" fmla="*/ 0 60000 65536"/>
              <a:gd name="T17" fmla="*/ 0 60000 65536"/>
              <a:gd name="T18" fmla="*/ 0 60000 65536"/>
              <a:gd name="T19" fmla="*/ 0 60000 65536"/>
              <a:gd name="T20" fmla="*/ 0 60000 65536"/>
              <a:gd name="T21" fmla="*/ 0 w 34"/>
              <a:gd name="T22" fmla="*/ 0 h 24"/>
              <a:gd name="T23" fmla="*/ 34 w 3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24">
                <a:moveTo>
                  <a:pt x="9" y="0"/>
                </a:moveTo>
                <a:lnTo>
                  <a:pt x="34" y="19"/>
                </a:lnTo>
                <a:lnTo>
                  <a:pt x="30" y="24"/>
                </a:lnTo>
                <a:lnTo>
                  <a:pt x="31" y="20"/>
                </a:lnTo>
                <a:lnTo>
                  <a:pt x="0" y="16"/>
                </a:lnTo>
                <a:lnTo>
                  <a:pt x="1" y="11"/>
                </a:lnTo>
                <a:lnTo>
                  <a:pt x="9" y="0"/>
                </a:lnTo>
                <a:close/>
              </a:path>
            </a:pathLst>
          </a:custGeom>
          <a:solidFill>
            <a:srgbClr val="000000"/>
          </a:solidFill>
          <a:ln w="0">
            <a:solidFill>
              <a:srgbClr val="000000"/>
            </a:solidFill>
            <a:round/>
            <a:headEnd/>
            <a:tailEnd/>
          </a:ln>
        </p:spPr>
        <p:txBody>
          <a:bodyPr/>
          <a:lstStyle/>
          <a:p>
            <a:endParaRPr lang="en-US"/>
          </a:p>
        </p:txBody>
      </p:sp>
      <p:sp>
        <p:nvSpPr>
          <p:cNvPr id="178675" name="Freeform 1521"/>
          <p:cNvSpPr>
            <a:spLocks noChangeAspect="1"/>
          </p:cNvSpPr>
          <p:nvPr/>
        </p:nvSpPr>
        <p:spPr bwMode="auto">
          <a:xfrm>
            <a:off x="5900738" y="2325688"/>
            <a:ext cx="9525" cy="6350"/>
          </a:xfrm>
          <a:custGeom>
            <a:avLst/>
            <a:gdLst>
              <a:gd name="T0" fmla="*/ 2147483647 w 33"/>
              <a:gd name="T1" fmla="*/ 0 h 18"/>
              <a:gd name="T2" fmla="*/ 2147483647 w 33"/>
              <a:gd name="T3" fmla="*/ 2147483647 h 18"/>
              <a:gd name="T4" fmla="*/ 2147483647 w 33"/>
              <a:gd name="T5" fmla="*/ 2147483647 h 18"/>
              <a:gd name="T6" fmla="*/ 2147483647 w 33"/>
              <a:gd name="T7" fmla="*/ 0 h 18"/>
              <a:gd name="T8" fmla="*/ 2147483647 w 33"/>
              <a:gd name="T9" fmla="*/ 2147483647 h 18"/>
              <a:gd name="T10" fmla="*/ 0 w 33"/>
              <a:gd name="T11" fmla="*/ 2147483647 h 18"/>
              <a:gd name="T12" fmla="*/ 2147483647 w 33"/>
              <a:gd name="T13" fmla="*/ 0 h 18"/>
              <a:gd name="T14" fmla="*/ 0 60000 65536"/>
              <a:gd name="T15" fmla="*/ 0 60000 65536"/>
              <a:gd name="T16" fmla="*/ 0 60000 65536"/>
              <a:gd name="T17" fmla="*/ 0 60000 65536"/>
              <a:gd name="T18" fmla="*/ 0 60000 65536"/>
              <a:gd name="T19" fmla="*/ 0 60000 65536"/>
              <a:gd name="T20" fmla="*/ 0 60000 65536"/>
              <a:gd name="T21" fmla="*/ 0 w 33"/>
              <a:gd name="T22" fmla="*/ 0 h 18"/>
              <a:gd name="T23" fmla="*/ 33 w 33"/>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8">
                <a:moveTo>
                  <a:pt x="2" y="0"/>
                </a:moveTo>
                <a:lnTo>
                  <a:pt x="33" y="4"/>
                </a:lnTo>
                <a:lnTo>
                  <a:pt x="33" y="6"/>
                </a:lnTo>
                <a:lnTo>
                  <a:pt x="28" y="0"/>
                </a:lnTo>
                <a:lnTo>
                  <a:pt x="5" y="18"/>
                </a:lnTo>
                <a:lnTo>
                  <a:pt x="0" y="12"/>
                </a:lnTo>
                <a:lnTo>
                  <a:pt x="2" y="0"/>
                </a:lnTo>
                <a:close/>
              </a:path>
            </a:pathLst>
          </a:custGeom>
          <a:solidFill>
            <a:srgbClr val="000000"/>
          </a:solidFill>
          <a:ln w="0">
            <a:solidFill>
              <a:srgbClr val="000000"/>
            </a:solidFill>
            <a:round/>
            <a:headEnd/>
            <a:tailEnd/>
          </a:ln>
        </p:spPr>
        <p:txBody>
          <a:bodyPr/>
          <a:lstStyle/>
          <a:p>
            <a:endParaRPr lang="en-US"/>
          </a:p>
        </p:txBody>
      </p:sp>
      <p:sp>
        <p:nvSpPr>
          <p:cNvPr id="178676" name="Freeform 1522"/>
          <p:cNvSpPr>
            <a:spLocks noChangeAspect="1"/>
          </p:cNvSpPr>
          <p:nvPr/>
        </p:nvSpPr>
        <p:spPr bwMode="auto">
          <a:xfrm>
            <a:off x="5900738" y="2325688"/>
            <a:ext cx="9525" cy="7937"/>
          </a:xfrm>
          <a:custGeom>
            <a:avLst/>
            <a:gdLst>
              <a:gd name="T0" fmla="*/ 0 w 28"/>
              <a:gd name="T1" fmla="*/ 2147483647 h 25"/>
              <a:gd name="T2" fmla="*/ 2147483647 w 28"/>
              <a:gd name="T3" fmla="*/ 0 h 25"/>
              <a:gd name="T4" fmla="*/ 2147483647 w 28"/>
              <a:gd name="T5" fmla="*/ 2147483647 h 25"/>
              <a:gd name="T6" fmla="*/ 2147483647 w 28"/>
              <a:gd name="T7" fmla="*/ 2147483647 h 25"/>
              <a:gd name="T8" fmla="*/ 0 w 28"/>
              <a:gd name="T9" fmla="*/ 2147483647 h 25"/>
              <a:gd name="T10" fmla="*/ 0 60000 65536"/>
              <a:gd name="T11" fmla="*/ 0 60000 65536"/>
              <a:gd name="T12" fmla="*/ 0 60000 65536"/>
              <a:gd name="T13" fmla="*/ 0 60000 65536"/>
              <a:gd name="T14" fmla="*/ 0 60000 65536"/>
              <a:gd name="T15" fmla="*/ 0 w 28"/>
              <a:gd name="T16" fmla="*/ 0 h 25"/>
              <a:gd name="T17" fmla="*/ 28 w 28"/>
              <a:gd name="T18" fmla="*/ 25 h 25"/>
            </a:gdLst>
            <a:ahLst/>
            <a:cxnLst>
              <a:cxn ang="T10">
                <a:pos x="T0" y="T1"/>
              </a:cxn>
              <a:cxn ang="T11">
                <a:pos x="T2" y="T3"/>
              </a:cxn>
              <a:cxn ang="T12">
                <a:pos x="T4" y="T5"/>
              </a:cxn>
              <a:cxn ang="T13">
                <a:pos x="T6" y="T7"/>
              </a:cxn>
              <a:cxn ang="T14">
                <a:pos x="T8" y="T9"/>
              </a:cxn>
            </a:cxnLst>
            <a:rect l="T15" t="T16" r="T17" b="T18"/>
            <a:pathLst>
              <a:path w="28" h="25">
                <a:moveTo>
                  <a:pt x="0" y="18"/>
                </a:moveTo>
                <a:lnTo>
                  <a:pt x="23" y="0"/>
                </a:lnTo>
                <a:lnTo>
                  <a:pt x="28" y="6"/>
                </a:lnTo>
                <a:lnTo>
                  <a:pt x="5" y="25"/>
                </a:lnTo>
                <a:lnTo>
                  <a:pt x="0" y="18"/>
                </a:lnTo>
                <a:close/>
              </a:path>
            </a:pathLst>
          </a:custGeom>
          <a:solidFill>
            <a:srgbClr val="000000"/>
          </a:solidFill>
          <a:ln w="0">
            <a:solidFill>
              <a:srgbClr val="000000"/>
            </a:solidFill>
            <a:round/>
            <a:headEnd/>
            <a:tailEnd/>
          </a:ln>
        </p:spPr>
        <p:txBody>
          <a:bodyPr/>
          <a:lstStyle/>
          <a:p>
            <a:endParaRPr lang="en-US"/>
          </a:p>
        </p:txBody>
      </p:sp>
      <p:sp>
        <p:nvSpPr>
          <p:cNvPr id="178677" name="Freeform 1523"/>
          <p:cNvSpPr>
            <a:spLocks noChangeAspect="1"/>
          </p:cNvSpPr>
          <p:nvPr/>
        </p:nvSpPr>
        <p:spPr bwMode="auto">
          <a:xfrm>
            <a:off x="5902325" y="2325688"/>
            <a:ext cx="7938" cy="7937"/>
          </a:xfrm>
          <a:custGeom>
            <a:avLst/>
            <a:gdLst>
              <a:gd name="T0" fmla="*/ 2147483647 w 28"/>
              <a:gd name="T1" fmla="*/ 2147483647 h 25"/>
              <a:gd name="T2" fmla="*/ 2147483647 w 28"/>
              <a:gd name="T3" fmla="*/ 2147483647 h 25"/>
              <a:gd name="T4" fmla="*/ 2147483647 w 28"/>
              <a:gd name="T5" fmla="*/ 2147483647 h 25"/>
              <a:gd name="T6" fmla="*/ 2147483647 w 28"/>
              <a:gd name="T7" fmla="*/ 2147483647 h 25"/>
              <a:gd name="T8" fmla="*/ 0 w 28"/>
              <a:gd name="T9" fmla="*/ 2147483647 h 25"/>
              <a:gd name="T10" fmla="*/ 0 w 28"/>
              <a:gd name="T11" fmla="*/ 2147483647 h 25"/>
              <a:gd name="T12" fmla="*/ 0 w 28"/>
              <a:gd name="T13" fmla="*/ 2147483647 h 25"/>
              <a:gd name="T14" fmla="*/ 2147483647 w 28"/>
              <a:gd name="T15" fmla="*/ 2147483647 h 25"/>
              <a:gd name="T16" fmla="*/ 2147483647 w 28"/>
              <a:gd name="T17" fmla="*/ 2147483647 h 25"/>
              <a:gd name="T18" fmla="*/ 2147483647 w 28"/>
              <a:gd name="T19" fmla="*/ 2147483647 h 25"/>
              <a:gd name="T20" fmla="*/ 2147483647 w 28"/>
              <a:gd name="T21" fmla="*/ 2147483647 h 25"/>
              <a:gd name="T22" fmla="*/ 2147483647 w 28"/>
              <a:gd name="T23" fmla="*/ 2147483647 h 25"/>
              <a:gd name="T24" fmla="*/ 2147483647 w 28"/>
              <a:gd name="T25" fmla="*/ 2147483647 h 25"/>
              <a:gd name="T26" fmla="*/ 2147483647 w 28"/>
              <a:gd name="T27" fmla="*/ 0 h 25"/>
              <a:gd name="T28" fmla="*/ 2147483647 w 28"/>
              <a:gd name="T29" fmla="*/ 0 h 25"/>
              <a:gd name="T30" fmla="*/ 2147483647 w 28"/>
              <a:gd name="T31" fmla="*/ 0 h 25"/>
              <a:gd name="T32" fmla="*/ 2147483647 w 28"/>
              <a:gd name="T33" fmla="*/ 2147483647 h 25"/>
              <a:gd name="T34" fmla="*/ 2147483647 w 28"/>
              <a:gd name="T35" fmla="*/ 2147483647 h 25"/>
              <a:gd name="T36" fmla="*/ 2147483647 w 28"/>
              <a:gd name="T37" fmla="*/ 2147483647 h 25"/>
              <a:gd name="T38" fmla="*/ 2147483647 w 28"/>
              <a:gd name="T39" fmla="*/ 2147483647 h 25"/>
              <a:gd name="T40" fmla="*/ 2147483647 w 28"/>
              <a:gd name="T41" fmla="*/ 2147483647 h 25"/>
              <a:gd name="T42" fmla="*/ 2147483647 w 28"/>
              <a:gd name="T43" fmla="*/ 2147483647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5"/>
              <a:gd name="T68" fmla="*/ 28 w 28"/>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5">
                <a:moveTo>
                  <a:pt x="3" y="25"/>
                </a:moveTo>
                <a:lnTo>
                  <a:pt x="3" y="25"/>
                </a:lnTo>
                <a:lnTo>
                  <a:pt x="2" y="22"/>
                </a:lnTo>
                <a:lnTo>
                  <a:pt x="1" y="19"/>
                </a:lnTo>
                <a:lnTo>
                  <a:pt x="0" y="17"/>
                </a:lnTo>
                <a:lnTo>
                  <a:pt x="0" y="15"/>
                </a:lnTo>
                <a:lnTo>
                  <a:pt x="0" y="12"/>
                </a:lnTo>
                <a:lnTo>
                  <a:pt x="1" y="10"/>
                </a:lnTo>
                <a:lnTo>
                  <a:pt x="2" y="7"/>
                </a:lnTo>
                <a:lnTo>
                  <a:pt x="4" y="5"/>
                </a:lnTo>
                <a:lnTo>
                  <a:pt x="6" y="3"/>
                </a:lnTo>
                <a:lnTo>
                  <a:pt x="9" y="2"/>
                </a:lnTo>
                <a:lnTo>
                  <a:pt x="12" y="1"/>
                </a:lnTo>
                <a:lnTo>
                  <a:pt x="14" y="0"/>
                </a:lnTo>
                <a:lnTo>
                  <a:pt x="16" y="0"/>
                </a:lnTo>
                <a:lnTo>
                  <a:pt x="19" y="0"/>
                </a:lnTo>
                <a:lnTo>
                  <a:pt x="21" y="1"/>
                </a:lnTo>
                <a:lnTo>
                  <a:pt x="24" y="2"/>
                </a:lnTo>
                <a:lnTo>
                  <a:pt x="26" y="4"/>
                </a:lnTo>
                <a:lnTo>
                  <a:pt x="28" y="6"/>
                </a:lnTo>
                <a:lnTo>
                  <a:pt x="3" y="25"/>
                </a:lnTo>
                <a:close/>
              </a:path>
            </a:pathLst>
          </a:custGeom>
          <a:solidFill>
            <a:srgbClr val="000000"/>
          </a:solidFill>
          <a:ln w="0">
            <a:solidFill>
              <a:srgbClr val="000000"/>
            </a:solidFill>
            <a:round/>
            <a:headEnd/>
            <a:tailEnd/>
          </a:ln>
        </p:spPr>
        <p:txBody>
          <a:bodyPr/>
          <a:lstStyle/>
          <a:p>
            <a:endParaRPr lang="en-US"/>
          </a:p>
        </p:txBody>
      </p:sp>
      <p:sp>
        <p:nvSpPr>
          <p:cNvPr id="178678" name="Freeform 1524"/>
          <p:cNvSpPr>
            <a:spLocks noChangeAspect="1"/>
          </p:cNvSpPr>
          <p:nvPr/>
        </p:nvSpPr>
        <p:spPr bwMode="auto">
          <a:xfrm>
            <a:off x="6003925" y="2335213"/>
            <a:ext cx="4763" cy="11112"/>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0 w 16"/>
              <a:gd name="T39" fmla="*/ 2147483647 h 31"/>
              <a:gd name="T40" fmla="*/ 0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2" y="0"/>
                </a:lnTo>
                <a:lnTo>
                  <a:pt x="4" y="1"/>
                </a:lnTo>
                <a:lnTo>
                  <a:pt x="8" y="2"/>
                </a:lnTo>
                <a:lnTo>
                  <a:pt x="10" y="3"/>
                </a:lnTo>
                <a:lnTo>
                  <a:pt x="12" y="5"/>
                </a:lnTo>
                <a:lnTo>
                  <a:pt x="14" y="7"/>
                </a:lnTo>
                <a:lnTo>
                  <a:pt x="15" y="10"/>
                </a:lnTo>
                <a:lnTo>
                  <a:pt x="16" y="12"/>
                </a:lnTo>
                <a:lnTo>
                  <a:pt x="16" y="15"/>
                </a:lnTo>
                <a:lnTo>
                  <a:pt x="16" y="17"/>
                </a:lnTo>
                <a:lnTo>
                  <a:pt x="15" y="19"/>
                </a:lnTo>
                <a:lnTo>
                  <a:pt x="14" y="23"/>
                </a:lnTo>
                <a:lnTo>
                  <a:pt x="13" y="25"/>
                </a:lnTo>
                <a:lnTo>
                  <a:pt x="11" y="27"/>
                </a:lnTo>
                <a:lnTo>
                  <a:pt x="9" y="29"/>
                </a:lnTo>
                <a:lnTo>
                  <a:pt x="6" y="30"/>
                </a:lnTo>
                <a:lnTo>
                  <a:pt x="3"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78679" name="Freeform 1525"/>
          <p:cNvSpPr>
            <a:spLocks noChangeAspect="1"/>
          </p:cNvSpPr>
          <p:nvPr/>
        </p:nvSpPr>
        <p:spPr bwMode="auto">
          <a:xfrm>
            <a:off x="5902325" y="2327275"/>
            <a:ext cx="11113" cy="14288"/>
          </a:xfrm>
          <a:custGeom>
            <a:avLst/>
            <a:gdLst>
              <a:gd name="T0" fmla="*/ 0 w 34"/>
              <a:gd name="T1" fmla="*/ 2147483647 h 37"/>
              <a:gd name="T2" fmla="*/ 2147483647 w 34"/>
              <a:gd name="T3" fmla="*/ 0 h 37"/>
              <a:gd name="T4" fmla="*/ 2147483647 w 34"/>
              <a:gd name="T5" fmla="*/ 2147483647 h 37"/>
              <a:gd name="T6" fmla="*/ 2147483647 w 34"/>
              <a:gd name="T7" fmla="*/ 2147483647 h 37"/>
              <a:gd name="T8" fmla="*/ 2147483647 w 34"/>
              <a:gd name="T9" fmla="*/ 2147483647 h 37"/>
              <a:gd name="T10" fmla="*/ 2147483647 w 34"/>
              <a:gd name="T11" fmla="*/ 2147483647 h 37"/>
              <a:gd name="T12" fmla="*/ 0 w 34"/>
              <a:gd name="T13" fmla="*/ 2147483647 h 37"/>
              <a:gd name="T14" fmla="*/ 0 60000 65536"/>
              <a:gd name="T15" fmla="*/ 0 60000 65536"/>
              <a:gd name="T16" fmla="*/ 0 60000 65536"/>
              <a:gd name="T17" fmla="*/ 0 60000 65536"/>
              <a:gd name="T18" fmla="*/ 0 60000 65536"/>
              <a:gd name="T19" fmla="*/ 0 60000 65536"/>
              <a:gd name="T20" fmla="*/ 0 60000 65536"/>
              <a:gd name="T21" fmla="*/ 0 w 34"/>
              <a:gd name="T22" fmla="*/ 0 h 37"/>
              <a:gd name="T23" fmla="*/ 34 w 34"/>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7">
                <a:moveTo>
                  <a:pt x="0" y="19"/>
                </a:moveTo>
                <a:lnTo>
                  <a:pt x="25" y="0"/>
                </a:lnTo>
                <a:lnTo>
                  <a:pt x="34" y="10"/>
                </a:lnTo>
                <a:lnTo>
                  <a:pt x="27" y="8"/>
                </a:lnTo>
                <a:lnTo>
                  <a:pt x="19" y="37"/>
                </a:lnTo>
                <a:lnTo>
                  <a:pt x="13" y="35"/>
                </a:lnTo>
                <a:lnTo>
                  <a:pt x="0" y="19"/>
                </a:lnTo>
                <a:close/>
              </a:path>
            </a:pathLst>
          </a:custGeom>
          <a:solidFill>
            <a:srgbClr val="000000"/>
          </a:solidFill>
          <a:ln w="0">
            <a:solidFill>
              <a:srgbClr val="000000"/>
            </a:solidFill>
            <a:round/>
            <a:headEnd/>
            <a:tailEnd/>
          </a:ln>
        </p:spPr>
        <p:txBody>
          <a:bodyPr/>
          <a:lstStyle/>
          <a:p>
            <a:endParaRPr lang="en-US"/>
          </a:p>
        </p:txBody>
      </p:sp>
      <p:sp>
        <p:nvSpPr>
          <p:cNvPr id="178680" name="Freeform 1526"/>
          <p:cNvSpPr>
            <a:spLocks noChangeAspect="1"/>
          </p:cNvSpPr>
          <p:nvPr/>
        </p:nvSpPr>
        <p:spPr bwMode="auto">
          <a:xfrm>
            <a:off x="5907088" y="2330450"/>
            <a:ext cx="14287" cy="14288"/>
          </a:xfrm>
          <a:custGeom>
            <a:avLst/>
            <a:gdLst>
              <a:gd name="T0" fmla="*/ 0 w 34"/>
              <a:gd name="T1" fmla="*/ 2147483647 h 40"/>
              <a:gd name="T2" fmla="*/ 2147483647 w 34"/>
              <a:gd name="T3" fmla="*/ 0 h 40"/>
              <a:gd name="T4" fmla="*/ 2147483647 w 34"/>
              <a:gd name="T5" fmla="*/ 2147483647 h 40"/>
              <a:gd name="T6" fmla="*/ 2147483647 w 34"/>
              <a:gd name="T7" fmla="*/ 2147483647 h 40"/>
              <a:gd name="T8" fmla="*/ 2147483647 w 34"/>
              <a:gd name="T9" fmla="*/ 2147483647 h 40"/>
              <a:gd name="T10" fmla="*/ 2147483647 w 34"/>
              <a:gd name="T11" fmla="*/ 2147483647 h 40"/>
              <a:gd name="T12" fmla="*/ 0 w 34"/>
              <a:gd name="T13" fmla="*/ 2147483647 h 40"/>
              <a:gd name="T14" fmla="*/ 0 60000 65536"/>
              <a:gd name="T15" fmla="*/ 0 60000 65536"/>
              <a:gd name="T16" fmla="*/ 0 60000 65536"/>
              <a:gd name="T17" fmla="*/ 0 60000 65536"/>
              <a:gd name="T18" fmla="*/ 0 60000 65536"/>
              <a:gd name="T19" fmla="*/ 0 60000 65536"/>
              <a:gd name="T20" fmla="*/ 0 60000 65536"/>
              <a:gd name="T21" fmla="*/ 0 w 34"/>
              <a:gd name="T22" fmla="*/ 0 h 40"/>
              <a:gd name="T23" fmla="*/ 34 w 34"/>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40">
                <a:moveTo>
                  <a:pt x="0" y="29"/>
                </a:moveTo>
                <a:lnTo>
                  <a:pt x="8" y="0"/>
                </a:lnTo>
                <a:lnTo>
                  <a:pt x="32" y="8"/>
                </a:lnTo>
                <a:lnTo>
                  <a:pt x="34" y="8"/>
                </a:lnTo>
                <a:lnTo>
                  <a:pt x="30" y="40"/>
                </a:lnTo>
                <a:lnTo>
                  <a:pt x="32" y="40"/>
                </a:lnTo>
                <a:lnTo>
                  <a:pt x="0" y="29"/>
                </a:lnTo>
                <a:close/>
              </a:path>
            </a:pathLst>
          </a:custGeom>
          <a:solidFill>
            <a:srgbClr val="000000"/>
          </a:solidFill>
          <a:ln w="0">
            <a:solidFill>
              <a:srgbClr val="000000"/>
            </a:solidFill>
            <a:round/>
            <a:headEnd/>
            <a:tailEnd/>
          </a:ln>
        </p:spPr>
        <p:txBody>
          <a:bodyPr/>
          <a:lstStyle/>
          <a:p>
            <a:endParaRPr lang="en-US"/>
          </a:p>
        </p:txBody>
      </p:sp>
      <p:sp>
        <p:nvSpPr>
          <p:cNvPr id="178681" name="Freeform 1527"/>
          <p:cNvSpPr>
            <a:spLocks noChangeAspect="1"/>
          </p:cNvSpPr>
          <p:nvPr/>
        </p:nvSpPr>
        <p:spPr bwMode="auto">
          <a:xfrm>
            <a:off x="5919788" y="2333625"/>
            <a:ext cx="15875" cy="12700"/>
          </a:xfrm>
          <a:custGeom>
            <a:avLst/>
            <a:gdLst>
              <a:gd name="T0" fmla="*/ 0 w 46"/>
              <a:gd name="T1" fmla="*/ 2147483647 h 38"/>
              <a:gd name="T2" fmla="*/ 2147483647 w 46"/>
              <a:gd name="T3" fmla="*/ 0 h 38"/>
              <a:gd name="T4" fmla="*/ 2147483647 w 46"/>
              <a:gd name="T5" fmla="*/ 2147483647 h 38"/>
              <a:gd name="T6" fmla="*/ 2147483647 w 46"/>
              <a:gd name="T7" fmla="*/ 2147483647 h 38"/>
              <a:gd name="T8" fmla="*/ 2147483647 w 46"/>
              <a:gd name="T9" fmla="*/ 2147483647 h 38"/>
              <a:gd name="T10" fmla="*/ 2147483647 w 46"/>
              <a:gd name="T11" fmla="*/ 2147483647 h 38"/>
              <a:gd name="T12" fmla="*/ 0 w 46"/>
              <a:gd name="T13" fmla="*/ 2147483647 h 38"/>
              <a:gd name="T14" fmla="*/ 0 60000 65536"/>
              <a:gd name="T15" fmla="*/ 0 60000 65536"/>
              <a:gd name="T16" fmla="*/ 0 60000 65536"/>
              <a:gd name="T17" fmla="*/ 0 60000 65536"/>
              <a:gd name="T18" fmla="*/ 0 60000 65536"/>
              <a:gd name="T19" fmla="*/ 0 60000 65536"/>
              <a:gd name="T20" fmla="*/ 0 60000 65536"/>
              <a:gd name="T21" fmla="*/ 0 w 46"/>
              <a:gd name="T22" fmla="*/ 0 h 38"/>
              <a:gd name="T23" fmla="*/ 46 w 46"/>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8">
                <a:moveTo>
                  <a:pt x="0" y="32"/>
                </a:moveTo>
                <a:lnTo>
                  <a:pt x="4" y="0"/>
                </a:lnTo>
                <a:lnTo>
                  <a:pt x="46" y="7"/>
                </a:lnTo>
                <a:lnTo>
                  <a:pt x="44" y="7"/>
                </a:lnTo>
                <a:lnTo>
                  <a:pt x="42" y="38"/>
                </a:lnTo>
                <a:lnTo>
                  <a:pt x="40" y="38"/>
                </a:lnTo>
                <a:lnTo>
                  <a:pt x="0" y="32"/>
                </a:lnTo>
                <a:close/>
              </a:path>
            </a:pathLst>
          </a:custGeom>
          <a:solidFill>
            <a:srgbClr val="000000"/>
          </a:solidFill>
          <a:ln w="0">
            <a:solidFill>
              <a:srgbClr val="000000"/>
            </a:solidFill>
            <a:round/>
            <a:headEnd/>
            <a:tailEnd/>
          </a:ln>
        </p:spPr>
        <p:txBody>
          <a:bodyPr/>
          <a:lstStyle/>
          <a:p>
            <a:endParaRPr lang="en-US"/>
          </a:p>
        </p:txBody>
      </p:sp>
      <p:sp>
        <p:nvSpPr>
          <p:cNvPr id="178682" name="Freeform 1528"/>
          <p:cNvSpPr>
            <a:spLocks noChangeAspect="1"/>
          </p:cNvSpPr>
          <p:nvPr/>
        </p:nvSpPr>
        <p:spPr bwMode="auto">
          <a:xfrm>
            <a:off x="5932488" y="2335213"/>
            <a:ext cx="15875" cy="11112"/>
          </a:xfrm>
          <a:custGeom>
            <a:avLst/>
            <a:gdLst>
              <a:gd name="T0" fmla="*/ 0 w 50"/>
              <a:gd name="T1" fmla="*/ 2147483647 h 34"/>
              <a:gd name="T2" fmla="*/ 2147483647 w 50"/>
              <a:gd name="T3" fmla="*/ 0 h 34"/>
              <a:gd name="T4" fmla="*/ 2147483647 w 50"/>
              <a:gd name="T5" fmla="*/ 2147483647 h 34"/>
              <a:gd name="T6" fmla="*/ 2147483647 w 50"/>
              <a:gd name="T7" fmla="*/ 2147483647 h 34"/>
              <a:gd name="T8" fmla="*/ 2147483647 w 50"/>
              <a:gd name="T9" fmla="*/ 2147483647 h 34"/>
              <a:gd name="T10" fmla="*/ 2147483647 w 50"/>
              <a:gd name="T11" fmla="*/ 2147483647 h 34"/>
              <a:gd name="T12" fmla="*/ 0 w 50"/>
              <a:gd name="T13" fmla="*/ 2147483647 h 34"/>
              <a:gd name="T14" fmla="*/ 0 60000 65536"/>
              <a:gd name="T15" fmla="*/ 0 60000 65536"/>
              <a:gd name="T16" fmla="*/ 0 60000 65536"/>
              <a:gd name="T17" fmla="*/ 0 60000 65536"/>
              <a:gd name="T18" fmla="*/ 0 60000 65536"/>
              <a:gd name="T19" fmla="*/ 0 60000 65536"/>
              <a:gd name="T20" fmla="*/ 0 60000 65536"/>
              <a:gd name="T21" fmla="*/ 0 w 50"/>
              <a:gd name="T22" fmla="*/ 0 h 34"/>
              <a:gd name="T23" fmla="*/ 50 w 50"/>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34">
                <a:moveTo>
                  <a:pt x="0" y="31"/>
                </a:moveTo>
                <a:lnTo>
                  <a:pt x="2" y="0"/>
                </a:lnTo>
                <a:lnTo>
                  <a:pt x="50" y="3"/>
                </a:lnTo>
                <a:lnTo>
                  <a:pt x="49" y="3"/>
                </a:lnTo>
                <a:lnTo>
                  <a:pt x="49" y="34"/>
                </a:lnTo>
                <a:lnTo>
                  <a:pt x="47" y="34"/>
                </a:lnTo>
                <a:lnTo>
                  <a:pt x="0" y="31"/>
                </a:lnTo>
                <a:close/>
              </a:path>
            </a:pathLst>
          </a:custGeom>
          <a:solidFill>
            <a:srgbClr val="000000"/>
          </a:solidFill>
          <a:ln w="0">
            <a:solidFill>
              <a:srgbClr val="000000"/>
            </a:solidFill>
            <a:round/>
            <a:headEnd/>
            <a:tailEnd/>
          </a:ln>
        </p:spPr>
        <p:txBody>
          <a:bodyPr/>
          <a:lstStyle/>
          <a:p>
            <a:endParaRPr lang="en-US"/>
          </a:p>
        </p:txBody>
      </p:sp>
      <p:sp>
        <p:nvSpPr>
          <p:cNvPr id="178683" name="Freeform 1529"/>
          <p:cNvSpPr>
            <a:spLocks noChangeAspect="1"/>
          </p:cNvSpPr>
          <p:nvPr/>
        </p:nvSpPr>
        <p:spPr bwMode="auto">
          <a:xfrm>
            <a:off x="5948363" y="2335213"/>
            <a:ext cx="20637" cy="11112"/>
          </a:xfrm>
          <a:custGeom>
            <a:avLst/>
            <a:gdLst>
              <a:gd name="T0" fmla="*/ 0 w 49"/>
              <a:gd name="T1" fmla="*/ 2147483647 h 31"/>
              <a:gd name="T2" fmla="*/ 0 w 49"/>
              <a:gd name="T3" fmla="*/ 0 h 31"/>
              <a:gd name="T4" fmla="*/ 2147483647 w 49"/>
              <a:gd name="T5" fmla="*/ 0 h 31"/>
              <a:gd name="T6" fmla="*/ 2147483647 w 49"/>
              <a:gd name="T7" fmla="*/ 0 h 31"/>
              <a:gd name="T8" fmla="*/ 2147483647 w 49"/>
              <a:gd name="T9" fmla="*/ 2147483647 h 31"/>
              <a:gd name="T10" fmla="*/ 2147483647 w 49"/>
              <a:gd name="T11" fmla="*/ 2147483647 h 31"/>
              <a:gd name="T12" fmla="*/ 0 w 49"/>
              <a:gd name="T13" fmla="*/ 2147483647 h 31"/>
              <a:gd name="T14" fmla="*/ 0 60000 65536"/>
              <a:gd name="T15" fmla="*/ 0 60000 65536"/>
              <a:gd name="T16" fmla="*/ 0 60000 65536"/>
              <a:gd name="T17" fmla="*/ 0 60000 65536"/>
              <a:gd name="T18" fmla="*/ 0 60000 65536"/>
              <a:gd name="T19" fmla="*/ 0 60000 65536"/>
              <a:gd name="T20" fmla="*/ 0 60000 65536"/>
              <a:gd name="T21" fmla="*/ 0 w 49"/>
              <a:gd name="T22" fmla="*/ 0 h 31"/>
              <a:gd name="T23" fmla="*/ 49 w 49"/>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1">
                <a:moveTo>
                  <a:pt x="0" y="31"/>
                </a:moveTo>
                <a:lnTo>
                  <a:pt x="0" y="0"/>
                </a:lnTo>
                <a:lnTo>
                  <a:pt x="49" y="0"/>
                </a:lnTo>
                <a:lnTo>
                  <a:pt x="49" y="31"/>
                </a:lnTo>
                <a:lnTo>
                  <a:pt x="0" y="31"/>
                </a:lnTo>
                <a:close/>
              </a:path>
            </a:pathLst>
          </a:custGeom>
          <a:solidFill>
            <a:srgbClr val="000000"/>
          </a:solidFill>
          <a:ln w="0">
            <a:solidFill>
              <a:srgbClr val="000000"/>
            </a:solidFill>
            <a:round/>
            <a:headEnd/>
            <a:tailEnd/>
          </a:ln>
        </p:spPr>
        <p:txBody>
          <a:bodyPr/>
          <a:lstStyle/>
          <a:p>
            <a:endParaRPr lang="en-US"/>
          </a:p>
        </p:txBody>
      </p:sp>
      <p:sp>
        <p:nvSpPr>
          <p:cNvPr id="178684" name="Freeform 1530"/>
          <p:cNvSpPr>
            <a:spLocks noChangeAspect="1"/>
          </p:cNvSpPr>
          <p:nvPr/>
        </p:nvSpPr>
        <p:spPr bwMode="auto">
          <a:xfrm>
            <a:off x="5969000" y="2335213"/>
            <a:ext cx="12700" cy="11112"/>
          </a:xfrm>
          <a:custGeom>
            <a:avLst/>
            <a:gdLst>
              <a:gd name="T0" fmla="*/ 0 w 46"/>
              <a:gd name="T1" fmla="*/ 2147483647 h 31"/>
              <a:gd name="T2" fmla="*/ 0 w 46"/>
              <a:gd name="T3" fmla="*/ 0 h 31"/>
              <a:gd name="T4" fmla="*/ 2147483647 w 46"/>
              <a:gd name="T5" fmla="*/ 0 h 31"/>
              <a:gd name="T6" fmla="*/ 2147483647 w 46"/>
              <a:gd name="T7" fmla="*/ 0 h 31"/>
              <a:gd name="T8" fmla="*/ 2147483647 w 46"/>
              <a:gd name="T9" fmla="*/ 2147483647 h 31"/>
              <a:gd name="T10" fmla="*/ 2147483647 w 46"/>
              <a:gd name="T11" fmla="*/ 2147483647 h 31"/>
              <a:gd name="T12" fmla="*/ 0 w 46"/>
              <a:gd name="T13" fmla="*/ 2147483647 h 31"/>
              <a:gd name="T14" fmla="*/ 0 60000 65536"/>
              <a:gd name="T15" fmla="*/ 0 60000 65536"/>
              <a:gd name="T16" fmla="*/ 0 60000 65536"/>
              <a:gd name="T17" fmla="*/ 0 60000 65536"/>
              <a:gd name="T18" fmla="*/ 0 60000 65536"/>
              <a:gd name="T19" fmla="*/ 0 60000 65536"/>
              <a:gd name="T20" fmla="*/ 0 60000 65536"/>
              <a:gd name="T21" fmla="*/ 0 w 46"/>
              <a:gd name="T22" fmla="*/ 0 h 31"/>
              <a:gd name="T23" fmla="*/ 46 w 46"/>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1">
                <a:moveTo>
                  <a:pt x="0" y="31"/>
                </a:moveTo>
                <a:lnTo>
                  <a:pt x="0" y="0"/>
                </a:lnTo>
                <a:lnTo>
                  <a:pt x="46" y="0"/>
                </a:lnTo>
                <a:lnTo>
                  <a:pt x="46" y="31"/>
                </a:lnTo>
                <a:lnTo>
                  <a:pt x="0" y="31"/>
                </a:lnTo>
                <a:close/>
              </a:path>
            </a:pathLst>
          </a:custGeom>
          <a:solidFill>
            <a:srgbClr val="000000"/>
          </a:solidFill>
          <a:ln w="0">
            <a:solidFill>
              <a:srgbClr val="000000"/>
            </a:solidFill>
            <a:round/>
            <a:headEnd/>
            <a:tailEnd/>
          </a:ln>
        </p:spPr>
        <p:txBody>
          <a:bodyPr/>
          <a:lstStyle/>
          <a:p>
            <a:endParaRPr lang="en-US"/>
          </a:p>
        </p:txBody>
      </p:sp>
      <p:sp>
        <p:nvSpPr>
          <p:cNvPr id="178685" name="Freeform 1531"/>
          <p:cNvSpPr>
            <a:spLocks noChangeAspect="1"/>
          </p:cNvSpPr>
          <p:nvPr/>
        </p:nvSpPr>
        <p:spPr bwMode="auto">
          <a:xfrm>
            <a:off x="5981700" y="2335213"/>
            <a:ext cx="14288" cy="11112"/>
          </a:xfrm>
          <a:custGeom>
            <a:avLst/>
            <a:gdLst>
              <a:gd name="T0" fmla="*/ 0 w 37"/>
              <a:gd name="T1" fmla="*/ 2147483647 h 33"/>
              <a:gd name="T2" fmla="*/ 0 w 37"/>
              <a:gd name="T3" fmla="*/ 2147483647 h 33"/>
              <a:gd name="T4" fmla="*/ 2147483647 w 37"/>
              <a:gd name="T5" fmla="*/ 0 h 33"/>
              <a:gd name="T6" fmla="*/ 2147483647 w 37"/>
              <a:gd name="T7" fmla="*/ 0 h 33"/>
              <a:gd name="T8" fmla="*/ 2147483647 w 37"/>
              <a:gd name="T9" fmla="*/ 2147483647 h 33"/>
              <a:gd name="T10" fmla="*/ 2147483647 w 37"/>
              <a:gd name="T11" fmla="*/ 2147483647 h 33"/>
              <a:gd name="T12" fmla="*/ 0 w 37"/>
              <a:gd name="T13" fmla="*/ 2147483647 h 33"/>
              <a:gd name="T14" fmla="*/ 0 60000 65536"/>
              <a:gd name="T15" fmla="*/ 0 60000 65536"/>
              <a:gd name="T16" fmla="*/ 0 60000 65536"/>
              <a:gd name="T17" fmla="*/ 0 60000 65536"/>
              <a:gd name="T18" fmla="*/ 0 60000 65536"/>
              <a:gd name="T19" fmla="*/ 0 60000 65536"/>
              <a:gd name="T20" fmla="*/ 0 60000 65536"/>
              <a:gd name="T21" fmla="*/ 0 w 37"/>
              <a:gd name="T22" fmla="*/ 0 h 33"/>
              <a:gd name="T23" fmla="*/ 37 w 37"/>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3">
                <a:moveTo>
                  <a:pt x="0" y="33"/>
                </a:moveTo>
                <a:lnTo>
                  <a:pt x="0" y="2"/>
                </a:lnTo>
                <a:lnTo>
                  <a:pt x="37" y="0"/>
                </a:lnTo>
                <a:lnTo>
                  <a:pt x="37" y="31"/>
                </a:lnTo>
                <a:lnTo>
                  <a:pt x="0" y="33"/>
                </a:lnTo>
                <a:close/>
              </a:path>
            </a:pathLst>
          </a:custGeom>
          <a:solidFill>
            <a:srgbClr val="000000"/>
          </a:solidFill>
          <a:ln w="0">
            <a:solidFill>
              <a:srgbClr val="000000"/>
            </a:solidFill>
            <a:round/>
            <a:headEnd/>
            <a:tailEnd/>
          </a:ln>
        </p:spPr>
        <p:txBody>
          <a:bodyPr/>
          <a:lstStyle/>
          <a:p>
            <a:endParaRPr lang="en-US"/>
          </a:p>
        </p:txBody>
      </p:sp>
      <p:sp>
        <p:nvSpPr>
          <p:cNvPr id="178686" name="Freeform 1532"/>
          <p:cNvSpPr>
            <a:spLocks noChangeAspect="1"/>
          </p:cNvSpPr>
          <p:nvPr/>
        </p:nvSpPr>
        <p:spPr bwMode="auto">
          <a:xfrm>
            <a:off x="5995988" y="2335213"/>
            <a:ext cx="7937" cy="11112"/>
          </a:xfrm>
          <a:custGeom>
            <a:avLst/>
            <a:gdLst>
              <a:gd name="T0" fmla="*/ 0 w 24"/>
              <a:gd name="T1" fmla="*/ 2147483647 h 32"/>
              <a:gd name="T2" fmla="*/ 0 w 24"/>
              <a:gd name="T3" fmla="*/ 2147483647 h 32"/>
              <a:gd name="T4" fmla="*/ 2147483647 w 24"/>
              <a:gd name="T5" fmla="*/ 0 h 32"/>
              <a:gd name="T6" fmla="*/ 2147483647 w 24"/>
              <a:gd name="T7" fmla="*/ 2147483647 h 32"/>
              <a:gd name="T8" fmla="*/ 0 w 24"/>
              <a:gd name="T9" fmla="*/ 2147483647 h 32"/>
              <a:gd name="T10" fmla="*/ 0 60000 65536"/>
              <a:gd name="T11" fmla="*/ 0 60000 65536"/>
              <a:gd name="T12" fmla="*/ 0 60000 65536"/>
              <a:gd name="T13" fmla="*/ 0 60000 65536"/>
              <a:gd name="T14" fmla="*/ 0 60000 65536"/>
              <a:gd name="T15" fmla="*/ 0 w 24"/>
              <a:gd name="T16" fmla="*/ 0 h 32"/>
              <a:gd name="T17" fmla="*/ 24 w 24"/>
              <a:gd name="T18" fmla="*/ 32 h 32"/>
            </a:gdLst>
            <a:ahLst/>
            <a:cxnLst>
              <a:cxn ang="T10">
                <a:pos x="T0" y="T1"/>
              </a:cxn>
              <a:cxn ang="T11">
                <a:pos x="T2" y="T3"/>
              </a:cxn>
              <a:cxn ang="T12">
                <a:pos x="T4" y="T5"/>
              </a:cxn>
              <a:cxn ang="T13">
                <a:pos x="T6" y="T7"/>
              </a:cxn>
              <a:cxn ang="T14">
                <a:pos x="T8" y="T9"/>
              </a:cxn>
            </a:cxnLst>
            <a:rect l="T15" t="T16" r="T17" b="T18"/>
            <a:pathLst>
              <a:path w="24" h="32">
                <a:moveTo>
                  <a:pt x="0" y="32"/>
                </a:moveTo>
                <a:lnTo>
                  <a:pt x="0" y="1"/>
                </a:lnTo>
                <a:lnTo>
                  <a:pt x="24" y="0"/>
                </a:lnTo>
                <a:lnTo>
                  <a:pt x="24" y="31"/>
                </a:lnTo>
                <a:lnTo>
                  <a:pt x="0" y="32"/>
                </a:lnTo>
                <a:close/>
              </a:path>
            </a:pathLst>
          </a:custGeom>
          <a:solidFill>
            <a:srgbClr val="000000"/>
          </a:solidFill>
          <a:ln w="0">
            <a:solidFill>
              <a:srgbClr val="000000"/>
            </a:solidFill>
            <a:round/>
            <a:headEnd/>
            <a:tailEnd/>
          </a:ln>
        </p:spPr>
        <p:txBody>
          <a:bodyPr/>
          <a:lstStyle/>
          <a:p>
            <a:endParaRPr lang="en-US"/>
          </a:p>
        </p:txBody>
      </p:sp>
      <p:sp>
        <p:nvSpPr>
          <p:cNvPr id="178687" name="Freeform 1533"/>
          <p:cNvSpPr>
            <a:spLocks noChangeAspect="1"/>
          </p:cNvSpPr>
          <p:nvPr/>
        </p:nvSpPr>
        <p:spPr bwMode="auto">
          <a:xfrm>
            <a:off x="5999163" y="2335213"/>
            <a:ext cx="6350" cy="11112"/>
          </a:xfrm>
          <a:custGeom>
            <a:avLst/>
            <a:gdLst>
              <a:gd name="T0" fmla="*/ 2147483647 w 18"/>
              <a:gd name="T1" fmla="*/ 2147483647 h 31"/>
              <a:gd name="T2" fmla="*/ 2147483647 w 18"/>
              <a:gd name="T3" fmla="*/ 2147483647 h 31"/>
              <a:gd name="T4" fmla="*/ 2147483647 w 18"/>
              <a:gd name="T5" fmla="*/ 2147483647 h 31"/>
              <a:gd name="T6" fmla="*/ 2147483647 w 18"/>
              <a:gd name="T7" fmla="*/ 2147483647 h 31"/>
              <a:gd name="T8" fmla="*/ 2147483647 w 18"/>
              <a:gd name="T9" fmla="*/ 2147483647 h 31"/>
              <a:gd name="T10" fmla="*/ 2147483647 w 18"/>
              <a:gd name="T11" fmla="*/ 2147483647 h 31"/>
              <a:gd name="T12" fmla="*/ 2147483647 w 18"/>
              <a:gd name="T13" fmla="*/ 2147483647 h 31"/>
              <a:gd name="T14" fmla="*/ 2147483647 w 18"/>
              <a:gd name="T15" fmla="*/ 2147483647 h 31"/>
              <a:gd name="T16" fmla="*/ 2147483647 w 18"/>
              <a:gd name="T17" fmla="*/ 2147483647 h 31"/>
              <a:gd name="T18" fmla="*/ 2147483647 w 18"/>
              <a:gd name="T19" fmla="*/ 2147483647 h 31"/>
              <a:gd name="T20" fmla="*/ 0 w 18"/>
              <a:gd name="T21" fmla="*/ 2147483647 h 31"/>
              <a:gd name="T22" fmla="*/ 0 w 18"/>
              <a:gd name="T23" fmla="*/ 2147483647 h 31"/>
              <a:gd name="T24" fmla="*/ 0 w 18"/>
              <a:gd name="T25" fmla="*/ 2147483647 h 31"/>
              <a:gd name="T26" fmla="*/ 2147483647 w 18"/>
              <a:gd name="T27" fmla="*/ 2147483647 h 31"/>
              <a:gd name="T28" fmla="*/ 2147483647 w 18"/>
              <a:gd name="T29" fmla="*/ 2147483647 h 31"/>
              <a:gd name="T30" fmla="*/ 2147483647 w 18"/>
              <a:gd name="T31" fmla="*/ 2147483647 h 31"/>
              <a:gd name="T32" fmla="*/ 2147483647 w 18"/>
              <a:gd name="T33" fmla="*/ 2147483647 h 31"/>
              <a:gd name="T34" fmla="*/ 2147483647 w 18"/>
              <a:gd name="T35" fmla="*/ 2147483647 h 31"/>
              <a:gd name="T36" fmla="*/ 2147483647 w 18"/>
              <a:gd name="T37" fmla="*/ 2147483647 h 31"/>
              <a:gd name="T38" fmla="*/ 2147483647 w 18"/>
              <a:gd name="T39" fmla="*/ 0 h 31"/>
              <a:gd name="T40" fmla="*/ 2147483647 w 18"/>
              <a:gd name="T41" fmla="*/ 0 h 31"/>
              <a:gd name="T42" fmla="*/ 2147483647 w 18"/>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31"/>
              <a:gd name="T68" fmla="*/ 18 w 18"/>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31">
                <a:moveTo>
                  <a:pt x="18" y="31"/>
                </a:moveTo>
                <a:lnTo>
                  <a:pt x="18" y="31"/>
                </a:lnTo>
                <a:lnTo>
                  <a:pt x="15" y="31"/>
                </a:lnTo>
                <a:lnTo>
                  <a:pt x="13" y="31"/>
                </a:lnTo>
                <a:lnTo>
                  <a:pt x="11" y="30"/>
                </a:lnTo>
                <a:lnTo>
                  <a:pt x="8" y="29"/>
                </a:lnTo>
                <a:lnTo>
                  <a:pt x="6" y="28"/>
                </a:lnTo>
                <a:lnTo>
                  <a:pt x="4" y="26"/>
                </a:lnTo>
                <a:lnTo>
                  <a:pt x="2" y="24"/>
                </a:lnTo>
                <a:lnTo>
                  <a:pt x="1" y="20"/>
                </a:lnTo>
                <a:lnTo>
                  <a:pt x="0" y="18"/>
                </a:lnTo>
                <a:lnTo>
                  <a:pt x="0" y="15"/>
                </a:lnTo>
                <a:lnTo>
                  <a:pt x="0" y="13"/>
                </a:lnTo>
                <a:lnTo>
                  <a:pt x="1" y="11"/>
                </a:lnTo>
                <a:lnTo>
                  <a:pt x="2" y="8"/>
                </a:lnTo>
                <a:lnTo>
                  <a:pt x="3" y="6"/>
                </a:lnTo>
                <a:lnTo>
                  <a:pt x="5" y="4"/>
                </a:lnTo>
                <a:lnTo>
                  <a:pt x="7" y="2"/>
                </a:lnTo>
                <a:lnTo>
                  <a:pt x="10" y="1"/>
                </a:lnTo>
                <a:lnTo>
                  <a:pt x="12" y="0"/>
                </a:lnTo>
                <a:lnTo>
                  <a:pt x="18" y="31"/>
                </a:lnTo>
                <a:close/>
              </a:path>
            </a:pathLst>
          </a:custGeom>
          <a:solidFill>
            <a:srgbClr val="000000"/>
          </a:solidFill>
          <a:ln w="0">
            <a:solidFill>
              <a:srgbClr val="000000"/>
            </a:solidFill>
            <a:round/>
            <a:headEnd/>
            <a:tailEnd/>
          </a:ln>
        </p:spPr>
        <p:txBody>
          <a:bodyPr/>
          <a:lstStyle/>
          <a:p>
            <a:endParaRPr lang="en-US"/>
          </a:p>
        </p:txBody>
      </p:sp>
      <p:sp>
        <p:nvSpPr>
          <p:cNvPr id="178688" name="Freeform 1534"/>
          <p:cNvSpPr>
            <a:spLocks noChangeAspect="1"/>
          </p:cNvSpPr>
          <p:nvPr/>
        </p:nvSpPr>
        <p:spPr bwMode="auto">
          <a:xfrm>
            <a:off x="5992813" y="2305050"/>
            <a:ext cx="3175" cy="11113"/>
          </a:xfrm>
          <a:custGeom>
            <a:avLst/>
            <a:gdLst>
              <a:gd name="T0" fmla="*/ 0 w 2"/>
              <a:gd name="T1" fmla="*/ 2147483647 h 31"/>
              <a:gd name="T2" fmla="*/ 2147483647 w 2"/>
              <a:gd name="T3" fmla="*/ 0 h 31"/>
              <a:gd name="T4" fmla="*/ 0 w 2"/>
              <a:gd name="T5" fmla="*/ 2147483647 h 31"/>
              <a:gd name="T6" fmla="*/ 0 60000 65536"/>
              <a:gd name="T7" fmla="*/ 0 60000 65536"/>
              <a:gd name="T8" fmla="*/ 0 60000 65536"/>
              <a:gd name="T9" fmla="*/ 0 w 2"/>
              <a:gd name="T10" fmla="*/ 0 h 31"/>
              <a:gd name="T11" fmla="*/ 2 w 2"/>
              <a:gd name="T12" fmla="*/ 31 h 31"/>
            </a:gdLst>
            <a:ahLst/>
            <a:cxnLst>
              <a:cxn ang="T6">
                <a:pos x="T0" y="T1"/>
              </a:cxn>
              <a:cxn ang="T7">
                <a:pos x="T2" y="T3"/>
              </a:cxn>
              <a:cxn ang="T8">
                <a:pos x="T4" y="T5"/>
              </a:cxn>
            </a:cxnLst>
            <a:rect l="T9" t="T10" r="T11" b="T12"/>
            <a:pathLst>
              <a:path w="2" h="31">
                <a:moveTo>
                  <a:pt x="0" y="31"/>
                </a:moveTo>
                <a:lnTo>
                  <a:pt x="2" y="0"/>
                </a:lnTo>
                <a:lnTo>
                  <a:pt x="0" y="31"/>
                </a:lnTo>
                <a:close/>
              </a:path>
            </a:pathLst>
          </a:custGeom>
          <a:solidFill>
            <a:srgbClr val="000000"/>
          </a:solidFill>
          <a:ln w="0">
            <a:solidFill>
              <a:srgbClr val="000000"/>
            </a:solidFill>
            <a:round/>
            <a:headEnd/>
            <a:tailEnd/>
          </a:ln>
        </p:spPr>
        <p:txBody>
          <a:bodyPr/>
          <a:lstStyle/>
          <a:p>
            <a:endParaRPr lang="en-US"/>
          </a:p>
        </p:txBody>
      </p:sp>
      <p:sp>
        <p:nvSpPr>
          <p:cNvPr id="178689" name="Freeform 1535"/>
          <p:cNvSpPr>
            <a:spLocks noChangeAspect="1"/>
          </p:cNvSpPr>
          <p:nvPr/>
        </p:nvSpPr>
        <p:spPr bwMode="auto">
          <a:xfrm>
            <a:off x="6003925" y="2332038"/>
            <a:ext cx="19050" cy="14287"/>
          </a:xfrm>
          <a:custGeom>
            <a:avLst/>
            <a:gdLst>
              <a:gd name="T0" fmla="*/ 2147483647 w 55"/>
              <a:gd name="T1" fmla="*/ 2147483647 h 41"/>
              <a:gd name="T2" fmla="*/ 0 w 55"/>
              <a:gd name="T3" fmla="*/ 2147483647 h 41"/>
              <a:gd name="T4" fmla="*/ 2147483647 w 55"/>
              <a:gd name="T5" fmla="*/ 0 h 41"/>
              <a:gd name="T6" fmla="*/ 2147483647 w 55"/>
              <a:gd name="T7" fmla="*/ 2147483647 h 41"/>
              <a:gd name="T8" fmla="*/ 2147483647 w 55"/>
              <a:gd name="T9" fmla="*/ 2147483647 h 41"/>
              <a:gd name="T10" fmla="*/ 2147483647 w 55"/>
              <a:gd name="T11" fmla="*/ 2147483647 h 41"/>
              <a:gd name="T12" fmla="*/ 2147483647 w 55"/>
              <a:gd name="T13" fmla="*/ 2147483647 h 41"/>
              <a:gd name="T14" fmla="*/ 0 60000 65536"/>
              <a:gd name="T15" fmla="*/ 0 60000 65536"/>
              <a:gd name="T16" fmla="*/ 0 60000 65536"/>
              <a:gd name="T17" fmla="*/ 0 60000 65536"/>
              <a:gd name="T18" fmla="*/ 0 60000 65536"/>
              <a:gd name="T19" fmla="*/ 0 60000 65536"/>
              <a:gd name="T20" fmla="*/ 0 60000 65536"/>
              <a:gd name="T21" fmla="*/ 0 w 55"/>
              <a:gd name="T22" fmla="*/ 0 h 41"/>
              <a:gd name="T23" fmla="*/ 55 w 55"/>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41">
                <a:moveTo>
                  <a:pt x="6" y="41"/>
                </a:moveTo>
                <a:lnTo>
                  <a:pt x="0" y="10"/>
                </a:lnTo>
                <a:lnTo>
                  <a:pt x="49" y="0"/>
                </a:lnTo>
                <a:lnTo>
                  <a:pt x="45" y="1"/>
                </a:lnTo>
                <a:lnTo>
                  <a:pt x="55" y="30"/>
                </a:lnTo>
                <a:lnTo>
                  <a:pt x="51" y="31"/>
                </a:lnTo>
                <a:lnTo>
                  <a:pt x="6" y="41"/>
                </a:lnTo>
                <a:close/>
              </a:path>
            </a:pathLst>
          </a:custGeom>
          <a:solidFill>
            <a:srgbClr val="000000"/>
          </a:solidFill>
          <a:ln w="0">
            <a:solidFill>
              <a:srgbClr val="000000"/>
            </a:solidFill>
            <a:round/>
            <a:headEnd/>
            <a:tailEnd/>
          </a:ln>
        </p:spPr>
        <p:txBody>
          <a:bodyPr/>
          <a:lstStyle/>
          <a:p>
            <a:endParaRPr lang="en-US"/>
          </a:p>
        </p:txBody>
      </p:sp>
      <p:sp>
        <p:nvSpPr>
          <p:cNvPr id="178690" name="Freeform 1536"/>
          <p:cNvSpPr>
            <a:spLocks noChangeAspect="1"/>
          </p:cNvSpPr>
          <p:nvPr/>
        </p:nvSpPr>
        <p:spPr bwMode="auto">
          <a:xfrm>
            <a:off x="6016625" y="2327275"/>
            <a:ext cx="17463" cy="15875"/>
          </a:xfrm>
          <a:custGeom>
            <a:avLst/>
            <a:gdLst>
              <a:gd name="T0" fmla="*/ 2147483647 w 47"/>
              <a:gd name="T1" fmla="*/ 2147483647 h 39"/>
              <a:gd name="T2" fmla="*/ 0 w 47"/>
              <a:gd name="T3" fmla="*/ 2147483647 h 39"/>
              <a:gd name="T4" fmla="*/ 2147483647 w 47"/>
              <a:gd name="T5" fmla="*/ 0 h 39"/>
              <a:gd name="T6" fmla="*/ 2147483647 w 47"/>
              <a:gd name="T7" fmla="*/ 2147483647 h 39"/>
              <a:gd name="T8" fmla="*/ 2147483647 w 47"/>
              <a:gd name="T9" fmla="*/ 2147483647 h 39"/>
              <a:gd name="T10" fmla="*/ 2147483647 w 47"/>
              <a:gd name="T11" fmla="*/ 2147483647 h 39"/>
              <a:gd name="T12" fmla="*/ 2147483647 w 47"/>
              <a:gd name="T13" fmla="*/ 2147483647 h 39"/>
              <a:gd name="T14" fmla="*/ 0 60000 65536"/>
              <a:gd name="T15" fmla="*/ 0 60000 65536"/>
              <a:gd name="T16" fmla="*/ 0 60000 65536"/>
              <a:gd name="T17" fmla="*/ 0 60000 65536"/>
              <a:gd name="T18" fmla="*/ 0 60000 65536"/>
              <a:gd name="T19" fmla="*/ 0 60000 65536"/>
              <a:gd name="T20" fmla="*/ 0 60000 65536"/>
              <a:gd name="T21" fmla="*/ 0 w 47"/>
              <a:gd name="T22" fmla="*/ 0 h 39"/>
              <a:gd name="T23" fmla="*/ 47 w 47"/>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9">
                <a:moveTo>
                  <a:pt x="10" y="39"/>
                </a:moveTo>
                <a:lnTo>
                  <a:pt x="0" y="10"/>
                </a:lnTo>
                <a:lnTo>
                  <a:pt x="29" y="0"/>
                </a:lnTo>
                <a:lnTo>
                  <a:pt x="28" y="1"/>
                </a:lnTo>
                <a:lnTo>
                  <a:pt x="47" y="26"/>
                </a:lnTo>
                <a:lnTo>
                  <a:pt x="46" y="27"/>
                </a:lnTo>
                <a:lnTo>
                  <a:pt x="10" y="39"/>
                </a:lnTo>
                <a:close/>
              </a:path>
            </a:pathLst>
          </a:custGeom>
          <a:solidFill>
            <a:srgbClr val="000000"/>
          </a:solidFill>
          <a:ln w="0">
            <a:solidFill>
              <a:srgbClr val="000000"/>
            </a:solidFill>
            <a:round/>
            <a:headEnd/>
            <a:tailEnd/>
          </a:ln>
        </p:spPr>
        <p:txBody>
          <a:bodyPr/>
          <a:lstStyle/>
          <a:p>
            <a:endParaRPr lang="en-US"/>
          </a:p>
        </p:txBody>
      </p:sp>
      <p:sp>
        <p:nvSpPr>
          <p:cNvPr id="178691" name="Freeform 1537"/>
          <p:cNvSpPr>
            <a:spLocks noChangeAspect="1"/>
          </p:cNvSpPr>
          <p:nvPr/>
        </p:nvSpPr>
        <p:spPr bwMode="auto">
          <a:xfrm>
            <a:off x="6029325" y="2325688"/>
            <a:ext cx="12700" cy="11112"/>
          </a:xfrm>
          <a:custGeom>
            <a:avLst/>
            <a:gdLst>
              <a:gd name="T0" fmla="*/ 2147483647 w 40"/>
              <a:gd name="T1" fmla="*/ 2147483647 h 33"/>
              <a:gd name="T2" fmla="*/ 0 w 40"/>
              <a:gd name="T3" fmla="*/ 2147483647 h 33"/>
              <a:gd name="T4" fmla="*/ 2147483647 w 40"/>
              <a:gd name="T5" fmla="*/ 0 h 33"/>
              <a:gd name="T6" fmla="*/ 2147483647 w 40"/>
              <a:gd name="T7" fmla="*/ 2147483647 h 33"/>
              <a:gd name="T8" fmla="*/ 2147483647 w 40"/>
              <a:gd name="T9" fmla="*/ 2147483647 h 33"/>
              <a:gd name="T10" fmla="*/ 2147483647 w 40"/>
              <a:gd name="T11" fmla="*/ 2147483647 h 33"/>
              <a:gd name="T12" fmla="*/ 2147483647 w 40"/>
              <a:gd name="T13" fmla="*/ 2147483647 h 33"/>
              <a:gd name="T14" fmla="*/ 0 60000 65536"/>
              <a:gd name="T15" fmla="*/ 0 60000 65536"/>
              <a:gd name="T16" fmla="*/ 0 60000 65536"/>
              <a:gd name="T17" fmla="*/ 0 60000 65536"/>
              <a:gd name="T18" fmla="*/ 0 60000 65536"/>
              <a:gd name="T19" fmla="*/ 0 60000 65536"/>
              <a:gd name="T20" fmla="*/ 0 60000 65536"/>
              <a:gd name="T21" fmla="*/ 0 w 40"/>
              <a:gd name="T22" fmla="*/ 0 h 33"/>
              <a:gd name="T23" fmla="*/ 40 w 40"/>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33">
                <a:moveTo>
                  <a:pt x="19" y="33"/>
                </a:moveTo>
                <a:lnTo>
                  <a:pt x="0" y="8"/>
                </a:lnTo>
                <a:lnTo>
                  <a:pt x="10" y="0"/>
                </a:lnTo>
                <a:lnTo>
                  <a:pt x="9" y="6"/>
                </a:lnTo>
                <a:lnTo>
                  <a:pt x="40" y="10"/>
                </a:lnTo>
                <a:lnTo>
                  <a:pt x="39" y="16"/>
                </a:lnTo>
                <a:lnTo>
                  <a:pt x="19" y="33"/>
                </a:lnTo>
                <a:close/>
              </a:path>
            </a:pathLst>
          </a:custGeom>
          <a:solidFill>
            <a:srgbClr val="000000"/>
          </a:solidFill>
          <a:ln w="0">
            <a:solidFill>
              <a:srgbClr val="000000"/>
            </a:solidFill>
            <a:round/>
            <a:headEnd/>
            <a:tailEnd/>
          </a:ln>
        </p:spPr>
        <p:txBody>
          <a:bodyPr/>
          <a:lstStyle/>
          <a:p>
            <a:endParaRPr lang="en-US"/>
          </a:p>
        </p:txBody>
      </p:sp>
      <p:sp>
        <p:nvSpPr>
          <p:cNvPr id="178692" name="Freeform 1538"/>
          <p:cNvSpPr>
            <a:spLocks noChangeAspect="1"/>
          </p:cNvSpPr>
          <p:nvPr/>
        </p:nvSpPr>
        <p:spPr bwMode="auto">
          <a:xfrm>
            <a:off x="6032500" y="2322513"/>
            <a:ext cx="9525" cy="7937"/>
          </a:xfrm>
          <a:custGeom>
            <a:avLst/>
            <a:gdLst>
              <a:gd name="T0" fmla="*/ 2147483647 w 35"/>
              <a:gd name="T1" fmla="*/ 2147483647 h 26"/>
              <a:gd name="T2" fmla="*/ 0 w 35"/>
              <a:gd name="T3" fmla="*/ 2147483647 h 26"/>
              <a:gd name="T4" fmla="*/ 2147483647 w 35"/>
              <a:gd name="T5" fmla="*/ 2147483647 h 26"/>
              <a:gd name="T6" fmla="*/ 2147483647 w 35"/>
              <a:gd name="T7" fmla="*/ 2147483647 h 26"/>
              <a:gd name="T8" fmla="*/ 2147483647 w 35"/>
              <a:gd name="T9" fmla="*/ 0 h 26"/>
              <a:gd name="T10" fmla="*/ 2147483647 w 35"/>
              <a:gd name="T11" fmla="*/ 2147483647 h 26"/>
              <a:gd name="T12" fmla="*/ 2147483647 w 35"/>
              <a:gd name="T13" fmla="*/ 2147483647 h 26"/>
              <a:gd name="T14" fmla="*/ 0 60000 65536"/>
              <a:gd name="T15" fmla="*/ 0 60000 65536"/>
              <a:gd name="T16" fmla="*/ 0 60000 65536"/>
              <a:gd name="T17" fmla="*/ 0 60000 65536"/>
              <a:gd name="T18" fmla="*/ 0 60000 65536"/>
              <a:gd name="T19" fmla="*/ 0 60000 65536"/>
              <a:gd name="T20" fmla="*/ 0 60000 65536"/>
              <a:gd name="T21" fmla="*/ 0 w 35"/>
              <a:gd name="T22" fmla="*/ 0 h 26"/>
              <a:gd name="T23" fmla="*/ 35 w 35"/>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26">
                <a:moveTo>
                  <a:pt x="31" y="26"/>
                </a:moveTo>
                <a:lnTo>
                  <a:pt x="0" y="22"/>
                </a:lnTo>
                <a:lnTo>
                  <a:pt x="1" y="16"/>
                </a:lnTo>
                <a:lnTo>
                  <a:pt x="7" y="21"/>
                </a:lnTo>
                <a:lnTo>
                  <a:pt x="29" y="0"/>
                </a:lnTo>
                <a:lnTo>
                  <a:pt x="35" y="5"/>
                </a:lnTo>
                <a:lnTo>
                  <a:pt x="31" y="26"/>
                </a:lnTo>
                <a:close/>
              </a:path>
            </a:pathLst>
          </a:custGeom>
          <a:solidFill>
            <a:srgbClr val="000000"/>
          </a:solidFill>
          <a:ln w="0">
            <a:solidFill>
              <a:srgbClr val="000000"/>
            </a:solidFill>
            <a:round/>
            <a:headEnd/>
            <a:tailEnd/>
          </a:ln>
        </p:spPr>
        <p:txBody>
          <a:bodyPr/>
          <a:lstStyle/>
          <a:p>
            <a:endParaRPr lang="en-US"/>
          </a:p>
        </p:txBody>
      </p:sp>
      <p:sp>
        <p:nvSpPr>
          <p:cNvPr id="178693" name="Freeform 1539"/>
          <p:cNvSpPr>
            <a:spLocks noChangeAspect="1"/>
          </p:cNvSpPr>
          <p:nvPr/>
        </p:nvSpPr>
        <p:spPr bwMode="auto">
          <a:xfrm>
            <a:off x="6030913" y="2316163"/>
            <a:ext cx="9525" cy="11112"/>
          </a:xfrm>
          <a:custGeom>
            <a:avLst/>
            <a:gdLst>
              <a:gd name="T0" fmla="*/ 2147483647 w 32"/>
              <a:gd name="T1" fmla="*/ 2147483647 h 38"/>
              <a:gd name="T2" fmla="*/ 2147483647 w 32"/>
              <a:gd name="T3" fmla="*/ 2147483647 h 38"/>
              <a:gd name="T4" fmla="*/ 0 w 32"/>
              <a:gd name="T5" fmla="*/ 2147483647 h 38"/>
              <a:gd name="T6" fmla="*/ 2147483647 w 32"/>
              <a:gd name="T7" fmla="*/ 2147483647 h 38"/>
              <a:gd name="T8" fmla="*/ 2147483647 w 32"/>
              <a:gd name="T9" fmla="*/ 0 h 38"/>
              <a:gd name="T10" fmla="*/ 2147483647 w 32"/>
              <a:gd name="T11" fmla="*/ 2147483647 h 38"/>
              <a:gd name="T12" fmla="*/ 2147483647 w 32"/>
              <a:gd name="T13" fmla="*/ 2147483647 h 38"/>
              <a:gd name="T14" fmla="*/ 0 60000 65536"/>
              <a:gd name="T15" fmla="*/ 0 60000 65536"/>
              <a:gd name="T16" fmla="*/ 0 60000 65536"/>
              <a:gd name="T17" fmla="*/ 0 60000 65536"/>
              <a:gd name="T18" fmla="*/ 0 60000 65536"/>
              <a:gd name="T19" fmla="*/ 0 60000 65536"/>
              <a:gd name="T20" fmla="*/ 0 60000 65536"/>
              <a:gd name="T21" fmla="*/ 0 w 32"/>
              <a:gd name="T22" fmla="*/ 0 h 38"/>
              <a:gd name="T23" fmla="*/ 32 w 32"/>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8">
                <a:moveTo>
                  <a:pt x="32" y="17"/>
                </a:moveTo>
                <a:lnTo>
                  <a:pt x="10" y="38"/>
                </a:lnTo>
                <a:lnTo>
                  <a:pt x="0" y="28"/>
                </a:lnTo>
                <a:lnTo>
                  <a:pt x="2" y="29"/>
                </a:lnTo>
                <a:lnTo>
                  <a:pt x="15" y="0"/>
                </a:lnTo>
                <a:lnTo>
                  <a:pt x="17" y="1"/>
                </a:lnTo>
                <a:lnTo>
                  <a:pt x="32" y="17"/>
                </a:lnTo>
                <a:close/>
              </a:path>
            </a:pathLst>
          </a:custGeom>
          <a:solidFill>
            <a:srgbClr val="000000"/>
          </a:solidFill>
          <a:ln w="0">
            <a:solidFill>
              <a:srgbClr val="000000"/>
            </a:solidFill>
            <a:round/>
            <a:headEnd/>
            <a:tailEnd/>
          </a:ln>
        </p:spPr>
        <p:txBody>
          <a:bodyPr/>
          <a:lstStyle/>
          <a:p>
            <a:endParaRPr lang="en-US"/>
          </a:p>
        </p:txBody>
      </p:sp>
      <p:sp>
        <p:nvSpPr>
          <p:cNvPr id="178694" name="Freeform 1540"/>
          <p:cNvSpPr>
            <a:spLocks noChangeAspect="1"/>
          </p:cNvSpPr>
          <p:nvPr/>
        </p:nvSpPr>
        <p:spPr bwMode="auto">
          <a:xfrm>
            <a:off x="6022975" y="2311400"/>
            <a:ext cx="11113" cy="14288"/>
          </a:xfrm>
          <a:custGeom>
            <a:avLst/>
            <a:gdLst>
              <a:gd name="T0" fmla="*/ 2147483647 w 37"/>
              <a:gd name="T1" fmla="*/ 2147483647 h 42"/>
              <a:gd name="T2" fmla="*/ 2147483647 w 37"/>
              <a:gd name="T3" fmla="*/ 2147483647 h 42"/>
              <a:gd name="T4" fmla="*/ 0 w 37"/>
              <a:gd name="T5" fmla="*/ 2147483647 h 42"/>
              <a:gd name="T6" fmla="*/ 2147483647 w 37"/>
              <a:gd name="T7" fmla="*/ 2147483647 h 42"/>
              <a:gd name="T8" fmla="*/ 2147483647 w 37"/>
              <a:gd name="T9" fmla="*/ 0 h 42"/>
              <a:gd name="T10" fmla="*/ 2147483647 w 37"/>
              <a:gd name="T11" fmla="*/ 0 h 42"/>
              <a:gd name="T12" fmla="*/ 2147483647 w 37"/>
              <a:gd name="T13" fmla="*/ 2147483647 h 42"/>
              <a:gd name="T14" fmla="*/ 0 60000 65536"/>
              <a:gd name="T15" fmla="*/ 0 60000 65536"/>
              <a:gd name="T16" fmla="*/ 0 60000 65536"/>
              <a:gd name="T17" fmla="*/ 0 60000 65536"/>
              <a:gd name="T18" fmla="*/ 0 60000 65536"/>
              <a:gd name="T19" fmla="*/ 0 60000 65536"/>
              <a:gd name="T20" fmla="*/ 0 60000 65536"/>
              <a:gd name="T21" fmla="*/ 0 w 37"/>
              <a:gd name="T22" fmla="*/ 0 h 42"/>
              <a:gd name="T23" fmla="*/ 37 w 37"/>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42">
                <a:moveTo>
                  <a:pt x="37" y="13"/>
                </a:moveTo>
                <a:lnTo>
                  <a:pt x="24" y="42"/>
                </a:lnTo>
                <a:lnTo>
                  <a:pt x="0" y="31"/>
                </a:lnTo>
                <a:lnTo>
                  <a:pt x="2" y="31"/>
                </a:lnTo>
                <a:lnTo>
                  <a:pt x="9" y="0"/>
                </a:lnTo>
                <a:lnTo>
                  <a:pt x="11" y="0"/>
                </a:lnTo>
                <a:lnTo>
                  <a:pt x="37" y="13"/>
                </a:lnTo>
                <a:close/>
              </a:path>
            </a:pathLst>
          </a:custGeom>
          <a:solidFill>
            <a:srgbClr val="000000"/>
          </a:solidFill>
          <a:ln w="0">
            <a:solidFill>
              <a:srgbClr val="000000"/>
            </a:solidFill>
            <a:round/>
            <a:headEnd/>
            <a:tailEnd/>
          </a:ln>
        </p:spPr>
        <p:txBody>
          <a:bodyPr/>
          <a:lstStyle/>
          <a:p>
            <a:endParaRPr lang="en-US"/>
          </a:p>
        </p:txBody>
      </p:sp>
      <p:sp>
        <p:nvSpPr>
          <p:cNvPr id="178695" name="Freeform 1541"/>
          <p:cNvSpPr>
            <a:spLocks noChangeAspect="1"/>
          </p:cNvSpPr>
          <p:nvPr/>
        </p:nvSpPr>
        <p:spPr bwMode="auto">
          <a:xfrm>
            <a:off x="6008688" y="2306638"/>
            <a:ext cx="17462" cy="15875"/>
          </a:xfrm>
          <a:custGeom>
            <a:avLst/>
            <a:gdLst>
              <a:gd name="T0" fmla="*/ 2147483647 w 46"/>
              <a:gd name="T1" fmla="*/ 2147483647 h 40"/>
              <a:gd name="T2" fmla="*/ 2147483647 w 46"/>
              <a:gd name="T3" fmla="*/ 2147483647 h 40"/>
              <a:gd name="T4" fmla="*/ 0 w 46"/>
              <a:gd name="T5" fmla="*/ 2147483647 h 40"/>
              <a:gd name="T6" fmla="*/ 2147483647 w 46"/>
              <a:gd name="T7" fmla="*/ 2147483647 h 40"/>
              <a:gd name="T8" fmla="*/ 2147483647 w 46"/>
              <a:gd name="T9" fmla="*/ 0 h 40"/>
              <a:gd name="T10" fmla="*/ 2147483647 w 46"/>
              <a:gd name="T11" fmla="*/ 0 h 40"/>
              <a:gd name="T12" fmla="*/ 2147483647 w 46"/>
              <a:gd name="T13" fmla="*/ 2147483647 h 40"/>
              <a:gd name="T14" fmla="*/ 0 60000 65536"/>
              <a:gd name="T15" fmla="*/ 0 60000 65536"/>
              <a:gd name="T16" fmla="*/ 0 60000 65536"/>
              <a:gd name="T17" fmla="*/ 0 60000 65536"/>
              <a:gd name="T18" fmla="*/ 0 60000 65536"/>
              <a:gd name="T19" fmla="*/ 0 60000 65536"/>
              <a:gd name="T20" fmla="*/ 0 60000 65536"/>
              <a:gd name="T21" fmla="*/ 0 w 46"/>
              <a:gd name="T22" fmla="*/ 0 h 40"/>
              <a:gd name="T23" fmla="*/ 46 w 46"/>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40">
                <a:moveTo>
                  <a:pt x="46" y="9"/>
                </a:moveTo>
                <a:lnTo>
                  <a:pt x="39" y="40"/>
                </a:lnTo>
                <a:lnTo>
                  <a:pt x="0" y="31"/>
                </a:lnTo>
                <a:lnTo>
                  <a:pt x="3" y="31"/>
                </a:lnTo>
                <a:lnTo>
                  <a:pt x="5" y="0"/>
                </a:lnTo>
                <a:lnTo>
                  <a:pt x="8" y="0"/>
                </a:lnTo>
                <a:lnTo>
                  <a:pt x="46" y="9"/>
                </a:lnTo>
                <a:close/>
              </a:path>
            </a:pathLst>
          </a:custGeom>
          <a:solidFill>
            <a:srgbClr val="000000"/>
          </a:solidFill>
          <a:ln w="0">
            <a:solidFill>
              <a:srgbClr val="000000"/>
            </a:solidFill>
            <a:round/>
            <a:headEnd/>
            <a:tailEnd/>
          </a:ln>
        </p:spPr>
        <p:txBody>
          <a:bodyPr/>
          <a:lstStyle/>
          <a:p>
            <a:endParaRPr lang="en-US"/>
          </a:p>
        </p:txBody>
      </p:sp>
      <p:sp>
        <p:nvSpPr>
          <p:cNvPr id="178696" name="Freeform 1542"/>
          <p:cNvSpPr>
            <a:spLocks noChangeAspect="1"/>
          </p:cNvSpPr>
          <p:nvPr/>
        </p:nvSpPr>
        <p:spPr bwMode="auto">
          <a:xfrm>
            <a:off x="5992813" y="2305050"/>
            <a:ext cx="19050" cy="12700"/>
          </a:xfrm>
          <a:custGeom>
            <a:avLst/>
            <a:gdLst>
              <a:gd name="T0" fmla="*/ 2147483647 w 52"/>
              <a:gd name="T1" fmla="*/ 2147483647 h 36"/>
              <a:gd name="T2" fmla="*/ 2147483647 w 52"/>
              <a:gd name="T3" fmla="*/ 2147483647 h 36"/>
              <a:gd name="T4" fmla="*/ 0 w 52"/>
              <a:gd name="T5" fmla="*/ 2147483647 h 36"/>
              <a:gd name="T6" fmla="*/ 2147483647 w 52"/>
              <a:gd name="T7" fmla="*/ 0 h 36"/>
              <a:gd name="T8" fmla="*/ 2147483647 w 52"/>
              <a:gd name="T9" fmla="*/ 2147483647 h 36"/>
              <a:gd name="T10" fmla="*/ 0 60000 65536"/>
              <a:gd name="T11" fmla="*/ 0 60000 65536"/>
              <a:gd name="T12" fmla="*/ 0 60000 65536"/>
              <a:gd name="T13" fmla="*/ 0 60000 65536"/>
              <a:gd name="T14" fmla="*/ 0 60000 65536"/>
              <a:gd name="T15" fmla="*/ 0 w 52"/>
              <a:gd name="T16" fmla="*/ 0 h 36"/>
              <a:gd name="T17" fmla="*/ 52 w 52"/>
              <a:gd name="T18" fmla="*/ 36 h 36"/>
            </a:gdLst>
            <a:ahLst/>
            <a:cxnLst>
              <a:cxn ang="T10">
                <a:pos x="T0" y="T1"/>
              </a:cxn>
              <a:cxn ang="T11">
                <a:pos x="T2" y="T3"/>
              </a:cxn>
              <a:cxn ang="T12">
                <a:pos x="T4" y="T5"/>
              </a:cxn>
              <a:cxn ang="T13">
                <a:pos x="T6" y="T7"/>
              </a:cxn>
              <a:cxn ang="T14">
                <a:pos x="T8" y="T9"/>
              </a:cxn>
            </a:cxnLst>
            <a:rect l="T15" t="T16" r="T17" b="T18"/>
            <a:pathLst>
              <a:path w="52" h="36">
                <a:moveTo>
                  <a:pt x="52" y="5"/>
                </a:moveTo>
                <a:lnTo>
                  <a:pt x="50" y="36"/>
                </a:lnTo>
                <a:lnTo>
                  <a:pt x="0" y="31"/>
                </a:lnTo>
                <a:lnTo>
                  <a:pt x="2" y="0"/>
                </a:lnTo>
                <a:lnTo>
                  <a:pt x="52" y="5"/>
                </a:lnTo>
                <a:close/>
              </a:path>
            </a:pathLst>
          </a:custGeom>
          <a:solidFill>
            <a:srgbClr val="000000"/>
          </a:solidFill>
          <a:ln w="0">
            <a:solidFill>
              <a:srgbClr val="000000"/>
            </a:solidFill>
            <a:round/>
            <a:headEnd/>
            <a:tailEnd/>
          </a:ln>
        </p:spPr>
        <p:txBody>
          <a:bodyPr/>
          <a:lstStyle/>
          <a:p>
            <a:endParaRPr lang="en-US"/>
          </a:p>
        </p:txBody>
      </p:sp>
      <p:sp>
        <p:nvSpPr>
          <p:cNvPr id="178697" name="Freeform 1543"/>
          <p:cNvSpPr>
            <a:spLocks noChangeAspect="1"/>
          </p:cNvSpPr>
          <p:nvPr/>
        </p:nvSpPr>
        <p:spPr bwMode="auto">
          <a:xfrm>
            <a:off x="5924550" y="2335213"/>
            <a:ext cx="4763" cy="11112"/>
          </a:xfrm>
          <a:custGeom>
            <a:avLst/>
            <a:gdLst>
              <a:gd name="T0" fmla="*/ 0 w 12"/>
              <a:gd name="T1" fmla="*/ 0 h 27"/>
              <a:gd name="T2" fmla="*/ 2147483647 w 12"/>
              <a:gd name="T3" fmla="*/ 2147483647 h 27"/>
              <a:gd name="T4" fmla="*/ 0 w 12"/>
              <a:gd name="T5" fmla="*/ 0 h 27"/>
              <a:gd name="T6" fmla="*/ 0 60000 65536"/>
              <a:gd name="T7" fmla="*/ 0 60000 65536"/>
              <a:gd name="T8" fmla="*/ 0 60000 65536"/>
              <a:gd name="T9" fmla="*/ 0 w 12"/>
              <a:gd name="T10" fmla="*/ 0 h 27"/>
              <a:gd name="T11" fmla="*/ 12 w 12"/>
              <a:gd name="T12" fmla="*/ 27 h 27"/>
            </a:gdLst>
            <a:ahLst/>
            <a:cxnLst>
              <a:cxn ang="T6">
                <a:pos x="T0" y="T1"/>
              </a:cxn>
              <a:cxn ang="T7">
                <a:pos x="T2" y="T3"/>
              </a:cxn>
              <a:cxn ang="T8">
                <a:pos x="T4" y="T5"/>
              </a:cxn>
            </a:cxnLst>
            <a:rect l="T9" t="T10" r="T11" b="T12"/>
            <a:pathLst>
              <a:path w="12" h="27">
                <a:moveTo>
                  <a:pt x="0" y="0"/>
                </a:moveTo>
                <a:lnTo>
                  <a:pt x="12" y="27"/>
                </a:lnTo>
                <a:lnTo>
                  <a:pt x="0" y="0"/>
                </a:lnTo>
                <a:close/>
              </a:path>
            </a:pathLst>
          </a:custGeom>
          <a:solidFill>
            <a:srgbClr val="000000"/>
          </a:solidFill>
          <a:ln w="0">
            <a:solidFill>
              <a:srgbClr val="000000"/>
            </a:solidFill>
            <a:round/>
            <a:headEnd/>
            <a:tailEnd/>
          </a:ln>
        </p:spPr>
        <p:txBody>
          <a:bodyPr/>
          <a:lstStyle/>
          <a:p>
            <a:endParaRPr lang="en-US"/>
          </a:p>
        </p:txBody>
      </p:sp>
      <p:sp>
        <p:nvSpPr>
          <p:cNvPr id="178698" name="Freeform 1544"/>
          <p:cNvSpPr>
            <a:spLocks noChangeAspect="1"/>
          </p:cNvSpPr>
          <p:nvPr/>
        </p:nvSpPr>
        <p:spPr bwMode="auto">
          <a:xfrm>
            <a:off x="5903913" y="2359025"/>
            <a:ext cx="7937" cy="9525"/>
          </a:xfrm>
          <a:custGeom>
            <a:avLst/>
            <a:gdLst>
              <a:gd name="T0" fmla="*/ 2147483647 w 27"/>
              <a:gd name="T1" fmla="*/ 0 h 25"/>
              <a:gd name="T2" fmla="*/ 2147483647 w 27"/>
              <a:gd name="T3" fmla="*/ 0 h 25"/>
              <a:gd name="T4" fmla="*/ 2147483647 w 27"/>
              <a:gd name="T5" fmla="*/ 2147483647 h 25"/>
              <a:gd name="T6" fmla="*/ 2147483647 w 27"/>
              <a:gd name="T7" fmla="*/ 2147483647 h 25"/>
              <a:gd name="T8" fmla="*/ 2147483647 w 27"/>
              <a:gd name="T9" fmla="*/ 2147483647 h 25"/>
              <a:gd name="T10" fmla="*/ 2147483647 w 27"/>
              <a:gd name="T11" fmla="*/ 2147483647 h 25"/>
              <a:gd name="T12" fmla="*/ 2147483647 w 27"/>
              <a:gd name="T13" fmla="*/ 2147483647 h 25"/>
              <a:gd name="T14" fmla="*/ 2147483647 w 27"/>
              <a:gd name="T15" fmla="*/ 2147483647 h 25"/>
              <a:gd name="T16" fmla="*/ 2147483647 w 27"/>
              <a:gd name="T17" fmla="*/ 2147483647 h 25"/>
              <a:gd name="T18" fmla="*/ 2147483647 w 27"/>
              <a:gd name="T19" fmla="*/ 2147483647 h 25"/>
              <a:gd name="T20" fmla="*/ 2147483647 w 27"/>
              <a:gd name="T21" fmla="*/ 2147483647 h 25"/>
              <a:gd name="T22" fmla="*/ 2147483647 w 27"/>
              <a:gd name="T23" fmla="*/ 2147483647 h 25"/>
              <a:gd name="T24" fmla="*/ 2147483647 w 27"/>
              <a:gd name="T25" fmla="*/ 2147483647 h 25"/>
              <a:gd name="T26" fmla="*/ 2147483647 w 27"/>
              <a:gd name="T27" fmla="*/ 2147483647 h 25"/>
              <a:gd name="T28" fmla="*/ 2147483647 w 27"/>
              <a:gd name="T29" fmla="*/ 2147483647 h 25"/>
              <a:gd name="T30" fmla="*/ 2147483647 w 27"/>
              <a:gd name="T31" fmla="*/ 2147483647 h 25"/>
              <a:gd name="T32" fmla="*/ 2147483647 w 27"/>
              <a:gd name="T33" fmla="*/ 2147483647 h 25"/>
              <a:gd name="T34" fmla="*/ 2147483647 w 27"/>
              <a:gd name="T35" fmla="*/ 2147483647 h 25"/>
              <a:gd name="T36" fmla="*/ 2147483647 w 27"/>
              <a:gd name="T37" fmla="*/ 2147483647 h 25"/>
              <a:gd name="T38" fmla="*/ 0 w 27"/>
              <a:gd name="T39" fmla="*/ 2147483647 h 25"/>
              <a:gd name="T40" fmla="*/ 0 w 27"/>
              <a:gd name="T41" fmla="*/ 2147483647 h 25"/>
              <a:gd name="T42" fmla="*/ 2147483647 w 27"/>
              <a:gd name="T43" fmla="*/ 0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
              <a:gd name="T67" fmla="*/ 0 h 25"/>
              <a:gd name="T68" fmla="*/ 27 w 27"/>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 h="25">
                <a:moveTo>
                  <a:pt x="23" y="0"/>
                </a:moveTo>
                <a:lnTo>
                  <a:pt x="23" y="0"/>
                </a:lnTo>
                <a:lnTo>
                  <a:pt x="25" y="2"/>
                </a:lnTo>
                <a:lnTo>
                  <a:pt x="26" y="4"/>
                </a:lnTo>
                <a:lnTo>
                  <a:pt x="27" y="7"/>
                </a:lnTo>
                <a:lnTo>
                  <a:pt x="27" y="10"/>
                </a:lnTo>
                <a:lnTo>
                  <a:pt x="27" y="12"/>
                </a:lnTo>
                <a:lnTo>
                  <a:pt x="26" y="15"/>
                </a:lnTo>
                <a:lnTo>
                  <a:pt x="25" y="17"/>
                </a:lnTo>
                <a:lnTo>
                  <a:pt x="23" y="20"/>
                </a:lnTo>
                <a:lnTo>
                  <a:pt x="21" y="21"/>
                </a:lnTo>
                <a:lnTo>
                  <a:pt x="19" y="23"/>
                </a:lnTo>
                <a:lnTo>
                  <a:pt x="17" y="24"/>
                </a:lnTo>
                <a:lnTo>
                  <a:pt x="14" y="25"/>
                </a:lnTo>
                <a:lnTo>
                  <a:pt x="12" y="25"/>
                </a:lnTo>
                <a:lnTo>
                  <a:pt x="10" y="25"/>
                </a:lnTo>
                <a:lnTo>
                  <a:pt x="7" y="24"/>
                </a:lnTo>
                <a:lnTo>
                  <a:pt x="5" y="23"/>
                </a:lnTo>
                <a:lnTo>
                  <a:pt x="2" y="21"/>
                </a:lnTo>
                <a:lnTo>
                  <a:pt x="0" y="19"/>
                </a:lnTo>
                <a:lnTo>
                  <a:pt x="23" y="0"/>
                </a:lnTo>
                <a:close/>
              </a:path>
            </a:pathLst>
          </a:custGeom>
          <a:solidFill>
            <a:srgbClr val="000000"/>
          </a:solidFill>
          <a:ln w="0">
            <a:solidFill>
              <a:srgbClr val="000000"/>
            </a:solidFill>
            <a:round/>
            <a:headEnd/>
            <a:tailEnd/>
          </a:ln>
        </p:spPr>
        <p:txBody>
          <a:bodyPr/>
          <a:lstStyle/>
          <a:p>
            <a:endParaRPr lang="en-US"/>
          </a:p>
        </p:txBody>
      </p:sp>
      <p:sp>
        <p:nvSpPr>
          <p:cNvPr id="178699" name="Freeform 1545"/>
          <p:cNvSpPr>
            <a:spLocks noChangeAspect="1"/>
          </p:cNvSpPr>
          <p:nvPr/>
        </p:nvSpPr>
        <p:spPr bwMode="auto">
          <a:xfrm>
            <a:off x="5919788" y="2335213"/>
            <a:ext cx="9525" cy="14287"/>
          </a:xfrm>
          <a:custGeom>
            <a:avLst/>
            <a:gdLst>
              <a:gd name="T0" fmla="*/ 2147483647 w 32"/>
              <a:gd name="T1" fmla="*/ 0 h 32"/>
              <a:gd name="T2" fmla="*/ 2147483647 w 32"/>
              <a:gd name="T3" fmla="*/ 2147483647 h 32"/>
              <a:gd name="T4" fmla="*/ 2147483647 w 32"/>
              <a:gd name="T5" fmla="*/ 2147483647 h 32"/>
              <a:gd name="T6" fmla="*/ 2147483647 w 32"/>
              <a:gd name="T7" fmla="*/ 2147483647 h 32"/>
              <a:gd name="T8" fmla="*/ 2147483647 w 32"/>
              <a:gd name="T9" fmla="*/ 2147483647 h 32"/>
              <a:gd name="T10" fmla="*/ 0 w 32"/>
              <a:gd name="T11" fmla="*/ 2147483647 h 32"/>
              <a:gd name="T12" fmla="*/ 2147483647 w 32"/>
              <a:gd name="T13" fmla="*/ 0 h 32"/>
              <a:gd name="T14" fmla="*/ 0 60000 65536"/>
              <a:gd name="T15" fmla="*/ 0 60000 65536"/>
              <a:gd name="T16" fmla="*/ 0 60000 65536"/>
              <a:gd name="T17" fmla="*/ 0 60000 65536"/>
              <a:gd name="T18" fmla="*/ 0 60000 65536"/>
              <a:gd name="T19" fmla="*/ 0 60000 65536"/>
              <a:gd name="T20" fmla="*/ 0 60000 65536"/>
              <a:gd name="T21" fmla="*/ 0 w 32"/>
              <a:gd name="T22" fmla="*/ 0 h 32"/>
              <a:gd name="T23" fmla="*/ 32 w 32"/>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2">
                <a:moveTo>
                  <a:pt x="20" y="0"/>
                </a:moveTo>
                <a:lnTo>
                  <a:pt x="32" y="27"/>
                </a:lnTo>
                <a:lnTo>
                  <a:pt x="31" y="27"/>
                </a:lnTo>
                <a:lnTo>
                  <a:pt x="24" y="32"/>
                </a:lnTo>
                <a:lnTo>
                  <a:pt x="7" y="5"/>
                </a:lnTo>
                <a:lnTo>
                  <a:pt x="0" y="10"/>
                </a:lnTo>
                <a:lnTo>
                  <a:pt x="20" y="0"/>
                </a:lnTo>
                <a:close/>
              </a:path>
            </a:pathLst>
          </a:custGeom>
          <a:solidFill>
            <a:srgbClr val="000000"/>
          </a:solidFill>
          <a:ln w="0">
            <a:solidFill>
              <a:srgbClr val="000000"/>
            </a:solidFill>
            <a:round/>
            <a:headEnd/>
            <a:tailEnd/>
          </a:ln>
        </p:spPr>
        <p:txBody>
          <a:bodyPr/>
          <a:lstStyle/>
          <a:p>
            <a:endParaRPr lang="en-US"/>
          </a:p>
        </p:txBody>
      </p:sp>
      <p:sp>
        <p:nvSpPr>
          <p:cNvPr id="178700" name="Freeform 1546"/>
          <p:cNvSpPr>
            <a:spLocks noChangeAspect="1"/>
          </p:cNvSpPr>
          <p:nvPr/>
        </p:nvSpPr>
        <p:spPr bwMode="auto">
          <a:xfrm>
            <a:off x="5910263" y="2333625"/>
            <a:ext cx="19050" cy="25400"/>
          </a:xfrm>
          <a:custGeom>
            <a:avLst/>
            <a:gdLst>
              <a:gd name="T0" fmla="*/ 2147483647 w 52"/>
              <a:gd name="T1" fmla="*/ 2147483647 h 71"/>
              <a:gd name="T2" fmla="*/ 2147483647 w 52"/>
              <a:gd name="T3" fmla="*/ 2147483647 h 71"/>
              <a:gd name="T4" fmla="*/ 0 w 52"/>
              <a:gd name="T5" fmla="*/ 2147483647 h 71"/>
              <a:gd name="T6" fmla="*/ 2147483647 w 52"/>
              <a:gd name="T7" fmla="*/ 2147483647 h 71"/>
              <a:gd name="T8" fmla="*/ 2147483647 w 52"/>
              <a:gd name="T9" fmla="*/ 2147483647 h 71"/>
              <a:gd name="T10" fmla="*/ 2147483647 w 52"/>
              <a:gd name="T11" fmla="*/ 0 h 71"/>
              <a:gd name="T12" fmla="*/ 2147483647 w 52"/>
              <a:gd name="T13" fmla="*/ 2147483647 h 71"/>
              <a:gd name="T14" fmla="*/ 0 60000 65536"/>
              <a:gd name="T15" fmla="*/ 0 60000 65536"/>
              <a:gd name="T16" fmla="*/ 0 60000 65536"/>
              <a:gd name="T17" fmla="*/ 0 60000 65536"/>
              <a:gd name="T18" fmla="*/ 0 60000 65536"/>
              <a:gd name="T19" fmla="*/ 0 60000 65536"/>
              <a:gd name="T20" fmla="*/ 0 60000 65536"/>
              <a:gd name="T21" fmla="*/ 0 w 52"/>
              <a:gd name="T22" fmla="*/ 0 h 71"/>
              <a:gd name="T23" fmla="*/ 52 w 52"/>
              <a:gd name="T24" fmla="*/ 71 h 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71">
                <a:moveTo>
                  <a:pt x="29" y="15"/>
                </a:moveTo>
                <a:lnTo>
                  <a:pt x="46" y="42"/>
                </a:lnTo>
                <a:lnTo>
                  <a:pt x="0" y="71"/>
                </a:lnTo>
                <a:lnTo>
                  <a:pt x="35" y="48"/>
                </a:lnTo>
                <a:lnTo>
                  <a:pt x="18" y="23"/>
                </a:lnTo>
                <a:lnTo>
                  <a:pt x="52" y="0"/>
                </a:lnTo>
                <a:lnTo>
                  <a:pt x="29" y="15"/>
                </a:lnTo>
                <a:close/>
              </a:path>
            </a:pathLst>
          </a:custGeom>
          <a:solidFill>
            <a:srgbClr val="000000"/>
          </a:solidFill>
          <a:ln w="0">
            <a:solidFill>
              <a:srgbClr val="000000"/>
            </a:solidFill>
            <a:round/>
            <a:headEnd/>
            <a:tailEnd/>
          </a:ln>
        </p:spPr>
        <p:txBody>
          <a:bodyPr/>
          <a:lstStyle/>
          <a:p>
            <a:endParaRPr lang="en-US"/>
          </a:p>
        </p:txBody>
      </p:sp>
      <p:sp>
        <p:nvSpPr>
          <p:cNvPr id="178701" name="Freeform 1547"/>
          <p:cNvSpPr>
            <a:spLocks noChangeAspect="1"/>
          </p:cNvSpPr>
          <p:nvPr/>
        </p:nvSpPr>
        <p:spPr bwMode="auto">
          <a:xfrm>
            <a:off x="5911850" y="2343150"/>
            <a:ext cx="11113" cy="9525"/>
          </a:xfrm>
          <a:custGeom>
            <a:avLst/>
            <a:gdLst>
              <a:gd name="T0" fmla="*/ 2147483647 w 31"/>
              <a:gd name="T1" fmla="*/ 0 h 35"/>
              <a:gd name="T2" fmla="*/ 2147483647 w 31"/>
              <a:gd name="T3" fmla="*/ 2147483647 h 35"/>
              <a:gd name="T4" fmla="*/ 2147483647 w 31"/>
              <a:gd name="T5" fmla="*/ 2147483647 h 35"/>
              <a:gd name="T6" fmla="*/ 2147483647 w 31"/>
              <a:gd name="T7" fmla="*/ 2147483647 h 35"/>
              <a:gd name="T8" fmla="*/ 0 w 31"/>
              <a:gd name="T9" fmla="*/ 2147483647 h 35"/>
              <a:gd name="T10" fmla="*/ 2147483647 w 31"/>
              <a:gd name="T11" fmla="*/ 2147483647 h 35"/>
              <a:gd name="T12" fmla="*/ 2147483647 w 31"/>
              <a:gd name="T13" fmla="*/ 0 h 35"/>
              <a:gd name="T14" fmla="*/ 0 60000 65536"/>
              <a:gd name="T15" fmla="*/ 0 60000 65536"/>
              <a:gd name="T16" fmla="*/ 0 60000 65536"/>
              <a:gd name="T17" fmla="*/ 0 60000 65536"/>
              <a:gd name="T18" fmla="*/ 0 60000 65536"/>
              <a:gd name="T19" fmla="*/ 0 60000 65536"/>
              <a:gd name="T20" fmla="*/ 0 60000 65536"/>
              <a:gd name="T21" fmla="*/ 0 w 31"/>
              <a:gd name="T22" fmla="*/ 0 h 35"/>
              <a:gd name="T23" fmla="*/ 31 w 31"/>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5">
                <a:moveTo>
                  <a:pt x="14" y="0"/>
                </a:moveTo>
                <a:lnTo>
                  <a:pt x="31" y="25"/>
                </a:lnTo>
                <a:lnTo>
                  <a:pt x="17" y="35"/>
                </a:lnTo>
                <a:lnTo>
                  <a:pt x="19" y="32"/>
                </a:lnTo>
                <a:lnTo>
                  <a:pt x="0" y="10"/>
                </a:lnTo>
                <a:lnTo>
                  <a:pt x="2" y="8"/>
                </a:lnTo>
                <a:lnTo>
                  <a:pt x="14" y="0"/>
                </a:lnTo>
                <a:close/>
              </a:path>
            </a:pathLst>
          </a:custGeom>
          <a:solidFill>
            <a:srgbClr val="000000"/>
          </a:solidFill>
          <a:ln w="0">
            <a:solidFill>
              <a:srgbClr val="000000"/>
            </a:solidFill>
            <a:round/>
            <a:headEnd/>
            <a:tailEnd/>
          </a:ln>
        </p:spPr>
        <p:txBody>
          <a:bodyPr/>
          <a:lstStyle/>
          <a:p>
            <a:endParaRPr lang="en-US"/>
          </a:p>
        </p:txBody>
      </p:sp>
      <p:sp>
        <p:nvSpPr>
          <p:cNvPr id="178702" name="Freeform 1548"/>
          <p:cNvSpPr>
            <a:spLocks noChangeAspect="1"/>
          </p:cNvSpPr>
          <p:nvPr/>
        </p:nvSpPr>
        <p:spPr bwMode="auto">
          <a:xfrm>
            <a:off x="5903913" y="2344738"/>
            <a:ext cx="15875" cy="9525"/>
          </a:xfrm>
          <a:custGeom>
            <a:avLst/>
            <a:gdLst>
              <a:gd name="T0" fmla="*/ 2147483647 w 46"/>
              <a:gd name="T1" fmla="*/ 0 h 32"/>
              <a:gd name="T2" fmla="*/ 2147483647 w 46"/>
              <a:gd name="T3" fmla="*/ 2147483647 h 32"/>
              <a:gd name="T4" fmla="*/ 2147483647 w 46"/>
              <a:gd name="T5" fmla="*/ 2147483647 h 32"/>
              <a:gd name="T6" fmla="*/ 2147483647 w 46"/>
              <a:gd name="T7" fmla="*/ 2147483647 h 32"/>
              <a:gd name="T8" fmla="*/ 2147483647 w 46"/>
              <a:gd name="T9" fmla="*/ 2147483647 h 32"/>
              <a:gd name="T10" fmla="*/ 0 w 46"/>
              <a:gd name="T11" fmla="*/ 2147483647 h 32"/>
              <a:gd name="T12" fmla="*/ 2147483647 w 46"/>
              <a:gd name="T13" fmla="*/ 0 h 32"/>
              <a:gd name="T14" fmla="*/ 0 60000 65536"/>
              <a:gd name="T15" fmla="*/ 0 60000 65536"/>
              <a:gd name="T16" fmla="*/ 0 60000 65536"/>
              <a:gd name="T17" fmla="*/ 0 60000 65536"/>
              <a:gd name="T18" fmla="*/ 0 60000 65536"/>
              <a:gd name="T19" fmla="*/ 0 60000 65536"/>
              <a:gd name="T20" fmla="*/ 0 60000 65536"/>
              <a:gd name="T21" fmla="*/ 0 w 46"/>
              <a:gd name="T22" fmla="*/ 0 h 32"/>
              <a:gd name="T23" fmla="*/ 46 w 4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2">
                <a:moveTo>
                  <a:pt x="25" y="0"/>
                </a:moveTo>
                <a:lnTo>
                  <a:pt x="44" y="22"/>
                </a:lnTo>
                <a:lnTo>
                  <a:pt x="46" y="21"/>
                </a:lnTo>
                <a:lnTo>
                  <a:pt x="34" y="32"/>
                </a:lnTo>
                <a:lnTo>
                  <a:pt x="13" y="9"/>
                </a:lnTo>
                <a:lnTo>
                  <a:pt x="0" y="19"/>
                </a:lnTo>
                <a:lnTo>
                  <a:pt x="25" y="0"/>
                </a:lnTo>
                <a:close/>
              </a:path>
            </a:pathLst>
          </a:custGeom>
          <a:solidFill>
            <a:srgbClr val="000000"/>
          </a:solidFill>
          <a:ln w="0">
            <a:solidFill>
              <a:srgbClr val="000000"/>
            </a:solidFill>
            <a:round/>
            <a:headEnd/>
            <a:tailEnd/>
          </a:ln>
        </p:spPr>
        <p:txBody>
          <a:bodyPr/>
          <a:lstStyle/>
          <a:p>
            <a:endParaRPr lang="en-US"/>
          </a:p>
        </p:txBody>
      </p:sp>
      <p:sp>
        <p:nvSpPr>
          <p:cNvPr id="178703" name="Freeform 1549"/>
          <p:cNvSpPr>
            <a:spLocks noChangeAspect="1"/>
          </p:cNvSpPr>
          <p:nvPr/>
        </p:nvSpPr>
        <p:spPr bwMode="auto">
          <a:xfrm>
            <a:off x="5903913" y="2349500"/>
            <a:ext cx="9525" cy="9525"/>
          </a:xfrm>
          <a:custGeom>
            <a:avLst/>
            <a:gdLst>
              <a:gd name="T0" fmla="*/ 2147483647 w 32"/>
              <a:gd name="T1" fmla="*/ 0 h 30"/>
              <a:gd name="T2" fmla="*/ 2147483647 w 32"/>
              <a:gd name="T3" fmla="*/ 2147483647 h 30"/>
              <a:gd name="T4" fmla="*/ 2147483647 w 32"/>
              <a:gd name="T5" fmla="*/ 2147483647 h 30"/>
              <a:gd name="T6" fmla="*/ 2147483647 w 32"/>
              <a:gd name="T7" fmla="*/ 2147483647 h 30"/>
              <a:gd name="T8" fmla="*/ 0 w 32"/>
              <a:gd name="T9" fmla="*/ 2147483647 h 30"/>
              <a:gd name="T10" fmla="*/ 0 w 32"/>
              <a:gd name="T11" fmla="*/ 2147483647 h 30"/>
              <a:gd name="T12" fmla="*/ 2147483647 w 32"/>
              <a:gd name="T13" fmla="*/ 0 h 30"/>
              <a:gd name="T14" fmla="*/ 0 60000 65536"/>
              <a:gd name="T15" fmla="*/ 0 60000 65536"/>
              <a:gd name="T16" fmla="*/ 0 60000 65536"/>
              <a:gd name="T17" fmla="*/ 0 60000 65536"/>
              <a:gd name="T18" fmla="*/ 0 60000 65536"/>
              <a:gd name="T19" fmla="*/ 0 60000 65536"/>
              <a:gd name="T20" fmla="*/ 0 60000 65536"/>
              <a:gd name="T21" fmla="*/ 0 w 32"/>
              <a:gd name="T22" fmla="*/ 0 h 30"/>
              <a:gd name="T23" fmla="*/ 32 w 32"/>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0">
                <a:moveTo>
                  <a:pt x="11" y="0"/>
                </a:moveTo>
                <a:lnTo>
                  <a:pt x="32" y="23"/>
                </a:lnTo>
                <a:lnTo>
                  <a:pt x="23" y="30"/>
                </a:lnTo>
                <a:lnTo>
                  <a:pt x="24" y="29"/>
                </a:lnTo>
                <a:lnTo>
                  <a:pt x="0" y="10"/>
                </a:lnTo>
                <a:lnTo>
                  <a:pt x="0" y="9"/>
                </a:lnTo>
                <a:lnTo>
                  <a:pt x="11" y="0"/>
                </a:lnTo>
                <a:close/>
              </a:path>
            </a:pathLst>
          </a:custGeom>
          <a:solidFill>
            <a:srgbClr val="000000"/>
          </a:solidFill>
          <a:ln w="0">
            <a:solidFill>
              <a:srgbClr val="000000"/>
            </a:solidFill>
            <a:round/>
            <a:headEnd/>
            <a:tailEnd/>
          </a:ln>
        </p:spPr>
        <p:txBody>
          <a:bodyPr/>
          <a:lstStyle/>
          <a:p>
            <a:endParaRPr lang="en-US"/>
          </a:p>
        </p:txBody>
      </p:sp>
      <p:sp>
        <p:nvSpPr>
          <p:cNvPr id="178704" name="Freeform 1550"/>
          <p:cNvSpPr>
            <a:spLocks noChangeAspect="1"/>
          </p:cNvSpPr>
          <p:nvPr/>
        </p:nvSpPr>
        <p:spPr bwMode="auto">
          <a:xfrm>
            <a:off x="5900738" y="2351088"/>
            <a:ext cx="11112" cy="7937"/>
          </a:xfrm>
          <a:custGeom>
            <a:avLst/>
            <a:gdLst>
              <a:gd name="T0" fmla="*/ 2147483647 w 34"/>
              <a:gd name="T1" fmla="*/ 0 h 24"/>
              <a:gd name="T2" fmla="*/ 2147483647 w 34"/>
              <a:gd name="T3" fmla="*/ 2147483647 h 24"/>
              <a:gd name="T4" fmla="*/ 2147483647 w 34"/>
              <a:gd name="T5" fmla="*/ 2147483647 h 24"/>
              <a:gd name="T6" fmla="*/ 2147483647 w 34"/>
              <a:gd name="T7" fmla="*/ 2147483647 h 24"/>
              <a:gd name="T8" fmla="*/ 0 w 34"/>
              <a:gd name="T9" fmla="*/ 2147483647 h 24"/>
              <a:gd name="T10" fmla="*/ 2147483647 w 34"/>
              <a:gd name="T11" fmla="*/ 2147483647 h 24"/>
              <a:gd name="T12" fmla="*/ 2147483647 w 34"/>
              <a:gd name="T13" fmla="*/ 0 h 24"/>
              <a:gd name="T14" fmla="*/ 0 60000 65536"/>
              <a:gd name="T15" fmla="*/ 0 60000 65536"/>
              <a:gd name="T16" fmla="*/ 0 60000 65536"/>
              <a:gd name="T17" fmla="*/ 0 60000 65536"/>
              <a:gd name="T18" fmla="*/ 0 60000 65536"/>
              <a:gd name="T19" fmla="*/ 0 60000 65536"/>
              <a:gd name="T20" fmla="*/ 0 60000 65536"/>
              <a:gd name="T21" fmla="*/ 0 w 34"/>
              <a:gd name="T22" fmla="*/ 0 h 24"/>
              <a:gd name="T23" fmla="*/ 34 w 3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24">
                <a:moveTo>
                  <a:pt x="10" y="0"/>
                </a:moveTo>
                <a:lnTo>
                  <a:pt x="34" y="19"/>
                </a:lnTo>
                <a:lnTo>
                  <a:pt x="30" y="24"/>
                </a:lnTo>
                <a:lnTo>
                  <a:pt x="31" y="20"/>
                </a:lnTo>
                <a:lnTo>
                  <a:pt x="0" y="16"/>
                </a:lnTo>
                <a:lnTo>
                  <a:pt x="1" y="12"/>
                </a:lnTo>
                <a:lnTo>
                  <a:pt x="10" y="0"/>
                </a:lnTo>
                <a:close/>
              </a:path>
            </a:pathLst>
          </a:custGeom>
          <a:solidFill>
            <a:srgbClr val="000000"/>
          </a:solidFill>
          <a:ln w="0">
            <a:solidFill>
              <a:srgbClr val="000000"/>
            </a:solidFill>
            <a:round/>
            <a:headEnd/>
            <a:tailEnd/>
          </a:ln>
        </p:spPr>
        <p:txBody>
          <a:bodyPr/>
          <a:lstStyle/>
          <a:p>
            <a:endParaRPr lang="en-US"/>
          </a:p>
        </p:txBody>
      </p:sp>
      <p:sp>
        <p:nvSpPr>
          <p:cNvPr id="178705" name="Freeform 1551"/>
          <p:cNvSpPr>
            <a:spLocks noChangeAspect="1"/>
          </p:cNvSpPr>
          <p:nvPr/>
        </p:nvSpPr>
        <p:spPr bwMode="auto">
          <a:xfrm>
            <a:off x="5900738" y="2357438"/>
            <a:ext cx="9525" cy="4762"/>
          </a:xfrm>
          <a:custGeom>
            <a:avLst/>
            <a:gdLst>
              <a:gd name="T0" fmla="*/ 2147483647 w 33"/>
              <a:gd name="T1" fmla="*/ 0 h 19"/>
              <a:gd name="T2" fmla="*/ 2147483647 w 33"/>
              <a:gd name="T3" fmla="*/ 2147483647 h 19"/>
              <a:gd name="T4" fmla="*/ 2147483647 w 33"/>
              <a:gd name="T5" fmla="*/ 2147483647 h 19"/>
              <a:gd name="T6" fmla="*/ 2147483647 w 33"/>
              <a:gd name="T7" fmla="*/ 0 h 19"/>
              <a:gd name="T8" fmla="*/ 2147483647 w 33"/>
              <a:gd name="T9" fmla="*/ 2147483647 h 19"/>
              <a:gd name="T10" fmla="*/ 0 w 33"/>
              <a:gd name="T11" fmla="*/ 2147483647 h 19"/>
              <a:gd name="T12" fmla="*/ 2147483647 w 33"/>
              <a:gd name="T13" fmla="*/ 0 h 19"/>
              <a:gd name="T14" fmla="*/ 0 60000 65536"/>
              <a:gd name="T15" fmla="*/ 0 60000 65536"/>
              <a:gd name="T16" fmla="*/ 0 60000 65536"/>
              <a:gd name="T17" fmla="*/ 0 60000 65536"/>
              <a:gd name="T18" fmla="*/ 0 60000 65536"/>
              <a:gd name="T19" fmla="*/ 0 60000 65536"/>
              <a:gd name="T20" fmla="*/ 0 60000 65536"/>
              <a:gd name="T21" fmla="*/ 0 w 33"/>
              <a:gd name="T22" fmla="*/ 0 h 19"/>
              <a:gd name="T23" fmla="*/ 33 w 33"/>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9">
                <a:moveTo>
                  <a:pt x="2" y="0"/>
                </a:moveTo>
                <a:lnTo>
                  <a:pt x="33" y="4"/>
                </a:lnTo>
                <a:lnTo>
                  <a:pt x="33" y="6"/>
                </a:lnTo>
                <a:lnTo>
                  <a:pt x="28" y="0"/>
                </a:lnTo>
                <a:lnTo>
                  <a:pt x="5" y="19"/>
                </a:lnTo>
                <a:lnTo>
                  <a:pt x="0" y="12"/>
                </a:lnTo>
                <a:lnTo>
                  <a:pt x="2" y="0"/>
                </a:lnTo>
                <a:close/>
              </a:path>
            </a:pathLst>
          </a:custGeom>
          <a:solidFill>
            <a:srgbClr val="000000"/>
          </a:solidFill>
          <a:ln w="0">
            <a:solidFill>
              <a:srgbClr val="000000"/>
            </a:solidFill>
            <a:round/>
            <a:headEnd/>
            <a:tailEnd/>
          </a:ln>
        </p:spPr>
        <p:txBody>
          <a:bodyPr/>
          <a:lstStyle/>
          <a:p>
            <a:endParaRPr lang="en-US"/>
          </a:p>
        </p:txBody>
      </p:sp>
      <p:sp>
        <p:nvSpPr>
          <p:cNvPr id="178706" name="Freeform 1552"/>
          <p:cNvSpPr>
            <a:spLocks noChangeAspect="1"/>
          </p:cNvSpPr>
          <p:nvPr/>
        </p:nvSpPr>
        <p:spPr bwMode="auto">
          <a:xfrm>
            <a:off x="5902325" y="2357438"/>
            <a:ext cx="7938" cy="6350"/>
          </a:xfrm>
          <a:custGeom>
            <a:avLst/>
            <a:gdLst>
              <a:gd name="T0" fmla="*/ 0 w 28"/>
              <a:gd name="T1" fmla="*/ 2147483647 h 25"/>
              <a:gd name="T2" fmla="*/ 2147483647 w 28"/>
              <a:gd name="T3" fmla="*/ 0 h 25"/>
              <a:gd name="T4" fmla="*/ 2147483647 w 28"/>
              <a:gd name="T5" fmla="*/ 2147483647 h 25"/>
              <a:gd name="T6" fmla="*/ 2147483647 w 28"/>
              <a:gd name="T7" fmla="*/ 2147483647 h 25"/>
              <a:gd name="T8" fmla="*/ 0 w 28"/>
              <a:gd name="T9" fmla="*/ 2147483647 h 25"/>
              <a:gd name="T10" fmla="*/ 0 60000 65536"/>
              <a:gd name="T11" fmla="*/ 0 60000 65536"/>
              <a:gd name="T12" fmla="*/ 0 60000 65536"/>
              <a:gd name="T13" fmla="*/ 0 60000 65536"/>
              <a:gd name="T14" fmla="*/ 0 60000 65536"/>
              <a:gd name="T15" fmla="*/ 0 w 28"/>
              <a:gd name="T16" fmla="*/ 0 h 25"/>
              <a:gd name="T17" fmla="*/ 28 w 28"/>
              <a:gd name="T18" fmla="*/ 25 h 25"/>
            </a:gdLst>
            <a:ahLst/>
            <a:cxnLst>
              <a:cxn ang="T10">
                <a:pos x="T0" y="T1"/>
              </a:cxn>
              <a:cxn ang="T11">
                <a:pos x="T2" y="T3"/>
              </a:cxn>
              <a:cxn ang="T12">
                <a:pos x="T4" y="T5"/>
              </a:cxn>
              <a:cxn ang="T13">
                <a:pos x="T6" y="T7"/>
              </a:cxn>
              <a:cxn ang="T14">
                <a:pos x="T8" y="T9"/>
              </a:cxn>
            </a:cxnLst>
            <a:rect l="T15" t="T16" r="T17" b="T18"/>
            <a:pathLst>
              <a:path w="28" h="25">
                <a:moveTo>
                  <a:pt x="0" y="19"/>
                </a:moveTo>
                <a:lnTo>
                  <a:pt x="23" y="0"/>
                </a:lnTo>
                <a:lnTo>
                  <a:pt x="28" y="6"/>
                </a:lnTo>
                <a:lnTo>
                  <a:pt x="5" y="25"/>
                </a:lnTo>
                <a:lnTo>
                  <a:pt x="0" y="19"/>
                </a:lnTo>
                <a:close/>
              </a:path>
            </a:pathLst>
          </a:custGeom>
          <a:solidFill>
            <a:srgbClr val="000000"/>
          </a:solidFill>
          <a:ln w="0">
            <a:solidFill>
              <a:srgbClr val="000000"/>
            </a:solidFill>
            <a:round/>
            <a:headEnd/>
            <a:tailEnd/>
          </a:ln>
        </p:spPr>
        <p:txBody>
          <a:bodyPr/>
          <a:lstStyle/>
          <a:p>
            <a:endParaRPr lang="en-US"/>
          </a:p>
        </p:txBody>
      </p:sp>
      <p:sp>
        <p:nvSpPr>
          <p:cNvPr id="178707" name="Freeform 1553"/>
          <p:cNvSpPr>
            <a:spLocks noChangeAspect="1"/>
          </p:cNvSpPr>
          <p:nvPr/>
        </p:nvSpPr>
        <p:spPr bwMode="auto">
          <a:xfrm>
            <a:off x="5902325" y="2357438"/>
            <a:ext cx="9525" cy="6350"/>
          </a:xfrm>
          <a:custGeom>
            <a:avLst/>
            <a:gdLst>
              <a:gd name="T0" fmla="*/ 2147483647 w 28"/>
              <a:gd name="T1" fmla="*/ 2147483647 h 25"/>
              <a:gd name="T2" fmla="*/ 2147483647 w 28"/>
              <a:gd name="T3" fmla="*/ 2147483647 h 25"/>
              <a:gd name="T4" fmla="*/ 2147483647 w 28"/>
              <a:gd name="T5" fmla="*/ 2147483647 h 25"/>
              <a:gd name="T6" fmla="*/ 2147483647 w 28"/>
              <a:gd name="T7" fmla="*/ 2147483647 h 25"/>
              <a:gd name="T8" fmla="*/ 0 w 28"/>
              <a:gd name="T9" fmla="*/ 2147483647 h 25"/>
              <a:gd name="T10" fmla="*/ 0 w 28"/>
              <a:gd name="T11" fmla="*/ 2147483647 h 25"/>
              <a:gd name="T12" fmla="*/ 0 w 28"/>
              <a:gd name="T13" fmla="*/ 2147483647 h 25"/>
              <a:gd name="T14" fmla="*/ 2147483647 w 28"/>
              <a:gd name="T15" fmla="*/ 2147483647 h 25"/>
              <a:gd name="T16" fmla="*/ 2147483647 w 28"/>
              <a:gd name="T17" fmla="*/ 2147483647 h 25"/>
              <a:gd name="T18" fmla="*/ 2147483647 w 28"/>
              <a:gd name="T19" fmla="*/ 2147483647 h 25"/>
              <a:gd name="T20" fmla="*/ 2147483647 w 28"/>
              <a:gd name="T21" fmla="*/ 2147483647 h 25"/>
              <a:gd name="T22" fmla="*/ 2147483647 w 28"/>
              <a:gd name="T23" fmla="*/ 2147483647 h 25"/>
              <a:gd name="T24" fmla="*/ 2147483647 w 28"/>
              <a:gd name="T25" fmla="*/ 2147483647 h 25"/>
              <a:gd name="T26" fmla="*/ 2147483647 w 28"/>
              <a:gd name="T27" fmla="*/ 0 h 25"/>
              <a:gd name="T28" fmla="*/ 2147483647 w 28"/>
              <a:gd name="T29" fmla="*/ 0 h 25"/>
              <a:gd name="T30" fmla="*/ 2147483647 w 28"/>
              <a:gd name="T31" fmla="*/ 0 h 25"/>
              <a:gd name="T32" fmla="*/ 2147483647 w 28"/>
              <a:gd name="T33" fmla="*/ 2147483647 h 25"/>
              <a:gd name="T34" fmla="*/ 2147483647 w 28"/>
              <a:gd name="T35" fmla="*/ 2147483647 h 25"/>
              <a:gd name="T36" fmla="*/ 2147483647 w 28"/>
              <a:gd name="T37" fmla="*/ 2147483647 h 25"/>
              <a:gd name="T38" fmla="*/ 2147483647 w 28"/>
              <a:gd name="T39" fmla="*/ 2147483647 h 25"/>
              <a:gd name="T40" fmla="*/ 2147483647 w 28"/>
              <a:gd name="T41" fmla="*/ 2147483647 h 25"/>
              <a:gd name="T42" fmla="*/ 2147483647 w 28"/>
              <a:gd name="T43" fmla="*/ 2147483647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5"/>
              <a:gd name="T68" fmla="*/ 28 w 28"/>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5">
                <a:moveTo>
                  <a:pt x="3" y="25"/>
                </a:moveTo>
                <a:lnTo>
                  <a:pt x="3" y="25"/>
                </a:lnTo>
                <a:lnTo>
                  <a:pt x="2" y="23"/>
                </a:lnTo>
                <a:lnTo>
                  <a:pt x="1" y="20"/>
                </a:lnTo>
                <a:lnTo>
                  <a:pt x="0" y="18"/>
                </a:lnTo>
                <a:lnTo>
                  <a:pt x="0" y="16"/>
                </a:lnTo>
                <a:lnTo>
                  <a:pt x="0" y="12"/>
                </a:lnTo>
                <a:lnTo>
                  <a:pt x="1" y="10"/>
                </a:lnTo>
                <a:lnTo>
                  <a:pt x="2" y="7"/>
                </a:lnTo>
                <a:lnTo>
                  <a:pt x="4" y="5"/>
                </a:lnTo>
                <a:lnTo>
                  <a:pt x="7" y="3"/>
                </a:lnTo>
                <a:lnTo>
                  <a:pt x="9" y="2"/>
                </a:lnTo>
                <a:lnTo>
                  <a:pt x="12" y="1"/>
                </a:lnTo>
                <a:lnTo>
                  <a:pt x="14" y="0"/>
                </a:lnTo>
                <a:lnTo>
                  <a:pt x="16" y="0"/>
                </a:lnTo>
                <a:lnTo>
                  <a:pt x="19" y="0"/>
                </a:lnTo>
                <a:lnTo>
                  <a:pt x="21" y="1"/>
                </a:lnTo>
                <a:lnTo>
                  <a:pt x="24" y="2"/>
                </a:lnTo>
                <a:lnTo>
                  <a:pt x="26" y="4"/>
                </a:lnTo>
                <a:lnTo>
                  <a:pt x="28" y="6"/>
                </a:lnTo>
                <a:lnTo>
                  <a:pt x="3" y="25"/>
                </a:lnTo>
                <a:close/>
              </a:path>
            </a:pathLst>
          </a:custGeom>
          <a:solidFill>
            <a:srgbClr val="000000"/>
          </a:solidFill>
          <a:ln w="0">
            <a:solidFill>
              <a:srgbClr val="000000"/>
            </a:solidFill>
            <a:round/>
            <a:headEnd/>
            <a:tailEnd/>
          </a:ln>
        </p:spPr>
        <p:txBody>
          <a:bodyPr/>
          <a:lstStyle/>
          <a:p>
            <a:endParaRPr lang="en-US"/>
          </a:p>
        </p:txBody>
      </p:sp>
      <p:sp>
        <p:nvSpPr>
          <p:cNvPr id="178708" name="Freeform 1554"/>
          <p:cNvSpPr>
            <a:spLocks noChangeAspect="1"/>
          </p:cNvSpPr>
          <p:nvPr/>
        </p:nvSpPr>
        <p:spPr bwMode="auto">
          <a:xfrm>
            <a:off x="6005513" y="2368550"/>
            <a:ext cx="3175" cy="9525"/>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0 w 16"/>
              <a:gd name="T39" fmla="*/ 2147483647 h 31"/>
              <a:gd name="T40" fmla="*/ 0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2" y="0"/>
                </a:lnTo>
                <a:lnTo>
                  <a:pt x="5" y="1"/>
                </a:lnTo>
                <a:lnTo>
                  <a:pt x="8" y="2"/>
                </a:lnTo>
                <a:lnTo>
                  <a:pt x="10" y="3"/>
                </a:lnTo>
                <a:lnTo>
                  <a:pt x="12" y="5"/>
                </a:lnTo>
                <a:lnTo>
                  <a:pt x="14" y="7"/>
                </a:lnTo>
                <a:lnTo>
                  <a:pt x="15" y="10"/>
                </a:lnTo>
                <a:lnTo>
                  <a:pt x="16" y="12"/>
                </a:lnTo>
                <a:lnTo>
                  <a:pt x="16" y="16"/>
                </a:lnTo>
                <a:lnTo>
                  <a:pt x="16" y="18"/>
                </a:lnTo>
                <a:lnTo>
                  <a:pt x="15" y="20"/>
                </a:lnTo>
                <a:lnTo>
                  <a:pt x="14" y="23"/>
                </a:lnTo>
                <a:lnTo>
                  <a:pt x="13" y="25"/>
                </a:lnTo>
                <a:lnTo>
                  <a:pt x="11" y="27"/>
                </a:lnTo>
                <a:lnTo>
                  <a:pt x="9" y="29"/>
                </a:lnTo>
                <a:lnTo>
                  <a:pt x="6" y="30"/>
                </a:lnTo>
                <a:lnTo>
                  <a:pt x="4"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78709" name="Freeform 1555"/>
          <p:cNvSpPr>
            <a:spLocks noChangeAspect="1"/>
          </p:cNvSpPr>
          <p:nvPr/>
        </p:nvSpPr>
        <p:spPr bwMode="auto">
          <a:xfrm>
            <a:off x="5902325" y="2359025"/>
            <a:ext cx="11113" cy="12700"/>
          </a:xfrm>
          <a:custGeom>
            <a:avLst/>
            <a:gdLst>
              <a:gd name="T0" fmla="*/ 0 w 34"/>
              <a:gd name="T1" fmla="*/ 2147483647 h 38"/>
              <a:gd name="T2" fmla="*/ 2147483647 w 34"/>
              <a:gd name="T3" fmla="*/ 0 h 38"/>
              <a:gd name="T4" fmla="*/ 2147483647 w 34"/>
              <a:gd name="T5" fmla="*/ 2147483647 h 38"/>
              <a:gd name="T6" fmla="*/ 2147483647 w 34"/>
              <a:gd name="T7" fmla="*/ 2147483647 h 38"/>
              <a:gd name="T8" fmla="*/ 2147483647 w 34"/>
              <a:gd name="T9" fmla="*/ 2147483647 h 38"/>
              <a:gd name="T10" fmla="*/ 2147483647 w 34"/>
              <a:gd name="T11" fmla="*/ 2147483647 h 38"/>
              <a:gd name="T12" fmla="*/ 0 w 34"/>
              <a:gd name="T13" fmla="*/ 2147483647 h 38"/>
              <a:gd name="T14" fmla="*/ 0 60000 65536"/>
              <a:gd name="T15" fmla="*/ 0 60000 65536"/>
              <a:gd name="T16" fmla="*/ 0 60000 65536"/>
              <a:gd name="T17" fmla="*/ 0 60000 65536"/>
              <a:gd name="T18" fmla="*/ 0 60000 65536"/>
              <a:gd name="T19" fmla="*/ 0 60000 65536"/>
              <a:gd name="T20" fmla="*/ 0 60000 65536"/>
              <a:gd name="T21" fmla="*/ 0 w 34"/>
              <a:gd name="T22" fmla="*/ 0 h 38"/>
              <a:gd name="T23" fmla="*/ 34 w 34"/>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8">
                <a:moveTo>
                  <a:pt x="0" y="19"/>
                </a:moveTo>
                <a:lnTo>
                  <a:pt x="25" y="0"/>
                </a:lnTo>
                <a:lnTo>
                  <a:pt x="34" y="11"/>
                </a:lnTo>
                <a:lnTo>
                  <a:pt x="27" y="8"/>
                </a:lnTo>
                <a:lnTo>
                  <a:pt x="19" y="38"/>
                </a:lnTo>
                <a:lnTo>
                  <a:pt x="13" y="35"/>
                </a:lnTo>
                <a:lnTo>
                  <a:pt x="0" y="19"/>
                </a:lnTo>
                <a:close/>
              </a:path>
            </a:pathLst>
          </a:custGeom>
          <a:solidFill>
            <a:srgbClr val="000000"/>
          </a:solidFill>
          <a:ln w="0">
            <a:solidFill>
              <a:srgbClr val="000000"/>
            </a:solidFill>
            <a:round/>
            <a:headEnd/>
            <a:tailEnd/>
          </a:ln>
        </p:spPr>
        <p:txBody>
          <a:bodyPr/>
          <a:lstStyle/>
          <a:p>
            <a:endParaRPr lang="en-US"/>
          </a:p>
        </p:txBody>
      </p:sp>
      <p:sp>
        <p:nvSpPr>
          <p:cNvPr id="178710" name="Freeform 1556"/>
          <p:cNvSpPr>
            <a:spLocks noChangeAspect="1"/>
          </p:cNvSpPr>
          <p:nvPr/>
        </p:nvSpPr>
        <p:spPr bwMode="auto">
          <a:xfrm>
            <a:off x="5910263" y="2360613"/>
            <a:ext cx="11112" cy="15875"/>
          </a:xfrm>
          <a:custGeom>
            <a:avLst/>
            <a:gdLst>
              <a:gd name="T0" fmla="*/ 0 w 34"/>
              <a:gd name="T1" fmla="*/ 2147483647 h 40"/>
              <a:gd name="T2" fmla="*/ 2147483647 w 34"/>
              <a:gd name="T3" fmla="*/ 0 h 40"/>
              <a:gd name="T4" fmla="*/ 2147483647 w 34"/>
              <a:gd name="T5" fmla="*/ 2147483647 h 40"/>
              <a:gd name="T6" fmla="*/ 2147483647 w 34"/>
              <a:gd name="T7" fmla="*/ 2147483647 h 40"/>
              <a:gd name="T8" fmla="*/ 2147483647 w 34"/>
              <a:gd name="T9" fmla="*/ 2147483647 h 40"/>
              <a:gd name="T10" fmla="*/ 2147483647 w 34"/>
              <a:gd name="T11" fmla="*/ 2147483647 h 40"/>
              <a:gd name="T12" fmla="*/ 0 w 34"/>
              <a:gd name="T13" fmla="*/ 2147483647 h 40"/>
              <a:gd name="T14" fmla="*/ 0 60000 65536"/>
              <a:gd name="T15" fmla="*/ 0 60000 65536"/>
              <a:gd name="T16" fmla="*/ 0 60000 65536"/>
              <a:gd name="T17" fmla="*/ 0 60000 65536"/>
              <a:gd name="T18" fmla="*/ 0 60000 65536"/>
              <a:gd name="T19" fmla="*/ 0 60000 65536"/>
              <a:gd name="T20" fmla="*/ 0 60000 65536"/>
              <a:gd name="T21" fmla="*/ 0 w 34"/>
              <a:gd name="T22" fmla="*/ 0 h 40"/>
              <a:gd name="T23" fmla="*/ 34 w 34"/>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40">
                <a:moveTo>
                  <a:pt x="0" y="30"/>
                </a:moveTo>
                <a:lnTo>
                  <a:pt x="8" y="0"/>
                </a:lnTo>
                <a:lnTo>
                  <a:pt x="32" y="9"/>
                </a:lnTo>
                <a:lnTo>
                  <a:pt x="34" y="9"/>
                </a:lnTo>
                <a:lnTo>
                  <a:pt x="30" y="40"/>
                </a:lnTo>
                <a:lnTo>
                  <a:pt x="32" y="40"/>
                </a:lnTo>
                <a:lnTo>
                  <a:pt x="0" y="30"/>
                </a:lnTo>
                <a:close/>
              </a:path>
            </a:pathLst>
          </a:custGeom>
          <a:solidFill>
            <a:srgbClr val="000000"/>
          </a:solidFill>
          <a:ln w="0">
            <a:solidFill>
              <a:srgbClr val="000000"/>
            </a:solidFill>
            <a:round/>
            <a:headEnd/>
            <a:tailEnd/>
          </a:ln>
        </p:spPr>
        <p:txBody>
          <a:bodyPr/>
          <a:lstStyle/>
          <a:p>
            <a:endParaRPr lang="en-US"/>
          </a:p>
        </p:txBody>
      </p:sp>
      <p:sp>
        <p:nvSpPr>
          <p:cNvPr id="178711" name="Freeform 1557"/>
          <p:cNvSpPr>
            <a:spLocks noChangeAspect="1"/>
          </p:cNvSpPr>
          <p:nvPr/>
        </p:nvSpPr>
        <p:spPr bwMode="auto">
          <a:xfrm>
            <a:off x="5921375" y="2363788"/>
            <a:ext cx="14288" cy="14287"/>
          </a:xfrm>
          <a:custGeom>
            <a:avLst/>
            <a:gdLst>
              <a:gd name="T0" fmla="*/ 0 w 46"/>
              <a:gd name="T1" fmla="*/ 2147483647 h 37"/>
              <a:gd name="T2" fmla="*/ 2147483647 w 46"/>
              <a:gd name="T3" fmla="*/ 0 h 37"/>
              <a:gd name="T4" fmla="*/ 2147483647 w 46"/>
              <a:gd name="T5" fmla="*/ 2147483647 h 37"/>
              <a:gd name="T6" fmla="*/ 2147483647 w 46"/>
              <a:gd name="T7" fmla="*/ 2147483647 h 37"/>
              <a:gd name="T8" fmla="*/ 2147483647 w 46"/>
              <a:gd name="T9" fmla="*/ 2147483647 h 37"/>
              <a:gd name="T10" fmla="*/ 2147483647 w 46"/>
              <a:gd name="T11" fmla="*/ 2147483647 h 37"/>
              <a:gd name="T12" fmla="*/ 0 w 46"/>
              <a:gd name="T13" fmla="*/ 2147483647 h 37"/>
              <a:gd name="T14" fmla="*/ 0 60000 65536"/>
              <a:gd name="T15" fmla="*/ 0 60000 65536"/>
              <a:gd name="T16" fmla="*/ 0 60000 65536"/>
              <a:gd name="T17" fmla="*/ 0 60000 65536"/>
              <a:gd name="T18" fmla="*/ 0 60000 65536"/>
              <a:gd name="T19" fmla="*/ 0 60000 65536"/>
              <a:gd name="T20" fmla="*/ 0 60000 65536"/>
              <a:gd name="T21" fmla="*/ 0 w 46"/>
              <a:gd name="T22" fmla="*/ 0 h 37"/>
              <a:gd name="T23" fmla="*/ 46 w 46"/>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7">
                <a:moveTo>
                  <a:pt x="0" y="31"/>
                </a:moveTo>
                <a:lnTo>
                  <a:pt x="4" y="0"/>
                </a:lnTo>
                <a:lnTo>
                  <a:pt x="46" y="6"/>
                </a:lnTo>
                <a:lnTo>
                  <a:pt x="44" y="6"/>
                </a:lnTo>
                <a:lnTo>
                  <a:pt x="42" y="37"/>
                </a:lnTo>
                <a:lnTo>
                  <a:pt x="40" y="37"/>
                </a:lnTo>
                <a:lnTo>
                  <a:pt x="0" y="31"/>
                </a:lnTo>
                <a:close/>
              </a:path>
            </a:pathLst>
          </a:custGeom>
          <a:solidFill>
            <a:srgbClr val="000000"/>
          </a:solidFill>
          <a:ln w="0">
            <a:solidFill>
              <a:srgbClr val="000000"/>
            </a:solidFill>
            <a:round/>
            <a:headEnd/>
            <a:tailEnd/>
          </a:ln>
        </p:spPr>
        <p:txBody>
          <a:bodyPr/>
          <a:lstStyle/>
          <a:p>
            <a:endParaRPr lang="en-US"/>
          </a:p>
        </p:txBody>
      </p:sp>
      <p:sp>
        <p:nvSpPr>
          <p:cNvPr id="178712" name="Freeform 1558"/>
          <p:cNvSpPr>
            <a:spLocks noChangeAspect="1"/>
          </p:cNvSpPr>
          <p:nvPr/>
        </p:nvSpPr>
        <p:spPr bwMode="auto">
          <a:xfrm>
            <a:off x="5932488" y="2368550"/>
            <a:ext cx="20637" cy="11113"/>
          </a:xfrm>
          <a:custGeom>
            <a:avLst/>
            <a:gdLst>
              <a:gd name="T0" fmla="*/ 0 w 50"/>
              <a:gd name="T1" fmla="*/ 2147483647 h 34"/>
              <a:gd name="T2" fmla="*/ 2147483647 w 50"/>
              <a:gd name="T3" fmla="*/ 0 h 34"/>
              <a:gd name="T4" fmla="*/ 2147483647 w 50"/>
              <a:gd name="T5" fmla="*/ 2147483647 h 34"/>
              <a:gd name="T6" fmla="*/ 2147483647 w 50"/>
              <a:gd name="T7" fmla="*/ 2147483647 h 34"/>
              <a:gd name="T8" fmla="*/ 2147483647 w 50"/>
              <a:gd name="T9" fmla="*/ 2147483647 h 34"/>
              <a:gd name="T10" fmla="*/ 2147483647 w 50"/>
              <a:gd name="T11" fmla="*/ 2147483647 h 34"/>
              <a:gd name="T12" fmla="*/ 0 w 50"/>
              <a:gd name="T13" fmla="*/ 2147483647 h 34"/>
              <a:gd name="T14" fmla="*/ 0 60000 65536"/>
              <a:gd name="T15" fmla="*/ 0 60000 65536"/>
              <a:gd name="T16" fmla="*/ 0 60000 65536"/>
              <a:gd name="T17" fmla="*/ 0 60000 65536"/>
              <a:gd name="T18" fmla="*/ 0 60000 65536"/>
              <a:gd name="T19" fmla="*/ 0 60000 65536"/>
              <a:gd name="T20" fmla="*/ 0 60000 65536"/>
              <a:gd name="T21" fmla="*/ 0 w 50"/>
              <a:gd name="T22" fmla="*/ 0 h 34"/>
              <a:gd name="T23" fmla="*/ 50 w 50"/>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34">
                <a:moveTo>
                  <a:pt x="0" y="31"/>
                </a:moveTo>
                <a:lnTo>
                  <a:pt x="2" y="0"/>
                </a:lnTo>
                <a:lnTo>
                  <a:pt x="50" y="3"/>
                </a:lnTo>
                <a:lnTo>
                  <a:pt x="49" y="3"/>
                </a:lnTo>
                <a:lnTo>
                  <a:pt x="49" y="34"/>
                </a:lnTo>
                <a:lnTo>
                  <a:pt x="48" y="34"/>
                </a:lnTo>
                <a:lnTo>
                  <a:pt x="0" y="31"/>
                </a:lnTo>
                <a:close/>
              </a:path>
            </a:pathLst>
          </a:custGeom>
          <a:solidFill>
            <a:srgbClr val="000000"/>
          </a:solidFill>
          <a:ln w="0">
            <a:solidFill>
              <a:srgbClr val="000000"/>
            </a:solidFill>
            <a:round/>
            <a:headEnd/>
            <a:tailEnd/>
          </a:ln>
        </p:spPr>
        <p:txBody>
          <a:bodyPr/>
          <a:lstStyle/>
          <a:p>
            <a:endParaRPr lang="en-US"/>
          </a:p>
        </p:txBody>
      </p:sp>
      <p:sp>
        <p:nvSpPr>
          <p:cNvPr id="178713" name="Freeform 1559"/>
          <p:cNvSpPr>
            <a:spLocks noChangeAspect="1"/>
          </p:cNvSpPr>
          <p:nvPr/>
        </p:nvSpPr>
        <p:spPr bwMode="auto">
          <a:xfrm>
            <a:off x="5953125" y="2368550"/>
            <a:ext cx="15875" cy="11113"/>
          </a:xfrm>
          <a:custGeom>
            <a:avLst/>
            <a:gdLst>
              <a:gd name="T0" fmla="*/ 0 w 49"/>
              <a:gd name="T1" fmla="*/ 2147483647 h 31"/>
              <a:gd name="T2" fmla="*/ 0 w 49"/>
              <a:gd name="T3" fmla="*/ 0 h 31"/>
              <a:gd name="T4" fmla="*/ 2147483647 w 49"/>
              <a:gd name="T5" fmla="*/ 0 h 31"/>
              <a:gd name="T6" fmla="*/ 2147483647 w 49"/>
              <a:gd name="T7" fmla="*/ 0 h 31"/>
              <a:gd name="T8" fmla="*/ 2147483647 w 49"/>
              <a:gd name="T9" fmla="*/ 2147483647 h 31"/>
              <a:gd name="T10" fmla="*/ 2147483647 w 49"/>
              <a:gd name="T11" fmla="*/ 2147483647 h 31"/>
              <a:gd name="T12" fmla="*/ 0 w 49"/>
              <a:gd name="T13" fmla="*/ 2147483647 h 31"/>
              <a:gd name="T14" fmla="*/ 0 60000 65536"/>
              <a:gd name="T15" fmla="*/ 0 60000 65536"/>
              <a:gd name="T16" fmla="*/ 0 60000 65536"/>
              <a:gd name="T17" fmla="*/ 0 60000 65536"/>
              <a:gd name="T18" fmla="*/ 0 60000 65536"/>
              <a:gd name="T19" fmla="*/ 0 60000 65536"/>
              <a:gd name="T20" fmla="*/ 0 60000 65536"/>
              <a:gd name="T21" fmla="*/ 0 w 49"/>
              <a:gd name="T22" fmla="*/ 0 h 31"/>
              <a:gd name="T23" fmla="*/ 49 w 49"/>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1">
                <a:moveTo>
                  <a:pt x="0" y="31"/>
                </a:moveTo>
                <a:lnTo>
                  <a:pt x="0" y="0"/>
                </a:lnTo>
                <a:lnTo>
                  <a:pt x="49" y="0"/>
                </a:lnTo>
                <a:lnTo>
                  <a:pt x="49" y="31"/>
                </a:lnTo>
                <a:lnTo>
                  <a:pt x="0" y="31"/>
                </a:lnTo>
                <a:close/>
              </a:path>
            </a:pathLst>
          </a:custGeom>
          <a:solidFill>
            <a:srgbClr val="000000"/>
          </a:solidFill>
          <a:ln w="0">
            <a:solidFill>
              <a:srgbClr val="000000"/>
            </a:solidFill>
            <a:round/>
            <a:headEnd/>
            <a:tailEnd/>
          </a:ln>
        </p:spPr>
        <p:txBody>
          <a:bodyPr/>
          <a:lstStyle/>
          <a:p>
            <a:endParaRPr lang="en-US"/>
          </a:p>
        </p:txBody>
      </p:sp>
      <p:sp>
        <p:nvSpPr>
          <p:cNvPr id="178714" name="Freeform 1560"/>
          <p:cNvSpPr>
            <a:spLocks noChangeAspect="1"/>
          </p:cNvSpPr>
          <p:nvPr/>
        </p:nvSpPr>
        <p:spPr bwMode="auto">
          <a:xfrm>
            <a:off x="5969000" y="2368550"/>
            <a:ext cx="14288" cy="11113"/>
          </a:xfrm>
          <a:custGeom>
            <a:avLst/>
            <a:gdLst>
              <a:gd name="T0" fmla="*/ 0 w 46"/>
              <a:gd name="T1" fmla="*/ 2147483647 h 32"/>
              <a:gd name="T2" fmla="*/ 0 w 46"/>
              <a:gd name="T3" fmla="*/ 2147483647 h 32"/>
              <a:gd name="T4" fmla="*/ 2147483647 w 46"/>
              <a:gd name="T5" fmla="*/ 0 h 32"/>
              <a:gd name="T6" fmla="*/ 2147483647 w 46"/>
              <a:gd name="T7" fmla="*/ 0 h 32"/>
              <a:gd name="T8" fmla="*/ 2147483647 w 46"/>
              <a:gd name="T9" fmla="*/ 2147483647 h 32"/>
              <a:gd name="T10" fmla="*/ 2147483647 w 46"/>
              <a:gd name="T11" fmla="*/ 2147483647 h 32"/>
              <a:gd name="T12" fmla="*/ 0 w 46"/>
              <a:gd name="T13" fmla="*/ 2147483647 h 32"/>
              <a:gd name="T14" fmla="*/ 0 60000 65536"/>
              <a:gd name="T15" fmla="*/ 0 60000 65536"/>
              <a:gd name="T16" fmla="*/ 0 60000 65536"/>
              <a:gd name="T17" fmla="*/ 0 60000 65536"/>
              <a:gd name="T18" fmla="*/ 0 60000 65536"/>
              <a:gd name="T19" fmla="*/ 0 60000 65536"/>
              <a:gd name="T20" fmla="*/ 0 60000 65536"/>
              <a:gd name="T21" fmla="*/ 0 w 46"/>
              <a:gd name="T22" fmla="*/ 0 h 32"/>
              <a:gd name="T23" fmla="*/ 46 w 4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2">
                <a:moveTo>
                  <a:pt x="0" y="32"/>
                </a:moveTo>
                <a:lnTo>
                  <a:pt x="0" y="1"/>
                </a:lnTo>
                <a:lnTo>
                  <a:pt x="46" y="0"/>
                </a:lnTo>
                <a:lnTo>
                  <a:pt x="46" y="31"/>
                </a:lnTo>
                <a:lnTo>
                  <a:pt x="0" y="32"/>
                </a:lnTo>
                <a:close/>
              </a:path>
            </a:pathLst>
          </a:custGeom>
          <a:solidFill>
            <a:srgbClr val="000000"/>
          </a:solidFill>
          <a:ln w="0">
            <a:solidFill>
              <a:srgbClr val="000000"/>
            </a:solidFill>
            <a:round/>
            <a:headEnd/>
            <a:tailEnd/>
          </a:ln>
        </p:spPr>
        <p:txBody>
          <a:bodyPr/>
          <a:lstStyle/>
          <a:p>
            <a:endParaRPr lang="en-US"/>
          </a:p>
        </p:txBody>
      </p:sp>
      <p:sp>
        <p:nvSpPr>
          <p:cNvPr id="178715" name="Freeform 1561"/>
          <p:cNvSpPr>
            <a:spLocks noChangeAspect="1"/>
          </p:cNvSpPr>
          <p:nvPr/>
        </p:nvSpPr>
        <p:spPr bwMode="auto">
          <a:xfrm>
            <a:off x="5983288" y="2368550"/>
            <a:ext cx="14287" cy="9525"/>
          </a:xfrm>
          <a:custGeom>
            <a:avLst/>
            <a:gdLst>
              <a:gd name="T0" fmla="*/ 0 w 38"/>
              <a:gd name="T1" fmla="*/ 2147483647 h 33"/>
              <a:gd name="T2" fmla="*/ 0 w 38"/>
              <a:gd name="T3" fmla="*/ 2147483647 h 33"/>
              <a:gd name="T4" fmla="*/ 2147483647 w 38"/>
              <a:gd name="T5" fmla="*/ 0 h 33"/>
              <a:gd name="T6" fmla="*/ 2147483647 w 38"/>
              <a:gd name="T7" fmla="*/ 0 h 33"/>
              <a:gd name="T8" fmla="*/ 2147483647 w 38"/>
              <a:gd name="T9" fmla="*/ 2147483647 h 33"/>
              <a:gd name="T10" fmla="*/ 2147483647 w 38"/>
              <a:gd name="T11" fmla="*/ 2147483647 h 33"/>
              <a:gd name="T12" fmla="*/ 0 w 38"/>
              <a:gd name="T13" fmla="*/ 2147483647 h 33"/>
              <a:gd name="T14" fmla="*/ 0 60000 65536"/>
              <a:gd name="T15" fmla="*/ 0 60000 65536"/>
              <a:gd name="T16" fmla="*/ 0 60000 65536"/>
              <a:gd name="T17" fmla="*/ 0 60000 65536"/>
              <a:gd name="T18" fmla="*/ 0 60000 65536"/>
              <a:gd name="T19" fmla="*/ 0 60000 65536"/>
              <a:gd name="T20" fmla="*/ 0 60000 65536"/>
              <a:gd name="T21" fmla="*/ 0 w 38"/>
              <a:gd name="T22" fmla="*/ 0 h 33"/>
              <a:gd name="T23" fmla="*/ 38 w 38"/>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33">
                <a:moveTo>
                  <a:pt x="0" y="33"/>
                </a:moveTo>
                <a:lnTo>
                  <a:pt x="0" y="2"/>
                </a:lnTo>
                <a:lnTo>
                  <a:pt x="38" y="0"/>
                </a:lnTo>
                <a:lnTo>
                  <a:pt x="38" y="31"/>
                </a:lnTo>
                <a:lnTo>
                  <a:pt x="0" y="33"/>
                </a:lnTo>
                <a:close/>
              </a:path>
            </a:pathLst>
          </a:custGeom>
          <a:solidFill>
            <a:srgbClr val="000000"/>
          </a:solidFill>
          <a:ln w="0">
            <a:solidFill>
              <a:srgbClr val="000000"/>
            </a:solidFill>
            <a:round/>
            <a:headEnd/>
            <a:tailEnd/>
          </a:ln>
        </p:spPr>
        <p:txBody>
          <a:bodyPr/>
          <a:lstStyle/>
          <a:p>
            <a:endParaRPr lang="en-US"/>
          </a:p>
        </p:txBody>
      </p:sp>
      <p:sp>
        <p:nvSpPr>
          <p:cNvPr id="178716" name="Freeform 1562"/>
          <p:cNvSpPr>
            <a:spLocks noChangeAspect="1"/>
          </p:cNvSpPr>
          <p:nvPr/>
        </p:nvSpPr>
        <p:spPr bwMode="auto">
          <a:xfrm>
            <a:off x="5997575" y="2368550"/>
            <a:ext cx="7938" cy="9525"/>
          </a:xfrm>
          <a:custGeom>
            <a:avLst/>
            <a:gdLst>
              <a:gd name="T0" fmla="*/ 0 w 23"/>
              <a:gd name="T1" fmla="*/ 2147483647 h 32"/>
              <a:gd name="T2" fmla="*/ 0 w 23"/>
              <a:gd name="T3" fmla="*/ 2147483647 h 32"/>
              <a:gd name="T4" fmla="*/ 2147483647 w 23"/>
              <a:gd name="T5" fmla="*/ 0 h 32"/>
              <a:gd name="T6" fmla="*/ 2147483647 w 23"/>
              <a:gd name="T7" fmla="*/ 2147483647 h 32"/>
              <a:gd name="T8" fmla="*/ 0 w 23"/>
              <a:gd name="T9" fmla="*/ 2147483647 h 32"/>
              <a:gd name="T10" fmla="*/ 0 60000 65536"/>
              <a:gd name="T11" fmla="*/ 0 60000 65536"/>
              <a:gd name="T12" fmla="*/ 0 60000 65536"/>
              <a:gd name="T13" fmla="*/ 0 60000 65536"/>
              <a:gd name="T14" fmla="*/ 0 60000 65536"/>
              <a:gd name="T15" fmla="*/ 0 w 23"/>
              <a:gd name="T16" fmla="*/ 0 h 32"/>
              <a:gd name="T17" fmla="*/ 23 w 23"/>
              <a:gd name="T18" fmla="*/ 32 h 32"/>
            </a:gdLst>
            <a:ahLst/>
            <a:cxnLst>
              <a:cxn ang="T10">
                <a:pos x="T0" y="T1"/>
              </a:cxn>
              <a:cxn ang="T11">
                <a:pos x="T2" y="T3"/>
              </a:cxn>
              <a:cxn ang="T12">
                <a:pos x="T4" y="T5"/>
              </a:cxn>
              <a:cxn ang="T13">
                <a:pos x="T6" y="T7"/>
              </a:cxn>
              <a:cxn ang="T14">
                <a:pos x="T8" y="T9"/>
              </a:cxn>
            </a:cxnLst>
            <a:rect l="T15" t="T16" r="T17" b="T18"/>
            <a:pathLst>
              <a:path w="23" h="32">
                <a:moveTo>
                  <a:pt x="0" y="32"/>
                </a:moveTo>
                <a:lnTo>
                  <a:pt x="0" y="1"/>
                </a:lnTo>
                <a:lnTo>
                  <a:pt x="23" y="0"/>
                </a:lnTo>
                <a:lnTo>
                  <a:pt x="23" y="31"/>
                </a:lnTo>
                <a:lnTo>
                  <a:pt x="0" y="32"/>
                </a:lnTo>
                <a:close/>
              </a:path>
            </a:pathLst>
          </a:custGeom>
          <a:solidFill>
            <a:srgbClr val="000000"/>
          </a:solidFill>
          <a:ln w="0">
            <a:solidFill>
              <a:srgbClr val="000000"/>
            </a:solidFill>
            <a:round/>
            <a:headEnd/>
            <a:tailEnd/>
          </a:ln>
        </p:spPr>
        <p:txBody>
          <a:bodyPr/>
          <a:lstStyle/>
          <a:p>
            <a:endParaRPr lang="en-US"/>
          </a:p>
        </p:txBody>
      </p:sp>
      <p:sp>
        <p:nvSpPr>
          <p:cNvPr id="178717" name="Freeform 1563"/>
          <p:cNvSpPr>
            <a:spLocks noChangeAspect="1"/>
          </p:cNvSpPr>
          <p:nvPr/>
        </p:nvSpPr>
        <p:spPr bwMode="auto">
          <a:xfrm>
            <a:off x="5999163" y="2368550"/>
            <a:ext cx="6350" cy="9525"/>
          </a:xfrm>
          <a:custGeom>
            <a:avLst/>
            <a:gdLst>
              <a:gd name="T0" fmla="*/ 2147483647 w 17"/>
              <a:gd name="T1" fmla="*/ 2147483647 h 31"/>
              <a:gd name="T2" fmla="*/ 2147483647 w 17"/>
              <a:gd name="T3" fmla="*/ 2147483647 h 31"/>
              <a:gd name="T4" fmla="*/ 2147483647 w 17"/>
              <a:gd name="T5" fmla="*/ 2147483647 h 31"/>
              <a:gd name="T6" fmla="*/ 2147483647 w 17"/>
              <a:gd name="T7" fmla="*/ 2147483647 h 31"/>
              <a:gd name="T8" fmla="*/ 2147483647 w 17"/>
              <a:gd name="T9" fmla="*/ 2147483647 h 31"/>
              <a:gd name="T10" fmla="*/ 2147483647 w 17"/>
              <a:gd name="T11" fmla="*/ 2147483647 h 31"/>
              <a:gd name="T12" fmla="*/ 2147483647 w 17"/>
              <a:gd name="T13" fmla="*/ 2147483647 h 31"/>
              <a:gd name="T14" fmla="*/ 2147483647 w 17"/>
              <a:gd name="T15" fmla="*/ 2147483647 h 31"/>
              <a:gd name="T16" fmla="*/ 2147483647 w 17"/>
              <a:gd name="T17" fmla="*/ 2147483647 h 31"/>
              <a:gd name="T18" fmla="*/ 2147483647 w 17"/>
              <a:gd name="T19" fmla="*/ 2147483647 h 31"/>
              <a:gd name="T20" fmla="*/ 0 w 17"/>
              <a:gd name="T21" fmla="*/ 2147483647 h 31"/>
              <a:gd name="T22" fmla="*/ 0 w 17"/>
              <a:gd name="T23" fmla="*/ 2147483647 h 31"/>
              <a:gd name="T24" fmla="*/ 0 w 17"/>
              <a:gd name="T25" fmla="*/ 2147483647 h 31"/>
              <a:gd name="T26" fmla="*/ 2147483647 w 17"/>
              <a:gd name="T27" fmla="*/ 2147483647 h 31"/>
              <a:gd name="T28" fmla="*/ 2147483647 w 17"/>
              <a:gd name="T29" fmla="*/ 2147483647 h 31"/>
              <a:gd name="T30" fmla="*/ 2147483647 w 17"/>
              <a:gd name="T31" fmla="*/ 2147483647 h 31"/>
              <a:gd name="T32" fmla="*/ 2147483647 w 17"/>
              <a:gd name="T33" fmla="*/ 2147483647 h 31"/>
              <a:gd name="T34" fmla="*/ 2147483647 w 17"/>
              <a:gd name="T35" fmla="*/ 2147483647 h 31"/>
              <a:gd name="T36" fmla="*/ 2147483647 w 17"/>
              <a:gd name="T37" fmla="*/ 2147483647 h 31"/>
              <a:gd name="T38" fmla="*/ 2147483647 w 17"/>
              <a:gd name="T39" fmla="*/ 0 h 31"/>
              <a:gd name="T40" fmla="*/ 2147483647 w 17"/>
              <a:gd name="T41" fmla="*/ 0 h 31"/>
              <a:gd name="T42" fmla="*/ 2147483647 w 17"/>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31"/>
              <a:gd name="T68" fmla="*/ 17 w 17"/>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31">
                <a:moveTo>
                  <a:pt x="17" y="31"/>
                </a:moveTo>
                <a:lnTo>
                  <a:pt x="17" y="31"/>
                </a:lnTo>
                <a:lnTo>
                  <a:pt x="15" y="31"/>
                </a:lnTo>
                <a:lnTo>
                  <a:pt x="13" y="31"/>
                </a:lnTo>
                <a:lnTo>
                  <a:pt x="10" y="30"/>
                </a:lnTo>
                <a:lnTo>
                  <a:pt x="8" y="29"/>
                </a:lnTo>
                <a:lnTo>
                  <a:pt x="6" y="27"/>
                </a:lnTo>
                <a:lnTo>
                  <a:pt x="4" y="25"/>
                </a:lnTo>
                <a:lnTo>
                  <a:pt x="2" y="23"/>
                </a:lnTo>
                <a:lnTo>
                  <a:pt x="1" y="21"/>
                </a:lnTo>
                <a:lnTo>
                  <a:pt x="0" y="18"/>
                </a:lnTo>
                <a:lnTo>
                  <a:pt x="0" y="16"/>
                </a:lnTo>
                <a:lnTo>
                  <a:pt x="0" y="13"/>
                </a:lnTo>
                <a:lnTo>
                  <a:pt x="1" y="10"/>
                </a:lnTo>
                <a:lnTo>
                  <a:pt x="2" y="8"/>
                </a:lnTo>
                <a:lnTo>
                  <a:pt x="4" y="6"/>
                </a:lnTo>
                <a:lnTo>
                  <a:pt x="6" y="4"/>
                </a:lnTo>
                <a:lnTo>
                  <a:pt x="8" y="2"/>
                </a:lnTo>
                <a:lnTo>
                  <a:pt x="10" y="1"/>
                </a:lnTo>
                <a:lnTo>
                  <a:pt x="13" y="0"/>
                </a:lnTo>
                <a:lnTo>
                  <a:pt x="17" y="31"/>
                </a:lnTo>
                <a:close/>
              </a:path>
            </a:pathLst>
          </a:custGeom>
          <a:solidFill>
            <a:srgbClr val="000000"/>
          </a:solidFill>
          <a:ln w="0">
            <a:solidFill>
              <a:srgbClr val="000000"/>
            </a:solidFill>
            <a:round/>
            <a:headEnd/>
            <a:tailEnd/>
          </a:ln>
        </p:spPr>
        <p:txBody>
          <a:bodyPr/>
          <a:lstStyle/>
          <a:p>
            <a:endParaRPr lang="en-US"/>
          </a:p>
        </p:txBody>
      </p:sp>
      <p:sp>
        <p:nvSpPr>
          <p:cNvPr id="178718" name="Freeform 1564"/>
          <p:cNvSpPr>
            <a:spLocks noChangeAspect="1"/>
          </p:cNvSpPr>
          <p:nvPr/>
        </p:nvSpPr>
        <p:spPr bwMode="auto">
          <a:xfrm>
            <a:off x="5995988" y="2335213"/>
            <a:ext cx="1587" cy="11112"/>
          </a:xfrm>
          <a:custGeom>
            <a:avLst/>
            <a:gdLst>
              <a:gd name="T0" fmla="*/ 0 w 2"/>
              <a:gd name="T1" fmla="*/ 2147483647 h 31"/>
              <a:gd name="T2" fmla="*/ 2147483647 w 2"/>
              <a:gd name="T3" fmla="*/ 0 h 31"/>
              <a:gd name="T4" fmla="*/ 0 w 2"/>
              <a:gd name="T5" fmla="*/ 2147483647 h 31"/>
              <a:gd name="T6" fmla="*/ 0 60000 65536"/>
              <a:gd name="T7" fmla="*/ 0 60000 65536"/>
              <a:gd name="T8" fmla="*/ 0 60000 65536"/>
              <a:gd name="T9" fmla="*/ 0 w 2"/>
              <a:gd name="T10" fmla="*/ 0 h 31"/>
              <a:gd name="T11" fmla="*/ 2 w 2"/>
              <a:gd name="T12" fmla="*/ 31 h 31"/>
            </a:gdLst>
            <a:ahLst/>
            <a:cxnLst>
              <a:cxn ang="T6">
                <a:pos x="T0" y="T1"/>
              </a:cxn>
              <a:cxn ang="T7">
                <a:pos x="T2" y="T3"/>
              </a:cxn>
              <a:cxn ang="T8">
                <a:pos x="T4" y="T5"/>
              </a:cxn>
            </a:cxnLst>
            <a:rect l="T9" t="T10" r="T11" b="T12"/>
            <a:pathLst>
              <a:path w="2" h="31">
                <a:moveTo>
                  <a:pt x="0" y="31"/>
                </a:moveTo>
                <a:lnTo>
                  <a:pt x="2" y="0"/>
                </a:lnTo>
                <a:lnTo>
                  <a:pt x="0" y="31"/>
                </a:lnTo>
                <a:close/>
              </a:path>
            </a:pathLst>
          </a:custGeom>
          <a:solidFill>
            <a:srgbClr val="000000"/>
          </a:solidFill>
          <a:ln w="0">
            <a:solidFill>
              <a:srgbClr val="000000"/>
            </a:solidFill>
            <a:round/>
            <a:headEnd/>
            <a:tailEnd/>
          </a:ln>
        </p:spPr>
        <p:txBody>
          <a:bodyPr/>
          <a:lstStyle/>
          <a:p>
            <a:endParaRPr lang="en-US"/>
          </a:p>
        </p:txBody>
      </p:sp>
      <p:sp>
        <p:nvSpPr>
          <p:cNvPr id="178719" name="Freeform 1565"/>
          <p:cNvSpPr>
            <a:spLocks noChangeAspect="1"/>
          </p:cNvSpPr>
          <p:nvPr/>
        </p:nvSpPr>
        <p:spPr bwMode="auto">
          <a:xfrm>
            <a:off x="6003925" y="2362200"/>
            <a:ext cx="20638" cy="15875"/>
          </a:xfrm>
          <a:custGeom>
            <a:avLst/>
            <a:gdLst>
              <a:gd name="T0" fmla="*/ 2147483647 w 55"/>
              <a:gd name="T1" fmla="*/ 2147483647 h 39"/>
              <a:gd name="T2" fmla="*/ 0 w 55"/>
              <a:gd name="T3" fmla="*/ 2147483647 h 39"/>
              <a:gd name="T4" fmla="*/ 2147483647 w 55"/>
              <a:gd name="T5" fmla="*/ 0 h 39"/>
              <a:gd name="T6" fmla="*/ 2147483647 w 55"/>
              <a:gd name="T7" fmla="*/ 2147483647 h 39"/>
              <a:gd name="T8" fmla="*/ 2147483647 w 55"/>
              <a:gd name="T9" fmla="*/ 2147483647 h 39"/>
              <a:gd name="T10" fmla="*/ 2147483647 w 55"/>
              <a:gd name="T11" fmla="*/ 2147483647 h 39"/>
              <a:gd name="T12" fmla="*/ 2147483647 w 55"/>
              <a:gd name="T13" fmla="*/ 2147483647 h 39"/>
              <a:gd name="T14" fmla="*/ 0 60000 65536"/>
              <a:gd name="T15" fmla="*/ 0 60000 65536"/>
              <a:gd name="T16" fmla="*/ 0 60000 65536"/>
              <a:gd name="T17" fmla="*/ 0 60000 65536"/>
              <a:gd name="T18" fmla="*/ 0 60000 65536"/>
              <a:gd name="T19" fmla="*/ 0 60000 65536"/>
              <a:gd name="T20" fmla="*/ 0 60000 65536"/>
              <a:gd name="T21" fmla="*/ 0 w 55"/>
              <a:gd name="T22" fmla="*/ 0 h 39"/>
              <a:gd name="T23" fmla="*/ 55 w 55"/>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39">
                <a:moveTo>
                  <a:pt x="4" y="39"/>
                </a:moveTo>
                <a:lnTo>
                  <a:pt x="0" y="8"/>
                </a:lnTo>
                <a:lnTo>
                  <a:pt x="47" y="0"/>
                </a:lnTo>
                <a:lnTo>
                  <a:pt x="45" y="1"/>
                </a:lnTo>
                <a:lnTo>
                  <a:pt x="55" y="30"/>
                </a:lnTo>
                <a:lnTo>
                  <a:pt x="53" y="31"/>
                </a:lnTo>
                <a:lnTo>
                  <a:pt x="4" y="39"/>
                </a:lnTo>
                <a:close/>
              </a:path>
            </a:pathLst>
          </a:custGeom>
          <a:solidFill>
            <a:srgbClr val="000000"/>
          </a:solidFill>
          <a:ln w="0">
            <a:solidFill>
              <a:srgbClr val="000000"/>
            </a:solidFill>
            <a:round/>
            <a:headEnd/>
            <a:tailEnd/>
          </a:ln>
        </p:spPr>
        <p:txBody>
          <a:bodyPr/>
          <a:lstStyle/>
          <a:p>
            <a:endParaRPr lang="en-US"/>
          </a:p>
        </p:txBody>
      </p:sp>
      <p:sp>
        <p:nvSpPr>
          <p:cNvPr id="178720" name="Freeform 1566"/>
          <p:cNvSpPr>
            <a:spLocks noChangeAspect="1"/>
          </p:cNvSpPr>
          <p:nvPr/>
        </p:nvSpPr>
        <p:spPr bwMode="auto">
          <a:xfrm>
            <a:off x="6021388" y="2360613"/>
            <a:ext cx="12700" cy="12700"/>
          </a:xfrm>
          <a:custGeom>
            <a:avLst/>
            <a:gdLst>
              <a:gd name="T0" fmla="*/ 2147483647 w 46"/>
              <a:gd name="T1" fmla="*/ 2147483647 h 40"/>
              <a:gd name="T2" fmla="*/ 0 w 46"/>
              <a:gd name="T3" fmla="*/ 2147483647 h 40"/>
              <a:gd name="T4" fmla="*/ 2147483647 w 46"/>
              <a:gd name="T5" fmla="*/ 0 h 40"/>
              <a:gd name="T6" fmla="*/ 2147483647 w 46"/>
              <a:gd name="T7" fmla="*/ 2147483647 h 40"/>
              <a:gd name="T8" fmla="*/ 2147483647 w 46"/>
              <a:gd name="T9" fmla="*/ 2147483647 h 40"/>
              <a:gd name="T10" fmla="*/ 2147483647 w 46"/>
              <a:gd name="T11" fmla="*/ 2147483647 h 40"/>
              <a:gd name="T12" fmla="*/ 2147483647 w 46"/>
              <a:gd name="T13" fmla="*/ 2147483647 h 40"/>
              <a:gd name="T14" fmla="*/ 0 60000 65536"/>
              <a:gd name="T15" fmla="*/ 0 60000 65536"/>
              <a:gd name="T16" fmla="*/ 0 60000 65536"/>
              <a:gd name="T17" fmla="*/ 0 60000 65536"/>
              <a:gd name="T18" fmla="*/ 0 60000 65536"/>
              <a:gd name="T19" fmla="*/ 0 60000 65536"/>
              <a:gd name="T20" fmla="*/ 0 60000 65536"/>
              <a:gd name="T21" fmla="*/ 0 w 46"/>
              <a:gd name="T22" fmla="*/ 0 h 40"/>
              <a:gd name="T23" fmla="*/ 46 w 46"/>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40">
                <a:moveTo>
                  <a:pt x="10" y="40"/>
                </a:moveTo>
                <a:lnTo>
                  <a:pt x="0" y="11"/>
                </a:lnTo>
                <a:lnTo>
                  <a:pt x="28" y="0"/>
                </a:lnTo>
                <a:lnTo>
                  <a:pt x="27" y="1"/>
                </a:lnTo>
                <a:lnTo>
                  <a:pt x="46" y="26"/>
                </a:lnTo>
                <a:lnTo>
                  <a:pt x="45" y="27"/>
                </a:lnTo>
                <a:lnTo>
                  <a:pt x="10" y="40"/>
                </a:lnTo>
                <a:close/>
              </a:path>
            </a:pathLst>
          </a:custGeom>
          <a:solidFill>
            <a:srgbClr val="000000"/>
          </a:solidFill>
          <a:ln w="0">
            <a:solidFill>
              <a:srgbClr val="000000"/>
            </a:solidFill>
            <a:round/>
            <a:headEnd/>
            <a:tailEnd/>
          </a:ln>
        </p:spPr>
        <p:txBody>
          <a:bodyPr/>
          <a:lstStyle/>
          <a:p>
            <a:endParaRPr lang="en-US"/>
          </a:p>
        </p:txBody>
      </p:sp>
      <p:sp>
        <p:nvSpPr>
          <p:cNvPr id="178721" name="Freeform 1567"/>
          <p:cNvSpPr>
            <a:spLocks noChangeAspect="1"/>
          </p:cNvSpPr>
          <p:nvPr/>
        </p:nvSpPr>
        <p:spPr bwMode="auto">
          <a:xfrm>
            <a:off x="6029325" y="2359025"/>
            <a:ext cx="12700" cy="11113"/>
          </a:xfrm>
          <a:custGeom>
            <a:avLst/>
            <a:gdLst>
              <a:gd name="T0" fmla="*/ 2147483647 w 42"/>
              <a:gd name="T1" fmla="*/ 2147483647 h 33"/>
              <a:gd name="T2" fmla="*/ 0 w 42"/>
              <a:gd name="T3" fmla="*/ 2147483647 h 33"/>
              <a:gd name="T4" fmla="*/ 2147483647 w 42"/>
              <a:gd name="T5" fmla="*/ 0 h 33"/>
              <a:gd name="T6" fmla="*/ 2147483647 w 42"/>
              <a:gd name="T7" fmla="*/ 2147483647 h 33"/>
              <a:gd name="T8" fmla="*/ 2147483647 w 42"/>
              <a:gd name="T9" fmla="*/ 2147483647 h 33"/>
              <a:gd name="T10" fmla="*/ 2147483647 w 42"/>
              <a:gd name="T11" fmla="*/ 2147483647 h 33"/>
              <a:gd name="T12" fmla="*/ 2147483647 w 42"/>
              <a:gd name="T13" fmla="*/ 2147483647 h 33"/>
              <a:gd name="T14" fmla="*/ 0 60000 65536"/>
              <a:gd name="T15" fmla="*/ 0 60000 65536"/>
              <a:gd name="T16" fmla="*/ 0 60000 65536"/>
              <a:gd name="T17" fmla="*/ 0 60000 65536"/>
              <a:gd name="T18" fmla="*/ 0 60000 65536"/>
              <a:gd name="T19" fmla="*/ 0 60000 65536"/>
              <a:gd name="T20" fmla="*/ 0 60000 65536"/>
              <a:gd name="T21" fmla="*/ 0 w 42"/>
              <a:gd name="T22" fmla="*/ 0 h 33"/>
              <a:gd name="T23" fmla="*/ 42 w 42"/>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33">
                <a:moveTo>
                  <a:pt x="19" y="33"/>
                </a:moveTo>
                <a:lnTo>
                  <a:pt x="0" y="8"/>
                </a:lnTo>
                <a:lnTo>
                  <a:pt x="11" y="0"/>
                </a:lnTo>
                <a:lnTo>
                  <a:pt x="10" y="6"/>
                </a:lnTo>
                <a:lnTo>
                  <a:pt x="42" y="10"/>
                </a:lnTo>
                <a:lnTo>
                  <a:pt x="41" y="17"/>
                </a:lnTo>
                <a:lnTo>
                  <a:pt x="19" y="33"/>
                </a:lnTo>
                <a:close/>
              </a:path>
            </a:pathLst>
          </a:custGeom>
          <a:solidFill>
            <a:srgbClr val="000000"/>
          </a:solidFill>
          <a:ln w="0">
            <a:solidFill>
              <a:srgbClr val="000000"/>
            </a:solidFill>
            <a:round/>
            <a:headEnd/>
            <a:tailEnd/>
          </a:ln>
        </p:spPr>
        <p:txBody>
          <a:bodyPr/>
          <a:lstStyle/>
          <a:p>
            <a:endParaRPr lang="en-US"/>
          </a:p>
        </p:txBody>
      </p:sp>
      <p:sp>
        <p:nvSpPr>
          <p:cNvPr id="178722" name="Freeform 1568"/>
          <p:cNvSpPr>
            <a:spLocks noChangeAspect="1"/>
          </p:cNvSpPr>
          <p:nvPr/>
        </p:nvSpPr>
        <p:spPr bwMode="auto">
          <a:xfrm>
            <a:off x="6032500" y="2352675"/>
            <a:ext cx="12700" cy="7938"/>
          </a:xfrm>
          <a:custGeom>
            <a:avLst/>
            <a:gdLst>
              <a:gd name="T0" fmla="*/ 2147483647 w 35"/>
              <a:gd name="T1" fmla="*/ 2147483647 h 26"/>
              <a:gd name="T2" fmla="*/ 0 w 35"/>
              <a:gd name="T3" fmla="*/ 2147483647 h 26"/>
              <a:gd name="T4" fmla="*/ 2147483647 w 35"/>
              <a:gd name="T5" fmla="*/ 2147483647 h 26"/>
              <a:gd name="T6" fmla="*/ 2147483647 w 35"/>
              <a:gd name="T7" fmla="*/ 2147483647 h 26"/>
              <a:gd name="T8" fmla="*/ 2147483647 w 35"/>
              <a:gd name="T9" fmla="*/ 0 h 26"/>
              <a:gd name="T10" fmla="*/ 2147483647 w 35"/>
              <a:gd name="T11" fmla="*/ 2147483647 h 26"/>
              <a:gd name="T12" fmla="*/ 2147483647 w 35"/>
              <a:gd name="T13" fmla="*/ 2147483647 h 26"/>
              <a:gd name="T14" fmla="*/ 0 60000 65536"/>
              <a:gd name="T15" fmla="*/ 0 60000 65536"/>
              <a:gd name="T16" fmla="*/ 0 60000 65536"/>
              <a:gd name="T17" fmla="*/ 0 60000 65536"/>
              <a:gd name="T18" fmla="*/ 0 60000 65536"/>
              <a:gd name="T19" fmla="*/ 0 60000 65536"/>
              <a:gd name="T20" fmla="*/ 0 60000 65536"/>
              <a:gd name="T21" fmla="*/ 0 w 35"/>
              <a:gd name="T22" fmla="*/ 0 h 26"/>
              <a:gd name="T23" fmla="*/ 35 w 35"/>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26">
                <a:moveTo>
                  <a:pt x="32" y="26"/>
                </a:moveTo>
                <a:lnTo>
                  <a:pt x="0" y="22"/>
                </a:lnTo>
                <a:lnTo>
                  <a:pt x="1" y="16"/>
                </a:lnTo>
                <a:lnTo>
                  <a:pt x="7" y="21"/>
                </a:lnTo>
                <a:lnTo>
                  <a:pt x="29" y="0"/>
                </a:lnTo>
                <a:lnTo>
                  <a:pt x="35" y="6"/>
                </a:lnTo>
                <a:lnTo>
                  <a:pt x="32" y="26"/>
                </a:lnTo>
                <a:close/>
              </a:path>
            </a:pathLst>
          </a:custGeom>
          <a:solidFill>
            <a:srgbClr val="000000"/>
          </a:solidFill>
          <a:ln w="0">
            <a:solidFill>
              <a:srgbClr val="000000"/>
            </a:solidFill>
            <a:round/>
            <a:headEnd/>
            <a:tailEnd/>
          </a:ln>
        </p:spPr>
        <p:txBody>
          <a:bodyPr/>
          <a:lstStyle/>
          <a:p>
            <a:endParaRPr lang="en-US"/>
          </a:p>
        </p:txBody>
      </p:sp>
      <p:sp>
        <p:nvSpPr>
          <p:cNvPr id="178723" name="Freeform 1569"/>
          <p:cNvSpPr>
            <a:spLocks noChangeAspect="1"/>
          </p:cNvSpPr>
          <p:nvPr/>
        </p:nvSpPr>
        <p:spPr bwMode="auto">
          <a:xfrm>
            <a:off x="6032500" y="2346325"/>
            <a:ext cx="9525" cy="12700"/>
          </a:xfrm>
          <a:custGeom>
            <a:avLst/>
            <a:gdLst>
              <a:gd name="T0" fmla="*/ 2147483647 w 32"/>
              <a:gd name="T1" fmla="*/ 2147483647 h 38"/>
              <a:gd name="T2" fmla="*/ 2147483647 w 32"/>
              <a:gd name="T3" fmla="*/ 2147483647 h 38"/>
              <a:gd name="T4" fmla="*/ 0 w 32"/>
              <a:gd name="T5" fmla="*/ 2147483647 h 38"/>
              <a:gd name="T6" fmla="*/ 2147483647 w 32"/>
              <a:gd name="T7" fmla="*/ 2147483647 h 38"/>
              <a:gd name="T8" fmla="*/ 2147483647 w 32"/>
              <a:gd name="T9" fmla="*/ 0 h 38"/>
              <a:gd name="T10" fmla="*/ 2147483647 w 32"/>
              <a:gd name="T11" fmla="*/ 2147483647 h 38"/>
              <a:gd name="T12" fmla="*/ 2147483647 w 32"/>
              <a:gd name="T13" fmla="*/ 2147483647 h 38"/>
              <a:gd name="T14" fmla="*/ 0 60000 65536"/>
              <a:gd name="T15" fmla="*/ 0 60000 65536"/>
              <a:gd name="T16" fmla="*/ 0 60000 65536"/>
              <a:gd name="T17" fmla="*/ 0 60000 65536"/>
              <a:gd name="T18" fmla="*/ 0 60000 65536"/>
              <a:gd name="T19" fmla="*/ 0 60000 65536"/>
              <a:gd name="T20" fmla="*/ 0 60000 65536"/>
              <a:gd name="T21" fmla="*/ 0 w 32"/>
              <a:gd name="T22" fmla="*/ 0 h 38"/>
              <a:gd name="T23" fmla="*/ 32 w 32"/>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8">
                <a:moveTo>
                  <a:pt x="32" y="17"/>
                </a:moveTo>
                <a:lnTo>
                  <a:pt x="10" y="38"/>
                </a:lnTo>
                <a:lnTo>
                  <a:pt x="0" y="28"/>
                </a:lnTo>
                <a:lnTo>
                  <a:pt x="2" y="29"/>
                </a:lnTo>
                <a:lnTo>
                  <a:pt x="15" y="0"/>
                </a:lnTo>
                <a:lnTo>
                  <a:pt x="17" y="1"/>
                </a:lnTo>
                <a:lnTo>
                  <a:pt x="32" y="17"/>
                </a:lnTo>
                <a:close/>
              </a:path>
            </a:pathLst>
          </a:custGeom>
          <a:solidFill>
            <a:srgbClr val="000000"/>
          </a:solidFill>
          <a:ln w="0">
            <a:solidFill>
              <a:srgbClr val="000000"/>
            </a:solidFill>
            <a:round/>
            <a:headEnd/>
            <a:tailEnd/>
          </a:ln>
        </p:spPr>
        <p:txBody>
          <a:bodyPr/>
          <a:lstStyle/>
          <a:p>
            <a:endParaRPr lang="en-US"/>
          </a:p>
        </p:txBody>
      </p:sp>
      <p:sp>
        <p:nvSpPr>
          <p:cNvPr id="178724" name="Freeform 1570"/>
          <p:cNvSpPr>
            <a:spLocks noChangeAspect="1"/>
          </p:cNvSpPr>
          <p:nvPr/>
        </p:nvSpPr>
        <p:spPr bwMode="auto">
          <a:xfrm>
            <a:off x="6024563" y="2343150"/>
            <a:ext cx="12700" cy="14288"/>
          </a:xfrm>
          <a:custGeom>
            <a:avLst/>
            <a:gdLst>
              <a:gd name="T0" fmla="*/ 2147483647 w 38"/>
              <a:gd name="T1" fmla="*/ 2147483647 h 42"/>
              <a:gd name="T2" fmla="*/ 2147483647 w 38"/>
              <a:gd name="T3" fmla="*/ 2147483647 h 42"/>
              <a:gd name="T4" fmla="*/ 0 w 38"/>
              <a:gd name="T5" fmla="*/ 2147483647 h 42"/>
              <a:gd name="T6" fmla="*/ 2147483647 w 38"/>
              <a:gd name="T7" fmla="*/ 2147483647 h 42"/>
              <a:gd name="T8" fmla="*/ 2147483647 w 38"/>
              <a:gd name="T9" fmla="*/ 0 h 42"/>
              <a:gd name="T10" fmla="*/ 2147483647 w 38"/>
              <a:gd name="T11" fmla="*/ 0 h 42"/>
              <a:gd name="T12" fmla="*/ 2147483647 w 38"/>
              <a:gd name="T13" fmla="*/ 2147483647 h 42"/>
              <a:gd name="T14" fmla="*/ 0 60000 65536"/>
              <a:gd name="T15" fmla="*/ 0 60000 65536"/>
              <a:gd name="T16" fmla="*/ 0 60000 65536"/>
              <a:gd name="T17" fmla="*/ 0 60000 65536"/>
              <a:gd name="T18" fmla="*/ 0 60000 65536"/>
              <a:gd name="T19" fmla="*/ 0 60000 65536"/>
              <a:gd name="T20" fmla="*/ 0 60000 65536"/>
              <a:gd name="T21" fmla="*/ 0 w 38"/>
              <a:gd name="T22" fmla="*/ 0 h 42"/>
              <a:gd name="T23" fmla="*/ 38 w 38"/>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42">
                <a:moveTo>
                  <a:pt x="38" y="13"/>
                </a:moveTo>
                <a:lnTo>
                  <a:pt x="25" y="42"/>
                </a:lnTo>
                <a:lnTo>
                  <a:pt x="0" y="32"/>
                </a:lnTo>
                <a:lnTo>
                  <a:pt x="2" y="32"/>
                </a:lnTo>
                <a:lnTo>
                  <a:pt x="9" y="0"/>
                </a:lnTo>
                <a:lnTo>
                  <a:pt x="11" y="0"/>
                </a:lnTo>
                <a:lnTo>
                  <a:pt x="38" y="13"/>
                </a:lnTo>
                <a:close/>
              </a:path>
            </a:pathLst>
          </a:custGeom>
          <a:solidFill>
            <a:srgbClr val="000000"/>
          </a:solidFill>
          <a:ln w="0">
            <a:solidFill>
              <a:srgbClr val="000000"/>
            </a:solidFill>
            <a:round/>
            <a:headEnd/>
            <a:tailEnd/>
          </a:ln>
        </p:spPr>
        <p:txBody>
          <a:bodyPr/>
          <a:lstStyle/>
          <a:p>
            <a:endParaRPr lang="en-US"/>
          </a:p>
        </p:txBody>
      </p:sp>
      <p:sp>
        <p:nvSpPr>
          <p:cNvPr id="178725" name="Freeform 1571"/>
          <p:cNvSpPr>
            <a:spLocks noChangeAspect="1"/>
          </p:cNvSpPr>
          <p:nvPr/>
        </p:nvSpPr>
        <p:spPr bwMode="auto">
          <a:xfrm>
            <a:off x="6008688" y="2336800"/>
            <a:ext cx="17462" cy="15875"/>
          </a:xfrm>
          <a:custGeom>
            <a:avLst/>
            <a:gdLst>
              <a:gd name="T0" fmla="*/ 2147483647 w 47"/>
              <a:gd name="T1" fmla="*/ 2147483647 h 41"/>
              <a:gd name="T2" fmla="*/ 2147483647 w 47"/>
              <a:gd name="T3" fmla="*/ 2147483647 h 41"/>
              <a:gd name="T4" fmla="*/ 0 w 47"/>
              <a:gd name="T5" fmla="*/ 2147483647 h 41"/>
              <a:gd name="T6" fmla="*/ 2147483647 w 47"/>
              <a:gd name="T7" fmla="*/ 2147483647 h 41"/>
              <a:gd name="T8" fmla="*/ 2147483647 w 47"/>
              <a:gd name="T9" fmla="*/ 0 h 41"/>
              <a:gd name="T10" fmla="*/ 2147483647 w 47"/>
              <a:gd name="T11" fmla="*/ 2147483647 h 41"/>
              <a:gd name="T12" fmla="*/ 2147483647 w 47"/>
              <a:gd name="T13" fmla="*/ 2147483647 h 41"/>
              <a:gd name="T14" fmla="*/ 0 60000 65536"/>
              <a:gd name="T15" fmla="*/ 0 60000 65536"/>
              <a:gd name="T16" fmla="*/ 0 60000 65536"/>
              <a:gd name="T17" fmla="*/ 0 60000 65536"/>
              <a:gd name="T18" fmla="*/ 0 60000 65536"/>
              <a:gd name="T19" fmla="*/ 0 60000 65536"/>
              <a:gd name="T20" fmla="*/ 0 60000 65536"/>
              <a:gd name="T21" fmla="*/ 0 w 47"/>
              <a:gd name="T22" fmla="*/ 0 h 41"/>
              <a:gd name="T23" fmla="*/ 47 w 47"/>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41">
                <a:moveTo>
                  <a:pt x="47" y="9"/>
                </a:moveTo>
                <a:lnTo>
                  <a:pt x="40" y="41"/>
                </a:lnTo>
                <a:lnTo>
                  <a:pt x="0" y="30"/>
                </a:lnTo>
                <a:lnTo>
                  <a:pt x="4" y="31"/>
                </a:lnTo>
                <a:lnTo>
                  <a:pt x="6" y="0"/>
                </a:lnTo>
                <a:lnTo>
                  <a:pt x="10" y="1"/>
                </a:lnTo>
                <a:lnTo>
                  <a:pt x="47" y="9"/>
                </a:lnTo>
                <a:close/>
              </a:path>
            </a:pathLst>
          </a:custGeom>
          <a:solidFill>
            <a:srgbClr val="000000"/>
          </a:solidFill>
          <a:ln w="0">
            <a:solidFill>
              <a:srgbClr val="000000"/>
            </a:solidFill>
            <a:round/>
            <a:headEnd/>
            <a:tailEnd/>
          </a:ln>
        </p:spPr>
        <p:txBody>
          <a:bodyPr/>
          <a:lstStyle/>
          <a:p>
            <a:endParaRPr lang="en-US"/>
          </a:p>
        </p:txBody>
      </p:sp>
      <p:sp>
        <p:nvSpPr>
          <p:cNvPr id="178726" name="Freeform 1572"/>
          <p:cNvSpPr>
            <a:spLocks noChangeAspect="1"/>
          </p:cNvSpPr>
          <p:nvPr/>
        </p:nvSpPr>
        <p:spPr bwMode="auto">
          <a:xfrm>
            <a:off x="5995988" y="2335213"/>
            <a:ext cx="15875" cy="15875"/>
          </a:xfrm>
          <a:custGeom>
            <a:avLst/>
            <a:gdLst>
              <a:gd name="T0" fmla="*/ 2147483647 w 52"/>
              <a:gd name="T1" fmla="*/ 2147483647 h 37"/>
              <a:gd name="T2" fmla="*/ 2147483647 w 52"/>
              <a:gd name="T3" fmla="*/ 2147483647 h 37"/>
              <a:gd name="T4" fmla="*/ 0 w 52"/>
              <a:gd name="T5" fmla="*/ 2147483647 h 37"/>
              <a:gd name="T6" fmla="*/ 2147483647 w 52"/>
              <a:gd name="T7" fmla="*/ 0 h 37"/>
              <a:gd name="T8" fmla="*/ 2147483647 w 52"/>
              <a:gd name="T9" fmla="*/ 2147483647 h 37"/>
              <a:gd name="T10" fmla="*/ 0 60000 65536"/>
              <a:gd name="T11" fmla="*/ 0 60000 65536"/>
              <a:gd name="T12" fmla="*/ 0 60000 65536"/>
              <a:gd name="T13" fmla="*/ 0 60000 65536"/>
              <a:gd name="T14" fmla="*/ 0 60000 65536"/>
              <a:gd name="T15" fmla="*/ 0 w 52"/>
              <a:gd name="T16" fmla="*/ 0 h 37"/>
              <a:gd name="T17" fmla="*/ 52 w 52"/>
              <a:gd name="T18" fmla="*/ 37 h 37"/>
            </a:gdLst>
            <a:ahLst/>
            <a:cxnLst>
              <a:cxn ang="T10">
                <a:pos x="T0" y="T1"/>
              </a:cxn>
              <a:cxn ang="T11">
                <a:pos x="T2" y="T3"/>
              </a:cxn>
              <a:cxn ang="T12">
                <a:pos x="T4" y="T5"/>
              </a:cxn>
              <a:cxn ang="T13">
                <a:pos x="T6" y="T7"/>
              </a:cxn>
              <a:cxn ang="T14">
                <a:pos x="T8" y="T9"/>
              </a:cxn>
            </a:cxnLst>
            <a:rect l="T15" t="T16" r="T17" b="T18"/>
            <a:pathLst>
              <a:path w="52" h="37">
                <a:moveTo>
                  <a:pt x="52" y="6"/>
                </a:moveTo>
                <a:lnTo>
                  <a:pt x="50" y="37"/>
                </a:lnTo>
                <a:lnTo>
                  <a:pt x="0" y="31"/>
                </a:lnTo>
                <a:lnTo>
                  <a:pt x="2" y="0"/>
                </a:lnTo>
                <a:lnTo>
                  <a:pt x="52" y="6"/>
                </a:lnTo>
                <a:close/>
              </a:path>
            </a:pathLst>
          </a:custGeom>
          <a:solidFill>
            <a:srgbClr val="000000"/>
          </a:solidFill>
          <a:ln w="0">
            <a:solidFill>
              <a:srgbClr val="000000"/>
            </a:solidFill>
            <a:round/>
            <a:headEnd/>
            <a:tailEnd/>
          </a:ln>
        </p:spPr>
        <p:txBody>
          <a:bodyPr/>
          <a:lstStyle/>
          <a:p>
            <a:endParaRPr lang="en-US"/>
          </a:p>
        </p:txBody>
      </p:sp>
      <p:sp>
        <p:nvSpPr>
          <p:cNvPr id="178727" name="Freeform 1573"/>
          <p:cNvSpPr>
            <a:spLocks noChangeAspect="1"/>
          </p:cNvSpPr>
          <p:nvPr/>
        </p:nvSpPr>
        <p:spPr bwMode="auto">
          <a:xfrm>
            <a:off x="5930900" y="2371725"/>
            <a:ext cx="80963" cy="33338"/>
          </a:xfrm>
          <a:custGeom>
            <a:avLst/>
            <a:gdLst>
              <a:gd name="T0" fmla="*/ 2147483647 w 232"/>
              <a:gd name="T1" fmla="*/ 2147483647 h 94"/>
              <a:gd name="T2" fmla="*/ 2147483647 w 232"/>
              <a:gd name="T3" fmla="*/ 0 h 94"/>
              <a:gd name="T4" fmla="*/ 0 w 232"/>
              <a:gd name="T5" fmla="*/ 2147483647 h 94"/>
              <a:gd name="T6" fmla="*/ 2147483647 w 232"/>
              <a:gd name="T7" fmla="*/ 2147483647 h 94"/>
              <a:gd name="T8" fmla="*/ 2147483647 w 232"/>
              <a:gd name="T9" fmla="*/ 2147483647 h 94"/>
              <a:gd name="T10" fmla="*/ 2147483647 w 232"/>
              <a:gd name="T11" fmla="*/ 2147483647 h 94"/>
              <a:gd name="T12" fmla="*/ 2147483647 w 232"/>
              <a:gd name="T13" fmla="*/ 2147483647 h 94"/>
              <a:gd name="T14" fmla="*/ 2147483647 w 232"/>
              <a:gd name="T15" fmla="*/ 2147483647 h 94"/>
              <a:gd name="T16" fmla="*/ 2147483647 w 232"/>
              <a:gd name="T17" fmla="*/ 2147483647 h 94"/>
              <a:gd name="T18" fmla="*/ 2147483647 w 232"/>
              <a:gd name="T19" fmla="*/ 2147483647 h 94"/>
              <a:gd name="T20" fmla="*/ 2147483647 w 232"/>
              <a:gd name="T21" fmla="*/ 2147483647 h 94"/>
              <a:gd name="T22" fmla="*/ 2147483647 w 232"/>
              <a:gd name="T23" fmla="*/ 2147483647 h 94"/>
              <a:gd name="T24" fmla="*/ 2147483647 w 232"/>
              <a:gd name="T25" fmla="*/ 2147483647 h 94"/>
              <a:gd name="T26" fmla="*/ 2147483647 w 232"/>
              <a:gd name="T27" fmla="*/ 2147483647 h 94"/>
              <a:gd name="T28" fmla="*/ 2147483647 w 232"/>
              <a:gd name="T29" fmla="*/ 2147483647 h 94"/>
              <a:gd name="T30" fmla="*/ 2147483647 w 232"/>
              <a:gd name="T31" fmla="*/ 2147483647 h 94"/>
              <a:gd name="T32" fmla="*/ 2147483647 w 232"/>
              <a:gd name="T33" fmla="*/ 2147483647 h 94"/>
              <a:gd name="T34" fmla="*/ 2147483647 w 232"/>
              <a:gd name="T35" fmla="*/ 2147483647 h 94"/>
              <a:gd name="T36" fmla="*/ 2147483647 w 232"/>
              <a:gd name="T37" fmla="*/ 2147483647 h 94"/>
              <a:gd name="T38" fmla="*/ 2147483647 w 232"/>
              <a:gd name="T39" fmla="*/ 2147483647 h 94"/>
              <a:gd name="T40" fmla="*/ 2147483647 w 232"/>
              <a:gd name="T41" fmla="*/ 2147483647 h 94"/>
              <a:gd name="T42" fmla="*/ 2147483647 w 232"/>
              <a:gd name="T43" fmla="*/ 2147483647 h 94"/>
              <a:gd name="T44" fmla="*/ 2147483647 w 232"/>
              <a:gd name="T45" fmla="*/ 2147483647 h 94"/>
              <a:gd name="T46" fmla="*/ 2147483647 w 232"/>
              <a:gd name="T47" fmla="*/ 2147483647 h 94"/>
              <a:gd name="T48" fmla="*/ 2147483647 w 232"/>
              <a:gd name="T49" fmla="*/ 2147483647 h 94"/>
              <a:gd name="T50" fmla="*/ 2147483647 w 232"/>
              <a:gd name="T51" fmla="*/ 2147483647 h 94"/>
              <a:gd name="T52" fmla="*/ 2147483647 w 232"/>
              <a:gd name="T53" fmla="*/ 2147483647 h 9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32"/>
              <a:gd name="T82" fmla="*/ 0 h 94"/>
              <a:gd name="T83" fmla="*/ 232 w 232"/>
              <a:gd name="T84" fmla="*/ 94 h 9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32" h="94">
                <a:moveTo>
                  <a:pt x="226" y="5"/>
                </a:moveTo>
                <a:lnTo>
                  <a:pt x="5" y="0"/>
                </a:lnTo>
                <a:lnTo>
                  <a:pt x="0" y="5"/>
                </a:lnTo>
                <a:lnTo>
                  <a:pt x="12" y="9"/>
                </a:lnTo>
                <a:lnTo>
                  <a:pt x="24" y="16"/>
                </a:lnTo>
                <a:lnTo>
                  <a:pt x="35" y="26"/>
                </a:lnTo>
                <a:lnTo>
                  <a:pt x="45" y="38"/>
                </a:lnTo>
                <a:lnTo>
                  <a:pt x="55" y="49"/>
                </a:lnTo>
                <a:lnTo>
                  <a:pt x="61" y="59"/>
                </a:lnTo>
                <a:lnTo>
                  <a:pt x="64" y="63"/>
                </a:lnTo>
                <a:lnTo>
                  <a:pt x="67" y="66"/>
                </a:lnTo>
                <a:lnTo>
                  <a:pt x="70" y="68"/>
                </a:lnTo>
                <a:lnTo>
                  <a:pt x="84" y="81"/>
                </a:lnTo>
                <a:lnTo>
                  <a:pt x="96" y="90"/>
                </a:lnTo>
                <a:lnTo>
                  <a:pt x="108" y="94"/>
                </a:lnTo>
                <a:lnTo>
                  <a:pt x="118" y="94"/>
                </a:lnTo>
                <a:lnTo>
                  <a:pt x="127" y="91"/>
                </a:lnTo>
                <a:lnTo>
                  <a:pt x="137" y="85"/>
                </a:lnTo>
                <a:lnTo>
                  <a:pt x="146" y="75"/>
                </a:lnTo>
                <a:lnTo>
                  <a:pt x="154" y="64"/>
                </a:lnTo>
                <a:lnTo>
                  <a:pt x="166" y="49"/>
                </a:lnTo>
                <a:lnTo>
                  <a:pt x="175" y="37"/>
                </a:lnTo>
                <a:lnTo>
                  <a:pt x="184" y="27"/>
                </a:lnTo>
                <a:lnTo>
                  <a:pt x="193" y="20"/>
                </a:lnTo>
                <a:lnTo>
                  <a:pt x="210" y="11"/>
                </a:lnTo>
                <a:lnTo>
                  <a:pt x="232" y="5"/>
                </a:lnTo>
                <a:lnTo>
                  <a:pt x="226" y="5"/>
                </a:lnTo>
                <a:close/>
              </a:path>
            </a:pathLst>
          </a:custGeom>
          <a:solidFill>
            <a:srgbClr val="000000"/>
          </a:solidFill>
          <a:ln w="7938">
            <a:solidFill>
              <a:srgbClr val="000000"/>
            </a:solidFill>
            <a:round/>
            <a:headEnd/>
            <a:tailEnd/>
          </a:ln>
        </p:spPr>
        <p:txBody>
          <a:bodyPr/>
          <a:lstStyle/>
          <a:p>
            <a:endParaRPr lang="en-US"/>
          </a:p>
        </p:txBody>
      </p:sp>
      <p:sp>
        <p:nvSpPr>
          <p:cNvPr id="178728" name="Freeform 1574"/>
          <p:cNvSpPr>
            <a:spLocks noChangeAspect="1"/>
          </p:cNvSpPr>
          <p:nvPr/>
        </p:nvSpPr>
        <p:spPr bwMode="auto">
          <a:xfrm>
            <a:off x="5932488" y="2363788"/>
            <a:ext cx="76200" cy="14287"/>
          </a:xfrm>
          <a:custGeom>
            <a:avLst/>
            <a:gdLst>
              <a:gd name="T0" fmla="*/ 2147483647 w 221"/>
              <a:gd name="T1" fmla="*/ 2147483647 h 35"/>
              <a:gd name="T2" fmla="*/ 2147483647 w 221"/>
              <a:gd name="T3" fmla="*/ 2147483647 h 35"/>
              <a:gd name="T4" fmla="*/ 0 w 221"/>
              <a:gd name="T5" fmla="*/ 2147483647 h 35"/>
              <a:gd name="T6" fmla="*/ 0 w 221"/>
              <a:gd name="T7" fmla="*/ 0 h 35"/>
              <a:gd name="T8" fmla="*/ 2147483647 w 221"/>
              <a:gd name="T9" fmla="*/ 2147483647 h 35"/>
              <a:gd name="T10" fmla="*/ 0 60000 65536"/>
              <a:gd name="T11" fmla="*/ 0 60000 65536"/>
              <a:gd name="T12" fmla="*/ 0 60000 65536"/>
              <a:gd name="T13" fmla="*/ 0 60000 65536"/>
              <a:gd name="T14" fmla="*/ 0 60000 65536"/>
              <a:gd name="T15" fmla="*/ 0 w 221"/>
              <a:gd name="T16" fmla="*/ 0 h 35"/>
              <a:gd name="T17" fmla="*/ 221 w 221"/>
              <a:gd name="T18" fmla="*/ 35 h 35"/>
            </a:gdLst>
            <a:ahLst/>
            <a:cxnLst>
              <a:cxn ang="T10">
                <a:pos x="T0" y="T1"/>
              </a:cxn>
              <a:cxn ang="T11">
                <a:pos x="T2" y="T3"/>
              </a:cxn>
              <a:cxn ang="T12">
                <a:pos x="T4" y="T5"/>
              </a:cxn>
              <a:cxn ang="T13">
                <a:pos x="T6" y="T7"/>
              </a:cxn>
              <a:cxn ang="T14">
                <a:pos x="T8" y="T9"/>
              </a:cxn>
            </a:cxnLst>
            <a:rect l="T15" t="T16" r="T17" b="T18"/>
            <a:pathLst>
              <a:path w="221" h="35">
                <a:moveTo>
                  <a:pt x="221" y="4"/>
                </a:moveTo>
                <a:lnTo>
                  <a:pt x="221" y="35"/>
                </a:lnTo>
                <a:lnTo>
                  <a:pt x="0" y="31"/>
                </a:lnTo>
                <a:lnTo>
                  <a:pt x="0" y="0"/>
                </a:lnTo>
                <a:lnTo>
                  <a:pt x="221" y="4"/>
                </a:lnTo>
                <a:close/>
              </a:path>
            </a:pathLst>
          </a:custGeom>
          <a:solidFill>
            <a:srgbClr val="000000"/>
          </a:solidFill>
          <a:ln w="0">
            <a:solidFill>
              <a:srgbClr val="000000"/>
            </a:solidFill>
            <a:round/>
            <a:headEnd/>
            <a:tailEnd/>
          </a:ln>
        </p:spPr>
        <p:txBody>
          <a:bodyPr/>
          <a:lstStyle/>
          <a:p>
            <a:endParaRPr lang="en-US"/>
          </a:p>
        </p:txBody>
      </p:sp>
      <p:sp>
        <p:nvSpPr>
          <p:cNvPr id="178729" name="Freeform 1575"/>
          <p:cNvSpPr>
            <a:spLocks noChangeAspect="1"/>
          </p:cNvSpPr>
          <p:nvPr/>
        </p:nvSpPr>
        <p:spPr bwMode="auto">
          <a:xfrm>
            <a:off x="5929313" y="2363788"/>
            <a:ext cx="7937" cy="14287"/>
          </a:xfrm>
          <a:custGeom>
            <a:avLst/>
            <a:gdLst>
              <a:gd name="T0" fmla="*/ 2147483647 w 24"/>
              <a:gd name="T1" fmla="*/ 2147483647 h 32"/>
              <a:gd name="T2" fmla="*/ 2147483647 w 24"/>
              <a:gd name="T3" fmla="*/ 0 h 32"/>
              <a:gd name="T4" fmla="*/ 2147483647 w 24"/>
              <a:gd name="T5" fmla="*/ 2147483647 h 32"/>
              <a:gd name="T6" fmla="*/ 2147483647 w 24"/>
              <a:gd name="T7" fmla="*/ 2147483647 h 32"/>
              <a:gd name="T8" fmla="*/ 2147483647 w 24"/>
              <a:gd name="T9" fmla="*/ 2147483647 h 32"/>
              <a:gd name="T10" fmla="*/ 0 w 24"/>
              <a:gd name="T11" fmla="*/ 2147483647 h 32"/>
              <a:gd name="T12" fmla="*/ 2147483647 w 24"/>
              <a:gd name="T13" fmla="*/ 2147483647 h 32"/>
              <a:gd name="T14" fmla="*/ 0 60000 65536"/>
              <a:gd name="T15" fmla="*/ 0 60000 65536"/>
              <a:gd name="T16" fmla="*/ 0 60000 65536"/>
              <a:gd name="T17" fmla="*/ 0 60000 65536"/>
              <a:gd name="T18" fmla="*/ 0 60000 65536"/>
              <a:gd name="T19" fmla="*/ 0 60000 65536"/>
              <a:gd name="T20" fmla="*/ 0 60000 65536"/>
              <a:gd name="T21" fmla="*/ 0 w 24"/>
              <a:gd name="T22" fmla="*/ 0 h 32"/>
              <a:gd name="T23" fmla="*/ 24 w 2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32">
                <a:moveTo>
                  <a:pt x="5" y="3"/>
                </a:moveTo>
                <a:lnTo>
                  <a:pt x="15" y="0"/>
                </a:lnTo>
                <a:lnTo>
                  <a:pt x="15" y="31"/>
                </a:lnTo>
                <a:lnTo>
                  <a:pt x="24" y="28"/>
                </a:lnTo>
                <a:lnTo>
                  <a:pt x="19" y="32"/>
                </a:lnTo>
                <a:lnTo>
                  <a:pt x="0" y="7"/>
                </a:lnTo>
                <a:lnTo>
                  <a:pt x="5" y="3"/>
                </a:lnTo>
                <a:close/>
              </a:path>
            </a:pathLst>
          </a:custGeom>
          <a:solidFill>
            <a:srgbClr val="000000"/>
          </a:solidFill>
          <a:ln w="0">
            <a:solidFill>
              <a:srgbClr val="000000"/>
            </a:solidFill>
            <a:round/>
            <a:headEnd/>
            <a:tailEnd/>
          </a:ln>
        </p:spPr>
        <p:txBody>
          <a:bodyPr/>
          <a:lstStyle/>
          <a:p>
            <a:endParaRPr lang="en-US"/>
          </a:p>
        </p:txBody>
      </p:sp>
      <p:sp>
        <p:nvSpPr>
          <p:cNvPr id="178730" name="Freeform 1576"/>
          <p:cNvSpPr>
            <a:spLocks noChangeAspect="1"/>
          </p:cNvSpPr>
          <p:nvPr/>
        </p:nvSpPr>
        <p:spPr bwMode="auto">
          <a:xfrm>
            <a:off x="5929313" y="2368550"/>
            <a:ext cx="7937" cy="11113"/>
          </a:xfrm>
          <a:custGeom>
            <a:avLst/>
            <a:gdLst>
              <a:gd name="T0" fmla="*/ 2147483647 w 26"/>
              <a:gd name="T1" fmla="*/ 2147483647 h 33"/>
              <a:gd name="T2" fmla="*/ 0 w 26"/>
              <a:gd name="T3" fmla="*/ 2147483647 h 33"/>
              <a:gd name="T4" fmla="*/ 2147483647 w 26"/>
              <a:gd name="T5" fmla="*/ 2147483647 h 33"/>
              <a:gd name="T6" fmla="*/ 2147483647 w 26"/>
              <a:gd name="T7" fmla="*/ 0 h 33"/>
              <a:gd name="T8" fmla="*/ 2147483647 w 26"/>
              <a:gd name="T9" fmla="*/ 2147483647 h 33"/>
              <a:gd name="T10" fmla="*/ 2147483647 w 26"/>
              <a:gd name="T11" fmla="*/ 2147483647 h 33"/>
              <a:gd name="T12" fmla="*/ 2147483647 w 26"/>
              <a:gd name="T13" fmla="*/ 2147483647 h 33"/>
              <a:gd name="T14" fmla="*/ 0 60000 65536"/>
              <a:gd name="T15" fmla="*/ 0 60000 65536"/>
              <a:gd name="T16" fmla="*/ 0 60000 65536"/>
              <a:gd name="T17" fmla="*/ 0 60000 65536"/>
              <a:gd name="T18" fmla="*/ 0 60000 65536"/>
              <a:gd name="T19" fmla="*/ 0 60000 65536"/>
              <a:gd name="T20" fmla="*/ 0 60000 65536"/>
              <a:gd name="T21" fmla="*/ 0 w 26"/>
              <a:gd name="T22" fmla="*/ 0 h 33"/>
              <a:gd name="T23" fmla="*/ 26 w 2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3">
                <a:moveTo>
                  <a:pt x="5" y="29"/>
                </a:moveTo>
                <a:lnTo>
                  <a:pt x="0" y="2"/>
                </a:lnTo>
                <a:lnTo>
                  <a:pt x="19" y="27"/>
                </a:lnTo>
                <a:lnTo>
                  <a:pt x="14" y="0"/>
                </a:lnTo>
                <a:lnTo>
                  <a:pt x="26" y="4"/>
                </a:lnTo>
                <a:lnTo>
                  <a:pt x="18" y="33"/>
                </a:lnTo>
                <a:lnTo>
                  <a:pt x="5" y="29"/>
                </a:lnTo>
                <a:close/>
              </a:path>
            </a:pathLst>
          </a:custGeom>
          <a:solidFill>
            <a:srgbClr val="000000"/>
          </a:solidFill>
          <a:ln w="0">
            <a:solidFill>
              <a:srgbClr val="000000"/>
            </a:solidFill>
            <a:round/>
            <a:headEnd/>
            <a:tailEnd/>
          </a:ln>
        </p:spPr>
        <p:txBody>
          <a:bodyPr/>
          <a:lstStyle/>
          <a:p>
            <a:endParaRPr lang="en-US"/>
          </a:p>
        </p:txBody>
      </p:sp>
      <p:sp>
        <p:nvSpPr>
          <p:cNvPr id="178731" name="Freeform 1577"/>
          <p:cNvSpPr>
            <a:spLocks noChangeAspect="1"/>
          </p:cNvSpPr>
          <p:nvPr/>
        </p:nvSpPr>
        <p:spPr bwMode="auto">
          <a:xfrm>
            <a:off x="5932488" y="2370138"/>
            <a:ext cx="11112" cy="11112"/>
          </a:xfrm>
          <a:custGeom>
            <a:avLst/>
            <a:gdLst>
              <a:gd name="T0" fmla="*/ 0 w 27"/>
              <a:gd name="T1" fmla="*/ 2147483647 h 36"/>
              <a:gd name="T2" fmla="*/ 2147483647 w 27"/>
              <a:gd name="T3" fmla="*/ 2147483647 h 36"/>
              <a:gd name="T4" fmla="*/ 2147483647 w 27"/>
              <a:gd name="T5" fmla="*/ 0 h 36"/>
              <a:gd name="T6" fmla="*/ 2147483647 w 27"/>
              <a:gd name="T7" fmla="*/ 2147483647 h 36"/>
              <a:gd name="T8" fmla="*/ 2147483647 w 27"/>
              <a:gd name="T9" fmla="*/ 2147483647 h 36"/>
              <a:gd name="T10" fmla="*/ 2147483647 w 27"/>
              <a:gd name="T11" fmla="*/ 2147483647 h 36"/>
              <a:gd name="T12" fmla="*/ 0 w 27"/>
              <a:gd name="T13" fmla="*/ 2147483647 h 36"/>
              <a:gd name="T14" fmla="*/ 0 60000 65536"/>
              <a:gd name="T15" fmla="*/ 0 60000 65536"/>
              <a:gd name="T16" fmla="*/ 0 60000 65536"/>
              <a:gd name="T17" fmla="*/ 0 60000 65536"/>
              <a:gd name="T18" fmla="*/ 0 60000 65536"/>
              <a:gd name="T19" fmla="*/ 0 60000 65536"/>
              <a:gd name="T20" fmla="*/ 0 60000 65536"/>
              <a:gd name="T21" fmla="*/ 0 w 27"/>
              <a:gd name="T22" fmla="*/ 0 h 36"/>
              <a:gd name="T23" fmla="*/ 27 w 27"/>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36">
                <a:moveTo>
                  <a:pt x="0" y="28"/>
                </a:moveTo>
                <a:lnTo>
                  <a:pt x="3" y="29"/>
                </a:lnTo>
                <a:lnTo>
                  <a:pt x="11" y="0"/>
                </a:lnTo>
                <a:lnTo>
                  <a:pt x="14" y="1"/>
                </a:lnTo>
                <a:lnTo>
                  <a:pt x="27" y="9"/>
                </a:lnTo>
                <a:lnTo>
                  <a:pt x="12" y="36"/>
                </a:lnTo>
                <a:lnTo>
                  <a:pt x="0" y="28"/>
                </a:lnTo>
                <a:close/>
              </a:path>
            </a:pathLst>
          </a:custGeom>
          <a:solidFill>
            <a:srgbClr val="000000"/>
          </a:solidFill>
          <a:ln w="0">
            <a:solidFill>
              <a:srgbClr val="000000"/>
            </a:solidFill>
            <a:round/>
            <a:headEnd/>
            <a:tailEnd/>
          </a:ln>
        </p:spPr>
        <p:txBody>
          <a:bodyPr/>
          <a:lstStyle/>
          <a:p>
            <a:endParaRPr lang="en-US"/>
          </a:p>
        </p:txBody>
      </p:sp>
      <p:sp>
        <p:nvSpPr>
          <p:cNvPr id="178732" name="Freeform 1578"/>
          <p:cNvSpPr>
            <a:spLocks noChangeAspect="1"/>
          </p:cNvSpPr>
          <p:nvPr/>
        </p:nvSpPr>
        <p:spPr bwMode="auto">
          <a:xfrm>
            <a:off x="5937250" y="2371725"/>
            <a:ext cx="9525" cy="11113"/>
          </a:xfrm>
          <a:custGeom>
            <a:avLst/>
            <a:gdLst>
              <a:gd name="T0" fmla="*/ 0 w 31"/>
              <a:gd name="T1" fmla="*/ 2147483647 h 34"/>
              <a:gd name="T2" fmla="*/ 2147483647 w 31"/>
              <a:gd name="T3" fmla="*/ 2147483647 h 34"/>
              <a:gd name="T4" fmla="*/ 2147483647 w 31"/>
              <a:gd name="T5" fmla="*/ 0 h 34"/>
              <a:gd name="T6" fmla="*/ 2147483647 w 31"/>
              <a:gd name="T7" fmla="*/ 2147483647 h 34"/>
              <a:gd name="T8" fmla="*/ 2147483647 w 31"/>
              <a:gd name="T9" fmla="*/ 2147483647 h 34"/>
              <a:gd name="T10" fmla="*/ 2147483647 w 31"/>
              <a:gd name="T11" fmla="*/ 2147483647 h 34"/>
              <a:gd name="T12" fmla="*/ 0 w 31"/>
              <a:gd name="T13" fmla="*/ 2147483647 h 34"/>
              <a:gd name="T14" fmla="*/ 0 60000 65536"/>
              <a:gd name="T15" fmla="*/ 0 60000 65536"/>
              <a:gd name="T16" fmla="*/ 0 60000 65536"/>
              <a:gd name="T17" fmla="*/ 0 60000 65536"/>
              <a:gd name="T18" fmla="*/ 0 60000 65536"/>
              <a:gd name="T19" fmla="*/ 0 60000 65536"/>
              <a:gd name="T20" fmla="*/ 0 60000 65536"/>
              <a:gd name="T21" fmla="*/ 0 w 31"/>
              <a:gd name="T22" fmla="*/ 0 h 34"/>
              <a:gd name="T23" fmla="*/ 31 w 31"/>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4">
                <a:moveTo>
                  <a:pt x="0" y="23"/>
                </a:moveTo>
                <a:lnTo>
                  <a:pt x="3" y="27"/>
                </a:lnTo>
                <a:lnTo>
                  <a:pt x="18" y="0"/>
                </a:lnTo>
                <a:lnTo>
                  <a:pt x="21" y="3"/>
                </a:lnTo>
                <a:lnTo>
                  <a:pt x="31" y="13"/>
                </a:lnTo>
                <a:lnTo>
                  <a:pt x="10" y="34"/>
                </a:lnTo>
                <a:lnTo>
                  <a:pt x="0" y="23"/>
                </a:lnTo>
                <a:close/>
              </a:path>
            </a:pathLst>
          </a:custGeom>
          <a:solidFill>
            <a:srgbClr val="000000"/>
          </a:solidFill>
          <a:ln w="0">
            <a:solidFill>
              <a:srgbClr val="000000"/>
            </a:solidFill>
            <a:round/>
            <a:headEnd/>
            <a:tailEnd/>
          </a:ln>
        </p:spPr>
        <p:txBody>
          <a:bodyPr/>
          <a:lstStyle/>
          <a:p>
            <a:endParaRPr lang="en-US"/>
          </a:p>
        </p:txBody>
      </p:sp>
      <p:sp>
        <p:nvSpPr>
          <p:cNvPr id="178733" name="Freeform 1579"/>
          <p:cNvSpPr>
            <a:spLocks noChangeAspect="1"/>
          </p:cNvSpPr>
          <p:nvPr/>
        </p:nvSpPr>
        <p:spPr bwMode="auto">
          <a:xfrm>
            <a:off x="5938838" y="2378075"/>
            <a:ext cx="14287" cy="9525"/>
          </a:xfrm>
          <a:custGeom>
            <a:avLst/>
            <a:gdLst>
              <a:gd name="T0" fmla="*/ 0 w 34"/>
              <a:gd name="T1" fmla="*/ 2147483647 h 32"/>
              <a:gd name="T2" fmla="*/ 2147483647 w 34"/>
              <a:gd name="T3" fmla="*/ 2147483647 h 32"/>
              <a:gd name="T4" fmla="*/ 2147483647 w 34"/>
              <a:gd name="T5" fmla="*/ 0 h 32"/>
              <a:gd name="T6" fmla="*/ 2147483647 w 34"/>
              <a:gd name="T7" fmla="*/ 0 h 32"/>
              <a:gd name="T8" fmla="*/ 2147483647 w 34"/>
              <a:gd name="T9" fmla="*/ 2147483647 h 32"/>
              <a:gd name="T10" fmla="*/ 2147483647 w 34"/>
              <a:gd name="T11" fmla="*/ 2147483647 h 32"/>
              <a:gd name="T12" fmla="*/ 0 w 34"/>
              <a:gd name="T13" fmla="*/ 2147483647 h 32"/>
              <a:gd name="T14" fmla="*/ 0 60000 65536"/>
              <a:gd name="T15" fmla="*/ 0 60000 65536"/>
              <a:gd name="T16" fmla="*/ 0 60000 65536"/>
              <a:gd name="T17" fmla="*/ 0 60000 65536"/>
              <a:gd name="T18" fmla="*/ 0 60000 65536"/>
              <a:gd name="T19" fmla="*/ 0 60000 65536"/>
              <a:gd name="T20" fmla="*/ 0 60000 65536"/>
              <a:gd name="T21" fmla="*/ 0 w 34"/>
              <a:gd name="T22" fmla="*/ 0 h 32"/>
              <a:gd name="T23" fmla="*/ 34 w 3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2">
                <a:moveTo>
                  <a:pt x="0" y="21"/>
                </a:moveTo>
                <a:lnTo>
                  <a:pt x="1" y="21"/>
                </a:lnTo>
                <a:lnTo>
                  <a:pt x="22" y="0"/>
                </a:lnTo>
                <a:lnTo>
                  <a:pt x="23" y="0"/>
                </a:lnTo>
                <a:lnTo>
                  <a:pt x="34" y="11"/>
                </a:lnTo>
                <a:lnTo>
                  <a:pt x="11" y="32"/>
                </a:lnTo>
                <a:lnTo>
                  <a:pt x="0" y="21"/>
                </a:lnTo>
                <a:close/>
              </a:path>
            </a:pathLst>
          </a:custGeom>
          <a:solidFill>
            <a:srgbClr val="000000"/>
          </a:solidFill>
          <a:ln w="0">
            <a:solidFill>
              <a:srgbClr val="000000"/>
            </a:solidFill>
            <a:round/>
            <a:headEnd/>
            <a:tailEnd/>
          </a:ln>
        </p:spPr>
        <p:txBody>
          <a:bodyPr/>
          <a:lstStyle/>
          <a:p>
            <a:endParaRPr lang="en-US"/>
          </a:p>
        </p:txBody>
      </p:sp>
      <p:sp>
        <p:nvSpPr>
          <p:cNvPr id="178734" name="Freeform 1580"/>
          <p:cNvSpPr>
            <a:spLocks noChangeAspect="1"/>
          </p:cNvSpPr>
          <p:nvPr/>
        </p:nvSpPr>
        <p:spPr bwMode="auto">
          <a:xfrm>
            <a:off x="5943600" y="2381250"/>
            <a:ext cx="11113" cy="11113"/>
          </a:xfrm>
          <a:custGeom>
            <a:avLst/>
            <a:gdLst>
              <a:gd name="T0" fmla="*/ 0 w 32"/>
              <a:gd name="T1" fmla="*/ 2147483647 h 32"/>
              <a:gd name="T2" fmla="*/ 0 w 32"/>
              <a:gd name="T3" fmla="*/ 2147483647 h 32"/>
              <a:gd name="T4" fmla="*/ 2147483647 w 32"/>
              <a:gd name="T5" fmla="*/ 0 h 32"/>
              <a:gd name="T6" fmla="*/ 2147483647 w 32"/>
              <a:gd name="T7" fmla="*/ 2147483647 h 32"/>
              <a:gd name="T8" fmla="*/ 2147483647 w 32"/>
              <a:gd name="T9" fmla="*/ 2147483647 h 32"/>
              <a:gd name="T10" fmla="*/ 2147483647 w 32"/>
              <a:gd name="T11" fmla="*/ 2147483647 h 32"/>
              <a:gd name="T12" fmla="*/ 0 w 32"/>
              <a:gd name="T13" fmla="*/ 2147483647 h 32"/>
              <a:gd name="T14" fmla="*/ 0 60000 65536"/>
              <a:gd name="T15" fmla="*/ 0 60000 65536"/>
              <a:gd name="T16" fmla="*/ 0 60000 65536"/>
              <a:gd name="T17" fmla="*/ 0 60000 65536"/>
              <a:gd name="T18" fmla="*/ 0 60000 65536"/>
              <a:gd name="T19" fmla="*/ 0 60000 65536"/>
              <a:gd name="T20" fmla="*/ 0 60000 65536"/>
              <a:gd name="T21" fmla="*/ 0 w 32"/>
              <a:gd name="T22" fmla="*/ 0 h 32"/>
              <a:gd name="T23" fmla="*/ 32 w 32"/>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2">
                <a:moveTo>
                  <a:pt x="0" y="20"/>
                </a:moveTo>
                <a:lnTo>
                  <a:pt x="0" y="21"/>
                </a:lnTo>
                <a:lnTo>
                  <a:pt x="23" y="0"/>
                </a:lnTo>
                <a:lnTo>
                  <a:pt x="23" y="2"/>
                </a:lnTo>
                <a:lnTo>
                  <a:pt x="32" y="13"/>
                </a:lnTo>
                <a:lnTo>
                  <a:pt x="9" y="32"/>
                </a:lnTo>
                <a:lnTo>
                  <a:pt x="0" y="20"/>
                </a:lnTo>
                <a:close/>
              </a:path>
            </a:pathLst>
          </a:custGeom>
          <a:solidFill>
            <a:srgbClr val="000000"/>
          </a:solidFill>
          <a:ln w="0">
            <a:solidFill>
              <a:srgbClr val="000000"/>
            </a:solidFill>
            <a:round/>
            <a:headEnd/>
            <a:tailEnd/>
          </a:ln>
        </p:spPr>
        <p:txBody>
          <a:bodyPr/>
          <a:lstStyle/>
          <a:p>
            <a:endParaRPr lang="en-US"/>
          </a:p>
        </p:txBody>
      </p:sp>
      <p:sp>
        <p:nvSpPr>
          <p:cNvPr id="178735" name="Freeform 1581"/>
          <p:cNvSpPr>
            <a:spLocks noChangeAspect="1"/>
          </p:cNvSpPr>
          <p:nvPr/>
        </p:nvSpPr>
        <p:spPr bwMode="auto">
          <a:xfrm>
            <a:off x="5945188" y="2386013"/>
            <a:ext cx="12700" cy="9525"/>
          </a:xfrm>
          <a:custGeom>
            <a:avLst/>
            <a:gdLst>
              <a:gd name="T0" fmla="*/ 0 w 31"/>
              <a:gd name="T1" fmla="*/ 2147483647 h 27"/>
              <a:gd name="T2" fmla="*/ 2147483647 w 31"/>
              <a:gd name="T3" fmla="*/ 2147483647 h 27"/>
              <a:gd name="T4" fmla="*/ 2147483647 w 31"/>
              <a:gd name="T5" fmla="*/ 0 h 27"/>
              <a:gd name="T6" fmla="*/ 2147483647 w 31"/>
              <a:gd name="T7" fmla="*/ 2147483647 h 27"/>
              <a:gd name="T8" fmla="*/ 2147483647 w 31"/>
              <a:gd name="T9" fmla="*/ 2147483647 h 27"/>
              <a:gd name="T10" fmla="*/ 2147483647 w 31"/>
              <a:gd name="T11" fmla="*/ 2147483647 h 27"/>
              <a:gd name="T12" fmla="*/ 0 w 31"/>
              <a:gd name="T13" fmla="*/ 2147483647 h 27"/>
              <a:gd name="T14" fmla="*/ 0 60000 65536"/>
              <a:gd name="T15" fmla="*/ 0 60000 65536"/>
              <a:gd name="T16" fmla="*/ 0 60000 65536"/>
              <a:gd name="T17" fmla="*/ 0 60000 65536"/>
              <a:gd name="T18" fmla="*/ 0 60000 65536"/>
              <a:gd name="T19" fmla="*/ 0 60000 65536"/>
              <a:gd name="T20" fmla="*/ 0 60000 65536"/>
              <a:gd name="T21" fmla="*/ 0 w 31"/>
              <a:gd name="T22" fmla="*/ 0 h 27"/>
              <a:gd name="T23" fmla="*/ 31 w 31"/>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7">
                <a:moveTo>
                  <a:pt x="0" y="18"/>
                </a:moveTo>
                <a:lnTo>
                  <a:pt x="1" y="19"/>
                </a:lnTo>
                <a:lnTo>
                  <a:pt x="24" y="0"/>
                </a:lnTo>
                <a:lnTo>
                  <a:pt x="25" y="1"/>
                </a:lnTo>
                <a:lnTo>
                  <a:pt x="31" y="10"/>
                </a:lnTo>
                <a:lnTo>
                  <a:pt x="6" y="27"/>
                </a:lnTo>
                <a:lnTo>
                  <a:pt x="0" y="18"/>
                </a:lnTo>
                <a:close/>
              </a:path>
            </a:pathLst>
          </a:custGeom>
          <a:solidFill>
            <a:srgbClr val="000000"/>
          </a:solidFill>
          <a:ln w="0">
            <a:solidFill>
              <a:srgbClr val="000000"/>
            </a:solidFill>
            <a:round/>
            <a:headEnd/>
            <a:tailEnd/>
          </a:ln>
        </p:spPr>
        <p:txBody>
          <a:bodyPr/>
          <a:lstStyle/>
          <a:p>
            <a:endParaRPr lang="en-US"/>
          </a:p>
        </p:txBody>
      </p:sp>
      <p:sp>
        <p:nvSpPr>
          <p:cNvPr id="178736" name="Freeform 1582"/>
          <p:cNvSpPr>
            <a:spLocks noChangeAspect="1"/>
          </p:cNvSpPr>
          <p:nvPr/>
        </p:nvSpPr>
        <p:spPr bwMode="auto">
          <a:xfrm>
            <a:off x="5946775" y="2387600"/>
            <a:ext cx="11113" cy="9525"/>
          </a:xfrm>
          <a:custGeom>
            <a:avLst/>
            <a:gdLst>
              <a:gd name="T0" fmla="*/ 0 w 28"/>
              <a:gd name="T1" fmla="*/ 2147483647 h 23"/>
              <a:gd name="T2" fmla="*/ 0 w 28"/>
              <a:gd name="T3" fmla="*/ 2147483647 h 23"/>
              <a:gd name="T4" fmla="*/ 2147483647 w 28"/>
              <a:gd name="T5" fmla="*/ 2147483647 h 23"/>
              <a:gd name="T6" fmla="*/ 2147483647 w 28"/>
              <a:gd name="T7" fmla="*/ 0 h 23"/>
              <a:gd name="T8" fmla="*/ 2147483647 w 28"/>
              <a:gd name="T9" fmla="*/ 2147483647 h 23"/>
              <a:gd name="T10" fmla="*/ 2147483647 w 28"/>
              <a:gd name="T11" fmla="*/ 2147483647 h 23"/>
              <a:gd name="T12" fmla="*/ 0 w 28"/>
              <a:gd name="T13" fmla="*/ 2147483647 h 23"/>
              <a:gd name="T14" fmla="*/ 0 60000 65536"/>
              <a:gd name="T15" fmla="*/ 0 60000 65536"/>
              <a:gd name="T16" fmla="*/ 0 60000 65536"/>
              <a:gd name="T17" fmla="*/ 0 60000 65536"/>
              <a:gd name="T18" fmla="*/ 0 60000 65536"/>
              <a:gd name="T19" fmla="*/ 0 60000 65536"/>
              <a:gd name="T20" fmla="*/ 0 60000 65536"/>
              <a:gd name="T21" fmla="*/ 0 w 28"/>
              <a:gd name="T22" fmla="*/ 0 h 23"/>
              <a:gd name="T23" fmla="*/ 28 w 28"/>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23">
                <a:moveTo>
                  <a:pt x="0" y="19"/>
                </a:moveTo>
                <a:lnTo>
                  <a:pt x="0" y="18"/>
                </a:lnTo>
                <a:lnTo>
                  <a:pt x="25" y="1"/>
                </a:lnTo>
                <a:lnTo>
                  <a:pt x="25" y="0"/>
                </a:lnTo>
                <a:lnTo>
                  <a:pt x="28" y="4"/>
                </a:lnTo>
                <a:lnTo>
                  <a:pt x="3" y="23"/>
                </a:lnTo>
                <a:lnTo>
                  <a:pt x="0" y="19"/>
                </a:lnTo>
                <a:close/>
              </a:path>
            </a:pathLst>
          </a:custGeom>
          <a:solidFill>
            <a:srgbClr val="000000"/>
          </a:solidFill>
          <a:ln w="0">
            <a:solidFill>
              <a:srgbClr val="000000"/>
            </a:solidFill>
            <a:round/>
            <a:headEnd/>
            <a:tailEnd/>
          </a:ln>
        </p:spPr>
        <p:txBody>
          <a:bodyPr/>
          <a:lstStyle/>
          <a:p>
            <a:endParaRPr lang="en-US"/>
          </a:p>
        </p:txBody>
      </p:sp>
      <p:sp>
        <p:nvSpPr>
          <p:cNvPr id="178737" name="Freeform 1583"/>
          <p:cNvSpPr>
            <a:spLocks noChangeAspect="1"/>
          </p:cNvSpPr>
          <p:nvPr/>
        </p:nvSpPr>
        <p:spPr bwMode="auto">
          <a:xfrm>
            <a:off x="5948363" y="2389188"/>
            <a:ext cx="9525" cy="9525"/>
          </a:xfrm>
          <a:custGeom>
            <a:avLst/>
            <a:gdLst>
              <a:gd name="T0" fmla="*/ 2147483647 w 26"/>
              <a:gd name="T1" fmla="*/ 2147483647 h 24"/>
              <a:gd name="T2" fmla="*/ 0 w 26"/>
              <a:gd name="T3" fmla="*/ 2147483647 h 24"/>
              <a:gd name="T4" fmla="*/ 2147483647 w 26"/>
              <a:gd name="T5" fmla="*/ 2147483647 h 24"/>
              <a:gd name="T6" fmla="*/ 2147483647 w 26"/>
              <a:gd name="T7" fmla="*/ 0 h 24"/>
              <a:gd name="T8" fmla="*/ 2147483647 w 26"/>
              <a:gd name="T9" fmla="*/ 2147483647 h 24"/>
              <a:gd name="T10" fmla="*/ 2147483647 w 26"/>
              <a:gd name="T11" fmla="*/ 2147483647 h 24"/>
              <a:gd name="T12" fmla="*/ 2147483647 w 26"/>
              <a:gd name="T13" fmla="*/ 2147483647 h 24"/>
              <a:gd name="T14" fmla="*/ 0 60000 65536"/>
              <a:gd name="T15" fmla="*/ 0 60000 65536"/>
              <a:gd name="T16" fmla="*/ 0 60000 65536"/>
              <a:gd name="T17" fmla="*/ 0 60000 65536"/>
              <a:gd name="T18" fmla="*/ 0 60000 65536"/>
              <a:gd name="T19" fmla="*/ 0 60000 65536"/>
              <a:gd name="T20" fmla="*/ 0 60000 65536"/>
              <a:gd name="T21" fmla="*/ 0 w 26"/>
              <a:gd name="T22" fmla="*/ 0 h 24"/>
              <a:gd name="T23" fmla="*/ 26 w 26"/>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4">
                <a:moveTo>
                  <a:pt x="3" y="21"/>
                </a:moveTo>
                <a:lnTo>
                  <a:pt x="0" y="20"/>
                </a:lnTo>
                <a:lnTo>
                  <a:pt x="25" y="1"/>
                </a:lnTo>
                <a:lnTo>
                  <a:pt x="23" y="0"/>
                </a:lnTo>
                <a:lnTo>
                  <a:pt x="26" y="4"/>
                </a:lnTo>
                <a:lnTo>
                  <a:pt x="6" y="24"/>
                </a:lnTo>
                <a:lnTo>
                  <a:pt x="3" y="21"/>
                </a:lnTo>
                <a:close/>
              </a:path>
            </a:pathLst>
          </a:custGeom>
          <a:solidFill>
            <a:srgbClr val="000000"/>
          </a:solidFill>
          <a:ln w="0">
            <a:solidFill>
              <a:srgbClr val="000000"/>
            </a:solidFill>
            <a:round/>
            <a:headEnd/>
            <a:tailEnd/>
          </a:ln>
        </p:spPr>
        <p:txBody>
          <a:bodyPr/>
          <a:lstStyle/>
          <a:p>
            <a:endParaRPr lang="en-US"/>
          </a:p>
        </p:txBody>
      </p:sp>
      <p:sp>
        <p:nvSpPr>
          <p:cNvPr id="178738" name="Freeform 1584"/>
          <p:cNvSpPr>
            <a:spLocks noChangeAspect="1"/>
          </p:cNvSpPr>
          <p:nvPr/>
        </p:nvSpPr>
        <p:spPr bwMode="auto">
          <a:xfrm>
            <a:off x="5953125" y="2389188"/>
            <a:ext cx="4763" cy="9525"/>
          </a:xfrm>
          <a:custGeom>
            <a:avLst/>
            <a:gdLst>
              <a:gd name="T0" fmla="*/ 2147483647 w 21"/>
              <a:gd name="T1" fmla="*/ 2147483647 h 27"/>
              <a:gd name="T2" fmla="*/ 0 w 21"/>
              <a:gd name="T3" fmla="*/ 2147483647 h 27"/>
              <a:gd name="T4" fmla="*/ 2147483647 w 21"/>
              <a:gd name="T5" fmla="*/ 2147483647 h 27"/>
              <a:gd name="T6" fmla="*/ 2147483647 w 21"/>
              <a:gd name="T7" fmla="*/ 0 h 27"/>
              <a:gd name="T8" fmla="*/ 2147483647 w 21"/>
              <a:gd name="T9" fmla="*/ 2147483647 h 27"/>
              <a:gd name="T10" fmla="*/ 2147483647 w 21"/>
              <a:gd name="T11" fmla="*/ 2147483647 h 27"/>
              <a:gd name="T12" fmla="*/ 2147483647 w 21"/>
              <a:gd name="T13" fmla="*/ 2147483647 h 27"/>
              <a:gd name="T14" fmla="*/ 0 60000 65536"/>
              <a:gd name="T15" fmla="*/ 0 60000 65536"/>
              <a:gd name="T16" fmla="*/ 0 60000 65536"/>
              <a:gd name="T17" fmla="*/ 0 60000 65536"/>
              <a:gd name="T18" fmla="*/ 0 60000 65536"/>
              <a:gd name="T19" fmla="*/ 0 60000 65536"/>
              <a:gd name="T20" fmla="*/ 0 60000 65536"/>
              <a:gd name="T21" fmla="*/ 0 w 21"/>
              <a:gd name="T22" fmla="*/ 0 h 27"/>
              <a:gd name="T23" fmla="*/ 21 w 21"/>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27">
                <a:moveTo>
                  <a:pt x="2" y="25"/>
                </a:moveTo>
                <a:lnTo>
                  <a:pt x="0" y="23"/>
                </a:lnTo>
                <a:lnTo>
                  <a:pt x="20" y="3"/>
                </a:lnTo>
                <a:lnTo>
                  <a:pt x="18" y="0"/>
                </a:lnTo>
                <a:lnTo>
                  <a:pt x="21" y="3"/>
                </a:lnTo>
                <a:lnTo>
                  <a:pt x="5" y="27"/>
                </a:lnTo>
                <a:lnTo>
                  <a:pt x="2" y="25"/>
                </a:lnTo>
                <a:close/>
              </a:path>
            </a:pathLst>
          </a:custGeom>
          <a:solidFill>
            <a:srgbClr val="000000"/>
          </a:solidFill>
          <a:ln w="0">
            <a:solidFill>
              <a:srgbClr val="000000"/>
            </a:solidFill>
            <a:round/>
            <a:headEnd/>
            <a:tailEnd/>
          </a:ln>
        </p:spPr>
        <p:txBody>
          <a:bodyPr/>
          <a:lstStyle/>
          <a:p>
            <a:endParaRPr lang="en-US"/>
          </a:p>
        </p:txBody>
      </p:sp>
      <p:sp>
        <p:nvSpPr>
          <p:cNvPr id="178739" name="Freeform 1585"/>
          <p:cNvSpPr>
            <a:spLocks noChangeAspect="1"/>
          </p:cNvSpPr>
          <p:nvPr/>
        </p:nvSpPr>
        <p:spPr bwMode="auto">
          <a:xfrm>
            <a:off x="5953125" y="2389188"/>
            <a:ext cx="11113" cy="12700"/>
          </a:xfrm>
          <a:custGeom>
            <a:avLst/>
            <a:gdLst>
              <a:gd name="T0" fmla="*/ 0 w 34"/>
              <a:gd name="T1" fmla="*/ 2147483647 h 36"/>
              <a:gd name="T2" fmla="*/ 2147483647 w 34"/>
              <a:gd name="T3" fmla="*/ 2147483647 h 36"/>
              <a:gd name="T4" fmla="*/ 2147483647 w 34"/>
              <a:gd name="T5" fmla="*/ 0 h 36"/>
              <a:gd name="T6" fmla="*/ 2147483647 w 34"/>
              <a:gd name="T7" fmla="*/ 2147483647 h 36"/>
              <a:gd name="T8" fmla="*/ 2147483647 w 34"/>
              <a:gd name="T9" fmla="*/ 2147483647 h 36"/>
              <a:gd name="T10" fmla="*/ 2147483647 w 34"/>
              <a:gd name="T11" fmla="*/ 2147483647 h 36"/>
              <a:gd name="T12" fmla="*/ 0 w 34"/>
              <a:gd name="T13" fmla="*/ 2147483647 h 36"/>
              <a:gd name="T14" fmla="*/ 0 60000 65536"/>
              <a:gd name="T15" fmla="*/ 0 60000 65536"/>
              <a:gd name="T16" fmla="*/ 0 60000 65536"/>
              <a:gd name="T17" fmla="*/ 0 60000 65536"/>
              <a:gd name="T18" fmla="*/ 0 60000 65536"/>
              <a:gd name="T19" fmla="*/ 0 60000 65536"/>
              <a:gd name="T20" fmla="*/ 0 60000 65536"/>
              <a:gd name="T21" fmla="*/ 0 w 34"/>
              <a:gd name="T22" fmla="*/ 0 h 36"/>
              <a:gd name="T23" fmla="*/ 34 w 34"/>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6">
                <a:moveTo>
                  <a:pt x="0" y="22"/>
                </a:moveTo>
                <a:lnTo>
                  <a:pt x="2" y="24"/>
                </a:lnTo>
                <a:lnTo>
                  <a:pt x="18" y="0"/>
                </a:lnTo>
                <a:lnTo>
                  <a:pt x="21" y="2"/>
                </a:lnTo>
                <a:lnTo>
                  <a:pt x="34" y="15"/>
                </a:lnTo>
                <a:lnTo>
                  <a:pt x="13" y="36"/>
                </a:lnTo>
                <a:lnTo>
                  <a:pt x="0" y="22"/>
                </a:lnTo>
                <a:close/>
              </a:path>
            </a:pathLst>
          </a:custGeom>
          <a:solidFill>
            <a:srgbClr val="000000"/>
          </a:solidFill>
          <a:ln w="0">
            <a:solidFill>
              <a:srgbClr val="000000"/>
            </a:solidFill>
            <a:round/>
            <a:headEnd/>
            <a:tailEnd/>
          </a:ln>
        </p:spPr>
        <p:txBody>
          <a:bodyPr/>
          <a:lstStyle/>
          <a:p>
            <a:endParaRPr lang="en-US"/>
          </a:p>
        </p:txBody>
      </p:sp>
      <p:sp>
        <p:nvSpPr>
          <p:cNvPr id="178740" name="Freeform 1586"/>
          <p:cNvSpPr>
            <a:spLocks noChangeAspect="1"/>
          </p:cNvSpPr>
          <p:nvPr/>
        </p:nvSpPr>
        <p:spPr bwMode="auto">
          <a:xfrm>
            <a:off x="5957888" y="2397125"/>
            <a:ext cx="11112" cy="9525"/>
          </a:xfrm>
          <a:custGeom>
            <a:avLst/>
            <a:gdLst>
              <a:gd name="T0" fmla="*/ 2147483647 w 31"/>
              <a:gd name="T1" fmla="*/ 2147483647 h 33"/>
              <a:gd name="T2" fmla="*/ 0 w 31"/>
              <a:gd name="T3" fmla="*/ 2147483647 h 33"/>
              <a:gd name="T4" fmla="*/ 2147483647 w 31"/>
              <a:gd name="T5" fmla="*/ 2147483647 h 33"/>
              <a:gd name="T6" fmla="*/ 2147483647 w 31"/>
              <a:gd name="T7" fmla="*/ 0 h 33"/>
              <a:gd name="T8" fmla="*/ 2147483647 w 31"/>
              <a:gd name="T9" fmla="*/ 2147483647 h 33"/>
              <a:gd name="T10" fmla="*/ 2147483647 w 31"/>
              <a:gd name="T11" fmla="*/ 2147483647 h 33"/>
              <a:gd name="T12" fmla="*/ 2147483647 w 31"/>
              <a:gd name="T13" fmla="*/ 2147483647 h 33"/>
              <a:gd name="T14" fmla="*/ 0 60000 65536"/>
              <a:gd name="T15" fmla="*/ 0 60000 65536"/>
              <a:gd name="T16" fmla="*/ 0 60000 65536"/>
              <a:gd name="T17" fmla="*/ 0 60000 65536"/>
              <a:gd name="T18" fmla="*/ 0 60000 65536"/>
              <a:gd name="T19" fmla="*/ 0 60000 65536"/>
              <a:gd name="T20" fmla="*/ 0 60000 65536"/>
              <a:gd name="T21" fmla="*/ 0 w 31"/>
              <a:gd name="T22" fmla="*/ 0 h 33"/>
              <a:gd name="T23" fmla="*/ 31 w 31"/>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3">
                <a:moveTo>
                  <a:pt x="2" y="25"/>
                </a:moveTo>
                <a:lnTo>
                  <a:pt x="0" y="23"/>
                </a:lnTo>
                <a:lnTo>
                  <a:pt x="21" y="2"/>
                </a:lnTo>
                <a:lnTo>
                  <a:pt x="19" y="0"/>
                </a:lnTo>
                <a:lnTo>
                  <a:pt x="31" y="8"/>
                </a:lnTo>
                <a:lnTo>
                  <a:pt x="15" y="33"/>
                </a:lnTo>
                <a:lnTo>
                  <a:pt x="2" y="25"/>
                </a:lnTo>
                <a:close/>
              </a:path>
            </a:pathLst>
          </a:custGeom>
          <a:solidFill>
            <a:srgbClr val="000000"/>
          </a:solidFill>
          <a:ln w="0">
            <a:solidFill>
              <a:srgbClr val="000000"/>
            </a:solidFill>
            <a:round/>
            <a:headEnd/>
            <a:tailEnd/>
          </a:ln>
        </p:spPr>
        <p:txBody>
          <a:bodyPr/>
          <a:lstStyle/>
          <a:p>
            <a:endParaRPr lang="en-US"/>
          </a:p>
        </p:txBody>
      </p:sp>
      <p:sp>
        <p:nvSpPr>
          <p:cNvPr id="178741" name="Freeform 1587"/>
          <p:cNvSpPr>
            <a:spLocks noChangeAspect="1"/>
          </p:cNvSpPr>
          <p:nvPr/>
        </p:nvSpPr>
        <p:spPr bwMode="auto">
          <a:xfrm>
            <a:off x="5962650" y="2398713"/>
            <a:ext cx="7938" cy="9525"/>
          </a:xfrm>
          <a:custGeom>
            <a:avLst/>
            <a:gdLst>
              <a:gd name="T0" fmla="*/ 2147483647 w 25"/>
              <a:gd name="T1" fmla="*/ 2147483647 h 33"/>
              <a:gd name="T2" fmla="*/ 0 w 25"/>
              <a:gd name="T3" fmla="*/ 2147483647 h 33"/>
              <a:gd name="T4" fmla="*/ 2147483647 w 25"/>
              <a:gd name="T5" fmla="*/ 2147483647 h 33"/>
              <a:gd name="T6" fmla="*/ 2147483647 w 25"/>
              <a:gd name="T7" fmla="*/ 0 h 33"/>
              <a:gd name="T8" fmla="*/ 2147483647 w 25"/>
              <a:gd name="T9" fmla="*/ 2147483647 h 33"/>
              <a:gd name="T10" fmla="*/ 2147483647 w 25"/>
              <a:gd name="T11" fmla="*/ 2147483647 h 33"/>
              <a:gd name="T12" fmla="*/ 2147483647 w 25"/>
              <a:gd name="T13" fmla="*/ 2147483647 h 33"/>
              <a:gd name="T14" fmla="*/ 0 60000 65536"/>
              <a:gd name="T15" fmla="*/ 0 60000 65536"/>
              <a:gd name="T16" fmla="*/ 0 60000 65536"/>
              <a:gd name="T17" fmla="*/ 0 60000 65536"/>
              <a:gd name="T18" fmla="*/ 0 60000 65536"/>
              <a:gd name="T19" fmla="*/ 0 60000 65536"/>
              <a:gd name="T20" fmla="*/ 0 60000 65536"/>
              <a:gd name="T21" fmla="*/ 0 w 25"/>
              <a:gd name="T22" fmla="*/ 0 h 33"/>
              <a:gd name="T23" fmla="*/ 25 w 25"/>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3">
                <a:moveTo>
                  <a:pt x="3" y="29"/>
                </a:moveTo>
                <a:lnTo>
                  <a:pt x="0" y="27"/>
                </a:lnTo>
                <a:lnTo>
                  <a:pt x="16" y="2"/>
                </a:lnTo>
                <a:lnTo>
                  <a:pt x="13" y="0"/>
                </a:lnTo>
                <a:lnTo>
                  <a:pt x="25" y="4"/>
                </a:lnTo>
                <a:lnTo>
                  <a:pt x="14" y="33"/>
                </a:lnTo>
                <a:lnTo>
                  <a:pt x="3" y="29"/>
                </a:lnTo>
                <a:close/>
              </a:path>
            </a:pathLst>
          </a:custGeom>
          <a:solidFill>
            <a:srgbClr val="000000"/>
          </a:solidFill>
          <a:ln w="0">
            <a:solidFill>
              <a:srgbClr val="000000"/>
            </a:solidFill>
            <a:round/>
            <a:headEnd/>
            <a:tailEnd/>
          </a:ln>
        </p:spPr>
        <p:txBody>
          <a:bodyPr/>
          <a:lstStyle/>
          <a:p>
            <a:endParaRPr lang="en-US"/>
          </a:p>
        </p:txBody>
      </p:sp>
      <p:sp>
        <p:nvSpPr>
          <p:cNvPr id="178742" name="Freeform 1588"/>
          <p:cNvSpPr>
            <a:spLocks noChangeAspect="1"/>
          </p:cNvSpPr>
          <p:nvPr/>
        </p:nvSpPr>
        <p:spPr bwMode="auto">
          <a:xfrm>
            <a:off x="5965825" y="2398713"/>
            <a:ext cx="6350" cy="9525"/>
          </a:xfrm>
          <a:custGeom>
            <a:avLst/>
            <a:gdLst>
              <a:gd name="T0" fmla="*/ 2147483647 w 16"/>
              <a:gd name="T1" fmla="*/ 2147483647 h 31"/>
              <a:gd name="T2" fmla="*/ 0 w 16"/>
              <a:gd name="T3" fmla="*/ 2147483647 h 31"/>
              <a:gd name="T4" fmla="*/ 2147483647 w 16"/>
              <a:gd name="T5" fmla="*/ 2147483647 h 31"/>
              <a:gd name="T6" fmla="*/ 2147483647 w 16"/>
              <a:gd name="T7" fmla="*/ 0 h 31"/>
              <a:gd name="T8" fmla="*/ 2147483647 w 16"/>
              <a:gd name="T9" fmla="*/ 0 h 31"/>
              <a:gd name="T10" fmla="*/ 2147483647 w 16"/>
              <a:gd name="T11" fmla="*/ 2147483647 h 31"/>
              <a:gd name="T12" fmla="*/ 2147483647 w 16"/>
              <a:gd name="T13" fmla="*/ 2147483647 h 31"/>
              <a:gd name="T14" fmla="*/ 0 60000 65536"/>
              <a:gd name="T15" fmla="*/ 0 60000 65536"/>
              <a:gd name="T16" fmla="*/ 0 60000 65536"/>
              <a:gd name="T17" fmla="*/ 0 60000 65536"/>
              <a:gd name="T18" fmla="*/ 0 60000 65536"/>
              <a:gd name="T19" fmla="*/ 0 60000 65536"/>
              <a:gd name="T20" fmla="*/ 0 60000 65536"/>
              <a:gd name="T21" fmla="*/ 0 w 16"/>
              <a:gd name="T22" fmla="*/ 0 h 31"/>
              <a:gd name="T23" fmla="*/ 16 w 16"/>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31">
                <a:moveTo>
                  <a:pt x="6" y="31"/>
                </a:moveTo>
                <a:lnTo>
                  <a:pt x="0" y="30"/>
                </a:lnTo>
                <a:lnTo>
                  <a:pt x="11" y="1"/>
                </a:lnTo>
                <a:lnTo>
                  <a:pt x="6" y="0"/>
                </a:lnTo>
                <a:lnTo>
                  <a:pt x="16" y="0"/>
                </a:lnTo>
                <a:lnTo>
                  <a:pt x="16" y="31"/>
                </a:lnTo>
                <a:lnTo>
                  <a:pt x="6" y="31"/>
                </a:lnTo>
                <a:close/>
              </a:path>
            </a:pathLst>
          </a:custGeom>
          <a:solidFill>
            <a:srgbClr val="000000"/>
          </a:solidFill>
          <a:ln w="0">
            <a:solidFill>
              <a:srgbClr val="000000"/>
            </a:solidFill>
            <a:round/>
            <a:headEnd/>
            <a:tailEnd/>
          </a:ln>
        </p:spPr>
        <p:txBody>
          <a:bodyPr/>
          <a:lstStyle/>
          <a:p>
            <a:endParaRPr lang="en-US"/>
          </a:p>
        </p:txBody>
      </p:sp>
      <p:sp>
        <p:nvSpPr>
          <p:cNvPr id="178743" name="Freeform 1589"/>
          <p:cNvSpPr>
            <a:spLocks noChangeAspect="1"/>
          </p:cNvSpPr>
          <p:nvPr/>
        </p:nvSpPr>
        <p:spPr bwMode="auto">
          <a:xfrm>
            <a:off x="5970588" y="2398713"/>
            <a:ext cx="6350" cy="9525"/>
          </a:xfrm>
          <a:custGeom>
            <a:avLst/>
            <a:gdLst>
              <a:gd name="T0" fmla="*/ 2147483647 w 17"/>
              <a:gd name="T1" fmla="*/ 2147483647 h 33"/>
              <a:gd name="T2" fmla="*/ 2147483647 w 17"/>
              <a:gd name="T3" fmla="*/ 2147483647 h 33"/>
              <a:gd name="T4" fmla="*/ 2147483647 w 17"/>
              <a:gd name="T5" fmla="*/ 2147483647 h 33"/>
              <a:gd name="T6" fmla="*/ 0 w 17"/>
              <a:gd name="T7" fmla="*/ 2147483647 h 33"/>
              <a:gd name="T8" fmla="*/ 2147483647 w 17"/>
              <a:gd name="T9" fmla="*/ 0 h 33"/>
              <a:gd name="T10" fmla="*/ 2147483647 w 17"/>
              <a:gd name="T11" fmla="*/ 2147483647 h 33"/>
              <a:gd name="T12" fmla="*/ 2147483647 w 17"/>
              <a:gd name="T13" fmla="*/ 2147483647 h 33"/>
              <a:gd name="T14" fmla="*/ 0 60000 65536"/>
              <a:gd name="T15" fmla="*/ 0 60000 65536"/>
              <a:gd name="T16" fmla="*/ 0 60000 65536"/>
              <a:gd name="T17" fmla="*/ 0 60000 65536"/>
              <a:gd name="T18" fmla="*/ 0 60000 65536"/>
              <a:gd name="T19" fmla="*/ 0 60000 65536"/>
              <a:gd name="T20" fmla="*/ 0 60000 65536"/>
              <a:gd name="T21" fmla="*/ 0 w 17"/>
              <a:gd name="T22" fmla="*/ 0 h 33"/>
              <a:gd name="T23" fmla="*/ 17 w 17"/>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3">
                <a:moveTo>
                  <a:pt x="8" y="32"/>
                </a:moveTo>
                <a:lnTo>
                  <a:pt x="4" y="33"/>
                </a:lnTo>
                <a:lnTo>
                  <a:pt x="4" y="2"/>
                </a:lnTo>
                <a:lnTo>
                  <a:pt x="0" y="3"/>
                </a:lnTo>
                <a:lnTo>
                  <a:pt x="9" y="0"/>
                </a:lnTo>
                <a:lnTo>
                  <a:pt x="17" y="29"/>
                </a:lnTo>
                <a:lnTo>
                  <a:pt x="8" y="32"/>
                </a:lnTo>
                <a:close/>
              </a:path>
            </a:pathLst>
          </a:custGeom>
          <a:solidFill>
            <a:srgbClr val="000000"/>
          </a:solidFill>
          <a:ln w="0">
            <a:solidFill>
              <a:srgbClr val="000000"/>
            </a:solidFill>
            <a:round/>
            <a:headEnd/>
            <a:tailEnd/>
          </a:ln>
        </p:spPr>
        <p:txBody>
          <a:bodyPr/>
          <a:lstStyle/>
          <a:p>
            <a:endParaRPr lang="en-US"/>
          </a:p>
        </p:txBody>
      </p:sp>
      <p:sp>
        <p:nvSpPr>
          <p:cNvPr id="178744" name="Freeform 1590"/>
          <p:cNvSpPr>
            <a:spLocks noChangeAspect="1"/>
          </p:cNvSpPr>
          <p:nvPr/>
        </p:nvSpPr>
        <p:spPr bwMode="auto">
          <a:xfrm>
            <a:off x="5972175" y="2397125"/>
            <a:ext cx="7938" cy="11113"/>
          </a:xfrm>
          <a:custGeom>
            <a:avLst/>
            <a:gdLst>
              <a:gd name="T0" fmla="*/ 2147483647 w 26"/>
              <a:gd name="T1" fmla="*/ 2147483647 h 33"/>
              <a:gd name="T2" fmla="*/ 2147483647 w 26"/>
              <a:gd name="T3" fmla="*/ 2147483647 h 33"/>
              <a:gd name="T4" fmla="*/ 2147483647 w 26"/>
              <a:gd name="T5" fmla="*/ 2147483647 h 33"/>
              <a:gd name="T6" fmla="*/ 0 w 26"/>
              <a:gd name="T7" fmla="*/ 2147483647 h 33"/>
              <a:gd name="T8" fmla="*/ 2147483647 w 26"/>
              <a:gd name="T9" fmla="*/ 0 h 33"/>
              <a:gd name="T10" fmla="*/ 2147483647 w 26"/>
              <a:gd name="T11" fmla="*/ 2147483647 h 33"/>
              <a:gd name="T12" fmla="*/ 2147483647 w 26"/>
              <a:gd name="T13" fmla="*/ 2147483647 h 33"/>
              <a:gd name="T14" fmla="*/ 0 60000 65536"/>
              <a:gd name="T15" fmla="*/ 0 60000 65536"/>
              <a:gd name="T16" fmla="*/ 0 60000 65536"/>
              <a:gd name="T17" fmla="*/ 0 60000 65536"/>
              <a:gd name="T18" fmla="*/ 0 60000 65536"/>
              <a:gd name="T19" fmla="*/ 0 60000 65536"/>
              <a:gd name="T20" fmla="*/ 0 60000 65536"/>
              <a:gd name="T21" fmla="*/ 0 w 26"/>
              <a:gd name="T22" fmla="*/ 0 h 33"/>
              <a:gd name="T23" fmla="*/ 26 w 2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3">
                <a:moveTo>
                  <a:pt x="17" y="31"/>
                </a:moveTo>
                <a:lnTo>
                  <a:pt x="12" y="33"/>
                </a:lnTo>
                <a:lnTo>
                  <a:pt x="4" y="4"/>
                </a:lnTo>
                <a:lnTo>
                  <a:pt x="0" y="6"/>
                </a:lnTo>
                <a:lnTo>
                  <a:pt x="9" y="0"/>
                </a:lnTo>
                <a:lnTo>
                  <a:pt x="26" y="25"/>
                </a:lnTo>
                <a:lnTo>
                  <a:pt x="17" y="31"/>
                </a:lnTo>
                <a:close/>
              </a:path>
            </a:pathLst>
          </a:custGeom>
          <a:solidFill>
            <a:srgbClr val="000000"/>
          </a:solidFill>
          <a:ln w="0">
            <a:solidFill>
              <a:srgbClr val="000000"/>
            </a:solidFill>
            <a:round/>
            <a:headEnd/>
            <a:tailEnd/>
          </a:ln>
        </p:spPr>
        <p:txBody>
          <a:bodyPr/>
          <a:lstStyle/>
          <a:p>
            <a:endParaRPr lang="en-US"/>
          </a:p>
        </p:txBody>
      </p:sp>
      <p:sp>
        <p:nvSpPr>
          <p:cNvPr id="178745" name="Freeform 1591"/>
          <p:cNvSpPr>
            <a:spLocks noChangeAspect="1"/>
          </p:cNvSpPr>
          <p:nvPr/>
        </p:nvSpPr>
        <p:spPr bwMode="auto">
          <a:xfrm>
            <a:off x="5973763" y="2395538"/>
            <a:ext cx="9525" cy="9525"/>
          </a:xfrm>
          <a:custGeom>
            <a:avLst/>
            <a:gdLst>
              <a:gd name="T0" fmla="*/ 2147483647 w 30"/>
              <a:gd name="T1" fmla="*/ 2147483647 h 32"/>
              <a:gd name="T2" fmla="*/ 2147483647 w 30"/>
              <a:gd name="T3" fmla="*/ 2147483647 h 32"/>
              <a:gd name="T4" fmla="*/ 2147483647 w 30"/>
              <a:gd name="T5" fmla="*/ 2147483647 h 32"/>
              <a:gd name="T6" fmla="*/ 0 w 30"/>
              <a:gd name="T7" fmla="*/ 2147483647 h 32"/>
              <a:gd name="T8" fmla="*/ 2147483647 w 30"/>
              <a:gd name="T9" fmla="*/ 0 h 32"/>
              <a:gd name="T10" fmla="*/ 2147483647 w 30"/>
              <a:gd name="T11" fmla="*/ 2147483647 h 32"/>
              <a:gd name="T12" fmla="*/ 2147483647 w 30"/>
              <a:gd name="T13" fmla="*/ 2147483647 h 32"/>
              <a:gd name="T14" fmla="*/ 0 60000 65536"/>
              <a:gd name="T15" fmla="*/ 0 60000 65536"/>
              <a:gd name="T16" fmla="*/ 0 60000 65536"/>
              <a:gd name="T17" fmla="*/ 0 60000 65536"/>
              <a:gd name="T18" fmla="*/ 0 60000 65536"/>
              <a:gd name="T19" fmla="*/ 0 60000 65536"/>
              <a:gd name="T20" fmla="*/ 0 60000 65536"/>
              <a:gd name="T21" fmla="*/ 0 w 30"/>
              <a:gd name="T22" fmla="*/ 0 h 32"/>
              <a:gd name="T23" fmla="*/ 30 w 30"/>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2">
                <a:moveTo>
                  <a:pt x="21" y="30"/>
                </a:moveTo>
                <a:lnTo>
                  <a:pt x="19" y="32"/>
                </a:lnTo>
                <a:lnTo>
                  <a:pt x="2" y="7"/>
                </a:lnTo>
                <a:lnTo>
                  <a:pt x="0" y="9"/>
                </a:lnTo>
                <a:lnTo>
                  <a:pt x="10" y="0"/>
                </a:lnTo>
                <a:lnTo>
                  <a:pt x="30" y="21"/>
                </a:lnTo>
                <a:lnTo>
                  <a:pt x="21" y="30"/>
                </a:lnTo>
                <a:close/>
              </a:path>
            </a:pathLst>
          </a:custGeom>
          <a:solidFill>
            <a:srgbClr val="000000"/>
          </a:solidFill>
          <a:ln w="0">
            <a:solidFill>
              <a:srgbClr val="000000"/>
            </a:solidFill>
            <a:round/>
            <a:headEnd/>
            <a:tailEnd/>
          </a:ln>
        </p:spPr>
        <p:txBody>
          <a:bodyPr/>
          <a:lstStyle/>
          <a:p>
            <a:endParaRPr lang="en-US"/>
          </a:p>
        </p:txBody>
      </p:sp>
      <p:sp>
        <p:nvSpPr>
          <p:cNvPr id="178746" name="Freeform 1592"/>
          <p:cNvSpPr>
            <a:spLocks noChangeAspect="1"/>
          </p:cNvSpPr>
          <p:nvPr/>
        </p:nvSpPr>
        <p:spPr bwMode="auto">
          <a:xfrm>
            <a:off x="5978525" y="2389188"/>
            <a:ext cx="11113" cy="11112"/>
          </a:xfrm>
          <a:custGeom>
            <a:avLst/>
            <a:gdLst>
              <a:gd name="T0" fmla="*/ 2147483647 w 34"/>
              <a:gd name="T1" fmla="*/ 2147483647 h 32"/>
              <a:gd name="T2" fmla="*/ 2147483647 w 34"/>
              <a:gd name="T3" fmla="*/ 2147483647 h 32"/>
              <a:gd name="T4" fmla="*/ 2147483647 w 34"/>
              <a:gd name="T5" fmla="*/ 2147483647 h 32"/>
              <a:gd name="T6" fmla="*/ 0 w 34"/>
              <a:gd name="T7" fmla="*/ 2147483647 h 32"/>
              <a:gd name="T8" fmla="*/ 2147483647 w 34"/>
              <a:gd name="T9" fmla="*/ 0 h 32"/>
              <a:gd name="T10" fmla="*/ 2147483647 w 34"/>
              <a:gd name="T11" fmla="*/ 2147483647 h 32"/>
              <a:gd name="T12" fmla="*/ 2147483647 w 34"/>
              <a:gd name="T13" fmla="*/ 2147483647 h 32"/>
              <a:gd name="T14" fmla="*/ 0 60000 65536"/>
              <a:gd name="T15" fmla="*/ 0 60000 65536"/>
              <a:gd name="T16" fmla="*/ 0 60000 65536"/>
              <a:gd name="T17" fmla="*/ 0 60000 65536"/>
              <a:gd name="T18" fmla="*/ 0 60000 65536"/>
              <a:gd name="T19" fmla="*/ 0 60000 65536"/>
              <a:gd name="T20" fmla="*/ 0 60000 65536"/>
              <a:gd name="T21" fmla="*/ 0 w 34"/>
              <a:gd name="T22" fmla="*/ 0 h 32"/>
              <a:gd name="T23" fmla="*/ 34 w 3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2">
                <a:moveTo>
                  <a:pt x="25" y="31"/>
                </a:moveTo>
                <a:lnTo>
                  <a:pt x="23" y="32"/>
                </a:lnTo>
                <a:lnTo>
                  <a:pt x="3" y="11"/>
                </a:lnTo>
                <a:lnTo>
                  <a:pt x="0" y="12"/>
                </a:lnTo>
                <a:lnTo>
                  <a:pt x="9" y="0"/>
                </a:lnTo>
                <a:lnTo>
                  <a:pt x="34" y="19"/>
                </a:lnTo>
                <a:lnTo>
                  <a:pt x="25" y="31"/>
                </a:lnTo>
                <a:close/>
              </a:path>
            </a:pathLst>
          </a:custGeom>
          <a:solidFill>
            <a:srgbClr val="000000"/>
          </a:solidFill>
          <a:ln w="0">
            <a:solidFill>
              <a:srgbClr val="000000"/>
            </a:solidFill>
            <a:round/>
            <a:headEnd/>
            <a:tailEnd/>
          </a:ln>
        </p:spPr>
        <p:txBody>
          <a:bodyPr/>
          <a:lstStyle/>
          <a:p>
            <a:endParaRPr lang="en-US"/>
          </a:p>
        </p:txBody>
      </p:sp>
      <p:sp>
        <p:nvSpPr>
          <p:cNvPr id="178747" name="Freeform 1593"/>
          <p:cNvSpPr>
            <a:spLocks noChangeAspect="1"/>
          </p:cNvSpPr>
          <p:nvPr/>
        </p:nvSpPr>
        <p:spPr bwMode="auto">
          <a:xfrm>
            <a:off x="5980113" y="2386013"/>
            <a:ext cx="12700" cy="11112"/>
          </a:xfrm>
          <a:custGeom>
            <a:avLst/>
            <a:gdLst>
              <a:gd name="T0" fmla="*/ 2147483647 w 36"/>
              <a:gd name="T1" fmla="*/ 2147483647 h 33"/>
              <a:gd name="T2" fmla="*/ 2147483647 w 36"/>
              <a:gd name="T3" fmla="*/ 2147483647 h 33"/>
              <a:gd name="T4" fmla="*/ 0 w 36"/>
              <a:gd name="T5" fmla="*/ 2147483647 h 33"/>
              <a:gd name="T6" fmla="*/ 0 w 36"/>
              <a:gd name="T7" fmla="*/ 2147483647 h 33"/>
              <a:gd name="T8" fmla="*/ 2147483647 w 36"/>
              <a:gd name="T9" fmla="*/ 0 h 33"/>
              <a:gd name="T10" fmla="*/ 2147483647 w 36"/>
              <a:gd name="T11" fmla="*/ 2147483647 h 33"/>
              <a:gd name="T12" fmla="*/ 2147483647 w 36"/>
              <a:gd name="T13" fmla="*/ 2147483647 h 33"/>
              <a:gd name="T14" fmla="*/ 0 60000 65536"/>
              <a:gd name="T15" fmla="*/ 0 60000 65536"/>
              <a:gd name="T16" fmla="*/ 0 60000 65536"/>
              <a:gd name="T17" fmla="*/ 0 60000 65536"/>
              <a:gd name="T18" fmla="*/ 0 60000 65536"/>
              <a:gd name="T19" fmla="*/ 0 60000 65536"/>
              <a:gd name="T20" fmla="*/ 0 60000 65536"/>
              <a:gd name="T21" fmla="*/ 0 w 36"/>
              <a:gd name="T22" fmla="*/ 0 h 33"/>
              <a:gd name="T23" fmla="*/ 36 w 3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3">
                <a:moveTo>
                  <a:pt x="25" y="33"/>
                </a:moveTo>
                <a:lnTo>
                  <a:pt x="25" y="33"/>
                </a:lnTo>
                <a:lnTo>
                  <a:pt x="0" y="14"/>
                </a:lnTo>
                <a:lnTo>
                  <a:pt x="11" y="0"/>
                </a:lnTo>
                <a:lnTo>
                  <a:pt x="36" y="19"/>
                </a:lnTo>
                <a:lnTo>
                  <a:pt x="25" y="33"/>
                </a:lnTo>
                <a:close/>
              </a:path>
            </a:pathLst>
          </a:custGeom>
          <a:solidFill>
            <a:srgbClr val="000000"/>
          </a:solidFill>
          <a:ln w="0">
            <a:solidFill>
              <a:srgbClr val="000000"/>
            </a:solidFill>
            <a:round/>
            <a:headEnd/>
            <a:tailEnd/>
          </a:ln>
        </p:spPr>
        <p:txBody>
          <a:bodyPr/>
          <a:lstStyle/>
          <a:p>
            <a:endParaRPr lang="en-US"/>
          </a:p>
        </p:txBody>
      </p:sp>
      <p:sp>
        <p:nvSpPr>
          <p:cNvPr id="178748" name="Freeform 1594"/>
          <p:cNvSpPr>
            <a:spLocks noChangeAspect="1"/>
          </p:cNvSpPr>
          <p:nvPr/>
        </p:nvSpPr>
        <p:spPr bwMode="auto">
          <a:xfrm>
            <a:off x="5983288" y="2381250"/>
            <a:ext cx="14287" cy="11113"/>
          </a:xfrm>
          <a:custGeom>
            <a:avLst/>
            <a:gdLst>
              <a:gd name="T0" fmla="*/ 2147483647 w 34"/>
              <a:gd name="T1" fmla="*/ 2147483647 h 32"/>
              <a:gd name="T2" fmla="*/ 2147483647 w 34"/>
              <a:gd name="T3" fmla="*/ 2147483647 h 32"/>
              <a:gd name="T4" fmla="*/ 0 w 34"/>
              <a:gd name="T5" fmla="*/ 2147483647 h 32"/>
              <a:gd name="T6" fmla="*/ 0 w 34"/>
              <a:gd name="T7" fmla="*/ 2147483647 h 32"/>
              <a:gd name="T8" fmla="*/ 2147483647 w 34"/>
              <a:gd name="T9" fmla="*/ 0 h 32"/>
              <a:gd name="T10" fmla="*/ 2147483647 w 34"/>
              <a:gd name="T11" fmla="*/ 2147483647 h 32"/>
              <a:gd name="T12" fmla="*/ 2147483647 w 34"/>
              <a:gd name="T13" fmla="*/ 2147483647 h 32"/>
              <a:gd name="T14" fmla="*/ 0 60000 65536"/>
              <a:gd name="T15" fmla="*/ 0 60000 65536"/>
              <a:gd name="T16" fmla="*/ 0 60000 65536"/>
              <a:gd name="T17" fmla="*/ 0 60000 65536"/>
              <a:gd name="T18" fmla="*/ 0 60000 65536"/>
              <a:gd name="T19" fmla="*/ 0 60000 65536"/>
              <a:gd name="T20" fmla="*/ 0 60000 65536"/>
              <a:gd name="T21" fmla="*/ 0 w 34"/>
              <a:gd name="T22" fmla="*/ 0 h 32"/>
              <a:gd name="T23" fmla="*/ 34 w 3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2">
                <a:moveTo>
                  <a:pt x="25" y="32"/>
                </a:moveTo>
                <a:lnTo>
                  <a:pt x="25" y="32"/>
                </a:lnTo>
                <a:lnTo>
                  <a:pt x="0" y="13"/>
                </a:lnTo>
                <a:lnTo>
                  <a:pt x="10" y="0"/>
                </a:lnTo>
                <a:lnTo>
                  <a:pt x="34" y="19"/>
                </a:lnTo>
                <a:lnTo>
                  <a:pt x="25" y="32"/>
                </a:lnTo>
                <a:close/>
              </a:path>
            </a:pathLst>
          </a:custGeom>
          <a:solidFill>
            <a:srgbClr val="000000"/>
          </a:solidFill>
          <a:ln w="0">
            <a:solidFill>
              <a:srgbClr val="000000"/>
            </a:solidFill>
            <a:round/>
            <a:headEnd/>
            <a:tailEnd/>
          </a:ln>
        </p:spPr>
        <p:txBody>
          <a:bodyPr/>
          <a:lstStyle/>
          <a:p>
            <a:endParaRPr lang="en-US"/>
          </a:p>
        </p:txBody>
      </p:sp>
      <p:sp>
        <p:nvSpPr>
          <p:cNvPr id="178749" name="Freeform 1595"/>
          <p:cNvSpPr>
            <a:spLocks noChangeAspect="1"/>
          </p:cNvSpPr>
          <p:nvPr/>
        </p:nvSpPr>
        <p:spPr bwMode="auto">
          <a:xfrm>
            <a:off x="5988050" y="2378075"/>
            <a:ext cx="11113" cy="9525"/>
          </a:xfrm>
          <a:custGeom>
            <a:avLst/>
            <a:gdLst>
              <a:gd name="T0" fmla="*/ 2147483647 w 32"/>
              <a:gd name="T1" fmla="*/ 2147483647 h 30"/>
              <a:gd name="T2" fmla="*/ 2147483647 w 32"/>
              <a:gd name="T3" fmla="*/ 2147483647 h 30"/>
              <a:gd name="T4" fmla="*/ 0 w 32"/>
              <a:gd name="T5" fmla="*/ 2147483647 h 30"/>
              <a:gd name="T6" fmla="*/ 2147483647 w 32"/>
              <a:gd name="T7" fmla="*/ 2147483647 h 30"/>
              <a:gd name="T8" fmla="*/ 2147483647 w 32"/>
              <a:gd name="T9" fmla="*/ 0 h 30"/>
              <a:gd name="T10" fmla="*/ 2147483647 w 32"/>
              <a:gd name="T11" fmla="*/ 2147483647 h 30"/>
              <a:gd name="T12" fmla="*/ 2147483647 w 32"/>
              <a:gd name="T13" fmla="*/ 2147483647 h 30"/>
              <a:gd name="T14" fmla="*/ 0 60000 65536"/>
              <a:gd name="T15" fmla="*/ 0 60000 65536"/>
              <a:gd name="T16" fmla="*/ 0 60000 65536"/>
              <a:gd name="T17" fmla="*/ 0 60000 65536"/>
              <a:gd name="T18" fmla="*/ 0 60000 65536"/>
              <a:gd name="T19" fmla="*/ 0 60000 65536"/>
              <a:gd name="T20" fmla="*/ 0 60000 65536"/>
              <a:gd name="T21" fmla="*/ 0 w 32"/>
              <a:gd name="T22" fmla="*/ 0 h 30"/>
              <a:gd name="T23" fmla="*/ 32 w 32"/>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0">
                <a:moveTo>
                  <a:pt x="22" y="30"/>
                </a:moveTo>
                <a:lnTo>
                  <a:pt x="24" y="29"/>
                </a:lnTo>
                <a:lnTo>
                  <a:pt x="0" y="10"/>
                </a:lnTo>
                <a:lnTo>
                  <a:pt x="2" y="9"/>
                </a:lnTo>
                <a:lnTo>
                  <a:pt x="11" y="0"/>
                </a:lnTo>
                <a:lnTo>
                  <a:pt x="32" y="21"/>
                </a:lnTo>
                <a:lnTo>
                  <a:pt x="22" y="30"/>
                </a:lnTo>
                <a:close/>
              </a:path>
            </a:pathLst>
          </a:custGeom>
          <a:solidFill>
            <a:srgbClr val="000000"/>
          </a:solidFill>
          <a:ln w="0">
            <a:solidFill>
              <a:srgbClr val="000000"/>
            </a:solidFill>
            <a:round/>
            <a:headEnd/>
            <a:tailEnd/>
          </a:ln>
        </p:spPr>
        <p:txBody>
          <a:bodyPr/>
          <a:lstStyle/>
          <a:p>
            <a:endParaRPr lang="en-US"/>
          </a:p>
        </p:txBody>
      </p:sp>
      <p:sp>
        <p:nvSpPr>
          <p:cNvPr id="178750" name="Freeform 1596"/>
          <p:cNvSpPr>
            <a:spLocks noChangeAspect="1"/>
          </p:cNvSpPr>
          <p:nvPr/>
        </p:nvSpPr>
        <p:spPr bwMode="auto">
          <a:xfrm>
            <a:off x="5991225" y="2373313"/>
            <a:ext cx="9525" cy="9525"/>
          </a:xfrm>
          <a:custGeom>
            <a:avLst/>
            <a:gdLst>
              <a:gd name="T0" fmla="*/ 2147483647 w 29"/>
              <a:gd name="T1" fmla="*/ 2147483647 h 30"/>
              <a:gd name="T2" fmla="*/ 2147483647 w 29"/>
              <a:gd name="T3" fmla="*/ 2147483647 h 30"/>
              <a:gd name="T4" fmla="*/ 0 w 29"/>
              <a:gd name="T5" fmla="*/ 2147483647 h 30"/>
              <a:gd name="T6" fmla="*/ 0 w 29"/>
              <a:gd name="T7" fmla="*/ 2147483647 h 30"/>
              <a:gd name="T8" fmla="*/ 2147483647 w 29"/>
              <a:gd name="T9" fmla="*/ 0 h 30"/>
              <a:gd name="T10" fmla="*/ 2147483647 w 29"/>
              <a:gd name="T11" fmla="*/ 2147483647 h 30"/>
              <a:gd name="T12" fmla="*/ 2147483647 w 29"/>
              <a:gd name="T13" fmla="*/ 2147483647 h 30"/>
              <a:gd name="T14" fmla="*/ 0 60000 65536"/>
              <a:gd name="T15" fmla="*/ 0 60000 65536"/>
              <a:gd name="T16" fmla="*/ 0 60000 65536"/>
              <a:gd name="T17" fmla="*/ 0 60000 65536"/>
              <a:gd name="T18" fmla="*/ 0 60000 65536"/>
              <a:gd name="T19" fmla="*/ 0 60000 65536"/>
              <a:gd name="T20" fmla="*/ 0 60000 65536"/>
              <a:gd name="T21" fmla="*/ 0 w 29"/>
              <a:gd name="T22" fmla="*/ 0 h 30"/>
              <a:gd name="T23" fmla="*/ 29 w 29"/>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0">
                <a:moveTo>
                  <a:pt x="21" y="30"/>
                </a:moveTo>
                <a:lnTo>
                  <a:pt x="21" y="29"/>
                </a:lnTo>
                <a:lnTo>
                  <a:pt x="0" y="8"/>
                </a:lnTo>
                <a:lnTo>
                  <a:pt x="0" y="7"/>
                </a:lnTo>
                <a:lnTo>
                  <a:pt x="8" y="0"/>
                </a:lnTo>
                <a:lnTo>
                  <a:pt x="29" y="23"/>
                </a:lnTo>
                <a:lnTo>
                  <a:pt x="21" y="30"/>
                </a:lnTo>
                <a:close/>
              </a:path>
            </a:pathLst>
          </a:custGeom>
          <a:solidFill>
            <a:srgbClr val="000000"/>
          </a:solidFill>
          <a:ln w="0">
            <a:solidFill>
              <a:srgbClr val="000000"/>
            </a:solidFill>
            <a:round/>
            <a:headEnd/>
            <a:tailEnd/>
          </a:ln>
        </p:spPr>
        <p:txBody>
          <a:bodyPr/>
          <a:lstStyle/>
          <a:p>
            <a:endParaRPr lang="en-US"/>
          </a:p>
        </p:txBody>
      </p:sp>
      <p:sp>
        <p:nvSpPr>
          <p:cNvPr id="178751" name="Freeform 1597"/>
          <p:cNvSpPr>
            <a:spLocks noChangeAspect="1"/>
          </p:cNvSpPr>
          <p:nvPr/>
        </p:nvSpPr>
        <p:spPr bwMode="auto">
          <a:xfrm>
            <a:off x="5995988" y="2371725"/>
            <a:ext cx="11112" cy="11113"/>
          </a:xfrm>
          <a:custGeom>
            <a:avLst/>
            <a:gdLst>
              <a:gd name="T0" fmla="*/ 2147483647 w 36"/>
              <a:gd name="T1" fmla="*/ 2147483647 h 37"/>
              <a:gd name="T2" fmla="*/ 2147483647 w 36"/>
              <a:gd name="T3" fmla="*/ 2147483647 h 37"/>
              <a:gd name="T4" fmla="*/ 0 w 36"/>
              <a:gd name="T5" fmla="*/ 2147483647 h 37"/>
              <a:gd name="T6" fmla="*/ 2147483647 w 36"/>
              <a:gd name="T7" fmla="*/ 2147483647 h 37"/>
              <a:gd name="T8" fmla="*/ 2147483647 w 36"/>
              <a:gd name="T9" fmla="*/ 0 h 37"/>
              <a:gd name="T10" fmla="*/ 2147483647 w 36"/>
              <a:gd name="T11" fmla="*/ 2147483647 h 37"/>
              <a:gd name="T12" fmla="*/ 2147483647 w 36"/>
              <a:gd name="T13" fmla="*/ 2147483647 h 37"/>
              <a:gd name="T14" fmla="*/ 0 60000 65536"/>
              <a:gd name="T15" fmla="*/ 0 60000 65536"/>
              <a:gd name="T16" fmla="*/ 0 60000 65536"/>
              <a:gd name="T17" fmla="*/ 0 60000 65536"/>
              <a:gd name="T18" fmla="*/ 0 60000 65536"/>
              <a:gd name="T19" fmla="*/ 0 60000 65536"/>
              <a:gd name="T20" fmla="*/ 0 60000 65536"/>
              <a:gd name="T21" fmla="*/ 0 w 36"/>
              <a:gd name="T22" fmla="*/ 0 h 37"/>
              <a:gd name="T23" fmla="*/ 36 w 36"/>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7">
                <a:moveTo>
                  <a:pt x="18" y="37"/>
                </a:moveTo>
                <a:lnTo>
                  <a:pt x="21" y="35"/>
                </a:lnTo>
                <a:lnTo>
                  <a:pt x="0" y="12"/>
                </a:lnTo>
                <a:lnTo>
                  <a:pt x="3" y="10"/>
                </a:lnTo>
                <a:lnTo>
                  <a:pt x="21" y="0"/>
                </a:lnTo>
                <a:lnTo>
                  <a:pt x="36" y="27"/>
                </a:lnTo>
                <a:lnTo>
                  <a:pt x="18" y="37"/>
                </a:lnTo>
                <a:close/>
              </a:path>
            </a:pathLst>
          </a:custGeom>
          <a:solidFill>
            <a:srgbClr val="000000"/>
          </a:solidFill>
          <a:ln w="0">
            <a:solidFill>
              <a:srgbClr val="000000"/>
            </a:solidFill>
            <a:round/>
            <a:headEnd/>
            <a:tailEnd/>
          </a:ln>
        </p:spPr>
        <p:txBody>
          <a:bodyPr/>
          <a:lstStyle/>
          <a:p>
            <a:endParaRPr lang="en-US"/>
          </a:p>
        </p:txBody>
      </p:sp>
      <p:sp>
        <p:nvSpPr>
          <p:cNvPr id="178752" name="Freeform 1598"/>
          <p:cNvSpPr>
            <a:spLocks noChangeAspect="1"/>
          </p:cNvSpPr>
          <p:nvPr/>
        </p:nvSpPr>
        <p:spPr bwMode="auto">
          <a:xfrm>
            <a:off x="6000750" y="2368550"/>
            <a:ext cx="12700" cy="11113"/>
          </a:xfrm>
          <a:custGeom>
            <a:avLst/>
            <a:gdLst>
              <a:gd name="T0" fmla="*/ 2147483647 w 33"/>
              <a:gd name="T1" fmla="*/ 2147483647 h 35"/>
              <a:gd name="T2" fmla="*/ 2147483647 w 33"/>
              <a:gd name="T3" fmla="*/ 2147483647 h 35"/>
              <a:gd name="T4" fmla="*/ 0 w 33"/>
              <a:gd name="T5" fmla="*/ 2147483647 h 35"/>
              <a:gd name="T6" fmla="*/ 2147483647 w 33"/>
              <a:gd name="T7" fmla="*/ 2147483647 h 35"/>
              <a:gd name="T8" fmla="*/ 2147483647 w 33"/>
              <a:gd name="T9" fmla="*/ 0 h 35"/>
              <a:gd name="T10" fmla="*/ 2147483647 w 33"/>
              <a:gd name="T11" fmla="*/ 2147483647 h 35"/>
              <a:gd name="T12" fmla="*/ 2147483647 w 33"/>
              <a:gd name="T13" fmla="*/ 2147483647 h 35"/>
              <a:gd name="T14" fmla="*/ 0 60000 65536"/>
              <a:gd name="T15" fmla="*/ 0 60000 65536"/>
              <a:gd name="T16" fmla="*/ 0 60000 65536"/>
              <a:gd name="T17" fmla="*/ 0 60000 65536"/>
              <a:gd name="T18" fmla="*/ 0 60000 65536"/>
              <a:gd name="T19" fmla="*/ 0 60000 65536"/>
              <a:gd name="T20" fmla="*/ 0 60000 65536"/>
              <a:gd name="T21" fmla="*/ 0 w 33"/>
              <a:gd name="T22" fmla="*/ 0 h 35"/>
              <a:gd name="T23" fmla="*/ 33 w 33"/>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5">
                <a:moveTo>
                  <a:pt x="11" y="35"/>
                </a:moveTo>
                <a:lnTo>
                  <a:pt x="15" y="34"/>
                </a:lnTo>
                <a:lnTo>
                  <a:pt x="0" y="7"/>
                </a:lnTo>
                <a:lnTo>
                  <a:pt x="3" y="6"/>
                </a:lnTo>
                <a:lnTo>
                  <a:pt x="25" y="0"/>
                </a:lnTo>
                <a:lnTo>
                  <a:pt x="33" y="29"/>
                </a:lnTo>
                <a:lnTo>
                  <a:pt x="11" y="35"/>
                </a:lnTo>
                <a:close/>
              </a:path>
            </a:pathLst>
          </a:custGeom>
          <a:solidFill>
            <a:srgbClr val="000000"/>
          </a:solidFill>
          <a:ln w="0">
            <a:solidFill>
              <a:srgbClr val="000000"/>
            </a:solidFill>
            <a:round/>
            <a:headEnd/>
            <a:tailEnd/>
          </a:ln>
        </p:spPr>
        <p:txBody>
          <a:bodyPr/>
          <a:lstStyle/>
          <a:p>
            <a:endParaRPr lang="en-US"/>
          </a:p>
        </p:txBody>
      </p:sp>
      <p:sp>
        <p:nvSpPr>
          <p:cNvPr id="178753" name="Freeform 1599"/>
          <p:cNvSpPr>
            <a:spLocks noChangeAspect="1"/>
          </p:cNvSpPr>
          <p:nvPr/>
        </p:nvSpPr>
        <p:spPr bwMode="auto">
          <a:xfrm>
            <a:off x="6008688" y="2368550"/>
            <a:ext cx="4762" cy="9525"/>
          </a:xfrm>
          <a:custGeom>
            <a:avLst/>
            <a:gdLst>
              <a:gd name="T0" fmla="*/ 2147483647 w 10"/>
              <a:gd name="T1" fmla="*/ 0 h 31"/>
              <a:gd name="T2" fmla="*/ 2147483647 w 10"/>
              <a:gd name="T3" fmla="*/ 2147483647 h 31"/>
              <a:gd name="T4" fmla="*/ 2147483647 w 10"/>
              <a:gd name="T5" fmla="*/ 2147483647 h 31"/>
              <a:gd name="T6" fmla="*/ 2147483647 w 10"/>
              <a:gd name="T7" fmla="*/ 2147483647 h 31"/>
              <a:gd name="T8" fmla="*/ 0 w 10"/>
              <a:gd name="T9" fmla="*/ 2147483647 h 31"/>
              <a:gd name="T10" fmla="*/ 0 w 10"/>
              <a:gd name="T11" fmla="*/ 2147483647 h 31"/>
              <a:gd name="T12" fmla="*/ 0 w 10"/>
              <a:gd name="T13" fmla="*/ 0 h 31"/>
              <a:gd name="T14" fmla="*/ 0 w 10"/>
              <a:gd name="T15" fmla="*/ 0 h 31"/>
              <a:gd name="T16" fmla="*/ 2147483647 w 10"/>
              <a:gd name="T17" fmla="*/ 0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31"/>
              <a:gd name="T29" fmla="*/ 10 w 10"/>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31">
                <a:moveTo>
                  <a:pt x="6" y="0"/>
                </a:moveTo>
                <a:lnTo>
                  <a:pt x="10" y="30"/>
                </a:lnTo>
                <a:lnTo>
                  <a:pt x="2" y="1"/>
                </a:lnTo>
                <a:lnTo>
                  <a:pt x="6" y="31"/>
                </a:lnTo>
                <a:lnTo>
                  <a:pt x="0" y="31"/>
                </a:lnTo>
                <a:lnTo>
                  <a:pt x="0" y="0"/>
                </a:lnTo>
                <a:lnTo>
                  <a:pt x="6" y="0"/>
                </a:lnTo>
                <a:close/>
              </a:path>
            </a:pathLst>
          </a:custGeom>
          <a:solidFill>
            <a:srgbClr val="000000"/>
          </a:solidFill>
          <a:ln w="0">
            <a:solidFill>
              <a:srgbClr val="000000"/>
            </a:solidFill>
            <a:round/>
            <a:headEnd/>
            <a:tailEnd/>
          </a:ln>
        </p:spPr>
        <p:txBody>
          <a:bodyPr/>
          <a:lstStyle/>
          <a:p>
            <a:endParaRPr lang="en-US"/>
          </a:p>
        </p:txBody>
      </p:sp>
      <p:sp>
        <p:nvSpPr>
          <p:cNvPr id="178754" name="Freeform 1600"/>
          <p:cNvSpPr>
            <a:spLocks noChangeAspect="1"/>
          </p:cNvSpPr>
          <p:nvPr/>
        </p:nvSpPr>
        <p:spPr bwMode="auto">
          <a:xfrm>
            <a:off x="6092825" y="2230438"/>
            <a:ext cx="6350" cy="11112"/>
          </a:xfrm>
          <a:custGeom>
            <a:avLst/>
            <a:gdLst>
              <a:gd name="T0" fmla="*/ 0 w 14"/>
              <a:gd name="T1" fmla="*/ 2147483647 h 27"/>
              <a:gd name="T2" fmla="*/ 2147483647 w 14"/>
              <a:gd name="T3" fmla="*/ 0 h 27"/>
              <a:gd name="T4" fmla="*/ 0 w 14"/>
              <a:gd name="T5" fmla="*/ 2147483647 h 27"/>
              <a:gd name="T6" fmla="*/ 0 60000 65536"/>
              <a:gd name="T7" fmla="*/ 0 60000 65536"/>
              <a:gd name="T8" fmla="*/ 0 60000 65536"/>
              <a:gd name="T9" fmla="*/ 0 w 14"/>
              <a:gd name="T10" fmla="*/ 0 h 27"/>
              <a:gd name="T11" fmla="*/ 14 w 14"/>
              <a:gd name="T12" fmla="*/ 27 h 27"/>
            </a:gdLst>
            <a:ahLst/>
            <a:cxnLst>
              <a:cxn ang="T6">
                <a:pos x="T0" y="T1"/>
              </a:cxn>
              <a:cxn ang="T7">
                <a:pos x="T2" y="T3"/>
              </a:cxn>
              <a:cxn ang="T8">
                <a:pos x="T4" y="T5"/>
              </a:cxn>
            </a:cxnLst>
            <a:rect l="T9" t="T10" r="T11" b="T12"/>
            <a:pathLst>
              <a:path w="14" h="27">
                <a:moveTo>
                  <a:pt x="0" y="27"/>
                </a:moveTo>
                <a:lnTo>
                  <a:pt x="14" y="0"/>
                </a:lnTo>
                <a:lnTo>
                  <a:pt x="0" y="27"/>
                </a:lnTo>
                <a:close/>
              </a:path>
            </a:pathLst>
          </a:custGeom>
          <a:solidFill>
            <a:srgbClr val="000000"/>
          </a:solidFill>
          <a:ln w="0">
            <a:solidFill>
              <a:srgbClr val="000000"/>
            </a:solidFill>
            <a:round/>
            <a:headEnd/>
            <a:tailEnd/>
          </a:ln>
        </p:spPr>
        <p:txBody>
          <a:bodyPr/>
          <a:lstStyle/>
          <a:p>
            <a:endParaRPr lang="en-US"/>
          </a:p>
        </p:txBody>
      </p:sp>
      <p:sp>
        <p:nvSpPr>
          <p:cNvPr id="178755" name="Freeform 1601"/>
          <p:cNvSpPr>
            <a:spLocks noChangeAspect="1"/>
          </p:cNvSpPr>
          <p:nvPr/>
        </p:nvSpPr>
        <p:spPr bwMode="auto">
          <a:xfrm>
            <a:off x="6178550" y="2295525"/>
            <a:ext cx="7938" cy="7938"/>
          </a:xfrm>
          <a:custGeom>
            <a:avLst/>
            <a:gdLst>
              <a:gd name="T0" fmla="*/ 2147483647 w 17"/>
              <a:gd name="T1" fmla="*/ 0 h 25"/>
              <a:gd name="T2" fmla="*/ 0 w 17"/>
              <a:gd name="T3" fmla="*/ 2147483647 h 25"/>
              <a:gd name="T4" fmla="*/ 2147483647 w 17"/>
              <a:gd name="T5" fmla="*/ 0 h 25"/>
              <a:gd name="T6" fmla="*/ 0 60000 65536"/>
              <a:gd name="T7" fmla="*/ 0 60000 65536"/>
              <a:gd name="T8" fmla="*/ 0 60000 65536"/>
              <a:gd name="T9" fmla="*/ 0 w 17"/>
              <a:gd name="T10" fmla="*/ 0 h 25"/>
              <a:gd name="T11" fmla="*/ 17 w 17"/>
              <a:gd name="T12" fmla="*/ 25 h 25"/>
            </a:gdLst>
            <a:ahLst/>
            <a:cxnLst>
              <a:cxn ang="T6">
                <a:pos x="T0" y="T1"/>
              </a:cxn>
              <a:cxn ang="T7">
                <a:pos x="T2" y="T3"/>
              </a:cxn>
              <a:cxn ang="T8">
                <a:pos x="T4" y="T5"/>
              </a:cxn>
            </a:cxnLst>
            <a:rect l="T9" t="T10" r="T11" b="T12"/>
            <a:pathLst>
              <a:path w="17" h="25">
                <a:moveTo>
                  <a:pt x="17" y="0"/>
                </a:moveTo>
                <a:lnTo>
                  <a:pt x="0" y="25"/>
                </a:lnTo>
                <a:lnTo>
                  <a:pt x="17" y="0"/>
                </a:lnTo>
                <a:close/>
              </a:path>
            </a:pathLst>
          </a:custGeom>
          <a:solidFill>
            <a:srgbClr val="000000"/>
          </a:solidFill>
          <a:ln w="0">
            <a:solidFill>
              <a:srgbClr val="000000"/>
            </a:solidFill>
            <a:round/>
            <a:headEnd/>
            <a:tailEnd/>
          </a:ln>
        </p:spPr>
        <p:txBody>
          <a:bodyPr/>
          <a:lstStyle/>
          <a:p>
            <a:endParaRPr lang="en-US"/>
          </a:p>
        </p:txBody>
      </p:sp>
      <p:sp>
        <p:nvSpPr>
          <p:cNvPr id="178756" name="Freeform 1602"/>
          <p:cNvSpPr>
            <a:spLocks noChangeAspect="1"/>
          </p:cNvSpPr>
          <p:nvPr/>
        </p:nvSpPr>
        <p:spPr bwMode="auto">
          <a:xfrm>
            <a:off x="6092825" y="2230438"/>
            <a:ext cx="17463" cy="17462"/>
          </a:xfrm>
          <a:custGeom>
            <a:avLst/>
            <a:gdLst>
              <a:gd name="T0" fmla="*/ 0 w 54"/>
              <a:gd name="T1" fmla="*/ 2147483647 h 44"/>
              <a:gd name="T2" fmla="*/ 2147483647 w 54"/>
              <a:gd name="T3" fmla="*/ 0 h 44"/>
              <a:gd name="T4" fmla="*/ 2147483647 w 54"/>
              <a:gd name="T5" fmla="*/ 2147483647 h 44"/>
              <a:gd name="T6" fmla="*/ 2147483647 w 54"/>
              <a:gd name="T7" fmla="*/ 2147483647 h 44"/>
              <a:gd name="T8" fmla="*/ 2147483647 w 54"/>
              <a:gd name="T9" fmla="*/ 2147483647 h 44"/>
              <a:gd name="T10" fmla="*/ 2147483647 w 54"/>
              <a:gd name="T11" fmla="*/ 2147483647 h 44"/>
              <a:gd name="T12" fmla="*/ 0 w 54"/>
              <a:gd name="T13" fmla="*/ 2147483647 h 44"/>
              <a:gd name="T14" fmla="*/ 0 60000 65536"/>
              <a:gd name="T15" fmla="*/ 0 60000 65536"/>
              <a:gd name="T16" fmla="*/ 0 60000 65536"/>
              <a:gd name="T17" fmla="*/ 0 60000 65536"/>
              <a:gd name="T18" fmla="*/ 0 60000 65536"/>
              <a:gd name="T19" fmla="*/ 0 60000 65536"/>
              <a:gd name="T20" fmla="*/ 0 60000 65536"/>
              <a:gd name="T21" fmla="*/ 0 w 54"/>
              <a:gd name="T22" fmla="*/ 0 h 44"/>
              <a:gd name="T23" fmla="*/ 54 w 54"/>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44">
                <a:moveTo>
                  <a:pt x="0" y="27"/>
                </a:moveTo>
                <a:lnTo>
                  <a:pt x="14" y="0"/>
                </a:lnTo>
                <a:lnTo>
                  <a:pt x="54" y="21"/>
                </a:lnTo>
                <a:lnTo>
                  <a:pt x="48" y="17"/>
                </a:lnTo>
                <a:lnTo>
                  <a:pt x="31" y="44"/>
                </a:lnTo>
                <a:lnTo>
                  <a:pt x="25" y="40"/>
                </a:lnTo>
                <a:lnTo>
                  <a:pt x="0" y="27"/>
                </a:lnTo>
                <a:close/>
              </a:path>
            </a:pathLst>
          </a:custGeom>
          <a:solidFill>
            <a:srgbClr val="000000"/>
          </a:solidFill>
          <a:ln w="0">
            <a:solidFill>
              <a:srgbClr val="000000"/>
            </a:solidFill>
            <a:round/>
            <a:headEnd/>
            <a:tailEnd/>
          </a:ln>
        </p:spPr>
        <p:txBody>
          <a:bodyPr/>
          <a:lstStyle/>
          <a:p>
            <a:endParaRPr lang="en-US"/>
          </a:p>
        </p:txBody>
      </p:sp>
      <p:sp>
        <p:nvSpPr>
          <p:cNvPr id="178757" name="Freeform 1603"/>
          <p:cNvSpPr>
            <a:spLocks noChangeAspect="1"/>
          </p:cNvSpPr>
          <p:nvPr/>
        </p:nvSpPr>
        <p:spPr bwMode="auto">
          <a:xfrm>
            <a:off x="6105525" y="2235200"/>
            <a:ext cx="17463" cy="17463"/>
          </a:xfrm>
          <a:custGeom>
            <a:avLst/>
            <a:gdLst>
              <a:gd name="T0" fmla="*/ 0 w 50"/>
              <a:gd name="T1" fmla="*/ 2147483647 h 49"/>
              <a:gd name="T2" fmla="*/ 2147483647 w 50"/>
              <a:gd name="T3" fmla="*/ 0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0 w 50"/>
              <a:gd name="T13" fmla="*/ 2147483647 h 49"/>
              <a:gd name="T14" fmla="*/ 0 60000 65536"/>
              <a:gd name="T15" fmla="*/ 0 60000 65536"/>
              <a:gd name="T16" fmla="*/ 0 60000 65536"/>
              <a:gd name="T17" fmla="*/ 0 60000 65536"/>
              <a:gd name="T18" fmla="*/ 0 60000 65536"/>
              <a:gd name="T19" fmla="*/ 0 60000 65536"/>
              <a:gd name="T20" fmla="*/ 0 60000 65536"/>
              <a:gd name="T21" fmla="*/ 0 w 50"/>
              <a:gd name="T22" fmla="*/ 0 h 49"/>
              <a:gd name="T23" fmla="*/ 50 w 50"/>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49">
                <a:moveTo>
                  <a:pt x="0" y="27"/>
                </a:moveTo>
                <a:lnTo>
                  <a:pt x="17" y="0"/>
                </a:lnTo>
                <a:lnTo>
                  <a:pt x="47" y="20"/>
                </a:lnTo>
                <a:lnTo>
                  <a:pt x="50" y="22"/>
                </a:lnTo>
                <a:lnTo>
                  <a:pt x="31" y="47"/>
                </a:lnTo>
                <a:lnTo>
                  <a:pt x="34" y="49"/>
                </a:lnTo>
                <a:lnTo>
                  <a:pt x="0" y="27"/>
                </a:lnTo>
                <a:close/>
              </a:path>
            </a:pathLst>
          </a:custGeom>
          <a:solidFill>
            <a:srgbClr val="000000"/>
          </a:solidFill>
          <a:ln w="0">
            <a:solidFill>
              <a:srgbClr val="000000"/>
            </a:solidFill>
            <a:round/>
            <a:headEnd/>
            <a:tailEnd/>
          </a:ln>
        </p:spPr>
        <p:txBody>
          <a:bodyPr/>
          <a:lstStyle/>
          <a:p>
            <a:endParaRPr lang="en-US"/>
          </a:p>
        </p:txBody>
      </p:sp>
      <p:sp>
        <p:nvSpPr>
          <p:cNvPr id="178758" name="Freeform 1604"/>
          <p:cNvSpPr>
            <a:spLocks noChangeAspect="1"/>
          </p:cNvSpPr>
          <p:nvPr/>
        </p:nvSpPr>
        <p:spPr bwMode="auto">
          <a:xfrm>
            <a:off x="6113463" y="2246313"/>
            <a:ext cx="17462" cy="14287"/>
          </a:xfrm>
          <a:custGeom>
            <a:avLst/>
            <a:gdLst>
              <a:gd name="T0" fmla="*/ 0 w 50"/>
              <a:gd name="T1" fmla="*/ 2147483647 h 49"/>
              <a:gd name="T2" fmla="*/ 2147483647 w 50"/>
              <a:gd name="T3" fmla="*/ 0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0 w 50"/>
              <a:gd name="T13" fmla="*/ 2147483647 h 49"/>
              <a:gd name="T14" fmla="*/ 0 60000 65536"/>
              <a:gd name="T15" fmla="*/ 0 60000 65536"/>
              <a:gd name="T16" fmla="*/ 0 60000 65536"/>
              <a:gd name="T17" fmla="*/ 0 60000 65536"/>
              <a:gd name="T18" fmla="*/ 0 60000 65536"/>
              <a:gd name="T19" fmla="*/ 0 60000 65536"/>
              <a:gd name="T20" fmla="*/ 0 60000 65536"/>
              <a:gd name="T21" fmla="*/ 0 w 50"/>
              <a:gd name="T22" fmla="*/ 0 h 49"/>
              <a:gd name="T23" fmla="*/ 50 w 50"/>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49">
                <a:moveTo>
                  <a:pt x="0" y="25"/>
                </a:moveTo>
                <a:lnTo>
                  <a:pt x="19" y="0"/>
                </a:lnTo>
                <a:lnTo>
                  <a:pt x="50" y="24"/>
                </a:lnTo>
                <a:lnTo>
                  <a:pt x="31" y="49"/>
                </a:lnTo>
                <a:lnTo>
                  <a:pt x="0" y="25"/>
                </a:lnTo>
                <a:close/>
              </a:path>
            </a:pathLst>
          </a:custGeom>
          <a:solidFill>
            <a:srgbClr val="000000"/>
          </a:solidFill>
          <a:ln w="0">
            <a:solidFill>
              <a:srgbClr val="000000"/>
            </a:solidFill>
            <a:round/>
            <a:headEnd/>
            <a:tailEnd/>
          </a:ln>
        </p:spPr>
        <p:txBody>
          <a:bodyPr/>
          <a:lstStyle/>
          <a:p>
            <a:endParaRPr lang="en-US"/>
          </a:p>
        </p:txBody>
      </p:sp>
      <p:sp>
        <p:nvSpPr>
          <p:cNvPr id="178759" name="Freeform 1605"/>
          <p:cNvSpPr>
            <a:spLocks noChangeAspect="1"/>
          </p:cNvSpPr>
          <p:nvPr/>
        </p:nvSpPr>
        <p:spPr bwMode="auto">
          <a:xfrm>
            <a:off x="6124575" y="2254250"/>
            <a:ext cx="15875" cy="15875"/>
          </a:xfrm>
          <a:custGeom>
            <a:avLst/>
            <a:gdLst>
              <a:gd name="T0" fmla="*/ 0 w 51"/>
              <a:gd name="T1" fmla="*/ 2147483647 h 50"/>
              <a:gd name="T2" fmla="*/ 2147483647 w 51"/>
              <a:gd name="T3" fmla="*/ 0 h 50"/>
              <a:gd name="T4" fmla="*/ 2147483647 w 51"/>
              <a:gd name="T5" fmla="*/ 2147483647 h 50"/>
              <a:gd name="T6" fmla="*/ 2147483647 w 51"/>
              <a:gd name="T7" fmla="*/ 2147483647 h 50"/>
              <a:gd name="T8" fmla="*/ 2147483647 w 51"/>
              <a:gd name="T9" fmla="*/ 2147483647 h 50"/>
              <a:gd name="T10" fmla="*/ 2147483647 w 51"/>
              <a:gd name="T11" fmla="*/ 2147483647 h 50"/>
              <a:gd name="T12" fmla="*/ 0 w 51"/>
              <a:gd name="T13" fmla="*/ 2147483647 h 50"/>
              <a:gd name="T14" fmla="*/ 0 60000 65536"/>
              <a:gd name="T15" fmla="*/ 0 60000 65536"/>
              <a:gd name="T16" fmla="*/ 0 60000 65536"/>
              <a:gd name="T17" fmla="*/ 0 60000 65536"/>
              <a:gd name="T18" fmla="*/ 0 60000 65536"/>
              <a:gd name="T19" fmla="*/ 0 60000 65536"/>
              <a:gd name="T20" fmla="*/ 0 60000 65536"/>
              <a:gd name="T21" fmla="*/ 0 w 51"/>
              <a:gd name="T22" fmla="*/ 0 h 50"/>
              <a:gd name="T23" fmla="*/ 51 w 51"/>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50">
                <a:moveTo>
                  <a:pt x="0" y="25"/>
                </a:moveTo>
                <a:lnTo>
                  <a:pt x="19" y="0"/>
                </a:lnTo>
                <a:lnTo>
                  <a:pt x="51" y="25"/>
                </a:lnTo>
                <a:lnTo>
                  <a:pt x="33" y="50"/>
                </a:lnTo>
                <a:lnTo>
                  <a:pt x="0" y="25"/>
                </a:lnTo>
                <a:close/>
              </a:path>
            </a:pathLst>
          </a:custGeom>
          <a:solidFill>
            <a:srgbClr val="000000"/>
          </a:solidFill>
          <a:ln w="0">
            <a:solidFill>
              <a:srgbClr val="000000"/>
            </a:solidFill>
            <a:round/>
            <a:headEnd/>
            <a:tailEnd/>
          </a:ln>
        </p:spPr>
        <p:txBody>
          <a:bodyPr/>
          <a:lstStyle/>
          <a:p>
            <a:endParaRPr lang="en-US"/>
          </a:p>
        </p:txBody>
      </p:sp>
      <p:sp>
        <p:nvSpPr>
          <p:cNvPr id="178760" name="Freeform 1606"/>
          <p:cNvSpPr>
            <a:spLocks noChangeAspect="1"/>
          </p:cNvSpPr>
          <p:nvPr/>
        </p:nvSpPr>
        <p:spPr bwMode="auto">
          <a:xfrm>
            <a:off x="6134100" y="2260600"/>
            <a:ext cx="19050" cy="17463"/>
          </a:xfrm>
          <a:custGeom>
            <a:avLst/>
            <a:gdLst>
              <a:gd name="T0" fmla="*/ 0 w 49"/>
              <a:gd name="T1" fmla="*/ 2147483647 h 50"/>
              <a:gd name="T2" fmla="*/ 2147483647 w 49"/>
              <a:gd name="T3" fmla="*/ 0 h 50"/>
              <a:gd name="T4" fmla="*/ 2147483647 w 49"/>
              <a:gd name="T5" fmla="*/ 2147483647 h 50"/>
              <a:gd name="T6" fmla="*/ 2147483647 w 49"/>
              <a:gd name="T7" fmla="*/ 2147483647 h 50"/>
              <a:gd name="T8" fmla="*/ 2147483647 w 49"/>
              <a:gd name="T9" fmla="*/ 2147483647 h 50"/>
              <a:gd name="T10" fmla="*/ 2147483647 w 49"/>
              <a:gd name="T11" fmla="*/ 2147483647 h 50"/>
              <a:gd name="T12" fmla="*/ 0 w 49"/>
              <a:gd name="T13" fmla="*/ 2147483647 h 50"/>
              <a:gd name="T14" fmla="*/ 0 60000 65536"/>
              <a:gd name="T15" fmla="*/ 0 60000 65536"/>
              <a:gd name="T16" fmla="*/ 0 60000 65536"/>
              <a:gd name="T17" fmla="*/ 0 60000 65536"/>
              <a:gd name="T18" fmla="*/ 0 60000 65536"/>
              <a:gd name="T19" fmla="*/ 0 60000 65536"/>
              <a:gd name="T20" fmla="*/ 0 60000 65536"/>
              <a:gd name="T21" fmla="*/ 0 w 49"/>
              <a:gd name="T22" fmla="*/ 0 h 50"/>
              <a:gd name="T23" fmla="*/ 49 w 49"/>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50">
                <a:moveTo>
                  <a:pt x="0" y="25"/>
                </a:moveTo>
                <a:lnTo>
                  <a:pt x="18" y="0"/>
                </a:lnTo>
                <a:lnTo>
                  <a:pt x="49" y="25"/>
                </a:lnTo>
                <a:lnTo>
                  <a:pt x="31" y="50"/>
                </a:lnTo>
                <a:lnTo>
                  <a:pt x="0" y="25"/>
                </a:lnTo>
                <a:close/>
              </a:path>
            </a:pathLst>
          </a:custGeom>
          <a:solidFill>
            <a:srgbClr val="000000"/>
          </a:solidFill>
          <a:ln w="0">
            <a:solidFill>
              <a:srgbClr val="000000"/>
            </a:solidFill>
            <a:round/>
            <a:headEnd/>
            <a:tailEnd/>
          </a:ln>
        </p:spPr>
        <p:txBody>
          <a:bodyPr/>
          <a:lstStyle/>
          <a:p>
            <a:endParaRPr lang="en-US"/>
          </a:p>
        </p:txBody>
      </p:sp>
      <p:sp>
        <p:nvSpPr>
          <p:cNvPr id="178761" name="Freeform 1607"/>
          <p:cNvSpPr>
            <a:spLocks noChangeAspect="1"/>
          </p:cNvSpPr>
          <p:nvPr/>
        </p:nvSpPr>
        <p:spPr bwMode="auto">
          <a:xfrm>
            <a:off x="6143625" y="2270125"/>
            <a:ext cx="20638" cy="15875"/>
          </a:xfrm>
          <a:custGeom>
            <a:avLst/>
            <a:gdLst>
              <a:gd name="T0" fmla="*/ 0 w 50"/>
              <a:gd name="T1" fmla="*/ 2147483647 h 50"/>
              <a:gd name="T2" fmla="*/ 2147483647 w 50"/>
              <a:gd name="T3" fmla="*/ 0 h 50"/>
              <a:gd name="T4" fmla="*/ 2147483647 w 50"/>
              <a:gd name="T5" fmla="*/ 2147483647 h 50"/>
              <a:gd name="T6" fmla="*/ 2147483647 w 50"/>
              <a:gd name="T7" fmla="*/ 2147483647 h 50"/>
              <a:gd name="T8" fmla="*/ 2147483647 w 50"/>
              <a:gd name="T9" fmla="*/ 2147483647 h 50"/>
              <a:gd name="T10" fmla="*/ 2147483647 w 50"/>
              <a:gd name="T11" fmla="*/ 2147483647 h 50"/>
              <a:gd name="T12" fmla="*/ 0 w 50"/>
              <a:gd name="T13" fmla="*/ 2147483647 h 50"/>
              <a:gd name="T14" fmla="*/ 0 60000 65536"/>
              <a:gd name="T15" fmla="*/ 0 60000 65536"/>
              <a:gd name="T16" fmla="*/ 0 60000 65536"/>
              <a:gd name="T17" fmla="*/ 0 60000 65536"/>
              <a:gd name="T18" fmla="*/ 0 60000 65536"/>
              <a:gd name="T19" fmla="*/ 0 60000 65536"/>
              <a:gd name="T20" fmla="*/ 0 60000 65536"/>
              <a:gd name="T21" fmla="*/ 0 w 50"/>
              <a:gd name="T22" fmla="*/ 0 h 50"/>
              <a:gd name="T23" fmla="*/ 50 w 50"/>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50">
                <a:moveTo>
                  <a:pt x="0" y="25"/>
                </a:moveTo>
                <a:lnTo>
                  <a:pt x="18" y="0"/>
                </a:lnTo>
                <a:lnTo>
                  <a:pt x="50" y="25"/>
                </a:lnTo>
                <a:lnTo>
                  <a:pt x="31" y="50"/>
                </a:lnTo>
                <a:lnTo>
                  <a:pt x="0" y="25"/>
                </a:lnTo>
                <a:close/>
              </a:path>
            </a:pathLst>
          </a:custGeom>
          <a:solidFill>
            <a:srgbClr val="000000"/>
          </a:solidFill>
          <a:ln w="0">
            <a:solidFill>
              <a:srgbClr val="000000"/>
            </a:solidFill>
            <a:round/>
            <a:headEnd/>
            <a:tailEnd/>
          </a:ln>
        </p:spPr>
        <p:txBody>
          <a:bodyPr/>
          <a:lstStyle/>
          <a:p>
            <a:endParaRPr lang="en-US"/>
          </a:p>
        </p:txBody>
      </p:sp>
      <p:sp>
        <p:nvSpPr>
          <p:cNvPr id="178762" name="Freeform 1608"/>
          <p:cNvSpPr>
            <a:spLocks noChangeAspect="1"/>
          </p:cNvSpPr>
          <p:nvPr/>
        </p:nvSpPr>
        <p:spPr bwMode="auto">
          <a:xfrm>
            <a:off x="6157913" y="2278063"/>
            <a:ext cx="19050" cy="17462"/>
          </a:xfrm>
          <a:custGeom>
            <a:avLst/>
            <a:gdLst>
              <a:gd name="T0" fmla="*/ 0 w 62"/>
              <a:gd name="T1" fmla="*/ 2147483647 h 48"/>
              <a:gd name="T2" fmla="*/ 2147483647 w 62"/>
              <a:gd name="T3" fmla="*/ 0 h 48"/>
              <a:gd name="T4" fmla="*/ 2147483647 w 62"/>
              <a:gd name="T5" fmla="*/ 2147483647 h 48"/>
              <a:gd name="T6" fmla="*/ 2147483647 w 62"/>
              <a:gd name="T7" fmla="*/ 2147483647 h 48"/>
              <a:gd name="T8" fmla="*/ 2147483647 w 62"/>
              <a:gd name="T9" fmla="*/ 2147483647 h 48"/>
              <a:gd name="T10" fmla="*/ 2147483647 w 62"/>
              <a:gd name="T11" fmla="*/ 2147483647 h 48"/>
              <a:gd name="T12" fmla="*/ 0 w 62"/>
              <a:gd name="T13" fmla="*/ 2147483647 h 48"/>
              <a:gd name="T14" fmla="*/ 0 60000 65536"/>
              <a:gd name="T15" fmla="*/ 0 60000 65536"/>
              <a:gd name="T16" fmla="*/ 0 60000 65536"/>
              <a:gd name="T17" fmla="*/ 0 60000 65536"/>
              <a:gd name="T18" fmla="*/ 0 60000 65536"/>
              <a:gd name="T19" fmla="*/ 0 60000 65536"/>
              <a:gd name="T20" fmla="*/ 0 60000 65536"/>
              <a:gd name="T21" fmla="*/ 0 w 62"/>
              <a:gd name="T22" fmla="*/ 0 h 48"/>
              <a:gd name="T23" fmla="*/ 62 w 62"/>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48">
                <a:moveTo>
                  <a:pt x="0" y="25"/>
                </a:moveTo>
                <a:lnTo>
                  <a:pt x="19" y="0"/>
                </a:lnTo>
                <a:lnTo>
                  <a:pt x="62" y="34"/>
                </a:lnTo>
                <a:lnTo>
                  <a:pt x="49" y="24"/>
                </a:lnTo>
                <a:lnTo>
                  <a:pt x="32" y="48"/>
                </a:lnTo>
                <a:lnTo>
                  <a:pt x="19" y="38"/>
                </a:lnTo>
                <a:lnTo>
                  <a:pt x="0" y="25"/>
                </a:lnTo>
                <a:close/>
              </a:path>
            </a:pathLst>
          </a:custGeom>
          <a:solidFill>
            <a:srgbClr val="000000"/>
          </a:solidFill>
          <a:ln w="0">
            <a:solidFill>
              <a:srgbClr val="000000"/>
            </a:solidFill>
            <a:round/>
            <a:headEnd/>
            <a:tailEnd/>
          </a:ln>
        </p:spPr>
        <p:txBody>
          <a:bodyPr/>
          <a:lstStyle/>
          <a:p>
            <a:endParaRPr lang="en-US"/>
          </a:p>
        </p:txBody>
      </p:sp>
      <p:sp>
        <p:nvSpPr>
          <p:cNvPr id="178763" name="Freeform 1609"/>
          <p:cNvSpPr>
            <a:spLocks noChangeAspect="1"/>
          </p:cNvSpPr>
          <p:nvPr/>
        </p:nvSpPr>
        <p:spPr bwMode="auto">
          <a:xfrm>
            <a:off x="6167438" y="2286000"/>
            <a:ext cx="15875" cy="17463"/>
          </a:xfrm>
          <a:custGeom>
            <a:avLst/>
            <a:gdLst>
              <a:gd name="T0" fmla="*/ 0 w 49"/>
              <a:gd name="T1" fmla="*/ 2147483647 h 47"/>
              <a:gd name="T2" fmla="*/ 2147483647 w 49"/>
              <a:gd name="T3" fmla="*/ 0 h 47"/>
              <a:gd name="T4" fmla="*/ 2147483647 w 49"/>
              <a:gd name="T5" fmla="*/ 2147483647 h 47"/>
              <a:gd name="T6" fmla="*/ 2147483647 w 49"/>
              <a:gd name="T7" fmla="*/ 2147483647 h 47"/>
              <a:gd name="T8" fmla="*/ 0 w 49"/>
              <a:gd name="T9" fmla="*/ 2147483647 h 47"/>
              <a:gd name="T10" fmla="*/ 0 60000 65536"/>
              <a:gd name="T11" fmla="*/ 0 60000 65536"/>
              <a:gd name="T12" fmla="*/ 0 60000 65536"/>
              <a:gd name="T13" fmla="*/ 0 60000 65536"/>
              <a:gd name="T14" fmla="*/ 0 60000 65536"/>
              <a:gd name="T15" fmla="*/ 0 w 49"/>
              <a:gd name="T16" fmla="*/ 0 h 47"/>
              <a:gd name="T17" fmla="*/ 49 w 49"/>
              <a:gd name="T18" fmla="*/ 47 h 47"/>
            </a:gdLst>
            <a:ahLst/>
            <a:cxnLst>
              <a:cxn ang="T10">
                <a:pos x="T0" y="T1"/>
              </a:cxn>
              <a:cxn ang="T11">
                <a:pos x="T2" y="T3"/>
              </a:cxn>
              <a:cxn ang="T12">
                <a:pos x="T4" y="T5"/>
              </a:cxn>
              <a:cxn ang="T13">
                <a:pos x="T6" y="T7"/>
              </a:cxn>
              <a:cxn ang="T14">
                <a:pos x="T8" y="T9"/>
              </a:cxn>
            </a:cxnLst>
            <a:rect l="T15" t="T16" r="T17" b="T18"/>
            <a:pathLst>
              <a:path w="49" h="47">
                <a:moveTo>
                  <a:pt x="0" y="24"/>
                </a:moveTo>
                <a:lnTo>
                  <a:pt x="17" y="0"/>
                </a:lnTo>
                <a:lnTo>
                  <a:pt x="49" y="22"/>
                </a:lnTo>
                <a:lnTo>
                  <a:pt x="32" y="47"/>
                </a:lnTo>
                <a:lnTo>
                  <a:pt x="0" y="24"/>
                </a:lnTo>
                <a:close/>
              </a:path>
            </a:pathLst>
          </a:custGeom>
          <a:solidFill>
            <a:srgbClr val="000000"/>
          </a:solidFill>
          <a:ln w="0">
            <a:solidFill>
              <a:srgbClr val="000000"/>
            </a:solidFill>
            <a:round/>
            <a:headEnd/>
            <a:tailEnd/>
          </a:ln>
        </p:spPr>
        <p:txBody>
          <a:bodyPr/>
          <a:lstStyle/>
          <a:p>
            <a:endParaRPr lang="en-US"/>
          </a:p>
        </p:txBody>
      </p:sp>
      <p:sp>
        <p:nvSpPr>
          <p:cNvPr id="178764" name="Freeform 1610"/>
          <p:cNvSpPr>
            <a:spLocks noChangeAspect="1"/>
          </p:cNvSpPr>
          <p:nvPr/>
        </p:nvSpPr>
        <p:spPr bwMode="auto">
          <a:xfrm>
            <a:off x="6146800" y="2119313"/>
            <a:ext cx="3175" cy="9525"/>
          </a:xfrm>
          <a:custGeom>
            <a:avLst/>
            <a:gdLst>
              <a:gd name="T0" fmla="*/ 0 w 10"/>
              <a:gd name="T1" fmla="*/ 2147483647 h 29"/>
              <a:gd name="T2" fmla="*/ 2147483647 w 10"/>
              <a:gd name="T3" fmla="*/ 0 h 29"/>
              <a:gd name="T4" fmla="*/ 0 w 10"/>
              <a:gd name="T5" fmla="*/ 2147483647 h 29"/>
              <a:gd name="T6" fmla="*/ 0 60000 65536"/>
              <a:gd name="T7" fmla="*/ 0 60000 65536"/>
              <a:gd name="T8" fmla="*/ 0 60000 65536"/>
              <a:gd name="T9" fmla="*/ 0 w 10"/>
              <a:gd name="T10" fmla="*/ 0 h 29"/>
              <a:gd name="T11" fmla="*/ 10 w 10"/>
              <a:gd name="T12" fmla="*/ 29 h 29"/>
            </a:gdLst>
            <a:ahLst/>
            <a:cxnLst>
              <a:cxn ang="T6">
                <a:pos x="T0" y="T1"/>
              </a:cxn>
              <a:cxn ang="T7">
                <a:pos x="T2" y="T3"/>
              </a:cxn>
              <a:cxn ang="T8">
                <a:pos x="T4" y="T5"/>
              </a:cxn>
            </a:cxnLst>
            <a:rect l="T9" t="T10" r="T11" b="T12"/>
            <a:pathLst>
              <a:path w="10" h="29">
                <a:moveTo>
                  <a:pt x="0" y="29"/>
                </a:moveTo>
                <a:lnTo>
                  <a:pt x="10" y="0"/>
                </a:lnTo>
                <a:lnTo>
                  <a:pt x="0" y="29"/>
                </a:lnTo>
                <a:close/>
              </a:path>
            </a:pathLst>
          </a:custGeom>
          <a:solidFill>
            <a:srgbClr val="000000"/>
          </a:solidFill>
          <a:ln w="0">
            <a:solidFill>
              <a:srgbClr val="000000"/>
            </a:solidFill>
            <a:round/>
            <a:headEnd/>
            <a:tailEnd/>
          </a:ln>
        </p:spPr>
        <p:txBody>
          <a:bodyPr/>
          <a:lstStyle/>
          <a:p>
            <a:endParaRPr lang="en-US"/>
          </a:p>
        </p:txBody>
      </p:sp>
      <p:sp>
        <p:nvSpPr>
          <p:cNvPr id="178765" name="Freeform 1611"/>
          <p:cNvSpPr>
            <a:spLocks noChangeAspect="1"/>
          </p:cNvSpPr>
          <p:nvPr/>
        </p:nvSpPr>
        <p:spPr bwMode="auto">
          <a:xfrm>
            <a:off x="6272213" y="2144713"/>
            <a:ext cx="4762" cy="9525"/>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0 w 16"/>
              <a:gd name="T39" fmla="*/ 2147483647 h 31"/>
              <a:gd name="T40" fmla="*/ 0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2" y="0"/>
                </a:lnTo>
                <a:lnTo>
                  <a:pt x="5" y="1"/>
                </a:lnTo>
                <a:lnTo>
                  <a:pt x="9" y="2"/>
                </a:lnTo>
                <a:lnTo>
                  <a:pt x="11" y="4"/>
                </a:lnTo>
                <a:lnTo>
                  <a:pt x="13" y="6"/>
                </a:lnTo>
                <a:lnTo>
                  <a:pt x="14" y="9"/>
                </a:lnTo>
                <a:lnTo>
                  <a:pt x="15" y="11"/>
                </a:lnTo>
                <a:lnTo>
                  <a:pt x="16" y="14"/>
                </a:lnTo>
                <a:lnTo>
                  <a:pt x="16" y="16"/>
                </a:lnTo>
                <a:lnTo>
                  <a:pt x="16" y="18"/>
                </a:lnTo>
                <a:lnTo>
                  <a:pt x="15" y="21"/>
                </a:lnTo>
                <a:lnTo>
                  <a:pt x="14" y="24"/>
                </a:lnTo>
                <a:lnTo>
                  <a:pt x="12" y="26"/>
                </a:lnTo>
                <a:lnTo>
                  <a:pt x="10" y="28"/>
                </a:lnTo>
                <a:lnTo>
                  <a:pt x="8" y="29"/>
                </a:lnTo>
                <a:lnTo>
                  <a:pt x="5" y="30"/>
                </a:lnTo>
                <a:lnTo>
                  <a:pt x="2"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78766" name="Freeform 1612"/>
          <p:cNvSpPr>
            <a:spLocks noChangeAspect="1"/>
          </p:cNvSpPr>
          <p:nvPr/>
        </p:nvSpPr>
        <p:spPr bwMode="auto">
          <a:xfrm>
            <a:off x="6146800" y="2119313"/>
            <a:ext cx="19050" cy="15875"/>
          </a:xfrm>
          <a:custGeom>
            <a:avLst/>
            <a:gdLst>
              <a:gd name="T0" fmla="*/ 0 w 56"/>
              <a:gd name="T1" fmla="*/ 2147483647 h 46"/>
              <a:gd name="T2" fmla="*/ 2147483647 w 56"/>
              <a:gd name="T3" fmla="*/ 0 h 46"/>
              <a:gd name="T4" fmla="*/ 2147483647 w 56"/>
              <a:gd name="T5" fmla="*/ 2147483647 h 46"/>
              <a:gd name="T6" fmla="*/ 2147483647 w 56"/>
              <a:gd name="T7" fmla="*/ 2147483647 h 46"/>
              <a:gd name="T8" fmla="*/ 2147483647 w 56"/>
              <a:gd name="T9" fmla="*/ 2147483647 h 46"/>
              <a:gd name="T10" fmla="*/ 2147483647 w 56"/>
              <a:gd name="T11" fmla="*/ 2147483647 h 46"/>
              <a:gd name="T12" fmla="*/ 0 w 56"/>
              <a:gd name="T13" fmla="*/ 2147483647 h 46"/>
              <a:gd name="T14" fmla="*/ 0 60000 65536"/>
              <a:gd name="T15" fmla="*/ 0 60000 65536"/>
              <a:gd name="T16" fmla="*/ 0 60000 65536"/>
              <a:gd name="T17" fmla="*/ 0 60000 65536"/>
              <a:gd name="T18" fmla="*/ 0 60000 65536"/>
              <a:gd name="T19" fmla="*/ 0 60000 65536"/>
              <a:gd name="T20" fmla="*/ 0 60000 65536"/>
              <a:gd name="T21" fmla="*/ 0 w 56"/>
              <a:gd name="T22" fmla="*/ 0 h 46"/>
              <a:gd name="T23" fmla="*/ 56 w 56"/>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46">
                <a:moveTo>
                  <a:pt x="0" y="29"/>
                </a:moveTo>
                <a:lnTo>
                  <a:pt x="10" y="0"/>
                </a:lnTo>
                <a:lnTo>
                  <a:pt x="56" y="17"/>
                </a:lnTo>
                <a:lnTo>
                  <a:pt x="46" y="46"/>
                </a:lnTo>
                <a:lnTo>
                  <a:pt x="0" y="29"/>
                </a:lnTo>
                <a:close/>
              </a:path>
            </a:pathLst>
          </a:custGeom>
          <a:solidFill>
            <a:srgbClr val="000000"/>
          </a:solidFill>
          <a:ln w="0">
            <a:solidFill>
              <a:srgbClr val="000000"/>
            </a:solidFill>
            <a:round/>
            <a:headEnd/>
            <a:tailEnd/>
          </a:ln>
        </p:spPr>
        <p:txBody>
          <a:bodyPr/>
          <a:lstStyle/>
          <a:p>
            <a:endParaRPr lang="en-US"/>
          </a:p>
        </p:txBody>
      </p:sp>
      <p:sp>
        <p:nvSpPr>
          <p:cNvPr id="178767" name="Freeform 1613"/>
          <p:cNvSpPr>
            <a:spLocks noChangeAspect="1"/>
          </p:cNvSpPr>
          <p:nvPr/>
        </p:nvSpPr>
        <p:spPr bwMode="auto">
          <a:xfrm>
            <a:off x="6164263" y="2125663"/>
            <a:ext cx="19050" cy="14287"/>
          </a:xfrm>
          <a:custGeom>
            <a:avLst/>
            <a:gdLst>
              <a:gd name="T0" fmla="*/ 0 w 62"/>
              <a:gd name="T1" fmla="*/ 2147483647 h 44"/>
              <a:gd name="T2" fmla="*/ 2147483647 w 62"/>
              <a:gd name="T3" fmla="*/ 0 h 44"/>
              <a:gd name="T4" fmla="*/ 2147483647 w 62"/>
              <a:gd name="T5" fmla="*/ 2147483647 h 44"/>
              <a:gd name="T6" fmla="*/ 2147483647 w 62"/>
              <a:gd name="T7" fmla="*/ 2147483647 h 44"/>
              <a:gd name="T8" fmla="*/ 2147483647 w 62"/>
              <a:gd name="T9" fmla="*/ 2147483647 h 44"/>
              <a:gd name="T10" fmla="*/ 2147483647 w 62"/>
              <a:gd name="T11" fmla="*/ 2147483647 h 44"/>
              <a:gd name="T12" fmla="*/ 0 w 62"/>
              <a:gd name="T13" fmla="*/ 2147483647 h 44"/>
              <a:gd name="T14" fmla="*/ 0 60000 65536"/>
              <a:gd name="T15" fmla="*/ 0 60000 65536"/>
              <a:gd name="T16" fmla="*/ 0 60000 65536"/>
              <a:gd name="T17" fmla="*/ 0 60000 65536"/>
              <a:gd name="T18" fmla="*/ 0 60000 65536"/>
              <a:gd name="T19" fmla="*/ 0 60000 65536"/>
              <a:gd name="T20" fmla="*/ 0 60000 65536"/>
              <a:gd name="T21" fmla="*/ 0 w 62"/>
              <a:gd name="T22" fmla="*/ 0 h 44"/>
              <a:gd name="T23" fmla="*/ 62 w 62"/>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44">
                <a:moveTo>
                  <a:pt x="0" y="29"/>
                </a:moveTo>
                <a:lnTo>
                  <a:pt x="10" y="0"/>
                </a:lnTo>
                <a:lnTo>
                  <a:pt x="62" y="18"/>
                </a:lnTo>
                <a:lnTo>
                  <a:pt x="51" y="15"/>
                </a:lnTo>
                <a:lnTo>
                  <a:pt x="43" y="44"/>
                </a:lnTo>
                <a:lnTo>
                  <a:pt x="33" y="41"/>
                </a:lnTo>
                <a:lnTo>
                  <a:pt x="0" y="29"/>
                </a:lnTo>
                <a:close/>
              </a:path>
            </a:pathLst>
          </a:custGeom>
          <a:solidFill>
            <a:srgbClr val="000000"/>
          </a:solidFill>
          <a:ln w="0">
            <a:solidFill>
              <a:srgbClr val="000000"/>
            </a:solidFill>
            <a:round/>
            <a:headEnd/>
            <a:tailEnd/>
          </a:ln>
        </p:spPr>
        <p:txBody>
          <a:bodyPr/>
          <a:lstStyle/>
          <a:p>
            <a:endParaRPr lang="en-US"/>
          </a:p>
        </p:txBody>
      </p:sp>
      <p:sp>
        <p:nvSpPr>
          <p:cNvPr id="178768" name="Freeform 1614"/>
          <p:cNvSpPr>
            <a:spLocks noChangeAspect="1"/>
          </p:cNvSpPr>
          <p:nvPr/>
        </p:nvSpPr>
        <p:spPr bwMode="auto">
          <a:xfrm>
            <a:off x="6176963" y="2128838"/>
            <a:ext cx="17462" cy="17462"/>
          </a:xfrm>
          <a:custGeom>
            <a:avLst/>
            <a:gdLst>
              <a:gd name="T0" fmla="*/ 0 w 51"/>
              <a:gd name="T1" fmla="*/ 2147483647 h 45"/>
              <a:gd name="T2" fmla="*/ 2147483647 w 51"/>
              <a:gd name="T3" fmla="*/ 0 h 45"/>
              <a:gd name="T4" fmla="*/ 2147483647 w 51"/>
              <a:gd name="T5" fmla="*/ 2147483647 h 45"/>
              <a:gd name="T6" fmla="*/ 2147483647 w 51"/>
              <a:gd name="T7" fmla="*/ 2147483647 h 45"/>
              <a:gd name="T8" fmla="*/ 2147483647 w 51"/>
              <a:gd name="T9" fmla="*/ 2147483647 h 45"/>
              <a:gd name="T10" fmla="*/ 2147483647 w 51"/>
              <a:gd name="T11" fmla="*/ 2147483647 h 45"/>
              <a:gd name="T12" fmla="*/ 0 w 51"/>
              <a:gd name="T13" fmla="*/ 2147483647 h 45"/>
              <a:gd name="T14" fmla="*/ 0 60000 65536"/>
              <a:gd name="T15" fmla="*/ 0 60000 65536"/>
              <a:gd name="T16" fmla="*/ 0 60000 65536"/>
              <a:gd name="T17" fmla="*/ 0 60000 65536"/>
              <a:gd name="T18" fmla="*/ 0 60000 65536"/>
              <a:gd name="T19" fmla="*/ 0 60000 65536"/>
              <a:gd name="T20" fmla="*/ 0 60000 65536"/>
              <a:gd name="T21" fmla="*/ 0 w 51"/>
              <a:gd name="T22" fmla="*/ 0 h 45"/>
              <a:gd name="T23" fmla="*/ 51 w 51"/>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45">
                <a:moveTo>
                  <a:pt x="0" y="29"/>
                </a:moveTo>
                <a:lnTo>
                  <a:pt x="8" y="0"/>
                </a:lnTo>
                <a:lnTo>
                  <a:pt x="39" y="9"/>
                </a:lnTo>
                <a:lnTo>
                  <a:pt x="48" y="11"/>
                </a:lnTo>
                <a:lnTo>
                  <a:pt x="42" y="42"/>
                </a:lnTo>
                <a:lnTo>
                  <a:pt x="51" y="45"/>
                </a:lnTo>
                <a:lnTo>
                  <a:pt x="0" y="29"/>
                </a:lnTo>
                <a:close/>
              </a:path>
            </a:pathLst>
          </a:custGeom>
          <a:solidFill>
            <a:srgbClr val="000000"/>
          </a:solidFill>
          <a:ln w="0">
            <a:solidFill>
              <a:srgbClr val="000000"/>
            </a:solidFill>
            <a:round/>
            <a:headEnd/>
            <a:tailEnd/>
          </a:ln>
        </p:spPr>
        <p:txBody>
          <a:bodyPr/>
          <a:lstStyle/>
          <a:p>
            <a:endParaRPr lang="en-US"/>
          </a:p>
        </p:txBody>
      </p:sp>
      <p:sp>
        <p:nvSpPr>
          <p:cNvPr id="178769" name="Freeform 1615"/>
          <p:cNvSpPr>
            <a:spLocks noChangeAspect="1"/>
          </p:cNvSpPr>
          <p:nvPr/>
        </p:nvSpPr>
        <p:spPr bwMode="auto">
          <a:xfrm>
            <a:off x="6192838" y="2132013"/>
            <a:ext cx="15875" cy="15875"/>
          </a:xfrm>
          <a:custGeom>
            <a:avLst/>
            <a:gdLst>
              <a:gd name="T0" fmla="*/ 0 w 48"/>
              <a:gd name="T1" fmla="*/ 2147483647 h 41"/>
              <a:gd name="T2" fmla="*/ 2147483647 w 48"/>
              <a:gd name="T3" fmla="*/ 0 h 41"/>
              <a:gd name="T4" fmla="*/ 2147483647 w 48"/>
              <a:gd name="T5" fmla="*/ 2147483647 h 41"/>
              <a:gd name="T6" fmla="*/ 2147483647 w 48"/>
              <a:gd name="T7" fmla="*/ 2147483647 h 41"/>
              <a:gd name="T8" fmla="*/ 2147483647 w 48"/>
              <a:gd name="T9" fmla="*/ 2147483647 h 41"/>
              <a:gd name="T10" fmla="*/ 2147483647 w 48"/>
              <a:gd name="T11" fmla="*/ 2147483647 h 41"/>
              <a:gd name="T12" fmla="*/ 0 w 48"/>
              <a:gd name="T13" fmla="*/ 2147483647 h 41"/>
              <a:gd name="T14" fmla="*/ 0 60000 65536"/>
              <a:gd name="T15" fmla="*/ 0 60000 65536"/>
              <a:gd name="T16" fmla="*/ 0 60000 65536"/>
              <a:gd name="T17" fmla="*/ 0 60000 65536"/>
              <a:gd name="T18" fmla="*/ 0 60000 65536"/>
              <a:gd name="T19" fmla="*/ 0 60000 65536"/>
              <a:gd name="T20" fmla="*/ 0 60000 65536"/>
              <a:gd name="T21" fmla="*/ 0 w 48"/>
              <a:gd name="T22" fmla="*/ 0 h 41"/>
              <a:gd name="T23" fmla="*/ 48 w 48"/>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1">
                <a:moveTo>
                  <a:pt x="0" y="31"/>
                </a:moveTo>
                <a:lnTo>
                  <a:pt x="6" y="0"/>
                </a:lnTo>
                <a:lnTo>
                  <a:pt x="48" y="10"/>
                </a:lnTo>
                <a:lnTo>
                  <a:pt x="45" y="10"/>
                </a:lnTo>
                <a:lnTo>
                  <a:pt x="41" y="41"/>
                </a:lnTo>
                <a:lnTo>
                  <a:pt x="38" y="41"/>
                </a:lnTo>
                <a:lnTo>
                  <a:pt x="0" y="31"/>
                </a:lnTo>
                <a:close/>
              </a:path>
            </a:pathLst>
          </a:custGeom>
          <a:solidFill>
            <a:srgbClr val="000000"/>
          </a:solidFill>
          <a:ln w="0">
            <a:solidFill>
              <a:srgbClr val="000000"/>
            </a:solidFill>
            <a:round/>
            <a:headEnd/>
            <a:tailEnd/>
          </a:ln>
        </p:spPr>
        <p:txBody>
          <a:bodyPr/>
          <a:lstStyle/>
          <a:p>
            <a:endParaRPr lang="en-US"/>
          </a:p>
        </p:txBody>
      </p:sp>
      <p:sp>
        <p:nvSpPr>
          <p:cNvPr id="178770" name="Freeform 1616"/>
          <p:cNvSpPr>
            <a:spLocks noChangeAspect="1"/>
          </p:cNvSpPr>
          <p:nvPr/>
        </p:nvSpPr>
        <p:spPr bwMode="auto">
          <a:xfrm>
            <a:off x="6207125" y="2138363"/>
            <a:ext cx="17463" cy="11112"/>
          </a:xfrm>
          <a:custGeom>
            <a:avLst/>
            <a:gdLst>
              <a:gd name="T0" fmla="*/ 0 w 49"/>
              <a:gd name="T1" fmla="*/ 2147483647 h 37"/>
              <a:gd name="T2" fmla="*/ 2147483647 w 49"/>
              <a:gd name="T3" fmla="*/ 0 h 37"/>
              <a:gd name="T4" fmla="*/ 2147483647 w 49"/>
              <a:gd name="T5" fmla="*/ 2147483647 h 37"/>
              <a:gd name="T6" fmla="*/ 2147483647 w 49"/>
              <a:gd name="T7" fmla="*/ 2147483647 h 37"/>
              <a:gd name="T8" fmla="*/ 2147483647 w 49"/>
              <a:gd name="T9" fmla="*/ 2147483647 h 37"/>
              <a:gd name="T10" fmla="*/ 2147483647 w 49"/>
              <a:gd name="T11" fmla="*/ 2147483647 h 37"/>
              <a:gd name="T12" fmla="*/ 0 w 49"/>
              <a:gd name="T13" fmla="*/ 2147483647 h 37"/>
              <a:gd name="T14" fmla="*/ 0 60000 65536"/>
              <a:gd name="T15" fmla="*/ 0 60000 65536"/>
              <a:gd name="T16" fmla="*/ 0 60000 65536"/>
              <a:gd name="T17" fmla="*/ 0 60000 65536"/>
              <a:gd name="T18" fmla="*/ 0 60000 65536"/>
              <a:gd name="T19" fmla="*/ 0 60000 65536"/>
              <a:gd name="T20" fmla="*/ 0 60000 65536"/>
              <a:gd name="T21" fmla="*/ 0 w 49"/>
              <a:gd name="T22" fmla="*/ 0 h 37"/>
              <a:gd name="T23" fmla="*/ 49 w 49"/>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7">
                <a:moveTo>
                  <a:pt x="0" y="31"/>
                </a:moveTo>
                <a:lnTo>
                  <a:pt x="4" y="0"/>
                </a:lnTo>
                <a:lnTo>
                  <a:pt x="49" y="7"/>
                </a:lnTo>
                <a:lnTo>
                  <a:pt x="45" y="6"/>
                </a:lnTo>
                <a:lnTo>
                  <a:pt x="43" y="37"/>
                </a:lnTo>
                <a:lnTo>
                  <a:pt x="39" y="36"/>
                </a:lnTo>
                <a:lnTo>
                  <a:pt x="0" y="31"/>
                </a:lnTo>
                <a:close/>
              </a:path>
            </a:pathLst>
          </a:custGeom>
          <a:solidFill>
            <a:srgbClr val="000000"/>
          </a:solidFill>
          <a:ln w="0">
            <a:solidFill>
              <a:srgbClr val="000000"/>
            </a:solidFill>
            <a:round/>
            <a:headEnd/>
            <a:tailEnd/>
          </a:ln>
        </p:spPr>
        <p:txBody>
          <a:bodyPr/>
          <a:lstStyle/>
          <a:p>
            <a:endParaRPr lang="en-US"/>
          </a:p>
        </p:txBody>
      </p:sp>
      <p:sp>
        <p:nvSpPr>
          <p:cNvPr id="178771" name="Freeform 1617"/>
          <p:cNvSpPr>
            <a:spLocks noChangeAspect="1"/>
          </p:cNvSpPr>
          <p:nvPr/>
        </p:nvSpPr>
        <p:spPr bwMode="auto">
          <a:xfrm>
            <a:off x="6221413" y="2139950"/>
            <a:ext cx="15875" cy="12700"/>
          </a:xfrm>
          <a:custGeom>
            <a:avLst/>
            <a:gdLst>
              <a:gd name="T0" fmla="*/ 0 w 48"/>
              <a:gd name="T1" fmla="*/ 2147483647 h 36"/>
              <a:gd name="T2" fmla="*/ 2147483647 w 48"/>
              <a:gd name="T3" fmla="*/ 0 h 36"/>
              <a:gd name="T4" fmla="*/ 2147483647 w 48"/>
              <a:gd name="T5" fmla="*/ 2147483647 h 36"/>
              <a:gd name="T6" fmla="*/ 2147483647 w 48"/>
              <a:gd name="T7" fmla="*/ 2147483647 h 36"/>
              <a:gd name="T8" fmla="*/ 2147483647 w 48"/>
              <a:gd name="T9" fmla="*/ 2147483647 h 36"/>
              <a:gd name="T10" fmla="*/ 2147483647 w 48"/>
              <a:gd name="T11" fmla="*/ 2147483647 h 36"/>
              <a:gd name="T12" fmla="*/ 0 w 48"/>
              <a:gd name="T13" fmla="*/ 2147483647 h 36"/>
              <a:gd name="T14" fmla="*/ 0 60000 65536"/>
              <a:gd name="T15" fmla="*/ 0 60000 65536"/>
              <a:gd name="T16" fmla="*/ 0 60000 65536"/>
              <a:gd name="T17" fmla="*/ 0 60000 65536"/>
              <a:gd name="T18" fmla="*/ 0 60000 65536"/>
              <a:gd name="T19" fmla="*/ 0 60000 65536"/>
              <a:gd name="T20" fmla="*/ 0 60000 65536"/>
              <a:gd name="T21" fmla="*/ 0 w 48"/>
              <a:gd name="T22" fmla="*/ 0 h 36"/>
              <a:gd name="T23" fmla="*/ 48 w 48"/>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6">
                <a:moveTo>
                  <a:pt x="0" y="31"/>
                </a:moveTo>
                <a:lnTo>
                  <a:pt x="2" y="0"/>
                </a:lnTo>
                <a:lnTo>
                  <a:pt x="48" y="5"/>
                </a:lnTo>
                <a:lnTo>
                  <a:pt x="45" y="5"/>
                </a:lnTo>
                <a:lnTo>
                  <a:pt x="45" y="36"/>
                </a:lnTo>
                <a:lnTo>
                  <a:pt x="43" y="36"/>
                </a:lnTo>
                <a:lnTo>
                  <a:pt x="0" y="31"/>
                </a:lnTo>
                <a:close/>
              </a:path>
            </a:pathLst>
          </a:custGeom>
          <a:solidFill>
            <a:srgbClr val="000000"/>
          </a:solidFill>
          <a:ln w="0">
            <a:solidFill>
              <a:srgbClr val="000000"/>
            </a:solidFill>
            <a:round/>
            <a:headEnd/>
            <a:tailEnd/>
          </a:ln>
        </p:spPr>
        <p:txBody>
          <a:bodyPr/>
          <a:lstStyle/>
          <a:p>
            <a:endParaRPr lang="en-US"/>
          </a:p>
        </p:txBody>
      </p:sp>
      <p:sp>
        <p:nvSpPr>
          <p:cNvPr id="178772" name="Freeform 1618"/>
          <p:cNvSpPr>
            <a:spLocks noChangeAspect="1"/>
          </p:cNvSpPr>
          <p:nvPr/>
        </p:nvSpPr>
        <p:spPr bwMode="auto">
          <a:xfrm>
            <a:off x="6235700" y="2141538"/>
            <a:ext cx="19050" cy="12700"/>
          </a:xfrm>
          <a:custGeom>
            <a:avLst/>
            <a:gdLst>
              <a:gd name="T0" fmla="*/ 0 w 49"/>
              <a:gd name="T1" fmla="*/ 2147483647 h 34"/>
              <a:gd name="T2" fmla="*/ 0 w 49"/>
              <a:gd name="T3" fmla="*/ 0 h 34"/>
              <a:gd name="T4" fmla="*/ 2147483647 w 49"/>
              <a:gd name="T5" fmla="*/ 2147483647 h 34"/>
              <a:gd name="T6" fmla="*/ 2147483647 w 49"/>
              <a:gd name="T7" fmla="*/ 2147483647 h 34"/>
              <a:gd name="T8" fmla="*/ 2147483647 w 49"/>
              <a:gd name="T9" fmla="*/ 2147483647 h 34"/>
              <a:gd name="T10" fmla="*/ 2147483647 w 49"/>
              <a:gd name="T11" fmla="*/ 2147483647 h 34"/>
              <a:gd name="T12" fmla="*/ 0 w 49"/>
              <a:gd name="T13" fmla="*/ 2147483647 h 34"/>
              <a:gd name="T14" fmla="*/ 0 60000 65536"/>
              <a:gd name="T15" fmla="*/ 0 60000 65536"/>
              <a:gd name="T16" fmla="*/ 0 60000 65536"/>
              <a:gd name="T17" fmla="*/ 0 60000 65536"/>
              <a:gd name="T18" fmla="*/ 0 60000 65536"/>
              <a:gd name="T19" fmla="*/ 0 60000 65536"/>
              <a:gd name="T20" fmla="*/ 0 60000 65536"/>
              <a:gd name="T21" fmla="*/ 0 w 49"/>
              <a:gd name="T22" fmla="*/ 0 h 34"/>
              <a:gd name="T23" fmla="*/ 49 w 49"/>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4">
                <a:moveTo>
                  <a:pt x="0" y="31"/>
                </a:moveTo>
                <a:lnTo>
                  <a:pt x="0" y="0"/>
                </a:lnTo>
                <a:lnTo>
                  <a:pt x="49" y="3"/>
                </a:lnTo>
                <a:lnTo>
                  <a:pt x="49" y="34"/>
                </a:lnTo>
                <a:lnTo>
                  <a:pt x="0" y="31"/>
                </a:lnTo>
                <a:close/>
              </a:path>
            </a:pathLst>
          </a:custGeom>
          <a:solidFill>
            <a:srgbClr val="000000"/>
          </a:solidFill>
          <a:ln w="0">
            <a:solidFill>
              <a:srgbClr val="000000"/>
            </a:solidFill>
            <a:round/>
            <a:headEnd/>
            <a:tailEnd/>
          </a:ln>
        </p:spPr>
        <p:txBody>
          <a:bodyPr/>
          <a:lstStyle/>
          <a:p>
            <a:endParaRPr lang="en-US"/>
          </a:p>
        </p:txBody>
      </p:sp>
      <p:sp>
        <p:nvSpPr>
          <p:cNvPr id="178773" name="Freeform 1619"/>
          <p:cNvSpPr>
            <a:spLocks noChangeAspect="1"/>
          </p:cNvSpPr>
          <p:nvPr/>
        </p:nvSpPr>
        <p:spPr bwMode="auto">
          <a:xfrm>
            <a:off x="6254750" y="2141538"/>
            <a:ext cx="17463" cy="12700"/>
          </a:xfrm>
          <a:custGeom>
            <a:avLst/>
            <a:gdLst>
              <a:gd name="T0" fmla="*/ 0 w 54"/>
              <a:gd name="T1" fmla="*/ 2147483647 h 32"/>
              <a:gd name="T2" fmla="*/ 0 w 54"/>
              <a:gd name="T3" fmla="*/ 0 h 32"/>
              <a:gd name="T4" fmla="*/ 2147483647 w 54"/>
              <a:gd name="T5" fmla="*/ 2147483647 h 32"/>
              <a:gd name="T6" fmla="*/ 2147483647 w 54"/>
              <a:gd name="T7" fmla="*/ 2147483647 h 32"/>
              <a:gd name="T8" fmla="*/ 0 w 54"/>
              <a:gd name="T9" fmla="*/ 2147483647 h 32"/>
              <a:gd name="T10" fmla="*/ 0 60000 65536"/>
              <a:gd name="T11" fmla="*/ 0 60000 65536"/>
              <a:gd name="T12" fmla="*/ 0 60000 65536"/>
              <a:gd name="T13" fmla="*/ 0 60000 65536"/>
              <a:gd name="T14" fmla="*/ 0 60000 65536"/>
              <a:gd name="T15" fmla="*/ 0 w 54"/>
              <a:gd name="T16" fmla="*/ 0 h 32"/>
              <a:gd name="T17" fmla="*/ 54 w 54"/>
              <a:gd name="T18" fmla="*/ 32 h 32"/>
            </a:gdLst>
            <a:ahLst/>
            <a:cxnLst>
              <a:cxn ang="T10">
                <a:pos x="T0" y="T1"/>
              </a:cxn>
              <a:cxn ang="T11">
                <a:pos x="T2" y="T3"/>
              </a:cxn>
              <a:cxn ang="T12">
                <a:pos x="T4" y="T5"/>
              </a:cxn>
              <a:cxn ang="T13">
                <a:pos x="T6" y="T7"/>
              </a:cxn>
              <a:cxn ang="T14">
                <a:pos x="T8" y="T9"/>
              </a:cxn>
            </a:cxnLst>
            <a:rect l="T15" t="T16" r="T17" b="T18"/>
            <a:pathLst>
              <a:path w="54" h="32">
                <a:moveTo>
                  <a:pt x="0" y="31"/>
                </a:moveTo>
                <a:lnTo>
                  <a:pt x="0" y="0"/>
                </a:lnTo>
                <a:lnTo>
                  <a:pt x="54" y="1"/>
                </a:lnTo>
                <a:lnTo>
                  <a:pt x="54" y="32"/>
                </a:lnTo>
                <a:lnTo>
                  <a:pt x="0" y="31"/>
                </a:lnTo>
                <a:close/>
              </a:path>
            </a:pathLst>
          </a:custGeom>
          <a:solidFill>
            <a:srgbClr val="000000"/>
          </a:solidFill>
          <a:ln w="0">
            <a:solidFill>
              <a:srgbClr val="000000"/>
            </a:solidFill>
            <a:round/>
            <a:headEnd/>
            <a:tailEnd/>
          </a:ln>
        </p:spPr>
        <p:txBody>
          <a:bodyPr/>
          <a:lstStyle/>
          <a:p>
            <a:endParaRPr lang="en-US"/>
          </a:p>
        </p:txBody>
      </p:sp>
      <p:sp>
        <p:nvSpPr>
          <p:cNvPr id="178774" name="Freeform 1620"/>
          <p:cNvSpPr>
            <a:spLocks noChangeAspect="1"/>
          </p:cNvSpPr>
          <p:nvPr/>
        </p:nvSpPr>
        <p:spPr bwMode="auto">
          <a:xfrm>
            <a:off x="6267450" y="2144713"/>
            <a:ext cx="4763" cy="9525"/>
          </a:xfrm>
          <a:custGeom>
            <a:avLst/>
            <a:gdLst>
              <a:gd name="T0" fmla="*/ 2147483647 w 16"/>
              <a:gd name="T1" fmla="*/ 2147483647 h 31"/>
              <a:gd name="T2" fmla="*/ 2147483647 w 16"/>
              <a:gd name="T3" fmla="*/ 2147483647 h 31"/>
              <a:gd name="T4" fmla="*/ 2147483647 w 16"/>
              <a:gd name="T5" fmla="*/ 2147483647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0 w 16"/>
              <a:gd name="T19" fmla="*/ 2147483647 h 31"/>
              <a:gd name="T20" fmla="*/ 0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0 h 31"/>
              <a:gd name="T38" fmla="*/ 2147483647 w 16"/>
              <a:gd name="T39" fmla="*/ 0 h 31"/>
              <a:gd name="T40" fmla="*/ 2147483647 w 16"/>
              <a:gd name="T41" fmla="*/ 0 h 31"/>
              <a:gd name="T42" fmla="*/ 2147483647 w 16"/>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14" y="31"/>
                </a:moveTo>
                <a:lnTo>
                  <a:pt x="14" y="31"/>
                </a:lnTo>
                <a:lnTo>
                  <a:pt x="11" y="30"/>
                </a:lnTo>
                <a:lnTo>
                  <a:pt x="9" y="30"/>
                </a:lnTo>
                <a:lnTo>
                  <a:pt x="7" y="28"/>
                </a:lnTo>
                <a:lnTo>
                  <a:pt x="5" y="26"/>
                </a:lnTo>
                <a:lnTo>
                  <a:pt x="3" y="24"/>
                </a:lnTo>
                <a:lnTo>
                  <a:pt x="1" y="22"/>
                </a:lnTo>
                <a:lnTo>
                  <a:pt x="1" y="19"/>
                </a:lnTo>
                <a:lnTo>
                  <a:pt x="0" y="17"/>
                </a:lnTo>
                <a:lnTo>
                  <a:pt x="0" y="15"/>
                </a:lnTo>
                <a:lnTo>
                  <a:pt x="1" y="12"/>
                </a:lnTo>
                <a:lnTo>
                  <a:pt x="1" y="10"/>
                </a:lnTo>
                <a:lnTo>
                  <a:pt x="3" y="8"/>
                </a:lnTo>
                <a:lnTo>
                  <a:pt x="5" y="5"/>
                </a:lnTo>
                <a:lnTo>
                  <a:pt x="7" y="3"/>
                </a:lnTo>
                <a:lnTo>
                  <a:pt x="9" y="1"/>
                </a:lnTo>
                <a:lnTo>
                  <a:pt x="12" y="1"/>
                </a:lnTo>
                <a:lnTo>
                  <a:pt x="14" y="0"/>
                </a:lnTo>
                <a:lnTo>
                  <a:pt x="16" y="0"/>
                </a:lnTo>
                <a:lnTo>
                  <a:pt x="14" y="31"/>
                </a:lnTo>
                <a:close/>
              </a:path>
            </a:pathLst>
          </a:custGeom>
          <a:solidFill>
            <a:srgbClr val="000000"/>
          </a:solidFill>
          <a:ln w="0">
            <a:solidFill>
              <a:srgbClr val="000000"/>
            </a:solidFill>
            <a:round/>
            <a:headEnd/>
            <a:tailEnd/>
          </a:ln>
        </p:spPr>
        <p:txBody>
          <a:bodyPr/>
          <a:lstStyle/>
          <a:p>
            <a:endParaRPr lang="en-US"/>
          </a:p>
        </p:txBody>
      </p:sp>
      <p:sp>
        <p:nvSpPr>
          <p:cNvPr id="178775" name="Freeform 1621"/>
          <p:cNvSpPr>
            <a:spLocks noChangeAspect="1"/>
          </p:cNvSpPr>
          <p:nvPr/>
        </p:nvSpPr>
        <p:spPr bwMode="auto">
          <a:xfrm>
            <a:off x="6296025" y="2152650"/>
            <a:ext cx="1588" cy="11113"/>
          </a:xfrm>
          <a:custGeom>
            <a:avLst/>
            <a:gdLst>
              <a:gd name="T0" fmla="*/ 2147483647 w 4"/>
              <a:gd name="T1" fmla="*/ 0 h 31"/>
              <a:gd name="T2" fmla="*/ 0 w 4"/>
              <a:gd name="T3" fmla="*/ 2147483647 h 31"/>
              <a:gd name="T4" fmla="*/ 2147483647 w 4"/>
              <a:gd name="T5" fmla="*/ 0 h 31"/>
              <a:gd name="T6" fmla="*/ 0 60000 65536"/>
              <a:gd name="T7" fmla="*/ 0 60000 65536"/>
              <a:gd name="T8" fmla="*/ 0 60000 65536"/>
              <a:gd name="T9" fmla="*/ 0 w 4"/>
              <a:gd name="T10" fmla="*/ 0 h 31"/>
              <a:gd name="T11" fmla="*/ 4 w 4"/>
              <a:gd name="T12" fmla="*/ 31 h 31"/>
            </a:gdLst>
            <a:ahLst/>
            <a:cxnLst>
              <a:cxn ang="T6">
                <a:pos x="T0" y="T1"/>
              </a:cxn>
              <a:cxn ang="T7">
                <a:pos x="T2" y="T3"/>
              </a:cxn>
              <a:cxn ang="T8">
                <a:pos x="T4" y="T5"/>
              </a:cxn>
            </a:cxnLst>
            <a:rect l="T9" t="T10" r="T11" b="T12"/>
            <a:pathLst>
              <a:path w="4" h="31">
                <a:moveTo>
                  <a:pt x="4" y="0"/>
                </a:moveTo>
                <a:lnTo>
                  <a:pt x="0" y="31"/>
                </a:lnTo>
                <a:lnTo>
                  <a:pt x="4" y="0"/>
                </a:lnTo>
                <a:close/>
              </a:path>
            </a:pathLst>
          </a:custGeom>
          <a:solidFill>
            <a:srgbClr val="000000"/>
          </a:solidFill>
          <a:ln w="0">
            <a:solidFill>
              <a:srgbClr val="000000"/>
            </a:solidFill>
            <a:round/>
            <a:headEnd/>
            <a:tailEnd/>
          </a:ln>
        </p:spPr>
        <p:txBody>
          <a:bodyPr/>
          <a:lstStyle/>
          <a:p>
            <a:endParaRPr lang="en-US"/>
          </a:p>
        </p:txBody>
      </p:sp>
      <p:sp>
        <p:nvSpPr>
          <p:cNvPr id="178776" name="Freeform 1622"/>
          <p:cNvSpPr>
            <a:spLocks noChangeAspect="1"/>
          </p:cNvSpPr>
          <p:nvPr/>
        </p:nvSpPr>
        <p:spPr bwMode="auto">
          <a:xfrm>
            <a:off x="6270625" y="2144713"/>
            <a:ext cx="6350" cy="9525"/>
          </a:xfrm>
          <a:custGeom>
            <a:avLst/>
            <a:gdLst>
              <a:gd name="T0" fmla="*/ 0 w 17"/>
              <a:gd name="T1" fmla="*/ 2147483647 h 32"/>
              <a:gd name="T2" fmla="*/ 2147483647 w 17"/>
              <a:gd name="T3" fmla="*/ 0 h 32"/>
              <a:gd name="T4" fmla="*/ 2147483647 w 17"/>
              <a:gd name="T5" fmla="*/ 2147483647 h 32"/>
              <a:gd name="T6" fmla="*/ 2147483647 w 17"/>
              <a:gd name="T7" fmla="*/ 2147483647 h 32"/>
              <a:gd name="T8" fmla="*/ 2147483647 w 17"/>
              <a:gd name="T9" fmla="*/ 2147483647 h 32"/>
              <a:gd name="T10" fmla="*/ 2147483647 w 17"/>
              <a:gd name="T11" fmla="*/ 2147483647 h 32"/>
              <a:gd name="T12" fmla="*/ 0 w 17"/>
              <a:gd name="T13" fmla="*/ 2147483647 h 32"/>
              <a:gd name="T14" fmla="*/ 0 60000 65536"/>
              <a:gd name="T15" fmla="*/ 0 60000 65536"/>
              <a:gd name="T16" fmla="*/ 0 60000 65536"/>
              <a:gd name="T17" fmla="*/ 0 60000 65536"/>
              <a:gd name="T18" fmla="*/ 0 60000 65536"/>
              <a:gd name="T19" fmla="*/ 0 60000 65536"/>
              <a:gd name="T20" fmla="*/ 0 60000 65536"/>
              <a:gd name="T21" fmla="*/ 0 w 17"/>
              <a:gd name="T22" fmla="*/ 0 h 32"/>
              <a:gd name="T23" fmla="*/ 17 w 17"/>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2">
                <a:moveTo>
                  <a:pt x="0" y="31"/>
                </a:moveTo>
                <a:lnTo>
                  <a:pt x="2" y="0"/>
                </a:lnTo>
                <a:lnTo>
                  <a:pt x="14" y="1"/>
                </a:lnTo>
                <a:lnTo>
                  <a:pt x="17" y="2"/>
                </a:lnTo>
                <a:lnTo>
                  <a:pt x="9" y="31"/>
                </a:lnTo>
                <a:lnTo>
                  <a:pt x="12" y="32"/>
                </a:lnTo>
                <a:lnTo>
                  <a:pt x="0" y="31"/>
                </a:lnTo>
                <a:close/>
              </a:path>
            </a:pathLst>
          </a:custGeom>
          <a:solidFill>
            <a:srgbClr val="000000"/>
          </a:solidFill>
          <a:ln w="0">
            <a:solidFill>
              <a:srgbClr val="000000"/>
            </a:solidFill>
            <a:round/>
            <a:headEnd/>
            <a:tailEnd/>
          </a:ln>
        </p:spPr>
        <p:txBody>
          <a:bodyPr/>
          <a:lstStyle/>
          <a:p>
            <a:endParaRPr lang="en-US"/>
          </a:p>
        </p:txBody>
      </p:sp>
      <p:sp>
        <p:nvSpPr>
          <p:cNvPr id="178777" name="Freeform 1623"/>
          <p:cNvSpPr>
            <a:spLocks noChangeAspect="1"/>
          </p:cNvSpPr>
          <p:nvPr/>
        </p:nvSpPr>
        <p:spPr bwMode="auto">
          <a:xfrm>
            <a:off x="6275388" y="2144713"/>
            <a:ext cx="4762" cy="9525"/>
          </a:xfrm>
          <a:custGeom>
            <a:avLst/>
            <a:gdLst>
              <a:gd name="T0" fmla="*/ 0 w 19"/>
              <a:gd name="T1" fmla="*/ 2147483647 h 33"/>
              <a:gd name="T2" fmla="*/ 2147483647 w 19"/>
              <a:gd name="T3" fmla="*/ 0 h 33"/>
              <a:gd name="T4" fmla="*/ 2147483647 w 19"/>
              <a:gd name="T5" fmla="*/ 2147483647 h 33"/>
              <a:gd name="T6" fmla="*/ 2147483647 w 19"/>
              <a:gd name="T7" fmla="*/ 2147483647 h 33"/>
              <a:gd name="T8" fmla="*/ 2147483647 w 19"/>
              <a:gd name="T9" fmla="*/ 2147483647 h 33"/>
              <a:gd name="T10" fmla="*/ 2147483647 w 19"/>
              <a:gd name="T11" fmla="*/ 2147483647 h 33"/>
              <a:gd name="T12" fmla="*/ 0 w 19"/>
              <a:gd name="T13" fmla="*/ 2147483647 h 33"/>
              <a:gd name="T14" fmla="*/ 0 60000 65536"/>
              <a:gd name="T15" fmla="*/ 0 60000 65536"/>
              <a:gd name="T16" fmla="*/ 0 60000 65536"/>
              <a:gd name="T17" fmla="*/ 0 60000 65536"/>
              <a:gd name="T18" fmla="*/ 0 60000 65536"/>
              <a:gd name="T19" fmla="*/ 0 60000 65536"/>
              <a:gd name="T20" fmla="*/ 0 60000 65536"/>
              <a:gd name="T21" fmla="*/ 0 w 19"/>
              <a:gd name="T22" fmla="*/ 0 h 33"/>
              <a:gd name="T23" fmla="*/ 19 w 19"/>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3">
                <a:moveTo>
                  <a:pt x="0" y="29"/>
                </a:moveTo>
                <a:lnTo>
                  <a:pt x="8" y="0"/>
                </a:lnTo>
                <a:lnTo>
                  <a:pt x="17" y="3"/>
                </a:lnTo>
                <a:lnTo>
                  <a:pt x="19" y="4"/>
                </a:lnTo>
                <a:lnTo>
                  <a:pt x="7" y="31"/>
                </a:lnTo>
                <a:lnTo>
                  <a:pt x="9" y="33"/>
                </a:lnTo>
                <a:lnTo>
                  <a:pt x="0" y="29"/>
                </a:lnTo>
                <a:close/>
              </a:path>
            </a:pathLst>
          </a:custGeom>
          <a:solidFill>
            <a:srgbClr val="000000"/>
          </a:solidFill>
          <a:ln w="0">
            <a:solidFill>
              <a:srgbClr val="000000"/>
            </a:solidFill>
            <a:round/>
            <a:headEnd/>
            <a:tailEnd/>
          </a:ln>
        </p:spPr>
        <p:txBody>
          <a:bodyPr/>
          <a:lstStyle/>
          <a:p>
            <a:endParaRPr lang="en-US"/>
          </a:p>
        </p:txBody>
      </p:sp>
      <p:sp>
        <p:nvSpPr>
          <p:cNvPr id="178778" name="Freeform 1624"/>
          <p:cNvSpPr>
            <a:spLocks noChangeAspect="1"/>
          </p:cNvSpPr>
          <p:nvPr/>
        </p:nvSpPr>
        <p:spPr bwMode="auto">
          <a:xfrm>
            <a:off x="6276975" y="2146300"/>
            <a:ext cx="9525" cy="9525"/>
          </a:xfrm>
          <a:custGeom>
            <a:avLst/>
            <a:gdLst>
              <a:gd name="T0" fmla="*/ 0 w 26"/>
              <a:gd name="T1" fmla="*/ 2147483647 h 31"/>
              <a:gd name="T2" fmla="*/ 2147483647 w 26"/>
              <a:gd name="T3" fmla="*/ 0 h 31"/>
              <a:gd name="T4" fmla="*/ 2147483647 w 26"/>
              <a:gd name="T5" fmla="*/ 2147483647 h 31"/>
              <a:gd name="T6" fmla="*/ 2147483647 w 26"/>
              <a:gd name="T7" fmla="*/ 2147483647 h 31"/>
              <a:gd name="T8" fmla="*/ 2147483647 w 26"/>
              <a:gd name="T9" fmla="*/ 2147483647 h 31"/>
              <a:gd name="T10" fmla="*/ 2147483647 w 26"/>
              <a:gd name="T11" fmla="*/ 2147483647 h 31"/>
              <a:gd name="T12" fmla="*/ 0 w 26"/>
              <a:gd name="T13" fmla="*/ 2147483647 h 31"/>
              <a:gd name="T14" fmla="*/ 0 60000 65536"/>
              <a:gd name="T15" fmla="*/ 0 60000 65536"/>
              <a:gd name="T16" fmla="*/ 0 60000 65536"/>
              <a:gd name="T17" fmla="*/ 0 60000 65536"/>
              <a:gd name="T18" fmla="*/ 0 60000 65536"/>
              <a:gd name="T19" fmla="*/ 0 60000 65536"/>
              <a:gd name="T20" fmla="*/ 0 60000 65536"/>
              <a:gd name="T21" fmla="*/ 0 w 26"/>
              <a:gd name="T22" fmla="*/ 0 h 31"/>
              <a:gd name="T23" fmla="*/ 26 w 26"/>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1">
                <a:moveTo>
                  <a:pt x="0" y="27"/>
                </a:moveTo>
                <a:lnTo>
                  <a:pt x="12" y="0"/>
                </a:lnTo>
                <a:lnTo>
                  <a:pt x="26" y="8"/>
                </a:lnTo>
                <a:lnTo>
                  <a:pt x="24" y="6"/>
                </a:lnTo>
                <a:lnTo>
                  <a:pt x="5" y="31"/>
                </a:lnTo>
                <a:lnTo>
                  <a:pt x="3" y="29"/>
                </a:lnTo>
                <a:lnTo>
                  <a:pt x="0" y="27"/>
                </a:lnTo>
                <a:close/>
              </a:path>
            </a:pathLst>
          </a:custGeom>
          <a:solidFill>
            <a:srgbClr val="000000"/>
          </a:solidFill>
          <a:ln w="0">
            <a:solidFill>
              <a:srgbClr val="000000"/>
            </a:solidFill>
            <a:round/>
            <a:headEnd/>
            <a:tailEnd/>
          </a:ln>
        </p:spPr>
        <p:txBody>
          <a:bodyPr/>
          <a:lstStyle/>
          <a:p>
            <a:endParaRPr lang="en-US"/>
          </a:p>
        </p:txBody>
      </p:sp>
      <p:sp>
        <p:nvSpPr>
          <p:cNvPr id="178779" name="Freeform 1625"/>
          <p:cNvSpPr>
            <a:spLocks noChangeAspect="1"/>
          </p:cNvSpPr>
          <p:nvPr/>
        </p:nvSpPr>
        <p:spPr bwMode="auto">
          <a:xfrm>
            <a:off x="6276975" y="2146300"/>
            <a:ext cx="17463" cy="9525"/>
          </a:xfrm>
          <a:custGeom>
            <a:avLst/>
            <a:gdLst>
              <a:gd name="T0" fmla="*/ 2147483647 w 48"/>
              <a:gd name="T1" fmla="*/ 2147483647 h 30"/>
              <a:gd name="T2" fmla="*/ 2147483647 w 48"/>
              <a:gd name="T3" fmla="*/ 0 h 30"/>
              <a:gd name="T4" fmla="*/ 2147483647 w 48"/>
              <a:gd name="T5" fmla="*/ 2147483647 h 30"/>
              <a:gd name="T6" fmla="*/ 2147483647 w 48"/>
              <a:gd name="T7" fmla="*/ 2147483647 h 30"/>
              <a:gd name="T8" fmla="*/ 2147483647 w 48"/>
              <a:gd name="T9" fmla="*/ 2147483647 h 30"/>
              <a:gd name="T10" fmla="*/ 0 w 48"/>
              <a:gd name="T11" fmla="*/ 2147483647 h 30"/>
              <a:gd name="T12" fmla="*/ 2147483647 w 48"/>
              <a:gd name="T13" fmla="*/ 2147483647 h 30"/>
              <a:gd name="T14" fmla="*/ 0 60000 65536"/>
              <a:gd name="T15" fmla="*/ 0 60000 65536"/>
              <a:gd name="T16" fmla="*/ 0 60000 65536"/>
              <a:gd name="T17" fmla="*/ 0 60000 65536"/>
              <a:gd name="T18" fmla="*/ 0 60000 65536"/>
              <a:gd name="T19" fmla="*/ 0 60000 65536"/>
              <a:gd name="T20" fmla="*/ 0 60000 65536"/>
              <a:gd name="T21" fmla="*/ 0 w 48"/>
              <a:gd name="T22" fmla="*/ 0 h 30"/>
              <a:gd name="T23" fmla="*/ 48 w 48"/>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0">
                <a:moveTo>
                  <a:pt x="7" y="25"/>
                </a:moveTo>
                <a:lnTo>
                  <a:pt x="26" y="0"/>
                </a:lnTo>
                <a:lnTo>
                  <a:pt x="48" y="15"/>
                </a:lnTo>
                <a:lnTo>
                  <a:pt x="32" y="5"/>
                </a:lnTo>
                <a:lnTo>
                  <a:pt x="15" y="30"/>
                </a:lnTo>
                <a:lnTo>
                  <a:pt x="0" y="19"/>
                </a:lnTo>
                <a:lnTo>
                  <a:pt x="7" y="25"/>
                </a:lnTo>
                <a:close/>
              </a:path>
            </a:pathLst>
          </a:custGeom>
          <a:solidFill>
            <a:srgbClr val="000000"/>
          </a:solidFill>
          <a:ln w="0">
            <a:solidFill>
              <a:srgbClr val="000000"/>
            </a:solidFill>
            <a:round/>
            <a:headEnd/>
            <a:tailEnd/>
          </a:ln>
        </p:spPr>
        <p:txBody>
          <a:bodyPr/>
          <a:lstStyle/>
          <a:p>
            <a:endParaRPr lang="en-US"/>
          </a:p>
        </p:txBody>
      </p:sp>
      <p:sp>
        <p:nvSpPr>
          <p:cNvPr id="178780" name="Freeform 1626"/>
          <p:cNvSpPr>
            <a:spLocks noChangeAspect="1"/>
          </p:cNvSpPr>
          <p:nvPr/>
        </p:nvSpPr>
        <p:spPr bwMode="auto">
          <a:xfrm>
            <a:off x="6280150" y="2147888"/>
            <a:ext cx="9525" cy="9525"/>
          </a:xfrm>
          <a:custGeom>
            <a:avLst/>
            <a:gdLst>
              <a:gd name="T0" fmla="*/ 0 w 23"/>
              <a:gd name="T1" fmla="*/ 2147483647 h 30"/>
              <a:gd name="T2" fmla="*/ 2147483647 w 23"/>
              <a:gd name="T3" fmla="*/ 0 h 30"/>
              <a:gd name="T4" fmla="*/ 2147483647 w 23"/>
              <a:gd name="T5" fmla="*/ 2147483647 h 30"/>
              <a:gd name="T6" fmla="*/ 2147483647 w 23"/>
              <a:gd name="T7" fmla="*/ 2147483647 h 30"/>
              <a:gd name="T8" fmla="*/ 2147483647 w 23"/>
              <a:gd name="T9" fmla="*/ 2147483647 h 30"/>
              <a:gd name="T10" fmla="*/ 2147483647 w 23"/>
              <a:gd name="T11" fmla="*/ 2147483647 h 30"/>
              <a:gd name="T12" fmla="*/ 0 w 23"/>
              <a:gd name="T13" fmla="*/ 2147483647 h 30"/>
              <a:gd name="T14" fmla="*/ 0 60000 65536"/>
              <a:gd name="T15" fmla="*/ 0 60000 65536"/>
              <a:gd name="T16" fmla="*/ 0 60000 65536"/>
              <a:gd name="T17" fmla="*/ 0 60000 65536"/>
              <a:gd name="T18" fmla="*/ 0 60000 65536"/>
              <a:gd name="T19" fmla="*/ 0 60000 65536"/>
              <a:gd name="T20" fmla="*/ 0 60000 65536"/>
              <a:gd name="T21" fmla="*/ 0 w 23"/>
              <a:gd name="T22" fmla="*/ 0 h 30"/>
              <a:gd name="T23" fmla="*/ 23 w 23"/>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30">
                <a:moveTo>
                  <a:pt x="0" y="25"/>
                </a:moveTo>
                <a:lnTo>
                  <a:pt x="17" y="0"/>
                </a:lnTo>
                <a:lnTo>
                  <a:pt x="23" y="4"/>
                </a:lnTo>
                <a:lnTo>
                  <a:pt x="21" y="3"/>
                </a:lnTo>
                <a:lnTo>
                  <a:pt x="9" y="30"/>
                </a:lnTo>
                <a:lnTo>
                  <a:pt x="7" y="29"/>
                </a:lnTo>
                <a:lnTo>
                  <a:pt x="0" y="25"/>
                </a:lnTo>
                <a:close/>
              </a:path>
            </a:pathLst>
          </a:custGeom>
          <a:solidFill>
            <a:srgbClr val="000000"/>
          </a:solidFill>
          <a:ln w="0">
            <a:solidFill>
              <a:srgbClr val="000000"/>
            </a:solidFill>
            <a:round/>
            <a:headEnd/>
            <a:tailEnd/>
          </a:ln>
        </p:spPr>
        <p:txBody>
          <a:bodyPr/>
          <a:lstStyle/>
          <a:p>
            <a:endParaRPr lang="en-US"/>
          </a:p>
        </p:txBody>
      </p:sp>
      <p:sp>
        <p:nvSpPr>
          <p:cNvPr id="178781" name="Freeform 1627"/>
          <p:cNvSpPr>
            <a:spLocks noChangeAspect="1"/>
          </p:cNvSpPr>
          <p:nvPr/>
        </p:nvSpPr>
        <p:spPr bwMode="auto">
          <a:xfrm>
            <a:off x="6286500" y="2149475"/>
            <a:ext cx="6350" cy="14288"/>
          </a:xfrm>
          <a:custGeom>
            <a:avLst/>
            <a:gdLst>
              <a:gd name="T0" fmla="*/ 0 w 19"/>
              <a:gd name="T1" fmla="*/ 2147483647 h 34"/>
              <a:gd name="T2" fmla="*/ 2147483647 w 19"/>
              <a:gd name="T3" fmla="*/ 0 h 34"/>
              <a:gd name="T4" fmla="*/ 2147483647 w 19"/>
              <a:gd name="T5" fmla="*/ 2147483647 h 34"/>
              <a:gd name="T6" fmla="*/ 2147483647 w 19"/>
              <a:gd name="T7" fmla="*/ 2147483647 h 34"/>
              <a:gd name="T8" fmla="*/ 2147483647 w 19"/>
              <a:gd name="T9" fmla="*/ 2147483647 h 34"/>
              <a:gd name="T10" fmla="*/ 2147483647 w 19"/>
              <a:gd name="T11" fmla="*/ 2147483647 h 34"/>
              <a:gd name="T12" fmla="*/ 0 w 19"/>
              <a:gd name="T13" fmla="*/ 2147483647 h 34"/>
              <a:gd name="T14" fmla="*/ 0 60000 65536"/>
              <a:gd name="T15" fmla="*/ 0 60000 65536"/>
              <a:gd name="T16" fmla="*/ 0 60000 65536"/>
              <a:gd name="T17" fmla="*/ 0 60000 65536"/>
              <a:gd name="T18" fmla="*/ 0 60000 65536"/>
              <a:gd name="T19" fmla="*/ 0 60000 65536"/>
              <a:gd name="T20" fmla="*/ 0 60000 65536"/>
              <a:gd name="T21" fmla="*/ 0 w 19"/>
              <a:gd name="T22" fmla="*/ 0 h 34"/>
              <a:gd name="T23" fmla="*/ 19 w 19"/>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4">
                <a:moveTo>
                  <a:pt x="0" y="27"/>
                </a:moveTo>
                <a:lnTo>
                  <a:pt x="12" y="0"/>
                </a:lnTo>
                <a:lnTo>
                  <a:pt x="15" y="2"/>
                </a:lnTo>
                <a:lnTo>
                  <a:pt x="19" y="3"/>
                </a:lnTo>
                <a:lnTo>
                  <a:pt x="9" y="32"/>
                </a:lnTo>
                <a:lnTo>
                  <a:pt x="13" y="34"/>
                </a:lnTo>
                <a:lnTo>
                  <a:pt x="0" y="27"/>
                </a:lnTo>
                <a:close/>
              </a:path>
            </a:pathLst>
          </a:custGeom>
          <a:solidFill>
            <a:srgbClr val="000000"/>
          </a:solidFill>
          <a:ln w="0">
            <a:solidFill>
              <a:srgbClr val="000000"/>
            </a:solidFill>
            <a:round/>
            <a:headEnd/>
            <a:tailEnd/>
          </a:ln>
        </p:spPr>
        <p:txBody>
          <a:bodyPr/>
          <a:lstStyle/>
          <a:p>
            <a:endParaRPr lang="en-US"/>
          </a:p>
        </p:txBody>
      </p:sp>
      <p:sp>
        <p:nvSpPr>
          <p:cNvPr id="178782" name="Freeform 1628"/>
          <p:cNvSpPr>
            <a:spLocks noChangeAspect="1"/>
          </p:cNvSpPr>
          <p:nvPr/>
        </p:nvSpPr>
        <p:spPr bwMode="auto">
          <a:xfrm>
            <a:off x="6288088" y="2149475"/>
            <a:ext cx="6350" cy="14288"/>
          </a:xfrm>
          <a:custGeom>
            <a:avLst/>
            <a:gdLst>
              <a:gd name="T0" fmla="*/ 0 w 17"/>
              <a:gd name="T1" fmla="*/ 2147483647 h 33"/>
              <a:gd name="T2" fmla="*/ 2147483647 w 17"/>
              <a:gd name="T3" fmla="*/ 0 h 33"/>
              <a:gd name="T4" fmla="*/ 2147483647 w 17"/>
              <a:gd name="T5" fmla="*/ 2147483647 h 33"/>
              <a:gd name="T6" fmla="*/ 2147483647 w 17"/>
              <a:gd name="T7" fmla="*/ 2147483647 h 33"/>
              <a:gd name="T8" fmla="*/ 2147483647 w 17"/>
              <a:gd name="T9" fmla="*/ 2147483647 h 33"/>
              <a:gd name="T10" fmla="*/ 2147483647 w 17"/>
              <a:gd name="T11" fmla="*/ 2147483647 h 33"/>
              <a:gd name="T12" fmla="*/ 0 w 17"/>
              <a:gd name="T13" fmla="*/ 2147483647 h 33"/>
              <a:gd name="T14" fmla="*/ 0 60000 65536"/>
              <a:gd name="T15" fmla="*/ 0 60000 65536"/>
              <a:gd name="T16" fmla="*/ 0 60000 65536"/>
              <a:gd name="T17" fmla="*/ 0 60000 65536"/>
              <a:gd name="T18" fmla="*/ 0 60000 65536"/>
              <a:gd name="T19" fmla="*/ 0 60000 65536"/>
              <a:gd name="T20" fmla="*/ 0 60000 65536"/>
              <a:gd name="T21" fmla="*/ 0 w 17"/>
              <a:gd name="T22" fmla="*/ 0 h 33"/>
              <a:gd name="T23" fmla="*/ 17 w 17"/>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3">
                <a:moveTo>
                  <a:pt x="0" y="29"/>
                </a:moveTo>
                <a:lnTo>
                  <a:pt x="10" y="0"/>
                </a:lnTo>
                <a:lnTo>
                  <a:pt x="17" y="2"/>
                </a:lnTo>
                <a:lnTo>
                  <a:pt x="16" y="2"/>
                </a:lnTo>
                <a:lnTo>
                  <a:pt x="11" y="33"/>
                </a:lnTo>
                <a:lnTo>
                  <a:pt x="10" y="33"/>
                </a:lnTo>
                <a:lnTo>
                  <a:pt x="0" y="29"/>
                </a:lnTo>
                <a:close/>
              </a:path>
            </a:pathLst>
          </a:custGeom>
          <a:solidFill>
            <a:srgbClr val="000000"/>
          </a:solidFill>
          <a:ln w="0">
            <a:solidFill>
              <a:srgbClr val="000000"/>
            </a:solidFill>
            <a:round/>
            <a:headEnd/>
            <a:tailEnd/>
          </a:ln>
        </p:spPr>
        <p:txBody>
          <a:bodyPr/>
          <a:lstStyle/>
          <a:p>
            <a:endParaRPr lang="en-US"/>
          </a:p>
        </p:txBody>
      </p:sp>
      <p:sp>
        <p:nvSpPr>
          <p:cNvPr id="178783" name="Freeform 1629"/>
          <p:cNvSpPr>
            <a:spLocks noChangeAspect="1"/>
          </p:cNvSpPr>
          <p:nvPr/>
        </p:nvSpPr>
        <p:spPr bwMode="auto">
          <a:xfrm>
            <a:off x="6292850" y="2152650"/>
            <a:ext cx="4763" cy="11113"/>
          </a:xfrm>
          <a:custGeom>
            <a:avLst/>
            <a:gdLst>
              <a:gd name="T0" fmla="*/ 0 w 16"/>
              <a:gd name="T1" fmla="*/ 2147483647 h 33"/>
              <a:gd name="T2" fmla="*/ 2147483647 w 16"/>
              <a:gd name="T3" fmla="*/ 0 h 33"/>
              <a:gd name="T4" fmla="*/ 2147483647 w 16"/>
              <a:gd name="T5" fmla="*/ 2147483647 h 33"/>
              <a:gd name="T6" fmla="*/ 2147483647 w 16"/>
              <a:gd name="T7" fmla="*/ 2147483647 h 33"/>
              <a:gd name="T8" fmla="*/ 0 w 16"/>
              <a:gd name="T9" fmla="*/ 2147483647 h 33"/>
              <a:gd name="T10" fmla="*/ 0 60000 65536"/>
              <a:gd name="T11" fmla="*/ 0 60000 65536"/>
              <a:gd name="T12" fmla="*/ 0 60000 65536"/>
              <a:gd name="T13" fmla="*/ 0 60000 65536"/>
              <a:gd name="T14" fmla="*/ 0 60000 65536"/>
              <a:gd name="T15" fmla="*/ 0 w 16"/>
              <a:gd name="T16" fmla="*/ 0 h 33"/>
              <a:gd name="T17" fmla="*/ 16 w 16"/>
              <a:gd name="T18" fmla="*/ 33 h 33"/>
            </a:gdLst>
            <a:ahLst/>
            <a:cxnLst>
              <a:cxn ang="T10">
                <a:pos x="T0" y="T1"/>
              </a:cxn>
              <a:cxn ang="T11">
                <a:pos x="T2" y="T3"/>
              </a:cxn>
              <a:cxn ang="T12">
                <a:pos x="T4" y="T5"/>
              </a:cxn>
              <a:cxn ang="T13">
                <a:pos x="T6" y="T7"/>
              </a:cxn>
              <a:cxn ang="T14">
                <a:pos x="T8" y="T9"/>
              </a:cxn>
            </a:cxnLst>
            <a:rect l="T15" t="T16" r="T17" b="T18"/>
            <a:pathLst>
              <a:path w="16" h="33">
                <a:moveTo>
                  <a:pt x="0" y="31"/>
                </a:moveTo>
                <a:lnTo>
                  <a:pt x="5" y="0"/>
                </a:lnTo>
                <a:lnTo>
                  <a:pt x="16" y="2"/>
                </a:lnTo>
                <a:lnTo>
                  <a:pt x="12" y="33"/>
                </a:lnTo>
                <a:lnTo>
                  <a:pt x="0" y="31"/>
                </a:lnTo>
                <a:close/>
              </a:path>
            </a:pathLst>
          </a:custGeom>
          <a:solidFill>
            <a:srgbClr val="000000"/>
          </a:solidFill>
          <a:ln w="0">
            <a:solidFill>
              <a:srgbClr val="000000"/>
            </a:solidFill>
            <a:round/>
            <a:headEnd/>
            <a:tailEnd/>
          </a:ln>
        </p:spPr>
        <p:txBody>
          <a:bodyPr/>
          <a:lstStyle/>
          <a:p>
            <a:endParaRPr lang="en-US"/>
          </a:p>
        </p:txBody>
      </p:sp>
      <p:sp>
        <p:nvSpPr>
          <p:cNvPr id="178784" name="Freeform 1630"/>
          <p:cNvSpPr>
            <a:spLocks noChangeAspect="1"/>
          </p:cNvSpPr>
          <p:nvPr/>
        </p:nvSpPr>
        <p:spPr bwMode="auto">
          <a:xfrm>
            <a:off x="6169025" y="2019300"/>
            <a:ext cx="1588" cy="9525"/>
          </a:xfrm>
          <a:custGeom>
            <a:avLst/>
            <a:gdLst>
              <a:gd name="T0" fmla="*/ 0 w 1588"/>
              <a:gd name="T1" fmla="*/ 2147483647 h 31"/>
              <a:gd name="T2" fmla="*/ 0 w 1588"/>
              <a:gd name="T3" fmla="*/ 0 h 31"/>
              <a:gd name="T4" fmla="*/ 0 w 1588"/>
              <a:gd name="T5" fmla="*/ 2147483647 h 31"/>
              <a:gd name="T6" fmla="*/ 0 60000 65536"/>
              <a:gd name="T7" fmla="*/ 0 60000 65536"/>
              <a:gd name="T8" fmla="*/ 0 60000 65536"/>
              <a:gd name="T9" fmla="*/ 0 w 1588"/>
              <a:gd name="T10" fmla="*/ 0 h 31"/>
              <a:gd name="T11" fmla="*/ 1588 w 1588"/>
              <a:gd name="T12" fmla="*/ 31 h 31"/>
            </a:gdLst>
            <a:ahLst/>
            <a:cxnLst>
              <a:cxn ang="T6">
                <a:pos x="T0" y="T1"/>
              </a:cxn>
              <a:cxn ang="T7">
                <a:pos x="T2" y="T3"/>
              </a:cxn>
              <a:cxn ang="T8">
                <a:pos x="T4" y="T5"/>
              </a:cxn>
            </a:cxnLst>
            <a:rect l="T9" t="T10" r="T11" b="T12"/>
            <a:pathLst>
              <a:path w="1588" h="31">
                <a:moveTo>
                  <a:pt x="0" y="31"/>
                </a:moveTo>
                <a:lnTo>
                  <a:pt x="0" y="0"/>
                </a:lnTo>
                <a:lnTo>
                  <a:pt x="0" y="31"/>
                </a:lnTo>
                <a:close/>
              </a:path>
            </a:pathLst>
          </a:custGeom>
          <a:solidFill>
            <a:srgbClr val="000000"/>
          </a:solidFill>
          <a:ln w="0">
            <a:solidFill>
              <a:srgbClr val="000000"/>
            </a:solidFill>
            <a:round/>
            <a:headEnd/>
            <a:tailEnd/>
          </a:ln>
        </p:spPr>
        <p:txBody>
          <a:bodyPr/>
          <a:lstStyle/>
          <a:p>
            <a:endParaRPr lang="en-US"/>
          </a:p>
        </p:txBody>
      </p:sp>
      <p:sp>
        <p:nvSpPr>
          <p:cNvPr id="178785" name="Freeform 1631"/>
          <p:cNvSpPr>
            <a:spLocks noChangeAspect="1"/>
          </p:cNvSpPr>
          <p:nvPr/>
        </p:nvSpPr>
        <p:spPr bwMode="auto">
          <a:xfrm>
            <a:off x="6396038" y="1989138"/>
            <a:ext cx="6350" cy="9525"/>
          </a:xfrm>
          <a:custGeom>
            <a:avLst/>
            <a:gdLst>
              <a:gd name="T0" fmla="*/ 0 w 21"/>
              <a:gd name="T1" fmla="*/ 2147483647 h 30"/>
              <a:gd name="T2" fmla="*/ 0 w 21"/>
              <a:gd name="T3" fmla="*/ 2147483647 h 30"/>
              <a:gd name="T4" fmla="*/ 2147483647 w 21"/>
              <a:gd name="T5" fmla="*/ 0 h 30"/>
              <a:gd name="T6" fmla="*/ 2147483647 w 21"/>
              <a:gd name="T7" fmla="*/ 0 h 30"/>
              <a:gd name="T8" fmla="*/ 2147483647 w 21"/>
              <a:gd name="T9" fmla="*/ 0 h 30"/>
              <a:gd name="T10" fmla="*/ 2147483647 w 21"/>
              <a:gd name="T11" fmla="*/ 2147483647 h 30"/>
              <a:gd name="T12" fmla="*/ 2147483647 w 21"/>
              <a:gd name="T13" fmla="*/ 2147483647 h 30"/>
              <a:gd name="T14" fmla="*/ 2147483647 w 21"/>
              <a:gd name="T15" fmla="*/ 2147483647 h 30"/>
              <a:gd name="T16" fmla="*/ 2147483647 w 21"/>
              <a:gd name="T17" fmla="*/ 2147483647 h 30"/>
              <a:gd name="T18" fmla="*/ 2147483647 w 21"/>
              <a:gd name="T19" fmla="*/ 2147483647 h 30"/>
              <a:gd name="T20" fmla="*/ 2147483647 w 21"/>
              <a:gd name="T21" fmla="*/ 2147483647 h 30"/>
              <a:gd name="T22" fmla="*/ 2147483647 w 21"/>
              <a:gd name="T23" fmla="*/ 2147483647 h 30"/>
              <a:gd name="T24" fmla="*/ 2147483647 w 21"/>
              <a:gd name="T25" fmla="*/ 2147483647 h 30"/>
              <a:gd name="T26" fmla="*/ 2147483647 w 21"/>
              <a:gd name="T27" fmla="*/ 2147483647 h 30"/>
              <a:gd name="T28" fmla="*/ 2147483647 w 21"/>
              <a:gd name="T29" fmla="*/ 2147483647 h 30"/>
              <a:gd name="T30" fmla="*/ 2147483647 w 21"/>
              <a:gd name="T31" fmla="*/ 2147483647 h 30"/>
              <a:gd name="T32" fmla="*/ 2147483647 w 21"/>
              <a:gd name="T33" fmla="*/ 2147483647 h 30"/>
              <a:gd name="T34" fmla="*/ 2147483647 w 21"/>
              <a:gd name="T35" fmla="*/ 2147483647 h 30"/>
              <a:gd name="T36" fmla="*/ 2147483647 w 21"/>
              <a:gd name="T37" fmla="*/ 2147483647 h 30"/>
              <a:gd name="T38" fmla="*/ 2147483647 w 21"/>
              <a:gd name="T39" fmla="*/ 2147483647 h 30"/>
              <a:gd name="T40" fmla="*/ 2147483647 w 21"/>
              <a:gd name="T41" fmla="*/ 2147483647 h 30"/>
              <a:gd name="T42" fmla="*/ 0 w 21"/>
              <a:gd name="T43" fmla="*/ 2147483647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
              <a:gd name="T67" fmla="*/ 0 h 30"/>
              <a:gd name="T68" fmla="*/ 21 w 21"/>
              <a:gd name="T69" fmla="*/ 30 h 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 h="30">
                <a:moveTo>
                  <a:pt x="0" y="1"/>
                </a:moveTo>
                <a:lnTo>
                  <a:pt x="0" y="1"/>
                </a:lnTo>
                <a:lnTo>
                  <a:pt x="3" y="0"/>
                </a:lnTo>
                <a:lnTo>
                  <a:pt x="6" y="0"/>
                </a:lnTo>
                <a:lnTo>
                  <a:pt x="8" y="0"/>
                </a:lnTo>
                <a:lnTo>
                  <a:pt x="10" y="1"/>
                </a:lnTo>
                <a:lnTo>
                  <a:pt x="13" y="2"/>
                </a:lnTo>
                <a:lnTo>
                  <a:pt x="15" y="3"/>
                </a:lnTo>
                <a:lnTo>
                  <a:pt x="17" y="5"/>
                </a:lnTo>
                <a:lnTo>
                  <a:pt x="19" y="7"/>
                </a:lnTo>
                <a:lnTo>
                  <a:pt x="20" y="10"/>
                </a:lnTo>
                <a:lnTo>
                  <a:pt x="21" y="12"/>
                </a:lnTo>
                <a:lnTo>
                  <a:pt x="21" y="16"/>
                </a:lnTo>
                <a:lnTo>
                  <a:pt x="21" y="18"/>
                </a:lnTo>
                <a:lnTo>
                  <a:pt x="20" y="20"/>
                </a:lnTo>
                <a:lnTo>
                  <a:pt x="19" y="23"/>
                </a:lnTo>
                <a:lnTo>
                  <a:pt x="18" y="25"/>
                </a:lnTo>
                <a:lnTo>
                  <a:pt x="16" y="27"/>
                </a:lnTo>
                <a:lnTo>
                  <a:pt x="14" y="29"/>
                </a:lnTo>
                <a:lnTo>
                  <a:pt x="11" y="30"/>
                </a:lnTo>
                <a:lnTo>
                  <a:pt x="0" y="1"/>
                </a:lnTo>
                <a:close/>
              </a:path>
            </a:pathLst>
          </a:custGeom>
          <a:solidFill>
            <a:srgbClr val="000000"/>
          </a:solidFill>
          <a:ln w="0">
            <a:solidFill>
              <a:srgbClr val="000000"/>
            </a:solidFill>
            <a:round/>
            <a:headEnd/>
            <a:tailEnd/>
          </a:ln>
        </p:spPr>
        <p:txBody>
          <a:bodyPr/>
          <a:lstStyle/>
          <a:p>
            <a:endParaRPr lang="en-US"/>
          </a:p>
        </p:txBody>
      </p:sp>
      <p:sp>
        <p:nvSpPr>
          <p:cNvPr id="178786" name="Freeform 1632"/>
          <p:cNvSpPr>
            <a:spLocks noChangeAspect="1"/>
          </p:cNvSpPr>
          <p:nvPr/>
        </p:nvSpPr>
        <p:spPr bwMode="auto">
          <a:xfrm>
            <a:off x="6169025" y="2019300"/>
            <a:ext cx="25400" cy="9525"/>
          </a:xfrm>
          <a:custGeom>
            <a:avLst/>
            <a:gdLst>
              <a:gd name="T0" fmla="*/ 0 w 73"/>
              <a:gd name="T1" fmla="*/ 2147483647 h 32"/>
              <a:gd name="T2" fmla="*/ 0 w 73"/>
              <a:gd name="T3" fmla="*/ 2147483647 h 32"/>
              <a:gd name="T4" fmla="*/ 2147483647 w 73"/>
              <a:gd name="T5" fmla="*/ 0 h 32"/>
              <a:gd name="T6" fmla="*/ 2147483647 w 73"/>
              <a:gd name="T7" fmla="*/ 0 h 32"/>
              <a:gd name="T8" fmla="*/ 2147483647 w 73"/>
              <a:gd name="T9" fmla="*/ 2147483647 h 32"/>
              <a:gd name="T10" fmla="*/ 2147483647 w 73"/>
              <a:gd name="T11" fmla="*/ 2147483647 h 32"/>
              <a:gd name="T12" fmla="*/ 0 w 73"/>
              <a:gd name="T13" fmla="*/ 2147483647 h 32"/>
              <a:gd name="T14" fmla="*/ 0 60000 65536"/>
              <a:gd name="T15" fmla="*/ 0 60000 65536"/>
              <a:gd name="T16" fmla="*/ 0 60000 65536"/>
              <a:gd name="T17" fmla="*/ 0 60000 65536"/>
              <a:gd name="T18" fmla="*/ 0 60000 65536"/>
              <a:gd name="T19" fmla="*/ 0 60000 65536"/>
              <a:gd name="T20" fmla="*/ 0 60000 65536"/>
              <a:gd name="T21" fmla="*/ 0 w 73"/>
              <a:gd name="T22" fmla="*/ 0 h 32"/>
              <a:gd name="T23" fmla="*/ 73 w 73"/>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3" h="32">
                <a:moveTo>
                  <a:pt x="0" y="32"/>
                </a:moveTo>
                <a:lnTo>
                  <a:pt x="0" y="1"/>
                </a:lnTo>
                <a:lnTo>
                  <a:pt x="73" y="0"/>
                </a:lnTo>
                <a:lnTo>
                  <a:pt x="73" y="31"/>
                </a:lnTo>
                <a:lnTo>
                  <a:pt x="0" y="32"/>
                </a:lnTo>
                <a:close/>
              </a:path>
            </a:pathLst>
          </a:custGeom>
          <a:solidFill>
            <a:srgbClr val="000000"/>
          </a:solidFill>
          <a:ln w="0">
            <a:solidFill>
              <a:srgbClr val="000000"/>
            </a:solidFill>
            <a:round/>
            <a:headEnd/>
            <a:tailEnd/>
          </a:ln>
        </p:spPr>
        <p:txBody>
          <a:bodyPr/>
          <a:lstStyle/>
          <a:p>
            <a:endParaRPr lang="en-US"/>
          </a:p>
        </p:txBody>
      </p:sp>
      <p:sp>
        <p:nvSpPr>
          <p:cNvPr id="178787" name="Freeform 1633"/>
          <p:cNvSpPr>
            <a:spLocks noChangeAspect="1"/>
          </p:cNvSpPr>
          <p:nvPr/>
        </p:nvSpPr>
        <p:spPr bwMode="auto">
          <a:xfrm>
            <a:off x="6194425" y="2017713"/>
            <a:ext cx="30163" cy="11112"/>
          </a:xfrm>
          <a:custGeom>
            <a:avLst/>
            <a:gdLst>
              <a:gd name="T0" fmla="*/ 0 w 83"/>
              <a:gd name="T1" fmla="*/ 2147483647 h 33"/>
              <a:gd name="T2" fmla="*/ 0 w 83"/>
              <a:gd name="T3" fmla="*/ 2147483647 h 33"/>
              <a:gd name="T4" fmla="*/ 2147483647 w 83"/>
              <a:gd name="T5" fmla="*/ 0 h 33"/>
              <a:gd name="T6" fmla="*/ 2147483647 w 83"/>
              <a:gd name="T7" fmla="*/ 0 h 33"/>
              <a:gd name="T8" fmla="*/ 2147483647 w 83"/>
              <a:gd name="T9" fmla="*/ 2147483647 h 33"/>
              <a:gd name="T10" fmla="*/ 2147483647 w 83"/>
              <a:gd name="T11" fmla="*/ 2147483647 h 33"/>
              <a:gd name="T12" fmla="*/ 0 w 83"/>
              <a:gd name="T13" fmla="*/ 2147483647 h 33"/>
              <a:gd name="T14" fmla="*/ 0 60000 65536"/>
              <a:gd name="T15" fmla="*/ 0 60000 65536"/>
              <a:gd name="T16" fmla="*/ 0 60000 65536"/>
              <a:gd name="T17" fmla="*/ 0 60000 65536"/>
              <a:gd name="T18" fmla="*/ 0 60000 65536"/>
              <a:gd name="T19" fmla="*/ 0 60000 65536"/>
              <a:gd name="T20" fmla="*/ 0 60000 65536"/>
              <a:gd name="T21" fmla="*/ 0 w 83"/>
              <a:gd name="T22" fmla="*/ 0 h 33"/>
              <a:gd name="T23" fmla="*/ 83 w 83"/>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3" h="33">
                <a:moveTo>
                  <a:pt x="0" y="33"/>
                </a:moveTo>
                <a:lnTo>
                  <a:pt x="0" y="2"/>
                </a:lnTo>
                <a:lnTo>
                  <a:pt x="83" y="0"/>
                </a:lnTo>
                <a:lnTo>
                  <a:pt x="83" y="31"/>
                </a:lnTo>
                <a:lnTo>
                  <a:pt x="0" y="33"/>
                </a:lnTo>
                <a:close/>
              </a:path>
            </a:pathLst>
          </a:custGeom>
          <a:solidFill>
            <a:srgbClr val="000000"/>
          </a:solidFill>
          <a:ln w="0">
            <a:solidFill>
              <a:srgbClr val="000000"/>
            </a:solidFill>
            <a:round/>
            <a:headEnd/>
            <a:tailEnd/>
          </a:ln>
        </p:spPr>
        <p:txBody>
          <a:bodyPr/>
          <a:lstStyle/>
          <a:p>
            <a:endParaRPr lang="en-US"/>
          </a:p>
        </p:txBody>
      </p:sp>
      <p:sp>
        <p:nvSpPr>
          <p:cNvPr id="178788" name="Freeform 1634"/>
          <p:cNvSpPr>
            <a:spLocks noChangeAspect="1"/>
          </p:cNvSpPr>
          <p:nvPr/>
        </p:nvSpPr>
        <p:spPr bwMode="auto">
          <a:xfrm>
            <a:off x="6224588" y="2017713"/>
            <a:ext cx="30162" cy="11112"/>
          </a:xfrm>
          <a:custGeom>
            <a:avLst/>
            <a:gdLst>
              <a:gd name="T0" fmla="*/ 0 w 90"/>
              <a:gd name="T1" fmla="*/ 2147483647 h 35"/>
              <a:gd name="T2" fmla="*/ 0 w 90"/>
              <a:gd name="T3" fmla="*/ 2147483647 h 35"/>
              <a:gd name="T4" fmla="*/ 2147483647 w 90"/>
              <a:gd name="T5" fmla="*/ 0 h 35"/>
              <a:gd name="T6" fmla="*/ 2147483647 w 90"/>
              <a:gd name="T7" fmla="*/ 0 h 35"/>
              <a:gd name="T8" fmla="*/ 2147483647 w 90"/>
              <a:gd name="T9" fmla="*/ 2147483647 h 35"/>
              <a:gd name="T10" fmla="*/ 2147483647 w 90"/>
              <a:gd name="T11" fmla="*/ 2147483647 h 35"/>
              <a:gd name="T12" fmla="*/ 0 w 90"/>
              <a:gd name="T13" fmla="*/ 2147483647 h 35"/>
              <a:gd name="T14" fmla="*/ 0 60000 65536"/>
              <a:gd name="T15" fmla="*/ 0 60000 65536"/>
              <a:gd name="T16" fmla="*/ 0 60000 65536"/>
              <a:gd name="T17" fmla="*/ 0 60000 65536"/>
              <a:gd name="T18" fmla="*/ 0 60000 65536"/>
              <a:gd name="T19" fmla="*/ 0 60000 65536"/>
              <a:gd name="T20" fmla="*/ 0 60000 65536"/>
              <a:gd name="T21" fmla="*/ 0 w 90"/>
              <a:gd name="T22" fmla="*/ 0 h 35"/>
              <a:gd name="T23" fmla="*/ 90 w 90"/>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35">
                <a:moveTo>
                  <a:pt x="0" y="35"/>
                </a:moveTo>
                <a:lnTo>
                  <a:pt x="0" y="4"/>
                </a:lnTo>
                <a:lnTo>
                  <a:pt x="86" y="0"/>
                </a:lnTo>
                <a:lnTo>
                  <a:pt x="87" y="0"/>
                </a:lnTo>
                <a:lnTo>
                  <a:pt x="89" y="31"/>
                </a:lnTo>
                <a:lnTo>
                  <a:pt x="90" y="31"/>
                </a:lnTo>
                <a:lnTo>
                  <a:pt x="0" y="35"/>
                </a:lnTo>
                <a:close/>
              </a:path>
            </a:pathLst>
          </a:custGeom>
          <a:solidFill>
            <a:srgbClr val="000000"/>
          </a:solidFill>
          <a:ln w="0">
            <a:solidFill>
              <a:srgbClr val="000000"/>
            </a:solidFill>
            <a:round/>
            <a:headEnd/>
            <a:tailEnd/>
          </a:ln>
        </p:spPr>
        <p:txBody>
          <a:bodyPr/>
          <a:lstStyle/>
          <a:p>
            <a:endParaRPr lang="en-US"/>
          </a:p>
        </p:txBody>
      </p:sp>
      <p:sp>
        <p:nvSpPr>
          <p:cNvPr id="178789" name="Freeform 1635"/>
          <p:cNvSpPr>
            <a:spLocks noChangeAspect="1"/>
          </p:cNvSpPr>
          <p:nvPr/>
        </p:nvSpPr>
        <p:spPr bwMode="auto">
          <a:xfrm>
            <a:off x="6254750" y="2012950"/>
            <a:ext cx="31750" cy="14288"/>
          </a:xfrm>
          <a:custGeom>
            <a:avLst/>
            <a:gdLst>
              <a:gd name="T0" fmla="*/ 2147483647 w 94"/>
              <a:gd name="T1" fmla="*/ 2147483647 h 38"/>
              <a:gd name="T2" fmla="*/ 0 w 94"/>
              <a:gd name="T3" fmla="*/ 2147483647 h 38"/>
              <a:gd name="T4" fmla="*/ 2147483647 w 94"/>
              <a:gd name="T5" fmla="*/ 0 h 38"/>
              <a:gd name="T6" fmla="*/ 2147483647 w 94"/>
              <a:gd name="T7" fmla="*/ 0 h 38"/>
              <a:gd name="T8" fmla="*/ 2147483647 w 94"/>
              <a:gd name="T9" fmla="*/ 2147483647 h 38"/>
              <a:gd name="T10" fmla="*/ 2147483647 w 94"/>
              <a:gd name="T11" fmla="*/ 2147483647 h 38"/>
              <a:gd name="T12" fmla="*/ 2147483647 w 94"/>
              <a:gd name="T13" fmla="*/ 2147483647 h 38"/>
              <a:gd name="T14" fmla="*/ 0 60000 65536"/>
              <a:gd name="T15" fmla="*/ 0 60000 65536"/>
              <a:gd name="T16" fmla="*/ 0 60000 65536"/>
              <a:gd name="T17" fmla="*/ 0 60000 65536"/>
              <a:gd name="T18" fmla="*/ 0 60000 65536"/>
              <a:gd name="T19" fmla="*/ 0 60000 65536"/>
              <a:gd name="T20" fmla="*/ 0 60000 65536"/>
              <a:gd name="T21" fmla="*/ 0 w 94"/>
              <a:gd name="T22" fmla="*/ 0 h 38"/>
              <a:gd name="T23" fmla="*/ 94 w 94"/>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 h="38">
                <a:moveTo>
                  <a:pt x="2" y="38"/>
                </a:moveTo>
                <a:lnTo>
                  <a:pt x="0" y="7"/>
                </a:lnTo>
                <a:lnTo>
                  <a:pt x="92" y="0"/>
                </a:lnTo>
                <a:lnTo>
                  <a:pt x="94" y="31"/>
                </a:lnTo>
                <a:lnTo>
                  <a:pt x="2" y="38"/>
                </a:lnTo>
                <a:close/>
              </a:path>
            </a:pathLst>
          </a:custGeom>
          <a:solidFill>
            <a:srgbClr val="000000"/>
          </a:solidFill>
          <a:ln w="0">
            <a:solidFill>
              <a:srgbClr val="000000"/>
            </a:solidFill>
            <a:round/>
            <a:headEnd/>
            <a:tailEnd/>
          </a:ln>
        </p:spPr>
        <p:txBody>
          <a:bodyPr/>
          <a:lstStyle/>
          <a:p>
            <a:endParaRPr lang="en-US"/>
          </a:p>
        </p:txBody>
      </p:sp>
      <p:sp>
        <p:nvSpPr>
          <p:cNvPr id="178790" name="Freeform 1636"/>
          <p:cNvSpPr>
            <a:spLocks noChangeAspect="1"/>
          </p:cNvSpPr>
          <p:nvPr/>
        </p:nvSpPr>
        <p:spPr bwMode="auto">
          <a:xfrm>
            <a:off x="6286500" y="2011363"/>
            <a:ext cx="33338" cy="14287"/>
          </a:xfrm>
          <a:custGeom>
            <a:avLst/>
            <a:gdLst>
              <a:gd name="T0" fmla="*/ 2147483647 w 94"/>
              <a:gd name="T1" fmla="*/ 2147483647 h 42"/>
              <a:gd name="T2" fmla="*/ 0 w 94"/>
              <a:gd name="T3" fmla="*/ 2147483647 h 42"/>
              <a:gd name="T4" fmla="*/ 2147483647 w 94"/>
              <a:gd name="T5" fmla="*/ 0 h 42"/>
              <a:gd name="T6" fmla="*/ 2147483647 w 94"/>
              <a:gd name="T7" fmla="*/ 0 h 42"/>
              <a:gd name="T8" fmla="*/ 2147483647 w 94"/>
              <a:gd name="T9" fmla="*/ 2147483647 h 42"/>
              <a:gd name="T10" fmla="*/ 2147483647 w 94"/>
              <a:gd name="T11" fmla="*/ 2147483647 h 42"/>
              <a:gd name="T12" fmla="*/ 2147483647 w 94"/>
              <a:gd name="T13" fmla="*/ 2147483647 h 42"/>
              <a:gd name="T14" fmla="*/ 0 60000 65536"/>
              <a:gd name="T15" fmla="*/ 0 60000 65536"/>
              <a:gd name="T16" fmla="*/ 0 60000 65536"/>
              <a:gd name="T17" fmla="*/ 0 60000 65536"/>
              <a:gd name="T18" fmla="*/ 0 60000 65536"/>
              <a:gd name="T19" fmla="*/ 0 60000 65536"/>
              <a:gd name="T20" fmla="*/ 0 60000 65536"/>
              <a:gd name="T21" fmla="*/ 0 w 94"/>
              <a:gd name="T22" fmla="*/ 0 h 42"/>
              <a:gd name="T23" fmla="*/ 94 w 94"/>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 h="42">
                <a:moveTo>
                  <a:pt x="2" y="42"/>
                </a:moveTo>
                <a:lnTo>
                  <a:pt x="0" y="11"/>
                </a:lnTo>
                <a:lnTo>
                  <a:pt x="86" y="0"/>
                </a:lnTo>
                <a:lnTo>
                  <a:pt x="88" y="0"/>
                </a:lnTo>
                <a:lnTo>
                  <a:pt x="92" y="31"/>
                </a:lnTo>
                <a:lnTo>
                  <a:pt x="94" y="31"/>
                </a:lnTo>
                <a:lnTo>
                  <a:pt x="2" y="42"/>
                </a:lnTo>
                <a:close/>
              </a:path>
            </a:pathLst>
          </a:custGeom>
          <a:solidFill>
            <a:srgbClr val="000000"/>
          </a:solidFill>
          <a:ln w="0">
            <a:solidFill>
              <a:srgbClr val="000000"/>
            </a:solidFill>
            <a:round/>
            <a:headEnd/>
            <a:tailEnd/>
          </a:ln>
        </p:spPr>
        <p:txBody>
          <a:bodyPr/>
          <a:lstStyle/>
          <a:p>
            <a:endParaRPr lang="en-US"/>
          </a:p>
        </p:txBody>
      </p:sp>
      <p:sp>
        <p:nvSpPr>
          <p:cNvPr id="178791" name="Freeform 1637"/>
          <p:cNvSpPr>
            <a:spLocks noChangeAspect="1"/>
          </p:cNvSpPr>
          <p:nvPr/>
        </p:nvSpPr>
        <p:spPr bwMode="auto">
          <a:xfrm>
            <a:off x="6313488" y="2003425"/>
            <a:ext cx="33337" cy="17463"/>
          </a:xfrm>
          <a:custGeom>
            <a:avLst/>
            <a:gdLst>
              <a:gd name="T0" fmla="*/ 2147483647 w 96"/>
              <a:gd name="T1" fmla="*/ 2147483647 h 48"/>
              <a:gd name="T2" fmla="*/ 0 w 96"/>
              <a:gd name="T3" fmla="*/ 2147483647 h 48"/>
              <a:gd name="T4" fmla="*/ 2147483647 w 96"/>
              <a:gd name="T5" fmla="*/ 0 h 48"/>
              <a:gd name="T6" fmla="*/ 2147483647 w 96"/>
              <a:gd name="T7" fmla="*/ 2147483647 h 48"/>
              <a:gd name="T8" fmla="*/ 2147483647 w 96"/>
              <a:gd name="T9" fmla="*/ 2147483647 h 48"/>
              <a:gd name="T10" fmla="*/ 2147483647 w 96"/>
              <a:gd name="T11" fmla="*/ 2147483647 h 48"/>
              <a:gd name="T12" fmla="*/ 2147483647 w 96"/>
              <a:gd name="T13" fmla="*/ 2147483647 h 48"/>
              <a:gd name="T14" fmla="*/ 0 60000 65536"/>
              <a:gd name="T15" fmla="*/ 0 60000 65536"/>
              <a:gd name="T16" fmla="*/ 0 60000 65536"/>
              <a:gd name="T17" fmla="*/ 0 60000 65536"/>
              <a:gd name="T18" fmla="*/ 0 60000 65536"/>
              <a:gd name="T19" fmla="*/ 0 60000 65536"/>
              <a:gd name="T20" fmla="*/ 0 60000 65536"/>
              <a:gd name="T21" fmla="*/ 0 w 96"/>
              <a:gd name="T22" fmla="*/ 0 h 48"/>
              <a:gd name="T23" fmla="*/ 96 w 96"/>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 h="48">
                <a:moveTo>
                  <a:pt x="4" y="48"/>
                </a:moveTo>
                <a:lnTo>
                  <a:pt x="0" y="17"/>
                </a:lnTo>
                <a:lnTo>
                  <a:pt x="96" y="0"/>
                </a:lnTo>
                <a:lnTo>
                  <a:pt x="85" y="3"/>
                </a:lnTo>
                <a:lnTo>
                  <a:pt x="91" y="32"/>
                </a:lnTo>
                <a:lnTo>
                  <a:pt x="81" y="35"/>
                </a:lnTo>
                <a:lnTo>
                  <a:pt x="4" y="48"/>
                </a:lnTo>
                <a:close/>
              </a:path>
            </a:pathLst>
          </a:custGeom>
          <a:solidFill>
            <a:srgbClr val="000000"/>
          </a:solidFill>
          <a:ln w="0">
            <a:solidFill>
              <a:srgbClr val="000000"/>
            </a:solidFill>
            <a:round/>
            <a:headEnd/>
            <a:tailEnd/>
          </a:ln>
        </p:spPr>
        <p:txBody>
          <a:bodyPr/>
          <a:lstStyle/>
          <a:p>
            <a:endParaRPr lang="en-US"/>
          </a:p>
        </p:txBody>
      </p:sp>
      <p:sp>
        <p:nvSpPr>
          <p:cNvPr id="178792" name="Freeform 1638"/>
          <p:cNvSpPr>
            <a:spLocks noChangeAspect="1"/>
          </p:cNvSpPr>
          <p:nvPr/>
        </p:nvSpPr>
        <p:spPr bwMode="auto">
          <a:xfrm>
            <a:off x="6345238" y="1998663"/>
            <a:ext cx="31750" cy="17462"/>
          </a:xfrm>
          <a:custGeom>
            <a:avLst/>
            <a:gdLst>
              <a:gd name="T0" fmla="*/ 2147483647 w 90"/>
              <a:gd name="T1" fmla="*/ 2147483647 h 50"/>
              <a:gd name="T2" fmla="*/ 0 w 90"/>
              <a:gd name="T3" fmla="*/ 2147483647 h 50"/>
              <a:gd name="T4" fmla="*/ 2147483647 w 90"/>
              <a:gd name="T5" fmla="*/ 2147483647 h 50"/>
              <a:gd name="T6" fmla="*/ 2147483647 w 90"/>
              <a:gd name="T7" fmla="*/ 0 h 50"/>
              <a:gd name="T8" fmla="*/ 2147483647 w 90"/>
              <a:gd name="T9" fmla="*/ 2147483647 h 50"/>
              <a:gd name="T10" fmla="*/ 2147483647 w 90"/>
              <a:gd name="T11" fmla="*/ 2147483647 h 50"/>
              <a:gd name="T12" fmla="*/ 2147483647 w 90"/>
              <a:gd name="T13" fmla="*/ 2147483647 h 50"/>
              <a:gd name="T14" fmla="*/ 0 60000 65536"/>
              <a:gd name="T15" fmla="*/ 0 60000 65536"/>
              <a:gd name="T16" fmla="*/ 0 60000 65536"/>
              <a:gd name="T17" fmla="*/ 0 60000 65536"/>
              <a:gd name="T18" fmla="*/ 0 60000 65536"/>
              <a:gd name="T19" fmla="*/ 0 60000 65536"/>
              <a:gd name="T20" fmla="*/ 0 60000 65536"/>
              <a:gd name="T21" fmla="*/ 0 w 90"/>
              <a:gd name="T22" fmla="*/ 0 h 50"/>
              <a:gd name="T23" fmla="*/ 90 w 90"/>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50">
                <a:moveTo>
                  <a:pt x="6" y="50"/>
                </a:moveTo>
                <a:lnTo>
                  <a:pt x="0" y="21"/>
                </a:lnTo>
                <a:lnTo>
                  <a:pt x="72" y="2"/>
                </a:lnTo>
                <a:lnTo>
                  <a:pt x="76" y="0"/>
                </a:lnTo>
                <a:lnTo>
                  <a:pt x="86" y="29"/>
                </a:lnTo>
                <a:lnTo>
                  <a:pt x="90" y="27"/>
                </a:lnTo>
                <a:lnTo>
                  <a:pt x="6" y="50"/>
                </a:lnTo>
                <a:close/>
              </a:path>
            </a:pathLst>
          </a:custGeom>
          <a:solidFill>
            <a:srgbClr val="000000"/>
          </a:solidFill>
          <a:ln w="0">
            <a:solidFill>
              <a:srgbClr val="000000"/>
            </a:solidFill>
            <a:round/>
            <a:headEnd/>
            <a:tailEnd/>
          </a:ln>
        </p:spPr>
        <p:txBody>
          <a:bodyPr/>
          <a:lstStyle/>
          <a:p>
            <a:endParaRPr lang="en-US"/>
          </a:p>
        </p:txBody>
      </p:sp>
      <p:sp>
        <p:nvSpPr>
          <p:cNvPr id="178793" name="Freeform 1639"/>
          <p:cNvSpPr>
            <a:spLocks noChangeAspect="1"/>
          </p:cNvSpPr>
          <p:nvPr/>
        </p:nvSpPr>
        <p:spPr bwMode="auto">
          <a:xfrm>
            <a:off x="6370638" y="1989138"/>
            <a:ext cx="26987" cy="19050"/>
          </a:xfrm>
          <a:custGeom>
            <a:avLst/>
            <a:gdLst>
              <a:gd name="T0" fmla="*/ 2147483647 w 78"/>
              <a:gd name="T1" fmla="*/ 2147483647 h 56"/>
              <a:gd name="T2" fmla="*/ 0 w 78"/>
              <a:gd name="T3" fmla="*/ 2147483647 h 56"/>
              <a:gd name="T4" fmla="*/ 2147483647 w 78"/>
              <a:gd name="T5" fmla="*/ 0 h 56"/>
              <a:gd name="T6" fmla="*/ 2147483647 w 78"/>
              <a:gd name="T7" fmla="*/ 2147483647 h 56"/>
              <a:gd name="T8" fmla="*/ 2147483647 w 78"/>
              <a:gd name="T9" fmla="*/ 2147483647 h 56"/>
              <a:gd name="T10" fmla="*/ 0 60000 65536"/>
              <a:gd name="T11" fmla="*/ 0 60000 65536"/>
              <a:gd name="T12" fmla="*/ 0 60000 65536"/>
              <a:gd name="T13" fmla="*/ 0 60000 65536"/>
              <a:gd name="T14" fmla="*/ 0 60000 65536"/>
              <a:gd name="T15" fmla="*/ 0 w 78"/>
              <a:gd name="T16" fmla="*/ 0 h 56"/>
              <a:gd name="T17" fmla="*/ 78 w 78"/>
              <a:gd name="T18" fmla="*/ 56 h 56"/>
            </a:gdLst>
            <a:ahLst/>
            <a:cxnLst>
              <a:cxn ang="T10">
                <a:pos x="T0" y="T1"/>
              </a:cxn>
              <a:cxn ang="T11">
                <a:pos x="T2" y="T3"/>
              </a:cxn>
              <a:cxn ang="T12">
                <a:pos x="T4" y="T5"/>
              </a:cxn>
              <a:cxn ang="T13">
                <a:pos x="T6" y="T7"/>
              </a:cxn>
              <a:cxn ang="T14">
                <a:pos x="T8" y="T9"/>
              </a:cxn>
            </a:cxnLst>
            <a:rect l="T15" t="T16" r="T17" b="T18"/>
            <a:pathLst>
              <a:path w="78" h="56">
                <a:moveTo>
                  <a:pt x="10" y="56"/>
                </a:moveTo>
                <a:lnTo>
                  <a:pt x="0" y="27"/>
                </a:lnTo>
                <a:lnTo>
                  <a:pt x="67" y="0"/>
                </a:lnTo>
                <a:lnTo>
                  <a:pt x="78" y="29"/>
                </a:lnTo>
                <a:lnTo>
                  <a:pt x="10" y="56"/>
                </a:lnTo>
                <a:close/>
              </a:path>
            </a:pathLst>
          </a:custGeom>
          <a:solidFill>
            <a:srgbClr val="000000"/>
          </a:solidFill>
          <a:ln w="0">
            <a:solidFill>
              <a:srgbClr val="000000"/>
            </a:solidFill>
            <a:round/>
            <a:headEnd/>
            <a:tailEnd/>
          </a:ln>
        </p:spPr>
        <p:txBody>
          <a:bodyPr/>
          <a:lstStyle/>
          <a:p>
            <a:endParaRPr lang="en-US"/>
          </a:p>
        </p:txBody>
      </p:sp>
      <p:sp>
        <p:nvSpPr>
          <p:cNvPr id="178794" name="Freeform 1640"/>
          <p:cNvSpPr>
            <a:spLocks noChangeAspect="1"/>
          </p:cNvSpPr>
          <p:nvPr/>
        </p:nvSpPr>
        <p:spPr bwMode="auto">
          <a:xfrm>
            <a:off x="6391275" y="1989138"/>
            <a:ext cx="4763" cy="9525"/>
          </a:xfrm>
          <a:custGeom>
            <a:avLst/>
            <a:gdLst>
              <a:gd name="T0" fmla="*/ 2147483647 w 16"/>
              <a:gd name="T1" fmla="*/ 2147483647 h 31"/>
              <a:gd name="T2" fmla="*/ 2147483647 w 16"/>
              <a:gd name="T3" fmla="*/ 2147483647 h 31"/>
              <a:gd name="T4" fmla="*/ 2147483647 w 16"/>
              <a:gd name="T5" fmla="*/ 2147483647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0 w 16"/>
              <a:gd name="T19" fmla="*/ 2147483647 h 31"/>
              <a:gd name="T20" fmla="*/ 0 w 16"/>
              <a:gd name="T21" fmla="*/ 2147483647 h 31"/>
              <a:gd name="T22" fmla="*/ 0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0 h 31"/>
              <a:gd name="T38" fmla="*/ 2147483647 w 16"/>
              <a:gd name="T39" fmla="*/ 0 h 31"/>
              <a:gd name="T40" fmla="*/ 2147483647 w 16"/>
              <a:gd name="T41" fmla="*/ 0 h 31"/>
              <a:gd name="T42" fmla="*/ 2147483647 w 16"/>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16" y="31"/>
                </a:moveTo>
                <a:lnTo>
                  <a:pt x="16" y="31"/>
                </a:lnTo>
                <a:lnTo>
                  <a:pt x="14" y="31"/>
                </a:lnTo>
                <a:lnTo>
                  <a:pt x="10" y="31"/>
                </a:lnTo>
                <a:lnTo>
                  <a:pt x="8" y="29"/>
                </a:lnTo>
                <a:lnTo>
                  <a:pt x="6" y="28"/>
                </a:lnTo>
                <a:lnTo>
                  <a:pt x="4" y="26"/>
                </a:lnTo>
                <a:lnTo>
                  <a:pt x="2" y="24"/>
                </a:lnTo>
                <a:lnTo>
                  <a:pt x="1" y="21"/>
                </a:lnTo>
                <a:lnTo>
                  <a:pt x="0" y="19"/>
                </a:lnTo>
                <a:lnTo>
                  <a:pt x="0" y="16"/>
                </a:lnTo>
                <a:lnTo>
                  <a:pt x="0" y="13"/>
                </a:lnTo>
                <a:lnTo>
                  <a:pt x="1" y="10"/>
                </a:lnTo>
                <a:lnTo>
                  <a:pt x="2" y="8"/>
                </a:lnTo>
                <a:lnTo>
                  <a:pt x="4" y="6"/>
                </a:lnTo>
                <a:lnTo>
                  <a:pt x="6" y="4"/>
                </a:lnTo>
                <a:lnTo>
                  <a:pt x="8" y="2"/>
                </a:lnTo>
                <a:lnTo>
                  <a:pt x="10" y="1"/>
                </a:lnTo>
                <a:lnTo>
                  <a:pt x="14" y="0"/>
                </a:lnTo>
                <a:lnTo>
                  <a:pt x="16" y="0"/>
                </a:lnTo>
                <a:lnTo>
                  <a:pt x="16" y="31"/>
                </a:lnTo>
                <a:close/>
              </a:path>
            </a:pathLst>
          </a:custGeom>
          <a:solidFill>
            <a:srgbClr val="000000"/>
          </a:solidFill>
          <a:ln w="0">
            <a:solidFill>
              <a:srgbClr val="000000"/>
            </a:solidFill>
            <a:round/>
            <a:headEnd/>
            <a:tailEnd/>
          </a:ln>
        </p:spPr>
        <p:txBody>
          <a:bodyPr/>
          <a:lstStyle/>
          <a:p>
            <a:endParaRPr lang="en-US"/>
          </a:p>
        </p:txBody>
      </p:sp>
      <p:sp>
        <p:nvSpPr>
          <p:cNvPr id="178795" name="Freeform 1641"/>
          <p:cNvSpPr>
            <a:spLocks noChangeAspect="1"/>
          </p:cNvSpPr>
          <p:nvPr/>
        </p:nvSpPr>
        <p:spPr bwMode="auto">
          <a:xfrm>
            <a:off x="6399213" y="1989138"/>
            <a:ext cx="6350" cy="9525"/>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0 w 16"/>
              <a:gd name="T39" fmla="*/ 2147483647 h 31"/>
              <a:gd name="T40" fmla="*/ 0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3" y="0"/>
                </a:lnTo>
                <a:lnTo>
                  <a:pt x="5" y="1"/>
                </a:lnTo>
                <a:lnTo>
                  <a:pt x="8" y="2"/>
                </a:lnTo>
                <a:lnTo>
                  <a:pt x="10" y="4"/>
                </a:lnTo>
                <a:lnTo>
                  <a:pt x="12" y="6"/>
                </a:lnTo>
                <a:lnTo>
                  <a:pt x="13" y="8"/>
                </a:lnTo>
                <a:lnTo>
                  <a:pt x="16" y="10"/>
                </a:lnTo>
                <a:lnTo>
                  <a:pt x="16" y="13"/>
                </a:lnTo>
                <a:lnTo>
                  <a:pt x="16" y="16"/>
                </a:lnTo>
                <a:lnTo>
                  <a:pt x="16" y="19"/>
                </a:lnTo>
                <a:lnTo>
                  <a:pt x="16" y="21"/>
                </a:lnTo>
                <a:lnTo>
                  <a:pt x="13" y="24"/>
                </a:lnTo>
                <a:lnTo>
                  <a:pt x="12" y="26"/>
                </a:lnTo>
                <a:lnTo>
                  <a:pt x="10" y="28"/>
                </a:lnTo>
                <a:lnTo>
                  <a:pt x="8" y="29"/>
                </a:lnTo>
                <a:lnTo>
                  <a:pt x="5" y="31"/>
                </a:lnTo>
                <a:lnTo>
                  <a:pt x="3"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78796" name="Freeform 1642"/>
          <p:cNvSpPr>
            <a:spLocks noChangeAspect="1"/>
          </p:cNvSpPr>
          <p:nvPr/>
        </p:nvSpPr>
        <p:spPr bwMode="auto">
          <a:xfrm>
            <a:off x="6396038" y="1989138"/>
            <a:ext cx="1587" cy="9525"/>
          </a:xfrm>
          <a:custGeom>
            <a:avLst/>
            <a:gdLst>
              <a:gd name="T0" fmla="*/ 0 w 1"/>
              <a:gd name="T1" fmla="*/ 2147483647 h 31"/>
              <a:gd name="T2" fmla="*/ 0 w 1"/>
              <a:gd name="T3" fmla="*/ 0 h 31"/>
              <a:gd name="T4" fmla="*/ 2147483647 w 1"/>
              <a:gd name="T5" fmla="*/ 0 h 31"/>
              <a:gd name="T6" fmla="*/ 2147483647 w 1"/>
              <a:gd name="T7" fmla="*/ 0 h 31"/>
              <a:gd name="T8" fmla="*/ 2147483647 w 1"/>
              <a:gd name="T9" fmla="*/ 2147483647 h 31"/>
              <a:gd name="T10" fmla="*/ 2147483647 w 1"/>
              <a:gd name="T11" fmla="*/ 2147483647 h 31"/>
              <a:gd name="T12" fmla="*/ 0 w 1"/>
              <a:gd name="T13" fmla="*/ 2147483647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0" y="31"/>
                </a:moveTo>
                <a:lnTo>
                  <a:pt x="0" y="0"/>
                </a:lnTo>
                <a:lnTo>
                  <a:pt x="1" y="0"/>
                </a:lnTo>
                <a:lnTo>
                  <a:pt x="1" y="31"/>
                </a:lnTo>
                <a:lnTo>
                  <a:pt x="0" y="31"/>
                </a:lnTo>
                <a:close/>
              </a:path>
            </a:pathLst>
          </a:custGeom>
          <a:solidFill>
            <a:srgbClr val="000000"/>
          </a:solidFill>
          <a:ln w="0">
            <a:solidFill>
              <a:srgbClr val="000000"/>
            </a:solidFill>
            <a:round/>
            <a:headEnd/>
            <a:tailEnd/>
          </a:ln>
        </p:spPr>
        <p:txBody>
          <a:bodyPr/>
          <a:lstStyle/>
          <a:p>
            <a:endParaRPr lang="en-US"/>
          </a:p>
        </p:txBody>
      </p:sp>
      <p:sp>
        <p:nvSpPr>
          <p:cNvPr id="178797" name="Freeform 1643"/>
          <p:cNvSpPr>
            <a:spLocks noChangeAspect="1"/>
          </p:cNvSpPr>
          <p:nvPr/>
        </p:nvSpPr>
        <p:spPr bwMode="auto">
          <a:xfrm>
            <a:off x="6397625" y="1989138"/>
            <a:ext cx="1588" cy="9525"/>
          </a:xfrm>
          <a:custGeom>
            <a:avLst/>
            <a:gdLst>
              <a:gd name="T0" fmla="*/ 0 w 1"/>
              <a:gd name="T1" fmla="*/ 2147483647 h 31"/>
              <a:gd name="T2" fmla="*/ 0 w 1"/>
              <a:gd name="T3" fmla="*/ 0 h 31"/>
              <a:gd name="T4" fmla="*/ 2147483647 w 1"/>
              <a:gd name="T5" fmla="*/ 0 h 31"/>
              <a:gd name="T6" fmla="*/ 2147483647 w 1"/>
              <a:gd name="T7" fmla="*/ 0 h 31"/>
              <a:gd name="T8" fmla="*/ 2147483647 w 1"/>
              <a:gd name="T9" fmla="*/ 2147483647 h 31"/>
              <a:gd name="T10" fmla="*/ 2147483647 w 1"/>
              <a:gd name="T11" fmla="*/ 2147483647 h 31"/>
              <a:gd name="T12" fmla="*/ 0 w 1"/>
              <a:gd name="T13" fmla="*/ 2147483647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0" y="31"/>
                </a:moveTo>
                <a:lnTo>
                  <a:pt x="0" y="0"/>
                </a:lnTo>
                <a:lnTo>
                  <a:pt x="1" y="0"/>
                </a:lnTo>
                <a:lnTo>
                  <a:pt x="1" y="31"/>
                </a:lnTo>
                <a:lnTo>
                  <a:pt x="0" y="31"/>
                </a:lnTo>
                <a:close/>
              </a:path>
            </a:pathLst>
          </a:custGeom>
          <a:solidFill>
            <a:srgbClr val="000000"/>
          </a:solidFill>
          <a:ln w="0">
            <a:solidFill>
              <a:srgbClr val="000000"/>
            </a:solidFill>
            <a:round/>
            <a:headEnd/>
            <a:tailEnd/>
          </a:ln>
        </p:spPr>
        <p:txBody>
          <a:bodyPr/>
          <a:lstStyle/>
          <a:p>
            <a:endParaRPr lang="en-US"/>
          </a:p>
        </p:txBody>
      </p:sp>
      <p:sp>
        <p:nvSpPr>
          <p:cNvPr id="178798" name="Freeform 1644"/>
          <p:cNvSpPr>
            <a:spLocks noChangeAspect="1"/>
          </p:cNvSpPr>
          <p:nvPr/>
        </p:nvSpPr>
        <p:spPr bwMode="auto">
          <a:xfrm>
            <a:off x="6397625" y="1989138"/>
            <a:ext cx="1588" cy="9525"/>
          </a:xfrm>
          <a:custGeom>
            <a:avLst/>
            <a:gdLst>
              <a:gd name="T0" fmla="*/ 0 w 1"/>
              <a:gd name="T1" fmla="*/ 2147483647 h 31"/>
              <a:gd name="T2" fmla="*/ 0 w 1"/>
              <a:gd name="T3" fmla="*/ 0 h 31"/>
              <a:gd name="T4" fmla="*/ 2147483647 w 1"/>
              <a:gd name="T5" fmla="*/ 0 h 31"/>
              <a:gd name="T6" fmla="*/ 2147483647 w 1"/>
              <a:gd name="T7" fmla="*/ 0 h 31"/>
              <a:gd name="T8" fmla="*/ 2147483647 w 1"/>
              <a:gd name="T9" fmla="*/ 2147483647 h 31"/>
              <a:gd name="T10" fmla="*/ 2147483647 w 1"/>
              <a:gd name="T11" fmla="*/ 2147483647 h 31"/>
              <a:gd name="T12" fmla="*/ 0 w 1"/>
              <a:gd name="T13" fmla="*/ 2147483647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0" y="31"/>
                </a:moveTo>
                <a:lnTo>
                  <a:pt x="0" y="0"/>
                </a:lnTo>
                <a:lnTo>
                  <a:pt x="1" y="0"/>
                </a:lnTo>
                <a:lnTo>
                  <a:pt x="1" y="31"/>
                </a:lnTo>
                <a:lnTo>
                  <a:pt x="0" y="31"/>
                </a:lnTo>
                <a:close/>
              </a:path>
            </a:pathLst>
          </a:custGeom>
          <a:solidFill>
            <a:srgbClr val="000000"/>
          </a:solidFill>
          <a:ln w="0">
            <a:solidFill>
              <a:srgbClr val="000000"/>
            </a:solidFill>
            <a:round/>
            <a:headEnd/>
            <a:tailEnd/>
          </a:ln>
        </p:spPr>
        <p:txBody>
          <a:bodyPr/>
          <a:lstStyle/>
          <a:p>
            <a:endParaRPr lang="en-US"/>
          </a:p>
        </p:txBody>
      </p:sp>
      <p:sp>
        <p:nvSpPr>
          <p:cNvPr id="178799" name="Freeform 1645"/>
          <p:cNvSpPr>
            <a:spLocks noChangeAspect="1"/>
          </p:cNvSpPr>
          <p:nvPr/>
        </p:nvSpPr>
        <p:spPr bwMode="auto">
          <a:xfrm>
            <a:off x="6397625" y="1989138"/>
            <a:ext cx="1588" cy="9525"/>
          </a:xfrm>
          <a:custGeom>
            <a:avLst/>
            <a:gdLst>
              <a:gd name="T0" fmla="*/ 0 w 1"/>
              <a:gd name="T1" fmla="*/ 2147483647 h 31"/>
              <a:gd name="T2" fmla="*/ 0 w 1"/>
              <a:gd name="T3" fmla="*/ 0 h 31"/>
              <a:gd name="T4" fmla="*/ 2147483647 w 1"/>
              <a:gd name="T5" fmla="*/ 0 h 31"/>
              <a:gd name="T6" fmla="*/ 2147483647 w 1"/>
              <a:gd name="T7" fmla="*/ 0 h 31"/>
              <a:gd name="T8" fmla="*/ 2147483647 w 1"/>
              <a:gd name="T9" fmla="*/ 2147483647 h 31"/>
              <a:gd name="T10" fmla="*/ 2147483647 w 1"/>
              <a:gd name="T11" fmla="*/ 2147483647 h 31"/>
              <a:gd name="T12" fmla="*/ 0 w 1"/>
              <a:gd name="T13" fmla="*/ 2147483647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0" y="31"/>
                </a:moveTo>
                <a:lnTo>
                  <a:pt x="0" y="0"/>
                </a:lnTo>
                <a:lnTo>
                  <a:pt x="1" y="0"/>
                </a:lnTo>
                <a:lnTo>
                  <a:pt x="1" y="31"/>
                </a:lnTo>
                <a:lnTo>
                  <a:pt x="0" y="31"/>
                </a:lnTo>
                <a:close/>
              </a:path>
            </a:pathLst>
          </a:custGeom>
          <a:solidFill>
            <a:srgbClr val="000000"/>
          </a:solidFill>
          <a:ln w="0">
            <a:solidFill>
              <a:srgbClr val="000000"/>
            </a:solidFill>
            <a:round/>
            <a:headEnd/>
            <a:tailEnd/>
          </a:ln>
        </p:spPr>
        <p:txBody>
          <a:bodyPr/>
          <a:lstStyle/>
          <a:p>
            <a:endParaRPr lang="en-US"/>
          </a:p>
        </p:txBody>
      </p:sp>
      <p:sp>
        <p:nvSpPr>
          <p:cNvPr id="178800" name="Freeform 1646"/>
          <p:cNvSpPr>
            <a:spLocks noChangeAspect="1"/>
          </p:cNvSpPr>
          <p:nvPr/>
        </p:nvSpPr>
        <p:spPr bwMode="auto">
          <a:xfrm>
            <a:off x="6397625" y="1989138"/>
            <a:ext cx="1588" cy="9525"/>
          </a:xfrm>
          <a:custGeom>
            <a:avLst/>
            <a:gdLst>
              <a:gd name="T0" fmla="*/ 0 w 1"/>
              <a:gd name="T1" fmla="*/ 2147483647 h 31"/>
              <a:gd name="T2" fmla="*/ 0 w 1"/>
              <a:gd name="T3" fmla="*/ 0 h 31"/>
              <a:gd name="T4" fmla="*/ 2147483647 w 1"/>
              <a:gd name="T5" fmla="*/ 0 h 31"/>
              <a:gd name="T6" fmla="*/ 2147483647 w 1"/>
              <a:gd name="T7" fmla="*/ 0 h 31"/>
              <a:gd name="T8" fmla="*/ 2147483647 w 1"/>
              <a:gd name="T9" fmla="*/ 2147483647 h 31"/>
              <a:gd name="T10" fmla="*/ 2147483647 w 1"/>
              <a:gd name="T11" fmla="*/ 2147483647 h 31"/>
              <a:gd name="T12" fmla="*/ 0 w 1"/>
              <a:gd name="T13" fmla="*/ 2147483647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0" y="31"/>
                </a:moveTo>
                <a:lnTo>
                  <a:pt x="0" y="0"/>
                </a:lnTo>
                <a:lnTo>
                  <a:pt x="1" y="0"/>
                </a:lnTo>
                <a:lnTo>
                  <a:pt x="1" y="31"/>
                </a:lnTo>
                <a:lnTo>
                  <a:pt x="0" y="31"/>
                </a:lnTo>
                <a:close/>
              </a:path>
            </a:pathLst>
          </a:custGeom>
          <a:solidFill>
            <a:srgbClr val="000000"/>
          </a:solidFill>
          <a:ln w="0">
            <a:solidFill>
              <a:srgbClr val="000000"/>
            </a:solidFill>
            <a:round/>
            <a:headEnd/>
            <a:tailEnd/>
          </a:ln>
        </p:spPr>
        <p:txBody>
          <a:bodyPr/>
          <a:lstStyle/>
          <a:p>
            <a:endParaRPr lang="en-US"/>
          </a:p>
        </p:txBody>
      </p:sp>
      <p:sp>
        <p:nvSpPr>
          <p:cNvPr id="178801" name="Freeform 1647"/>
          <p:cNvSpPr>
            <a:spLocks noChangeAspect="1"/>
          </p:cNvSpPr>
          <p:nvPr/>
        </p:nvSpPr>
        <p:spPr bwMode="auto">
          <a:xfrm>
            <a:off x="6397625" y="1989138"/>
            <a:ext cx="1588" cy="9525"/>
          </a:xfrm>
          <a:custGeom>
            <a:avLst/>
            <a:gdLst>
              <a:gd name="T0" fmla="*/ 0 w 1"/>
              <a:gd name="T1" fmla="*/ 2147483647 h 31"/>
              <a:gd name="T2" fmla="*/ 0 w 1"/>
              <a:gd name="T3" fmla="*/ 0 h 31"/>
              <a:gd name="T4" fmla="*/ 2147483647 w 1"/>
              <a:gd name="T5" fmla="*/ 0 h 31"/>
              <a:gd name="T6" fmla="*/ 2147483647 w 1"/>
              <a:gd name="T7" fmla="*/ 0 h 31"/>
              <a:gd name="T8" fmla="*/ 2147483647 w 1"/>
              <a:gd name="T9" fmla="*/ 2147483647 h 31"/>
              <a:gd name="T10" fmla="*/ 2147483647 w 1"/>
              <a:gd name="T11" fmla="*/ 2147483647 h 31"/>
              <a:gd name="T12" fmla="*/ 0 w 1"/>
              <a:gd name="T13" fmla="*/ 2147483647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0" y="31"/>
                </a:moveTo>
                <a:lnTo>
                  <a:pt x="0" y="0"/>
                </a:lnTo>
                <a:lnTo>
                  <a:pt x="1" y="0"/>
                </a:lnTo>
                <a:lnTo>
                  <a:pt x="1" y="31"/>
                </a:lnTo>
                <a:lnTo>
                  <a:pt x="0" y="31"/>
                </a:lnTo>
                <a:close/>
              </a:path>
            </a:pathLst>
          </a:custGeom>
          <a:solidFill>
            <a:srgbClr val="000000"/>
          </a:solidFill>
          <a:ln w="0">
            <a:solidFill>
              <a:srgbClr val="000000"/>
            </a:solidFill>
            <a:round/>
            <a:headEnd/>
            <a:tailEnd/>
          </a:ln>
        </p:spPr>
        <p:txBody>
          <a:bodyPr/>
          <a:lstStyle/>
          <a:p>
            <a:endParaRPr lang="en-US"/>
          </a:p>
        </p:txBody>
      </p:sp>
      <p:sp>
        <p:nvSpPr>
          <p:cNvPr id="178802" name="Freeform 1648"/>
          <p:cNvSpPr>
            <a:spLocks noChangeAspect="1"/>
          </p:cNvSpPr>
          <p:nvPr/>
        </p:nvSpPr>
        <p:spPr bwMode="auto">
          <a:xfrm>
            <a:off x="6397625" y="1989138"/>
            <a:ext cx="1588" cy="9525"/>
          </a:xfrm>
          <a:custGeom>
            <a:avLst/>
            <a:gdLst>
              <a:gd name="T0" fmla="*/ 0 w 1"/>
              <a:gd name="T1" fmla="*/ 2147483647 h 31"/>
              <a:gd name="T2" fmla="*/ 0 w 1"/>
              <a:gd name="T3" fmla="*/ 0 h 31"/>
              <a:gd name="T4" fmla="*/ 2147483647 w 1"/>
              <a:gd name="T5" fmla="*/ 0 h 31"/>
              <a:gd name="T6" fmla="*/ 2147483647 w 1"/>
              <a:gd name="T7" fmla="*/ 0 h 31"/>
              <a:gd name="T8" fmla="*/ 2147483647 w 1"/>
              <a:gd name="T9" fmla="*/ 2147483647 h 31"/>
              <a:gd name="T10" fmla="*/ 2147483647 w 1"/>
              <a:gd name="T11" fmla="*/ 2147483647 h 31"/>
              <a:gd name="T12" fmla="*/ 0 w 1"/>
              <a:gd name="T13" fmla="*/ 2147483647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0" y="31"/>
                </a:moveTo>
                <a:lnTo>
                  <a:pt x="0" y="0"/>
                </a:lnTo>
                <a:lnTo>
                  <a:pt x="1" y="0"/>
                </a:lnTo>
                <a:lnTo>
                  <a:pt x="1" y="31"/>
                </a:lnTo>
                <a:lnTo>
                  <a:pt x="0" y="31"/>
                </a:lnTo>
                <a:close/>
              </a:path>
            </a:pathLst>
          </a:custGeom>
          <a:solidFill>
            <a:srgbClr val="000000"/>
          </a:solidFill>
          <a:ln w="0">
            <a:solidFill>
              <a:srgbClr val="000000"/>
            </a:solidFill>
            <a:round/>
            <a:headEnd/>
            <a:tailEnd/>
          </a:ln>
        </p:spPr>
        <p:txBody>
          <a:bodyPr/>
          <a:lstStyle/>
          <a:p>
            <a:endParaRPr lang="en-US"/>
          </a:p>
        </p:txBody>
      </p:sp>
      <p:sp>
        <p:nvSpPr>
          <p:cNvPr id="178803" name="Rectangle 1649"/>
          <p:cNvSpPr>
            <a:spLocks noChangeAspect="1" noChangeArrowheads="1"/>
          </p:cNvSpPr>
          <p:nvPr/>
        </p:nvSpPr>
        <p:spPr bwMode="auto">
          <a:xfrm>
            <a:off x="6399213" y="1989138"/>
            <a:ext cx="1587" cy="9525"/>
          </a:xfrm>
          <a:prstGeom prst="rect">
            <a:avLst/>
          </a:prstGeom>
          <a:solidFill>
            <a:srgbClr val="000000"/>
          </a:solidFill>
          <a:ln w="0">
            <a:solidFill>
              <a:srgbClr val="000000"/>
            </a:solidFill>
            <a:miter lim="800000"/>
            <a:headEnd/>
            <a:tailEnd/>
          </a:ln>
        </p:spPr>
        <p:txBody>
          <a:bodyPr/>
          <a:lstStyle/>
          <a:p>
            <a:endParaRPr lang="en-US"/>
          </a:p>
        </p:txBody>
      </p:sp>
      <p:sp>
        <p:nvSpPr>
          <p:cNvPr id="178804" name="Freeform 1650"/>
          <p:cNvSpPr>
            <a:spLocks noChangeAspect="1"/>
          </p:cNvSpPr>
          <p:nvPr/>
        </p:nvSpPr>
        <p:spPr bwMode="auto">
          <a:xfrm>
            <a:off x="6394450" y="1989138"/>
            <a:ext cx="11113" cy="4762"/>
          </a:xfrm>
          <a:custGeom>
            <a:avLst/>
            <a:gdLst>
              <a:gd name="T0" fmla="*/ 0 w 32"/>
              <a:gd name="T1" fmla="*/ 2147483647 h 16"/>
              <a:gd name="T2" fmla="*/ 0 w 32"/>
              <a:gd name="T3" fmla="*/ 2147483647 h 16"/>
              <a:gd name="T4" fmla="*/ 0 w 32"/>
              <a:gd name="T5" fmla="*/ 2147483647 h 16"/>
              <a:gd name="T6" fmla="*/ 2147483647 w 32"/>
              <a:gd name="T7" fmla="*/ 2147483647 h 16"/>
              <a:gd name="T8" fmla="*/ 2147483647 w 32"/>
              <a:gd name="T9" fmla="*/ 2147483647 h 16"/>
              <a:gd name="T10" fmla="*/ 2147483647 w 32"/>
              <a:gd name="T11" fmla="*/ 2147483647 h 16"/>
              <a:gd name="T12" fmla="*/ 2147483647 w 32"/>
              <a:gd name="T13" fmla="*/ 2147483647 h 16"/>
              <a:gd name="T14" fmla="*/ 2147483647 w 32"/>
              <a:gd name="T15" fmla="*/ 2147483647 h 16"/>
              <a:gd name="T16" fmla="*/ 2147483647 w 32"/>
              <a:gd name="T17" fmla="*/ 2147483647 h 16"/>
              <a:gd name="T18" fmla="*/ 2147483647 w 32"/>
              <a:gd name="T19" fmla="*/ 0 h 16"/>
              <a:gd name="T20" fmla="*/ 2147483647 w 32"/>
              <a:gd name="T21" fmla="*/ 0 h 16"/>
              <a:gd name="T22" fmla="*/ 2147483647 w 32"/>
              <a:gd name="T23" fmla="*/ 0 h 16"/>
              <a:gd name="T24" fmla="*/ 2147483647 w 32"/>
              <a:gd name="T25" fmla="*/ 2147483647 h 16"/>
              <a:gd name="T26" fmla="*/ 2147483647 w 32"/>
              <a:gd name="T27" fmla="*/ 2147483647 h 16"/>
              <a:gd name="T28" fmla="*/ 2147483647 w 32"/>
              <a:gd name="T29" fmla="*/ 2147483647 h 16"/>
              <a:gd name="T30" fmla="*/ 2147483647 w 32"/>
              <a:gd name="T31" fmla="*/ 2147483647 h 16"/>
              <a:gd name="T32" fmla="*/ 2147483647 w 32"/>
              <a:gd name="T33" fmla="*/ 2147483647 h 16"/>
              <a:gd name="T34" fmla="*/ 2147483647 w 32"/>
              <a:gd name="T35" fmla="*/ 2147483647 h 16"/>
              <a:gd name="T36" fmla="*/ 2147483647 w 32"/>
              <a:gd name="T37" fmla="*/ 2147483647 h 16"/>
              <a:gd name="T38" fmla="*/ 2147483647 w 32"/>
              <a:gd name="T39" fmla="*/ 2147483647 h 16"/>
              <a:gd name="T40" fmla="*/ 2147483647 w 32"/>
              <a:gd name="T41" fmla="*/ 2147483647 h 16"/>
              <a:gd name="T42" fmla="*/ 0 w 32"/>
              <a:gd name="T43" fmla="*/ 2147483647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
              <a:gd name="T67" fmla="*/ 0 h 16"/>
              <a:gd name="T68" fmla="*/ 32 w 32"/>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 h="16">
                <a:moveTo>
                  <a:pt x="0" y="16"/>
                </a:moveTo>
                <a:lnTo>
                  <a:pt x="0" y="16"/>
                </a:lnTo>
                <a:lnTo>
                  <a:pt x="0" y="13"/>
                </a:lnTo>
                <a:lnTo>
                  <a:pt x="1" y="10"/>
                </a:lnTo>
                <a:lnTo>
                  <a:pt x="2" y="8"/>
                </a:lnTo>
                <a:lnTo>
                  <a:pt x="5" y="6"/>
                </a:lnTo>
                <a:lnTo>
                  <a:pt x="7" y="4"/>
                </a:lnTo>
                <a:lnTo>
                  <a:pt x="9" y="2"/>
                </a:lnTo>
                <a:lnTo>
                  <a:pt x="11" y="1"/>
                </a:lnTo>
                <a:lnTo>
                  <a:pt x="14" y="0"/>
                </a:lnTo>
                <a:lnTo>
                  <a:pt x="16" y="0"/>
                </a:lnTo>
                <a:lnTo>
                  <a:pt x="18" y="0"/>
                </a:lnTo>
                <a:lnTo>
                  <a:pt x="21" y="1"/>
                </a:lnTo>
                <a:lnTo>
                  <a:pt x="23" y="2"/>
                </a:lnTo>
                <a:lnTo>
                  <a:pt x="25" y="4"/>
                </a:lnTo>
                <a:lnTo>
                  <a:pt x="27" y="6"/>
                </a:lnTo>
                <a:lnTo>
                  <a:pt x="29" y="8"/>
                </a:lnTo>
                <a:lnTo>
                  <a:pt x="31" y="10"/>
                </a:lnTo>
                <a:lnTo>
                  <a:pt x="32" y="13"/>
                </a:lnTo>
                <a:lnTo>
                  <a:pt x="32" y="16"/>
                </a:lnTo>
                <a:lnTo>
                  <a:pt x="0" y="16"/>
                </a:lnTo>
                <a:close/>
              </a:path>
            </a:pathLst>
          </a:custGeom>
          <a:solidFill>
            <a:srgbClr val="000000"/>
          </a:solidFill>
          <a:ln w="0">
            <a:solidFill>
              <a:srgbClr val="000000"/>
            </a:solidFill>
            <a:round/>
            <a:headEnd/>
            <a:tailEnd/>
          </a:ln>
        </p:spPr>
        <p:txBody>
          <a:bodyPr/>
          <a:lstStyle/>
          <a:p>
            <a:endParaRPr lang="en-US"/>
          </a:p>
        </p:txBody>
      </p:sp>
      <p:sp>
        <p:nvSpPr>
          <p:cNvPr id="178805" name="Freeform 1651"/>
          <p:cNvSpPr>
            <a:spLocks noChangeAspect="1"/>
          </p:cNvSpPr>
          <p:nvPr/>
        </p:nvSpPr>
        <p:spPr bwMode="auto">
          <a:xfrm>
            <a:off x="6394450" y="1997075"/>
            <a:ext cx="11113" cy="4763"/>
          </a:xfrm>
          <a:custGeom>
            <a:avLst/>
            <a:gdLst>
              <a:gd name="T0" fmla="*/ 2147483647 w 32"/>
              <a:gd name="T1" fmla="*/ 0 h 15"/>
              <a:gd name="T2" fmla="*/ 2147483647 w 32"/>
              <a:gd name="T3" fmla="*/ 0 h 15"/>
              <a:gd name="T4" fmla="*/ 2147483647 w 32"/>
              <a:gd name="T5" fmla="*/ 2147483647 h 15"/>
              <a:gd name="T6" fmla="*/ 2147483647 w 32"/>
              <a:gd name="T7" fmla="*/ 2147483647 h 15"/>
              <a:gd name="T8" fmla="*/ 2147483647 w 32"/>
              <a:gd name="T9" fmla="*/ 2147483647 h 15"/>
              <a:gd name="T10" fmla="*/ 2147483647 w 32"/>
              <a:gd name="T11" fmla="*/ 2147483647 h 15"/>
              <a:gd name="T12" fmla="*/ 2147483647 w 32"/>
              <a:gd name="T13" fmla="*/ 2147483647 h 15"/>
              <a:gd name="T14" fmla="*/ 2147483647 w 32"/>
              <a:gd name="T15" fmla="*/ 2147483647 h 15"/>
              <a:gd name="T16" fmla="*/ 2147483647 w 32"/>
              <a:gd name="T17" fmla="*/ 2147483647 h 15"/>
              <a:gd name="T18" fmla="*/ 2147483647 w 32"/>
              <a:gd name="T19" fmla="*/ 2147483647 h 15"/>
              <a:gd name="T20" fmla="*/ 2147483647 w 32"/>
              <a:gd name="T21" fmla="*/ 2147483647 h 15"/>
              <a:gd name="T22" fmla="*/ 2147483647 w 32"/>
              <a:gd name="T23" fmla="*/ 2147483647 h 15"/>
              <a:gd name="T24" fmla="*/ 2147483647 w 32"/>
              <a:gd name="T25" fmla="*/ 2147483647 h 15"/>
              <a:gd name="T26" fmla="*/ 2147483647 w 32"/>
              <a:gd name="T27" fmla="*/ 2147483647 h 15"/>
              <a:gd name="T28" fmla="*/ 2147483647 w 32"/>
              <a:gd name="T29" fmla="*/ 2147483647 h 15"/>
              <a:gd name="T30" fmla="*/ 2147483647 w 32"/>
              <a:gd name="T31" fmla="*/ 2147483647 h 15"/>
              <a:gd name="T32" fmla="*/ 2147483647 w 32"/>
              <a:gd name="T33" fmla="*/ 2147483647 h 15"/>
              <a:gd name="T34" fmla="*/ 2147483647 w 32"/>
              <a:gd name="T35" fmla="*/ 2147483647 h 15"/>
              <a:gd name="T36" fmla="*/ 0 w 32"/>
              <a:gd name="T37" fmla="*/ 2147483647 h 15"/>
              <a:gd name="T38" fmla="*/ 0 w 32"/>
              <a:gd name="T39" fmla="*/ 0 h 15"/>
              <a:gd name="T40" fmla="*/ 0 w 32"/>
              <a:gd name="T41" fmla="*/ 0 h 15"/>
              <a:gd name="T42" fmla="*/ 2147483647 w 32"/>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
              <a:gd name="T67" fmla="*/ 0 h 15"/>
              <a:gd name="T68" fmla="*/ 32 w 32"/>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 h="15">
                <a:moveTo>
                  <a:pt x="32" y="0"/>
                </a:moveTo>
                <a:lnTo>
                  <a:pt x="32" y="0"/>
                </a:lnTo>
                <a:lnTo>
                  <a:pt x="32" y="2"/>
                </a:lnTo>
                <a:lnTo>
                  <a:pt x="31" y="5"/>
                </a:lnTo>
                <a:lnTo>
                  <a:pt x="29" y="7"/>
                </a:lnTo>
                <a:lnTo>
                  <a:pt x="27" y="9"/>
                </a:lnTo>
                <a:lnTo>
                  <a:pt x="25" y="11"/>
                </a:lnTo>
                <a:lnTo>
                  <a:pt x="23" y="13"/>
                </a:lnTo>
                <a:lnTo>
                  <a:pt x="21" y="14"/>
                </a:lnTo>
                <a:lnTo>
                  <a:pt x="18" y="15"/>
                </a:lnTo>
                <a:lnTo>
                  <a:pt x="16" y="15"/>
                </a:lnTo>
                <a:lnTo>
                  <a:pt x="14" y="15"/>
                </a:lnTo>
                <a:lnTo>
                  <a:pt x="11" y="14"/>
                </a:lnTo>
                <a:lnTo>
                  <a:pt x="9" y="13"/>
                </a:lnTo>
                <a:lnTo>
                  <a:pt x="7" y="11"/>
                </a:lnTo>
                <a:lnTo>
                  <a:pt x="5" y="9"/>
                </a:lnTo>
                <a:lnTo>
                  <a:pt x="2" y="7"/>
                </a:lnTo>
                <a:lnTo>
                  <a:pt x="1" y="5"/>
                </a:lnTo>
                <a:lnTo>
                  <a:pt x="0" y="2"/>
                </a:lnTo>
                <a:lnTo>
                  <a:pt x="0" y="0"/>
                </a:lnTo>
                <a:lnTo>
                  <a:pt x="32" y="0"/>
                </a:lnTo>
                <a:close/>
              </a:path>
            </a:pathLst>
          </a:custGeom>
          <a:solidFill>
            <a:srgbClr val="000000"/>
          </a:solidFill>
          <a:ln w="0">
            <a:solidFill>
              <a:srgbClr val="000000"/>
            </a:solidFill>
            <a:round/>
            <a:headEnd/>
            <a:tailEnd/>
          </a:ln>
        </p:spPr>
        <p:txBody>
          <a:bodyPr/>
          <a:lstStyle/>
          <a:p>
            <a:endParaRPr lang="en-US"/>
          </a:p>
        </p:txBody>
      </p:sp>
      <p:sp>
        <p:nvSpPr>
          <p:cNvPr id="178806" name="Freeform 1652"/>
          <p:cNvSpPr>
            <a:spLocks noChangeAspect="1"/>
          </p:cNvSpPr>
          <p:nvPr/>
        </p:nvSpPr>
        <p:spPr bwMode="auto">
          <a:xfrm>
            <a:off x="6394450" y="1993900"/>
            <a:ext cx="11113" cy="3175"/>
          </a:xfrm>
          <a:custGeom>
            <a:avLst/>
            <a:gdLst>
              <a:gd name="T0" fmla="*/ 0 w 32"/>
              <a:gd name="T1" fmla="*/ 0 h 1"/>
              <a:gd name="T2" fmla="*/ 2147483647 w 32"/>
              <a:gd name="T3" fmla="*/ 0 h 1"/>
              <a:gd name="T4" fmla="*/ 2147483647 w 32"/>
              <a:gd name="T5" fmla="*/ 2147483647 h 1"/>
              <a:gd name="T6" fmla="*/ 2147483647 w 32"/>
              <a:gd name="T7" fmla="*/ 2147483647 h 1"/>
              <a:gd name="T8" fmla="*/ 0 w 32"/>
              <a:gd name="T9" fmla="*/ 2147483647 h 1"/>
              <a:gd name="T10" fmla="*/ 0 w 32"/>
              <a:gd name="T11" fmla="*/ 2147483647 h 1"/>
              <a:gd name="T12" fmla="*/ 0 w 32"/>
              <a:gd name="T13" fmla="*/ 0 h 1"/>
              <a:gd name="T14" fmla="*/ 0 60000 65536"/>
              <a:gd name="T15" fmla="*/ 0 60000 65536"/>
              <a:gd name="T16" fmla="*/ 0 60000 65536"/>
              <a:gd name="T17" fmla="*/ 0 60000 65536"/>
              <a:gd name="T18" fmla="*/ 0 60000 65536"/>
              <a:gd name="T19" fmla="*/ 0 60000 65536"/>
              <a:gd name="T20" fmla="*/ 0 60000 65536"/>
              <a:gd name="T21" fmla="*/ 0 w 32"/>
              <a:gd name="T22" fmla="*/ 0 h 1"/>
              <a:gd name="T23" fmla="*/ 32 w 3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
                <a:moveTo>
                  <a:pt x="0" y="0"/>
                </a:moveTo>
                <a:lnTo>
                  <a:pt x="32" y="0"/>
                </a:lnTo>
                <a:lnTo>
                  <a:pt x="32"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8807" name="Freeform 1653"/>
          <p:cNvSpPr>
            <a:spLocks noChangeAspect="1"/>
          </p:cNvSpPr>
          <p:nvPr/>
        </p:nvSpPr>
        <p:spPr bwMode="auto">
          <a:xfrm>
            <a:off x="6394450" y="1993900"/>
            <a:ext cx="11113" cy="3175"/>
          </a:xfrm>
          <a:custGeom>
            <a:avLst/>
            <a:gdLst>
              <a:gd name="T0" fmla="*/ 0 w 32"/>
              <a:gd name="T1" fmla="*/ 0 h 1"/>
              <a:gd name="T2" fmla="*/ 2147483647 w 32"/>
              <a:gd name="T3" fmla="*/ 0 h 1"/>
              <a:gd name="T4" fmla="*/ 2147483647 w 32"/>
              <a:gd name="T5" fmla="*/ 2147483647 h 1"/>
              <a:gd name="T6" fmla="*/ 2147483647 w 32"/>
              <a:gd name="T7" fmla="*/ 2147483647 h 1"/>
              <a:gd name="T8" fmla="*/ 0 w 32"/>
              <a:gd name="T9" fmla="*/ 2147483647 h 1"/>
              <a:gd name="T10" fmla="*/ 0 w 32"/>
              <a:gd name="T11" fmla="*/ 2147483647 h 1"/>
              <a:gd name="T12" fmla="*/ 0 w 32"/>
              <a:gd name="T13" fmla="*/ 0 h 1"/>
              <a:gd name="T14" fmla="*/ 0 60000 65536"/>
              <a:gd name="T15" fmla="*/ 0 60000 65536"/>
              <a:gd name="T16" fmla="*/ 0 60000 65536"/>
              <a:gd name="T17" fmla="*/ 0 60000 65536"/>
              <a:gd name="T18" fmla="*/ 0 60000 65536"/>
              <a:gd name="T19" fmla="*/ 0 60000 65536"/>
              <a:gd name="T20" fmla="*/ 0 60000 65536"/>
              <a:gd name="T21" fmla="*/ 0 w 32"/>
              <a:gd name="T22" fmla="*/ 0 h 1"/>
              <a:gd name="T23" fmla="*/ 32 w 3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
                <a:moveTo>
                  <a:pt x="0" y="0"/>
                </a:moveTo>
                <a:lnTo>
                  <a:pt x="32" y="0"/>
                </a:lnTo>
                <a:lnTo>
                  <a:pt x="32"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8808" name="Freeform 1654"/>
          <p:cNvSpPr>
            <a:spLocks noChangeAspect="1"/>
          </p:cNvSpPr>
          <p:nvPr/>
        </p:nvSpPr>
        <p:spPr bwMode="auto">
          <a:xfrm>
            <a:off x="6394450" y="1993900"/>
            <a:ext cx="11113" cy="3175"/>
          </a:xfrm>
          <a:custGeom>
            <a:avLst/>
            <a:gdLst>
              <a:gd name="T0" fmla="*/ 0 w 32"/>
              <a:gd name="T1" fmla="*/ 0 h 1"/>
              <a:gd name="T2" fmla="*/ 2147483647 w 32"/>
              <a:gd name="T3" fmla="*/ 0 h 1"/>
              <a:gd name="T4" fmla="*/ 2147483647 w 32"/>
              <a:gd name="T5" fmla="*/ 2147483647 h 1"/>
              <a:gd name="T6" fmla="*/ 2147483647 w 32"/>
              <a:gd name="T7" fmla="*/ 2147483647 h 1"/>
              <a:gd name="T8" fmla="*/ 0 w 32"/>
              <a:gd name="T9" fmla="*/ 2147483647 h 1"/>
              <a:gd name="T10" fmla="*/ 0 w 32"/>
              <a:gd name="T11" fmla="*/ 2147483647 h 1"/>
              <a:gd name="T12" fmla="*/ 0 w 32"/>
              <a:gd name="T13" fmla="*/ 0 h 1"/>
              <a:gd name="T14" fmla="*/ 0 60000 65536"/>
              <a:gd name="T15" fmla="*/ 0 60000 65536"/>
              <a:gd name="T16" fmla="*/ 0 60000 65536"/>
              <a:gd name="T17" fmla="*/ 0 60000 65536"/>
              <a:gd name="T18" fmla="*/ 0 60000 65536"/>
              <a:gd name="T19" fmla="*/ 0 60000 65536"/>
              <a:gd name="T20" fmla="*/ 0 60000 65536"/>
              <a:gd name="T21" fmla="*/ 0 w 32"/>
              <a:gd name="T22" fmla="*/ 0 h 1"/>
              <a:gd name="T23" fmla="*/ 32 w 3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
                <a:moveTo>
                  <a:pt x="0" y="0"/>
                </a:moveTo>
                <a:lnTo>
                  <a:pt x="32" y="0"/>
                </a:lnTo>
                <a:lnTo>
                  <a:pt x="32"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8809" name="Freeform 1655"/>
          <p:cNvSpPr>
            <a:spLocks noChangeAspect="1"/>
          </p:cNvSpPr>
          <p:nvPr/>
        </p:nvSpPr>
        <p:spPr bwMode="auto">
          <a:xfrm>
            <a:off x="6394450" y="1993900"/>
            <a:ext cx="11113" cy="3175"/>
          </a:xfrm>
          <a:custGeom>
            <a:avLst/>
            <a:gdLst>
              <a:gd name="T0" fmla="*/ 0 w 32"/>
              <a:gd name="T1" fmla="*/ 0 h 1"/>
              <a:gd name="T2" fmla="*/ 2147483647 w 32"/>
              <a:gd name="T3" fmla="*/ 0 h 1"/>
              <a:gd name="T4" fmla="*/ 2147483647 w 32"/>
              <a:gd name="T5" fmla="*/ 2147483647 h 1"/>
              <a:gd name="T6" fmla="*/ 2147483647 w 32"/>
              <a:gd name="T7" fmla="*/ 2147483647 h 1"/>
              <a:gd name="T8" fmla="*/ 0 w 32"/>
              <a:gd name="T9" fmla="*/ 2147483647 h 1"/>
              <a:gd name="T10" fmla="*/ 0 w 32"/>
              <a:gd name="T11" fmla="*/ 2147483647 h 1"/>
              <a:gd name="T12" fmla="*/ 0 w 32"/>
              <a:gd name="T13" fmla="*/ 0 h 1"/>
              <a:gd name="T14" fmla="*/ 0 60000 65536"/>
              <a:gd name="T15" fmla="*/ 0 60000 65536"/>
              <a:gd name="T16" fmla="*/ 0 60000 65536"/>
              <a:gd name="T17" fmla="*/ 0 60000 65536"/>
              <a:gd name="T18" fmla="*/ 0 60000 65536"/>
              <a:gd name="T19" fmla="*/ 0 60000 65536"/>
              <a:gd name="T20" fmla="*/ 0 60000 65536"/>
              <a:gd name="T21" fmla="*/ 0 w 32"/>
              <a:gd name="T22" fmla="*/ 0 h 1"/>
              <a:gd name="T23" fmla="*/ 32 w 3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
                <a:moveTo>
                  <a:pt x="0" y="0"/>
                </a:moveTo>
                <a:lnTo>
                  <a:pt x="32" y="0"/>
                </a:lnTo>
                <a:lnTo>
                  <a:pt x="32"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8810" name="Freeform 1656"/>
          <p:cNvSpPr>
            <a:spLocks noChangeAspect="1"/>
          </p:cNvSpPr>
          <p:nvPr/>
        </p:nvSpPr>
        <p:spPr bwMode="auto">
          <a:xfrm>
            <a:off x="6394450" y="1993900"/>
            <a:ext cx="11113" cy="3175"/>
          </a:xfrm>
          <a:custGeom>
            <a:avLst/>
            <a:gdLst>
              <a:gd name="T0" fmla="*/ 0 w 32"/>
              <a:gd name="T1" fmla="*/ 0 h 1"/>
              <a:gd name="T2" fmla="*/ 2147483647 w 32"/>
              <a:gd name="T3" fmla="*/ 0 h 1"/>
              <a:gd name="T4" fmla="*/ 2147483647 w 32"/>
              <a:gd name="T5" fmla="*/ 2147483647 h 1"/>
              <a:gd name="T6" fmla="*/ 2147483647 w 32"/>
              <a:gd name="T7" fmla="*/ 2147483647 h 1"/>
              <a:gd name="T8" fmla="*/ 0 w 32"/>
              <a:gd name="T9" fmla="*/ 2147483647 h 1"/>
              <a:gd name="T10" fmla="*/ 0 w 32"/>
              <a:gd name="T11" fmla="*/ 2147483647 h 1"/>
              <a:gd name="T12" fmla="*/ 0 w 32"/>
              <a:gd name="T13" fmla="*/ 0 h 1"/>
              <a:gd name="T14" fmla="*/ 0 60000 65536"/>
              <a:gd name="T15" fmla="*/ 0 60000 65536"/>
              <a:gd name="T16" fmla="*/ 0 60000 65536"/>
              <a:gd name="T17" fmla="*/ 0 60000 65536"/>
              <a:gd name="T18" fmla="*/ 0 60000 65536"/>
              <a:gd name="T19" fmla="*/ 0 60000 65536"/>
              <a:gd name="T20" fmla="*/ 0 60000 65536"/>
              <a:gd name="T21" fmla="*/ 0 w 32"/>
              <a:gd name="T22" fmla="*/ 0 h 1"/>
              <a:gd name="T23" fmla="*/ 32 w 3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
                <a:moveTo>
                  <a:pt x="0" y="0"/>
                </a:moveTo>
                <a:lnTo>
                  <a:pt x="32" y="0"/>
                </a:lnTo>
                <a:lnTo>
                  <a:pt x="32"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8811" name="Freeform 1657"/>
          <p:cNvSpPr>
            <a:spLocks noChangeAspect="1"/>
          </p:cNvSpPr>
          <p:nvPr/>
        </p:nvSpPr>
        <p:spPr bwMode="auto">
          <a:xfrm>
            <a:off x="6394450" y="1997075"/>
            <a:ext cx="11113" cy="1588"/>
          </a:xfrm>
          <a:custGeom>
            <a:avLst/>
            <a:gdLst>
              <a:gd name="T0" fmla="*/ 0 w 32"/>
              <a:gd name="T1" fmla="*/ 0 h 1"/>
              <a:gd name="T2" fmla="*/ 2147483647 w 32"/>
              <a:gd name="T3" fmla="*/ 0 h 1"/>
              <a:gd name="T4" fmla="*/ 2147483647 w 32"/>
              <a:gd name="T5" fmla="*/ 2147483647 h 1"/>
              <a:gd name="T6" fmla="*/ 2147483647 w 32"/>
              <a:gd name="T7" fmla="*/ 2147483647 h 1"/>
              <a:gd name="T8" fmla="*/ 0 w 32"/>
              <a:gd name="T9" fmla="*/ 2147483647 h 1"/>
              <a:gd name="T10" fmla="*/ 0 w 32"/>
              <a:gd name="T11" fmla="*/ 2147483647 h 1"/>
              <a:gd name="T12" fmla="*/ 0 w 32"/>
              <a:gd name="T13" fmla="*/ 0 h 1"/>
              <a:gd name="T14" fmla="*/ 0 60000 65536"/>
              <a:gd name="T15" fmla="*/ 0 60000 65536"/>
              <a:gd name="T16" fmla="*/ 0 60000 65536"/>
              <a:gd name="T17" fmla="*/ 0 60000 65536"/>
              <a:gd name="T18" fmla="*/ 0 60000 65536"/>
              <a:gd name="T19" fmla="*/ 0 60000 65536"/>
              <a:gd name="T20" fmla="*/ 0 60000 65536"/>
              <a:gd name="T21" fmla="*/ 0 w 32"/>
              <a:gd name="T22" fmla="*/ 0 h 1"/>
              <a:gd name="T23" fmla="*/ 32 w 3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
                <a:moveTo>
                  <a:pt x="0" y="0"/>
                </a:moveTo>
                <a:lnTo>
                  <a:pt x="32" y="0"/>
                </a:lnTo>
                <a:lnTo>
                  <a:pt x="32"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8812" name="Freeform 1658"/>
          <p:cNvSpPr>
            <a:spLocks noChangeAspect="1"/>
          </p:cNvSpPr>
          <p:nvPr/>
        </p:nvSpPr>
        <p:spPr bwMode="auto">
          <a:xfrm>
            <a:off x="6394450" y="1997075"/>
            <a:ext cx="11113" cy="1588"/>
          </a:xfrm>
          <a:custGeom>
            <a:avLst/>
            <a:gdLst>
              <a:gd name="T0" fmla="*/ 0 w 32"/>
              <a:gd name="T1" fmla="*/ 0 h 1"/>
              <a:gd name="T2" fmla="*/ 2147483647 w 32"/>
              <a:gd name="T3" fmla="*/ 0 h 1"/>
              <a:gd name="T4" fmla="*/ 2147483647 w 32"/>
              <a:gd name="T5" fmla="*/ 2147483647 h 1"/>
              <a:gd name="T6" fmla="*/ 2147483647 w 32"/>
              <a:gd name="T7" fmla="*/ 2147483647 h 1"/>
              <a:gd name="T8" fmla="*/ 0 w 32"/>
              <a:gd name="T9" fmla="*/ 2147483647 h 1"/>
              <a:gd name="T10" fmla="*/ 0 w 32"/>
              <a:gd name="T11" fmla="*/ 2147483647 h 1"/>
              <a:gd name="T12" fmla="*/ 0 w 32"/>
              <a:gd name="T13" fmla="*/ 0 h 1"/>
              <a:gd name="T14" fmla="*/ 0 60000 65536"/>
              <a:gd name="T15" fmla="*/ 0 60000 65536"/>
              <a:gd name="T16" fmla="*/ 0 60000 65536"/>
              <a:gd name="T17" fmla="*/ 0 60000 65536"/>
              <a:gd name="T18" fmla="*/ 0 60000 65536"/>
              <a:gd name="T19" fmla="*/ 0 60000 65536"/>
              <a:gd name="T20" fmla="*/ 0 60000 65536"/>
              <a:gd name="T21" fmla="*/ 0 w 32"/>
              <a:gd name="T22" fmla="*/ 0 h 1"/>
              <a:gd name="T23" fmla="*/ 32 w 3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
                <a:moveTo>
                  <a:pt x="0" y="0"/>
                </a:moveTo>
                <a:lnTo>
                  <a:pt x="32" y="0"/>
                </a:lnTo>
                <a:lnTo>
                  <a:pt x="32"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8813" name="Rectangle 1659"/>
          <p:cNvSpPr>
            <a:spLocks noChangeAspect="1" noChangeArrowheads="1"/>
          </p:cNvSpPr>
          <p:nvPr/>
        </p:nvSpPr>
        <p:spPr bwMode="auto">
          <a:xfrm>
            <a:off x="6394450" y="1997075"/>
            <a:ext cx="11113" cy="1588"/>
          </a:xfrm>
          <a:prstGeom prst="rect">
            <a:avLst/>
          </a:prstGeom>
          <a:solidFill>
            <a:srgbClr val="000000"/>
          </a:solidFill>
          <a:ln w="0">
            <a:solidFill>
              <a:srgbClr val="000000"/>
            </a:solidFill>
            <a:miter lim="800000"/>
            <a:headEnd/>
            <a:tailEnd/>
          </a:ln>
        </p:spPr>
        <p:txBody>
          <a:bodyPr/>
          <a:lstStyle/>
          <a:p>
            <a:endParaRPr lang="en-US"/>
          </a:p>
        </p:txBody>
      </p:sp>
      <p:sp>
        <p:nvSpPr>
          <p:cNvPr id="178814" name="Freeform 1660"/>
          <p:cNvSpPr>
            <a:spLocks noChangeAspect="1"/>
          </p:cNvSpPr>
          <p:nvPr/>
        </p:nvSpPr>
        <p:spPr bwMode="auto">
          <a:xfrm>
            <a:off x="6399213" y="1992313"/>
            <a:ext cx="6350" cy="9525"/>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0 w 16"/>
              <a:gd name="T39" fmla="*/ 2147483647 h 31"/>
              <a:gd name="T40" fmla="*/ 0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2" y="0"/>
                </a:lnTo>
                <a:lnTo>
                  <a:pt x="5" y="1"/>
                </a:lnTo>
                <a:lnTo>
                  <a:pt x="7" y="2"/>
                </a:lnTo>
                <a:lnTo>
                  <a:pt x="9" y="4"/>
                </a:lnTo>
                <a:lnTo>
                  <a:pt x="11" y="7"/>
                </a:lnTo>
                <a:lnTo>
                  <a:pt x="13" y="9"/>
                </a:lnTo>
                <a:lnTo>
                  <a:pt x="15" y="11"/>
                </a:lnTo>
                <a:lnTo>
                  <a:pt x="16" y="14"/>
                </a:lnTo>
                <a:lnTo>
                  <a:pt x="16" y="16"/>
                </a:lnTo>
                <a:lnTo>
                  <a:pt x="16" y="18"/>
                </a:lnTo>
                <a:lnTo>
                  <a:pt x="15" y="21"/>
                </a:lnTo>
                <a:lnTo>
                  <a:pt x="13" y="23"/>
                </a:lnTo>
                <a:lnTo>
                  <a:pt x="11" y="25"/>
                </a:lnTo>
                <a:lnTo>
                  <a:pt x="9" y="27"/>
                </a:lnTo>
                <a:lnTo>
                  <a:pt x="7" y="29"/>
                </a:lnTo>
                <a:lnTo>
                  <a:pt x="5" y="30"/>
                </a:lnTo>
                <a:lnTo>
                  <a:pt x="2"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78815" name="Freeform 1661"/>
          <p:cNvSpPr>
            <a:spLocks noChangeAspect="1"/>
          </p:cNvSpPr>
          <p:nvPr/>
        </p:nvSpPr>
        <p:spPr bwMode="auto">
          <a:xfrm>
            <a:off x="6389688" y="1992313"/>
            <a:ext cx="1587" cy="9525"/>
          </a:xfrm>
          <a:custGeom>
            <a:avLst/>
            <a:gdLst>
              <a:gd name="T0" fmla="*/ 0 w 1587"/>
              <a:gd name="T1" fmla="*/ 2147483647 h 31"/>
              <a:gd name="T2" fmla="*/ 0 w 1587"/>
              <a:gd name="T3" fmla="*/ 0 h 31"/>
              <a:gd name="T4" fmla="*/ 0 w 1587"/>
              <a:gd name="T5" fmla="*/ 2147483647 h 31"/>
              <a:gd name="T6" fmla="*/ 0 60000 65536"/>
              <a:gd name="T7" fmla="*/ 0 60000 65536"/>
              <a:gd name="T8" fmla="*/ 0 60000 65536"/>
              <a:gd name="T9" fmla="*/ 0 w 1587"/>
              <a:gd name="T10" fmla="*/ 0 h 31"/>
              <a:gd name="T11" fmla="*/ 1587 w 1587"/>
              <a:gd name="T12" fmla="*/ 31 h 31"/>
            </a:gdLst>
            <a:ahLst/>
            <a:cxnLst>
              <a:cxn ang="T6">
                <a:pos x="T0" y="T1"/>
              </a:cxn>
              <a:cxn ang="T7">
                <a:pos x="T2" y="T3"/>
              </a:cxn>
              <a:cxn ang="T8">
                <a:pos x="T4" y="T5"/>
              </a:cxn>
            </a:cxnLst>
            <a:rect l="T9" t="T10" r="T11" b="T12"/>
            <a:pathLst>
              <a:path w="1587" h="31">
                <a:moveTo>
                  <a:pt x="0" y="31"/>
                </a:moveTo>
                <a:lnTo>
                  <a:pt x="0" y="0"/>
                </a:lnTo>
                <a:lnTo>
                  <a:pt x="0" y="31"/>
                </a:lnTo>
                <a:close/>
              </a:path>
            </a:pathLst>
          </a:custGeom>
          <a:solidFill>
            <a:srgbClr val="000000"/>
          </a:solidFill>
          <a:ln w="0">
            <a:solidFill>
              <a:srgbClr val="000000"/>
            </a:solidFill>
            <a:round/>
            <a:headEnd/>
            <a:tailEnd/>
          </a:ln>
        </p:spPr>
        <p:txBody>
          <a:bodyPr/>
          <a:lstStyle/>
          <a:p>
            <a:endParaRPr lang="en-US"/>
          </a:p>
        </p:txBody>
      </p:sp>
      <p:sp>
        <p:nvSpPr>
          <p:cNvPr id="178816" name="Freeform 1662"/>
          <p:cNvSpPr>
            <a:spLocks noChangeAspect="1"/>
          </p:cNvSpPr>
          <p:nvPr/>
        </p:nvSpPr>
        <p:spPr bwMode="auto">
          <a:xfrm>
            <a:off x="6397625" y="1992313"/>
            <a:ext cx="1588" cy="9525"/>
          </a:xfrm>
          <a:custGeom>
            <a:avLst/>
            <a:gdLst>
              <a:gd name="T0" fmla="*/ 2147483647 w 4"/>
              <a:gd name="T1" fmla="*/ 0 h 31"/>
              <a:gd name="T2" fmla="*/ 2147483647 w 4"/>
              <a:gd name="T3" fmla="*/ 2147483647 h 31"/>
              <a:gd name="T4" fmla="*/ 0 w 4"/>
              <a:gd name="T5" fmla="*/ 2147483647 h 31"/>
              <a:gd name="T6" fmla="*/ 0 w 4"/>
              <a:gd name="T7" fmla="*/ 2147483647 h 31"/>
              <a:gd name="T8" fmla="*/ 0 w 4"/>
              <a:gd name="T9" fmla="*/ 0 h 31"/>
              <a:gd name="T10" fmla="*/ 0 w 4"/>
              <a:gd name="T11" fmla="*/ 0 h 31"/>
              <a:gd name="T12" fmla="*/ 2147483647 w 4"/>
              <a:gd name="T13" fmla="*/ 0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4" y="0"/>
                </a:moveTo>
                <a:lnTo>
                  <a:pt x="4" y="31"/>
                </a:lnTo>
                <a:lnTo>
                  <a:pt x="0" y="31"/>
                </a:lnTo>
                <a:lnTo>
                  <a:pt x="0" y="0"/>
                </a:lnTo>
                <a:lnTo>
                  <a:pt x="4" y="0"/>
                </a:lnTo>
                <a:close/>
              </a:path>
            </a:pathLst>
          </a:custGeom>
          <a:solidFill>
            <a:srgbClr val="000000"/>
          </a:solidFill>
          <a:ln w="0">
            <a:solidFill>
              <a:srgbClr val="000000"/>
            </a:solidFill>
            <a:round/>
            <a:headEnd/>
            <a:tailEnd/>
          </a:ln>
        </p:spPr>
        <p:txBody>
          <a:bodyPr/>
          <a:lstStyle/>
          <a:p>
            <a:endParaRPr lang="en-US"/>
          </a:p>
        </p:txBody>
      </p:sp>
      <p:sp>
        <p:nvSpPr>
          <p:cNvPr id="178817" name="Freeform 1663"/>
          <p:cNvSpPr>
            <a:spLocks noChangeAspect="1"/>
          </p:cNvSpPr>
          <p:nvPr/>
        </p:nvSpPr>
        <p:spPr bwMode="auto">
          <a:xfrm>
            <a:off x="6397625" y="1992313"/>
            <a:ext cx="1588" cy="9525"/>
          </a:xfrm>
          <a:custGeom>
            <a:avLst/>
            <a:gdLst>
              <a:gd name="T0" fmla="*/ 2147483647 w 3"/>
              <a:gd name="T1" fmla="*/ 0 h 31"/>
              <a:gd name="T2" fmla="*/ 2147483647 w 3"/>
              <a:gd name="T3" fmla="*/ 2147483647 h 31"/>
              <a:gd name="T4" fmla="*/ 0 w 3"/>
              <a:gd name="T5" fmla="*/ 2147483647 h 31"/>
              <a:gd name="T6" fmla="*/ 0 w 3"/>
              <a:gd name="T7" fmla="*/ 2147483647 h 31"/>
              <a:gd name="T8" fmla="*/ 0 w 3"/>
              <a:gd name="T9" fmla="*/ 0 h 31"/>
              <a:gd name="T10" fmla="*/ 0 w 3"/>
              <a:gd name="T11" fmla="*/ 0 h 31"/>
              <a:gd name="T12" fmla="*/ 2147483647 w 3"/>
              <a:gd name="T13" fmla="*/ 0 h 31"/>
              <a:gd name="T14" fmla="*/ 0 60000 65536"/>
              <a:gd name="T15" fmla="*/ 0 60000 65536"/>
              <a:gd name="T16" fmla="*/ 0 60000 65536"/>
              <a:gd name="T17" fmla="*/ 0 60000 65536"/>
              <a:gd name="T18" fmla="*/ 0 60000 65536"/>
              <a:gd name="T19" fmla="*/ 0 60000 65536"/>
              <a:gd name="T20" fmla="*/ 0 60000 65536"/>
              <a:gd name="T21" fmla="*/ 0 w 3"/>
              <a:gd name="T22" fmla="*/ 0 h 31"/>
              <a:gd name="T23" fmla="*/ 3 w 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1">
                <a:moveTo>
                  <a:pt x="3" y="0"/>
                </a:moveTo>
                <a:lnTo>
                  <a:pt x="3" y="31"/>
                </a:lnTo>
                <a:lnTo>
                  <a:pt x="0" y="31"/>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178818" name="Freeform 1664"/>
          <p:cNvSpPr>
            <a:spLocks noChangeAspect="1"/>
          </p:cNvSpPr>
          <p:nvPr/>
        </p:nvSpPr>
        <p:spPr bwMode="auto">
          <a:xfrm>
            <a:off x="6396038" y="1992313"/>
            <a:ext cx="1587" cy="9525"/>
          </a:xfrm>
          <a:custGeom>
            <a:avLst/>
            <a:gdLst>
              <a:gd name="T0" fmla="*/ 2147483647 w 3"/>
              <a:gd name="T1" fmla="*/ 0 h 31"/>
              <a:gd name="T2" fmla="*/ 2147483647 w 3"/>
              <a:gd name="T3" fmla="*/ 2147483647 h 31"/>
              <a:gd name="T4" fmla="*/ 0 w 3"/>
              <a:gd name="T5" fmla="*/ 2147483647 h 31"/>
              <a:gd name="T6" fmla="*/ 0 w 3"/>
              <a:gd name="T7" fmla="*/ 2147483647 h 31"/>
              <a:gd name="T8" fmla="*/ 0 w 3"/>
              <a:gd name="T9" fmla="*/ 0 h 31"/>
              <a:gd name="T10" fmla="*/ 0 w 3"/>
              <a:gd name="T11" fmla="*/ 0 h 31"/>
              <a:gd name="T12" fmla="*/ 2147483647 w 3"/>
              <a:gd name="T13" fmla="*/ 0 h 31"/>
              <a:gd name="T14" fmla="*/ 0 60000 65536"/>
              <a:gd name="T15" fmla="*/ 0 60000 65536"/>
              <a:gd name="T16" fmla="*/ 0 60000 65536"/>
              <a:gd name="T17" fmla="*/ 0 60000 65536"/>
              <a:gd name="T18" fmla="*/ 0 60000 65536"/>
              <a:gd name="T19" fmla="*/ 0 60000 65536"/>
              <a:gd name="T20" fmla="*/ 0 60000 65536"/>
              <a:gd name="T21" fmla="*/ 0 w 3"/>
              <a:gd name="T22" fmla="*/ 0 h 31"/>
              <a:gd name="T23" fmla="*/ 3 w 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1">
                <a:moveTo>
                  <a:pt x="3" y="0"/>
                </a:moveTo>
                <a:lnTo>
                  <a:pt x="3" y="31"/>
                </a:lnTo>
                <a:lnTo>
                  <a:pt x="0" y="31"/>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178819" name="Freeform 1665"/>
          <p:cNvSpPr>
            <a:spLocks noChangeAspect="1"/>
          </p:cNvSpPr>
          <p:nvPr/>
        </p:nvSpPr>
        <p:spPr bwMode="auto">
          <a:xfrm>
            <a:off x="6396038" y="1992313"/>
            <a:ext cx="1587" cy="9525"/>
          </a:xfrm>
          <a:custGeom>
            <a:avLst/>
            <a:gdLst>
              <a:gd name="T0" fmla="*/ 2147483647 w 4"/>
              <a:gd name="T1" fmla="*/ 0 h 31"/>
              <a:gd name="T2" fmla="*/ 2147483647 w 4"/>
              <a:gd name="T3" fmla="*/ 2147483647 h 31"/>
              <a:gd name="T4" fmla="*/ 0 w 4"/>
              <a:gd name="T5" fmla="*/ 2147483647 h 31"/>
              <a:gd name="T6" fmla="*/ 0 w 4"/>
              <a:gd name="T7" fmla="*/ 2147483647 h 31"/>
              <a:gd name="T8" fmla="*/ 0 w 4"/>
              <a:gd name="T9" fmla="*/ 0 h 31"/>
              <a:gd name="T10" fmla="*/ 0 w 4"/>
              <a:gd name="T11" fmla="*/ 0 h 31"/>
              <a:gd name="T12" fmla="*/ 2147483647 w 4"/>
              <a:gd name="T13" fmla="*/ 0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4" y="0"/>
                </a:moveTo>
                <a:lnTo>
                  <a:pt x="4" y="31"/>
                </a:lnTo>
                <a:lnTo>
                  <a:pt x="0" y="31"/>
                </a:lnTo>
                <a:lnTo>
                  <a:pt x="0" y="0"/>
                </a:lnTo>
                <a:lnTo>
                  <a:pt x="4" y="0"/>
                </a:lnTo>
                <a:close/>
              </a:path>
            </a:pathLst>
          </a:custGeom>
          <a:solidFill>
            <a:srgbClr val="000000"/>
          </a:solidFill>
          <a:ln w="0">
            <a:solidFill>
              <a:srgbClr val="000000"/>
            </a:solidFill>
            <a:round/>
            <a:headEnd/>
            <a:tailEnd/>
          </a:ln>
        </p:spPr>
        <p:txBody>
          <a:bodyPr/>
          <a:lstStyle/>
          <a:p>
            <a:endParaRPr lang="en-US"/>
          </a:p>
        </p:txBody>
      </p:sp>
      <p:sp>
        <p:nvSpPr>
          <p:cNvPr id="178820" name="Freeform 1666"/>
          <p:cNvSpPr>
            <a:spLocks noChangeAspect="1"/>
          </p:cNvSpPr>
          <p:nvPr/>
        </p:nvSpPr>
        <p:spPr bwMode="auto">
          <a:xfrm>
            <a:off x="6394450" y="1992313"/>
            <a:ext cx="1588" cy="9525"/>
          </a:xfrm>
          <a:custGeom>
            <a:avLst/>
            <a:gdLst>
              <a:gd name="T0" fmla="*/ 2147483647 w 4"/>
              <a:gd name="T1" fmla="*/ 0 h 31"/>
              <a:gd name="T2" fmla="*/ 2147483647 w 4"/>
              <a:gd name="T3" fmla="*/ 2147483647 h 31"/>
              <a:gd name="T4" fmla="*/ 0 w 4"/>
              <a:gd name="T5" fmla="*/ 2147483647 h 31"/>
              <a:gd name="T6" fmla="*/ 0 w 4"/>
              <a:gd name="T7" fmla="*/ 2147483647 h 31"/>
              <a:gd name="T8" fmla="*/ 0 w 4"/>
              <a:gd name="T9" fmla="*/ 0 h 31"/>
              <a:gd name="T10" fmla="*/ 0 w 4"/>
              <a:gd name="T11" fmla="*/ 0 h 31"/>
              <a:gd name="T12" fmla="*/ 2147483647 w 4"/>
              <a:gd name="T13" fmla="*/ 0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4" y="0"/>
                </a:moveTo>
                <a:lnTo>
                  <a:pt x="4" y="31"/>
                </a:lnTo>
                <a:lnTo>
                  <a:pt x="0" y="31"/>
                </a:lnTo>
                <a:lnTo>
                  <a:pt x="0" y="0"/>
                </a:lnTo>
                <a:lnTo>
                  <a:pt x="4" y="0"/>
                </a:lnTo>
                <a:close/>
              </a:path>
            </a:pathLst>
          </a:custGeom>
          <a:solidFill>
            <a:srgbClr val="000000"/>
          </a:solidFill>
          <a:ln w="0">
            <a:solidFill>
              <a:srgbClr val="000000"/>
            </a:solidFill>
            <a:round/>
            <a:headEnd/>
            <a:tailEnd/>
          </a:ln>
        </p:spPr>
        <p:txBody>
          <a:bodyPr/>
          <a:lstStyle/>
          <a:p>
            <a:endParaRPr lang="en-US"/>
          </a:p>
        </p:txBody>
      </p:sp>
      <p:sp>
        <p:nvSpPr>
          <p:cNvPr id="178821" name="Freeform 1667"/>
          <p:cNvSpPr>
            <a:spLocks noChangeAspect="1"/>
          </p:cNvSpPr>
          <p:nvPr/>
        </p:nvSpPr>
        <p:spPr bwMode="auto">
          <a:xfrm>
            <a:off x="6394450" y="1992313"/>
            <a:ext cx="1588" cy="9525"/>
          </a:xfrm>
          <a:custGeom>
            <a:avLst/>
            <a:gdLst>
              <a:gd name="T0" fmla="*/ 2147483647 w 3"/>
              <a:gd name="T1" fmla="*/ 0 h 31"/>
              <a:gd name="T2" fmla="*/ 2147483647 w 3"/>
              <a:gd name="T3" fmla="*/ 2147483647 h 31"/>
              <a:gd name="T4" fmla="*/ 0 w 3"/>
              <a:gd name="T5" fmla="*/ 2147483647 h 31"/>
              <a:gd name="T6" fmla="*/ 0 w 3"/>
              <a:gd name="T7" fmla="*/ 2147483647 h 31"/>
              <a:gd name="T8" fmla="*/ 0 w 3"/>
              <a:gd name="T9" fmla="*/ 0 h 31"/>
              <a:gd name="T10" fmla="*/ 0 w 3"/>
              <a:gd name="T11" fmla="*/ 0 h 31"/>
              <a:gd name="T12" fmla="*/ 2147483647 w 3"/>
              <a:gd name="T13" fmla="*/ 0 h 31"/>
              <a:gd name="T14" fmla="*/ 0 60000 65536"/>
              <a:gd name="T15" fmla="*/ 0 60000 65536"/>
              <a:gd name="T16" fmla="*/ 0 60000 65536"/>
              <a:gd name="T17" fmla="*/ 0 60000 65536"/>
              <a:gd name="T18" fmla="*/ 0 60000 65536"/>
              <a:gd name="T19" fmla="*/ 0 60000 65536"/>
              <a:gd name="T20" fmla="*/ 0 60000 65536"/>
              <a:gd name="T21" fmla="*/ 0 w 3"/>
              <a:gd name="T22" fmla="*/ 0 h 31"/>
              <a:gd name="T23" fmla="*/ 3 w 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1">
                <a:moveTo>
                  <a:pt x="3" y="0"/>
                </a:moveTo>
                <a:lnTo>
                  <a:pt x="3" y="31"/>
                </a:lnTo>
                <a:lnTo>
                  <a:pt x="0" y="31"/>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178822" name="Freeform 1668"/>
          <p:cNvSpPr>
            <a:spLocks noChangeAspect="1"/>
          </p:cNvSpPr>
          <p:nvPr/>
        </p:nvSpPr>
        <p:spPr bwMode="auto">
          <a:xfrm>
            <a:off x="6391275" y="1992313"/>
            <a:ext cx="3175" cy="9525"/>
          </a:xfrm>
          <a:custGeom>
            <a:avLst/>
            <a:gdLst>
              <a:gd name="T0" fmla="*/ 2147483647 w 3"/>
              <a:gd name="T1" fmla="*/ 0 h 31"/>
              <a:gd name="T2" fmla="*/ 2147483647 w 3"/>
              <a:gd name="T3" fmla="*/ 2147483647 h 31"/>
              <a:gd name="T4" fmla="*/ 0 w 3"/>
              <a:gd name="T5" fmla="*/ 2147483647 h 31"/>
              <a:gd name="T6" fmla="*/ 0 w 3"/>
              <a:gd name="T7" fmla="*/ 2147483647 h 31"/>
              <a:gd name="T8" fmla="*/ 0 w 3"/>
              <a:gd name="T9" fmla="*/ 0 h 31"/>
              <a:gd name="T10" fmla="*/ 0 w 3"/>
              <a:gd name="T11" fmla="*/ 0 h 31"/>
              <a:gd name="T12" fmla="*/ 2147483647 w 3"/>
              <a:gd name="T13" fmla="*/ 0 h 31"/>
              <a:gd name="T14" fmla="*/ 0 60000 65536"/>
              <a:gd name="T15" fmla="*/ 0 60000 65536"/>
              <a:gd name="T16" fmla="*/ 0 60000 65536"/>
              <a:gd name="T17" fmla="*/ 0 60000 65536"/>
              <a:gd name="T18" fmla="*/ 0 60000 65536"/>
              <a:gd name="T19" fmla="*/ 0 60000 65536"/>
              <a:gd name="T20" fmla="*/ 0 60000 65536"/>
              <a:gd name="T21" fmla="*/ 0 w 3"/>
              <a:gd name="T22" fmla="*/ 0 h 31"/>
              <a:gd name="T23" fmla="*/ 3 w 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1">
                <a:moveTo>
                  <a:pt x="3" y="0"/>
                </a:moveTo>
                <a:lnTo>
                  <a:pt x="3" y="31"/>
                </a:lnTo>
                <a:lnTo>
                  <a:pt x="0" y="31"/>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178823" name="Rectangle 1669"/>
          <p:cNvSpPr>
            <a:spLocks noChangeAspect="1" noChangeArrowheads="1"/>
          </p:cNvSpPr>
          <p:nvPr/>
        </p:nvSpPr>
        <p:spPr bwMode="auto">
          <a:xfrm>
            <a:off x="6389688" y="1992313"/>
            <a:ext cx="1587" cy="9525"/>
          </a:xfrm>
          <a:prstGeom prst="rect">
            <a:avLst/>
          </a:prstGeom>
          <a:solidFill>
            <a:srgbClr val="000000"/>
          </a:solidFill>
          <a:ln w="0">
            <a:solidFill>
              <a:srgbClr val="000000"/>
            </a:solidFill>
            <a:miter lim="800000"/>
            <a:headEnd/>
            <a:tailEnd/>
          </a:ln>
        </p:spPr>
        <p:txBody>
          <a:bodyPr/>
          <a:lstStyle/>
          <a:p>
            <a:endParaRPr lang="en-US"/>
          </a:p>
        </p:txBody>
      </p:sp>
      <p:sp>
        <p:nvSpPr>
          <p:cNvPr id="178824" name="Freeform 1670"/>
          <p:cNvSpPr>
            <a:spLocks noChangeAspect="1"/>
          </p:cNvSpPr>
          <p:nvPr/>
        </p:nvSpPr>
        <p:spPr bwMode="auto">
          <a:xfrm>
            <a:off x="6165850" y="1905000"/>
            <a:ext cx="7938" cy="9525"/>
          </a:xfrm>
          <a:custGeom>
            <a:avLst/>
            <a:gdLst>
              <a:gd name="T0" fmla="*/ 2147483647 w 21"/>
              <a:gd name="T1" fmla="*/ 2147483647 h 23"/>
              <a:gd name="T2" fmla="*/ 0 w 21"/>
              <a:gd name="T3" fmla="*/ 0 h 23"/>
              <a:gd name="T4" fmla="*/ 2147483647 w 21"/>
              <a:gd name="T5" fmla="*/ 2147483647 h 23"/>
              <a:gd name="T6" fmla="*/ 0 60000 65536"/>
              <a:gd name="T7" fmla="*/ 0 60000 65536"/>
              <a:gd name="T8" fmla="*/ 0 60000 65536"/>
              <a:gd name="T9" fmla="*/ 0 w 21"/>
              <a:gd name="T10" fmla="*/ 0 h 23"/>
              <a:gd name="T11" fmla="*/ 21 w 21"/>
              <a:gd name="T12" fmla="*/ 23 h 23"/>
            </a:gdLst>
            <a:ahLst/>
            <a:cxnLst>
              <a:cxn ang="T6">
                <a:pos x="T0" y="T1"/>
              </a:cxn>
              <a:cxn ang="T7">
                <a:pos x="T2" y="T3"/>
              </a:cxn>
              <a:cxn ang="T8">
                <a:pos x="T4" y="T5"/>
              </a:cxn>
            </a:cxnLst>
            <a:rect l="T9" t="T10" r="T11" b="T12"/>
            <a:pathLst>
              <a:path w="21" h="23">
                <a:moveTo>
                  <a:pt x="21" y="23"/>
                </a:moveTo>
                <a:lnTo>
                  <a:pt x="0" y="0"/>
                </a:lnTo>
                <a:lnTo>
                  <a:pt x="21" y="23"/>
                </a:lnTo>
                <a:close/>
              </a:path>
            </a:pathLst>
          </a:custGeom>
          <a:solidFill>
            <a:srgbClr val="000000"/>
          </a:solidFill>
          <a:ln w="0">
            <a:solidFill>
              <a:srgbClr val="000000"/>
            </a:solidFill>
            <a:round/>
            <a:headEnd/>
            <a:tailEnd/>
          </a:ln>
        </p:spPr>
        <p:txBody>
          <a:bodyPr/>
          <a:lstStyle/>
          <a:p>
            <a:endParaRPr lang="en-US"/>
          </a:p>
        </p:txBody>
      </p:sp>
      <p:sp>
        <p:nvSpPr>
          <p:cNvPr id="178825" name="Freeform 1671"/>
          <p:cNvSpPr>
            <a:spLocks noChangeAspect="1"/>
          </p:cNvSpPr>
          <p:nvPr/>
        </p:nvSpPr>
        <p:spPr bwMode="auto">
          <a:xfrm>
            <a:off x="6191250" y="1887538"/>
            <a:ext cx="7938" cy="6350"/>
          </a:xfrm>
          <a:custGeom>
            <a:avLst/>
            <a:gdLst>
              <a:gd name="T0" fmla="*/ 0 w 23"/>
              <a:gd name="T1" fmla="*/ 2147483647 h 28"/>
              <a:gd name="T2" fmla="*/ 0 w 23"/>
              <a:gd name="T3" fmla="*/ 2147483647 h 28"/>
              <a:gd name="T4" fmla="*/ 2147483647 w 23"/>
              <a:gd name="T5" fmla="*/ 2147483647 h 28"/>
              <a:gd name="T6" fmla="*/ 2147483647 w 23"/>
              <a:gd name="T7" fmla="*/ 0 h 28"/>
              <a:gd name="T8" fmla="*/ 2147483647 w 23"/>
              <a:gd name="T9" fmla="*/ 0 h 28"/>
              <a:gd name="T10" fmla="*/ 2147483647 w 23"/>
              <a:gd name="T11" fmla="*/ 0 h 28"/>
              <a:gd name="T12" fmla="*/ 2147483647 w 23"/>
              <a:gd name="T13" fmla="*/ 2147483647 h 28"/>
              <a:gd name="T14" fmla="*/ 2147483647 w 23"/>
              <a:gd name="T15" fmla="*/ 2147483647 h 28"/>
              <a:gd name="T16" fmla="*/ 2147483647 w 23"/>
              <a:gd name="T17" fmla="*/ 2147483647 h 28"/>
              <a:gd name="T18" fmla="*/ 2147483647 w 23"/>
              <a:gd name="T19" fmla="*/ 2147483647 h 28"/>
              <a:gd name="T20" fmla="*/ 2147483647 w 23"/>
              <a:gd name="T21" fmla="*/ 2147483647 h 28"/>
              <a:gd name="T22" fmla="*/ 2147483647 w 23"/>
              <a:gd name="T23" fmla="*/ 2147483647 h 28"/>
              <a:gd name="T24" fmla="*/ 2147483647 w 23"/>
              <a:gd name="T25" fmla="*/ 2147483647 h 28"/>
              <a:gd name="T26" fmla="*/ 2147483647 w 23"/>
              <a:gd name="T27" fmla="*/ 2147483647 h 28"/>
              <a:gd name="T28" fmla="*/ 2147483647 w 23"/>
              <a:gd name="T29" fmla="*/ 2147483647 h 28"/>
              <a:gd name="T30" fmla="*/ 2147483647 w 23"/>
              <a:gd name="T31" fmla="*/ 2147483647 h 28"/>
              <a:gd name="T32" fmla="*/ 2147483647 w 23"/>
              <a:gd name="T33" fmla="*/ 2147483647 h 28"/>
              <a:gd name="T34" fmla="*/ 2147483647 w 23"/>
              <a:gd name="T35" fmla="*/ 2147483647 h 28"/>
              <a:gd name="T36" fmla="*/ 2147483647 w 23"/>
              <a:gd name="T37" fmla="*/ 2147483647 h 28"/>
              <a:gd name="T38" fmla="*/ 2147483647 w 23"/>
              <a:gd name="T39" fmla="*/ 2147483647 h 28"/>
              <a:gd name="T40" fmla="*/ 2147483647 w 23"/>
              <a:gd name="T41" fmla="*/ 2147483647 h 28"/>
              <a:gd name="T42" fmla="*/ 0 w 23"/>
              <a:gd name="T43" fmla="*/ 2147483647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3"/>
              <a:gd name="T67" fmla="*/ 0 h 28"/>
              <a:gd name="T68" fmla="*/ 23 w 23"/>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3" h="28">
                <a:moveTo>
                  <a:pt x="0" y="3"/>
                </a:moveTo>
                <a:lnTo>
                  <a:pt x="0" y="3"/>
                </a:lnTo>
                <a:lnTo>
                  <a:pt x="2" y="1"/>
                </a:lnTo>
                <a:lnTo>
                  <a:pt x="5" y="0"/>
                </a:lnTo>
                <a:lnTo>
                  <a:pt x="8" y="0"/>
                </a:lnTo>
                <a:lnTo>
                  <a:pt x="9" y="0"/>
                </a:lnTo>
                <a:lnTo>
                  <a:pt x="12" y="1"/>
                </a:lnTo>
                <a:lnTo>
                  <a:pt x="14" y="2"/>
                </a:lnTo>
                <a:lnTo>
                  <a:pt x="17" y="3"/>
                </a:lnTo>
                <a:lnTo>
                  <a:pt x="19" y="5"/>
                </a:lnTo>
                <a:lnTo>
                  <a:pt x="20" y="7"/>
                </a:lnTo>
                <a:lnTo>
                  <a:pt x="22" y="9"/>
                </a:lnTo>
                <a:lnTo>
                  <a:pt x="23" y="13"/>
                </a:lnTo>
                <a:lnTo>
                  <a:pt x="23" y="16"/>
                </a:lnTo>
                <a:lnTo>
                  <a:pt x="23" y="17"/>
                </a:lnTo>
                <a:lnTo>
                  <a:pt x="22" y="20"/>
                </a:lnTo>
                <a:lnTo>
                  <a:pt x="21" y="22"/>
                </a:lnTo>
                <a:lnTo>
                  <a:pt x="20" y="25"/>
                </a:lnTo>
                <a:lnTo>
                  <a:pt x="18" y="27"/>
                </a:lnTo>
                <a:lnTo>
                  <a:pt x="16" y="28"/>
                </a:lnTo>
                <a:lnTo>
                  <a:pt x="0" y="3"/>
                </a:lnTo>
                <a:close/>
              </a:path>
            </a:pathLst>
          </a:custGeom>
          <a:solidFill>
            <a:srgbClr val="000000"/>
          </a:solidFill>
          <a:ln w="0">
            <a:solidFill>
              <a:srgbClr val="000000"/>
            </a:solidFill>
            <a:round/>
            <a:headEnd/>
            <a:tailEnd/>
          </a:ln>
        </p:spPr>
        <p:txBody>
          <a:bodyPr/>
          <a:lstStyle/>
          <a:p>
            <a:endParaRPr lang="en-US"/>
          </a:p>
        </p:txBody>
      </p:sp>
      <p:sp>
        <p:nvSpPr>
          <p:cNvPr id="178826" name="Freeform 1672"/>
          <p:cNvSpPr>
            <a:spLocks noChangeAspect="1"/>
          </p:cNvSpPr>
          <p:nvPr/>
        </p:nvSpPr>
        <p:spPr bwMode="auto">
          <a:xfrm>
            <a:off x="6165850" y="1900238"/>
            <a:ext cx="9525" cy="14287"/>
          </a:xfrm>
          <a:custGeom>
            <a:avLst/>
            <a:gdLst>
              <a:gd name="T0" fmla="*/ 2147483647 w 28"/>
              <a:gd name="T1" fmla="*/ 2147483647 h 32"/>
              <a:gd name="T2" fmla="*/ 0 w 28"/>
              <a:gd name="T3" fmla="*/ 2147483647 h 32"/>
              <a:gd name="T4" fmla="*/ 2147483647 w 28"/>
              <a:gd name="T5" fmla="*/ 0 h 32"/>
              <a:gd name="T6" fmla="*/ 2147483647 w 28"/>
              <a:gd name="T7" fmla="*/ 2147483647 h 32"/>
              <a:gd name="T8" fmla="*/ 2147483647 w 28"/>
              <a:gd name="T9" fmla="*/ 2147483647 h 32"/>
              <a:gd name="T10" fmla="*/ 2147483647 w 28"/>
              <a:gd name="T11" fmla="*/ 2147483647 h 32"/>
              <a:gd name="T12" fmla="*/ 2147483647 w 28"/>
              <a:gd name="T13" fmla="*/ 2147483647 h 32"/>
              <a:gd name="T14" fmla="*/ 0 60000 65536"/>
              <a:gd name="T15" fmla="*/ 0 60000 65536"/>
              <a:gd name="T16" fmla="*/ 0 60000 65536"/>
              <a:gd name="T17" fmla="*/ 0 60000 65536"/>
              <a:gd name="T18" fmla="*/ 0 60000 65536"/>
              <a:gd name="T19" fmla="*/ 0 60000 65536"/>
              <a:gd name="T20" fmla="*/ 0 60000 65536"/>
              <a:gd name="T21" fmla="*/ 0 w 28"/>
              <a:gd name="T22" fmla="*/ 0 h 32"/>
              <a:gd name="T23" fmla="*/ 28 w 28"/>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2">
                <a:moveTo>
                  <a:pt x="21" y="32"/>
                </a:moveTo>
                <a:lnTo>
                  <a:pt x="0" y="9"/>
                </a:lnTo>
                <a:lnTo>
                  <a:pt x="10" y="0"/>
                </a:lnTo>
                <a:lnTo>
                  <a:pt x="9" y="1"/>
                </a:lnTo>
                <a:lnTo>
                  <a:pt x="28" y="26"/>
                </a:lnTo>
                <a:lnTo>
                  <a:pt x="27" y="27"/>
                </a:lnTo>
                <a:lnTo>
                  <a:pt x="21" y="32"/>
                </a:lnTo>
                <a:close/>
              </a:path>
            </a:pathLst>
          </a:custGeom>
          <a:solidFill>
            <a:srgbClr val="000000"/>
          </a:solidFill>
          <a:ln w="0">
            <a:solidFill>
              <a:srgbClr val="000000"/>
            </a:solidFill>
            <a:round/>
            <a:headEnd/>
            <a:tailEnd/>
          </a:ln>
        </p:spPr>
        <p:txBody>
          <a:bodyPr/>
          <a:lstStyle/>
          <a:p>
            <a:endParaRPr lang="en-US"/>
          </a:p>
        </p:txBody>
      </p:sp>
      <p:sp>
        <p:nvSpPr>
          <p:cNvPr id="178827" name="Freeform 1673"/>
          <p:cNvSpPr>
            <a:spLocks noChangeAspect="1"/>
          </p:cNvSpPr>
          <p:nvPr/>
        </p:nvSpPr>
        <p:spPr bwMode="auto">
          <a:xfrm>
            <a:off x="6169025" y="1898650"/>
            <a:ext cx="9525" cy="12700"/>
          </a:xfrm>
          <a:custGeom>
            <a:avLst/>
            <a:gdLst>
              <a:gd name="T0" fmla="*/ 2147483647 w 28"/>
              <a:gd name="T1" fmla="*/ 2147483647 h 32"/>
              <a:gd name="T2" fmla="*/ 0 w 28"/>
              <a:gd name="T3" fmla="*/ 2147483647 h 32"/>
              <a:gd name="T4" fmla="*/ 2147483647 w 28"/>
              <a:gd name="T5" fmla="*/ 0 h 32"/>
              <a:gd name="T6" fmla="*/ 2147483647 w 28"/>
              <a:gd name="T7" fmla="*/ 2147483647 h 32"/>
              <a:gd name="T8" fmla="*/ 2147483647 w 28"/>
              <a:gd name="T9" fmla="*/ 2147483647 h 32"/>
              <a:gd name="T10" fmla="*/ 2147483647 w 28"/>
              <a:gd name="T11" fmla="*/ 2147483647 h 32"/>
              <a:gd name="T12" fmla="*/ 2147483647 w 28"/>
              <a:gd name="T13" fmla="*/ 2147483647 h 32"/>
              <a:gd name="T14" fmla="*/ 0 60000 65536"/>
              <a:gd name="T15" fmla="*/ 0 60000 65536"/>
              <a:gd name="T16" fmla="*/ 0 60000 65536"/>
              <a:gd name="T17" fmla="*/ 0 60000 65536"/>
              <a:gd name="T18" fmla="*/ 0 60000 65536"/>
              <a:gd name="T19" fmla="*/ 0 60000 65536"/>
              <a:gd name="T20" fmla="*/ 0 60000 65536"/>
              <a:gd name="T21" fmla="*/ 0 w 28"/>
              <a:gd name="T22" fmla="*/ 0 h 32"/>
              <a:gd name="T23" fmla="*/ 28 w 28"/>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2">
                <a:moveTo>
                  <a:pt x="19" y="32"/>
                </a:moveTo>
                <a:lnTo>
                  <a:pt x="0" y="7"/>
                </a:lnTo>
                <a:lnTo>
                  <a:pt x="10" y="0"/>
                </a:lnTo>
                <a:lnTo>
                  <a:pt x="8" y="2"/>
                </a:lnTo>
                <a:lnTo>
                  <a:pt x="28" y="24"/>
                </a:lnTo>
                <a:lnTo>
                  <a:pt x="26" y="27"/>
                </a:lnTo>
                <a:lnTo>
                  <a:pt x="19" y="32"/>
                </a:lnTo>
                <a:close/>
              </a:path>
            </a:pathLst>
          </a:custGeom>
          <a:solidFill>
            <a:srgbClr val="000000"/>
          </a:solidFill>
          <a:ln w="0">
            <a:solidFill>
              <a:srgbClr val="000000"/>
            </a:solidFill>
            <a:round/>
            <a:headEnd/>
            <a:tailEnd/>
          </a:ln>
        </p:spPr>
        <p:txBody>
          <a:bodyPr/>
          <a:lstStyle/>
          <a:p>
            <a:endParaRPr lang="en-US"/>
          </a:p>
        </p:txBody>
      </p:sp>
      <p:sp>
        <p:nvSpPr>
          <p:cNvPr id="178828" name="Freeform 1674"/>
          <p:cNvSpPr>
            <a:spLocks noChangeAspect="1"/>
          </p:cNvSpPr>
          <p:nvPr/>
        </p:nvSpPr>
        <p:spPr bwMode="auto">
          <a:xfrm>
            <a:off x="6170613" y="1897063"/>
            <a:ext cx="11112" cy="12700"/>
          </a:xfrm>
          <a:custGeom>
            <a:avLst/>
            <a:gdLst>
              <a:gd name="T0" fmla="*/ 2147483647 w 31"/>
              <a:gd name="T1" fmla="*/ 2147483647 h 31"/>
              <a:gd name="T2" fmla="*/ 0 w 31"/>
              <a:gd name="T3" fmla="*/ 2147483647 h 31"/>
              <a:gd name="T4" fmla="*/ 2147483647 w 31"/>
              <a:gd name="T5" fmla="*/ 2147483647 h 31"/>
              <a:gd name="T6" fmla="*/ 2147483647 w 31"/>
              <a:gd name="T7" fmla="*/ 0 h 31"/>
              <a:gd name="T8" fmla="*/ 2147483647 w 31"/>
              <a:gd name="T9" fmla="*/ 2147483647 h 31"/>
              <a:gd name="T10" fmla="*/ 2147483647 w 31"/>
              <a:gd name="T11" fmla="*/ 2147483647 h 31"/>
              <a:gd name="T12" fmla="*/ 2147483647 w 31"/>
              <a:gd name="T13" fmla="*/ 2147483647 h 31"/>
              <a:gd name="T14" fmla="*/ 0 60000 65536"/>
              <a:gd name="T15" fmla="*/ 0 60000 65536"/>
              <a:gd name="T16" fmla="*/ 0 60000 65536"/>
              <a:gd name="T17" fmla="*/ 0 60000 65536"/>
              <a:gd name="T18" fmla="*/ 0 60000 65536"/>
              <a:gd name="T19" fmla="*/ 0 60000 65536"/>
              <a:gd name="T20" fmla="*/ 0 60000 65536"/>
              <a:gd name="T21" fmla="*/ 0 w 31"/>
              <a:gd name="T22" fmla="*/ 0 h 31"/>
              <a:gd name="T23" fmla="*/ 31 w 3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1">
                <a:moveTo>
                  <a:pt x="20" y="31"/>
                </a:moveTo>
                <a:lnTo>
                  <a:pt x="0" y="9"/>
                </a:lnTo>
                <a:lnTo>
                  <a:pt x="6" y="2"/>
                </a:lnTo>
                <a:lnTo>
                  <a:pt x="10" y="0"/>
                </a:lnTo>
                <a:lnTo>
                  <a:pt x="27" y="25"/>
                </a:lnTo>
                <a:lnTo>
                  <a:pt x="31" y="23"/>
                </a:lnTo>
                <a:lnTo>
                  <a:pt x="20" y="31"/>
                </a:lnTo>
                <a:close/>
              </a:path>
            </a:pathLst>
          </a:custGeom>
          <a:solidFill>
            <a:srgbClr val="000000"/>
          </a:solidFill>
          <a:ln w="0">
            <a:solidFill>
              <a:srgbClr val="000000"/>
            </a:solidFill>
            <a:round/>
            <a:headEnd/>
            <a:tailEnd/>
          </a:ln>
        </p:spPr>
        <p:txBody>
          <a:bodyPr/>
          <a:lstStyle/>
          <a:p>
            <a:endParaRPr lang="en-US"/>
          </a:p>
        </p:txBody>
      </p:sp>
      <p:sp>
        <p:nvSpPr>
          <p:cNvPr id="178829" name="Freeform 1675"/>
          <p:cNvSpPr>
            <a:spLocks noChangeAspect="1"/>
          </p:cNvSpPr>
          <p:nvPr/>
        </p:nvSpPr>
        <p:spPr bwMode="auto">
          <a:xfrm>
            <a:off x="6175375" y="1893888"/>
            <a:ext cx="12700" cy="12700"/>
          </a:xfrm>
          <a:custGeom>
            <a:avLst/>
            <a:gdLst>
              <a:gd name="T0" fmla="*/ 2147483647 w 35"/>
              <a:gd name="T1" fmla="*/ 2147483647 h 31"/>
              <a:gd name="T2" fmla="*/ 0 w 35"/>
              <a:gd name="T3" fmla="*/ 2147483647 h 31"/>
              <a:gd name="T4" fmla="*/ 0 w 35"/>
              <a:gd name="T5" fmla="*/ 2147483647 h 31"/>
              <a:gd name="T6" fmla="*/ 2147483647 w 35"/>
              <a:gd name="T7" fmla="*/ 0 h 31"/>
              <a:gd name="T8" fmla="*/ 2147483647 w 35"/>
              <a:gd name="T9" fmla="*/ 2147483647 h 31"/>
              <a:gd name="T10" fmla="*/ 2147483647 w 35"/>
              <a:gd name="T11" fmla="*/ 2147483647 h 31"/>
              <a:gd name="T12" fmla="*/ 2147483647 w 35"/>
              <a:gd name="T13" fmla="*/ 2147483647 h 31"/>
              <a:gd name="T14" fmla="*/ 0 60000 65536"/>
              <a:gd name="T15" fmla="*/ 0 60000 65536"/>
              <a:gd name="T16" fmla="*/ 0 60000 65536"/>
              <a:gd name="T17" fmla="*/ 0 60000 65536"/>
              <a:gd name="T18" fmla="*/ 0 60000 65536"/>
              <a:gd name="T19" fmla="*/ 0 60000 65536"/>
              <a:gd name="T20" fmla="*/ 0 60000 65536"/>
              <a:gd name="T21" fmla="*/ 0 w 35"/>
              <a:gd name="T22" fmla="*/ 0 h 31"/>
              <a:gd name="T23" fmla="*/ 35 w 35"/>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31">
                <a:moveTo>
                  <a:pt x="17" y="31"/>
                </a:moveTo>
                <a:lnTo>
                  <a:pt x="0" y="6"/>
                </a:lnTo>
                <a:lnTo>
                  <a:pt x="8" y="0"/>
                </a:lnTo>
                <a:lnTo>
                  <a:pt x="27" y="25"/>
                </a:lnTo>
                <a:lnTo>
                  <a:pt x="35" y="19"/>
                </a:lnTo>
                <a:lnTo>
                  <a:pt x="17" y="31"/>
                </a:lnTo>
                <a:close/>
              </a:path>
            </a:pathLst>
          </a:custGeom>
          <a:solidFill>
            <a:srgbClr val="000000"/>
          </a:solidFill>
          <a:ln w="0">
            <a:solidFill>
              <a:srgbClr val="000000"/>
            </a:solidFill>
            <a:round/>
            <a:headEnd/>
            <a:tailEnd/>
          </a:ln>
        </p:spPr>
        <p:txBody>
          <a:bodyPr/>
          <a:lstStyle/>
          <a:p>
            <a:endParaRPr lang="en-US"/>
          </a:p>
        </p:txBody>
      </p:sp>
      <p:sp>
        <p:nvSpPr>
          <p:cNvPr id="178830" name="Freeform 1676"/>
          <p:cNvSpPr>
            <a:spLocks noChangeAspect="1"/>
          </p:cNvSpPr>
          <p:nvPr/>
        </p:nvSpPr>
        <p:spPr bwMode="auto">
          <a:xfrm>
            <a:off x="6176963" y="1892300"/>
            <a:ext cx="11112" cy="12700"/>
          </a:xfrm>
          <a:custGeom>
            <a:avLst/>
            <a:gdLst>
              <a:gd name="T0" fmla="*/ 2147483647 w 28"/>
              <a:gd name="T1" fmla="*/ 2147483647 h 32"/>
              <a:gd name="T2" fmla="*/ 0 w 28"/>
              <a:gd name="T3" fmla="*/ 2147483647 h 32"/>
              <a:gd name="T4" fmla="*/ 2147483647 w 28"/>
              <a:gd name="T5" fmla="*/ 0 h 32"/>
              <a:gd name="T6" fmla="*/ 2147483647 w 28"/>
              <a:gd name="T7" fmla="*/ 2147483647 h 32"/>
              <a:gd name="T8" fmla="*/ 2147483647 w 28"/>
              <a:gd name="T9" fmla="*/ 2147483647 h 32"/>
              <a:gd name="T10" fmla="*/ 2147483647 w 28"/>
              <a:gd name="T11" fmla="*/ 2147483647 h 32"/>
              <a:gd name="T12" fmla="*/ 2147483647 w 28"/>
              <a:gd name="T13" fmla="*/ 2147483647 h 32"/>
              <a:gd name="T14" fmla="*/ 0 60000 65536"/>
              <a:gd name="T15" fmla="*/ 0 60000 65536"/>
              <a:gd name="T16" fmla="*/ 0 60000 65536"/>
              <a:gd name="T17" fmla="*/ 0 60000 65536"/>
              <a:gd name="T18" fmla="*/ 0 60000 65536"/>
              <a:gd name="T19" fmla="*/ 0 60000 65536"/>
              <a:gd name="T20" fmla="*/ 0 60000 65536"/>
              <a:gd name="T21" fmla="*/ 0 w 28"/>
              <a:gd name="T22" fmla="*/ 0 h 32"/>
              <a:gd name="T23" fmla="*/ 28 w 28"/>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2">
                <a:moveTo>
                  <a:pt x="19" y="32"/>
                </a:moveTo>
                <a:lnTo>
                  <a:pt x="0" y="7"/>
                </a:lnTo>
                <a:lnTo>
                  <a:pt x="10" y="0"/>
                </a:lnTo>
                <a:lnTo>
                  <a:pt x="7" y="2"/>
                </a:lnTo>
                <a:lnTo>
                  <a:pt x="28" y="25"/>
                </a:lnTo>
                <a:lnTo>
                  <a:pt x="26" y="27"/>
                </a:lnTo>
                <a:lnTo>
                  <a:pt x="19" y="32"/>
                </a:lnTo>
                <a:close/>
              </a:path>
            </a:pathLst>
          </a:custGeom>
          <a:solidFill>
            <a:srgbClr val="000000"/>
          </a:solidFill>
          <a:ln w="0">
            <a:solidFill>
              <a:srgbClr val="000000"/>
            </a:solidFill>
            <a:round/>
            <a:headEnd/>
            <a:tailEnd/>
          </a:ln>
        </p:spPr>
        <p:txBody>
          <a:bodyPr/>
          <a:lstStyle/>
          <a:p>
            <a:endParaRPr lang="en-US"/>
          </a:p>
        </p:txBody>
      </p:sp>
      <p:sp>
        <p:nvSpPr>
          <p:cNvPr id="178831" name="Freeform 1677"/>
          <p:cNvSpPr>
            <a:spLocks noChangeAspect="1"/>
          </p:cNvSpPr>
          <p:nvPr/>
        </p:nvSpPr>
        <p:spPr bwMode="auto">
          <a:xfrm>
            <a:off x="6178550" y="1890713"/>
            <a:ext cx="14288" cy="9525"/>
          </a:xfrm>
          <a:custGeom>
            <a:avLst/>
            <a:gdLst>
              <a:gd name="T0" fmla="*/ 2147483647 w 32"/>
              <a:gd name="T1" fmla="*/ 2147483647 h 31"/>
              <a:gd name="T2" fmla="*/ 0 w 32"/>
              <a:gd name="T3" fmla="*/ 2147483647 h 31"/>
              <a:gd name="T4" fmla="*/ 2147483647 w 32"/>
              <a:gd name="T5" fmla="*/ 2147483647 h 31"/>
              <a:gd name="T6" fmla="*/ 2147483647 w 32"/>
              <a:gd name="T7" fmla="*/ 0 h 31"/>
              <a:gd name="T8" fmla="*/ 2147483647 w 32"/>
              <a:gd name="T9" fmla="*/ 2147483647 h 31"/>
              <a:gd name="T10" fmla="*/ 2147483647 w 32"/>
              <a:gd name="T11" fmla="*/ 2147483647 h 31"/>
              <a:gd name="T12" fmla="*/ 2147483647 w 32"/>
              <a:gd name="T13" fmla="*/ 2147483647 h 31"/>
              <a:gd name="T14" fmla="*/ 0 60000 65536"/>
              <a:gd name="T15" fmla="*/ 0 60000 65536"/>
              <a:gd name="T16" fmla="*/ 0 60000 65536"/>
              <a:gd name="T17" fmla="*/ 0 60000 65536"/>
              <a:gd name="T18" fmla="*/ 0 60000 65536"/>
              <a:gd name="T19" fmla="*/ 0 60000 65536"/>
              <a:gd name="T20" fmla="*/ 0 60000 65536"/>
              <a:gd name="T21" fmla="*/ 0 w 32"/>
              <a:gd name="T22" fmla="*/ 0 h 31"/>
              <a:gd name="T23" fmla="*/ 32 w 3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1">
                <a:moveTo>
                  <a:pt x="21" y="31"/>
                </a:moveTo>
                <a:lnTo>
                  <a:pt x="0" y="8"/>
                </a:lnTo>
                <a:lnTo>
                  <a:pt x="7" y="2"/>
                </a:lnTo>
                <a:lnTo>
                  <a:pt x="11" y="0"/>
                </a:lnTo>
                <a:lnTo>
                  <a:pt x="27" y="25"/>
                </a:lnTo>
                <a:lnTo>
                  <a:pt x="32" y="22"/>
                </a:lnTo>
                <a:lnTo>
                  <a:pt x="21" y="31"/>
                </a:lnTo>
                <a:close/>
              </a:path>
            </a:pathLst>
          </a:custGeom>
          <a:solidFill>
            <a:srgbClr val="000000"/>
          </a:solidFill>
          <a:ln w="0">
            <a:solidFill>
              <a:srgbClr val="000000"/>
            </a:solidFill>
            <a:round/>
            <a:headEnd/>
            <a:tailEnd/>
          </a:ln>
        </p:spPr>
        <p:txBody>
          <a:bodyPr/>
          <a:lstStyle/>
          <a:p>
            <a:endParaRPr lang="en-US"/>
          </a:p>
        </p:txBody>
      </p:sp>
      <p:sp>
        <p:nvSpPr>
          <p:cNvPr id="178832" name="Freeform 1678"/>
          <p:cNvSpPr>
            <a:spLocks noChangeAspect="1"/>
          </p:cNvSpPr>
          <p:nvPr/>
        </p:nvSpPr>
        <p:spPr bwMode="auto">
          <a:xfrm>
            <a:off x="6183313" y="1889125"/>
            <a:ext cx="9525" cy="9525"/>
          </a:xfrm>
          <a:custGeom>
            <a:avLst/>
            <a:gdLst>
              <a:gd name="T0" fmla="*/ 2147483647 w 26"/>
              <a:gd name="T1" fmla="*/ 2147483647 h 32"/>
              <a:gd name="T2" fmla="*/ 0 w 26"/>
              <a:gd name="T3" fmla="*/ 2147483647 h 32"/>
              <a:gd name="T4" fmla="*/ 2147483647 w 26"/>
              <a:gd name="T5" fmla="*/ 0 h 32"/>
              <a:gd name="T6" fmla="*/ 2147483647 w 26"/>
              <a:gd name="T7" fmla="*/ 0 h 32"/>
              <a:gd name="T8" fmla="*/ 2147483647 w 26"/>
              <a:gd name="T9" fmla="*/ 2147483647 h 32"/>
              <a:gd name="T10" fmla="*/ 2147483647 w 26"/>
              <a:gd name="T11" fmla="*/ 2147483647 h 32"/>
              <a:gd name="T12" fmla="*/ 2147483647 w 26"/>
              <a:gd name="T13" fmla="*/ 2147483647 h 32"/>
              <a:gd name="T14" fmla="*/ 0 60000 65536"/>
              <a:gd name="T15" fmla="*/ 0 60000 65536"/>
              <a:gd name="T16" fmla="*/ 0 60000 65536"/>
              <a:gd name="T17" fmla="*/ 0 60000 65536"/>
              <a:gd name="T18" fmla="*/ 0 60000 65536"/>
              <a:gd name="T19" fmla="*/ 0 60000 65536"/>
              <a:gd name="T20" fmla="*/ 0 60000 65536"/>
              <a:gd name="T21" fmla="*/ 0 w 26"/>
              <a:gd name="T22" fmla="*/ 0 h 32"/>
              <a:gd name="T23" fmla="*/ 26 w 2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2">
                <a:moveTo>
                  <a:pt x="16" y="32"/>
                </a:moveTo>
                <a:lnTo>
                  <a:pt x="0" y="7"/>
                </a:lnTo>
                <a:lnTo>
                  <a:pt x="9" y="0"/>
                </a:lnTo>
                <a:lnTo>
                  <a:pt x="26" y="25"/>
                </a:lnTo>
                <a:lnTo>
                  <a:pt x="16" y="32"/>
                </a:lnTo>
                <a:close/>
              </a:path>
            </a:pathLst>
          </a:custGeom>
          <a:solidFill>
            <a:srgbClr val="000000"/>
          </a:solidFill>
          <a:ln w="0">
            <a:solidFill>
              <a:srgbClr val="000000"/>
            </a:solidFill>
            <a:round/>
            <a:headEnd/>
            <a:tailEnd/>
          </a:ln>
        </p:spPr>
        <p:txBody>
          <a:bodyPr/>
          <a:lstStyle/>
          <a:p>
            <a:endParaRPr lang="en-US"/>
          </a:p>
        </p:txBody>
      </p:sp>
      <p:sp>
        <p:nvSpPr>
          <p:cNvPr id="178833" name="Freeform 1679"/>
          <p:cNvSpPr>
            <a:spLocks noChangeAspect="1"/>
          </p:cNvSpPr>
          <p:nvPr/>
        </p:nvSpPr>
        <p:spPr bwMode="auto">
          <a:xfrm>
            <a:off x="6188075" y="1887538"/>
            <a:ext cx="7938" cy="9525"/>
          </a:xfrm>
          <a:custGeom>
            <a:avLst/>
            <a:gdLst>
              <a:gd name="T0" fmla="*/ 2147483647 w 26"/>
              <a:gd name="T1" fmla="*/ 2147483647 h 31"/>
              <a:gd name="T2" fmla="*/ 0 w 26"/>
              <a:gd name="T3" fmla="*/ 2147483647 h 31"/>
              <a:gd name="T4" fmla="*/ 2147483647 w 26"/>
              <a:gd name="T5" fmla="*/ 0 h 31"/>
              <a:gd name="T6" fmla="*/ 2147483647 w 26"/>
              <a:gd name="T7" fmla="*/ 2147483647 h 31"/>
              <a:gd name="T8" fmla="*/ 2147483647 w 26"/>
              <a:gd name="T9" fmla="*/ 2147483647 h 31"/>
              <a:gd name="T10" fmla="*/ 0 60000 65536"/>
              <a:gd name="T11" fmla="*/ 0 60000 65536"/>
              <a:gd name="T12" fmla="*/ 0 60000 65536"/>
              <a:gd name="T13" fmla="*/ 0 60000 65536"/>
              <a:gd name="T14" fmla="*/ 0 60000 65536"/>
              <a:gd name="T15" fmla="*/ 0 w 26"/>
              <a:gd name="T16" fmla="*/ 0 h 31"/>
              <a:gd name="T17" fmla="*/ 26 w 26"/>
              <a:gd name="T18" fmla="*/ 31 h 31"/>
            </a:gdLst>
            <a:ahLst/>
            <a:cxnLst>
              <a:cxn ang="T10">
                <a:pos x="T0" y="T1"/>
              </a:cxn>
              <a:cxn ang="T11">
                <a:pos x="T2" y="T3"/>
              </a:cxn>
              <a:cxn ang="T12">
                <a:pos x="T4" y="T5"/>
              </a:cxn>
              <a:cxn ang="T13">
                <a:pos x="T6" y="T7"/>
              </a:cxn>
              <a:cxn ang="T14">
                <a:pos x="T8" y="T9"/>
              </a:cxn>
            </a:cxnLst>
            <a:rect l="T15" t="T16" r="T17" b="T18"/>
            <a:pathLst>
              <a:path w="26" h="31">
                <a:moveTo>
                  <a:pt x="17" y="31"/>
                </a:moveTo>
                <a:lnTo>
                  <a:pt x="0" y="6"/>
                </a:lnTo>
                <a:lnTo>
                  <a:pt x="10" y="0"/>
                </a:lnTo>
                <a:lnTo>
                  <a:pt x="26" y="25"/>
                </a:lnTo>
                <a:lnTo>
                  <a:pt x="17" y="31"/>
                </a:lnTo>
                <a:close/>
              </a:path>
            </a:pathLst>
          </a:custGeom>
          <a:solidFill>
            <a:srgbClr val="000000"/>
          </a:solidFill>
          <a:ln w="0">
            <a:solidFill>
              <a:srgbClr val="000000"/>
            </a:solidFill>
            <a:round/>
            <a:headEnd/>
            <a:tailEnd/>
          </a:ln>
        </p:spPr>
        <p:txBody>
          <a:bodyPr/>
          <a:lstStyle/>
          <a:p>
            <a:endParaRPr lang="en-US"/>
          </a:p>
        </p:txBody>
      </p:sp>
      <p:sp>
        <p:nvSpPr>
          <p:cNvPr id="178834" name="Freeform 1680"/>
          <p:cNvSpPr>
            <a:spLocks noChangeAspect="1"/>
          </p:cNvSpPr>
          <p:nvPr/>
        </p:nvSpPr>
        <p:spPr bwMode="auto">
          <a:xfrm>
            <a:off x="6188075" y="1887538"/>
            <a:ext cx="7938" cy="9525"/>
          </a:xfrm>
          <a:custGeom>
            <a:avLst/>
            <a:gdLst>
              <a:gd name="T0" fmla="*/ 2147483647 w 25"/>
              <a:gd name="T1" fmla="*/ 2147483647 h 28"/>
              <a:gd name="T2" fmla="*/ 2147483647 w 25"/>
              <a:gd name="T3" fmla="*/ 2147483647 h 28"/>
              <a:gd name="T4" fmla="*/ 2147483647 w 25"/>
              <a:gd name="T5" fmla="*/ 2147483647 h 28"/>
              <a:gd name="T6" fmla="*/ 2147483647 w 25"/>
              <a:gd name="T7" fmla="*/ 2147483647 h 28"/>
              <a:gd name="T8" fmla="*/ 2147483647 w 25"/>
              <a:gd name="T9" fmla="*/ 2147483647 h 28"/>
              <a:gd name="T10" fmla="*/ 2147483647 w 25"/>
              <a:gd name="T11" fmla="*/ 2147483647 h 28"/>
              <a:gd name="T12" fmla="*/ 2147483647 w 25"/>
              <a:gd name="T13" fmla="*/ 2147483647 h 28"/>
              <a:gd name="T14" fmla="*/ 2147483647 w 25"/>
              <a:gd name="T15" fmla="*/ 2147483647 h 28"/>
              <a:gd name="T16" fmla="*/ 2147483647 w 25"/>
              <a:gd name="T17" fmla="*/ 2147483647 h 28"/>
              <a:gd name="T18" fmla="*/ 2147483647 w 25"/>
              <a:gd name="T19" fmla="*/ 2147483647 h 28"/>
              <a:gd name="T20" fmla="*/ 2147483647 w 25"/>
              <a:gd name="T21" fmla="*/ 2147483647 h 28"/>
              <a:gd name="T22" fmla="*/ 2147483647 w 25"/>
              <a:gd name="T23" fmla="*/ 2147483647 h 28"/>
              <a:gd name="T24" fmla="*/ 2147483647 w 25"/>
              <a:gd name="T25" fmla="*/ 2147483647 h 28"/>
              <a:gd name="T26" fmla="*/ 0 w 25"/>
              <a:gd name="T27" fmla="*/ 2147483647 h 28"/>
              <a:gd name="T28" fmla="*/ 0 w 25"/>
              <a:gd name="T29" fmla="*/ 2147483647 h 28"/>
              <a:gd name="T30" fmla="*/ 0 w 25"/>
              <a:gd name="T31" fmla="*/ 2147483647 h 28"/>
              <a:gd name="T32" fmla="*/ 2147483647 w 25"/>
              <a:gd name="T33" fmla="*/ 2147483647 h 28"/>
              <a:gd name="T34" fmla="*/ 2147483647 w 25"/>
              <a:gd name="T35" fmla="*/ 2147483647 h 28"/>
              <a:gd name="T36" fmla="*/ 2147483647 w 25"/>
              <a:gd name="T37" fmla="*/ 2147483647 h 28"/>
              <a:gd name="T38" fmla="*/ 2147483647 w 25"/>
              <a:gd name="T39" fmla="*/ 0 h 28"/>
              <a:gd name="T40" fmla="*/ 2147483647 w 25"/>
              <a:gd name="T41" fmla="*/ 0 h 28"/>
              <a:gd name="T42" fmla="*/ 2147483647 w 25"/>
              <a:gd name="T43" fmla="*/ 2147483647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
              <a:gd name="T67" fmla="*/ 0 h 28"/>
              <a:gd name="T68" fmla="*/ 25 w 25"/>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 h="28">
                <a:moveTo>
                  <a:pt x="25" y="25"/>
                </a:moveTo>
                <a:lnTo>
                  <a:pt x="25" y="25"/>
                </a:lnTo>
                <a:lnTo>
                  <a:pt x="22" y="26"/>
                </a:lnTo>
                <a:lnTo>
                  <a:pt x="20" y="27"/>
                </a:lnTo>
                <a:lnTo>
                  <a:pt x="17" y="28"/>
                </a:lnTo>
                <a:lnTo>
                  <a:pt x="16" y="28"/>
                </a:lnTo>
                <a:lnTo>
                  <a:pt x="13" y="28"/>
                </a:lnTo>
                <a:lnTo>
                  <a:pt x="10" y="27"/>
                </a:lnTo>
                <a:lnTo>
                  <a:pt x="8" y="25"/>
                </a:lnTo>
                <a:lnTo>
                  <a:pt x="5" y="24"/>
                </a:lnTo>
                <a:lnTo>
                  <a:pt x="3" y="22"/>
                </a:lnTo>
                <a:lnTo>
                  <a:pt x="2" y="19"/>
                </a:lnTo>
                <a:lnTo>
                  <a:pt x="1" y="17"/>
                </a:lnTo>
                <a:lnTo>
                  <a:pt x="0" y="14"/>
                </a:lnTo>
                <a:lnTo>
                  <a:pt x="0" y="13"/>
                </a:lnTo>
                <a:lnTo>
                  <a:pt x="0" y="10"/>
                </a:lnTo>
                <a:lnTo>
                  <a:pt x="1" y="6"/>
                </a:lnTo>
                <a:lnTo>
                  <a:pt x="3" y="4"/>
                </a:lnTo>
                <a:lnTo>
                  <a:pt x="4" y="2"/>
                </a:lnTo>
                <a:lnTo>
                  <a:pt x="7" y="0"/>
                </a:lnTo>
                <a:lnTo>
                  <a:pt x="25" y="25"/>
                </a:lnTo>
                <a:close/>
              </a:path>
            </a:pathLst>
          </a:custGeom>
          <a:solidFill>
            <a:srgbClr val="000000"/>
          </a:solidFill>
          <a:ln w="0">
            <a:solidFill>
              <a:srgbClr val="000000"/>
            </a:solidFill>
            <a:round/>
            <a:headEnd/>
            <a:tailEnd/>
          </a:ln>
        </p:spPr>
        <p:txBody>
          <a:bodyPr/>
          <a:lstStyle/>
          <a:p>
            <a:endParaRPr lang="en-US"/>
          </a:p>
        </p:txBody>
      </p:sp>
      <p:sp>
        <p:nvSpPr>
          <p:cNvPr id="178835" name="Freeform 1681"/>
          <p:cNvSpPr>
            <a:spLocks noChangeAspect="1"/>
          </p:cNvSpPr>
          <p:nvPr/>
        </p:nvSpPr>
        <p:spPr bwMode="auto">
          <a:xfrm>
            <a:off x="6289675" y="1816100"/>
            <a:ext cx="7938" cy="9525"/>
          </a:xfrm>
          <a:custGeom>
            <a:avLst/>
            <a:gdLst>
              <a:gd name="T0" fmla="*/ 0 w 24"/>
              <a:gd name="T1" fmla="*/ 2147483647 h 28"/>
              <a:gd name="T2" fmla="*/ 0 w 24"/>
              <a:gd name="T3" fmla="*/ 2147483647 h 28"/>
              <a:gd name="T4" fmla="*/ 2147483647 w 24"/>
              <a:gd name="T5" fmla="*/ 2147483647 h 28"/>
              <a:gd name="T6" fmla="*/ 2147483647 w 24"/>
              <a:gd name="T7" fmla="*/ 0 h 28"/>
              <a:gd name="T8" fmla="*/ 2147483647 w 24"/>
              <a:gd name="T9" fmla="*/ 0 h 28"/>
              <a:gd name="T10" fmla="*/ 2147483647 w 24"/>
              <a:gd name="T11" fmla="*/ 0 h 28"/>
              <a:gd name="T12" fmla="*/ 2147483647 w 24"/>
              <a:gd name="T13" fmla="*/ 2147483647 h 28"/>
              <a:gd name="T14" fmla="*/ 2147483647 w 24"/>
              <a:gd name="T15" fmla="*/ 2147483647 h 28"/>
              <a:gd name="T16" fmla="*/ 2147483647 w 24"/>
              <a:gd name="T17" fmla="*/ 2147483647 h 28"/>
              <a:gd name="T18" fmla="*/ 2147483647 w 24"/>
              <a:gd name="T19" fmla="*/ 2147483647 h 28"/>
              <a:gd name="T20" fmla="*/ 2147483647 w 24"/>
              <a:gd name="T21" fmla="*/ 2147483647 h 28"/>
              <a:gd name="T22" fmla="*/ 2147483647 w 24"/>
              <a:gd name="T23" fmla="*/ 2147483647 h 28"/>
              <a:gd name="T24" fmla="*/ 2147483647 w 24"/>
              <a:gd name="T25" fmla="*/ 2147483647 h 28"/>
              <a:gd name="T26" fmla="*/ 2147483647 w 24"/>
              <a:gd name="T27" fmla="*/ 2147483647 h 28"/>
              <a:gd name="T28" fmla="*/ 2147483647 w 24"/>
              <a:gd name="T29" fmla="*/ 2147483647 h 28"/>
              <a:gd name="T30" fmla="*/ 2147483647 w 24"/>
              <a:gd name="T31" fmla="*/ 2147483647 h 28"/>
              <a:gd name="T32" fmla="*/ 2147483647 w 24"/>
              <a:gd name="T33" fmla="*/ 2147483647 h 28"/>
              <a:gd name="T34" fmla="*/ 2147483647 w 24"/>
              <a:gd name="T35" fmla="*/ 2147483647 h 28"/>
              <a:gd name="T36" fmla="*/ 2147483647 w 24"/>
              <a:gd name="T37" fmla="*/ 2147483647 h 28"/>
              <a:gd name="T38" fmla="*/ 2147483647 w 24"/>
              <a:gd name="T39" fmla="*/ 2147483647 h 28"/>
              <a:gd name="T40" fmla="*/ 2147483647 w 24"/>
              <a:gd name="T41" fmla="*/ 2147483647 h 28"/>
              <a:gd name="T42" fmla="*/ 0 w 24"/>
              <a:gd name="T43" fmla="*/ 2147483647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
              <a:gd name="T67" fmla="*/ 0 h 28"/>
              <a:gd name="T68" fmla="*/ 24 w 24"/>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 h="28">
                <a:moveTo>
                  <a:pt x="0" y="3"/>
                </a:moveTo>
                <a:lnTo>
                  <a:pt x="0" y="3"/>
                </a:lnTo>
                <a:lnTo>
                  <a:pt x="2" y="1"/>
                </a:lnTo>
                <a:lnTo>
                  <a:pt x="5" y="0"/>
                </a:lnTo>
                <a:lnTo>
                  <a:pt x="8" y="0"/>
                </a:lnTo>
                <a:lnTo>
                  <a:pt x="10" y="0"/>
                </a:lnTo>
                <a:lnTo>
                  <a:pt x="13" y="1"/>
                </a:lnTo>
                <a:lnTo>
                  <a:pt x="15" y="2"/>
                </a:lnTo>
                <a:lnTo>
                  <a:pt x="18" y="3"/>
                </a:lnTo>
                <a:lnTo>
                  <a:pt x="20" y="5"/>
                </a:lnTo>
                <a:lnTo>
                  <a:pt x="21" y="7"/>
                </a:lnTo>
                <a:lnTo>
                  <a:pt x="23" y="9"/>
                </a:lnTo>
                <a:lnTo>
                  <a:pt x="24" y="12"/>
                </a:lnTo>
                <a:lnTo>
                  <a:pt x="24" y="14"/>
                </a:lnTo>
                <a:lnTo>
                  <a:pt x="24" y="16"/>
                </a:lnTo>
                <a:lnTo>
                  <a:pt x="23" y="19"/>
                </a:lnTo>
                <a:lnTo>
                  <a:pt x="22" y="22"/>
                </a:lnTo>
                <a:lnTo>
                  <a:pt x="21" y="25"/>
                </a:lnTo>
                <a:lnTo>
                  <a:pt x="19" y="27"/>
                </a:lnTo>
                <a:lnTo>
                  <a:pt x="17" y="28"/>
                </a:lnTo>
                <a:lnTo>
                  <a:pt x="0" y="3"/>
                </a:lnTo>
                <a:close/>
              </a:path>
            </a:pathLst>
          </a:custGeom>
          <a:solidFill>
            <a:srgbClr val="000000"/>
          </a:solidFill>
          <a:ln w="0">
            <a:solidFill>
              <a:srgbClr val="000000"/>
            </a:solidFill>
            <a:round/>
            <a:headEnd/>
            <a:tailEnd/>
          </a:ln>
        </p:spPr>
        <p:txBody>
          <a:bodyPr/>
          <a:lstStyle/>
          <a:p>
            <a:endParaRPr lang="en-US"/>
          </a:p>
        </p:txBody>
      </p:sp>
      <p:sp>
        <p:nvSpPr>
          <p:cNvPr id="178836" name="Freeform 1682"/>
          <p:cNvSpPr>
            <a:spLocks noChangeAspect="1"/>
          </p:cNvSpPr>
          <p:nvPr/>
        </p:nvSpPr>
        <p:spPr bwMode="auto">
          <a:xfrm>
            <a:off x="6191250" y="1878013"/>
            <a:ext cx="23813" cy="15875"/>
          </a:xfrm>
          <a:custGeom>
            <a:avLst/>
            <a:gdLst>
              <a:gd name="T0" fmla="*/ 2147483647 w 68"/>
              <a:gd name="T1" fmla="*/ 2147483647 h 51"/>
              <a:gd name="T2" fmla="*/ 0 w 68"/>
              <a:gd name="T3" fmla="*/ 2147483647 h 51"/>
              <a:gd name="T4" fmla="*/ 2147483647 w 68"/>
              <a:gd name="T5" fmla="*/ 2147483647 h 51"/>
              <a:gd name="T6" fmla="*/ 2147483647 w 68"/>
              <a:gd name="T7" fmla="*/ 0 h 51"/>
              <a:gd name="T8" fmla="*/ 2147483647 w 68"/>
              <a:gd name="T9" fmla="*/ 2147483647 h 51"/>
              <a:gd name="T10" fmla="*/ 2147483647 w 68"/>
              <a:gd name="T11" fmla="*/ 2147483647 h 51"/>
              <a:gd name="T12" fmla="*/ 2147483647 w 68"/>
              <a:gd name="T13" fmla="*/ 2147483647 h 51"/>
              <a:gd name="T14" fmla="*/ 0 60000 65536"/>
              <a:gd name="T15" fmla="*/ 0 60000 65536"/>
              <a:gd name="T16" fmla="*/ 0 60000 65536"/>
              <a:gd name="T17" fmla="*/ 0 60000 65536"/>
              <a:gd name="T18" fmla="*/ 0 60000 65536"/>
              <a:gd name="T19" fmla="*/ 0 60000 65536"/>
              <a:gd name="T20" fmla="*/ 0 60000 65536"/>
              <a:gd name="T21" fmla="*/ 0 w 68"/>
              <a:gd name="T22" fmla="*/ 0 h 51"/>
              <a:gd name="T23" fmla="*/ 68 w 68"/>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 h="51">
                <a:moveTo>
                  <a:pt x="18" y="51"/>
                </a:moveTo>
                <a:lnTo>
                  <a:pt x="0" y="26"/>
                </a:lnTo>
                <a:lnTo>
                  <a:pt x="20" y="11"/>
                </a:lnTo>
                <a:lnTo>
                  <a:pt x="36" y="0"/>
                </a:lnTo>
                <a:lnTo>
                  <a:pt x="52" y="25"/>
                </a:lnTo>
                <a:lnTo>
                  <a:pt x="68" y="15"/>
                </a:lnTo>
                <a:lnTo>
                  <a:pt x="18" y="51"/>
                </a:lnTo>
                <a:close/>
              </a:path>
            </a:pathLst>
          </a:custGeom>
          <a:solidFill>
            <a:srgbClr val="000000"/>
          </a:solidFill>
          <a:ln w="0">
            <a:solidFill>
              <a:srgbClr val="000000"/>
            </a:solidFill>
            <a:round/>
            <a:headEnd/>
            <a:tailEnd/>
          </a:ln>
        </p:spPr>
        <p:txBody>
          <a:bodyPr/>
          <a:lstStyle/>
          <a:p>
            <a:endParaRPr lang="en-US"/>
          </a:p>
        </p:txBody>
      </p:sp>
      <p:sp>
        <p:nvSpPr>
          <p:cNvPr id="178837" name="Freeform 1683"/>
          <p:cNvSpPr>
            <a:spLocks noChangeAspect="1"/>
          </p:cNvSpPr>
          <p:nvPr/>
        </p:nvSpPr>
        <p:spPr bwMode="auto">
          <a:xfrm>
            <a:off x="6202363" y="1870075"/>
            <a:ext cx="19050" cy="17463"/>
          </a:xfrm>
          <a:custGeom>
            <a:avLst/>
            <a:gdLst>
              <a:gd name="T0" fmla="*/ 2147483647 w 53"/>
              <a:gd name="T1" fmla="*/ 2147483647 h 50"/>
              <a:gd name="T2" fmla="*/ 0 w 53"/>
              <a:gd name="T3" fmla="*/ 2147483647 h 50"/>
              <a:gd name="T4" fmla="*/ 2147483647 w 53"/>
              <a:gd name="T5" fmla="*/ 0 h 50"/>
              <a:gd name="T6" fmla="*/ 2147483647 w 53"/>
              <a:gd name="T7" fmla="*/ 0 h 50"/>
              <a:gd name="T8" fmla="*/ 2147483647 w 53"/>
              <a:gd name="T9" fmla="*/ 2147483647 h 50"/>
              <a:gd name="T10" fmla="*/ 2147483647 w 53"/>
              <a:gd name="T11" fmla="*/ 2147483647 h 50"/>
              <a:gd name="T12" fmla="*/ 2147483647 w 53"/>
              <a:gd name="T13" fmla="*/ 2147483647 h 50"/>
              <a:gd name="T14" fmla="*/ 0 60000 65536"/>
              <a:gd name="T15" fmla="*/ 0 60000 65536"/>
              <a:gd name="T16" fmla="*/ 0 60000 65536"/>
              <a:gd name="T17" fmla="*/ 0 60000 65536"/>
              <a:gd name="T18" fmla="*/ 0 60000 65536"/>
              <a:gd name="T19" fmla="*/ 0 60000 65536"/>
              <a:gd name="T20" fmla="*/ 0 60000 65536"/>
              <a:gd name="T21" fmla="*/ 0 w 53"/>
              <a:gd name="T22" fmla="*/ 0 h 50"/>
              <a:gd name="T23" fmla="*/ 53 w 53"/>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50">
                <a:moveTo>
                  <a:pt x="16" y="50"/>
                </a:moveTo>
                <a:lnTo>
                  <a:pt x="0" y="25"/>
                </a:lnTo>
                <a:lnTo>
                  <a:pt x="36" y="0"/>
                </a:lnTo>
                <a:lnTo>
                  <a:pt x="53" y="25"/>
                </a:lnTo>
                <a:lnTo>
                  <a:pt x="16" y="50"/>
                </a:lnTo>
                <a:close/>
              </a:path>
            </a:pathLst>
          </a:custGeom>
          <a:solidFill>
            <a:srgbClr val="000000"/>
          </a:solidFill>
          <a:ln w="0">
            <a:solidFill>
              <a:srgbClr val="000000"/>
            </a:solidFill>
            <a:round/>
            <a:headEnd/>
            <a:tailEnd/>
          </a:ln>
        </p:spPr>
        <p:txBody>
          <a:bodyPr/>
          <a:lstStyle/>
          <a:p>
            <a:endParaRPr lang="en-US"/>
          </a:p>
        </p:txBody>
      </p:sp>
      <p:sp>
        <p:nvSpPr>
          <p:cNvPr id="178838" name="Freeform 1684"/>
          <p:cNvSpPr>
            <a:spLocks noChangeAspect="1"/>
          </p:cNvSpPr>
          <p:nvPr/>
        </p:nvSpPr>
        <p:spPr bwMode="auto">
          <a:xfrm>
            <a:off x="6215063" y="1860550"/>
            <a:ext cx="19050" cy="17463"/>
          </a:xfrm>
          <a:custGeom>
            <a:avLst/>
            <a:gdLst>
              <a:gd name="T0" fmla="*/ 2147483647 w 53"/>
              <a:gd name="T1" fmla="*/ 2147483647 h 50"/>
              <a:gd name="T2" fmla="*/ 0 w 53"/>
              <a:gd name="T3" fmla="*/ 2147483647 h 50"/>
              <a:gd name="T4" fmla="*/ 2147483647 w 53"/>
              <a:gd name="T5" fmla="*/ 0 h 50"/>
              <a:gd name="T6" fmla="*/ 2147483647 w 53"/>
              <a:gd name="T7" fmla="*/ 0 h 50"/>
              <a:gd name="T8" fmla="*/ 2147483647 w 53"/>
              <a:gd name="T9" fmla="*/ 2147483647 h 50"/>
              <a:gd name="T10" fmla="*/ 2147483647 w 53"/>
              <a:gd name="T11" fmla="*/ 2147483647 h 50"/>
              <a:gd name="T12" fmla="*/ 2147483647 w 53"/>
              <a:gd name="T13" fmla="*/ 2147483647 h 50"/>
              <a:gd name="T14" fmla="*/ 0 60000 65536"/>
              <a:gd name="T15" fmla="*/ 0 60000 65536"/>
              <a:gd name="T16" fmla="*/ 0 60000 65536"/>
              <a:gd name="T17" fmla="*/ 0 60000 65536"/>
              <a:gd name="T18" fmla="*/ 0 60000 65536"/>
              <a:gd name="T19" fmla="*/ 0 60000 65536"/>
              <a:gd name="T20" fmla="*/ 0 60000 65536"/>
              <a:gd name="T21" fmla="*/ 0 w 53"/>
              <a:gd name="T22" fmla="*/ 0 h 50"/>
              <a:gd name="T23" fmla="*/ 53 w 53"/>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50">
                <a:moveTo>
                  <a:pt x="17" y="50"/>
                </a:moveTo>
                <a:lnTo>
                  <a:pt x="0" y="25"/>
                </a:lnTo>
                <a:lnTo>
                  <a:pt x="37" y="0"/>
                </a:lnTo>
                <a:lnTo>
                  <a:pt x="53" y="25"/>
                </a:lnTo>
                <a:lnTo>
                  <a:pt x="17" y="50"/>
                </a:lnTo>
                <a:close/>
              </a:path>
            </a:pathLst>
          </a:custGeom>
          <a:solidFill>
            <a:srgbClr val="000000"/>
          </a:solidFill>
          <a:ln w="0">
            <a:solidFill>
              <a:srgbClr val="000000"/>
            </a:solidFill>
            <a:round/>
            <a:headEnd/>
            <a:tailEnd/>
          </a:ln>
        </p:spPr>
        <p:txBody>
          <a:bodyPr/>
          <a:lstStyle/>
          <a:p>
            <a:endParaRPr lang="en-US"/>
          </a:p>
        </p:txBody>
      </p:sp>
      <p:sp>
        <p:nvSpPr>
          <p:cNvPr id="178839" name="Freeform 1685"/>
          <p:cNvSpPr>
            <a:spLocks noChangeAspect="1"/>
          </p:cNvSpPr>
          <p:nvPr/>
        </p:nvSpPr>
        <p:spPr bwMode="auto">
          <a:xfrm>
            <a:off x="6227763" y="1851025"/>
            <a:ext cx="17462" cy="19050"/>
          </a:xfrm>
          <a:custGeom>
            <a:avLst/>
            <a:gdLst>
              <a:gd name="T0" fmla="*/ 2147483647 w 53"/>
              <a:gd name="T1" fmla="*/ 2147483647 h 49"/>
              <a:gd name="T2" fmla="*/ 0 w 53"/>
              <a:gd name="T3" fmla="*/ 2147483647 h 49"/>
              <a:gd name="T4" fmla="*/ 2147483647 w 53"/>
              <a:gd name="T5" fmla="*/ 0 h 49"/>
              <a:gd name="T6" fmla="*/ 2147483647 w 53"/>
              <a:gd name="T7" fmla="*/ 0 h 49"/>
              <a:gd name="T8" fmla="*/ 2147483647 w 53"/>
              <a:gd name="T9" fmla="*/ 2147483647 h 49"/>
              <a:gd name="T10" fmla="*/ 2147483647 w 53"/>
              <a:gd name="T11" fmla="*/ 2147483647 h 49"/>
              <a:gd name="T12" fmla="*/ 2147483647 w 53"/>
              <a:gd name="T13" fmla="*/ 2147483647 h 49"/>
              <a:gd name="T14" fmla="*/ 0 60000 65536"/>
              <a:gd name="T15" fmla="*/ 0 60000 65536"/>
              <a:gd name="T16" fmla="*/ 0 60000 65536"/>
              <a:gd name="T17" fmla="*/ 0 60000 65536"/>
              <a:gd name="T18" fmla="*/ 0 60000 65536"/>
              <a:gd name="T19" fmla="*/ 0 60000 65536"/>
              <a:gd name="T20" fmla="*/ 0 60000 65536"/>
              <a:gd name="T21" fmla="*/ 0 w 53"/>
              <a:gd name="T22" fmla="*/ 0 h 49"/>
              <a:gd name="T23" fmla="*/ 53 w 53"/>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49">
                <a:moveTo>
                  <a:pt x="16" y="49"/>
                </a:moveTo>
                <a:lnTo>
                  <a:pt x="0" y="24"/>
                </a:lnTo>
                <a:lnTo>
                  <a:pt x="36" y="0"/>
                </a:lnTo>
                <a:lnTo>
                  <a:pt x="53" y="24"/>
                </a:lnTo>
                <a:lnTo>
                  <a:pt x="16" y="49"/>
                </a:lnTo>
                <a:close/>
              </a:path>
            </a:pathLst>
          </a:custGeom>
          <a:solidFill>
            <a:srgbClr val="000000"/>
          </a:solidFill>
          <a:ln w="0">
            <a:solidFill>
              <a:srgbClr val="000000"/>
            </a:solidFill>
            <a:round/>
            <a:headEnd/>
            <a:tailEnd/>
          </a:ln>
        </p:spPr>
        <p:txBody>
          <a:bodyPr/>
          <a:lstStyle/>
          <a:p>
            <a:endParaRPr lang="en-US"/>
          </a:p>
        </p:txBody>
      </p:sp>
      <p:sp>
        <p:nvSpPr>
          <p:cNvPr id="178840" name="Freeform 1686"/>
          <p:cNvSpPr>
            <a:spLocks noChangeAspect="1"/>
          </p:cNvSpPr>
          <p:nvPr/>
        </p:nvSpPr>
        <p:spPr bwMode="auto">
          <a:xfrm>
            <a:off x="6240463" y="1843088"/>
            <a:ext cx="23812" cy="17462"/>
          </a:xfrm>
          <a:custGeom>
            <a:avLst/>
            <a:gdLst>
              <a:gd name="T0" fmla="*/ 2147483647 w 68"/>
              <a:gd name="T1" fmla="*/ 2147483647 h 49"/>
              <a:gd name="T2" fmla="*/ 0 w 68"/>
              <a:gd name="T3" fmla="*/ 2147483647 h 49"/>
              <a:gd name="T4" fmla="*/ 2147483647 w 68"/>
              <a:gd name="T5" fmla="*/ 2147483647 h 49"/>
              <a:gd name="T6" fmla="*/ 2147483647 w 68"/>
              <a:gd name="T7" fmla="*/ 0 h 49"/>
              <a:gd name="T8" fmla="*/ 2147483647 w 68"/>
              <a:gd name="T9" fmla="*/ 2147483647 h 49"/>
              <a:gd name="T10" fmla="*/ 2147483647 w 68"/>
              <a:gd name="T11" fmla="*/ 2147483647 h 49"/>
              <a:gd name="T12" fmla="*/ 2147483647 w 68"/>
              <a:gd name="T13" fmla="*/ 2147483647 h 49"/>
              <a:gd name="T14" fmla="*/ 0 60000 65536"/>
              <a:gd name="T15" fmla="*/ 0 60000 65536"/>
              <a:gd name="T16" fmla="*/ 0 60000 65536"/>
              <a:gd name="T17" fmla="*/ 0 60000 65536"/>
              <a:gd name="T18" fmla="*/ 0 60000 65536"/>
              <a:gd name="T19" fmla="*/ 0 60000 65536"/>
              <a:gd name="T20" fmla="*/ 0 60000 65536"/>
              <a:gd name="T21" fmla="*/ 0 w 68"/>
              <a:gd name="T22" fmla="*/ 0 h 49"/>
              <a:gd name="T23" fmla="*/ 68 w 68"/>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 h="49">
                <a:moveTo>
                  <a:pt x="17" y="49"/>
                </a:moveTo>
                <a:lnTo>
                  <a:pt x="0" y="25"/>
                </a:lnTo>
                <a:lnTo>
                  <a:pt x="21" y="10"/>
                </a:lnTo>
                <a:lnTo>
                  <a:pt x="35" y="0"/>
                </a:lnTo>
                <a:lnTo>
                  <a:pt x="54" y="25"/>
                </a:lnTo>
                <a:lnTo>
                  <a:pt x="68" y="14"/>
                </a:lnTo>
                <a:lnTo>
                  <a:pt x="17" y="49"/>
                </a:lnTo>
                <a:close/>
              </a:path>
            </a:pathLst>
          </a:custGeom>
          <a:solidFill>
            <a:srgbClr val="000000"/>
          </a:solidFill>
          <a:ln w="0">
            <a:solidFill>
              <a:srgbClr val="000000"/>
            </a:solidFill>
            <a:round/>
            <a:headEnd/>
            <a:tailEnd/>
          </a:ln>
        </p:spPr>
        <p:txBody>
          <a:bodyPr/>
          <a:lstStyle/>
          <a:p>
            <a:endParaRPr lang="en-US"/>
          </a:p>
        </p:txBody>
      </p:sp>
      <p:sp>
        <p:nvSpPr>
          <p:cNvPr id="178841" name="Freeform 1687"/>
          <p:cNvSpPr>
            <a:spLocks noChangeAspect="1"/>
          </p:cNvSpPr>
          <p:nvPr/>
        </p:nvSpPr>
        <p:spPr bwMode="auto">
          <a:xfrm>
            <a:off x="6253163" y="1835150"/>
            <a:ext cx="23812" cy="15875"/>
          </a:xfrm>
          <a:custGeom>
            <a:avLst/>
            <a:gdLst>
              <a:gd name="T0" fmla="*/ 2147483647 w 69"/>
              <a:gd name="T1" fmla="*/ 2147483647 h 51"/>
              <a:gd name="T2" fmla="*/ 0 w 69"/>
              <a:gd name="T3" fmla="*/ 2147483647 h 51"/>
              <a:gd name="T4" fmla="*/ 2147483647 w 69"/>
              <a:gd name="T5" fmla="*/ 2147483647 h 51"/>
              <a:gd name="T6" fmla="*/ 2147483647 w 69"/>
              <a:gd name="T7" fmla="*/ 0 h 51"/>
              <a:gd name="T8" fmla="*/ 2147483647 w 69"/>
              <a:gd name="T9" fmla="*/ 2147483647 h 51"/>
              <a:gd name="T10" fmla="*/ 2147483647 w 69"/>
              <a:gd name="T11" fmla="*/ 2147483647 h 51"/>
              <a:gd name="T12" fmla="*/ 2147483647 w 69"/>
              <a:gd name="T13" fmla="*/ 2147483647 h 51"/>
              <a:gd name="T14" fmla="*/ 0 60000 65536"/>
              <a:gd name="T15" fmla="*/ 0 60000 65536"/>
              <a:gd name="T16" fmla="*/ 0 60000 65536"/>
              <a:gd name="T17" fmla="*/ 0 60000 65536"/>
              <a:gd name="T18" fmla="*/ 0 60000 65536"/>
              <a:gd name="T19" fmla="*/ 0 60000 65536"/>
              <a:gd name="T20" fmla="*/ 0 60000 65536"/>
              <a:gd name="T21" fmla="*/ 0 w 69"/>
              <a:gd name="T22" fmla="*/ 0 h 51"/>
              <a:gd name="T23" fmla="*/ 69 w 69"/>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51">
                <a:moveTo>
                  <a:pt x="19" y="51"/>
                </a:moveTo>
                <a:lnTo>
                  <a:pt x="0" y="26"/>
                </a:lnTo>
                <a:lnTo>
                  <a:pt x="21" y="10"/>
                </a:lnTo>
                <a:lnTo>
                  <a:pt x="37" y="0"/>
                </a:lnTo>
                <a:lnTo>
                  <a:pt x="53" y="25"/>
                </a:lnTo>
                <a:lnTo>
                  <a:pt x="69" y="14"/>
                </a:lnTo>
                <a:lnTo>
                  <a:pt x="19" y="51"/>
                </a:lnTo>
                <a:close/>
              </a:path>
            </a:pathLst>
          </a:custGeom>
          <a:solidFill>
            <a:srgbClr val="000000"/>
          </a:solidFill>
          <a:ln w="0">
            <a:solidFill>
              <a:srgbClr val="000000"/>
            </a:solidFill>
            <a:round/>
            <a:headEnd/>
            <a:tailEnd/>
          </a:ln>
        </p:spPr>
        <p:txBody>
          <a:bodyPr/>
          <a:lstStyle/>
          <a:p>
            <a:endParaRPr lang="en-US"/>
          </a:p>
        </p:txBody>
      </p:sp>
      <p:sp>
        <p:nvSpPr>
          <p:cNvPr id="178842" name="Freeform 1688"/>
          <p:cNvSpPr>
            <a:spLocks noChangeAspect="1"/>
          </p:cNvSpPr>
          <p:nvPr/>
        </p:nvSpPr>
        <p:spPr bwMode="auto">
          <a:xfrm>
            <a:off x="6264275" y="1825625"/>
            <a:ext cx="19050" cy="17463"/>
          </a:xfrm>
          <a:custGeom>
            <a:avLst/>
            <a:gdLst>
              <a:gd name="T0" fmla="*/ 2147483647 w 53"/>
              <a:gd name="T1" fmla="*/ 2147483647 h 50"/>
              <a:gd name="T2" fmla="*/ 0 w 53"/>
              <a:gd name="T3" fmla="*/ 2147483647 h 50"/>
              <a:gd name="T4" fmla="*/ 2147483647 w 53"/>
              <a:gd name="T5" fmla="*/ 0 h 50"/>
              <a:gd name="T6" fmla="*/ 2147483647 w 53"/>
              <a:gd name="T7" fmla="*/ 0 h 50"/>
              <a:gd name="T8" fmla="*/ 2147483647 w 53"/>
              <a:gd name="T9" fmla="*/ 2147483647 h 50"/>
              <a:gd name="T10" fmla="*/ 2147483647 w 53"/>
              <a:gd name="T11" fmla="*/ 2147483647 h 50"/>
              <a:gd name="T12" fmla="*/ 2147483647 w 53"/>
              <a:gd name="T13" fmla="*/ 2147483647 h 50"/>
              <a:gd name="T14" fmla="*/ 0 60000 65536"/>
              <a:gd name="T15" fmla="*/ 0 60000 65536"/>
              <a:gd name="T16" fmla="*/ 0 60000 65536"/>
              <a:gd name="T17" fmla="*/ 0 60000 65536"/>
              <a:gd name="T18" fmla="*/ 0 60000 65536"/>
              <a:gd name="T19" fmla="*/ 0 60000 65536"/>
              <a:gd name="T20" fmla="*/ 0 60000 65536"/>
              <a:gd name="T21" fmla="*/ 0 w 53"/>
              <a:gd name="T22" fmla="*/ 0 h 50"/>
              <a:gd name="T23" fmla="*/ 53 w 53"/>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50">
                <a:moveTo>
                  <a:pt x="16" y="50"/>
                </a:moveTo>
                <a:lnTo>
                  <a:pt x="0" y="25"/>
                </a:lnTo>
                <a:lnTo>
                  <a:pt x="36" y="0"/>
                </a:lnTo>
                <a:lnTo>
                  <a:pt x="53" y="25"/>
                </a:lnTo>
                <a:lnTo>
                  <a:pt x="16" y="50"/>
                </a:lnTo>
                <a:close/>
              </a:path>
            </a:pathLst>
          </a:custGeom>
          <a:solidFill>
            <a:srgbClr val="000000"/>
          </a:solidFill>
          <a:ln w="0">
            <a:solidFill>
              <a:srgbClr val="000000"/>
            </a:solidFill>
            <a:round/>
            <a:headEnd/>
            <a:tailEnd/>
          </a:ln>
        </p:spPr>
        <p:txBody>
          <a:bodyPr/>
          <a:lstStyle/>
          <a:p>
            <a:endParaRPr lang="en-US"/>
          </a:p>
        </p:txBody>
      </p:sp>
      <p:sp>
        <p:nvSpPr>
          <p:cNvPr id="178843" name="Freeform 1689"/>
          <p:cNvSpPr>
            <a:spLocks noChangeAspect="1"/>
          </p:cNvSpPr>
          <p:nvPr/>
        </p:nvSpPr>
        <p:spPr bwMode="auto">
          <a:xfrm>
            <a:off x="6276975" y="1816100"/>
            <a:ext cx="19050" cy="19050"/>
          </a:xfrm>
          <a:custGeom>
            <a:avLst/>
            <a:gdLst>
              <a:gd name="T0" fmla="*/ 2147483647 w 53"/>
              <a:gd name="T1" fmla="*/ 2147483647 h 50"/>
              <a:gd name="T2" fmla="*/ 0 w 53"/>
              <a:gd name="T3" fmla="*/ 2147483647 h 50"/>
              <a:gd name="T4" fmla="*/ 2147483647 w 53"/>
              <a:gd name="T5" fmla="*/ 0 h 50"/>
              <a:gd name="T6" fmla="*/ 2147483647 w 53"/>
              <a:gd name="T7" fmla="*/ 2147483647 h 50"/>
              <a:gd name="T8" fmla="*/ 2147483647 w 53"/>
              <a:gd name="T9" fmla="*/ 2147483647 h 50"/>
              <a:gd name="T10" fmla="*/ 0 60000 65536"/>
              <a:gd name="T11" fmla="*/ 0 60000 65536"/>
              <a:gd name="T12" fmla="*/ 0 60000 65536"/>
              <a:gd name="T13" fmla="*/ 0 60000 65536"/>
              <a:gd name="T14" fmla="*/ 0 60000 65536"/>
              <a:gd name="T15" fmla="*/ 0 w 53"/>
              <a:gd name="T16" fmla="*/ 0 h 50"/>
              <a:gd name="T17" fmla="*/ 53 w 53"/>
              <a:gd name="T18" fmla="*/ 50 h 50"/>
            </a:gdLst>
            <a:ahLst/>
            <a:cxnLst>
              <a:cxn ang="T10">
                <a:pos x="T0" y="T1"/>
              </a:cxn>
              <a:cxn ang="T11">
                <a:pos x="T2" y="T3"/>
              </a:cxn>
              <a:cxn ang="T12">
                <a:pos x="T4" y="T5"/>
              </a:cxn>
              <a:cxn ang="T13">
                <a:pos x="T6" y="T7"/>
              </a:cxn>
              <a:cxn ang="T14">
                <a:pos x="T8" y="T9"/>
              </a:cxn>
            </a:cxnLst>
            <a:rect l="T15" t="T16" r="T17" b="T18"/>
            <a:pathLst>
              <a:path w="53" h="50">
                <a:moveTo>
                  <a:pt x="17" y="50"/>
                </a:moveTo>
                <a:lnTo>
                  <a:pt x="0" y="25"/>
                </a:lnTo>
                <a:lnTo>
                  <a:pt x="36" y="0"/>
                </a:lnTo>
                <a:lnTo>
                  <a:pt x="53" y="25"/>
                </a:lnTo>
                <a:lnTo>
                  <a:pt x="17" y="50"/>
                </a:lnTo>
                <a:close/>
              </a:path>
            </a:pathLst>
          </a:custGeom>
          <a:solidFill>
            <a:srgbClr val="000000"/>
          </a:solidFill>
          <a:ln w="0">
            <a:solidFill>
              <a:srgbClr val="000000"/>
            </a:solidFill>
            <a:round/>
            <a:headEnd/>
            <a:tailEnd/>
          </a:ln>
        </p:spPr>
        <p:txBody>
          <a:bodyPr/>
          <a:lstStyle/>
          <a:p>
            <a:endParaRPr lang="en-US"/>
          </a:p>
        </p:txBody>
      </p:sp>
      <p:sp>
        <p:nvSpPr>
          <p:cNvPr id="178844" name="Freeform 1690"/>
          <p:cNvSpPr>
            <a:spLocks noChangeAspect="1"/>
          </p:cNvSpPr>
          <p:nvPr/>
        </p:nvSpPr>
        <p:spPr bwMode="auto">
          <a:xfrm>
            <a:off x="6288088" y="1817688"/>
            <a:ext cx="7937" cy="7937"/>
          </a:xfrm>
          <a:custGeom>
            <a:avLst/>
            <a:gdLst>
              <a:gd name="T0" fmla="*/ 2147483647 w 26"/>
              <a:gd name="T1" fmla="*/ 2147483647 h 27"/>
              <a:gd name="T2" fmla="*/ 2147483647 w 26"/>
              <a:gd name="T3" fmla="*/ 2147483647 h 27"/>
              <a:gd name="T4" fmla="*/ 2147483647 w 26"/>
              <a:gd name="T5" fmla="*/ 2147483647 h 27"/>
              <a:gd name="T6" fmla="*/ 2147483647 w 26"/>
              <a:gd name="T7" fmla="*/ 2147483647 h 27"/>
              <a:gd name="T8" fmla="*/ 2147483647 w 26"/>
              <a:gd name="T9" fmla="*/ 2147483647 h 27"/>
              <a:gd name="T10" fmla="*/ 2147483647 w 26"/>
              <a:gd name="T11" fmla="*/ 2147483647 h 27"/>
              <a:gd name="T12" fmla="*/ 2147483647 w 26"/>
              <a:gd name="T13" fmla="*/ 2147483647 h 27"/>
              <a:gd name="T14" fmla="*/ 2147483647 w 26"/>
              <a:gd name="T15" fmla="*/ 2147483647 h 27"/>
              <a:gd name="T16" fmla="*/ 2147483647 w 26"/>
              <a:gd name="T17" fmla="*/ 2147483647 h 27"/>
              <a:gd name="T18" fmla="*/ 2147483647 w 26"/>
              <a:gd name="T19" fmla="*/ 2147483647 h 27"/>
              <a:gd name="T20" fmla="*/ 2147483647 w 26"/>
              <a:gd name="T21" fmla="*/ 2147483647 h 27"/>
              <a:gd name="T22" fmla="*/ 2147483647 w 26"/>
              <a:gd name="T23" fmla="*/ 2147483647 h 27"/>
              <a:gd name="T24" fmla="*/ 2147483647 w 26"/>
              <a:gd name="T25" fmla="*/ 2147483647 h 27"/>
              <a:gd name="T26" fmla="*/ 0 w 26"/>
              <a:gd name="T27" fmla="*/ 2147483647 h 27"/>
              <a:gd name="T28" fmla="*/ 0 w 26"/>
              <a:gd name="T29" fmla="*/ 2147483647 h 27"/>
              <a:gd name="T30" fmla="*/ 0 w 26"/>
              <a:gd name="T31" fmla="*/ 2147483647 h 27"/>
              <a:gd name="T32" fmla="*/ 2147483647 w 26"/>
              <a:gd name="T33" fmla="*/ 2147483647 h 27"/>
              <a:gd name="T34" fmla="*/ 2147483647 w 26"/>
              <a:gd name="T35" fmla="*/ 2147483647 h 27"/>
              <a:gd name="T36" fmla="*/ 2147483647 w 26"/>
              <a:gd name="T37" fmla="*/ 2147483647 h 27"/>
              <a:gd name="T38" fmla="*/ 2147483647 w 26"/>
              <a:gd name="T39" fmla="*/ 0 h 27"/>
              <a:gd name="T40" fmla="*/ 2147483647 w 26"/>
              <a:gd name="T41" fmla="*/ 0 h 27"/>
              <a:gd name="T42" fmla="*/ 2147483647 w 26"/>
              <a:gd name="T43" fmla="*/ 2147483647 h 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27"/>
              <a:gd name="T68" fmla="*/ 26 w 26"/>
              <a:gd name="T69" fmla="*/ 27 h 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27">
                <a:moveTo>
                  <a:pt x="26" y="23"/>
                </a:moveTo>
                <a:lnTo>
                  <a:pt x="26" y="23"/>
                </a:lnTo>
                <a:lnTo>
                  <a:pt x="24" y="25"/>
                </a:lnTo>
                <a:lnTo>
                  <a:pt x="21" y="26"/>
                </a:lnTo>
                <a:lnTo>
                  <a:pt x="19" y="27"/>
                </a:lnTo>
                <a:lnTo>
                  <a:pt x="16" y="27"/>
                </a:lnTo>
                <a:lnTo>
                  <a:pt x="13" y="27"/>
                </a:lnTo>
                <a:lnTo>
                  <a:pt x="11" y="26"/>
                </a:lnTo>
                <a:lnTo>
                  <a:pt x="8" y="25"/>
                </a:lnTo>
                <a:lnTo>
                  <a:pt x="6" y="24"/>
                </a:lnTo>
                <a:lnTo>
                  <a:pt x="4" y="22"/>
                </a:lnTo>
                <a:lnTo>
                  <a:pt x="2" y="20"/>
                </a:lnTo>
                <a:lnTo>
                  <a:pt x="1" y="16"/>
                </a:lnTo>
                <a:lnTo>
                  <a:pt x="0" y="14"/>
                </a:lnTo>
                <a:lnTo>
                  <a:pt x="0" y="11"/>
                </a:lnTo>
                <a:lnTo>
                  <a:pt x="0" y="9"/>
                </a:lnTo>
                <a:lnTo>
                  <a:pt x="1" y="7"/>
                </a:lnTo>
                <a:lnTo>
                  <a:pt x="2" y="4"/>
                </a:lnTo>
                <a:lnTo>
                  <a:pt x="3" y="2"/>
                </a:lnTo>
                <a:lnTo>
                  <a:pt x="5" y="0"/>
                </a:lnTo>
                <a:lnTo>
                  <a:pt x="26" y="23"/>
                </a:lnTo>
                <a:close/>
              </a:path>
            </a:pathLst>
          </a:custGeom>
          <a:solidFill>
            <a:srgbClr val="000000"/>
          </a:solidFill>
          <a:ln w="0">
            <a:solidFill>
              <a:srgbClr val="000000"/>
            </a:solidFill>
            <a:round/>
            <a:headEnd/>
            <a:tailEnd/>
          </a:ln>
        </p:spPr>
        <p:txBody>
          <a:bodyPr/>
          <a:lstStyle/>
          <a:p>
            <a:endParaRPr lang="en-US"/>
          </a:p>
        </p:txBody>
      </p:sp>
      <p:sp>
        <p:nvSpPr>
          <p:cNvPr id="178845" name="Freeform 1691"/>
          <p:cNvSpPr>
            <a:spLocks noChangeAspect="1"/>
          </p:cNvSpPr>
          <p:nvPr/>
        </p:nvSpPr>
        <p:spPr bwMode="auto">
          <a:xfrm>
            <a:off x="6337300" y="1795463"/>
            <a:ext cx="6350" cy="9525"/>
          </a:xfrm>
          <a:custGeom>
            <a:avLst/>
            <a:gdLst>
              <a:gd name="T0" fmla="*/ 0 w 21"/>
              <a:gd name="T1" fmla="*/ 2147483647 h 31"/>
              <a:gd name="T2" fmla="*/ 0 w 21"/>
              <a:gd name="T3" fmla="*/ 2147483647 h 31"/>
              <a:gd name="T4" fmla="*/ 2147483647 w 21"/>
              <a:gd name="T5" fmla="*/ 0 h 31"/>
              <a:gd name="T6" fmla="*/ 2147483647 w 21"/>
              <a:gd name="T7" fmla="*/ 0 h 31"/>
              <a:gd name="T8" fmla="*/ 2147483647 w 21"/>
              <a:gd name="T9" fmla="*/ 0 h 31"/>
              <a:gd name="T10" fmla="*/ 2147483647 w 21"/>
              <a:gd name="T11" fmla="*/ 2147483647 h 31"/>
              <a:gd name="T12" fmla="*/ 2147483647 w 21"/>
              <a:gd name="T13" fmla="*/ 2147483647 h 31"/>
              <a:gd name="T14" fmla="*/ 2147483647 w 21"/>
              <a:gd name="T15" fmla="*/ 2147483647 h 31"/>
              <a:gd name="T16" fmla="*/ 2147483647 w 21"/>
              <a:gd name="T17" fmla="*/ 2147483647 h 31"/>
              <a:gd name="T18" fmla="*/ 2147483647 w 21"/>
              <a:gd name="T19" fmla="*/ 2147483647 h 31"/>
              <a:gd name="T20" fmla="*/ 2147483647 w 21"/>
              <a:gd name="T21" fmla="*/ 2147483647 h 31"/>
              <a:gd name="T22" fmla="*/ 2147483647 w 21"/>
              <a:gd name="T23" fmla="*/ 2147483647 h 31"/>
              <a:gd name="T24" fmla="*/ 2147483647 w 21"/>
              <a:gd name="T25" fmla="*/ 2147483647 h 31"/>
              <a:gd name="T26" fmla="*/ 2147483647 w 21"/>
              <a:gd name="T27" fmla="*/ 2147483647 h 31"/>
              <a:gd name="T28" fmla="*/ 2147483647 w 21"/>
              <a:gd name="T29" fmla="*/ 2147483647 h 31"/>
              <a:gd name="T30" fmla="*/ 2147483647 w 21"/>
              <a:gd name="T31" fmla="*/ 2147483647 h 31"/>
              <a:gd name="T32" fmla="*/ 2147483647 w 21"/>
              <a:gd name="T33" fmla="*/ 2147483647 h 31"/>
              <a:gd name="T34" fmla="*/ 2147483647 w 21"/>
              <a:gd name="T35" fmla="*/ 2147483647 h 31"/>
              <a:gd name="T36" fmla="*/ 2147483647 w 21"/>
              <a:gd name="T37" fmla="*/ 2147483647 h 31"/>
              <a:gd name="T38" fmla="*/ 2147483647 w 21"/>
              <a:gd name="T39" fmla="*/ 2147483647 h 31"/>
              <a:gd name="T40" fmla="*/ 2147483647 w 21"/>
              <a:gd name="T41" fmla="*/ 2147483647 h 31"/>
              <a:gd name="T42" fmla="*/ 0 w 21"/>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
              <a:gd name="T67" fmla="*/ 0 h 31"/>
              <a:gd name="T68" fmla="*/ 21 w 21"/>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 h="31">
                <a:moveTo>
                  <a:pt x="0" y="2"/>
                </a:moveTo>
                <a:lnTo>
                  <a:pt x="0" y="2"/>
                </a:lnTo>
                <a:lnTo>
                  <a:pt x="3" y="0"/>
                </a:lnTo>
                <a:lnTo>
                  <a:pt x="5" y="0"/>
                </a:lnTo>
                <a:lnTo>
                  <a:pt x="8" y="0"/>
                </a:lnTo>
                <a:lnTo>
                  <a:pt x="11" y="2"/>
                </a:lnTo>
                <a:lnTo>
                  <a:pt x="13" y="3"/>
                </a:lnTo>
                <a:lnTo>
                  <a:pt x="16" y="5"/>
                </a:lnTo>
                <a:lnTo>
                  <a:pt x="17" y="7"/>
                </a:lnTo>
                <a:lnTo>
                  <a:pt x="19" y="9"/>
                </a:lnTo>
                <a:lnTo>
                  <a:pt x="20" y="11"/>
                </a:lnTo>
                <a:lnTo>
                  <a:pt x="21" y="14"/>
                </a:lnTo>
                <a:lnTo>
                  <a:pt x="21" y="16"/>
                </a:lnTo>
                <a:lnTo>
                  <a:pt x="21" y="18"/>
                </a:lnTo>
                <a:lnTo>
                  <a:pt x="20" y="21"/>
                </a:lnTo>
                <a:lnTo>
                  <a:pt x="19" y="23"/>
                </a:lnTo>
                <a:lnTo>
                  <a:pt x="17" y="26"/>
                </a:lnTo>
                <a:lnTo>
                  <a:pt x="15" y="27"/>
                </a:lnTo>
                <a:lnTo>
                  <a:pt x="13" y="30"/>
                </a:lnTo>
                <a:lnTo>
                  <a:pt x="11" y="31"/>
                </a:lnTo>
                <a:lnTo>
                  <a:pt x="0" y="2"/>
                </a:lnTo>
                <a:close/>
              </a:path>
            </a:pathLst>
          </a:custGeom>
          <a:solidFill>
            <a:srgbClr val="000000"/>
          </a:solidFill>
          <a:ln w="0">
            <a:solidFill>
              <a:srgbClr val="000000"/>
            </a:solidFill>
            <a:round/>
            <a:headEnd/>
            <a:tailEnd/>
          </a:ln>
        </p:spPr>
        <p:txBody>
          <a:bodyPr/>
          <a:lstStyle/>
          <a:p>
            <a:endParaRPr lang="en-US"/>
          </a:p>
        </p:txBody>
      </p:sp>
      <p:sp>
        <p:nvSpPr>
          <p:cNvPr id="178846" name="Freeform 1692"/>
          <p:cNvSpPr>
            <a:spLocks noChangeAspect="1"/>
          </p:cNvSpPr>
          <p:nvPr/>
        </p:nvSpPr>
        <p:spPr bwMode="auto">
          <a:xfrm>
            <a:off x="6289675" y="1814513"/>
            <a:ext cx="11113" cy="9525"/>
          </a:xfrm>
          <a:custGeom>
            <a:avLst/>
            <a:gdLst>
              <a:gd name="T0" fmla="*/ 2147483647 w 31"/>
              <a:gd name="T1" fmla="*/ 2147483647 h 36"/>
              <a:gd name="T2" fmla="*/ 0 w 31"/>
              <a:gd name="T3" fmla="*/ 2147483647 h 36"/>
              <a:gd name="T4" fmla="*/ 2147483647 w 31"/>
              <a:gd name="T5" fmla="*/ 2147483647 h 36"/>
              <a:gd name="T6" fmla="*/ 2147483647 w 31"/>
              <a:gd name="T7" fmla="*/ 0 h 36"/>
              <a:gd name="T8" fmla="*/ 2147483647 w 31"/>
              <a:gd name="T9" fmla="*/ 2147483647 h 36"/>
              <a:gd name="T10" fmla="*/ 2147483647 w 31"/>
              <a:gd name="T11" fmla="*/ 2147483647 h 36"/>
              <a:gd name="T12" fmla="*/ 2147483647 w 31"/>
              <a:gd name="T13" fmla="*/ 2147483647 h 36"/>
              <a:gd name="T14" fmla="*/ 0 60000 65536"/>
              <a:gd name="T15" fmla="*/ 0 60000 65536"/>
              <a:gd name="T16" fmla="*/ 0 60000 65536"/>
              <a:gd name="T17" fmla="*/ 0 60000 65536"/>
              <a:gd name="T18" fmla="*/ 0 60000 65536"/>
              <a:gd name="T19" fmla="*/ 0 60000 65536"/>
              <a:gd name="T20" fmla="*/ 0 60000 65536"/>
              <a:gd name="T21" fmla="*/ 0 w 31"/>
              <a:gd name="T22" fmla="*/ 0 h 36"/>
              <a:gd name="T23" fmla="*/ 31 w 31"/>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6">
                <a:moveTo>
                  <a:pt x="21" y="36"/>
                </a:moveTo>
                <a:lnTo>
                  <a:pt x="0" y="13"/>
                </a:lnTo>
                <a:lnTo>
                  <a:pt x="13" y="1"/>
                </a:lnTo>
                <a:lnTo>
                  <a:pt x="15" y="0"/>
                </a:lnTo>
                <a:lnTo>
                  <a:pt x="29" y="27"/>
                </a:lnTo>
                <a:lnTo>
                  <a:pt x="31" y="26"/>
                </a:lnTo>
                <a:lnTo>
                  <a:pt x="21" y="36"/>
                </a:lnTo>
                <a:close/>
              </a:path>
            </a:pathLst>
          </a:custGeom>
          <a:solidFill>
            <a:srgbClr val="000000"/>
          </a:solidFill>
          <a:ln w="0">
            <a:solidFill>
              <a:srgbClr val="000000"/>
            </a:solidFill>
            <a:round/>
            <a:headEnd/>
            <a:tailEnd/>
          </a:ln>
        </p:spPr>
        <p:txBody>
          <a:bodyPr/>
          <a:lstStyle/>
          <a:p>
            <a:endParaRPr lang="en-US"/>
          </a:p>
        </p:txBody>
      </p:sp>
      <p:sp>
        <p:nvSpPr>
          <p:cNvPr id="178847" name="Freeform 1693"/>
          <p:cNvSpPr>
            <a:spLocks noChangeAspect="1"/>
          </p:cNvSpPr>
          <p:nvPr/>
        </p:nvSpPr>
        <p:spPr bwMode="auto">
          <a:xfrm>
            <a:off x="6294438" y="1809750"/>
            <a:ext cx="9525" cy="12700"/>
          </a:xfrm>
          <a:custGeom>
            <a:avLst/>
            <a:gdLst>
              <a:gd name="T0" fmla="*/ 2147483647 w 29"/>
              <a:gd name="T1" fmla="*/ 2147483647 h 38"/>
              <a:gd name="T2" fmla="*/ 0 w 29"/>
              <a:gd name="T3" fmla="*/ 2147483647 h 38"/>
              <a:gd name="T4" fmla="*/ 2147483647 w 29"/>
              <a:gd name="T5" fmla="*/ 0 h 38"/>
              <a:gd name="T6" fmla="*/ 2147483647 w 29"/>
              <a:gd name="T7" fmla="*/ 2147483647 h 38"/>
              <a:gd name="T8" fmla="*/ 2147483647 w 29"/>
              <a:gd name="T9" fmla="*/ 2147483647 h 38"/>
              <a:gd name="T10" fmla="*/ 2147483647 w 29"/>
              <a:gd name="T11" fmla="*/ 2147483647 h 38"/>
              <a:gd name="T12" fmla="*/ 2147483647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14" y="38"/>
                </a:moveTo>
                <a:lnTo>
                  <a:pt x="0" y="11"/>
                </a:lnTo>
                <a:lnTo>
                  <a:pt x="19" y="0"/>
                </a:lnTo>
                <a:lnTo>
                  <a:pt x="16" y="1"/>
                </a:lnTo>
                <a:lnTo>
                  <a:pt x="29" y="30"/>
                </a:lnTo>
                <a:lnTo>
                  <a:pt x="26" y="31"/>
                </a:lnTo>
                <a:lnTo>
                  <a:pt x="14" y="38"/>
                </a:lnTo>
                <a:close/>
              </a:path>
            </a:pathLst>
          </a:custGeom>
          <a:solidFill>
            <a:srgbClr val="000000"/>
          </a:solidFill>
          <a:ln w="0">
            <a:solidFill>
              <a:srgbClr val="000000"/>
            </a:solidFill>
            <a:round/>
            <a:headEnd/>
            <a:tailEnd/>
          </a:ln>
        </p:spPr>
        <p:txBody>
          <a:bodyPr/>
          <a:lstStyle/>
          <a:p>
            <a:endParaRPr lang="en-US"/>
          </a:p>
        </p:txBody>
      </p:sp>
      <p:sp>
        <p:nvSpPr>
          <p:cNvPr id="178848" name="Freeform 1694"/>
          <p:cNvSpPr>
            <a:spLocks noChangeAspect="1"/>
          </p:cNvSpPr>
          <p:nvPr/>
        </p:nvSpPr>
        <p:spPr bwMode="auto">
          <a:xfrm>
            <a:off x="6300788" y="1804988"/>
            <a:ext cx="9525" cy="14287"/>
          </a:xfrm>
          <a:custGeom>
            <a:avLst/>
            <a:gdLst>
              <a:gd name="T0" fmla="*/ 2147483647 w 30"/>
              <a:gd name="T1" fmla="*/ 2147483647 h 37"/>
              <a:gd name="T2" fmla="*/ 0 w 30"/>
              <a:gd name="T3" fmla="*/ 2147483647 h 37"/>
              <a:gd name="T4" fmla="*/ 2147483647 w 30"/>
              <a:gd name="T5" fmla="*/ 0 h 37"/>
              <a:gd name="T6" fmla="*/ 2147483647 w 30"/>
              <a:gd name="T7" fmla="*/ 0 h 37"/>
              <a:gd name="T8" fmla="*/ 2147483647 w 30"/>
              <a:gd name="T9" fmla="*/ 2147483647 h 37"/>
              <a:gd name="T10" fmla="*/ 2147483647 w 30"/>
              <a:gd name="T11" fmla="*/ 2147483647 h 37"/>
              <a:gd name="T12" fmla="*/ 2147483647 w 30"/>
              <a:gd name="T13" fmla="*/ 2147483647 h 37"/>
              <a:gd name="T14" fmla="*/ 0 60000 65536"/>
              <a:gd name="T15" fmla="*/ 0 60000 65536"/>
              <a:gd name="T16" fmla="*/ 0 60000 65536"/>
              <a:gd name="T17" fmla="*/ 0 60000 65536"/>
              <a:gd name="T18" fmla="*/ 0 60000 65536"/>
              <a:gd name="T19" fmla="*/ 0 60000 65536"/>
              <a:gd name="T20" fmla="*/ 0 60000 65536"/>
              <a:gd name="T21" fmla="*/ 0 w 30"/>
              <a:gd name="T22" fmla="*/ 0 h 37"/>
              <a:gd name="T23" fmla="*/ 30 w 30"/>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7">
                <a:moveTo>
                  <a:pt x="13" y="37"/>
                </a:moveTo>
                <a:lnTo>
                  <a:pt x="0" y="8"/>
                </a:lnTo>
                <a:lnTo>
                  <a:pt x="18" y="0"/>
                </a:lnTo>
                <a:lnTo>
                  <a:pt x="30" y="29"/>
                </a:lnTo>
                <a:lnTo>
                  <a:pt x="13" y="37"/>
                </a:lnTo>
                <a:close/>
              </a:path>
            </a:pathLst>
          </a:custGeom>
          <a:solidFill>
            <a:srgbClr val="000000"/>
          </a:solidFill>
          <a:ln w="0">
            <a:solidFill>
              <a:srgbClr val="000000"/>
            </a:solidFill>
            <a:round/>
            <a:headEnd/>
            <a:tailEnd/>
          </a:ln>
        </p:spPr>
        <p:txBody>
          <a:bodyPr/>
          <a:lstStyle/>
          <a:p>
            <a:endParaRPr lang="en-US"/>
          </a:p>
        </p:txBody>
      </p:sp>
      <p:sp>
        <p:nvSpPr>
          <p:cNvPr id="178849" name="Freeform 1695"/>
          <p:cNvSpPr>
            <a:spLocks noChangeAspect="1"/>
          </p:cNvSpPr>
          <p:nvPr/>
        </p:nvSpPr>
        <p:spPr bwMode="auto">
          <a:xfrm>
            <a:off x="6305550" y="1803400"/>
            <a:ext cx="15875" cy="12700"/>
          </a:xfrm>
          <a:custGeom>
            <a:avLst/>
            <a:gdLst>
              <a:gd name="T0" fmla="*/ 2147483647 w 38"/>
              <a:gd name="T1" fmla="*/ 2147483647 h 38"/>
              <a:gd name="T2" fmla="*/ 0 w 38"/>
              <a:gd name="T3" fmla="*/ 2147483647 h 38"/>
              <a:gd name="T4" fmla="*/ 2147483647 w 38"/>
              <a:gd name="T5" fmla="*/ 2147483647 h 38"/>
              <a:gd name="T6" fmla="*/ 2147483647 w 38"/>
              <a:gd name="T7" fmla="*/ 0 h 38"/>
              <a:gd name="T8" fmla="*/ 2147483647 w 38"/>
              <a:gd name="T9" fmla="*/ 2147483647 h 38"/>
              <a:gd name="T10" fmla="*/ 2147483647 w 38"/>
              <a:gd name="T11" fmla="*/ 2147483647 h 38"/>
              <a:gd name="T12" fmla="*/ 2147483647 w 38"/>
              <a:gd name="T13" fmla="*/ 2147483647 h 38"/>
              <a:gd name="T14" fmla="*/ 0 60000 65536"/>
              <a:gd name="T15" fmla="*/ 0 60000 65536"/>
              <a:gd name="T16" fmla="*/ 0 60000 65536"/>
              <a:gd name="T17" fmla="*/ 0 60000 65536"/>
              <a:gd name="T18" fmla="*/ 0 60000 65536"/>
              <a:gd name="T19" fmla="*/ 0 60000 65536"/>
              <a:gd name="T20" fmla="*/ 0 60000 65536"/>
              <a:gd name="T21" fmla="*/ 0 w 38"/>
              <a:gd name="T22" fmla="*/ 0 h 38"/>
              <a:gd name="T23" fmla="*/ 38 w 38"/>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38">
                <a:moveTo>
                  <a:pt x="12" y="38"/>
                </a:moveTo>
                <a:lnTo>
                  <a:pt x="0" y="9"/>
                </a:lnTo>
                <a:lnTo>
                  <a:pt x="11" y="4"/>
                </a:lnTo>
                <a:lnTo>
                  <a:pt x="20" y="0"/>
                </a:lnTo>
                <a:lnTo>
                  <a:pt x="30" y="29"/>
                </a:lnTo>
                <a:lnTo>
                  <a:pt x="38" y="26"/>
                </a:lnTo>
                <a:lnTo>
                  <a:pt x="12" y="38"/>
                </a:lnTo>
                <a:close/>
              </a:path>
            </a:pathLst>
          </a:custGeom>
          <a:solidFill>
            <a:srgbClr val="000000"/>
          </a:solidFill>
          <a:ln w="0">
            <a:solidFill>
              <a:srgbClr val="000000"/>
            </a:solidFill>
            <a:round/>
            <a:headEnd/>
            <a:tailEnd/>
          </a:ln>
        </p:spPr>
        <p:txBody>
          <a:bodyPr/>
          <a:lstStyle/>
          <a:p>
            <a:endParaRPr lang="en-US"/>
          </a:p>
        </p:txBody>
      </p:sp>
      <p:sp>
        <p:nvSpPr>
          <p:cNvPr id="178850" name="Freeform 1696"/>
          <p:cNvSpPr>
            <a:spLocks noChangeAspect="1"/>
          </p:cNvSpPr>
          <p:nvPr/>
        </p:nvSpPr>
        <p:spPr bwMode="auto">
          <a:xfrm>
            <a:off x="6311900" y="1800225"/>
            <a:ext cx="14288" cy="14288"/>
          </a:xfrm>
          <a:custGeom>
            <a:avLst/>
            <a:gdLst>
              <a:gd name="T0" fmla="*/ 2147483647 w 35"/>
              <a:gd name="T1" fmla="*/ 2147483647 h 36"/>
              <a:gd name="T2" fmla="*/ 0 w 35"/>
              <a:gd name="T3" fmla="*/ 2147483647 h 36"/>
              <a:gd name="T4" fmla="*/ 2147483647 w 35"/>
              <a:gd name="T5" fmla="*/ 2147483647 h 36"/>
              <a:gd name="T6" fmla="*/ 2147483647 w 35"/>
              <a:gd name="T7" fmla="*/ 0 h 36"/>
              <a:gd name="T8" fmla="*/ 2147483647 w 35"/>
              <a:gd name="T9" fmla="*/ 2147483647 h 36"/>
              <a:gd name="T10" fmla="*/ 2147483647 w 35"/>
              <a:gd name="T11" fmla="*/ 2147483647 h 36"/>
              <a:gd name="T12" fmla="*/ 2147483647 w 35"/>
              <a:gd name="T13" fmla="*/ 2147483647 h 36"/>
              <a:gd name="T14" fmla="*/ 0 60000 65536"/>
              <a:gd name="T15" fmla="*/ 0 60000 65536"/>
              <a:gd name="T16" fmla="*/ 0 60000 65536"/>
              <a:gd name="T17" fmla="*/ 0 60000 65536"/>
              <a:gd name="T18" fmla="*/ 0 60000 65536"/>
              <a:gd name="T19" fmla="*/ 0 60000 65536"/>
              <a:gd name="T20" fmla="*/ 0 60000 65536"/>
              <a:gd name="T21" fmla="*/ 0 w 35"/>
              <a:gd name="T22" fmla="*/ 0 h 36"/>
              <a:gd name="T23" fmla="*/ 35 w 35"/>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36">
                <a:moveTo>
                  <a:pt x="10" y="36"/>
                </a:moveTo>
                <a:lnTo>
                  <a:pt x="0" y="7"/>
                </a:lnTo>
                <a:lnTo>
                  <a:pt x="12" y="2"/>
                </a:lnTo>
                <a:lnTo>
                  <a:pt x="19" y="0"/>
                </a:lnTo>
                <a:lnTo>
                  <a:pt x="28" y="29"/>
                </a:lnTo>
                <a:lnTo>
                  <a:pt x="35" y="27"/>
                </a:lnTo>
                <a:lnTo>
                  <a:pt x="10" y="36"/>
                </a:lnTo>
                <a:close/>
              </a:path>
            </a:pathLst>
          </a:custGeom>
          <a:solidFill>
            <a:srgbClr val="000000"/>
          </a:solidFill>
          <a:ln w="0">
            <a:solidFill>
              <a:srgbClr val="000000"/>
            </a:solidFill>
            <a:round/>
            <a:headEnd/>
            <a:tailEnd/>
          </a:ln>
        </p:spPr>
        <p:txBody>
          <a:bodyPr/>
          <a:lstStyle/>
          <a:p>
            <a:endParaRPr lang="en-US"/>
          </a:p>
        </p:txBody>
      </p:sp>
      <p:sp>
        <p:nvSpPr>
          <p:cNvPr id="178851" name="Freeform 1697"/>
          <p:cNvSpPr>
            <a:spLocks noChangeAspect="1"/>
          </p:cNvSpPr>
          <p:nvPr/>
        </p:nvSpPr>
        <p:spPr bwMode="auto">
          <a:xfrm>
            <a:off x="6321425" y="1798638"/>
            <a:ext cx="11113" cy="12700"/>
          </a:xfrm>
          <a:custGeom>
            <a:avLst/>
            <a:gdLst>
              <a:gd name="T0" fmla="*/ 2147483647 w 37"/>
              <a:gd name="T1" fmla="*/ 2147483647 h 35"/>
              <a:gd name="T2" fmla="*/ 0 w 37"/>
              <a:gd name="T3" fmla="*/ 2147483647 h 35"/>
              <a:gd name="T4" fmla="*/ 2147483647 w 37"/>
              <a:gd name="T5" fmla="*/ 2147483647 h 35"/>
              <a:gd name="T6" fmla="*/ 2147483647 w 37"/>
              <a:gd name="T7" fmla="*/ 0 h 35"/>
              <a:gd name="T8" fmla="*/ 2147483647 w 37"/>
              <a:gd name="T9" fmla="*/ 2147483647 h 35"/>
              <a:gd name="T10" fmla="*/ 2147483647 w 37"/>
              <a:gd name="T11" fmla="*/ 2147483647 h 35"/>
              <a:gd name="T12" fmla="*/ 2147483647 w 37"/>
              <a:gd name="T13" fmla="*/ 2147483647 h 35"/>
              <a:gd name="T14" fmla="*/ 0 60000 65536"/>
              <a:gd name="T15" fmla="*/ 0 60000 65536"/>
              <a:gd name="T16" fmla="*/ 0 60000 65536"/>
              <a:gd name="T17" fmla="*/ 0 60000 65536"/>
              <a:gd name="T18" fmla="*/ 0 60000 65536"/>
              <a:gd name="T19" fmla="*/ 0 60000 65536"/>
              <a:gd name="T20" fmla="*/ 0 60000 65536"/>
              <a:gd name="T21" fmla="*/ 0 w 37"/>
              <a:gd name="T22" fmla="*/ 0 h 35"/>
              <a:gd name="T23" fmla="*/ 37 w 37"/>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5">
                <a:moveTo>
                  <a:pt x="9" y="35"/>
                </a:moveTo>
                <a:lnTo>
                  <a:pt x="0" y="6"/>
                </a:lnTo>
                <a:lnTo>
                  <a:pt x="10" y="3"/>
                </a:lnTo>
                <a:lnTo>
                  <a:pt x="18" y="0"/>
                </a:lnTo>
                <a:lnTo>
                  <a:pt x="29" y="29"/>
                </a:lnTo>
                <a:lnTo>
                  <a:pt x="37" y="26"/>
                </a:lnTo>
                <a:lnTo>
                  <a:pt x="9" y="35"/>
                </a:lnTo>
                <a:close/>
              </a:path>
            </a:pathLst>
          </a:custGeom>
          <a:solidFill>
            <a:srgbClr val="000000"/>
          </a:solidFill>
          <a:ln w="0">
            <a:solidFill>
              <a:srgbClr val="000000"/>
            </a:solidFill>
            <a:round/>
            <a:headEnd/>
            <a:tailEnd/>
          </a:ln>
        </p:spPr>
        <p:txBody>
          <a:bodyPr/>
          <a:lstStyle/>
          <a:p>
            <a:endParaRPr lang="en-US"/>
          </a:p>
        </p:txBody>
      </p:sp>
      <p:sp>
        <p:nvSpPr>
          <p:cNvPr id="178852" name="Freeform 1698"/>
          <p:cNvSpPr>
            <a:spLocks noChangeAspect="1"/>
          </p:cNvSpPr>
          <p:nvPr/>
        </p:nvSpPr>
        <p:spPr bwMode="auto">
          <a:xfrm>
            <a:off x="6327775" y="1797050"/>
            <a:ext cx="7938" cy="12700"/>
          </a:xfrm>
          <a:custGeom>
            <a:avLst/>
            <a:gdLst>
              <a:gd name="T0" fmla="*/ 2147483647 w 27"/>
              <a:gd name="T1" fmla="*/ 2147483647 h 35"/>
              <a:gd name="T2" fmla="*/ 0 w 27"/>
              <a:gd name="T3" fmla="*/ 2147483647 h 35"/>
              <a:gd name="T4" fmla="*/ 2147483647 w 27"/>
              <a:gd name="T5" fmla="*/ 0 h 35"/>
              <a:gd name="T6" fmla="*/ 2147483647 w 27"/>
              <a:gd name="T7" fmla="*/ 0 h 35"/>
              <a:gd name="T8" fmla="*/ 2147483647 w 27"/>
              <a:gd name="T9" fmla="*/ 2147483647 h 35"/>
              <a:gd name="T10" fmla="*/ 2147483647 w 27"/>
              <a:gd name="T11" fmla="*/ 2147483647 h 35"/>
              <a:gd name="T12" fmla="*/ 2147483647 w 27"/>
              <a:gd name="T13" fmla="*/ 2147483647 h 35"/>
              <a:gd name="T14" fmla="*/ 0 60000 65536"/>
              <a:gd name="T15" fmla="*/ 0 60000 65536"/>
              <a:gd name="T16" fmla="*/ 0 60000 65536"/>
              <a:gd name="T17" fmla="*/ 0 60000 65536"/>
              <a:gd name="T18" fmla="*/ 0 60000 65536"/>
              <a:gd name="T19" fmla="*/ 0 60000 65536"/>
              <a:gd name="T20" fmla="*/ 0 60000 65536"/>
              <a:gd name="T21" fmla="*/ 0 w 27"/>
              <a:gd name="T22" fmla="*/ 0 h 35"/>
              <a:gd name="T23" fmla="*/ 27 w 27"/>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35">
                <a:moveTo>
                  <a:pt x="11" y="35"/>
                </a:moveTo>
                <a:lnTo>
                  <a:pt x="0" y="6"/>
                </a:lnTo>
                <a:lnTo>
                  <a:pt x="17" y="0"/>
                </a:lnTo>
                <a:lnTo>
                  <a:pt x="27" y="29"/>
                </a:lnTo>
                <a:lnTo>
                  <a:pt x="11" y="35"/>
                </a:lnTo>
                <a:close/>
              </a:path>
            </a:pathLst>
          </a:custGeom>
          <a:solidFill>
            <a:srgbClr val="000000"/>
          </a:solidFill>
          <a:ln w="0">
            <a:solidFill>
              <a:srgbClr val="000000"/>
            </a:solidFill>
            <a:round/>
            <a:headEnd/>
            <a:tailEnd/>
          </a:ln>
        </p:spPr>
        <p:txBody>
          <a:bodyPr/>
          <a:lstStyle/>
          <a:p>
            <a:endParaRPr lang="en-US"/>
          </a:p>
        </p:txBody>
      </p:sp>
      <p:sp>
        <p:nvSpPr>
          <p:cNvPr id="178853" name="Freeform 1699"/>
          <p:cNvSpPr>
            <a:spLocks noChangeAspect="1"/>
          </p:cNvSpPr>
          <p:nvPr/>
        </p:nvSpPr>
        <p:spPr bwMode="auto">
          <a:xfrm>
            <a:off x="6330950" y="1795463"/>
            <a:ext cx="9525" cy="12700"/>
          </a:xfrm>
          <a:custGeom>
            <a:avLst/>
            <a:gdLst>
              <a:gd name="T0" fmla="*/ 2147483647 w 25"/>
              <a:gd name="T1" fmla="*/ 2147483647 h 34"/>
              <a:gd name="T2" fmla="*/ 0 w 25"/>
              <a:gd name="T3" fmla="*/ 2147483647 h 34"/>
              <a:gd name="T4" fmla="*/ 2147483647 w 25"/>
              <a:gd name="T5" fmla="*/ 0 h 34"/>
              <a:gd name="T6" fmla="*/ 2147483647 w 25"/>
              <a:gd name="T7" fmla="*/ 2147483647 h 34"/>
              <a:gd name="T8" fmla="*/ 2147483647 w 25"/>
              <a:gd name="T9" fmla="*/ 2147483647 h 34"/>
              <a:gd name="T10" fmla="*/ 0 60000 65536"/>
              <a:gd name="T11" fmla="*/ 0 60000 65536"/>
              <a:gd name="T12" fmla="*/ 0 60000 65536"/>
              <a:gd name="T13" fmla="*/ 0 60000 65536"/>
              <a:gd name="T14" fmla="*/ 0 60000 65536"/>
              <a:gd name="T15" fmla="*/ 0 w 25"/>
              <a:gd name="T16" fmla="*/ 0 h 34"/>
              <a:gd name="T17" fmla="*/ 25 w 25"/>
              <a:gd name="T18" fmla="*/ 34 h 34"/>
            </a:gdLst>
            <a:ahLst/>
            <a:cxnLst>
              <a:cxn ang="T10">
                <a:pos x="T0" y="T1"/>
              </a:cxn>
              <a:cxn ang="T11">
                <a:pos x="T2" y="T3"/>
              </a:cxn>
              <a:cxn ang="T12">
                <a:pos x="T4" y="T5"/>
              </a:cxn>
              <a:cxn ang="T13">
                <a:pos x="T6" y="T7"/>
              </a:cxn>
              <a:cxn ang="T14">
                <a:pos x="T8" y="T9"/>
              </a:cxn>
            </a:cxnLst>
            <a:rect l="T15" t="T16" r="T17" b="T18"/>
            <a:pathLst>
              <a:path w="25" h="34">
                <a:moveTo>
                  <a:pt x="10" y="34"/>
                </a:moveTo>
                <a:lnTo>
                  <a:pt x="0" y="5"/>
                </a:lnTo>
                <a:lnTo>
                  <a:pt x="14" y="0"/>
                </a:lnTo>
                <a:lnTo>
                  <a:pt x="25" y="29"/>
                </a:lnTo>
                <a:lnTo>
                  <a:pt x="10" y="34"/>
                </a:lnTo>
                <a:close/>
              </a:path>
            </a:pathLst>
          </a:custGeom>
          <a:solidFill>
            <a:srgbClr val="000000"/>
          </a:solidFill>
          <a:ln w="0">
            <a:solidFill>
              <a:srgbClr val="000000"/>
            </a:solidFill>
            <a:round/>
            <a:headEnd/>
            <a:tailEnd/>
          </a:ln>
        </p:spPr>
        <p:txBody>
          <a:bodyPr/>
          <a:lstStyle/>
          <a:p>
            <a:endParaRPr lang="en-US"/>
          </a:p>
        </p:txBody>
      </p:sp>
      <p:sp>
        <p:nvSpPr>
          <p:cNvPr id="178854" name="Freeform 1700"/>
          <p:cNvSpPr>
            <a:spLocks noChangeAspect="1"/>
          </p:cNvSpPr>
          <p:nvPr/>
        </p:nvSpPr>
        <p:spPr bwMode="auto">
          <a:xfrm>
            <a:off x="6332538" y="1795463"/>
            <a:ext cx="6350" cy="9525"/>
          </a:xfrm>
          <a:custGeom>
            <a:avLst/>
            <a:gdLst>
              <a:gd name="T0" fmla="*/ 2147483647 w 18"/>
              <a:gd name="T1" fmla="*/ 2147483647 h 32"/>
              <a:gd name="T2" fmla="*/ 2147483647 w 18"/>
              <a:gd name="T3" fmla="*/ 2147483647 h 32"/>
              <a:gd name="T4" fmla="*/ 2147483647 w 18"/>
              <a:gd name="T5" fmla="*/ 2147483647 h 32"/>
              <a:gd name="T6" fmla="*/ 2147483647 w 18"/>
              <a:gd name="T7" fmla="*/ 2147483647 h 32"/>
              <a:gd name="T8" fmla="*/ 2147483647 w 18"/>
              <a:gd name="T9" fmla="*/ 2147483647 h 32"/>
              <a:gd name="T10" fmla="*/ 2147483647 w 18"/>
              <a:gd name="T11" fmla="*/ 2147483647 h 32"/>
              <a:gd name="T12" fmla="*/ 2147483647 w 18"/>
              <a:gd name="T13" fmla="*/ 2147483647 h 32"/>
              <a:gd name="T14" fmla="*/ 2147483647 w 18"/>
              <a:gd name="T15" fmla="*/ 2147483647 h 32"/>
              <a:gd name="T16" fmla="*/ 2147483647 w 18"/>
              <a:gd name="T17" fmla="*/ 2147483647 h 32"/>
              <a:gd name="T18" fmla="*/ 2147483647 w 18"/>
              <a:gd name="T19" fmla="*/ 2147483647 h 32"/>
              <a:gd name="T20" fmla="*/ 0 w 18"/>
              <a:gd name="T21" fmla="*/ 2147483647 h 32"/>
              <a:gd name="T22" fmla="*/ 0 w 18"/>
              <a:gd name="T23" fmla="*/ 2147483647 h 32"/>
              <a:gd name="T24" fmla="*/ 0 w 18"/>
              <a:gd name="T25" fmla="*/ 2147483647 h 32"/>
              <a:gd name="T26" fmla="*/ 2147483647 w 18"/>
              <a:gd name="T27" fmla="*/ 2147483647 h 32"/>
              <a:gd name="T28" fmla="*/ 2147483647 w 18"/>
              <a:gd name="T29" fmla="*/ 2147483647 h 32"/>
              <a:gd name="T30" fmla="*/ 2147483647 w 18"/>
              <a:gd name="T31" fmla="*/ 2147483647 h 32"/>
              <a:gd name="T32" fmla="*/ 2147483647 w 18"/>
              <a:gd name="T33" fmla="*/ 2147483647 h 32"/>
              <a:gd name="T34" fmla="*/ 2147483647 w 18"/>
              <a:gd name="T35" fmla="*/ 2147483647 h 32"/>
              <a:gd name="T36" fmla="*/ 2147483647 w 18"/>
              <a:gd name="T37" fmla="*/ 2147483647 h 32"/>
              <a:gd name="T38" fmla="*/ 2147483647 w 18"/>
              <a:gd name="T39" fmla="*/ 0 h 32"/>
              <a:gd name="T40" fmla="*/ 2147483647 w 18"/>
              <a:gd name="T41" fmla="*/ 0 h 32"/>
              <a:gd name="T42" fmla="*/ 2147483647 w 18"/>
              <a:gd name="T43" fmla="*/ 2147483647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32"/>
              <a:gd name="T68" fmla="*/ 18 w 18"/>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32">
                <a:moveTo>
                  <a:pt x="18" y="32"/>
                </a:moveTo>
                <a:lnTo>
                  <a:pt x="18" y="32"/>
                </a:lnTo>
                <a:lnTo>
                  <a:pt x="15" y="32"/>
                </a:lnTo>
                <a:lnTo>
                  <a:pt x="12" y="32"/>
                </a:lnTo>
                <a:lnTo>
                  <a:pt x="10" y="31"/>
                </a:lnTo>
                <a:lnTo>
                  <a:pt x="7" y="30"/>
                </a:lnTo>
                <a:lnTo>
                  <a:pt x="5" y="27"/>
                </a:lnTo>
                <a:lnTo>
                  <a:pt x="3" y="25"/>
                </a:lnTo>
                <a:lnTo>
                  <a:pt x="2" y="23"/>
                </a:lnTo>
                <a:lnTo>
                  <a:pt x="1" y="20"/>
                </a:lnTo>
                <a:lnTo>
                  <a:pt x="0" y="18"/>
                </a:lnTo>
                <a:lnTo>
                  <a:pt x="0" y="16"/>
                </a:lnTo>
                <a:lnTo>
                  <a:pt x="0" y="13"/>
                </a:lnTo>
                <a:lnTo>
                  <a:pt x="1" y="11"/>
                </a:lnTo>
                <a:lnTo>
                  <a:pt x="2" y="8"/>
                </a:lnTo>
                <a:lnTo>
                  <a:pt x="4" y="6"/>
                </a:lnTo>
                <a:lnTo>
                  <a:pt x="6" y="4"/>
                </a:lnTo>
                <a:lnTo>
                  <a:pt x="8" y="3"/>
                </a:lnTo>
                <a:lnTo>
                  <a:pt x="11" y="2"/>
                </a:lnTo>
                <a:lnTo>
                  <a:pt x="13" y="0"/>
                </a:lnTo>
                <a:lnTo>
                  <a:pt x="18" y="32"/>
                </a:lnTo>
                <a:close/>
              </a:path>
            </a:pathLst>
          </a:custGeom>
          <a:solidFill>
            <a:srgbClr val="000000"/>
          </a:solidFill>
          <a:ln w="0">
            <a:solidFill>
              <a:srgbClr val="000000"/>
            </a:solidFill>
            <a:round/>
            <a:headEnd/>
            <a:tailEnd/>
          </a:ln>
        </p:spPr>
        <p:txBody>
          <a:bodyPr/>
          <a:lstStyle/>
          <a:p>
            <a:endParaRPr lang="en-US"/>
          </a:p>
        </p:txBody>
      </p:sp>
      <p:sp>
        <p:nvSpPr>
          <p:cNvPr id="178855" name="Freeform 1701"/>
          <p:cNvSpPr>
            <a:spLocks noChangeAspect="1"/>
          </p:cNvSpPr>
          <p:nvPr/>
        </p:nvSpPr>
        <p:spPr bwMode="auto">
          <a:xfrm>
            <a:off x="6372225" y="1773238"/>
            <a:ext cx="7938" cy="9525"/>
          </a:xfrm>
          <a:custGeom>
            <a:avLst/>
            <a:gdLst>
              <a:gd name="T0" fmla="*/ 0 w 23"/>
              <a:gd name="T1" fmla="*/ 2147483647 h 29"/>
              <a:gd name="T2" fmla="*/ 0 w 23"/>
              <a:gd name="T3" fmla="*/ 2147483647 h 29"/>
              <a:gd name="T4" fmla="*/ 2147483647 w 23"/>
              <a:gd name="T5" fmla="*/ 2147483647 h 29"/>
              <a:gd name="T6" fmla="*/ 2147483647 w 23"/>
              <a:gd name="T7" fmla="*/ 0 h 29"/>
              <a:gd name="T8" fmla="*/ 2147483647 w 23"/>
              <a:gd name="T9" fmla="*/ 0 h 29"/>
              <a:gd name="T10" fmla="*/ 2147483647 w 23"/>
              <a:gd name="T11" fmla="*/ 0 h 29"/>
              <a:gd name="T12" fmla="*/ 2147483647 w 23"/>
              <a:gd name="T13" fmla="*/ 2147483647 h 29"/>
              <a:gd name="T14" fmla="*/ 2147483647 w 23"/>
              <a:gd name="T15" fmla="*/ 2147483647 h 29"/>
              <a:gd name="T16" fmla="*/ 2147483647 w 23"/>
              <a:gd name="T17" fmla="*/ 2147483647 h 29"/>
              <a:gd name="T18" fmla="*/ 2147483647 w 23"/>
              <a:gd name="T19" fmla="*/ 2147483647 h 29"/>
              <a:gd name="T20" fmla="*/ 2147483647 w 23"/>
              <a:gd name="T21" fmla="*/ 2147483647 h 29"/>
              <a:gd name="T22" fmla="*/ 2147483647 w 23"/>
              <a:gd name="T23" fmla="*/ 2147483647 h 29"/>
              <a:gd name="T24" fmla="*/ 2147483647 w 23"/>
              <a:gd name="T25" fmla="*/ 2147483647 h 29"/>
              <a:gd name="T26" fmla="*/ 2147483647 w 23"/>
              <a:gd name="T27" fmla="*/ 2147483647 h 29"/>
              <a:gd name="T28" fmla="*/ 2147483647 w 23"/>
              <a:gd name="T29" fmla="*/ 2147483647 h 29"/>
              <a:gd name="T30" fmla="*/ 2147483647 w 23"/>
              <a:gd name="T31" fmla="*/ 2147483647 h 29"/>
              <a:gd name="T32" fmla="*/ 2147483647 w 23"/>
              <a:gd name="T33" fmla="*/ 2147483647 h 29"/>
              <a:gd name="T34" fmla="*/ 2147483647 w 23"/>
              <a:gd name="T35" fmla="*/ 2147483647 h 29"/>
              <a:gd name="T36" fmla="*/ 2147483647 w 23"/>
              <a:gd name="T37" fmla="*/ 2147483647 h 29"/>
              <a:gd name="T38" fmla="*/ 2147483647 w 23"/>
              <a:gd name="T39" fmla="*/ 2147483647 h 29"/>
              <a:gd name="T40" fmla="*/ 2147483647 w 23"/>
              <a:gd name="T41" fmla="*/ 2147483647 h 29"/>
              <a:gd name="T42" fmla="*/ 0 w 23"/>
              <a:gd name="T43" fmla="*/ 2147483647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3"/>
              <a:gd name="T67" fmla="*/ 0 h 29"/>
              <a:gd name="T68" fmla="*/ 23 w 23"/>
              <a:gd name="T69" fmla="*/ 29 h 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3" h="29">
                <a:moveTo>
                  <a:pt x="0" y="2"/>
                </a:moveTo>
                <a:lnTo>
                  <a:pt x="0" y="2"/>
                </a:lnTo>
                <a:lnTo>
                  <a:pt x="3" y="1"/>
                </a:lnTo>
                <a:lnTo>
                  <a:pt x="5" y="0"/>
                </a:lnTo>
                <a:lnTo>
                  <a:pt x="7" y="0"/>
                </a:lnTo>
                <a:lnTo>
                  <a:pt x="10" y="0"/>
                </a:lnTo>
                <a:lnTo>
                  <a:pt x="13" y="1"/>
                </a:lnTo>
                <a:lnTo>
                  <a:pt x="16" y="2"/>
                </a:lnTo>
                <a:lnTo>
                  <a:pt x="18" y="4"/>
                </a:lnTo>
                <a:lnTo>
                  <a:pt x="20" y="6"/>
                </a:lnTo>
                <a:lnTo>
                  <a:pt x="21" y="9"/>
                </a:lnTo>
                <a:lnTo>
                  <a:pt x="22" y="12"/>
                </a:lnTo>
                <a:lnTo>
                  <a:pt x="23" y="14"/>
                </a:lnTo>
                <a:lnTo>
                  <a:pt x="23" y="16"/>
                </a:lnTo>
                <a:lnTo>
                  <a:pt x="23" y="19"/>
                </a:lnTo>
                <a:lnTo>
                  <a:pt x="22" y="21"/>
                </a:lnTo>
                <a:lnTo>
                  <a:pt x="21" y="24"/>
                </a:lnTo>
                <a:lnTo>
                  <a:pt x="19" y="26"/>
                </a:lnTo>
                <a:lnTo>
                  <a:pt x="17" y="28"/>
                </a:lnTo>
                <a:lnTo>
                  <a:pt x="15" y="29"/>
                </a:lnTo>
                <a:lnTo>
                  <a:pt x="0" y="2"/>
                </a:lnTo>
                <a:close/>
              </a:path>
            </a:pathLst>
          </a:custGeom>
          <a:solidFill>
            <a:srgbClr val="000000"/>
          </a:solidFill>
          <a:ln w="0">
            <a:solidFill>
              <a:srgbClr val="000000"/>
            </a:solidFill>
            <a:round/>
            <a:headEnd/>
            <a:tailEnd/>
          </a:ln>
        </p:spPr>
        <p:txBody>
          <a:bodyPr/>
          <a:lstStyle/>
          <a:p>
            <a:endParaRPr lang="en-US"/>
          </a:p>
        </p:txBody>
      </p:sp>
      <p:sp>
        <p:nvSpPr>
          <p:cNvPr id="178856" name="Freeform 1702"/>
          <p:cNvSpPr>
            <a:spLocks noChangeAspect="1"/>
          </p:cNvSpPr>
          <p:nvPr/>
        </p:nvSpPr>
        <p:spPr bwMode="auto">
          <a:xfrm>
            <a:off x="6337300" y="1792288"/>
            <a:ext cx="7938" cy="12700"/>
          </a:xfrm>
          <a:custGeom>
            <a:avLst/>
            <a:gdLst>
              <a:gd name="T0" fmla="*/ 2147483647 w 23"/>
              <a:gd name="T1" fmla="*/ 2147483647 h 34"/>
              <a:gd name="T2" fmla="*/ 0 w 23"/>
              <a:gd name="T3" fmla="*/ 2147483647 h 34"/>
              <a:gd name="T4" fmla="*/ 2147483647 w 23"/>
              <a:gd name="T5" fmla="*/ 0 h 34"/>
              <a:gd name="T6" fmla="*/ 2147483647 w 23"/>
              <a:gd name="T7" fmla="*/ 2147483647 h 34"/>
              <a:gd name="T8" fmla="*/ 2147483647 w 23"/>
              <a:gd name="T9" fmla="*/ 2147483647 h 34"/>
              <a:gd name="T10" fmla="*/ 2147483647 w 23"/>
              <a:gd name="T11" fmla="*/ 2147483647 h 34"/>
              <a:gd name="T12" fmla="*/ 2147483647 w 23"/>
              <a:gd name="T13" fmla="*/ 2147483647 h 34"/>
              <a:gd name="T14" fmla="*/ 0 60000 65536"/>
              <a:gd name="T15" fmla="*/ 0 60000 65536"/>
              <a:gd name="T16" fmla="*/ 0 60000 65536"/>
              <a:gd name="T17" fmla="*/ 0 60000 65536"/>
              <a:gd name="T18" fmla="*/ 0 60000 65536"/>
              <a:gd name="T19" fmla="*/ 0 60000 65536"/>
              <a:gd name="T20" fmla="*/ 0 60000 65536"/>
              <a:gd name="T21" fmla="*/ 0 w 23"/>
              <a:gd name="T22" fmla="*/ 0 h 34"/>
              <a:gd name="T23" fmla="*/ 23 w 23"/>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34">
                <a:moveTo>
                  <a:pt x="5" y="34"/>
                </a:moveTo>
                <a:lnTo>
                  <a:pt x="0" y="2"/>
                </a:lnTo>
                <a:lnTo>
                  <a:pt x="16" y="0"/>
                </a:lnTo>
                <a:lnTo>
                  <a:pt x="13" y="1"/>
                </a:lnTo>
                <a:lnTo>
                  <a:pt x="23" y="30"/>
                </a:lnTo>
                <a:lnTo>
                  <a:pt x="20" y="32"/>
                </a:lnTo>
                <a:lnTo>
                  <a:pt x="5" y="34"/>
                </a:lnTo>
                <a:close/>
              </a:path>
            </a:pathLst>
          </a:custGeom>
          <a:solidFill>
            <a:srgbClr val="000000"/>
          </a:solidFill>
          <a:ln w="0">
            <a:solidFill>
              <a:srgbClr val="000000"/>
            </a:solidFill>
            <a:round/>
            <a:headEnd/>
            <a:tailEnd/>
          </a:ln>
        </p:spPr>
        <p:txBody>
          <a:bodyPr/>
          <a:lstStyle/>
          <a:p>
            <a:endParaRPr lang="en-US"/>
          </a:p>
        </p:txBody>
      </p:sp>
      <p:sp>
        <p:nvSpPr>
          <p:cNvPr id="178857" name="Freeform 1703"/>
          <p:cNvSpPr>
            <a:spLocks noChangeAspect="1"/>
          </p:cNvSpPr>
          <p:nvPr/>
        </p:nvSpPr>
        <p:spPr bwMode="auto">
          <a:xfrm>
            <a:off x="6340475" y="1792288"/>
            <a:ext cx="12700" cy="11112"/>
          </a:xfrm>
          <a:custGeom>
            <a:avLst/>
            <a:gdLst>
              <a:gd name="T0" fmla="*/ 2147483647 w 28"/>
              <a:gd name="T1" fmla="*/ 2147483647 h 33"/>
              <a:gd name="T2" fmla="*/ 0 w 28"/>
              <a:gd name="T3" fmla="*/ 2147483647 h 33"/>
              <a:gd name="T4" fmla="*/ 2147483647 w 28"/>
              <a:gd name="T5" fmla="*/ 0 h 33"/>
              <a:gd name="T6" fmla="*/ 2147483647 w 28"/>
              <a:gd name="T7" fmla="*/ 0 h 33"/>
              <a:gd name="T8" fmla="*/ 2147483647 w 28"/>
              <a:gd name="T9" fmla="*/ 2147483647 h 33"/>
              <a:gd name="T10" fmla="*/ 2147483647 w 28"/>
              <a:gd name="T11" fmla="*/ 2147483647 h 33"/>
              <a:gd name="T12" fmla="*/ 2147483647 w 28"/>
              <a:gd name="T13" fmla="*/ 2147483647 h 33"/>
              <a:gd name="T14" fmla="*/ 0 60000 65536"/>
              <a:gd name="T15" fmla="*/ 0 60000 65536"/>
              <a:gd name="T16" fmla="*/ 0 60000 65536"/>
              <a:gd name="T17" fmla="*/ 0 60000 65536"/>
              <a:gd name="T18" fmla="*/ 0 60000 65536"/>
              <a:gd name="T19" fmla="*/ 0 60000 65536"/>
              <a:gd name="T20" fmla="*/ 0 60000 65536"/>
              <a:gd name="T21" fmla="*/ 0 w 28"/>
              <a:gd name="T22" fmla="*/ 0 h 33"/>
              <a:gd name="T23" fmla="*/ 28 w 28"/>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3">
                <a:moveTo>
                  <a:pt x="10" y="33"/>
                </a:moveTo>
                <a:lnTo>
                  <a:pt x="0" y="4"/>
                </a:lnTo>
                <a:lnTo>
                  <a:pt x="11" y="0"/>
                </a:lnTo>
                <a:lnTo>
                  <a:pt x="28" y="27"/>
                </a:lnTo>
                <a:lnTo>
                  <a:pt x="10" y="33"/>
                </a:lnTo>
                <a:close/>
              </a:path>
            </a:pathLst>
          </a:custGeom>
          <a:solidFill>
            <a:srgbClr val="000000"/>
          </a:solidFill>
          <a:ln w="0">
            <a:solidFill>
              <a:srgbClr val="000000"/>
            </a:solidFill>
            <a:round/>
            <a:headEnd/>
            <a:tailEnd/>
          </a:ln>
        </p:spPr>
        <p:txBody>
          <a:bodyPr/>
          <a:lstStyle/>
          <a:p>
            <a:endParaRPr lang="en-US"/>
          </a:p>
        </p:txBody>
      </p:sp>
      <p:sp>
        <p:nvSpPr>
          <p:cNvPr id="178858" name="Freeform 1704"/>
          <p:cNvSpPr>
            <a:spLocks noChangeAspect="1"/>
          </p:cNvSpPr>
          <p:nvPr/>
        </p:nvSpPr>
        <p:spPr bwMode="auto">
          <a:xfrm>
            <a:off x="6345238" y="1789113"/>
            <a:ext cx="12700" cy="11112"/>
          </a:xfrm>
          <a:custGeom>
            <a:avLst/>
            <a:gdLst>
              <a:gd name="T0" fmla="*/ 2147483647 w 31"/>
              <a:gd name="T1" fmla="*/ 2147483647 h 36"/>
              <a:gd name="T2" fmla="*/ 0 w 31"/>
              <a:gd name="T3" fmla="*/ 2147483647 h 36"/>
              <a:gd name="T4" fmla="*/ 2147483647 w 31"/>
              <a:gd name="T5" fmla="*/ 0 h 36"/>
              <a:gd name="T6" fmla="*/ 2147483647 w 31"/>
              <a:gd name="T7" fmla="*/ 2147483647 h 36"/>
              <a:gd name="T8" fmla="*/ 2147483647 w 31"/>
              <a:gd name="T9" fmla="*/ 2147483647 h 36"/>
              <a:gd name="T10" fmla="*/ 2147483647 w 31"/>
              <a:gd name="T11" fmla="*/ 2147483647 h 36"/>
              <a:gd name="T12" fmla="*/ 2147483647 w 31"/>
              <a:gd name="T13" fmla="*/ 2147483647 h 36"/>
              <a:gd name="T14" fmla="*/ 0 60000 65536"/>
              <a:gd name="T15" fmla="*/ 0 60000 65536"/>
              <a:gd name="T16" fmla="*/ 0 60000 65536"/>
              <a:gd name="T17" fmla="*/ 0 60000 65536"/>
              <a:gd name="T18" fmla="*/ 0 60000 65536"/>
              <a:gd name="T19" fmla="*/ 0 60000 65536"/>
              <a:gd name="T20" fmla="*/ 0 60000 65536"/>
              <a:gd name="T21" fmla="*/ 0 w 31"/>
              <a:gd name="T22" fmla="*/ 0 h 36"/>
              <a:gd name="T23" fmla="*/ 31 w 31"/>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6">
                <a:moveTo>
                  <a:pt x="17" y="36"/>
                </a:moveTo>
                <a:lnTo>
                  <a:pt x="0" y="9"/>
                </a:lnTo>
                <a:lnTo>
                  <a:pt x="16" y="0"/>
                </a:lnTo>
                <a:lnTo>
                  <a:pt x="13" y="2"/>
                </a:lnTo>
                <a:lnTo>
                  <a:pt x="31" y="27"/>
                </a:lnTo>
                <a:lnTo>
                  <a:pt x="28" y="29"/>
                </a:lnTo>
                <a:lnTo>
                  <a:pt x="17" y="36"/>
                </a:lnTo>
                <a:close/>
              </a:path>
            </a:pathLst>
          </a:custGeom>
          <a:solidFill>
            <a:srgbClr val="000000"/>
          </a:solidFill>
          <a:ln w="0">
            <a:solidFill>
              <a:srgbClr val="000000"/>
            </a:solidFill>
            <a:round/>
            <a:headEnd/>
            <a:tailEnd/>
          </a:ln>
        </p:spPr>
        <p:txBody>
          <a:bodyPr/>
          <a:lstStyle/>
          <a:p>
            <a:endParaRPr lang="en-US"/>
          </a:p>
        </p:txBody>
      </p:sp>
      <p:sp>
        <p:nvSpPr>
          <p:cNvPr id="178859" name="Freeform 1705"/>
          <p:cNvSpPr>
            <a:spLocks noChangeAspect="1"/>
          </p:cNvSpPr>
          <p:nvPr/>
        </p:nvSpPr>
        <p:spPr bwMode="auto">
          <a:xfrm>
            <a:off x="6348413" y="1782763"/>
            <a:ext cx="14287" cy="15875"/>
          </a:xfrm>
          <a:custGeom>
            <a:avLst/>
            <a:gdLst>
              <a:gd name="T0" fmla="*/ 2147483647 w 31"/>
              <a:gd name="T1" fmla="*/ 2147483647 h 48"/>
              <a:gd name="T2" fmla="*/ 0 w 31"/>
              <a:gd name="T3" fmla="*/ 2147483647 h 48"/>
              <a:gd name="T4" fmla="*/ 2147483647 w 31"/>
              <a:gd name="T5" fmla="*/ 0 h 48"/>
              <a:gd name="T6" fmla="*/ 2147483647 w 31"/>
              <a:gd name="T7" fmla="*/ 2147483647 h 48"/>
              <a:gd name="T8" fmla="*/ 2147483647 w 31"/>
              <a:gd name="T9" fmla="*/ 2147483647 h 48"/>
              <a:gd name="T10" fmla="*/ 2147483647 w 31"/>
              <a:gd name="T11" fmla="*/ 2147483647 h 48"/>
              <a:gd name="T12" fmla="*/ 2147483647 w 31"/>
              <a:gd name="T13" fmla="*/ 2147483647 h 48"/>
              <a:gd name="T14" fmla="*/ 0 60000 65536"/>
              <a:gd name="T15" fmla="*/ 0 60000 65536"/>
              <a:gd name="T16" fmla="*/ 0 60000 65536"/>
              <a:gd name="T17" fmla="*/ 0 60000 65536"/>
              <a:gd name="T18" fmla="*/ 0 60000 65536"/>
              <a:gd name="T19" fmla="*/ 0 60000 65536"/>
              <a:gd name="T20" fmla="*/ 0 60000 65536"/>
              <a:gd name="T21" fmla="*/ 0 w 31"/>
              <a:gd name="T22" fmla="*/ 0 h 48"/>
              <a:gd name="T23" fmla="*/ 31 w 31"/>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48">
                <a:moveTo>
                  <a:pt x="18" y="46"/>
                </a:moveTo>
                <a:lnTo>
                  <a:pt x="0" y="21"/>
                </a:lnTo>
                <a:lnTo>
                  <a:pt x="28" y="0"/>
                </a:lnTo>
                <a:lnTo>
                  <a:pt x="12" y="13"/>
                </a:lnTo>
                <a:lnTo>
                  <a:pt x="31" y="36"/>
                </a:lnTo>
                <a:lnTo>
                  <a:pt x="15" y="48"/>
                </a:lnTo>
                <a:lnTo>
                  <a:pt x="18" y="46"/>
                </a:lnTo>
                <a:close/>
              </a:path>
            </a:pathLst>
          </a:custGeom>
          <a:solidFill>
            <a:srgbClr val="000000"/>
          </a:solidFill>
          <a:ln w="0">
            <a:solidFill>
              <a:srgbClr val="000000"/>
            </a:solidFill>
            <a:round/>
            <a:headEnd/>
            <a:tailEnd/>
          </a:ln>
        </p:spPr>
        <p:txBody>
          <a:bodyPr/>
          <a:lstStyle/>
          <a:p>
            <a:endParaRPr lang="en-US"/>
          </a:p>
        </p:txBody>
      </p:sp>
      <p:sp>
        <p:nvSpPr>
          <p:cNvPr id="178860" name="Freeform 1706"/>
          <p:cNvSpPr>
            <a:spLocks noChangeAspect="1"/>
          </p:cNvSpPr>
          <p:nvPr/>
        </p:nvSpPr>
        <p:spPr bwMode="auto">
          <a:xfrm>
            <a:off x="6356350" y="1785938"/>
            <a:ext cx="9525" cy="9525"/>
          </a:xfrm>
          <a:custGeom>
            <a:avLst/>
            <a:gdLst>
              <a:gd name="T0" fmla="*/ 2147483647 w 30"/>
              <a:gd name="T1" fmla="*/ 2147483647 h 33"/>
              <a:gd name="T2" fmla="*/ 0 w 30"/>
              <a:gd name="T3" fmla="*/ 2147483647 h 33"/>
              <a:gd name="T4" fmla="*/ 2147483647 w 30"/>
              <a:gd name="T5" fmla="*/ 0 h 33"/>
              <a:gd name="T6" fmla="*/ 2147483647 w 30"/>
              <a:gd name="T7" fmla="*/ 0 h 33"/>
              <a:gd name="T8" fmla="*/ 2147483647 w 30"/>
              <a:gd name="T9" fmla="*/ 2147483647 h 33"/>
              <a:gd name="T10" fmla="*/ 2147483647 w 30"/>
              <a:gd name="T11" fmla="*/ 2147483647 h 33"/>
              <a:gd name="T12" fmla="*/ 2147483647 w 30"/>
              <a:gd name="T13" fmla="*/ 2147483647 h 33"/>
              <a:gd name="T14" fmla="*/ 0 60000 65536"/>
              <a:gd name="T15" fmla="*/ 0 60000 65536"/>
              <a:gd name="T16" fmla="*/ 0 60000 65536"/>
              <a:gd name="T17" fmla="*/ 0 60000 65536"/>
              <a:gd name="T18" fmla="*/ 0 60000 65536"/>
              <a:gd name="T19" fmla="*/ 0 60000 65536"/>
              <a:gd name="T20" fmla="*/ 0 60000 65536"/>
              <a:gd name="T21" fmla="*/ 0 w 30"/>
              <a:gd name="T22" fmla="*/ 0 h 33"/>
              <a:gd name="T23" fmla="*/ 30 w 30"/>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3">
                <a:moveTo>
                  <a:pt x="19" y="33"/>
                </a:moveTo>
                <a:lnTo>
                  <a:pt x="0" y="10"/>
                </a:lnTo>
                <a:lnTo>
                  <a:pt x="12" y="0"/>
                </a:lnTo>
                <a:lnTo>
                  <a:pt x="30" y="23"/>
                </a:lnTo>
                <a:lnTo>
                  <a:pt x="19" y="33"/>
                </a:lnTo>
                <a:close/>
              </a:path>
            </a:pathLst>
          </a:custGeom>
          <a:solidFill>
            <a:srgbClr val="000000"/>
          </a:solidFill>
          <a:ln w="0">
            <a:solidFill>
              <a:srgbClr val="000000"/>
            </a:solidFill>
            <a:round/>
            <a:headEnd/>
            <a:tailEnd/>
          </a:ln>
        </p:spPr>
        <p:txBody>
          <a:bodyPr/>
          <a:lstStyle/>
          <a:p>
            <a:endParaRPr lang="en-US"/>
          </a:p>
        </p:txBody>
      </p:sp>
      <p:sp>
        <p:nvSpPr>
          <p:cNvPr id="178861" name="Freeform 1707"/>
          <p:cNvSpPr>
            <a:spLocks noChangeAspect="1"/>
          </p:cNvSpPr>
          <p:nvPr/>
        </p:nvSpPr>
        <p:spPr bwMode="auto">
          <a:xfrm>
            <a:off x="6357938" y="1779588"/>
            <a:ext cx="12700" cy="12700"/>
          </a:xfrm>
          <a:custGeom>
            <a:avLst/>
            <a:gdLst>
              <a:gd name="T0" fmla="*/ 2147483647 w 31"/>
              <a:gd name="T1" fmla="*/ 2147483647 h 33"/>
              <a:gd name="T2" fmla="*/ 0 w 31"/>
              <a:gd name="T3" fmla="*/ 2147483647 h 33"/>
              <a:gd name="T4" fmla="*/ 2147483647 w 31"/>
              <a:gd name="T5" fmla="*/ 0 h 33"/>
              <a:gd name="T6" fmla="*/ 2147483647 w 31"/>
              <a:gd name="T7" fmla="*/ 0 h 33"/>
              <a:gd name="T8" fmla="*/ 2147483647 w 31"/>
              <a:gd name="T9" fmla="*/ 2147483647 h 33"/>
              <a:gd name="T10" fmla="*/ 2147483647 w 31"/>
              <a:gd name="T11" fmla="*/ 2147483647 h 33"/>
              <a:gd name="T12" fmla="*/ 2147483647 w 31"/>
              <a:gd name="T13" fmla="*/ 2147483647 h 33"/>
              <a:gd name="T14" fmla="*/ 0 60000 65536"/>
              <a:gd name="T15" fmla="*/ 0 60000 65536"/>
              <a:gd name="T16" fmla="*/ 0 60000 65536"/>
              <a:gd name="T17" fmla="*/ 0 60000 65536"/>
              <a:gd name="T18" fmla="*/ 0 60000 65536"/>
              <a:gd name="T19" fmla="*/ 0 60000 65536"/>
              <a:gd name="T20" fmla="*/ 0 60000 65536"/>
              <a:gd name="T21" fmla="*/ 0 w 31"/>
              <a:gd name="T22" fmla="*/ 0 h 33"/>
              <a:gd name="T23" fmla="*/ 31 w 31"/>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3">
                <a:moveTo>
                  <a:pt x="18" y="33"/>
                </a:moveTo>
                <a:lnTo>
                  <a:pt x="0" y="10"/>
                </a:lnTo>
                <a:lnTo>
                  <a:pt x="12" y="0"/>
                </a:lnTo>
                <a:lnTo>
                  <a:pt x="31" y="23"/>
                </a:lnTo>
                <a:lnTo>
                  <a:pt x="18" y="33"/>
                </a:lnTo>
                <a:close/>
              </a:path>
            </a:pathLst>
          </a:custGeom>
          <a:solidFill>
            <a:srgbClr val="000000"/>
          </a:solidFill>
          <a:ln w="0">
            <a:solidFill>
              <a:srgbClr val="000000"/>
            </a:solidFill>
            <a:round/>
            <a:headEnd/>
            <a:tailEnd/>
          </a:ln>
        </p:spPr>
        <p:txBody>
          <a:bodyPr/>
          <a:lstStyle/>
          <a:p>
            <a:endParaRPr lang="en-US"/>
          </a:p>
        </p:txBody>
      </p:sp>
      <p:sp>
        <p:nvSpPr>
          <p:cNvPr id="178862" name="Freeform 1708"/>
          <p:cNvSpPr>
            <a:spLocks noChangeAspect="1"/>
          </p:cNvSpPr>
          <p:nvPr/>
        </p:nvSpPr>
        <p:spPr bwMode="auto">
          <a:xfrm>
            <a:off x="6364288" y="1776413"/>
            <a:ext cx="7937" cy="12700"/>
          </a:xfrm>
          <a:custGeom>
            <a:avLst/>
            <a:gdLst>
              <a:gd name="T0" fmla="*/ 2147483647 w 28"/>
              <a:gd name="T1" fmla="*/ 2147483647 h 35"/>
              <a:gd name="T2" fmla="*/ 0 w 28"/>
              <a:gd name="T3" fmla="*/ 2147483647 h 35"/>
              <a:gd name="T4" fmla="*/ 2147483647 w 28"/>
              <a:gd name="T5" fmla="*/ 0 h 35"/>
              <a:gd name="T6" fmla="*/ 2147483647 w 28"/>
              <a:gd name="T7" fmla="*/ 2147483647 h 35"/>
              <a:gd name="T8" fmla="*/ 2147483647 w 28"/>
              <a:gd name="T9" fmla="*/ 2147483647 h 35"/>
              <a:gd name="T10" fmla="*/ 2147483647 w 28"/>
              <a:gd name="T11" fmla="*/ 2147483647 h 35"/>
              <a:gd name="T12" fmla="*/ 2147483647 w 28"/>
              <a:gd name="T13" fmla="*/ 2147483647 h 35"/>
              <a:gd name="T14" fmla="*/ 0 60000 65536"/>
              <a:gd name="T15" fmla="*/ 0 60000 65536"/>
              <a:gd name="T16" fmla="*/ 0 60000 65536"/>
              <a:gd name="T17" fmla="*/ 0 60000 65536"/>
              <a:gd name="T18" fmla="*/ 0 60000 65536"/>
              <a:gd name="T19" fmla="*/ 0 60000 65536"/>
              <a:gd name="T20" fmla="*/ 0 60000 65536"/>
              <a:gd name="T21" fmla="*/ 0 w 28"/>
              <a:gd name="T22" fmla="*/ 0 h 35"/>
              <a:gd name="T23" fmla="*/ 28 w 28"/>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5">
                <a:moveTo>
                  <a:pt x="19" y="35"/>
                </a:moveTo>
                <a:lnTo>
                  <a:pt x="0" y="12"/>
                </a:lnTo>
                <a:lnTo>
                  <a:pt x="15" y="0"/>
                </a:lnTo>
                <a:lnTo>
                  <a:pt x="14" y="1"/>
                </a:lnTo>
                <a:lnTo>
                  <a:pt x="28" y="28"/>
                </a:lnTo>
                <a:lnTo>
                  <a:pt x="27" y="29"/>
                </a:lnTo>
                <a:lnTo>
                  <a:pt x="19" y="35"/>
                </a:lnTo>
                <a:close/>
              </a:path>
            </a:pathLst>
          </a:custGeom>
          <a:solidFill>
            <a:srgbClr val="000000"/>
          </a:solidFill>
          <a:ln w="0">
            <a:solidFill>
              <a:srgbClr val="000000"/>
            </a:solidFill>
            <a:round/>
            <a:headEnd/>
            <a:tailEnd/>
          </a:ln>
        </p:spPr>
        <p:txBody>
          <a:bodyPr/>
          <a:lstStyle/>
          <a:p>
            <a:endParaRPr lang="en-US"/>
          </a:p>
        </p:txBody>
      </p:sp>
      <p:sp>
        <p:nvSpPr>
          <p:cNvPr id="178863" name="Freeform 1709"/>
          <p:cNvSpPr>
            <a:spLocks noChangeAspect="1"/>
          </p:cNvSpPr>
          <p:nvPr/>
        </p:nvSpPr>
        <p:spPr bwMode="auto">
          <a:xfrm>
            <a:off x="6369050" y="1773238"/>
            <a:ext cx="7938" cy="14287"/>
          </a:xfrm>
          <a:custGeom>
            <a:avLst/>
            <a:gdLst>
              <a:gd name="T0" fmla="*/ 2147483647 w 28"/>
              <a:gd name="T1" fmla="*/ 2147483647 h 35"/>
              <a:gd name="T2" fmla="*/ 0 w 28"/>
              <a:gd name="T3" fmla="*/ 2147483647 h 35"/>
              <a:gd name="T4" fmla="*/ 2147483647 w 28"/>
              <a:gd name="T5" fmla="*/ 0 h 35"/>
              <a:gd name="T6" fmla="*/ 2147483647 w 28"/>
              <a:gd name="T7" fmla="*/ 2147483647 h 35"/>
              <a:gd name="T8" fmla="*/ 2147483647 w 28"/>
              <a:gd name="T9" fmla="*/ 2147483647 h 35"/>
              <a:gd name="T10" fmla="*/ 0 60000 65536"/>
              <a:gd name="T11" fmla="*/ 0 60000 65536"/>
              <a:gd name="T12" fmla="*/ 0 60000 65536"/>
              <a:gd name="T13" fmla="*/ 0 60000 65536"/>
              <a:gd name="T14" fmla="*/ 0 60000 65536"/>
              <a:gd name="T15" fmla="*/ 0 w 28"/>
              <a:gd name="T16" fmla="*/ 0 h 35"/>
              <a:gd name="T17" fmla="*/ 28 w 28"/>
              <a:gd name="T18" fmla="*/ 35 h 35"/>
            </a:gdLst>
            <a:ahLst/>
            <a:cxnLst>
              <a:cxn ang="T10">
                <a:pos x="T0" y="T1"/>
              </a:cxn>
              <a:cxn ang="T11">
                <a:pos x="T2" y="T3"/>
              </a:cxn>
              <a:cxn ang="T12">
                <a:pos x="T4" y="T5"/>
              </a:cxn>
              <a:cxn ang="T13">
                <a:pos x="T6" y="T7"/>
              </a:cxn>
              <a:cxn ang="T14">
                <a:pos x="T8" y="T9"/>
              </a:cxn>
            </a:cxnLst>
            <a:rect l="T15" t="T16" r="T17" b="T18"/>
            <a:pathLst>
              <a:path w="28" h="35">
                <a:moveTo>
                  <a:pt x="14" y="35"/>
                </a:moveTo>
                <a:lnTo>
                  <a:pt x="0" y="8"/>
                </a:lnTo>
                <a:lnTo>
                  <a:pt x="13" y="0"/>
                </a:lnTo>
                <a:lnTo>
                  <a:pt x="28" y="27"/>
                </a:lnTo>
                <a:lnTo>
                  <a:pt x="14" y="35"/>
                </a:lnTo>
                <a:close/>
              </a:path>
            </a:pathLst>
          </a:custGeom>
          <a:solidFill>
            <a:srgbClr val="000000"/>
          </a:solidFill>
          <a:ln w="0">
            <a:solidFill>
              <a:srgbClr val="000000"/>
            </a:solidFill>
            <a:round/>
            <a:headEnd/>
            <a:tailEnd/>
          </a:ln>
        </p:spPr>
        <p:txBody>
          <a:bodyPr/>
          <a:lstStyle/>
          <a:p>
            <a:endParaRPr lang="en-US"/>
          </a:p>
        </p:txBody>
      </p:sp>
      <p:sp>
        <p:nvSpPr>
          <p:cNvPr id="178864" name="Freeform 1710"/>
          <p:cNvSpPr>
            <a:spLocks noChangeAspect="1"/>
          </p:cNvSpPr>
          <p:nvPr/>
        </p:nvSpPr>
        <p:spPr bwMode="auto">
          <a:xfrm>
            <a:off x="6373813" y="1773238"/>
            <a:ext cx="6350" cy="12700"/>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0 w 16"/>
              <a:gd name="T39" fmla="*/ 2147483647 h 31"/>
              <a:gd name="T40" fmla="*/ 0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2" y="0"/>
                </a:lnTo>
                <a:lnTo>
                  <a:pt x="6" y="1"/>
                </a:lnTo>
                <a:lnTo>
                  <a:pt x="8" y="2"/>
                </a:lnTo>
                <a:lnTo>
                  <a:pt x="10" y="4"/>
                </a:lnTo>
                <a:lnTo>
                  <a:pt x="12" y="6"/>
                </a:lnTo>
                <a:lnTo>
                  <a:pt x="14" y="9"/>
                </a:lnTo>
                <a:lnTo>
                  <a:pt x="15" y="11"/>
                </a:lnTo>
                <a:lnTo>
                  <a:pt x="16" y="14"/>
                </a:lnTo>
                <a:lnTo>
                  <a:pt x="16" y="16"/>
                </a:lnTo>
                <a:lnTo>
                  <a:pt x="16" y="18"/>
                </a:lnTo>
                <a:lnTo>
                  <a:pt x="15" y="21"/>
                </a:lnTo>
                <a:lnTo>
                  <a:pt x="14" y="23"/>
                </a:lnTo>
                <a:lnTo>
                  <a:pt x="12" y="25"/>
                </a:lnTo>
                <a:lnTo>
                  <a:pt x="10" y="27"/>
                </a:lnTo>
                <a:lnTo>
                  <a:pt x="8" y="29"/>
                </a:lnTo>
                <a:lnTo>
                  <a:pt x="6" y="30"/>
                </a:lnTo>
                <a:lnTo>
                  <a:pt x="2"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78865" name="Freeform 1711"/>
          <p:cNvSpPr>
            <a:spLocks noChangeAspect="1"/>
          </p:cNvSpPr>
          <p:nvPr/>
        </p:nvSpPr>
        <p:spPr bwMode="auto">
          <a:xfrm>
            <a:off x="6372225" y="1773238"/>
            <a:ext cx="1588" cy="12700"/>
          </a:xfrm>
          <a:custGeom>
            <a:avLst/>
            <a:gdLst>
              <a:gd name="T0" fmla="*/ 0 w 1588"/>
              <a:gd name="T1" fmla="*/ 2147483647 h 31"/>
              <a:gd name="T2" fmla="*/ 0 w 1588"/>
              <a:gd name="T3" fmla="*/ 0 h 31"/>
              <a:gd name="T4" fmla="*/ 0 w 1588"/>
              <a:gd name="T5" fmla="*/ 2147483647 h 31"/>
              <a:gd name="T6" fmla="*/ 0 60000 65536"/>
              <a:gd name="T7" fmla="*/ 0 60000 65536"/>
              <a:gd name="T8" fmla="*/ 0 60000 65536"/>
              <a:gd name="T9" fmla="*/ 0 w 1588"/>
              <a:gd name="T10" fmla="*/ 0 h 31"/>
              <a:gd name="T11" fmla="*/ 1588 w 1588"/>
              <a:gd name="T12" fmla="*/ 31 h 31"/>
            </a:gdLst>
            <a:ahLst/>
            <a:cxnLst>
              <a:cxn ang="T6">
                <a:pos x="T0" y="T1"/>
              </a:cxn>
              <a:cxn ang="T7">
                <a:pos x="T2" y="T3"/>
              </a:cxn>
              <a:cxn ang="T8">
                <a:pos x="T4" y="T5"/>
              </a:cxn>
            </a:cxnLst>
            <a:rect l="T9" t="T10" r="T11" b="T12"/>
            <a:pathLst>
              <a:path w="1588" h="31">
                <a:moveTo>
                  <a:pt x="0" y="31"/>
                </a:moveTo>
                <a:lnTo>
                  <a:pt x="0" y="0"/>
                </a:lnTo>
                <a:lnTo>
                  <a:pt x="0" y="31"/>
                </a:lnTo>
                <a:close/>
              </a:path>
            </a:pathLst>
          </a:custGeom>
          <a:solidFill>
            <a:srgbClr val="000000"/>
          </a:solidFill>
          <a:ln w="0">
            <a:solidFill>
              <a:srgbClr val="000000"/>
            </a:solidFill>
            <a:round/>
            <a:headEnd/>
            <a:tailEnd/>
          </a:ln>
        </p:spPr>
        <p:txBody>
          <a:bodyPr/>
          <a:lstStyle/>
          <a:p>
            <a:endParaRPr lang="en-US"/>
          </a:p>
        </p:txBody>
      </p:sp>
      <p:sp>
        <p:nvSpPr>
          <p:cNvPr id="178866" name="Freeform 1712"/>
          <p:cNvSpPr>
            <a:spLocks noChangeAspect="1"/>
          </p:cNvSpPr>
          <p:nvPr/>
        </p:nvSpPr>
        <p:spPr bwMode="auto">
          <a:xfrm>
            <a:off x="6373813" y="1773238"/>
            <a:ext cx="3175" cy="12700"/>
          </a:xfrm>
          <a:custGeom>
            <a:avLst/>
            <a:gdLst>
              <a:gd name="T0" fmla="*/ 2147483647 w 2"/>
              <a:gd name="T1" fmla="*/ 0 h 31"/>
              <a:gd name="T2" fmla="*/ 2147483647 w 2"/>
              <a:gd name="T3" fmla="*/ 2147483647 h 31"/>
              <a:gd name="T4" fmla="*/ 0 w 2"/>
              <a:gd name="T5" fmla="*/ 2147483647 h 31"/>
              <a:gd name="T6" fmla="*/ 0 w 2"/>
              <a:gd name="T7" fmla="*/ 2147483647 h 31"/>
              <a:gd name="T8" fmla="*/ 0 w 2"/>
              <a:gd name="T9" fmla="*/ 0 h 31"/>
              <a:gd name="T10" fmla="*/ 0 w 2"/>
              <a:gd name="T11" fmla="*/ 0 h 31"/>
              <a:gd name="T12" fmla="*/ 2147483647 w 2"/>
              <a:gd name="T13" fmla="*/ 0 h 31"/>
              <a:gd name="T14" fmla="*/ 0 60000 65536"/>
              <a:gd name="T15" fmla="*/ 0 60000 65536"/>
              <a:gd name="T16" fmla="*/ 0 60000 65536"/>
              <a:gd name="T17" fmla="*/ 0 60000 65536"/>
              <a:gd name="T18" fmla="*/ 0 60000 65536"/>
              <a:gd name="T19" fmla="*/ 0 60000 65536"/>
              <a:gd name="T20" fmla="*/ 0 60000 65536"/>
              <a:gd name="T21" fmla="*/ 0 w 2"/>
              <a:gd name="T22" fmla="*/ 0 h 31"/>
              <a:gd name="T23" fmla="*/ 2 w 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1">
                <a:moveTo>
                  <a:pt x="2" y="0"/>
                </a:moveTo>
                <a:lnTo>
                  <a:pt x="2" y="31"/>
                </a:lnTo>
                <a:lnTo>
                  <a:pt x="0" y="31"/>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78867" name="Freeform 1713"/>
          <p:cNvSpPr>
            <a:spLocks noChangeAspect="1"/>
          </p:cNvSpPr>
          <p:nvPr/>
        </p:nvSpPr>
        <p:spPr bwMode="auto">
          <a:xfrm>
            <a:off x="6373813" y="1773238"/>
            <a:ext cx="3175" cy="12700"/>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78868" name="Freeform 1714"/>
          <p:cNvSpPr>
            <a:spLocks noChangeAspect="1"/>
          </p:cNvSpPr>
          <p:nvPr/>
        </p:nvSpPr>
        <p:spPr bwMode="auto">
          <a:xfrm>
            <a:off x="6373813" y="1773238"/>
            <a:ext cx="3175" cy="12700"/>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78869" name="Freeform 1715"/>
          <p:cNvSpPr>
            <a:spLocks noChangeAspect="1"/>
          </p:cNvSpPr>
          <p:nvPr/>
        </p:nvSpPr>
        <p:spPr bwMode="auto">
          <a:xfrm>
            <a:off x="6372225" y="1773238"/>
            <a:ext cx="1588" cy="12700"/>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78870" name="Freeform 1716"/>
          <p:cNvSpPr>
            <a:spLocks noChangeAspect="1"/>
          </p:cNvSpPr>
          <p:nvPr/>
        </p:nvSpPr>
        <p:spPr bwMode="auto">
          <a:xfrm>
            <a:off x="6372225" y="1773238"/>
            <a:ext cx="1588" cy="12700"/>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78871" name="Freeform 1717"/>
          <p:cNvSpPr>
            <a:spLocks noChangeAspect="1"/>
          </p:cNvSpPr>
          <p:nvPr/>
        </p:nvSpPr>
        <p:spPr bwMode="auto">
          <a:xfrm>
            <a:off x="6372225" y="1773238"/>
            <a:ext cx="1588" cy="12700"/>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78872" name="Rectangle 1718"/>
          <p:cNvSpPr>
            <a:spLocks noChangeAspect="1" noChangeArrowheads="1"/>
          </p:cNvSpPr>
          <p:nvPr/>
        </p:nvSpPr>
        <p:spPr bwMode="auto">
          <a:xfrm>
            <a:off x="6372225" y="1773238"/>
            <a:ext cx="1588" cy="12700"/>
          </a:xfrm>
          <a:prstGeom prst="rect">
            <a:avLst/>
          </a:prstGeom>
          <a:solidFill>
            <a:srgbClr val="000000"/>
          </a:solidFill>
          <a:ln w="0">
            <a:solidFill>
              <a:srgbClr val="000000"/>
            </a:solidFill>
            <a:miter lim="800000"/>
            <a:headEnd/>
            <a:tailEnd/>
          </a:ln>
        </p:spPr>
        <p:txBody>
          <a:bodyPr/>
          <a:lstStyle/>
          <a:p>
            <a:endParaRPr lang="en-US"/>
          </a:p>
        </p:txBody>
      </p:sp>
      <p:sp>
        <p:nvSpPr>
          <p:cNvPr id="178873" name="Freeform 1719"/>
          <p:cNvSpPr>
            <a:spLocks noChangeAspect="1"/>
          </p:cNvSpPr>
          <p:nvPr/>
        </p:nvSpPr>
        <p:spPr bwMode="auto">
          <a:xfrm>
            <a:off x="6086475" y="1816100"/>
            <a:ext cx="7938" cy="3175"/>
          </a:xfrm>
          <a:custGeom>
            <a:avLst/>
            <a:gdLst>
              <a:gd name="T0" fmla="*/ 2147483647 w 27"/>
              <a:gd name="T1" fmla="*/ 2147483647 h 12"/>
              <a:gd name="T2" fmla="*/ 0 w 27"/>
              <a:gd name="T3" fmla="*/ 0 h 12"/>
              <a:gd name="T4" fmla="*/ 2147483647 w 27"/>
              <a:gd name="T5" fmla="*/ 2147483647 h 12"/>
              <a:gd name="T6" fmla="*/ 0 60000 65536"/>
              <a:gd name="T7" fmla="*/ 0 60000 65536"/>
              <a:gd name="T8" fmla="*/ 0 60000 65536"/>
              <a:gd name="T9" fmla="*/ 0 w 27"/>
              <a:gd name="T10" fmla="*/ 0 h 12"/>
              <a:gd name="T11" fmla="*/ 27 w 27"/>
              <a:gd name="T12" fmla="*/ 12 h 12"/>
            </a:gdLst>
            <a:ahLst/>
            <a:cxnLst>
              <a:cxn ang="T6">
                <a:pos x="T0" y="T1"/>
              </a:cxn>
              <a:cxn ang="T7">
                <a:pos x="T2" y="T3"/>
              </a:cxn>
              <a:cxn ang="T8">
                <a:pos x="T4" y="T5"/>
              </a:cxn>
            </a:cxnLst>
            <a:rect l="T9" t="T10" r="T11" b="T12"/>
            <a:pathLst>
              <a:path w="27" h="12">
                <a:moveTo>
                  <a:pt x="27" y="12"/>
                </a:moveTo>
                <a:lnTo>
                  <a:pt x="0" y="0"/>
                </a:lnTo>
                <a:lnTo>
                  <a:pt x="27" y="12"/>
                </a:lnTo>
                <a:close/>
              </a:path>
            </a:pathLst>
          </a:custGeom>
          <a:solidFill>
            <a:srgbClr val="000000"/>
          </a:solidFill>
          <a:ln w="0">
            <a:solidFill>
              <a:srgbClr val="000000"/>
            </a:solidFill>
            <a:round/>
            <a:headEnd/>
            <a:tailEnd/>
          </a:ln>
        </p:spPr>
        <p:txBody>
          <a:bodyPr/>
          <a:lstStyle/>
          <a:p>
            <a:endParaRPr lang="en-US"/>
          </a:p>
        </p:txBody>
      </p:sp>
      <p:sp>
        <p:nvSpPr>
          <p:cNvPr id="178874" name="Freeform 1720"/>
          <p:cNvSpPr>
            <a:spLocks noChangeAspect="1"/>
          </p:cNvSpPr>
          <p:nvPr/>
        </p:nvSpPr>
        <p:spPr bwMode="auto">
          <a:xfrm>
            <a:off x="6094413" y="1797050"/>
            <a:ext cx="11112" cy="7938"/>
          </a:xfrm>
          <a:custGeom>
            <a:avLst/>
            <a:gdLst>
              <a:gd name="T0" fmla="*/ 0 w 28"/>
              <a:gd name="T1" fmla="*/ 2147483647 h 25"/>
              <a:gd name="T2" fmla="*/ 0 w 28"/>
              <a:gd name="T3" fmla="*/ 2147483647 h 25"/>
              <a:gd name="T4" fmla="*/ 2147483647 w 28"/>
              <a:gd name="T5" fmla="*/ 2147483647 h 25"/>
              <a:gd name="T6" fmla="*/ 2147483647 w 28"/>
              <a:gd name="T7" fmla="*/ 2147483647 h 25"/>
              <a:gd name="T8" fmla="*/ 2147483647 w 28"/>
              <a:gd name="T9" fmla="*/ 2147483647 h 25"/>
              <a:gd name="T10" fmla="*/ 2147483647 w 28"/>
              <a:gd name="T11" fmla="*/ 0 h 25"/>
              <a:gd name="T12" fmla="*/ 2147483647 w 28"/>
              <a:gd name="T13" fmla="*/ 0 h 25"/>
              <a:gd name="T14" fmla="*/ 2147483647 w 28"/>
              <a:gd name="T15" fmla="*/ 0 h 25"/>
              <a:gd name="T16" fmla="*/ 2147483647 w 28"/>
              <a:gd name="T17" fmla="*/ 2147483647 h 25"/>
              <a:gd name="T18" fmla="*/ 2147483647 w 28"/>
              <a:gd name="T19" fmla="*/ 2147483647 h 25"/>
              <a:gd name="T20" fmla="*/ 2147483647 w 28"/>
              <a:gd name="T21" fmla="*/ 2147483647 h 25"/>
              <a:gd name="T22" fmla="*/ 2147483647 w 28"/>
              <a:gd name="T23" fmla="*/ 2147483647 h 25"/>
              <a:gd name="T24" fmla="*/ 2147483647 w 28"/>
              <a:gd name="T25" fmla="*/ 2147483647 h 25"/>
              <a:gd name="T26" fmla="*/ 2147483647 w 28"/>
              <a:gd name="T27" fmla="*/ 2147483647 h 25"/>
              <a:gd name="T28" fmla="*/ 2147483647 w 28"/>
              <a:gd name="T29" fmla="*/ 2147483647 h 25"/>
              <a:gd name="T30" fmla="*/ 2147483647 w 28"/>
              <a:gd name="T31" fmla="*/ 2147483647 h 25"/>
              <a:gd name="T32" fmla="*/ 2147483647 w 28"/>
              <a:gd name="T33" fmla="*/ 2147483647 h 25"/>
              <a:gd name="T34" fmla="*/ 2147483647 w 28"/>
              <a:gd name="T35" fmla="*/ 2147483647 h 25"/>
              <a:gd name="T36" fmla="*/ 2147483647 w 28"/>
              <a:gd name="T37" fmla="*/ 2147483647 h 25"/>
              <a:gd name="T38" fmla="*/ 2147483647 w 28"/>
              <a:gd name="T39" fmla="*/ 2147483647 h 25"/>
              <a:gd name="T40" fmla="*/ 2147483647 w 28"/>
              <a:gd name="T41" fmla="*/ 2147483647 h 25"/>
              <a:gd name="T42" fmla="*/ 0 w 28"/>
              <a:gd name="T43" fmla="*/ 2147483647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5"/>
              <a:gd name="T68" fmla="*/ 28 w 28"/>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5">
                <a:moveTo>
                  <a:pt x="0" y="6"/>
                </a:moveTo>
                <a:lnTo>
                  <a:pt x="0" y="6"/>
                </a:lnTo>
                <a:lnTo>
                  <a:pt x="2" y="4"/>
                </a:lnTo>
                <a:lnTo>
                  <a:pt x="5" y="2"/>
                </a:lnTo>
                <a:lnTo>
                  <a:pt x="8" y="1"/>
                </a:lnTo>
                <a:lnTo>
                  <a:pt x="10" y="0"/>
                </a:lnTo>
                <a:lnTo>
                  <a:pt x="13" y="0"/>
                </a:lnTo>
                <a:lnTo>
                  <a:pt x="15" y="0"/>
                </a:lnTo>
                <a:lnTo>
                  <a:pt x="17" y="1"/>
                </a:lnTo>
                <a:lnTo>
                  <a:pt x="20" y="2"/>
                </a:lnTo>
                <a:lnTo>
                  <a:pt x="22" y="3"/>
                </a:lnTo>
                <a:lnTo>
                  <a:pt x="24" y="5"/>
                </a:lnTo>
                <a:lnTo>
                  <a:pt x="26" y="7"/>
                </a:lnTo>
                <a:lnTo>
                  <a:pt x="27" y="10"/>
                </a:lnTo>
                <a:lnTo>
                  <a:pt x="28" y="12"/>
                </a:lnTo>
                <a:lnTo>
                  <a:pt x="28" y="15"/>
                </a:lnTo>
                <a:lnTo>
                  <a:pt x="28" y="17"/>
                </a:lnTo>
                <a:lnTo>
                  <a:pt x="27" y="20"/>
                </a:lnTo>
                <a:lnTo>
                  <a:pt x="26" y="23"/>
                </a:lnTo>
                <a:lnTo>
                  <a:pt x="25" y="25"/>
                </a:lnTo>
                <a:lnTo>
                  <a:pt x="0" y="6"/>
                </a:lnTo>
                <a:close/>
              </a:path>
            </a:pathLst>
          </a:custGeom>
          <a:solidFill>
            <a:srgbClr val="000000"/>
          </a:solidFill>
          <a:ln w="0">
            <a:solidFill>
              <a:srgbClr val="000000"/>
            </a:solidFill>
            <a:round/>
            <a:headEnd/>
            <a:tailEnd/>
          </a:ln>
        </p:spPr>
        <p:txBody>
          <a:bodyPr/>
          <a:lstStyle/>
          <a:p>
            <a:endParaRPr lang="en-US"/>
          </a:p>
        </p:txBody>
      </p:sp>
      <p:sp>
        <p:nvSpPr>
          <p:cNvPr id="178875" name="Freeform 1721"/>
          <p:cNvSpPr>
            <a:spLocks noChangeAspect="1"/>
          </p:cNvSpPr>
          <p:nvPr/>
        </p:nvSpPr>
        <p:spPr bwMode="auto">
          <a:xfrm>
            <a:off x="6086475" y="1811338"/>
            <a:ext cx="11113" cy="7937"/>
          </a:xfrm>
          <a:custGeom>
            <a:avLst/>
            <a:gdLst>
              <a:gd name="T0" fmla="*/ 2147483647 w 30"/>
              <a:gd name="T1" fmla="*/ 2147483647 h 25"/>
              <a:gd name="T2" fmla="*/ 0 w 30"/>
              <a:gd name="T3" fmla="*/ 2147483647 h 25"/>
              <a:gd name="T4" fmla="*/ 2147483647 w 30"/>
              <a:gd name="T5" fmla="*/ 0 h 25"/>
              <a:gd name="T6" fmla="*/ 2147483647 w 30"/>
              <a:gd name="T7" fmla="*/ 2147483647 h 25"/>
              <a:gd name="T8" fmla="*/ 2147483647 w 30"/>
              <a:gd name="T9" fmla="*/ 2147483647 h 25"/>
              <a:gd name="T10" fmla="*/ 2147483647 w 30"/>
              <a:gd name="T11" fmla="*/ 2147483647 h 25"/>
              <a:gd name="T12" fmla="*/ 2147483647 w 30"/>
              <a:gd name="T13" fmla="*/ 2147483647 h 25"/>
              <a:gd name="T14" fmla="*/ 0 60000 65536"/>
              <a:gd name="T15" fmla="*/ 0 60000 65536"/>
              <a:gd name="T16" fmla="*/ 0 60000 65536"/>
              <a:gd name="T17" fmla="*/ 0 60000 65536"/>
              <a:gd name="T18" fmla="*/ 0 60000 65536"/>
              <a:gd name="T19" fmla="*/ 0 60000 65536"/>
              <a:gd name="T20" fmla="*/ 0 60000 65536"/>
              <a:gd name="T21" fmla="*/ 0 w 30"/>
              <a:gd name="T22" fmla="*/ 0 h 25"/>
              <a:gd name="T23" fmla="*/ 30 w 30"/>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5">
                <a:moveTo>
                  <a:pt x="27" y="25"/>
                </a:moveTo>
                <a:lnTo>
                  <a:pt x="0" y="13"/>
                </a:lnTo>
                <a:lnTo>
                  <a:pt x="7" y="0"/>
                </a:lnTo>
                <a:lnTo>
                  <a:pt x="3" y="5"/>
                </a:lnTo>
                <a:lnTo>
                  <a:pt x="30" y="20"/>
                </a:lnTo>
                <a:lnTo>
                  <a:pt x="27" y="25"/>
                </a:lnTo>
                <a:close/>
              </a:path>
            </a:pathLst>
          </a:custGeom>
          <a:solidFill>
            <a:srgbClr val="000000"/>
          </a:solidFill>
          <a:ln w="0">
            <a:solidFill>
              <a:srgbClr val="000000"/>
            </a:solidFill>
            <a:round/>
            <a:headEnd/>
            <a:tailEnd/>
          </a:ln>
        </p:spPr>
        <p:txBody>
          <a:bodyPr/>
          <a:lstStyle/>
          <a:p>
            <a:endParaRPr lang="en-US"/>
          </a:p>
        </p:txBody>
      </p:sp>
      <p:sp>
        <p:nvSpPr>
          <p:cNvPr id="178876" name="Freeform 1722"/>
          <p:cNvSpPr>
            <a:spLocks noChangeAspect="1"/>
          </p:cNvSpPr>
          <p:nvPr/>
        </p:nvSpPr>
        <p:spPr bwMode="auto">
          <a:xfrm>
            <a:off x="6086475" y="1811338"/>
            <a:ext cx="11113" cy="6350"/>
          </a:xfrm>
          <a:custGeom>
            <a:avLst/>
            <a:gdLst>
              <a:gd name="T0" fmla="*/ 2147483647 w 31"/>
              <a:gd name="T1" fmla="*/ 2147483647 h 20"/>
              <a:gd name="T2" fmla="*/ 0 w 31"/>
              <a:gd name="T3" fmla="*/ 2147483647 h 20"/>
              <a:gd name="T4" fmla="*/ 2147483647 w 31"/>
              <a:gd name="T5" fmla="*/ 0 h 20"/>
              <a:gd name="T6" fmla="*/ 2147483647 w 31"/>
              <a:gd name="T7" fmla="*/ 0 h 20"/>
              <a:gd name="T8" fmla="*/ 2147483647 w 31"/>
              <a:gd name="T9" fmla="*/ 2147483647 h 20"/>
              <a:gd name="T10" fmla="*/ 2147483647 w 31"/>
              <a:gd name="T11" fmla="*/ 2147483647 h 20"/>
              <a:gd name="T12" fmla="*/ 2147483647 w 31"/>
              <a:gd name="T13" fmla="*/ 2147483647 h 20"/>
              <a:gd name="T14" fmla="*/ 0 60000 65536"/>
              <a:gd name="T15" fmla="*/ 0 60000 65536"/>
              <a:gd name="T16" fmla="*/ 0 60000 65536"/>
              <a:gd name="T17" fmla="*/ 0 60000 65536"/>
              <a:gd name="T18" fmla="*/ 0 60000 65536"/>
              <a:gd name="T19" fmla="*/ 0 60000 65536"/>
              <a:gd name="T20" fmla="*/ 0 60000 65536"/>
              <a:gd name="T21" fmla="*/ 0 w 31"/>
              <a:gd name="T22" fmla="*/ 0 h 20"/>
              <a:gd name="T23" fmla="*/ 31 w 31"/>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0">
                <a:moveTo>
                  <a:pt x="27" y="20"/>
                </a:moveTo>
                <a:lnTo>
                  <a:pt x="0" y="5"/>
                </a:lnTo>
                <a:lnTo>
                  <a:pt x="4" y="0"/>
                </a:lnTo>
                <a:lnTo>
                  <a:pt x="31" y="15"/>
                </a:lnTo>
                <a:lnTo>
                  <a:pt x="27" y="20"/>
                </a:lnTo>
                <a:close/>
              </a:path>
            </a:pathLst>
          </a:custGeom>
          <a:solidFill>
            <a:srgbClr val="000000"/>
          </a:solidFill>
          <a:ln w="0">
            <a:solidFill>
              <a:srgbClr val="000000"/>
            </a:solidFill>
            <a:round/>
            <a:headEnd/>
            <a:tailEnd/>
          </a:ln>
        </p:spPr>
        <p:txBody>
          <a:bodyPr/>
          <a:lstStyle/>
          <a:p>
            <a:endParaRPr lang="en-US"/>
          </a:p>
        </p:txBody>
      </p:sp>
      <p:sp>
        <p:nvSpPr>
          <p:cNvPr id="178877" name="Freeform 1723"/>
          <p:cNvSpPr>
            <a:spLocks noChangeAspect="1"/>
          </p:cNvSpPr>
          <p:nvPr/>
        </p:nvSpPr>
        <p:spPr bwMode="auto">
          <a:xfrm>
            <a:off x="6089650" y="1809750"/>
            <a:ext cx="9525" cy="6350"/>
          </a:xfrm>
          <a:custGeom>
            <a:avLst/>
            <a:gdLst>
              <a:gd name="T0" fmla="*/ 2147483647 w 29"/>
              <a:gd name="T1" fmla="*/ 2147483647 h 23"/>
              <a:gd name="T2" fmla="*/ 0 w 29"/>
              <a:gd name="T3" fmla="*/ 2147483647 h 23"/>
              <a:gd name="T4" fmla="*/ 2147483647 w 29"/>
              <a:gd name="T5" fmla="*/ 0 h 23"/>
              <a:gd name="T6" fmla="*/ 2147483647 w 29"/>
              <a:gd name="T7" fmla="*/ 2147483647 h 23"/>
              <a:gd name="T8" fmla="*/ 2147483647 w 29"/>
              <a:gd name="T9" fmla="*/ 2147483647 h 23"/>
              <a:gd name="T10" fmla="*/ 2147483647 w 29"/>
              <a:gd name="T11" fmla="*/ 2147483647 h 23"/>
              <a:gd name="T12" fmla="*/ 2147483647 w 29"/>
              <a:gd name="T13" fmla="*/ 2147483647 h 23"/>
              <a:gd name="T14" fmla="*/ 0 60000 65536"/>
              <a:gd name="T15" fmla="*/ 0 60000 65536"/>
              <a:gd name="T16" fmla="*/ 0 60000 65536"/>
              <a:gd name="T17" fmla="*/ 0 60000 65536"/>
              <a:gd name="T18" fmla="*/ 0 60000 65536"/>
              <a:gd name="T19" fmla="*/ 0 60000 65536"/>
              <a:gd name="T20" fmla="*/ 0 60000 65536"/>
              <a:gd name="T21" fmla="*/ 0 w 29"/>
              <a:gd name="T22" fmla="*/ 0 h 23"/>
              <a:gd name="T23" fmla="*/ 29 w 29"/>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3">
                <a:moveTo>
                  <a:pt x="27" y="23"/>
                </a:moveTo>
                <a:lnTo>
                  <a:pt x="0" y="8"/>
                </a:lnTo>
                <a:lnTo>
                  <a:pt x="5" y="0"/>
                </a:lnTo>
                <a:lnTo>
                  <a:pt x="4" y="1"/>
                </a:lnTo>
                <a:lnTo>
                  <a:pt x="29" y="20"/>
                </a:lnTo>
                <a:lnTo>
                  <a:pt x="28" y="21"/>
                </a:lnTo>
                <a:lnTo>
                  <a:pt x="27" y="23"/>
                </a:lnTo>
                <a:close/>
              </a:path>
            </a:pathLst>
          </a:custGeom>
          <a:solidFill>
            <a:srgbClr val="000000"/>
          </a:solidFill>
          <a:ln w="0">
            <a:solidFill>
              <a:srgbClr val="000000"/>
            </a:solidFill>
            <a:round/>
            <a:headEnd/>
            <a:tailEnd/>
          </a:ln>
        </p:spPr>
        <p:txBody>
          <a:bodyPr/>
          <a:lstStyle/>
          <a:p>
            <a:endParaRPr lang="en-US"/>
          </a:p>
        </p:txBody>
      </p:sp>
      <p:sp>
        <p:nvSpPr>
          <p:cNvPr id="178878" name="Freeform 1724"/>
          <p:cNvSpPr>
            <a:spLocks noChangeAspect="1"/>
          </p:cNvSpPr>
          <p:nvPr/>
        </p:nvSpPr>
        <p:spPr bwMode="auto">
          <a:xfrm>
            <a:off x="6089650" y="1808163"/>
            <a:ext cx="9525" cy="7937"/>
          </a:xfrm>
          <a:custGeom>
            <a:avLst/>
            <a:gdLst>
              <a:gd name="T0" fmla="*/ 2147483647 w 30"/>
              <a:gd name="T1" fmla="*/ 2147483647 h 26"/>
              <a:gd name="T2" fmla="*/ 0 w 30"/>
              <a:gd name="T3" fmla="*/ 2147483647 h 26"/>
              <a:gd name="T4" fmla="*/ 2147483647 w 30"/>
              <a:gd name="T5" fmla="*/ 0 h 26"/>
              <a:gd name="T6" fmla="*/ 2147483647 w 30"/>
              <a:gd name="T7" fmla="*/ 2147483647 h 26"/>
              <a:gd name="T8" fmla="*/ 2147483647 w 30"/>
              <a:gd name="T9" fmla="*/ 2147483647 h 26"/>
              <a:gd name="T10" fmla="*/ 2147483647 w 30"/>
              <a:gd name="T11" fmla="*/ 2147483647 h 26"/>
              <a:gd name="T12" fmla="*/ 2147483647 w 30"/>
              <a:gd name="T13" fmla="*/ 2147483647 h 26"/>
              <a:gd name="T14" fmla="*/ 0 60000 65536"/>
              <a:gd name="T15" fmla="*/ 0 60000 65536"/>
              <a:gd name="T16" fmla="*/ 0 60000 65536"/>
              <a:gd name="T17" fmla="*/ 0 60000 65536"/>
              <a:gd name="T18" fmla="*/ 0 60000 65536"/>
              <a:gd name="T19" fmla="*/ 0 60000 65536"/>
              <a:gd name="T20" fmla="*/ 0 60000 65536"/>
              <a:gd name="T21" fmla="*/ 0 w 30"/>
              <a:gd name="T22" fmla="*/ 0 h 26"/>
              <a:gd name="T23" fmla="*/ 30 w 30"/>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6">
                <a:moveTo>
                  <a:pt x="25" y="26"/>
                </a:moveTo>
                <a:lnTo>
                  <a:pt x="0" y="7"/>
                </a:lnTo>
                <a:lnTo>
                  <a:pt x="5" y="0"/>
                </a:lnTo>
                <a:lnTo>
                  <a:pt x="3" y="5"/>
                </a:lnTo>
                <a:lnTo>
                  <a:pt x="30" y="17"/>
                </a:lnTo>
                <a:lnTo>
                  <a:pt x="28" y="23"/>
                </a:lnTo>
                <a:lnTo>
                  <a:pt x="25" y="26"/>
                </a:lnTo>
                <a:close/>
              </a:path>
            </a:pathLst>
          </a:custGeom>
          <a:solidFill>
            <a:srgbClr val="000000"/>
          </a:solidFill>
          <a:ln w="0">
            <a:solidFill>
              <a:srgbClr val="000000"/>
            </a:solidFill>
            <a:round/>
            <a:headEnd/>
            <a:tailEnd/>
          </a:ln>
        </p:spPr>
        <p:txBody>
          <a:bodyPr/>
          <a:lstStyle/>
          <a:p>
            <a:endParaRPr lang="en-US"/>
          </a:p>
        </p:txBody>
      </p:sp>
      <p:sp>
        <p:nvSpPr>
          <p:cNvPr id="178879" name="Freeform 1725"/>
          <p:cNvSpPr>
            <a:spLocks noChangeAspect="1"/>
          </p:cNvSpPr>
          <p:nvPr/>
        </p:nvSpPr>
        <p:spPr bwMode="auto">
          <a:xfrm>
            <a:off x="6091238" y="1803400"/>
            <a:ext cx="9525" cy="11113"/>
          </a:xfrm>
          <a:custGeom>
            <a:avLst/>
            <a:gdLst>
              <a:gd name="T0" fmla="*/ 2147483647 w 30"/>
              <a:gd name="T1" fmla="*/ 2147483647 h 25"/>
              <a:gd name="T2" fmla="*/ 0 w 30"/>
              <a:gd name="T3" fmla="*/ 2147483647 h 25"/>
              <a:gd name="T4" fmla="*/ 2147483647 w 30"/>
              <a:gd name="T5" fmla="*/ 0 h 25"/>
              <a:gd name="T6" fmla="*/ 2147483647 w 30"/>
              <a:gd name="T7" fmla="*/ 2147483647 h 25"/>
              <a:gd name="T8" fmla="*/ 2147483647 w 30"/>
              <a:gd name="T9" fmla="*/ 2147483647 h 25"/>
              <a:gd name="T10" fmla="*/ 2147483647 w 30"/>
              <a:gd name="T11" fmla="*/ 2147483647 h 25"/>
              <a:gd name="T12" fmla="*/ 2147483647 w 30"/>
              <a:gd name="T13" fmla="*/ 2147483647 h 25"/>
              <a:gd name="T14" fmla="*/ 0 60000 65536"/>
              <a:gd name="T15" fmla="*/ 0 60000 65536"/>
              <a:gd name="T16" fmla="*/ 0 60000 65536"/>
              <a:gd name="T17" fmla="*/ 0 60000 65536"/>
              <a:gd name="T18" fmla="*/ 0 60000 65536"/>
              <a:gd name="T19" fmla="*/ 0 60000 65536"/>
              <a:gd name="T20" fmla="*/ 0 60000 65536"/>
              <a:gd name="T21" fmla="*/ 0 w 30"/>
              <a:gd name="T22" fmla="*/ 0 h 25"/>
              <a:gd name="T23" fmla="*/ 30 w 30"/>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5">
                <a:moveTo>
                  <a:pt x="27" y="25"/>
                </a:moveTo>
                <a:lnTo>
                  <a:pt x="0" y="13"/>
                </a:lnTo>
                <a:lnTo>
                  <a:pt x="6" y="0"/>
                </a:lnTo>
                <a:lnTo>
                  <a:pt x="3" y="6"/>
                </a:lnTo>
                <a:lnTo>
                  <a:pt x="30" y="20"/>
                </a:lnTo>
                <a:lnTo>
                  <a:pt x="27" y="25"/>
                </a:lnTo>
                <a:close/>
              </a:path>
            </a:pathLst>
          </a:custGeom>
          <a:solidFill>
            <a:srgbClr val="000000"/>
          </a:solidFill>
          <a:ln w="0">
            <a:solidFill>
              <a:srgbClr val="000000"/>
            </a:solidFill>
            <a:round/>
            <a:headEnd/>
            <a:tailEnd/>
          </a:ln>
        </p:spPr>
        <p:txBody>
          <a:bodyPr/>
          <a:lstStyle/>
          <a:p>
            <a:endParaRPr lang="en-US"/>
          </a:p>
        </p:txBody>
      </p:sp>
      <p:sp>
        <p:nvSpPr>
          <p:cNvPr id="178880" name="Freeform 1726"/>
          <p:cNvSpPr>
            <a:spLocks noChangeAspect="1"/>
          </p:cNvSpPr>
          <p:nvPr/>
        </p:nvSpPr>
        <p:spPr bwMode="auto">
          <a:xfrm>
            <a:off x="6091238" y="1803400"/>
            <a:ext cx="11112" cy="7938"/>
          </a:xfrm>
          <a:custGeom>
            <a:avLst/>
            <a:gdLst>
              <a:gd name="T0" fmla="*/ 2147483647 w 30"/>
              <a:gd name="T1" fmla="*/ 2147483647 h 20"/>
              <a:gd name="T2" fmla="*/ 0 w 30"/>
              <a:gd name="T3" fmla="*/ 2147483647 h 20"/>
              <a:gd name="T4" fmla="*/ 2147483647 w 30"/>
              <a:gd name="T5" fmla="*/ 0 h 20"/>
              <a:gd name="T6" fmla="*/ 2147483647 w 30"/>
              <a:gd name="T7" fmla="*/ 0 h 20"/>
              <a:gd name="T8" fmla="*/ 2147483647 w 30"/>
              <a:gd name="T9" fmla="*/ 2147483647 h 20"/>
              <a:gd name="T10" fmla="*/ 2147483647 w 30"/>
              <a:gd name="T11" fmla="*/ 2147483647 h 20"/>
              <a:gd name="T12" fmla="*/ 2147483647 w 30"/>
              <a:gd name="T13" fmla="*/ 2147483647 h 20"/>
              <a:gd name="T14" fmla="*/ 0 60000 65536"/>
              <a:gd name="T15" fmla="*/ 0 60000 65536"/>
              <a:gd name="T16" fmla="*/ 0 60000 65536"/>
              <a:gd name="T17" fmla="*/ 0 60000 65536"/>
              <a:gd name="T18" fmla="*/ 0 60000 65536"/>
              <a:gd name="T19" fmla="*/ 0 60000 65536"/>
              <a:gd name="T20" fmla="*/ 0 60000 65536"/>
              <a:gd name="T21" fmla="*/ 0 w 30"/>
              <a:gd name="T22" fmla="*/ 0 h 20"/>
              <a:gd name="T23" fmla="*/ 30 w 30"/>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0">
                <a:moveTo>
                  <a:pt x="27" y="20"/>
                </a:moveTo>
                <a:lnTo>
                  <a:pt x="0" y="6"/>
                </a:lnTo>
                <a:lnTo>
                  <a:pt x="3" y="0"/>
                </a:lnTo>
                <a:lnTo>
                  <a:pt x="30" y="15"/>
                </a:lnTo>
                <a:lnTo>
                  <a:pt x="27" y="20"/>
                </a:lnTo>
                <a:close/>
              </a:path>
            </a:pathLst>
          </a:custGeom>
          <a:solidFill>
            <a:srgbClr val="000000"/>
          </a:solidFill>
          <a:ln w="0">
            <a:solidFill>
              <a:srgbClr val="000000"/>
            </a:solidFill>
            <a:round/>
            <a:headEnd/>
            <a:tailEnd/>
          </a:ln>
        </p:spPr>
        <p:txBody>
          <a:bodyPr/>
          <a:lstStyle/>
          <a:p>
            <a:endParaRPr lang="en-US"/>
          </a:p>
        </p:txBody>
      </p:sp>
      <p:sp>
        <p:nvSpPr>
          <p:cNvPr id="178881" name="Freeform 1727"/>
          <p:cNvSpPr>
            <a:spLocks noChangeAspect="1"/>
          </p:cNvSpPr>
          <p:nvPr/>
        </p:nvSpPr>
        <p:spPr bwMode="auto">
          <a:xfrm>
            <a:off x="6092825" y="1800225"/>
            <a:ext cx="9525" cy="9525"/>
          </a:xfrm>
          <a:custGeom>
            <a:avLst/>
            <a:gdLst>
              <a:gd name="T0" fmla="*/ 2147483647 w 29"/>
              <a:gd name="T1" fmla="*/ 2147483647 h 23"/>
              <a:gd name="T2" fmla="*/ 0 w 29"/>
              <a:gd name="T3" fmla="*/ 2147483647 h 23"/>
              <a:gd name="T4" fmla="*/ 2147483647 w 29"/>
              <a:gd name="T5" fmla="*/ 0 h 23"/>
              <a:gd name="T6" fmla="*/ 2147483647 w 29"/>
              <a:gd name="T7" fmla="*/ 2147483647 h 23"/>
              <a:gd name="T8" fmla="*/ 2147483647 w 29"/>
              <a:gd name="T9" fmla="*/ 2147483647 h 23"/>
              <a:gd name="T10" fmla="*/ 2147483647 w 29"/>
              <a:gd name="T11" fmla="*/ 2147483647 h 23"/>
              <a:gd name="T12" fmla="*/ 2147483647 w 29"/>
              <a:gd name="T13" fmla="*/ 2147483647 h 23"/>
              <a:gd name="T14" fmla="*/ 0 60000 65536"/>
              <a:gd name="T15" fmla="*/ 0 60000 65536"/>
              <a:gd name="T16" fmla="*/ 0 60000 65536"/>
              <a:gd name="T17" fmla="*/ 0 60000 65536"/>
              <a:gd name="T18" fmla="*/ 0 60000 65536"/>
              <a:gd name="T19" fmla="*/ 0 60000 65536"/>
              <a:gd name="T20" fmla="*/ 0 60000 65536"/>
              <a:gd name="T21" fmla="*/ 0 w 29"/>
              <a:gd name="T22" fmla="*/ 0 h 23"/>
              <a:gd name="T23" fmla="*/ 29 w 29"/>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3">
                <a:moveTo>
                  <a:pt x="27" y="23"/>
                </a:moveTo>
                <a:lnTo>
                  <a:pt x="0" y="8"/>
                </a:lnTo>
                <a:lnTo>
                  <a:pt x="5" y="0"/>
                </a:lnTo>
                <a:lnTo>
                  <a:pt x="4" y="1"/>
                </a:lnTo>
                <a:lnTo>
                  <a:pt x="29" y="20"/>
                </a:lnTo>
                <a:lnTo>
                  <a:pt x="28" y="21"/>
                </a:lnTo>
                <a:lnTo>
                  <a:pt x="27" y="23"/>
                </a:lnTo>
                <a:close/>
              </a:path>
            </a:pathLst>
          </a:custGeom>
          <a:solidFill>
            <a:srgbClr val="000000"/>
          </a:solidFill>
          <a:ln w="0">
            <a:solidFill>
              <a:srgbClr val="000000"/>
            </a:solidFill>
            <a:round/>
            <a:headEnd/>
            <a:tailEnd/>
          </a:ln>
        </p:spPr>
        <p:txBody>
          <a:bodyPr/>
          <a:lstStyle/>
          <a:p>
            <a:endParaRPr lang="en-US"/>
          </a:p>
        </p:txBody>
      </p:sp>
      <p:sp>
        <p:nvSpPr>
          <p:cNvPr id="178882" name="Freeform 1728"/>
          <p:cNvSpPr>
            <a:spLocks noChangeAspect="1"/>
          </p:cNvSpPr>
          <p:nvPr/>
        </p:nvSpPr>
        <p:spPr bwMode="auto">
          <a:xfrm>
            <a:off x="6094413" y="1798638"/>
            <a:ext cx="11112" cy="9525"/>
          </a:xfrm>
          <a:custGeom>
            <a:avLst/>
            <a:gdLst>
              <a:gd name="T0" fmla="*/ 2147483647 w 29"/>
              <a:gd name="T1" fmla="*/ 2147483647 h 24"/>
              <a:gd name="T2" fmla="*/ 0 w 29"/>
              <a:gd name="T3" fmla="*/ 2147483647 h 24"/>
              <a:gd name="T4" fmla="*/ 2147483647 w 29"/>
              <a:gd name="T5" fmla="*/ 0 h 24"/>
              <a:gd name="T6" fmla="*/ 2147483647 w 29"/>
              <a:gd name="T7" fmla="*/ 2147483647 h 24"/>
              <a:gd name="T8" fmla="*/ 2147483647 w 29"/>
              <a:gd name="T9" fmla="*/ 2147483647 h 24"/>
              <a:gd name="T10" fmla="*/ 0 60000 65536"/>
              <a:gd name="T11" fmla="*/ 0 60000 65536"/>
              <a:gd name="T12" fmla="*/ 0 60000 65536"/>
              <a:gd name="T13" fmla="*/ 0 60000 65536"/>
              <a:gd name="T14" fmla="*/ 0 60000 65536"/>
              <a:gd name="T15" fmla="*/ 0 w 29"/>
              <a:gd name="T16" fmla="*/ 0 h 24"/>
              <a:gd name="T17" fmla="*/ 29 w 29"/>
              <a:gd name="T18" fmla="*/ 24 h 24"/>
            </a:gdLst>
            <a:ahLst/>
            <a:cxnLst>
              <a:cxn ang="T10">
                <a:pos x="T0" y="T1"/>
              </a:cxn>
              <a:cxn ang="T11">
                <a:pos x="T2" y="T3"/>
              </a:cxn>
              <a:cxn ang="T12">
                <a:pos x="T4" y="T5"/>
              </a:cxn>
              <a:cxn ang="T13">
                <a:pos x="T6" y="T7"/>
              </a:cxn>
              <a:cxn ang="T14">
                <a:pos x="T8" y="T9"/>
              </a:cxn>
            </a:cxnLst>
            <a:rect l="T15" t="T16" r="T17" b="T18"/>
            <a:pathLst>
              <a:path w="29" h="24">
                <a:moveTo>
                  <a:pt x="25" y="24"/>
                </a:moveTo>
                <a:lnTo>
                  <a:pt x="0" y="5"/>
                </a:lnTo>
                <a:lnTo>
                  <a:pt x="4" y="0"/>
                </a:lnTo>
                <a:lnTo>
                  <a:pt x="29" y="19"/>
                </a:lnTo>
                <a:lnTo>
                  <a:pt x="25" y="24"/>
                </a:lnTo>
                <a:close/>
              </a:path>
            </a:pathLst>
          </a:custGeom>
          <a:solidFill>
            <a:srgbClr val="000000"/>
          </a:solidFill>
          <a:ln w="0">
            <a:solidFill>
              <a:srgbClr val="000000"/>
            </a:solidFill>
            <a:round/>
            <a:headEnd/>
            <a:tailEnd/>
          </a:ln>
        </p:spPr>
        <p:txBody>
          <a:bodyPr/>
          <a:lstStyle/>
          <a:p>
            <a:endParaRPr lang="en-US"/>
          </a:p>
        </p:txBody>
      </p:sp>
      <p:sp>
        <p:nvSpPr>
          <p:cNvPr id="178883" name="Freeform 1729"/>
          <p:cNvSpPr>
            <a:spLocks noChangeAspect="1"/>
          </p:cNvSpPr>
          <p:nvPr/>
        </p:nvSpPr>
        <p:spPr bwMode="auto">
          <a:xfrm>
            <a:off x="6094413" y="1800225"/>
            <a:ext cx="11112" cy="7938"/>
          </a:xfrm>
          <a:custGeom>
            <a:avLst/>
            <a:gdLst>
              <a:gd name="T0" fmla="*/ 2147483647 w 30"/>
              <a:gd name="T1" fmla="*/ 2147483647 h 21"/>
              <a:gd name="T2" fmla="*/ 2147483647 w 30"/>
              <a:gd name="T3" fmla="*/ 2147483647 h 21"/>
              <a:gd name="T4" fmla="*/ 2147483647 w 30"/>
              <a:gd name="T5" fmla="*/ 2147483647 h 21"/>
              <a:gd name="T6" fmla="*/ 2147483647 w 30"/>
              <a:gd name="T7" fmla="*/ 2147483647 h 21"/>
              <a:gd name="T8" fmla="*/ 2147483647 w 30"/>
              <a:gd name="T9" fmla="*/ 2147483647 h 21"/>
              <a:gd name="T10" fmla="*/ 2147483647 w 30"/>
              <a:gd name="T11" fmla="*/ 2147483647 h 21"/>
              <a:gd name="T12" fmla="*/ 2147483647 w 30"/>
              <a:gd name="T13" fmla="*/ 2147483647 h 21"/>
              <a:gd name="T14" fmla="*/ 2147483647 w 30"/>
              <a:gd name="T15" fmla="*/ 2147483647 h 21"/>
              <a:gd name="T16" fmla="*/ 2147483647 w 30"/>
              <a:gd name="T17" fmla="*/ 2147483647 h 21"/>
              <a:gd name="T18" fmla="*/ 2147483647 w 30"/>
              <a:gd name="T19" fmla="*/ 2147483647 h 21"/>
              <a:gd name="T20" fmla="*/ 2147483647 w 30"/>
              <a:gd name="T21" fmla="*/ 2147483647 h 21"/>
              <a:gd name="T22" fmla="*/ 2147483647 w 30"/>
              <a:gd name="T23" fmla="*/ 2147483647 h 21"/>
              <a:gd name="T24" fmla="*/ 2147483647 w 30"/>
              <a:gd name="T25" fmla="*/ 2147483647 h 21"/>
              <a:gd name="T26" fmla="*/ 2147483647 w 30"/>
              <a:gd name="T27" fmla="*/ 2147483647 h 21"/>
              <a:gd name="T28" fmla="*/ 2147483647 w 30"/>
              <a:gd name="T29" fmla="*/ 2147483647 h 21"/>
              <a:gd name="T30" fmla="*/ 2147483647 w 30"/>
              <a:gd name="T31" fmla="*/ 2147483647 h 21"/>
              <a:gd name="T32" fmla="*/ 0 w 30"/>
              <a:gd name="T33" fmla="*/ 2147483647 h 21"/>
              <a:gd name="T34" fmla="*/ 0 w 30"/>
              <a:gd name="T35" fmla="*/ 2147483647 h 21"/>
              <a:gd name="T36" fmla="*/ 0 w 30"/>
              <a:gd name="T37" fmla="*/ 2147483647 h 21"/>
              <a:gd name="T38" fmla="*/ 2147483647 w 30"/>
              <a:gd name="T39" fmla="*/ 0 h 21"/>
              <a:gd name="T40" fmla="*/ 2147483647 w 30"/>
              <a:gd name="T41" fmla="*/ 0 h 21"/>
              <a:gd name="T42" fmla="*/ 2147483647 w 30"/>
              <a:gd name="T43" fmla="*/ 2147483647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
              <a:gd name="T67" fmla="*/ 0 h 21"/>
              <a:gd name="T68" fmla="*/ 30 w 30"/>
              <a:gd name="T69" fmla="*/ 21 h 2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 h="21">
                <a:moveTo>
                  <a:pt x="30" y="11"/>
                </a:moveTo>
                <a:lnTo>
                  <a:pt x="30" y="11"/>
                </a:lnTo>
                <a:lnTo>
                  <a:pt x="29" y="14"/>
                </a:lnTo>
                <a:lnTo>
                  <a:pt x="27" y="16"/>
                </a:lnTo>
                <a:lnTo>
                  <a:pt x="25" y="18"/>
                </a:lnTo>
                <a:lnTo>
                  <a:pt x="23" y="19"/>
                </a:lnTo>
                <a:lnTo>
                  <a:pt x="20" y="20"/>
                </a:lnTo>
                <a:lnTo>
                  <a:pt x="18" y="21"/>
                </a:lnTo>
                <a:lnTo>
                  <a:pt x="16" y="21"/>
                </a:lnTo>
                <a:lnTo>
                  <a:pt x="13" y="21"/>
                </a:lnTo>
                <a:lnTo>
                  <a:pt x="11" y="20"/>
                </a:lnTo>
                <a:lnTo>
                  <a:pt x="8" y="19"/>
                </a:lnTo>
                <a:lnTo>
                  <a:pt x="5" y="17"/>
                </a:lnTo>
                <a:lnTo>
                  <a:pt x="3" y="15"/>
                </a:lnTo>
                <a:lnTo>
                  <a:pt x="2" y="13"/>
                </a:lnTo>
                <a:lnTo>
                  <a:pt x="1" y="10"/>
                </a:lnTo>
                <a:lnTo>
                  <a:pt x="0" y="7"/>
                </a:lnTo>
                <a:lnTo>
                  <a:pt x="0" y="5"/>
                </a:lnTo>
                <a:lnTo>
                  <a:pt x="0" y="2"/>
                </a:lnTo>
                <a:lnTo>
                  <a:pt x="1" y="0"/>
                </a:lnTo>
                <a:lnTo>
                  <a:pt x="30" y="11"/>
                </a:lnTo>
                <a:close/>
              </a:path>
            </a:pathLst>
          </a:custGeom>
          <a:solidFill>
            <a:srgbClr val="000000"/>
          </a:solidFill>
          <a:ln w="0">
            <a:solidFill>
              <a:srgbClr val="000000"/>
            </a:solidFill>
            <a:round/>
            <a:headEnd/>
            <a:tailEnd/>
          </a:ln>
        </p:spPr>
        <p:txBody>
          <a:bodyPr/>
          <a:lstStyle/>
          <a:p>
            <a:endParaRPr lang="en-US"/>
          </a:p>
        </p:txBody>
      </p:sp>
      <p:sp>
        <p:nvSpPr>
          <p:cNvPr id="178884" name="Freeform 1730"/>
          <p:cNvSpPr>
            <a:spLocks noChangeAspect="1"/>
          </p:cNvSpPr>
          <p:nvPr/>
        </p:nvSpPr>
        <p:spPr bwMode="auto">
          <a:xfrm>
            <a:off x="6183313" y="1612900"/>
            <a:ext cx="9525" cy="7938"/>
          </a:xfrm>
          <a:custGeom>
            <a:avLst/>
            <a:gdLst>
              <a:gd name="T0" fmla="*/ 0 w 28"/>
              <a:gd name="T1" fmla="*/ 2147483647 h 25"/>
              <a:gd name="T2" fmla="*/ 0 w 28"/>
              <a:gd name="T3" fmla="*/ 2147483647 h 25"/>
              <a:gd name="T4" fmla="*/ 2147483647 w 28"/>
              <a:gd name="T5" fmla="*/ 2147483647 h 25"/>
              <a:gd name="T6" fmla="*/ 2147483647 w 28"/>
              <a:gd name="T7" fmla="*/ 2147483647 h 25"/>
              <a:gd name="T8" fmla="*/ 2147483647 w 28"/>
              <a:gd name="T9" fmla="*/ 2147483647 h 25"/>
              <a:gd name="T10" fmla="*/ 2147483647 w 28"/>
              <a:gd name="T11" fmla="*/ 0 h 25"/>
              <a:gd name="T12" fmla="*/ 2147483647 w 28"/>
              <a:gd name="T13" fmla="*/ 0 h 25"/>
              <a:gd name="T14" fmla="*/ 2147483647 w 28"/>
              <a:gd name="T15" fmla="*/ 0 h 25"/>
              <a:gd name="T16" fmla="*/ 2147483647 w 28"/>
              <a:gd name="T17" fmla="*/ 2147483647 h 25"/>
              <a:gd name="T18" fmla="*/ 2147483647 w 28"/>
              <a:gd name="T19" fmla="*/ 2147483647 h 25"/>
              <a:gd name="T20" fmla="*/ 2147483647 w 28"/>
              <a:gd name="T21" fmla="*/ 2147483647 h 25"/>
              <a:gd name="T22" fmla="*/ 2147483647 w 28"/>
              <a:gd name="T23" fmla="*/ 2147483647 h 25"/>
              <a:gd name="T24" fmla="*/ 2147483647 w 28"/>
              <a:gd name="T25" fmla="*/ 2147483647 h 25"/>
              <a:gd name="T26" fmla="*/ 2147483647 w 28"/>
              <a:gd name="T27" fmla="*/ 2147483647 h 25"/>
              <a:gd name="T28" fmla="*/ 2147483647 w 28"/>
              <a:gd name="T29" fmla="*/ 2147483647 h 25"/>
              <a:gd name="T30" fmla="*/ 2147483647 w 28"/>
              <a:gd name="T31" fmla="*/ 2147483647 h 25"/>
              <a:gd name="T32" fmla="*/ 2147483647 w 28"/>
              <a:gd name="T33" fmla="*/ 2147483647 h 25"/>
              <a:gd name="T34" fmla="*/ 2147483647 w 28"/>
              <a:gd name="T35" fmla="*/ 2147483647 h 25"/>
              <a:gd name="T36" fmla="*/ 2147483647 w 28"/>
              <a:gd name="T37" fmla="*/ 2147483647 h 25"/>
              <a:gd name="T38" fmla="*/ 2147483647 w 28"/>
              <a:gd name="T39" fmla="*/ 2147483647 h 25"/>
              <a:gd name="T40" fmla="*/ 2147483647 w 28"/>
              <a:gd name="T41" fmla="*/ 2147483647 h 25"/>
              <a:gd name="T42" fmla="*/ 0 w 28"/>
              <a:gd name="T43" fmla="*/ 2147483647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5"/>
              <a:gd name="T68" fmla="*/ 28 w 28"/>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5">
                <a:moveTo>
                  <a:pt x="0" y="7"/>
                </a:moveTo>
                <a:lnTo>
                  <a:pt x="0" y="7"/>
                </a:lnTo>
                <a:lnTo>
                  <a:pt x="2" y="4"/>
                </a:lnTo>
                <a:lnTo>
                  <a:pt x="5" y="2"/>
                </a:lnTo>
                <a:lnTo>
                  <a:pt x="7" y="1"/>
                </a:lnTo>
                <a:lnTo>
                  <a:pt x="10" y="0"/>
                </a:lnTo>
                <a:lnTo>
                  <a:pt x="12" y="0"/>
                </a:lnTo>
                <a:lnTo>
                  <a:pt x="14" y="0"/>
                </a:lnTo>
                <a:lnTo>
                  <a:pt x="17" y="1"/>
                </a:lnTo>
                <a:lnTo>
                  <a:pt x="19" y="2"/>
                </a:lnTo>
                <a:lnTo>
                  <a:pt x="22" y="3"/>
                </a:lnTo>
                <a:lnTo>
                  <a:pt x="24" y="5"/>
                </a:lnTo>
                <a:lnTo>
                  <a:pt x="26" y="9"/>
                </a:lnTo>
                <a:lnTo>
                  <a:pt x="27" y="11"/>
                </a:lnTo>
                <a:lnTo>
                  <a:pt x="28" y="14"/>
                </a:lnTo>
                <a:lnTo>
                  <a:pt x="28" y="16"/>
                </a:lnTo>
                <a:lnTo>
                  <a:pt x="28" y="18"/>
                </a:lnTo>
                <a:lnTo>
                  <a:pt x="27" y="21"/>
                </a:lnTo>
                <a:lnTo>
                  <a:pt x="26" y="23"/>
                </a:lnTo>
                <a:lnTo>
                  <a:pt x="25" y="25"/>
                </a:lnTo>
                <a:lnTo>
                  <a:pt x="0" y="7"/>
                </a:lnTo>
                <a:close/>
              </a:path>
            </a:pathLst>
          </a:custGeom>
          <a:solidFill>
            <a:srgbClr val="000000"/>
          </a:solidFill>
          <a:ln w="0">
            <a:solidFill>
              <a:srgbClr val="000000"/>
            </a:solidFill>
            <a:round/>
            <a:headEnd/>
            <a:tailEnd/>
          </a:ln>
        </p:spPr>
        <p:txBody>
          <a:bodyPr/>
          <a:lstStyle/>
          <a:p>
            <a:endParaRPr lang="en-US"/>
          </a:p>
        </p:txBody>
      </p:sp>
      <p:sp>
        <p:nvSpPr>
          <p:cNvPr id="178885" name="Freeform 1731"/>
          <p:cNvSpPr>
            <a:spLocks noChangeAspect="1"/>
          </p:cNvSpPr>
          <p:nvPr/>
        </p:nvSpPr>
        <p:spPr bwMode="auto">
          <a:xfrm>
            <a:off x="6094413" y="1782763"/>
            <a:ext cx="19050" cy="22225"/>
          </a:xfrm>
          <a:custGeom>
            <a:avLst/>
            <a:gdLst>
              <a:gd name="T0" fmla="*/ 2147483647 w 51"/>
              <a:gd name="T1" fmla="*/ 2147483647 h 64"/>
              <a:gd name="T2" fmla="*/ 0 w 51"/>
              <a:gd name="T3" fmla="*/ 2147483647 h 64"/>
              <a:gd name="T4" fmla="*/ 2147483647 w 51"/>
              <a:gd name="T5" fmla="*/ 0 h 64"/>
              <a:gd name="T6" fmla="*/ 2147483647 w 51"/>
              <a:gd name="T7" fmla="*/ 0 h 64"/>
              <a:gd name="T8" fmla="*/ 2147483647 w 51"/>
              <a:gd name="T9" fmla="*/ 2147483647 h 64"/>
              <a:gd name="T10" fmla="*/ 2147483647 w 51"/>
              <a:gd name="T11" fmla="*/ 2147483647 h 64"/>
              <a:gd name="T12" fmla="*/ 2147483647 w 51"/>
              <a:gd name="T13" fmla="*/ 2147483647 h 64"/>
              <a:gd name="T14" fmla="*/ 0 60000 65536"/>
              <a:gd name="T15" fmla="*/ 0 60000 65536"/>
              <a:gd name="T16" fmla="*/ 0 60000 65536"/>
              <a:gd name="T17" fmla="*/ 0 60000 65536"/>
              <a:gd name="T18" fmla="*/ 0 60000 65536"/>
              <a:gd name="T19" fmla="*/ 0 60000 65536"/>
              <a:gd name="T20" fmla="*/ 0 60000 65536"/>
              <a:gd name="T21" fmla="*/ 0 w 51"/>
              <a:gd name="T22" fmla="*/ 0 h 64"/>
              <a:gd name="T23" fmla="*/ 51 w 51"/>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64">
                <a:moveTo>
                  <a:pt x="29" y="64"/>
                </a:moveTo>
                <a:lnTo>
                  <a:pt x="0" y="53"/>
                </a:lnTo>
                <a:lnTo>
                  <a:pt x="22" y="0"/>
                </a:lnTo>
                <a:lnTo>
                  <a:pt x="51" y="11"/>
                </a:lnTo>
                <a:lnTo>
                  <a:pt x="29" y="64"/>
                </a:lnTo>
                <a:close/>
              </a:path>
            </a:pathLst>
          </a:custGeom>
          <a:solidFill>
            <a:srgbClr val="000000"/>
          </a:solidFill>
          <a:ln w="0">
            <a:solidFill>
              <a:srgbClr val="000000"/>
            </a:solidFill>
            <a:round/>
            <a:headEnd/>
            <a:tailEnd/>
          </a:ln>
        </p:spPr>
        <p:txBody>
          <a:bodyPr/>
          <a:lstStyle/>
          <a:p>
            <a:endParaRPr lang="en-US"/>
          </a:p>
        </p:txBody>
      </p:sp>
      <p:sp>
        <p:nvSpPr>
          <p:cNvPr id="178886" name="Freeform 1732"/>
          <p:cNvSpPr>
            <a:spLocks noChangeAspect="1"/>
          </p:cNvSpPr>
          <p:nvPr/>
        </p:nvSpPr>
        <p:spPr bwMode="auto">
          <a:xfrm>
            <a:off x="6102350" y="1760538"/>
            <a:ext cx="20638" cy="26987"/>
          </a:xfrm>
          <a:custGeom>
            <a:avLst/>
            <a:gdLst>
              <a:gd name="T0" fmla="*/ 2147483647 w 54"/>
              <a:gd name="T1" fmla="*/ 2147483647 h 76"/>
              <a:gd name="T2" fmla="*/ 0 w 54"/>
              <a:gd name="T3" fmla="*/ 2147483647 h 76"/>
              <a:gd name="T4" fmla="*/ 2147483647 w 54"/>
              <a:gd name="T5" fmla="*/ 0 h 76"/>
              <a:gd name="T6" fmla="*/ 2147483647 w 54"/>
              <a:gd name="T7" fmla="*/ 0 h 76"/>
              <a:gd name="T8" fmla="*/ 2147483647 w 54"/>
              <a:gd name="T9" fmla="*/ 2147483647 h 76"/>
              <a:gd name="T10" fmla="*/ 2147483647 w 54"/>
              <a:gd name="T11" fmla="*/ 2147483647 h 76"/>
              <a:gd name="T12" fmla="*/ 2147483647 w 54"/>
              <a:gd name="T13" fmla="*/ 2147483647 h 76"/>
              <a:gd name="T14" fmla="*/ 0 60000 65536"/>
              <a:gd name="T15" fmla="*/ 0 60000 65536"/>
              <a:gd name="T16" fmla="*/ 0 60000 65536"/>
              <a:gd name="T17" fmla="*/ 0 60000 65536"/>
              <a:gd name="T18" fmla="*/ 0 60000 65536"/>
              <a:gd name="T19" fmla="*/ 0 60000 65536"/>
              <a:gd name="T20" fmla="*/ 0 60000 65536"/>
              <a:gd name="T21" fmla="*/ 0 w 54"/>
              <a:gd name="T22" fmla="*/ 0 h 76"/>
              <a:gd name="T23" fmla="*/ 54 w 54"/>
              <a:gd name="T24" fmla="*/ 76 h 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76">
                <a:moveTo>
                  <a:pt x="29" y="76"/>
                </a:moveTo>
                <a:lnTo>
                  <a:pt x="0" y="65"/>
                </a:lnTo>
                <a:lnTo>
                  <a:pt x="25" y="0"/>
                </a:lnTo>
                <a:lnTo>
                  <a:pt x="54" y="10"/>
                </a:lnTo>
                <a:lnTo>
                  <a:pt x="29" y="76"/>
                </a:lnTo>
                <a:close/>
              </a:path>
            </a:pathLst>
          </a:custGeom>
          <a:solidFill>
            <a:srgbClr val="000000"/>
          </a:solidFill>
          <a:ln w="0">
            <a:solidFill>
              <a:srgbClr val="000000"/>
            </a:solidFill>
            <a:round/>
            <a:headEnd/>
            <a:tailEnd/>
          </a:ln>
        </p:spPr>
        <p:txBody>
          <a:bodyPr/>
          <a:lstStyle/>
          <a:p>
            <a:endParaRPr lang="en-US"/>
          </a:p>
        </p:txBody>
      </p:sp>
      <p:sp>
        <p:nvSpPr>
          <p:cNvPr id="178887" name="Freeform 1733"/>
          <p:cNvSpPr>
            <a:spLocks noChangeAspect="1"/>
          </p:cNvSpPr>
          <p:nvPr/>
        </p:nvSpPr>
        <p:spPr bwMode="auto">
          <a:xfrm>
            <a:off x="6110288" y="1735138"/>
            <a:ext cx="20637" cy="28575"/>
          </a:xfrm>
          <a:custGeom>
            <a:avLst/>
            <a:gdLst>
              <a:gd name="T0" fmla="*/ 2147483647 w 57"/>
              <a:gd name="T1" fmla="*/ 2147483647 h 84"/>
              <a:gd name="T2" fmla="*/ 0 w 57"/>
              <a:gd name="T3" fmla="*/ 2147483647 h 84"/>
              <a:gd name="T4" fmla="*/ 2147483647 w 57"/>
              <a:gd name="T5" fmla="*/ 0 h 84"/>
              <a:gd name="T6" fmla="*/ 2147483647 w 57"/>
              <a:gd name="T7" fmla="*/ 0 h 84"/>
              <a:gd name="T8" fmla="*/ 2147483647 w 57"/>
              <a:gd name="T9" fmla="*/ 2147483647 h 84"/>
              <a:gd name="T10" fmla="*/ 2147483647 w 57"/>
              <a:gd name="T11" fmla="*/ 2147483647 h 84"/>
              <a:gd name="T12" fmla="*/ 2147483647 w 57"/>
              <a:gd name="T13" fmla="*/ 2147483647 h 84"/>
              <a:gd name="T14" fmla="*/ 0 60000 65536"/>
              <a:gd name="T15" fmla="*/ 0 60000 65536"/>
              <a:gd name="T16" fmla="*/ 0 60000 65536"/>
              <a:gd name="T17" fmla="*/ 0 60000 65536"/>
              <a:gd name="T18" fmla="*/ 0 60000 65536"/>
              <a:gd name="T19" fmla="*/ 0 60000 65536"/>
              <a:gd name="T20" fmla="*/ 0 60000 65536"/>
              <a:gd name="T21" fmla="*/ 0 w 57"/>
              <a:gd name="T22" fmla="*/ 0 h 84"/>
              <a:gd name="T23" fmla="*/ 57 w 57"/>
              <a:gd name="T24" fmla="*/ 84 h 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84">
                <a:moveTo>
                  <a:pt x="29" y="84"/>
                </a:moveTo>
                <a:lnTo>
                  <a:pt x="0" y="74"/>
                </a:lnTo>
                <a:lnTo>
                  <a:pt x="28" y="0"/>
                </a:lnTo>
                <a:lnTo>
                  <a:pt x="57" y="11"/>
                </a:lnTo>
                <a:lnTo>
                  <a:pt x="29" y="84"/>
                </a:lnTo>
                <a:close/>
              </a:path>
            </a:pathLst>
          </a:custGeom>
          <a:solidFill>
            <a:srgbClr val="000000"/>
          </a:solidFill>
          <a:ln w="0">
            <a:solidFill>
              <a:srgbClr val="000000"/>
            </a:solidFill>
            <a:round/>
            <a:headEnd/>
            <a:tailEnd/>
          </a:ln>
        </p:spPr>
        <p:txBody>
          <a:bodyPr/>
          <a:lstStyle/>
          <a:p>
            <a:endParaRPr lang="en-US"/>
          </a:p>
        </p:txBody>
      </p:sp>
      <p:sp>
        <p:nvSpPr>
          <p:cNvPr id="178888" name="Freeform 1734"/>
          <p:cNvSpPr>
            <a:spLocks noChangeAspect="1"/>
          </p:cNvSpPr>
          <p:nvPr/>
        </p:nvSpPr>
        <p:spPr bwMode="auto">
          <a:xfrm>
            <a:off x="6122988" y="1703388"/>
            <a:ext cx="17462" cy="36512"/>
          </a:xfrm>
          <a:custGeom>
            <a:avLst/>
            <a:gdLst>
              <a:gd name="T0" fmla="*/ 2147483647 w 59"/>
              <a:gd name="T1" fmla="*/ 2147483647 h 100"/>
              <a:gd name="T2" fmla="*/ 0 w 59"/>
              <a:gd name="T3" fmla="*/ 2147483647 h 100"/>
              <a:gd name="T4" fmla="*/ 2147483647 w 59"/>
              <a:gd name="T5" fmla="*/ 0 h 100"/>
              <a:gd name="T6" fmla="*/ 2147483647 w 59"/>
              <a:gd name="T7" fmla="*/ 2147483647 h 100"/>
              <a:gd name="T8" fmla="*/ 2147483647 w 59"/>
              <a:gd name="T9" fmla="*/ 2147483647 h 100"/>
              <a:gd name="T10" fmla="*/ 2147483647 w 59"/>
              <a:gd name="T11" fmla="*/ 2147483647 h 100"/>
              <a:gd name="T12" fmla="*/ 2147483647 w 59"/>
              <a:gd name="T13" fmla="*/ 2147483647 h 100"/>
              <a:gd name="T14" fmla="*/ 0 60000 65536"/>
              <a:gd name="T15" fmla="*/ 0 60000 65536"/>
              <a:gd name="T16" fmla="*/ 0 60000 65536"/>
              <a:gd name="T17" fmla="*/ 0 60000 65536"/>
              <a:gd name="T18" fmla="*/ 0 60000 65536"/>
              <a:gd name="T19" fmla="*/ 0 60000 65536"/>
              <a:gd name="T20" fmla="*/ 0 60000 65536"/>
              <a:gd name="T21" fmla="*/ 0 w 59"/>
              <a:gd name="T22" fmla="*/ 0 h 100"/>
              <a:gd name="T23" fmla="*/ 59 w 59"/>
              <a:gd name="T24" fmla="*/ 100 h 1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100">
                <a:moveTo>
                  <a:pt x="29" y="100"/>
                </a:moveTo>
                <a:lnTo>
                  <a:pt x="0" y="89"/>
                </a:lnTo>
                <a:lnTo>
                  <a:pt x="35" y="0"/>
                </a:lnTo>
                <a:lnTo>
                  <a:pt x="30" y="11"/>
                </a:lnTo>
                <a:lnTo>
                  <a:pt x="59" y="24"/>
                </a:lnTo>
                <a:lnTo>
                  <a:pt x="54" y="35"/>
                </a:lnTo>
                <a:lnTo>
                  <a:pt x="29" y="100"/>
                </a:lnTo>
                <a:close/>
              </a:path>
            </a:pathLst>
          </a:custGeom>
          <a:solidFill>
            <a:srgbClr val="000000"/>
          </a:solidFill>
          <a:ln w="0">
            <a:solidFill>
              <a:srgbClr val="000000"/>
            </a:solidFill>
            <a:round/>
            <a:headEnd/>
            <a:tailEnd/>
          </a:ln>
        </p:spPr>
        <p:txBody>
          <a:bodyPr/>
          <a:lstStyle/>
          <a:p>
            <a:endParaRPr lang="en-US"/>
          </a:p>
        </p:txBody>
      </p:sp>
      <p:sp>
        <p:nvSpPr>
          <p:cNvPr id="178889" name="Freeform 1735"/>
          <p:cNvSpPr>
            <a:spLocks noChangeAspect="1"/>
          </p:cNvSpPr>
          <p:nvPr/>
        </p:nvSpPr>
        <p:spPr bwMode="auto">
          <a:xfrm>
            <a:off x="6132513" y="1677988"/>
            <a:ext cx="23812" cy="34925"/>
          </a:xfrm>
          <a:custGeom>
            <a:avLst/>
            <a:gdLst>
              <a:gd name="T0" fmla="*/ 2147483647 w 71"/>
              <a:gd name="T1" fmla="*/ 2147483647 h 98"/>
              <a:gd name="T2" fmla="*/ 0 w 71"/>
              <a:gd name="T3" fmla="*/ 2147483647 h 98"/>
              <a:gd name="T4" fmla="*/ 2147483647 w 71"/>
              <a:gd name="T5" fmla="*/ 2147483647 h 98"/>
              <a:gd name="T6" fmla="*/ 2147483647 w 71"/>
              <a:gd name="T7" fmla="*/ 2147483647 h 98"/>
              <a:gd name="T8" fmla="*/ 2147483647 w 71"/>
              <a:gd name="T9" fmla="*/ 2147483647 h 98"/>
              <a:gd name="T10" fmla="*/ 2147483647 w 71"/>
              <a:gd name="T11" fmla="*/ 0 h 98"/>
              <a:gd name="T12" fmla="*/ 2147483647 w 71"/>
              <a:gd name="T13" fmla="*/ 2147483647 h 98"/>
              <a:gd name="T14" fmla="*/ 0 60000 65536"/>
              <a:gd name="T15" fmla="*/ 0 60000 65536"/>
              <a:gd name="T16" fmla="*/ 0 60000 65536"/>
              <a:gd name="T17" fmla="*/ 0 60000 65536"/>
              <a:gd name="T18" fmla="*/ 0 60000 65536"/>
              <a:gd name="T19" fmla="*/ 0 60000 65536"/>
              <a:gd name="T20" fmla="*/ 0 60000 65536"/>
              <a:gd name="T21" fmla="*/ 0 w 71"/>
              <a:gd name="T22" fmla="*/ 0 h 98"/>
              <a:gd name="T23" fmla="*/ 71 w 71"/>
              <a:gd name="T24" fmla="*/ 98 h 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 h="98">
                <a:moveTo>
                  <a:pt x="29" y="98"/>
                </a:moveTo>
                <a:lnTo>
                  <a:pt x="0" y="85"/>
                </a:lnTo>
                <a:lnTo>
                  <a:pt x="25" y="27"/>
                </a:lnTo>
                <a:lnTo>
                  <a:pt x="34" y="7"/>
                </a:lnTo>
                <a:lnTo>
                  <a:pt x="61" y="20"/>
                </a:lnTo>
                <a:lnTo>
                  <a:pt x="71" y="0"/>
                </a:lnTo>
                <a:lnTo>
                  <a:pt x="29" y="98"/>
                </a:lnTo>
                <a:close/>
              </a:path>
            </a:pathLst>
          </a:custGeom>
          <a:solidFill>
            <a:srgbClr val="000000"/>
          </a:solidFill>
          <a:ln w="0">
            <a:solidFill>
              <a:srgbClr val="000000"/>
            </a:solidFill>
            <a:round/>
            <a:headEnd/>
            <a:tailEnd/>
          </a:ln>
        </p:spPr>
        <p:txBody>
          <a:bodyPr/>
          <a:lstStyle/>
          <a:p>
            <a:endParaRPr lang="en-US"/>
          </a:p>
        </p:txBody>
      </p:sp>
      <p:sp>
        <p:nvSpPr>
          <p:cNvPr id="178890" name="Freeform 1736"/>
          <p:cNvSpPr>
            <a:spLocks noChangeAspect="1"/>
          </p:cNvSpPr>
          <p:nvPr/>
        </p:nvSpPr>
        <p:spPr bwMode="auto">
          <a:xfrm>
            <a:off x="6142038" y="1651000"/>
            <a:ext cx="23812" cy="34925"/>
          </a:xfrm>
          <a:custGeom>
            <a:avLst/>
            <a:gdLst>
              <a:gd name="T0" fmla="*/ 2147483647 w 63"/>
              <a:gd name="T1" fmla="*/ 2147483647 h 97"/>
              <a:gd name="T2" fmla="*/ 0 w 63"/>
              <a:gd name="T3" fmla="*/ 2147483647 h 97"/>
              <a:gd name="T4" fmla="*/ 2147483647 w 63"/>
              <a:gd name="T5" fmla="*/ 0 h 97"/>
              <a:gd name="T6" fmla="*/ 2147483647 w 63"/>
              <a:gd name="T7" fmla="*/ 2147483647 h 97"/>
              <a:gd name="T8" fmla="*/ 2147483647 w 63"/>
              <a:gd name="T9" fmla="*/ 2147483647 h 97"/>
              <a:gd name="T10" fmla="*/ 2147483647 w 63"/>
              <a:gd name="T11" fmla="*/ 2147483647 h 97"/>
              <a:gd name="T12" fmla="*/ 2147483647 w 63"/>
              <a:gd name="T13" fmla="*/ 2147483647 h 97"/>
              <a:gd name="T14" fmla="*/ 0 60000 65536"/>
              <a:gd name="T15" fmla="*/ 0 60000 65536"/>
              <a:gd name="T16" fmla="*/ 0 60000 65536"/>
              <a:gd name="T17" fmla="*/ 0 60000 65536"/>
              <a:gd name="T18" fmla="*/ 0 60000 65536"/>
              <a:gd name="T19" fmla="*/ 0 60000 65536"/>
              <a:gd name="T20" fmla="*/ 0 60000 65536"/>
              <a:gd name="T21" fmla="*/ 0 w 63"/>
              <a:gd name="T22" fmla="*/ 0 h 97"/>
              <a:gd name="T23" fmla="*/ 63 w 63"/>
              <a:gd name="T24" fmla="*/ 97 h 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97">
                <a:moveTo>
                  <a:pt x="27" y="97"/>
                </a:moveTo>
                <a:lnTo>
                  <a:pt x="0" y="84"/>
                </a:lnTo>
                <a:lnTo>
                  <a:pt x="41" y="0"/>
                </a:lnTo>
                <a:lnTo>
                  <a:pt x="36" y="9"/>
                </a:lnTo>
                <a:lnTo>
                  <a:pt x="63" y="25"/>
                </a:lnTo>
                <a:lnTo>
                  <a:pt x="58" y="34"/>
                </a:lnTo>
                <a:lnTo>
                  <a:pt x="27" y="97"/>
                </a:lnTo>
                <a:close/>
              </a:path>
            </a:pathLst>
          </a:custGeom>
          <a:solidFill>
            <a:srgbClr val="000000"/>
          </a:solidFill>
          <a:ln w="0">
            <a:solidFill>
              <a:srgbClr val="000000"/>
            </a:solidFill>
            <a:round/>
            <a:headEnd/>
            <a:tailEnd/>
          </a:ln>
        </p:spPr>
        <p:txBody>
          <a:bodyPr/>
          <a:lstStyle/>
          <a:p>
            <a:endParaRPr lang="en-US"/>
          </a:p>
        </p:txBody>
      </p:sp>
      <p:sp>
        <p:nvSpPr>
          <p:cNvPr id="178891" name="Freeform 1737"/>
          <p:cNvSpPr>
            <a:spLocks noChangeAspect="1"/>
          </p:cNvSpPr>
          <p:nvPr/>
        </p:nvSpPr>
        <p:spPr bwMode="auto">
          <a:xfrm>
            <a:off x="6156325" y="1633538"/>
            <a:ext cx="20638" cy="26987"/>
          </a:xfrm>
          <a:custGeom>
            <a:avLst/>
            <a:gdLst>
              <a:gd name="T0" fmla="*/ 2147483647 w 66"/>
              <a:gd name="T1" fmla="*/ 2147483647 h 81"/>
              <a:gd name="T2" fmla="*/ 0 w 66"/>
              <a:gd name="T3" fmla="*/ 2147483647 h 81"/>
              <a:gd name="T4" fmla="*/ 2147483647 w 66"/>
              <a:gd name="T5" fmla="*/ 2147483647 h 81"/>
              <a:gd name="T6" fmla="*/ 2147483647 w 66"/>
              <a:gd name="T7" fmla="*/ 0 h 81"/>
              <a:gd name="T8" fmla="*/ 2147483647 w 66"/>
              <a:gd name="T9" fmla="*/ 2147483647 h 81"/>
              <a:gd name="T10" fmla="*/ 2147483647 w 66"/>
              <a:gd name="T11" fmla="*/ 2147483647 h 81"/>
              <a:gd name="T12" fmla="*/ 2147483647 w 66"/>
              <a:gd name="T13" fmla="*/ 2147483647 h 81"/>
              <a:gd name="T14" fmla="*/ 0 60000 65536"/>
              <a:gd name="T15" fmla="*/ 0 60000 65536"/>
              <a:gd name="T16" fmla="*/ 0 60000 65536"/>
              <a:gd name="T17" fmla="*/ 0 60000 65536"/>
              <a:gd name="T18" fmla="*/ 0 60000 65536"/>
              <a:gd name="T19" fmla="*/ 0 60000 65536"/>
              <a:gd name="T20" fmla="*/ 0 60000 65536"/>
              <a:gd name="T21" fmla="*/ 0 w 66"/>
              <a:gd name="T22" fmla="*/ 0 h 81"/>
              <a:gd name="T23" fmla="*/ 66 w 66"/>
              <a:gd name="T24" fmla="*/ 81 h 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 h="81">
                <a:moveTo>
                  <a:pt x="27" y="81"/>
                </a:moveTo>
                <a:lnTo>
                  <a:pt x="0" y="65"/>
                </a:lnTo>
                <a:lnTo>
                  <a:pt x="37" y="2"/>
                </a:lnTo>
                <a:lnTo>
                  <a:pt x="39" y="0"/>
                </a:lnTo>
                <a:lnTo>
                  <a:pt x="64" y="19"/>
                </a:lnTo>
                <a:lnTo>
                  <a:pt x="66" y="17"/>
                </a:lnTo>
                <a:lnTo>
                  <a:pt x="27" y="81"/>
                </a:lnTo>
                <a:close/>
              </a:path>
            </a:pathLst>
          </a:custGeom>
          <a:solidFill>
            <a:srgbClr val="000000"/>
          </a:solidFill>
          <a:ln w="0">
            <a:solidFill>
              <a:srgbClr val="000000"/>
            </a:solidFill>
            <a:round/>
            <a:headEnd/>
            <a:tailEnd/>
          </a:ln>
        </p:spPr>
        <p:txBody>
          <a:bodyPr/>
          <a:lstStyle/>
          <a:p>
            <a:endParaRPr lang="en-US"/>
          </a:p>
        </p:txBody>
      </p:sp>
      <p:sp>
        <p:nvSpPr>
          <p:cNvPr id="178892" name="Freeform 1738"/>
          <p:cNvSpPr>
            <a:spLocks noChangeAspect="1"/>
          </p:cNvSpPr>
          <p:nvPr/>
        </p:nvSpPr>
        <p:spPr bwMode="auto">
          <a:xfrm>
            <a:off x="6169025" y="1614488"/>
            <a:ext cx="23813" cy="25400"/>
          </a:xfrm>
          <a:custGeom>
            <a:avLst/>
            <a:gdLst>
              <a:gd name="T0" fmla="*/ 2147483647 w 67"/>
              <a:gd name="T1" fmla="*/ 2147483647 h 69"/>
              <a:gd name="T2" fmla="*/ 0 w 67"/>
              <a:gd name="T3" fmla="*/ 2147483647 h 69"/>
              <a:gd name="T4" fmla="*/ 2147483647 w 67"/>
              <a:gd name="T5" fmla="*/ 0 h 69"/>
              <a:gd name="T6" fmla="*/ 2147483647 w 67"/>
              <a:gd name="T7" fmla="*/ 2147483647 h 69"/>
              <a:gd name="T8" fmla="*/ 2147483647 w 67"/>
              <a:gd name="T9" fmla="*/ 2147483647 h 69"/>
              <a:gd name="T10" fmla="*/ 0 60000 65536"/>
              <a:gd name="T11" fmla="*/ 0 60000 65536"/>
              <a:gd name="T12" fmla="*/ 0 60000 65536"/>
              <a:gd name="T13" fmla="*/ 0 60000 65536"/>
              <a:gd name="T14" fmla="*/ 0 60000 65536"/>
              <a:gd name="T15" fmla="*/ 0 w 67"/>
              <a:gd name="T16" fmla="*/ 0 h 69"/>
              <a:gd name="T17" fmla="*/ 67 w 67"/>
              <a:gd name="T18" fmla="*/ 69 h 69"/>
            </a:gdLst>
            <a:ahLst/>
            <a:cxnLst>
              <a:cxn ang="T10">
                <a:pos x="T0" y="T1"/>
              </a:cxn>
              <a:cxn ang="T11">
                <a:pos x="T2" y="T3"/>
              </a:cxn>
              <a:cxn ang="T12">
                <a:pos x="T4" y="T5"/>
              </a:cxn>
              <a:cxn ang="T13">
                <a:pos x="T6" y="T7"/>
              </a:cxn>
              <a:cxn ang="T14">
                <a:pos x="T8" y="T9"/>
              </a:cxn>
            </a:cxnLst>
            <a:rect l="T15" t="T16" r="T17" b="T18"/>
            <a:pathLst>
              <a:path w="67" h="69">
                <a:moveTo>
                  <a:pt x="25" y="69"/>
                </a:moveTo>
                <a:lnTo>
                  <a:pt x="0" y="50"/>
                </a:lnTo>
                <a:lnTo>
                  <a:pt x="42" y="0"/>
                </a:lnTo>
                <a:lnTo>
                  <a:pt x="67" y="18"/>
                </a:lnTo>
                <a:lnTo>
                  <a:pt x="25" y="69"/>
                </a:lnTo>
                <a:close/>
              </a:path>
            </a:pathLst>
          </a:custGeom>
          <a:solidFill>
            <a:srgbClr val="000000"/>
          </a:solidFill>
          <a:ln w="0">
            <a:solidFill>
              <a:srgbClr val="000000"/>
            </a:solidFill>
            <a:round/>
            <a:headEnd/>
            <a:tailEnd/>
          </a:ln>
        </p:spPr>
        <p:txBody>
          <a:bodyPr/>
          <a:lstStyle/>
          <a:p>
            <a:endParaRPr lang="en-US"/>
          </a:p>
        </p:txBody>
      </p:sp>
      <p:sp>
        <p:nvSpPr>
          <p:cNvPr id="178893" name="Freeform 1739"/>
          <p:cNvSpPr>
            <a:spLocks noChangeAspect="1"/>
          </p:cNvSpPr>
          <p:nvPr/>
        </p:nvSpPr>
        <p:spPr bwMode="auto">
          <a:xfrm>
            <a:off x="6181725" y="1612900"/>
            <a:ext cx="11113" cy="4763"/>
          </a:xfrm>
          <a:custGeom>
            <a:avLst/>
            <a:gdLst>
              <a:gd name="T0" fmla="*/ 0 w 31"/>
              <a:gd name="T1" fmla="*/ 2147483647 h 16"/>
              <a:gd name="T2" fmla="*/ 0 w 31"/>
              <a:gd name="T3" fmla="*/ 2147483647 h 16"/>
              <a:gd name="T4" fmla="*/ 0 w 31"/>
              <a:gd name="T5" fmla="*/ 2147483647 h 16"/>
              <a:gd name="T6" fmla="*/ 2147483647 w 31"/>
              <a:gd name="T7" fmla="*/ 2147483647 h 16"/>
              <a:gd name="T8" fmla="*/ 2147483647 w 31"/>
              <a:gd name="T9" fmla="*/ 2147483647 h 16"/>
              <a:gd name="T10" fmla="*/ 2147483647 w 31"/>
              <a:gd name="T11" fmla="*/ 2147483647 h 16"/>
              <a:gd name="T12" fmla="*/ 2147483647 w 31"/>
              <a:gd name="T13" fmla="*/ 2147483647 h 16"/>
              <a:gd name="T14" fmla="*/ 2147483647 w 31"/>
              <a:gd name="T15" fmla="*/ 2147483647 h 16"/>
              <a:gd name="T16" fmla="*/ 2147483647 w 31"/>
              <a:gd name="T17" fmla="*/ 2147483647 h 16"/>
              <a:gd name="T18" fmla="*/ 2147483647 w 31"/>
              <a:gd name="T19" fmla="*/ 0 h 16"/>
              <a:gd name="T20" fmla="*/ 2147483647 w 31"/>
              <a:gd name="T21" fmla="*/ 0 h 16"/>
              <a:gd name="T22" fmla="*/ 2147483647 w 31"/>
              <a:gd name="T23" fmla="*/ 0 h 16"/>
              <a:gd name="T24" fmla="*/ 2147483647 w 31"/>
              <a:gd name="T25" fmla="*/ 2147483647 h 16"/>
              <a:gd name="T26" fmla="*/ 2147483647 w 31"/>
              <a:gd name="T27" fmla="*/ 2147483647 h 16"/>
              <a:gd name="T28" fmla="*/ 2147483647 w 31"/>
              <a:gd name="T29" fmla="*/ 2147483647 h 16"/>
              <a:gd name="T30" fmla="*/ 2147483647 w 31"/>
              <a:gd name="T31" fmla="*/ 2147483647 h 16"/>
              <a:gd name="T32" fmla="*/ 2147483647 w 31"/>
              <a:gd name="T33" fmla="*/ 2147483647 h 16"/>
              <a:gd name="T34" fmla="*/ 2147483647 w 31"/>
              <a:gd name="T35" fmla="*/ 2147483647 h 16"/>
              <a:gd name="T36" fmla="*/ 2147483647 w 31"/>
              <a:gd name="T37" fmla="*/ 2147483647 h 16"/>
              <a:gd name="T38" fmla="*/ 2147483647 w 31"/>
              <a:gd name="T39" fmla="*/ 2147483647 h 16"/>
              <a:gd name="T40" fmla="*/ 2147483647 w 31"/>
              <a:gd name="T41" fmla="*/ 2147483647 h 16"/>
              <a:gd name="T42" fmla="*/ 0 w 31"/>
              <a:gd name="T43" fmla="*/ 2147483647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6"/>
              <a:gd name="T68" fmla="*/ 31 w 31"/>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6">
                <a:moveTo>
                  <a:pt x="0" y="16"/>
                </a:moveTo>
                <a:lnTo>
                  <a:pt x="0" y="16"/>
                </a:lnTo>
                <a:lnTo>
                  <a:pt x="0" y="14"/>
                </a:lnTo>
                <a:lnTo>
                  <a:pt x="1" y="11"/>
                </a:lnTo>
                <a:lnTo>
                  <a:pt x="2" y="9"/>
                </a:lnTo>
                <a:lnTo>
                  <a:pt x="4" y="7"/>
                </a:lnTo>
                <a:lnTo>
                  <a:pt x="6" y="4"/>
                </a:lnTo>
                <a:lnTo>
                  <a:pt x="8" y="2"/>
                </a:lnTo>
                <a:lnTo>
                  <a:pt x="10" y="1"/>
                </a:lnTo>
                <a:lnTo>
                  <a:pt x="13" y="0"/>
                </a:lnTo>
                <a:lnTo>
                  <a:pt x="15" y="0"/>
                </a:lnTo>
                <a:lnTo>
                  <a:pt x="17" y="0"/>
                </a:lnTo>
                <a:lnTo>
                  <a:pt x="20" y="1"/>
                </a:lnTo>
                <a:lnTo>
                  <a:pt x="22" y="2"/>
                </a:lnTo>
                <a:lnTo>
                  <a:pt x="25" y="4"/>
                </a:lnTo>
                <a:lnTo>
                  <a:pt x="27" y="7"/>
                </a:lnTo>
                <a:lnTo>
                  <a:pt x="29" y="9"/>
                </a:lnTo>
                <a:lnTo>
                  <a:pt x="30" y="11"/>
                </a:lnTo>
                <a:lnTo>
                  <a:pt x="31" y="14"/>
                </a:lnTo>
                <a:lnTo>
                  <a:pt x="31" y="16"/>
                </a:lnTo>
                <a:lnTo>
                  <a:pt x="0" y="16"/>
                </a:lnTo>
                <a:close/>
              </a:path>
            </a:pathLst>
          </a:custGeom>
          <a:solidFill>
            <a:srgbClr val="000000"/>
          </a:solidFill>
          <a:ln w="0">
            <a:solidFill>
              <a:srgbClr val="000000"/>
            </a:solidFill>
            <a:round/>
            <a:headEnd/>
            <a:tailEnd/>
          </a:ln>
        </p:spPr>
        <p:txBody>
          <a:bodyPr/>
          <a:lstStyle/>
          <a:p>
            <a:endParaRPr lang="en-US"/>
          </a:p>
        </p:txBody>
      </p:sp>
      <p:sp>
        <p:nvSpPr>
          <p:cNvPr id="178894" name="Freeform 1740"/>
          <p:cNvSpPr>
            <a:spLocks noChangeAspect="1"/>
          </p:cNvSpPr>
          <p:nvPr/>
        </p:nvSpPr>
        <p:spPr bwMode="auto">
          <a:xfrm>
            <a:off x="6181725" y="1620838"/>
            <a:ext cx="11113" cy="1587"/>
          </a:xfrm>
          <a:custGeom>
            <a:avLst/>
            <a:gdLst>
              <a:gd name="T0" fmla="*/ 2147483647 w 31"/>
              <a:gd name="T1" fmla="*/ 0 h 1587"/>
              <a:gd name="T2" fmla="*/ 0 w 31"/>
              <a:gd name="T3" fmla="*/ 0 h 1587"/>
              <a:gd name="T4" fmla="*/ 2147483647 w 31"/>
              <a:gd name="T5" fmla="*/ 0 h 1587"/>
              <a:gd name="T6" fmla="*/ 0 60000 65536"/>
              <a:gd name="T7" fmla="*/ 0 60000 65536"/>
              <a:gd name="T8" fmla="*/ 0 60000 65536"/>
              <a:gd name="T9" fmla="*/ 0 w 31"/>
              <a:gd name="T10" fmla="*/ 0 h 1587"/>
              <a:gd name="T11" fmla="*/ 31 w 31"/>
              <a:gd name="T12" fmla="*/ 1587 h 1587"/>
            </a:gdLst>
            <a:ahLst/>
            <a:cxnLst>
              <a:cxn ang="T6">
                <a:pos x="T0" y="T1"/>
              </a:cxn>
              <a:cxn ang="T7">
                <a:pos x="T2" y="T3"/>
              </a:cxn>
              <a:cxn ang="T8">
                <a:pos x="T4" y="T5"/>
              </a:cxn>
            </a:cxnLst>
            <a:rect l="T9" t="T10" r="T11" b="T12"/>
            <a:pathLst>
              <a:path w="31" h="1587">
                <a:moveTo>
                  <a:pt x="31" y="0"/>
                </a:moveTo>
                <a:lnTo>
                  <a:pt x="0" y="0"/>
                </a:lnTo>
                <a:lnTo>
                  <a:pt x="31" y="0"/>
                </a:lnTo>
                <a:close/>
              </a:path>
            </a:pathLst>
          </a:custGeom>
          <a:solidFill>
            <a:srgbClr val="000000"/>
          </a:solidFill>
          <a:ln w="0">
            <a:solidFill>
              <a:srgbClr val="000000"/>
            </a:solidFill>
            <a:round/>
            <a:headEnd/>
            <a:tailEnd/>
          </a:ln>
        </p:spPr>
        <p:txBody>
          <a:bodyPr/>
          <a:lstStyle/>
          <a:p>
            <a:endParaRPr lang="en-US"/>
          </a:p>
        </p:txBody>
      </p:sp>
      <p:sp>
        <p:nvSpPr>
          <p:cNvPr id="178895" name="Freeform 1741"/>
          <p:cNvSpPr>
            <a:spLocks noChangeAspect="1"/>
          </p:cNvSpPr>
          <p:nvPr/>
        </p:nvSpPr>
        <p:spPr bwMode="auto">
          <a:xfrm>
            <a:off x="6181725" y="1617663"/>
            <a:ext cx="11113" cy="3175"/>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8896" name="Freeform 1742"/>
          <p:cNvSpPr>
            <a:spLocks noChangeAspect="1"/>
          </p:cNvSpPr>
          <p:nvPr/>
        </p:nvSpPr>
        <p:spPr bwMode="auto">
          <a:xfrm>
            <a:off x="6181725" y="1617663"/>
            <a:ext cx="11113" cy="3175"/>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8897" name="Freeform 1743"/>
          <p:cNvSpPr>
            <a:spLocks noChangeAspect="1"/>
          </p:cNvSpPr>
          <p:nvPr/>
        </p:nvSpPr>
        <p:spPr bwMode="auto">
          <a:xfrm>
            <a:off x="6181725" y="1617663"/>
            <a:ext cx="11113" cy="3175"/>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8898" name="Freeform 1744"/>
          <p:cNvSpPr>
            <a:spLocks noChangeAspect="1"/>
          </p:cNvSpPr>
          <p:nvPr/>
        </p:nvSpPr>
        <p:spPr bwMode="auto">
          <a:xfrm>
            <a:off x="6181725" y="1617663"/>
            <a:ext cx="11113" cy="3175"/>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8899" name="Freeform 1745"/>
          <p:cNvSpPr>
            <a:spLocks noChangeAspect="1"/>
          </p:cNvSpPr>
          <p:nvPr/>
        </p:nvSpPr>
        <p:spPr bwMode="auto">
          <a:xfrm>
            <a:off x="6181725" y="1620838"/>
            <a:ext cx="11113"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8900" name="Freeform 1746"/>
          <p:cNvSpPr>
            <a:spLocks noChangeAspect="1"/>
          </p:cNvSpPr>
          <p:nvPr/>
        </p:nvSpPr>
        <p:spPr bwMode="auto">
          <a:xfrm>
            <a:off x="6181725" y="1620838"/>
            <a:ext cx="11113"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8901" name="Freeform 1747"/>
          <p:cNvSpPr>
            <a:spLocks noChangeAspect="1"/>
          </p:cNvSpPr>
          <p:nvPr/>
        </p:nvSpPr>
        <p:spPr bwMode="auto">
          <a:xfrm>
            <a:off x="6181725" y="1620838"/>
            <a:ext cx="11113"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8902" name="Rectangle 1748"/>
          <p:cNvSpPr>
            <a:spLocks noChangeAspect="1" noChangeArrowheads="1"/>
          </p:cNvSpPr>
          <p:nvPr/>
        </p:nvSpPr>
        <p:spPr bwMode="auto">
          <a:xfrm>
            <a:off x="6181725" y="1620838"/>
            <a:ext cx="11113" cy="1587"/>
          </a:xfrm>
          <a:prstGeom prst="rect">
            <a:avLst/>
          </a:prstGeom>
          <a:solidFill>
            <a:srgbClr val="000000"/>
          </a:solidFill>
          <a:ln w="0">
            <a:solidFill>
              <a:srgbClr val="000000"/>
            </a:solidFill>
            <a:miter lim="800000"/>
            <a:headEnd/>
            <a:tailEnd/>
          </a:ln>
        </p:spPr>
        <p:txBody>
          <a:bodyPr/>
          <a:lstStyle/>
          <a:p>
            <a:endParaRPr lang="en-US"/>
          </a:p>
        </p:txBody>
      </p:sp>
      <p:sp>
        <p:nvSpPr>
          <p:cNvPr id="178903" name="Freeform 1749"/>
          <p:cNvSpPr>
            <a:spLocks noChangeAspect="1"/>
          </p:cNvSpPr>
          <p:nvPr/>
        </p:nvSpPr>
        <p:spPr bwMode="auto">
          <a:xfrm>
            <a:off x="5981700" y="1804988"/>
            <a:ext cx="12700" cy="3175"/>
          </a:xfrm>
          <a:custGeom>
            <a:avLst/>
            <a:gdLst>
              <a:gd name="T0" fmla="*/ 2147483647 w 29"/>
              <a:gd name="T1" fmla="*/ 0 h 8"/>
              <a:gd name="T2" fmla="*/ 0 w 29"/>
              <a:gd name="T3" fmla="*/ 2147483647 h 8"/>
              <a:gd name="T4" fmla="*/ 2147483647 w 29"/>
              <a:gd name="T5" fmla="*/ 0 h 8"/>
              <a:gd name="T6" fmla="*/ 0 60000 65536"/>
              <a:gd name="T7" fmla="*/ 0 60000 65536"/>
              <a:gd name="T8" fmla="*/ 0 60000 65536"/>
              <a:gd name="T9" fmla="*/ 0 w 29"/>
              <a:gd name="T10" fmla="*/ 0 h 8"/>
              <a:gd name="T11" fmla="*/ 29 w 29"/>
              <a:gd name="T12" fmla="*/ 8 h 8"/>
            </a:gdLst>
            <a:ahLst/>
            <a:cxnLst>
              <a:cxn ang="T6">
                <a:pos x="T0" y="T1"/>
              </a:cxn>
              <a:cxn ang="T7">
                <a:pos x="T2" y="T3"/>
              </a:cxn>
              <a:cxn ang="T8">
                <a:pos x="T4" y="T5"/>
              </a:cxn>
            </a:cxnLst>
            <a:rect l="T9" t="T10" r="T11" b="T12"/>
            <a:pathLst>
              <a:path w="29" h="8">
                <a:moveTo>
                  <a:pt x="29" y="0"/>
                </a:moveTo>
                <a:lnTo>
                  <a:pt x="0" y="8"/>
                </a:lnTo>
                <a:lnTo>
                  <a:pt x="29" y="0"/>
                </a:lnTo>
                <a:close/>
              </a:path>
            </a:pathLst>
          </a:custGeom>
          <a:solidFill>
            <a:srgbClr val="000000"/>
          </a:solidFill>
          <a:ln w="0">
            <a:solidFill>
              <a:srgbClr val="000000"/>
            </a:solidFill>
            <a:round/>
            <a:headEnd/>
            <a:tailEnd/>
          </a:ln>
        </p:spPr>
        <p:txBody>
          <a:bodyPr/>
          <a:lstStyle/>
          <a:p>
            <a:endParaRPr lang="en-US"/>
          </a:p>
        </p:txBody>
      </p:sp>
      <p:sp>
        <p:nvSpPr>
          <p:cNvPr id="178904" name="Freeform 1750"/>
          <p:cNvSpPr>
            <a:spLocks noChangeAspect="1"/>
          </p:cNvSpPr>
          <p:nvPr/>
        </p:nvSpPr>
        <p:spPr bwMode="auto">
          <a:xfrm>
            <a:off x="5978525" y="1785938"/>
            <a:ext cx="12700" cy="6350"/>
          </a:xfrm>
          <a:custGeom>
            <a:avLst/>
            <a:gdLst>
              <a:gd name="T0" fmla="*/ 0 w 31"/>
              <a:gd name="T1" fmla="*/ 2147483647 h 18"/>
              <a:gd name="T2" fmla="*/ 0 w 31"/>
              <a:gd name="T3" fmla="*/ 2147483647 h 18"/>
              <a:gd name="T4" fmla="*/ 0 w 31"/>
              <a:gd name="T5" fmla="*/ 2147483647 h 18"/>
              <a:gd name="T6" fmla="*/ 0 w 31"/>
              <a:gd name="T7" fmla="*/ 2147483647 h 18"/>
              <a:gd name="T8" fmla="*/ 2147483647 w 31"/>
              <a:gd name="T9" fmla="*/ 2147483647 h 18"/>
              <a:gd name="T10" fmla="*/ 2147483647 w 31"/>
              <a:gd name="T11" fmla="*/ 2147483647 h 18"/>
              <a:gd name="T12" fmla="*/ 2147483647 w 31"/>
              <a:gd name="T13" fmla="*/ 2147483647 h 18"/>
              <a:gd name="T14" fmla="*/ 2147483647 w 31"/>
              <a:gd name="T15" fmla="*/ 2147483647 h 18"/>
              <a:gd name="T16" fmla="*/ 2147483647 w 31"/>
              <a:gd name="T17" fmla="*/ 2147483647 h 18"/>
              <a:gd name="T18" fmla="*/ 2147483647 w 31"/>
              <a:gd name="T19" fmla="*/ 2147483647 h 18"/>
              <a:gd name="T20" fmla="*/ 2147483647 w 31"/>
              <a:gd name="T21" fmla="*/ 0 h 18"/>
              <a:gd name="T22" fmla="*/ 2147483647 w 31"/>
              <a:gd name="T23" fmla="*/ 0 h 18"/>
              <a:gd name="T24" fmla="*/ 2147483647 w 31"/>
              <a:gd name="T25" fmla="*/ 0 h 18"/>
              <a:gd name="T26" fmla="*/ 2147483647 w 31"/>
              <a:gd name="T27" fmla="*/ 2147483647 h 18"/>
              <a:gd name="T28" fmla="*/ 2147483647 w 31"/>
              <a:gd name="T29" fmla="*/ 2147483647 h 18"/>
              <a:gd name="T30" fmla="*/ 2147483647 w 31"/>
              <a:gd name="T31" fmla="*/ 2147483647 h 18"/>
              <a:gd name="T32" fmla="*/ 2147483647 w 31"/>
              <a:gd name="T33" fmla="*/ 2147483647 h 18"/>
              <a:gd name="T34" fmla="*/ 2147483647 w 31"/>
              <a:gd name="T35" fmla="*/ 2147483647 h 18"/>
              <a:gd name="T36" fmla="*/ 2147483647 w 31"/>
              <a:gd name="T37" fmla="*/ 2147483647 h 18"/>
              <a:gd name="T38" fmla="*/ 2147483647 w 31"/>
              <a:gd name="T39" fmla="*/ 2147483647 h 18"/>
              <a:gd name="T40" fmla="*/ 2147483647 w 31"/>
              <a:gd name="T41" fmla="*/ 2147483647 h 18"/>
              <a:gd name="T42" fmla="*/ 0 w 31"/>
              <a:gd name="T43" fmla="*/ 2147483647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8"/>
              <a:gd name="T68" fmla="*/ 31 w 31"/>
              <a:gd name="T69" fmla="*/ 18 h 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8">
                <a:moveTo>
                  <a:pt x="0" y="18"/>
                </a:moveTo>
                <a:lnTo>
                  <a:pt x="0" y="18"/>
                </a:lnTo>
                <a:lnTo>
                  <a:pt x="0" y="15"/>
                </a:lnTo>
                <a:lnTo>
                  <a:pt x="0" y="13"/>
                </a:lnTo>
                <a:lnTo>
                  <a:pt x="1" y="11"/>
                </a:lnTo>
                <a:lnTo>
                  <a:pt x="2" y="8"/>
                </a:lnTo>
                <a:lnTo>
                  <a:pt x="3" y="6"/>
                </a:lnTo>
                <a:lnTo>
                  <a:pt x="5" y="4"/>
                </a:lnTo>
                <a:lnTo>
                  <a:pt x="7" y="2"/>
                </a:lnTo>
                <a:lnTo>
                  <a:pt x="10" y="1"/>
                </a:lnTo>
                <a:lnTo>
                  <a:pt x="12" y="0"/>
                </a:lnTo>
                <a:lnTo>
                  <a:pt x="15" y="0"/>
                </a:lnTo>
                <a:lnTo>
                  <a:pt x="18" y="0"/>
                </a:lnTo>
                <a:lnTo>
                  <a:pt x="20" y="1"/>
                </a:lnTo>
                <a:lnTo>
                  <a:pt x="23" y="2"/>
                </a:lnTo>
                <a:lnTo>
                  <a:pt x="25" y="3"/>
                </a:lnTo>
                <a:lnTo>
                  <a:pt x="27" y="5"/>
                </a:lnTo>
                <a:lnTo>
                  <a:pt x="29" y="7"/>
                </a:lnTo>
                <a:lnTo>
                  <a:pt x="30" y="10"/>
                </a:lnTo>
                <a:lnTo>
                  <a:pt x="31" y="12"/>
                </a:lnTo>
                <a:lnTo>
                  <a:pt x="0" y="18"/>
                </a:lnTo>
                <a:close/>
              </a:path>
            </a:pathLst>
          </a:custGeom>
          <a:solidFill>
            <a:srgbClr val="000000"/>
          </a:solidFill>
          <a:ln w="0">
            <a:solidFill>
              <a:srgbClr val="000000"/>
            </a:solidFill>
            <a:round/>
            <a:headEnd/>
            <a:tailEnd/>
          </a:ln>
        </p:spPr>
        <p:txBody>
          <a:bodyPr/>
          <a:lstStyle/>
          <a:p>
            <a:endParaRPr lang="en-US"/>
          </a:p>
        </p:txBody>
      </p:sp>
      <p:sp>
        <p:nvSpPr>
          <p:cNvPr id="178905" name="Freeform 1751"/>
          <p:cNvSpPr>
            <a:spLocks noChangeAspect="1"/>
          </p:cNvSpPr>
          <p:nvPr/>
        </p:nvSpPr>
        <p:spPr bwMode="auto">
          <a:xfrm>
            <a:off x="5980113" y="1803400"/>
            <a:ext cx="14287" cy="4763"/>
          </a:xfrm>
          <a:custGeom>
            <a:avLst/>
            <a:gdLst>
              <a:gd name="T0" fmla="*/ 2147483647 w 33"/>
              <a:gd name="T1" fmla="*/ 2147483647 h 14"/>
              <a:gd name="T2" fmla="*/ 2147483647 w 33"/>
              <a:gd name="T3" fmla="*/ 2147483647 h 14"/>
              <a:gd name="T4" fmla="*/ 0 w 33"/>
              <a:gd name="T5" fmla="*/ 2147483647 h 14"/>
              <a:gd name="T6" fmla="*/ 2147483647 w 33"/>
              <a:gd name="T7" fmla="*/ 2147483647 h 14"/>
              <a:gd name="T8" fmla="*/ 2147483647 w 33"/>
              <a:gd name="T9" fmla="*/ 0 h 14"/>
              <a:gd name="T10" fmla="*/ 2147483647 w 33"/>
              <a:gd name="T11" fmla="*/ 2147483647 h 14"/>
              <a:gd name="T12" fmla="*/ 2147483647 w 33"/>
              <a:gd name="T13" fmla="*/ 2147483647 h 14"/>
              <a:gd name="T14" fmla="*/ 0 60000 65536"/>
              <a:gd name="T15" fmla="*/ 0 60000 65536"/>
              <a:gd name="T16" fmla="*/ 0 60000 65536"/>
              <a:gd name="T17" fmla="*/ 0 60000 65536"/>
              <a:gd name="T18" fmla="*/ 0 60000 65536"/>
              <a:gd name="T19" fmla="*/ 0 60000 65536"/>
              <a:gd name="T20" fmla="*/ 0 60000 65536"/>
              <a:gd name="T21" fmla="*/ 0 w 33"/>
              <a:gd name="T22" fmla="*/ 0 h 14"/>
              <a:gd name="T23" fmla="*/ 33 w 33"/>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4">
                <a:moveTo>
                  <a:pt x="33" y="6"/>
                </a:moveTo>
                <a:lnTo>
                  <a:pt x="4" y="14"/>
                </a:lnTo>
                <a:lnTo>
                  <a:pt x="0" y="1"/>
                </a:lnTo>
                <a:lnTo>
                  <a:pt x="1" y="7"/>
                </a:lnTo>
                <a:lnTo>
                  <a:pt x="32" y="0"/>
                </a:lnTo>
                <a:lnTo>
                  <a:pt x="33" y="6"/>
                </a:lnTo>
                <a:close/>
              </a:path>
            </a:pathLst>
          </a:custGeom>
          <a:solidFill>
            <a:srgbClr val="000000"/>
          </a:solidFill>
          <a:ln w="0">
            <a:solidFill>
              <a:srgbClr val="000000"/>
            </a:solidFill>
            <a:round/>
            <a:headEnd/>
            <a:tailEnd/>
          </a:ln>
        </p:spPr>
        <p:txBody>
          <a:bodyPr/>
          <a:lstStyle/>
          <a:p>
            <a:endParaRPr lang="en-US"/>
          </a:p>
        </p:txBody>
      </p:sp>
      <p:sp>
        <p:nvSpPr>
          <p:cNvPr id="178906" name="Freeform 1752"/>
          <p:cNvSpPr>
            <a:spLocks noChangeAspect="1"/>
          </p:cNvSpPr>
          <p:nvPr/>
        </p:nvSpPr>
        <p:spPr bwMode="auto">
          <a:xfrm>
            <a:off x="5980113" y="1800225"/>
            <a:ext cx="14287" cy="4763"/>
          </a:xfrm>
          <a:custGeom>
            <a:avLst/>
            <a:gdLst>
              <a:gd name="T0" fmla="*/ 2147483647 w 32"/>
              <a:gd name="T1" fmla="*/ 2147483647 h 12"/>
              <a:gd name="T2" fmla="*/ 2147483647 w 32"/>
              <a:gd name="T3" fmla="*/ 2147483647 h 12"/>
              <a:gd name="T4" fmla="*/ 0 w 32"/>
              <a:gd name="T5" fmla="*/ 2147483647 h 12"/>
              <a:gd name="T6" fmla="*/ 0 w 32"/>
              <a:gd name="T7" fmla="*/ 2147483647 h 12"/>
              <a:gd name="T8" fmla="*/ 2147483647 w 32"/>
              <a:gd name="T9" fmla="*/ 0 h 12"/>
              <a:gd name="T10" fmla="*/ 2147483647 w 32"/>
              <a:gd name="T11" fmla="*/ 0 h 12"/>
              <a:gd name="T12" fmla="*/ 2147483647 w 32"/>
              <a:gd name="T13" fmla="*/ 2147483647 h 12"/>
              <a:gd name="T14" fmla="*/ 0 60000 65536"/>
              <a:gd name="T15" fmla="*/ 0 60000 65536"/>
              <a:gd name="T16" fmla="*/ 0 60000 65536"/>
              <a:gd name="T17" fmla="*/ 0 60000 65536"/>
              <a:gd name="T18" fmla="*/ 0 60000 65536"/>
              <a:gd name="T19" fmla="*/ 0 60000 65536"/>
              <a:gd name="T20" fmla="*/ 0 60000 65536"/>
              <a:gd name="T21" fmla="*/ 0 w 32"/>
              <a:gd name="T22" fmla="*/ 0 h 12"/>
              <a:gd name="T23" fmla="*/ 32 w 32"/>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2">
                <a:moveTo>
                  <a:pt x="32" y="5"/>
                </a:moveTo>
                <a:lnTo>
                  <a:pt x="1" y="12"/>
                </a:lnTo>
                <a:lnTo>
                  <a:pt x="0" y="6"/>
                </a:lnTo>
                <a:lnTo>
                  <a:pt x="31" y="0"/>
                </a:lnTo>
                <a:lnTo>
                  <a:pt x="32" y="5"/>
                </a:lnTo>
                <a:close/>
              </a:path>
            </a:pathLst>
          </a:custGeom>
          <a:solidFill>
            <a:srgbClr val="000000"/>
          </a:solidFill>
          <a:ln w="0">
            <a:solidFill>
              <a:srgbClr val="000000"/>
            </a:solidFill>
            <a:round/>
            <a:headEnd/>
            <a:tailEnd/>
          </a:ln>
        </p:spPr>
        <p:txBody>
          <a:bodyPr/>
          <a:lstStyle/>
          <a:p>
            <a:endParaRPr lang="en-US"/>
          </a:p>
        </p:txBody>
      </p:sp>
      <p:sp>
        <p:nvSpPr>
          <p:cNvPr id="178907" name="Freeform 1753"/>
          <p:cNvSpPr>
            <a:spLocks noChangeAspect="1"/>
          </p:cNvSpPr>
          <p:nvPr/>
        </p:nvSpPr>
        <p:spPr bwMode="auto">
          <a:xfrm>
            <a:off x="5980113" y="1798638"/>
            <a:ext cx="14287" cy="4762"/>
          </a:xfrm>
          <a:custGeom>
            <a:avLst/>
            <a:gdLst>
              <a:gd name="T0" fmla="*/ 2147483647 w 32"/>
              <a:gd name="T1" fmla="*/ 2147483647 h 11"/>
              <a:gd name="T2" fmla="*/ 2147483647 w 32"/>
              <a:gd name="T3" fmla="*/ 2147483647 h 11"/>
              <a:gd name="T4" fmla="*/ 0 w 32"/>
              <a:gd name="T5" fmla="*/ 2147483647 h 11"/>
              <a:gd name="T6" fmla="*/ 0 w 32"/>
              <a:gd name="T7" fmla="*/ 2147483647 h 11"/>
              <a:gd name="T8" fmla="*/ 2147483647 w 32"/>
              <a:gd name="T9" fmla="*/ 0 h 11"/>
              <a:gd name="T10" fmla="*/ 2147483647 w 32"/>
              <a:gd name="T11" fmla="*/ 0 h 11"/>
              <a:gd name="T12" fmla="*/ 2147483647 w 32"/>
              <a:gd name="T13" fmla="*/ 2147483647 h 11"/>
              <a:gd name="T14" fmla="*/ 0 60000 65536"/>
              <a:gd name="T15" fmla="*/ 0 60000 65536"/>
              <a:gd name="T16" fmla="*/ 0 60000 65536"/>
              <a:gd name="T17" fmla="*/ 0 60000 65536"/>
              <a:gd name="T18" fmla="*/ 0 60000 65536"/>
              <a:gd name="T19" fmla="*/ 0 60000 65536"/>
              <a:gd name="T20" fmla="*/ 0 60000 65536"/>
              <a:gd name="T21" fmla="*/ 0 w 32"/>
              <a:gd name="T22" fmla="*/ 0 h 11"/>
              <a:gd name="T23" fmla="*/ 32 w 32"/>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1">
                <a:moveTo>
                  <a:pt x="32" y="5"/>
                </a:moveTo>
                <a:lnTo>
                  <a:pt x="1" y="11"/>
                </a:lnTo>
                <a:lnTo>
                  <a:pt x="0" y="6"/>
                </a:lnTo>
                <a:lnTo>
                  <a:pt x="31" y="0"/>
                </a:lnTo>
                <a:lnTo>
                  <a:pt x="32" y="5"/>
                </a:lnTo>
                <a:close/>
              </a:path>
            </a:pathLst>
          </a:custGeom>
          <a:solidFill>
            <a:srgbClr val="000000"/>
          </a:solidFill>
          <a:ln w="0">
            <a:solidFill>
              <a:srgbClr val="000000"/>
            </a:solidFill>
            <a:round/>
            <a:headEnd/>
            <a:tailEnd/>
          </a:ln>
        </p:spPr>
        <p:txBody>
          <a:bodyPr/>
          <a:lstStyle/>
          <a:p>
            <a:endParaRPr lang="en-US"/>
          </a:p>
        </p:txBody>
      </p:sp>
      <p:sp>
        <p:nvSpPr>
          <p:cNvPr id="178908" name="Freeform 1754"/>
          <p:cNvSpPr>
            <a:spLocks noChangeAspect="1"/>
          </p:cNvSpPr>
          <p:nvPr/>
        </p:nvSpPr>
        <p:spPr bwMode="auto">
          <a:xfrm>
            <a:off x="5980113" y="1795463"/>
            <a:ext cx="11112" cy="4762"/>
          </a:xfrm>
          <a:custGeom>
            <a:avLst/>
            <a:gdLst>
              <a:gd name="T0" fmla="*/ 2147483647 w 32"/>
              <a:gd name="T1" fmla="*/ 2147483647 h 16"/>
              <a:gd name="T2" fmla="*/ 2147483647 w 32"/>
              <a:gd name="T3" fmla="*/ 2147483647 h 16"/>
              <a:gd name="T4" fmla="*/ 2147483647 w 32"/>
              <a:gd name="T5" fmla="*/ 2147483647 h 16"/>
              <a:gd name="T6" fmla="*/ 0 w 32"/>
              <a:gd name="T7" fmla="*/ 2147483647 h 16"/>
              <a:gd name="T8" fmla="*/ 2147483647 w 32"/>
              <a:gd name="T9" fmla="*/ 2147483647 h 16"/>
              <a:gd name="T10" fmla="*/ 2147483647 w 32"/>
              <a:gd name="T11" fmla="*/ 0 h 16"/>
              <a:gd name="T12" fmla="*/ 2147483647 w 32"/>
              <a:gd name="T13" fmla="*/ 2147483647 h 16"/>
              <a:gd name="T14" fmla="*/ 0 60000 65536"/>
              <a:gd name="T15" fmla="*/ 0 60000 65536"/>
              <a:gd name="T16" fmla="*/ 0 60000 65536"/>
              <a:gd name="T17" fmla="*/ 0 60000 65536"/>
              <a:gd name="T18" fmla="*/ 0 60000 65536"/>
              <a:gd name="T19" fmla="*/ 0 60000 65536"/>
              <a:gd name="T20" fmla="*/ 0 60000 65536"/>
              <a:gd name="T21" fmla="*/ 0 w 32"/>
              <a:gd name="T22" fmla="*/ 0 h 16"/>
              <a:gd name="T23" fmla="*/ 32 w 3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6">
                <a:moveTo>
                  <a:pt x="32" y="10"/>
                </a:moveTo>
                <a:lnTo>
                  <a:pt x="1" y="16"/>
                </a:lnTo>
                <a:lnTo>
                  <a:pt x="0" y="10"/>
                </a:lnTo>
                <a:lnTo>
                  <a:pt x="31" y="6"/>
                </a:lnTo>
                <a:lnTo>
                  <a:pt x="30" y="0"/>
                </a:lnTo>
                <a:lnTo>
                  <a:pt x="32" y="10"/>
                </a:lnTo>
                <a:close/>
              </a:path>
            </a:pathLst>
          </a:custGeom>
          <a:solidFill>
            <a:srgbClr val="000000"/>
          </a:solidFill>
          <a:ln w="0">
            <a:solidFill>
              <a:srgbClr val="000000"/>
            </a:solidFill>
            <a:round/>
            <a:headEnd/>
            <a:tailEnd/>
          </a:ln>
        </p:spPr>
        <p:txBody>
          <a:bodyPr/>
          <a:lstStyle/>
          <a:p>
            <a:endParaRPr lang="en-US"/>
          </a:p>
        </p:txBody>
      </p:sp>
      <p:sp>
        <p:nvSpPr>
          <p:cNvPr id="178909" name="Freeform 1755"/>
          <p:cNvSpPr>
            <a:spLocks noChangeAspect="1"/>
          </p:cNvSpPr>
          <p:nvPr/>
        </p:nvSpPr>
        <p:spPr bwMode="auto">
          <a:xfrm>
            <a:off x="5980113" y="1792288"/>
            <a:ext cx="11112" cy="6350"/>
          </a:xfrm>
          <a:custGeom>
            <a:avLst/>
            <a:gdLst>
              <a:gd name="T0" fmla="*/ 2147483647 w 32"/>
              <a:gd name="T1" fmla="*/ 2147483647 h 17"/>
              <a:gd name="T2" fmla="*/ 2147483647 w 32"/>
              <a:gd name="T3" fmla="*/ 2147483647 h 17"/>
              <a:gd name="T4" fmla="*/ 2147483647 w 32"/>
              <a:gd name="T5" fmla="*/ 2147483647 h 17"/>
              <a:gd name="T6" fmla="*/ 0 w 32"/>
              <a:gd name="T7" fmla="*/ 2147483647 h 17"/>
              <a:gd name="T8" fmla="*/ 2147483647 w 32"/>
              <a:gd name="T9" fmla="*/ 2147483647 h 17"/>
              <a:gd name="T10" fmla="*/ 2147483647 w 32"/>
              <a:gd name="T11" fmla="*/ 0 h 17"/>
              <a:gd name="T12" fmla="*/ 2147483647 w 32"/>
              <a:gd name="T13" fmla="*/ 2147483647 h 17"/>
              <a:gd name="T14" fmla="*/ 0 60000 65536"/>
              <a:gd name="T15" fmla="*/ 0 60000 65536"/>
              <a:gd name="T16" fmla="*/ 0 60000 65536"/>
              <a:gd name="T17" fmla="*/ 0 60000 65536"/>
              <a:gd name="T18" fmla="*/ 0 60000 65536"/>
              <a:gd name="T19" fmla="*/ 0 60000 65536"/>
              <a:gd name="T20" fmla="*/ 0 60000 65536"/>
              <a:gd name="T21" fmla="*/ 0 w 32"/>
              <a:gd name="T22" fmla="*/ 0 h 17"/>
              <a:gd name="T23" fmla="*/ 32 w 32"/>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7">
                <a:moveTo>
                  <a:pt x="32" y="13"/>
                </a:moveTo>
                <a:lnTo>
                  <a:pt x="1" y="17"/>
                </a:lnTo>
                <a:lnTo>
                  <a:pt x="0" y="12"/>
                </a:lnTo>
                <a:lnTo>
                  <a:pt x="31" y="6"/>
                </a:lnTo>
                <a:lnTo>
                  <a:pt x="30" y="0"/>
                </a:lnTo>
                <a:lnTo>
                  <a:pt x="32" y="13"/>
                </a:lnTo>
                <a:close/>
              </a:path>
            </a:pathLst>
          </a:custGeom>
          <a:solidFill>
            <a:srgbClr val="000000"/>
          </a:solidFill>
          <a:ln w="0">
            <a:solidFill>
              <a:srgbClr val="000000"/>
            </a:solidFill>
            <a:round/>
            <a:headEnd/>
            <a:tailEnd/>
          </a:ln>
        </p:spPr>
        <p:txBody>
          <a:bodyPr/>
          <a:lstStyle/>
          <a:p>
            <a:endParaRPr lang="en-US"/>
          </a:p>
        </p:txBody>
      </p:sp>
      <p:sp>
        <p:nvSpPr>
          <p:cNvPr id="178910" name="Freeform 1756"/>
          <p:cNvSpPr>
            <a:spLocks noChangeAspect="1"/>
          </p:cNvSpPr>
          <p:nvPr/>
        </p:nvSpPr>
        <p:spPr bwMode="auto">
          <a:xfrm>
            <a:off x="5980113" y="1792288"/>
            <a:ext cx="11112" cy="4762"/>
          </a:xfrm>
          <a:custGeom>
            <a:avLst/>
            <a:gdLst>
              <a:gd name="T0" fmla="*/ 2147483647 w 32"/>
              <a:gd name="T1" fmla="*/ 2147483647 h 12"/>
              <a:gd name="T2" fmla="*/ 2147483647 w 32"/>
              <a:gd name="T3" fmla="*/ 2147483647 h 12"/>
              <a:gd name="T4" fmla="*/ 0 w 32"/>
              <a:gd name="T5" fmla="*/ 2147483647 h 12"/>
              <a:gd name="T6" fmla="*/ 0 w 32"/>
              <a:gd name="T7" fmla="*/ 2147483647 h 12"/>
              <a:gd name="T8" fmla="*/ 2147483647 w 32"/>
              <a:gd name="T9" fmla="*/ 0 h 12"/>
              <a:gd name="T10" fmla="*/ 2147483647 w 32"/>
              <a:gd name="T11" fmla="*/ 0 h 12"/>
              <a:gd name="T12" fmla="*/ 2147483647 w 32"/>
              <a:gd name="T13" fmla="*/ 2147483647 h 12"/>
              <a:gd name="T14" fmla="*/ 0 60000 65536"/>
              <a:gd name="T15" fmla="*/ 0 60000 65536"/>
              <a:gd name="T16" fmla="*/ 0 60000 65536"/>
              <a:gd name="T17" fmla="*/ 0 60000 65536"/>
              <a:gd name="T18" fmla="*/ 0 60000 65536"/>
              <a:gd name="T19" fmla="*/ 0 60000 65536"/>
              <a:gd name="T20" fmla="*/ 0 60000 65536"/>
              <a:gd name="T21" fmla="*/ 0 w 32"/>
              <a:gd name="T22" fmla="*/ 0 h 12"/>
              <a:gd name="T23" fmla="*/ 32 w 32"/>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2">
                <a:moveTo>
                  <a:pt x="32" y="6"/>
                </a:moveTo>
                <a:lnTo>
                  <a:pt x="1" y="12"/>
                </a:lnTo>
                <a:lnTo>
                  <a:pt x="0" y="7"/>
                </a:lnTo>
                <a:lnTo>
                  <a:pt x="31" y="0"/>
                </a:lnTo>
                <a:lnTo>
                  <a:pt x="32" y="6"/>
                </a:lnTo>
                <a:close/>
              </a:path>
            </a:pathLst>
          </a:custGeom>
          <a:solidFill>
            <a:srgbClr val="000000"/>
          </a:solidFill>
          <a:ln w="0">
            <a:solidFill>
              <a:srgbClr val="000000"/>
            </a:solidFill>
            <a:round/>
            <a:headEnd/>
            <a:tailEnd/>
          </a:ln>
        </p:spPr>
        <p:txBody>
          <a:bodyPr/>
          <a:lstStyle/>
          <a:p>
            <a:endParaRPr lang="en-US"/>
          </a:p>
        </p:txBody>
      </p:sp>
      <p:sp>
        <p:nvSpPr>
          <p:cNvPr id="178911" name="Freeform 1757"/>
          <p:cNvSpPr>
            <a:spLocks noChangeAspect="1"/>
          </p:cNvSpPr>
          <p:nvPr/>
        </p:nvSpPr>
        <p:spPr bwMode="auto">
          <a:xfrm>
            <a:off x="5978525" y="1790700"/>
            <a:ext cx="12700" cy="4763"/>
          </a:xfrm>
          <a:custGeom>
            <a:avLst/>
            <a:gdLst>
              <a:gd name="T0" fmla="*/ 2147483647 w 32"/>
              <a:gd name="T1" fmla="*/ 2147483647 h 12"/>
              <a:gd name="T2" fmla="*/ 2147483647 w 32"/>
              <a:gd name="T3" fmla="*/ 2147483647 h 12"/>
              <a:gd name="T4" fmla="*/ 0 w 32"/>
              <a:gd name="T5" fmla="*/ 2147483647 h 12"/>
              <a:gd name="T6" fmla="*/ 0 w 32"/>
              <a:gd name="T7" fmla="*/ 2147483647 h 12"/>
              <a:gd name="T8" fmla="*/ 2147483647 w 32"/>
              <a:gd name="T9" fmla="*/ 0 h 12"/>
              <a:gd name="T10" fmla="*/ 2147483647 w 32"/>
              <a:gd name="T11" fmla="*/ 0 h 12"/>
              <a:gd name="T12" fmla="*/ 2147483647 w 32"/>
              <a:gd name="T13" fmla="*/ 2147483647 h 12"/>
              <a:gd name="T14" fmla="*/ 0 60000 65536"/>
              <a:gd name="T15" fmla="*/ 0 60000 65536"/>
              <a:gd name="T16" fmla="*/ 0 60000 65536"/>
              <a:gd name="T17" fmla="*/ 0 60000 65536"/>
              <a:gd name="T18" fmla="*/ 0 60000 65536"/>
              <a:gd name="T19" fmla="*/ 0 60000 65536"/>
              <a:gd name="T20" fmla="*/ 0 60000 65536"/>
              <a:gd name="T21" fmla="*/ 0 w 32"/>
              <a:gd name="T22" fmla="*/ 0 h 12"/>
              <a:gd name="T23" fmla="*/ 32 w 32"/>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2">
                <a:moveTo>
                  <a:pt x="32" y="5"/>
                </a:moveTo>
                <a:lnTo>
                  <a:pt x="1" y="12"/>
                </a:lnTo>
                <a:lnTo>
                  <a:pt x="0" y="6"/>
                </a:lnTo>
                <a:lnTo>
                  <a:pt x="31" y="0"/>
                </a:lnTo>
                <a:lnTo>
                  <a:pt x="32" y="5"/>
                </a:lnTo>
                <a:close/>
              </a:path>
            </a:pathLst>
          </a:custGeom>
          <a:solidFill>
            <a:srgbClr val="000000"/>
          </a:solidFill>
          <a:ln w="0">
            <a:solidFill>
              <a:srgbClr val="000000"/>
            </a:solidFill>
            <a:round/>
            <a:headEnd/>
            <a:tailEnd/>
          </a:ln>
        </p:spPr>
        <p:txBody>
          <a:bodyPr/>
          <a:lstStyle/>
          <a:p>
            <a:endParaRPr lang="en-US"/>
          </a:p>
        </p:txBody>
      </p:sp>
      <p:sp>
        <p:nvSpPr>
          <p:cNvPr id="178912" name="Freeform 1758"/>
          <p:cNvSpPr>
            <a:spLocks noChangeAspect="1"/>
          </p:cNvSpPr>
          <p:nvPr/>
        </p:nvSpPr>
        <p:spPr bwMode="auto">
          <a:xfrm>
            <a:off x="5978525" y="1789113"/>
            <a:ext cx="12700" cy="3175"/>
          </a:xfrm>
          <a:custGeom>
            <a:avLst/>
            <a:gdLst>
              <a:gd name="T0" fmla="*/ 2147483647 w 32"/>
              <a:gd name="T1" fmla="*/ 2147483647 h 11"/>
              <a:gd name="T2" fmla="*/ 2147483647 w 32"/>
              <a:gd name="T3" fmla="*/ 2147483647 h 11"/>
              <a:gd name="T4" fmla="*/ 0 w 32"/>
              <a:gd name="T5" fmla="*/ 2147483647 h 11"/>
              <a:gd name="T6" fmla="*/ 2147483647 w 32"/>
              <a:gd name="T7" fmla="*/ 0 h 11"/>
              <a:gd name="T8" fmla="*/ 2147483647 w 32"/>
              <a:gd name="T9" fmla="*/ 2147483647 h 11"/>
              <a:gd name="T10" fmla="*/ 0 60000 65536"/>
              <a:gd name="T11" fmla="*/ 0 60000 65536"/>
              <a:gd name="T12" fmla="*/ 0 60000 65536"/>
              <a:gd name="T13" fmla="*/ 0 60000 65536"/>
              <a:gd name="T14" fmla="*/ 0 60000 65536"/>
              <a:gd name="T15" fmla="*/ 0 w 32"/>
              <a:gd name="T16" fmla="*/ 0 h 11"/>
              <a:gd name="T17" fmla="*/ 32 w 32"/>
              <a:gd name="T18" fmla="*/ 11 h 11"/>
            </a:gdLst>
            <a:ahLst/>
            <a:cxnLst>
              <a:cxn ang="T10">
                <a:pos x="T0" y="T1"/>
              </a:cxn>
              <a:cxn ang="T11">
                <a:pos x="T2" y="T3"/>
              </a:cxn>
              <a:cxn ang="T12">
                <a:pos x="T4" y="T5"/>
              </a:cxn>
              <a:cxn ang="T13">
                <a:pos x="T6" y="T7"/>
              </a:cxn>
              <a:cxn ang="T14">
                <a:pos x="T8" y="T9"/>
              </a:cxn>
            </a:cxnLst>
            <a:rect l="T15" t="T16" r="T17" b="T18"/>
            <a:pathLst>
              <a:path w="32" h="11">
                <a:moveTo>
                  <a:pt x="32" y="5"/>
                </a:moveTo>
                <a:lnTo>
                  <a:pt x="1" y="11"/>
                </a:lnTo>
                <a:lnTo>
                  <a:pt x="0" y="6"/>
                </a:lnTo>
                <a:lnTo>
                  <a:pt x="31" y="0"/>
                </a:lnTo>
                <a:lnTo>
                  <a:pt x="32" y="5"/>
                </a:lnTo>
                <a:close/>
              </a:path>
            </a:pathLst>
          </a:custGeom>
          <a:solidFill>
            <a:srgbClr val="000000"/>
          </a:solidFill>
          <a:ln w="0">
            <a:solidFill>
              <a:srgbClr val="000000"/>
            </a:solidFill>
            <a:round/>
            <a:headEnd/>
            <a:tailEnd/>
          </a:ln>
        </p:spPr>
        <p:txBody>
          <a:bodyPr/>
          <a:lstStyle/>
          <a:p>
            <a:endParaRPr lang="en-US"/>
          </a:p>
        </p:txBody>
      </p:sp>
      <p:sp>
        <p:nvSpPr>
          <p:cNvPr id="178913" name="Freeform 1759"/>
          <p:cNvSpPr>
            <a:spLocks noChangeAspect="1"/>
          </p:cNvSpPr>
          <p:nvPr/>
        </p:nvSpPr>
        <p:spPr bwMode="auto">
          <a:xfrm>
            <a:off x="5978525" y="1790700"/>
            <a:ext cx="12700" cy="6350"/>
          </a:xfrm>
          <a:custGeom>
            <a:avLst/>
            <a:gdLst>
              <a:gd name="T0" fmla="*/ 2147483647 w 31"/>
              <a:gd name="T1" fmla="*/ 0 h 18"/>
              <a:gd name="T2" fmla="*/ 2147483647 w 31"/>
              <a:gd name="T3" fmla="*/ 0 h 18"/>
              <a:gd name="T4" fmla="*/ 2147483647 w 31"/>
              <a:gd name="T5" fmla="*/ 2147483647 h 18"/>
              <a:gd name="T6" fmla="*/ 2147483647 w 31"/>
              <a:gd name="T7" fmla="*/ 2147483647 h 18"/>
              <a:gd name="T8" fmla="*/ 2147483647 w 31"/>
              <a:gd name="T9" fmla="*/ 2147483647 h 18"/>
              <a:gd name="T10" fmla="*/ 2147483647 w 31"/>
              <a:gd name="T11" fmla="*/ 2147483647 h 18"/>
              <a:gd name="T12" fmla="*/ 2147483647 w 31"/>
              <a:gd name="T13" fmla="*/ 2147483647 h 18"/>
              <a:gd name="T14" fmla="*/ 2147483647 w 31"/>
              <a:gd name="T15" fmla="*/ 2147483647 h 18"/>
              <a:gd name="T16" fmla="*/ 2147483647 w 31"/>
              <a:gd name="T17" fmla="*/ 2147483647 h 18"/>
              <a:gd name="T18" fmla="*/ 2147483647 w 31"/>
              <a:gd name="T19" fmla="*/ 2147483647 h 18"/>
              <a:gd name="T20" fmla="*/ 2147483647 w 31"/>
              <a:gd name="T21" fmla="*/ 2147483647 h 18"/>
              <a:gd name="T22" fmla="*/ 2147483647 w 31"/>
              <a:gd name="T23" fmla="*/ 2147483647 h 18"/>
              <a:gd name="T24" fmla="*/ 2147483647 w 31"/>
              <a:gd name="T25" fmla="*/ 2147483647 h 18"/>
              <a:gd name="T26" fmla="*/ 2147483647 w 31"/>
              <a:gd name="T27" fmla="*/ 2147483647 h 18"/>
              <a:gd name="T28" fmla="*/ 2147483647 w 31"/>
              <a:gd name="T29" fmla="*/ 2147483647 h 18"/>
              <a:gd name="T30" fmla="*/ 2147483647 w 31"/>
              <a:gd name="T31" fmla="*/ 2147483647 h 18"/>
              <a:gd name="T32" fmla="*/ 2147483647 w 31"/>
              <a:gd name="T33" fmla="*/ 2147483647 h 18"/>
              <a:gd name="T34" fmla="*/ 2147483647 w 31"/>
              <a:gd name="T35" fmla="*/ 2147483647 h 18"/>
              <a:gd name="T36" fmla="*/ 2147483647 w 31"/>
              <a:gd name="T37" fmla="*/ 2147483647 h 18"/>
              <a:gd name="T38" fmla="*/ 0 w 31"/>
              <a:gd name="T39" fmla="*/ 2147483647 h 18"/>
              <a:gd name="T40" fmla="*/ 0 w 31"/>
              <a:gd name="T41" fmla="*/ 2147483647 h 18"/>
              <a:gd name="T42" fmla="*/ 2147483647 w 31"/>
              <a:gd name="T43" fmla="*/ 0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8"/>
              <a:gd name="T68" fmla="*/ 31 w 31"/>
              <a:gd name="T69" fmla="*/ 18 h 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8">
                <a:moveTo>
                  <a:pt x="31" y="0"/>
                </a:moveTo>
                <a:lnTo>
                  <a:pt x="31" y="0"/>
                </a:lnTo>
                <a:lnTo>
                  <a:pt x="31" y="2"/>
                </a:lnTo>
                <a:lnTo>
                  <a:pt x="31" y="4"/>
                </a:lnTo>
                <a:lnTo>
                  <a:pt x="30" y="7"/>
                </a:lnTo>
                <a:lnTo>
                  <a:pt x="29" y="9"/>
                </a:lnTo>
                <a:lnTo>
                  <a:pt x="27" y="11"/>
                </a:lnTo>
                <a:lnTo>
                  <a:pt x="26" y="14"/>
                </a:lnTo>
                <a:lnTo>
                  <a:pt x="23" y="16"/>
                </a:lnTo>
                <a:lnTo>
                  <a:pt x="21" y="17"/>
                </a:lnTo>
                <a:lnTo>
                  <a:pt x="18" y="18"/>
                </a:lnTo>
                <a:lnTo>
                  <a:pt x="15" y="18"/>
                </a:lnTo>
                <a:lnTo>
                  <a:pt x="13" y="18"/>
                </a:lnTo>
                <a:lnTo>
                  <a:pt x="10" y="17"/>
                </a:lnTo>
                <a:lnTo>
                  <a:pt x="8" y="16"/>
                </a:lnTo>
                <a:lnTo>
                  <a:pt x="6" y="14"/>
                </a:lnTo>
                <a:lnTo>
                  <a:pt x="4" y="12"/>
                </a:lnTo>
                <a:lnTo>
                  <a:pt x="2" y="9"/>
                </a:lnTo>
                <a:lnTo>
                  <a:pt x="1" y="7"/>
                </a:lnTo>
                <a:lnTo>
                  <a:pt x="0" y="4"/>
                </a:lnTo>
                <a:lnTo>
                  <a:pt x="31" y="0"/>
                </a:lnTo>
                <a:close/>
              </a:path>
            </a:pathLst>
          </a:custGeom>
          <a:solidFill>
            <a:srgbClr val="000000"/>
          </a:solidFill>
          <a:ln w="0">
            <a:solidFill>
              <a:srgbClr val="000000"/>
            </a:solidFill>
            <a:round/>
            <a:headEnd/>
            <a:tailEnd/>
          </a:ln>
        </p:spPr>
        <p:txBody>
          <a:bodyPr/>
          <a:lstStyle/>
          <a:p>
            <a:endParaRPr lang="en-US"/>
          </a:p>
        </p:txBody>
      </p:sp>
      <p:sp>
        <p:nvSpPr>
          <p:cNvPr id="178914" name="Freeform 1760"/>
          <p:cNvSpPr>
            <a:spLocks noChangeAspect="1"/>
          </p:cNvSpPr>
          <p:nvPr/>
        </p:nvSpPr>
        <p:spPr bwMode="auto">
          <a:xfrm>
            <a:off x="5921375" y="1568450"/>
            <a:ext cx="7938" cy="7938"/>
          </a:xfrm>
          <a:custGeom>
            <a:avLst/>
            <a:gdLst>
              <a:gd name="T0" fmla="*/ 0 w 22"/>
              <a:gd name="T1" fmla="*/ 2147483647 h 20"/>
              <a:gd name="T2" fmla="*/ 2147483647 w 22"/>
              <a:gd name="T3" fmla="*/ 0 h 20"/>
              <a:gd name="T4" fmla="*/ 0 w 22"/>
              <a:gd name="T5" fmla="*/ 2147483647 h 20"/>
              <a:gd name="T6" fmla="*/ 0 60000 65536"/>
              <a:gd name="T7" fmla="*/ 0 60000 65536"/>
              <a:gd name="T8" fmla="*/ 0 60000 65536"/>
              <a:gd name="T9" fmla="*/ 0 w 22"/>
              <a:gd name="T10" fmla="*/ 0 h 20"/>
              <a:gd name="T11" fmla="*/ 22 w 22"/>
              <a:gd name="T12" fmla="*/ 20 h 20"/>
            </a:gdLst>
            <a:ahLst/>
            <a:cxnLst>
              <a:cxn ang="T6">
                <a:pos x="T0" y="T1"/>
              </a:cxn>
              <a:cxn ang="T7">
                <a:pos x="T2" y="T3"/>
              </a:cxn>
              <a:cxn ang="T8">
                <a:pos x="T4" y="T5"/>
              </a:cxn>
            </a:cxnLst>
            <a:rect l="T9" t="T10" r="T11" b="T12"/>
            <a:pathLst>
              <a:path w="22" h="20">
                <a:moveTo>
                  <a:pt x="0" y="20"/>
                </a:moveTo>
                <a:lnTo>
                  <a:pt x="22" y="0"/>
                </a:lnTo>
                <a:lnTo>
                  <a:pt x="0" y="20"/>
                </a:lnTo>
                <a:close/>
              </a:path>
            </a:pathLst>
          </a:custGeom>
          <a:solidFill>
            <a:srgbClr val="000000"/>
          </a:solidFill>
          <a:ln w="0">
            <a:solidFill>
              <a:srgbClr val="000000"/>
            </a:solidFill>
            <a:round/>
            <a:headEnd/>
            <a:tailEnd/>
          </a:ln>
        </p:spPr>
        <p:txBody>
          <a:bodyPr/>
          <a:lstStyle/>
          <a:p>
            <a:endParaRPr lang="en-US"/>
          </a:p>
        </p:txBody>
      </p:sp>
      <p:sp>
        <p:nvSpPr>
          <p:cNvPr id="178915" name="Freeform 1761"/>
          <p:cNvSpPr>
            <a:spLocks noChangeAspect="1"/>
          </p:cNvSpPr>
          <p:nvPr/>
        </p:nvSpPr>
        <p:spPr bwMode="auto">
          <a:xfrm>
            <a:off x="5976938" y="1776413"/>
            <a:ext cx="14287" cy="14287"/>
          </a:xfrm>
          <a:custGeom>
            <a:avLst/>
            <a:gdLst>
              <a:gd name="T0" fmla="*/ 2147483647 w 38"/>
              <a:gd name="T1" fmla="*/ 2147483647 h 43"/>
              <a:gd name="T2" fmla="*/ 2147483647 w 38"/>
              <a:gd name="T3" fmla="*/ 2147483647 h 43"/>
              <a:gd name="T4" fmla="*/ 0 w 38"/>
              <a:gd name="T5" fmla="*/ 2147483647 h 43"/>
              <a:gd name="T6" fmla="*/ 0 w 38"/>
              <a:gd name="T7" fmla="*/ 2147483647 h 43"/>
              <a:gd name="T8" fmla="*/ 2147483647 w 38"/>
              <a:gd name="T9" fmla="*/ 0 h 43"/>
              <a:gd name="T10" fmla="*/ 2147483647 w 38"/>
              <a:gd name="T11" fmla="*/ 0 h 43"/>
              <a:gd name="T12" fmla="*/ 2147483647 w 38"/>
              <a:gd name="T13" fmla="*/ 2147483647 h 43"/>
              <a:gd name="T14" fmla="*/ 0 60000 65536"/>
              <a:gd name="T15" fmla="*/ 0 60000 65536"/>
              <a:gd name="T16" fmla="*/ 0 60000 65536"/>
              <a:gd name="T17" fmla="*/ 0 60000 65536"/>
              <a:gd name="T18" fmla="*/ 0 60000 65536"/>
              <a:gd name="T19" fmla="*/ 0 60000 65536"/>
              <a:gd name="T20" fmla="*/ 0 60000 65536"/>
              <a:gd name="T21" fmla="*/ 0 w 38"/>
              <a:gd name="T22" fmla="*/ 0 h 43"/>
              <a:gd name="T23" fmla="*/ 38 w 38"/>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43">
                <a:moveTo>
                  <a:pt x="38" y="39"/>
                </a:moveTo>
                <a:lnTo>
                  <a:pt x="7" y="43"/>
                </a:lnTo>
                <a:lnTo>
                  <a:pt x="0" y="4"/>
                </a:lnTo>
                <a:lnTo>
                  <a:pt x="31" y="0"/>
                </a:lnTo>
                <a:lnTo>
                  <a:pt x="38" y="39"/>
                </a:lnTo>
                <a:close/>
              </a:path>
            </a:pathLst>
          </a:custGeom>
          <a:solidFill>
            <a:srgbClr val="000000"/>
          </a:solidFill>
          <a:ln w="0">
            <a:solidFill>
              <a:srgbClr val="000000"/>
            </a:solidFill>
            <a:round/>
            <a:headEnd/>
            <a:tailEnd/>
          </a:ln>
        </p:spPr>
        <p:txBody>
          <a:bodyPr/>
          <a:lstStyle/>
          <a:p>
            <a:endParaRPr lang="en-US"/>
          </a:p>
        </p:txBody>
      </p:sp>
      <p:sp>
        <p:nvSpPr>
          <p:cNvPr id="178916" name="Freeform 1762"/>
          <p:cNvSpPr>
            <a:spLocks noChangeAspect="1"/>
          </p:cNvSpPr>
          <p:nvPr/>
        </p:nvSpPr>
        <p:spPr bwMode="auto">
          <a:xfrm>
            <a:off x="5972175" y="1751013"/>
            <a:ext cx="15875" cy="26987"/>
          </a:xfrm>
          <a:custGeom>
            <a:avLst/>
            <a:gdLst>
              <a:gd name="T0" fmla="*/ 2147483647 w 42"/>
              <a:gd name="T1" fmla="*/ 2147483647 h 77"/>
              <a:gd name="T2" fmla="*/ 2147483647 w 42"/>
              <a:gd name="T3" fmla="*/ 2147483647 h 77"/>
              <a:gd name="T4" fmla="*/ 0 w 42"/>
              <a:gd name="T5" fmla="*/ 2147483647 h 77"/>
              <a:gd name="T6" fmla="*/ 0 w 42"/>
              <a:gd name="T7" fmla="*/ 2147483647 h 77"/>
              <a:gd name="T8" fmla="*/ 2147483647 w 42"/>
              <a:gd name="T9" fmla="*/ 0 h 77"/>
              <a:gd name="T10" fmla="*/ 2147483647 w 42"/>
              <a:gd name="T11" fmla="*/ 0 h 77"/>
              <a:gd name="T12" fmla="*/ 2147483647 w 42"/>
              <a:gd name="T13" fmla="*/ 2147483647 h 77"/>
              <a:gd name="T14" fmla="*/ 0 60000 65536"/>
              <a:gd name="T15" fmla="*/ 0 60000 65536"/>
              <a:gd name="T16" fmla="*/ 0 60000 65536"/>
              <a:gd name="T17" fmla="*/ 0 60000 65536"/>
              <a:gd name="T18" fmla="*/ 0 60000 65536"/>
              <a:gd name="T19" fmla="*/ 0 60000 65536"/>
              <a:gd name="T20" fmla="*/ 0 60000 65536"/>
              <a:gd name="T21" fmla="*/ 0 w 42"/>
              <a:gd name="T22" fmla="*/ 0 h 77"/>
              <a:gd name="T23" fmla="*/ 42 w 42"/>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77">
                <a:moveTo>
                  <a:pt x="42" y="73"/>
                </a:moveTo>
                <a:lnTo>
                  <a:pt x="11" y="77"/>
                </a:lnTo>
                <a:lnTo>
                  <a:pt x="0" y="4"/>
                </a:lnTo>
                <a:lnTo>
                  <a:pt x="31" y="0"/>
                </a:lnTo>
                <a:lnTo>
                  <a:pt x="42" y="73"/>
                </a:lnTo>
                <a:close/>
              </a:path>
            </a:pathLst>
          </a:custGeom>
          <a:solidFill>
            <a:srgbClr val="000000"/>
          </a:solidFill>
          <a:ln w="0">
            <a:solidFill>
              <a:srgbClr val="000000"/>
            </a:solidFill>
            <a:round/>
            <a:headEnd/>
            <a:tailEnd/>
          </a:ln>
        </p:spPr>
        <p:txBody>
          <a:bodyPr/>
          <a:lstStyle/>
          <a:p>
            <a:endParaRPr lang="en-US"/>
          </a:p>
        </p:txBody>
      </p:sp>
      <p:sp>
        <p:nvSpPr>
          <p:cNvPr id="178917" name="Freeform 1763"/>
          <p:cNvSpPr>
            <a:spLocks noChangeAspect="1"/>
          </p:cNvSpPr>
          <p:nvPr/>
        </p:nvSpPr>
        <p:spPr bwMode="auto">
          <a:xfrm>
            <a:off x="5969000" y="1717675"/>
            <a:ext cx="17463" cy="34925"/>
          </a:xfrm>
          <a:custGeom>
            <a:avLst/>
            <a:gdLst>
              <a:gd name="T0" fmla="*/ 2147483647 w 46"/>
              <a:gd name="T1" fmla="*/ 2147483647 h 100"/>
              <a:gd name="T2" fmla="*/ 2147483647 w 46"/>
              <a:gd name="T3" fmla="*/ 2147483647 h 100"/>
              <a:gd name="T4" fmla="*/ 0 w 46"/>
              <a:gd name="T5" fmla="*/ 2147483647 h 100"/>
              <a:gd name="T6" fmla="*/ 0 w 46"/>
              <a:gd name="T7" fmla="*/ 2147483647 h 100"/>
              <a:gd name="T8" fmla="*/ 2147483647 w 46"/>
              <a:gd name="T9" fmla="*/ 0 h 100"/>
              <a:gd name="T10" fmla="*/ 2147483647 w 46"/>
              <a:gd name="T11" fmla="*/ 0 h 100"/>
              <a:gd name="T12" fmla="*/ 2147483647 w 46"/>
              <a:gd name="T13" fmla="*/ 2147483647 h 100"/>
              <a:gd name="T14" fmla="*/ 0 60000 65536"/>
              <a:gd name="T15" fmla="*/ 0 60000 65536"/>
              <a:gd name="T16" fmla="*/ 0 60000 65536"/>
              <a:gd name="T17" fmla="*/ 0 60000 65536"/>
              <a:gd name="T18" fmla="*/ 0 60000 65536"/>
              <a:gd name="T19" fmla="*/ 0 60000 65536"/>
              <a:gd name="T20" fmla="*/ 0 60000 65536"/>
              <a:gd name="T21" fmla="*/ 0 w 46"/>
              <a:gd name="T22" fmla="*/ 0 h 100"/>
              <a:gd name="T23" fmla="*/ 46 w 46"/>
              <a:gd name="T24" fmla="*/ 100 h 1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100">
                <a:moveTo>
                  <a:pt x="46" y="96"/>
                </a:moveTo>
                <a:lnTo>
                  <a:pt x="15" y="100"/>
                </a:lnTo>
                <a:lnTo>
                  <a:pt x="0" y="5"/>
                </a:lnTo>
                <a:lnTo>
                  <a:pt x="31" y="0"/>
                </a:lnTo>
                <a:lnTo>
                  <a:pt x="46" y="96"/>
                </a:lnTo>
                <a:close/>
              </a:path>
            </a:pathLst>
          </a:custGeom>
          <a:solidFill>
            <a:srgbClr val="000000"/>
          </a:solidFill>
          <a:ln w="0">
            <a:solidFill>
              <a:srgbClr val="000000"/>
            </a:solidFill>
            <a:round/>
            <a:headEnd/>
            <a:tailEnd/>
          </a:ln>
        </p:spPr>
        <p:txBody>
          <a:bodyPr/>
          <a:lstStyle/>
          <a:p>
            <a:endParaRPr lang="en-US"/>
          </a:p>
        </p:txBody>
      </p:sp>
      <p:sp>
        <p:nvSpPr>
          <p:cNvPr id="178918" name="Freeform 1764"/>
          <p:cNvSpPr>
            <a:spLocks noChangeAspect="1"/>
          </p:cNvSpPr>
          <p:nvPr/>
        </p:nvSpPr>
        <p:spPr bwMode="auto">
          <a:xfrm>
            <a:off x="5961063" y="1677988"/>
            <a:ext cx="17462" cy="41275"/>
          </a:xfrm>
          <a:custGeom>
            <a:avLst/>
            <a:gdLst>
              <a:gd name="T0" fmla="*/ 2147483647 w 52"/>
              <a:gd name="T1" fmla="*/ 2147483647 h 120"/>
              <a:gd name="T2" fmla="*/ 2147483647 w 52"/>
              <a:gd name="T3" fmla="*/ 2147483647 h 120"/>
              <a:gd name="T4" fmla="*/ 2147483647 w 52"/>
              <a:gd name="T5" fmla="*/ 2147483647 h 120"/>
              <a:gd name="T6" fmla="*/ 0 w 52"/>
              <a:gd name="T7" fmla="*/ 2147483647 h 120"/>
              <a:gd name="T8" fmla="*/ 2147483647 w 52"/>
              <a:gd name="T9" fmla="*/ 2147483647 h 120"/>
              <a:gd name="T10" fmla="*/ 2147483647 w 52"/>
              <a:gd name="T11" fmla="*/ 0 h 120"/>
              <a:gd name="T12" fmla="*/ 2147483647 w 52"/>
              <a:gd name="T13" fmla="*/ 2147483647 h 120"/>
              <a:gd name="T14" fmla="*/ 0 60000 65536"/>
              <a:gd name="T15" fmla="*/ 0 60000 65536"/>
              <a:gd name="T16" fmla="*/ 0 60000 65536"/>
              <a:gd name="T17" fmla="*/ 0 60000 65536"/>
              <a:gd name="T18" fmla="*/ 0 60000 65536"/>
              <a:gd name="T19" fmla="*/ 0 60000 65536"/>
              <a:gd name="T20" fmla="*/ 0 60000 65536"/>
              <a:gd name="T21" fmla="*/ 0 w 52"/>
              <a:gd name="T22" fmla="*/ 0 h 120"/>
              <a:gd name="T23" fmla="*/ 52 w 52"/>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120">
                <a:moveTo>
                  <a:pt x="52" y="115"/>
                </a:moveTo>
                <a:lnTo>
                  <a:pt x="21" y="120"/>
                </a:lnTo>
                <a:lnTo>
                  <a:pt x="1" y="21"/>
                </a:lnTo>
                <a:lnTo>
                  <a:pt x="0" y="14"/>
                </a:lnTo>
                <a:lnTo>
                  <a:pt x="31" y="7"/>
                </a:lnTo>
                <a:lnTo>
                  <a:pt x="30" y="0"/>
                </a:lnTo>
                <a:lnTo>
                  <a:pt x="52" y="115"/>
                </a:lnTo>
                <a:close/>
              </a:path>
            </a:pathLst>
          </a:custGeom>
          <a:solidFill>
            <a:srgbClr val="000000"/>
          </a:solidFill>
          <a:ln w="0">
            <a:solidFill>
              <a:srgbClr val="000000"/>
            </a:solidFill>
            <a:round/>
            <a:headEnd/>
            <a:tailEnd/>
          </a:ln>
        </p:spPr>
        <p:txBody>
          <a:bodyPr/>
          <a:lstStyle/>
          <a:p>
            <a:endParaRPr lang="en-US"/>
          </a:p>
        </p:txBody>
      </p:sp>
      <p:sp>
        <p:nvSpPr>
          <p:cNvPr id="178919" name="Freeform 1765"/>
          <p:cNvSpPr>
            <a:spLocks noChangeAspect="1"/>
          </p:cNvSpPr>
          <p:nvPr/>
        </p:nvSpPr>
        <p:spPr bwMode="auto">
          <a:xfrm>
            <a:off x="5953125" y="1643063"/>
            <a:ext cx="19050" cy="39687"/>
          </a:xfrm>
          <a:custGeom>
            <a:avLst/>
            <a:gdLst>
              <a:gd name="T0" fmla="*/ 2147483647 w 57"/>
              <a:gd name="T1" fmla="*/ 2147483647 h 117"/>
              <a:gd name="T2" fmla="*/ 2147483647 w 57"/>
              <a:gd name="T3" fmla="*/ 2147483647 h 117"/>
              <a:gd name="T4" fmla="*/ 0 w 57"/>
              <a:gd name="T5" fmla="*/ 0 h 117"/>
              <a:gd name="T6" fmla="*/ 2147483647 w 57"/>
              <a:gd name="T7" fmla="*/ 2147483647 h 117"/>
              <a:gd name="T8" fmla="*/ 2147483647 w 57"/>
              <a:gd name="T9" fmla="*/ 2147483647 h 117"/>
              <a:gd name="T10" fmla="*/ 2147483647 w 57"/>
              <a:gd name="T11" fmla="*/ 2147483647 h 117"/>
              <a:gd name="T12" fmla="*/ 2147483647 w 57"/>
              <a:gd name="T13" fmla="*/ 2147483647 h 117"/>
              <a:gd name="T14" fmla="*/ 0 60000 65536"/>
              <a:gd name="T15" fmla="*/ 0 60000 65536"/>
              <a:gd name="T16" fmla="*/ 0 60000 65536"/>
              <a:gd name="T17" fmla="*/ 0 60000 65536"/>
              <a:gd name="T18" fmla="*/ 0 60000 65536"/>
              <a:gd name="T19" fmla="*/ 0 60000 65536"/>
              <a:gd name="T20" fmla="*/ 0 60000 65536"/>
              <a:gd name="T21" fmla="*/ 0 w 57"/>
              <a:gd name="T22" fmla="*/ 0 h 117"/>
              <a:gd name="T23" fmla="*/ 57 w 57"/>
              <a:gd name="T24" fmla="*/ 117 h 1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117">
                <a:moveTo>
                  <a:pt x="57" y="110"/>
                </a:moveTo>
                <a:lnTo>
                  <a:pt x="26" y="117"/>
                </a:lnTo>
                <a:lnTo>
                  <a:pt x="0" y="0"/>
                </a:lnTo>
                <a:lnTo>
                  <a:pt x="3" y="11"/>
                </a:lnTo>
                <a:lnTo>
                  <a:pt x="32" y="3"/>
                </a:lnTo>
                <a:lnTo>
                  <a:pt x="35" y="13"/>
                </a:lnTo>
                <a:lnTo>
                  <a:pt x="57" y="110"/>
                </a:lnTo>
                <a:close/>
              </a:path>
            </a:pathLst>
          </a:custGeom>
          <a:solidFill>
            <a:srgbClr val="000000"/>
          </a:solidFill>
          <a:ln w="0">
            <a:solidFill>
              <a:srgbClr val="000000"/>
            </a:solidFill>
            <a:round/>
            <a:headEnd/>
            <a:tailEnd/>
          </a:ln>
        </p:spPr>
        <p:txBody>
          <a:bodyPr/>
          <a:lstStyle/>
          <a:p>
            <a:endParaRPr lang="en-US"/>
          </a:p>
        </p:txBody>
      </p:sp>
      <p:sp>
        <p:nvSpPr>
          <p:cNvPr id="178920" name="Freeform 1766"/>
          <p:cNvSpPr>
            <a:spLocks noChangeAspect="1"/>
          </p:cNvSpPr>
          <p:nvPr/>
        </p:nvSpPr>
        <p:spPr bwMode="auto">
          <a:xfrm>
            <a:off x="5943600" y="1608138"/>
            <a:ext cx="19050" cy="36512"/>
          </a:xfrm>
          <a:custGeom>
            <a:avLst/>
            <a:gdLst>
              <a:gd name="T0" fmla="*/ 2147483647 w 58"/>
              <a:gd name="T1" fmla="*/ 2147483647 h 111"/>
              <a:gd name="T2" fmla="*/ 2147483647 w 58"/>
              <a:gd name="T3" fmla="*/ 2147483647 h 111"/>
              <a:gd name="T4" fmla="*/ 2147483647 w 58"/>
              <a:gd name="T5" fmla="*/ 2147483647 h 111"/>
              <a:gd name="T6" fmla="*/ 0 w 58"/>
              <a:gd name="T7" fmla="*/ 2147483647 h 111"/>
              <a:gd name="T8" fmla="*/ 2147483647 w 58"/>
              <a:gd name="T9" fmla="*/ 2147483647 h 111"/>
              <a:gd name="T10" fmla="*/ 2147483647 w 58"/>
              <a:gd name="T11" fmla="*/ 0 h 111"/>
              <a:gd name="T12" fmla="*/ 2147483647 w 58"/>
              <a:gd name="T13" fmla="*/ 2147483647 h 111"/>
              <a:gd name="T14" fmla="*/ 0 60000 65536"/>
              <a:gd name="T15" fmla="*/ 0 60000 65536"/>
              <a:gd name="T16" fmla="*/ 0 60000 65536"/>
              <a:gd name="T17" fmla="*/ 0 60000 65536"/>
              <a:gd name="T18" fmla="*/ 0 60000 65536"/>
              <a:gd name="T19" fmla="*/ 0 60000 65536"/>
              <a:gd name="T20" fmla="*/ 0 60000 65536"/>
              <a:gd name="T21" fmla="*/ 0 w 58"/>
              <a:gd name="T22" fmla="*/ 0 h 111"/>
              <a:gd name="T23" fmla="*/ 58 w 58"/>
              <a:gd name="T24" fmla="*/ 111 h 1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111">
                <a:moveTo>
                  <a:pt x="58" y="103"/>
                </a:moveTo>
                <a:lnTo>
                  <a:pt x="29" y="111"/>
                </a:lnTo>
                <a:lnTo>
                  <a:pt x="2" y="23"/>
                </a:lnTo>
                <a:lnTo>
                  <a:pt x="0" y="17"/>
                </a:lnTo>
                <a:lnTo>
                  <a:pt x="29" y="5"/>
                </a:lnTo>
                <a:lnTo>
                  <a:pt x="27" y="0"/>
                </a:lnTo>
                <a:lnTo>
                  <a:pt x="58" y="103"/>
                </a:lnTo>
                <a:close/>
              </a:path>
            </a:pathLst>
          </a:custGeom>
          <a:solidFill>
            <a:srgbClr val="000000"/>
          </a:solidFill>
          <a:ln w="0">
            <a:solidFill>
              <a:srgbClr val="000000"/>
            </a:solidFill>
            <a:round/>
            <a:headEnd/>
            <a:tailEnd/>
          </a:ln>
        </p:spPr>
        <p:txBody>
          <a:bodyPr/>
          <a:lstStyle/>
          <a:p>
            <a:endParaRPr lang="en-US"/>
          </a:p>
        </p:txBody>
      </p:sp>
      <p:sp>
        <p:nvSpPr>
          <p:cNvPr id="178921" name="Freeform 1767"/>
          <p:cNvSpPr>
            <a:spLocks noChangeAspect="1"/>
          </p:cNvSpPr>
          <p:nvPr/>
        </p:nvSpPr>
        <p:spPr bwMode="auto">
          <a:xfrm>
            <a:off x="5930900" y="1584325"/>
            <a:ext cx="23813" cy="30163"/>
          </a:xfrm>
          <a:custGeom>
            <a:avLst/>
            <a:gdLst>
              <a:gd name="T0" fmla="*/ 2147483647 w 60"/>
              <a:gd name="T1" fmla="*/ 2147483647 h 90"/>
              <a:gd name="T2" fmla="*/ 2147483647 w 60"/>
              <a:gd name="T3" fmla="*/ 2147483647 h 90"/>
              <a:gd name="T4" fmla="*/ 0 w 60"/>
              <a:gd name="T5" fmla="*/ 2147483647 h 90"/>
              <a:gd name="T6" fmla="*/ 2147483647 w 60"/>
              <a:gd name="T7" fmla="*/ 2147483647 h 90"/>
              <a:gd name="T8" fmla="*/ 2147483647 w 60"/>
              <a:gd name="T9" fmla="*/ 0 h 90"/>
              <a:gd name="T10" fmla="*/ 2147483647 w 60"/>
              <a:gd name="T11" fmla="*/ 2147483647 h 90"/>
              <a:gd name="T12" fmla="*/ 2147483647 w 60"/>
              <a:gd name="T13" fmla="*/ 2147483647 h 90"/>
              <a:gd name="T14" fmla="*/ 0 60000 65536"/>
              <a:gd name="T15" fmla="*/ 0 60000 65536"/>
              <a:gd name="T16" fmla="*/ 0 60000 65536"/>
              <a:gd name="T17" fmla="*/ 0 60000 65536"/>
              <a:gd name="T18" fmla="*/ 0 60000 65536"/>
              <a:gd name="T19" fmla="*/ 0 60000 65536"/>
              <a:gd name="T20" fmla="*/ 0 60000 65536"/>
              <a:gd name="T21" fmla="*/ 0 w 60"/>
              <a:gd name="T22" fmla="*/ 0 h 90"/>
              <a:gd name="T23" fmla="*/ 60 w 60"/>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90">
                <a:moveTo>
                  <a:pt x="60" y="78"/>
                </a:moveTo>
                <a:lnTo>
                  <a:pt x="31" y="90"/>
                </a:lnTo>
                <a:lnTo>
                  <a:pt x="0" y="18"/>
                </a:lnTo>
                <a:lnTo>
                  <a:pt x="2" y="21"/>
                </a:lnTo>
                <a:lnTo>
                  <a:pt x="25" y="0"/>
                </a:lnTo>
                <a:lnTo>
                  <a:pt x="27" y="3"/>
                </a:lnTo>
                <a:lnTo>
                  <a:pt x="60" y="78"/>
                </a:lnTo>
                <a:close/>
              </a:path>
            </a:pathLst>
          </a:custGeom>
          <a:solidFill>
            <a:srgbClr val="000000"/>
          </a:solidFill>
          <a:ln w="0">
            <a:solidFill>
              <a:srgbClr val="000000"/>
            </a:solidFill>
            <a:round/>
            <a:headEnd/>
            <a:tailEnd/>
          </a:ln>
        </p:spPr>
        <p:txBody>
          <a:bodyPr/>
          <a:lstStyle/>
          <a:p>
            <a:endParaRPr lang="en-US"/>
          </a:p>
        </p:txBody>
      </p:sp>
      <p:sp>
        <p:nvSpPr>
          <p:cNvPr id="178922" name="Freeform 1768"/>
          <p:cNvSpPr>
            <a:spLocks noChangeAspect="1"/>
          </p:cNvSpPr>
          <p:nvPr/>
        </p:nvSpPr>
        <p:spPr bwMode="auto">
          <a:xfrm>
            <a:off x="5921375" y="1568450"/>
            <a:ext cx="19050" cy="20638"/>
          </a:xfrm>
          <a:custGeom>
            <a:avLst/>
            <a:gdLst>
              <a:gd name="T0" fmla="*/ 2147483647 w 59"/>
              <a:gd name="T1" fmla="*/ 2147483647 h 60"/>
              <a:gd name="T2" fmla="*/ 2147483647 w 59"/>
              <a:gd name="T3" fmla="*/ 2147483647 h 60"/>
              <a:gd name="T4" fmla="*/ 0 w 59"/>
              <a:gd name="T5" fmla="*/ 2147483647 h 60"/>
              <a:gd name="T6" fmla="*/ 2147483647 w 59"/>
              <a:gd name="T7" fmla="*/ 0 h 60"/>
              <a:gd name="T8" fmla="*/ 2147483647 w 59"/>
              <a:gd name="T9" fmla="*/ 2147483647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59" y="39"/>
                </a:moveTo>
                <a:lnTo>
                  <a:pt x="36" y="60"/>
                </a:lnTo>
                <a:lnTo>
                  <a:pt x="0" y="20"/>
                </a:lnTo>
                <a:lnTo>
                  <a:pt x="22" y="0"/>
                </a:lnTo>
                <a:lnTo>
                  <a:pt x="59" y="39"/>
                </a:lnTo>
                <a:close/>
              </a:path>
            </a:pathLst>
          </a:custGeom>
          <a:solidFill>
            <a:srgbClr val="000000"/>
          </a:solidFill>
          <a:ln w="0">
            <a:solidFill>
              <a:srgbClr val="000000"/>
            </a:solidFill>
            <a:round/>
            <a:headEnd/>
            <a:tailEnd/>
          </a:ln>
        </p:spPr>
        <p:txBody>
          <a:bodyPr/>
          <a:lstStyle/>
          <a:p>
            <a:endParaRPr lang="en-US"/>
          </a:p>
        </p:txBody>
      </p:sp>
      <p:sp>
        <p:nvSpPr>
          <p:cNvPr id="178923" name="Freeform 1769"/>
          <p:cNvSpPr>
            <a:spLocks noChangeAspect="1"/>
          </p:cNvSpPr>
          <p:nvPr/>
        </p:nvSpPr>
        <p:spPr bwMode="auto">
          <a:xfrm>
            <a:off x="5853113" y="1816100"/>
            <a:ext cx="9525" cy="3175"/>
          </a:xfrm>
          <a:custGeom>
            <a:avLst/>
            <a:gdLst>
              <a:gd name="T0" fmla="*/ 2147483647 w 27"/>
              <a:gd name="T1" fmla="*/ 0 h 14"/>
              <a:gd name="T2" fmla="*/ 0 w 27"/>
              <a:gd name="T3" fmla="*/ 2147483647 h 14"/>
              <a:gd name="T4" fmla="*/ 2147483647 w 27"/>
              <a:gd name="T5" fmla="*/ 0 h 14"/>
              <a:gd name="T6" fmla="*/ 0 60000 65536"/>
              <a:gd name="T7" fmla="*/ 0 60000 65536"/>
              <a:gd name="T8" fmla="*/ 0 60000 65536"/>
              <a:gd name="T9" fmla="*/ 0 w 27"/>
              <a:gd name="T10" fmla="*/ 0 h 14"/>
              <a:gd name="T11" fmla="*/ 27 w 27"/>
              <a:gd name="T12" fmla="*/ 14 h 14"/>
            </a:gdLst>
            <a:ahLst/>
            <a:cxnLst>
              <a:cxn ang="T6">
                <a:pos x="T0" y="T1"/>
              </a:cxn>
              <a:cxn ang="T7">
                <a:pos x="T2" y="T3"/>
              </a:cxn>
              <a:cxn ang="T8">
                <a:pos x="T4" y="T5"/>
              </a:cxn>
            </a:cxnLst>
            <a:rect l="T9" t="T10" r="T11" b="T12"/>
            <a:pathLst>
              <a:path w="27" h="14">
                <a:moveTo>
                  <a:pt x="27" y="0"/>
                </a:moveTo>
                <a:lnTo>
                  <a:pt x="0" y="14"/>
                </a:lnTo>
                <a:lnTo>
                  <a:pt x="27" y="0"/>
                </a:lnTo>
                <a:close/>
              </a:path>
            </a:pathLst>
          </a:custGeom>
          <a:solidFill>
            <a:srgbClr val="000000"/>
          </a:solidFill>
          <a:ln w="0">
            <a:solidFill>
              <a:srgbClr val="000000"/>
            </a:solidFill>
            <a:round/>
            <a:headEnd/>
            <a:tailEnd/>
          </a:ln>
        </p:spPr>
        <p:txBody>
          <a:bodyPr/>
          <a:lstStyle/>
          <a:p>
            <a:endParaRPr lang="en-US"/>
          </a:p>
        </p:txBody>
      </p:sp>
      <p:sp>
        <p:nvSpPr>
          <p:cNvPr id="178924" name="Freeform 1770"/>
          <p:cNvSpPr>
            <a:spLocks noChangeAspect="1"/>
          </p:cNvSpPr>
          <p:nvPr/>
        </p:nvSpPr>
        <p:spPr bwMode="auto">
          <a:xfrm>
            <a:off x="5667375" y="1658938"/>
            <a:ext cx="7938" cy="9525"/>
          </a:xfrm>
          <a:custGeom>
            <a:avLst/>
            <a:gdLst>
              <a:gd name="T0" fmla="*/ 2147483647 w 25"/>
              <a:gd name="T1" fmla="*/ 2147483647 h 28"/>
              <a:gd name="T2" fmla="*/ 2147483647 w 25"/>
              <a:gd name="T3" fmla="*/ 2147483647 h 28"/>
              <a:gd name="T4" fmla="*/ 2147483647 w 25"/>
              <a:gd name="T5" fmla="*/ 2147483647 h 28"/>
              <a:gd name="T6" fmla="*/ 2147483647 w 25"/>
              <a:gd name="T7" fmla="*/ 2147483647 h 28"/>
              <a:gd name="T8" fmla="*/ 2147483647 w 25"/>
              <a:gd name="T9" fmla="*/ 2147483647 h 28"/>
              <a:gd name="T10" fmla="*/ 0 w 25"/>
              <a:gd name="T11" fmla="*/ 2147483647 h 28"/>
              <a:gd name="T12" fmla="*/ 0 w 25"/>
              <a:gd name="T13" fmla="*/ 2147483647 h 28"/>
              <a:gd name="T14" fmla="*/ 0 w 25"/>
              <a:gd name="T15" fmla="*/ 2147483647 h 28"/>
              <a:gd name="T16" fmla="*/ 2147483647 w 25"/>
              <a:gd name="T17" fmla="*/ 2147483647 h 28"/>
              <a:gd name="T18" fmla="*/ 2147483647 w 25"/>
              <a:gd name="T19" fmla="*/ 2147483647 h 28"/>
              <a:gd name="T20" fmla="*/ 2147483647 w 25"/>
              <a:gd name="T21" fmla="*/ 2147483647 h 28"/>
              <a:gd name="T22" fmla="*/ 2147483647 w 25"/>
              <a:gd name="T23" fmla="*/ 2147483647 h 28"/>
              <a:gd name="T24" fmla="*/ 2147483647 w 25"/>
              <a:gd name="T25" fmla="*/ 2147483647 h 28"/>
              <a:gd name="T26" fmla="*/ 2147483647 w 25"/>
              <a:gd name="T27" fmla="*/ 2147483647 h 28"/>
              <a:gd name="T28" fmla="*/ 2147483647 w 25"/>
              <a:gd name="T29" fmla="*/ 0 h 28"/>
              <a:gd name="T30" fmla="*/ 2147483647 w 25"/>
              <a:gd name="T31" fmla="*/ 0 h 28"/>
              <a:gd name="T32" fmla="*/ 2147483647 w 25"/>
              <a:gd name="T33" fmla="*/ 0 h 28"/>
              <a:gd name="T34" fmla="*/ 2147483647 w 25"/>
              <a:gd name="T35" fmla="*/ 2147483647 h 28"/>
              <a:gd name="T36" fmla="*/ 2147483647 w 25"/>
              <a:gd name="T37" fmla="*/ 2147483647 h 28"/>
              <a:gd name="T38" fmla="*/ 2147483647 w 25"/>
              <a:gd name="T39" fmla="*/ 2147483647 h 28"/>
              <a:gd name="T40" fmla="*/ 2147483647 w 25"/>
              <a:gd name="T41" fmla="*/ 2147483647 h 28"/>
              <a:gd name="T42" fmla="*/ 2147483647 w 25"/>
              <a:gd name="T43" fmla="*/ 2147483647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
              <a:gd name="T67" fmla="*/ 0 h 28"/>
              <a:gd name="T68" fmla="*/ 25 w 25"/>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 h="28">
                <a:moveTo>
                  <a:pt x="7" y="28"/>
                </a:moveTo>
                <a:lnTo>
                  <a:pt x="7" y="28"/>
                </a:lnTo>
                <a:lnTo>
                  <a:pt x="5" y="26"/>
                </a:lnTo>
                <a:lnTo>
                  <a:pt x="2" y="24"/>
                </a:lnTo>
                <a:lnTo>
                  <a:pt x="1" y="22"/>
                </a:lnTo>
                <a:lnTo>
                  <a:pt x="0" y="19"/>
                </a:lnTo>
                <a:lnTo>
                  <a:pt x="0" y="16"/>
                </a:lnTo>
                <a:lnTo>
                  <a:pt x="0" y="15"/>
                </a:lnTo>
                <a:lnTo>
                  <a:pt x="1" y="12"/>
                </a:lnTo>
                <a:lnTo>
                  <a:pt x="2" y="8"/>
                </a:lnTo>
                <a:lnTo>
                  <a:pt x="4" y="6"/>
                </a:lnTo>
                <a:lnTo>
                  <a:pt x="6" y="4"/>
                </a:lnTo>
                <a:lnTo>
                  <a:pt x="8" y="2"/>
                </a:lnTo>
                <a:lnTo>
                  <a:pt x="10" y="1"/>
                </a:lnTo>
                <a:lnTo>
                  <a:pt x="13" y="0"/>
                </a:lnTo>
                <a:lnTo>
                  <a:pt x="16" y="0"/>
                </a:lnTo>
                <a:lnTo>
                  <a:pt x="17" y="0"/>
                </a:lnTo>
                <a:lnTo>
                  <a:pt x="20" y="1"/>
                </a:lnTo>
                <a:lnTo>
                  <a:pt x="23" y="2"/>
                </a:lnTo>
                <a:lnTo>
                  <a:pt x="25" y="3"/>
                </a:lnTo>
                <a:lnTo>
                  <a:pt x="7" y="28"/>
                </a:lnTo>
                <a:close/>
              </a:path>
            </a:pathLst>
          </a:custGeom>
          <a:solidFill>
            <a:srgbClr val="000000"/>
          </a:solidFill>
          <a:ln w="0">
            <a:solidFill>
              <a:srgbClr val="000000"/>
            </a:solidFill>
            <a:round/>
            <a:headEnd/>
            <a:tailEnd/>
          </a:ln>
        </p:spPr>
        <p:txBody>
          <a:bodyPr/>
          <a:lstStyle/>
          <a:p>
            <a:endParaRPr lang="en-US"/>
          </a:p>
        </p:txBody>
      </p:sp>
      <p:sp>
        <p:nvSpPr>
          <p:cNvPr id="178925" name="Freeform 1771"/>
          <p:cNvSpPr>
            <a:spLocks noChangeAspect="1"/>
          </p:cNvSpPr>
          <p:nvPr/>
        </p:nvSpPr>
        <p:spPr bwMode="auto">
          <a:xfrm>
            <a:off x="5842000" y="1795463"/>
            <a:ext cx="20638" cy="23812"/>
          </a:xfrm>
          <a:custGeom>
            <a:avLst/>
            <a:gdLst>
              <a:gd name="T0" fmla="*/ 2147483647 w 58"/>
              <a:gd name="T1" fmla="*/ 2147483647 h 77"/>
              <a:gd name="T2" fmla="*/ 2147483647 w 58"/>
              <a:gd name="T3" fmla="*/ 2147483647 h 77"/>
              <a:gd name="T4" fmla="*/ 0 w 58"/>
              <a:gd name="T5" fmla="*/ 2147483647 h 77"/>
              <a:gd name="T6" fmla="*/ 2147483647 w 58"/>
              <a:gd name="T7" fmla="*/ 2147483647 h 77"/>
              <a:gd name="T8" fmla="*/ 2147483647 w 58"/>
              <a:gd name="T9" fmla="*/ 0 h 77"/>
              <a:gd name="T10" fmla="*/ 2147483647 w 58"/>
              <a:gd name="T11" fmla="*/ 2147483647 h 77"/>
              <a:gd name="T12" fmla="*/ 2147483647 w 58"/>
              <a:gd name="T13" fmla="*/ 2147483647 h 77"/>
              <a:gd name="T14" fmla="*/ 0 60000 65536"/>
              <a:gd name="T15" fmla="*/ 0 60000 65536"/>
              <a:gd name="T16" fmla="*/ 0 60000 65536"/>
              <a:gd name="T17" fmla="*/ 0 60000 65536"/>
              <a:gd name="T18" fmla="*/ 0 60000 65536"/>
              <a:gd name="T19" fmla="*/ 0 60000 65536"/>
              <a:gd name="T20" fmla="*/ 0 60000 65536"/>
              <a:gd name="T21" fmla="*/ 0 w 58"/>
              <a:gd name="T22" fmla="*/ 0 h 77"/>
              <a:gd name="T23" fmla="*/ 58 w 58"/>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77">
                <a:moveTo>
                  <a:pt x="58" y="63"/>
                </a:moveTo>
                <a:lnTo>
                  <a:pt x="31" y="77"/>
                </a:lnTo>
                <a:lnTo>
                  <a:pt x="0" y="20"/>
                </a:lnTo>
                <a:lnTo>
                  <a:pt x="1" y="21"/>
                </a:lnTo>
                <a:lnTo>
                  <a:pt x="24" y="0"/>
                </a:lnTo>
                <a:lnTo>
                  <a:pt x="25" y="1"/>
                </a:lnTo>
                <a:lnTo>
                  <a:pt x="58" y="63"/>
                </a:lnTo>
                <a:close/>
              </a:path>
            </a:pathLst>
          </a:custGeom>
          <a:solidFill>
            <a:srgbClr val="000000"/>
          </a:solidFill>
          <a:ln w="0">
            <a:solidFill>
              <a:srgbClr val="000000"/>
            </a:solidFill>
            <a:round/>
            <a:headEnd/>
            <a:tailEnd/>
          </a:ln>
        </p:spPr>
        <p:txBody>
          <a:bodyPr/>
          <a:lstStyle/>
          <a:p>
            <a:endParaRPr lang="en-US"/>
          </a:p>
        </p:txBody>
      </p:sp>
      <p:sp>
        <p:nvSpPr>
          <p:cNvPr id="178926" name="Freeform 1772"/>
          <p:cNvSpPr>
            <a:spLocks noChangeAspect="1"/>
          </p:cNvSpPr>
          <p:nvPr/>
        </p:nvSpPr>
        <p:spPr bwMode="auto">
          <a:xfrm>
            <a:off x="5826125" y="1771650"/>
            <a:ext cx="23813" cy="28575"/>
          </a:xfrm>
          <a:custGeom>
            <a:avLst/>
            <a:gdLst>
              <a:gd name="T0" fmla="*/ 2147483647 w 76"/>
              <a:gd name="T1" fmla="*/ 2147483647 h 82"/>
              <a:gd name="T2" fmla="*/ 2147483647 w 76"/>
              <a:gd name="T3" fmla="*/ 2147483647 h 82"/>
              <a:gd name="T4" fmla="*/ 0 w 76"/>
              <a:gd name="T5" fmla="*/ 2147483647 h 82"/>
              <a:gd name="T6" fmla="*/ 0 w 76"/>
              <a:gd name="T7" fmla="*/ 2147483647 h 82"/>
              <a:gd name="T8" fmla="*/ 2147483647 w 76"/>
              <a:gd name="T9" fmla="*/ 0 h 82"/>
              <a:gd name="T10" fmla="*/ 2147483647 w 76"/>
              <a:gd name="T11" fmla="*/ 0 h 82"/>
              <a:gd name="T12" fmla="*/ 2147483647 w 76"/>
              <a:gd name="T13" fmla="*/ 2147483647 h 82"/>
              <a:gd name="T14" fmla="*/ 0 60000 65536"/>
              <a:gd name="T15" fmla="*/ 0 60000 65536"/>
              <a:gd name="T16" fmla="*/ 0 60000 65536"/>
              <a:gd name="T17" fmla="*/ 0 60000 65536"/>
              <a:gd name="T18" fmla="*/ 0 60000 65536"/>
              <a:gd name="T19" fmla="*/ 0 60000 65536"/>
              <a:gd name="T20" fmla="*/ 0 60000 65536"/>
              <a:gd name="T21" fmla="*/ 0 w 76"/>
              <a:gd name="T22" fmla="*/ 0 h 82"/>
              <a:gd name="T23" fmla="*/ 76 w 76"/>
              <a:gd name="T24" fmla="*/ 82 h 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82">
                <a:moveTo>
                  <a:pt x="76" y="61"/>
                </a:moveTo>
                <a:lnTo>
                  <a:pt x="53" y="82"/>
                </a:lnTo>
                <a:lnTo>
                  <a:pt x="0" y="23"/>
                </a:lnTo>
                <a:lnTo>
                  <a:pt x="21" y="0"/>
                </a:lnTo>
                <a:lnTo>
                  <a:pt x="76" y="61"/>
                </a:lnTo>
                <a:close/>
              </a:path>
            </a:pathLst>
          </a:custGeom>
          <a:solidFill>
            <a:srgbClr val="000000"/>
          </a:solidFill>
          <a:ln w="0">
            <a:solidFill>
              <a:srgbClr val="000000"/>
            </a:solidFill>
            <a:round/>
            <a:headEnd/>
            <a:tailEnd/>
          </a:ln>
        </p:spPr>
        <p:txBody>
          <a:bodyPr/>
          <a:lstStyle/>
          <a:p>
            <a:endParaRPr lang="en-US"/>
          </a:p>
        </p:txBody>
      </p:sp>
      <p:sp>
        <p:nvSpPr>
          <p:cNvPr id="178927" name="Freeform 1773"/>
          <p:cNvSpPr>
            <a:spLocks noChangeAspect="1"/>
          </p:cNvSpPr>
          <p:nvPr/>
        </p:nvSpPr>
        <p:spPr bwMode="auto">
          <a:xfrm>
            <a:off x="5800725" y="1751013"/>
            <a:ext cx="31750" cy="28575"/>
          </a:xfrm>
          <a:custGeom>
            <a:avLst/>
            <a:gdLst>
              <a:gd name="T0" fmla="*/ 2147483647 w 89"/>
              <a:gd name="T1" fmla="*/ 2147483647 h 85"/>
              <a:gd name="T2" fmla="*/ 2147483647 w 89"/>
              <a:gd name="T3" fmla="*/ 2147483647 h 85"/>
              <a:gd name="T4" fmla="*/ 2147483647 w 89"/>
              <a:gd name="T5" fmla="*/ 2147483647 h 85"/>
              <a:gd name="T6" fmla="*/ 0 w 89"/>
              <a:gd name="T7" fmla="*/ 2147483647 h 85"/>
              <a:gd name="T8" fmla="*/ 2147483647 w 89"/>
              <a:gd name="T9" fmla="*/ 2147483647 h 85"/>
              <a:gd name="T10" fmla="*/ 2147483647 w 89"/>
              <a:gd name="T11" fmla="*/ 0 h 85"/>
              <a:gd name="T12" fmla="*/ 2147483647 w 89"/>
              <a:gd name="T13" fmla="*/ 2147483647 h 85"/>
              <a:gd name="T14" fmla="*/ 0 60000 65536"/>
              <a:gd name="T15" fmla="*/ 0 60000 65536"/>
              <a:gd name="T16" fmla="*/ 0 60000 65536"/>
              <a:gd name="T17" fmla="*/ 0 60000 65536"/>
              <a:gd name="T18" fmla="*/ 0 60000 65536"/>
              <a:gd name="T19" fmla="*/ 0 60000 65536"/>
              <a:gd name="T20" fmla="*/ 0 60000 65536"/>
              <a:gd name="T21" fmla="*/ 0 w 89"/>
              <a:gd name="T22" fmla="*/ 0 h 85"/>
              <a:gd name="T23" fmla="*/ 89 w 89"/>
              <a:gd name="T24" fmla="*/ 85 h 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85">
                <a:moveTo>
                  <a:pt x="89" y="62"/>
                </a:moveTo>
                <a:lnTo>
                  <a:pt x="68" y="85"/>
                </a:lnTo>
                <a:lnTo>
                  <a:pt x="1" y="27"/>
                </a:lnTo>
                <a:lnTo>
                  <a:pt x="0" y="26"/>
                </a:lnTo>
                <a:lnTo>
                  <a:pt x="18" y="1"/>
                </a:lnTo>
                <a:lnTo>
                  <a:pt x="17" y="0"/>
                </a:lnTo>
                <a:lnTo>
                  <a:pt x="89" y="62"/>
                </a:lnTo>
                <a:close/>
              </a:path>
            </a:pathLst>
          </a:custGeom>
          <a:solidFill>
            <a:srgbClr val="000000"/>
          </a:solidFill>
          <a:ln w="0">
            <a:solidFill>
              <a:srgbClr val="000000"/>
            </a:solidFill>
            <a:round/>
            <a:headEnd/>
            <a:tailEnd/>
          </a:ln>
        </p:spPr>
        <p:txBody>
          <a:bodyPr/>
          <a:lstStyle/>
          <a:p>
            <a:endParaRPr lang="en-US"/>
          </a:p>
        </p:txBody>
      </p:sp>
      <p:sp>
        <p:nvSpPr>
          <p:cNvPr id="178928" name="Freeform 1774"/>
          <p:cNvSpPr>
            <a:spLocks noChangeAspect="1"/>
          </p:cNvSpPr>
          <p:nvPr/>
        </p:nvSpPr>
        <p:spPr bwMode="auto">
          <a:xfrm>
            <a:off x="5767388" y="1731963"/>
            <a:ext cx="39687" cy="28575"/>
          </a:xfrm>
          <a:custGeom>
            <a:avLst/>
            <a:gdLst>
              <a:gd name="T0" fmla="*/ 2147483647 w 117"/>
              <a:gd name="T1" fmla="*/ 2147483647 h 83"/>
              <a:gd name="T2" fmla="*/ 2147483647 w 117"/>
              <a:gd name="T3" fmla="*/ 2147483647 h 83"/>
              <a:gd name="T4" fmla="*/ 0 w 117"/>
              <a:gd name="T5" fmla="*/ 2147483647 h 83"/>
              <a:gd name="T6" fmla="*/ 2147483647 w 117"/>
              <a:gd name="T7" fmla="*/ 2147483647 h 83"/>
              <a:gd name="T8" fmla="*/ 2147483647 w 117"/>
              <a:gd name="T9" fmla="*/ 0 h 83"/>
              <a:gd name="T10" fmla="*/ 2147483647 w 117"/>
              <a:gd name="T11" fmla="*/ 2147483647 h 83"/>
              <a:gd name="T12" fmla="*/ 2147483647 w 117"/>
              <a:gd name="T13" fmla="*/ 2147483647 h 83"/>
              <a:gd name="T14" fmla="*/ 0 60000 65536"/>
              <a:gd name="T15" fmla="*/ 0 60000 65536"/>
              <a:gd name="T16" fmla="*/ 0 60000 65536"/>
              <a:gd name="T17" fmla="*/ 0 60000 65536"/>
              <a:gd name="T18" fmla="*/ 0 60000 65536"/>
              <a:gd name="T19" fmla="*/ 0 60000 65536"/>
              <a:gd name="T20" fmla="*/ 0 60000 65536"/>
              <a:gd name="T21" fmla="*/ 0 w 117"/>
              <a:gd name="T22" fmla="*/ 0 h 83"/>
              <a:gd name="T23" fmla="*/ 117 w 117"/>
              <a:gd name="T24" fmla="*/ 83 h 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7" h="83">
                <a:moveTo>
                  <a:pt x="117" y="58"/>
                </a:moveTo>
                <a:lnTo>
                  <a:pt x="99" y="83"/>
                </a:lnTo>
                <a:lnTo>
                  <a:pt x="0" y="10"/>
                </a:lnTo>
                <a:lnTo>
                  <a:pt x="21" y="25"/>
                </a:lnTo>
                <a:lnTo>
                  <a:pt x="37" y="0"/>
                </a:lnTo>
                <a:lnTo>
                  <a:pt x="58" y="14"/>
                </a:lnTo>
                <a:lnTo>
                  <a:pt x="117" y="58"/>
                </a:lnTo>
                <a:close/>
              </a:path>
            </a:pathLst>
          </a:custGeom>
          <a:solidFill>
            <a:srgbClr val="000000"/>
          </a:solidFill>
          <a:ln w="0">
            <a:solidFill>
              <a:srgbClr val="000000"/>
            </a:solidFill>
            <a:round/>
            <a:headEnd/>
            <a:tailEnd/>
          </a:ln>
        </p:spPr>
        <p:txBody>
          <a:bodyPr/>
          <a:lstStyle/>
          <a:p>
            <a:endParaRPr lang="en-US"/>
          </a:p>
        </p:txBody>
      </p:sp>
      <p:sp>
        <p:nvSpPr>
          <p:cNvPr id="178929" name="Freeform 1775"/>
          <p:cNvSpPr>
            <a:spLocks noChangeAspect="1"/>
          </p:cNvSpPr>
          <p:nvPr/>
        </p:nvSpPr>
        <p:spPr bwMode="auto">
          <a:xfrm>
            <a:off x="5743575" y="1712913"/>
            <a:ext cx="34925" cy="28575"/>
          </a:xfrm>
          <a:custGeom>
            <a:avLst/>
            <a:gdLst>
              <a:gd name="T0" fmla="*/ 2147483647 w 99"/>
              <a:gd name="T1" fmla="*/ 2147483647 h 83"/>
              <a:gd name="T2" fmla="*/ 2147483647 w 99"/>
              <a:gd name="T3" fmla="*/ 2147483647 h 83"/>
              <a:gd name="T4" fmla="*/ 0 w 99"/>
              <a:gd name="T5" fmla="*/ 2147483647 h 83"/>
              <a:gd name="T6" fmla="*/ 0 w 99"/>
              <a:gd name="T7" fmla="*/ 2147483647 h 83"/>
              <a:gd name="T8" fmla="*/ 2147483647 w 99"/>
              <a:gd name="T9" fmla="*/ 0 h 83"/>
              <a:gd name="T10" fmla="*/ 2147483647 w 99"/>
              <a:gd name="T11" fmla="*/ 0 h 83"/>
              <a:gd name="T12" fmla="*/ 2147483647 w 99"/>
              <a:gd name="T13" fmla="*/ 2147483647 h 83"/>
              <a:gd name="T14" fmla="*/ 0 60000 65536"/>
              <a:gd name="T15" fmla="*/ 0 60000 65536"/>
              <a:gd name="T16" fmla="*/ 0 60000 65536"/>
              <a:gd name="T17" fmla="*/ 0 60000 65536"/>
              <a:gd name="T18" fmla="*/ 0 60000 65536"/>
              <a:gd name="T19" fmla="*/ 0 60000 65536"/>
              <a:gd name="T20" fmla="*/ 0 60000 65536"/>
              <a:gd name="T21" fmla="*/ 0 w 99"/>
              <a:gd name="T22" fmla="*/ 0 h 83"/>
              <a:gd name="T23" fmla="*/ 99 w 99"/>
              <a:gd name="T24" fmla="*/ 83 h 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9" h="83">
                <a:moveTo>
                  <a:pt x="99" y="58"/>
                </a:moveTo>
                <a:lnTo>
                  <a:pt x="83" y="83"/>
                </a:lnTo>
                <a:lnTo>
                  <a:pt x="0" y="25"/>
                </a:lnTo>
                <a:lnTo>
                  <a:pt x="16" y="0"/>
                </a:lnTo>
                <a:lnTo>
                  <a:pt x="99" y="58"/>
                </a:lnTo>
                <a:close/>
              </a:path>
            </a:pathLst>
          </a:custGeom>
          <a:solidFill>
            <a:srgbClr val="000000"/>
          </a:solidFill>
          <a:ln w="0">
            <a:solidFill>
              <a:srgbClr val="000000"/>
            </a:solidFill>
            <a:round/>
            <a:headEnd/>
            <a:tailEnd/>
          </a:ln>
        </p:spPr>
        <p:txBody>
          <a:bodyPr/>
          <a:lstStyle/>
          <a:p>
            <a:endParaRPr lang="en-US"/>
          </a:p>
        </p:txBody>
      </p:sp>
      <p:sp>
        <p:nvSpPr>
          <p:cNvPr id="178930" name="Freeform 1776"/>
          <p:cNvSpPr>
            <a:spLocks noChangeAspect="1"/>
          </p:cNvSpPr>
          <p:nvPr/>
        </p:nvSpPr>
        <p:spPr bwMode="auto">
          <a:xfrm>
            <a:off x="5716588" y="1693863"/>
            <a:ext cx="33337" cy="25400"/>
          </a:xfrm>
          <a:custGeom>
            <a:avLst/>
            <a:gdLst>
              <a:gd name="T0" fmla="*/ 2147483647 w 98"/>
              <a:gd name="T1" fmla="*/ 2147483647 h 79"/>
              <a:gd name="T2" fmla="*/ 2147483647 w 98"/>
              <a:gd name="T3" fmla="*/ 2147483647 h 79"/>
              <a:gd name="T4" fmla="*/ 0 w 98"/>
              <a:gd name="T5" fmla="*/ 2147483647 h 79"/>
              <a:gd name="T6" fmla="*/ 0 w 98"/>
              <a:gd name="T7" fmla="*/ 2147483647 h 79"/>
              <a:gd name="T8" fmla="*/ 2147483647 w 98"/>
              <a:gd name="T9" fmla="*/ 0 h 79"/>
              <a:gd name="T10" fmla="*/ 2147483647 w 98"/>
              <a:gd name="T11" fmla="*/ 0 h 79"/>
              <a:gd name="T12" fmla="*/ 2147483647 w 98"/>
              <a:gd name="T13" fmla="*/ 2147483647 h 79"/>
              <a:gd name="T14" fmla="*/ 0 60000 65536"/>
              <a:gd name="T15" fmla="*/ 0 60000 65536"/>
              <a:gd name="T16" fmla="*/ 0 60000 65536"/>
              <a:gd name="T17" fmla="*/ 0 60000 65536"/>
              <a:gd name="T18" fmla="*/ 0 60000 65536"/>
              <a:gd name="T19" fmla="*/ 0 60000 65536"/>
              <a:gd name="T20" fmla="*/ 0 60000 65536"/>
              <a:gd name="T21" fmla="*/ 0 w 98"/>
              <a:gd name="T22" fmla="*/ 0 h 79"/>
              <a:gd name="T23" fmla="*/ 98 w 98"/>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8" h="79">
                <a:moveTo>
                  <a:pt x="98" y="54"/>
                </a:moveTo>
                <a:lnTo>
                  <a:pt x="82" y="79"/>
                </a:lnTo>
                <a:lnTo>
                  <a:pt x="0" y="25"/>
                </a:lnTo>
                <a:lnTo>
                  <a:pt x="16" y="0"/>
                </a:lnTo>
                <a:lnTo>
                  <a:pt x="98" y="54"/>
                </a:lnTo>
                <a:close/>
              </a:path>
            </a:pathLst>
          </a:custGeom>
          <a:solidFill>
            <a:srgbClr val="000000"/>
          </a:solidFill>
          <a:ln w="0">
            <a:solidFill>
              <a:srgbClr val="000000"/>
            </a:solidFill>
            <a:round/>
            <a:headEnd/>
            <a:tailEnd/>
          </a:ln>
        </p:spPr>
        <p:txBody>
          <a:bodyPr/>
          <a:lstStyle/>
          <a:p>
            <a:endParaRPr lang="en-US"/>
          </a:p>
        </p:txBody>
      </p:sp>
      <p:sp>
        <p:nvSpPr>
          <p:cNvPr id="178931" name="Freeform 1777"/>
          <p:cNvSpPr>
            <a:spLocks noChangeAspect="1"/>
          </p:cNvSpPr>
          <p:nvPr/>
        </p:nvSpPr>
        <p:spPr bwMode="auto">
          <a:xfrm>
            <a:off x="5686425" y="1674813"/>
            <a:ext cx="36513" cy="25400"/>
          </a:xfrm>
          <a:custGeom>
            <a:avLst/>
            <a:gdLst>
              <a:gd name="T0" fmla="*/ 2147483647 w 101"/>
              <a:gd name="T1" fmla="*/ 2147483647 h 76"/>
              <a:gd name="T2" fmla="*/ 2147483647 w 101"/>
              <a:gd name="T3" fmla="*/ 2147483647 h 76"/>
              <a:gd name="T4" fmla="*/ 0 w 101"/>
              <a:gd name="T5" fmla="*/ 2147483647 h 76"/>
              <a:gd name="T6" fmla="*/ 2147483647 w 101"/>
              <a:gd name="T7" fmla="*/ 2147483647 h 76"/>
              <a:gd name="T8" fmla="*/ 2147483647 w 101"/>
              <a:gd name="T9" fmla="*/ 0 h 76"/>
              <a:gd name="T10" fmla="*/ 2147483647 w 101"/>
              <a:gd name="T11" fmla="*/ 2147483647 h 76"/>
              <a:gd name="T12" fmla="*/ 2147483647 w 101"/>
              <a:gd name="T13" fmla="*/ 2147483647 h 76"/>
              <a:gd name="T14" fmla="*/ 0 60000 65536"/>
              <a:gd name="T15" fmla="*/ 0 60000 65536"/>
              <a:gd name="T16" fmla="*/ 0 60000 65536"/>
              <a:gd name="T17" fmla="*/ 0 60000 65536"/>
              <a:gd name="T18" fmla="*/ 0 60000 65536"/>
              <a:gd name="T19" fmla="*/ 0 60000 65536"/>
              <a:gd name="T20" fmla="*/ 0 60000 65536"/>
              <a:gd name="T21" fmla="*/ 0 w 101"/>
              <a:gd name="T22" fmla="*/ 0 h 76"/>
              <a:gd name="T23" fmla="*/ 101 w 101"/>
              <a:gd name="T24" fmla="*/ 76 h 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1" h="76">
                <a:moveTo>
                  <a:pt x="101" y="51"/>
                </a:moveTo>
                <a:lnTo>
                  <a:pt x="85" y="76"/>
                </a:lnTo>
                <a:lnTo>
                  <a:pt x="0" y="18"/>
                </a:lnTo>
                <a:lnTo>
                  <a:pt x="9" y="25"/>
                </a:lnTo>
                <a:lnTo>
                  <a:pt x="28" y="0"/>
                </a:lnTo>
                <a:lnTo>
                  <a:pt x="37" y="7"/>
                </a:lnTo>
                <a:lnTo>
                  <a:pt x="101" y="51"/>
                </a:lnTo>
                <a:close/>
              </a:path>
            </a:pathLst>
          </a:custGeom>
          <a:solidFill>
            <a:srgbClr val="000000"/>
          </a:solidFill>
          <a:ln w="0">
            <a:solidFill>
              <a:srgbClr val="000000"/>
            </a:solidFill>
            <a:round/>
            <a:headEnd/>
            <a:tailEnd/>
          </a:ln>
        </p:spPr>
        <p:txBody>
          <a:bodyPr/>
          <a:lstStyle/>
          <a:p>
            <a:endParaRPr lang="en-US"/>
          </a:p>
        </p:txBody>
      </p:sp>
      <p:sp>
        <p:nvSpPr>
          <p:cNvPr id="178932" name="Freeform 1778"/>
          <p:cNvSpPr>
            <a:spLocks noChangeAspect="1"/>
          </p:cNvSpPr>
          <p:nvPr/>
        </p:nvSpPr>
        <p:spPr bwMode="auto">
          <a:xfrm>
            <a:off x="5670550" y="1660525"/>
            <a:ext cx="26988" cy="22225"/>
          </a:xfrm>
          <a:custGeom>
            <a:avLst/>
            <a:gdLst>
              <a:gd name="T0" fmla="*/ 2147483647 w 79"/>
              <a:gd name="T1" fmla="*/ 2147483647 h 71"/>
              <a:gd name="T2" fmla="*/ 2147483647 w 79"/>
              <a:gd name="T3" fmla="*/ 2147483647 h 71"/>
              <a:gd name="T4" fmla="*/ 0 w 79"/>
              <a:gd name="T5" fmla="*/ 2147483647 h 71"/>
              <a:gd name="T6" fmla="*/ 2147483647 w 79"/>
              <a:gd name="T7" fmla="*/ 0 h 71"/>
              <a:gd name="T8" fmla="*/ 2147483647 w 79"/>
              <a:gd name="T9" fmla="*/ 2147483647 h 71"/>
              <a:gd name="T10" fmla="*/ 0 60000 65536"/>
              <a:gd name="T11" fmla="*/ 0 60000 65536"/>
              <a:gd name="T12" fmla="*/ 0 60000 65536"/>
              <a:gd name="T13" fmla="*/ 0 60000 65536"/>
              <a:gd name="T14" fmla="*/ 0 60000 65536"/>
              <a:gd name="T15" fmla="*/ 0 w 79"/>
              <a:gd name="T16" fmla="*/ 0 h 71"/>
              <a:gd name="T17" fmla="*/ 79 w 79"/>
              <a:gd name="T18" fmla="*/ 71 h 71"/>
            </a:gdLst>
            <a:ahLst/>
            <a:cxnLst>
              <a:cxn ang="T10">
                <a:pos x="T0" y="T1"/>
              </a:cxn>
              <a:cxn ang="T11">
                <a:pos x="T2" y="T3"/>
              </a:cxn>
              <a:cxn ang="T12">
                <a:pos x="T4" y="T5"/>
              </a:cxn>
              <a:cxn ang="T13">
                <a:pos x="T6" y="T7"/>
              </a:cxn>
              <a:cxn ang="T14">
                <a:pos x="T8" y="T9"/>
              </a:cxn>
            </a:cxnLst>
            <a:rect l="T15" t="T16" r="T17" b="T18"/>
            <a:pathLst>
              <a:path w="79" h="71">
                <a:moveTo>
                  <a:pt x="79" y="46"/>
                </a:moveTo>
                <a:lnTo>
                  <a:pt x="60" y="71"/>
                </a:lnTo>
                <a:lnTo>
                  <a:pt x="0" y="25"/>
                </a:lnTo>
                <a:lnTo>
                  <a:pt x="18" y="0"/>
                </a:lnTo>
                <a:lnTo>
                  <a:pt x="79" y="46"/>
                </a:lnTo>
                <a:close/>
              </a:path>
            </a:pathLst>
          </a:custGeom>
          <a:solidFill>
            <a:srgbClr val="000000"/>
          </a:solidFill>
          <a:ln w="0">
            <a:solidFill>
              <a:srgbClr val="000000"/>
            </a:solidFill>
            <a:round/>
            <a:headEnd/>
            <a:tailEnd/>
          </a:ln>
        </p:spPr>
        <p:txBody>
          <a:bodyPr/>
          <a:lstStyle/>
          <a:p>
            <a:endParaRPr lang="en-US"/>
          </a:p>
        </p:txBody>
      </p:sp>
      <p:sp>
        <p:nvSpPr>
          <p:cNvPr id="178933" name="Freeform 1779"/>
          <p:cNvSpPr>
            <a:spLocks noChangeAspect="1"/>
          </p:cNvSpPr>
          <p:nvPr/>
        </p:nvSpPr>
        <p:spPr bwMode="auto">
          <a:xfrm>
            <a:off x="5670550" y="1660525"/>
            <a:ext cx="7938" cy="7938"/>
          </a:xfrm>
          <a:custGeom>
            <a:avLst/>
            <a:gdLst>
              <a:gd name="T0" fmla="*/ 2147483647 w 26"/>
              <a:gd name="T1" fmla="*/ 0 h 26"/>
              <a:gd name="T2" fmla="*/ 2147483647 w 26"/>
              <a:gd name="T3" fmla="*/ 0 h 26"/>
              <a:gd name="T4" fmla="*/ 2147483647 w 26"/>
              <a:gd name="T5" fmla="*/ 2147483647 h 26"/>
              <a:gd name="T6" fmla="*/ 2147483647 w 26"/>
              <a:gd name="T7" fmla="*/ 2147483647 h 26"/>
              <a:gd name="T8" fmla="*/ 2147483647 w 26"/>
              <a:gd name="T9" fmla="*/ 2147483647 h 26"/>
              <a:gd name="T10" fmla="*/ 2147483647 w 26"/>
              <a:gd name="T11" fmla="*/ 2147483647 h 26"/>
              <a:gd name="T12" fmla="*/ 2147483647 w 26"/>
              <a:gd name="T13" fmla="*/ 2147483647 h 26"/>
              <a:gd name="T14" fmla="*/ 2147483647 w 26"/>
              <a:gd name="T15" fmla="*/ 2147483647 h 26"/>
              <a:gd name="T16" fmla="*/ 2147483647 w 26"/>
              <a:gd name="T17" fmla="*/ 2147483647 h 26"/>
              <a:gd name="T18" fmla="*/ 2147483647 w 26"/>
              <a:gd name="T19" fmla="*/ 2147483647 h 26"/>
              <a:gd name="T20" fmla="*/ 2147483647 w 26"/>
              <a:gd name="T21" fmla="*/ 2147483647 h 26"/>
              <a:gd name="T22" fmla="*/ 2147483647 w 26"/>
              <a:gd name="T23" fmla="*/ 2147483647 h 26"/>
              <a:gd name="T24" fmla="*/ 2147483647 w 26"/>
              <a:gd name="T25" fmla="*/ 2147483647 h 26"/>
              <a:gd name="T26" fmla="*/ 2147483647 w 26"/>
              <a:gd name="T27" fmla="*/ 2147483647 h 26"/>
              <a:gd name="T28" fmla="*/ 2147483647 w 26"/>
              <a:gd name="T29" fmla="*/ 2147483647 h 26"/>
              <a:gd name="T30" fmla="*/ 2147483647 w 26"/>
              <a:gd name="T31" fmla="*/ 2147483647 h 26"/>
              <a:gd name="T32" fmla="*/ 2147483647 w 26"/>
              <a:gd name="T33" fmla="*/ 2147483647 h 26"/>
              <a:gd name="T34" fmla="*/ 2147483647 w 26"/>
              <a:gd name="T35" fmla="*/ 2147483647 h 26"/>
              <a:gd name="T36" fmla="*/ 2147483647 w 26"/>
              <a:gd name="T37" fmla="*/ 2147483647 h 26"/>
              <a:gd name="T38" fmla="*/ 0 w 26"/>
              <a:gd name="T39" fmla="*/ 2147483647 h 26"/>
              <a:gd name="T40" fmla="*/ 0 w 26"/>
              <a:gd name="T41" fmla="*/ 2147483647 h 26"/>
              <a:gd name="T42" fmla="*/ 2147483647 w 26"/>
              <a:gd name="T43" fmla="*/ 0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26"/>
              <a:gd name="T68" fmla="*/ 26 w 26"/>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26">
                <a:moveTo>
                  <a:pt x="20" y="0"/>
                </a:moveTo>
                <a:lnTo>
                  <a:pt x="20" y="0"/>
                </a:lnTo>
                <a:lnTo>
                  <a:pt x="22" y="2"/>
                </a:lnTo>
                <a:lnTo>
                  <a:pt x="25" y="4"/>
                </a:lnTo>
                <a:lnTo>
                  <a:pt x="25" y="7"/>
                </a:lnTo>
                <a:lnTo>
                  <a:pt x="26" y="10"/>
                </a:lnTo>
                <a:lnTo>
                  <a:pt x="26" y="12"/>
                </a:lnTo>
                <a:lnTo>
                  <a:pt x="25" y="15"/>
                </a:lnTo>
                <a:lnTo>
                  <a:pt x="25" y="17"/>
                </a:lnTo>
                <a:lnTo>
                  <a:pt x="22" y="19"/>
                </a:lnTo>
                <a:lnTo>
                  <a:pt x="20" y="21"/>
                </a:lnTo>
                <a:lnTo>
                  <a:pt x="18" y="23"/>
                </a:lnTo>
                <a:lnTo>
                  <a:pt x="16" y="25"/>
                </a:lnTo>
                <a:lnTo>
                  <a:pt x="14" y="25"/>
                </a:lnTo>
                <a:lnTo>
                  <a:pt x="11" y="26"/>
                </a:lnTo>
                <a:lnTo>
                  <a:pt x="9" y="26"/>
                </a:lnTo>
                <a:lnTo>
                  <a:pt x="6" y="25"/>
                </a:lnTo>
                <a:lnTo>
                  <a:pt x="4" y="25"/>
                </a:lnTo>
                <a:lnTo>
                  <a:pt x="2" y="23"/>
                </a:lnTo>
                <a:lnTo>
                  <a:pt x="0" y="21"/>
                </a:lnTo>
                <a:lnTo>
                  <a:pt x="20" y="0"/>
                </a:lnTo>
                <a:close/>
              </a:path>
            </a:pathLst>
          </a:custGeom>
          <a:solidFill>
            <a:srgbClr val="000000"/>
          </a:solidFill>
          <a:ln w="0">
            <a:solidFill>
              <a:srgbClr val="000000"/>
            </a:solidFill>
            <a:round/>
            <a:headEnd/>
            <a:tailEnd/>
          </a:ln>
        </p:spPr>
        <p:txBody>
          <a:bodyPr/>
          <a:lstStyle/>
          <a:p>
            <a:endParaRPr lang="en-US"/>
          </a:p>
        </p:txBody>
      </p:sp>
      <p:sp>
        <p:nvSpPr>
          <p:cNvPr id="178934" name="Freeform 1780"/>
          <p:cNvSpPr>
            <a:spLocks noChangeAspect="1"/>
          </p:cNvSpPr>
          <p:nvPr/>
        </p:nvSpPr>
        <p:spPr bwMode="auto">
          <a:xfrm>
            <a:off x="5665788" y="1655763"/>
            <a:ext cx="7937" cy="7937"/>
          </a:xfrm>
          <a:custGeom>
            <a:avLst/>
            <a:gdLst>
              <a:gd name="T0" fmla="*/ 0 w 21"/>
              <a:gd name="T1" fmla="*/ 2147483647 h 21"/>
              <a:gd name="T2" fmla="*/ 2147483647 w 21"/>
              <a:gd name="T3" fmla="*/ 0 h 21"/>
              <a:gd name="T4" fmla="*/ 0 w 21"/>
              <a:gd name="T5" fmla="*/ 2147483647 h 21"/>
              <a:gd name="T6" fmla="*/ 0 60000 65536"/>
              <a:gd name="T7" fmla="*/ 0 60000 65536"/>
              <a:gd name="T8" fmla="*/ 0 60000 65536"/>
              <a:gd name="T9" fmla="*/ 0 w 21"/>
              <a:gd name="T10" fmla="*/ 0 h 21"/>
              <a:gd name="T11" fmla="*/ 21 w 21"/>
              <a:gd name="T12" fmla="*/ 21 h 21"/>
            </a:gdLst>
            <a:ahLst/>
            <a:cxnLst>
              <a:cxn ang="T6">
                <a:pos x="T0" y="T1"/>
              </a:cxn>
              <a:cxn ang="T7">
                <a:pos x="T2" y="T3"/>
              </a:cxn>
              <a:cxn ang="T8">
                <a:pos x="T4" y="T5"/>
              </a:cxn>
            </a:cxnLst>
            <a:rect l="T9" t="T10" r="T11" b="T12"/>
            <a:pathLst>
              <a:path w="21" h="21">
                <a:moveTo>
                  <a:pt x="0" y="21"/>
                </a:moveTo>
                <a:lnTo>
                  <a:pt x="21" y="0"/>
                </a:lnTo>
                <a:lnTo>
                  <a:pt x="0" y="21"/>
                </a:lnTo>
                <a:close/>
              </a:path>
            </a:pathLst>
          </a:custGeom>
          <a:solidFill>
            <a:srgbClr val="000000"/>
          </a:solidFill>
          <a:ln w="0">
            <a:solidFill>
              <a:srgbClr val="000000"/>
            </a:solidFill>
            <a:round/>
            <a:headEnd/>
            <a:tailEnd/>
          </a:ln>
        </p:spPr>
        <p:txBody>
          <a:bodyPr/>
          <a:lstStyle/>
          <a:p>
            <a:endParaRPr lang="en-US"/>
          </a:p>
        </p:txBody>
      </p:sp>
      <p:sp>
        <p:nvSpPr>
          <p:cNvPr id="178935" name="Freeform 1781"/>
          <p:cNvSpPr>
            <a:spLocks noChangeAspect="1"/>
          </p:cNvSpPr>
          <p:nvPr/>
        </p:nvSpPr>
        <p:spPr bwMode="auto">
          <a:xfrm>
            <a:off x="5667375" y="1660525"/>
            <a:ext cx="7938" cy="7938"/>
          </a:xfrm>
          <a:custGeom>
            <a:avLst/>
            <a:gdLst>
              <a:gd name="T0" fmla="*/ 2147483647 w 22"/>
              <a:gd name="T1" fmla="*/ 2147483647 h 23"/>
              <a:gd name="T2" fmla="*/ 2147483647 w 22"/>
              <a:gd name="T3" fmla="*/ 2147483647 h 23"/>
              <a:gd name="T4" fmla="*/ 0 w 22"/>
              <a:gd name="T5" fmla="*/ 2147483647 h 23"/>
              <a:gd name="T6" fmla="*/ 0 w 22"/>
              <a:gd name="T7" fmla="*/ 2147483647 h 23"/>
              <a:gd name="T8" fmla="*/ 2147483647 w 22"/>
              <a:gd name="T9" fmla="*/ 0 h 23"/>
              <a:gd name="T10" fmla="*/ 2147483647 w 22"/>
              <a:gd name="T11" fmla="*/ 0 h 23"/>
              <a:gd name="T12" fmla="*/ 2147483647 w 22"/>
              <a:gd name="T13" fmla="*/ 2147483647 h 23"/>
              <a:gd name="T14" fmla="*/ 0 60000 65536"/>
              <a:gd name="T15" fmla="*/ 0 60000 65536"/>
              <a:gd name="T16" fmla="*/ 0 60000 65536"/>
              <a:gd name="T17" fmla="*/ 0 60000 65536"/>
              <a:gd name="T18" fmla="*/ 0 60000 65536"/>
              <a:gd name="T19" fmla="*/ 0 60000 65536"/>
              <a:gd name="T20" fmla="*/ 0 60000 65536"/>
              <a:gd name="T21" fmla="*/ 0 w 22"/>
              <a:gd name="T22" fmla="*/ 0 h 23"/>
              <a:gd name="T23" fmla="*/ 22 w 22"/>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3">
                <a:moveTo>
                  <a:pt x="22" y="2"/>
                </a:moveTo>
                <a:lnTo>
                  <a:pt x="2" y="23"/>
                </a:lnTo>
                <a:lnTo>
                  <a:pt x="0" y="21"/>
                </a:lnTo>
                <a:lnTo>
                  <a:pt x="20" y="0"/>
                </a:lnTo>
                <a:lnTo>
                  <a:pt x="22" y="2"/>
                </a:lnTo>
                <a:close/>
              </a:path>
            </a:pathLst>
          </a:custGeom>
          <a:solidFill>
            <a:srgbClr val="000000"/>
          </a:solidFill>
          <a:ln w="0">
            <a:solidFill>
              <a:srgbClr val="000000"/>
            </a:solidFill>
            <a:round/>
            <a:headEnd/>
            <a:tailEnd/>
          </a:ln>
        </p:spPr>
        <p:txBody>
          <a:bodyPr/>
          <a:lstStyle/>
          <a:p>
            <a:endParaRPr lang="en-US"/>
          </a:p>
        </p:txBody>
      </p:sp>
      <p:sp>
        <p:nvSpPr>
          <p:cNvPr id="178936" name="Freeform 1782"/>
          <p:cNvSpPr>
            <a:spLocks noChangeAspect="1"/>
          </p:cNvSpPr>
          <p:nvPr/>
        </p:nvSpPr>
        <p:spPr bwMode="auto">
          <a:xfrm>
            <a:off x="5667375" y="1660525"/>
            <a:ext cx="7938" cy="6350"/>
          </a:xfrm>
          <a:custGeom>
            <a:avLst/>
            <a:gdLst>
              <a:gd name="T0" fmla="*/ 2147483647 w 22"/>
              <a:gd name="T1" fmla="*/ 2147483647 h 22"/>
              <a:gd name="T2" fmla="*/ 2147483647 w 22"/>
              <a:gd name="T3" fmla="*/ 2147483647 h 22"/>
              <a:gd name="T4" fmla="*/ 0 w 22"/>
              <a:gd name="T5" fmla="*/ 2147483647 h 22"/>
              <a:gd name="T6" fmla="*/ 0 w 22"/>
              <a:gd name="T7" fmla="*/ 2147483647 h 22"/>
              <a:gd name="T8" fmla="*/ 2147483647 w 22"/>
              <a:gd name="T9" fmla="*/ 0 h 22"/>
              <a:gd name="T10" fmla="*/ 2147483647 w 22"/>
              <a:gd name="T11" fmla="*/ 0 h 22"/>
              <a:gd name="T12" fmla="*/ 2147483647 w 22"/>
              <a:gd name="T13" fmla="*/ 2147483647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1"/>
                </a:moveTo>
                <a:lnTo>
                  <a:pt x="2" y="22"/>
                </a:lnTo>
                <a:lnTo>
                  <a:pt x="0" y="21"/>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178937" name="Freeform 1783"/>
          <p:cNvSpPr>
            <a:spLocks noChangeAspect="1"/>
          </p:cNvSpPr>
          <p:nvPr/>
        </p:nvSpPr>
        <p:spPr bwMode="auto">
          <a:xfrm>
            <a:off x="5665788" y="1660525"/>
            <a:ext cx="9525" cy="6350"/>
          </a:xfrm>
          <a:custGeom>
            <a:avLst/>
            <a:gdLst>
              <a:gd name="T0" fmla="*/ 2147483647 w 31"/>
              <a:gd name="T1" fmla="*/ 0 h 21"/>
              <a:gd name="T2" fmla="*/ 2147483647 w 31"/>
              <a:gd name="T3" fmla="*/ 2147483647 h 21"/>
              <a:gd name="T4" fmla="*/ 0 w 31"/>
              <a:gd name="T5" fmla="*/ 2147483647 h 21"/>
              <a:gd name="T6" fmla="*/ 0 w 31"/>
              <a:gd name="T7" fmla="*/ 2147483647 h 21"/>
              <a:gd name="T8" fmla="*/ 2147483647 w 31"/>
              <a:gd name="T9" fmla="*/ 2147483647 h 21"/>
              <a:gd name="T10" fmla="*/ 2147483647 w 31"/>
              <a:gd name="T11" fmla="*/ 2147483647 h 21"/>
              <a:gd name="T12" fmla="*/ 2147483647 w 31"/>
              <a:gd name="T13" fmla="*/ 0 h 21"/>
              <a:gd name="T14" fmla="*/ 0 60000 65536"/>
              <a:gd name="T15" fmla="*/ 0 60000 65536"/>
              <a:gd name="T16" fmla="*/ 0 60000 65536"/>
              <a:gd name="T17" fmla="*/ 0 60000 65536"/>
              <a:gd name="T18" fmla="*/ 0 60000 65536"/>
              <a:gd name="T19" fmla="*/ 0 60000 65536"/>
              <a:gd name="T20" fmla="*/ 0 60000 65536"/>
              <a:gd name="T21" fmla="*/ 0 w 31"/>
              <a:gd name="T22" fmla="*/ 0 h 21"/>
              <a:gd name="T23" fmla="*/ 31 w 31"/>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1">
                <a:moveTo>
                  <a:pt x="27" y="0"/>
                </a:moveTo>
                <a:lnTo>
                  <a:pt x="6" y="21"/>
                </a:lnTo>
                <a:lnTo>
                  <a:pt x="0" y="15"/>
                </a:lnTo>
                <a:lnTo>
                  <a:pt x="0" y="10"/>
                </a:lnTo>
                <a:lnTo>
                  <a:pt x="31" y="10"/>
                </a:lnTo>
                <a:lnTo>
                  <a:pt x="31" y="4"/>
                </a:lnTo>
                <a:lnTo>
                  <a:pt x="27" y="0"/>
                </a:lnTo>
                <a:close/>
              </a:path>
            </a:pathLst>
          </a:custGeom>
          <a:solidFill>
            <a:srgbClr val="000000"/>
          </a:solidFill>
          <a:ln w="0">
            <a:solidFill>
              <a:srgbClr val="000000"/>
            </a:solidFill>
            <a:round/>
            <a:headEnd/>
            <a:tailEnd/>
          </a:ln>
        </p:spPr>
        <p:txBody>
          <a:bodyPr/>
          <a:lstStyle/>
          <a:p>
            <a:endParaRPr lang="en-US"/>
          </a:p>
        </p:txBody>
      </p:sp>
      <p:sp>
        <p:nvSpPr>
          <p:cNvPr id="178938" name="Freeform 1784"/>
          <p:cNvSpPr>
            <a:spLocks noChangeAspect="1"/>
          </p:cNvSpPr>
          <p:nvPr/>
        </p:nvSpPr>
        <p:spPr bwMode="auto">
          <a:xfrm>
            <a:off x="5665788" y="1658938"/>
            <a:ext cx="9525" cy="7937"/>
          </a:xfrm>
          <a:custGeom>
            <a:avLst/>
            <a:gdLst>
              <a:gd name="T0" fmla="*/ 2147483647 w 31"/>
              <a:gd name="T1" fmla="*/ 2147483647 h 21"/>
              <a:gd name="T2" fmla="*/ 0 w 31"/>
              <a:gd name="T3" fmla="*/ 2147483647 h 21"/>
              <a:gd name="T4" fmla="*/ 0 w 31"/>
              <a:gd name="T5" fmla="*/ 2147483647 h 21"/>
              <a:gd name="T6" fmla="*/ 2147483647 w 31"/>
              <a:gd name="T7" fmla="*/ 2147483647 h 21"/>
              <a:gd name="T8" fmla="*/ 2147483647 w 31"/>
              <a:gd name="T9" fmla="*/ 0 h 21"/>
              <a:gd name="T10" fmla="*/ 2147483647 w 31"/>
              <a:gd name="T11" fmla="*/ 2147483647 h 21"/>
              <a:gd name="T12" fmla="*/ 2147483647 w 31"/>
              <a:gd name="T13" fmla="*/ 2147483647 h 21"/>
              <a:gd name="T14" fmla="*/ 0 60000 65536"/>
              <a:gd name="T15" fmla="*/ 0 60000 65536"/>
              <a:gd name="T16" fmla="*/ 0 60000 65536"/>
              <a:gd name="T17" fmla="*/ 0 60000 65536"/>
              <a:gd name="T18" fmla="*/ 0 60000 65536"/>
              <a:gd name="T19" fmla="*/ 0 60000 65536"/>
              <a:gd name="T20" fmla="*/ 0 60000 65536"/>
              <a:gd name="T21" fmla="*/ 0 w 31"/>
              <a:gd name="T22" fmla="*/ 0 h 21"/>
              <a:gd name="T23" fmla="*/ 31 w 31"/>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1">
                <a:moveTo>
                  <a:pt x="31" y="12"/>
                </a:moveTo>
                <a:lnTo>
                  <a:pt x="0" y="12"/>
                </a:lnTo>
                <a:lnTo>
                  <a:pt x="0" y="16"/>
                </a:lnTo>
                <a:lnTo>
                  <a:pt x="5" y="21"/>
                </a:lnTo>
                <a:lnTo>
                  <a:pt x="26" y="0"/>
                </a:lnTo>
                <a:lnTo>
                  <a:pt x="31" y="5"/>
                </a:lnTo>
                <a:lnTo>
                  <a:pt x="31" y="12"/>
                </a:lnTo>
                <a:close/>
              </a:path>
            </a:pathLst>
          </a:custGeom>
          <a:solidFill>
            <a:srgbClr val="000000"/>
          </a:solidFill>
          <a:ln w="0">
            <a:solidFill>
              <a:srgbClr val="000000"/>
            </a:solidFill>
            <a:round/>
            <a:headEnd/>
            <a:tailEnd/>
          </a:ln>
        </p:spPr>
        <p:txBody>
          <a:bodyPr/>
          <a:lstStyle/>
          <a:p>
            <a:endParaRPr lang="en-US"/>
          </a:p>
        </p:txBody>
      </p:sp>
      <p:sp>
        <p:nvSpPr>
          <p:cNvPr id="178939" name="Freeform 1785"/>
          <p:cNvSpPr>
            <a:spLocks noChangeAspect="1"/>
          </p:cNvSpPr>
          <p:nvPr/>
        </p:nvSpPr>
        <p:spPr bwMode="auto">
          <a:xfrm>
            <a:off x="5667375" y="1658938"/>
            <a:ext cx="7938" cy="7937"/>
          </a:xfrm>
          <a:custGeom>
            <a:avLst/>
            <a:gdLst>
              <a:gd name="T0" fmla="*/ 2147483647 w 22"/>
              <a:gd name="T1" fmla="*/ 2147483647 h 22"/>
              <a:gd name="T2" fmla="*/ 2147483647 w 22"/>
              <a:gd name="T3" fmla="*/ 2147483647 h 22"/>
              <a:gd name="T4" fmla="*/ 0 w 22"/>
              <a:gd name="T5" fmla="*/ 2147483647 h 22"/>
              <a:gd name="T6" fmla="*/ 0 w 22"/>
              <a:gd name="T7" fmla="*/ 2147483647 h 22"/>
              <a:gd name="T8" fmla="*/ 2147483647 w 22"/>
              <a:gd name="T9" fmla="*/ 0 h 22"/>
              <a:gd name="T10" fmla="*/ 2147483647 w 22"/>
              <a:gd name="T11" fmla="*/ 0 h 22"/>
              <a:gd name="T12" fmla="*/ 2147483647 w 22"/>
              <a:gd name="T13" fmla="*/ 2147483647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1"/>
                </a:moveTo>
                <a:lnTo>
                  <a:pt x="1" y="22"/>
                </a:lnTo>
                <a:lnTo>
                  <a:pt x="0" y="21"/>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178940" name="Freeform 1786"/>
          <p:cNvSpPr>
            <a:spLocks noChangeAspect="1"/>
          </p:cNvSpPr>
          <p:nvPr/>
        </p:nvSpPr>
        <p:spPr bwMode="auto">
          <a:xfrm>
            <a:off x="5667375" y="1658938"/>
            <a:ext cx="6350" cy="4762"/>
          </a:xfrm>
          <a:custGeom>
            <a:avLst/>
            <a:gdLst>
              <a:gd name="T0" fmla="*/ 2147483647 w 22"/>
              <a:gd name="T1" fmla="*/ 2147483647 h 22"/>
              <a:gd name="T2" fmla="*/ 2147483647 w 22"/>
              <a:gd name="T3" fmla="*/ 2147483647 h 22"/>
              <a:gd name="T4" fmla="*/ 0 w 22"/>
              <a:gd name="T5" fmla="*/ 2147483647 h 22"/>
              <a:gd name="T6" fmla="*/ 0 w 22"/>
              <a:gd name="T7" fmla="*/ 2147483647 h 22"/>
              <a:gd name="T8" fmla="*/ 2147483647 w 22"/>
              <a:gd name="T9" fmla="*/ 0 h 22"/>
              <a:gd name="T10" fmla="*/ 2147483647 w 22"/>
              <a:gd name="T11" fmla="*/ 0 h 22"/>
              <a:gd name="T12" fmla="*/ 2147483647 w 22"/>
              <a:gd name="T13" fmla="*/ 2147483647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1"/>
                </a:moveTo>
                <a:lnTo>
                  <a:pt x="1" y="22"/>
                </a:lnTo>
                <a:lnTo>
                  <a:pt x="0" y="21"/>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178941" name="Freeform 1787"/>
          <p:cNvSpPr>
            <a:spLocks noChangeAspect="1"/>
          </p:cNvSpPr>
          <p:nvPr/>
        </p:nvSpPr>
        <p:spPr bwMode="auto">
          <a:xfrm>
            <a:off x="5667375" y="1658938"/>
            <a:ext cx="6350" cy="4762"/>
          </a:xfrm>
          <a:custGeom>
            <a:avLst/>
            <a:gdLst>
              <a:gd name="T0" fmla="*/ 2147483647 w 22"/>
              <a:gd name="T1" fmla="*/ 2147483647 h 22"/>
              <a:gd name="T2" fmla="*/ 2147483647 w 22"/>
              <a:gd name="T3" fmla="*/ 2147483647 h 22"/>
              <a:gd name="T4" fmla="*/ 0 w 22"/>
              <a:gd name="T5" fmla="*/ 2147483647 h 22"/>
              <a:gd name="T6" fmla="*/ 0 w 22"/>
              <a:gd name="T7" fmla="*/ 2147483647 h 22"/>
              <a:gd name="T8" fmla="*/ 2147483647 w 22"/>
              <a:gd name="T9" fmla="*/ 0 h 22"/>
              <a:gd name="T10" fmla="*/ 2147483647 w 22"/>
              <a:gd name="T11" fmla="*/ 0 h 22"/>
              <a:gd name="T12" fmla="*/ 2147483647 w 22"/>
              <a:gd name="T13" fmla="*/ 2147483647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1"/>
                </a:moveTo>
                <a:lnTo>
                  <a:pt x="1" y="22"/>
                </a:lnTo>
                <a:lnTo>
                  <a:pt x="0" y="21"/>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178942" name="Freeform 1788"/>
          <p:cNvSpPr>
            <a:spLocks noChangeAspect="1"/>
          </p:cNvSpPr>
          <p:nvPr/>
        </p:nvSpPr>
        <p:spPr bwMode="auto">
          <a:xfrm>
            <a:off x="5665788" y="1655763"/>
            <a:ext cx="7937" cy="7937"/>
          </a:xfrm>
          <a:custGeom>
            <a:avLst/>
            <a:gdLst>
              <a:gd name="T0" fmla="*/ 2147483647 w 22"/>
              <a:gd name="T1" fmla="*/ 2147483647 h 22"/>
              <a:gd name="T2" fmla="*/ 2147483647 w 22"/>
              <a:gd name="T3" fmla="*/ 2147483647 h 22"/>
              <a:gd name="T4" fmla="*/ 0 w 22"/>
              <a:gd name="T5" fmla="*/ 2147483647 h 22"/>
              <a:gd name="T6" fmla="*/ 2147483647 w 22"/>
              <a:gd name="T7" fmla="*/ 0 h 22"/>
              <a:gd name="T8" fmla="*/ 2147483647 w 22"/>
              <a:gd name="T9" fmla="*/ 2147483647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22" y="1"/>
                </a:moveTo>
                <a:lnTo>
                  <a:pt x="1" y="22"/>
                </a:lnTo>
                <a:lnTo>
                  <a:pt x="0" y="21"/>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178943" name="Freeform 1789"/>
          <p:cNvSpPr>
            <a:spLocks noChangeAspect="1"/>
          </p:cNvSpPr>
          <p:nvPr/>
        </p:nvSpPr>
        <p:spPr bwMode="auto">
          <a:xfrm>
            <a:off x="5768975" y="2043113"/>
            <a:ext cx="1588" cy="11112"/>
          </a:xfrm>
          <a:custGeom>
            <a:avLst/>
            <a:gdLst>
              <a:gd name="T0" fmla="*/ 2147483647 w 4"/>
              <a:gd name="T1" fmla="*/ 0 h 31"/>
              <a:gd name="T2" fmla="*/ 0 w 4"/>
              <a:gd name="T3" fmla="*/ 2147483647 h 31"/>
              <a:gd name="T4" fmla="*/ 2147483647 w 4"/>
              <a:gd name="T5" fmla="*/ 0 h 31"/>
              <a:gd name="T6" fmla="*/ 0 60000 65536"/>
              <a:gd name="T7" fmla="*/ 0 60000 65536"/>
              <a:gd name="T8" fmla="*/ 0 60000 65536"/>
              <a:gd name="T9" fmla="*/ 0 w 4"/>
              <a:gd name="T10" fmla="*/ 0 h 31"/>
              <a:gd name="T11" fmla="*/ 4 w 4"/>
              <a:gd name="T12" fmla="*/ 31 h 31"/>
            </a:gdLst>
            <a:ahLst/>
            <a:cxnLst>
              <a:cxn ang="T6">
                <a:pos x="T0" y="T1"/>
              </a:cxn>
              <a:cxn ang="T7">
                <a:pos x="T2" y="T3"/>
              </a:cxn>
              <a:cxn ang="T8">
                <a:pos x="T4" y="T5"/>
              </a:cxn>
            </a:cxnLst>
            <a:rect l="T9" t="T10" r="T11" b="T12"/>
            <a:pathLst>
              <a:path w="4" h="31">
                <a:moveTo>
                  <a:pt x="4" y="0"/>
                </a:moveTo>
                <a:lnTo>
                  <a:pt x="0" y="31"/>
                </a:lnTo>
                <a:lnTo>
                  <a:pt x="4" y="0"/>
                </a:lnTo>
                <a:close/>
              </a:path>
            </a:pathLst>
          </a:custGeom>
          <a:solidFill>
            <a:srgbClr val="000000"/>
          </a:solidFill>
          <a:ln w="0">
            <a:solidFill>
              <a:srgbClr val="000000"/>
            </a:solidFill>
            <a:round/>
            <a:headEnd/>
            <a:tailEnd/>
          </a:ln>
        </p:spPr>
        <p:txBody>
          <a:bodyPr/>
          <a:lstStyle/>
          <a:p>
            <a:endParaRPr lang="en-US"/>
          </a:p>
        </p:txBody>
      </p:sp>
      <p:sp>
        <p:nvSpPr>
          <p:cNvPr id="178944" name="Freeform 1790"/>
          <p:cNvSpPr>
            <a:spLocks noChangeAspect="1"/>
          </p:cNvSpPr>
          <p:nvPr/>
        </p:nvSpPr>
        <p:spPr bwMode="auto">
          <a:xfrm>
            <a:off x="5637213" y="2038350"/>
            <a:ext cx="4762" cy="9525"/>
          </a:xfrm>
          <a:custGeom>
            <a:avLst/>
            <a:gdLst>
              <a:gd name="T0" fmla="*/ 2147483647 w 16"/>
              <a:gd name="T1" fmla="*/ 2147483647 h 31"/>
              <a:gd name="T2" fmla="*/ 2147483647 w 16"/>
              <a:gd name="T3" fmla="*/ 2147483647 h 31"/>
              <a:gd name="T4" fmla="*/ 2147483647 w 16"/>
              <a:gd name="T5" fmla="*/ 2147483647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0 w 16"/>
              <a:gd name="T19" fmla="*/ 2147483647 h 31"/>
              <a:gd name="T20" fmla="*/ 0 w 16"/>
              <a:gd name="T21" fmla="*/ 2147483647 h 31"/>
              <a:gd name="T22" fmla="*/ 0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0 h 31"/>
              <a:gd name="T38" fmla="*/ 2147483647 w 16"/>
              <a:gd name="T39" fmla="*/ 0 h 31"/>
              <a:gd name="T40" fmla="*/ 2147483647 w 16"/>
              <a:gd name="T41" fmla="*/ 0 h 31"/>
              <a:gd name="T42" fmla="*/ 2147483647 w 16"/>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16" y="31"/>
                </a:moveTo>
                <a:lnTo>
                  <a:pt x="16" y="31"/>
                </a:lnTo>
                <a:lnTo>
                  <a:pt x="14" y="31"/>
                </a:lnTo>
                <a:lnTo>
                  <a:pt x="11" y="30"/>
                </a:lnTo>
                <a:lnTo>
                  <a:pt x="8" y="29"/>
                </a:lnTo>
                <a:lnTo>
                  <a:pt x="6" y="27"/>
                </a:lnTo>
                <a:lnTo>
                  <a:pt x="4" y="25"/>
                </a:lnTo>
                <a:lnTo>
                  <a:pt x="2" y="23"/>
                </a:lnTo>
                <a:lnTo>
                  <a:pt x="1" y="21"/>
                </a:lnTo>
                <a:lnTo>
                  <a:pt x="0" y="18"/>
                </a:lnTo>
                <a:lnTo>
                  <a:pt x="0" y="16"/>
                </a:lnTo>
                <a:lnTo>
                  <a:pt x="0" y="14"/>
                </a:lnTo>
                <a:lnTo>
                  <a:pt x="1" y="10"/>
                </a:lnTo>
                <a:lnTo>
                  <a:pt x="2" y="8"/>
                </a:lnTo>
                <a:lnTo>
                  <a:pt x="4" y="6"/>
                </a:lnTo>
                <a:lnTo>
                  <a:pt x="6" y="4"/>
                </a:lnTo>
                <a:lnTo>
                  <a:pt x="8" y="2"/>
                </a:lnTo>
                <a:lnTo>
                  <a:pt x="11" y="1"/>
                </a:lnTo>
                <a:lnTo>
                  <a:pt x="14" y="0"/>
                </a:lnTo>
                <a:lnTo>
                  <a:pt x="16" y="0"/>
                </a:lnTo>
                <a:lnTo>
                  <a:pt x="16" y="31"/>
                </a:lnTo>
                <a:close/>
              </a:path>
            </a:pathLst>
          </a:custGeom>
          <a:solidFill>
            <a:srgbClr val="000000"/>
          </a:solidFill>
          <a:ln w="0">
            <a:solidFill>
              <a:srgbClr val="000000"/>
            </a:solidFill>
            <a:round/>
            <a:headEnd/>
            <a:tailEnd/>
          </a:ln>
        </p:spPr>
        <p:txBody>
          <a:bodyPr/>
          <a:lstStyle/>
          <a:p>
            <a:endParaRPr lang="en-US"/>
          </a:p>
        </p:txBody>
      </p:sp>
      <p:sp>
        <p:nvSpPr>
          <p:cNvPr id="178945" name="Freeform 1791"/>
          <p:cNvSpPr>
            <a:spLocks noChangeAspect="1"/>
          </p:cNvSpPr>
          <p:nvPr/>
        </p:nvSpPr>
        <p:spPr bwMode="auto">
          <a:xfrm>
            <a:off x="5753100" y="2039938"/>
            <a:ext cx="17463" cy="14287"/>
          </a:xfrm>
          <a:custGeom>
            <a:avLst/>
            <a:gdLst>
              <a:gd name="T0" fmla="*/ 2147483647 w 50"/>
              <a:gd name="T1" fmla="*/ 2147483647 h 38"/>
              <a:gd name="T2" fmla="*/ 2147483647 w 50"/>
              <a:gd name="T3" fmla="*/ 2147483647 h 38"/>
              <a:gd name="T4" fmla="*/ 0 w 50"/>
              <a:gd name="T5" fmla="*/ 2147483647 h 38"/>
              <a:gd name="T6" fmla="*/ 2147483647 w 50"/>
              <a:gd name="T7" fmla="*/ 2147483647 h 38"/>
              <a:gd name="T8" fmla="*/ 2147483647 w 50"/>
              <a:gd name="T9" fmla="*/ 0 h 38"/>
              <a:gd name="T10" fmla="*/ 2147483647 w 50"/>
              <a:gd name="T11" fmla="*/ 0 h 38"/>
              <a:gd name="T12" fmla="*/ 2147483647 w 50"/>
              <a:gd name="T13" fmla="*/ 2147483647 h 38"/>
              <a:gd name="T14" fmla="*/ 0 60000 65536"/>
              <a:gd name="T15" fmla="*/ 0 60000 65536"/>
              <a:gd name="T16" fmla="*/ 0 60000 65536"/>
              <a:gd name="T17" fmla="*/ 0 60000 65536"/>
              <a:gd name="T18" fmla="*/ 0 60000 65536"/>
              <a:gd name="T19" fmla="*/ 0 60000 65536"/>
              <a:gd name="T20" fmla="*/ 0 60000 65536"/>
              <a:gd name="T21" fmla="*/ 0 w 50"/>
              <a:gd name="T22" fmla="*/ 0 h 38"/>
              <a:gd name="T23" fmla="*/ 50 w 50"/>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38">
                <a:moveTo>
                  <a:pt x="50" y="7"/>
                </a:moveTo>
                <a:lnTo>
                  <a:pt x="46" y="38"/>
                </a:lnTo>
                <a:lnTo>
                  <a:pt x="0" y="32"/>
                </a:lnTo>
                <a:lnTo>
                  <a:pt x="3" y="32"/>
                </a:lnTo>
                <a:lnTo>
                  <a:pt x="5" y="0"/>
                </a:lnTo>
                <a:lnTo>
                  <a:pt x="8" y="0"/>
                </a:lnTo>
                <a:lnTo>
                  <a:pt x="50" y="7"/>
                </a:lnTo>
                <a:close/>
              </a:path>
            </a:pathLst>
          </a:custGeom>
          <a:solidFill>
            <a:srgbClr val="000000"/>
          </a:solidFill>
          <a:ln w="0">
            <a:solidFill>
              <a:srgbClr val="000000"/>
            </a:solidFill>
            <a:round/>
            <a:headEnd/>
            <a:tailEnd/>
          </a:ln>
        </p:spPr>
        <p:txBody>
          <a:bodyPr/>
          <a:lstStyle/>
          <a:p>
            <a:endParaRPr lang="en-US"/>
          </a:p>
        </p:txBody>
      </p:sp>
      <p:sp>
        <p:nvSpPr>
          <p:cNvPr id="178946" name="Freeform 1792"/>
          <p:cNvSpPr>
            <a:spLocks noChangeAspect="1"/>
          </p:cNvSpPr>
          <p:nvPr/>
        </p:nvSpPr>
        <p:spPr bwMode="auto">
          <a:xfrm>
            <a:off x="5738813" y="2039938"/>
            <a:ext cx="17462" cy="12700"/>
          </a:xfrm>
          <a:custGeom>
            <a:avLst/>
            <a:gdLst>
              <a:gd name="T0" fmla="*/ 2147483647 w 46"/>
              <a:gd name="T1" fmla="*/ 2147483647 h 36"/>
              <a:gd name="T2" fmla="*/ 2147483647 w 46"/>
              <a:gd name="T3" fmla="*/ 2147483647 h 36"/>
              <a:gd name="T4" fmla="*/ 0 w 46"/>
              <a:gd name="T5" fmla="*/ 2147483647 h 36"/>
              <a:gd name="T6" fmla="*/ 0 w 46"/>
              <a:gd name="T7" fmla="*/ 2147483647 h 36"/>
              <a:gd name="T8" fmla="*/ 2147483647 w 46"/>
              <a:gd name="T9" fmla="*/ 0 h 36"/>
              <a:gd name="T10" fmla="*/ 2147483647 w 46"/>
              <a:gd name="T11" fmla="*/ 0 h 36"/>
              <a:gd name="T12" fmla="*/ 2147483647 w 46"/>
              <a:gd name="T13" fmla="*/ 2147483647 h 36"/>
              <a:gd name="T14" fmla="*/ 0 60000 65536"/>
              <a:gd name="T15" fmla="*/ 0 60000 65536"/>
              <a:gd name="T16" fmla="*/ 0 60000 65536"/>
              <a:gd name="T17" fmla="*/ 0 60000 65536"/>
              <a:gd name="T18" fmla="*/ 0 60000 65536"/>
              <a:gd name="T19" fmla="*/ 0 60000 65536"/>
              <a:gd name="T20" fmla="*/ 0 60000 65536"/>
              <a:gd name="T21" fmla="*/ 0 w 46"/>
              <a:gd name="T22" fmla="*/ 0 h 36"/>
              <a:gd name="T23" fmla="*/ 46 w 46"/>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6">
                <a:moveTo>
                  <a:pt x="46" y="4"/>
                </a:moveTo>
                <a:lnTo>
                  <a:pt x="44" y="36"/>
                </a:lnTo>
                <a:lnTo>
                  <a:pt x="0" y="31"/>
                </a:lnTo>
                <a:lnTo>
                  <a:pt x="2" y="0"/>
                </a:lnTo>
                <a:lnTo>
                  <a:pt x="46" y="4"/>
                </a:lnTo>
                <a:close/>
              </a:path>
            </a:pathLst>
          </a:custGeom>
          <a:solidFill>
            <a:srgbClr val="000000"/>
          </a:solidFill>
          <a:ln w="0">
            <a:solidFill>
              <a:srgbClr val="000000"/>
            </a:solidFill>
            <a:round/>
            <a:headEnd/>
            <a:tailEnd/>
          </a:ln>
        </p:spPr>
        <p:txBody>
          <a:bodyPr/>
          <a:lstStyle/>
          <a:p>
            <a:endParaRPr lang="en-US"/>
          </a:p>
        </p:txBody>
      </p:sp>
      <p:sp>
        <p:nvSpPr>
          <p:cNvPr id="178947" name="Freeform 1793"/>
          <p:cNvSpPr>
            <a:spLocks noChangeAspect="1"/>
          </p:cNvSpPr>
          <p:nvPr/>
        </p:nvSpPr>
        <p:spPr bwMode="auto">
          <a:xfrm>
            <a:off x="5722938" y="2038350"/>
            <a:ext cx="17462" cy="11113"/>
          </a:xfrm>
          <a:custGeom>
            <a:avLst/>
            <a:gdLst>
              <a:gd name="T0" fmla="*/ 2147483647 w 50"/>
              <a:gd name="T1" fmla="*/ 2147483647 h 34"/>
              <a:gd name="T2" fmla="*/ 2147483647 w 50"/>
              <a:gd name="T3" fmla="*/ 2147483647 h 34"/>
              <a:gd name="T4" fmla="*/ 0 w 50"/>
              <a:gd name="T5" fmla="*/ 2147483647 h 34"/>
              <a:gd name="T6" fmla="*/ 2147483647 w 50"/>
              <a:gd name="T7" fmla="*/ 2147483647 h 34"/>
              <a:gd name="T8" fmla="*/ 2147483647 w 50"/>
              <a:gd name="T9" fmla="*/ 0 h 34"/>
              <a:gd name="T10" fmla="*/ 2147483647 w 50"/>
              <a:gd name="T11" fmla="*/ 0 h 34"/>
              <a:gd name="T12" fmla="*/ 2147483647 w 50"/>
              <a:gd name="T13" fmla="*/ 2147483647 h 34"/>
              <a:gd name="T14" fmla="*/ 0 60000 65536"/>
              <a:gd name="T15" fmla="*/ 0 60000 65536"/>
              <a:gd name="T16" fmla="*/ 0 60000 65536"/>
              <a:gd name="T17" fmla="*/ 0 60000 65536"/>
              <a:gd name="T18" fmla="*/ 0 60000 65536"/>
              <a:gd name="T19" fmla="*/ 0 60000 65536"/>
              <a:gd name="T20" fmla="*/ 0 60000 65536"/>
              <a:gd name="T21" fmla="*/ 0 w 50"/>
              <a:gd name="T22" fmla="*/ 0 h 34"/>
              <a:gd name="T23" fmla="*/ 50 w 50"/>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34">
                <a:moveTo>
                  <a:pt x="50" y="3"/>
                </a:moveTo>
                <a:lnTo>
                  <a:pt x="48" y="34"/>
                </a:lnTo>
                <a:lnTo>
                  <a:pt x="0" y="31"/>
                </a:lnTo>
                <a:lnTo>
                  <a:pt x="3" y="31"/>
                </a:lnTo>
                <a:lnTo>
                  <a:pt x="3" y="0"/>
                </a:lnTo>
                <a:lnTo>
                  <a:pt x="7" y="0"/>
                </a:lnTo>
                <a:lnTo>
                  <a:pt x="50" y="3"/>
                </a:lnTo>
                <a:close/>
              </a:path>
            </a:pathLst>
          </a:custGeom>
          <a:solidFill>
            <a:srgbClr val="000000"/>
          </a:solidFill>
          <a:ln w="0">
            <a:solidFill>
              <a:srgbClr val="000000"/>
            </a:solidFill>
            <a:round/>
            <a:headEnd/>
            <a:tailEnd/>
          </a:ln>
        </p:spPr>
        <p:txBody>
          <a:bodyPr/>
          <a:lstStyle/>
          <a:p>
            <a:endParaRPr lang="en-US"/>
          </a:p>
        </p:txBody>
      </p:sp>
      <p:sp>
        <p:nvSpPr>
          <p:cNvPr id="178948" name="Freeform 1794"/>
          <p:cNvSpPr>
            <a:spLocks noChangeAspect="1"/>
          </p:cNvSpPr>
          <p:nvPr/>
        </p:nvSpPr>
        <p:spPr bwMode="auto">
          <a:xfrm>
            <a:off x="5707063" y="2038350"/>
            <a:ext cx="17462" cy="9525"/>
          </a:xfrm>
          <a:custGeom>
            <a:avLst/>
            <a:gdLst>
              <a:gd name="T0" fmla="*/ 2147483647 w 45"/>
              <a:gd name="T1" fmla="*/ 2147483647 h 33"/>
              <a:gd name="T2" fmla="*/ 2147483647 w 45"/>
              <a:gd name="T3" fmla="*/ 2147483647 h 33"/>
              <a:gd name="T4" fmla="*/ 0 w 45"/>
              <a:gd name="T5" fmla="*/ 2147483647 h 33"/>
              <a:gd name="T6" fmla="*/ 0 w 45"/>
              <a:gd name="T7" fmla="*/ 2147483647 h 33"/>
              <a:gd name="T8" fmla="*/ 0 w 45"/>
              <a:gd name="T9" fmla="*/ 0 h 33"/>
              <a:gd name="T10" fmla="*/ 0 w 45"/>
              <a:gd name="T11" fmla="*/ 0 h 33"/>
              <a:gd name="T12" fmla="*/ 2147483647 w 45"/>
              <a:gd name="T13" fmla="*/ 2147483647 h 33"/>
              <a:gd name="T14" fmla="*/ 0 60000 65536"/>
              <a:gd name="T15" fmla="*/ 0 60000 65536"/>
              <a:gd name="T16" fmla="*/ 0 60000 65536"/>
              <a:gd name="T17" fmla="*/ 0 60000 65536"/>
              <a:gd name="T18" fmla="*/ 0 60000 65536"/>
              <a:gd name="T19" fmla="*/ 0 60000 65536"/>
              <a:gd name="T20" fmla="*/ 0 60000 65536"/>
              <a:gd name="T21" fmla="*/ 0 w 45"/>
              <a:gd name="T22" fmla="*/ 0 h 33"/>
              <a:gd name="T23" fmla="*/ 45 w 45"/>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33">
                <a:moveTo>
                  <a:pt x="45" y="2"/>
                </a:moveTo>
                <a:lnTo>
                  <a:pt x="45" y="33"/>
                </a:lnTo>
                <a:lnTo>
                  <a:pt x="0" y="31"/>
                </a:lnTo>
                <a:lnTo>
                  <a:pt x="0" y="0"/>
                </a:lnTo>
                <a:lnTo>
                  <a:pt x="45" y="2"/>
                </a:lnTo>
                <a:close/>
              </a:path>
            </a:pathLst>
          </a:custGeom>
          <a:solidFill>
            <a:srgbClr val="000000"/>
          </a:solidFill>
          <a:ln w="0">
            <a:solidFill>
              <a:srgbClr val="000000"/>
            </a:solidFill>
            <a:round/>
            <a:headEnd/>
            <a:tailEnd/>
          </a:ln>
        </p:spPr>
        <p:txBody>
          <a:bodyPr/>
          <a:lstStyle/>
          <a:p>
            <a:endParaRPr lang="en-US"/>
          </a:p>
        </p:txBody>
      </p:sp>
      <p:sp>
        <p:nvSpPr>
          <p:cNvPr id="178949" name="Freeform 1795"/>
          <p:cNvSpPr>
            <a:spLocks noChangeAspect="1"/>
          </p:cNvSpPr>
          <p:nvPr/>
        </p:nvSpPr>
        <p:spPr bwMode="auto">
          <a:xfrm>
            <a:off x="5691188" y="2038350"/>
            <a:ext cx="15875" cy="9525"/>
          </a:xfrm>
          <a:custGeom>
            <a:avLst/>
            <a:gdLst>
              <a:gd name="T0" fmla="*/ 2147483647 w 47"/>
              <a:gd name="T1" fmla="*/ 2147483647 h 32"/>
              <a:gd name="T2" fmla="*/ 2147483647 w 47"/>
              <a:gd name="T3" fmla="*/ 2147483647 h 32"/>
              <a:gd name="T4" fmla="*/ 0 w 47"/>
              <a:gd name="T5" fmla="*/ 2147483647 h 32"/>
              <a:gd name="T6" fmla="*/ 0 w 47"/>
              <a:gd name="T7" fmla="*/ 2147483647 h 32"/>
              <a:gd name="T8" fmla="*/ 0 w 47"/>
              <a:gd name="T9" fmla="*/ 0 h 32"/>
              <a:gd name="T10" fmla="*/ 0 w 47"/>
              <a:gd name="T11" fmla="*/ 0 h 32"/>
              <a:gd name="T12" fmla="*/ 2147483647 w 47"/>
              <a:gd name="T13" fmla="*/ 2147483647 h 32"/>
              <a:gd name="T14" fmla="*/ 0 60000 65536"/>
              <a:gd name="T15" fmla="*/ 0 60000 65536"/>
              <a:gd name="T16" fmla="*/ 0 60000 65536"/>
              <a:gd name="T17" fmla="*/ 0 60000 65536"/>
              <a:gd name="T18" fmla="*/ 0 60000 65536"/>
              <a:gd name="T19" fmla="*/ 0 60000 65536"/>
              <a:gd name="T20" fmla="*/ 0 60000 65536"/>
              <a:gd name="T21" fmla="*/ 0 w 47"/>
              <a:gd name="T22" fmla="*/ 0 h 32"/>
              <a:gd name="T23" fmla="*/ 47 w 47"/>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2">
                <a:moveTo>
                  <a:pt x="47" y="1"/>
                </a:moveTo>
                <a:lnTo>
                  <a:pt x="47" y="32"/>
                </a:lnTo>
                <a:lnTo>
                  <a:pt x="0" y="31"/>
                </a:lnTo>
                <a:lnTo>
                  <a:pt x="0" y="0"/>
                </a:lnTo>
                <a:lnTo>
                  <a:pt x="47" y="1"/>
                </a:lnTo>
                <a:close/>
              </a:path>
            </a:pathLst>
          </a:custGeom>
          <a:solidFill>
            <a:srgbClr val="000000"/>
          </a:solidFill>
          <a:ln w="0">
            <a:solidFill>
              <a:srgbClr val="000000"/>
            </a:solidFill>
            <a:round/>
            <a:headEnd/>
            <a:tailEnd/>
          </a:ln>
        </p:spPr>
        <p:txBody>
          <a:bodyPr/>
          <a:lstStyle/>
          <a:p>
            <a:endParaRPr lang="en-US"/>
          </a:p>
        </p:txBody>
      </p:sp>
      <p:sp>
        <p:nvSpPr>
          <p:cNvPr id="178950" name="Freeform 1796"/>
          <p:cNvSpPr>
            <a:spLocks noChangeAspect="1"/>
          </p:cNvSpPr>
          <p:nvPr/>
        </p:nvSpPr>
        <p:spPr bwMode="auto">
          <a:xfrm>
            <a:off x="5675313" y="2038350"/>
            <a:ext cx="15875" cy="9525"/>
          </a:xfrm>
          <a:custGeom>
            <a:avLst/>
            <a:gdLst>
              <a:gd name="T0" fmla="*/ 2147483647 w 47"/>
              <a:gd name="T1" fmla="*/ 2147483647 h 32"/>
              <a:gd name="T2" fmla="*/ 2147483647 w 47"/>
              <a:gd name="T3" fmla="*/ 2147483647 h 32"/>
              <a:gd name="T4" fmla="*/ 0 w 47"/>
              <a:gd name="T5" fmla="*/ 2147483647 h 32"/>
              <a:gd name="T6" fmla="*/ 0 w 47"/>
              <a:gd name="T7" fmla="*/ 2147483647 h 32"/>
              <a:gd name="T8" fmla="*/ 0 w 47"/>
              <a:gd name="T9" fmla="*/ 0 h 32"/>
              <a:gd name="T10" fmla="*/ 0 w 47"/>
              <a:gd name="T11" fmla="*/ 0 h 32"/>
              <a:gd name="T12" fmla="*/ 2147483647 w 47"/>
              <a:gd name="T13" fmla="*/ 2147483647 h 32"/>
              <a:gd name="T14" fmla="*/ 0 60000 65536"/>
              <a:gd name="T15" fmla="*/ 0 60000 65536"/>
              <a:gd name="T16" fmla="*/ 0 60000 65536"/>
              <a:gd name="T17" fmla="*/ 0 60000 65536"/>
              <a:gd name="T18" fmla="*/ 0 60000 65536"/>
              <a:gd name="T19" fmla="*/ 0 60000 65536"/>
              <a:gd name="T20" fmla="*/ 0 60000 65536"/>
              <a:gd name="T21" fmla="*/ 0 w 47"/>
              <a:gd name="T22" fmla="*/ 0 h 32"/>
              <a:gd name="T23" fmla="*/ 47 w 47"/>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2">
                <a:moveTo>
                  <a:pt x="47" y="1"/>
                </a:moveTo>
                <a:lnTo>
                  <a:pt x="47" y="32"/>
                </a:lnTo>
                <a:lnTo>
                  <a:pt x="0" y="31"/>
                </a:lnTo>
                <a:lnTo>
                  <a:pt x="0" y="0"/>
                </a:lnTo>
                <a:lnTo>
                  <a:pt x="47" y="1"/>
                </a:lnTo>
                <a:close/>
              </a:path>
            </a:pathLst>
          </a:custGeom>
          <a:solidFill>
            <a:srgbClr val="000000"/>
          </a:solidFill>
          <a:ln w="0">
            <a:solidFill>
              <a:srgbClr val="000000"/>
            </a:solidFill>
            <a:round/>
            <a:headEnd/>
            <a:tailEnd/>
          </a:ln>
        </p:spPr>
        <p:txBody>
          <a:bodyPr/>
          <a:lstStyle/>
          <a:p>
            <a:endParaRPr lang="en-US"/>
          </a:p>
        </p:txBody>
      </p:sp>
      <p:sp>
        <p:nvSpPr>
          <p:cNvPr id="178951" name="Freeform 1797"/>
          <p:cNvSpPr>
            <a:spLocks noChangeAspect="1"/>
          </p:cNvSpPr>
          <p:nvPr/>
        </p:nvSpPr>
        <p:spPr bwMode="auto">
          <a:xfrm>
            <a:off x="5659438" y="2038350"/>
            <a:ext cx="15875" cy="9525"/>
          </a:xfrm>
          <a:custGeom>
            <a:avLst/>
            <a:gdLst>
              <a:gd name="T0" fmla="*/ 2147483647 w 48"/>
              <a:gd name="T1" fmla="*/ 0 h 31"/>
              <a:gd name="T2" fmla="*/ 2147483647 w 48"/>
              <a:gd name="T3" fmla="*/ 2147483647 h 31"/>
              <a:gd name="T4" fmla="*/ 0 w 48"/>
              <a:gd name="T5" fmla="*/ 2147483647 h 31"/>
              <a:gd name="T6" fmla="*/ 0 w 48"/>
              <a:gd name="T7" fmla="*/ 2147483647 h 31"/>
              <a:gd name="T8" fmla="*/ 0 w 48"/>
              <a:gd name="T9" fmla="*/ 0 h 31"/>
              <a:gd name="T10" fmla="*/ 0 w 48"/>
              <a:gd name="T11" fmla="*/ 0 h 31"/>
              <a:gd name="T12" fmla="*/ 2147483647 w 48"/>
              <a:gd name="T13" fmla="*/ 0 h 31"/>
              <a:gd name="T14" fmla="*/ 0 60000 65536"/>
              <a:gd name="T15" fmla="*/ 0 60000 65536"/>
              <a:gd name="T16" fmla="*/ 0 60000 65536"/>
              <a:gd name="T17" fmla="*/ 0 60000 65536"/>
              <a:gd name="T18" fmla="*/ 0 60000 65536"/>
              <a:gd name="T19" fmla="*/ 0 60000 65536"/>
              <a:gd name="T20" fmla="*/ 0 60000 65536"/>
              <a:gd name="T21" fmla="*/ 0 w 48"/>
              <a:gd name="T22" fmla="*/ 0 h 31"/>
              <a:gd name="T23" fmla="*/ 48 w 48"/>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1">
                <a:moveTo>
                  <a:pt x="48" y="0"/>
                </a:moveTo>
                <a:lnTo>
                  <a:pt x="48" y="31"/>
                </a:lnTo>
                <a:lnTo>
                  <a:pt x="0" y="31"/>
                </a:lnTo>
                <a:lnTo>
                  <a:pt x="0" y="0"/>
                </a:lnTo>
                <a:lnTo>
                  <a:pt x="48" y="0"/>
                </a:lnTo>
                <a:close/>
              </a:path>
            </a:pathLst>
          </a:custGeom>
          <a:solidFill>
            <a:srgbClr val="000000"/>
          </a:solidFill>
          <a:ln w="0">
            <a:solidFill>
              <a:srgbClr val="000000"/>
            </a:solidFill>
            <a:round/>
            <a:headEnd/>
            <a:tailEnd/>
          </a:ln>
        </p:spPr>
        <p:txBody>
          <a:bodyPr/>
          <a:lstStyle/>
          <a:p>
            <a:endParaRPr lang="en-US"/>
          </a:p>
        </p:txBody>
      </p:sp>
      <p:sp>
        <p:nvSpPr>
          <p:cNvPr id="178952" name="Rectangle 1798"/>
          <p:cNvSpPr>
            <a:spLocks noChangeAspect="1" noChangeArrowheads="1"/>
          </p:cNvSpPr>
          <p:nvPr/>
        </p:nvSpPr>
        <p:spPr bwMode="auto">
          <a:xfrm>
            <a:off x="5641975" y="2038350"/>
            <a:ext cx="17463" cy="9525"/>
          </a:xfrm>
          <a:prstGeom prst="rect">
            <a:avLst/>
          </a:prstGeom>
          <a:solidFill>
            <a:srgbClr val="000000"/>
          </a:solidFill>
          <a:ln w="0">
            <a:solidFill>
              <a:srgbClr val="000000"/>
            </a:solidFill>
            <a:miter lim="800000"/>
            <a:headEnd/>
            <a:tailEnd/>
          </a:ln>
        </p:spPr>
        <p:txBody>
          <a:bodyPr/>
          <a:lstStyle/>
          <a:p>
            <a:endParaRPr lang="en-US"/>
          </a:p>
        </p:txBody>
      </p:sp>
      <p:sp>
        <p:nvSpPr>
          <p:cNvPr id="178953" name="Freeform 1799"/>
          <p:cNvSpPr>
            <a:spLocks noChangeAspect="1"/>
          </p:cNvSpPr>
          <p:nvPr/>
        </p:nvSpPr>
        <p:spPr bwMode="auto">
          <a:xfrm>
            <a:off x="5641975" y="2038350"/>
            <a:ext cx="6350" cy="9525"/>
          </a:xfrm>
          <a:custGeom>
            <a:avLst/>
            <a:gdLst>
              <a:gd name="T0" fmla="*/ 0 w 15"/>
              <a:gd name="T1" fmla="*/ 0 h 31"/>
              <a:gd name="T2" fmla="*/ 0 w 15"/>
              <a:gd name="T3" fmla="*/ 0 h 31"/>
              <a:gd name="T4" fmla="*/ 2147483647 w 15"/>
              <a:gd name="T5" fmla="*/ 0 h 31"/>
              <a:gd name="T6" fmla="*/ 2147483647 w 15"/>
              <a:gd name="T7" fmla="*/ 2147483647 h 31"/>
              <a:gd name="T8" fmla="*/ 2147483647 w 15"/>
              <a:gd name="T9" fmla="*/ 2147483647 h 31"/>
              <a:gd name="T10" fmla="*/ 2147483647 w 15"/>
              <a:gd name="T11" fmla="*/ 2147483647 h 31"/>
              <a:gd name="T12" fmla="*/ 2147483647 w 15"/>
              <a:gd name="T13" fmla="*/ 2147483647 h 31"/>
              <a:gd name="T14" fmla="*/ 2147483647 w 15"/>
              <a:gd name="T15" fmla="*/ 2147483647 h 31"/>
              <a:gd name="T16" fmla="*/ 2147483647 w 15"/>
              <a:gd name="T17" fmla="*/ 2147483647 h 31"/>
              <a:gd name="T18" fmla="*/ 2147483647 w 15"/>
              <a:gd name="T19" fmla="*/ 2147483647 h 31"/>
              <a:gd name="T20" fmla="*/ 2147483647 w 15"/>
              <a:gd name="T21" fmla="*/ 2147483647 h 31"/>
              <a:gd name="T22" fmla="*/ 2147483647 w 15"/>
              <a:gd name="T23" fmla="*/ 2147483647 h 31"/>
              <a:gd name="T24" fmla="*/ 2147483647 w 15"/>
              <a:gd name="T25" fmla="*/ 2147483647 h 31"/>
              <a:gd name="T26" fmla="*/ 2147483647 w 15"/>
              <a:gd name="T27" fmla="*/ 2147483647 h 31"/>
              <a:gd name="T28" fmla="*/ 2147483647 w 15"/>
              <a:gd name="T29" fmla="*/ 2147483647 h 31"/>
              <a:gd name="T30" fmla="*/ 2147483647 w 15"/>
              <a:gd name="T31" fmla="*/ 2147483647 h 31"/>
              <a:gd name="T32" fmla="*/ 2147483647 w 15"/>
              <a:gd name="T33" fmla="*/ 2147483647 h 31"/>
              <a:gd name="T34" fmla="*/ 2147483647 w 15"/>
              <a:gd name="T35" fmla="*/ 2147483647 h 31"/>
              <a:gd name="T36" fmla="*/ 2147483647 w 15"/>
              <a:gd name="T37" fmla="*/ 2147483647 h 31"/>
              <a:gd name="T38" fmla="*/ 0 w 15"/>
              <a:gd name="T39" fmla="*/ 2147483647 h 31"/>
              <a:gd name="T40" fmla="*/ 0 w 15"/>
              <a:gd name="T41" fmla="*/ 2147483647 h 31"/>
              <a:gd name="T42" fmla="*/ 0 w 15"/>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1"/>
              <a:gd name="T68" fmla="*/ 15 w 15"/>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1">
                <a:moveTo>
                  <a:pt x="0" y="0"/>
                </a:moveTo>
                <a:lnTo>
                  <a:pt x="0" y="0"/>
                </a:lnTo>
                <a:lnTo>
                  <a:pt x="2" y="0"/>
                </a:lnTo>
                <a:lnTo>
                  <a:pt x="5" y="1"/>
                </a:lnTo>
                <a:lnTo>
                  <a:pt x="7" y="2"/>
                </a:lnTo>
                <a:lnTo>
                  <a:pt x="9" y="4"/>
                </a:lnTo>
                <a:lnTo>
                  <a:pt x="11" y="6"/>
                </a:lnTo>
                <a:lnTo>
                  <a:pt x="13" y="8"/>
                </a:lnTo>
                <a:lnTo>
                  <a:pt x="14" y="10"/>
                </a:lnTo>
                <a:lnTo>
                  <a:pt x="15" y="14"/>
                </a:lnTo>
                <a:lnTo>
                  <a:pt x="15" y="16"/>
                </a:lnTo>
                <a:lnTo>
                  <a:pt x="15" y="18"/>
                </a:lnTo>
                <a:lnTo>
                  <a:pt x="14" y="21"/>
                </a:lnTo>
                <a:lnTo>
                  <a:pt x="13" y="23"/>
                </a:lnTo>
                <a:lnTo>
                  <a:pt x="11" y="25"/>
                </a:lnTo>
                <a:lnTo>
                  <a:pt x="9" y="27"/>
                </a:lnTo>
                <a:lnTo>
                  <a:pt x="7" y="29"/>
                </a:lnTo>
                <a:lnTo>
                  <a:pt x="5" y="30"/>
                </a:lnTo>
                <a:lnTo>
                  <a:pt x="2"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78954" name="Freeform 1800"/>
          <p:cNvSpPr>
            <a:spLocks noChangeAspect="1"/>
          </p:cNvSpPr>
          <p:nvPr/>
        </p:nvSpPr>
        <p:spPr bwMode="auto">
          <a:xfrm>
            <a:off x="5605463" y="2038350"/>
            <a:ext cx="1587" cy="9525"/>
          </a:xfrm>
          <a:custGeom>
            <a:avLst/>
            <a:gdLst>
              <a:gd name="T0" fmla="*/ 0 w 1587"/>
              <a:gd name="T1" fmla="*/ 2147483647 h 31"/>
              <a:gd name="T2" fmla="*/ 0 w 1587"/>
              <a:gd name="T3" fmla="*/ 0 h 31"/>
              <a:gd name="T4" fmla="*/ 0 w 1587"/>
              <a:gd name="T5" fmla="*/ 2147483647 h 31"/>
              <a:gd name="T6" fmla="*/ 0 60000 65536"/>
              <a:gd name="T7" fmla="*/ 0 60000 65536"/>
              <a:gd name="T8" fmla="*/ 0 60000 65536"/>
              <a:gd name="T9" fmla="*/ 0 w 1587"/>
              <a:gd name="T10" fmla="*/ 0 h 31"/>
              <a:gd name="T11" fmla="*/ 1587 w 1587"/>
              <a:gd name="T12" fmla="*/ 31 h 31"/>
            </a:gdLst>
            <a:ahLst/>
            <a:cxnLst>
              <a:cxn ang="T6">
                <a:pos x="T0" y="T1"/>
              </a:cxn>
              <a:cxn ang="T7">
                <a:pos x="T2" y="T3"/>
              </a:cxn>
              <a:cxn ang="T8">
                <a:pos x="T4" y="T5"/>
              </a:cxn>
            </a:cxnLst>
            <a:rect l="T9" t="T10" r="T11" b="T12"/>
            <a:pathLst>
              <a:path w="1587" h="31">
                <a:moveTo>
                  <a:pt x="0" y="31"/>
                </a:moveTo>
                <a:lnTo>
                  <a:pt x="0" y="0"/>
                </a:lnTo>
                <a:lnTo>
                  <a:pt x="0" y="31"/>
                </a:lnTo>
                <a:close/>
              </a:path>
            </a:pathLst>
          </a:custGeom>
          <a:solidFill>
            <a:srgbClr val="000000"/>
          </a:solidFill>
          <a:ln w="0">
            <a:solidFill>
              <a:srgbClr val="000000"/>
            </a:solidFill>
            <a:round/>
            <a:headEnd/>
            <a:tailEnd/>
          </a:ln>
        </p:spPr>
        <p:txBody>
          <a:bodyPr/>
          <a:lstStyle/>
          <a:p>
            <a:endParaRPr lang="en-US"/>
          </a:p>
        </p:txBody>
      </p:sp>
      <p:sp>
        <p:nvSpPr>
          <p:cNvPr id="178955" name="Freeform 1801"/>
          <p:cNvSpPr>
            <a:spLocks noChangeAspect="1"/>
          </p:cNvSpPr>
          <p:nvPr/>
        </p:nvSpPr>
        <p:spPr bwMode="auto">
          <a:xfrm>
            <a:off x="5638800" y="2038350"/>
            <a:ext cx="3175" cy="9525"/>
          </a:xfrm>
          <a:custGeom>
            <a:avLst/>
            <a:gdLst>
              <a:gd name="T0" fmla="*/ 2147483647 w 14"/>
              <a:gd name="T1" fmla="*/ 0 h 31"/>
              <a:gd name="T2" fmla="*/ 2147483647 w 14"/>
              <a:gd name="T3" fmla="*/ 2147483647 h 31"/>
              <a:gd name="T4" fmla="*/ 0 w 14"/>
              <a:gd name="T5" fmla="*/ 2147483647 h 31"/>
              <a:gd name="T6" fmla="*/ 0 w 14"/>
              <a:gd name="T7" fmla="*/ 2147483647 h 31"/>
              <a:gd name="T8" fmla="*/ 0 w 14"/>
              <a:gd name="T9" fmla="*/ 0 h 31"/>
              <a:gd name="T10" fmla="*/ 0 w 14"/>
              <a:gd name="T11" fmla="*/ 0 h 31"/>
              <a:gd name="T12" fmla="*/ 2147483647 w 14"/>
              <a:gd name="T13" fmla="*/ 0 h 31"/>
              <a:gd name="T14" fmla="*/ 0 60000 65536"/>
              <a:gd name="T15" fmla="*/ 0 60000 65536"/>
              <a:gd name="T16" fmla="*/ 0 60000 65536"/>
              <a:gd name="T17" fmla="*/ 0 60000 65536"/>
              <a:gd name="T18" fmla="*/ 0 60000 65536"/>
              <a:gd name="T19" fmla="*/ 0 60000 65536"/>
              <a:gd name="T20" fmla="*/ 0 60000 65536"/>
              <a:gd name="T21" fmla="*/ 0 w 14"/>
              <a:gd name="T22" fmla="*/ 0 h 31"/>
              <a:gd name="T23" fmla="*/ 14 w 1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1">
                <a:moveTo>
                  <a:pt x="14" y="0"/>
                </a:moveTo>
                <a:lnTo>
                  <a:pt x="14" y="31"/>
                </a:lnTo>
                <a:lnTo>
                  <a:pt x="0" y="31"/>
                </a:lnTo>
                <a:lnTo>
                  <a:pt x="0" y="0"/>
                </a:lnTo>
                <a:lnTo>
                  <a:pt x="14" y="0"/>
                </a:lnTo>
                <a:close/>
              </a:path>
            </a:pathLst>
          </a:custGeom>
          <a:solidFill>
            <a:srgbClr val="000000"/>
          </a:solidFill>
          <a:ln w="0">
            <a:solidFill>
              <a:srgbClr val="000000"/>
            </a:solidFill>
            <a:round/>
            <a:headEnd/>
            <a:tailEnd/>
          </a:ln>
        </p:spPr>
        <p:txBody>
          <a:bodyPr/>
          <a:lstStyle/>
          <a:p>
            <a:endParaRPr lang="en-US"/>
          </a:p>
        </p:txBody>
      </p:sp>
      <p:sp>
        <p:nvSpPr>
          <p:cNvPr id="178956" name="Freeform 1802"/>
          <p:cNvSpPr>
            <a:spLocks noChangeAspect="1"/>
          </p:cNvSpPr>
          <p:nvPr/>
        </p:nvSpPr>
        <p:spPr bwMode="auto">
          <a:xfrm>
            <a:off x="5632450" y="2038350"/>
            <a:ext cx="6350" cy="9525"/>
          </a:xfrm>
          <a:custGeom>
            <a:avLst/>
            <a:gdLst>
              <a:gd name="T0" fmla="*/ 2147483647 w 13"/>
              <a:gd name="T1" fmla="*/ 0 h 31"/>
              <a:gd name="T2" fmla="*/ 2147483647 w 13"/>
              <a:gd name="T3" fmla="*/ 2147483647 h 31"/>
              <a:gd name="T4" fmla="*/ 0 w 13"/>
              <a:gd name="T5" fmla="*/ 2147483647 h 31"/>
              <a:gd name="T6" fmla="*/ 0 w 13"/>
              <a:gd name="T7" fmla="*/ 2147483647 h 31"/>
              <a:gd name="T8" fmla="*/ 0 w 13"/>
              <a:gd name="T9" fmla="*/ 0 h 31"/>
              <a:gd name="T10" fmla="*/ 0 w 13"/>
              <a:gd name="T11" fmla="*/ 0 h 31"/>
              <a:gd name="T12" fmla="*/ 2147483647 w 13"/>
              <a:gd name="T13" fmla="*/ 0 h 31"/>
              <a:gd name="T14" fmla="*/ 0 60000 65536"/>
              <a:gd name="T15" fmla="*/ 0 60000 65536"/>
              <a:gd name="T16" fmla="*/ 0 60000 65536"/>
              <a:gd name="T17" fmla="*/ 0 60000 65536"/>
              <a:gd name="T18" fmla="*/ 0 60000 65536"/>
              <a:gd name="T19" fmla="*/ 0 60000 65536"/>
              <a:gd name="T20" fmla="*/ 0 60000 65536"/>
              <a:gd name="T21" fmla="*/ 0 w 13"/>
              <a:gd name="T22" fmla="*/ 0 h 31"/>
              <a:gd name="T23" fmla="*/ 13 w 1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31">
                <a:moveTo>
                  <a:pt x="13" y="0"/>
                </a:moveTo>
                <a:lnTo>
                  <a:pt x="13" y="31"/>
                </a:lnTo>
                <a:lnTo>
                  <a:pt x="0" y="31"/>
                </a:lnTo>
                <a:lnTo>
                  <a:pt x="0" y="0"/>
                </a:lnTo>
                <a:lnTo>
                  <a:pt x="13" y="0"/>
                </a:lnTo>
                <a:close/>
              </a:path>
            </a:pathLst>
          </a:custGeom>
          <a:solidFill>
            <a:srgbClr val="000000"/>
          </a:solidFill>
          <a:ln w="0">
            <a:solidFill>
              <a:srgbClr val="000000"/>
            </a:solidFill>
            <a:round/>
            <a:headEnd/>
            <a:tailEnd/>
          </a:ln>
        </p:spPr>
        <p:txBody>
          <a:bodyPr/>
          <a:lstStyle/>
          <a:p>
            <a:endParaRPr lang="en-US"/>
          </a:p>
        </p:txBody>
      </p:sp>
      <p:sp>
        <p:nvSpPr>
          <p:cNvPr id="178957" name="Freeform 1803"/>
          <p:cNvSpPr>
            <a:spLocks noChangeAspect="1"/>
          </p:cNvSpPr>
          <p:nvPr/>
        </p:nvSpPr>
        <p:spPr bwMode="auto">
          <a:xfrm>
            <a:off x="5629275" y="2038350"/>
            <a:ext cx="3175" cy="9525"/>
          </a:xfrm>
          <a:custGeom>
            <a:avLst/>
            <a:gdLst>
              <a:gd name="T0" fmla="*/ 2147483647 w 14"/>
              <a:gd name="T1" fmla="*/ 0 h 31"/>
              <a:gd name="T2" fmla="*/ 2147483647 w 14"/>
              <a:gd name="T3" fmla="*/ 2147483647 h 31"/>
              <a:gd name="T4" fmla="*/ 0 w 14"/>
              <a:gd name="T5" fmla="*/ 2147483647 h 31"/>
              <a:gd name="T6" fmla="*/ 0 w 14"/>
              <a:gd name="T7" fmla="*/ 2147483647 h 31"/>
              <a:gd name="T8" fmla="*/ 0 w 14"/>
              <a:gd name="T9" fmla="*/ 0 h 31"/>
              <a:gd name="T10" fmla="*/ 0 w 14"/>
              <a:gd name="T11" fmla="*/ 0 h 31"/>
              <a:gd name="T12" fmla="*/ 2147483647 w 14"/>
              <a:gd name="T13" fmla="*/ 0 h 31"/>
              <a:gd name="T14" fmla="*/ 0 60000 65536"/>
              <a:gd name="T15" fmla="*/ 0 60000 65536"/>
              <a:gd name="T16" fmla="*/ 0 60000 65536"/>
              <a:gd name="T17" fmla="*/ 0 60000 65536"/>
              <a:gd name="T18" fmla="*/ 0 60000 65536"/>
              <a:gd name="T19" fmla="*/ 0 60000 65536"/>
              <a:gd name="T20" fmla="*/ 0 60000 65536"/>
              <a:gd name="T21" fmla="*/ 0 w 14"/>
              <a:gd name="T22" fmla="*/ 0 h 31"/>
              <a:gd name="T23" fmla="*/ 14 w 1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1">
                <a:moveTo>
                  <a:pt x="14" y="0"/>
                </a:moveTo>
                <a:lnTo>
                  <a:pt x="14" y="31"/>
                </a:lnTo>
                <a:lnTo>
                  <a:pt x="0" y="31"/>
                </a:lnTo>
                <a:lnTo>
                  <a:pt x="0" y="0"/>
                </a:lnTo>
                <a:lnTo>
                  <a:pt x="14" y="0"/>
                </a:lnTo>
                <a:close/>
              </a:path>
            </a:pathLst>
          </a:custGeom>
          <a:solidFill>
            <a:srgbClr val="000000"/>
          </a:solidFill>
          <a:ln w="0">
            <a:solidFill>
              <a:srgbClr val="000000"/>
            </a:solidFill>
            <a:round/>
            <a:headEnd/>
            <a:tailEnd/>
          </a:ln>
        </p:spPr>
        <p:txBody>
          <a:bodyPr/>
          <a:lstStyle/>
          <a:p>
            <a:endParaRPr lang="en-US"/>
          </a:p>
        </p:txBody>
      </p:sp>
      <p:sp>
        <p:nvSpPr>
          <p:cNvPr id="178958" name="Freeform 1804"/>
          <p:cNvSpPr>
            <a:spLocks noChangeAspect="1"/>
          </p:cNvSpPr>
          <p:nvPr/>
        </p:nvSpPr>
        <p:spPr bwMode="auto">
          <a:xfrm>
            <a:off x="5624513" y="2038350"/>
            <a:ext cx="4762" cy="9525"/>
          </a:xfrm>
          <a:custGeom>
            <a:avLst/>
            <a:gdLst>
              <a:gd name="T0" fmla="*/ 2147483647 w 12"/>
              <a:gd name="T1" fmla="*/ 0 h 31"/>
              <a:gd name="T2" fmla="*/ 2147483647 w 12"/>
              <a:gd name="T3" fmla="*/ 2147483647 h 31"/>
              <a:gd name="T4" fmla="*/ 0 w 12"/>
              <a:gd name="T5" fmla="*/ 2147483647 h 31"/>
              <a:gd name="T6" fmla="*/ 0 w 12"/>
              <a:gd name="T7" fmla="*/ 2147483647 h 31"/>
              <a:gd name="T8" fmla="*/ 0 w 12"/>
              <a:gd name="T9" fmla="*/ 0 h 31"/>
              <a:gd name="T10" fmla="*/ 0 w 12"/>
              <a:gd name="T11" fmla="*/ 0 h 31"/>
              <a:gd name="T12" fmla="*/ 2147483647 w 12"/>
              <a:gd name="T13" fmla="*/ 0 h 31"/>
              <a:gd name="T14" fmla="*/ 0 60000 65536"/>
              <a:gd name="T15" fmla="*/ 0 60000 65536"/>
              <a:gd name="T16" fmla="*/ 0 60000 65536"/>
              <a:gd name="T17" fmla="*/ 0 60000 65536"/>
              <a:gd name="T18" fmla="*/ 0 60000 65536"/>
              <a:gd name="T19" fmla="*/ 0 60000 65536"/>
              <a:gd name="T20" fmla="*/ 0 60000 65536"/>
              <a:gd name="T21" fmla="*/ 0 w 12"/>
              <a:gd name="T22" fmla="*/ 0 h 31"/>
              <a:gd name="T23" fmla="*/ 12 w 1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1">
                <a:moveTo>
                  <a:pt x="12" y="0"/>
                </a:moveTo>
                <a:lnTo>
                  <a:pt x="12" y="31"/>
                </a:lnTo>
                <a:lnTo>
                  <a:pt x="0" y="31"/>
                </a:lnTo>
                <a:lnTo>
                  <a:pt x="0" y="0"/>
                </a:lnTo>
                <a:lnTo>
                  <a:pt x="12" y="0"/>
                </a:lnTo>
                <a:close/>
              </a:path>
            </a:pathLst>
          </a:custGeom>
          <a:solidFill>
            <a:srgbClr val="000000"/>
          </a:solidFill>
          <a:ln w="0">
            <a:solidFill>
              <a:srgbClr val="000000"/>
            </a:solidFill>
            <a:round/>
            <a:headEnd/>
            <a:tailEnd/>
          </a:ln>
        </p:spPr>
        <p:txBody>
          <a:bodyPr/>
          <a:lstStyle/>
          <a:p>
            <a:endParaRPr lang="en-US"/>
          </a:p>
        </p:txBody>
      </p:sp>
      <p:sp>
        <p:nvSpPr>
          <p:cNvPr id="178959" name="Freeform 1805"/>
          <p:cNvSpPr>
            <a:spLocks noChangeAspect="1"/>
          </p:cNvSpPr>
          <p:nvPr/>
        </p:nvSpPr>
        <p:spPr bwMode="auto">
          <a:xfrm>
            <a:off x="5621338" y="2038350"/>
            <a:ext cx="3175" cy="9525"/>
          </a:xfrm>
          <a:custGeom>
            <a:avLst/>
            <a:gdLst>
              <a:gd name="T0" fmla="*/ 2147483647 w 14"/>
              <a:gd name="T1" fmla="*/ 0 h 31"/>
              <a:gd name="T2" fmla="*/ 2147483647 w 14"/>
              <a:gd name="T3" fmla="*/ 2147483647 h 31"/>
              <a:gd name="T4" fmla="*/ 0 w 14"/>
              <a:gd name="T5" fmla="*/ 2147483647 h 31"/>
              <a:gd name="T6" fmla="*/ 0 w 14"/>
              <a:gd name="T7" fmla="*/ 2147483647 h 31"/>
              <a:gd name="T8" fmla="*/ 0 w 14"/>
              <a:gd name="T9" fmla="*/ 0 h 31"/>
              <a:gd name="T10" fmla="*/ 0 w 14"/>
              <a:gd name="T11" fmla="*/ 0 h 31"/>
              <a:gd name="T12" fmla="*/ 2147483647 w 14"/>
              <a:gd name="T13" fmla="*/ 0 h 31"/>
              <a:gd name="T14" fmla="*/ 0 60000 65536"/>
              <a:gd name="T15" fmla="*/ 0 60000 65536"/>
              <a:gd name="T16" fmla="*/ 0 60000 65536"/>
              <a:gd name="T17" fmla="*/ 0 60000 65536"/>
              <a:gd name="T18" fmla="*/ 0 60000 65536"/>
              <a:gd name="T19" fmla="*/ 0 60000 65536"/>
              <a:gd name="T20" fmla="*/ 0 60000 65536"/>
              <a:gd name="T21" fmla="*/ 0 w 14"/>
              <a:gd name="T22" fmla="*/ 0 h 31"/>
              <a:gd name="T23" fmla="*/ 14 w 1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1">
                <a:moveTo>
                  <a:pt x="14" y="0"/>
                </a:moveTo>
                <a:lnTo>
                  <a:pt x="14" y="31"/>
                </a:lnTo>
                <a:lnTo>
                  <a:pt x="0" y="31"/>
                </a:lnTo>
                <a:lnTo>
                  <a:pt x="0" y="0"/>
                </a:lnTo>
                <a:lnTo>
                  <a:pt x="14" y="0"/>
                </a:lnTo>
                <a:close/>
              </a:path>
            </a:pathLst>
          </a:custGeom>
          <a:solidFill>
            <a:srgbClr val="000000"/>
          </a:solidFill>
          <a:ln w="0">
            <a:solidFill>
              <a:srgbClr val="000000"/>
            </a:solidFill>
            <a:round/>
            <a:headEnd/>
            <a:tailEnd/>
          </a:ln>
        </p:spPr>
        <p:txBody>
          <a:bodyPr/>
          <a:lstStyle/>
          <a:p>
            <a:endParaRPr lang="en-US"/>
          </a:p>
        </p:txBody>
      </p:sp>
      <p:sp>
        <p:nvSpPr>
          <p:cNvPr id="178960" name="Freeform 1806"/>
          <p:cNvSpPr>
            <a:spLocks noChangeAspect="1"/>
          </p:cNvSpPr>
          <p:nvPr/>
        </p:nvSpPr>
        <p:spPr bwMode="auto">
          <a:xfrm>
            <a:off x="5614988" y="2038350"/>
            <a:ext cx="6350" cy="9525"/>
          </a:xfrm>
          <a:custGeom>
            <a:avLst/>
            <a:gdLst>
              <a:gd name="T0" fmla="*/ 2147483647 w 13"/>
              <a:gd name="T1" fmla="*/ 0 h 31"/>
              <a:gd name="T2" fmla="*/ 2147483647 w 13"/>
              <a:gd name="T3" fmla="*/ 2147483647 h 31"/>
              <a:gd name="T4" fmla="*/ 0 w 13"/>
              <a:gd name="T5" fmla="*/ 2147483647 h 31"/>
              <a:gd name="T6" fmla="*/ 0 w 13"/>
              <a:gd name="T7" fmla="*/ 2147483647 h 31"/>
              <a:gd name="T8" fmla="*/ 0 w 13"/>
              <a:gd name="T9" fmla="*/ 0 h 31"/>
              <a:gd name="T10" fmla="*/ 0 w 13"/>
              <a:gd name="T11" fmla="*/ 0 h 31"/>
              <a:gd name="T12" fmla="*/ 2147483647 w 13"/>
              <a:gd name="T13" fmla="*/ 0 h 31"/>
              <a:gd name="T14" fmla="*/ 0 60000 65536"/>
              <a:gd name="T15" fmla="*/ 0 60000 65536"/>
              <a:gd name="T16" fmla="*/ 0 60000 65536"/>
              <a:gd name="T17" fmla="*/ 0 60000 65536"/>
              <a:gd name="T18" fmla="*/ 0 60000 65536"/>
              <a:gd name="T19" fmla="*/ 0 60000 65536"/>
              <a:gd name="T20" fmla="*/ 0 60000 65536"/>
              <a:gd name="T21" fmla="*/ 0 w 13"/>
              <a:gd name="T22" fmla="*/ 0 h 31"/>
              <a:gd name="T23" fmla="*/ 13 w 1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31">
                <a:moveTo>
                  <a:pt x="13" y="0"/>
                </a:moveTo>
                <a:lnTo>
                  <a:pt x="13" y="31"/>
                </a:lnTo>
                <a:lnTo>
                  <a:pt x="0" y="31"/>
                </a:lnTo>
                <a:lnTo>
                  <a:pt x="0" y="0"/>
                </a:lnTo>
                <a:lnTo>
                  <a:pt x="13" y="0"/>
                </a:lnTo>
                <a:close/>
              </a:path>
            </a:pathLst>
          </a:custGeom>
          <a:solidFill>
            <a:srgbClr val="000000"/>
          </a:solidFill>
          <a:ln w="0">
            <a:solidFill>
              <a:srgbClr val="000000"/>
            </a:solidFill>
            <a:round/>
            <a:headEnd/>
            <a:tailEnd/>
          </a:ln>
        </p:spPr>
        <p:txBody>
          <a:bodyPr/>
          <a:lstStyle/>
          <a:p>
            <a:endParaRPr lang="en-US"/>
          </a:p>
        </p:txBody>
      </p:sp>
      <p:sp>
        <p:nvSpPr>
          <p:cNvPr id="178961" name="Freeform 1807"/>
          <p:cNvSpPr>
            <a:spLocks noChangeAspect="1"/>
          </p:cNvSpPr>
          <p:nvPr/>
        </p:nvSpPr>
        <p:spPr bwMode="auto">
          <a:xfrm>
            <a:off x="5611813" y="2038350"/>
            <a:ext cx="3175" cy="9525"/>
          </a:xfrm>
          <a:custGeom>
            <a:avLst/>
            <a:gdLst>
              <a:gd name="T0" fmla="*/ 2147483647 w 13"/>
              <a:gd name="T1" fmla="*/ 0 h 31"/>
              <a:gd name="T2" fmla="*/ 2147483647 w 13"/>
              <a:gd name="T3" fmla="*/ 2147483647 h 31"/>
              <a:gd name="T4" fmla="*/ 0 w 13"/>
              <a:gd name="T5" fmla="*/ 2147483647 h 31"/>
              <a:gd name="T6" fmla="*/ 0 w 13"/>
              <a:gd name="T7" fmla="*/ 2147483647 h 31"/>
              <a:gd name="T8" fmla="*/ 0 w 13"/>
              <a:gd name="T9" fmla="*/ 0 h 31"/>
              <a:gd name="T10" fmla="*/ 0 w 13"/>
              <a:gd name="T11" fmla="*/ 0 h 31"/>
              <a:gd name="T12" fmla="*/ 2147483647 w 13"/>
              <a:gd name="T13" fmla="*/ 0 h 31"/>
              <a:gd name="T14" fmla="*/ 0 60000 65536"/>
              <a:gd name="T15" fmla="*/ 0 60000 65536"/>
              <a:gd name="T16" fmla="*/ 0 60000 65536"/>
              <a:gd name="T17" fmla="*/ 0 60000 65536"/>
              <a:gd name="T18" fmla="*/ 0 60000 65536"/>
              <a:gd name="T19" fmla="*/ 0 60000 65536"/>
              <a:gd name="T20" fmla="*/ 0 60000 65536"/>
              <a:gd name="T21" fmla="*/ 0 w 13"/>
              <a:gd name="T22" fmla="*/ 0 h 31"/>
              <a:gd name="T23" fmla="*/ 13 w 1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31">
                <a:moveTo>
                  <a:pt x="13" y="0"/>
                </a:moveTo>
                <a:lnTo>
                  <a:pt x="13" y="31"/>
                </a:lnTo>
                <a:lnTo>
                  <a:pt x="0" y="31"/>
                </a:lnTo>
                <a:lnTo>
                  <a:pt x="0" y="0"/>
                </a:lnTo>
                <a:lnTo>
                  <a:pt x="13" y="0"/>
                </a:lnTo>
                <a:close/>
              </a:path>
            </a:pathLst>
          </a:custGeom>
          <a:solidFill>
            <a:srgbClr val="000000"/>
          </a:solidFill>
          <a:ln w="0">
            <a:solidFill>
              <a:srgbClr val="000000"/>
            </a:solidFill>
            <a:round/>
            <a:headEnd/>
            <a:tailEnd/>
          </a:ln>
        </p:spPr>
        <p:txBody>
          <a:bodyPr/>
          <a:lstStyle/>
          <a:p>
            <a:endParaRPr lang="en-US"/>
          </a:p>
        </p:txBody>
      </p:sp>
      <p:sp>
        <p:nvSpPr>
          <p:cNvPr id="178962" name="Rectangle 1808"/>
          <p:cNvSpPr>
            <a:spLocks noChangeAspect="1" noChangeArrowheads="1"/>
          </p:cNvSpPr>
          <p:nvPr/>
        </p:nvSpPr>
        <p:spPr bwMode="auto">
          <a:xfrm>
            <a:off x="5605463" y="2038350"/>
            <a:ext cx="6350" cy="9525"/>
          </a:xfrm>
          <a:prstGeom prst="rect">
            <a:avLst/>
          </a:prstGeom>
          <a:solidFill>
            <a:srgbClr val="000000"/>
          </a:solidFill>
          <a:ln w="0">
            <a:solidFill>
              <a:srgbClr val="000000"/>
            </a:solidFill>
            <a:miter lim="800000"/>
            <a:headEnd/>
            <a:tailEnd/>
          </a:ln>
        </p:spPr>
        <p:txBody>
          <a:bodyPr/>
          <a:lstStyle/>
          <a:p>
            <a:endParaRPr lang="en-US"/>
          </a:p>
        </p:txBody>
      </p:sp>
      <p:sp>
        <p:nvSpPr>
          <p:cNvPr id="178963" name="Freeform 1809"/>
          <p:cNvSpPr>
            <a:spLocks noChangeAspect="1"/>
          </p:cNvSpPr>
          <p:nvPr/>
        </p:nvSpPr>
        <p:spPr bwMode="auto">
          <a:xfrm>
            <a:off x="5802313" y="2117725"/>
            <a:ext cx="6350" cy="7938"/>
          </a:xfrm>
          <a:custGeom>
            <a:avLst/>
            <a:gdLst>
              <a:gd name="T0" fmla="*/ 0 w 19"/>
              <a:gd name="T1" fmla="*/ 0 h 22"/>
              <a:gd name="T2" fmla="*/ 2147483647 w 19"/>
              <a:gd name="T3" fmla="*/ 2147483647 h 22"/>
              <a:gd name="T4" fmla="*/ 0 w 19"/>
              <a:gd name="T5" fmla="*/ 0 h 22"/>
              <a:gd name="T6" fmla="*/ 0 60000 65536"/>
              <a:gd name="T7" fmla="*/ 0 60000 65536"/>
              <a:gd name="T8" fmla="*/ 0 60000 65536"/>
              <a:gd name="T9" fmla="*/ 0 w 19"/>
              <a:gd name="T10" fmla="*/ 0 h 22"/>
              <a:gd name="T11" fmla="*/ 19 w 19"/>
              <a:gd name="T12" fmla="*/ 22 h 22"/>
            </a:gdLst>
            <a:ahLst/>
            <a:cxnLst>
              <a:cxn ang="T6">
                <a:pos x="T0" y="T1"/>
              </a:cxn>
              <a:cxn ang="T7">
                <a:pos x="T2" y="T3"/>
              </a:cxn>
              <a:cxn ang="T8">
                <a:pos x="T4" y="T5"/>
              </a:cxn>
            </a:cxnLst>
            <a:rect l="T9" t="T10" r="T11" b="T12"/>
            <a:pathLst>
              <a:path w="19" h="22">
                <a:moveTo>
                  <a:pt x="0" y="0"/>
                </a:moveTo>
                <a:lnTo>
                  <a:pt x="19" y="22"/>
                </a:lnTo>
                <a:lnTo>
                  <a:pt x="0" y="0"/>
                </a:lnTo>
                <a:close/>
              </a:path>
            </a:pathLst>
          </a:custGeom>
          <a:solidFill>
            <a:srgbClr val="000000"/>
          </a:solidFill>
          <a:ln w="0">
            <a:solidFill>
              <a:srgbClr val="000000"/>
            </a:solidFill>
            <a:round/>
            <a:headEnd/>
            <a:tailEnd/>
          </a:ln>
        </p:spPr>
        <p:txBody>
          <a:bodyPr/>
          <a:lstStyle/>
          <a:p>
            <a:endParaRPr lang="en-US"/>
          </a:p>
        </p:txBody>
      </p:sp>
      <p:sp>
        <p:nvSpPr>
          <p:cNvPr id="178964" name="Freeform 1810"/>
          <p:cNvSpPr>
            <a:spLocks noChangeAspect="1"/>
          </p:cNvSpPr>
          <p:nvPr/>
        </p:nvSpPr>
        <p:spPr bwMode="auto">
          <a:xfrm>
            <a:off x="5665788" y="2193925"/>
            <a:ext cx="1587" cy="11113"/>
          </a:xfrm>
          <a:custGeom>
            <a:avLst/>
            <a:gdLst>
              <a:gd name="T0" fmla="*/ 2147483647 w 4"/>
              <a:gd name="T1" fmla="*/ 2147483647 h 31"/>
              <a:gd name="T2" fmla="*/ 0 w 4"/>
              <a:gd name="T3" fmla="*/ 0 h 31"/>
              <a:gd name="T4" fmla="*/ 2147483647 w 4"/>
              <a:gd name="T5" fmla="*/ 2147483647 h 31"/>
              <a:gd name="T6" fmla="*/ 0 60000 65536"/>
              <a:gd name="T7" fmla="*/ 0 60000 65536"/>
              <a:gd name="T8" fmla="*/ 0 60000 65536"/>
              <a:gd name="T9" fmla="*/ 0 w 4"/>
              <a:gd name="T10" fmla="*/ 0 h 31"/>
              <a:gd name="T11" fmla="*/ 4 w 4"/>
              <a:gd name="T12" fmla="*/ 31 h 31"/>
            </a:gdLst>
            <a:ahLst/>
            <a:cxnLst>
              <a:cxn ang="T6">
                <a:pos x="T0" y="T1"/>
              </a:cxn>
              <a:cxn ang="T7">
                <a:pos x="T2" y="T3"/>
              </a:cxn>
              <a:cxn ang="T8">
                <a:pos x="T4" y="T5"/>
              </a:cxn>
            </a:cxnLst>
            <a:rect l="T9" t="T10" r="T11" b="T12"/>
            <a:pathLst>
              <a:path w="4" h="31">
                <a:moveTo>
                  <a:pt x="4" y="31"/>
                </a:moveTo>
                <a:lnTo>
                  <a:pt x="0" y="0"/>
                </a:lnTo>
                <a:lnTo>
                  <a:pt x="4" y="31"/>
                </a:lnTo>
                <a:close/>
              </a:path>
            </a:pathLst>
          </a:custGeom>
          <a:solidFill>
            <a:srgbClr val="000000"/>
          </a:solidFill>
          <a:ln w="0">
            <a:solidFill>
              <a:srgbClr val="000000"/>
            </a:solidFill>
            <a:round/>
            <a:headEnd/>
            <a:tailEnd/>
          </a:ln>
        </p:spPr>
        <p:txBody>
          <a:bodyPr/>
          <a:lstStyle/>
          <a:p>
            <a:endParaRPr lang="en-US"/>
          </a:p>
        </p:txBody>
      </p:sp>
      <p:sp>
        <p:nvSpPr>
          <p:cNvPr id="178965" name="Freeform 1811"/>
          <p:cNvSpPr>
            <a:spLocks noChangeAspect="1"/>
          </p:cNvSpPr>
          <p:nvPr/>
        </p:nvSpPr>
        <p:spPr bwMode="auto">
          <a:xfrm>
            <a:off x="5791200" y="2117725"/>
            <a:ext cx="17463" cy="17463"/>
          </a:xfrm>
          <a:custGeom>
            <a:avLst/>
            <a:gdLst>
              <a:gd name="T0" fmla="*/ 2147483647 w 54"/>
              <a:gd name="T1" fmla="*/ 0 h 52"/>
              <a:gd name="T2" fmla="*/ 2147483647 w 54"/>
              <a:gd name="T3" fmla="*/ 2147483647 h 52"/>
              <a:gd name="T4" fmla="*/ 2147483647 w 54"/>
              <a:gd name="T5" fmla="*/ 2147483647 h 52"/>
              <a:gd name="T6" fmla="*/ 2147483647 w 54"/>
              <a:gd name="T7" fmla="*/ 2147483647 h 52"/>
              <a:gd name="T8" fmla="*/ 0 w 54"/>
              <a:gd name="T9" fmla="*/ 2147483647 h 52"/>
              <a:gd name="T10" fmla="*/ 0 w 54"/>
              <a:gd name="T11" fmla="*/ 2147483647 h 52"/>
              <a:gd name="T12" fmla="*/ 2147483647 w 54"/>
              <a:gd name="T13" fmla="*/ 0 h 52"/>
              <a:gd name="T14" fmla="*/ 0 60000 65536"/>
              <a:gd name="T15" fmla="*/ 0 60000 65536"/>
              <a:gd name="T16" fmla="*/ 0 60000 65536"/>
              <a:gd name="T17" fmla="*/ 0 60000 65536"/>
              <a:gd name="T18" fmla="*/ 0 60000 65536"/>
              <a:gd name="T19" fmla="*/ 0 60000 65536"/>
              <a:gd name="T20" fmla="*/ 0 60000 65536"/>
              <a:gd name="T21" fmla="*/ 0 w 54"/>
              <a:gd name="T22" fmla="*/ 0 h 52"/>
              <a:gd name="T23" fmla="*/ 54 w 54"/>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52">
                <a:moveTo>
                  <a:pt x="35" y="0"/>
                </a:moveTo>
                <a:lnTo>
                  <a:pt x="54" y="22"/>
                </a:lnTo>
                <a:lnTo>
                  <a:pt x="18" y="51"/>
                </a:lnTo>
                <a:lnTo>
                  <a:pt x="18" y="52"/>
                </a:lnTo>
                <a:lnTo>
                  <a:pt x="0" y="28"/>
                </a:lnTo>
                <a:lnTo>
                  <a:pt x="0" y="29"/>
                </a:lnTo>
                <a:lnTo>
                  <a:pt x="35" y="0"/>
                </a:lnTo>
                <a:close/>
              </a:path>
            </a:pathLst>
          </a:custGeom>
          <a:solidFill>
            <a:srgbClr val="000000"/>
          </a:solidFill>
          <a:ln w="0">
            <a:solidFill>
              <a:srgbClr val="000000"/>
            </a:solidFill>
            <a:round/>
            <a:headEnd/>
            <a:tailEnd/>
          </a:ln>
        </p:spPr>
        <p:txBody>
          <a:bodyPr/>
          <a:lstStyle/>
          <a:p>
            <a:endParaRPr lang="en-US"/>
          </a:p>
        </p:txBody>
      </p:sp>
      <p:sp>
        <p:nvSpPr>
          <p:cNvPr id="178966" name="Freeform 1812"/>
          <p:cNvSpPr>
            <a:spLocks noChangeAspect="1"/>
          </p:cNvSpPr>
          <p:nvPr/>
        </p:nvSpPr>
        <p:spPr bwMode="auto">
          <a:xfrm>
            <a:off x="5775325" y="2127250"/>
            <a:ext cx="22225" cy="20638"/>
          </a:xfrm>
          <a:custGeom>
            <a:avLst/>
            <a:gdLst>
              <a:gd name="T0" fmla="*/ 2147483647 w 63"/>
              <a:gd name="T1" fmla="*/ 0 h 61"/>
              <a:gd name="T2" fmla="*/ 2147483647 w 63"/>
              <a:gd name="T3" fmla="*/ 2147483647 h 61"/>
              <a:gd name="T4" fmla="*/ 2147483647 w 63"/>
              <a:gd name="T5" fmla="*/ 2147483647 h 61"/>
              <a:gd name="T6" fmla="*/ 2147483647 w 63"/>
              <a:gd name="T7" fmla="*/ 2147483647 h 61"/>
              <a:gd name="T8" fmla="*/ 0 w 63"/>
              <a:gd name="T9" fmla="*/ 2147483647 h 61"/>
              <a:gd name="T10" fmla="*/ 0 w 63"/>
              <a:gd name="T11" fmla="*/ 2147483647 h 61"/>
              <a:gd name="T12" fmla="*/ 2147483647 w 63"/>
              <a:gd name="T13" fmla="*/ 0 h 61"/>
              <a:gd name="T14" fmla="*/ 0 60000 65536"/>
              <a:gd name="T15" fmla="*/ 0 60000 65536"/>
              <a:gd name="T16" fmla="*/ 0 60000 65536"/>
              <a:gd name="T17" fmla="*/ 0 60000 65536"/>
              <a:gd name="T18" fmla="*/ 0 60000 65536"/>
              <a:gd name="T19" fmla="*/ 0 60000 65536"/>
              <a:gd name="T20" fmla="*/ 0 60000 65536"/>
              <a:gd name="T21" fmla="*/ 0 w 63"/>
              <a:gd name="T22" fmla="*/ 0 h 61"/>
              <a:gd name="T23" fmla="*/ 63 w 63"/>
              <a:gd name="T24" fmla="*/ 61 h 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61">
                <a:moveTo>
                  <a:pt x="45" y="0"/>
                </a:moveTo>
                <a:lnTo>
                  <a:pt x="63" y="24"/>
                </a:lnTo>
                <a:lnTo>
                  <a:pt x="19" y="61"/>
                </a:lnTo>
                <a:lnTo>
                  <a:pt x="0" y="36"/>
                </a:lnTo>
                <a:lnTo>
                  <a:pt x="45" y="0"/>
                </a:lnTo>
                <a:close/>
              </a:path>
            </a:pathLst>
          </a:custGeom>
          <a:solidFill>
            <a:srgbClr val="000000"/>
          </a:solidFill>
          <a:ln w="0">
            <a:solidFill>
              <a:srgbClr val="000000"/>
            </a:solidFill>
            <a:round/>
            <a:headEnd/>
            <a:tailEnd/>
          </a:ln>
        </p:spPr>
        <p:txBody>
          <a:bodyPr/>
          <a:lstStyle/>
          <a:p>
            <a:endParaRPr lang="en-US"/>
          </a:p>
        </p:txBody>
      </p:sp>
      <p:sp>
        <p:nvSpPr>
          <p:cNvPr id="178967" name="Freeform 1813"/>
          <p:cNvSpPr>
            <a:spLocks noChangeAspect="1"/>
          </p:cNvSpPr>
          <p:nvPr/>
        </p:nvSpPr>
        <p:spPr bwMode="auto">
          <a:xfrm>
            <a:off x="5754688" y="2139950"/>
            <a:ext cx="26987" cy="19050"/>
          </a:xfrm>
          <a:custGeom>
            <a:avLst/>
            <a:gdLst>
              <a:gd name="T0" fmla="*/ 2147483647 w 84"/>
              <a:gd name="T1" fmla="*/ 0 h 62"/>
              <a:gd name="T2" fmla="*/ 2147483647 w 84"/>
              <a:gd name="T3" fmla="*/ 2147483647 h 62"/>
              <a:gd name="T4" fmla="*/ 2147483647 w 84"/>
              <a:gd name="T5" fmla="*/ 2147483647 h 62"/>
              <a:gd name="T6" fmla="*/ 2147483647 w 84"/>
              <a:gd name="T7" fmla="*/ 2147483647 h 62"/>
              <a:gd name="T8" fmla="*/ 2147483647 w 84"/>
              <a:gd name="T9" fmla="*/ 2147483647 h 62"/>
              <a:gd name="T10" fmla="*/ 0 w 84"/>
              <a:gd name="T11" fmla="*/ 2147483647 h 62"/>
              <a:gd name="T12" fmla="*/ 2147483647 w 84"/>
              <a:gd name="T13" fmla="*/ 0 h 62"/>
              <a:gd name="T14" fmla="*/ 0 60000 65536"/>
              <a:gd name="T15" fmla="*/ 0 60000 65536"/>
              <a:gd name="T16" fmla="*/ 0 60000 65536"/>
              <a:gd name="T17" fmla="*/ 0 60000 65536"/>
              <a:gd name="T18" fmla="*/ 0 60000 65536"/>
              <a:gd name="T19" fmla="*/ 0 60000 65536"/>
              <a:gd name="T20" fmla="*/ 0 60000 65536"/>
              <a:gd name="T21" fmla="*/ 0 w 84"/>
              <a:gd name="T22" fmla="*/ 0 h 62"/>
              <a:gd name="T23" fmla="*/ 84 w 84"/>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 h="62">
                <a:moveTo>
                  <a:pt x="65" y="0"/>
                </a:moveTo>
                <a:lnTo>
                  <a:pt x="84" y="25"/>
                </a:lnTo>
                <a:lnTo>
                  <a:pt x="45" y="53"/>
                </a:lnTo>
                <a:lnTo>
                  <a:pt x="31" y="62"/>
                </a:lnTo>
                <a:lnTo>
                  <a:pt x="14" y="37"/>
                </a:lnTo>
                <a:lnTo>
                  <a:pt x="0" y="47"/>
                </a:lnTo>
                <a:lnTo>
                  <a:pt x="65" y="0"/>
                </a:lnTo>
                <a:close/>
              </a:path>
            </a:pathLst>
          </a:custGeom>
          <a:solidFill>
            <a:srgbClr val="000000"/>
          </a:solidFill>
          <a:ln w="0">
            <a:solidFill>
              <a:srgbClr val="000000"/>
            </a:solidFill>
            <a:round/>
            <a:headEnd/>
            <a:tailEnd/>
          </a:ln>
        </p:spPr>
        <p:txBody>
          <a:bodyPr/>
          <a:lstStyle/>
          <a:p>
            <a:endParaRPr lang="en-US"/>
          </a:p>
        </p:txBody>
      </p:sp>
      <p:sp>
        <p:nvSpPr>
          <p:cNvPr id="178968" name="Freeform 1814"/>
          <p:cNvSpPr>
            <a:spLocks noChangeAspect="1"/>
          </p:cNvSpPr>
          <p:nvPr/>
        </p:nvSpPr>
        <p:spPr bwMode="auto">
          <a:xfrm>
            <a:off x="5738813" y="2152650"/>
            <a:ext cx="25400" cy="22225"/>
          </a:xfrm>
          <a:custGeom>
            <a:avLst/>
            <a:gdLst>
              <a:gd name="T0" fmla="*/ 2147483647 w 72"/>
              <a:gd name="T1" fmla="*/ 0 h 67"/>
              <a:gd name="T2" fmla="*/ 2147483647 w 72"/>
              <a:gd name="T3" fmla="*/ 2147483647 h 67"/>
              <a:gd name="T4" fmla="*/ 2147483647 w 72"/>
              <a:gd name="T5" fmla="*/ 2147483647 h 67"/>
              <a:gd name="T6" fmla="*/ 2147483647 w 72"/>
              <a:gd name="T7" fmla="*/ 2147483647 h 67"/>
              <a:gd name="T8" fmla="*/ 0 w 72"/>
              <a:gd name="T9" fmla="*/ 2147483647 h 67"/>
              <a:gd name="T10" fmla="*/ 2147483647 w 72"/>
              <a:gd name="T11" fmla="*/ 2147483647 h 67"/>
              <a:gd name="T12" fmla="*/ 2147483647 w 72"/>
              <a:gd name="T13" fmla="*/ 0 h 67"/>
              <a:gd name="T14" fmla="*/ 0 60000 65536"/>
              <a:gd name="T15" fmla="*/ 0 60000 65536"/>
              <a:gd name="T16" fmla="*/ 0 60000 65536"/>
              <a:gd name="T17" fmla="*/ 0 60000 65536"/>
              <a:gd name="T18" fmla="*/ 0 60000 65536"/>
              <a:gd name="T19" fmla="*/ 0 60000 65536"/>
              <a:gd name="T20" fmla="*/ 0 60000 65536"/>
              <a:gd name="T21" fmla="*/ 0 w 72"/>
              <a:gd name="T22" fmla="*/ 0 h 67"/>
              <a:gd name="T23" fmla="*/ 72 w 72"/>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 h="67">
                <a:moveTo>
                  <a:pt x="55" y="0"/>
                </a:moveTo>
                <a:lnTo>
                  <a:pt x="72" y="25"/>
                </a:lnTo>
                <a:lnTo>
                  <a:pt x="10" y="67"/>
                </a:lnTo>
                <a:lnTo>
                  <a:pt x="15" y="64"/>
                </a:lnTo>
                <a:lnTo>
                  <a:pt x="0" y="37"/>
                </a:lnTo>
                <a:lnTo>
                  <a:pt x="4" y="33"/>
                </a:lnTo>
                <a:lnTo>
                  <a:pt x="55" y="0"/>
                </a:lnTo>
                <a:close/>
              </a:path>
            </a:pathLst>
          </a:custGeom>
          <a:solidFill>
            <a:srgbClr val="000000"/>
          </a:solidFill>
          <a:ln w="0">
            <a:solidFill>
              <a:srgbClr val="000000"/>
            </a:solidFill>
            <a:round/>
            <a:headEnd/>
            <a:tailEnd/>
          </a:ln>
        </p:spPr>
        <p:txBody>
          <a:bodyPr/>
          <a:lstStyle/>
          <a:p>
            <a:endParaRPr lang="en-US"/>
          </a:p>
        </p:txBody>
      </p:sp>
      <p:sp>
        <p:nvSpPr>
          <p:cNvPr id="178969" name="Freeform 1815"/>
          <p:cNvSpPr>
            <a:spLocks noChangeAspect="1"/>
          </p:cNvSpPr>
          <p:nvPr/>
        </p:nvSpPr>
        <p:spPr bwMode="auto">
          <a:xfrm>
            <a:off x="5716588" y="2165350"/>
            <a:ext cx="28575" cy="19050"/>
          </a:xfrm>
          <a:custGeom>
            <a:avLst/>
            <a:gdLst>
              <a:gd name="T0" fmla="*/ 2147483647 w 78"/>
              <a:gd name="T1" fmla="*/ 0 h 61"/>
              <a:gd name="T2" fmla="*/ 2147483647 w 78"/>
              <a:gd name="T3" fmla="*/ 2147483647 h 61"/>
              <a:gd name="T4" fmla="*/ 2147483647 w 78"/>
              <a:gd name="T5" fmla="*/ 2147483647 h 61"/>
              <a:gd name="T6" fmla="*/ 2147483647 w 78"/>
              <a:gd name="T7" fmla="*/ 2147483647 h 61"/>
              <a:gd name="T8" fmla="*/ 2147483647 w 78"/>
              <a:gd name="T9" fmla="*/ 2147483647 h 61"/>
              <a:gd name="T10" fmla="*/ 0 w 78"/>
              <a:gd name="T11" fmla="*/ 2147483647 h 61"/>
              <a:gd name="T12" fmla="*/ 2147483647 w 78"/>
              <a:gd name="T13" fmla="*/ 0 h 61"/>
              <a:gd name="T14" fmla="*/ 0 60000 65536"/>
              <a:gd name="T15" fmla="*/ 0 60000 65536"/>
              <a:gd name="T16" fmla="*/ 0 60000 65536"/>
              <a:gd name="T17" fmla="*/ 0 60000 65536"/>
              <a:gd name="T18" fmla="*/ 0 60000 65536"/>
              <a:gd name="T19" fmla="*/ 0 60000 65536"/>
              <a:gd name="T20" fmla="*/ 0 60000 65536"/>
              <a:gd name="T21" fmla="*/ 0 w 78"/>
              <a:gd name="T22" fmla="*/ 0 h 61"/>
              <a:gd name="T23" fmla="*/ 78 w 78"/>
              <a:gd name="T24" fmla="*/ 61 h 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61">
                <a:moveTo>
                  <a:pt x="63" y="0"/>
                </a:moveTo>
                <a:lnTo>
                  <a:pt x="78" y="27"/>
                </a:lnTo>
                <a:lnTo>
                  <a:pt x="25" y="58"/>
                </a:lnTo>
                <a:lnTo>
                  <a:pt x="18" y="61"/>
                </a:lnTo>
                <a:lnTo>
                  <a:pt x="6" y="34"/>
                </a:lnTo>
                <a:lnTo>
                  <a:pt x="0" y="37"/>
                </a:lnTo>
                <a:lnTo>
                  <a:pt x="63" y="0"/>
                </a:lnTo>
                <a:close/>
              </a:path>
            </a:pathLst>
          </a:custGeom>
          <a:solidFill>
            <a:srgbClr val="000000"/>
          </a:solidFill>
          <a:ln w="0">
            <a:solidFill>
              <a:srgbClr val="000000"/>
            </a:solidFill>
            <a:round/>
            <a:headEnd/>
            <a:tailEnd/>
          </a:ln>
        </p:spPr>
        <p:txBody>
          <a:bodyPr/>
          <a:lstStyle/>
          <a:p>
            <a:endParaRPr lang="en-US"/>
          </a:p>
        </p:txBody>
      </p:sp>
      <p:sp>
        <p:nvSpPr>
          <p:cNvPr id="178970" name="Freeform 1816"/>
          <p:cNvSpPr>
            <a:spLocks noChangeAspect="1"/>
          </p:cNvSpPr>
          <p:nvPr/>
        </p:nvSpPr>
        <p:spPr bwMode="auto">
          <a:xfrm>
            <a:off x="5699125" y="2176463"/>
            <a:ext cx="25400" cy="19050"/>
          </a:xfrm>
          <a:custGeom>
            <a:avLst/>
            <a:gdLst>
              <a:gd name="T0" fmla="*/ 2147483647 w 68"/>
              <a:gd name="T1" fmla="*/ 0 h 57"/>
              <a:gd name="T2" fmla="*/ 2147483647 w 68"/>
              <a:gd name="T3" fmla="*/ 2147483647 h 57"/>
              <a:gd name="T4" fmla="*/ 2147483647 w 68"/>
              <a:gd name="T5" fmla="*/ 2147483647 h 57"/>
              <a:gd name="T6" fmla="*/ 2147483647 w 68"/>
              <a:gd name="T7" fmla="*/ 2147483647 h 57"/>
              <a:gd name="T8" fmla="*/ 0 w 68"/>
              <a:gd name="T9" fmla="*/ 2147483647 h 57"/>
              <a:gd name="T10" fmla="*/ 2147483647 w 68"/>
              <a:gd name="T11" fmla="*/ 2147483647 h 57"/>
              <a:gd name="T12" fmla="*/ 2147483647 w 68"/>
              <a:gd name="T13" fmla="*/ 0 h 57"/>
              <a:gd name="T14" fmla="*/ 0 60000 65536"/>
              <a:gd name="T15" fmla="*/ 0 60000 65536"/>
              <a:gd name="T16" fmla="*/ 0 60000 65536"/>
              <a:gd name="T17" fmla="*/ 0 60000 65536"/>
              <a:gd name="T18" fmla="*/ 0 60000 65536"/>
              <a:gd name="T19" fmla="*/ 0 60000 65536"/>
              <a:gd name="T20" fmla="*/ 0 60000 65536"/>
              <a:gd name="T21" fmla="*/ 0 w 68"/>
              <a:gd name="T22" fmla="*/ 0 h 57"/>
              <a:gd name="T23" fmla="*/ 68 w 68"/>
              <a:gd name="T24" fmla="*/ 57 h 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 h="57">
                <a:moveTo>
                  <a:pt x="56" y="0"/>
                </a:moveTo>
                <a:lnTo>
                  <a:pt x="68" y="27"/>
                </a:lnTo>
                <a:lnTo>
                  <a:pt x="6" y="57"/>
                </a:lnTo>
                <a:lnTo>
                  <a:pt x="10" y="56"/>
                </a:lnTo>
                <a:lnTo>
                  <a:pt x="0" y="27"/>
                </a:lnTo>
                <a:lnTo>
                  <a:pt x="4" y="26"/>
                </a:lnTo>
                <a:lnTo>
                  <a:pt x="56" y="0"/>
                </a:lnTo>
                <a:close/>
              </a:path>
            </a:pathLst>
          </a:custGeom>
          <a:solidFill>
            <a:srgbClr val="000000"/>
          </a:solidFill>
          <a:ln w="0">
            <a:solidFill>
              <a:srgbClr val="000000"/>
            </a:solidFill>
            <a:round/>
            <a:headEnd/>
            <a:tailEnd/>
          </a:ln>
        </p:spPr>
        <p:txBody>
          <a:bodyPr/>
          <a:lstStyle/>
          <a:p>
            <a:endParaRPr lang="en-US"/>
          </a:p>
        </p:txBody>
      </p:sp>
      <p:sp>
        <p:nvSpPr>
          <p:cNvPr id="178971" name="Freeform 1817"/>
          <p:cNvSpPr>
            <a:spLocks noChangeAspect="1"/>
          </p:cNvSpPr>
          <p:nvPr/>
        </p:nvSpPr>
        <p:spPr bwMode="auto">
          <a:xfrm>
            <a:off x="5681663" y="2184400"/>
            <a:ext cx="22225" cy="17463"/>
          </a:xfrm>
          <a:custGeom>
            <a:avLst/>
            <a:gdLst>
              <a:gd name="T0" fmla="*/ 2147483647 w 60"/>
              <a:gd name="T1" fmla="*/ 0 h 49"/>
              <a:gd name="T2" fmla="*/ 2147483647 w 60"/>
              <a:gd name="T3" fmla="*/ 2147483647 h 49"/>
              <a:gd name="T4" fmla="*/ 2147483647 w 60"/>
              <a:gd name="T5" fmla="*/ 2147483647 h 49"/>
              <a:gd name="T6" fmla="*/ 2147483647 w 60"/>
              <a:gd name="T7" fmla="*/ 2147483647 h 49"/>
              <a:gd name="T8" fmla="*/ 0 w 60"/>
              <a:gd name="T9" fmla="*/ 2147483647 h 49"/>
              <a:gd name="T10" fmla="*/ 0 w 60"/>
              <a:gd name="T11" fmla="*/ 2147483647 h 49"/>
              <a:gd name="T12" fmla="*/ 2147483647 w 60"/>
              <a:gd name="T13" fmla="*/ 0 h 49"/>
              <a:gd name="T14" fmla="*/ 0 60000 65536"/>
              <a:gd name="T15" fmla="*/ 0 60000 65536"/>
              <a:gd name="T16" fmla="*/ 0 60000 65536"/>
              <a:gd name="T17" fmla="*/ 0 60000 65536"/>
              <a:gd name="T18" fmla="*/ 0 60000 65536"/>
              <a:gd name="T19" fmla="*/ 0 60000 65536"/>
              <a:gd name="T20" fmla="*/ 0 60000 65536"/>
              <a:gd name="T21" fmla="*/ 0 w 60"/>
              <a:gd name="T22" fmla="*/ 0 h 49"/>
              <a:gd name="T23" fmla="*/ 60 w 60"/>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49">
                <a:moveTo>
                  <a:pt x="50" y="0"/>
                </a:moveTo>
                <a:lnTo>
                  <a:pt x="60" y="29"/>
                </a:lnTo>
                <a:lnTo>
                  <a:pt x="4" y="49"/>
                </a:lnTo>
                <a:lnTo>
                  <a:pt x="0" y="17"/>
                </a:lnTo>
                <a:lnTo>
                  <a:pt x="50" y="0"/>
                </a:lnTo>
                <a:close/>
              </a:path>
            </a:pathLst>
          </a:custGeom>
          <a:solidFill>
            <a:srgbClr val="000000"/>
          </a:solidFill>
          <a:ln w="0">
            <a:solidFill>
              <a:srgbClr val="000000"/>
            </a:solidFill>
            <a:round/>
            <a:headEnd/>
            <a:tailEnd/>
          </a:ln>
        </p:spPr>
        <p:txBody>
          <a:bodyPr/>
          <a:lstStyle/>
          <a:p>
            <a:endParaRPr lang="en-US"/>
          </a:p>
        </p:txBody>
      </p:sp>
      <p:sp>
        <p:nvSpPr>
          <p:cNvPr id="178972" name="Freeform 1818"/>
          <p:cNvSpPr>
            <a:spLocks noChangeAspect="1"/>
          </p:cNvSpPr>
          <p:nvPr/>
        </p:nvSpPr>
        <p:spPr bwMode="auto">
          <a:xfrm>
            <a:off x="5665788" y="2192338"/>
            <a:ext cx="17462" cy="12700"/>
          </a:xfrm>
          <a:custGeom>
            <a:avLst/>
            <a:gdLst>
              <a:gd name="T0" fmla="*/ 2147483647 w 51"/>
              <a:gd name="T1" fmla="*/ 0 h 39"/>
              <a:gd name="T2" fmla="*/ 2147483647 w 51"/>
              <a:gd name="T3" fmla="*/ 2147483647 h 39"/>
              <a:gd name="T4" fmla="*/ 2147483647 w 51"/>
              <a:gd name="T5" fmla="*/ 2147483647 h 39"/>
              <a:gd name="T6" fmla="*/ 0 w 51"/>
              <a:gd name="T7" fmla="*/ 2147483647 h 39"/>
              <a:gd name="T8" fmla="*/ 2147483647 w 51"/>
              <a:gd name="T9" fmla="*/ 0 h 39"/>
              <a:gd name="T10" fmla="*/ 0 60000 65536"/>
              <a:gd name="T11" fmla="*/ 0 60000 65536"/>
              <a:gd name="T12" fmla="*/ 0 60000 65536"/>
              <a:gd name="T13" fmla="*/ 0 60000 65536"/>
              <a:gd name="T14" fmla="*/ 0 60000 65536"/>
              <a:gd name="T15" fmla="*/ 0 w 51"/>
              <a:gd name="T16" fmla="*/ 0 h 39"/>
              <a:gd name="T17" fmla="*/ 51 w 51"/>
              <a:gd name="T18" fmla="*/ 39 h 39"/>
            </a:gdLst>
            <a:ahLst/>
            <a:cxnLst>
              <a:cxn ang="T10">
                <a:pos x="T0" y="T1"/>
              </a:cxn>
              <a:cxn ang="T11">
                <a:pos x="T2" y="T3"/>
              </a:cxn>
              <a:cxn ang="T12">
                <a:pos x="T4" y="T5"/>
              </a:cxn>
              <a:cxn ang="T13">
                <a:pos x="T6" y="T7"/>
              </a:cxn>
              <a:cxn ang="T14">
                <a:pos x="T8" y="T9"/>
              </a:cxn>
            </a:cxnLst>
            <a:rect l="T15" t="T16" r="T17" b="T18"/>
            <a:pathLst>
              <a:path w="51" h="39">
                <a:moveTo>
                  <a:pt x="47" y="0"/>
                </a:moveTo>
                <a:lnTo>
                  <a:pt x="51" y="32"/>
                </a:lnTo>
                <a:lnTo>
                  <a:pt x="4" y="39"/>
                </a:lnTo>
                <a:lnTo>
                  <a:pt x="0" y="8"/>
                </a:lnTo>
                <a:lnTo>
                  <a:pt x="47" y="0"/>
                </a:lnTo>
                <a:close/>
              </a:path>
            </a:pathLst>
          </a:custGeom>
          <a:solidFill>
            <a:srgbClr val="000000"/>
          </a:solidFill>
          <a:ln w="0">
            <a:solidFill>
              <a:srgbClr val="000000"/>
            </a:solidFill>
            <a:round/>
            <a:headEnd/>
            <a:tailEnd/>
          </a:ln>
        </p:spPr>
        <p:txBody>
          <a:bodyPr/>
          <a:lstStyle/>
          <a:p>
            <a:endParaRPr lang="en-US"/>
          </a:p>
        </p:txBody>
      </p:sp>
      <p:sp>
        <p:nvSpPr>
          <p:cNvPr id="178973" name="Freeform 1819"/>
          <p:cNvSpPr>
            <a:spLocks noChangeAspect="1"/>
          </p:cNvSpPr>
          <p:nvPr/>
        </p:nvSpPr>
        <p:spPr bwMode="auto">
          <a:xfrm>
            <a:off x="5827713" y="2227263"/>
            <a:ext cx="7937" cy="4762"/>
          </a:xfrm>
          <a:custGeom>
            <a:avLst/>
            <a:gdLst>
              <a:gd name="T0" fmla="*/ 0 w 22"/>
              <a:gd name="T1" fmla="*/ 0 h 21"/>
              <a:gd name="T2" fmla="*/ 2147483647 w 22"/>
              <a:gd name="T3" fmla="*/ 2147483647 h 21"/>
              <a:gd name="T4" fmla="*/ 0 w 22"/>
              <a:gd name="T5" fmla="*/ 0 h 21"/>
              <a:gd name="T6" fmla="*/ 0 60000 65536"/>
              <a:gd name="T7" fmla="*/ 0 60000 65536"/>
              <a:gd name="T8" fmla="*/ 0 60000 65536"/>
              <a:gd name="T9" fmla="*/ 0 w 22"/>
              <a:gd name="T10" fmla="*/ 0 h 21"/>
              <a:gd name="T11" fmla="*/ 22 w 22"/>
              <a:gd name="T12" fmla="*/ 21 h 21"/>
            </a:gdLst>
            <a:ahLst/>
            <a:cxnLst>
              <a:cxn ang="T6">
                <a:pos x="T0" y="T1"/>
              </a:cxn>
              <a:cxn ang="T7">
                <a:pos x="T2" y="T3"/>
              </a:cxn>
              <a:cxn ang="T8">
                <a:pos x="T4" y="T5"/>
              </a:cxn>
            </a:cxnLst>
            <a:rect l="T9" t="T10" r="T11" b="T12"/>
            <a:pathLst>
              <a:path w="22" h="21">
                <a:moveTo>
                  <a:pt x="0" y="0"/>
                </a:moveTo>
                <a:lnTo>
                  <a:pt x="22" y="21"/>
                </a:lnTo>
                <a:lnTo>
                  <a:pt x="0" y="0"/>
                </a:lnTo>
                <a:close/>
              </a:path>
            </a:pathLst>
          </a:custGeom>
          <a:solidFill>
            <a:srgbClr val="000000"/>
          </a:solidFill>
          <a:ln w="0">
            <a:solidFill>
              <a:srgbClr val="000000"/>
            </a:solidFill>
            <a:round/>
            <a:headEnd/>
            <a:tailEnd/>
          </a:ln>
        </p:spPr>
        <p:txBody>
          <a:bodyPr/>
          <a:lstStyle/>
          <a:p>
            <a:endParaRPr lang="en-US"/>
          </a:p>
        </p:txBody>
      </p:sp>
      <p:sp>
        <p:nvSpPr>
          <p:cNvPr id="178974" name="Freeform 1820"/>
          <p:cNvSpPr>
            <a:spLocks noChangeAspect="1"/>
          </p:cNvSpPr>
          <p:nvPr/>
        </p:nvSpPr>
        <p:spPr bwMode="auto">
          <a:xfrm>
            <a:off x="5780088" y="2308225"/>
            <a:ext cx="9525" cy="3175"/>
          </a:xfrm>
          <a:custGeom>
            <a:avLst/>
            <a:gdLst>
              <a:gd name="T0" fmla="*/ 2147483647 w 27"/>
              <a:gd name="T1" fmla="*/ 2147483647 h 14"/>
              <a:gd name="T2" fmla="*/ 0 w 27"/>
              <a:gd name="T3" fmla="*/ 0 h 14"/>
              <a:gd name="T4" fmla="*/ 2147483647 w 27"/>
              <a:gd name="T5" fmla="*/ 2147483647 h 14"/>
              <a:gd name="T6" fmla="*/ 0 60000 65536"/>
              <a:gd name="T7" fmla="*/ 0 60000 65536"/>
              <a:gd name="T8" fmla="*/ 0 60000 65536"/>
              <a:gd name="T9" fmla="*/ 0 w 27"/>
              <a:gd name="T10" fmla="*/ 0 h 14"/>
              <a:gd name="T11" fmla="*/ 27 w 27"/>
              <a:gd name="T12" fmla="*/ 14 h 14"/>
            </a:gdLst>
            <a:ahLst/>
            <a:cxnLst>
              <a:cxn ang="T6">
                <a:pos x="T0" y="T1"/>
              </a:cxn>
              <a:cxn ang="T7">
                <a:pos x="T2" y="T3"/>
              </a:cxn>
              <a:cxn ang="T8">
                <a:pos x="T4" y="T5"/>
              </a:cxn>
            </a:cxnLst>
            <a:rect l="T9" t="T10" r="T11" b="T12"/>
            <a:pathLst>
              <a:path w="27" h="14">
                <a:moveTo>
                  <a:pt x="27" y="14"/>
                </a:moveTo>
                <a:lnTo>
                  <a:pt x="0" y="0"/>
                </a:lnTo>
                <a:lnTo>
                  <a:pt x="27" y="14"/>
                </a:lnTo>
                <a:close/>
              </a:path>
            </a:pathLst>
          </a:custGeom>
          <a:solidFill>
            <a:srgbClr val="000000"/>
          </a:solidFill>
          <a:ln w="0">
            <a:solidFill>
              <a:srgbClr val="000000"/>
            </a:solidFill>
            <a:round/>
            <a:headEnd/>
            <a:tailEnd/>
          </a:ln>
        </p:spPr>
        <p:txBody>
          <a:bodyPr/>
          <a:lstStyle/>
          <a:p>
            <a:endParaRPr lang="en-US"/>
          </a:p>
        </p:txBody>
      </p:sp>
      <p:sp>
        <p:nvSpPr>
          <p:cNvPr id="178975" name="Freeform 1821"/>
          <p:cNvSpPr>
            <a:spLocks noChangeAspect="1"/>
          </p:cNvSpPr>
          <p:nvPr/>
        </p:nvSpPr>
        <p:spPr bwMode="auto">
          <a:xfrm>
            <a:off x="5816600" y="2227263"/>
            <a:ext cx="19050" cy="17462"/>
          </a:xfrm>
          <a:custGeom>
            <a:avLst/>
            <a:gdLst>
              <a:gd name="T0" fmla="*/ 2147483647 w 52"/>
              <a:gd name="T1" fmla="*/ 0 h 50"/>
              <a:gd name="T2" fmla="*/ 2147483647 w 52"/>
              <a:gd name="T3" fmla="*/ 2147483647 h 50"/>
              <a:gd name="T4" fmla="*/ 2147483647 w 52"/>
              <a:gd name="T5" fmla="*/ 2147483647 h 50"/>
              <a:gd name="T6" fmla="*/ 2147483647 w 52"/>
              <a:gd name="T7" fmla="*/ 2147483647 h 50"/>
              <a:gd name="T8" fmla="*/ 0 w 52"/>
              <a:gd name="T9" fmla="*/ 2147483647 h 50"/>
              <a:gd name="T10" fmla="*/ 0 w 52"/>
              <a:gd name="T11" fmla="*/ 2147483647 h 50"/>
              <a:gd name="T12" fmla="*/ 2147483647 w 52"/>
              <a:gd name="T13" fmla="*/ 0 h 50"/>
              <a:gd name="T14" fmla="*/ 0 60000 65536"/>
              <a:gd name="T15" fmla="*/ 0 60000 65536"/>
              <a:gd name="T16" fmla="*/ 0 60000 65536"/>
              <a:gd name="T17" fmla="*/ 0 60000 65536"/>
              <a:gd name="T18" fmla="*/ 0 60000 65536"/>
              <a:gd name="T19" fmla="*/ 0 60000 65536"/>
              <a:gd name="T20" fmla="*/ 0 60000 65536"/>
              <a:gd name="T21" fmla="*/ 0 w 52"/>
              <a:gd name="T22" fmla="*/ 0 h 50"/>
              <a:gd name="T23" fmla="*/ 52 w 52"/>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50">
                <a:moveTo>
                  <a:pt x="30" y="0"/>
                </a:moveTo>
                <a:lnTo>
                  <a:pt x="52" y="21"/>
                </a:lnTo>
                <a:lnTo>
                  <a:pt x="25" y="50"/>
                </a:lnTo>
                <a:lnTo>
                  <a:pt x="0" y="31"/>
                </a:lnTo>
                <a:lnTo>
                  <a:pt x="30" y="0"/>
                </a:lnTo>
                <a:close/>
              </a:path>
            </a:pathLst>
          </a:custGeom>
          <a:solidFill>
            <a:srgbClr val="000000"/>
          </a:solidFill>
          <a:ln w="0">
            <a:solidFill>
              <a:srgbClr val="000000"/>
            </a:solidFill>
            <a:round/>
            <a:headEnd/>
            <a:tailEnd/>
          </a:ln>
        </p:spPr>
        <p:txBody>
          <a:bodyPr/>
          <a:lstStyle/>
          <a:p>
            <a:endParaRPr lang="en-US"/>
          </a:p>
        </p:txBody>
      </p:sp>
      <p:sp>
        <p:nvSpPr>
          <p:cNvPr id="178976" name="Freeform 1822"/>
          <p:cNvSpPr>
            <a:spLocks noChangeAspect="1"/>
          </p:cNvSpPr>
          <p:nvPr/>
        </p:nvSpPr>
        <p:spPr bwMode="auto">
          <a:xfrm>
            <a:off x="5808663" y="2236788"/>
            <a:ext cx="17462" cy="17462"/>
          </a:xfrm>
          <a:custGeom>
            <a:avLst/>
            <a:gdLst>
              <a:gd name="T0" fmla="*/ 2147483647 w 46"/>
              <a:gd name="T1" fmla="*/ 0 h 50"/>
              <a:gd name="T2" fmla="*/ 2147483647 w 46"/>
              <a:gd name="T3" fmla="*/ 2147483647 h 50"/>
              <a:gd name="T4" fmla="*/ 2147483647 w 46"/>
              <a:gd name="T5" fmla="*/ 2147483647 h 50"/>
              <a:gd name="T6" fmla="*/ 2147483647 w 46"/>
              <a:gd name="T7" fmla="*/ 2147483647 h 50"/>
              <a:gd name="T8" fmla="*/ 0 w 46"/>
              <a:gd name="T9" fmla="*/ 2147483647 h 50"/>
              <a:gd name="T10" fmla="*/ 2147483647 w 46"/>
              <a:gd name="T11" fmla="*/ 2147483647 h 50"/>
              <a:gd name="T12" fmla="*/ 2147483647 w 46"/>
              <a:gd name="T13" fmla="*/ 0 h 50"/>
              <a:gd name="T14" fmla="*/ 0 60000 65536"/>
              <a:gd name="T15" fmla="*/ 0 60000 65536"/>
              <a:gd name="T16" fmla="*/ 0 60000 65536"/>
              <a:gd name="T17" fmla="*/ 0 60000 65536"/>
              <a:gd name="T18" fmla="*/ 0 60000 65536"/>
              <a:gd name="T19" fmla="*/ 0 60000 65536"/>
              <a:gd name="T20" fmla="*/ 0 60000 65536"/>
              <a:gd name="T21" fmla="*/ 0 w 46"/>
              <a:gd name="T22" fmla="*/ 0 h 50"/>
              <a:gd name="T23" fmla="*/ 46 w 46"/>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50">
                <a:moveTo>
                  <a:pt x="21" y="0"/>
                </a:moveTo>
                <a:lnTo>
                  <a:pt x="46" y="19"/>
                </a:lnTo>
                <a:lnTo>
                  <a:pt x="25" y="50"/>
                </a:lnTo>
                <a:lnTo>
                  <a:pt x="27" y="46"/>
                </a:lnTo>
                <a:lnTo>
                  <a:pt x="0" y="31"/>
                </a:lnTo>
                <a:lnTo>
                  <a:pt x="2" y="27"/>
                </a:lnTo>
                <a:lnTo>
                  <a:pt x="21" y="0"/>
                </a:lnTo>
                <a:close/>
              </a:path>
            </a:pathLst>
          </a:custGeom>
          <a:solidFill>
            <a:srgbClr val="000000"/>
          </a:solidFill>
          <a:ln w="0">
            <a:solidFill>
              <a:srgbClr val="000000"/>
            </a:solidFill>
            <a:round/>
            <a:headEnd/>
            <a:tailEnd/>
          </a:ln>
        </p:spPr>
        <p:txBody>
          <a:bodyPr/>
          <a:lstStyle/>
          <a:p>
            <a:endParaRPr lang="en-US"/>
          </a:p>
        </p:txBody>
      </p:sp>
      <p:sp>
        <p:nvSpPr>
          <p:cNvPr id="178977" name="Freeform 1823"/>
          <p:cNvSpPr>
            <a:spLocks noChangeAspect="1"/>
          </p:cNvSpPr>
          <p:nvPr/>
        </p:nvSpPr>
        <p:spPr bwMode="auto">
          <a:xfrm>
            <a:off x="5805488" y="2247900"/>
            <a:ext cx="14287" cy="17463"/>
          </a:xfrm>
          <a:custGeom>
            <a:avLst/>
            <a:gdLst>
              <a:gd name="T0" fmla="*/ 2147483647 w 44"/>
              <a:gd name="T1" fmla="*/ 0 h 47"/>
              <a:gd name="T2" fmla="*/ 2147483647 w 44"/>
              <a:gd name="T3" fmla="*/ 2147483647 h 47"/>
              <a:gd name="T4" fmla="*/ 2147483647 w 44"/>
              <a:gd name="T5" fmla="*/ 2147483647 h 47"/>
              <a:gd name="T6" fmla="*/ 2147483647 w 44"/>
              <a:gd name="T7" fmla="*/ 2147483647 h 47"/>
              <a:gd name="T8" fmla="*/ 0 w 44"/>
              <a:gd name="T9" fmla="*/ 2147483647 h 47"/>
              <a:gd name="T10" fmla="*/ 2147483647 w 44"/>
              <a:gd name="T11" fmla="*/ 2147483647 h 47"/>
              <a:gd name="T12" fmla="*/ 2147483647 w 44"/>
              <a:gd name="T13" fmla="*/ 0 h 47"/>
              <a:gd name="T14" fmla="*/ 0 60000 65536"/>
              <a:gd name="T15" fmla="*/ 0 60000 65536"/>
              <a:gd name="T16" fmla="*/ 0 60000 65536"/>
              <a:gd name="T17" fmla="*/ 0 60000 65536"/>
              <a:gd name="T18" fmla="*/ 0 60000 65536"/>
              <a:gd name="T19" fmla="*/ 0 60000 65536"/>
              <a:gd name="T20" fmla="*/ 0 60000 65536"/>
              <a:gd name="T21" fmla="*/ 0 w 44"/>
              <a:gd name="T22" fmla="*/ 0 h 47"/>
              <a:gd name="T23" fmla="*/ 44 w 44"/>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7">
                <a:moveTo>
                  <a:pt x="17" y="0"/>
                </a:moveTo>
                <a:lnTo>
                  <a:pt x="44" y="15"/>
                </a:lnTo>
                <a:lnTo>
                  <a:pt x="24" y="47"/>
                </a:lnTo>
                <a:lnTo>
                  <a:pt x="27" y="42"/>
                </a:lnTo>
                <a:lnTo>
                  <a:pt x="0" y="29"/>
                </a:lnTo>
                <a:lnTo>
                  <a:pt x="3" y="24"/>
                </a:lnTo>
                <a:lnTo>
                  <a:pt x="17" y="0"/>
                </a:lnTo>
                <a:close/>
              </a:path>
            </a:pathLst>
          </a:custGeom>
          <a:solidFill>
            <a:srgbClr val="000000"/>
          </a:solidFill>
          <a:ln w="0">
            <a:solidFill>
              <a:srgbClr val="000000"/>
            </a:solidFill>
            <a:round/>
            <a:headEnd/>
            <a:tailEnd/>
          </a:ln>
        </p:spPr>
        <p:txBody>
          <a:bodyPr/>
          <a:lstStyle/>
          <a:p>
            <a:endParaRPr lang="en-US"/>
          </a:p>
        </p:txBody>
      </p:sp>
      <p:sp>
        <p:nvSpPr>
          <p:cNvPr id="178978" name="Freeform 1824"/>
          <p:cNvSpPr>
            <a:spLocks noChangeAspect="1"/>
          </p:cNvSpPr>
          <p:nvPr/>
        </p:nvSpPr>
        <p:spPr bwMode="auto">
          <a:xfrm>
            <a:off x="5791200" y="2254250"/>
            <a:ext cx="25400" cy="30163"/>
          </a:xfrm>
          <a:custGeom>
            <a:avLst/>
            <a:gdLst>
              <a:gd name="T0" fmla="*/ 2147483647 w 76"/>
              <a:gd name="T1" fmla="*/ 2147483647 h 91"/>
              <a:gd name="T2" fmla="*/ 2147483647 w 76"/>
              <a:gd name="T3" fmla="*/ 2147483647 h 91"/>
              <a:gd name="T4" fmla="*/ 2147483647 w 76"/>
              <a:gd name="T5" fmla="*/ 0 h 91"/>
              <a:gd name="T6" fmla="*/ 2147483647 w 76"/>
              <a:gd name="T7" fmla="*/ 2147483647 h 91"/>
              <a:gd name="T8" fmla="*/ 2147483647 w 76"/>
              <a:gd name="T9" fmla="*/ 2147483647 h 91"/>
              <a:gd name="T10" fmla="*/ 0 w 76"/>
              <a:gd name="T11" fmla="*/ 2147483647 h 91"/>
              <a:gd name="T12" fmla="*/ 2147483647 w 76"/>
              <a:gd name="T13" fmla="*/ 2147483647 h 91"/>
              <a:gd name="T14" fmla="*/ 0 60000 65536"/>
              <a:gd name="T15" fmla="*/ 0 60000 65536"/>
              <a:gd name="T16" fmla="*/ 0 60000 65536"/>
              <a:gd name="T17" fmla="*/ 0 60000 65536"/>
              <a:gd name="T18" fmla="*/ 0 60000 65536"/>
              <a:gd name="T19" fmla="*/ 0 60000 65536"/>
              <a:gd name="T20" fmla="*/ 0 60000 65536"/>
              <a:gd name="T21" fmla="*/ 0 w 76"/>
              <a:gd name="T22" fmla="*/ 0 h 91"/>
              <a:gd name="T23" fmla="*/ 76 w 76"/>
              <a:gd name="T24" fmla="*/ 91 h 9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91">
                <a:moveTo>
                  <a:pt x="38" y="11"/>
                </a:moveTo>
                <a:lnTo>
                  <a:pt x="65" y="24"/>
                </a:lnTo>
                <a:lnTo>
                  <a:pt x="76" y="0"/>
                </a:lnTo>
                <a:lnTo>
                  <a:pt x="53" y="52"/>
                </a:lnTo>
                <a:lnTo>
                  <a:pt x="24" y="39"/>
                </a:lnTo>
                <a:lnTo>
                  <a:pt x="0" y="91"/>
                </a:lnTo>
                <a:lnTo>
                  <a:pt x="38" y="11"/>
                </a:lnTo>
                <a:close/>
              </a:path>
            </a:pathLst>
          </a:custGeom>
          <a:solidFill>
            <a:srgbClr val="000000"/>
          </a:solidFill>
          <a:ln w="0">
            <a:solidFill>
              <a:srgbClr val="000000"/>
            </a:solidFill>
            <a:round/>
            <a:headEnd/>
            <a:tailEnd/>
          </a:ln>
        </p:spPr>
        <p:txBody>
          <a:bodyPr/>
          <a:lstStyle/>
          <a:p>
            <a:endParaRPr lang="en-US"/>
          </a:p>
        </p:txBody>
      </p:sp>
      <p:sp>
        <p:nvSpPr>
          <p:cNvPr id="178979" name="Freeform 1825"/>
          <p:cNvSpPr>
            <a:spLocks noChangeAspect="1"/>
          </p:cNvSpPr>
          <p:nvPr/>
        </p:nvSpPr>
        <p:spPr bwMode="auto">
          <a:xfrm>
            <a:off x="5794375" y="2266950"/>
            <a:ext cx="14288" cy="14288"/>
          </a:xfrm>
          <a:custGeom>
            <a:avLst/>
            <a:gdLst>
              <a:gd name="T0" fmla="*/ 2147483647 w 42"/>
              <a:gd name="T1" fmla="*/ 0 h 40"/>
              <a:gd name="T2" fmla="*/ 2147483647 w 42"/>
              <a:gd name="T3" fmla="*/ 2147483647 h 40"/>
              <a:gd name="T4" fmla="*/ 2147483647 w 42"/>
              <a:gd name="T5" fmla="*/ 2147483647 h 40"/>
              <a:gd name="T6" fmla="*/ 2147483647 w 42"/>
              <a:gd name="T7" fmla="*/ 2147483647 h 40"/>
              <a:gd name="T8" fmla="*/ 0 w 42"/>
              <a:gd name="T9" fmla="*/ 2147483647 h 40"/>
              <a:gd name="T10" fmla="*/ 0 w 42"/>
              <a:gd name="T11" fmla="*/ 2147483647 h 40"/>
              <a:gd name="T12" fmla="*/ 2147483647 w 42"/>
              <a:gd name="T13" fmla="*/ 0 h 40"/>
              <a:gd name="T14" fmla="*/ 0 60000 65536"/>
              <a:gd name="T15" fmla="*/ 0 60000 65536"/>
              <a:gd name="T16" fmla="*/ 0 60000 65536"/>
              <a:gd name="T17" fmla="*/ 0 60000 65536"/>
              <a:gd name="T18" fmla="*/ 0 60000 65536"/>
              <a:gd name="T19" fmla="*/ 0 60000 65536"/>
              <a:gd name="T20" fmla="*/ 0 60000 65536"/>
              <a:gd name="T21" fmla="*/ 0 w 42"/>
              <a:gd name="T22" fmla="*/ 0 h 40"/>
              <a:gd name="T23" fmla="*/ 42 w 42"/>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40">
                <a:moveTo>
                  <a:pt x="13" y="0"/>
                </a:moveTo>
                <a:lnTo>
                  <a:pt x="42" y="13"/>
                </a:lnTo>
                <a:lnTo>
                  <a:pt x="29" y="40"/>
                </a:lnTo>
                <a:lnTo>
                  <a:pt x="0" y="27"/>
                </a:lnTo>
                <a:lnTo>
                  <a:pt x="13" y="0"/>
                </a:lnTo>
                <a:close/>
              </a:path>
            </a:pathLst>
          </a:custGeom>
          <a:solidFill>
            <a:srgbClr val="000000"/>
          </a:solidFill>
          <a:ln w="0">
            <a:solidFill>
              <a:srgbClr val="000000"/>
            </a:solidFill>
            <a:round/>
            <a:headEnd/>
            <a:tailEnd/>
          </a:ln>
        </p:spPr>
        <p:txBody>
          <a:bodyPr/>
          <a:lstStyle/>
          <a:p>
            <a:endParaRPr lang="en-US"/>
          </a:p>
        </p:txBody>
      </p:sp>
      <p:sp>
        <p:nvSpPr>
          <p:cNvPr id="178980" name="Freeform 1826"/>
          <p:cNvSpPr>
            <a:spLocks noChangeAspect="1"/>
          </p:cNvSpPr>
          <p:nvPr/>
        </p:nvSpPr>
        <p:spPr bwMode="auto">
          <a:xfrm>
            <a:off x="5789613" y="2276475"/>
            <a:ext cx="15875" cy="17463"/>
          </a:xfrm>
          <a:custGeom>
            <a:avLst/>
            <a:gdLst>
              <a:gd name="T0" fmla="*/ 2147483647 w 50"/>
              <a:gd name="T1" fmla="*/ 0 h 48"/>
              <a:gd name="T2" fmla="*/ 2147483647 w 50"/>
              <a:gd name="T3" fmla="*/ 2147483647 h 48"/>
              <a:gd name="T4" fmla="*/ 2147483647 w 50"/>
              <a:gd name="T5" fmla="*/ 2147483647 h 48"/>
              <a:gd name="T6" fmla="*/ 2147483647 w 50"/>
              <a:gd name="T7" fmla="*/ 2147483647 h 48"/>
              <a:gd name="T8" fmla="*/ 2147483647 w 50"/>
              <a:gd name="T9" fmla="*/ 2147483647 h 48"/>
              <a:gd name="T10" fmla="*/ 0 w 50"/>
              <a:gd name="T11" fmla="*/ 2147483647 h 48"/>
              <a:gd name="T12" fmla="*/ 2147483647 w 50"/>
              <a:gd name="T13" fmla="*/ 0 h 48"/>
              <a:gd name="T14" fmla="*/ 0 60000 65536"/>
              <a:gd name="T15" fmla="*/ 0 60000 65536"/>
              <a:gd name="T16" fmla="*/ 0 60000 65536"/>
              <a:gd name="T17" fmla="*/ 0 60000 65536"/>
              <a:gd name="T18" fmla="*/ 0 60000 65536"/>
              <a:gd name="T19" fmla="*/ 0 60000 65536"/>
              <a:gd name="T20" fmla="*/ 0 60000 65536"/>
              <a:gd name="T21" fmla="*/ 0 w 50"/>
              <a:gd name="T22" fmla="*/ 0 h 48"/>
              <a:gd name="T23" fmla="*/ 50 w 50"/>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48">
                <a:moveTo>
                  <a:pt x="21" y="0"/>
                </a:moveTo>
                <a:lnTo>
                  <a:pt x="50" y="13"/>
                </a:lnTo>
                <a:lnTo>
                  <a:pt x="46" y="23"/>
                </a:lnTo>
                <a:lnTo>
                  <a:pt x="37" y="42"/>
                </a:lnTo>
                <a:lnTo>
                  <a:pt x="10" y="29"/>
                </a:lnTo>
                <a:lnTo>
                  <a:pt x="0" y="48"/>
                </a:lnTo>
                <a:lnTo>
                  <a:pt x="21" y="0"/>
                </a:lnTo>
                <a:close/>
              </a:path>
            </a:pathLst>
          </a:custGeom>
          <a:solidFill>
            <a:srgbClr val="000000"/>
          </a:solidFill>
          <a:ln w="0">
            <a:solidFill>
              <a:srgbClr val="000000"/>
            </a:solidFill>
            <a:round/>
            <a:headEnd/>
            <a:tailEnd/>
          </a:ln>
        </p:spPr>
        <p:txBody>
          <a:bodyPr/>
          <a:lstStyle/>
          <a:p>
            <a:endParaRPr lang="en-US"/>
          </a:p>
        </p:txBody>
      </p:sp>
      <p:sp>
        <p:nvSpPr>
          <p:cNvPr id="178981" name="Freeform 1827"/>
          <p:cNvSpPr>
            <a:spLocks noChangeAspect="1"/>
          </p:cNvSpPr>
          <p:nvPr/>
        </p:nvSpPr>
        <p:spPr bwMode="auto">
          <a:xfrm>
            <a:off x="5786438" y="2286000"/>
            <a:ext cx="14287" cy="17463"/>
          </a:xfrm>
          <a:custGeom>
            <a:avLst/>
            <a:gdLst>
              <a:gd name="T0" fmla="*/ 2147483647 w 42"/>
              <a:gd name="T1" fmla="*/ 0 h 49"/>
              <a:gd name="T2" fmla="*/ 2147483647 w 42"/>
              <a:gd name="T3" fmla="*/ 2147483647 h 49"/>
              <a:gd name="T4" fmla="*/ 2147483647 w 42"/>
              <a:gd name="T5" fmla="*/ 2147483647 h 49"/>
              <a:gd name="T6" fmla="*/ 2147483647 w 42"/>
              <a:gd name="T7" fmla="*/ 2147483647 h 49"/>
              <a:gd name="T8" fmla="*/ 0 w 42"/>
              <a:gd name="T9" fmla="*/ 2147483647 h 49"/>
              <a:gd name="T10" fmla="*/ 2147483647 w 42"/>
              <a:gd name="T11" fmla="*/ 2147483647 h 49"/>
              <a:gd name="T12" fmla="*/ 2147483647 w 42"/>
              <a:gd name="T13" fmla="*/ 0 h 49"/>
              <a:gd name="T14" fmla="*/ 0 60000 65536"/>
              <a:gd name="T15" fmla="*/ 0 60000 65536"/>
              <a:gd name="T16" fmla="*/ 0 60000 65536"/>
              <a:gd name="T17" fmla="*/ 0 60000 65536"/>
              <a:gd name="T18" fmla="*/ 0 60000 65536"/>
              <a:gd name="T19" fmla="*/ 0 60000 65536"/>
              <a:gd name="T20" fmla="*/ 0 60000 65536"/>
              <a:gd name="T21" fmla="*/ 0 w 42"/>
              <a:gd name="T22" fmla="*/ 0 h 49"/>
              <a:gd name="T23" fmla="*/ 42 w 42"/>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49">
                <a:moveTo>
                  <a:pt x="15" y="0"/>
                </a:moveTo>
                <a:lnTo>
                  <a:pt x="42" y="13"/>
                </a:lnTo>
                <a:lnTo>
                  <a:pt x="24" y="49"/>
                </a:lnTo>
                <a:lnTo>
                  <a:pt x="27" y="44"/>
                </a:lnTo>
                <a:lnTo>
                  <a:pt x="0" y="29"/>
                </a:lnTo>
                <a:lnTo>
                  <a:pt x="3" y="24"/>
                </a:lnTo>
                <a:lnTo>
                  <a:pt x="15" y="0"/>
                </a:lnTo>
                <a:close/>
              </a:path>
            </a:pathLst>
          </a:custGeom>
          <a:solidFill>
            <a:srgbClr val="000000"/>
          </a:solidFill>
          <a:ln w="0">
            <a:solidFill>
              <a:srgbClr val="000000"/>
            </a:solidFill>
            <a:round/>
            <a:headEnd/>
            <a:tailEnd/>
          </a:ln>
        </p:spPr>
        <p:txBody>
          <a:bodyPr/>
          <a:lstStyle/>
          <a:p>
            <a:endParaRPr lang="en-US"/>
          </a:p>
        </p:txBody>
      </p:sp>
      <p:sp>
        <p:nvSpPr>
          <p:cNvPr id="178982" name="Freeform 1828"/>
          <p:cNvSpPr>
            <a:spLocks noChangeAspect="1"/>
          </p:cNvSpPr>
          <p:nvPr/>
        </p:nvSpPr>
        <p:spPr bwMode="auto">
          <a:xfrm>
            <a:off x="5780088" y="2297113"/>
            <a:ext cx="14287" cy="14287"/>
          </a:xfrm>
          <a:custGeom>
            <a:avLst/>
            <a:gdLst>
              <a:gd name="T0" fmla="*/ 2147483647 w 46"/>
              <a:gd name="T1" fmla="*/ 0 h 47"/>
              <a:gd name="T2" fmla="*/ 2147483647 w 46"/>
              <a:gd name="T3" fmla="*/ 2147483647 h 47"/>
              <a:gd name="T4" fmla="*/ 2147483647 w 46"/>
              <a:gd name="T5" fmla="*/ 2147483647 h 47"/>
              <a:gd name="T6" fmla="*/ 0 w 46"/>
              <a:gd name="T7" fmla="*/ 2147483647 h 47"/>
              <a:gd name="T8" fmla="*/ 2147483647 w 46"/>
              <a:gd name="T9" fmla="*/ 0 h 47"/>
              <a:gd name="T10" fmla="*/ 0 60000 65536"/>
              <a:gd name="T11" fmla="*/ 0 60000 65536"/>
              <a:gd name="T12" fmla="*/ 0 60000 65536"/>
              <a:gd name="T13" fmla="*/ 0 60000 65536"/>
              <a:gd name="T14" fmla="*/ 0 60000 65536"/>
              <a:gd name="T15" fmla="*/ 0 w 46"/>
              <a:gd name="T16" fmla="*/ 0 h 47"/>
              <a:gd name="T17" fmla="*/ 46 w 46"/>
              <a:gd name="T18" fmla="*/ 47 h 47"/>
            </a:gdLst>
            <a:ahLst/>
            <a:cxnLst>
              <a:cxn ang="T10">
                <a:pos x="T0" y="T1"/>
              </a:cxn>
              <a:cxn ang="T11">
                <a:pos x="T2" y="T3"/>
              </a:cxn>
              <a:cxn ang="T12">
                <a:pos x="T4" y="T5"/>
              </a:cxn>
              <a:cxn ang="T13">
                <a:pos x="T6" y="T7"/>
              </a:cxn>
              <a:cxn ang="T14">
                <a:pos x="T8" y="T9"/>
              </a:cxn>
            </a:cxnLst>
            <a:rect l="T15" t="T16" r="T17" b="T18"/>
            <a:pathLst>
              <a:path w="46" h="47">
                <a:moveTo>
                  <a:pt x="19" y="0"/>
                </a:moveTo>
                <a:lnTo>
                  <a:pt x="46" y="15"/>
                </a:lnTo>
                <a:lnTo>
                  <a:pt x="27" y="47"/>
                </a:lnTo>
                <a:lnTo>
                  <a:pt x="0" y="33"/>
                </a:lnTo>
                <a:lnTo>
                  <a:pt x="19" y="0"/>
                </a:lnTo>
                <a:close/>
              </a:path>
            </a:pathLst>
          </a:custGeom>
          <a:solidFill>
            <a:srgbClr val="000000"/>
          </a:solidFill>
          <a:ln w="0">
            <a:solidFill>
              <a:srgbClr val="000000"/>
            </a:solidFill>
            <a:round/>
            <a:headEnd/>
            <a:tailEnd/>
          </a:ln>
        </p:spPr>
        <p:txBody>
          <a:bodyPr/>
          <a:lstStyle/>
          <a:p>
            <a:endParaRPr lang="en-US"/>
          </a:p>
        </p:txBody>
      </p:sp>
      <p:sp>
        <p:nvSpPr>
          <p:cNvPr id="178983" name="Freeform 1829"/>
          <p:cNvSpPr>
            <a:spLocks noChangeAspect="1"/>
          </p:cNvSpPr>
          <p:nvPr/>
        </p:nvSpPr>
        <p:spPr bwMode="auto">
          <a:xfrm>
            <a:off x="5805488" y="2171700"/>
            <a:ext cx="1587" cy="9525"/>
          </a:xfrm>
          <a:custGeom>
            <a:avLst/>
            <a:gdLst>
              <a:gd name="T0" fmla="*/ 0 w 10"/>
              <a:gd name="T1" fmla="*/ 0 h 29"/>
              <a:gd name="T2" fmla="*/ 2147483647 w 10"/>
              <a:gd name="T3" fmla="*/ 2147483647 h 29"/>
              <a:gd name="T4" fmla="*/ 0 w 10"/>
              <a:gd name="T5" fmla="*/ 0 h 29"/>
              <a:gd name="T6" fmla="*/ 0 60000 65536"/>
              <a:gd name="T7" fmla="*/ 0 60000 65536"/>
              <a:gd name="T8" fmla="*/ 0 60000 65536"/>
              <a:gd name="T9" fmla="*/ 0 w 10"/>
              <a:gd name="T10" fmla="*/ 0 h 29"/>
              <a:gd name="T11" fmla="*/ 10 w 10"/>
              <a:gd name="T12" fmla="*/ 29 h 29"/>
            </a:gdLst>
            <a:ahLst/>
            <a:cxnLst>
              <a:cxn ang="T6">
                <a:pos x="T0" y="T1"/>
              </a:cxn>
              <a:cxn ang="T7">
                <a:pos x="T2" y="T3"/>
              </a:cxn>
              <a:cxn ang="T8">
                <a:pos x="T4" y="T5"/>
              </a:cxn>
            </a:cxnLst>
            <a:rect l="T9" t="T10" r="T11" b="T12"/>
            <a:pathLst>
              <a:path w="10" h="29">
                <a:moveTo>
                  <a:pt x="0" y="0"/>
                </a:moveTo>
                <a:lnTo>
                  <a:pt x="10" y="29"/>
                </a:lnTo>
                <a:lnTo>
                  <a:pt x="0" y="0"/>
                </a:lnTo>
                <a:close/>
              </a:path>
            </a:pathLst>
          </a:custGeom>
          <a:solidFill>
            <a:srgbClr val="000000"/>
          </a:solidFill>
          <a:ln w="0">
            <a:solidFill>
              <a:srgbClr val="000000"/>
            </a:solidFill>
            <a:round/>
            <a:headEnd/>
            <a:tailEnd/>
          </a:ln>
        </p:spPr>
        <p:txBody>
          <a:bodyPr/>
          <a:lstStyle/>
          <a:p>
            <a:endParaRPr lang="en-US"/>
          </a:p>
        </p:txBody>
      </p:sp>
      <p:sp>
        <p:nvSpPr>
          <p:cNvPr id="178984" name="Freeform 1830"/>
          <p:cNvSpPr>
            <a:spLocks noChangeAspect="1"/>
          </p:cNvSpPr>
          <p:nvPr/>
        </p:nvSpPr>
        <p:spPr bwMode="auto">
          <a:xfrm>
            <a:off x="5789613" y="2178050"/>
            <a:ext cx="7937" cy="12700"/>
          </a:xfrm>
          <a:custGeom>
            <a:avLst/>
            <a:gdLst>
              <a:gd name="T0" fmla="*/ 2147483647 w 25"/>
              <a:gd name="T1" fmla="*/ 2147483647 h 28"/>
              <a:gd name="T2" fmla="*/ 2147483647 w 25"/>
              <a:gd name="T3" fmla="*/ 2147483647 h 28"/>
              <a:gd name="T4" fmla="*/ 2147483647 w 25"/>
              <a:gd name="T5" fmla="*/ 2147483647 h 28"/>
              <a:gd name="T6" fmla="*/ 2147483647 w 25"/>
              <a:gd name="T7" fmla="*/ 2147483647 h 28"/>
              <a:gd name="T8" fmla="*/ 2147483647 w 25"/>
              <a:gd name="T9" fmla="*/ 2147483647 h 28"/>
              <a:gd name="T10" fmla="*/ 2147483647 w 25"/>
              <a:gd name="T11" fmla="*/ 2147483647 h 28"/>
              <a:gd name="T12" fmla="*/ 2147483647 w 25"/>
              <a:gd name="T13" fmla="*/ 2147483647 h 28"/>
              <a:gd name="T14" fmla="*/ 2147483647 w 25"/>
              <a:gd name="T15" fmla="*/ 2147483647 h 28"/>
              <a:gd name="T16" fmla="*/ 2147483647 w 25"/>
              <a:gd name="T17" fmla="*/ 2147483647 h 28"/>
              <a:gd name="T18" fmla="*/ 2147483647 w 25"/>
              <a:gd name="T19" fmla="*/ 2147483647 h 28"/>
              <a:gd name="T20" fmla="*/ 2147483647 w 25"/>
              <a:gd name="T21" fmla="*/ 2147483647 h 28"/>
              <a:gd name="T22" fmla="*/ 2147483647 w 25"/>
              <a:gd name="T23" fmla="*/ 2147483647 h 28"/>
              <a:gd name="T24" fmla="*/ 2147483647 w 25"/>
              <a:gd name="T25" fmla="*/ 2147483647 h 28"/>
              <a:gd name="T26" fmla="*/ 0 w 25"/>
              <a:gd name="T27" fmla="*/ 2147483647 h 28"/>
              <a:gd name="T28" fmla="*/ 0 w 25"/>
              <a:gd name="T29" fmla="*/ 2147483647 h 28"/>
              <a:gd name="T30" fmla="*/ 0 w 25"/>
              <a:gd name="T31" fmla="*/ 2147483647 h 28"/>
              <a:gd name="T32" fmla="*/ 2147483647 w 25"/>
              <a:gd name="T33" fmla="*/ 2147483647 h 28"/>
              <a:gd name="T34" fmla="*/ 2147483647 w 25"/>
              <a:gd name="T35" fmla="*/ 2147483647 h 28"/>
              <a:gd name="T36" fmla="*/ 2147483647 w 25"/>
              <a:gd name="T37" fmla="*/ 2147483647 h 28"/>
              <a:gd name="T38" fmla="*/ 2147483647 w 25"/>
              <a:gd name="T39" fmla="*/ 0 h 28"/>
              <a:gd name="T40" fmla="*/ 2147483647 w 25"/>
              <a:gd name="T41" fmla="*/ 0 h 28"/>
              <a:gd name="T42" fmla="*/ 2147483647 w 25"/>
              <a:gd name="T43" fmla="*/ 2147483647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
              <a:gd name="T67" fmla="*/ 0 h 28"/>
              <a:gd name="T68" fmla="*/ 25 w 25"/>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 h="28">
                <a:moveTo>
                  <a:pt x="25" y="25"/>
                </a:moveTo>
                <a:lnTo>
                  <a:pt x="25" y="25"/>
                </a:lnTo>
                <a:lnTo>
                  <a:pt x="23" y="26"/>
                </a:lnTo>
                <a:lnTo>
                  <a:pt x="20" y="27"/>
                </a:lnTo>
                <a:lnTo>
                  <a:pt x="17" y="28"/>
                </a:lnTo>
                <a:lnTo>
                  <a:pt x="16" y="28"/>
                </a:lnTo>
                <a:lnTo>
                  <a:pt x="13" y="28"/>
                </a:lnTo>
                <a:lnTo>
                  <a:pt x="10" y="27"/>
                </a:lnTo>
                <a:lnTo>
                  <a:pt x="8" y="25"/>
                </a:lnTo>
                <a:lnTo>
                  <a:pt x="6" y="24"/>
                </a:lnTo>
                <a:lnTo>
                  <a:pt x="3" y="22"/>
                </a:lnTo>
                <a:lnTo>
                  <a:pt x="2" y="20"/>
                </a:lnTo>
                <a:lnTo>
                  <a:pt x="1" y="17"/>
                </a:lnTo>
                <a:lnTo>
                  <a:pt x="0" y="14"/>
                </a:lnTo>
                <a:lnTo>
                  <a:pt x="0" y="13"/>
                </a:lnTo>
                <a:lnTo>
                  <a:pt x="0" y="9"/>
                </a:lnTo>
                <a:lnTo>
                  <a:pt x="1" y="6"/>
                </a:lnTo>
                <a:lnTo>
                  <a:pt x="3" y="4"/>
                </a:lnTo>
                <a:lnTo>
                  <a:pt x="4" y="2"/>
                </a:lnTo>
                <a:lnTo>
                  <a:pt x="7" y="0"/>
                </a:lnTo>
                <a:lnTo>
                  <a:pt x="25" y="25"/>
                </a:lnTo>
                <a:close/>
              </a:path>
            </a:pathLst>
          </a:custGeom>
          <a:solidFill>
            <a:srgbClr val="000000"/>
          </a:solidFill>
          <a:ln w="0">
            <a:solidFill>
              <a:srgbClr val="000000"/>
            </a:solidFill>
            <a:round/>
            <a:headEnd/>
            <a:tailEnd/>
          </a:ln>
        </p:spPr>
        <p:txBody>
          <a:bodyPr/>
          <a:lstStyle/>
          <a:p>
            <a:endParaRPr lang="en-US"/>
          </a:p>
        </p:txBody>
      </p:sp>
      <p:sp>
        <p:nvSpPr>
          <p:cNvPr id="178985" name="Freeform 1831"/>
          <p:cNvSpPr>
            <a:spLocks noChangeAspect="1"/>
          </p:cNvSpPr>
          <p:nvPr/>
        </p:nvSpPr>
        <p:spPr bwMode="auto">
          <a:xfrm>
            <a:off x="5800725" y="2171700"/>
            <a:ext cx="6350" cy="9525"/>
          </a:xfrm>
          <a:custGeom>
            <a:avLst/>
            <a:gdLst>
              <a:gd name="T0" fmla="*/ 2147483647 w 19"/>
              <a:gd name="T1" fmla="*/ 0 h 30"/>
              <a:gd name="T2" fmla="*/ 2147483647 w 19"/>
              <a:gd name="T3" fmla="*/ 2147483647 h 30"/>
              <a:gd name="T4" fmla="*/ 2147483647 w 19"/>
              <a:gd name="T5" fmla="*/ 2147483647 h 30"/>
              <a:gd name="T6" fmla="*/ 2147483647 w 19"/>
              <a:gd name="T7" fmla="*/ 2147483647 h 30"/>
              <a:gd name="T8" fmla="*/ 0 w 19"/>
              <a:gd name="T9" fmla="*/ 2147483647 h 30"/>
              <a:gd name="T10" fmla="*/ 2147483647 w 19"/>
              <a:gd name="T11" fmla="*/ 2147483647 h 30"/>
              <a:gd name="T12" fmla="*/ 2147483647 w 19"/>
              <a:gd name="T13" fmla="*/ 0 h 30"/>
              <a:gd name="T14" fmla="*/ 0 60000 65536"/>
              <a:gd name="T15" fmla="*/ 0 60000 65536"/>
              <a:gd name="T16" fmla="*/ 0 60000 65536"/>
              <a:gd name="T17" fmla="*/ 0 60000 65536"/>
              <a:gd name="T18" fmla="*/ 0 60000 65536"/>
              <a:gd name="T19" fmla="*/ 0 60000 65536"/>
              <a:gd name="T20" fmla="*/ 0 60000 65536"/>
              <a:gd name="T21" fmla="*/ 0 w 19"/>
              <a:gd name="T22" fmla="*/ 0 h 30"/>
              <a:gd name="T23" fmla="*/ 19 w 19"/>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0">
                <a:moveTo>
                  <a:pt x="9" y="0"/>
                </a:moveTo>
                <a:lnTo>
                  <a:pt x="19" y="29"/>
                </a:lnTo>
                <a:lnTo>
                  <a:pt x="17" y="30"/>
                </a:lnTo>
                <a:lnTo>
                  <a:pt x="18" y="29"/>
                </a:lnTo>
                <a:lnTo>
                  <a:pt x="0" y="4"/>
                </a:lnTo>
                <a:lnTo>
                  <a:pt x="1" y="3"/>
                </a:lnTo>
                <a:lnTo>
                  <a:pt x="9" y="0"/>
                </a:lnTo>
                <a:close/>
              </a:path>
            </a:pathLst>
          </a:custGeom>
          <a:solidFill>
            <a:srgbClr val="000000"/>
          </a:solidFill>
          <a:ln w="0">
            <a:solidFill>
              <a:srgbClr val="000000"/>
            </a:solidFill>
            <a:round/>
            <a:headEnd/>
            <a:tailEnd/>
          </a:ln>
        </p:spPr>
        <p:txBody>
          <a:bodyPr/>
          <a:lstStyle/>
          <a:p>
            <a:endParaRPr lang="en-US"/>
          </a:p>
        </p:txBody>
      </p:sp>
      <p:sp>
        <p:nvSpPr>
          <p:cNvPr id="178986" name="Freeform 1832"/>
          <p:cNvSpPr>
            <a:spLocks noChangeAspect="1"/>
          </p:cNvSpPr>
          <p:nvPr/>
        </p:nvSpPr>
        <p:spPr bwMode="auto">
          <a:xfrm>
            <a:off x="5799138" y="2173288"/>
            <a:ext cx="7937" cy="9525"/>
          </a:xfrm>
          <a:custGeom>
            <a:avLst/>
            <a:gdLst>
              <a:gd name="T0" fmla="*/ 2147483647 w 21"/>
              <a:gd name="T1" fmla="*/ 0 h 30"/>
              <a:gd name="T2" fmla="*/ 2147483647 w 21"/>
              <a:gd name="T3" fmla="*/ 2147483647 h 30"/>
              <a:gd name="T4" fmla="*/ 2147483647 w 21"/>
              <a:gd name="T5" fmla="*/ 2147483647 h 30"/>
              <a:gd name="T6" fmla="*/ 2147483647 w 21"/>
              <a:gd name="T7" fmla="*/ 2147483647 h 30"/>
              <a:gd name="T8" fmla="*/ 2147483647 w 21"/>
              <a:gd name="T9" fmla="*/ 2147483647 h 30"/>
              <a:gd name="T10" fmla="*/ 0 w 21"/>
              <a:gd name="T11" fmla="*/ 2147483647 h 30"/>
              <a:gd name="T12" fmla="*/ 2147483647 w 21"/>
              <a:gd name="T13" fmla="*/ 0 h 30"/>
              <a:gd name="T14" fmla="*/ 0 60000 65536"/>
              <a:gd name="T15" fmla="*/ 0 60000 65536"/>
              <a:gd name="T16" fmla="*/ 0 60000 65536"/>
              <a:gd name="T17" fmla="*/ 0 60000 65536"/>
              <a:gd name="T18" fmla="*/ 0 60000 65536"/>
              <a:gd name="T19" fmla="*/ 0 60000 65536"/>
              <a:gd name="T20" fmla="*/ 0 60000 65536"/>
              <a:gd name="T21" fmla="*/ 0 w 21"/>
              <a:gd name="T22" fmla="*/ 0 h 30"/>
              <a:gd name="T23" fmla="*/ 21 w 21"/>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30">
                <a:moveTo>
                  <a:pt x="3" y="0"/>
                </a:moveTo>
                <a:lnTo>
                  <a:pt x="21" y="25"/>
                </a:lnTo>
                <a:lnTo>
                  <a:pt x="16" y="29"/>
                </a:lnTo>
                <a:lnTo>
                  <a:pt x="13" y="30"/>
                </a:lnTo>
                <a:lnTo>
                  <a:pt x="3" y="1"/>
                </a:lnTo>
                <a:lnTo>
                  <a:pt x="0" y="2"/>
                </a:lnTo>
                <a:lnTo>
                  <a:pt x="3" y="0"/>
                </a:lnTo>
                <a:close/>
              </a:path>
            </a:pathLst>
          </a:custGeom>
          <a:solidFill>
            <a:srgbClr val="000000"/>
          </a:solidFill>
          <a:ln w="0">
            <a:solidFill>
              <a:srgbClr val="000000"/>
            </a:solidFill>
            <a:round/>
            <a:headEnd/>
            <a:tailEnd/>
          </a:ln>
        </p:spPr>
        <p:txBody>
          <a:bodyPr/>
          <a:lstStyle/>
          <a:p>
            <a:endParaRPr lang="en-US"/>
          </a:p>
        </p:txBody>
      </p:sp>
      <p:sp>
        <p:nvSpPr>
          <p:cNvPr id="178987" name="Freeform 1833"/>
          <p:cNvSpPr>
            <a:spLocks noChangeAspect="1"/>
          </p:cNvSpPr>
          <p:nvPr/>
        </p:nvSpPr>
        <p:spPr bwMode="auto">
          <a:xfrm>
            <a:off x="5797550" y="2173288"/>
            <a:ext cx="7938" cy="9525"/>
          </a:xfrm>
          <a:custGeom>
            <a:avLst/>
            <a:gdLst>
              <a:gd name="T0" fmla="*/ 2147483647 w 20"/>
              <a:gd name="T1" fmla="*/ 0 h 31"/>
              <a:gd name="T2" fmla="*/ 2147483647 w 20"/>
              <a:gd name="T3" fmla="*/ 2147483647 h 31"/>
              <a:gd name="T4" fmla="*/ 2147483647 w 20"/>
              <a:gd name="T5" fmla="*/ 2147483647 h 31"/>
              <a:gd name="T6" fmla="*/ 2147483647 w 20"/>
              <a:gd name="T7" fmla="*/ 2147483647 h 31"/>
              <a:gd name="T8" fmla="*/ 0 w 20"/>
              <a:gd name="T9" fmla="*/ 2147483647 h 31"/>
              <a:gd name="T10" fmla="*/ 2147483647 w 20"/>
              <a:gd name="T11" fmla="*/ 2147483647 h 31"/>
              <a:gd name="T12" fmla="*/ 2147483647 w 20"/>
              <a:gd name="T13" fmla="*/ 0 h 31"/>
              <a:gd name="T14" fmla="*/ 0 60000 65536"/>
              <a:gd name="T15" fmla="*/ 0 60000 65536"/>
              <a:gd name="T16" fmla="*/ 0 60000 65536"/>
              <a:gd name="T17" fmla="*/ 0 60000 65536"/>
              <a:gd name="T18" fmla="*/ 0 60000 65536"/>
              <a:gd name="T19" fmla="*/ 0 60000 65536"/>
              <a:gd name="T20" fmla="*/ 0 60000 65536"/>
              <a:gd name="T21" fmla="*/ 0 w 20"/>
              <a:gd name="T22" fmla="*/ 0 h 31"/>
              <a:gd name="T23" fmla="*/ 20 w 20"/>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31">
                <a:moveTo>
                  <a:pt x="10" y="0"/>
                </a:moveTo>
                <a:lnTo>
                  <a:pt x="20" y="29"/>
                </a:lnTo>
                <a:lnTo>
                  <a:pt x="18" y="31"/>
                </a:lnTo>
                <a:lnTo>
                  <a:pt x="19" y="29"/>
                </a:lnTo>
                <a:lnTo>
                  <a:pt x="0" y="5"/>
                </a:lnTo>
                <a:lnTo>
                  <a:pt x="1" y="4"/>
                </a:lnTo>
                <a:lnTo>
                  <a:pt x="10" y="0"/>
                </a:lnTo>
                <a:close/>
              </a:path>
            </a:pathLst>
          </a:custGeom>
          <a:solidFill>
            <a:srgbClr val="000000"/>
          </a:solidFill>
          <a:ln w="0">
            <a:solidFill>
              <a:srgbClr val="000000"/>
            </a:solidFill>
            <a:round/>
            <a:headEnd/>
            <a:tailEnd/>
          </a:ln>
        </p:spPr>
        <p:txBody>
          <a:bodyPr/>
          <a:lstStyle/>
          <a:p>
            <a:endParaRPr lang="en-US"/>
          </a:p>
        </p:txBody>
      </p:sp>
      <p:sp>
        <p:nvSpPr>
          <p:cNvPr id="178988" name="Freeform 1834"/>
          <p:cNvSpPr>
            <a:spLocks noChangeAspect="1"/>
          </p:cNvSpPr>
          <p:nvPr/>
        </p:nvSpPr>
        <p:spPr bwMode="auto">
          <a:xfrm>
            <a:off x="5794375" y="2174875"/>
            <a:ext cx="11113" cy="7938"/>
          </a:xfrm>
          <a:custGeom>
            <a:avLst/>
            <a:gdLst>
              <a:gd name="T0" fmla="*/ 2147483647 w 25"/>
              <a:gd name="T1" fmla="*/ 0 h 29"/>
              <a:gd name="T2" fmla="*/ 2147483647 w 25"/>
              <a:gd name="T3" fmla="*/ 2147483647 h 29"/>
              <a:gd name="T4" fmla="*/ 2147483647 w 25"/>
              <a:gd name="T5" fmla="*/ 2147483647 h 29"/>
              <a:gd name="T6" fmla="*/ 2147483647 w 25"/>
              <a:gd name="T7" fmla="*/ 2147483647 h 29"/>
              <a:gd name="T8" fmla="*/ 2147483647 w 25"/>
              <a:gd name="T9" fmla="*/ 2147483647 h 29"/>
              <a:gd name="T10" fmla="*/ 0 w 25"/>
              <a:gd name="T11" fmla="*/ 2147483647 h 29"/>
              <a:gd name="T12" fmla="*/ 2147483647 w 25"/>
              <a:gd name="T13" fmla="*/ 0 h 29"/>
              <a:gd name="T14" fmla="*/ 0 60000 65536"/>
              <a:gd name="T15" fmla="*/ 0 60000 65536"/>
              <a:gd name="T16" fmla="*/ 0 60000 65536"/>
              <a:gd name="T17" fmla="*/ 0 60000 65536"/>
              <a:gd name="T18" fmla="*/ 0 60000 65536"/>
              <a:gd name="T19" fmla="*/ 0 60000 65536"/>
              <a:gd name="T20" fmla="*/ 0 60000 65536"/>
              <a:gd name="T21" fmla="*/ 0 w 25"/>
              <a:gd name="T22" fmla="*/ 0 h 29"/>
              <a:gd name="T23" fmla="*/ 25 w 25"/>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9">
                <a:moveTo>
                  <a:pt x="6" y="0"/>
                </a:moveTo>
                <a:lnTo>
                  <a:pt x="25" y="24"/>
                </a:lnTo>
                <a:lnTo>
                  <a:pt x="23" y="27"/>
                </a:lnTo>
                <a:lnTo>
                  <a:pt x="18" y="29"/>
                </a:lnTo>
                <a:lnTo>
                  <a:pt x="5" y="2"/>
                </a:lnTo>
                <a:lnTo>
                  <a:pt x="0" y="5"/>
                </a:lnTo>
                <a:lnTo>
                  <a:pt x="6" y="0"/>
                </a:lnTo>
                <a:close/>
              </a:path>
            </a:pathLst>
          </a:custGeom>
          <a:solidFill>
            <a:srgbClr val="000000"/>
          </a:solidFill>
          <a:ln w="0">
            <a:solidFill>
              <a:srgbClr val="000000"/>
            </a:solidFill>
            <a:round/>
            <a:headEnd/>
            <a:tailEnd/>
          </a:ln>
        </p:spPr>
        <p:txBody>
          <a:bodyPr/>
          <a:lstStyle/>
          <a:p>
            <a:endParaRPr lang="en-US"/>
          </a:p>
        </p:txBody>
      </p:sp>
      <p:sp>
        <p:nvSpPr>
          <p:cNvPr id="178989" name="Freeform 1835"/>
          <p:cNvSpPr>
            <a:spLocks noChangeAspect="1"/>
          </p:cNvSpPr>
          <p:nvPr/>
        </p:nvSpPr>
        <p:spPr bwMode="auto">
          <a:xfrm>
            <a:off x="5794375" y="2174875"/>
            <a:ext cx="6350" cy="9525"/>
          </a:xfrm>
          <a:custGeom>
            <a:avLst/>
            <a:gdLst>
              <a:gd name="T0" fmla="*/ 2147483647 w 23"/>
              <a:gd name="T1" fmla="*/ 0 h 28"/>
              <a:gd name="T2" fmla="*/ 2147483647 w 23"/>
              <a:gd name="T3" fmla="*/ 2147483647 h 28"/>
              <a:gd name="T4" fmla="*/ 2147483647 w 23"/>
              <a:gd name="T5" fmla="*/ 2147483647 h 28"/>
              <a:gd name="T6" fmla="*/ 2147483647 w 23"/>
              <a:gd name="T7" fmla="*/ 2147483647 h 28"/>
              <a:gd name="T8" fmla="*/ 2147483647 w 23"/>
              <a:gd name="T9" fmla="*/ 2147483647 h 28"/>
              <a:gd name="T10" fmla="*/ 0 w 23"/>
              <a:gd name="T11" fmla="*/ 2147483647 h 28"/>
              <a:gd name="T12" fmla="*/ 2147483647 w 23"/>
              <a:gd name="T13" fmla="*/ 0 h 28"/>
              <a:gd name="T14" fmla="*/ 0 60000 65536"/>
              <a:gd name="T15" fmla="*/ 0 60000 65536"/>
              <a:gd name="T16" fmla="*/ 0 60000 65536"/>
              <a:gd name="T17" fmla="*/ 0 60000 65536"/>
              <a:gd name="T18" fmla="*/ 0 60000 65536"/>
              <a:gd name="T19" fmla="*/ 0 60000 65536"/>
              <a:gd name="T20" fmla="*/ 0 60000 65536"/>
              <a:gd name="T21" fmla="*/ 0 w 23"/>
              <a:gd name="T22" fmla="*/ 0 h 28"/>
              <a:gd name="T23" fmla="*/ 23 w 23"/>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8">
                <a:moveTo>
                  <a:pt x="9" y="0"/>
                </a:moveTo>
                <a:lnTo>
                  <a:pt x="22" y="27"/>
                </a:lnTo>
                <a:lnTo>
                  <a:pt x="23" y="27"/>
                </a:lnTo>
                <a:lnTo>
                  <a:pt x="21" y="28"/>
                </a:lnTo>
                <a:lnTo>
                  <a:pt x="2" y="3"/>
                </a:lnTo>
                <a:lnTo>
                  <a:pt x="0" y="5"/>
                </a:lnTo>
                <a:lnTo>
                  <a:pt x="9" y="0"/>
                </a:lnTo>
                <a:close/>
              </a:path>
            </a:pathLst>
          </a:custGeom>
          <a:solidFill>
            <a:srgbClr val="000000"/>
          </a:solidFill>
          <a:ln w="0">
            <a:solidFill>
              <a:srgbClr val="000000"/>
            </a:solidFill>
            <a:round/>
            <a:headEnd/>
            <a:tailEnd/>
          </a:ln>
        </p:spPr>
        <p:txBody>
          <a:bodyPr/>
          <a:lstStyle/>
          <a:p>
            <a:endParaRPr lang="en-US"/>
          </a:p>
        </p:txBody>
      </p:sp>
      <p:sp>
        <p:nvSpPr>
          <p:cNvPr id="178990" name="Freeform 1836"/>
          <p:cNvSpPr>
            <a:spLocks noChangeAspect="1"/>
          </p:cNvSpPr>
          <p:nvPr/>
        </p:nvSpPr>
        <p:spPr bwMode="auto">
          <a:xfrm>
            <a:off x="5792788" y="2174875"/>
            <a:ext cx="7937" cy="9525"/>
          </a:xfrm>
          <a:custGeom>
            <a:avLst/>
            <a:gdLst>
              <a:gd name="T0" fmla="*/ 2147483647 w 25"/>
              <a:gd name="T1" fmla="*/ 0 h 29"/>
              <a:gd name="T2" fmla="*/ 2147483647 w 25"/>
              <a:gd name="T3" fmla="*/ 2147483647 h 29"/>
              <a:gd name="T4" fmla="*/ 2147483647 w 25"/>
              <a:gd name="T5" fmla="*/ 2147483647 h 29"/>
              <a:gd name="T6" fmla="*/ 2147483647 w 25"/>
              <a:gd name="T7" fmla="*/ 2147483647 h 29"/>
              <a:gd name="T8" fmla="*/ 2147483647 w 25"/>
              <a:gd name="T9" fmla="*/ 2147483647 h 29"/>
              <a:gd name="T10" fmla="*/ 0 w 25"/>
              <a:gd name="T11" fmla="*/ 2147483647 h 29"/>
              <a:gd name="T12" fmla="*/ 2147483647 w 25"/>
              <a:gd name="T13" fmla="*/ 0 h 29"/>
              <a:gd name="T14" fmla="*/ 0 60000 65536"/>
              <a:gd name="T15" fmla="*/ 0 60000 65536"/>
              <a:gd name="T16" fmla="*/ 0 60000 65536"/>
              <a:gd name="T17" fmla="*/ 0 60000 65536"/>
              <a:gd name="T18" fmla="*/ 0 60000 65536"/>
              <a:gd name="T19" fmla="*/ 0 60000 65536"/>
              <a:gd name="T20" fmla="*/ 0 60000 65536"/>
              <a:gd name="T21" fmla="*/ 0 w 25"/>
              <a:gd name="T22" fmla="*/ 0 h 29"/>
              <a:gd name="T23" fmla="*/ 25 w 25"/>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9">
                <a:moveTo>
                  <a:pt x="6" y="0"/>
                </a:moveTo>
                <a:lnTo>
                  <a:pt x="25" y="25"/>
                </a:lnTo>
                <a:lnTo>
                  <a:pt x="23" y="27"/>
                </a:lnTo>
                <a:lnTo>
                  <a:pt x="17" y="29"/>
                </a:lnTo>
                <a:lnTo>
                  <a:pt x="5" y="2"/>
                </a:lnTo>
                <a:lnTo>
                  <a:pt x="0" y="5"/>
                </a:lnTo>
                <a:lnTo>
                  <a:pt x="6" y="0"/>
                </a:lnTo>
                <a:close/>
              </a:path>
            </a:pathLst>
          </a:custGeom>
          <a:solidFill>
            <a:srgbClr val="000000"/>
          </a:solidFill>
          <a:ln w="0">
            <a:solidFill>
              <a:srgbClr val="000000"/>
            </a:solidFill>
            <a:round/>
            <a:headEnd/>
            <a:tailEnd/>
          </a:ln>
        </p:spPr>
        <p:txBody>
          <a:bodyPr/>
          <a:lstStyle/>
          <a:p>
            <a:endParaRPr lang="en-US"/>
          </a:p>
        </p:txBody>
      </p:sp>
      <p:sp>
        <p:nvSpPr>
          <p:cNvPr id="178991" name="Freeform 1837"/>
          <p:cNvSpPr>
            <a:spLocks noChangeAspect="1"/>
          </p:cNvSpPr>
          <p:nvPr/>
        </p:nvSpPr>
        <p:spPr bwMode="auto">
          <a:xfrm>
            <a:off x="5791200" y="2176463"/>
            <a:ext cx="7938" cy="7937"/>
          </a:xfrm>
          <a:custGeom>
            <a:avLst/>
            <a:gdLst>
              <a:gd name="T0" fmla="*/ 2147483647 w 22"/>
              <a:gd name="T1" fmla="*/ 0 h 28"/>
              <a:gd name="T2" fmla="*/ 2147483647 w 22"/>
              <a:gd name="T3" fmla="*/ 2147483647 h 28"/>
              <a:gd name="T4" fmla="*/ 2147483647 w 22"/>
              <a:gd name="T5" fmla="*/ 2147483647 h 28"/>
              <a:gd name="T6" fmla="*/ 2147483647 w 22"/>
              <a:gd name="T7" fmla="*/ 2147483647 h 28"/>
              <a:gd name="T8" fmla="*/ 2147483647 w 22"/>
              <a:gd name="T9" fmla="*/ 2147483647 h 28"/>
              <a:gd name="T10" fmla="*/ 0 w 22"/>
              <a:gd name="T11" fmla="*/ 2147483647 h 28"/>
              <a:gd name="T12" fmla="*/ 2147483647 w 22"/>
              <a:gd name="T13" fmla="*/ 0 h 28"/>
              <a:gd name="T14" fmla="*/ 0 60000 65536"/>
              <a:gd name="T15" fmla="*/ 0 60000 65536"/>
              <a:gd name="T16" fmla="*/ 0 60000 65536"/>
              <a:gd name="T17" fmla="*/ 0 60000 65536"/>
              <a:gd name="T18" fmla="*/ 0 60000 65536"/>
              <a:gd name="T19" fmla="*/ 0 60000 65536"/>
              <a:gd name="T20" fmla="*/ 0 60000 65536"/>
              <a:gd name="T21" fmla="*/ 0 w 22"/>
              <a:gd name="T22" fmla="*/ 0 h 28"/>
              <a:gd name="T23" fmla="*/ 22 w 22"/>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8">
                <a:moveTo>
                  <a:pt x="9" y="0"/>
                </a:moveTo>
                <a:lnTo>
                  <a:pt x="21" y="27"/>
                </a:lnTo>
                <a:lnTo>
                  <a:pt x="22" y="27"/>
                </a:lnTo>
                <a:lnTo>
                  <a:pt x="20" y="28"/>
                </a:lnTo>
                <a:lnTo>
                  <a:pt x="2" y="3"/>
                </a:lnTo>
                <a:lnTo>
                  <a:pt x="0" y="5"/>
                </a:lnTo>
                <a:lnTo>
                  <a:pt x="9" y="0"/>
                </a:lnTo>
                <a:close/>
              </a:path>
            </a:pathLst>
          </a:custGeom>
          <a:solidFill>
            <a:srgbClr val="000000"/>
          </a:solidFill>
          <a:ln w="0">
            <a:solidFill>
              <a:srgbClr val="000000"/>
            </a:solidFill>
            <a:round/>
            <a:headEnd/>
            <a:tailEnd/>
          </a:ln>
        </p:spPr>
        <p:txBody>
          <a:bodyPr/>
          <a:lstStyle/>
          <a:p>
            <a:endParaRPr lang="en-US"/>
          </a:p>
        </p:txBody>
      </p:sp>
      <p:sp>
        <p:nvSpPr>
          <p:cNvPr id="178992" name="Freeform 1838"/>
          <p:cNvSpPr>
            <a:spLocks noChangeAspect="1"/>
          </p:cNvSpPr>
          <p:nvPr/>
        </p:nvSpPr>
        <p:spPr bwMode="auto">
          <a:xfrm>
            <a:off x="5791200" y="2176463"/>
            <a:ext cx="7938" cy="9525"/>
          </a:xfrm>
          <a:custGeom>
            <a:avLst/>
            <a:gdLst>
              <a:gd name="T0" fmla="*/ 2147483647 w 22"/>
              <a:gd name="T1" fmla="*/ 0 h 28"/>
              <a:gd name="T2" fmla="*/ 2147483647 w 22"/>
              <a:gd name="T3" fmla="*/ 2147483647 h 28"/>
              <a:gd name="T4" fmla="*/ 2147483647 w 22"/>
              <a:gd name="T5" fmla="*/ 2147483647 h 28"/>
              <a:gd name="T6" fmla="*/ 0 w 22"/>
              <a:gd name="T7" fmla="*/ 2147483647 h 28"/>
              <a:gd name="T8" fmla="*/ 2147483647 w 22"/>
              <a:gd name="T9" fmla="*/ 0 h 28"/>
              <a:gd name="T10" fmla="*/ 0 60000 65536"/>
              <a:gd name="T11" fmla="*/ 0 60000 65536"/>
              <a:gd name="T12" fmla="*/ 0 60000 65536"/>
              <a:gd name="T13" fmla="*/ 0 60000 65536"/>
              <a:gd name="T14" fmla="*/ 0 60000 65536"/>
              <a:gd name="T15" fmla="*/ 0 w 22"/>
              <a:gd name="T16" fmla="*/ 0 h 28"/>
              <a:gd name="T17" fmla="*/ 22 w 22"/>
              <a:gd name="T18" fmla="*/ 28 h 28"/>
            </a:gdLst>
            <a:ahLst/>
            <a:cxnLst>
              <a:cxn ang="T10">
                <a:pos x="T0" y="T1"/>
              </a:cxn>
              <a:cxn ang="T11">
                <a:pos x="T2" y="T3"/>
              </a:cxn>
              <a:cxn ang="T12">
                <a:pos x="T4" y="T5"/>
              </a:cxn>
              <a:cxn ang="T13">
                <a:pos x="T6" y="T7"/>
              </a:cxn>
              <a:cxn ang="T14">
                <a:pos x="T8" y="T9"/>
              </a:cxn>
            </a:cxnLst>
            <a:rect l="T15" t="T16" r="T17" b="T18"/>
            <a:pathLst>
              <a:path w="22" h="28">
                <a:moveTo>
                  <a:pt x="4" y="0"/>
                </a:moveTo>
                <a:lnTo>
                  <a:pt x="22" y="25"/>
                </a:lnTo>
                <a:lnTo>
                  <a:pt x="18" y="28"/>
                </a:lnTo>
                <a:lnTo>
                  <a:pt x="0" y="3"/>
                </a:lnTo>
                <a:lnTo>
                  <a:pt x="4" y="0"/>
                </a:lnTo>
                <a:close/>
              </a:path>
            </a:pathLst>
          </a:custGeom>
          <a:solidFill>
            <a:srgbClr val="000000"/>
          </a:solidFill>
          <a:ln w="0">
            <a:solidFill>
              <a:srgbClr val="000000"/>
            </a:solidFill>
            <a:round/>
            <a:headEnd/>
            <a:tailEnd/>
          </a:ln>
        </p:spPr>
        <p:txBody>
          <a:bodyPr/>
          <a:lstStyle/>
          <a:p>
            <a:endParaRPr lang="en-US"/>
          </a:p>
        </p:txBody>
      </p:sp>
      <p:sp>
        <p:nvSpPr>
          <p:cNvPr id="178993" name="Freeform 1839"/>
          <p:cNvSpPr>
            <a:spLocks noChangeAspect="1"/>
          </p:cNvSpPr>
          <p:nvPr/>
        </p:nvSpPr>
        <p:spPr bwMode="auto">
          <a:xfrm>
            <a:off x="5789613" y="2176463"/>
            <a:ext cx="9525" cy="6350"/>
          </a:xfrm>
          <a:custGeom>
            <a:avLst/>
            <a:gdLst>
              <a:gd name="T0" fmla="*/ 0 w 31"/>
              <a:gd name="T1" fmla="*/ 2147483647 h 16"/>
              <a:gd name="T2" fmla="*/ 0 w 31"/>
              <a:gd name="T3" fmla="*/ 2147483647 h 16"/>
              <a:gd name="T4" fmla="*/ 0 w 31"/>
              <a:gd name="T5" fmla="*/ 2147483647 h 16"/>
              <a:gd name="T6" fmla="*/ 2147483647 w 31"/>
              <a:gd name="T7" fmla="*/ 2147483647 h 16"/>
              <a:gd name="T8" fmla="*/ 2147483647 w 31"/>
              <a:gd name="T9" fmla="*/ 2147483647 h 16"/>
              <a:gd name="T10" fmla="*/ 2147483647 w 31"/>
              <a:gd name="T11" fmla="*/ 2147483647 h 16"/>
              <a:gd name="T12" fmla="*/ 2147483647 w 31"/>
              <a:gd name="T13" fmla="*/ 2147483647 h 16"/>
              <a:gd name="T14" fmla="*/ 2147483647 w 31"/>
              <a:gd name="T15" fmla="*/ 2147483647 h 16"/>
              <a:gd name="T16" fmla="*/ 2147483647 w 31"/>
              <a:gd name="T17" fmla="*/ 2147483647 h 16"/>
              <a:gd name="T18" fmla="*/ 2147483647 w 31"/>
              <a:gd name="T19" fmla="*/ 0 h 16"/>
              <a:gd name="T20" fmla="*/ 2147483647 w 31"/>
              <a:gd name="T21" fmla="*/ 0 h 16"/>
              <a:gd name="T22" fmla="*/ 2147483647 w 31"/>
              <a:gd name="T23" fmla="*/ 0 h 16"/>
              <a:gd name="T24" fmla="*/ 2147483647 w 31"/>
              <a:gd name="T25" fmla="*/ 2147483647 h 16"/>
              <a:gd name="T26" fmla="*/ 2147483647 w 31"/>
              <a:gd name="T27" fmla="*/ 2147483647 h 16"/>
              <a:gd name="T28" fmla="*/ 2147483647 w 31"/>
              <a:gd name="T29" fmla="*/ 2147483647 h 16"/>
              <a:gd name="T30" fmla="*/ 2147483647 w 31"/>
              <a:gd name="T31" fmla="*/ 2147483647 h 16"/>
              <a:gd name="T32" fmla="*/ 2147483647 w 31"/>
              <a:gd name="T33" fmla="*/ 2147483647 h 16"/>
              <a:gd name="T34" fmla="*/ 2147483647 w 31"/>
              <a:gd name="T35" fmla="*/ 2147483647 h 16"/>
              <a:gd name="T36" fmla="*/ 2147483647 w 31"/>
              <a:gd name="T37" fmla="*/ 2147483647 h 16"/>
              <a:gd name="T38" fmla="*/ 2147483647 w 31"/>
              <a:gd name="T39" fmla="*/ 2147483647 h 16"/>
              <a:gd name="T40" fmla="*/ 2147483647 w 31"/>
              <a:gd name="T41" fmla="*/ 2147483647 h 16"/>
              <a:gd name="T42" fmla="*/ 0 w 31"/>
              <a:gd name="T43" fmla="*/ 2147483647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6"/>
              <a:gd name="T68" fmla="*/ 31 w 31"/>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6">
                <a:moveTo>
                  <a:pt x="0" y="16"/>
                </a:moveTo>
                <a:lnTo>
                  <a:pt x="0" y="16"/>
                </a:lnTo>
                <a:lnTo>
                  <a:pt x="0" y="13"/>
                </a:lnTo>
                <a:lnTo>
                  <a:pt x="1" y="10"/>
                </a:lnTo>
                <a:lnTo>
                  <a:pt x="2" y="8"/>
                </a:lnTo>
                <a:lnTo>
                  <a:pt x="4" y="6"/>
                </a:lnTo>
                <a:lnTo>
                  <a:pt x="7" y="4"/>
                </a:lnTo>
                <a:lnTo>
                  <a:pt x="9" y="2"/>
                </a:lnTo>
                <a:lnTo>
                  <a:pt x="11" y="1"/>
                </a:lnTo>
                <a:lnTo>
                  <a:pt x="14" y="0"/>
                </a:lnTo>
                <a:lnTo>
                  <a:pt x="16" y="0"/>
                </a:lnTo>
                <a:lnTo>
                  <a:pt x="18" y="0"/>
                </a:lnTo>
                <a:lnTo>
                  <a:pt x="21" y="1"/>
                </a:lnTo>
                <a:lnTo>
                  <a:pt x="23" y="2"/>
                </a:lnTo>
                <a:lnTo>
                  <a:pt x="25" y="4"/>
                </a:lnTo>
                <a:lnTo>
                  <a:pt x="27" y="6"/>
                </a:lnTo>
                <a:lnTo>
                  <a:pt x="29" y="8"/>
                </a:lnTo>
                <a:lnTo>
                  <a:pt x="30" y="10"/>
                </a:lnTo>
                <a:lnTo>
                  <a:pt x="31" y="13"/>
                </a:lnTo>
                <a:lnTo>
                  <a:pt x="31" y="16"/>
                </a:lnTo>
                <a:lnTo>
                  <a:pt x="0" y="16"/>
                </a:lnTo>
                <a:close/>
              </a:path>
            </a:pathLst>
          </a:custGeom>
          <a:solidFill>
            <a:srgbClr val="000000"/>
          </a:solidFill>
          <a:ln w="0">
            <a:solidFill>
              <a:srgbClr val="000000"/>
            </a:solidFill>
            <a:round/>
            <a:headEnd/>
            <a:tailEnd/>
          </a:ln>
        </p:spPr>
        <p:txBody>
          <a:bodyPr/>
          <a:lstStyle/>
          <a:p>
            <a:endParaRPr lang="en-US"/>
          </a:p>
        </p:txBody>
      </p:sp>
      <p:sp>
        <p:nvSpPr>
          <p:cNvPr id="178994" name="Freeform 1840"/>
          <p:cNvSpPr>
            <a:spLocks noChangeAspect="1"/>
          </p:cNvSpPr>
          <p:nvPr/>
        </p:nvSpPr>
        <p:spPr bwMode="auto">
          <a:xfrm>
            <a:off x="5789613" y="2184400"/>
            <a:ext cx="9525" cy="7938"/>
          </a:xfrm>
          <a:custGeom>
            <a:avLst/>
            <a:gdLst>
              <a:gd name="T0" fmla="*/ 2147483647 w 31"/>
              <a:gd name="T1" fmla="*/ 0 h 15"/>
              <a:gd name="T2" fmla="*/ 2147483647 w 31"/>
              <a:gd name="T3" fmla="*/ 0 h 15"/>
              <a:gd name="T4" fmla="*/ 2147483647 w 31"/>
              <a:gd name="T5" fmla="*/ 2147483647 h 15"/>
              <a:gd name="T6" fmla="*/ 2147483647 w 31"/>
              <a:gd name="T7" fmla="*/ 2147483647 h 15"/>
              <a:gd name="T8" fmla="*/ 2147483647 w 31"/>
              <a:gd name="T9" fmla="*/ 2147483647 h 15"/>
              <a:gd name="T10" fmla="*/ 2147483647 w 31"/>
              <a:gd name="T11" fmla="*/ 2147483647 h 15"/>
              <a:gd name="T12" fmla="*/ 2147483647 w 31"/>
              <a:gd name="T13" fmla="*/ 2147483647 h 15"/>
              <a:gd name="T14" fmla="*/ 2147483647 w 31"/>
              <a:gd name="T15" fmla="*/ 2147483647 h 15"/>
              <a:gd name="T16" fmla="*/ 2147483647 w 31"/>
              <a:gd name="T17" fmla="*/ 2147483647 h 15"/>
              <a:gd name="T18" fmla="*/ 2147483647 w 31"/>
              <a:gd name="T19" fmla="*/ 2147483647 h 15"/>
              <a:gd name="T20" fmla="*/ 2147483647 w 31"/>
              <a:gd name="T21" fmla="*/ 2147483647 h 15"/>
              <a:gd name="T22" fmla="*/ 2147483647 w 31"/>
              <a:gd name="T23" fmla="*/ 2147483647 h 15"/>
              <a:gd name="T24" fmla="*/ 2147483647 w 31"/>
              <a:gd name="T25" fmla="*/ 2147483647 h 15"/>
              <a:gd name="T26" fmla="*/ 2147483647 w 31"/>
              <a:gd name="T27" fmla="*/ 2147483647 h 15"/>
              <a:gd name="T28" fmla="*/ 2147483647 w 31"/>
              <a:gd name="T29" fmla="*/ 2147483647 h 15"/>
              <a:gd name="T30" fmla="*/ 2147483647 w 31"/>
              <a:gd name="T31" fmla="*/ 2147483647 h 15"/>
              <a:gd name="T32" fmla="*/ 2147483647 w 31"/>
              <a:gd name="T33" fmla="*/ 2147483647 h 15"/>
              <a:gd name="T34" fmla="*/ 2147483647 w 31"/>
              <a:gd name="T35" fmla="*/ 2147483647 h 15"/>
              <a:gd name="T36" fmla="*/ 0 w 31"/>
              <a:gd name="T37" fmla="*/ 2147483647 h 15"/>
              <a:gd name="T38" fmla="*/ 0 w 31"/>
              <a:gd name="T39" fmla="*/ 0 h 15"/>
              <a:gd name="T40" fmla="*/ 0 w 31"/>
              <a:gd name="T41" fmla="*/ 0 h 15"/>
              <a:gd name="T42" fmla="*/ 2147483647 w 31"/>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5"/>
              <a:gd name="T68" fmla="*/ 31 w 31"/>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5">
                <a:moveTo>
                  <a:pt x="31" y="0"/>
                </a:moveTo>
                <a:lnTo>
                  <a:pt x="31" y="0"/>
                </a:lnTo>
                <a:lnTo>
                  <a:pt x="31" y="2"/>
                </a:lnTo>
                <a:lnTo>
                  <a:pt x="30" y="5"/>
                </a:lnTo>
                <a:lnTo>
                  <a:pt x="29" y="7"/>
                </a:lnTo>
                <a:lnTo>
                  <a:pt x="27" y="9"/>
                </a:lnTo>
                <a:lnTo>
                  <a:pt x="25" y="11"/>
                </a:lnTo>
                <a:lnTo>
                  <a:pt x="23" y="13"/>
                </a:lnTo>
                <a:lnTo>
                  <a:pt x="21" y="14"/>
                </a:lnTo>
                <a:lnTo>
                  <a:pt x="18" y="15"/>
                </a:lnTo>
                <a:lnTo>
                  <a:pt x="16" y="15"/>
                </a:lnTo>
                <a:lnTo>
                  <a:pt x="14" y="15"/>
                </a:lnTo>
                <a:lnTo>
                  <a:pt x="11" y="14"/>
                </a:lnTo>
                <a:lnTo>
                  <a:pt x="9" y="13"/>
                </a:lnTo>
                <a:lnTo>
                  <a:pt x="7" y="11"/>
                </a:lnTo>
                <a:lnTo>
                  <a:pt x="4" y="9"/>
                </a:lnTo>
                <a:lnTo>
                  <a:pt x="2" y="7"/>
                </a:lnTo>
                <a:lnTo>
                  <a:pt x="1" y="5"/>
                </a:lnTo>
                <a:lnTo>
                  <a:pt x="0" y="2"/>
                </a:lnTo>
                <a:lnTo>
                  <a:pt x="0" y="0"/>
                </a:lnTo>
                <a:lnTo>
                  <a:pt x="31" y="0"/>
                </a:lnTo>
                <a:close/>
              </a:path>
            </a:pathLst>
          </a:custGeom>
          <a:solidFill>
            <a:srgbClr val="000000"/>
          </a:solidFill>
          <a:ln w="0">
            <a:solidFill>
              <a:srgbClr val="000000"/>
            </a:solidFill>
            <a:round/>
            <a:headEnd/>
            <a:tailEnd/>
          </a:ln>
        </p:spPr>
        <p:txBody>
          <a:bodyPr/>
          <a:lstStyle/>
          <a:p>
            <a:endParaRPr lang="en-US"/>
          </a:p>
        </p:txBody>
      </p:sp>
      <p:sp>
        <p:nvSpPr>
          <p:cNvPr id="178995" name="Freeform 1841"/>
          <p:cNvSpPr>
            <a:spLocks noChangeAspect="1"/>
          </p:cNvSpPr>
          <p:nvPr/>
        </p:nvSpPr>
        <p:spPr bwMode="auto">
          <a:xfrm>
            <a:off x="5789613" y="2182813"/>
            <a:ext cx="9525"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8996" name="Freeform 1842"/>
          <p:cNvSpPr>
            <a:spLocks noChangeAspect="1"/>
          </p:cNvSpPr>
          <p:nvPr/>
        </p:nvSpPr>
        <p:spPr bwMode="auto">
          <a:xfrm>
            <a:off x="5789613" y="2182813"/>
            <a:ext cx="9525"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8997" name="Freeform 1843"/>
          <p:cNvSpPr>
            <a:spLocks noChangeAspect="1"/>
          </p:cNvSpPr>
          <p:nvPr/>
        </p:nvSpPr>
        <p:spPr bwMode="auto">
          <a:xfrm>
            <a:off x="5789613" y="2182813"/>
            <a:ext cx="9525"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8998" name="Freeform 1844"/>
          <p:cNvSpPr>
            <a:spLocks noChangeAspect="1"/>
          </p:cNvSpPr>
          <p:nvPr/>
        </p:nvSpPr>
        <p:spPr bwMode="auto">
          <a:xfrm>
            <a:off x="5789613" y="2182813"/>
            <a:ext cx="9525"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8999" name="Freeform 1845"/>
          <p:cNvSpPr>
            <a:spLocks noChangeAspect="1"/>
          </p:cNvSpPr>
          <p:nvPr/>
        </p:nvSpPr>
        <p:spPr bwMode="auto">
          <a:xfrm>
            <a:off x="5789613" y="2184400"/>
            <a:ext cx="9525" cy="1588"/>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9000" name="Freeform 1846"/>
          <p:cNvSpPr>
            <a:spLocks noChangeAspect="1"/>
          </p:cNvSpPr>
          <p:nvPr/>
        </p:nvSpPr>
        <p:spPr bwMode="auto">
          <a:xfrm>
            <a:off x="5789613" y="2184400"/>
            <a:ext cx="9525" cy="1588"/>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9001" name="Rectangle 1847"/>
          <p:cNvSpPr>
            <a:spLocks noChangeAspect="1" noChangeArrowheads="1"/>
          </p:cNvSpPr>
          <p:nvPr/>
        </p:nvSpPr>
        <p:spPr bwMode="auto">
          <a:xfrm>
            <a:off x="5789613" y="2184400"/>
            <a:ext cx="9525" cy="1588"/>
          </a:xfrm>
          <a:prstGeom prst="rect">
            <a:avLst/>
          </a:prstGeom>
          <a:solidFill>
            <a:srgbClr val="000000"/>
          </a:solidFill>
          <a:ln w="0">
            <a:solidFill>
              <a:srgbClr val="000000"/>
            </a:solidFill>
            <a:miter lim="800000"/>
            <a:headEnd/>
            <a:tailEnd/>
          </a:ln>
        </p:spPr>
        <p:txBody>
          <a:bodyPr/>
          <a:lstStyle/>
          <a:p>
            <a:endParaRPr lang="en-US"/>
          </a:p>
        </p:txBody>
      </p:sp>
      <p:sp>
        <p:nvSpPr>
          <p:cNvPr id="179002" name="Freeform 1848"/>
          <p:cNvSpPr>
            <a:spLocks noChangeAspect="1"/>
          </p:cNvSpPr>
          <p:nvPr/>
        </p:nvSpPr>
        <p:spPr bwMode="auto">
          <a:xfrm>
            <a:off x="5792788" y="2181225"/>
            <a:ext cx="6350" cy="11113"/>
          </a:xfrm>
          <a:custGeom>
            <a:avLst/>
            <a:gdLst>
              <a:gd name="T0" fmla="*/ 0 w 15"/>
              <a:gd name="T1" fmla="*/ 0 h 31"/>
              <a:gd name="T2" fmla="*/ 0 w 15"/>
              <a:gd name="T3" fmla="*/ 0 h 31"/>
              <a:gd name="T4" fmla="*/ 2147483647 w 15"/>
              <a:gd name="T5" fmla="*/ 0 h 31"/>
              <a:gd name="T6" fmla="*/ 2147483647 w 15"/>
              <a:gd name="T7" fmla="*/ 2147483647 h 31"/>
              <a:gd name="T8" fmla="*/ 2147483647 w 15"/>
              <a:gd name="T9" fmla="*/ 2147483647 h 31"/>
              <a:gd name="T10" fmla="*/ 2147483647 w 15"/>
              <a:gd name="T11" fmla="*/ 2147483647 h 31"/>
              <a:gd name="T12" fmla="*/ 2147483647 w 15"/>
              <a:gd name="T13" fmla="*/ 2147483647 h 31"/>
              <a:gd name="T14" fmla="*/ 2147483647 w 15"/>
              <a:gd name="T15" fmla="*/ 2147483647 h 31"/>
              <a:gd name="T16" fmla="*/ 2147483647 w 15"/>
              <a:gd name="T17" fmla="*/ 2147483647 h 31"/>
              <a:gd name="T18" fmla="*/ 2147483647 w 15"/>
              <a:gd name="T19" fmla="*/ 2147483647 h 31"/>
              <a:gd name="T20" fmla="*/ 2147483647 w 15"/>
              <a:gd name="T21" fmla="*/ 2147483647 h 31"/>
              <a:gd name="T22" fmla="*/ 2147483647 w 15"/>
              <a:gd name="T23" fmla="*/ 2147483647 h 31"/>
              <a:gd name="T24" fmla="*/ 2147483647 w 15"/>
              <a:gd name="T25" fmla="*/ 2147483647 h 31"/>
              <a:gd name="T26" fmla="*/ 2147483647 w 15"/>
              <a:gd name="T27" fmla="*/ 2147483647 h 31"/>
              <a:gd name="T28" fmla="*/ 2147483647 w 15"/>
              <a:gd name="T29" fmla="*/ 2147483647 h 31"/>
              <a:gd name="T30" fmla="*/ 2147483647 w 15"/>
              <a:gd name="T31" fmla="*/ 2147483647 h 31"/>
              <a:gd name="T32" fmla="*/ 2147483647 w 15"/>
              <a:gd name="T33" fmla="*/ 2147483647 h 31"/>
              <a:gd name="T34" fmla="*/ 2147483647 w 15"/>
              <a:gd name="T35" fmla="*/ 2147483647 h 31"/>
              <a:gd name="T36" fmla="*/ 2147483647 w 15"/>
              <a:gd name="T37" fmla="*/ 2147483647 h 31"/>
              <a:gd name="T38" fmla="*/ 0 w 15"/>
              <a:gd name="T39" fmla="*/ 2147483647 h 31"/>
              <a:gd name="T40" fmla="*/ 0 w 15"/>
              <a:gd name="T41" fmla="*/ 2147483647 h 31"/>
              <a:gd name="T42" fmla="*/ 0 w 15"/>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1"/>
              <a:gd name="T68" fmla="*/ 15 w 15"/>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1">
                <a:moveTo>
                  <a:pt x="0" y="0"/>
                </a:moveTo>
                <a:lnTo>
                  <a:pt x="0" y="0"/>
                </a:lnTo>
                <a:lnTo>
                  <a:pt x="2" y="0"/>
                </a:lnTo>
                <a:lnTo>
                  <a:pt x="5" y="1"/>
                </a:lnTo>
                <a:lnTo>
                  <a:pt x="7" y="2"/>
                </a:lnTo>
                <a:lnTo>
                  <a:pt x="9" y="4"/>
                </a:lnTo>
                <a:lnTo>
                  <a:pt x="11" y="6"/>
                </a:lnTo>
                <a:lnTo>
                  <a:pt x="13" y="9"/>
                </a:lnTo>
                <a:lnTo>
                  <a:pt x="14" y="11"/>
                </a:lnTo>
                <a:lnTo>
                  <a:pt x="15" y="14"/>
                </a:lnTo>
                <a:lnTo>
                  <a:pt x="15" y="16"/>
                </a:lnTo>
                <a:lnTo>
                  <a:pt x="15" y="18"/>
                </a:lnTo>
                <a:lnTo>
                  <a:pt x="14" y="21"/>
                </a:lnTo>
                <a:lnTo>
                  <a:pt x="13" y="23"/>
                </a:lnTo>
                <a:lnTo>
                  <a:pt x="11" y="25"/>
                </a:lnTo>
                <a:lnTo>
                  <a:pt x="9" y="27"/>
                </a:lnTo>
                <a:lnTo>
                  <a:pt x="7" y="29"/>
                </a:lnTo>
                <a:lnTo>
                  <a:pt x="5" y="30"/>
                </a:lnTo>
                <a:lnTo>
                  <a:pt x="2"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79003" name="Freeform 1849"/>
          <p:cNvSpPr>
            <a:spLocks noChangeAspect="1"/>
          </p:cNvSpPr>
          <p:nvPr/>
        </p:nvSpPr>
        <p:spPr bwMode="auto">
          <a:xfrm>
            <a:off x="5786438" y="2181225"/>
            <a:ext cx="4762" cy="11113"/>
          </a:xfrm>
          <a:custGeom>
            <a:avLst/>
            <a:gdLst>
              <a:gd name="T0" fmla="*/ 2147483647 w 16"/>
              <a:gd name="T1" fmla="*/ 2147483647 h 31"/>
              <a:gd name="T2" fmla="*/ 2147483647 w 16"/>
              <a:gd name="T3" fmla="*/ 2147483647 h 31"/>
              <a:gd name="T4" fmla="*/ 2147483647 w 16"/>
              <a:gd name="T5" fmla="*/ 2147483647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0 w 16"/>
              <a:gd name="T19" fmla="*/ 2147483647 h 31"/>
              <a:gd name="T20" fmla="*/ 0 w 16"/>
              <a:gd name="T21" fmla="*/ 2147483647 h 31"/>
              <a:gd name="T22" fmla="*/ 0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0 h 31"/>
              <a:gd name="T38" fmla="*/ 2147483647 w 16"/>
              <a:gd name="T39" fmla="*/ 0 h 31"/>
              <a:gd name="T40" fmla="*/ 2147483647 w 16"/>
              <a:gd name="T41" fmla="*/ 0 h 31"/>
              <a:gd name="T42" fmla="*/ 2147483647 w 16"/>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16" y="31"/>
                </a:moveTo>
                <a:lnTo>
                  <a:pt x="16" y="31"/>
                </a:lnTo>
                <a:lnTo>
                  <a:pt x="14" y="31"/>
                </a:lnTo>
                <a:lnTo>
                  <a:pt x="10" y="30"/>
                </a:lnTo>
                <a:lnTo>
                  <a:pt x="8" y="29"/>
                </a:lnTo>
                <a:lnTo>
                  <a:pt x="6" y="27"/>
                </a:lnTo>
                <a:lnTo>
                  <a:pt x="4" y="25"/>
                </a:lnTo>
                <a:lnTo>
                  <a:pt x="2" y="23"/>
                </a:lnTo>
                <a:lnTo>
                  <a:pt x="1" y="21"/>
                </a:lnTo>
                <a:lnTo>
                  <a:pt x="0" y="18"/>
                </a:lnTo>
                <a:lnTo>
                  <a:pt x="0" y="16"/>
                </a:lnTo>
                <a:lnTo>
                  <a:pt x="0" y="14"/>
                </a:lnTo>
                <a:lnTo>
                  <a:pt x="1" y="11"/>
                </a:lnTo>
                <a:lnTo>
                  <a:pt x="2" y="9"/>
                </a:lnTo>
                <a:lnTo>
                  <a:pt x="4" y="6"/>
                </a:lnTo>
                <a:lnTo>
                  <a:pt x="6" y="4"/>
                </a:lnTo>
                <a:lnTo>
                  <a:pt x="8" y="2"/>
                </a:lnTo>
                <a:lnTo>
                  <a:pt x="10" y="1"/>
                </a:lnTo>
                <a:lnTo>
                  <a:pt x="14" y="0"/>
                </a:lnTo>
                <a:lnTo>
                  <a:pt x="16" y="0"/>
                </a:lnTo>
                <a:lnTo>
                  <a:pt x="16" y="31"/>
                </a:lnTo>
                <a:close/>
              </a:path>
            </a:pathLst>
          </a:custGeom>
          <a:solidFill>
            <a:srgbClr val="000000"/>
          </a:solidFill>
          <a:ln w="0">
            <a:solidFill>
              <a:srgbClr val="000000"/>
            </a:solidFill>
            <a:round/>
            <a:headEnd/>
            <a:tailEnd/>
          </a:ln>
        </p:spPr>
        <p:txBody>
          <a:bodyPr/>
          <a:lstStyle/>
          <a:p>
            <a:endParaRPr lang="en-US"/>
          </a:p>
        </p:txBody>
      </p:sp>
      <p:sp>
        <p:nvSpPr>
          <p:cNvPr id="179004" name="Freeform 1850"/>
          <p:cNvSpPr>
            <a:spLocks noChangeAspect="1"/>
          </p:cNvSpPr>
          <p:nvPr/>
        </p:nvSpPr>
        <p:spPr bwMode="auto">
          <a:xfrm>
            <a:off x="5792788" y="2181225"/>
            <a:ext cx="1587" cy="11113"/>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79005" name="Freeform 1851"/>
          <p:cNvSpPr>
            <a:spLocks noChangeAspect="1"/>
          </p:cNvSpPr>
          <p:nvPr/>
        </p:nvSpPr>
        <p:spPr bwMode="auto">
          <a:xfrm>
            <a:off x="5792788" y="2181225"/>
            <a:ext cx="1587" cy="11113"/>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79006" name="Freeform 1852"/>
          <p:cNvSpPr>
            <a:spLocks noChangeAspect="1"/>
          </p:cNvSpPr>
          <p:nvPr/>
        </p:nvSpPr>
        <p:spPr bwMode="auto">
          <a:xfrm>
            <a:off x="5792788" y="2181225"/>
            <a:ext cx="1587" cy="11113"/>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79007" name="Freeform 1853"/>
          <p:cNvSpPr>
            <a:spLocks noChangeAspect="1"/>
          </p:cNvSpPr>
          <p:nvPr/>
        </p:nvSpPr>
        <p:spPr bwMode="auto">
          <a:xfrm>
            <a:off x="5792788" y="2181225"/>
            <a:ext cx="1587" cy="11113"/>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79008" name="Freeform 1854"/>
          <p:cNvSpPr>
            <a:spLocks noChangeAspect="1"/>
          </p:cNvSpPr>
          <p:nvPr/>
        </p:nvSpPr>
        <p:spPr bwMode="auto">
          <a:xfrm>
            <a:off x="5792788" y="2181225"/>
            <a:ext cx="1587" cy="11113"/>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79009" name="Rectangle 1855"/>
          <p:cNvSpPr>
            <a:spLocks noChangeAspect="1" noChangeArrowheads="1"/>
          </p:cNvSpPr>
          <p:nvPr/>
        </p:nvSpPr>
        <p:spPr bwMode="auto">
          <a:xfrm>
            <a:off x="5791200" y="2181225"/>
            <a:ext cx="1588" cy="11113"/>
          </a:xfrm>
          <a:prstGeom prst="rect">
            <a:avLst/>
          </a:prstGeom>
          <a:solidFill>
            <a:srgbClr val="000000"/>
          </a:solidFill>
          <a:ln w="0">
            <a:solidFill>
              <a:srgbClr val="000000"/>
            </a:solidFill>
            <a:miter lim="800000"/>
            <a:headEnd/>
            <a:tailEnd/>
          </a:ln>
        </p:spPr>
        <p:txBody>
          <a:bodyPr/>
          <a:lstStyle/>
          <a:p>
            <a:endParaRPr lang="en-US"/>
          </a:p>
        </p:txBody>
      </p:sp>
      <p:sp>
        <p:nvSpPr>
          <p:cNvPr id="179010" name="Freeform 1856"/>
          <p:cNvSpPr>
            <a:spLocks noChangeAspect="1"/>
          </p:cNvSpPr>
          <p:nvPr/>
        </p:nvSpPr>
        <p:spPr bwMode="auto">
          <a:xfrm>
            <a:off x="5786438" y="2181225"/>
            <a:ext cx="11112" cy="3175"/>
          </a:xfrm>
          <a:custGeom>
            <a:avLst/>
            <a:gdLst>
              <a:gd name="T0" fmla="*/ 0 w 31"/>
              <a:gd name="T1" fmla="*/ 2147483647 h 16"/>
              <a:gd name="T2" fmla="*/ 0 w 31"/>
              <a:gd name="T3" fmla="*/ 2147483647 h 16"/>
              <a:gd name="T4" fmla="*/ 0 w 31"/>
              <a:gd name="T5" fmla="*/ 2147483647 h 16"/>
              <a:gd name="T6" fmla="*/ 2147483647 w 31"/>
              <a:gd name="T7" fmla="*/ 2147483647 h 16"/>
              <a:gd name="T8" fmla="*/ 2147483647 w 31"/>
              <a:gd name="T9" fmla="*/ 2147483647 h 16"/>
              <a:gd name="T10" fmla="*/ 2147483647 w 31"/>
              <a:gd name="T11" fmla="*/ 2147483647 h 16"/>
              <a:gd name="T12" fmla="*/ 2147483647 w 31"/>
              <a:gd name="T13" fmla="*/ 2147483647 h 16"/>
              <a:gd name="T14" fmla="*/ 2147483647 w 31"/>
              <a:gd name="T15" fmla="*/ 2147483647 h 16"/>
              <a:gd name="T16" fmla="*/ 2147483647 w 31"/>
              <a:gd name="T17" fmla="*/ 2147483647 h 16"/>
              <a:gd name="T18" fmla="*/ 2147483647 w 31"/>
              <a:gd name="T19" fmla="*/ 0 h 16"/>
              <a:gd name="T20" fmla="*/ 2147483647 w 31"/>
              <a:gd name="T21" fmla="*/ 0 h 16"/>
              <a:gd name="T22" fmla="*/ 2147483647 w 31"/>
              <a:gd name="T23" fmla="*/ 0 h 16"/>
              <a:gd name="T24" fmla="*/ 2147483647 w 31"/>
              <a:gd name="T25" fmla="*/ 2147483647 h 16"/>
              <a:gd name="T26" fmla="*/ 2147483647 w 31"/>
              <a:gd name="T27" fmla="*/ 2147483647 h 16"/>
              <a:gd name="T28" fmla="*/ 2147483647 w 31"/>
              <a:gd name="T29" fmla="*/ 2147483647 h 16"/>
              <a:gd name="T30" fmla="*/ 2147483647 w 31"/>
              <a:gd name="T31" fmla="*/ 2147483647 h 16"/>
              <a:gd name="T32" fmla="*/ 2147483647 w 31"/>
              <a:gd name="T33" fmla="*/ 2147483647 h 16"/>
              <a:gd name="T34" fmla="*/ 2147483647 w 31"/>
              <a:gd name="T35" fmla="*/ 2147483647 h 16"/>
              <a:gd name="T36" fmla="*/ 2147483647 w 31"/>
              <a:gd name="T37" fmla="*/ 2147483647 h 16"/>
              <a:gd name="T38" fmla="*/ 2147483647 w 31"/>
              <a:gd name="T39" fmla="*/ 2147483647 h 16"/>
              <a:gd name="T40" fmla="*/ 2147483647 w 31"/>
              <a:gd name="T41" fmla="*/ 2147483647 h 16"/>
              <a:gd name="T42" fmla="*/ 0 w 31"/>
              <a:gd name="T43" fmla="*/ 2147483647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6"/>
              <a:gd name="T68" fmla="*/ 31 w 31"/>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6">
                <a:moveTo>
                  <a:pt x="0" y="16"/>
                </a:moveTo>
                <a:lnTo>
                  <a:pt x="0" y="16"/>
                </a:lnTo>
                <a:lnTo>
                  <a:pt x="0" y="14"/>
                </a:lnTo>
                <a:lnTo>
                  <a:pt x="1" y="11"/>
                </a:lnTo>
                <a:lnTo>
                  <a:pt x="2" y="9"/>
                </a:lnTo>
                <a:lnTo>
                  <a:pt x="4" y="6"/>
                </a:lnTo>
                <a:lnTo>
                  <a:pt x="6" y="4"/>
                </a:lnTo>
                <a:lnTo>
                  <a:pt x="8" y="2"/>
                </a:lnTo>
                <a:lnTo>
                  <a:pt x="10" y="1"/>
                </a:lnTo>
                <a:lnTo>
                  <a:pt x="14" y="0"/>
                </a:lnTo>
                <a:lnTo>
                  <a:pt x="16" y="0"/>
                </a:lnTo>
                <a:lnTo>
                  <a:pt x="18" y="0"/>
                </a:lnTo>
                <a:lnTo>
                  <a:pt x="21" y="1"/>
                </a:lnTo>
                <a:lnTo>
                  <a:pt x="23" y="2"/>
                </a:lnTo>
                <a:lnTo>
                  <a:pt x="25" y="4"/>
                </a:lnTo>
                <a:lnTo>
                  <a:pt x="27" y="6"/>
                </a:lnTo>
                <a:lnTo>
                  <a:pt x="29" y="9"/>
                </a:lnTo>
                <a:lnTo>
                  <a:pt x="30" y="11"/>
                </a:lnTo>
                <a:lnTo>
                  <a:pt x="31" y="14"/>
                </a:lnTo>
                <a:lnTo>
                  <a:pt x="31" y="16"/>
                </a:lnTo>
                <a:lnTo>
                  <a:pt x="0" y="16"/>
                </a:lnTo>
                <a:close/>
              </a:path>
            </a:pathLst>
          </a:custGeom>
          <a:solidFill>
            <a:srgbClr val="000000"/>
          </a:solidFill>
          <a:ln w="0">
            <a:solidFill>
              <a:srgbClr val="000000"/>
            </a:solidFill>
            <a:round/>
            <a:headEnd/>
            <a:tailEnd/>
          </a:ln>
        </p:spPr>
        <p:txBody>
          <a:bodyPr/>
          <a:lstStyle/>
          <a:p>
            <a:endParaRPr lang="en-US"/>
          </a:p>
        </p:txBody>
      </p:sp>
      <p:sp>
        <p:nvSpPr>
          <p:cNvPr id="179011" name="Freeform 1857"/>
          <p:cNvSpPr>
            <a:spLocks noChangeAspect="1"/>
          </p:cNvSpPr>
          <p:nvPr/>
        </p:nvSpPr>
        <p:spPr bwMode="auto">
          <a:xfrm>
            <a:off x="5786438" y="2190750"/>
            <a:ext cx="11112" cy="4763"/>
          </a:xfrm>
          <a:custGeom>
            <a:avLst/>
            <a:gdLst>
              <a:gd name="T0" fmla="*/ 2147483647 w 31"/>
              <a:gd name="T1" fmla="*/ 0 h 16"/>
              <a:gd name="T2" fmla="*/ 2147483647 w 31"/>
              <a:gd name="T3" fmla="*/ 0 h 16"/>
              <a:gd name="T4" fmla="*/ 2147483647 w 31"/>
              <a:gd name="T5" fmla="*/ 2147483647 h 16"/>
              <a:gd name="T6" fmla="*/ 2147483647 w 31"/>
              <a:gd name="T7" fmla="*/ 2147483647 h 16"/>
              <a:gd name="T8" fmla="*/ 2147483647 w 31"/>
              <a:gd name="T9" fmla="*/ 2147483647 h 16"/>
              <a:gd name="T10" fmla="*/ 2147483647 w 31"/>
              <a:gd name="T11" fmla="*/ 2147483647 h 16"/>
              <a:gd name="T12" fmla="*/ 2147483647 w 31"/>
              <a:gd name="T13" fmla="*/ 2147483647 h 16"/>
              <a:gd name="T14" fmla="*/ 2147483647 w 31"/>
              <a:gd name="T15" fmla="*/ 2147483647 h 16"/>
              <a:gd name="T16" fmla="*/ 2147483647 w 31"/>
              <a:gd name="T17" fmla="*/ 2147483647 h 16"/>
              <a:gd name="T18" fmla="*/ 2147483647 w 31"/>
              <a:gd name="T19" fmla="*/ 2147483647 h 16"/>
              <a:gd name="T20" fmla="*/ 2147483647 w 31"/>
              <a:gd name="T21" fmla="*/ 2147483647 h 16"/>
              <a:gd name="T22" fmla="*/ 2147483647 w 31"/>
              <a:gd name="T23" fmla="*/ 2147483647 h 16"/>
              <a:gd name="T24" fmla="*/ 2147483647 w 31"/>
              <a:gd name="T25" fmla="*/ 2147483647 h 16"/>
              <a:gd name="T26" fmla="*/ 2147483647 w 31"/>
              <a:gd name="T27" fmla="*/ 2147483647 h 16"/>
              <a:gd name="T28" fmla="*/ 2147483647 w 31"/>
              <a:gd name="T29" fmla="*/ 2147483647 h 16"/>
              <a:gd name="T30" fmla="*/ 2147483647 w 31"/>
              <a:gd name="T31" fmla="*/ 2147483647 h 16"/>
              <a:gd name="T32" fmla="*/ 2147483647 w 31"/>
              <a:gd name="T33" fmla="*/ 2147483647 h 16"/>
              <a:gd name="T34" fmla="*/ 2147483647 w 31"/>
              <a:gd name="T35" fmla="*/ 2147483647 h 16"/>
              <a:gd name="T36" fmla="*/ 0 w 31"/>
              <a:gd name="T37" fmla="*/ 2147483647 h 16"/>
              <a:gd name="T38" fmla="*/ 0 w 31"/>
              <a:gd name="T39" fmla="*/ 0 h 16"/>
              <a:gd name="T40" fmla="*/ 0 w 31"/>
              <a:gd name="T41" fmla="*/ 0 h 16"/>
              <a:gd name="T42" fmla="*/ 2147483647 w 31"/>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6"/>
              <a:gd name="T68" fmla="*/ 31 w 31"/>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6">
                <a:moveTo>
                  <a:pt x="31" y="0"/>
                </a:moveTo>
                <a:lnTo>
                  <a:pt x="31" y="0"/>
                </a:lnTo>
                <a:lnTo>
                  <a:pt x="31" y="2"/>
                </a:lnTo>
                <a:lnTo>
                  <a:pt x="30" y="5"/>
                </a:lnTo>
                <a:lnTo>
                  <a:pt x="29" y="8"/>
                </a:lnTo>
                <a:lnTo>
                  <a:pt x="27" y="10"/>
                </a:lnTo>
                <a:lnTo>
                  <a:pt x="25" y="12"/>
                </a:lnTo>
                <a:lnTo>
                  <a:pt x="23" y="14"/>
                </a:lnTo>
                <a:lnTo>
                  <a:pt x="21" y="15"/>
                </a:lnTo>
                <a:lnTo>
                  <a:pt x="18" y="16"/>
                </a:lnTo>
                <a:lnTo>
                  <a:pt x="16" y="16"/>
                </a:lnTo>
                <a:lnTo>
                  <a:pt x="14" y="16"/>
                </a:lnTo>
                <a:lnTo>
                  <a:pt x="10" y="15"/>
                </a:lnTo>
                <a:lnTo>
                  <a:pt x="8" y="14"/>
                </a:lnTo>
                <a:lnTo>
                  <a:pt x="6" y="12"/>
                </a:lnTo>
                <a:lnTo>
                  <a:pt x="4" y="10"/>
                </a:lnTo>
                <a:lnTo>
                  <a:pt x="2" y="8"/>
                </a:lnTo>
                <a:lnTo>
                  <a:pt x="1" y="5"/>
                </a:lnTo>
                <a:lnTo>
                  <a:pt x="0" y="2"/>
                </a:lnTo>
                <a:lnTo>
                  <a:pt x="0" y="0"/>
                </a:lnTo>
                <a:lnTo>
                  <a:pt x="31" y="0"/>
                </a:lnTo>
                <a:close/>
              </a:path>
            </a:pathLst>
          </a:custGeom>
          <a:solidFill>
            <a:srgbClr val="000000"/>
          </a:solidFill>
          <a:ln w="0">
            <a:solidFill>
              <a:srgbClr val="000000"/>
            </a:solidFill>
            <a:round/>
            <a:headEnd/>
            <a:tailEnd/>
          </a:ln>
        </p:spPr>
        <p:txBody>
          <a:bodyPr/>
          <a:lstStyle/>
          <a:p>
            <a:endParaRPr lang="en-US"/>
          </a:p>
        </p:txBody>
      </p:sp>
      <p:sp>
        <p:nvSpPr>
          <p:cNvPr id="179012" name="Freeform 1858"/>
          <p:cNvSpPr>
            <a:spLocks noChangeAspect="1"/>
          </p:cNvSpPr>
          <p:nvPr/>
        </p:nvSpPr>
        <p:spPr bwMode="auto">
          <a:xfrm>
            <a:off x="5786438" y="2184400"/>
            <a:ext cx="11112" cy="1588"/>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9013" name="Freeform 1859"/>
          <p:cNvSpPr>
            <a:spLocks noChangeAspect="1"/>
          </p:cNvSpPr>
          <p:nvPr/>
        </p:nvSpPr>
        <p:spPr bwMode="auto">
          <a:xfrm>
            <a:off x="5786438" y="2184400"/>
            <a:ext cx="11112" cy="1588"/>
          </a:xfrm>
          <a:custGeom>
            <a:avLst/>
            <a:gdLst>
              <a:gd name="T0" fmla="*/ 0 w 31"/>
              <a:gd name="T1" fmla="*/ 0 h 2"/>
              <a:gd name="T2" fmla="*/ 2147483647 w 31"/>
              <a:gd name="T3" fmla="*/ 0 h 2"/>
              <a:gd name="T4" fmla="*/ 2147483647 w 31"/>
              <a:gd name="T5" fmla="*/ 2147483647 h 2"/>
              <a:gd name="T6" fmla="*/ 2147483647 w 31"/>
              <a:gd name="T7" fmla="*/ 2147483647 h 2"/>
              <a:gd name="T8" fmla="*/ 0 w 31"/>
              <a:gd name="T9" fmla="*/ 2147483647 h 2"/>
              <a:gd name="T10" fmla="*/ 0 w 31"/>
              <a:gd name="T11" fmla="*/ 2147483647 h 2"/>
              <a:gd name="T12" fmla="*/ 0 w 31"/>
              <a:gd name="T13" fmla="*/ 0 h 2"/>
              <a:gd name="T14" fmla="*/ 0 60000 65536"/>
              <a:gd name="T15" fmla="*/ 0 60000 65536"/>
              <a:gd name="T16" fmla="*/ 0 60000 65536"/>
              <a:gd name="T17" fmla="*/ 0 60000 65536"/>
              <a:gd name="T18" fmla="*/ 0 60000 65536"/>
              <a:gd name="T19" fmla="*/ 0 60000 65536"/>
              <a:gd name="T20" fmla="*/ 0 60000 65536"/>
              <a:gd name="T21" fmla="*/ 0 w 31"/>
              <a:gd name="T22" fmla="*/ 0 h 2"/>
              <a:gd name="T23" fmla="*/ 31 w 3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
                <a:moveTo>
                  <a:pt x="0" y="0"/>
                </a:moveTo>
                <a:lnTo>
                  <a:pt x="31" y="0"/>
                </a:lnTo>
                <a:lnTo>
                  <a:pt x="31" y="2"/>
                </a:lnTo>
                <a:lnTo>
                  <a:pt x="0" y="2"/>
                </a:lnTo>
                <a:lnTo>
                  <a:pt x="0" y="0"/>
                </a:lnTo>
                <a:close/>
              </a:path>
            </a:pathLst>
          </a:custGeom>
          <a:solidFill>
            <a:srgbClr val="000000"/>
          </a:solidFill>
          <a:ln w="0">
            <a:solidFill>
              <a:srgbClr val="000000"/>
            </a:solidFill>
            <a:round/>
            <a:headEnd/>
            <a:tailEnd/>
          </a:ln>
        </p:spPr>
        <p:txBody>
          <a:bodyPr/>
          <a:lstStyle/>
          <a:p>
            <a:endParaRPr lang="en-US"/>
          </a:p>
        </p:txBody>
      </p:sp>
      <p:sp>
        <p:nvSpPr>
          <p:cNvPr id="179014" name="Freeform 1860"/>
          <p:cNvSpPr>
            <a:spLocks noChangeAspect="1"/>
          </p:cNvSpPr>
          <p:nvPr/>
        </p:nvSpPr>
        <p:spPr bwMode="auto">
          <a:xfrm>
            <a:off x="5786438" y="2185988"/>
            <a:ext cx="11112" cy="4762"/>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9015" name="Freeform 1861"/>
          <p:cNvSpPr>
            <a:spLocks noChangeAspect="1"/>
          </p:cNvSpPr>
          <p:nvPr/>
        </p:nvSpPr>
        <p:spPr bwMode="auto">
          <a:xfrm>
            <a:off x="5786438" y="2185988"/>
            <a:ext cx="11112" cy="4762"/>
          </a:xfrm>
          <a:custGeom>
            <a:avLst/>
            <a:gdLst>
              <a:gd name="T0" fmla="*/ 0 w 31"/>
              <a:gd name="T1" fmla="*/ 0 h 2"/>
              <a:gd name="T2" fmla="*/ 2147483647 w 31"/>
              <a:gd name="T3" fmla="*/ 0 h 2"/>
              <a:gd name="T4" fmla="*/ 2147483647 w 31"/>
              <a:gd name="T5" fmla="*/ 2147483647 h 2"/>
              <a:gd name="T6" fmla="*/ 2147483647 w 31"/>
              <a:gd name="T7" fmla="*/ 2147483647 h 2"/>
              <a:gd name="T8" fmla="*/ 0 w 31"/>
              <a:gd name="T9" fmla="*/ 2147483647 h 2"/>
              <a:gd name="T10" fmla="*/ 0 w 31"/>
              <a:gd name="T11" fmla="*/ 2147483647 h 2"/>
              <a:gd name="T12" fmla="*/ 0 w 31"/>
              <a:gd name="T13" fmla="*/ 0 h 2"/>
              <a:gd name="T14" fmla="*/ 0 60000 65536"/>
              <a:gd name="T15" fmla="*/ 0 60000 65536"/>
              <a:gd name="T16" fmla="*/ 0 60000 65536"/>
              <a:gd name="T17" fmla="*/ 0 60000 65536"/>
              <a:gd name="T18" fmla="*/ 0 60000 65536"/>
              <a:gd name="T19" fmla="*/ 0 60000 65536"/>
              <a:gd name="T20" fmla="*/ 0 60000 65536"/>
              <a:gd name="T21" fmla="*/ 0 w 31"/>
              <a:gd name="T22" fmla="*/ 0 h 2"/>
              <a:gd name="T23" fmla="*/ 31 w 3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
                <a:moveTo>
                  <a:pt x="0" y="0"/>
                </a:moveTo>
                <a:lnTo>
                  <a:pt x="31" y="0"/>
                </a:lnTo>
                <a:lnTo>
                  <a:pt x="31" y="2"/>
                </a:lnTo>
                <a:lnTo>
                  <a:pt x="0" y="2"/>
                </a:lnTo>
                <a:lnTo>
                  <a:pt x="0" y="0"/>
                </a:lnTo>
                <a:close/>
              </a:path>
            </a:pathLst>
          </a:custGeom>
          <a:solidFill>
            <a:srgbClr val="000000"/>
          </a:solidFill>
          <a:ln w="0">
            <a:solidFill>
              <a:srgbClr val="000000"/>
            </a:solidFill>
            <a:round/>
            <a:headEnd/>
            <a:tailEnd/>
          </a:ln>
        </p:spPr>
        <p:txBody>
          <a:bodyPr/>
          <a:lstStyle/>
          <a:p>
            <a:endParaRPr lang="en-US"/>
          </a:p>
        </p:txBody>
      </p:sp>
      <p:sp>
        <p:nvSpPr>
          <p:cNvPr id="179016" name="Freeform 1862"/>
          <p:cNvSpPr>
            <a:spLocks noChangeAspect="1"/>
          </p:cNvSpPr>
          <p:nvPr/>
        </p:nvSpPr>
        <p:spPr bwMode="auto">
          <a:xfrm>
            <a:off x="5786438" y="2185988"/>
            <a:ext cx="11112" cy="4762"/>
          </a:xfrm>
          <a:custGeom>
            <a:avLst/>
            <a:gdLst>
              <a:gd name="T0" fmla="*/ 0 w 31"/>
              <a:gd name="T1" fmla="*/ 0 h 2"/>
              <a:gd name="T2" fmla="*/ 2147483647 w 31"/>
              <a:gd name="T3" fmla="*/ 0 h 2"/>
              <a:gd name="T4" fmla="*/ 2147483647 w 31"/>
              <a:gd name="T5" fmla="*/ 2147483647 h 2"/>
              <a:gd name="T6" fmla="*/ 2147483647 w 31"/>
              <a:gd name="T7" fmla="*/ 2147483647 h 2"/>
              <a:gd name="T8" fmla="*/ 0 w 31"/>
              <a:gd name="T9" fmla="*/ 2147483647 h 2"/>
              <a:gd name="T10" fmla="*/ 0 w 31"/>
              <a:gd name="T11" fmla="*/ 2147483647 h 2"/>
              <a:gd name="T12" fmla="*/ 0 w 31"/>
              <a:gd name="T13" fmla="*/ 0 h 2"/>
              <a:gd name="T14" fmla="*/ 0 60000 65536"/>
              <a:gd name="T15" fmla="*/ 0 60000 65536"/>
              <a:gd name="T16" fmla="*/ 0 60000 65536"/>
              <a:gd name="T17" fmla="*/ 0 60000 65536"/>
              <a:gd name="T18" fmla="*/ 0 60000 65536"/>
              <a:gd name="T19" fmla="*/ 0 60000 65536"/>
              <a:gd name="T20" fmla="*/ 0 60000 65536"/>
              <a:gd name="T21" fmla="*/ 0 w 31"/>
              <a:gd name="T22" fmla="*/ 0 h 2"/>
              <a:gd name="T23" fmla="*/ 31 w 3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
                <a:moveTo>
                  <a:pt x="0" y="0"/>
                </a:moveTo>
                <a:lnTo>
                  <a:pt x="31" y="0"/>
                </a:lnTo>
                <a:lnTo>
                  <a:pt x="31" y="2"/>
                </a:lnTo>
                <a:lnTo>
                  <a:pt x="0" y="2"/>
                </a:lnTo>
                <a:lnTo>
                  <a:pt x="0" y="0"/>
                </a:lnTo>
                <a:close/>
              </a:path>
            </a:pathLst>
          </a:custGeom>
          <a:solidFill>
            <a:srgbClr val="000000"/>
          </a:solidFill>
          <a:ln w="0">
            <a:solidFill>
              <a:srgbClr val="000000"/>
            </a:solidFill>
            <a:round/>
            <a:headEnd/>
            <a:tailEnd/>
          </a:ln>
        </p:spPr>
        <p:txBody>
          <a:bodyPr/>
          <a:lstStyle/>
          <a:p>
            <a:endParaRPr lang="en-US"/>
          </a:p>
        </p:txBody>
      </p:sp>
      <p:sp>
        <p:nvSpPr>
          <p:cNvPr id="179017" name="Freeform 1863"/>
          <p:cNvSpPr>
            <a:spLocks noChangeAspect="1"/>
          </p:cNvSpPr>
          <p:nvPr/>
        </p:nvSpPr>
        <p:spPr bwMode="auto">
          <a:xfrm>
            <a:off x="5786438" y="2190750"/>
            <a:ext cx="11112" cy="1588"/>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9018" name="Freeform 1864"/>
          <p:cNvSpPr>
            <a:spLocks noChangeAspect="1"/>
          </p:cNvSpPr>
          <p:nvPr/>
        </p:nvSpPr>
        <p:spPr bwMode="auto">
          <a:xfrm>
            <a:off x="5786438" y="2190750"/>
            <a:ext cx="11112" cy="1588"/>
          </a:xfrm>
          <a:custGeom>
            <a:avLst/>
            <a:gdLst>
              <a:gd name="T0" fmla="*/ 0 w 31"/>
              <a:gd name="T1" fmla="*/ 0 h 2"/>
              <a:gd name="T2" fmla="*/ 2147483647 w 31"/>
              <a:gd name="T3" fmla="*/ 0 h 2"/>
              <a:gd name="T4" fmla="*/ 2147483647 w 31"/>
              <a:gd name="T5" fmla="*/ 2147483647 h 2"/>
              <a:gd name="T6" fmla="*/ 2147483647 w 31"/>
              <a:gd name="T7" fmla="*/ 2147483647 h 2"/>
              <a:gd name="T8" fmla="*/ 0 w 31"/>
              <a:gd name="T9" fmla="*/ 2147483647 h 2"/>
              <a:gd name="T10" fmla="*/ 0 w 31"/>
              <a:gd name="T11" fmla="*/ 2147483647 h 2"/>
              <a:gd name="T12" fmla="*/ 0 w 31"/>
              <a:gd name="T13" fmla="*/ 0 h 2"/>
              <a:gd name="T14" fmla="*/ 0 60000 65536"/>
              <a:gd name="T15" fmla="*/ 0 60000 65536"/>
              <a:gd name="T16" fmla="*/ 0 60000 65536"/>
              <a:gd name="T17" fmla="*/ 0 60000 65536"/>
              <a:gd name="T18" fmla="*/ 0 60000 65536"/>
              <a:gd name="T19" fmla="*/ 0 60000 65536"/>
              <a:gd name="T20" fmla="*/ 0 60000 65536"/>
              <a:gd name="T21" fmla="*/ 0 w 31"/>
              <a:gd name="T22" fmla="*/ 0 h 2"/>
              <a:gd name="T23" fmla="*/ 31 w 3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
                <a:moveTo>
                  <a:pt x="0" y="0"/>
                </a:moveTo>
                <a:lnTo>
                  <a:pt x="31" y="0"/>
                </a:lnTo>
                <a:lnTo>
                  <a:pt x="31" y="2"/>
                </a:lnTo>
                <a:lnTo>
                  <a:pt x="0" y="2"/>
                </a:lnTo>
                <a:lnTo>
                  <a:pt x="0" y="0"/>
                </a:lnTo>
                <a:close/>
              </a:path>
            </a:pathLst>
          </a:custGeom>
          <a:solidFill>
            <a:srgbClr val="000000"/>
          </a:solidFill>
          <a:ln w="0">
            <a:solidFill>
              <a:srgbClr val="000000"/>
            </a:solidFill>
            <a:round/>
            <a:headEnd/>
            <a:tailEnd/>
          </a:ln>
        </p:spPr>
        <p:txBody>
          <a:bodyPr/>
          <a:lstStyle/>
          <a:p>
            <a:endParaRPr lang="en-US"/>
          </a:p>
        </p:txBody>
      </p:sp>
      <p:sp>
        <p:nvSpPr>
          <p:cNvPr id="179019" name="Rectangle 1865"/>
          <p:cNvSpPr>
            <a:spLocks noChangeAspect="1" noChangeArrowheads="1"/>
          </p:cNvSpPr>
          <p:nvPr/>
        </p:nvSpPr>
        <p:spPr bwMode="auto">
          <a:xfrm>
            <a:off x="5786438" y="2190750"/>
            <a:ext cx="11112" cy="1588"/>
          </a:xfrm>
          <a:prstGeom prst="rect">
            <a:avLst/>
          </a:prstGeom>
          <a:solidFill>
            <a:srgbClr val="000000"/>
          </a:solidFill>
          <a:ln w="0">
            <a:solidFill>
              <a:srgbClr val="000000"/>
            </a:solidFill>
            <a:miter lim="800000"/>
            <a:headEnd/>
            <a:tailEnd/>
          </a:ln>
        </p:spPr>
        <p:txBody>
          <a:bodyPr/>
          <a:lstStyle/>
          <a:p>
            <a:endParaRPr lang="en-US"/>
          </a:p>
        </p:txBody>
      </p:sp>
      <p:sp>
        <p:nvSpPr>
          <p:cNvPr id="179020" name="Freeform 1866"/>
          <p:cNvSpPr>
            <a:spLocks noChangeAspect="1"/>
          </p:cNvSpPr>
          <p:nvPr/>
        </p:nvSpPr>
        <p:spPr bwMode="auto">
          <a:xfrm>
            <a:off x="5791200" y="2184400"/>
            <a:ext cx="6350" cy="11113"/>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2147483647 w 16"/>
              <a:gd name="T39" fmla="*/ 2147483647 h 31"/>
              <a:gd name="T40" fmla="*/ 2147483647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2" y="0"/>
                </a:lnTo>
                <a:lnTo>
                  <a:pt x="5" y="1"/>
                </a:lnTo>
                <a:lnTo>
                  <a:pt x="7" y="2"/>
                </a:lnTo>
                <a:lnTo>
                  <a:pt x="10" y="3"/>
                </a:lnTo>
                <a:lnTo>
                  <a:pt x="12" y="5"/>
                </a:lnTo>
                <a:lnTo>
                  <a:pt x="13" y="7"/>
                </a:lnTo>
                <a:lnTo>
                  <a:pt x="15" y="9"/>
                </a:lnTo>
                <a:lnTo>
                  <a:pt x="16" y="12"/>
                </a:lnTo>
                <a:lnTo>
                  <a:pt x="16" y="14"/>
                </a:lnTo>
                <a:lnTo>
                  <a:pt x="16" y="16"/>
                </a:lnTo>
                <a:lnTo>
                  <a:pt x="15" y="19"/>
                </a:lnTo>
                <a:lnTo>
                  <a:pt x="14" y="21"/>
                </a:lnTo>
                <a:lnTo>
                  <a:pt x="13" y="25"/>
                </a:lnTo>
                <a:lnTo>
                  <a:pt x="11" y="27"/>
                </a:lnTo>
                <a:lnTo>
                  <a:pt x="9" y="28"/>
                </a:lnTo>
                <a:lnTo>
                  <a:pt x="7" y="30"/>
                </a:lnTo>
                <a:lnTo>
                  <a:pt x="4" y="31"/>
                </a:lnTo>
                <a:lnTo>
                  <a:pt x="2" y="31"/>
                </a:lnTo>
                <a:lnTo>
                  <a:pt x="0" y="0"/>
                </a:lnTo>
                <a:close/>
              </a:path>
            </a:pathLst>
          </a:custGeom>
          <a:solidFill>
            <a:srgbClr val="000000"/>
          </a:solidFill>
          <a:ln w="0">
            <a:solidFill>
              <a:srgbClr val="000000"/>
            </a:solidFill>
            <a:round/>
            <a:headEnd/>
            <a:tailEnd/>
          </a:ln>
        </p:spPr>
        <p:txBody>
          <a:bodyPr/>
          <a:lstStyle/>
          <a:p>
            <a:endParaRPr lang="en-US"/>
          </a:p>
        </p:txBody>
      </p:sp>
      <p:sp>
        <p:nvSpPr>
          <p:cNvPr id="179021" name="Freeform 1867"/>
          <p:cNvSpPr>
            <a:spLocks noChangeAspect="1"/>
          </p:cNvSpPr>
          <p:nvPr/>
        </p:nvSpPr>
        <p:spPr bwMode="auto">
          <a:xfrm>
            <a:off x="5765800" y="2193925"/>
            <a:ext cx="1588" cy="11113"/>
          </a:xfrm>
          <a:custGeom>
            <a:avLst/>
            <a:gdLst>
              <a:gd name="T0" fmla="*/ 2147483647 w 6"/>
              <a:gd name="T1" fmla="*/ 2147483647 h 31"/>
              <a:gd name="T2" fmla="*/ 0 w 6"/>
              <a:gd name="T3" fmla="*/ 0 h 31"/>
              <a:gd name="T4" fmla="*/ 2147483647 w 6"/>
              <a:gd name="T5" fmla="*/ 2147483647 h 31"/>
              <a:gd name="T6" fmla="*/ 0 60000 65536"/>
              <a:gd name="T7" fmla="*/ 0 60000 65536"/>
              <a:gd name="T8" fmla="*/ 0 60000 65536"/>
              <a:gd name="T9" fmla="*/ 0 w 6"/>
              <a:gd name="T10" fmla="*/ 0 h 31"/>
              <a:gd name="T11" fmla="*/ 6 w 6"/>
              <a:gd name="T12" fmla="*/ 31 h 31"/>
            </a:gdLst>
            <a:ahLst/>
            <a:cxnLst>
              <a:cxn ang="T6">
                <a:pos x="T0" y="T1"/>
              </a:cxn>
              <a:cxn ang="T7">
                <a:pos x="T2" y="T3"/>
              </a:cxn>
              <a:cxn ang="T8">
                <a:pos x="T4" y="T5"/>
              </a:cxn>
            </a:cxnLst>
            <a:rect l="T9" t="T10" r="T11" b="T12"/>
            <a:pathLst>
              <a:path w="6" h="31">
                <a:moveTo>
                  <a:pt x="6" y="31"/>
                </a:moveTo>
                <a:lnTo>
                  <a:pt x="0" y="0"/>
                </a:lnTo>
                <a:lnTo>
                  <a:pt x="6" y="31"/>
                </a:lnTo>
                <a:close/>
              </a:path>
            </a:pathLst>
          </a:custGeom>
          <a:solidFill>
            <a:srgbClr val="000000"/>
          </a:solidFill>
          <a:ln w="0">
            <a:solidFill>
              <a:srgbClr val="000000"/>
            </a:solidFill>
            <a:round/>
            <a:headEnd/>
            <a:tailEnd/>
          </a:ln>
        </p:spPr>
        <p:txBody>
          <a:bodyPr/>
          <a:lstStyle/>
          <a:p>
            <a:endParaRPr lang="en-US"/>
          </a:p>
        </p:txBody>
      </p:sp>
      <p:sp>
        <p:nvSpPr>
          <p:cNvPr id="179022" name="Freeform 1868"/>
          <p:cNvSpPr>
            <a:spLocks noChangeAspect="1"/>
          </p:cNvSpPr>
          <p:nvPr/>
        </p:nvSpPr>
        <p:spPr bwMode="auto">
          <a:xfrm>
            <a:off x="5786438" y="2184400"/>
            <a:ext cx="6350" cy="11113"/>
          </a:xfrm>
          <a:custGeom>
            <a:avLst/>
            <a:gdLst>
              <a:gd name="T0" fmla="*/ 2147483647 w 19"/>
              <a:gd name="T1" fmla="*/ 0 h 32"/>
              <a:gd name="T2" fmla="*/ 2147483647 w 19"/>
              <a:gd name="T3" fmla="*/ 2147483647 h 32"/>
              <a:gd name="T4" fmla="*/ 2147483647 w 19"/>
              <a:gd name="T5" fmla="*/ 2147483647 h 32"/>
              <a:gd name="T6" fmla="*/ 2147483647 w 19"/>
              <a:gd name="T7" fmla="*/ 2147483647 h 32"/>
              <a:gd name="T8" fmla="*/ 0 w 19"/>
              <a:gd name="T9" fmla="*/ 2147483647 h 32"/>
              <a:gd name="T10" fmla="*/ 2147483647 w 19"/>
              <a:gd name="T11" fmla="*/ 2147483647 h 32"/>
              <a:gd name="T12" fmla="*/ 2147483647 w 19"/>
              <a:gd name="T13" fmla="*/ 0 h 32"/>
              <a:gd name="T14" fmla="*/ 0 60000 65536"/>
              <a:gd name="T15" fmla="*/ 0 60000 65536"/>
              <a:gd name="T16" fmla="*/ 0 60000 65536"/>
              <a:gd name="T17" fmla="*/ 0 60000 65536"/>
              <a:gd name="T18" fmla="*/ 0 60000 65536"/>
              <a:gd name="T19" fmla="*/ 0 60000 65536"/>
              <a:gd name="T20" fmla="*/ 0 60000 65536"/>
              <a:gd name="T21" fmla="*/ 0 w 19"/>
              <a:gd name="T22" fmla="*/ 0 h 32"/>
              <a:gd name="T23" fmla="*/ 19 w 19"/>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2">
                <a:moveTo>
                  <a:pt x="17" y="0"/>
                </a:moveTo>
                <a:lnTo>
                  <a:pt x="19" y="31"/>
                </a:lnTo>
                <a:lnTo>
                  <a:pt x="5" y="32"/>
                </a:lnTo>
                <a:lnTo>
                  <a:pt x="8" y="31"/>
                </a:lnTo>
                <a:lnTo>
                  <a:pt x="0" y="2"/>
                </a:lnTo>
                <a:lnTo>
                  <a:pt x="3" y="1"/>
                </a:lnTo>
                <a:lnTo>
                  <a:pt x="17" y="0"/>
                </a:lnTo>
                <a:close/>
              </a:path>
            </a:pathLst>
          </a:custGeom>
          <a:solidFill>
            <a:srgbClr val="000000"/>
          </a:solidFill>
          <a:ln w="0">
            <a:solidFill>
              <a:srgbClr val="000000"/>
            </a:solidFill>
            <a:round/>
            <a:headEnd/>
            <a:tailEnd/>
          </a:ln>
        </p:spPr>
        <p:txBody>
          <a:bodyPr/>
          <a:lstStyle/>
          <a:p>
            <a:endParaRPr lang="en-US"/>
          </a:p>
        </p:txBody>
      </p:sp>
      <p:sp>
        <p:nvSpPr>
          <p:cNvPr id="179023" name="Freeform 1869"/>
          <p:cNvSpPr>
            <a:spLocks noChangeAspect="1"/>
          </p:cNvSpPr>
          <p:nvPr/>
        </p:nvSpPr>
        <p:spPr bwMode="auto">
          <a:xfrm>
            <a:off x="5781675" y="2184400"/>
            <a:ext cx="7938" cy="11113"/>
          </a:xfrm>
          <a:custGeom>
            <a:avLst/>
            <a:gdLst>
              <a:gd name="T0" fmla="*/ 2147483647 w 19"/>
              <a:gd name="T1" fmla="*/ 0 h 32"/>
              <a:gd name="T2" fmla="*/ 2147483647 w 19"/>
              <a:gd name="T3" fmla="*/ 2147483647 h 32"/>
              <a:gd name="T4" fmla="*/ 2147483647 w 19"/>
              <a:gd name="T5" fmla="*/ 2147483647 h 32"/>
              <a:gd name="T6" fmla="*/ 2147483647 w 19"/>
              <a:gd name="T7" fmla="*/ 2147483647 h 32"/>
              <a:gd name="T8" fmla="*/ 0 w 19"/>
              <a:gd name="T9" fmla="*/ 2147483647 h 32"/>
              <a:gd name="T10" fmla="*/ 2147483647 w 19"/>
              <a:gd name="T11" fmla="*/ 2147483647 h 32"/>
              <a:gd name="T12" fmla="*/ 2147483647 w 19"/>
              <a:gd name="T13" fmla="*/ 0 h 32"/>
              <a:gd name="T14" fmla="*/ 0 60000 65536"/>
              <a:gd name="T15" fmla="*/ 0 60000 65536"/>
              <a:gd name="T16" fmla="*/ 0 60000 65536"/>
              <a:gd name="T17" fmla="*/ 0 60000 65536"/>
              <a:gd name="T18" fmla="*/ 0 60000 65536"/>
              <a:gd name="T19" fmla="*/ 0 60000 65536"/>
              <a:gd name="T20" fmla="*/ 0 60000 65536"/>
              <a:gd name="T21" fmla="*/ 0 w 19"/>
              <a:gd name="T22" fmla="*/ 0 h 32"/>
              <a:gd name="T23" fmla="*/ 19 w 19"/>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2">
                <a:moveTo>
                  <a:pt x="11" y="0"/>
                </a:moveTo>
                <a:lnTo>
                  <a:pt x="19" y="29"/>
                </a:lnTo>
                <a:lnTo>
                  <a:pt x="10" y="32"/>
                </a:lnTo>
                <a:lnTo>
                  <a:pt x="12" y="31"/>
                </a:lnTo>
                <a:lnTo>
                  <a:pt x="0" y="4"/>
                </a:lnTo>
                <a:lnTo>
                  <a:pt x="2" y="3"/>
                </a:lnTo>
                <a:lnTo>
                  <a:pt x="11" y="0"/>
                </a:lnTo>
                <a:close/>
              </a:path>
            </a:pathLst>
          </a:custGeom>
          <a:solidFill>
            <a:srgbClr val="000000"/>
          </a:solidFill>
          <a:ln w="0">
            <a:solidFill>
              <a:srgbClr val="000000"/>
            </a:solidFill>
            <a:round/>
            <a:headEnd/>
            <a:tailEnd/>
          </a:ln>
        </p:spPr>
        <p:txBody>
          <a:bodyPr/>
          <a:lstStyle/>
          <a:p>
            <a:endParaRPr lang="en-US"/>
          </a:p>
        </p:txBody>
      </p:sp>
      <p:sp>
        <p:nvSpPr>
          <p:cNvPr id="179024" name="Freeform 1870"/>
          <p:cNvSpPr>
            <a:spLocks noChangeAspect="1"/>
          </p:cNvSpPr>
          <p:nvPr/>
        </p:nvSpPr>
        <p:spPr bwMode="auto">
          <a:xfrm>
            <a:off x="5775325" y="2185988"/>
            <a:ext cx="11113" cy="12700"/>
          </a:xfrm>
          <a:custGeom>
            <a:avLst/>
            <a:gdLst>
              <a:gd name="T0" fmla="*/ 2147483647 w 26"/>
              <a:gd name="T1" fmla="*/ 0 h 30"/>
              <a:gd name="T2" fmla="*/ 2147483647 w 26"/>
              <a:gd name="T3" fmla="*/ 2147483647 h 30"/>
              <a:gd name="T4" fmla="*/ 2147483647 w 26"/>
              <a:gd name="T5" fmla="*/ 2147483647 h 30"/>
              <a:gd name="T6" fmla="*/ 2147483647 w 26"/>
              <a:gd name="T7" fmla="*/ 2147483647 h 30"/>
              <a:gd name="T8" fmla="*/ 2147483647 w 26"/>
              <a:gd name="T9" fmla="*/ 2147483647 h 30"/>
              <a:gd name="T10" fmla="*/ 0 w 26"/>
              <a:gd name="T11" fmla="*/ 2147483647 h 30"/>
              <a:gd name="T12" fmla="*/ 2147483647 w 26"/>
              <a:gd name="T13" fmla="*/ 0 h 30"/>
              <a:gd name="T14" fmla="*/ 0 60000 65536"/>
              <a:gd name="T15" fmla="*/ 0 60000 65536"/>
              <a:gd name="T16" fmla="*/ 0 60000 65536"/>
              <a:gd name="T17" fmla="*/ 0 60000 65536"/>
              <a:gd name="T18" fmla="*/ 0 60000 65536"/>
              <a:gd name="T19" fmla="*/ 0 60000 65536"/>
              <a:gd name="T20" fmla="*/ 0 60000 65536"/>
              <a:gd name="T21" fmla="*/ 0 w 26"/>
              <a:gd name="T22" fmla="*/ 0 h 30"/>
              <a:gd name="T23" fmla="*/ 26 w 26"/>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0">
                <a:moveTo>
                  <a:pt x="14" y="0"/>
                </a:moveTo>
                <a:lnTo>
                  <a:pt x="26" y="27"/>
                </a:lnTo>
                <a:lnTo>
                  <a:pt x="23" y="28"/>
                </a:lnTo>
                <a:lnTo>
                  <a:pt x="21" y="30"/>
                </a:lnTo>
                <a:lnTo>
                  <a:pt x="2" y="5"/>
                </a:lnTo>
                <a:lnTo>
                  <a:pt x="0" y="7"/>
                </a:lnTo>
                <a:lnTo>
                  <a:pt x="14" y="0"/>
                </a:lnTo>
                <a:close/>
              </a:path>
            </a:pathLst>
          </a:custGeom>
          <a:solidFill>
            <a:srgbClr val="000000"/>
          </a:solidFill>
          <a:ln w="0">
            <a:solidFill>
              <a:srgbClr val="000000"/>
            </a:solidFill>
            <a:round/>
            <a:headEnd/>
            <a:tailEnd/>
          </a:ln>
        </p:spPr>
        <p:txBody>
          <a:bodyPr/>
          <a:lstStyle/>
          <a:p>
            <a:endParaRPr lang="en-US"/>
          </a:p>
        </p:txBody>
      </p:sp>
      <p:sp>
        <p:nvSpPr>
          <p:cNvPr id="179025" name="Freeform 1871"/>
          <p:cNvSpPr>
            <a:spLocks noChangeAspect="1"/>
          </p:cNvSpPr>
          <p:nvPr/>
        </p:nvSpPr>
        <p:spPr bwMode="auto">
          <a:xfrm>
            <a:off x="5773738" y="2190750"/>
            <a:ext cx="9525" cy="11113"/>
          </a:xfrm>
          <a:custGeom>
            <a:avLst/>
            <a:gdLst>
              <a:gd name="T0" fmla="*/ 2147483647 w 26"/>
              <a:gd name="T1" fmla="*/ 2147483647 h 37"/>
              <a:gd name="T2" fmla="*/ 2147483647 w 26"/>
              <a:gd name="T3" fmla="*/ 2147483647 h 37"/>
              <a:gd name="T4" fmla="*/ 2147483647 w 26"/>
              <a:gd name="T5" fmla="*/ 2147483647 h 37"/>
              <a:gd name="T6" fmla="*/ 2147483647 w 26"/>
              <a:gd name="T7" fmla="*/ 2147483647 h 37"/>
              <a:gd name="T8" fmla="*/ 0 w 26"/>
              <a:gd name="T9" fmla="*/ 2147483647 h 37"/>
              <a:gd name="T10" fmla="*/ 2147483647 w 26"/>
              <a:gd name="T11" fmla="*/ 0 h 37"/>
              <a:gd name="T12" fmla="*/ 2147483647 w 26"/>
              <a:gd name="T13" fmla="*/ 2147483647 h 37"/>
              <a:gd name="T14" fmla="*/ 0 60000 65536"/>
              <a:gd name="T15" fmla="*/ 0 60000 65536"/>
              <a:gd name="T16" fmla="*/ 0 60000 65536"/>
              <a:gd name="T17" fmla="*/ 0 60000 65536"/>
              <a:gd name="T18" fmla="*/ 0 60000 65536"/>
              <a:gd name="T19" fmla="*/ 0 60000 65536"/>
              <a:gd name="T20" fmla="*/ 0 60000 65536"/>
              <a:gd name="T21" fmla="*/ 0 w 26"/>
              <a:gd name="T22" fmla="*/ 0 h 37"/>
              <a:gd name="T23" fmla="*/ 26 w 26"/>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7">
                <a:moveTo>
                  <a:pt x="7" y="1"/>
                </a:moveTo>
                <a:lnTo>
                  <a:pt x="26" y="26"/>
                </a:lnTo>
                <a:lnTo>
                  <a:pt x="10" y="37"/>
                </a:lnTo>
                <a:lnTo>
                  <a:pt x="19" y="30"/>
                </a:lnTo>
                <a:lnTo>
                  <a:pt x="0" y="7"/>
                </a:lnTo>
                <a:lnTo>
                  <a:pt x="8" y="0"/>
                </a:lnTo>
                <a:lnTo>
                  <a:pt x="7" y="1"/>
                </a:lnTo>
                <a:close/>
              </a:path>
            </a:pathLst>
          </a:custGeom>
          <a:solidFill>
            <a:srgbClr val="000000"/>
          </a:solidFill>
          <a:ln w="0">
            <a:solidFill>
              <a:srgbClr val="000000"/>
            </a:solidFill>
            <a:round/>
            <a:headEnd/>
            <a:tailEnd/>
          </a:ln>
        </p:spPr>
        <p:txBody>
          <a:bodyPr/>
          <a:lstStyle/>
          <a:p>
            <a:endParaRPr lang="en-US"/>
          </a:p>
        </p:txBody>
      </p:sp>
      <p:sp>
        <p:nvSpPr>
          <p:cNvPr id="179026" name="Freeform 1872"/>
          <p:cNvSpPr>
            <a:spLocks noChangeAspect="1"/>
          </p:cNvSpPr>
          <p:nvPr/>
        </p:nvSpPr>
        <p:spPr bwMode="auto">
          <a:xfrm>
            <a:off x="5773738" y="2192338"/>
            <a:ext cx="7937" cy="9525"/>
          </a:xfrm>
          <a:custGeom>
            <a:avLst/>
            <a:gdLst>
              <a:gd name="T0" fmla="*/ 2147483647 w 23"/>
              <a:gd name="T1" fmla="*/ 0 h 31"/>
              <a:gd name="T2" fmla="*/ 2147483647 w 23"/>
              <a:gd name="T3" fmla="*/ 2147483647 h 31"/>
              <a:gd name="T4" fmla="*/ 2147483647 w 23"/>
              <a:gd name="T5" fmla="*/ 2147483647 h 31"/>
              <a:gd name="T6" fmla="*/ 2147483647 w 23"/>
              <a:gd name="T7" fmla="*/ 2147483647 h 31"/>
              <a:gd name="T8" fmla="*/ 0 w 23"/>
              <a:gd name="T9" fmla="*/ 2147483647 h 31"/>
              <a:gd name="T10" fmla="*/ 2147483647 w 23"/>
              <a:gd name="T11" fmla="*/ 2147483647 h 31"/>
              <a:gd name="T12" fmla="*/ 2147483647 w 23"/>
              <a:gd name="T13" fmla="*/ 0 h 31"/>
              <a:gd name="T14" fmla="*/ 0 60000 65536"/>
              <a:gd name="T15" fmla="*/ 0 60000 65536"/>
              <a:gd name="T16" fmla="*/ 0 60000 65536"/>
              <a:gd name="T17" fmla="*/ 0 60000 65536"/>
              <a:gd name="T18" fmla="*/ 0 60000 65536"/>
              <a:gd name="T19" fmla="*/ 0 60000 65536"/>
              <a:gd name="T20" fmla="*/ 0 60000 65536"/>
              <a:gd name="T21" fmla="*/ 0 w 23"/>
              <a:gd name="T22" fmla="*/ 0 h 31"/>
              <a:gd name="T23" fmla="*/ 23 w 2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31">
                <a:moveTo>
                  <a:pt x="4" y="0"/>
                </a:moveTo>
                <a:lnTo>
                  <a:pt x="23" y="23"/>
                </a:lnTo>
                <a:lnTo>
                  <a:pt x="13" y="31"/>
                </a:lnTo>
                <a:lnTo>
                  <a:pt x="14" y="30"/>
                </a:lnTo>
                <a:lnTo>
                  <a:pt x="0" y="3"/>
                </a:lnTo>
                <a:lnTo>
                  <a:pt x="1" y="2"/>
                </a:lnTo>
                <a:lnTo>
                  <a:pt x="4" y="0"/>
                </a:lnTo>
                <a:close/>
              </a:path>
            </a:pathLst>
          </a:custGeom>
          <a:solidFill>
            <a:srgbClr val="000000"/>
          </a:solidFill>
          <a:ln w="0">
            <a:solidFill>
              <a:srgbClr val="000000"/>
            </a:solidFill>
            <a:round/>
            <a:headEnd/>
            <a:tailEnd/>
          </a:ln>
        </p:spPr>
        <p:txBody>
          <a:bodyPr/>
          <a:lstStyle/>
          <a:p>
            <a:endParaRPr lang="en-US"/>
          </a:p>
        </p:txBody>
      </p:sp>
      <p:sp>
        <p:nvSpPr>
          <p:cNvPr id="179027" name="Freeform 1873"/>
          <p:cNvSpPr>
            <a:spLocks noChangeAspect="1"/>
          </p:cNvSpPr>
          <p:nvPr/>
        </p:nvSpPr>
        <p:spPr bwMode="auto">
          <a:xfrm>
            <a:off x="5772150" y="2192338"/>
            <a:ext cx="4763" cy="11112"/>
          </a:xfrm>
          <a:custGeom>
            <a:avLst/>
            <a:gdLst>
              <a:gd name="T0" fmla="*/ 2147483647 w 20"/>
              <a:gd name="T1" fmla="*/ 0 h 33"/>
              <a:gd name="T2" fmla="*/ 2147483647 w 20"/>
              <a:gd name="T3" fmla="*/ 2147483647 h 33"/>
              <a:gd name="T4" fmla="*/ 2147483647 w 20"/>
              <a:gd name="T5" fmla="*/ 2147483647 h 33"/>
              <a:gd name="T6" fmla="*/ 2147483647 w 20"/>
              <a:gd name="T7" fmla="*/ 2147483647 h 33"/>
              <a:gd name="T8" fmla="*/ 2147483647 w 20"/>
              <a:gd name="T9" fmla="*/ 2147483647 h 33"/>
              <a:gd name="T10" fmla="*/ 0 w 20"/>
              <a:gd name="T11" fmla="*/ 2147483647 h 33"/>
              <a:gd name="T12" fmla="*/ 2147483647 w 20"/>
              <a:gd name="T13" fmla="*/ 0 h 33"/>
              <a:gd name="T14" fmla="*/ 0 60000 65536"/>
              <a:gd name="T15" fmla="*/ 0 60000 65536"/>
              <a:gd name="T16" fmla="*/ 0 60000 65536"/>
              <a:gd name="T17" fmla="*/ 0 60000 65536"/>
              <a:gd name="T18" fmla="*/ 0 60000 65536"/>
              <a:gd name="T19" fmla="*/ 0 60000 65536"/>
              <a:gd name="T20" fmla="*/ 0 60000 65536"/>
              <a:gd name="T21" fmla="*/ 0 w 20"/>
              <a:gd name="T22" fmla="*/ 0 h 33"/>
              <a:gd name="T23" fmla="*/ 20 w 20"/>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33">
                <a:moveTo>
                  <a:pt x="6" y="0"/>
                </a:moveTo>
                <a:lnTo>
                  <a:pt x="20" y="27"/>
                </a:lnTo>
                <a:lnTo>
                  <a:pt x="12" y="33"/>
                </a:lnTo>
                <a:lnTo>
                  <a:pt x="11" y="33"/>
                </a:lnTo>
                <a:lnTo>
                  <a:pt x="1" y="4"/>
                </a:lnTo>
                <a:lnTo>
                  <a:pt x="0" y="4"/>
                </a:lnTo>
                <a:lnTo>
                  <a:pt x="6" y="0"/>
                </a:lnTo>
                <a:close/>
              </a:path>
            </a:pathLst>
          </a:custGeom>
          <a:solidFill>
            <a:srgbClr val="000000"/>
          </a:solidFill>
          <a:ln w="0">
            <a:solidFill>
              <a:srgbClr val="000000"/>
            </a:solidFill>
            <a:round/>
            <a:headEnd/>
            <a:tailEnd/>
          </a:ln>
        </p:spPr>
        <p:txBody>
          <a:bodyPr/>
          <a:lstStyle/>
          <a:p>
            <a:endParaRPr lang="en-US"/>
          </a:p>
        </p:txBody>
      </p:sp>
      <p:sp>
        <p:nvSpPr>
          <p:cNvPr id="179028" name="Freeform 1874"/>
          <p:cNvSpPr>
            <a:spLocks noChangeAspect="1"/>
          </p:cNvSpPr>
          <p:nvPr/>
        </p:nvSpPr>
        <p:spPr bwMode="auto">
          <a:xfrm>
            <a:off x="5770563" y="2193925"/>
            <a:ext cx="4762" cy="9525"/>
          </a:xfrm>
          <a:custGeom>
            <a:avLst/>
            <a:gdLst>
              <a:gd name="T0" fmla="*/ 2147483647 w 17"/>
              <a:gd name="T1" fmla="*/ 0 h 33"/>
              <a:gd name="T2" fmla="*/ 2147483647 w 17"/>
              <a:gd name="T3" fmla="*/ 2147483647 h 33"/>
              <a:gd name="T4" fmla="*/ 2147483647 w 17"/>
              <a:gd name="T5" fmla="*/ 2147483647 h 33"/>
              <a:gd name="T6" fmla="*/ 2147483647 w 17"/>
              <a:gd name="T7" fmla="*/ 2147483647 h 33"/>
              <a:gd name="T8" fmla="*/ 0 w 17"/>
              <a:gd name="T9" fmla="*/ 2147483647 h 33"/>
              <a:gd name="T10" fmla="*/ 2147483647 w 17"/>
              <a:gd name="T11" fmla="*/ 2147483647 h 33"/>
              <a:gd name="T12" fmla="*/ 2147483647 w 17"/>
              <a:gd name="T13" fmla="*/ 0 h 33"/>
              <a:gd name="T14" fmla="*/ 0 60000 65536"/>
              <a:gd name="T15" fmla="*/ 0 60000 65536"/>
              <a:gd name="T16" fmla="*/ 0 60000 65536"/>
              <a:gd name="T17" fmla="*/ 0 60000 65536"/>
              <a:gd name="T18" fmla="*/ 0 60000 65536"/>
              <a:gd name="T19" fmla="*/ 0 60000 65536"/>
              <a:gd name="T20" fmla="*/ 0 60000 65536"/>
              <a:gd name="T21" fmla="*/ 0 w 17"/>
              <a:gd name="T22" fmla="*/ 0 h 33"/>
              <a:gd name="T23" fmla="*/ 17 w 17"/>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3">
                <a:moveTo>
                  <a:pt x="7" y="0"/>
                </a:moveTo>
                <a:lnTo>
                  <a:pt x="17" y="29"/>
                </a:lnTo>
                <a:lnTo>
                  <a:pt x="4" y="33"/>
                </a:lnTo>
                <a:lnTo>
                  <a:pt x="7" y="33"/>
                </a:lnTo>
                <a:lnTo>
                  <a:pt x="0" y="2"/>
                </a:lnTo>
                <a:lnTo>
                  <a:pt x="2" y="2"/>
                </a:lnTo>
                <a:lnTo>
                  <a:pt x="7" y="0"/>
                </a:lnTo>
                <a:close/>
              </a:path>
            </a:pathLst>
          </a:custGeom>
          <a:solidFill>
            <a:srgbClr val="000000"/>
          </a:solidFill>
          <a:ln w="0">
            <a:solidFill>
              <a:srgbClr val="000000"/>
            </a:solidFill>
            <a:round/>
            <a:headEnd/>
            <a:tailEnd/>
          </a:ln>
        </p:spPr>
        <p:txBody>
          <a:bodyPr/>
          <a:lstStyle/>
          <a:p>
            <a:endParaRPr lang="en-US"/>
          </a:p>
        </p:txBody>
      </p:sp>
      <p:sp>
        <p:nvSpPr>
          <p:cNvPr id="179029" name="Freeform 1875"/>
          <p:cNvSpPr>
            <a:spLocks noChangeAspect="1"/>
          </p:cNvSpPr>
          <p:nvPr/>
        </p:nvSpPr>
        <p:spPr bwMode="auto">
          <a:xfrm>
            <a:off x="5765800" y="2193925"/>
            <a:ext cx="6350" cy="11113"/>
          </a:xfrm>
          <a:custGeom>
            <a:avLst/>
            <a:gdLst>
              <a:gd name="T0" fmla="*/ 2147483647 w 16"/>
              <a:gd name="T1" fmla="*/ 0 h 33"/>
              <a:gd name="T2" fmla="*/ 2147483647 w 16"/>
              <a:gd name="T3" fmla="*/ 2147483647 h 33"/>
              <a:gd name="T4" fmla="*/ 2147483647 w 16"/>
              <a:gd name="T5" fmla="*/ 2147483647 h 33"/>
              <a:gd name="T6" fmla="*/ 0 w 16"/>
              <a:gd name="T7" fmla="*/ 2147483647 h 33"/>
              <a:gd name="T8" fmla="*/ 2147483647 w 16"/>
              <a:gd name="T9" fmla="*/ 0 h 33"/>
              <a:gd name="T10" fmla="*/ 0 60000 65536"/>
              <a:gd name="T11" fmla="*/ 0 60000 65536"/>
              <a:gd name="T12" fmla="*/ 0 60000 65536"/>
              <a:gd name="T13" fmla="*/ 0 60000 65536"/>
              <a:gd name="T14" fmla="*/ 0 60000 65536"/>
              <a:gd name="T15" fmla="*/ 0 w 16"/>
              <a:gd name="T16" fmla="*/ 0 h 33"/>
              <a:gd name="T17" fmla="*/ 16 w 16"/>
              <a:gd name="T18" fmla="*/ 33 h 33"/>
            </a:gdLst>
            <a:ahLst/>
            <a:cxnLst>
              <a:cxn ang="T10">
                <a:pos x="T0" y="T1"/>
              </a:cxn>
              <a:cxn ang="T11">
                <a:pos x="T2" y="T3"/>
              </a:cxn>
              <a:cxn ang="T12">
                <a:pos x="T4" y="T5"/>
              </a:cxn>
              <a:cxn ang="T13">
                <a:pos x="T6" y="T7"/>
              </a:cxn>
              <a:cxn ang="T14">
                <a:pos x="T8" y="T9"/>
              </a:cxn>
            </a:cxnLst>
            <a:rect l="T15" t="T16" r="T17" b="T18"/>
            <a:pathLst>
              <a:path w="16" h="33">
                <a:moveTo>
                  <a:pt x="9" y="0"/>
                </a:moveTo>
                <a:lnTo>
                  <a:pt x="16" y="31"/>
                </a:lnTo>
                <a:lnTo>
                  <a:pt x="6" y="33"/>
                </a:lnTo>
                <a:lnTo>
                  <a:pt x="0" y="2"/>
                </a:lnTo>
                <a:lnTo>
                  <a:pt x="9" y="0"/>
                </a:lnTo>
                <a:close/>
              </a:path>
            </a:pathLst>
          </a:custGeom>
          <a:solidFill>
            <a:srgbClr val="000000"/>
          </a:solidFill>
          <a:ln w="0">
            <a:solidFill>
              <a:srgbClr val="000000"/>
            </a:solidFill>
            <a:round/>
            <a:headEnd/>
            <a:tailEnd/>
          </a:ln>
        </p:spPr>
        <p:txBody>
          <a:bodyPr/>
          <a:lstStyle/>
          <a:p>
            <a:endParaRPr lang="en-US"/>
          </a:p>
        </p:txBody>
      </p:sp>
      <p:sp>
        <p:nvSpPr>
          <p:cNvPr id="179030" name="Freeform 1876"/>
          <p:cNvSpPr>
            <a:spLocks noChangeAspect="1"/>
          </p:cNvSpPr>
          <p:nvPr/>
        </p:nvSpPr>
        <p:spPr bwMode="auto">
          <a:xfrm>
            <a:off x="5767388" y="2076450"/>
            <a:ext cx="4762" cy="12700"/>
          </a:xfrm>
          <a:custGeom>
            <a:avLst/>
            <a:gdLst>
              <a:gd name="T0" fmla="*/ 0 w 13"/>
              <a:gd name="T1" fmla="*/ 0 h 29"/>
              <a:gd name="T2" fmla="*/ 2147483647 w 13"/>
              <a:gd name="T3" fmla="*/ 2147483647 h 29"/>
              <a:gd name="T4" fmla="*/ 0 w 13"/>
              <a:gd name="T5" fmla="*/ 0 h 29"/>
              <a:gd name="T6" fmla="*/ 0 60000 65536"/>
              <a:gd name="T7" fmla="*/ 0 60000 65536"/>
              <a:gd name="T8" fmla="*/ 0 60000 65536"/>
              <a:gd name="T9" fmla="*/ 0 w 13"/>
              <a:gd name="T10" fmla="*/ 0 h 29"/>
              <a:gd name="T11" fmla="*/ 13 w 13"/>
              <a:gd name="T12" fmla="*/ 29 h 29"/>
            </a:gdLst>
            <a:ahLst/>
            <a:cxnLst>
              <a:cxn ang="T6">
                <a:pos x="T0" y="T1"/>
              </a:cxn>
              <a:cxn ang="T7">
                <a:pos x="T2" y="T3"/>
              </a:cxn>
              <a:cxn ang="T8">
                <a:pos x="T4" y="T5"/>
              </a:cxn>
            </a:cxnLst>
            <a:rect l="T9" t="T10" r="T11" b="T12"/>
            <a:pathLst>
              <a:path w="13" h="29">
                <a:moveTo>
                  <a:pt x="0" y="0"/>
                </a:moveTo>
                <a:lnTo>
                  <a:pt x="13" y="29"/>
                </a:lnTo>
                <a:lnTo>
                  <a:pt x="0" y="0"/>
                </a:lnTo>
                <a:close/>
              </a:path>
            </a:pathLst>
          </a:custGeom>
          <a:solidFill>
            <a:srgbClr val="000000"/>
          </a:solidFill>
          <a:ln w="0">
            <a:solidFill>
              <a:srgbClr val="000000"/>
            </a:solidFill>
            <a:round/>
            <a:headEnd/>
            <a:tailEnd/>
          </a:ln>
        </p:spPr>
        <p:txBody>
          <a:bodyPr/>
          <a:lstStyle/>
          <a:p>
            <a:endParaRPr lang="en-US"/>
          </a:p>
        </p:txBody>
      </p:sp>
      <p:sp>
        <p:nvSpPr>
          <p:cNvPr id="179031" name="Freeform 1877"/>
          <p:cNvSpPr>
            <a:spLocks noChangeAspect="1"/>
          </p:cNvSpPr>
          <p:nvPr/>
        </p:nvSpPr>
        <p:spPr bwMode="auto">
          <a:xfrm>
            <a:off x="5740400" y="2090738"/>
            <a:ext cx="7938" cy="9525"/>
          </a:xfrm>
          <a:custGeom>
            <a:avLst/>
            <a:gdLst>
              <a:gd name="T0" fmla="*/ 2147483647 w 24"/>
              <a:gd name="T1" fmla="*/ 2147483647 h 29"/>
              <a:gd name="T2" fmla="*/ 2147483647 w 24"/>
              <a:gd name="T3" fmla="*/ 2147483647 h 29"/>
              <a:gd name="T4" fmla="*/ 2147483647 w 24"/>
              <a:gd name="T5" fmla="*/ 2147483647 h 29"/>
              <a:gd name="T6" fmla="*/ 2147483647 w 24"/>
              <a:gd name="T7" fmla="*/ 2147483647 h 29"/>
              <a:gd name="T8" fmla="*/ 2147483647 w 24"/>
              <a:gd name="T9" fmla="*/ 2147483647 h 29"/>
              <a:gd name="T10" fmla="*/ 2147483647 w 24"/>
              <a:gd name="T11" fmla="*/ 2147483647 h 29"/>
              <a:gd name="T12" fmla="*/ 2147483647 w 24"/>
              <a:gd name="T13" fmla="*/ 2147483647 h 29"/>
              <a:gd name="T14" fmla="*/ 2147483647 w 24"/>
              <a:gd name="T15" fmla="*/ 2147483647 h 29"/>
              <a:gd name="T16" fmla="*/ 2147483647 w 24"/>
              <a:gd name="T17" fmla="*/ 2147483647 h 29"/>
              <a:gd name="T18" fmla="*/ 2147483647 w 24"/>
              <a:gd name="T19" fmla="*/ 2147483647 h 29"/>
              <a:gd name="T20" fmla="*/ 2147483647 w 24"/>
              <a:gd name="T21" fmla="*/ 2147483647 h 29"/>
              <a:gd name="T22" fmla="*/ 2147483647 w 24"/>
              <a:gd name="T23" fmla="*/ 2147483647 h 29"/>
              <a:gd name="T24" fmla="*/ 0 w 24"/>
              <a:gd name="T25" fmla="*/ 2147483647 h 29"/>
              <a:gd name="T26" fmla="*/ 0 w 24"/>
              <a:gd name="T27" fmla="*/ 2147483647 h 29"/>
              <a:gd name="T28" fmla="*/ 0 w 24"/>
              <a:gd name="T29" fmla="*/ 2147483647 h 29"/>
              <a:gd name="T30" fmla="*/ 2147483647 w 24"/>
              <a:gd name="T31" fmla="*/ 2147483647 h 29"/>
              <a:gd name="T32" fmla="*/ 2147483647 w 24"/>
              <a:gd name="T33" fmla="*/ 2147483647 h 29"/>
              <a:gd name="T34" fmla="*/ 2147483647 w 24"/>
              <a:gd name="T35" fmla="*/ 2147483647 h 29"/>
              <a:gd name="T36" fmla="*/ 2147483647 w 24"/>
              <a:gd name="T37" fmla="*/ 2147483647 h 29"/>
              <a:gd name="T38" fmla="*/ 2147483647 w 24"/>
              <a:gd name="T39" fmla="*/ 0 h 29"/>
              <a:gd name="T40" fmla="*/ 2147483647 w 24"/>
              <a:gd name="T41" fmla="*/ 0 h 29"/>
              <a:gd name="T42" fmla="*/ 2147483647 w 24"/>
              <a:gd name="T43" fmla="*/ 2147483647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
              <a:gd name="T67" fmla="*/ 0 h 29"/>
              <a:gd name="T68" fmla="*/ 24 w 24"/>
              <a:gd name="T69" fmla="*/ 29 h 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 h="29">
                <a:moveTo>
                  <a:pt x="24" y="27"/>
                </a:moveTo>
                <a:lnTo>
                  <a:pt x="24" y="27"/>
                </a:lnTo>
                <a:lnTo>
                  <a:pt x="21" y="28"/>
                </a:lnTo>
                <a:lnTo>
                  <a:pt x="19" y="29"/>
                </a:lnTo>
                <a:lnTo>
                  <a:pt x="16" y="29"/>
                </a:lnTo>
                <a:lnTo>
                  <a:pt x="14" y="29"/>
                </a:lnTo>
                <a:lnTo>
                  <a:pt x="12" y="28"/>
                </a:lnTo>
                <a:lnTo>
                  <a:pt x="8" y="27"/>
                </a:lnTo>
                <a:lnTo>
                  <a:pt x="6" y="26"/>
                </a:lnTo>
                <a:lnTo>
                  <a:pt x="4" y="23"/>
                </a:lnTo>
                <a:lnTo>
                  <a:pt x="2" y="21"/>
                </a:lnTo>
                <a:lnTo>
                  <a:pt x="1" y="18"/>
                </a:lnTo>
                <a:lnTo>
                  <a:pt x="0" y="16"/>
                </a:lnTo>
                <a:lnTo>
                  <a:pt x="0" y="13"/>
                </a:lnTo>
                <a:lnTo>
                  <a:pt x="0" y="11"/>
                </a:lnTo>
                <a:lnTo>
                  <a:pt x="1" y="9"/>
                </a:lnTo>
                <a:lnTo>
                  <a:pt x="2" y="6"/>
                </a:lnTo>
                <a:lnTo>
                  <a:pt x="3" y="4"/>
                </a:lnTo>
                <a:lnTo>
                  <a:pt x="5" y="2"/>
                </a:lnTo>
                <a:lnTo>
                  <a:pt x="7" y="0"/>
                </a:lnTo>
                <a:lnTo>
                  <a:pt x="24" y="27"/>
                </a:lnTo>
                <a:close/>
              </a:path>
            </a:pathLst>
          </a:custGeom>
          <a:solidFill>
            <a:srgbClr val="000000"/>
          </a:solidFill>
          <a:ln w="0">
            <a:solidFill>
              <a:srgbClr val="000000"/>
            </a:solidFill>
            <a:round/>
            <a:headEnd/>
            <a:tailEnd/>
          </a:ln>
        </p:spPr>
        <p:txBody>
          <a:bodyPr/>
          <a:lstStyle/>
          <a:p>
            <a:endParaRPr lang="en-US"/>
          </a:p>
        </p:txBody>
      </p:sp>
      <p:sp>
        <p:nvSpPr>
          <p:cNvPr id="179032" name="Freeform 1878"/>
          <p:cNvSpPr>
            <a:spLocks noChangeAspect="1"/>
          </p:cNvSpPr>
          <p:nvPr/>
        </p:nvSpPr>
        <p:spPr bwMode="auto">
          <a:xfrm>
            <a:off x="5762625" y="2074863"/>
            <a:ext cx="9525" cy="17462"/>
          </a:xfrm>
          <a:custGeom>
            <a:avLst/>
            <a:gdLst>
              <a:gd name="T0" fmla="*/ 2147483647 w 28"/>
              <a:gd name="T1" fmla="*/ 2147483647 h 46"/>
              <a:gd name="T2" fmla="*/ 2147483647 w 28"/>
              <a:gd name="T3" fmla="*/ 2147483647 h 46"/>
              <a:gd name="T4" fmla="*/ 0 w 28"/>
              <a:gd name="T5" fmla="*/ 2147483647 h 46"/>
              <a:gd name="T6" fmla="*/ 2147483647 w 28"/>
              <a:gd name="T7" fmla="*/ 2147483647 h 46"/>
              <a:gd name="T8" fmla="*/ 2147483647 w 28"/>
              <a:gd name="T9" fmla="*/ 2147483647 h 46"/>
              <a:gd name="T10" fmla="*/ 2147483647 w 28"/>
              <a:gd name="T11" fmla="*/ 0 h 46"/>
              <a:gd name="T12" fmla="*/ 2147483647 w 28"/>
              <a:gd name="T13" fmla="*/ 2147483647 h 46"/>
              <a:gd name="T14" fmla="*/ 0 60000 65536"/>
              <a:gd name="T15" fmla="*/ 0 60000 65536"/>
              <a:gd name="T16" fmla="*/ 0 60000 65536"/>
              <a:gd name="T17" fmla="*/ 0 60000 65536"/>
              <a:gd name="T18" fmla="*/ 0 60000 65536"/>
              <a:gd name="T19" fmla="*/ 0 60000 65536"/>
              <a:gd name="T20" fmla="*/ 0 60000 65536"/>
              <a:gd name="T21" fmla="*/ 0 w 28"/>
              <a:gd name="T22" fmla="*/ 0 h 46"/>
              <a:gd name="T23" fmla="*/ 28 w 28"/>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46">
                <a:moveTo>
                  <a:pt x="15" y="4"/>
                </a:moveTo>
                <a:lnTo>
                  <a:pt x="28" y="33"/>
                </a:lnTo>
                <a:lnTo>
                  <a:pt x="0" y="46"/>
                </a:lnTo>
                <a:lnTo>
                  <a:pt x="18" y="36"/>
                </a:lnTo>
                <a:lnTo>
                  <a:pt x="6" y="10"/>
                </a:lnTo>
                <a:lnTo>
                  <a:pt x="24" y="0"/>
                </a:lnTo>
                <a:lnTo>
                  <a:pt x="15" y="4"/>
                </a:lnTo>
                <a:close/>
              </a:path>
            </a:pathLst>
          </a:custGeom>
          <a:solidFill>
            <a:srgbClr val="000000"/>
          </a:solidFill>
          <a:ln w="0">
            <a:solidFill>
              <a:srgbClr val="000000"/>
            </a:solidFill>
            <a:round/>
            <a:headEnd/>
            <a:tailEnd/>
          </a:ln>
        </p:spPr>
        <p:txBody>
          <a:bodyPr/>
          <a:lstStyle/>
          <a:p>
            <a:endParaRPr lang="en-US"/>
          </a:p>
        </p:txBody>
      </p:sp>
      <p:sp>
        <p:nvSpPr>
          <p:cNvPr id="179033" name="Freeform 1879"/>
          <p:cNvSpPr>
            <a:spLocks noChangeAspect="1"/>
          </p:cNvSpPr>
          <p:nvPr/>
        </p:nvSpPr>
        <p:spPr bwMode="auto">
          <a:xfrm>
            <a:off x="5762625" y="2079625"/>
            <a:ext cx="4763" cy="11113"/>
          </a:xfrm>
          <a:custGeom>
            <a:avLst/>
            <a:gdLst>
              <a:gd name="T0" fmla="*/ 2147483647 w 21"/>
              <a:gd name="T1" fmla="*/ 0 h 31"/>
              <a:gd name="T2" fmla="*/ 2147483647 w 21"/>
              <a:gd name="T3" fmla="*/ 2147483647 h 31"/>
              <a:gd name="T4" fmla="*/ 2147483647 w 21"/>
              <a:gd name="T5" fmla="*/ 2147483647 h 31"/>
              <a:gd name="T6" fmla="*/ 2147483647 w 21"/>
              <a:gd name="T7" fmla="*/ 2147483647 h 31"/>
              <a:gd name="T8" fmla="*/ 0 w 21"/>
              <a:gd name="T9" fmla="*/ 2147483647 h 31"/>
              <a:gd name="T10" fmla="*/ 0 w 21"/>
              <a:gd name="T11" fmla="*/ 2147483647 h 31"/>
              <a:gd name="T12" fmla="*/ 2147483647 w 21"/>
              <a:gd name="T13" fmla="*/ 0 h 31"/>
              <a:gd name="T14" fmla="*/ 0 60000 65536"/>
              <a:gd name="T15" fmla="*/ 0 60000 65536"/>
              <a:gd name="T16" fmla="*/ 0 60000 65536"/>
              <a:gd name="T17" fmla="*/ 0 60000 65536"/>
              <a:gd name="T18" fmla="*/ 0 60000 65536"/>
              <a:gd name="T19" fmla="*/ 0 60000 65536"/>
              <a:gd name="T20" fmla="*/ 0 60000 65536"/>
              <a:gd name="T21" fmla="*/ 0 w 21"/>
              <a:gd name="T22" fmla="*/ 0 h 31"/>
              <a:gd name="T23" fmla="*/ 21 w 2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31">
                <a:moveTo>
                  <a:pt x="9" y="0"/>
                </a:moveTo>
                <a:lnTo>
                  <a:pt x="21" y="26"/>
                </a:lnTo>
                <a:lnTo>
                  <a:pt x="13" y="31"/>
                </a:lnTo>
                <a:lnTo>
                  <a:pt x="0" y="4"/>
                </a:lnTo>
                <a:lnTo>
                  <a:pt x="9" y="0"/>
                </a:lnTo>
                <a:close/>
              </a:path>
            </a:pathLst>
          </a:custGeom>
          <a:solidFill>
            <a:srgbClr val="000000"/>
          </a:solidFill>
          <a:ln w="0">
            <a:solidFill>
              <a:srgbClr val="000000"/>
            </a:solidFill>
            <a:round/>
            <a:headEnd/>
            <a:tailEnd/>
          </a:ln>
        </p:spPr>
        <p:txBody>
          <a:bodyPr/>
          <a:lstStyle/>
          <a:p>
            <a:endParaRPr lang="en-US"/>
          </a:p>
        </p:txBody>
      </p:sp>
      <p:sp>
        <p:nvSpPr>
          <p:cNvPr id="179034" name="Freeform 1880"/>
          <p:cNvSpPr>
            <a:spLocks noChangeAspect="1"/>
          </p:cNvSpPr>
          <p:nvPr/>
        </p:nvSpPr>
        <p:spPr bwMode="auto">
          <a:xfrm>
            <a:off x="5756275" y="2079625"/>
            <a:ext cx="9525" cy="14288"/>
          </a:xfrm>
          <a:custGeom>
            <a:avLst/>
            <a:gdLst>
              <a:gd name="T0" fmla="*/ 2147483647 w 27"/>
              <a:gd name="T1" fmla="*/ 2147483647 h 46"/>
              <a:gd name="T2" fmla="*/ 2147483647 w 27"/>
              <a:gd name="T3" fmla="*/ 2147483647 h 46"/>
              <a:gd name="T4" fmla="*/ 0 w 27"/>
              <a:gd name="T5" fmla="*/ 2147483647 h 46"/>
              <a:gd name="T6" fmla="*/ 2147483647 w 27"/>
              <a:gd name="T7" fmla="*/ 2147483647 h 46"/>
              <a:gd name="T8" fmla="*/ 2147483647 w 27"/>
              <a:gd name="T9" fmla="*/ 2147483647 h 46"/>
              <a:gd name="T10" fmla="*/ 2147483647 w 27"/>
              <a:gd name="T11" fmla="*/ 0 h 46"/>
              <a:gd name="T12" fmla="*/ 2147483647 w 27"/>
              <a:gd name="T13" fmla="*/ 2147483647 h 46"/>
              <a:gd name="T14" fmla="*/ 0 60000 65536"/>
              <a:gd name="T15" fmla="*/ 0 60000 65536"/>
              <a:gd name="T16" fmla="*/ 0 60000 65536"/>
              <a:gd name="T17" fmla="*/ 0 60000 65536"/>
              <a:gd name="T18" fmla="*/ 0 60000 65536"/>
              <a:gd name="T19" fmla="*/ 0 60000 65536"/>
              <a:gd name="T20" fmla="*/ 0 60000 65536"/>
              <a:gd name="T21" fmla="*/ 0 w 27"/>
              <a:gd name="T22" fmla="*/ 0 h 46"/>
              <a:gd name="T23" fmla="*/ 27 w 27"/>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46">
                <a:moveTo>
                  <a:pt x="14" y="6"/>
                </a:moveTo>
                <a:lnTo>
                  <a:pt x="27" y="33"/>
                </a:lnTo>
                <a:lnTo>
                  <a:pt x="0" y="46"/>
                </a:lnTo>
                <a:lnTo>
                  <a:pt x="19" y="38"/>
                </a:lnTo>
                <a:lnTo>
                  <a:pt x="6" y="9"/>
                </a:lnTo>
                <a:lnTo>
                  <a:pt x="25" y="0"/>
                </a:lnTo>
                <a:lnTo>
                  <a:pt x="14" y="6"/>
                </a:lnTo>
                <a:close/>
              </a:path>
            </a:pathLst>
          </a:custGeom>
          <a:solidFill>
            <a:srgbClr val="000000"/>
          </a:solidFill>
          <a:ln w="0">
            <a:solidFill>
              <a:srgbClr val="000000"/>
            </a:solidFill>
            <a:round/>
            <a:headEnd/>
            <a:tailEnd/>
          </a:ln>
        </p:spPr>
        <p:txBody>
          <a:bodyPr/>
          <a:lstStyle/>
          <a:p>
            <a:endParaRPr lang="en-US"/>
          </a:p>
        </p:txBody>
      </p:sp>
      <p:sp>
        <p:nvSpPr>
          <p:cNvPr id="179035" name="Freeform 1881"/>
          <p:cNvSpPr>
            <a:spLocks noChangeAspect="1"/>
          </p:cNvSpPr>
          <p:nvPr/>
        </p:nvSpPr>
        <p:spPr bwMode="auto">
          <a:xfrm>
            <a:off x="5754688" y="2079625"/>
            <a:ext cx="9525" cy="15875"/>
          </a:xfrm>
          <a:custGeom>
            <a:avLst/>
            <a:gdLst>
              <a:gd name="T0" fmla="*/ 2147483647 w 28"/>
              <a:gd name="T1" fmla="*/ 2147483647 h 45"/>
              <a:gd name="T2" fmla="*/ 2147483647 w 28"/>
              <a:gd name="T3" fmla="*/ 2147483647 h 45"/>
              <a:gd name="T4" fmla="*/ 0 w 28"/>
              <a:gd name="T5" fmla="*/ 2147483647 h 45"/>
              <a:gd name="T6" fmla="*/ 2147483647 w 28"/>
              <a:gd name="T7" fmla="*/ 2147483647 h 45"/>
              <a:gd name="T8" fmla="*/ 2147483647 w 28"/>
              <a:gd name="T9" fmla="*/ 2147483647 h 45"/>
              <a:gd name="T10" fmla="*/ 2147483647 w 28"/>
              <a:gd name="T11" fmla="*/ 0 h 45"/>
              <a:gd name="T12" fmla="*/ 2147483647 w 28"/>
              <a:gd name="T13" fmla="*/ 2147483647 h 45"/>
              <a:gd name="T14" fmla="*/ 0 60000 65536"/>
              <a:gd name="T15" fmla="*/ 0 60000 65536"/>
              <a:gd name="T16" fmla="*/ 0 60000 65536"/>
              <a:gd name="T17" fmla="*/ 0 60000 65536"/>
              <a:gd name="T18" fmla="*/ 0 60000 65536"/>
              <a:gd name="T19" fmla="*/ 0 60000 65536"/>
              <a:gd name="T20" fmla="*/ 0 60000 65536"/>
              <a:gd name="T21" fmla="*/ 0 w 28"/>
              <a:gd name="T22" fmla="*/ 0 h 45"/>
              <a:gd name="T23" fmla="*/ 28 w 28"/>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45">
                <a:moveTo>
                  <a:pt x="15" y="4"/>
                </a:moveTo>
                <a:lnTo>
                  <a:pt x="28" y="33"/>
                </a:lnTo>
                <a:lnTo>
                  <a:pt x="0" y="45"/>
                </a:lnTo>
                <a:lnTo>
                  <a:pt x="18" y="36"/>
                </a:lnTo>
                <a:lnTo>
                  <a:pt x="6" y="9"/>
                </a:lnTo>
                <a:lnTo>
                  <a:pt x="24" y="0"/>
                </a:lnTo>
                <a:lnTo>
                  <a:pt x="15" y="4"/>
                </a:lnTo>
                <a:close/>
              </a:path>
            </a:pathLst>
          </a:custGeom>
          <a:solidFill>
            <a:srgbClr val="000000"/>
          </a:solidFill>
          <a:ln w="0">
            <a:solidFill>
              <a:srgbClr val="000000"/>
            </a:solidFill>
            <a:round/>
            <a:headEnd/>
            <a:tailEnd/>
          </a:ln>
        </p:spPr>
        <p:txBody>
          <a:bodyPr/>
          <a:lstStyle/>
          <a:p>
            <a:endParaRPr lang="en-US"/>
          </a:p>
        </p:txBody>
      </p:sp>
      <p:sp>
        <p:nvSpPr>
          <p:cNvPr id="179036" name="Freeform 1882"/>
          <p:cNvSpPr>
            <a:spLocks noChangeAspect="1"/>
          </p:cNvSpPr>
          <p:nvPr/>
        </p:nvSpPr>
        <p:spPr bwMode="auto">
          <a:xfrm>
            <a:off x="5754688" y="2082800"/>
            <a:ext cx="4762" cy="11113"/>
          </a:xfrm>
          <a:custGeom>
            <a:avLst/>
            <a:gdLst>
              <a:gd name="T0" fmla="*/ 2147483647 w 21"/>
              <a:gd name="T1" fmla="*/ 0 h 31"/>
              <a:gd name="T2" fmla="*/ 2147483647 w 21"/>
              <a:gd name="T3" fmla="*/ 2147483647 h 31"/>
              <a:gd name="T4" fmla="*/ 2147483647 w 21"/>
              <a:gd name="T5" fmla="*/ 2147483647 h 31"/>
              <a:gd name="T6" fmla="*/ 2147483647 w 21"/>
              <a:gd name="T7" fmla="*/ 2147483647 h 31"/>
              <a:gd name="T8" fmla="*/ 0 w 21"/>
              <a:gd name="T9" fmla="*/ 2147483647 h 31"/>
              <a:gd name="T10" fmla="*/ 0 w 21"/>
              <a:gd name="T11" fmla="*/ 2147483647 h 31"/>
              <a:gd name="T12" fmla="*/ 2147483647 w 21"/>
              <a:gd name="T13" fmla="*/ 0 h 31"/>
              <a:gd name="T14" fmla="*/ 0 60000 65536"/>
              <a:gd name="T15" fmla="*/ 0 60000 65536"/>
              <a:gd name="T16" fmla="*/ 0 60000 65536"/>
              <a:gd name="T17" fmla="*/ 0 60000 65536"/>
              <a:gd name="T18" fmla="*/ 0 60000 65536"/>
              <a:gd name="T19" fmla="*/ 0 60000 65536"/>
              <a:gd name="T20" fmla="*/ 0 60000 65536"/>
              <a:gd name="T21" fmla="*/ 0 w 21"/>
              <a:gd name="T22" fmla="*/ 0 h 31"/>
              <a:gd name="T23" fmla="*/ 21 w 2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31">
                <a:moveTo>
                  <a:pt x="9" y="0"/>
                </a:moveTo>
                <a:lnTo>
                  <a:pt x="21" y="27"/>
                </a:lnTo>
                <a:lnTo>
                  <a:pt x="13" y="31"/>
                </a:lnTo>
                <a:lnTo>
                  <a:pt x="0" y="4"/>
                </a:lnTo>
                <a:lnTo>
                  <a:pt x="9" y="0"/>
                </a:lnTo>
                <a:close/>
              </a:path>
            </a:pathLst>
          </a:custGeom>
          <a:solidFill>
            <a:srgbClr val="000000"/>
          </a:solidFill>
          <a:ln w="0">
            <a:solidFill>
              <a:srgbClr val="000000"/>
            </a:solidFill>
            <a:round/>
            <a:headEnd/>
            <a:tailEnd/>
          </a:ln>
        </p:spPr>
        <p:txBody>
          <a:bodyPr/>
          <a:lstStyle/>
          <a:p>
            <a:endParaRPr lang="en-US"/>
          </a:p>
        </p:txBody>
      </p:sp>
      <p:sp>
        <p:nvSpPr>
          <p:cNvPr id="179037" name="Freeform 1883"/>
          <p:cNvSpPr>
            <a:spLocks noChangeAspect="1"/>
          </p:cNvSpPr>
          <p:nvPr/>
        </p:nvSpPr>
        <p:spPr bwMode="auto">
          <a:xfrm>
            <a:off x="5746750" y="2082800"/>
            <a:ext cx="11113" cy="15875"/>
          </a:xfrm>
          <a:custGeom>
            <a:avLst/>
            <a:gdLst>
              <a:gd name="T0" fmla="*/ 2147483647 w 27"/>
              <a:gd name="T1" fmla="*/ 2147483647 h 46"/>
              <a:gd name="T2" fmla="*/ 2147483647 w 27"/>
              <a:gd name="T3" fmla="*/ 2147483647 h 46"/>
              <a:gd name="T4" fmla="*/ 0 w 27"/>
              <a:gd name="T5" fmla="*/ 2147483647 h 46"/>
              <a:gd name="T6" fmla="*/ 2147483647 w 27"/>
              <a:gd name="T7" fmla="*/ 2147483647 h 46"/>
              <a:gd name="T8" fmla="*/ 2147483647 w 27"/>
              <a:gd name="T9" fmla="*/ 2147483647 h 46"/>
              <a:gd name="T10" fmla="*/ 2147483647 w 27"/>
              <a:gd name="T11" fmla="*/ 0 h 46"/>
              <a:gd name="T12" fmla="*/ 2147483647 w 27"/>
              <a:gd name="T13" fmla="*/ 2147483647 h 46"/>
              <a:gd name="T14" fmla="*/ 0 60000 65536"/>
              <a:gd name="T15" fmla="*/ 0 60000 65536"/>
              <a:gd name="T16" fmla="*/ 0 60000 65536"/>
              <a:gd name="T17" fmla="*/ 0 60000 65536"/>
              <a:gd name="T18" fmla="*/ 0 60000 65536"/>
              <a:gd name="T19" fmla="*/ 0 60000 65536"/>
              <a:gd name="T20" fmla="*/ 0 60000 65536"/>
              <a:gd name="T21" fmla="*/ 0 w 27"/>
              <a:gd name="T22" fmla="*/ 0 h 46"/>
              <a:gd name="T23" fmla="*/ 27 w 27"/>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46">
                <a:moveTo>
                  <a:pt x="14" y="5"/>
                </a:moveTo>
                <a:lnTo>
                  <a:pt x="27" y="32"/>
                </a:lnTo>
                <a:lnTo>
                  <a:pt x="0" y="46"/>
                </a:lnTo>
                <a:lnTo>
                  <a:pt x="19" y="37"/>
                </a:lnTo>
                <a:lnTo>
                  <a:pt x="6" y="8"/>
                </a:lnTo>
                <a:lnTo>
                  <a:pt x="25" y="0"/>
                </a:lnTo>
                <a:lnTo>
                  <a:pt x="14" y="5"/>
                </a:lnTo>
                <a:close/>
              </a:path>
            </a:pathLst>
          </a:custGeom>
          <a:solidFill>
            <a:srgbClr val="000000"/>
          </a:solidFill>
          <a:ln w="0">
            <a:solidFill>
              <a:srgbClr val="000000"/>
            </a:solidFill>
            <a:round/>
            <a:headEnd/>
            <a:tailEnd/>
          </a:ln>
        </p:spPr>
        <p:txBody>
          <a:bodyPr/>
          <a:lstStyle/>
          <a:p>
            <a:endParaRPr lang="en-US"/>
          </a:p>
        </p:txBody>
      </p:sp>
      <p:sp>
        <p:nvSpPr>
          <p:cNvPr id="179038" name="Freeform 1884"/>
          <p:cNvSpPr>
            <a:spLocks noChangeAspect="1"/>
          </p:cNvSpPr>
          <p:nvPr/>
        </p:nvSpPr>
        <p:spPr bwMode="auto">
          <a:xfrm>
            <a:off x="5745163" y="2084388"/>
            <a:ext cx="9525" cy="11112"/>
          </a:xfrm>
          <a:custGeom>
            <a:avLst/>
            <a:gdLst>
              <a:gd name="T0" fmla="*/ 2147483647 w 24"/>
              <a:gd name="T1" fmla="*/ 0 h 32"/>
              <a:gd name="T2" fmla="*/ 2147483647 w 24"/>
              <a:gd name="T3" fmla="*/ 2147483647 h 32"/>
              <a:gd name="T4" fmla="*/ 2147483647 w 24"/>
              <a:gd name="T5" fmla="*/ 2147483647 h 32"/>
              <a:gd name="T6" fmla="*/ 2147483647 w 24"/>
              <a:gd name="T7" fmla="*/ 2147483647 h 32"/>
              <a:gd name="T8" fmla="*/ 0 w 24"/>
              <a:gd name="T9" fmla="*/ 2147483647 h 32"/>
              <a:gd name="T10" fmla="*/ 2147483647 w 24"/>
              <a:gd name="T11" fmla="*/ 2147483647 h 32"/>
              <a:gd name="T12" fmla="*/ 2147483647 w 24"/>
              <a:gd name="T13" fmla="*/ 0 h 32"/>
              <a:gd name="T14" fmla="*/ 0 60000 65536"/>
              <a:gd name="T15" fmla="*/ 0 60000 65536"/>
              <a:gd name="T16" fmla="*/ 0 60000 65536"/>
              <a:gd name="T17" fmla="*/ 0 60000 65536"/>
              <a:gd name="T18" fmla="*/ 0 60000 65536"/>
              <a:gd name="T19" fmla="*/ 0 60000 65536"/>
              <a:gd name="T20" fmla="*/ 0 60000 65536"/>
              <a:gd name="T21" fmla="*/ 0 w 24"/>
              <a:gd name="T22" fmla="*/ 0 h 32"/>
              <a:gd name="T23" fmla="*/ 24 w 2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32">
                <a:moveTo>
                  <a:pt x="11" y="0"/>
                </a:moveTo>
                <a:lnTo>
                  <a:pt x="24" y="29"/>
                </a:lnTo>
                <a:lnTo>
                  <a:pt x="15" y="32"/>
                </a:lnTo>
                <a:lnTo>
                  <a:pt x="16" y="32"/>
                </a:lnTo>
                <a:lnTo>
                  <a:pt x="0" y="5"/>
                </a:lnTo>
                <a:lnTo>
                  <a:pt x="1" y="5"/>
                </a:lnTo>
                <a:lnTo>
                  <a:pt x="11" y="0"/>
                </a:lnTo>
                <a:close/>
              </a:path>
            </a:pathLst>
          </a:custGeom>
          <a:solidFill>
            <a:srgbClr val="000000"/>
          </a:solidFill>
          <a:ln w="0">
            <a:solidFill>
              <a:srgbClr val="000000"/>
            </a:solidFill>
            <a:round/>
            <a:headEnd/>
            <a:tailEnd/>
          </a:ln>
        </p:spPr>
        <p:txBody>
          <a:bodyPr/>
          <a:lstStyle/>
          <a:p>
            <a:endParaRPr lang="en-US"/>
          </a:p>
        </p:txBody>
      </p:sp>
      <p:sp>
        <p:nvSpPr>
          <p:cNvPr id="179039" name="Freeform 1885"/>
          <p:cNvSpPr>
            <a:spLocks noChangeAspect="1"/>
          </p:cNvSpPr>
          <p:nvPr/>
        </p:nvSpPr>
        <p:spPr bwMode="auto">
          <a:xfrm>
            <a:off x="5741988" y="2089150"/>
            <a:ext cx="7937" cy="9525"/>
          </a:xfrm>
          <a:custGeom>
            <a:avLst/>
            <a:gdLst>
              <a:gd name="T0" fmla="*/ 2147483647 w 25"/>
              <a:gd name="T1" fmla="*/ 0 h 33"/>
              <a:gd name="T2" fmla="*/ 2147483647 w 25"/>
              <a:gd name="T3" fmla="*/ 2147483647 h 33"/>
              <a:gd name="T4" fmla="*/ 2147483647 w 25"/>
              <a:gd name="T5" fmla="*/ 2147483647 h 33"/>
              <a:gd name="T6" fmla="*/ 0 w 25"/>
              <a:gd name="T7" fmla="*/ 2147483647 h 33"/>
              <a:gd name="T8" fmla="*/ 2147483647 w 25"/>
              <a:gd name="T9" fmla="*/ 0 h 33"/>
              <a:gd name="T10" fmla="*/ 0 60000 65536"/>
              <a:gd name="T11" fmla="*/ 0 60000 65536"/>
              <a:gd name="T12" fmla="*/ 0 60000 65536"/>
              <a:gd name="T13" fmla="*/ 0 60000 65536"/>
              <a:gd name="T14" fmla="*/ 0 60000 65536"/>
              <a:gd name="T15" fmla="*/ 0 w 25"/>
              <a:gd name="T16" fmla="*/ 0 h 33"/>
              <a:gd name="T17" fmla="*/ 25 w 25"/>
              <a:gd name="T18" fmla="*/ 33 h 33"/>
            </a:gdLst>
            <a:ahLst/>
            <a:cxnLst>
              <a:cxn ang="T10">
                <a:pos x="T0" y="T1"/>
              </a:cxn>
              <a:cxn ang="T11">
                <a:pos x="T2" y="T3"/>
              </a:cxn>
              <a:cxn ang="T12">
                <a:pos x="T4" y="T5"/>
              </a:cxn>
              <a:cxn ang="T13">
                <a:pos x="T6" y="T7"/>
              </a:cxn>
              <a:cxn ang="T14">
                <a:pos x="T8" y="T9"/>
              </a:cxn>
            </a:cxnLst>
            <a:rect l="T15" t="T16" r="T17" b="T18"/>
            <a:pathLst>
              <a:path w="25" h="33">
                <a:moveTo>
                  <a:pt x="9" y="0"/>
                </a:moveTo>
                <a:lnTo>
                  <a:pt x="25" y="27"/>
                </a:lnTo>
                <a:lnTo>
                  <a:pt x="17" y="33"/>
                </a:lnTo>
                <a:lnTo>
                  <a:pt x="0" y="6"/>
                </a:lnTo>
                <a:lnTo>
                  <a:pt x="9" y="0"/>
                </a:lnTo>
                <a:close/>
              </a:path>
            </a:pathLst>
          </a:custGeom>
          <a:solidFill>
            <a:srgbClr val="000000"/>
          </a:solidFill>
          <a:ln w="0">
            <a:solidFill>
              <a:srgbClr val="000000"/>
            </a:solidFill>
            <a:round/>
            <a:headEnd/>
            <a:tailEnd/>
          </a:ln>
        </p:spPr>
        <p:txBody>
          <a:bodyPr/>
          <a:lstStyle/>
          <a:p>
            <a:endParaRPr lang="en-US"/>
          </a:p>
        </p:txBody>
      </p:sp>
      <p:sp>
        <p:nvSpPr>
          <p:cNvPr id="179040" name="Freeform 1886"/>
          <p:cNvSpPr>
            <a:spLocks noChangeAspect="1"/>
          </p:cNvSpPr>
          <p:nvPr/>
        </p:nvSpPr>
        <p:spPr bwMode="auto">
          <a:xfrm>
            <a:off x="5745163" y="2089150"/>
            <a:ext cx="4762" cy="11113"/>
          </a:xfrm>
          <a:custGeom>
            <a:avLst/>
            <a:gdLst>
              <a:gd name="T0" fmla="*/ 0 w 15"/>
              <a:gd name="T1" fmla="*/ 0 h 31"/>
              <a:gd name="T2" fmla="*/ 0 w 15"/>
              <a:gd name="T3" fmla="*/ 0 h 31"/>
              <a:gd name="T4" fmla="*/ 2147483647 w 15"/>
              <a:gd name="T5" fmla="*/ 0 h 31"/>
              <a:gd name="T6" fmla="*/ 2147483647 w 15"/>
              <a:gd name="T7" fmla="*/ 2147483647 h 31"/>
              <a:gd name="T8" fmla="*/ 2147483647 w 15"/>
              <a:gd name="T9" fmla="*/ 2147483647 h 31"/>
              <a:gd name="T10" fmla="*/ 2147483647 w 15"/>
              <a:gd name="T11" fmla="*/ 2147483647 h 31"/>
              <a:gd name="T12" fmla="*/ 2147483647 w 15"/>
              <a:gd name="T13" fmla="*/ 2147483647 h 31"/>
              <a:gd name="T14" fmla="*/ 2147483647 w 15"/>
              <a:gd name="T15" fmla="*/ 2147483647 h 31"/>
              <a:gd name="T16" fmla="*/ 2147483647 w 15"/>
              <a:gd name="T17" fmla="*/ 2147483647 h 31"/>
              <a:gd name="T18" fmla="*/ 2147483647 w 15"/>
              <a:gd name="T19" fmla="*/ 2147483647 h 31"/>
              <a:gd name="T20" fmla="*/ 2147483647 w 15"/>
              <a:gd name="T21" fmla="*/ 2147483647 h 31"/>
              <a:gd name="T22" fmla="*/ 2147483647 w 15"/>
              <a:gd name="T23" fmla="*/ 2147483647 h 31"/>
              <a:gd name="T24" fmla="*/ 2147483647 w 15"/>
              <a:gd name="T25" fmla="*/ 2147483647 h 31"/>
              <a:gd name="T26" fmla="*/ 2147483647 w 15"/>
              <a:gd name="T27" fmla="*/ 2147483647 h 31"/>
              <a:gd name="T28" fmla="*/ 2147483647 w 15"/>
              <a:gd name="T29" fmla="*/ 2147483647 h 31"/>
              <a:gd name="T30" fmla="*/ 2147483647 w 15"/>
              <a:gd name="T31" fmla="*/ 2147483647 h 31"/>
              <a:gd name="T32" fmla="*/ 2147483647 w 15"/>
              <a:gd name="T33" fmla="*/ 2147483647 h 31"/>
              <a:gd name="T34" fmla="*/ 2147483647 w 15"/>
              <a:gd name="T35" fmla="*/ 2147483647 h 31"/>
              <a:gd name="T36" fmla="*/ 2147483647 w 15"/>
              <a:gd name="T37" fmla="*/ 2147483647 h 31"/>
              <a:gd name="T38" fmla="*/ 0 w 15"/>
              <a:gd name="T39" fmla="*/ 2147483647 h 31"/>
              <a:gd name="T40" fmla="*/ 0 w 15"/>
              <a:gd name="T41" fmla="*/ 2147483647 h 31"/>
              <a:gd name="T42" fmla="*/ 0 w 15"/>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1"/>
              <a:gd name="T68" fmla="*/ 15 w 15"/>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1">
                <a:moveTo>
                  <a:pt x="0" y="0"/>
                </a:moveTo>
                <a:lnTo>
                  <a:pt x="0" y="0"/>
                </a:lnTo>
                <a:lnTo>
                  <a:pt x="2" y="0"/>
                </a:lnTo>
                <a:lnTo>
                  <a:pt x="5" y="1"/>
                </a:lnTo>
                <a:lnTo>
                  <a:pt x="7" y="2"/>
                </a:lnTo>
                <a:lnTo>
                  <a:pt x="9" y="4"/>
                </a:lnTo>
                <a:lnTo>
                  <a:pt x="11" y="6"/>
                </a:lnTo>
                <a:lnTo>
                  <a:pt x="13" y="8"/>
                </a:lnTo>
                <a:lnTo>
                  <a:pt x="14" y="10"/>
                </a:lnTo>
                <a:lnTo>
                  <a:pt x="15" y="13"/>
                </a:lnTo>
                <a:lnTo>
                  <a:pt x="15" y="15"/>
                </a:lnTo>
                <a:lnTo>
                  <a:pt x="15" y="17"/>
                </a:lnTo>
                <a:lnTo>
                  <a:pt x="14" y="20"/>
                </a:lnTo>
                <a:lnTo>
                  <a:pt x="13" y="22"/>
                </a:lnTo>
                <a:lnTo>
                  <a:pt x="11" y="24"/>
                </a:lnTo>
                <a:lnTo>
                  <a:pt x="9" y="27"/>
                </a:lnTo>
                <a:lnTo>
                  <a:pt x="7" y="29"/>
                </a:lnTo>
                <a:lnTo>
                  <a:pt x="5" y="30"/>
                </a:lnTo>
                <a:lnTo>
                  <a:pt x="2"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79041" name="Freeform 1887"/>
          <p:cNvSpPr>
            <a:spLocks noChangeAspect="1"/>
          </p:cNvSpPr>
          <p:nvPr/>
        </p:nvSpPr>
        <p:spPr bwMode="auto">
          <a:xfrm>
            <a:off x="5708650" y="2092325"/>
            <a:ext cx="3175" cy="9525"/>
          </a:xfrm>
          <a:custGeom>
            <a:avLst/>
            <a:gdLst>
              <a:gd name="T0" fmla="*/ 2147483647 w 2"/>
              <a:gd name="T1" fmla="*/ 2147483647 h 31"/>
              <a:gd name="T2" fmla="*/ 0 w 2"/>
              <a:gd name="T3" fmla="*/ 0 h 31"/>
              <a:gd name="T4" fmla="*/ 2147483647 w 2"/>
              <a:gd name="T5" fmla="*/ 2147483647 h 31"/>
              <a:gd name="T6" fmla="*/ 0 60000 65536"/>
              <a:gd name="T7" fmla="*/ 0 60000 65536"/>
              <a:gd name="T8" fmla="*/ 0 60000 65536"/>
              <a:gd name="T9" fmla="*/ 0 w 2"/>
              <a:gd name="T10" fmla="*/ 0 h 31"/>
              <a:gd name="T11" fmla="*/ 2 w 2"/>
              <a:gd name="T12" fmla="*/ 31 h 31"/>
            </a:gdLst>
            <a:ahLst/>
            <a:cxnLst>
              <a:cxn ang="T6">
                <a:pos x="T0" y="T1"/>
              </a:cxn>
              <a:cxn ang="T7">
                <a:pos x="T2" y="T3"/>
              </a:cxn>
              <a:cxn ang="T8">
                <a:pos x="T4" y="T5"/>
              </a:cxn>
            </a:cxnLst>
            <a:rect l="T9" t="T10" r="T11" b="T12"/>
            <a:pathLst>
              <a:path w="2" h="31">
                <a:moveTo>
                  <a:pt x="2" y="31"/>
                </a:moveTo>
                <a:lnTo>
                  <a:pt x="0" y="0"/>
                </a:lnTo>
                <a:lnTo>
                  <a:pt x="2" y="31"/>
                </a:lnTo>
                <a:close/>
              </a:path>
            </a:pathLst>
          </a:custGeom>
          <a:solidFill>
            <a:srgbClr val="000000"/>
          </a:solidFill>
          <a:ln w="0">
            <a:solidFill>
              <a:srgbClr val="000000"/>
            </a:solidFill>
            <a:round/>
            <a:headEnd/>
            <a:tailEnd/>
          </a:ln>
        </p:spPr>
        <p:txBody>
          <a:bodyPr/>
          <a:lstStyle/>
          <a:p>
            <a:endParaRPr lang="en-US"/>
          </a:p>
        </p:txBody>
      </p:sp>
      <p:sp>
        <p:nvSpPr>
          <p:cNvPr id="179042" name="Freeform 1888"/>
          <p:cNvSpPr>
            <a:spLocks noChangeAspect="1"/>
          </p:cNvSpPr>
          <p:nvPr/>
        </p:nvSpPr>
        <p:spPr bwMode="auto">
          <a:xfrm>
            <a:off x="5740400" y="2089150"/>
            <a:ext cx="4763" cy="11113"/>
          </a:xfrm>
          <a:custGeom>
            <a:avLst/>
            <a:gdLst>
              <a:gd name="T0" fmla="*/ 2147483647 w 15"/>
              <a:gd name="T1" fmla="*/ 0 h 31"/>
              <a:gd name="T2" fmla="*/ 2147483647 w 15"/>
              <a:gd name="T3" fmla="*/ 2147483647 h 31"/>
              <a:gd name="T4" fmla="*/ 2147483647 w 15"/>
              <a:gd name="T5" fmla="*/ 2147483647 h 31"/>
              <a:gd name="T6" fmla="*/ 2147483647 w 15"/>
              <a:gd name="T7" fmla="*/ 2147483647 h 31"/>
              <a:gd name="T8" fmla="*/ 0 w 15"/>
              <a:gd name="T9" fmla="*/ 0 h 31"/>
              <a:gd name="T10" fmla="*/ 0 w 15"/>
              <a:gd name="T11" fmla="*/ 0 h 31"/>
              <a:gd name="T12" fmla="*/ 2147483647 w 15"/>
              <a:gd name="T13" fmla="*/ 0 h 31"/>
              <a:gd name="T14" fmla="*/ 0 60000 65536"/>
              <a:gd name="T15" fmla="*/ 0 60000 65536"/>
              <a:gd name="T16" fmla="*/ 0 60000 65536"/>
              <a:gd name="T17" fmla="*/ 0 60000 65536"/>
              <a:gd name="T18" fmla="*/ 0 60000 65536"/>
              <a:gd name="T19" fmla="*/ 0 60000 65536"/>
              <a:gd name="T20" fmla="*/ 0 60000 65536"/>
              <a:gd name="T21" fmla="*/ 0 w 15"/>
              <a:gd name="T22" fmla="*/ 0 h 31"/>
              <a:gd name="T23" fmla="*/ 15 w 15"/>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31">
                <a:moveTo>
                  <a:pt x="15" y="0"/>
                </a:moveTo>
                <a:lnTo>
                  <a:pt x="15" y="31"/>
                </a:lnTo>
                <a:lnTo>
                  <a:pt x="2" y="31"/>
                </a:lnTo>
                <a:lnTo>
                  <a:pt x="0" y="0"/>
                </a:lnTo>
                <a:lnTo>
                  <a:pt x="15" y="0"/>
                </a:lnTo>
                <a:close/>
              </a:path>
            </a:pathLst>
          </a:custGeom>
          <a:solidFill>
            <a:srgbClr val="000000"/>
          </a:solidFill>
          <a:ln w="0">
            <a:solidFill>
              <a:srgbClr val="000000"/>
            </a:solidFill>
            <a:round/>
            <a:headEnd/>
            <a:tailEnd/>
          </a:ln>
        </p:spPr>
        <p:txBody>
          <a:bodyPr/>
          <a:lstStyle/>
          <a:p>
            <a:endParaRPr lang="en-US"/>
          </a:p>
        </p:txBody>
      </p:sp>
      <p:sp>
        <p:nvSpPr>
          <p:cNvPr id="179043" name="Freeform 1889"/>
          <p:cNvSpPr>
            <a:spLocks noChangeAspect="1"/>
          </p:cNvSpPr>
          <p:nvPr/>
        </p:nvSpPr>
        <p:spPr bwMode="auto">
          <a:xfrm>
            <a:off x="5737225" y="2089150"/>
            <a:ext cx="3175" cy="11113"/>
          </a:xfrm>
          <a:custGeom>
            <a:avLst/>
            <a:gdLst>
              <a:gd name="T0" fmla="*/ 2147483647 w 15"/>
              <a:gd name="T1" fmla="*/ 0 h 32"/>
              <a:gd name="T2" fmla="*/ 2147483647 w 15"/>
              <a:gd name="T3" fmla="*/ 2147483647 h 32"/>
              <a:gd name="T4" fmla="*/ 2147483647 w 15"/>
              <a:gd name="T5" fmla="*/ 2147483647 h 32"/>
              <a:gd name="T6" fmla="*/ 2147483647 w 15"/>
              <a:gd name="T7" fmla="*/ 2147483647 h 32"/>
              <a:gd name="T8" fmla="*/ 0 w 15"/>
              <a:gd name="T9" fmla="*/ 2147483647 h 32"/>
              <a:gd name="T10" fmla="*/ 0 w 15"/>
              <a:gd name="T11" fmla="*/ 2147483647 h 32"/>
              <a:gd name="T12" fmla="*/ 2147483647 w 15"/>
              <a:gd name="T13" fmla="*/ 0 h 32"/>
              <a:gd name="T14" fmla="*/ 0 60000 65536"/>
              <a:gd name="T15" fmla="*/ 0 60000 65536"/>
              <a:gd name="T16" fmla="*/ 0 60000 65536"/>
              <a:gd name="T17" fmla="*/ 0 60000 65536"/>
              <a:gd name="T18" fmla="*/ 0 60000 65536"/>
              <a:gd name="T19" fmla="*/ 0 60000 65536"/>
              <a:gd name="T20" fmla="*/ 0 60000 65536"/>
              <a:gd name="T21" fmla="*/ 0 w 15"/>
              <a:gd name="T22" fmla="*/ 0 h 32"/>
              <a:gd name="T23" fmla="*/ 15 w 15"/>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32">
                <a:moveTo>
                  <a:pt x="13" y="0"/>
                </a:moveTo>
                <a:lnTo>
                  <a:pt x="15" y="31"/>
                </a:lnTo>
                <a:lnTo>
                  <a:pt x="2" y="32"/>
                </a:lnTo>
                <a:lnTo>
                  <a:pt x="0" y="1"/>
                </a:lnTo>
                <a:lnTo>
                  <a:pt x="13" y="0"/>
                </a:lnTo>
                <a:close/>
              </a:path>
            </a:pathLst>
          </a:custGeom>
          <a:solidFill>
            <a:srgbClr val="000000"/>
          </a:solidFill>
          <a:ln w="0">
            <a:solidFill>
              <a:srgbClr val="000000"/>
            </a:solidFill>
            <a:round/>
            <a:headEnd/>
            <a:tailEnd/>
          </a:ln>
        </p:spPr>
        <p:txBody>
          <a:bodyPr/>
          <a:lstStyle/>
          <a:p>
            <a:endParaRPr lang="en-US"/>
          </a:p>
        </p:txBody>
      </p:sp>
      <p:sp>
        <p:nvSpPr>
          <p:cNvPr id="179044" name="Freeform 1890"/>
          <p:cNvSpPr>
            <a:spLocks noChangeAspect="1"/>
          </p:cNvSpPr>
          <p:nvPr/>
        </p:nvSpPr>
        <p:spPr bwMode="auto">
          <a:xfrm>
            <a:off x="5730875" y="2090738"/>
            <a:ext cx="6350" cy="9525"/>
          </a:xfrm>
          <a:custGeom>
            <a:avLst/>
            <a:gdLst>
              <a:gd name="T0" fmla="*/ 2147483647 w 16"/>
              <a:gd name="T1" fmla="*/ 0 h 32"/>
              <a:gd name="T2" fmla="*/ 2147483647 w 16"/>
              <a:gd name="T3" fmla="*/ 2147483647 h 32"/>
              <a:gd name="T4" fmla="*/ 2147483647 w 16"/>
              <a:gd name="T5" fmla="*/ 2147483647 h 32"/>
              <a:gd name="T6" fmla="*/ 2147483647 w 16"/>
              <a:gd name="T7" fmla="*/ 2147483647 h 32"/>
              <a:gd name="T8" fmla="*/ 0 w 16"/>
              <a:gd name="T9" fmla="*/ 2147483647 h 32"/>
              <a:gd name="T10" fmla="*/ 0 w 16"/>
              <a:gd name="T11" fmla="*/ 2147483647 h 32"/>
              <a:gd name="T12" fmla="*/ 2147483647 w 16"/>
              <a:gd name="T13" fmla="*/ 0 h 32"/>
              <a:gd name="T14" fmla="*/ 0 60000 65536"/>
              <a:gd name="T15" fmla="*/ 0 60000 65536"/>
              <a:gd name="T16" fmla="*/ 0 60000 65536"/>
              <a:gd name="T17" fmla="*/ 0 60000 65536"/>
              <a:gd name="T18" fmla="*/ 0 60000 65536"/>
              <a:gd name="T19" fmla="*/ 0 60000 65536"/>
              <a:gd name="T20" fmla="*/ 0 60000 65536"/>
              <a:gd name="T21" fmla="*/ 0 w 16"/>
              <a:gd name="T22" fmla="*/ 0 h 32"/>
              <a:gd name="T23" fmla="*/ 16 w 1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32">
                <a:moveTo>
                  <a:pt x="14" y="0"/>
                </a:moveTo>
                <a:lnTo>
                  <a:pt x="16" y="31"/>
                </a:lnTo>
                <a:lnTo>
                  <a:pt x="2" y="32"/>
                </a:lnTo>
                <a:lnTo>
                  <a:pt x="0" y="1"/>
                </a:lnTo>
                <a:lnTo>
                  <a:pt x="14" y="0"/>
                </a:lnTo>
                <a:close/>
              </a:path>
            </a:pathLst>
          </a:custGeom>
          <a:solidFill>
            <a:srgbClr val="000000"/>
          </a:solidFill>
          <a:ln w="0">
            <a:solidFill>
              <a:srgbClr val="000000"/>
            </a:solidFill>
            <a:round/>
            <a:headEnd/>
            <a:tailEnd/>
          </a:ln>
        </p:spPr>
        <p:txBody>
          <a:bodyPr/>
          <a:lstStyle/>
          <a:p>
            <a:endParaRPr lang="en-US"/>
          </a:p>
        </p:txBody>
      </p:sp>
      <p:sp>
        <p:nvSpPr>
          <p:cNvPr id="179045" name="Freeform 1891"/>
          <p:cNvSpPr>
            <a:spLocks noChangeAspect="1"/>
          </p:cNvSpPr>
          <p:nvPr/>
        </p:nvSpPr>
        <p:spPr bwMode="auto">
          <a:xfrm>
            <a:off x="5726113" y="2090738"/>
            <a:ext cx="6350" cy="9525"/>
          </a:xfrm>
          <a:custGeom>
            <a:avLst/>
            <a:gdLst>
              <a:gd name="T0" fmla="*/ 2147483647 w 15"/>
              <a:gd name="T1" fmla="*/ 0 h 32"/>
              <a:gd name="T2" fmla="*/ 2147483647 w 15"/>
              <a:gd name="T3" fmla="*/ 2147483647 h 32"/>
              <a:gd name="T4" fmla="*/ 2147483647 w 15"/>
              <a:gd name="T5" fmla="*/ 2147483647 h 32"/>
              <a:gd name="T6" fmla="*/ 2147483647 w 15"/>
              <a:gd name="T7" fmla="*/ 2147483647 h 32"/>
              <a:gd name="T8" fmla="*/ 0 w 15"/>
              <a:gd name="T9" fmla="*/ 2147483647 h 32"/>
              <a:gd name="T10" fmla="*/ 0 w 15"/>
              <a:gd name="T11" fmla="*/ 2147483647 h 32"/>
              <a:gd name="T12" fmla="*/ 2147483647 w 15"/>
              <a:gd name="T13" fmla="*/ 0 h 32"/>
              <a:gd name="T14" fmla="*/ 0 60000 65536"/>
              <a:gd name="T15" fmla="*/ 0 60000 65536"/>
              <a:gd name="T16" fmla="*/ 0 60000 65536"/>
              <a:gd name="T17" fmla="*/ 0 60000 65536"/>
              <a:gd name="T18" fmla="*/ 0 60000 65536"/>
              <a:gd name="T19" fmla="*/ 0 60000 65536"/>
              <a:gd name="T20" fmla="*/ 0 60000 65536"/>
              <a:gd name="T21" fmla="*/ 0 w 15"/>
              <a:gd name="T22" fmla="*/ 0 h 32"/>
              <a:gd name="T23" fmla="*/ 15 w 15"/>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32">
                <a:moveTo>
                  <a:pt x="13" y="0"/>
                </a:moveTo>
                <a:lnTo>
                  <a:pt x="15" y="31"/>
                </a:lnTo>
                <a:lnTo>
                  <a:pt x="2" y="32"/>
                </a:lnTo>
                <a:lnTo>
                  <a:pt x="0" y="1"/>
                </a:lnTo>
                <a:lnTo>
                  <a:pt x="13" y="0"/>
                </a:lnTo>
                <a:close/>
              </a:path>
            </a:pathLst>
          </a:custGeom>
          <a:solidFill>
            <a:srgbClr val="000000"/>
          </a:solidFill>
          <a:ln w="0">
            <a:solidFill>
              <a:srgbClr val="000000"/>
            </a:solidFill>
            <a:round/>
            <a:headEnd/>
            <a:tailEnd/>
          </a:ln>
        </p:spPr>
        <p:txBody>
          <a:bodyPr/>
          <a:lstStyle/>
          <a:p>
            <a:endParaRPr lang="en-US"/>
          </a:p>
        </p:txBody>
      </p:sp>
      <p:sp>
        <p:nvSpPr>
          <p:cNvPr id="179046" name="Freeform 1892"/>
          <p:cNvSpPr>
            <a:spLocks noChangeAspect="1"/>
          </p:cNvSpPr>
          <p:nvPr/>
        </p:nvSpPr>
        <p:spPr bwMode="auto">
          <a:xfrm>
            <a:off x="5722938" y="2090738"/>
            <a:ext cx="3175" cy="9525"/>
          </a:xfrm>
          <a:custGeom>
            <a:avLst/>
            <a:gdLst>
              <a:gd name="T0" fmla="*/ 2147483647 w 16"/>
              <a:gd name="T1" fmla="*/ 0 h 32"/>
              <a:gd name="T2" fmla="*/ 2147483647 w 16"/>
              <a:gd name="T3" fmla="*/ 2147483647 h 32"/>
              <a:gd name="T4" fmla="*/ 2147483647 w 16"/>
              <a:gd name="T5" fmla="*/ 2147483647 h 32"/>
              <a:gd name="T6" fmla="*/ 2147483647 w 16"/>
              <a:gd name="T7" fmla="*/ 2147483647 h 32"/>
              <a:gd name="T8" fmla="*/ 0 w 16"/>
              <a:gd name="T9" fmla="*/ 2147483647 h 32"/>
              <a:gd name="T10" fmla="*/ 0 w 16"/>
              <a:gd name="T11" fmla="*/ 2147483647 h 32"/>
              <a:gd name="T12" fmla="*/ 2147483647 w 16"/>
              <a:gd name="T13" fmla="*/ 0 h 32"/>
              <a:gd name="T14" fmla="*/ 0 60000 65536"/>
              <a:gd name="T15" fmla="*/ 0 60000 65536"/>
              <a:gd name="T16" fmla="*/ 0 60000 65536"/>
              <a:gd name="T17" fmla="*/ 0 60000 65536"/>
              <a:gd name="T18" fmla="*/ 0 60000 65536"/>
              <a:gd name="T19" fmla="*/ 0 60000 65536"/>
              <a:gd name="T20" fmla="*/ 0 60000 65536"/>
              <a:gd name="T21" fmla="*/ 0 w 16"/>
              <a:gd name="T22" fmla="*/ 0 h 32"/>
              <a:gd name="T23" fmla="*/ 16 w 1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32">
                <a:moveTo>
                  <a:pt x="14" y="0"/>
                </a:moveTo>
                <a:lnTo>
                  <a:pt x="16" y="31"/>
                </a:lnTo>
                <a:lnTo>
                  <a:pt x="2" y="32"/>
                </a:lnTo>
                <a:lnTo>
                  <a:pt x="0" y="1"/>
                </a:lnTo>
                <a:lnTo>
                  <a:pt x="14" y="0"/>
                </a:lnTo>
                <a:close/>
              </a:path>
            </a:pathLst>
          </a:custGeom>
          <a:solidFill>
            <a:srgbClr val="000000"/>
          </a:solidFill>
          <a:ln w="0">
            <a:solidFill>
              <a:srgbClr val="000000"/>
            </a:solidFill>
            <a:round/>
            <a:headEnd/>
            <a:tailEnd/>
          </a:ln>
        </p:spPr>
        <p:txBody>
          <a:bodyPr/>
          <a:lstStyle/>
          <a:p>
            <a:endParaRPr lang="en-US"/>
          </a:p>
        </p:txBody>
      </p:sp>
      <p:sp>
        <p:nvSpPr>
          <p:cNvPr id="179047" name="Freeform 1893"/>
          <p:cNvSpPr>
            <a:spLocks noChangeAspect="1"/>
          </p:cNvSpPr>
          <p:nvPr/>
        </p:nvSpPr>
        <p:spPr bwMode="auto">
          <a:xfrm>
            <a:off x="5716588" y="2090738"/>
            <a:ext cx="6350" cy="9525"/>
          </a:xfrm>
          <a:custGeom>
            <a:avLst/>
            <a:gdLst>
              <a:gd name="T0" fmla="*/ 2147483647 w 14"/>
              <a:gd name="T1" fmla="*/ 0 h 32"/>
              <a:gd name="T2" fmla="*/ 2147483647 w 14"/>
              <a:gd name="T3" fmla="*/ 2147483647 h 32"/>
              <a:gd name="T4" fmla="*/ 2147483647 w 14"/>
              <a:gd name="T5" fmla="*/ 2147483647 h 32"/>
              <a:gd name="T6" fmla="*/ 2147483647 w 14"/>
              <a:gd name="T7" fmla="*/ 2147483647 h 32"/>
              <a:gd name="T8" fmla="*/ 0 w 14"/>
              <a:gd name="T9" fmla="*/ 2147483647 h 32"/>
              <a:gd name="T10" fmla="*/ 0 w 14"/>
              <a:gd name="T11" fmla="*/ 2147483647 h 32"/>
              <a:gd name="T12" fmla="*/ 2147483647 w 14"/>
              <a:gd name="T13" fmla="*/ 0 h 32"/>
              <a:gd name="T14" fmla="*/ 0 60000 65536"/>
              <a:gd name="T15" fmla="*/ 0 60000 65536"/>
              <a:gd name="T16" fmla="*/ 0 60000 65536"/>
              <a:gd name="T17" fmla="*/ 0 60000 65536"/>
              <a:gd name="T18" fmla="*/ 0 60000 65536"/>
              <a:gd name="T19" fmla="*/ 0 60000 65536"/>
              <a:gd name="T20" fmla="*/ 0 60000 65536"/>
              <a:gd name="T21" fmla="*/ 0 w 14"/>
              <a:gd name="T22" fmla="*/ 0 h 32"/>
              <a:gd name="T23" fmla="*/ 14 w 1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2">
                <a:moveTo>
                  <a:pt x="12" y="0"/>
                </a:moveTo>
                <a:lnTo>
                  <a:pt x="14" y="31"/>
                </a:lnTo>
                <a:lnTo>
                  <a:pt x="2" y="32"/>
                </a:lnTo>
                <a:lnTo>
                  <a:pt x="0" y="1"/>
                </a:lnTo>
                <a:lnTo>
                  <a:pt x="12" y="0"/>
                </a:lnTo>
                <a:close/>
              </a:path>
            </a:pathLst>
          </a:custGeom>
          <a:solidFill>
            <a:srgbClr val="000000"/>
          </a:solidFill>
          <a:ln w="0">
            <a:solidFill>
              <a:srgbClr val="000000"/>
            </a:solidFill>
            <a:round/>
            <a:headEnd/>
            <a:tailEnd/>
          </a:ln>
        </p:spPr>
        <p:txBody>
          <a:bodyPr/>
          <a:lstStyle/>
          <a:p>
            <a:endParaRPr lang="en-US"/>
          </a:p>
        </p:txBody>
      </p:sp>
      <p:sp>
        <p:nvSpPr>
          <p:cNvPr id="179048" name="Freeform 1894"/>
          <p:cNvSpPr>
            <a:spLocks noChangeAspect="1"/>
          </p:cNvSpPr>
          <p:nvPr/>
        </p:nvSpPr>
        <p:spPr bwMode="auto">
          <a:xfrm>
            <a:off x="5713413" y="2090738"/>
            <a:ext cx="3175" cy="11112"/>
          </a:xfrm>
          <a:custGeom>
            <a:avLst/>
            <a:gdLst>
              <a:gd name="T0" fmla="*/ 2147483647 w 15"/>
              <a:gd name="T1" fmla="*/ 0 h 32"/>
              <a:gd name="T2" fmla="*/ 2147483647 w 15"/>
              <a:gd name="T3" fmla="*/ 2147483647 h 32"/>
              <a:gd name="T4" fmla="*/ 2147483647 w 15"/>
              <a:gd name="T5" fmla="*/ 2147483647 h 32"/>
              <a:gd name="T6" fmla="*/ 2147483647 w 15"/>
              <a:gd name="T7" fmla="*/ 2147483647 h 32"/>
              <a:gd name="T8" fmla="*/ 0 w 15"/>
              <a:gd name="T9" fmla="*/ 2147483647 h 32"/>
              <a:gd name="T10" fmla="*/ 0 w 15"/>
              <a:gd name="T11" fmla="*/ 2147483647 h 32"/>
              <a:gd name="T12" fmla="*/ 2147483647 w 15"/>
              <a:gd name="T13" fmla="*/ 0 h 32"/>
              <a:gd name="T14" fmla="*/ 0 60000 65536"/>
              <a:gd name="T15" fmla="*/ 0 60000 65536"/>
              <a:gd name="T16" fmla="*/ 0 60000 65536"/>
              <a:gd name="T17" fmla="*/ 0 60000 65536"/>
              <a:gd name="T18" fmla="*/ 0 60000 65536"/>
              <a:gd name="T19" fmla="*/ 0 60000 65536"/>
              <a:gd name="T20" fmla="*/ 0 60000 65536"/>
              <a:gd name="T21" fmla="*/ 0 w 15"/>
              <a:gd name="T22" fmla="*/ 0 h 32"/>
              <a:gd name="T23" fmla="*/ 15 w 15"/>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32">
                <a:moveTo>
                  <a:pt x="13" y="0"/>
                </a:moveTo>
                <a:lnTo>
                  <a:pt x="15" y="31"/>
                </a:lnTo>
                <a:lnTo>
                  <a:pt x="2" y="32"/>
                </a:lnTo>
                <a:lnTo>
                  <a:pt x="0" y="1"/>
                </a:lnTo>
                <a:lnTo>
                  <a:pt x="13" y="0"/>
                </a:lnTo>
                <a:close/>
              </a:path>
            </a:pathLst>
          </a:custGeom>
          <a:solidFill>
            <a:srgbClr val="000000"/>
          </a:solidFill>
          <a:ln w="0">
            <a:solidFill>
              <a:srgbClr val="000000"/>
            </a:solidFill>
            <a:round/>
            <a:headEnd/>
            <a:tailEnd/>
          </a:ln>
        </p:spPr>
        <p:txBody>
          <a:bodyPr/>
          <a:lstStyle/>
          <a:p>
            <a:endParaRPr lang="en-US"/>
          </a:p>
        </p:txBody>
      </p:sp>
      <p:sp>
        <p:nvSpPr>
          <p:cNvPr id="179049" name="Freeform 1895"/>
          <p:cNvSpPr>
            <a:spLocks noChangeAspect="1"/>
          </p:cNvSpPr>
          <p:nvPr/>
        </p:nvSpPr>
        <p:spPr bwMode="auto">
          <a:xfrm>
            <a:off x="5708650" y="2090738"/>
            <a:ext cx="4763" cy="11112"/>
          </a:xfrm>
          <a:custGeom>
            <a:avLst/>
            <a:gdLst>
              <a:gd name="T0" fmla="*/ 2147483647 w 13"/>
              <a:gd name="T1" fmla="*/ 0 h 32"/>
              <a:gd name="T2" fmla="*/ 2147483647 w 13"/>
              <a:gd name="T3" fmla="*/ 2147483647 h 32"/>
              <a:gd name="T4" fmla="*/ 2147483647 w 13"/>
              <a:gd name="T5" fmla="*/ 2147483647 h 32"/>
              <a:gd name="T6" fmla="*/ 0 w 13"/>
              <a:gd name="T7" fmla="*/ 2147483647 h 32"/>
              <a:gd name="T8" fmla="*/ 2147483647 w 13"/>
              <a:gd name="T9" fmla="*/ 0 h 32"/>
              <a:gd name="T10" fmla="*/ 0 60000 65536"/>
              <a:gd name="T11" fmla="*/ 0 60000 65536"/>
              <a:gd name="T12" fmla="*/ 0 60000 65536"/>
              <a:gd name="T13" fmla="*/ 0 60000 65536"/>
              <a:gd name="T14" fmla="*/ 0 60000 65536"/>
              <a:gd name="T15" fmla="*/ 0 w 13"/>
              <a:gd name="T16" fmla="*/ 0 h 32"/>
              <a:gd name="T17" fmla="*/ 13 w 13"/>
              <a:gd name="T18" fmla="*/ 32 h 32"/>
            </a:gdLst>
            <a:ahLst/>
            <a:cxnLst>
              <a:cxn ang="T10">
                <a:pos x="T0" y="T1"/>
              </a:cxn>
              <a:cxn ang="T11">
                <a:pos x="T2" y="T3"/>
              </a:cxn>
              <a:cxn ang="T12">
                <a:pos x="T4" y="T5"/>
              </a:cxn>
              <a:cxn ang="T13">
                <a:pos x="T6" y="T7"/>
              </a:cxn>
              <a:cxn ang="T14">
                <a:pos x="T8" y="T9"/>
              </a:cxn>
            </a:cxnLst>
            <a:rect l="T15" t="T16" r="T17" b="T18"/>
            <a:pathLst>
              <a:path w="13" h="32">
                <a:moveTo>
                  <a:pt x="11" y="0"/>
                </a:moveTo>
                <a:lnTo>
                  <a:pt x="13" y="31"/>
                </a:lnTo>
                <a:lnTo>
                  <a:pt x="2" y="32"/>
                </a:lnTo>
                <a:lnTo>
                  <a:pt x="0" y="1"/>
                </a:lnTo>
                <a:lnTo>
                  <a:pt x="11" y="0"/>
                </a:lnTo>
                <a:close/>
              </a:path>
            </a:pathLst>
          </a:custGeom>
          <a:solidFill>
            <a:srgbClr val="000000"/>
          </a:solidFill>
          <a:ln w="0">
            <a:solidFill>
              <a:srgbClr val="000000"/>
            </a:solidFill>
            <a:round/>
            <a:headEnd/>
            <a:tailEnd/>
          </a:ln>
        </p:spPr>
        <p:txBody>
          <a:bodyPr/>
          <a:lstStyle/>
          <a:p>
            <a:endParaRPr lang="en-US"/>
          </a:p>
        </p:txBody>
      </p:sp>
      <p:sp>
        <p:nvSpPr>
          <p:cNvPr id="179050" name="Freeform 1896"/>
          <p:cNvSpPr>
            <a:spLocks noChangeAspect="1"/>
          </p:cNvSpPr>
          <p:nvPr/>
        </p:nvSpPr>
        <p:spPr bwMode="auto">
          <a:xfrm>
            <a:off x="5749925" y="1965325"/>
            <a:ext cx="4763" cy="11113"/>
          </a:xfrm>
          <a:custGeom>
            <a:avLst/>
            <a:gdLst>
              <a:gd name="T0" fmla="*/ 2147483647 w 5"/>
              <a:gd name="T1" fmla="*/ 0 h 31"/>
              <a:gd name="T2" fmla="*/ 0 w 5"/>
              <a:gd name="T3" fmla="*/ 2147483647 h 31"/>
              <a:gd name="T4" fmla="*/ 2147483647 w 5"/>
              <a:gd name="T5" fmla="*/ 0 h 31"/>
              <a:gd name="T6" fmla="*/ 0 60000 65536"/>
              <a:gd name="T7" fmla="*/ 0 60000 65536"/>
              <a:gd name="T8" fmla="*/ 0 60000 65536"/>
              <a:gd name="T9" fmla="*/ 0 w 5"/>
              <a:gd name="T10" fmla="*/ 0 h 31"/>
              <a:gd name="T11" fmla="*/ 5 w 5"/>
              <a:gd name="T12" fmla="*/ 31 h 31"/>
            </a:gdLst>
            <a:ahLst/>
            <a:cxnLst>
              <a:cxn ang="T6">
                <a:pos x="T0" y="T1"/>
              </a:cxn>
              <a:cxn ang="T7">
                <a:pos x="T2" y="T3"/>
              </a:cxn>
              <a:cxn ang="T8">
                <a:pos x="T4" y="T5"/>
              </a:cxn>
            </a:cxnLst>
            <a:rect l="T9" t="T10" r="T11" b="T12"/>
            <a:pathLst>
              <a:path w="5" h="31">
                <a:moveTo>
                  <a:pt x="5" y="0"/>
                </a:moveTo>
                <a:lnTo>
                  <a:pt x="0" y="31"/>
                </a:lnTo>
                <a:lnTo>
                  <a:pt x="5" y="0"/>
                </a:lnTo>
                <a:close/>
              </a:path>
            </a:pathLst>
          </a:custGeom>
          <a:solidFill>
            <a:srgbClr val="000000"/>
          </a:solidFill>
          <a:ln w="0">
            <a:solidFill>
              <a:srgbClr val="000000"/>
            </a:solidFill>
            <a:round/>
            <a:headEnd/>
            <a:tailEnd/>
          </a:ln>
        </p:spPr>
        <p:txBody>
          <a:bodyPr/>
          <a:lstStyle/>
          <a:p>
            <a:endParaRPr lang="en-US"/>
          </a:p>
        </p:txBody>
      </p:sp>
      <p:sp>
        <p:nvSpPr>
          <p:cNvPr id="179051" name="Freeform 1897"/>
          <p:cNvSpPr>
            <a:spLocks noChangeAspect="1"/>
          </p:cNvSpPr>
          <p:nvPr/>
        </p:nvSpPr>
        <p:spPr bwMode="auto">
          <a:xfrm>
            <a:off x="5699125" y="1955800"/>
            <a:ext cx="6350" cy="11113"/>
          </a:xfrm>
          <a:custGeom>
            <a:avLst/>
            <a:gdLst>
              <a:gd name="T0" fmla="*/ 2147483647 w 15"/>
              <a:gd name="T1" fmla="*/ 2147483647 h 31"/>
              <a:gd name="T2" fmla="*/ 2147483647 w 15"/>
              <a:gd name="T3" fmla="*/ 2147483647 h 31"/>
              <a:gd name="T4" fmla="*/ 2147483647 w 15"/>
              <a:gd name="T5" fmla="*/ 2147483647 h 31"/>
              <a:gd name="T6" fmla="*/ 2147483647 w 15"/>
              <a:gd name="T7" fmla="*/ 2147483647 h 31"/>
              <a:gd name="T8" fmla="*/ 2147483647 w 15"/>
              <a:gd name="T9" fmla="*/ 2147483647 h 31"/>
              <a:gd name="T10" fmla="*/ 2147483647 w 15"/>
              <a:gd name="T11" fmla="*/ 2147483647 h 31"/>
              <a:gd name="T12" fmla="*/ 2147483647 w 15"/>
              <a:gd name="T13" fmla="*/ 2147483647 h 31"/>
              <a:gd name="T14" fmla="*/ 2147483647 w 15"/>
              <a:gd name="T15" fmla="*/ 2147483647 h 31"/>
              <a:gd name="T16" fmla="*/ 2147483647 w 15"/>
              <a:gd name="T17" fmla="*/ 2147483647 h 31"/>
              <a:gd name="T18" fmla="*/ 0 w 15"/>
              <a:gd name="T19" fmla="*/ 2147483647 h 31"/>
              <a:gd name="T20" fmla="*/ 0 w 15"/>
              <a:gd name="T21" fmla="*/ 2147483647 h 31"/>
              <a:gd name="T22" fmla="*/ 0 w 15"/>
              <a:gd name="T23" fmla="*/ 2147483647 h 31"/>
              <a:gd name="T24" fmla="*/ 2147483647 w 15"/>
              <a:gd name="T25" fmla="*/ 2147483647 h 31"/>
              <a:gd name="T26" fmla="*/ 2147483647 w 15"/>
              <a:gd name="T27" fmla="*/ 2147483647 h 31"/>
              <a:gd name="T28" fmla="*/ 2147483647 w 15"/>
              <a:gd name="T29" fmla="*/ 2147483647 h 31"/>
              <a:gd name="T30" fmla="*/ 2147483647 w 15"/>
              <a:gd name="T31" fmla="*/ 2147483647 h 31"/>
              <a:gd name="T32" fmla="*/ 2147483647 w 15"/>
              <a:gd name="T33" fmla="*/ 2147483647 h 31"/>
              <a:gd name="T34" fmla="*/ 2147483647 w 15"/>
              <a:gd name="T35" fmla="*/ 2147483647 h 31"/>
              <a:gd name="T36" fmla="*/ 2147483647 w 15"/>
              <a:gd name="T37" fmla="*/ 0 h 31"/>
              <a:gd name="T38" fmla="*/ 2147483647 w 15"/>
              <a:gd name="T39" fmla="*/ 0 h 31"/>
              <a:gd name="T40" fmla="*/ 2147483647 w 15"/>
              <a:gd name="T41" fmla="*/ 0 h 31"/>
              <a:gd name="T42" fmla="*/ 2147483647 w 15"/>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1"/>
              <a:gd name="T68" fmla="*/ 15 w 15"/>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1">
                <a:moveTo>
                  <a:pt x="15" y="31"/>
                </a:moveTo>
                <a:lnTo>
                  <a:pt x="15" y="31"/>
                </a:lnTo>
                <a:lnTo>
                  <a:pt x="13" y="31"/>
                </a:lnTo>
                <a:lnTo>
                  <a:pt x="10" y="30"/>
                </a:lnTo>
                <a:lnTo>
                  <a:pt x="8" y="29"/>
                </a:lnTo>
                <a:lnTo>
                  <a:pt x="6" y="27"/>
                </a:lnTo>
                <a:lnTo>
                  <a:pt x="4" y="24"/>
                </a:lnTo>
                <a:lnTo>
                  <a:pt x="2" y="22"/>
                </a:lnTo>
                <a:lnTo>
                  <a:pt x="1" y="20"/>
                </a:lnTo>
                <a:lnTo>
                  <a:pt x="0" y="17"/>
                </a:lnTo>
                <a:lnTo>
                  <a:pt x="0" y="15"/>
                </a:lnTo>
                <a:lnTo>
                  <a:pt x="0" y="13"/>
                </a:lnTo>
                <a:lnTo>
                  <a:pt x="1" y="10"/>
                </a:lnTo>
                <a:lnTo>
                  <a:pt x="2" y="8"/>
                </a:lnTo>
                <a:lnTo>
                  <a:pt x="4" y="6"/>
                </a:lnTo>
                <a:lnTo>
                  <a:pt x="6" y="4"/>
                </a:lnTo>
                <a:lnTo>
                  <a:pt x="8" y="2"/>
                </a:lnTo>
                <a:lnTo>
                  <a:pt x="10" y="1"/>
                </a:lnTo>
                <a:lnTo>
                  <a:pt x="13" y="0"/>
                </a:lnTo>
                <a:lnTo>
                  <a:pt x="15" y="0"/>
                </a:lnTo>
                <a:lnTo>
                  <a:pt x="15" y="31"/>
                </a:lnTo>
                <a:close/>
              </a:path>
            </a:pathLst>
          </a:custGeom>
          <a:solidFill>
            <a:srgbClr val="000000"/>
          </a:solidFill>
          <a:ln w="0">
            <a:solidFill>
              <a:srgbClr val="000000"/>
            </a:solidFill>
            <a:round/>
            <a:headEnd/>
            <a:tailEnd/>
          </a:ln>
        </p:spPr>
        <p:txBody>
          <a:bodyPr/>
          <a:lstStyle/>
          <a:p>
            <a:endParaRPr lang="en-US"/>
          </a:p>
        </p:txBody>
      </p:sp>
      <p:sp>
        <p:nvSpPr>
          <p:cNvPr id="179052" name="Freeform 1898"/>
          <p:cNvSpPr>
            <a:spLocks noChangeAspect="1"/>
          </p:cNvSpPr>
          <p:nvPr/>
        </p:nvSpPr>
        <p:spPr bwMode="auto">
          <a:xfrm>
            <a:off x="5745163" y="1965325"/>
            <a:ext cx="9525" cy="11113"/>
          </a:xfrm>
          <a:custGeom>
            <a:avLst/>
            <a:gdLst>
              <a:gd name="T0" fmla="*/ 2147483647 w 27"/>
              <a:gd name="T1" fmla="*/ 2147483647 h 35"/>
              <a:gd name="T2" fmla="*/ 2147483647 w 27"/>
              <a:gd name="T3" fmla="*/ 2147483647 h 35"/>
              <a:gd name="T4" fmla="*/ 0 w 27"/>
              <a:gd name="T5" fmla="*/ 2147483647 h 35"/>
              <a:gd name="T6" fmla="*/ 2147483647 w 27"/>
              <a:gd name="T7" fmla="*/ 2147483647 h 35"/>
              <a:gd name="T8" fmla="*/ 2147483647 w 27"/>
              <a:gd name="T9" fmla="*/ 0 h 35"/>
              <a:gd name="T10" fmla="*/ 2147483647 w 27"/>
              <a:gd name="T11" fmla="*/ 0 h 35"/>
              <a:gd name="T12" fmla="*/ 2147483647 w 27"/>
              <a:gd name="T13" fmla="*/ 2147483647 h 35"/>
              <a:gd name="T14" fmla="*/ 0 60000 65536"/>
              <a:gd name="T15" fmla="*/ 0 60000 65536"/>
              <a:gd name="T16" fmla="*/ 0 60000 65536"/>
              <a:gd name="T17" fmla="*/ 0 60000 65536"/>
              <a:gd name="T18" fmla="*/ 0 60000 65536"/>
              <a:gd name="T19" fmla="*/ 0 60000 65536"/>
              <a:gd name="T20" fmla="*/ 0 60000 65536"/>
              <a:gd name="T21" fmla="*/ 0 w 27"/>
              <a:gd name="T22" fmla="*/ 0 h 35"/>
              <a:gd name="T23" fmla="*/ 27 w 27"/>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35">
                <a:moveTo>
                  <a:pt x="27" y="4"/>
                </a:moveTo>
                <a:lnTo>
                  <a:pt x="22" y="35"/>
                </a:lnTo>
                <a:lnTo>
                  <a:pt x="0" y="32"/>
                </a:lnTo>
                <a:lnTo>
                  <a:pt x="2" y="32"/>
                </a:lnTo>
                <a:lnTo>
                  <a:pt x="8" y="0"/>
                </a:lnTo>
                <a:lnTo>
                  <a:pt x="10" y="0"/>
                </a:lnTo>
                <a:lnTo>
                  <a:pt x="27" y="4"/>
                </a:lnTo>
                <a:close/>
              </a:path>
            </a:pathLst>
          </a:custGeom>
          <a:solidFill>
            <a:srgbClr val="000000"/>
          </a:solidFill>
          <a:ln w="0">
            <a:solidFill>
              <a:srgbClr val="000000"/>
            </a:solidFill>
            <a:round/>
            <a:headEnd/>
            <a:tailEnd/>
          </a:ln>
        </p:spPr>
        <p:txBody>
          <a:bodyPr/>
          <a:lstStyle/>
          <a:p>
            <a:endParaRPr lang="en-US"/>
          </a:p>
        </p:txBody>
      </p:sp>
      <p:sp>
        <p:nvSpPr>
          <p:cNvPr id="179053" name="Freeform 1899"/>
          <p:cNvSpPr>
            <a:spLocks noChangeAspect="1"/>
          </p:cNvSpPr>
          <p:nvPr/>
        </p:nvSpPr>
        <p:spPr bwMode="auto">
          <a:xfrm>
            <a:off x="5737225" y="1963738"/>
            <a:ext cx="9525" cy="11112"/>
          </a:xfrm>
          <a:custGeom>
            <a:avLst/>
            <a:gdLst>
              <a:gd name="T0" fmla="*/ 2147483647 w 27"/>
              <a:gd name="T1" fmla="*/ 2147483647 h 38"/>
              <a:gd name="T2" fmla="*/ 2147483647 w 27"/>
              <a:gd name="T3" fmla="*/ 2147483647 h 38"/>
              <a:gd name="T4" fmla="*/ 2147483647 w 27"/>
              <a:gd name="T5" fmla="*/ 2147483647 h 38"/>
              <a:gd name="T6" fmla="*/ 2147483647 w 27"/>
              <a:gd name="T7" fmla="*/ 2147483647 h 38"/>
              <a:gd name="T8" fmla="*/ 2147483647 w 27"/>
              <a:gd name="T9" fmla="*/ 2147483647 h 38"/>
              <a:gd name="T10" fmla="*/ 0 w 27"/>
              <a:gd name="T11" fmla="*/ 0 h 38"/>
              <a:gd name="T12" fmla="*/ 2147483647 w 27"/>
              <a:gd name="T13" fmla="*/ 2147483647 h 38"/>
              <a:gd name="T14" fmla="*/ 0 60000 65536"/>
              <a:gd name="T15" fmla="*/ 0 60000 65536"/>
              <a:gd name="T16" fmla="*/ 0 60000 65536"/>
              <a:gd name="T17" fmla="*/ 0 60000 65536"/>
              <a:gd name="T18" fmla="*/ 0 60000 65536"/>
              <a:gd name="T19" fmla="*/ 0 60000 65536"/>
              <a:gd name="T20" fmla="*/ 0 60000 65536"/>
              <a:gd name="T21" fmla="*/ 0 w 27"/>
              <a:gd name="T22" fmla="*/ 0 h 38"/>
              <a:gd name="T23" fmla="*/ 27 w 27"/>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38">
                <a:moveTo>
                  <a:pt x="27" y="6"/>
                </a:moveTo>
                <a:lnTo>
                  <a:pt x="21" y="38"/>
                </a:lnTo>
                <a:lnTo>
                  <a:pt x="12" y="36"/>
                </a:lnTo>
                <a:lnTo>
                  <a:pt x="2" y="32"/>
                </a:lnTo>
                <a:lnTo>
                  <a:pt x="10" y="3"/>
                </a:lnTo>
                <a:lnTo>
                  <a:pt x="0" y="0"/>
                </a:lnTo>
                <a:lnTo>
                  <a:pt x="27" y="6"/>
                </a:lnTo>
                <a:close/>
              </a:path>
            </a:pathLst>
          </a:custGeom>
          <a:solidFill>
            <a:srgbClr val="000000"/>
          </a:solidFill>
          <a:ln w="0">
            <a:solidFill>
              <a:srgbClr val="000000"/>
            </a:solidFill>
            <a:round/>
            <a:headEnd/>
            <a:tailEnd/>
          </a:ln>
        </p:spPr>
        <p:txBody>
          <a:bodyPr/>
          <a:lstStyle/>
          <a:p>
            <a:endParaRPr lang="en-US"/>
          </a:p>
        </p:txBody>
      </p:sp>
      <p:sp>
        <p:nvSpPr>
          <p:cNvPr id="179054" name="Freeform 1900"/>
          <p:cNvSpPr>
            <a:spLocks noChangeAspect="1"/>
          </p:cNvSpPr>
          <p:nvPr/>
        </p:nvSpPr>
        <p:spPr bwMode="auto">
          <a:xfrm>
            <a:off x="5730875" y="1963738"/>
            <a:ext cx="9525" cy="9525"/>
          </a:xfrm>
          <a:custGeom>
            <a:avLst/>
            <a:gdLst>
              <a:gd name="T0" fmla="*/ 2147483647 w 31"/>
              <a:gd name="T1" fmla="*/ 2147483647 h 34"/>
              <a:gd name="T2" fmla="*/ 2147483647 w 31"/>
              <a:gd name="T3" fmla="*/ 2147483647 h 34"/>
              <a:gd name="T4" fmla="*/ 0 w 31"/>
              <a:gd name="T5" fmla="*/ 2147483647 h 34"/>
              <a:gd name="T6" fmla="*/ 2147483647 w 31"/>
              <a:gd name="T7" fmla="*/ 2147483647 h 34"/>
              <a:gd name="T8" fmla="*/ 2147483647 w 31"/>
              <a:gd name="T9" fmla="*/ 0 h 34"/>
              <a:gd name="T10" fmla="*/ 2147483647 w 31"/>
              <a:gd name="T11" fmla="*/ 2147483647 h 34"/>
              <a:gd name="T12" fmla="*/ 2147483647 w 31"/>
              <a:gd name="T13" fmla="*/ 2147483647 h 34"/>
              <a:gd name="T14" fmla="*/ 0 60000 65536"/>
              <a:gd name="T15" fmla="*/ 0 60000 65536"/>
              <a:gd name="T16" fmla="*/ 0 60000 65536"/>
              <a:gd name="T17" fmla="*/ 0 60000 65536"/>
              <a:gd name="T18" fmla="*/ 0 60000 65536"/>
              <a:gd name="T19" fmla="*/ 0 60000 65536"/>
              <a:gd name="T20" fmla="*/ 0 60000 65536"/>
              <a:gd name="T21" fmla="*/ 0 w 31"/>
              <a:gd name="T22" fmla="*/ 0 h 34"/>
              <a:gd name="T23" fmla="*/ 31 w 31"/>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4">
                <a:moveTo>
                  <a:pt x="31" y="5"/>
                </a:moveTo>
                <a:lnTo>
                  <a:pt x="23" y="34"/>
                </a:lnTo>
                <a:lnTo>
                  <a:pt x="0" y="27"/>
                </a:lnTo>
                <a:lnTo>
                  <a:pt x="7" y="29"/>
                </a:lnTo>
                <a:lnTo>
                  <a:pt x="14" y="0"/>
                </a:lnTo>
                <a:lnTo>
                  <a:pt x="21" y="2"/>
                </a:lnTo>
                <a:lnTo>
                  <a:pt x="31" y="5"/>
                </a:lnTo>
                <a:close/>
              </a:path>
            </a:pathLst>
          </a:custGeom>
          <a:solidFill>
            <a:srgbClr val="000000"/>
          </a:solidFill>
          <a:ln w="0">
            <a:solidFill>
              <a:srgbClr val="000000"/>
            </a:solidFill>
            <a:round/>
            <a:headEnd/>
            <a:tailEnd/>
          </a:ln>
        </p:spPr>
        <p:txBody>
          <a:bodyPr/>
          <a:lstStyle/>
          <a:p>
            <a:endParaRPr lang="en-US"/>
          </a:p>
        </p:txBody>
      </p:sp>
      <p:sp>
        <p:nvSpPr>
          <p:cNvPr id="179055" name="Freeform 1901"/>
          <p:cNvSpPr>
            <a:spLocks noChangeAspect="1"/>
          </p:cNvSpPr>
          <p:nvPr/>
        </p:nvSpPr>
        <p:spPr bwMode="auto">
          <a:xfrm>
            <a:off x="5724525" y="1962150"/>
            <a:ext cx="9525" cy="9525"/>
          </a:xfrm>
          <a:custGeom>
            <a:avLst/>
            <a:gdLst>
              <a:gd name="T0" fmla="*/ 2147483647 w 29"/>
              <a:gd name="T1" fmla="*/ 2147483647 h 33"/>
              <a:gd name="T2" fmla="*/ 2147483647 w 29"/>
              <a:gd name="T3" fmla="*/ 2147483647 h 33"/>
              <a:gd name="T4" fmla="*/ 0 w 29"/>
              <a:gd name="T5" fmla="*/ 2147483647 h 33"/>
              <a:gd name="T6" fmla="*/ 2147483647 w 29"/>
              <a:gd name="T7" fmla="*/ 2147483647 h 33"/>
              <a:gd name="T8" fmla="*/ 2147483647 w 29"/>
              <a:gd name="T9" fmla="*/ 0 h 33"/>
              <a:gd name="T10" fmla="*/ 2147483647 w 29"/>
              <a:gd name="T11" fmla="*/ 2147483647 h 33"/>
              <a:gd name="T12" fmla="*/ 2147483647 w 29"/>
              <a:gd name="T13" fmla="*/ 2147483647 h 33"/>
              <a:gd name="T14" fmla="*/ 0 60000 65536"/>
              <a:gd name="T15" fmla="*/ 0 60000 65536"/>
              <a:gd name="T16" fmla="*/ 0 60000 65536"/>
              <a:gd name="T17" fmla="*/ 0 60000 65536"/>
              <a:gd name="T18" fmla="*/ 0 60000 65536"/>
              <a:gd name="T19" fmla="*/ 0 60000 65536"/>
              <a:gd name="T20" fmla="*/ 0 60000 65536"/>
              <a:gd name="T21" fmla="*/ 0 w 29"/>
              <a:gd name="T22" fmla="*/ 0 h 33"/>
              <a:gd name="T23" fmla="*/ 29 w 29"/>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3">
                <a:moveTo>
                  <a:pt x="29" y="4"/>
                </a:moveTo>
                <a:lnTo>
                  <a:pt x="22" y="33"/>
                </a:lnTo>
                <a:lnTo>
                  <a:pt x="0" y="27"/>
                </a:lnTo>
                <a:lnTo>
                  <a:pt x="6" y="29"/>
                </a:lnTo>
                <a:lnTo>
                  <a:pt x="14" y="0"/>
                </a:lnTo>
                <a:lnTo>
                  <a:pt x="20" y="2"/>
                </a:lnTo>
                <a:lnTo>
                  <a:pt x="29" y="4"/>
                </a:lnTo>
                <a:close/>
              </a:path>
            </a:pathLst>
          </a:custGeom>
          <a:solidFill>
            <a:srgbClr val="000000"/>
          </a:solidFill>
          <a:ln w="0">
            <a:solidFill>
              <a:srgbClr val="000000"/>
            </a:solidFill>
            <a:round/>
            <a:headEnd/>
            <a:tailEnd/>
          </a:ln>
        </p:spPr>
        <p:txBody>
          <a:bodyPr/>
          <a:lstStyle/>
          <a:p>
            <a:endParaRPr lang="en-US"/>
          </a:p>
        </p:txBody>
      </p:sp>
      <p:sp>
        <p:nvSpPr>
          <p:cNvPr id="179056" name="Freeform 1902"/>
          <p:cNvSpPr>
            <a:spLocks noChangeAspect="1"/>
          </p:cNvSpPr>
          <p:nvPr/>
        </p:nvSpPr>
        <p:spPr bwMode="auto">
          <a:xfrm>
            <a:off x="5722938" y="1957388"/>
            <a:ext cx="7937" cy="14287"/>
          </a:xfrm>
          <a:custGeom>
            <a:avLst/>
            <a:gdLst>
              <a:gd name="T0" fmla="*/ 2147483647 w 23"/>
              <a:gd name="T1" fmla="*/ 2147483647 h 36"/>
              <a:gd name="T2" fmla="*/ 2147483647 w 23"/>
              <a:gd name="T3" fmla="*/ 2147483647 h 36"/>
              <a:gd name="T4" fmla="*/ 2147483647 w 23"/>
              <a:gd name="T5" fmla="*/ 2147483647 h 36"/>
              <a:gd name="T6" fmla="*/ 0 w 23"/>
              <a:gd name="T7" fmla="*/ 2147483647 h 36"/>
              <a:gd name="T8" fmla="*/ 2147483647 w 23"/>
              <a:gd name="T9" fmla="*/ 2147483647 h 36"/>
              <a:gd name="T10" fmla="*/ 2147483647 w 23"/>
              <a:gd name="T11" fmla="*/ 0 h 36"/>
              <a:gd name="T12" fmla="*/ 2147483647 w 23"/>
              <a:gd name="T13" fmla="*/ 2147483647 h 36"/>
              <a:gd name="T14" fmla="*/ 0 60000 65536"/>
              <a:gd name="T15" fmla="*/ 0 60000 65536"/>
              <a:gd name="T16" fmla="*/ 0 60000 65536"/>
              <a:gd name="T17" fmla="*/ 0 60000 65536"/>
              <a:gd name="T18" fmla="*/ 0 60000 65536"/>
              <a:gd name="T19" fmla="*/ 0 60000 65536"/>
              <a:gd name="T20" fmla="*/ 0 60000 65536"/>
              <a:gd name="T21" fmla="*/ 0 w 23"/>
              <a:gd name="T22" fmla="*/ 0 h 36"/>
              <a:gd name="T23" fmla="*/ 23 w 23"/>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36">
                <a:moveTo>
                  <a:pt x="23" y="7"/>
                </a:moveTo>
                <a:lnTo>
                  <a:pt x="15" y="36"/>
                </a:lnTo>
                <a:lnTo>
                  <a:pt x="3" y="33"/>
                </a:lnTo>
                <a:lnTo>
                  <a:pt x="0" y="32"/>
                </a:lnTo>
                <a:lnTo>
                  <a:pt x="4" y="1"/>
                </a:lnTo>
                <a:lnTo>
                  <a:pt x="1" y="0"/>
                </a:lnTo>
                <a:lnTo>
                  <a:pt x="23" y="7"/>
                </a:lnTo>
                <a:close/>
              </a:path>
            </a:pathLst>
          </a:custGeom>
          <a:solidFill>
            <a:srgbClr val="000000"/>
          </a:solidFill>
          <a:ln w="0">
            <a:solidFill>
              <a:srgbClr val="000000"/>
            </a:solidFill>
            <a:round/>
            <a:headEnd/>
            <a:tailEnd/>
          </a:ln>
        </p:spPr>
        <p:txBody>
          <a:bodyPr/>
          <a:lstStyle/>
          <a:p>
            <a:endParaRPr lang="en-US"/>
          </a:p>
        </p:txBody>
      </p:sp>
      <p:sp>
        <p:nvSpPr>
          <p:cNvPr id="179057" name="Freeform 1903"/>
          <p:cNvSpPr>
            <a:spLocks noChangeAspect="1"/>
          </p:cNvSpPr>
          <p:nvPr/>
        </p:nvSpPr>
        <p:spPr bwMode="auto">
          <a:xfrm>
            <a:off x="5715000" y="1955800"/>
            <a:ext cx="9525" cy="14288"/>
          </a:xfrm>
          <a:custGeom>
            <a:avLst/>
            <a:gdLst>
              <a:gd name="T0" fmla="*/ 2147483647 w 20"/>
              <a:gd name="T1" fmla="*/ 2147483647 h 34"/>
              <a:gd name="T2" fmla="*/ 2147483647 w 20"/>
              <a:gd name="T3" fmla="*/ 2147483647 h 34"/>
              <a:gd name="T4" fmla="*/ 0 w 20"/>
              <a:gd name="T5" fmla="*/ 2147483647 h 34"/>
              <a:gd name="T6" fmla="*/ 0 w 20"/>
              <a:gd name="T7" fmla="*/ 2147483647 h 34"/>
              <a:gd name="T8" fmla="*/ 2147483647 w 20"/>
              <a:gd name="T9" fmla="*/ 0 h 34"/>
              <a:gd name="T10" fmla="*/ 2147483647 w 20"/>
              <a:gd name="T11" fmla="*/ 0 h 34"/>
              <a:gd name="T12" fmla="*/ 2147483647 w 20"/>
              <a:gd name="T13" fmla="*/ 2147483647 h 34"/>
              <a:gd name="T14" fmla="*/ 0 60000 65536"/>
              <a:gd name="T15" fmla="*/ 0 60000 65536"/>
              <a:gd name="T16" fmla="*/ 0 60000 65536"/>
              <a:gd name="T17" fmla="*/ 0 60000 65536"/>
              <a:gd name="T18" fmla="*/ 0 60000 65536"/>
              <a:gd name="T19" fmla="*/ 0 60000 65536"/>
              <a:gd name="T20" fmla="*/ 0 60000 65536"/>
              <a:gd name="T21" fmla="*/ 0 w 20"/>
              <a:gd name="T22" fmla="*/ 0 h 34"/>
              <a:gd name="T23" fmla="*/ 20 w 20"/>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34">
                <a:moveTo>
                  <a:pt x="20" y="3"/>
                </a:moveTo>
                <a:lnTo>
                  <a:pt x="16" y="34"/>
                </a:lnTo>
                <a:lnTo>
                  <a:pt x="0" y="31"/>
                </a:lnTo>
                <a:lnTo>
                  <a:pt x="4" y="0"/>
                </a:lnTo>
                <a:lnTo>
                  <a:pt x="20" y="3"/>
                </a:lnTo>
                <a:close/>
              </a:path>
            </a:pathLst>
          </a:custGeom>
          <a:solidFill>
            <a:srgbClr val="000000"/>
          </a:solidFill>
          <a:ln w="0">
            <a:solidFill>
              <a:srgbClr val="000000"/>
            </a:solidFill>
            <a:round/>
            <a:headEnd/>
            <a:tailEnd/>
          </a:ln>
        </p:spPr>
        <p:txBody>
          <a:bodyPr/>
          <a:lstStyle/>
          <a:p>
            <a:endParaRPr lang="en-US"/>
          </a:p>
        </p:txBody>
      </p:sp>
      <p:sp>
        <p:nvSpPr>
          <p:cNvPr id="179058" name="Freeform 1904"/>
          <p:cNvSpPr>
            <a:spLocks noChangeAspect="1"/>
          </p:cNvSpPr>
          <p:nvPr/>
        </p:nvSpPr>
        <p:spPr bwMode="auto">
          <a:xfrm>
            <a:off x="5708650" y="1955800"/>
            <a:ext cx="7938" cy="11113"/>
          </a:xfrm>
          <a:custGeom>
            <a:avLst/>
            <a:gdLst>
              <a:gd name="T0" fmla="*/ 2147483647 w 22"/>
              <a:gd name="T1" fmla="*/ 2147483647 h 34"/>
              <a:gd name="T2" fmla="*/ 2147483647 w 22"/>
              <a:gd name="T3" fmla="*/ 2147483647 h 34"/>
              <a:gd name="T4" fmla="*/ 0 w 22"/>
              <a:gd name="T5" fmla="*/ 2147483647 h 34"/>
              <a:gd name="T6" fmla="*/ 2147483647 w 22"/>
              <a:gd name="T7" fmla="*/ 2147483647 h 34"/>
              <a:gd name="T8" fmla="*/ 2147483647 w 22"/>
              <a:gd name="T9" fmla="*/ 0 h 34"/>
              <a:gd name="T10" fmla="*/ 2147483647 w 22"/>
              <a:gd name="T11" fmla="*/ 0 h 34"/>
              <a:gd name="T12" fmla="*/ 2147483647 w 22"/>
              <a:gd name="T13" fmla="*/ 2147483647 h 34"/>
              <a:gd name="T14" fmla="*/ 0 60000 65536"/>
              <a:gd name="T15" fmla="*/ 0 60000 65536"/>
              <a:gd name="T16" fmla="*/ 0 60000 65536"/>
              <a:gd name="T17" fmla="*/ 0 60000 65536"/>
              <a:gd name="T18" fmla="*/ 0 60000 65536"/>
              <a:gd name="T19" fmla="*/ 0 60000 65536"/>
              <a:gd name="T20" fmla="*/ 0 60000 65536"/>
              <a:gd name="T21" fmla="*/ 0 w 22"/>
              <a:gd name="T22" fmla="*/ 0 h 34"/>
              <a:gd name="T23" fmla="*/ 22 w 22"/>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34">
                <a:moveTo>
                  <a:pt x="22" y="3"/>
                </a:moveTo>
                <a:lnTo>
                  <a:pt x="18" y="34"/>
                </a:lnTo>
                <a:lnTo>
                  <a:pt x="0" y="31"/>
                </a:lnTo>
                <a:lnTo>
                  <a:pt x="2" y="31"/>
                </a:lnTo>
                <a:lnTo>
                  <a:pt x="2" y="0"/>
                </a:lnTo>
                <a:lnTo>
                  <a:pt x="4" y="0"/>
                </a:lnTo>
                <a:lnTo>
                  <a:pt x="22" y="3"/>
                </a:lnTo>
                <a:close/>
              </a:path>
            </a:pathLst>
          </a:custGeom>
          <a:solidFill>
            <a:srgbClr val="000000"/>
          </a:solidFill>
          <a:ln w="0">
            <a:solidFill>
              <a:srgbClr val="000000"/>
            </a:solidFill>
            <a:round/>
            <a:headEnd/>
            <a:tailEnd/>
          </a:ln>
        </p:spPr>
        <p:txBody>
          <a:bodyPr/>
          <a:lstStyle/>
          <a:p>
            <a:endParaRPr lang="en-US"/>
          </a:p>
        </p:txBody>
      </p:sp>
      <p:sp>
        <p:nvSpPr>
          <p:cNvPr id="179059" name="Rectangle 1905"/>
          <p:cNvSpPr>
            <a:spLocks noChangeAspect="1" noChangeArrowheads="1"/>
          </p:cNvSpPr>
          <p:nvPr/>
        </p:nvSpPr>
        <p:spPr bwMode="auto">
          <a:xfrm>
            <a:off x="5705475" y="1955800"/>
            <a:ext cx="6350" cy="11113"/>
          </a:xfrm>
          <a:prstGeom prst="rect">
            <a:avLst/>
          </a:prstGeom>
          <a:solidFill>
            <a:srgbClr val="000000"/>
          </a:solidFill>
          <a:ln w="0">
            <a:solidFill>
              <a:srgbClr val="000000"/>
            </a:solidFill>
            <a:miter lim="800000"/>
            <a:headEnd/>
            <a:tailEnd/>
          </a:ln>
        </p:spPr>
        <p:txBody>
          <a:bodyPr/>
          <a:lstStyle/>
          <a:p>
            <a:endParaRPr lang="en-US"/>
          </a:p>
        </p:txBody>
      </p:sp>
      <p:sp>
        <p:nvSpPr>
          <p:cNvPr id="179060" name="Freeform 1906"/>
          <p:cNvSpPr>
            <a:spLocks noChangeAspect="1"/>
          </p:cNvSpPr>
          <p:nvPr/>
        </p:nvSpPr>
        <p:spPr bwMode="auto">
          <a:xfrm>
            <a:off x="5703888" y="1955800"/>
            <a:ext cx="4762" cy="11113"/>
          </a:xfrm>
          <a:custGeom>
            <a:avLst/>
            <a:gdLst>
              <a:gd name="T0" fmla="*/ 2147483647 w 19"/>
              <a:gd name="T1" fmla="*/ 0 h 31"/>
              <a:gd name="T2" fmla="*/ 2147483647 w 19"/>
              <a:gd name="T3" fmla="*/ 0 h 31"/>
              <a:gd name="T4" fmla="*/ 2147483647 w 19"/>
              <a:gd name="T5" fmla="*/ 2147483647 h 31"/>
              <a:gd name="T6" fmla="*/ 2147483647 w 19"/>
              <a:gd name="T7" fmla="*/ 2147483647 h 31"/>
              <a:gd name="T8" fmla="*/ 2147483647 w 19"/>
              <a:gd name="T9" fmla="*/ 2147483647 h 31"/>
              <a:gd name="T10" fmla="*/ 2147483647 w 19"/>
              <a:gd name="T11" fmla="*/ 2147483647 h 31"/>
              <a:gd name="T12" fmla="*/ 2147483647 w 19"/>
              <a:gd name="T13" fmla="*/ 2147483647 h 31"/>
              <a:gd name="T14" fmla="*/ 2147483647 w 19"/>
              <a:gd name="T15" fmla="*/ 2147483647 h 31"/>
              <a:gd name="T16" fmla="*/ 2147483647 w 19"/>
              <a:gd name="T17" fmla="*/ 2147483647 h 31"/>
              <a:gd name="T18" fmla="*/ 2147483647 w 19"/>
              <a:gd name="T19" fmla="*/ 2147483647 h 31"/>
              <a:gd name="T20" fmla="*/ 2147483647 w 19"/>
              <a:gd name="T21" fmla="*/ 2147483647 h 31"/>
              <a:gd name="T22" fmla="*/ 2147483647 w 19"/>
              <a:gd name="T23" fmla="*/ 2147483647 h 31"/>
              <a:gd name="T24" fmla="*/ 2147483647 w 19"/>
              <a:gd name="T25" fmla="*/ 2147483647 h 31"/>
              <a:gd name="T26" fmla="*/ 2147483647 w 19"/>
              <a:gd name="T27" fmla="*/ 2147483647 h 31"/>
              <a:gd name="T28" fmla="*/ 2147483647 w 19"/>
              <a:gd name="T29" fmla="*/ 2147483647 h 31"/>
              <a:gd name="T30" fmla="*/ 2147483647 w 19"/>
              <a:gd name="T31" fmla="*/ 2147483647 h 31"/>
              <a:gd name="T32" fmla="*/ 2147483647 w 19"/>
              <a:gd name="T33" fmla="*/ 2147483647 h 31"/>
              <a:gd name="T34" fmla="*/ 2147483647 w 19"/>
              <a:gd name="T35" fmla="*/ 2147483647 h 31"/>
              <a:gd name="T36" fmla="*/ 2147483647 w 19"/>
              <a:gd name="T37" fmla="*/ 2147483647 h 31"/>
              <a:gd name="T38" fmla="*/ 0 w 19"/>
              <a:gd name="T39" fmla="*/ 2147483647 h 31"/>
              <a:gd name="T40" fmla="*/ 0 w 19"/>
              <a:gd name="T41" fmla="*/ 2147483647 h 31"/>
              <a:gd name="T42" fmla="*/ 2147483647 w 19"/>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
              <a:gd name="T67" fmla="*/ 0 h 31"/>
              <a:gd name="T68" fmla="*/ 19 w 19"/>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 h="31">
                <a:moveTo>
                  <a:pt x="6" y="0"/>
                </a:moveTo>
                <a:lnTo>
                  <a:pt x="6" y="0"/>
                </a:lnTo>
                <a:lnTo>
                  <a:pt x="10" y="1"/>
                </a:lnTo>
                <a:lnTo>
                  <a:pt x="12" y="3"/>
                </a:lnTo>
                <a:lnTo>
                  <a:pt x="14" y="4"/>
                </a:lnTo>
                <a:lnTo>
                  <a:pt x="16" y="6"/>
                </a:lnTo>
                <a:lnTo>
                  <a:pt x="17" y="9"/>
                </a:lnTo>
                <a:lnTo>
                  <a:pt x="18" y="11"/>
                </a:lnTo>
                <a:lnTo>
                  <a:pt x="19" y="14"/>
                </a:lnTo>
                <a:lnTo>
                  <a:pt x="19" y="16"/>
                </a:lnTo>
                <a:lnTo>
                  <a:pt x="19" y="18"/>
                </a:lnTo>
                <a:lnTo>
                  <a:pt x="18" y="21"/>
                </a:lnTo>
                <a:lnTo>
                  <a:pt x="16" y="23"/>
                </a:lnTo>
                <a:lnTo>
                  <a:pt x="15" y="26"/>
                </a:lnTo>
                <a:lnTo>
                  <a:pt x="13" y="28"/>
                </a:lnTo>
                <a:lnTo>
                  <a:pt x="10" y="29"/>
                </a:lnTo>
                <a:lnTo>
                  <a:pt x="7" y="30"/>
                </a:lnTo>
                <a:lnTo>
                  <a:pt x="4" y="31"/>
                </a:lnTo>
                <a:lnTo>
                  <a:pt x="2" y="31"/>
                </a:lnTo>
                <a:lnTo>
                  <a:pt x="0" y="31"/>
                </a:lnTo>
                <a:lnTo>
                  <a:pt x="6" y="0"/>
                </a:lnTo>
                <a:close/>
              </a:path>
            </a:pathLst>
          </a:custGeom>
          <a:solidFill>
            <a:srgbClr val="000000"/>
          </a:solidFill>
          <a:ln w="0">
            <a:solidFill>
              <a:srgbClr val="000000"/>
            </a:solidFill>
            <a:round/>
            <a:headEnd/>
            <a:tailEnd/>
          </a:ln>
        </p:spPr>
        <p:txBody>
          <a:bodyPr/>
          <a:lstStyle/>
          <a:p>
            <a:endParaRPr lang="en-US"/>
          </a:p>
        </p:txBody>
      </p:sp>
      <p:sp>
        <p:nvSpPr>
          <p:cNvPr id="179061" name="Freeform 1907"/>
          <p:cNvSpPr>
            <a:spLocks noChangeAspect="1"/>
          </p:cNvSpPr>
          <p:nvPr/>
        </p:nvSpPr>
        <p:spPr bwMode="auto">
          <a:xfrm>
            <a:off x="5689600" y="1954213"/>
            <a:ext cx="6350" cy="11112"/>
          </a:xfrm>
          <a:custGeom>
            <a:avLst/>
            <a:gdLst>
              <a:gd name="T0" fmla="*/ 2147483647 w 15"/>
              <a:gd name="T1" fmla="*/ 2147483647 h 31"/>
              <a:gd name="T2" fmla="*/ 2147483647 w 15"/>
              <a:gd name="T3" fmla="*/ 2147483647 h 31"/>
              <a:gd name="T4" fmla="*/ 2147483647 w 15"/>
              <a:gd name="T5" fmla="*/ 2147483647 h 31"/>
              <a:gd name="T6" fmla="*/ 2147483647 w 15"/>
              <a:gd name="T7" fmla="*/ 2147483647 h 31"/>
              <a:gd name="T8" fmla="*/ 2147483647 w 15"/>
              <a:gd name="T9" fmla="*/ 2147483647 h 31"/>
              <a:gd name="T10" fmla="*/ 2147483647 w 15"/>
              <a:gd name="T11" fmla="*/ 2147483647 h 31"/>
              <a:gd name="T12" fmla="*/ 2147483647 w 15"/>
              <a:gd name="T13" fmla="*/ 2147483647 h 31"/>
              <a:gd name="T14" fmla="*/ 2147483647 w 15"/>
              <a:gd name="T15" fmla="*/ 2147483647 h 31"/>
              <a:gd name="T16" fmla="*/ 2147483647 w 15"/>
              <a:gd name="T17" fmla="*/ 2147483647 h 31"/>
              <a:gd name="T18" fmla="*/ 0 w 15"/>
              <a:gd name="T19" fmla="*/ 2147483647 h 31"/>
              <a:gd name="T20" fmla="*/ 0 w 15"/>
              <a:gd name="T21" fmla="*/ 2147483647 h 31"/>
              <a:gd name="T22" fmla="*/ 0 w 15"/>
              <a:gd name="T23" fmla="*/ 2147483647 h 31"/>
              <a:gd name="T24" fmla="*/ 2147483647 w 15"/>
              <a:gd name="T25" fmla="*/ 2147483647 h 31"/>
              <a:gd name="T26" fmla="*/ 2147483647 w 15"/>
              <a:gd name="T27" fmla="*/ 2147483647 h 31"/>
              <a:gd name="T28" fmla="*/ 2147483647 w 15"/>
              <a:gd name="T29" fmla="*/ 2147483647 h 31"/>
              <a:gd name="T30" fmla="*/ 2147483647 w 15"/>
              <a:gd name="T31" fmla="*/ 2147483647 h 31"/>
              <a:gd name="T32" fmla="*/ 2147483647 w 15"/>
              <a:gd name="T33" fmla="*/ 2147483647 h 31"/>
              <a:gd name="T34" fmla="*/ 2147483647 w 15"/>
              <a:gd name="T35" fmla="*/ 2147483647 h 31"/>
              <a:gd name="T36" fmla="*/ 2147483647 w 15"/>
              <a:gd name="T37" fmla="*/ 0 h 31"/>
              <a:gd name="T38" fmla="*/ 2147483647 w 15"/>
              <a:gd name="T39" fmla="*/ 0 h 31"/>
              <a:gd name="T40" fmla="*/ 2147483647 w 15"/>
              <a:gd name="T41" fmla="*/ 0 h 31"/>
              <a:gd name="T42" fmla="*/ 2147483647 w 15"/>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1"/>
              <a:gd name="T68" fmla="*/ 15 w 15"/>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1">
                <a:moveTo>
                  <a:pt x="15" y="31"/>
                </a:moveTo>
                <a:lnTo>
                  <a:pt x="15" y="31"/>
                </a:lnTo>
                <a:lnTo>
                  <a:pt x="13" y="31"/>
                </a:lnTo>
                <a:lnTo>
                  <a:pt x="10" y="30"/>
                </a:lnTo>
                <a:lnTo>
                  <a:pt x="8" y="29"/>
                </a:lnTo>
                <a:lnTo>
                  <a:pt x="6" y="27"/>
                </a:lnTo>
                <a:lnTo>
                  <a:pt x="4" y="25"/>
                </a:lnTo>
                <a:lnTo>
                  <a:pt x="2" y="23"/>
                </a:lnTo>
                <a:lnTo>
                  <a:pt x="1" y="21"/>
                </a:lnTo>
                <a:lnTo>
                  <a:pt x="0" y="18"/>
                </a:lnTo>
                <a:lnTo>
                  <a:pt x="0" y="16"/>
                </a:lnTo>
                <a:lnTo>
                  <a:pt x="0" y="14"/>
                </a:lnTo>
                <a:lnTo>
                  <a:pt x="1" y="11"/>
                </a:lnTo>
                <a:lnTo>
                  <a:pt x="2" y="9"/>
                </a:lnTo>
                <a:lnTo>
                  <a:pt x="4" y="7"/>
                </a:lnTo>
                <a:lnTo>
                  <a:pt x="6" y="4"/>
                </a:lnTo>
                <a:lnTo>
                  <a:pt x="8" y="2"/>
                </a:lnTo>
                <a:lnTo>
                  <a:pt x="10" y="1"/>
                </a:lnTo>
                <a:lnTo>
                  <a:pt x="13" y="0"/>
                </a:lnTo>
                <a:lnTo>
                  <a:pt x="15" y="0"/>
                </a:lnTo>
                <a:lnTo>
                  <a:pt x="15" y="31"/>
                </a:lnTo>
                <a:close/>
              </a:path>
            </a:pathLst>
          </a:custGeom>
          <a:solidFill>
            <a:srgbClr val="000000"/>
          </a:solidFill>
          <a:ln w="0">
            <a:solidFill>
              <a:srgbClr val="000000"/>
            </a:solidFill>
            <a:round/>
            <a:headEnd/>
            <a:tailEnd/>
          </a:ln>
        </p:spPr>
        <p:txBody>
          <a:bodyPr/>
          <a:lstStyle/>
          <a:p>
            <a:endParaRPr lang="en-US"/>
          </a:p>
        </p:txBody>
      </p:sp>
      <p:sp>
        <p:nvSpPr>
          <p:cNvPr id="179062" name="Freeform 1908"/>
          <p:cNvSpPr>
            <a:spLocks noChangeAspect="1"/>
          </p:cNvSpPr>
          <p:nvPr/>
        </p:nvSpPr>
        <p:spPr bwMode="auto">
          <a:xfrm>
            <a:off x="5700713" y="1955800"/>
            <a:ext cx="4762" cy="11113"/>
          </a:xfrm>
          <a:custGeom>
            <a:avLst/>
            <a:gdLst>
              <a:gd name="T0" fmla="*/ 2147483647 w 10"/>
              <a:gd name="T1" fmla="*/ 2147483647 h 32"/>
              <a:gd name="T2" fmla="*/ 2147483647 w 10"/>
              <a:gd name="T3" fmla="*/ 2147483647 h 32"/>
              <a:gd name="T4" fmla="*/ 0 w 10"/>
              <a:gd name="T5" fmla="*/ 2147483647 h 32"/>
              <a:gd name="T6" fmla="*/ 0 w 10"/>
              <a:gd name="T7" fmla="*/ 2147483647 h 32"/>
              <a:gd name="T8" fmla="*/ 2147483647 w 10"/>
              <a:gd name="T9" fmla="*/ 0 h 32"/>
              <a:gd name="T10" fmla="*/ 2147483647 w 10"/>
              <a:gd name="T11" fmla="*/ 0 h 32"/>
              <a:gd name="T12" fmla="*/ 2147483647 w 10"/>
              <a:gd name="T13" fmla="*/ 2147483647 h 32"/>
              <a:gd name="T14" fmla="*/ 0 60000 65536"/>
              <a:gd name="T15" fmla="*/ 0 60000 65536"/>
              <a:gd name="T16" fmla="*/ 0 60000 65536"/>
              <a:gd name="T17" fmla="*/ 0 60000 65536"/>
              <a:gd name="T18" fmla="*/ 0 60000 65536"/>
              <a:gd name="T19" fmla="*/ 0 60000 65536"/>
              <a:gd name="T20" fmla="*/ 0 60000 65536"/>
              <a:gd name="T21" fmla="*/ 0 w 10"/>
              <a:gd name="T22" fmla="*/ 0 h 32"/>
              <a:gd name="T23" fmla="*/ 10 w 10"/>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32">
                <a:moveTo>
                  <a:pt x="10" y="1"/>
                </a:moveTo>
                <a:lnTo>
                  <a:pt x="4" y="32"/>
                </a:lnTo>
                <a:lnTo>
                  <a:pt x="0" y="31"/>
                </a:lnTo>
                <a:lnTo>
                  <a:pt x="6" y="0"/>
                </a:lnTo>
                <a:lnTo>
                  <a:pt x="10" y="1"/>
                </a:lnTo>
                <a:close/>
              </a:path>
            </a:pathLst>
          </a:custGeom>
          <a:solidFill>
            <a:srgbClr val="000000"/>
          </a:solidFill>
          <a:ln w="0">
            <a:solidFill>
              <a:srgbClr val="000000"/>
            </a:solidFill>
            <a:round/>
            <a:headEnd/>
            <a:tailEnd/>
          </a:ln>
        </p:spPr>
        <p:txBody>
          <a:bodyPr/>
          <a:lstStyle/>
          <a:p>
            <a:endParaRPr lang="en-US"/>
          </a:p>
        </p:txBody>
      </p:sp>
      <p:sp>
        <p:nvSpPr>
          <p:cNvPr id="179063" name="Freeform 1909"/>
          <p:cNvSpPr>
            <a:spLocks noChangeAspect="1"/>
          </p:cNvSpPr>
          <p:nvPr/>
        </p:nvSpPr>
        <p:spPr bwMode="auto">
          <a:xfrm>
            <a:off x="5699125" y="1954213"/>
            <a:ext cx="4763" cy="12700"/>
          </a:xfrm>
          <a:custGeom>
            <a:avLst/>
            <a:gdLst>
              <a:gd name="T0" fmla="*/ 2147483647 w 12"/>
              <a:gd name="T1" fmla="*/ 2147483647 h 36"/>
              <a:gd name="T2" fmla="*/ 2147483647 w 12"/>
              <a:gd name="T3" fmla="*/ 2147483647 h 36"/>
              <a:gd name="T4" fmla="*/ 2147483647 w 12"/>
              <a:gd name="T5" fmla="*/ 2147483647 h 36"/>
              <a:gd name="T6" fmla="*/ 2147483647 w 12"/>
              <a:gd name="T7" fmla="*/ 2147483647 h 36"/>
              <a:gd name="T8" fmla="*/ 2147483647 w 12"/>
              <a:gd name="T9" fmla="*/ 2147483647 h 36"/>
              <a:gd name="T10" fmla="*/ 0 w 12"/>
              <a:gd name="T11" fmla="*/ 0 h 36"/>
              <a:gd name="T12" fmla="*/ 2147483647 w 12"/>
              <a:gd name="T13" fmla="*/ 2147483647 h 36"/>
              <a:gd name="T14" fmla="*/ 0 60000 65536"/>
              <a:gd name="T15" fmla="*/ 0 60000 65536"/>
              <a:gd name="T16" fmla="*/ 0 60000 65536"/>
              <a:gd name="T17" fmla="*/ 0 60000 65536"/>
              <a:gd name="T18" fmla="*/ 0 60000 65536"/>
              <a:gd name="T19" fmla="*/ 0 60000 65536"/>
              <a:gd name="T20" fmla="*/ 0 60000 65536"/>
              <a:gd name="T21" fmla="*/ 0 w 12"/>
              <a:gd name="T22" fmla="*/ 0 h 36"/>
              <a:gd name="T23" fmla="*/ 12 w 12"/>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6">
                <a:moveTo>
                  <a:pt x="12" y="4"/>
                </a:moveTo>
                <a:lnTo>
                  <a:pt x="6" y="35"/>
                </a:lnTo>
                <a:lnTo>
                  <a:pt x="10" y="36"/>
                </a:lnTo>
                <a:lnTo>
                  <a:pt x="1" y="33"/>
                </a:lnTo>
                <a:lnTo>
                  <a:pt x="9" y="4"/>
                </a:lnTo>
                <a:lnTo>
                  <a:pt x="0" y="0"/>
                </a:lnTo>
                <a:lnTo>
                  <a:pt x="12" y="4"/>
                </a:lnTo>
                <a:close/>
              </a:path>
            </a:pathLst>
          </a:custGeom>
          <a:solidFill>
            <a:srgbClr val="000000"/>
          </a:solidFill>
          <a:ln w="0">
            <a:solidFill>
              <a:srgbClr val="000000"/>
            </a:solidFill>
            <a:round/>
            <a:headEnd/>
            <a:tailEnd/>
          </a:ln>
        </p:spPr>
        <p:txBody>
          <a:bodyPr/>
          <a:lstStyle/>
          <a:p>
            <a:endParaRPr lang="en-US"/>
          </a:p>
        </p:txBody>
      </p:sp>
      <p:sp>
        <p:nvSpPr>
          <p:cNvPr id="179064" name="Freeform 1910"/>
          <p:cNvSpPr>
            <a:spLocks noChangeAspect="1"/>
          </p:cNvSpPr>
          <p:nvPr/>
        </p:nvSpPr>
        <p:spPr bwMode="auto">
          <a:xfrm>
            <a:off x="5699125" y="1954213"/>
            <a:ext cx="4763" cy="11112"/>
          </a:xfrm>
          <a:custGeom>
            <a:avLst/>
            <a:gdLst>
              <a:gd name="T0" fmla="*/ 2147483647 w 13"/>
              <a:gd name="T1" fmla="*/ 2147483647 h 30"/>
              <a:gd name="T2" fmla="*/ 2147483647 w 13"/>
              <a:gd name="T3" fmla="*/ 2147483647 h 30"/>
              <a:gd name="T4" fmla="*/ 2147483647 w 13"/>
              <a:gd name="T5" fmla="*/ 2147483647 h 30"/>
              <a:gd name="T6" fmla="*/ 0 w 13"/>
              <a:gd name="T7" fmla="*/ 2147483647 h 30"/>
              <a:gd name="T8" fmla="*/ 2147483647 w 13"/>
              <a:gd name="T9" fmla="*/ 2147483647 h 30"/>
              <a:gd name="T10" fmla="*/ 2147483647 w 13"/>
              <a:gd name="T11" fmla="*/ 0 h 30"/>
              <a:gd name="T12" fmla="*/ 2147483647 w 13"/>
              <a:gd name="T13" fmla="*/ 2147483647 h 30"/>
              <a:gd name="T14" fmla="*/ 0 60000 65536"/>
              <a:gd name="T15" fmla="*/ 0 60000 65536"/>
              <a:gd name="T16" fmla="*/ 0 60000 65536"/>
              <a:gd name="T17" fmla="*/ 0 60000 65536"/>
              <a:gd name="T18" fmla="*/ 0 60000 65536"/>
              <a:gd name="T19" fmla="*/ 0 60000 65536"/>
              <a:gd name="T20" fmla="*/ 0 60000 65536"/>
              <a:gd name="T21" fmla="*/ 0 w 13"/>
              <a:gd name="T22" fmla="*/ 0 h 30"/>
              <a:gd name="T23" fmla="*/ 13 w 13"/>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30">
                <a:moveTo>
                  <a:pt x="13" y="1"/>
                </a:moveTo>
                <a:lnTo>
                  <a:pt x="5" y="30"/>
                </a:lnTo>
                <a:lnTo>
                  <a:pt x="2" y="29"/>
                </a:lnTo>
                <a:lnTo>
                  <a:pt x="0" y="28"/>
                </a:lnTo>
                <a:lnTo>
                  <a:pt x="12" y="1"/>
                </a:lnTo>
                <a:lnTo>
                  <a:pt x="10" y="0"/>
                </a:lnTo>
                <a:lnTo>
                  <a:pt x="13" y="1"/>
                </a:lnTo>
                <a:close/>
              </a:path>
            </a:pathLst>
          </a:custGeom>
          <a:solidFill>
            <a:srgbClr val="000000"/>
          </a:solidFill>
          <a:ln w="0">
            <a:solidFill>
              <a:srgbClr val="000000"/>
            </a:solidFill>
            <a:round/>
            <a:headEnd/>
            <a:tailEnd/>
          </a:ln>
        </p:spPr>
        <p:txBody>
          <a:bodyPr/>
          <a:lstStyle/>
          <a:p>
            <a:endParaRPr lang="en-US"/>
          </a:p>
        </p:txBody>
      </p:sp>
      <p:sp>
        <p:nvSpPr>
          <p:cNvPr id="179065" name="Freeform 1911"/>
          <p:cNvSpPr>
            <a:spLocks noChangeAspect="1"/>
          </p:cNvSpPr>
          <p:nvPr/>
        </p:nvSpPr>
        <p:spPr bwMode="auto">
          <a:xfrm>
            <a:off x="5699125" y="1954213"/>
            <a:ext cx="4763" cy="11112"/>
          </a:xfrm>
          <a:custGeom>
            <a:avLst/>
            <a:gdLst>
              <a:gd name="T0" fmla="*/ 2147483647 w 12"/>
              <a:gd name="T1" fmla="*/ 2147483647 h 30"/>
              <a:gd name="T2" fmla="*/ 0 w 12"/>
              <a:gd name="T3" fmla="*/ 2147483647 h 30"/>
              <a:gd name="T4" fmla="*/ 0 w 12"/>
              <a:gd name="T5" fmla="*/ 2147483647 h 30"/>
              <a:gd name="T6" fmla="*/ 0 w 12"/>
              <a:gd name="T7" fmla="*/ 2147483647 h 30"/>
              <a:gd name="T8" fmla="*/ 2147483647 w 12"/>
              <a:gd name="T9" fmla="*/ 0 h 30"/>
              <a:gd name="T10" fmla="*/ 2147483647 w 12"/>
              <a:gd name="T11" fmla="*/ 0 h 30"/>
              <a:gd name="T12" fmla="*/ 2147483647 w 12"/>
              <a:gd name="T13" fmla="*/ 2147483647 h 30"/>
              <a:gd name="T14" fmla="*/ 0 60000 65536"/>
              <a:gd name="T15" fmla="*/ 0 60000 65536"/>
              <a:gd name="T16" fmla="*/ 0 60000 65536"/>
              <a:gd name="T17" fmla="*/ 0 60000 65536"/>
              <a:gd name="T18" fmla="*/ 0 60000 65536"/>
              <a:gd name="T19" fmla="*/ 0 60000 65536"/>
              <a:gd name="T20" fmla="*/ 0 60000 65536"/>
              <a:gd name="T21" fmla="*/ 0 w 12"/>
              <a:gd name="T22" fmla="*/ 0 h 30"/>
              <a:gd name="T23" fmla="*/ 12 w 12"/>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0">
                <a:moveTo>
                  <a:pt x="12" y="3"/>
                </a:moveTo>
                <a:lnTo>
                  <a:pt x="0" y="30"/>
                </a:lnTo>
                <a:lnTo>
                  <a:pt x="8" y="0"/>
                </a:lnTo>
                <a:lnTo>
                  <a:pt x="12" y="3"/>
                </a:lnTo>
                <a:close/>
              </a:path>
            </a:pathLst>
          </a:custGeom>
          <a:solidFill>
            <a:srgbClr val="000000"/>
          </a:solidFill>
          <a:ln w="0">
            <a:solidFill>
              <a:srgbClr val="000000"/>
            </a:solidFill>
            <a:round/>
            <a:headEnd/>
            <a:tailEnd/>
          </a:ln>
        </p:spPr>
        <p:txBody>
          <a:bodyPr/>
          <a:lstStyle/>
          <a:p>
            <a:endParaRPr lang="en-US"/>
          </a:p>
        </p:txBody>
      </p:sp>
      <p:sp>
        <p:nvSpPr>
          <p:cNvPr id="179066" name="Freeform 1912"/>
          <p:cNvSpPr>
            <a:spLocks noChangeAspect="1"/>
          </p:cNvSpPr>
          <p:nvPr/>
        </p:nvSpPr>
        <p:spPr bwMode="auto">
          <a:xfrm>
            <a:off x="5697538" y="1954213"/>
            <a:ext cx="3175" cy="11112"/>
          </a:xfrm>
          <a:custGeom>
            <a:avLst/>
            <a:gdLst>
              <a:gd name="T0" fmla="*/ 2147483647 w 11"/>
              <a:gd name="T1" fmla="*/ 2147483647 h 31"/>
              <a:gd name="T2" fmla="*/ 2147483647 w 11"/>
              <a:gd name="T3" fmla="*/ 2147483647 h 31"/>
              <a:gd name="T4" fmla="*/ 0 w 11"/>
              <a:gd name="T5" fmla="*/ 2147483647 h 31"/>
              <a:gd name="T6" fmla="*/ 0 w 11"/>
              <a:gd name="T7" fmla="*/ 2147483647 h 31"/>
              <a:gd name="T8" fmla="*/ 2147483647 w 11"/>
              <a:gd name="T9" fmla="*/ 0 h 31"/>
              <a:gd name="T10" fmla="*/ 2147483647 w 11"/>
              <a:gd name="T11" fmla="*/ 0 h 31"/>
              <a:gd name="T12" fmla="*/ 2147483647 w 11"/>
              <a:gd name="T13" fmla="*/ 2147483647 h 31"/>
              <a:gd name="T14" fmla="*/ 0 60000 65536"/>
              <a:gd name="T15" fmla="*/ 0 60000 65536"/>
              <a:gd name="T16" fmla="*/ 0 60000 65536"/>
              <a:gd name="T17" fmla="*/ 0 60000 65536"/>
              <a:gd name="T18" fmla="*/ 0 60000 65536"/>
              <a:gd name="T19" fmla="*/ 0 60000 65536"/>
              <a:gd name="T20" fmla="*/ 0 60000 65536"/>
              <a:gd name="T21" fmla="*/ 0 w 11"/>
              <a:gd name="T22" fmla="*/ 0 h 31"/>
              <a:gd name="T23" fmla="*/ 11 w 1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31">
                <a:moveTo>
                  <a:pt x="11" y="1"/>
                </a:moveTo>
                <a:lnTo>
                  <a:pt x="3" y="31"/>
                </a:lnTo>
                <a:lnTo>
                  <a:pt x="0" y="29"/>
                </a:lnTo>
                <a:lnTo>
                  <a:pt x="8" y="0"/>
                </a:lnTo>
                <a:lnTo>
                  <a:pt x="11" y="1"/>
                </a:lnTo>
                <a:close/>
              </a:path>
            </a:pathLst>
          </a:custGeom>
          <a:solidFill>
            <a:srgbClr val="000000"/>
          </a:solidFill>
          <a:ln w="0">
            <a:solidFill>
              <a:srgbClr val="000000"/>
            </a:solidFill>
            <a:round/>
            <a:headEnd/>
            <a:tailEnd/>
          </a:ln>
        </p:spPr>
        <p:txBody>
          <a:bodyPr/>
          <a:lstStyle/>
          <a:p>
            <a:endParaRPr lang="en-US"/>
          </a:p>
        </p:txBody>
      </p:sp>
      <p:sp>
        <p:nvSpPr>
          <p:cNvPr id="179067" name="Freeform 1913"/>
          <p:cNvSpPr>
            <a:spLocks noChangeAspect="1"/>
          </p:cNvSpPr>
          <p:nvPr/>
        </p:nvSpPr>
        <p:spPr bwMode="auto">
          <a:xfrm>
            <a:off x="5695950" y="1952625"/>
            <a:ext cx="3175" cy="12700"/>
          </a:xfrm>
          <a:custGeom>
            <a:avLst/>
            <a:gdLst>
              <a:gd name="T0" fmla="*/ 2147483647 w 13"/>
              <a:gd name="T1" fmla="*/ 2147483647 h 36"/>
              <a:gd name="T2" fmla="*/ 2147483647 w 13"/>
              <a:gd name="T3" fmla="*/ 2147483647 h 36"/>
              <a:gd name="T4" fmla="*/ 2147483647 w 13"/>
              <a:gd name="T5" fmla="*/ 2147483647 h 36"/>
              <a:gd name="T6" fmla="*/ 2147483647 w 13"/>
              <a:gd name="T7" fmla="*/ 2147483647 h 36"/>
              <a:gd name="T8" fmla="*/ 2147483647 w 13"/>
              <a:gd name="T9" fmla="*/ 2147483647 h 36"/>
              <a:gd name="T10" fmla="*/ 0 w 13"/>
              <a:gd name="T11" fmla="*/ 0 h 36"/>
              <a:gd name="T12" fmla="*/ 2147483647 w 13"/>
              <a:gd name="T13" fmla="*/ 2147483647 h 36"/>
              <a:gd name="T14" fmla="*/ 0 60000 65536"/>
              <a:gd name="T15" fmla="*/ 0 60000 65536"/>
              <a:gd name="T16" fmla="*/ 0 60000 65536"/>
              <a:gd name="T17" fmla="*/ 0 60000 65536"/>
              <a:gd name="T18" fmla="*/ 0 60000 65536"/>
              <a:gd name="T19" fmla="*/ 0 60000 65536"/>
              <a:gd name="T20" fmla="*/ 0 60000 65536"/>
              <a:gd name="T21" fmla="*/ 0 w 13"/>
              <a:gd name="T22" fmla="*/ 0 h 36"/>
              <a:gd name="T23" fmla="*/ 13 w 13"/>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36">
                <a:moveTo>
                  <a:pt x="13" y="4"/>
                </a:moveTo>
                <a:lnTo>
                  <a:pt x="5" y="33"/>
                </a:lnTo>
                <a:lnTo>
                  <a:pt x="11" y="36"/>
                </a:lnTo>
                <a:lnTo>
                  <a:pt x="2" y="33"/>
                </a:lnTo>
                <a:lnTo>
                  <a:pt x="9" y="2"/>
                </a:lnTo>
                <a:lnTo>
                  <a:pt x="0" y="0"/>
                </a:lnTo>
                <a:lnTo>
                  <a:pt x="13" y="4"/>
                </a:lnTo>
                <a:close/>
              </a:path>
            </a:pathLst>
          </a:custGeom>
          <a:solidFill>
            <a:srgbClr val="000000"/>
          </a:solidFill>
          <a:ln w="0">
            <a:solidFill>
              <a:srgbClr val="000000"/>
            </a:solidFill>
            <a:round/>
            <a:headEnd/>
            <a:tailEnd/>
          </a:ln>
        </p:spPr>
        <p:txBody>
          <a:bodyPr/>
          <a:lstStyle/>
          <a:p>
            <a:endParaRPr lang="en-US"/>
          </a:p>
        </p:txBody>
      </p:sp>
      <p:sp>
        <p:nvSpPr>
          <p:cNvPr id="179068" name="Freeform 1914"/>
          <p:cNvSpPr>
            <a:spLocks noChangeAspect="1"/>
          </p:cNvSpPr>
          <p:nvPr/>
        </p:nvSpPr>
        <p:spPr bwMode="auto">
          <a:xfrm>
            <a:off x="5695950" y="1954213"/>
            <a:ext cx="3175" cy="11112"/>
          </a:xfrm>
          <a:custGeom>
            <a:avLst/>
            <a:gdLst>
              <a:gd name="T0" fmla="*/ 2147483647 w 11"/>
              <a:gd name="T1" fmla="*/ 2147483647 h 32"/>
              <a:gd name="T2" fmla="*/ 2147483647 w 11"/>
              <a:gd name="T3" fmla="*/ 2147483647 h 32"/>
              <a:gd name="T4" fmla="*/ 0 w 11"/>
              <a:gd name="T5" fmla="*/ 2147483647 h 32"/>
              <a:gd name="T6" fmla="*/ 2147483647 w 11"/>
              <a:gd name="T7" fmla="*/ 2147483647 h 32"/>
              <a:gd name="T8" fmla="*/ 2147483647 w 11"/>
              <a:gd name="T9" fmla="*/ 0 h 32"/>
              <a:gd name="T10" fmla="*/ 2147483647 w 11"/>
              <a:gd name="T11" fmla="*/ 0 h 32"/>
              <a:gd name="T12" fmla="*/ 2147483647 w 11"/>
              <a:gd name="T13" fmla="*/ 2147483647 h 32"/>
              <a:gd name="T14" fmla="*/ 0 60000 65536"/>
              <a:gd name="T15" fmla="*/ 0 60000 65536"/>
              <a:gd name="T16" fmla="*/ 0 60000 65536"/>
              <a:gd name="T17" fmla="*/ 0 60000 65536"/>
              <a:gd name="T18" fmla="*/ 0 60000 65536"/>
              <a:gd name="T19" fmla="*/ 0 60000 65536"/>
              <a:gd name="T20" fmla="*/ 0 60000 65536"/>
              <a:gd name="T21" fmla="*/ 0 w 11"/>
              <a:gd name="T22" fmla="*/ 0 h 32"/>
              <a:gd name="T23" fmla="*/ 11 w 1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32">
                <a:moveTo>
                  <a:pt x="11" y="1"/>
                </a:moveTo>
                <a:lnTo>
                  <a:pt x="4" y="32"/>
                </a:lnTo>
                <a:lnTo>
                  <a:pt x="0" y="31"/>
                </a:lnTo>
                <a:lnTo>
                  <a:pt x="3" y="31"/>
                </a:lnTo>
                <a:lnTo>
                  <a:pt x="3" y="0"/>
                </a:lnTo>
                <a:lnTo>
                  <a:pt x="7" y="0"/>
                </a:lnTo>
                <a:lnTo>
                  <a:pt x="11" y="1"/>
                </a:lnTo>
                <a:close/>
              </a:path>
            </a:pathLst>
          </a:custGeom>
          <a:solidFill>
            <a:srgbClr val="000000"/>
          </a:solidFill>
          <a:ln w="0">
            <a:solidFill>
              <a:srgbClr val="000000"/>
            </a:solidFill>
            <a:round/>
            <a:headEnd/>
            <a:tailEnd/>
          </a:ln>
        </p:spPr>
        <p:txBody>
          <a:bodyPr/>
          <a:lstStyle/>
          <a:p>
            <a:endParaRPr lang="en-US"/>
          </a:p>
        </p:txBody>
      </p:sp>
      <p:sp>
        <p:nvSpPr>
          <p:cNvPr id="179069" name="Rectangle 1915"/>
          <p:cNvSpPr>
            <a:spLocks noChangeAspect="1" noChangeArrowheads="1"/>
          </p:cNvSpPr>
          <p:nvPr/>
        </p:nvSpPr>
        <p:spPr bwMode="auto">
          <a:xfrm>
            <a:off x="5695950" y="1954213"/>
            <a:ext cx="1588" cy="11112"/>
          </a:xfrm>
          <a:prstGeom prst="rect">
            <a:avLst/>
          </a:prstGeom>
          <a:solidFill>
            <a:srgbClr val="000000"/>
          </a:solidFill>
          <a:ln w="0">
            <a:solidFill>
              <a:srgbClr val="000000"/>
            </a:solidFill>
            <a:miter lim="800000"/>
            <a:headEnd/>
            <a:tailEnd/>
          </a:ln>
        </p:spPr>
        <p:txBody>
          <a:bodyPr/>
          <a:lstStyle/>
          <a:p>
            <a:endParaRPr lang="en-US"/>
          </a:p>
        </p:txBody>
      </p:sp>
      <p:sp>
        <p:nvSpPr>
          <p:cNvPr id="179070" name="Freeform 1916"/>
          <p:cNvSpPr>
            <a:spLocks noChangeAspect="1"/>
          </p:cNvSpPr>
          <p:nvPr/>
        </p:nvSpPr>
        <p:spPr bwMode="auto">
          <a:xfrm>
            <a:off x="5695950" y="1954213"/>
            <a:ext cx="4763" cy="11112"/>
          </a:xfrm>
          <a:custGeom>
            <a:avLst/>
            <a:gdLst>
              <a:gd name="T0" fmla="*/ 2147483647 w 17"/>
              <a:gd name="T1" fmla="*/ 0 h 31"/>
              <a:gd name="T2" fmla="*/ 2147483647 w 17"/>
              <a:gd name="T3" fmla="*/ 0 h 31"/>
              <a:gd name="T4" fmla="*/ 2147483647 w 17"/>
              <a:gd name="T5" fmla="*/ 0 h 31"/>
              <a:gd name="T6" fmla="*/ 2147483647 w 17"/>
              <a:gd name="T7" fmla="*/ 2147483647 h 31"/>
              <a:gd name="T8" fmla="*/ 2147483647 w 17"/>
              <a:gd name="T9" fmla="*/ 2147483647 h 31"/>
              <a:gd name="T10" fmla="*/ 2147483647 w 17"/>
              <a:gd name="T11" fmla="*/ 2147483647 h 31"/>
              <a:gd name="T12" fmla="*/ 2147483647 w 17"/>
              <a:gd name="T13" fmla="*/ 2147483647 h 31"/>
              <a:gd name="T14" fmla="*/ 2147483647 w 17"/>
              <a:gd name="T15" fmla="*/ 2147483647 h 31"/>
              <a:gd name="T16" fmla="*/ 2147483647 w 17"/>
              <a:gd name="T17" fmla="*/ 2147483647 h 31"/>
              <a:gd name="T18" fmla="*/ 2147483647 w 17"/>
              <a:gd name="T19" fmla="*/ 2147483647 h 31"/>
              <a:gd name="T20" fmla="*/ 2147483647 w 17"/>
              <a:gd name="T21" fmla="*/ 2147483647 h 31"/>
              <a:gd name="T22" fmla="*/ 2147483647 w 17"/>
              <a:gd name="T23" fmla="*/ 2147483647 h 31"/>
              <a:gd name="T24" fmla="*/ 2147483647 w 17"/>
              <a:gd name="T25" fmla="*/ 2147483647 h 31"/>
              <a:gd name="T26" fmla="*/ 2147483647 w 17"/>
              <a:gd name="T27" fmla="*/ 2147483647 h 31"/>
              <a:gd name="T28" fmla="*/ 2147483647 w 17"/>
              <a:gd name="T29" fmla="*/ 2147483647 h 31"/>
              <a:gd name="T30" fmla="*/ 2147483647 w 17"/>
              <a:gd name="T31" fmla="*/ 2147483647 h 31"/>
              <a:gd name="T32" fmla="*/ 2147483647 w 17"/>
              <a:gd name="T33" fmla="*/ 2147483647 h 31"/>
              <a:gd name="T34" fmla="*/ 2147483647 w 17"/>
              <a:gd name="T35" fmla="*/ 2147483647 h 31"/>
              <a:gd name="T36" fmla="*/ 2147483647 w 17"/>
              <a:gd name="T37" fmla="*/ 2147483647 h 31"/>
              <a:gd name="T38" fmla="*/ 0 w 17"/>
              <a:gd name="T39" fmla="*/ 2147483647 h 31"/>
              <a:gd name="T40" fmla="*/ 0 w 17"/>
              <a:gd name="T41" fmla="*/ 2147483647 h 31"/>
              <a:gd name="T42" fmla="*/ 2147483647 w 17"/>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31"/>
              <a:gd name="T68" fmla="*/ 17 w 17"/>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31">
                <a:moveTo>
                  <a:pt x="2" y="0"/>
                </a:moveTo>
                <a:lnTo>
                  <a:pt x="2" y="0"/>
                </a:lnTo>
                <a:lnTo>
                  <a:pt x="4" y="0"/>
                </a:lnTo>
                <a:lnTo>
                  <a:pt x="8" y="1"/>
                </a:lnTo>
                <a:lnTo>
                  <a:pt x="10" y="3"/>
                </a:lnTo>
                <a:lnTo>
                  <a:pt x="12" y="4"/>
                </a:lnTo>
                <a:lnTo>
                  <a:pt x="14" y="7"/>
                </a:lnTo>
                <a:lnTo>
                  <a:pt x="15" y="10"/>
                </a:lnTo>
                <a:lnTo>
                  <a:pt x="16" y="12"/>
                </a:lnTo>
                <a:lnTo>
                  <a:pt x="17" y="15"/>
                </a:lnTo>
                <a:lnTo>
                  <a:pt x="17" y="17"/>
                </a:lnTo>
                <a:lnTo>
                  <a:pt x="17" y="19"/>
                </a:lnTo>
                <a:lnTo>
                  <a:pt x="16" y="22"/>
                </a:lnTo>
                <a:lnTo>
                  <a:pt x="14" y="24"/>
                </a:lnTo>
                <a:lnTo>
                  <a:pt x="13" y="26"/>
                </a:lnTo>
                <a:lnTo>
                  <a:pt x="11" y="28"/>
                </a:lnTo>
                <a:lnTo>
                  <a:pt x="8" y="29"/>
                </a:lnTo>
                <a:lnTo>
                  <a:pt x="5" y="30"/>
                </a:lnTo>
                <a:lnTo>
                  <a:pt x="2" y="31"/>
                </a:lnTo>
                <a:lnTo>
                  <a:pt x="0" y="31"/>
                </a:lnTo>
                <a:lnTo>
                  <a:pt x="2" y="0"/>
                </a:lnTo>
                <a:close/>
              </a:path>
            </a:pathLst>
          </a:custGeom>
          <a:solidFill>
            <a:srgbClr val="000000"/>
          </a:solidFill>
          <a:ln w="0">
            <a:solidFill>
              <a:srgbClr val="000000"/>
            </a:solidFill>
            <a:round/>
            <a:headEnd/>
            <a:tailEnd/>
          </a:ln>
        </p:spPr>
        <p:txBody>
          <a:bodyPr/>
          <a:lstStyle/>
          <a:p>
            <a:endParaRPr lang="en-US"/>
          </a:p>
        </p:txBody>
      </p:sp>
      <p:sp>
        <p:nvSpPr>
          <p:cNvPr id="179071" name="Freeform 1917"/>
          <p:cNvSpPr>
            <a:spLocks noChangeAspect="1"/>
          </p:cNvSpPr>
          <p:nvPr/>
        </p:nvSpPr>
        <p:spPr bwMode="auto">
          <a:xfrm>
            <a:off x="5662613" y="1947863"/>
            <a:ext cx="1587" cy="9525"/>
          </a:xfrm>
          <a:custGeom>
            <a:avLst/>
            <a:gdLst>
              <a:gd name="T0" fmla="*/ 0 w 1587"/>
              <a:gd name="T1" fmla="*/ 2147483647 h 31"/>
              <a:gd name="T2" fmla="*/ 0 w 1587"/>
              <a:gd name="T3" fmla="*/ 0 h 31"/>
              <a:gd name="T4" fmla="*/ 0 w 1587"/>
              <a:gd name="T5" fmla="*/ 2147483647 h 31"/>
              <a:gd name="T6" fmla="*/ 0 60000 65536"/>
              <a:gd name="T7" fmla="*/ 0 60000 65536"/>
              <a:gd name="T8" fmla="*/ 0 60000 65536"/>
              <a:gd name="T9" fmla="*/ 0 w 1587"/>
              <a:gd name="T10" fmla="*/ 0 h 31"/>
              <a:gd name="T11" fmla="*/ 1587 w 1587"/>
              <a:gd name="T12" fmla="*/ 31 h 31"/>
            </a:gdLst>
            <a:ahLst/>
            <a:cxnLst>
              <a:cxn ang="T6">
                <a:pos x="T0" y="T1"/>
              </a:cxn>
              <a:cxn ang="T7">
                <a:pos x="T2" y="T3"/>
              </a:cxn>
              <a:cxn ang="T8">
                <a:pos x="T4" y="T5"/>
              </a:cxn>
            </a:cxnLst>
            <a:rect l="T9" t="T10" r="T11" b="T12"/>
            <a:pathLst>
              <a:path w="1587" h="31">
                <a:moveTo>
                  <a:pt x="0" y="31"/>
                </a:moveTo>
                <a:lnTo>
                  <a:pt x="0" y="0"/>
                </a:lnTo>
                <a:lnTo>
                  <a:pt x="0" y="31"/>
                </a:lnTo>
                <a:close/>
              </a:path>
            </a:pathLst>
          </a:custGeom>
          <a:solidFill>
            <a:srgbClr val="000000"/>
          </a:solidFill>
          <a:ln w="0">
            <a:solidFill>
              <a:srgbClr val="000000"/>
            </a:solidFill>
            <a:round/>
            <a:headEnd/>
            <a:tailEnd/>
          </a:ln>
        </p:spPr>
        <p:txBody>
          <a:bodyPr/>
          <a:lstStyle/>
          <a:p>
            <a:endParaRPr lang="en-US"/>
          </a:p>
        </p:txBody>
      </p:sp>
      <p:sp>
        <p:nvSpPr>
          <p:cNvPr id="179072" name="Freeform 1918"/>
          <p:cNvSpPr>
            <a:spLocks noChangeAspect="1"/>
          </p:cNvSpPr>
          <p:nvPr/>
        </p:nvSpPr>
        <p:spPr bwMode="auto">
          <a:xfrm>
            <a:off x="5689600" y="1952625"/>
            <a:ext cx="6350" cy="12700"/>
          </a:xfrm>
          <a:custGeom>
            <a:avLst/>
            <a:gdLst>
              <a:gd name="T0" fmla="*/ 2147483647 w 18"/>
              <a:gd name="T1" fmla="*/ 2147483647 h 32"/>
              <a:gd name="T2" fmla="*/ 2147483647 w 18"/>
              <a:gd name="T3" fmla="*/ 2147483647 h 32"/>
              <a:gd name="T4" fmla="*/ 0 w 18"/>
              <a:gd name="T5" fmla="*/ 2147483647 h 32"/>
              <a:gd name="T6" fmla="*/ 2147483647 w 18"/>
              <a:gd name="T7" fmla="*/ 2147483647 h 32"/>
              <a:gd name="T8" fmla="*/ 2147483647 w 18"/>
              <a:gd name="T9" fmla="*/ 0 h 32"/>
              <a:gd name="T10" fmla="*/ 2147483647 w 18"/>
              <a:gd name="T11" fmla="*/ 0 h 32"/>
              <a:gd name="T12" fmla="*/ 2147483647 w 18"/>
              <a:gd name="T13" fmla="*/ 2147483647 h 32"/>
              <a:gd name="T14" fmla="*/ 0 60000 65536"/>
              <a:gd name="T15" fmla="*/ 0 60000 65536"/>
              <a:gd name="T16" fmla="*/ 0 60000 65536"/>
              <a:gd name="T17" fmla="*/ 0 60000 65536"/>
              <a:gd name="T18" fmla="*/ 0 60000 65536"/>
              <a:gd name="T19" fmla="*/ 0 60000 65536"/>
              <a:gd name="T20" fmla="*/ 0 60000 65536"/>
              <a:gd name="T21" fmla="*/ 0 w 18"/>
              <a:gd name="T22" fmla="*/ 0 h 32"/>
              <a:gd name="T23" fmla="*/ 18 w 18"/>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32">
                <a:moveTo>
                  <a:pt x="18" y="1"/>
                </a:moveTo>
                <a:lnTo>
                  <a:pt x="16" y="32"/>
                </a:lnTo>
                <a:lnTo>
                  <a:pt x="0" y="31"/>
                </a:lnTo>
                <a:lnTo>
                  <a:pt x="1" y="31"/>
                </a:lnTo>
                <a:lnTo>
                  <a:pt x="5" y="0"/>
                </a:lnTo>
                <a:lnTo>
                  <a:pt x="6" y="0"/>
                </a:lnTo>
                <a:lnTo>
                  <a:pt x="18" y="1"/>
                </a:lnTo>
                <a:close/>
              </a:path>
            </a:pathLst>
          </a:custGeom>
          <a:solidFill>
            <a:srgbClr val="000000"/>
          </a:solidFill>
          <a:ln w="0">
            <a:solidFill>
              <a:srgbClr val="000000"/>
            </a:solidFill>
            <a:round/>
            <a:headEnd/>
            <a:tailEnd/>
          </a:ln>
        </p:spPr>
        <p:txBody>
          <a:bodyPr/>
          <a:lstStyle/>
          <a:p>
            <a:endParaRPr lang="en-US"/>
          </a:p>
        </p:txBody>
      </p:sp>
      <p:sp>
        <p:nvSpPr>
          <p:cNvPr id="179073" name="Freeform 1919"/>
          <p:cNvSpPr>
            <a:spLocks noChangeAspect="1"/>
          </p:cNvSpPr>
          <p:nvPr/>
        </p:nvSpPr>
        <p:spPr bwMode="auto">
          <a:xfrm>
            <a:off x="5683250" y="1952625"/>
            <a:ext cx="7938" cy="12700"/>
          </a:xfrm>
          <a:custGeom>
            <a:avLst/>
            <a:gdLst>
              <a:gd name="T0" fmla="*/ 2147483647 w 16"/>
              <a:gd name="T1" fmla="*/ 2147483647 h 33"/>
              <a:gd name="T2" fmla="*/ 2147483647 w 16"/>
              <a:gd name="T3" fmla="*/ 2147483647 h 33"/>
              <a:gd name="T4" fmla="*/ 0 w 16"/>
              <a:gd name="T5" fmla="*/ 2147483647 h 33"/>
              <a:gd name="T6" fmla="*/ 0 w 16"/>
              <a:gd name="T7" fmla="*/ 2147483647 h 33"/>
              <a:gd name="T8" fmla="*/ 2147483647 w 16"/>
              <a:gd name="T9" fmla="*/ 0 h 33"/>
              <a:gd name="T10" fmla="*/ 2147483647 w 16"/>
              <a:gd name="T11" fmla="*/ 0 h 33"/>
              <a:gd name="T12" fmla="*/ 2147483647 w 16"/>
              <a:gd name="T13" fmla="*/ 2147483647 h 33"/>
              <a:gd name="T14" fmla="*/ 0 60000 65536"/>
              <a:gd name="T15" fmla="*/ 0 60000 65536"/>
              <a:gd name="T16" fmla="*/ 0 60000 65536"/>
              <a:gd name="T17" fmla="*/ 0 60000 65536"/>
              <a:gd name="T18" fmla="*/ 0 60000 65536"/>
              <a:gd name="T19" fmla="*/ 0 60000 65536"/>
              <a:gd name="T20" fmla="*/ 0 60000 65536"/>
              <a:gd name="T21" fmla="*/ 0 w 16"/>
              <a:gd name="T22" fmla="*/ 0 h 33"/>
              <a:gd name="T23" fmla="*/ 16 w 1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33">
                <a:moveTo>
                  <a:pt x="16" y="2"/>
                </a:moveTo>
                <a:lnTo>
                  <a:pt x="12" y="33"/>
                </a:lnTo>
                <a:lnTo>
                  <a:pt x="0" y="31"/>
                </a:lnTo>
                <a:lnTo>
                  <a:pt x="4" y="0"/>
                </a:lnTo>
                <a:lnTo>
                  <a:pt x="16" y="2"/>
                </a:lnTo>
                <a:close/>
              </a:path>
            </a:pathLst>
          </a:custGeom>
          <a:solidFill>
            <a:srgbClr val="000000"/>
          </a:solidFill>
          <a:ln w="0">
            <a:solidFill>
              <a:srgbClr val="000000"/>
            </a:solidFill>
            <a:round/>
            <a:headEnd/>
            <a:tailEnd/>
          </a:ln>
        </p:spPr>
        <p:txBody>
          <a:bodyPr/>
          <a:lstStyle/>
          <a:p>
            <a:endParaRPr lang="en-US"/>
          </a:p>
        </p:txBody>
      </p:sp>
      <p:sp>
        <p:nvSpPr>
          <p:cNvPr id="179074" name="Freeform 1920"/>
          <p:cNvSpPr>
            <a:spLocks noChangeAspect="1"/>
          </p:cNvSpPr>
          <p:nvPr/>
        </p:nvSpPr>
        <p:spPr bwMode="auto">
          <a:xfrm>
            <a:off x="5680075" y="1952625"/>
            <a:ext cx="7938" cy="11113"/>
          </a:xfrm>
          <a:custGeom>
            <a:avLst/>
            <a:gdLst>
              <a:gd name="T0" fmla="*/ 2147483647 w 15"/>
              <a:gd name="T1" fmla="*/ 2147483647 h 33"/>
              <a:gd name="T2" fmla="*/ 2147483647 w 15"/>
              <a:gd name="T3" fmla="*/ 2147483647 h 33"/>
              <a:gd name="T4" fmla="*/ 0 w 15"/>
              <a:gd name="T5" fmla="*/ 2147483647 h 33"/>
              <a:gd name="T6" fmla="*/ 0 w 15"/>
              <a:gd name="T7" fmla="*/ 2147483647 h 33"/>
              <a:gd name="T8" fmla="*/ 2147483647 w 15"/>
              <a:gd name="T9" fmla="*/ 0 h 33"/>
              <a:gd name="T10" fmla="*/ 2147483647 w 15"/>
              <a:gd name="T11" fmla="*/ 0 h 33"/>
              <a:gd name="T12" fmla="*/ 2147483647 w 15"/>
              <a:gd name="T13" fmla="*/ 2147483647 h 33"/>
              <a:gd name="T14" fmla="*/ 0 60000 65536"/>
              <a:gd name="T15" fmla="*/ 0 60000 65536"/>
              <a:gd name="T16" fmla="*/ 0 60000 65536"/>
              <a:gd name="T17" fmla="*/ 0 60000 65536"/>
              <a:gd name="T18" fmla="*/ 0 60000 65536"/>
              <a:gd name="T19" fmla="*/ 0 60000 65536"/>
              <a:gd name="T20" fmla="*/ 0 60000 65536"/>
              <a:gd name="T21" fmla="*/ 0 w 15"/>
              <a:gd name="T22" fmla="*/ 0 h 33"/>
              <a:gd name="T23" fmla="*/ 15 w 15"/>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33">
                <a:moveTo>
                  <a:pt x="15" y="2"/>
                </a:moveTo>
                <a:lnTo>
                  <a:pt x="11" y="33"/>
                </a:lnTo>
                <a:lnTo>
                  <a:pt x="0" y="31"/>
                </a:lnTo>
                <a:lnTo>
                  <a:pt x="4" y="0"/>
                </a:lnTo>
                <a:lnTo>
                  <a:pt x="15" y="2"/>
                </a:lnTo>
                <a:close/>
              </a:path>
            </a:pathLst>
          </a:custGeom>
          <a:solidFill>
            <a:srgbClr val="000000"/>
          </a:solidFill>
          <a:ln w="0">
            <a:solidFill>
              <a:srgbClr val="000000"/>
            </a:solidFill>
            <a:round/>
            <a:headEnd/>
            <a:tailEnd/>
          </a:ln>
        </p:spPr>
        <p:txBody>
          <a:bodyPr/>
          <a:lstStyle/>
          <a:p>
            <a:endParaRPr lang="en-US"/>
          </a:p>
        </p:txBody>
      </p:sp>
      <p:sp>
        <p:nvSpPr>
          <p:cNvPr id="179075" name="Freeform 1921"/>
          <p:cNvSpPr>
            <a:spLocks noChangeAspect="1"/>
          </p:cNvSpPr>
          <p:nvPr/>
        </p:nvSpPr>
        <p:spPr bwMode="auto">
          <a:xfrm>
            <a:off x="5678488" y="1951038"/>
            <a:ext cx="3175" cy="12700"/>
          </a:xfrm>
          <a:custGeom>
            <a:avLst/>
            <a:gdLst>
              <a:gd name="T0" fmla="*/ 2147483647 w 16"/>
              <a:gd name="T1" fmla="*/ 2147483647 h 33"/>
              <a:gd name="T2" fmla="*/ 2147483647 w 16"/>
              <a:gd name="T3" fmla="*/ 2147483647 h 33"/>
              <a:gd name="T4" fmla="*/ 0 w 16"/>
              <a:gd name="T5" fmla="*/ 2147483647 h 33"/>
              <a:gd name="T6" fmla="*/ 0 w 16"/>
              <a:gd name="T7" fmla="*/ 2147483647 h 33"/>
              <a:gd name="T8" fmla="*/ 2147483647 w 16"/>
              <a:gd name="T9" fmla="*/ 0 h 33"/>
              <a:gd name="T10" fmla="*/ 2147483647 w 16"/>
              <a:gd name="T11" fmla="*/ 0 h 33"/>
              <a:gd name="T12" fmla="*/ 2147483647 w 16"/>
              <a:gd name="T13" fmla="*/ 2147483647 h 33"/>
              <a:gd name="T14" fmla="*/ 0 60000 65536"/>
              <a:gd name="T15" fmla="*/ 0 60000 65536"/>
              <a:gd name="T16" fmla="*/ 0 60000 65536"/>
              <a:gd name="T17" fmla="*/ 0 60000 65536"/>
              <a:gd name="T18" fmla="*/ 0 60000 65536"/>
              <a:gd name="T19" fmla="*/ 0 60000 65536"/>
              <a:gd name="T20" fmla="*/ 0 60000 65536"/>
              <a:gd name="T21" fmla="*/ 0 w 16"/>
              <a:gd name="T22" fmla="*/ 0 h 33"/>
              <a:gd name="T23" fmla="*/ 16 w 1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33">
                <a:moveTo>
                  <a:pt x="16" y="2"/>
                </a:moveTo>
                <a:lnTo>
                  <a:pt x="12" y="33"/>
                </a:lnTo>
                <a:lnTo>
                  <a:pt x="0" y="31"/>
                </a:lnTo>
                <a:lnTo>
                  <a:pt x="5" y="0"/>
                </a:lnTo>
                <a:lnTo>
                  <a:pt x="16" y="2"/>
                </a:lnTo>
                <a:close/>
              </a:path>
            </a:pathLst>
          </a:custGeom>
          <a:solidFill>
            <a:srgbClr val="000000"/>
          </a:solidFill>
          <a:ln w="0">
            <a:solidFill>
              <a:srgbClr val="000000"/>
            </a:solidFill>
            <a:round/>
            <a:headEnd/>
            <a:tailEnd/>
          </a:ln>
        </p:spPr>
        <p:txBody>
          <a:bodyPr/>
          <a:lstStyle/>
          <a:p>
            <a:endParaRPr lang="en-US"/>
          </a:p>
        </p:txBody>
      </p:sp>
      <p:sp>
        <p:nvSpPr>
          <p:cNvPr id="179076" name="Freeform 1922"/>
          <p:cNvSpPr>
            <a:spLocks noChangeAspect="1"/>
          </p:cNvSpPr>
          <p:nvPr/>
        </p:nvSpPr>
        <p:spPr bwMode="auto">
          <a:xfrm>
            <a:off x="5673725" y="1951038"/>
            <a:ext cx="4763" cy="12700"/>
          </a:xfrm>
          <a:custGeom>
            <a:avLst/>
            <a:gdLst>
              <a:gd name="T0" fmla="*/ 2147483647 w 16"/>
              <a:gd name="T1" fmla="*/ 2147483647 h 33"/>
              <a:gd name="T2" fmla="*/ 2147483647 w 16"/>
              <a:gd name="T3" fmla="*/ 2147483647 h 33"/>
              <a:gd name="T4" fmla="*/ 0 w 16"/>
              <a:gd name="T5" fmla="*/ 2147483647 h 33"/>
              <a:gd name="T6" fmla="*/ 0 w 16"/>
              <a:gd name="T7" fmla="*/ 2147483647 h 33"/>
              <a:gd name="T8" fmla="*/ 2147483647 w 16"/>
              <a:gd name="T9" fmla="*/ 0 h 33"/>
              <a:gd name="T10" fmla="*/ 2147483647 w 16"/>
              <a:gd name="T11" fmla="*/ 0 h 33"/>
              <a:gd name="T12" fmla="*/ 2147483647 w 16"/>
              <a:gd name="T13" fmla="*/ 2147483647 h 33"/>
              <a:gd name="T14" fmla="*/ 0 60000 65536"/>
              <a:gd name="T15" fmla="*/ 0 60000 65536"/>
              <a:gd name="T16" fmla="*/ 0 60000 65536"/>
              <a:gd name="T17" fmla="*/ 0 60000 65536"/>
              <a:gd name="T18" fmla="*/ 0 60000 65536"/>
              <a:gd name="T19" fmla="*/ 0 60000 65536"/>
              <a:gd name="T20" fmla="*/ 0 60000 65536"/>
              <a:gd name="T21" fmla="*/ 0 w 16"/>
              <a:gd name="T22" fmla="*/ 0 h 33"/>
              <a:gd name="T23" fmla="*/ 16 w 1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33">
                <a:moveTo>
                  <a:pt x="16" y="2"/>
                </a:moveTo>
                <a:lnTo>
                  <a:pt x="11" y="33"/>
                </a:lnTo>
                <a:lnTo>
                  <a:pt x="0" y="31"/>
                </a:lnTo>
                <a:lnTo>
                  <a:pt x="4" y="0"/>
                </a:lnTo>
                <a:lnTo>
                  <a:pt x="16" y="2"/>
                </a:lnTo>
                <a:close/>
              </a:path>
            </a:pathLst>
          </a:custGeom>
          <a:solidFill>
            <a:srgbClr val="000000"/>
          </a:solidFill>
          <a:ln w="0">
            <a:solidFill>
              <a:srgbClr val="000000"/>
            </a:solidFill>
            <a:round/>
            <a:headEnd/>
            <a:tailEnd/>
          </a:ln>
        </p:spPr>
        <p:txBody>
          <a:bodyPr/>
          <a:lstStyle/>
          <a:p>
            <a:endParaRPr lang="en-US"/>
          </a:p>
        </p:txBody>
      </p:sp>
      <p:sp>
        <p:nvSpPr>
          <p:cNvPr id="179077" name="Freeform 1923"/>
          <p:cNvSpPr>
            <a:spLocks noChangeAspect="1"/>
          </p:cNvSpPr>
          <p:nvPr/>
        </p:nvSpPr>
        <p:spPr bwMode="auto">
          <a:xfrm>
            <a:off x="5670550" y="1951038"/>
            <a:ext cx="3175" cy="11112"/>
          </a:xfrm>
          <a:custGeom>
            <a:avLst/>
            <a:gdLst>
              <a:gd name="T0" fmla="*/ 2147483647 w 15"/>
              <a:gd name="T1" fmla="*/ 2147483647 h 33"/>
              <a:gd name="T2" fmla="*/ 2147483647 w 15"/>
              <a:gd name="T3" fmla="*/ 2147483647 h 33"/>
              <a:gd name="T4" fmla="*/ 0 w 15"/>
              <a:gd name="T5" fmla="*/ 2147483647 h 33"/>
              <a:gd name="T6" fmla="*/ 0 w 15"/>
              <a:gd name="T7" fmla="*/ 2147483647 h 33"/>
              <a:gd name="T8" fmla="*/ 2147483647 w 15"/>
              <a:gd name="T9" fmla="*/ 0 h 33"/>
              <a:gd name="T10" fmla="*/ 2147483647 w 15"/>
              <a:gd name="T11" fmla="*/ 0 h 33"/>
              <a:gd name="T12" fmla="*/ 2147483647 w 15"/>
              <a:gd name="T13" fmla="*/ 2147483647 h 33"/>
              <a:gd name="T14" fmla="*/ 0 60000 65536"/>
              <a:gd name="T15" fmla="*/ 0 60000 65536"/>
              <a:gd name="T16" fmla="*/ 0 60000 65536"/>
              <a:gd name="T17" fmla="*/ 0 60000 65536"/>
              <a:gd name="T18" fmla="*/ 0 60000 65536"/>
              <a:gd name="T19" fmla="*/ 0 60000 65536"/>
              <a:gd name="T20" fmla="*/ 0 60000 65536"/>
              <a:gd name="T21" fmla="*/ 0 w 15"/>
              <a:gd name="T22" fmla="*/ 0 h 33"/>
              <a:gd name="T23" fmla="*/ 15 w 15"/>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33">
                <a:moveTo>
                  <a:pt x="15" y="2"/>
                </a:moveTo>
                <a:lnTo>
                  <a:pt x="11" y="33"/>
                </a:lnTo>
                <a:lnTo>
                  <a:pt x="0" y="31"/>
                </a:lnTo>
                <a:lnTo>
                  <a:pt x="4" y="0"/>
                </a:lnTo>
                <a:lnTo>
                  <a:pt x="15" y="2"/>
                </a:lnTo>
                <a:close/>
              </a:path>
            </a:pathLst>
          </a:custGeom>
          <a:solidFill>
            <a:srgbClr val="000000"/>
          </a:solidFill>
          <a:ln w="0">
            <a:solidFill>
              <a:srgbClr val="000000"/>
            </a:solidFill>
            <a:round/>
            <a:headEnd/>
            <a:tailEnd/>
          </a:ln>
        </p:spPr>
        <p:txBody>
          <a:bodyPr/>
          <a:lstStyle/>
          <a:p>
            <a:endParaRPr lang="en-US"/>
          </a:p>
        </p:txBody>
      </p:sp>
      <p:sp>
        <p:nvSpPr>
          <p:cNvPr id="179078" name="Freeform 1924"/>
          <p:cNvSpPr>
            <a:spLocks noChangeAspect="1"/>
          </p:cNvSpPr>
          <p:nvPr/>
        </p:nvSpPr>
        <p:spPr bwMode="auto">
          <a:xfrm>
            <a:off x="5665788" y="1947863"/>
            <a:ext cx="4762" cy="14287"/>
          </a:xfrm>
          <a:custGeom>
            <a:avLst/>
            <a:gdLst>
              <a:gd name="T0" fmla="*/ 2147483647 w 17"/>
              <a:gd name="T1" fmla="*/ 2147483647 h 33"/>
              <a:gd name="T2" fmla="*/ 2147483647 w 17"/>
              <a:gd name="T3" fmla="*/ 2147483647 h 33"/>
              <a:gd name="T4" fmla="*/ 0 w 17"/>
              <a:gd name="T5" fmla="*/ 2147483647 h 33"/>
              <a:gd name="T6" fmla="*/ 2147483647 w 17"/>
              <a:gd name="T7" fmla="*/ 2147483647 h 33"/>
              <a:gd name="T8" fmla="*/ 2147483647 w 17"/>
              <a:gd name="T9" fmla="*/ 0 h 33"/>
              <a:gd name="T10" fmla="*/ 2147483647 w 17"/>
              <a:gd name="T11" fmla="*/ 0 h 33"/>
              <a:gd name="T12" fmla="*/ 2147483647 w 17"/>
              <a:gd name="T13" fmla="*/ 2147483647 h 33"/>
              <a:gd name="T14" fmla="*/ 0 60000 65536"/>
              <a:gd name="T15" fmla="*/ 0 60000 65536"/>
              <a:gd name="T16" fmla="*/ 0 60000 65536"/>
              <a:gd name="T17" fmla="*/ 0 60000 65536"/>
              <a:gd name="T18" fmla="*/ 0 60000 65536"/>
              <a:gd name="T19" fmla="*/ 0 60000 65536"/>
              <a:gd name="T20" fmla="*/ 0 60000 65536"/>
              <a:gd name="T21" fmla="*/ 0 w 17"/>
              <a:gd name="T22" fmla="*/ 0 h 33"/>
              <a:gd name="T23" fmla="*/ 17 w 17"/>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3">
                <a:moveTo>
                  <a:pt x="17" y="2"/>
                </a:moveTo>
                <a:lnTo>
                  <a:pt x="13" y="33"/>
                </a:lnTo>
                <a:lnTo>
                  <a:pt x="0" y="31"/>
                </a:lnTo>
                <a:lnTo>
                  <a:pt x="2" y="31"/>
                </a:lnTo>
                <a:lnTo>
                  <a:pt x="2" y="0"/>
                </a:lnTo>
                <a:lnTo>
                  <a:pt x="4" y="0"/>
                </a:lnTo>
                <a:lnTo>
                  <a:pt x="17" y="2"/>
                </a:lnTo>
                <a:close/>
              </a:path>
            </a:pathLst>
          </a:custGeom>
          <a:solidFill>
            <a:srgbClr val="000000"/>
          </a:solidFill>
          <a:ln w="0">
            <a:solidFill>
              <a:srgbClr val="000000"/>
            </a:solidFill>
            <a:round/>
            <a:headEnd/>
            <a:tailEnd/>
          </a:ln>
        </p:spPr>
        <p:txBody>
          <a:bodyPr/>
          <a:lstStyle/>
          <a:p>
            <a:endParaRPr lang="en-US"/>
          </a:p>
        </p:txBody>
      </p:sp>
      <p:sp>
        <p:nvSpPr>
          <p:cNvPr id="179079" name="Rectangle 1925"/>
          <p:cNvSpPr>
            <a:spLocks noChangeAspect="1" noChangeArrowheads="1"/>
          </p:cNvSpPr>
          <p:nvPr/>
        </p:nvSpPr>
        <p:spPr bwMode="auto">
          <a:xfrm>
            <a:off x="5662613" y="1947863"/>
            <a:ext cx="3175" cy="9525"/>
          </a:xfrm>
          <a:prstGeom prst="rect">
            <a:avLst/>
          </a:prstGeom>
          <a:solidFill>
            <a:srgbClr val="000000"/>
          </a:solidFill>
          <a:ln w="0">
            <a:solidFill>
              <a:srgbClr val="000000"/>
            </a:solidFill>
            <a:miter lim="800000"/>
            <a:headEnd/>
            <a:tailEnd/>
          </a:ln>
        </p:spPr>
        <p:txBody>
          <a:bodyPr/>
          <a:lstStyle/>
          <a:p>
            <a:endParaRPr lang="en-US"/>
          </a:p>
        </p:txBody>
      </p:sp>
      <p:sp>
        <p:nvSpPr>
          <p:cNvPr id="179080" name="Freeform 1926"/>
          <p:cNvSpPr>
            <a:spLocks noChangeAspect="1"/>
          </p:cNvSpPr>
          <p:nvPr/>
        </p:nvSpPr>
        <p:spPr bwMode="auto">
          <a:xfrm>
            <a:off x="5800725" y="1847850"/>
            <a:ext cx="4763" cy="12700"/>
          </a:xfrm>
          <a:custGeom>
            <a:avLst/>
            <a:gdLst>
              <a:gd name="T0" fmla="*/ 2147483647 w 12"/>
              <a:gd name="T1" fmla="*/ 0 h 27"/>
              <a:gd name="T2" fmla="*/ 0 w 12"/>
              <a:gd name="T3" fmla="*/ 2147483647 h 27"/>
              <a:gd name="T4" fmla="*/ 2147483647 w 12"/>
              <a:gd name="T5" fmla="*/ 0 h 27"/>
              <a:gd name="T6" fmla="*/ 0 60000 65536"/>
              <a:gd name="T7" fmla="*/ 0 60000 65536"/>
              <a:gd name="T8" fmla="*/ 0 60000 65536"/>
              <a:gd name="T9" fmla="*/ 0 w 12"/>
              <a:gd name="T10" fmla="*/ 0 h 27"/>
              <a:gd name="T11" fmla="*/ 12 w 12"/>
              <a:gd name="T12" fmla="*/ 27 h 27"/>
            </a:gdLst>
            <a:ahLst/>
            <a:cxnLst>
              <a:cxn ang="T6">
                <a:pos x="T0" y="T1"/>
              </a:cxn>
              <a:cxn ang="T7">
                <a:pos x="T2" y="T3"/>
              </a:cxn>
              <a:cxn ang="T8">
                <a:pos x="T4" y="T5"/>
              </a:cxn>
            </a:cxnLst>
            <a:rect l="T9" t="T10" r="T11" b="T12"/>
            <a:pathLst>
              <a:path w="12" h="27">
                <a:moveTo>
                  <a:pt x="12" y="0"/>
                </a:moveTo>
                <a:lnTo>
                  <a:pt x="0" y="27"/>
                </a:lnTo>
                <a:lnTo>
                  <a:pt x="12" y="0"/>
                </a:lnTo>
                <a:close/>
              </a:path>
            </a:pathLst>
          </a:custGeom>
          <a:solidFill>
            <a:srgbClr val="000000"/>
          </a:solidFill>
          <a:ln w="0">
            <a:solidFill>
              <a:srgbClr val="000000"/>
            </a:solidFill>
            <a:round/>
            <a:headEnd/>
            <a:tailEnd/>
          </a:ln>
        </p:spPr>
        <p:txBody>
          <a:bodyPr/>
          <a:lstStyle/>
          <a:p>
            <a:endParaRPr lang="en-US"/>
          </a:p>
        </p:txBody>
      </p:sp>
      <p:sp>
        <p:nvSpPr>
          <p:cNvPr id="179081" name="Freeform 1927"/>
          <p:cNvSpPr>
            <a:spLocks noChangeAspect="1"/>
          </p:cNvSpPr>
          <p:nvPr/>
        </p:nvSpPr>
        <p:spPr bwMode="auto">
          <a:xfrm>
            <a:off x="5734050" y="1824038"/>
            <a:ext cx="6350" cy="11112"/>
          </a:xfrm>
          <a:custGeom>
            <a:avLst/>
            <a:gdLst>
              <a:gd name="T0" fmla="*/ 2147483647 w 16"/>
              <a:gd name="T1" fmla="*/ 2147483647 h 31"/>
              <a:gd name="T2" fmla="*/ 2147483647 w 16"/>
              <a:gd name="T3" fmla="*/ 2147483647 h 31"/>
              <a:gd name="T4" fmla="*/ 2147483647 w 16"/>
              <a:gd name="T5" fmla="*/ 2147483647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0 w 16"/>
              <a:gd name="T17" fmla="*/ 2147483647 h 31"/>
              <a:gd name="T18" fmla="*/ 0 w 16"/>
              <a:gd name="T19" fmla="*/ 2147483647 h 31"/>
              <a:gd name="T20" fmla="*/ 0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0 h 31"/>
              <a:gd name="T36" fmla="*/ 2147483647 w 16"/>
              <a:gd name="T37" fmla="*/ 0 h 31"/>
              <a:gd name="T38" fmla="*/ 2147483647 w 16"/>
              <a:gd name="T39" fmla="*/ 0 h 31"/>
              <a:gd name="T40" fmla="*/ 2147483647 w 16"/>
              <a:gd name="T41" fmla="*/ 0 h 31"/>
              <a:gd name="T42" fmla="*/ 2147483647 w 16"/>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14" y="31"/>
                </a:moveTo>
                <a:lnTo>
                  <a:pt x="14" y="31"/>
                </a:lnTo>
                <a:lnTo>
                  <a:pt x="11" y="30"/>
                </a:lnTo>
                <a:lnTo>
                  <a:pt x="9" y="29"/>
                </a:lnTo>
                <a:lnTo>
                  <a:pt x="6" y="28"/>
                </a:lnTo>
                <a:lnTo>
                  <a:pt x="4" y="26"/>
                </a:lnTo>
                <a:lnTo>
                  <a:pt x="3" y="23"/>
                </a:lnTo>
                <a:lnTo>
                  <a:pt x="1" y="21"/>
                </a:lnTo>
                <a:lnTo>
                  <a:pt x="0" y="18"/>
                </a:lnTo>
                <a:lnTo>
                  <a:pt x="0" y="16"/>
                </a:lnTo>
                <a:lnTo>
                  <a:pt x="0" y="14"/>
                </a:lnTo>
                <a:lnTo>
                  <a:pt x="1" y="11"/>
                </a:lnTo>
                <a:lnTo>
                  <a:pt x="2" y="9"/>
                </a:lnTo>
                <a:lnTo>
                  <a:pt x="3" y="6"/>
                </a:lnTo>
                <a:lnTo>
                  <a:pt x="5" y="4"/>
                </a:lnTo>
                <a:lnTo>
                  <a:pt x="7" y="3"/>
                </a:lnTo>
                <a:lnTo>
                  <a:pt x="9" y="1"/>
                </a:lnTo>
                <a:lnTo>
                  <a:pt x="12" y="0"/>
                </a:lnTo>
                <a:lnTo>
                  <a:pt x="14" y="0"/>
                </a:lnTo>
                <a:lnTo>
                  <a:pt x="16" y="0"/>
                </a:lnTo>
                <a:lnTo>
                  <a:pt x="14" y="31"/>
                </a:lnTo>
                <a:close/>
              </a:path>
            </a:pathLst>
          </a:custGeom>
          <a:solidFill>
            <a:srgbClr val="000000"/>
          </a:solidFill>
          <a:ln w="0">
            <a:solidFill>
              <a:srgbClr val="000000"/>
            </a:solidFill>
            <a:round/>
            <a:headEnd/>
            <a:tailEnd/>
          </a:ln>
        </p:spPr>
        <p:txBody>
          <a:bodyPr/>
          <a:lstStyle/>
          <a:p>
            <a:endParaRPr lang="en-US"/>
          </a:p>
        </p:txBody>
      </p:sp>
      <p:sp>
        <p:nvSpPr>
          <p:cNvPr id="179082" name="Freeform 1928"/>
          <p:cNvSpPr>
            <a:spLocks noChangeAspect="1"/>
          </p:cNvSpPr>
          <p:nvPr/>
        </p:nvSpPr>
        <p:spPr bwMode="auto">
          <a:xfrm>
            <a:off x="5794375" y="1844675"/>
            <a:ext cx="11113" cy="15875"/>
          </a:xfrm>
          <a:custGeom>
            <a:avLst/>
            <a:gdLst>
              <a:gd name="T0" fmla="*/ 2147483647 w 31"/>
              <a:gd name="T1" fmla="*/ 2147483647 h 36"/>
              <a:gd name="T2" fmla="*/ 2147483647 w 31"/>
              <a:gd name="T3" fmla="*/ 2147483647 h 36"/>
              <a:gd name="T4" fmla="*/ 0 w 31"/>
              <a:gd name="T5" fmla="*/ 2147483647 h 36"/>
              <a:gd name="T6" fmla="*/ 0 w 31"/>
              <a:gd name="T7" fmla="*/ 2147483647 h 36"/>
              <a:gd name="T8" fmla="*/ 2147483647 w 31"/>
              <a:gd name="T9" fmla="*/ 0 h 36"/>
              <a:gd name="T10" fmla="*/ 2147483647 w 31"/>
              <a:gd name="T11" fmla="*/ 0 h 36"/>
              <a:gd name="T12" fmla="*/ 2147483647 w 31"/>
              <a:gd name="T13" fmla="*/ 2147483647 h 36"/>
              <a:gd name="T14" fmla="*/ 0 60000 65536"/>
              <a:gd name="T15" fmla="*/ 0 60000 65536"/>
              <a:gd name="T16" fmla="*/ 0 60000 65536"/>
              <a:gd name="T17" fmla="*/ 0 60000 65536"/>
              <a:gd name="T18" fmla="*/ 0 60000 65536"/>
              <a:gd name="T19" fmla="*/ 0 60000 65536"/>
              <a:gd name="T20" fmla="*/ 0 60000 65536"/>
              <a:gd name="T21" fmla="*/ 0 w 31"/>
              <a:gd name="T22" fmla="*/ 0 h 36"/>
              <a:gd name="T23" fmla="*/ 31 w 31"/>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6">
                <a:moveTo>
                  <a:pt x="31" y="9"/>
                </a:moveTo>
                <a:lnTo>
                  <a:pt x="19" y="36"/>
                </a:lnTo>
                <a:lnTo>
                  <a:pt x="0" y="27"/>
                </a:lnTo>
                <a:lnTo>
                  <a:pt x="12" y="0"/>
                </a:lnTo>
                <a:lnTo>
                  <a:pt x="31" y="9"/>
                </a:lnTo>
                <a:close/>
              </a:path>
            </a:pathLst>
          </a:custGeom>
          <a:solidFill>
            <a:srgbClr val="000000"/>
          </a:solidFill>
          <a:ln w="0">
            <a:solidFill>
              <a:srgbClr val="000000"/>
            </a:solidFill>
            <a:round/>
            <a:headEnd/>
            <a:tailEnd/>
          </a:ln>
        </p:spPr>
        <p:txBody>
          <a:bodyPr/>
          <a:lstStyle/>
          <a:p>
            <a:endParaRPr lang="en-US"/>
          </a:p>
        </p:txBody>
      </p:sp>
      <p:sp>
        <p:nvSpPr>
          <p:cNvPr id="179083" name="Freeform 1929"/>
          <p:cNvSpPr>
            <a:spLocks noChangeAspect="1"/>
          </p:cNvSpPr>
          <p:nvPr/>
        </p:nvSpPr>
        <p:spPr bwMode="auto">
          <a:xfrm>
            <a:off x="5786438" y="1843088"/>
            <a:ext cx="12700" cy="11112"/>
          </a:xfrm>
          <a:custGeom>
            <a:avLst/>
            <a:gdLst>
              <a:gd name="T0" fmla="*/ 2147483647 w 34"/>
              <a:gd name="T1" fmla="*/ 2147483647 h 37"/>
              <a:gd name="T2" fmla="*/ 2147483647 w 34"/>
              <a:gd name="T3" fmla="*/ 2147483647 h 37"/>
              <a:gd name="T4" fmla="*/ 0 w 34"/>
              <a:gd name="T5" fmla="*/ 2147483647 h 37"/>
              <a:gd name="T6" fmla="*/ 0 w 34"/>
              <a:gd name="T7" fmla="*/ 2147483647 h 37"/>
              <a:gd name="T8" fmla="*/ 2147483647 w 34"/>
              <a:gd name="T9" fmla="*/ 0 h 37"/>
              <a:gd name="T10" fmla="*/ 2147483647 w 34"/>
              <a:gd name="T11" fmla="*/ 0 h 37"/>
              <a:gd name="T12" fmla="*/ 2147483647 w 34"/>
              <a:gd name="T13" fmla="*/ 2147483647 h 37"/>
              <a:gd name="T14" fmla="*/ 0 60000 65536"/>
              <a:gd name="T15" fmla="*/ 0 60000 65536"/>
              <a:gd name="T16" fmla="*/ 0 60000 65536"/>
              <a:gd name="T17" fmla="*/ 0 60000 65536"/>
              <a:gd name="T18" fmla="*/ 0 60000 65536"/>
              <a:gd name="T19" fmla="*/ 0 60000 65536"/>
              <a:gd name="T20" fmla="*/ 0 60000 65536"/>
              <a:gd name="T21" fmla="*/ 0 w 34"/>
              <a:gd name="T22" fmla="*/ 0 h 37"/>
              <a:gd name="T23" fmla="*/ 34 w 34"/>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7">
                <a:moveTo>
                  <a:pt x="34" y="10"/>
                </a:moveTo>
                <a:lnTo>
                  <a:pt x="22" y="37"/>
                </a:lnTo>
                <a:lnTo>
                  <a:pt x="0" y="27"/>
                </a:lnTo>
                <a:lnTo>
                  <a:pt x="13" y="0"/>
                </a:lnTo>
                <a:lnTo>
                  <a:pt x="34" y="10"/>
                </a:lnTo>
                <a:close/>
              </a:path>
            </a:pathLst>
          </a:custGeom>
          <a:solidFill>
            <a:srgbClr val="000000"/>
          </a:solidFill>
          <a:ln w="0">
            <a:solidFill>
              <a:srgbClr val="000000"/>
            </a:solidFill>
            <a:round/>
            <a:headEnd/>
            <a:tailEnd/>
          </a:ln>
        </p:spPr>
        <p:txBody>
          <a:bodyPr/>
          <a:lstStyle/>
          <a:p>
            <a:endParaRPr lang="en-US"/>
          </a:p>
        </p:txBody>
      </p:sp>
      <p:sp>
        <p:nvSpPr>
          <p:cNvPr id="179084" name="Freeform 1930"/>
          <p:cNvSpPr>
            <a:spLocks noChangeAspect="1"/>
          </p:cNvSpPr>
          <p:nvPr/>
        </p:nvSpPr>
        <p:spPr bwMode="auto">
          <a:xfrm>
            <a:off x="5773738" y="1835150"/>
            <a:ext cx="17462" cy="15875"/>
          </a:xfrm>
          <a:custGeom>
            <a:avLst/>
            <a:gdLst>
              <a:gd name="T0" fmla="*/ 2147483647 w 48"/>
              <a:gd name="T1" fmla="*/ 2147483647 h 52"/>
              <a:gd name="T2" fmla="*/ 2147483647 w 48"/>
              <a:gd name="T3" fmla="*/ 2147483647 h 52"/>
              <a:gd name="T4" fmla="*/ 2147483647 w 48"/>
              <a:gd name="T5" fmla="*/ 2147483647 h 52"/>
              <a:gd name="T6" fmla="*/ 2147483647 w 48"/>
              <a:gd name="T7" fmla="*/ 2147483647 h 52"/>
              <a:gd name="T8" fmla="*/ 2147483647 w 48"/>
              <a:gd name="T9" fmla="*/ 2147483647 h 52"/>
              <a:gd name="T10" fmla="*/ 0 w 48"/>
              <a:gd name="T11" fmla="*/ 0 h 52"/>
              <a:gd name="T12" fmla="*/ 2147483647 w 48"/>
              <a:gd name="T13" fmla="*/ 2147483647 h 52"/>
              <a:gd name="T14" fmla="*/ 0 60000 65536"/>
              <a:gd name="T15" fmla="*/ 0 60000 65536"/>
              <a:gd name="T16" fmla="*/ 0 60000 65536"/>
              <a:gd name="T17" fmla="*/ 0 60000 65536"/>
              <a:gd name="T18" fmla="*/ 0 60000 65536"/>
              <a:gd name="T19" fmla="*/ 0 60000 65536"/>
              <a:gd name="T20" fmla="*/ 0 60000 65536"/>
              <a:gd name="T21" fmla="*/ 0 w 48"/>
              <a:gd name="T22" fmla="*/ 0 h 52"/>
              <a:gd name="T23" fmla="*/ 48 w 48"/>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2">
                <a:moveTo>
                  <a:pt x="48" y="24"/>
                </a:moveTo>
                <a:lnTo>
                  <a:pt x="35" y="51"/>
                </a:lnTo>
                <a:lnTo>
                  <a:pt x="37" y="52"/>
                </a:lnTo>
                <a:lnTo>
                  <a:pt x="12" y="40"/>
                </a:lnTo>
                <a:lnTo>
                  <a:pt x="25" y="11"/>
                </a:lnTo>
                <a:lnTo>
                  <a:pt x="0" y="0"/>
                </a:lnTo>
                <a:lnTo>
                  <a:pt x="48" y="24"/>
                </a:lnTo>
                <a:close/>
              </a:path>
            </a:pathLst>
          </a:custGeom>
          <a:solidFill>
            <a:srgbClr val="000000"/>
          </a:solidFill>
          <a:ln w="0">
            <a:solidFill>
              <a:srgbClr val="000000"/>
            </a:solidFill>
            <a:round/>
            <a:headEnd/>
            <a:tailEnd/>
          </a:ln>
        </p:spPr>
        <p:txBody>
          <a:bodyPr/>
          <a:lstStyle/>
          <a:p>
            <a:endParaRPr lang="en-US"/>
          </a:p>
        </p:txBody>
      </p:sp>
      <p:sp>
        <p:nvSpPr>
          <p:cNvPr id="179085" name="Freeform 1931"/>
          <p:cNvSpPr>
            <a:spLocks noChangeAspect="1"/>
          </p:cNvSpPr>
          <p:nvPr/>
        </p:nvSpPr>
        <p:spPr bwMode="auto">
          <a:xfrm>
            <a:off x="5767388" y="1835150"/>
            <a:ext cx="15875" cy="12700"/>
          </a:xfrm>
          <a:custGeom>
            <a:avLst/>
            <a:gdLst>
              <a:gd name="T0" fmla="*/ 2147483647 w 48"/>
              <a:gd name="T1" fmla="*/ 2147483647 h 40"/>
              <a:gd name="T2" fmla="*/ 2147483647 w 48"/>
              <a:gd name="T3" fmla="*/ 2147483647 h 40"/>
              <a:gd name="T4" fmla="*/ 0 w 48"/>
              <a:gd name="T5" fmla="*/ 2147483647 h 40"/>
              <a:gd name="T6" fmla="*/ 2147483647 w 48"/>
              <a:gd name="T7" fmla="*/ 2147483647 h 40"/>
              <a:gd name="T8" fmla="*/ 2147483647 w 48"/>
              <a:gd name="T9" fmla="*/ 0 h 40"/>
              <a:gd name="T10" fmla="*/ 2147483647 w 48"/>
              <a:gd name="T11" fmla="*/ 2147483647 h 40"/>
              <a:gd name="T12" fmla="*/ 2147483647 w 48"/>
              <a:gd name="T13" fmla="*/ 2147483647 h 40"/>
              <a:gd name="T14" fmla="*/ 0 60000 65536"/>
              <a:gd name="T15" fmla="*/ 0 60000 65536"/>
              <a:gd name="T16" fmla="*/ 0 60000 65536"/>
              <a:gd name="T17" fmla="*/ 0 60000 65536"/>
              <a:gd name="T18" fmla="*/ 0 60000 65536"/>
              <a:gd name="T19" fmla="*/ 0 60000 65536"/>
              <a:gd name="T20" fmla="*/ 0 60000 65536"/>
              <a:gd name="T21" fmla="*/ 0 w 48"/>
              <a:gd name="T22" fmla="*/ 0 h 40"/>
              <a:gd name="T23" fmla="*/ 48 w 48"/>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0">
                <a:moveTo>
                  <a:pt x="48" y="11"/>
                </a:moveTo>
                <a:lnTo>
                  <a:pt x="35" y="40"/>
                </a:lnTo>
                <a:lnTo>
                  <a:pt x="0" y="24"/>
                </a:lnTo>
                <a:lnTo>
                  <a:pt x="11" y="29"/>
                </a:lnTo>
                <a:lnTo>
                  <a:pt x="22" y="0"/>
                </a:lnTo>
                <a:lnTo>
                  <a:pt x="33" y="5"/>
                </a:lnTo>
                <a:lnTo>
                  <a:pt x="48" y="11"/>
                </a:lnTo>
                <a:close/>
              </a:path>
            </a:pathLst>
          </a:custGeom>
          <a:solidFill>
            <a:srgbClr val="000000"/>
          </a:solidFill>
          <a:ln w="0">
            <a:solidFill>
              <a:srgbClr val="000000"/>
            </a:solidFill>
            <a:round/>
            <a:headEnd/>
            <a:tailEnd/>
          </a:ln>
        </p:spPr>
        <p:txBody>
          <a:bodyPr/>
          <a:lstStyle/>
          <a:p>
            <a:endParaRPr lang="en-US"/>
          </a:p>
        </p:txBody>
      </p:sp>
      <p:sp>
        <p:nvSpPr>
          <p:cNvPr id="179086" name="Freeform 1932"/>
          <p:cNvSpPr>
            <a:spLocks noChangeAspect="1"/>
          </p:cNvSpPr>
          <p:nvPr/>
        </p:nvSpPr>
        <p:spPr bwMode="auto">
          <a:xfrm>
            <a:off x="5762625" y="1828800"/>
            <a:ext cx="11113" cy="15875"/>
          </a:xfrm>
          <a:custGeom>
            <a:avLst/>
            <a:gdLst>
              <a:gd name="T0" fmla="*/ 2147483647 w 35"/>
              <a:gd name="T1" fmla="*/ 2147483647 h 40"/>
              <a:gd name="T2" fmla="*/ 2147483647 w 35"/>
              <a:gd name="T3" fmla="*/ 2147483647 h 40"/>
              <a:gd name="T4" fmla="*/ 0 w 35"/>
              <a:gd name="T5" fmla="*/ 2147483647 h 40"/>
              <a:gd name="T6" fmla="*/ 0 w 35"/>
              <a:gd name="T7" fmla="*/ 2147483647 h 40"/>
              <a:gd name="T8" fmla="*/ 2147483647 w 35"/>
              <a:gd name="T9" fmla="*/ 0 h 40"/>
              <a:gd name="T10" fmla="*/ 2147483647 w 35"/>
              <a:gd name="T11" fmla="*/ 0 h 40"/>
              <a:gd name="T12" fmla="*/ 2147483647 w 35"/>
              <a:gd name="T13" fmla="*/ 2147483647 h 40"/>
              <a:gd name="T14" fmla="*/ 0 60000 65536"/>
              <a:gd name="T15" fmla="*/ 0 60000 65536"/>
              <a:gd name="T16" fmla="*/ 0 60000 65536"/>
              <a:gd name="T17" fmla="*/ 0 60000 65536"/>
              <a:gd name="T18" fmla="*/ 0 60000 65536"/>
              <a:gd name="T19" fmla="*/ 0 60000 65536"/>
              <a:gd name="T20" fmla="*/ 0 60000 65536"/>
              <a:gd name="T21" fmla="*/ 0 w 35"/>
              <a:gd name="T22" fmla="*/ 0 h 40"/>
              <a:gd name="T23" fmla="*/ 35 w 35"/>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40">
                <a:moveTo>
                  <a:pt x="35" y="11"/>
                </a:moveTo>
                <a:lnTo>
                  <a:pt x="24" y="40"/>
                </a:lnTo>
                <a:lnTo>
                  <a:pt x="0" y="29"/>
                </a:lnTo>
                <a:lnTo>
                  <a:pt x="10" y="0"/>
                </a:lnTo>
                <a:lnTo>
                  <a:pt x="35" y="11"/>
                </a:lnTo>
                <a:close/>
              </a:path>
            </a:pathLst>
          </a:custGeom>
          <a:solidFill>
            <a:srgbClr val="000000"/>
          </a:solidFill>
          <a:ln w="0">
            <a:solidFill>
              <a:srgbClr val="000000"/>
            </a:solidFill>
            <a:round/>
            <a:headEnd/>
            <a:tailEnd/>
          </a:ln>
        </p:spPr>
        <p:txBody>
          <a:bodyPr/>
          <a:lstStyle/>
          <a:p>
            <a:endParaRPr lang="en-US"/>
          </a:p>
        </p:txBody>
      </p:sp>
      <p:sp>
        <p:nvSpPr>
          <p:cNvPr id="179087" name="Freeform 1933"/>
          <p:cNvSpPr>
            <a:spLocks noChangeAspect="1"/>
          </p:cNvSpPr>
          <p:nvPr/>
        </p:nvSpPr>
        <p:spPr bwMode="auto">
          <a:xfrm>
            <a:off x="5756275" y="1825625"/>
            <a:ext cx="9525" cy="15875"/>
          </a:xfrm>
          <a:custGeom>
            <a:avLst/>
            <a:gdLst>
              <a:gd name="T0" fmla="*/ 2147483647 w 32"/>
              <a:gd name="T1" fmla="*/ 2147483647 h 39"/>
              <a:gd name="T2" fmla="*/ 2147483647 w 32"/>
              <a:gd name="T3" fmla="*/ 2147483647 h 39"/>
              <a:gd name="T4" fmla="*/ 2147483647 w 32"/>
              <a:gd name="T5" fmla="*/ 2147483647 h 39"/>
              <a:gd name="T6" fmla="*/ 0 w 32"/>
              <a:gd name="T7" fmla="*/ 2147483647 h 39"/>
              <a:gd name="T8" fmla="*/ 2147483647 w 32"/>
              <a:gd name="T9" fmla="*/ 0 h 39"/>
              <a:gd name="T10" fmla="*/ 2147483647 w 32"/>
              <a:gd name="T11" fmla="*/ 0 h 39"/>
              <a:gd name="T12" fmla="*/ 2147483647 w 32"/>
              <a:gd name="T13" fmla="*/ 2147483647 h 39"/>
              <a:gd name="T14" fmla="*/ 0 60000 65536"/>
              <a:gd name="T15" fmla="*/ 0 60000 65536"/>
              <a:gd name="T16" fmla="*/ 0 60000 65536"/>
              <a:gd name="T17" fmla="*/ 0 60000 65536"/>
              <a:gd name="T18" fmla="*/ 0 60000 65536"/>
              <a:gd name="T19" fmla="*/ 0 60000 65536"/>
              <a:gd name="T20" fmla="*/ 0 60000 65536"/>
              <a:gd name="T21" fmla="*/ 0 w 32"/>
              <a:gd name="T22" fmla="*/ 0 h 39"/>
              <a:gd name="T23" fmla="*/ 32 w 32"/>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9">
                <a:moveTo>
                  <a:pt x="32" y="10"/>
                </a:moveTo>
                <a:lnTo>
                  <a:pt x="22" y="39"/>
                </a:lnTo>
                <a:lnTo>
                  <a:pt x="1" y="31"/>
                </a:lnTo>
                <a:lnTo>
                  <a:pt x="0" y="31"/>
                </a:lnTo>
                <a:lnTo>
                  <a:pt x="6" y="0"/>
                </a:lnTo>
                <a:lnTo>
                  <a:pt x="5" y="0"/>
                </a:lnTo>
                <a:lnTo>
                  <a:pt x="32" y="10"/>
                </a:lnTo>
                <a:close/>
              </a:path>
            </a:pathLst>
          </a:custGeom>
          <a:solidFill>
            <a:srgbClr val="000000"/>
          </a:solidFill>
          <a:ln w="0">
            <a:solidFill>
              <a:srgbClr val="000000"/>
            </a:solidFill>
            <a:round/>
            <a:headEnd/>
            <a:tailEnd/>
          </a:ln>
        </p:spPr>
        <p:txBody>
          <a:bodyPr/>
          <a:lstStyle/>
          <a:p>
            <a:endParaRPr lang="en-US"/>
          </a:p>
        </p:txBody>
      </p:sp>
      <p:sp>
        <p:nvSpPr>
          <p:cNvPr id="179088" name="Freeform 1934"/>
          <p:cNvSpPr>
            <a:spLocks noChangeAspect="1"/>
          </p:cNvSpPr>
          <p:nvPr/>
        </p:nvSpPr>
        <p:spPr bwMode="auto">
          <a:xfrm>
            <a:off x="5746750" y="1824038"/>
            <a:ext cx="11113" cy="14287"/>
          </a:xfrm>
          <a:custGeom>
            <a:avLst/>
            <a:gdLst>
              <a:gd name="T0" fmla="*/ 2147483647 w 31"/>
              <a:gd name="T1" fmla="*/ 2147483647 h 36"/>
              <a:gd name="T2" fmla="*/ 2147483647 w 31"/>
              <a:gd name="T3" fmla="*/ 2147483647 h 36"/>
              <a:gd name="T4" fmla="*/ 0 w 31"/>
              <a:gd name="T5" fmla="*/ 2147483647 h 36"/>
              <a:gd name="T6" fmla="*/ 2147483647 w 31"/>
              <a:gd name="T7" fmla="*/ 2147483647 h 36"/>
              <a:gd name="T8" fmla="*/ 2147483647 w 31"/>
              <a:gd name="T9" fmla="*/ 0 h 36"/>
              <a:gd name="T10" fmla="*/ 2147483647 w 31"/>
              <a:gd name="T11" fmla="*/ 0 h 36"/>
              <a:gd name="T12" fmla="*/ 2147483647 w 31"/>
              <a:gd name="T13" fmla="*/ 2147483647 h 36"/>
              <a:gd name="T14" fmla="*/ 0 60000 65536"/>
              <a:gd name="T15" fmla="*/ 0 60000 65536"/>
              <a:gd name="T16" fmla="*/ 0 60000 65536"/>
              <a:gd name="T17" fmla="*/ 0 60000 65536"/>
              <a:gd name="T18" fmla="*/ 0 60000 65536"/>
              <a:gd name="T19" fmla="*/ 0 60000 65536"/>
              <a:gd name="T20" fmla="*/ 0 60000 65536"/>
              <a:gd name="T21" fmla="*/ 0 w 31"/>
              <a:gd name="T22" fmla="*/ 0 h 36"/>
              <a:gd name="T23" fmla="*/ 31 w 31"/>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6">
                <a:moveTo>
                  <a:pt x="31" y="5"/>
                </a:moveTo>
                <a:lnTo>
                  <a:pt x="25" y="36"/>
                </a:lnTo>
                <a:lnTo>
                  <a:pt x="0" y="31"/>
                </a:lnTo>
                <a:lnTo>
                  <a:pt x="4" y="31"/>
                </a:lnTo>
                <a:lnTo>
                  <a:pt x="6" y="0"/>
                </a:lnTo>
                <a:lnTo>
                  <a:pt x="10" y="0"/>
                </a:lnTo>
                <a:lnTo>
                  <a:pt x="31" y="5"/>
                </a:lnTo>
                <a:close/>
              </a:path>
            </a:pathLst>
          </a:custGeom>
          <a:solidFill>
            <a:srgbClr val="000000"/>
          </a:solidFill>
          <a:ln w="0">
            <a:solidFill>
              <a:srgbClr val="000000"/>
            </a:solidFill>
            <a:round/>
            <a:headEnd/>
            <a:tailEnd/>
          </a:ln>
        </p:spPr>
        <p:txBody>
          <a:bodyPr/>
          <a:lstStyle/>
          <a:p>
            <a:endParaRPr lang="en-US"/>
          </a:p>
        </p:txBody>
      </p:sp>
      <p:sp>
        <p:nvSpPr>
          <p:cNvPr id="179089" name="Freeform 1935"/>
          <p:cNvSpPr>
            <a:spLocks noChangeAspect="1"/>
          </p:cNvSpPr>
          <p:nvPr/>
        </p:nvSpPr>
        <p:spPr bwMode="auto">
          <a:xfrm>
            <a:off x="5740400" y="1824038"/>
            <a:ext cx="7938" cy="12700"/>
          </a:xfrm>
          <a:custGeom>
            <a:avLst/>
            <a:gdLst>
              <a:gd name="T0" fmla="*/ 2147483647 w 23"/>
              <a:gd name="T1" fmla="*/ 2147483647 h 33"/>
              <a:gd name="T2" fmla="*/ 2147483647 w 23"/>
              <a:gd name="T3" fmla="*/ 2147483647 h 33"/>
              <a:gd name="T4" fmla="*/ 0 w 23"/>
              <a:gd name="T5" fmla="*/ 2147483647 h 33"/>
              <a:gd name="T6" fmla="*/ 2147483647 w 23"/>
              <a:gd name="T7" fmla="*/ 0 h 33"/>
              <a:gd name="T8" fmla="*/ 2147483647 w 23"/>
              <a:gd name="T9" fmla="*/ 2147483647 h 33"/>
              <a:gd name="T10" fmla="*/ 0 60000 65536"/>
              <a:gd name="T11" fmla="*/ 0 60000 65536"/>
              <a:gd name="T12" fmla="*/ 0 60000 65536"/>
              <a:gd name="T13" fmla="*/ 0 60000 65536"/>
              <a:gd name="T14" fmla="*/ 0 60000 65536"/>
              <a:gd name="T15" fmla="*/ 0 w 23"/>
              <a:gd name="T16" fmla="*/ 0 h 33"/>
              <a:gd name="T17" fmla="*/ 23 w 23"/>
              <a:gd name="T18" fmla="*/ 33 h 33"/>
            </a:gdLst>
            <a:ahLst/>
            <a:cxnLst>
              <a:cxn ang="T10">
                <a:pos x="T0" y="T1"/>
              </a:cxn>
              <a:cxn ang="T11">
                <a:pos x="T2" y="T3"/>
              </a:cxn>
              <a:cxn ang="T12">
                <a:pos x="T4" y="T5"/>
              </a:cxn>
              <a:cxn ang="T13">
                <a:pos x="T6" y="T7"/>
              </a:cxn>
              <a:cxn ang="T14">
                <a:pos x="T8" y="T9"/>
              </a:cxn>
            </a:cxnLst>
            <a:rect l="T15" t="T16" r="T17" b="T18"/>
            <a:pathLst>
              <a:path w="23" h="33">
                <a:moveTo>
                  <a:pt x="23" y="2"/>
                </a:moveTo>
                <a:lnTo>
                  <a:pt x="21" y="33"/>
                </a:lnTo>
                <a:lnTo>
                  <a:pt x="0" y="31"/>
                </a:lnTo>
                <a:lnTo>
                  <a:pt x="2" y="0"/>
                </a:lnTo>
                <a:lnTo>
                  <a:pt x="23" y="2"/>
                </a:lnTo>
                <a:close/>
              </a:path>
            </a:pathLst>
          </a:custGeom>
          <a:solidFill>
            <a:srgbClr val="000000"/>
          </a:solidFill>
          <a:ln w="0">
            <a:solidFill>
              <a:srgbClr val="000000"/>
            </a:solidFill>
            <a:round/>
            <a:headEnd/>
            <a:tailEnd/>
          </a:ln>
        </p:spPr>
        <p:txBody>
          <a:bodyPr/>
          <a:lstStyle/>
          <a:p>
            <a:endParaRPr lang="en-US"/>
          </a:p>
        </p:txBody>
      </p:sp>
      <p:sp>
        <p:nvSpPr>
          <p:cNvPr id="179090" name="Freeform 1936"/>
          <p:cNvSpPr>
            <a:spLocks noChangeAspect="1"/>
          </p:cNvSpPr>
          <p:nvPr/>
        </p:nvSpPr>
        <p:spPr bwMode="auto">
          <a:xfrm>
            <a:off x="5734050" y="1828800"/>
            <a:ext cx="12700" cy="6350"/>
          </a:xfrm>
          <a:custGeom>
            <a:avLst/>
            <a:gdLst>
              <a:gd name="T0" fmla="*/ 2147483647 w 31"/>
              <a:gd name="T1" fmla="*/ 0 h 16"/>
              <a:gd name="T2" fmla="*/ 2147483647 w 31"/>
              <a:gd name="T3" fmla="*/ 0 h 16"/>
              <a:gd name="T4" fmla="*/ 2147483647 w 31"/>
              <a:gd name="T5" fmla="*/ 2147483647 h 16"/>
              <a:gd name="T6" fmla="*/ 2147483647 w 31"/>
              <a:gd name="T7" fmla="*/ 2147483647 h 16"/>
              <a:gd name="T8" fmla="*/ 2147483647 w 31"/>
              <a:gd name="T9" fmla="*/ 2147483647 h 16"/>
              <a:gd name="T10" fmla="*/ 2147483647 w 31"/>
              <a:gd name="T11" fmla="*/ 2147483647 h 16"/>
              <a:gd name="T12" fmla="*/ 2147483647 w 31"/>
              <a:gd name="T13" fmla="*/ 2147483647 h 16"/>
              <a:gd name="T14" fmla="*/ 2147483647 w 31"/>
              <a:gd name="T15" fmla="*/ 2147483647 h 16"/>
              <a:gd name="T16" fmla="*/ 2147483647 w 31"/>
              <a:gd name="T17" fmla="*/ 2147483647 h 16"/>
              <a:gd name="T18" fmla="*/ 2147483647 w 31"/>
              <a:gd name="T19" fmla="*/ 2147483647 h 16"/>
              <a:gd name="T20" fmla="*/ 2147483647 w 31"/>
              <a:gd name="T21" fmla="*/ 2147483647 h 16"/>
              <a:gd name="T22" fmla="*/ 2147483647 w 31"/>
              <a:gd name="T23" fmla="*/ 2147483647 h 16"/>
              <a:gd name="T24" fmla="*/ 2147483647 w 31"/>
              <a:gd name="T25" fmla="*/ 2147483647 h 16"/>
              <a:gd name="T26" fmla="*/ 2147483647 w 31"/>
              <a:gd name="T27" fmla="*/ 2147483647 h 16"/>
              <a:gd name="T28" fmla="*/ 2147483647 w 31"/>
              <a:gd name="T29" fmla="*/ 2147483647 h 16"/>
              <a:gd name="T30" fmla="*/ 2147483647 w 31"/>
              <a:gd name="T31" fmla="*/ 2147483647 h 16"/>
              <a:gd name="T32" fmla="*/ 2147483647 w 31"/>
              <a:gd name="T33" fmla="*/ 2147483647 h 16"/>
              <a:gd name="T34" fmla="*/ 2147483647 w 31"/>
              <a:gd name="T35" fmla="*/ 2147483647 h 16"/>
              <a:gd name="T36" fmla="*/ 0 w 31"/>
              <a:gd name="T37" fmla="*/ 2147483647 h 16"/>
              <a:gd name="T38" fmla="*/ 0 w 31"/>
              <a:gd name="T39" fmla="*/ 0 h 16"/>
              <a:gd name="T40" fmla="*/ 0 w 31"/>
              <a:gd name="T41" fmla="*/ 0 h 16"/>
              <a:gd name="T42" fmla="*/ 2147483647 w 31"/>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6"/>
              <a:gd name="T68" fmla="*/ 31 w 31"/>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6">
                <a:moveTo>
                  <a:pt x="31" y="0"/>
                </a:moveTo>
                <a:lnTo>
                  <a:pt x="31" y="0"/>
                </a:lnTo>
                <a:lnTo>
                  <a:pt x="31" y="2"/>
                </a:lnTo>
                <a:lnTo>
                  <a:pt x="30" y="5"/>
                </a:lnTo>
                <a:lnTo>
                  <a:pt x="29" y="7"/>
                </a:lnTo>
                <a:lnTo>
                  <a:pt x="27" y="10"/>
                </a:lnTo>
                <a:lnTo>
                  <a:pt x="25" y="12"/>
                </a:lnTo>
                <a:lnTo>
                  <a:pt x="23" y="14"/>
                </a:lnTo>
                <a:lnTo>
                  <a:pt x="20" y="15"/>
                </a:lnTo>
                <a:lnTo>
                  <a:pt x="17" y="16"/>
                </a:lnTo>
                <a:lnTo>
                  <a:pt x="15" y="16"/>
                </a:lnTo>
                <a:lnTo>
                  <a:pt x="13" y="16"/>
                </a:lnTo>
                <a:lnTo>
                  <a:pt x="10" y="15"/>
                </a:lnTo>
                <a:lnTo>
                  <a:pt x="8" y="14"/>
                </a:lnTo>
                <a:lnTo>
                  <a:pt x="6" y="12"/>
                </a:lnTo>
                <a:lnTo>
                  <a:pt x="4" y="10"/>
                </a:lnTo>
                <a:lnTo>
                  <a:pt x="2" y="7"/>
                </a:lnTo>
                <a:lnTo>
                  <a:pt x="1" y="5"/>
                </a:lnTo>
                <a:lnTo>
                  <a:pt x="0" y="2"/>
                </a:lnTo>
                <a:lnTo>
                  <a:pt x="0" y="0"/>
                </a:lnTo>
                <a:lnTo>
                  <a:pt x="31" y="0"/>
                </a:lnTo>
                <a:close/>
              </a:path>
            </a:pathLst>
          </a:custGeom>
          <a:solidFill>
            <a:srgbClr val="000000"/>
          </a:solidFill>
          <a:ln w="0">
            <a:solidFill>
              <a:srgbClr val="000000"/>
            </a:solidFill>
            <a:round/>
            <a:headEnd/>
            <a:tailEnd/>
          </a:ln>
        </p:spPr>
        <p:txBody>
          <a:bodyPr/>
          <a:lstStyle/>
          <a:p>
            <a:endParaRPr lang="en-US"/>
          </a:p>
        </p:txBody>
      </p:sp>
      <p:sp>
        <p:nvSpPr>
          <p:cNvPr id="179091" name="Freeform 1937"/>
          <p:cNvSpPr>
            <a:spLocks noChangeAspect="1"/>
          </p:cNvSpPr>
          <p:nvPr/>
        </p:nvSpPr>
        <p:spPr bwMode="auto">
          <a:xfrm>
            <a:off x="5734050" y="1820863"/>
            <a:ext cx="12700" cy="4762"/>
          </a:xfrm>
          <a:custGeom>
            <a:avLst/>
            <a:gdLst>
              <a:gd name="T0" fmla="*/ 0 w 31"/>
              <a:gd name="T1" fmla="*/ 2147483647 h 16"/>
              <a:gd name="T2" fmla="*/ 0 w 31"/>
              <a:gd name="T3" fmla="*/ 2147483647 h 16"/>
              <a:gd name="T4" fmla="*/ 0 w 31"/>
              <a:gd name="T5" fmla="*/ 2147483647 h 16"/>
              <a:gd name="T6" fmla="*/ 2147483647 w 31"/>
              <a:gd name="T7" fmla="*/ 2147483647 h 16"/>
              <a:gd name="T8" fmla="*/ 2147483647 w 31"/>
              <a:gd name="T9" fmla="*/ 2147483647 h 16"/>
              <a:gd name="T10" fmla="*/ 2147483647 w 31"/>
              <a:gd name="T11" fmla="*/ 2147483647 h 16"/>
              <a:gd name="T12" fmla="*/ 2147483647 w 31"/>
              <a:gd name="T13" fmla="*/ 2147483647 h 16"/>
              <a:gd name="T14" fmla="*/ 2147483647 w 31"/>
              <a:gd name="T15" fmla="*/ 2147483647 h 16"/>
              <a:gd name="T16" fmla="*/ 2147483647 w 31"/>
              <a:gd name="T17" fmla="*/ 2147483647 h 16"/>
              <a:gd name="T18" fmla="*/ 2147483647 w 31"/>
              <a:gd name="T19" fmla="*/ 0 h 16"/>
              <a:gd name="T20" fmla="*/ 2147483647 w 31"/>
              <a:gd name="T21" fmla="*/ 0 h 16"/>
              <a:gd name="T22" fmla="*/ 2147483647 w 31"/>
              <a:gd name="T23" fmla="*/ 0 h 16"/>
              <a:gd name="T24" fmla="*/ 2147483647 w 31"/>
              <a:gd name="T25" fmla="*/ 2147483647 h 16"/>
              <a:gd name="T26" fmla="*/ 2147483647 w 31"/>
              <a:gd name="T27" fmla="*/ 2147483647 h 16"/>
              <a:gd name="T28" fmla="*/ 2147483647 w 31"/>
              <a:gd name="T29" fmla="*/ 2147483647 h 16"/>
              <a:gd name="T30" fmla="*/ 2147483647 w 31"/>
              <a:gd name="T31" fmla="*/ 2147483647 h 16"/>
              <a:gd name="T32" fmla="*/ 2147483647 w 31"/>
              <a:gd name="T33" fmla="*/ 2147483647 h 16"/>
              <a:gd name="T34" fmla="*/ 2147483647 w 31"/>
              <a:gd name="T35" fmla="*/ 2147483647 h 16"/>
              <a:gd name="T36" fmla="*/ 2147483647 w 31"/>
              <a:gd name="T37" fmla="*/ 2147483647 h 16"/>
              <a:gd name="T38" fmla="*/ 2147483647 w 31"/>
              <a:gd name="T39" fmla="*/ 2147483647 h 16"/>
              <a:gd name="T40" fmla="*/ 2147483647 w 31"/>
              <a:gd name="T41" fmla="*/ 2147483647 h 16"/>
              <a:gd name="T42" fmla="*/ 0 w 31"/>
              <a:gd name="T43" fmla="*/ 2147483647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6"/>
              <a:gd name="T68" fmla="*/ 31 w 31"/>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6">
                <a:moveTo>
                  <a:pt x="0" y="16"/>
                </a:moveTo>
                <a:lnTo>
                  <a:pt x="0" y="16"/>
                </a:lnTo>
                <a:lnTo>
                  <a:pt x="0" y="14"/>
                </a:lnTo>
                <a:lnTo>
                  <a:pt x="1" y="11"/>
                </a:lnTo>
                <a:lnTo>
                  <a:pt x="2" y="9"/>
                </a:lnTo>
                <a:lnTo>
                  <a:pt x="4" y="7"/>
                </a:lnTo>
                <a:lnTo>
                  <a:pt x="6" y="5"/>
                </a:lnTo>
                <a:lnTo>
                  <a:pt x="8" y="2"/>
                </a:lnTo>
                <a:lnTo>
                  <a:pt x="10" y="1"/>
                </a:lnTo>
                <a:lnTo>
                  <a:pt x="13" y="0"/>
                </a:lnTo>
                <a:lnTo>
                  <a:pt x="15" y="0"/>
                </a:lnTo>
                <a:lnTo>
                  <a:pt x="17" y="0"/>
                </a:lnTo>
                <a:lnTo>
                  <a:pt x="20" y="1"/>
                </a:lnTo>
                <a:lnTo>
                  <a:pt x="23" y="2"/>
                </a:lnTo>
                <a:lnTo>
                  <a:pt x="25" y="5"/>
                </a:lnTo>
                <a:lnTo>
                  <a:pt x="27" y="7"/>
                </a:lnTo>
                <a:lnTo>
                  <a:pt x="29" y="9"/>
                </a:lnTo>
                <a:lnTo>
                  <a:pt x="30" y="11"/>
                </a:lnTo>
                <a:lnTo>
                  <a:pt x="31" y="14"/>
                </a:lnTo>
                <a:lnTo>
                  <a:pt x="31" y="16"/>
                </a:lnTo>
                <a:lnTo>
                  <a:pt x="0" y="16"/>
                </a:lnTo>
                <a:close/>
              </a:path>
            </a:pathLst>
          </a:custGeom>
          <a:solidFill>
            <a:srgbClr val="000000"/>
          </a:solidFill>
          <a:ln w="0">
            <a:solidFill>
              <a:srgbClr val="000000"/>
            </a:solidFill>
            <a:round/>
            <a:headEnd/>
            <a:tailEnd/>
          </a:ln>
        </p:spPr>
        <p:txBody>
          <a:bodyPr/>
          <a:lstStyle/>
          <a:p>
            <a:endParaRPr lang="en-US"/>
          </a:p>
        </p:txBody>
      </p:sp>
      <p:sp>
        <p:nvSpPr>
          <p:cNvPr id="179092" name="Freeform 1938"/>
          <p:cNvSpPr>
            <a:spLocks noChangeAspect="1"/>
          </p:cNvSpPr>
          <p:nvPr/>
        </p:nvSpPr>
        <p:spPr bwMode="auto">
          <a:xfrm>
            <a:off x="5734050" y="1828800"/>
            <a:ext cx="12700" cy="4763"/>
          </a:xfrm>
          <a:custGeom>
            <a:avLst/>
            <a:gdLst>
              <a:gd name="T0" fmla="*/ 2147483647 w 31"/>
              <a:gd name="T1" fmla="*/ 2147483647 h 1"/>
              <a:gd name="T2" fmla="*/ 0 w 31"/>
              <a:gd name="T3" fmla="*/ 2147483647 h 1"/>
              <a:gd name="T4" fmla="*/ 0 w 31"/>
              <a:gd name="T5" fmla="*/ 0 h 1"/>
              <a:gd name="T6" fmla="*/ 0 w 31"/>
              <a:gd name="T7" fmla="*/ 0 h 1"/>
              <a:gd name="T8" fmla="*/ 2147483647 w 31"/>
              <a:gd name="T9" fmla="*/ 0 h 1"/>
              <a:gd name="T10" fmla="*/ 2147483647 w 31"/>
              <a:gd name="T11" fmla="*/ 0 h 1"/>
              <a:gd name="T12" fmla="*/ 2147483647 w 31"/>
              <a:gd name="T13" fmla="*/ 2147483647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31" y="1"/>
                </a:moveTo>
                <a:lnTo>
                  <a:pt x="0" y="1"/>
                </a:lnTo>
                <a:lnTo>
                  <a:pt x="0" y="0"/>
                </a:lnTo>
                <a:lnTo>
                  <a:pt x="31" y="0"/>
                </a:lnTo>
                <a:lnTo>
                  <a:pt x="31" y="1"/>
                </a:lnTo>
                <a:close/>
              </a:path>
            </a:pathLst>
          </a:custGeom>
          <a:solidFill>
            <a:srgbClr val="000000"/>
          </a:solidFill>
          <a:ln w="0">
            <a:solidFill>
              <a:srgbClr val="000000"/>
            </a:solidFill>
            <a:round/>
            <a:headEnd/>
            <a:tailEnd/>
          </a:ln>
        </p:spPr>
        <p:txBody>
          <a:bodyPr/>
          <a:lstStyle/>
          <a:p>
            <a:endParaRPr lang="en-US"/>
          </a:p>
        </p:txBody>
      </p:sp>
      <p:sp>
        <p:nvSpPr>
          <p:cNvPr id="179093" name="Freeform 1939"/>
          <p:cNvSpPr>
            <a:spLocks noChangeAspect="1"/>
          </p:cNvSpPr>
          <p:nvPr/>
        </p:nvSpPr>
        <p:spPr bwMode="auto">
          <a:xfrm>
            <a:off x="5734050" y="1827213"/>
            <a:ext cx="12700" cy="1587"/>
          </a:xfrm>
          <a:custGeom>
            <a:avLst/>
            <a:gdLst>
              <a:gd name="T0" fmla="*/ 2147483647 w 31"/>
              <a:gd name="T1" fmla="*/ 2147483647 h 1"/>
              <a:gd name="T2" fmla="*/ 0 w 31"/>
              <a:gd name="T3" fmla="*/ 2147483647 h 1"/>
              <a:gd name="T4" fmla="*/ 0 w 31"/>
              <a:gd name="T5" fmla="*/ 0 h 1"/>
              <a:gd name="T6" fmla="*/ 0 w 31"/>
              <a:gd name="T7" fmla="*/ 0 h 1"/>
              <a:gd name="T8" fmla="*/ 2147483647 w 31"/>
              <a:gd name="T9" fmla="*/ 0 h 1"/>
              <a:gd name="T10" fmla="*/ 2147483647 w 31"/>
              <a:gd name="T11" fmla="*/ 0 h 1"/>
              <a:gd name="T12" fmla="*/ 2147483647 w 31"/>
              <a:gd name="T13" fmla="*/ 2147483647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31" y="1"/>
                </a:moveTo>
                <a:lnTo>
                  <a:pt x="0" y="1"/>
                </a:lnTo>
                <a:lnTo>
                  <a:pt x="0" y="0"/>
                </a:lnTo>
                <a:lnTo>
                  <a:pt x="31" y="0"/>
                </a:lnTo>
                <a:lnTo>
                  <a:pt x="31" y="1"/>
                </a:lnTo>
                <a:close/>
              </a:path>
            </a:pathLst>
          </a:custGeom>
          <a:solidFill>
            <a:srgbClr val="000000"/>
          </a:solidFill>
          <a:ln w="0">
            <a:solidFill>
              <a:srgbClr val="000000"/>
            </a:solidFill>
            <a:round/>
            <a:headEnd/>
            <a:tailEnd/>
          </a:ln>
        </p:spPr>
        <p:txBody>
          <a:bodyPr/>
          <a:lstStyle/>
          <a:p>
            <a:endParaRPr lang="en-US"/>
          </a:p>
        </p:txBody>
      </p:sp>
      <p:sp>
        <p:nvSpPr>
          <p:cNvPr id="179094" name="Freeform 1940"/>
          <p:cNvSpPr>
            <a:spLocks noChangeAspect="1"/>
          </p:cNvSpPr>
          <p:nvPr/>
        </p:nvSpPr>
        <p:spPr bwMode="auto">
          <a:xfrm>
            <a:off x="5734050" y="1827213"/>
            <a:ext cx="12700" cy="1587"/>
          </a:xfrm>
          <a:custGeom>
            <a:avLst/>
            <a:gdLst>
              <a:gd name="T0" fmla="*/ 2147483647 w 31"/>
              <a:gd name="T1" fmla="*/ 2147483647 h 1"/>
              <a:gd name="T2" fmla="*/ 0 w 31"/>
              <a:gd name="T3" fmla="*/ 2147483647 h 1"/>
              <a:gd name="T4" fmla="*/ 0 w 31"/>
              <a:gd name="T5" fmla="*/ 0 h 1"/>
              <a:gd name="T6" fmla="*/ 0 w 31"/>
              <a:gd name="T7" fmla="*/ 0 h 1"/>
              <a:gd name="T8" fmla="*/ 2147483647 w 31"/>
              <a:gd name="T9" fmla="*/ 0 h 1"/>
              <a:gd name="T10" fmla="*/ 2147483647 w 31"/>
              <a:gd name="T11" fmla="*/ 0 h 1"/>
              <a:gd name="T12" fmla="*/ 2147483647 w 31"/>
              <a:gd name="T13" fmla="*/ 2147483647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31" y="1"/>
                </a:moveTo>
                <a:lnTo>
                  <a:pt x="0" y="1"/>
                </a:lnTo>
                <a:lnTo>
                  <a:pt x="0" y="0"/>
                </a:lnTo>
                <a:lnTo>
                  <a:pt x="31" y="0"/>
                </a:lnTo>
                <a:lnTo>
                  <a:pt x="31" y="1"/>
                </a:lnTo>
                <a:close/>
              </a:path>
            </a:pathLst>
          </a:custGeom>
          <a:solidFill>
            <a:srgbClr val="000000"/>
          </a:solidFill>
          <a:ln w="0">
            <a:solidFill>
              <a:srgbClr val="000000"/>
            </a:solidFill>
            <a:round/>
            <a:headEnd/>
            <a:tailEnd/>
          </a:ln>
        </p:spPr>
        <p:txBody>
          <a:bodyPr/>
          <a:lstStyle/>
          <a:p>
            <a:endParaRPr lang="en-US"/>
          </a:p>
        </p:txBody>
      </p:sp>
      <p:sp>
        <p:nvSpPr>
          <p:cNvPr id="179095" name="Freeform 1941"/>
          <p:cNvSpPr>
            <a:spLocks noChangeAspect="1"/>
          </p:cNvSpPr>
          <p:nvPr/>
        </p:nvSpPr>
        <p:spPr bwMode="auto">
          <a:xfrm>
            <a:off x="5734050" y="1827213"/>
            <a:ext cx="12700" cy="1587"/>
          </a:xfrm>
          <a:custGeom>
            <a:avLst/>
            <a:gdLst>
              <a:gd name="T0" fmla="*/ 2147483647 w 31"/>
              <a:gd name="T1" fmla="*/ 2147483647 h 1"/>
              <a:gd name="T2" fmla="*/ 0 w 31"/>
              <a:gd name="T3" fmla="*/ 2147483647 h 1"/>
              <a:gd name="T4" fmla="*/ 0 w 31"/>
              <a:gd name="T5" fmla="*/ 0 h 1"/>
              <a:gd name="T6" fmla="*/ 0 w 31"/>
              <a:gd name="T7" fmla="*/ 0 h 1"/>
              <a:gd name="T8" fmla="*/ 2147483647 w 31"/>
              <a:gd name="T9" fmla="*/ 0 h 1"/>
              <a:gd name="T10" fmla="*/ 2147483647 w 31"/>
              <a:gd name="T11" fmla="*/ 0 h 1"/>
              <a:gd name="T12" fmla="*/ 2147483647 w 31"/>
              <a:gd name="T13" fmla="*/ 2147483647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31" y="1"/>
                </a:moveTo>
                <a:lnTo>
                  <a:pt x="0" y="1"/>
                </a:lnTo>
                <a:lnTo>
                  <a:pt x="0" y="0"/>
                </a:lnTo>
                <a:lnTo>
                  <a:pt x="31" y="0"/>
                </a:lnTo>
                <a:lnTo>
                  <a:pt x="31" y="1"/>
                </a:lnTo>
                <a:close/>
              </a:path>
            </a:pathLst>
          </a:custGeom>
          <a:solidFill>
            <a:srgbClr val="000000"/>
          </a:solidFill>
          <a:ln w="0">
            <a:solidFill>
              <a:srgbClr val="000000"/>
            </a:solidFill>
            <a:round/>
            <a:headEnd/>
            <a:tailEnd/>
          </a:ln>
        </p:spPr>
        <p:txBody>
          <a:bodyPr/>
          <a:lstStyle/>
          <a:p>
            <a:endParaRPr lang="en-US"/>
          </a:p>
        </p:txBody>
      </p:sp>
      <p:sp>
        <p:nvSpPr>
          <p:cNvPr id="179096" name="Freeform 1942"/>
          <p:cNvSpPr>
            <a:spLocks noChangeAspect="1"/>
          </p:cNvSpPr>
          <p:nvPr/>
        </p:nvSpPr>
        <p:spPr bwMode="auto">
          <a:xfrm>
            <a:off x="5734050" y="1827213"/>
            <a:ext cx="12700" cy="1587"/>
          </a:xfrm>
          <a:custGeom>
            <a:avLst/>
            <a:gdLst>
              <a:gd name="T0" fmla="*/ 2147483647 w 31"/>
              <a:gd name="T1" fmla="*/ 2147483647 h 1"/>
              <a:gd name="T2" fmla="*/ 0 w 31"/>
              <a:gd name="T3" fmla="*/ 2147483647 h 1"/>
              <a:gd name="T4" fmla="*/ 0 w 31"/>
              <a:gd name="T5" fmla="*/ 0 h 1"/>
              <a:gd name="T6" fmla="*/ 0 w 31"/>
              <a:gd name="T7" fmla="*/ 0 h 1"/>
              <a:gd name="T8" fmla="*/ 2147483647 w 31"/>
              <a:gd name="T9" fmla="*/ 0 h 1"/>
              <a:gd name="T10" fmla="*/ 2147483647 w 31"/>
              <a:gd name="T11" fmla="*/ 0 h 1"/>
              <a:gd name="T12" fmla="*/ 2147483647 w 31"/>
              <a:gd name="T13" fmla="*/ 2147483647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31" y="1"/>
                </a:moveTo>
                <a:lnTo>
                  <a:pt x="0" y="1"/>
                </a:lnTo>
                <a:lnTo>
                  <a:pt x="0" y="0"/>
                </a:lnTo>
                <a:lnTo>
                  <a:pt x="31" y="0"/>
                </a:lnTo>
                <a:lnTo>
                  <a:pt x="31" y="1"/>
                </a:lnTo>
                <a:close/>
              </a:path>
            </a:pathLst>
          </a:custGeom>
          <a:solidFill>
            <a:srgbClr val="000000"/>
          </a:solidFill>
          <a:ln w="0">
            <a:solidFill>
              <a:srgbClr val="000000"/>
            </a:solidFill>
            <a:round/>
            <a:headEnd/>
            <a:tailEnd/>
          </a:ln>
        </p:spPr>
        <p:txBody>
          <a:bodyPr/>
          <a:lstStyle/>
          <a:p>
            <a:endParaRPr lang="en-US"/>
          </a:p>
        </p:txBody>
      </p:sp>
      <p:sp>
        <p:nvSpPr>
          <p:cNvPr id="179097" name="Freeform 1943"/>
          <p:cNvSpPr>
            <a:spLocks noChangeAspect="1"/>
          </p:cNvSpPr>
          <p:nvPr/>
        </p:nvSpPr>
        <p:spPr bwMode="auto">
          <a:xfrm>
            <a:off x="5734050" y="1827213"/>
            <a:ext cx="12700" cy="1587"/>
          </a:xfrm>
          <a:custGeom>
            <a:avLst/>
            <a:gdLst>
              <a:gd name="T0" fmla="*/ 2147483647 w 31"/>
              <a:gd name="T1" fmla="*/ 2147483647 h 1"/>
              <a:gd name="T2" fmla="*/ 0 w 31"/>
              <a:gd name="T3" fmla="*/ 2147483647 h 1"/>
              <a:gd name="T4" fmla="*/ 0 w 31"/>
              <a:gd name="T5" fmla="*/ 0 h 1"/>
              <a:gd name="T6" fmla="*/ 0 w 31"/>
              <a:gd name="T7" fmla="*/ 0 h 1"/>
              <a:gd name="T8" fmla="*/ 2147483647 w 31"/>
              <a:gd name="T9" fmla="*/ 0 h 1"/>
              <a:gd name="T10" fmla="*/ 2147483647 w 31"/>
              <a:gd name="T11" fmla="*/ 0 h 1"/>
              <a:gd name="T12" fmla="*/ 2147483647 w 31"/>
              <a:gd name="T13" fmla="*/ 2147483647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31" y="1"/>
                </a:moveTo>
                <a:lnTo>
                  <a:pt x="0" y="1"/>
                </a:lnTo>
                <a:lnTo>
                  <a:pt x="0" y="0"/>
                </a:lnTo>
                <a:lnTo>
                  <a:pt x="31" y="0"/>
                </a:lnTo>
                <a:lnTo>
                  <a:pt x="31" y="1"/>
                </a:lnTo>
                <a:close/>
              </a:path>
            </a:pathLst>
          </a:custGeom>
          <a:solidFill>
            <a:srgbClr val="000000"/>
          </a:solidFill>
          <a:ln w="0">
            <a:solidFill>
              <a:srgbClr val="000000"/>
            </a:solidFill>
            <a:round/>
            <a:headEnd/>
            <a:tailEnd/>
          </a:ln>
        </p:spPr>
        <p:txBody>
          <a:bodyPr/>
          <a:lstStyle/>
          <a:p>
            <a:endParaRPr lang="en-US"/>
          </a:p>
        </p:txBody>
      </p:sp>
      <p:sp>
        <p:nvSpPr>
          <p:cNvPr id="179098" name="Rectangle 1944"/>
          <p:cNvSpPr>
            <a:spLocks noChangeAspect="1" noChangeArrowheads="1"/>
          </p:cNvSpPr>
          <p:nvPr/>
        </p:nvSpPr>
        <p:spPr bwMode="auto">
          <a:xfrm>
            <a:off x="5734050" y="1825625"/>
            <a:ext cx="12700" cy="1588"/>
          </a:xfrm>
          <a:prstGeom prst="rect">
            <a:avLst/>
          </a:prstGeom>
          <a:solidFill>
            <a:srgbClr val="000000"/>
          </a:solidFill>
          <a:ln w="0">
            <a:solidFill>
              <a:srgbClr val="000000"/>
            </a:solidFill>
            <a:miter lim="800000"/>
            <a:headEnd/>
            <a:tailEnd/>
          </a:ln>
        </p:spPr>
        <p:txBody>
          <a:bodyPr/>
          <a:lstStyle/>
          <a:p>
            <a:endParaRPr lang="en-US"/>
          </a:p>
        </p:txBody>
      </p:sp>
      <p:sp>
        <p:nvSpPr>
          <p:cNvPr id="179099" name="Freeform 1945"/>
          <p:cNvSpPr>
            <a:spLocks noChangeAspect="1"/>
          </p:cNvSpPr>
          <p:nvPr/>
        </p:nvSpPr>
        <p:spPr bwMode="auto">
          <a:xfrm>
            <a:off x="5740400" y="1820863"/>
            <a:ext cx="6350" cy="12700"/>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0 w 16"/>
              <a:gd name="T39" fmla="*/ 2147483647 h 31"/>
              <a:gd name="T40" fmla="*/ 0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2" y="0"/>
                </a:lnTo>
                <a:lnTo>
                  <a:pt x="5" y="1"/>
                </a:lnTo>
                <a:lnTo>
                  <a:pt x="8" y="2"/>
                </a:lnTo>
                <a:lnTo>
                  <a:pt x="10" y="5"/>
                </a:lnTo>
                <a:lnTo>
                  <a:pt x="12" y="7"/>
                </a:lnTo>
                <a:lnTo>
                  <a:pt x="14" y="9"/>
                </a:lnTo>
                <a:lnTo>
                  <a:pt x="15" y="11"/>
                </a:lnTo>
                <a:lnTo>
                  <a:pt x="16" y="14"/>
                </a:lnTo>
                <a:lnTo>
                  <a:pt x="16" y="16"/>
                </a:lnTo>
                <a:lnTo>
                  <a:pt x="16" y="18"/>
                </a:lnTo>
                <a:lnTo>
                  <a:pt x="15" y="21"/>
                </a:lnTo>
                <a:lnTo>
                  <a:pt x="14" y="23"/>
                </a:lnTo>
                <a:lnTo>
                  <a:pt x="12" y="25"/>
                </a:lnTo>
                <a:lnTo>
                  <a:pt x="10" y="27"/>
                </a:lnTo>
                <a:lnTo>
                  <a:pt x="8" y="29"/>
                </a:lnTo>
                <a:lnTo>
                  <a:pt x="5" y="30"/>
                </a:lnTo>
                <a:lnTo>
                  <a:pt x="2"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79100" name="Freeform 1946"/>
          <p:cNvSpPr>
            <a:spLocks noChangeAspect="1"/>
          </p:cNvSpPr>
          <p:nvPr/>
        </p:nvSpPr>
        <p:spPr bwMode="auto">
          <a:xfrm>
            <a:off x="5729288" y="1820863"/>
            <a:ext cx="4762" cy="12700"/>
          </a:xfrm>
          <a:custGeom>
            <a:avLst/>
            <a:gdLst>
              <a:gd name="T0" fmla="*/ 2147483647 w 15"/>
              <a:gd name="T1" fmla="*/ 2147483647 h 31"/>
              <a:gd name="T2" fmla="*/ 2147483647 w 15"/>
              <a:gd name="T3" fmla="*/ 2147483647 h 31"/>
              <a:gd name="T4" fmla="*/ 2147483647 w 15"/>
              <a:gd name="T5" fmla="*/ 2147483647 h 31"/>
              <a:gd name="T6" fmla="*/ 2147483647 w 15"/>
              <a:gd name="T7" fmla="*/ 2147483647 h 31"/>
              <a:gd name="T8" fmla="*/ 2147483647 w 15"/>
              <a:gd name="T9" fmla="*/ 2147483647 h 31"/>
              <a:gd name="T10" fmla="*/ 2147483647 w 15"/>
              <a:gd name="T11" fmla="*/ 2147483647 h 31"/>
              <a:gd name="T12" fmla="*/ 2147483647 w 15"/>
              <a:gd name="T13" fmla="*/ 2147483647 h 31"/>
              <a:gd name="T14" fmla="*/ 2147483647 w 15"/>
              <a:gd name="T15" fmla="*/ 2147483647 h 31"/>
              <a:gd name="T16" fmla="*/ 2147483647 w 15"/>
              <a:gd name="T17" fmla="*/ 2147483647 h 31"/>
              <a:gd name="T18" fmla="*/ 0 w 15"/>
              <a:gd name="T19" fmla="*/ 2147483647 h 31"/>
              <a:gd name="T20" fmla="*/ 0 w 15"/>
              <a:gd name="T21" fmla="*/ 2147483647 h 31"/>
              <a:gd name="T22" fmla="*/ 0 w 15"/>
              <a:gd name="T23" fmla="*/ 2147483647 h 31"/>
              <a:gd name="T24" fmla="*/ 2147483647 w 15"/>
              <a:gd name="T25" fmla="*/ 2147483647 h 31"/>
              <a:gd name="T26" fmla="*/ 2147483647 w 15"/>
              <a:gd name="T27" fmla="*/ 2147483647 h 31"/>
              <a:gd name="T28" fmla="*/ 2147483647 w 15"/>
              <a:gd name="T29" fmla="*/ 2147483647 h 31"/>
              <a:gd name="T30" fmla="*/ 2147483647 w 15"/>
              <a:gd name="T31" fmla="*/ 2147483647 h 31"/>
              <a:gd name="T32" fmla="*/ 2147483647 w 15"/>
              <a:gd name="T33" fmla="*/ 2147483647 h 31"/>
              <a:gd name="T34" fmla="*/ 2147483647 w 15"/>
              <a:gd name="T35" fmla="*/ 2147483647 h 31"/>
              <a:gd name="T36" fmla="*/ 2147483647 w 15"/>
              <a:gd name="T37" fmla="*/ 0 h 31"/>
              <a:gd name="T38" fmla="*/ 2147483647 w 15"/>
              <a:gd name="T39" fmla="*/ 0 h 31"/>
              <a:gd name="T40" fmla="*/ 2147483647 w 15"/>
              <a:gd name="T41" fmla="*/ 0 h 31"/>
              <a:gd name="T42" fmla="*/ 2147483647 w 15"/>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1"/>
              <a:gd name="T68" fmla="*/ 15 w 15"/>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1">
                <a:moveTo>
                  <a:pt x="15" y="31"/>
                </a:moveTo>
                <a:lnTo>
                  <a:pt x="15" y="31"/>
                </a:lnTo>
                <a:lnTo>
                  <a:pt x="13" y="31"/>
                </a:lnTo>
                <a:lnTo>
                  <a:pt x="10" y="30"/>
                </a:lnTo>
                <a:lnTo>
                  <a:pt x="8" y="29"/>
                </a:lnTo>
                <a:lnTo>
                  <a:pt x="6" y="27"/>
                </a:lnTo>
                <a:lnTo>
                  <a:pt x="4" y="25"/>
                </a:lnTo>
                <a:lnTo>
                  <a:pt x="2" y="23"/>
                </a:lnTo>
                <a:lnTo>
                  <a:pt x="1" y="21"/>
                </a:lnTo>
                <a:lnTo>
                  <a:pt x="0" y="18"/>
                </a:lnTo>
                <a:lnTo>
                  <a:pt x="0" y="16"/>
                </a:lnTo>
                <a:lnTo>
                  <a:pt x="0" y="14"/>
                </a:lnTo>
                <a:lnTo>
                  <a:pt x="1" y="11"/>
                </a:lnTo>
                <a:lnTo>
                  <a:pt x="2" y="9"/>
                </a:lnTo>
                <a:lnTo>
                  <a:pt x="4" y="7"/>
                </a:lnTo>
                <a:lnTo>
                  <a:pt x="6" y="5"/>
                </a:lnTo>
                <a:lnTo>
                  <a:pt x="8" y="2"/>
                </a:lnTo>
                <a:lnTo>
                  <a:pt x="10" y="1"/>
                </a:lnTo>
                <a:lnTo>
                  <a:pt x="13" y="0"/>
                </a:lnTo>
                <a:lnTo>
                  <a:pt x="15" y="0"/>
                </a:lnTo>
                <a:lnTo>
                  <a:pt x="15" y="31"/>
                </a:lnTo>
                <a:close/>
              </a:path>
            </a:pathLst>
          </a:custGeom>
          <a:solidFill>
            <a:srgbClr val="000000"/>
          </a:solidFill>
          <a:ln w="0">
            <a:solidFill>
              <a:srgbClr val="000000"/>
            </a:solidFill>
            <a:round/>
            <a:headEnd/>
            <a:tailEnd/>
          </a:ln>
        </p:spPr>
        <p:txBody>
          <a:bodyPr/>
          <a:lstStyle/>
          <a:p>
            <a:endParaRPr lang="en-US"/>
          </a:p>
        </p:txBody>
      </p:sp>
      <p:sp>
        <p:nvSpPr>
          <p:cNvPr id="179101" name="Freeform 1947"/>
          <p:cNvSpPr>
            <a:spLocks noChangeAspect="1"/>
          </p:cNvSpPr>
          <p:nvPr/>
        </p:nvSpPr>
        <p:spPr bwMode="auto">
          <a:xfrm>
            <a:off x="5740400" y="1820863"/>
            <a:ext cx="1588" cy="12700"/>
          </a:xfrm>
          <a:custGeom>
            <a:avLst/>
            <a:gdLst>
              <a:gd name="T0" fmla="*/ 2147483647 w 3"/>
              <a:gd name="T1" fmla="*/ 0 h 31"/>
              <a:gd name="T2" fmla="*/ 2147483647 w 3"/>
              <a:gd name="T3" fmla="*/ 2147483647 h 31"/>
              <a:gd name="T4" fmla="*/ 0 w 3"/>
              <a:gd name="T5" fmla="*/ 2147483647 h 31"/>
              <a:gd name="T6" fmla="*/ 0 w 3"/>
              <a:gd name="T7" fmla="*/ 2147483647 h 31"/>
              <a:gd name="T8" fmla="*/ 0 w 3"/>
              <a:gd name="T9" fmla="*/ 0 h 31"/>
              <a:gd name="T10" fmla="*/ 0 w 3"/>
              <a:gd name="T11" fmla="*/ 0 h 31"/>
              <a:gd name="T12" fmla="*/ 2147483647 w 3"/>
              <a:gd name="T13" fmla="*/ 0 h 31"/>
              <a:gd name="T14" fmla="*/ 0 60000 65536"/>
              <a:gd name="T15" fmla="*/ 0 60000 65536"/>
              <a:gd name="T16" fmla="*/ 0 60000 65536"/>
              <a:gd name="T17" fmla="*/ 0 60000 65536"/>
              <a:gd name="T18" fmla="*/ 0 60000 65536"/>
              <a:gd name="T19" fmla="*/ 0 60000 65536"/>
              <a:gd name="T20" fmla="*/ 0 60000 65536"/>
              <a:gd name="T21" fmla="*/ 0 w 3"/>
              <a:gd name="T22" fmla="*/ 0 h 31"/>
              <a:gd name="T23" fmla="*/ 3 w 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1">
                <a:moveTo>
                  <a:pt x="3" y="0"/>
                </a:moveTo>
                <a:lnTo>
                  <a:pt x="3" y="31"/>
                </a:lnTo>
                <a:lnTo>
                  <a:pt x="0" y="31"/>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179102" name="Freeform 1948"/>
          <p:cNvSpPr>
            <a:spLocks noChangeAspect="1"/>
          </p:cNvSpPr>
          <p:nvPr/>
        </p:nvSpPr>
        <p:spPr bwMode="auto">
          <a:xfrm>
            <a:off x="5738813" y="1820863"/>
            <a:ext cx="1587" cy="12700"/>
          </a:xfrm>
          <a:custGeom>
            <a:avLst/>
            <a:gdLst>
              <a:gd name="T0" fmla="*/ 2147483647 w 3"/>
              <a:gd name="T1" fmla="*/ 0 h 31"/>
              <a:gd name="T2" fmla="*/ 2147483647 w 3"/>
              <a:gd name="T3" fmla="*/ 2147483647 h 31"/>
              <a:gd name="T4" fmla="*/ 0 w 3"/>
              <a:gd name="T5" fmla="*/ 2147483647 h 31"/>
              <a:gd name="T6" fmla="*/ 0 w 3"/>
              <a:gd name="T7" fmla="*/ 2147483647 h 31"/>
              <a:gd name="T8" fmla="*/ 0 w 3"/>
              <a:gd name="T9" fmla="*/ 0 h 31"/>
              <a:gd name="T10" fmla="*/ 0 w 3"/>
              <a:gd name="T11" fmla="*/ 0 h 31"/>
              <a:gd name="T12" fmla="*/ 2147483647 w 3"/>
              <a:gd name="T13" fmla="*/ 0 h 31"/>
              <a:gd name="T14" fmla="*/ 0 60000 65536"/>
              <a:gd name="T15" fmla="*/ 0 60000 65536"/>
              <a:gd name="T16" fmla="*/ 0 60000 65536"/>
              <a:gd name="T17" fmla="*/ 0 60000 65536"/>
              <a:gd name="T18" fmla="*/ 0 60000 65536"/>
              <a:gd name="T19" fmla="*/ 0 60000 65536"/>
              <a:gd name="T20" fmla="*/ 0 60000 65536"/>
              <a:gd name="T21" fmla="*/ 0 w 3"/>
              <a:gd name="T22" fmla="*/ 0 h 31"/>
              <a:gd name="T23" fmla="*/ 3 w 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1">
                <a:moveTo>
                  <a:pt x="3" y="0"/>
                </a:moveTo>
                <a:lnTo>
                  <a:pt x="3" y="31"/>
                </a:lnTo>
                <a:lnTo>
                  <a:pt x="0" y="31"/>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179103" name="Freeform 1949"/>
          <p:cNvSpPr>
            <a:spLocks noChangeAspect="1"/>
          </p:cNvSpPr>
          <p:nvPr/>
        </p:nvSpPr>
        <p:spPr bwMode="auto">
          <a:xfrm>
            <a:off x="5738813" y="1820863"/>
            <a:ext cx="1587" cy="12700"/>
          </a:xfrm>
          <a:custGeom>
            <a:avLst/>
            <a:gdLst>
              <a:gd name="T0" fmla="*/ 2147483647 w 2"/>
              <a:gd name="T1" fmla="*/ 0 h 31"/>
              <a:gd name="T2" fmla="*/ 2147483647 w 2"/>
              <a:gd name="T3" fmla="*/ 2147483647 h 31"/>
              <a:gd name="T4" fmla="*/ 0 w 2"/>
              <a:gd name="T5" fmla="*/ 2147483647 h 31"/>
              <a:gd name="T6" fmla="*/ 0 w 2"/>
              <a:gd name="T7" fmla="*/ 2147483647 h 31"/>
              <a:gd name="T8" fmla="*/ 0 w 2"/>
              <a:gd name="T9" fmla="*/ 0 h 31"/>
              <a:gd name="T10" fmla="*/ 0 w 2"/>
              <a:gd name="T11" fmla="*/ 0 h 31"/>
              <a:gd name="T12" fmla="*/ 2147483647 w 2"/>
              <a:gd name="T13" fmla="*/ 0 h 31"/>
              <a:gd name="T14" fmla="*/ 0 60000 65536"/>
              <a:gd name="T15" fmla="*/ 0 60000 65536"/>
              <a:gd name="T16" fmla="*/ 0 60000 65536"/>
              <a:gd name="T17" fmla="*/ 0 60000 65536"/>
              <a:gd name="T18" fmla="*/ 0 60000 65536"/>
              <a:gd name="T19" fmla="*/ 0 60000 65536"/>
              <a:gd name="T20" fmla="*/ 0 60000 65536"/>
              <a:gd name="T21" fmla="*/ 0 w 2"/>
              <a:gd name="T22" fmla="*/ 0 h 31"/>
              <a:gd name="T23" fmla="*/ 2 w 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1">
                <a:moveTo>
                  <a:pt x="2" y="0"/>
                </a:moveTo>
                <a:lnTo>
                  <a:pt x="2" y="31"/>
                </a:lnTo>
                <a:lnTo>
                  <a:pt x="0" y="31"/>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79104" name="Freeform 1950"/>
          <p:cNvSpPr>
            <a:spLocks noChangeAspect="1"/>
          </p:cNvSpPr>
          <p:nvPr/>
        </p:nvSpPr>
        <p:spPr bwMode="auto">
          <a:xfrm>
            <a:off x="5737225" y="1820863"/>
            <a:ext cx="1588" cy="12700"/>
          </a:xfrm>
          <a:custGeom>
            <a:avLst/>
            <a:gdLst>
              <a:gd name="T0" fmla="*/ 2147483647 w 3"/>
              <a:gd name="T1" fmla="*/ 0 h 31"/>
              <a:gd name="T2" fmla="*/ 2147483647 w 3"/>
              <a:gd name="T3" fmla="*/ 2147483647 h 31"/>
              <a:gd name="T4" fmla="*/ 0 w 3"/>
              <a:gd name="T5" fmla="*/ 2147483647 h 31"/>
              <a:gd name="T6" fmla="*/ 0 w 3"/>
              <a:gd name="T7" fmla="*/ 2147483647 h 31"/>
              <a:gd name="T8" fmla="*/ 0 w 3"/>
              <a:gd name="T9" fmla="*/ 0 h 31"/>
              <a:gd name="T10" fmla="*/ 0 w 3"/>
              <a:gd name="T11" fmla="*/ 0 h 31"/>
              <a:gd name="T12" fmla="*/ 2147483647 w 3"/>
              <a:gd name="T13" fmla="*/ 0 h 31"/>
              <a:gd name="T14" fmla="*/ 0 60000 65536"/>
              <a:gd name="T15" fmla="*/ 0 60000 65536"/>
              <a:gd name="T16" fmla="*/ 0 60000 65536"/>
              <a:gd name="T17" fmla="*/ 0 60000 65536"/>
              <a:gd name="T18" fmla="*/ 0 60000 65536"/>
              <a:gd name="T19" fmla="*/ 0 60000 65536"/>
              <a:gd name="T20" fmla="*/ 0 60000 65536"/>
              <a:gd name="T21" fmla="*/ 0 w 3"/>
              <a:gd name="T22" fmla="*/ 0 h 31"/>
              <a:gd name="T23" fmla="*/ 3 w 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1">
                <a:moveTo>
                  <a:pt x="3" y="0"/>
                </a:moveTo>
                <a:lnTo>
                  <a:pt x="3" y="31"/>
                </a:lnTo>
                <a:lnTo>
                  <a:pt x="0" y="31"/>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179105" name="Freeform 1951"/>
          <p:cNvSpPr>
            <a:spLocks noChangeAspect="1"/>
          </p:cNvSpPr>
          <p:nvPr/>
        </p:nvSpPr>
        <p:spPr bwMode="auto">
          <a:xfrm>
            <a:off x="5737225" y="1820863"/>
            <a:ext cx="1588" cy="12700"/>
          </a:xfrm>
          <a:custGeom>
            <a:avLst/>
            <a:gdLst>
              <a:gd name="T0" fmla="*/ 2147483647 w 2"/>
              <a:gd name="T1" fmla="*/ 0 h 31"/>
              <a:gd name="T2" fmla="*/ 2147483647 w 2"/>
              <a:gd name="T3" fmla="*/ 2147483647 h 31"/>
              <a:gd name="T4" fmla="*/ 0 w 2"/>
              <a:gd name="T5" fmla="*/ 2147483647 h 31"/>
              <a:gd name="T6" fmla="*/ 0 w 2"/>
              <a:gd name="T7" fmla="*/ 2147483647 h 31"/>
              <a:gd name="T8" fmla="*/ 0 w 2"/>
              <a:gd name="T9" fmla="*/ 0 h 31"/>
              <a:gd name="T10" fmla="*/ 0 w 2"/>
              <a:gd name="T11" fmla="*/ 0 h 31"/>
              <a:gd name="T12" fmla="*/ 2147483647 w 2"/>
              <a:gd name="T13" fmla="*/ 0 h 31"/>
              <a:gd name="T14" fmla="*/ 0 60000 65536"/>
              <a:gd name="T15" fmla="*/ 0 60000 65536"/>
              <a:gd name="T16" fmla="*/ 0 60000 65536"/>
              <a:gd name="T17" fmla="*/ 0 60000 65536"/>
              <a:gd name="T18" fmla="*/ 0 60000 65536"/>
              <a:gd name="T19" fmla="*/ 0 60000 65536"/>
              <a:gd name="T20" fmla="*/ 0 60000 65536"/>
              <a:gd name="T21" fmla="*/ 0 w 2"/>
              <a:gd name="T22" fmla="*/ 0 h 31"/>
              <a:gd name="T23" fmla="*/ 2 w 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1">
                <a:moveTo>
                  <a:pt x="2" y="0"/>
                </a:moveTo>
                <a:lnTo>
                  <a:pt x="2" y="31"/>
                </a:lnTo>
                <a:lnTo>
                  <a:pt x="0" y="31"/>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79106" name="Freeform 1952"/>
          <p:cNvSpPr>
            <a:spLocks noChangeAspect="1"/>
          </p:cNvSpPr>
          <p:nvPr/>
        </p:nvSpPr>
        <p:spPr bwMode="auto">
          <a:xfrm>
            <a:off x="5734050" y="1820863"/>
            <a:ext cx="3175" cy="12700"/>
          </a:xfrm>
          <a:custGeom>
            <a:avLst/>
            <a:gdLst>
              <a:gd name="T0" fmla="*/ 2147483647 w 3"/>
              <a:gd name="T1" fmla="*/ 0 h 31"/>
              <a:gd name="T2" fmla="*/ 2147483647 w 3"/>
              <a:gd name="T3" fmla="*/ 2147483647 h 31"/>
              <a:gd name="T4" fmla="*/ 0 w 3"/>
              <a:gd name="T5" fmla="*/ 2147483647 h 31"/>
              <a:gd name="T6" fmla="*/ 0 w 3"/>
              <a:gd name="T7" fmla="*/ 2147483647 h 31"/>
              <a:gd name="T8" fmla="*/ 0 w 3"/>
              <a:gd name="T9" fmla="*/ 0 h 31"/>
              <a:gd name="T10" fmla="*/ 0 w 3"/>
              <a:gd name="T11" fmla="*/ 0 h 31"/>
              <a:gd name="T12" fmla="*/ 2147483647 w 3"/>
              <a:gd name="T13" fmla="*/ 0 h 31"/>
              <a:gd name="T14" fmla="*/ 0 60000 65536"/>
              <a:gd name="T15" fmla="*/ 0 60000 65536"/>
              <a:gd name="T16" fmla="*/ 0 60000 65536"/>
              <a:gd name="T17" fmla="*/ 0 60000 65536"/>
              <a:gd name="T18" fmla="*/ 0 60000 65536"/>
              <a:gd name="T19" fmla="*/ 0 60000 65536"/>
              <a:gd name="T20" fmla="*/ 0 60000 65536"/>
              <a:gd name="T21" fmla="*/ 0 w 3"/>
              <a:gd name="T22" fmla="*/ 0 h 31"/>
              <a:gd name="T23" fmla="*/ 3 w 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1">
                <a:moveTo>
                  <a:pt x="3" y="0"/>
                </a:moveTo>
                <a:lnTo>
                  <a:pt x="3" y="31"/>
                </a:lnTo>
                <a:lnTo>
                  <a:pt x="0" y="31"/>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179107" name="Freeform 1953"/>
          <p:cNvSpPr>
            <a:spLocks noChangeAspect="1"/>
          </p:cNvSpPr>
          <p:nvPr/>
        </p:nvSpPr>
        <p:spPr bwMode="auto">
          <a:xfrm>
            <a:off x="5734050" y="1820863"/>
            <a:ext cx="3175" cy="12700"/>
          </a:xfrm>
          <a:custGeom>
            <a:avLst/>
            <a:gdLst>
              <a:gd name="T0" fmla="*/ 2147483647 w 2"/>
              <a:gd name="T1" fmla="*/ 0 h 31"/>
              <a:gd name="T2" fmla="*/ 2147483647 w 2"/>
              <a:gd name="T3" fmla="*/ 2147483647 h 31"/>
              <a:gd name="T4" fmla="*/ 0 w 2"/>
              <a:gd name="T5" fmla="*/ 2147483647 h 31"/>
              <a:gd name="T6" fmla="*/ 0 w 2"/>
              <a:gd name="T7" fmla="*/ 2147483647 h 31"/>
              <a:gd name="T8" fmla="*/ 0 w 2"/>
              <a:gd name="T9" fmla="*/ 0 h 31"/>
              <a:gd name="T10" fmla="*/ 0 w 2"/>
              <a:gd name="T11" fmla="*/ 0 h 31"/>
              <a:gd name="T12" fmla="*/ 2147483647 w 2"/>
              <a:gd name="T13" fmla="*/ 0 h 31"/>
              <a:gd name="T14" fmla="*/ 0 60000 65536"/>
              <a:gd name="T15" fmla="*/ 0 60000 65536"/>
              <a:gd name="T16" fmla="*/ 0 60000 65536"/>
              <a:gd name="T17" fmla="*/ 0 60000 65536"/>
              <a:gd name="T18" fmla="*/ 0 60000 65536"/>
              <a:gd name="T19" fmla="*/ 0 60000 65536"/>
              <a:gd name="T20" fmla="*/ 0 60000 65536"/>
              <a:gd name="T21" fmla="*/ 0 w 2"/>
              <a:gd name="T22" fmla="*/ 0 h 31"/>
              <a:gd name="T23" fmla="*/ 2 w 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1">
                <a:moveTo>
                  <a:pt x="2" y="0"/>
                </a:moveTo>
                <a:lnTo>
                  <a:pt x="2" y="31"/>
                </a:lnTo>
                <a:lnTo>
                  <a:pt x="0" y="31"/>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79108" name="Rectangle 1954"/>
          <p:cNvSpPr>
            <a:spLocks noChangeAspect="1" noChangeArrowheads="1"/>
          </p:cNvSpPr>
          <p:nvPr/>
        </p:nvSpPr>
        <p:spPr bwMode="auto">
          <a:xfrm>
            <a:off x="5734050" y="1820863"/>
            <a:ext cx="1588" cy="12700"/>
          </a:xfrm>
          <a:prstGeom prst="rect">
            <a:avLst/>
          </a:prstGeom>
          <a:solidFill>
            <a:srgbClr val="000000"/>
          </a:solidFill>
          <a:ln w="0">
            <a:solidFill>
              <a:srgbClr val="000000"/>
            </a:solidFill>
            <a:miter lim="800000"/>
            <a:headEnd/>
            <a:tailEnd/>
          </a:ln>
        </p:spPr>
        <p:txBody>
          <a:bodyPr/>
          <a:lstStyle/>
          <a:p>
            <a:endParaRPr lang="en-US"/>
          </a:p>
        </p:txBody>
      </p:sp>
      <p:sp>
        <p:nvSpPr>
          <p:cNvPr id="179109" name="Freeform 1955"/>
          <p:cNvSpPr>
            <a:spLocks noChangeAspect="1"/>
          </p:cNvSpPr>
          <p:nvPr/>
        </p:nvSpPr>
        <p:spPr bwMode="auto">
          <a:xfrm>
            <a:off x="5729288" y="1825625"/>
            <a:ext cx="9525" cy="7938"/>
          </a:xfrm>
          <a:custGeom>
            <a:avLst/>
            <a:gdLst>
              <a:gd name="T0" fmla="*/ 2147483647 w 31"/>
              <a:gd name="T1" fmla="*/ 0 h 18"/>
              <a:gd name="T2" fmla="*/ 2147483647 w 31"/>
              <a:gd name="T3" fmla="*/ 0 h 18"/>
              <a:gd name="T4" fmla="*/ 2147483647 w 31"/>
              <a:gd name="T5" fmla="*/ 2147483647 h 18"/>
              <a:gd name="T6" fmla="*/ 2147483647 w 31"/>
              <a:gd name="T7" fmla="*/ 2147483647 h 18"/>
              <a:gd name="T8" fmla="*/ 2147483647 w 31"/>
              <a:gd name="T9" fmla="*/ 2147483647 h 18"/>
              <a:gd name="T10" fmla="*/ 2147483647 w 31"/>
              <a:gd name="T11" fmla="*/ 2147483647 h 18"/>
              <a:gd name="T12" fmla="*/ 2147483647 w 31"/>
              <a:gd name="T13" fmla="*/ 2147483647 h 18"/>
              <a:gd name="T14" fmla="*/ 2147483647 w 31"/>
              <a:gd name="T15" fmla="*/ 2147483647 h 18"/>
              <a:gd name="T16" fmla="*/ 2147483647 w 31"/>
              <a:gd name="T17" fmla="*/ 2147483647 h 18"/>
              <a:gd name="T18" fmla="*/ 2147483647 w 31"/>
              <a:gd name="T19" fmla="*/ 2147483647 h 18"/>
              <a:gd name="T20" fmla="*/ 2147483647 w 31"/>
              <a:gd name="T21" fmla="*/ 2147483647 h 18"/>
              <a:gd name="T22" fmla="*/ 2147483647 w 31"/>
              <a:gd name="T23" fmla="*/ 2147483647 h 18"/>
              <a:gd name="T24" fmla="*/ 2147483647 w 31"/>
              <a:gd name="T25" fmla="*/ 2147483647 h 18"/>
              <a:gd name="T26" fmla="*/ 2147483647 w 31"/>
              <a:gd name="T27" fmla="*/ 2147483647 h 18"/>
              <a:gd name="T28" fmla="*/ 2147483647 w 31"/>
              <a:gd name="T29" fmla="*/ 2147483647 h 18"/>
              <a:gd name="T30" fmla="*/ 2147483647 w 31"/>
              <a:gd name="T31" fmla="*/ 2147483647 h 18"/>
              <a:gd name="T32" fmla="*/ 2147483647 w 31"/>
              <a:gd name="T33" fmla="*/ 2147483647 h 18"/>
              <a:gd name="T34" fmla="*/ 2147483647 w 31"/>
              <a:gd name="T35" fmla="*/ 2147483647 h 18"/>
              <a:gd name="T36" fmla="*/ 2147483647 w 31"/>
              <a:gd name="T37" fmla="*/ 2147483647 h 18"/>
              <a:gd name="T38" fmla="*/ 0 w 31"/>
              <a:gd name="T39" fmla="*/ 2147483647 h 18"/>
              <a:gd name="T40" fmla="*/ 0 w 31"/>
              <a:gd name="T41" fmla="*/ 2147483647 h 18"/>
              <a:gd name="T42" fmla="*/ 2147483647 w 31"/>
              <a:gd name="T43" fmla="*/ 0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8"/>
              <a:gd name="T68" fmla="*/ 31 w 31"/>
              <a:gd name="T69" fmla="*/ 18 h 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8">
                <a:moveTo>
                  <a:pt x="31" y="0"/>
                </a:moveTo>
                <a:lnTo>
                  <a:pt x="31" y="0"/>
                </a:lnTo>
                <a:lnTo>
                  <a:pt x="31" y="3"/>
                </a:lnTo>
                <a:lnTo>
                  <a:pt x="31" y="5"/>
                </a:lnTo>
                <a:lnTo>
                  <a:pt x="30" y="7"/>
                </a:lnTo>
                <a:lnTo>
                  <a:pt x="29" y="10"/>
                </a:lnTo>
                <a:lnTo>
                  <a:pt x="28" y="12"/>
                </a:lnTo>
                <a:lnTo>
                  <a:pt x="26" y="14"/>
                </a:lnTo>
                <a:lnTo>
                  <a:pt x="24" y="16"/>
                </a:lnTo>
                <a:lnTo>
                  <a:pt x="21" y="17"/>
                </a:lnTo>
                <a:lnTo>
                  <a:pt x="19" y="18"/>
                </a:lnTo>
                <a:lnTo>
                  <a:pt x="15" y="18"/>
                </a:lnTo>
                <a:lnTo>
                  <a:pt x="13" y="18"/>
                </a:lnTo>
                <a:lnTo>
                  <a:pt x="11" y="17"/>
                </a:lnTo>
                <a:lnTo>
                  <a:pt x="8" y="16"/>
                </a:lnTo>
                <a:lnTo>
                  <a:pt x="6" y="15"/>
                </a:lnTo>
                <a:lnTo>
                  <a:pt x="4" y="13"/>
                </a:lnTo>
                <a:lnTo>
                  <a:pt x="2" y="11"/>
                </a:lnTo>
                <a:lnTo>
                  <a:pt x="1" y="8"/>
                </a:lnTo>
                <a:lnTo>
                  <a:pt x="0" y="6"/>
                </a:lnTo>
                <a:lnTo>
                  <a:pt x="31" y="0"/>
                </a:lnTo>
                <a:close/>
              </a:path>
            </a:pathLst>
          </a:custGeom>
          <a:solidFill>
            <a:srgbClr val="000000"/>
          </a:solidFill>
          <a:ln w="0">
            <a:solidFill>
              <a:srgbClr val="000000"/>
            </a:solidFill>
            <a:round/>
            <a:headEnd/>
            <a:tailEnd/>
          </a:ln>
        </p:spPr>
        <p:txBody>
          <a:bodyPr/>
          <a:lstStyle/>
          <a:p>
            <a:endParaRPr lang="en-US"/>
          </a:p>
        </p:txBody>
      </p:sp>
      <p:sp>
        <p:nvSpPr>
          <p:cNvPr id="179110" name="Freeform 1956"/>
          <p:cNvSpPr>
            <a:spLocks noChangeAspect="1"/>
          </p:cNvSpPr>
          <p:nvPr/>
        </p:nvSpPr>
        <p:spPr bwMode="auto">
          <a:xfrm>
            <a:off x="5726113" y="1809750"/>
            <a:ext cx="11112" cy="6350"/>
          </a:xfrm>
          <a:custGeom>
            <a:avLst/>
            <a:gdLst>
              <a:gd name="T0" fmla="*/ 0 w 31"/>
              <a:gd name="T1" fmla="*/ 2147483647 h 19"/>
              <a:gd name="T2" fmla="*/ 0 w 31"/>
              <a:gd name="T3" fmla="*/ 2147483647 h 19"/>
              <a:gd name="T4" fmla="*/ 0 w 31"/>
              <a:gd name="T5" fmla="*/ 2147483647 h 19"/>
              <a:gd name="T6" fmla="*/ 0 w 31"/>
              <a:gd name="T7" fmla="*/ 2147483647 h 19"/>
              <a:gd name="T8" fmla="*/ 2147483647 w 31"/>
              <a:gd name="T9" fmla="*/ 2147483647 h 19"/>
              <a:gd name="T10" fmla="*/ 2147483647 w 31"/>
              <a:gd name="T11" fmla="*/ 2147483647 h 19"/>
              <a:gd name="T12" fmla="*/ 2147483647 w 31"/>
              <a:gd name="T13" fmla="*/ 2147483647 h 19"/>
              <a:gd name="T14" fmla="*/ 2147483647 w 31"/>
              <a:gd name="T15" fmla="*/ 2147483647 h 19"/>
              <a:gd name="T16" fmla="*/ 2147483647 w 31"/>
              <a:gd name="T17" fmla="*/ 2147483647 h 19"/>
              <a:gd name="T18" fmla="*/ 2147483647 w 31"/>
              <a:gd name="T19" fmla="*/ 2147483647 h 19"/>
              <a:gd name="T20" fmla="*/ 2147483647 w 31"/>
              <a:gd name="T21" fmla="*/ 0 h 19"/>
              <a:gd name="T22" fmla="*/ 2147483647 w 31"/>
              <a:gd name="T23" fmla="*/ 0 h 19"/>
              <a:gd name="T24" fmla="*/ 2147483647 w 31"/>
              <a:gd name="T25" fmla="*/ 0 h 19"/>
              <a:gd name="T26" fmla="*/ 2147483647 w 31"/>
              <a:gd name="T27" fmla="*/ 2147483647 h 19"/>
              <a:gd name="T28" fmla="*/ 2147483647 w 31"/>
              <a:gd name="T29" fmla="*/ 2147483647 h 19"/>
              <a:gd name="T30" fmla="*/ 2147483647 w 31"/>
              <a:gd name="T31" fmla="*/ 2147483647 h 19"/>
              <a:gd name="T32" fmla="*/ 2147483647 w 31"/>
              <a:gd name="T33" fmla="*/ 2147483647 h 19"/>
              <a:gd name="T34" fmla="*/ 2147483647 w 31"/>
              <a:gd name="T35" fmla="*/ 2147483647 h 19"/>
              <a:gd name="T36" fmla="*/ 2147483647 w 31"/>
              <a:gd name="T37" fmla="*/ 2147483647 h 19"/>
              <a:gd name="T38" fmla="*/ 2147483647 w 31"/>
              <a:gd name="T39" fmla="*/ 2147483647 h 19"/>
              <a:gd name="T40" fmla="*/ 2147483647 w 31"/>
              <a:gd name="T41" fmla="*/ 2147483647 h 19"/>
              <a:gd name="T42" fmla="*/ 0 w 31"/>
              <a:gd name="T43" fmla="*/ 2147483647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9"/>
              <a:gd name="T68" fmla="*/ 31 w 31"/>
              <a:gd name="T69" fmla="*/ 19 h 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9">
                <a:moveTo>
                  <a:pt x="0" y="19"/>
                </a:moveTo>
                <a:lnTo>
                  <a:pt x="0" y="19"/>
                </a:lnTo>
                <a:lnTo>
                  <a:pt x="0" y="17"/>
                </a:lnTo>
                <a:lnTo>
                  <a:pt x="0" y="15"/>
                </a:lnTo>
                <a:lnTo>
                  <a:pt x="1" y="12"/>
                </a:lnTo>
                <a:lnTo>
                  <a:pt x="2" y="9"/>
                </a:lnTo>
                <a:lnTo>
                  <a:pt x="3" y="6"/>
                </a:lnTo>
                <a:lnTo>
                  <a:pt x="5" y="4"/>
                </a:lnTo>
                <a:lnTo>
                  <a:pt x="7" y="3"/>
                </a:lnTo>
                <a:lnTo>
                  <a:pt x="9" y="1"/>
                </a:lnTo>
                <a:lnTo>
                  <a:pt x="12" y="0"/>
                </a:lnTo>
                <a:lnTo>
                  <a:pt x="14" y="0"/>
                </a:lnTo>
                <a:lnTo>
                  <a:pt x="16" y="0"/>
                </a:lnTo>
                <a:lnTo>
                  <a:pt x="19" y="1"/>
                </a:lnTo>
                <a:lnTo>
                  <a:pt x="21" y="2"/>
                </a:lnTo>
                <a:lnTo>
                  <a:pt x="25" y="3"/>
                </a:lnTo>
                <a:lnTo>
                  <a:pt x="27" y="5"/>
                </a:lnTo>
                <a:lnTo>
                  <a:pt x="28" y="7"/>
                </a:lnTo>
                <a:lnTo>
                  <a:pt x="30" y="9"/>
                </a:lnTo>
                <a:lnTo>
                  <a:pt x="31" y="13"/>
                </a:lnTo>
                <a:lnTo>
                  <a:pt x="0" y="19"/>
                </a:lnTo>
                <a:close/>
              </a:path>
            </a:pathLst>
          </a:custGeom>
          <a:solidFill>
            <a:srgbClr val="000000"/>
          </a:solidFill>
          <a:ln w="0">
            <a:solidFill>
              <a:srgbClr val="000000"/>
            </a:solidFill>
            <a:round/>
            <a:headEnd/>
            <a:tailEnd/>
          </a:ln>
        </p:spPr>
        <p:txBody>
          <a:bodyPr/>
          <a:lstStyle/>
          <a:p>
            <a:endParaRPr lang="en-US"/>
          </a:p>
        </p:txBody>
      </p:sp>
      <p:sp>
        <p:nvSpPr>
          <p:cNvPr id="179111" name="Freeform 1957"/>
          <p:cNvSpPr>
            <a:spLocks noChangeAspect="1"/>
          </p:cNvSpPr>
          <p:nvPr/>
        </p:nvSpPr>
        <p:spPr bwMode="auto">
          <a:xfrm>
            <a:off x="5729288" y="1824038"/>
            <a:ext cx="9525" cy="3175"/>
          </a:xfrm>
          <a:custGeom>
            <a:avLst/>
            <a:gdLst>
              <a:gd name="T0" fmla="*/ 2147483647 w 32"/>
              <a:gd name="T1" fmla="*/ 2147483647 h 11"/>
              <a:gd name="T2" fmla="*/ 2147483647 w 32"/>
              <a:gd name="T3" fmla="*/ 2147483647 h 11"/>
              <a:gd name="T4" fmla="*/ 0 w 32"/>
              <a:gd name="T5" fmla="*/ 2147483647 h 11"/>
              <a:gd name="T6" fmla="*/ 0 w 32"/>
              <a:gd name="T7" fmla="*/ 2147483647 h 11"/>
              <a:gd name="T8" fmla="*/ 2147483647 w 32"/>
              <a:gd name="T9" fmla="*/ 2147483647 h 11"/>
              <a:gd name="T10" fmla="*/ 2147483647 w 32"/>
              <a:gd name="T11" fmla="*/ 0 h 11"/>
              <a:gd name="T12" fmla="*/ 2147483647 w 32"/>
              <a:gd name="T13" fmla="*/ 2147483647 h 11"/>
              <a:gd name="T14" fmla="*/ 0 60000 65536"/>
              <a:gd name="T15" fmla="*/ 0 60000 65536"/>
              <a:gd name="T16" fmla="*/ 0 60000 65536"/>
              <a:gd name="T17" fmla="*/ 0 60000 65536"/>
              <a:gd name="T18" fmla="*/ 0 60000 65536"/>
              <a:gd name="T19" fmla="*/ 0 60000 65536"/>
              <a:gd name="T20" fmla="*/ 0 60000 65536"/>
              <a:gd name="T21" fmla="*/ 0 w 32"/>
              <a:gd name="T22" fmla="*/ 0 h 11"/>
              <a:gd name="T23" fmla="*/ 32 w 32"/>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1">
                <a:moveTo>
                  <a:pt x="32" y="5"/>
                </a:moveTo>
                <a:lnTo>
                  <a:pt x="1" y="11"/>
                </a:lnTo>
                <a:lnTo>
                  <a:pt x="0" y="6"/>
                </a:lnTo>
                <a:lnTo>
                  <a:pt x="0" y="3"/>
                </a:lnTo>
                <a:lnTo>
                  <a:pt x="31" y="3"/>
                </a:lnTo>
                <a:lnTo>
                  <a:pt x="31" y="0"/>
                </a:lnTo>
                <a:lnTo>
                  <a:pt x="32" y="5"/>
                </a:lnTo>
                <a:close/>
              </a:path>
            </a:pathLst>
          </a:custGeom>
          <a:solidFill>
            <a:srgbClr val="000000"/>
          </a:solidFill>
          <a:ln w="0">
            <a:solidFill>
              <a:srgbClr val="000000"/>
            </a:solidFill>
            <a:round/>
            <a:headEnd/>
            <a:tailEnd/>
          </a:ln>
        </p:spPr>
        <p:txBody>
          <a:bodyPr/>
          <a:lstStyle/>
          <a:p>
            <a:endParaRPr lang="en-US"/>
          </a:p>
        </p:txBody>
      </p:sp>
      <p:sp>
        <p:nvSpPr>
          <p:cNvPr id="179112" name="Freeform 1958"/>
          <p:cNvSpPr>
            <a:spLocks noChangeAspect="1"/>
          </p:cNvSpPr>
          <p:nvPr/>
        </p:nvSpPr>
        <p:spPr bwMode="auto">
          <a:xfrm>
            <a:off x="5729288" y="1820863"/>
            <a:ext cx="9525" cy="4762"/>
          </a:xfrm>
          <a:custGeom>
            <a:avLst/>
            <a:gdLst>
              <a:gd name="T0" fmla="*/ 2147483647 w 31"/>
              <a:gd name="T1" fmla="*/ 2147483647 h 9"/>
              <a:gd name="T2" fmla="*/ 0 w 31"/>
              <a:gd name="T3" fmla="*/ 2147483647 h 9"/>
              <a:gd name="T4" fmla="*/ 0 w 31"/>
              <a:gd name="T5" fmla="*/ 2147483647 h 9"/>
              <a:gd name="T6" fmla="*/ 0 w 31"/>
              <a:gd name="T7" fmla="*/ 2147483647 h 9"/>
              <a:gd name="T8" fmla="*/ 2147483647 w 31"/>
              <a:gd name="T9" fmla="*/ 0 h 9"/>
              <a:gd name="T10" fmla="*/ 2147483647 w 31"/>
              <a:gd name="T11" fmla="*/ 0 h 9"/>
              <a:gd name="T12" fmla="*/ 2147483647 w 31"/>
              <a:gd name="T13" fmla="*/ 2147483647 h 9"/>
              <a:gd name="T14" fmla="*/ 0 60000 65536"/>
              <a:gd name="T15" fmla="*/ 0 60000 65536"/>
              <a:gd name="T16" fmla="*/ 0 60000 65536"/>
              <a:gd name="T17" fmla="*/ 0 60000 65536"/>
              <a:gd name="T18" fmla="*/ 0 60000 65536"/>
              <a:gd name="T19" fmla="*/ 0 60000 65536"/>
              <a:gd name="T20" fmla="*/ 0 60000 65536"/>
              <a:gd name="T21" fmla="*/ 0 w 31"/>
              <a:gd name="T22" fmla="*/ 0 h 9"/>
              <a:gd name="T23" fmla="*/ 31 w 31"/>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9">
                <a:moveTo>
                  <a:pt x="31" y="9"/>
                </a:moveTo>
                <a:lnTo>
                  <a:pt x="0" y="9"/>
                </a:lnTo>
                <a:lnTo>
                  <a:pt x="0" y="7"/>
                </a:lnTo>
                <a:lnTo>
                  <a:pt x="31" y="0"/>
                </a:lnTo>
                <a:lnTo>
                  <a:pt x="31" y="9"/>
                </a:lnTo>
                <a:close/>
              </a:path>
            </a:pathLst>
          </a:custGeom>
          <a:solidFill>
            <a:srgbClr val="000000"/>
          </a:solidFill>
          <a:ln w="0">
            <a:solidFill>
              <a:srgbClr val="000000"/>
            </a:solidFill>
            <a:round/>
            <a:headEnd/>
            <a:tailEnd/>
          </a:ln>
        </p:spPr>
        <p:txBody>
          <a:bodyPr/>
          <a:lstStyle/>
          <a:p>
            <a:endParaRPr lang="en-US"/>
          </a:p>
        </p:txBody>
      </p:sp>
      <p:sp>
        <p:nvSpPr>
          <p:cNvPr id="179113" name="Freeform 1959"/>
          <p:cNvSpPr>
            <a:spLocks noChangeAspect="1"/>
          </p:cNvSpPr>
          <p:nvPr/>
        </p:nvSpPr>
        <p:spPr bwMode="auto">
          <a:xfrm>
            <a:off x="5729288" y="1820863"/>
            <a:ext cx="9525" cy="3175"/>
          </a:xfrm>
          <a:custGeom>
            <a:avLst/>
            <a:gdLst>
              <a:gd name="T0" fmla="*/ 2147483647 w 32"/>
              <a:gd name="T1" fmla="*/ 2147483647 h 11"/>
              <a:gd name="T2" fmla="*/ 2147483647 w 32"/>
              <a:gd name="T3" fmla="*/ 2147483647 h 11"/>
              <a:gd name="T4" fmla="*/ 0 w 32"/>
              <a:gd name="T5" fmla="*/ 2147483647 h 11"/>
              <a:gd name="T6" fmla="*/ 0 w 32"/>
              <a:gd name="T7" fmla="*/ 2147483647 h 11"/>
              <a:gd name="T8" fmla="*/ 2147483647 w 32"/>
              <a:gd name="T9" fmla="*/ 2147483647 h 11"/>
              <a:gd name="T10" fmla="*/ 2147483647 w 32"/>
              <a:gd name="T11" fmla="*/ 0 h 11"/>
              <a:gd name="T12" fmla="*/ 2147483647 w 32"/>
              <a:gd name="T13" fmla="*/ 2147483647 h 11"/>
              <a:gd name="T14" fmla="*/ 0 60000 65536"/>
              <a:gd name="T15" fmla="*/ 0 60000 65536"/>
              <a:gd name="T16" fmla="*/ 0 60000 65536"/>
              <a:gd name="T17" fmla="*/ 0 60000 65536"/>
              <a:gd name="T18" fmla="*/ 0 60000 65536"/>
              <a:gd name="T19" fmla="*/ 0 60000 65536"/>
              <a:gd name="T20" fmla="*/ 0 60000 65536"/>
              <a:gd name="T21" fmla="*/ 0 w 32"/>
              <a:gd name="T22" fmla="*/ 0 h 11"/>
              <a:gd name="T23" fmla="*/ 32 w 32"/>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1">
                <a:moveTo>
                  <a:pt x="32" y="4"/>
                </a:moveTo>
                <a:lnTo>
                  <a:pt x="1" y="11"/>
                </a:lnTo>
                <a:lnTo>
                  <a:pt x="0" y="7"/>
                </a:lnTo>
                <a:lnTo>
                  <a:pt x="0" y="3"/>
                </a:lnTo>
                <a:lnTo>
                  <a:pt x="31" y="3"/>
                </a:lnTo>
                <a:lnTo>
                  <a:pt x="31" y="0"/>
                </a:lnTo>
                <a:lnTo>
                  <a:pt x="32" y="4"/>
                </a:lnTo>
                <a:close/>
              </a:path>
            </a:pathLst>
          </a:custGeom>
          <a:solidFill>
            <a:srgbClr val="000000"/>
          </a:solidFill>
          <a:ln w="0">
            <a:solidFill>
              <a:srgbClr val="000000"/>
            </a:solidFill>
            <a:round/>
            <a:headEnd/>
            <a:tailEnd/>
          </a:ln>
        </p:spPr>
        <p:txBody>
          <a:bodyPr/>
          <a:lstStyle/>
          <a:p>
            <a:endParaRPr lang="en-US"/>
          </a:p>
        </p:txBody>
      </p:sp>
      <p:sp>
        <p:nvSpPr>
          <p:cNvPr id="179114" name="Freeform 1960"/>
          <p:cNvSpPr>
            <a:spLocks noChangeAspect="1"/>
          </p:cNvSpPr>
          <p:nvPr/>
        </p:nvSpPr>
        <p:spPr bwMode="auto">
          <a:xfrm>
            <a:off x="5729288" y="1817688"/>
            <a:ext cx="9525" cy="3175"/>
          </a:xfrm>
          <a:custGeom>
            <a:avLst/>
            <a:gdLst>
              <a:gd name="T0" fmla="*/ 2147483647 w 31"/>
              <a:gd name="T1" fmla="*/ 2147483647 h 12"/>
              <a:gd name="T2" fmla="*/ 0 w 31"/>
              <a:gd name="T3" fmla="*/ 2147483647 h 12"/>
              <a:gd name="T4" fmla="*/ 0 w 31"/>
              <a:gd name="T5" fmla="*/ 2147483647 h 12"/>
              <a:gd name="T6" fmla="*/ 2147483647 w 31"/>
              <a:gd name="T7" fmla="*/ 2147483647 h 12"/>
              <a:gd name="T8" fmla="*/ 2147483647 w 31"/>
              <a:gd name="T9" fmla="*/ 0 h 12"/>
              <a:gd name="T10" fmla="*/ 2147483647 w 31"/>
              <a:gd name="T11" fmla="*/ 2147483647 h 12"/>
              <a:gd name="T12" fmla="*/ 2147483647 w 31"/>
              <a:gd name="T13" fmla="*/ 2147483647 h 12"/>
              <a:gd name="T14" fmla="*/ 0 60000 65536"/>
              <a:gd name="T15" fmla="*/ 0 60000 65536"/>
              <a:gd name="T16" fmla="*/ 0 60000 65536"/>
              <a:gd name="T17" fmla="*/ 0 60000 65536"/>
              <a:gd name="T18" fmla="*/ 0 60000 65536"/>
              <a:gd name="T19" fmla="*/ 0 60000 65536"/>
              <a:gd name="T20" fmla="*/ 0 60000 65536"/>
              <a:gd name="T21" fmla="*/ 0 w 31"/>
              <a:gd name="T22" fmla="*/ 0 h 12"/>
              <a:gd name="T23" fmla="*/ 31 w 31"/>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2">
                <a:moveTo>
                  <a:pt x="31" y="10"/>
                </a:moveTo>
                <a:lnTo>
                  <a:pt x="0" y="10"/>
                </a:lnTo>
                <a:lnTo>
                  <a:pt x="0" y="8"/>
                </a:lnTo>
                <a:lnTo>
                  <a:pt x="2" y="12"/>
                </a:lnTo>
                <a:lnTo>
                  <a:pt x="29" y="0"/>
                </a:lnTo>
                <a:lnTo>
                  <a:pt x="31" y="4"/>
                </a:lnTo>
                <a:lnTo>
                  <a:pt x="31" y="10"/>
                </a:lnTo>
                <a:close/>
              </a:path>
            </a:pathLst>
          </a:custGeom>
          <a:solidFill>
            <a:srgbClr val="000000"/>
          </a:solidFill>
          <a:ln w="0">
            <a:solidFill>
              <a:srgbClr val="000000"/>
            </a:solidFill>
            <a:round/>
            <a:headEnd/>
            <a:tailEnd/>
          </a:ln>
        </p:spPr>
        <p:txBody>
          <a:bodyPr/>
          <a:lstStyle/>
          <a:p>
            <a:endParaRPr lang="en-US"/>
          </a:p>
        </p:txBody>
      </p:sp>
      <p:sp>
        <p:nvSpPr>
          <p:cNvPr id="179115" name="Freeform 1961"/>
          <p:cNvSpPr>
            <a:spLocks noChangeAspect="1"/>
          </p:cNvSpPr>
          <p:nvPr/>
        </p:nvSpPr>
        <p:spPr bwMode="auto">
          <a:xfrm>
            <a:off x="5726113" y="1817688"/>
            <a:ext cx="12700" cy="3175"/>
          </a:xfrm>
          <a:custGeom>
            <a:avLst/>
            <a:gdLst>
              <a:gd name="T0" fmla="*/ 2147483647 w 32"/>
              <a:gd name="T1" fmla="*/ 2147483647 h 13"/>
              <a:gd name="T2" fmla="*/ 2147483647 w 32"/>
              <a:gd name="T3" fmla="*/ 2147483647 h 13"/>
              <a:gd name="T4" fmla="*/ 0 w 32"/>
              <a:gd name="T5" fmla="*/ 2147483647 h 13"/>
              <a:gd name="T6" fmla="*/ 0 w 32"/>
              <a:gd name="T7" fmla="*/ 2147483647 h 13"/>
              <a:gd name="T8" fmla="*/ 2147483647 w 32"/>
              <a:gd name="T9" fmla="*/ 0 h 13"/>
              <a:gd name="T10" fmla="*/ 2147483647 w 32"/>
              <a:gd name="T11" fmla="*/ 2147483647 h 13"/>
              <a:gd name="T12" fmla="*/ 2147483647 w 32"/>
              <a:gd name="T13" fmla="*/ 2147483647 h 13"/>
              <a:gd name="T14" fmla="*/ 0 60000 65536"/>
              <a:gd name="T15" fmla="*/ 0 60000 65536"/>
              <a:gd name="T16" fmla="*/ 0 60000 65536"/>
              <a:gd name="T17" fmla="*/ 0 60000 65536"/>
              <a:gd name="T18" fmla="*/ 0 60000 65536"/>
              <a:gd name="T19" fmla="*/ 0 60000 65536"/>
              <a:gd name="T20" fmla="*/ 0 60000 65536"/>
              <a:gd name="T21" fmla="*/ 0 w 32"/>
              <a:gd name="T22" fmla="*/ 0 h 13"/>
              <a:gd name="T23" fmla="*/ 32 w 32"/>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3">
                <a:moveTo>
                  <a:pt x="31" y="1"/>
                </a:moveTo>
                <a:lnTo>
                  <a:pt x="4" y="13"/>
                </a:lnTo>
                <a:lnTo>
                  <a:pt x="0" y="4"/>
                </a:lnTo>
                <a:lnTo>
                  <a:pt x="0" y="6"/>
                </a:lnTo>
                <a:lnTo>
                  <a:pt x="31" y="0"/>
                </a:lnTo>
                <a:lnTo>
                  <a:pt x="32" y="2"/>
                </a:lnTo>
                <a:lnTo>
                  <a:pt x="31" y="1"/>
                </a:lnTo>
                <a:close/>
              </a:path>
            </a:pathLst>
          </a:custGeom>
          <a:solidFill>
            <a:srgbClr val="000000"/>
          </a:solidFill>
          <a:ln w="0">
            <a:solidFill>
              <a:srgbClr val="000000"/>
            </a:solidFill>
            <a:round/>
            <a:headEnd/>
            <a:tailEnd/>
          </a:ln>
        </p:spPr>
        <p:txBody>
          <a:bodyPr/>
          <a:lstStyle/>
          <a:p>
            <a:endParaRPr lang="en-US"/>
          </a:p>
        </p:txBody>
      </p:sp>
      <p:sp>
        <p:nvSpPr>
          <p:cNvPr id="179116" name="Freeform 1962"/>
          <p:cNvSpPr>
            <a:spLocks noChangeAspect="1"/>
          </p:cNvSpPr>
          <p:nvPr/>
        </p:nvSpPr>
        <p:spPr bwMode="auto">
          <a:xfrm>
            <a:off x="5726113" y="1816100"/>
            <a:ext cx="12700" cy="3175"/>
          </a:xfrm>
          <a:custGeom>
            <a:avLst/>
            <a:gdLst>
              <a:gd name="T0" fmla="*/ 2147483647 w 35"/>
              <a:gd name="T1" fmla="*/ 2147483647 h 12"/>
              <a:gd name="T2" fmla="*/ 2147483647 w 35"/>
              <a:gd name="T3" fmla="*/ 2147483647 h 12"/>
              <a:gd name="T4" fmla="*/ 0 w 35"/>
              <a:gd name="T5" fmla="*/ 0 h 12"/>
              <a:gd name="T6" fmla="*/ 2147483647 w 35"/>
              <a:gd name="T7" fmla="*/ 2147483647 h 12"/>
              <a:gd name="T8" fmla="*/ 2147483647 w 35"/>
              <a:gd name="T9" fmla="*/ 2147483647 h 12"/>
              <a:gd name="T10" fmla="*/ 2147483647 w 35"/>
              <a:gd name="T11" fmla="*/ 2147483647 h 12"/>
              <a:gd name="T12" fmla="*/ 2147483647 w 35"/>
              <a:gd name="T13" fmla="*/ 2147483647 h 12"/>
              <a:gd name="T14" fmla="*/ 0 60000 65536"/>
              <a:gd name="T15" fmla="*/ 0 60000 65536"/>
              <a:gd name="T16" fmla="*/ 0 60000 65536"/>
              <a:gd name="T17" fmla="*/ 0 60000 65536"/>
              <a:gd name="T18" fmla="*/ 0 60000 65536"/>
              <a:gd name="T19" fmla="*/ 0 60000 65536"/>
              <a:gd name="T20" fmla="*/ 0 60000 65536"/>
              <a:gd name="T21" fmla="*/ 0 w 35"/>
              <a:gd name="T22" fmla="*/ 0 h 12"/>
              <a:gd name="T23" fmla="*/ 35 w 35"/>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12">
                <a:moveTo>
                  <a:pt x="34" y="6"/>
                </a:moveTo>
                <a:lnTo>
                  <a:pt x="3" y="12"/>
                </a:lnTo>
                <a:lnTo>
                  <a:pt x="0" y="0"/>
                </a:lnTo>
                <a:lnTo>
                  <a:pt x="3" y="9"/>
                </a:lnTo>
                <a:lnTo>
                  <a:pt x="32" y="1"/>
                </a:lnTo>
                <a:lnTo>
                  <a:pt x="35" y="10"/>
                </a:lnTo>
                <a:lnTo>
                  <a:pt x="34" y="6"/>
                </a:lnTo>
                <a:close/>
              </a:path>
            </a:pathLst>
          </a:custGeom>
          <a:solidFill>
            <a:srgbClr val="000000"/>
          </a:solidFill>
          <a:ln w="0">
            <a:solidFill>
              <a:srgbClr val="000000"/>
            </a:solidFill>
            <a:round/>
            <a:headEnd/>
            <a:tailEnd/>
          </a:ln>
        </p:spPr>
        <p:txBody>
          <a:bodyPr/>
          <a:lstStyle/>
          <a:p>
            <a:endParaRPr lang="en-US"/>
          </a:p>
        </p:txBody>
      </p:sp>
      <p:sp>
        <p:nvSpPr>
          <p:cNvPr id="179117" name="Freeform 1963"/>
          <p:cNvSpPr>
            <a:spLocks noChangeAspect="1"/>
          </p:cNvSpPr>
          <p:nvPr/>
        </p:nvSpPr>
        <p:spPr bwMode="auto">
          <a:xfrm>
            <a:off x="5726113" y="1816100"/>
            <a:ext cx="11112" cy="3175"/>
          </a:xfrm>
          <a:custGeom>
            <a:avLst/>
            <a:gdLst>
              <a:gd name="T0" fmla="*/ 2147483647 w 35"/>
              <a:gd name="T1" fmla="*/ 2147483647 h 12"/>
              <a:gd name="T2" fmla="*/ 2147483647 w 35"/>
              <a:gd name="T3" fmla="*/ 2147483647 h 12"/>
              <a:gd name="T4" fmla="*/ 0 w 35"/>
              <a:gd name="T5" fmla="*/ 0 h 12"/>
              <a:gd name="T6" fmla="*/ 2147483647 w 35"/>
              <a:gd name="T7" fmla="*/ 2147483647 h 12"/>
              <a:gd name="T8" fmla="*/ 2147483647 w 35"/>
              <a:gd name="T9" fmla="*/ 2147483647 h 12"/>
              <a:gd name="T10" fmla="*/ 2147483647 w 35"/>
              <a:gd name="T11" fmla="*/ 2147483647 h 12"/>
              <a:gd name="T12" fmla="*/ 2147483647 w 35"/>
              <a:gd name="T13" fmla="*/ 2147483647 h 12"/>
              <a:gd name="T14" fmla="*/ 0 60000 65536"/>
              <a:gd name="T15" fmla="*/ 0 60000 65536"/>
              <a:gd name="T16" fmla="*/ 0 60000 65536"/>
              <a:gd name="T17" fmla="*/ 0 60000 65536"/>
              <a:gd name="T18" fmla="*/ 0 60000 65536"/>
              <a:gd name="T19" fmla="*/ 0 60000 65536"/>
              <a:gd name="T20" fmla="*/ 0 60000 65536"/>
              <a:gd name="T21" fmla="*/ 0 w 35"/>
              <a:gd name="T22" fmla="*/ 0 h 12"/>
              <a:gd name="T23" fmla="*/ 35 w 35"/>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12">
                <a:moveTo>
                  <a:pt x="33" y="4"/>
                </a:moveTo>
                <a:lnTo>
                  <a:pt x="4" y="12"/>
                </a:lnTo>
                <a:lnTo>
                  <a:pt x="0" y="0"/>
                </a:lnTo>
                <a:lnTo>
                  <a:pt x="2" y="8"/>
                </a:lnTo>
                <a:lnTo>
                  <a:pt x="33" y="2"/>
                </a:lnTo>
                <a:lnTo>
                  <a:pt x="35" y="10"/>
                </a:lnTo>
                <a:lnTo>
                  <a:pt x="33" y="4"/>
                </a:lnTo>
                <a:close/>
              </a:path>
            </a:pathLst>
          </a:custGeom>
          <a:solidFill>
            <a:srgbClr val="000000"/>
          </a:solidFill>
          <a:ln w="0">
            <a:solidFill>
              <a:srgbClr val="000000"/>
            </a:solidFill>
            <a:round/>
            <a:headEnd/>
            <a:tailEnd/>
          </a:ln>
        </p:spPr>
        <p:txBody>
          <a:bodyPr/>
          <a:lstStyle/>
          <a:p>
            <a:endParaRPr lang="en-US"/>
          </a:p>
        </p:txBody>
      </p:sp>
      <p:sp>
        <p:nvSpPr>
          <p:cNvPr id="179118" name="Freeform 1964"/>
          <p:cNvSpPr>
            <a:spLocks noChangeAspect="1"/>
          </p:cNvSpPr>
          <p:nvPr/>
        </p:nvSpPr>
        <p:spPr bwMode="auto">
          <a:xfrm>
            <a:off x="5726113" y="1814513"/>
            <a:ext cx="11112" cy="3175"/>
          </a:xfrm>
          <a:custGeom>
            <a:avLst/>
            <a:gdLst>
              <a:gd name="T0" fmla="*/ 2147483647 w 32"/>
              <a:gd name="T1" fmla="*/ 2147483647 h 10"/>
              <a:gd name="T2" fmla="*/ 2147483647 w 32"/>
              <a:gd name="T3" fmla="*/ 2147483647 h 10"/>
              <a:gd name="T4" fmla="*/ 0 w 32"/>
              <a:gd name="T5" fmla="*/ 2147483647 h 10"/>
              <a:gd name="T6" fmla="*/ 2147483647 w 32"/>
              <a:gd name="T7" fmla="*/ 0 h 10"/>
              <a:gd name="T8" fmla="*/ 2147483647 w 32"/>
              <a:gd name="T9" fmla="*/ 2147483647 h 10"/>
              <a:gd name="T10" fmla="*/ 0 60000 65536"/>
              <a:gd name="T11" fmla="*/ 0 60000 65536"/>
              <a:gd name="T12" fmla="*/ 0 60000 65536"/>
              <a:gd name="T13" fmla="*/ 0 60000 65536"/>
              <a:gd name="T14" fmla="*/ 0 60000 65536"/>
              <a:gd name="T15" fmla="*/ 0 w 32"/>
              <a:gd name="T16" fmla="*/ 0 h 10"/>
              <a:gd name="T17" fmla="*/ 32 w 32"/>
              <a:gd name="T18" fmla="*/ 10 h 10"/>
            </a:gdLst>
            <a:ahLst/>
            <a:cxnLst>
              <a:cxn ang="T10">
                <a:pos x="T0" y="T1"/>
              </a:cxn>
              <a:cxn ang="T11">
                <a:pos x="T2" y="T3"/>
              </a:cxn>
              <a:cxn ang="T12">
                <a:pos x="T4" y="T5"/>
              </a:cxn>
              <a:cxn ang="T13">
                <a:pos x="T6" y="T7"/>
              </a:cxn>
              <a:cxn ang="T14">
                <a:pos x="T8" y="T9"/>
              </a:cxn>
            </a:cxnLst>
            <a:rect l="T15" t="T16" r="T17" b="T18"/>
            <a:pathLst>
              <a:path w="32" h="10">
                <a:moveTo>
                  <a:pt x="32" y="4"/>
                </a:moveTo>
                <a:lnTo>
                  <a:pt x="1" y="10"/>
                </a:lnTo>
                <a:lnTo>
                  <a:pt x="0" y="6"/>
                </a:lnTo>
                <a:lnTo>
                  <a:pt x="31" y="0"/>
                </a:lnTo>
                <a:lnTo>
                  <a:pt x="32" y="4"/>
                </a:lnTo>
                <a:close/>
              </a:path>
            </a:pathLst>
          </a:custGeom>
          <a:solidFill>
            <a:srgbClr val="000000"/>
          </a:solidFill>
          <a:ln w="0">
            <a:solidFill>
              <a:srgbClr val="000000"/>
            </a:solidFill>
            <a:round/>
            <a:headEnd/>
            <a:tailEnd/>
          </a:ln>
        </p:spPr>
        <p:txBody>
          <a:bodyPr/>
          <a:lstStyle/>
          <a:p>
            <a:endParaRPr lang="en-US"/>
          </a:p>
        </p:txBody>
      </p:sp>
      <p:sp>
        <p:nvSpPr>
          <p:cNvPr id="179119" name="Freeform 1965"/>
          <p:cNvSpPr>
            <a:spLocks noChangeAspect="1"/>
          </p:cNvSpPr>
          <p:nvPr/>
        </p:nvSpPr>
        <p:spPr bwMode="auto">
          <a:xfrm>
            <a:off x="5730875" y="1809750"/>
            <a:ext cx="6350" cy="9525"/>
          </a:xfrm>
          <a:custGeom>
            <a:avLst/>
            <a:gdLst>
              <a:gd name="T0" fmla="*/ 2147483647 w 19"/>
              <a:gd name="T1" fmla="*/ 0 h 31"/>
              <a:gd name="T2" fmla="*/ 2147483647 w 19"/>
              <a:gd name="T3" fmla="*/ 0 h 31"/>
              <a:gd name="T4" fmla="*/ 2147483647 w 19"/>
              <a:gd name="T5" fmla="*/ 2147483647 h 31"/>
              <a:gd name="T6" fmla="*/ 2147483647 w 19"/>
              <a:gd name="T7" fmla="*/ 2147483647 h 31"/>
              <a:gd name="T8" fmla="*/ 2147483647 w 19"/>
              <a:gd name="T9" fmla="*/ 2147483647 h 31"/>
              <a:gd name="T10" fmla="*/ 2147483647 w 19"/>
              <a:gd name="T11" fmla="*/ 2147483647 h 31"/>
              <a:gd name="T12" fmla="*/ 2147483647 w 19"/>
              <a:gd name="T13" fmla="*/ 2147483647 h 31"/>
              <a:gd name="T14" fmla="*/ 2147483647 w 19"/>
              <a:gd name="T15" fmla="*/ 2147483647 h 31"/>
              <a:gd name="T16" fmla="*/ 2147483647 w 19"/>
              <a:gd name="T17" fmla="*/ 2147483647 h 31"/>
              <a:gd name="T18" fmla="*/ 2147483647 w 19"/>
              <a:gd name="T19" fmla="*/ 2147483647 h 31"/>
              <a:gd name="T20" fmla="*/ 2147483647 w 19"/>
              <a:gd name="T21" fmla="*/ 2147483647 h 31"/>
              <a:gd name="T22" fmla="*/ 2147483647 w 19"/>
              <a:gd name="T23" fmla="*/ 2147483647 h 31"/>
              <a:gd name="T24" fmla="*/ 2147483647 w 19"/>
              <a:gd name="T25" fmla="*/ 2147483647 h 31"/>
              <a:gd name="T26" fmla="*/ 2147483647 w 19"/>
              <a:gd name="T27" fmla="*/ 2147483647 h 31"/>
              <a:gd name="T28" fmla="*/ 2147483647 w 19"/>
              <a:gd name="T29" fmla="*/ 2147483647 h 31"/>
              <a:gd name="T30" fmla="*/ 2147483647 w 19"/>
              <a:gd name="T31" fmla="*/ 2147483647 h 31"/>
              <a:gd name="T32" fmla="*/ 2147483647 w 19"/>
              <a:gd name="T33" fmla="*/ 2147483647 h 31"/>
              <a:gd name="T34" fmla="*/ 2147483647 w 19"/>
              <a:gd name="T35" fmla="*/ 2147483647 h 31"/>
              <a:gd name="T36" fmla="*/ 2147483647 w 19"/>
              <a:gd name="T37" fmla="*/ 2147483647 h 31"/>
              <a:gd name="T38" fmla="*/ 0 w 19"/>
              <a:gd name="T39" fmla="*/ 2147483647 h 31"/>
              <a:gd name="T40" fmla="*/ 0 w 19"/>
              <a:gd name="T41" fmla="*/ 2147483647 h 31"/>
              <a:gd name="T42" fmla="*/ 2147483647 w 19"/>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
              <a:gd name="T67" fmla="*/ 0 h 31"/>
              <a:gd name="T68" fmla="*/ 19 w 19"/>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 h="31">
                <a:moveTo>
                  <a:pt x="6" y="0"/>
                </a:moveTo>
                <a:lnTo>
                  <a:pt x="6" y="0"/>
                </a:lnTo>
                <a:lnTo>
                  <a:pt x="8" y="1"/>
                </a:lnTo>
                <a:lnTo>
                  <a:pt x="11" y="2"/>
                </a:lnTo>
                <a:lnTo>
                  <a:pt x="14" y="4"/>
                </a:lnTo>
                <a:lnTo>
                  <a:pt x="16" y="6"/>
                </a:lnTo>
                <a:lnTo>
                  <a:pt x="17" y="8"/>
                </a:lnTo>
                <a:lnTo>
                  <a:pt x="18" y="12"/>
                </a:lnTo>
                <a:lnTo>
                  <a:pt x="19" y="14"/>
                </a:lnTo>
                <a:lnTo>
                  <a:pt x="19" y="16"/>
                </a:lnTo>
                <a:lnTo>
                  <a:pt x="19" y="19"/>
                </a:lnTo>
                <a:lnTo>
                  <a:pt x="18" y="21"/>
                </a:lnTo>
                <a:lnTo>
                  <a:pt x="17" y="24"/>
                </a:lnTo>
                <a:lnTo>
                  <a:pt x="15" y="26"/>
                </a:lnTo>
                <a:lnTo>
                  <a:pt x="13" y="28"/>
                </a:lnTo>
                <a:lnTo>
                  <a:pt x="10" y="29"/>
                </a:lnTo>
                <a:lnTo>
                  <a:pt x="7" y="30"/>
                </a:lnTo>
                <a:lnTo>
                  <a:pt x="5" y="31"/>
                </a:lnTo>
                <a:lnTo>
                  <a:pt x="3" y="31"/>
                </a:lnTo>
                <a:lnTo>
                  <a:pt x="0" y="31"/>
                </a:lnTo>
                <a:lnTo>
                  <a:pt x="6" y="0"/>
                </a:lnTo>
                <a:close/>
              </a:path>
            </a:pathLst>
          </a:custGeom>
          <a:solidFill>
            <a:srgbClr val="000000"/>
          </a:solidFill>
          <a:ln w="0">
            <a:solidFill>
              <a:srgbClr val="000000"/>
            </a:solidFill>
            <a:round/>
            <a:headEnd/>
            <a:tailEnd/>
          </a:ln>
        </p:spPr>
        <p:txBody>
          <a:bodyPr/>
          <a:lstStyle/>
          <a:p>
            <a:endParaRPr lang="en-US"/>
          </a:p>
        </p:txBody>
      </p:sp>
      <p:sp>
        <p:nvSpPr>
          <p:cNvPr id="179120" name="Freeform 1966"/>
          <p:cNvSpPr>
            <a:spLocks noChangeAspect="1"/>
          </p:cNvSpPr>
          <p:nvPr/>
        </p:nvSpPr>
        <p:spPr bwMode="auto">
          <a:xfrm>
            <a:off x="5716588" y="1809750"/>
            <a:ext cx="12700" cy="1588"/>
          </a:xfrm>
          <a:custGeom>
            <a:avLst/>
            <a:gdLst>
              <a:gd name="T0" fmla="*/ 0 w 31"/>
              <a:gd name="T1" fmla="*/ 2147483647 h 6"/>
              <a:gd name="T2" fmla="*/ 2147483647 w 31"/>
              <a:gd name="T3" fmla="*/ 0 h 6"/>
              <a:gd name="T4" fmla="*/ 0 w 31"/>
              <a:gd name="T5" fmla="*/ 2147483647 h 6"/>
              <a:gd name="T6" fmla="*/ 0 60000 65536"/>
              <a:gd name="T7" fmla="*/ 0 60000 65536"/>
              <a:gd name="T8" fmla="*/ 0 60000 65536"/>
              <a:gd name="T9" fmla="*/ 0 w 31"/>
              <a:gd name="T10" fmla="*/ 0 h 6"/>
              <a:gd name="T11" fmla="*/ 31 w 31"/>
              <a:gd name="T12" fmla="*/ 6 h 6"/>
            </a:gdLst>
            <a:ahLst/>
            <a:cxnLst>
              <a:cxn ang="T6">
                <a:pos x="T0" y="T1"/>
              </a:cxn>
              <a:cxn ang="T7">
                <a:pos x="T2" y="T3"/>
              </a:cxn>
              <a:cxn ang="T8">
                <a:pos x="T4" y="T5"/>
              </a:cxn>
            </a:cxnLst>
            <a:rect l="T9" t="T10" r="T11" b="T12"/>
            <a:pathLst>
              <a:path w="31" h="6">
                <a:moveTo>
                  <a:pt x="0" y="6"/>
                </a:moveTo>
                <a:lnTo>
                  <a:pt x="31" y="0"/>
                </a:lnTo>
                <a:lnTo>
                  <a:pt x="0" y="6"/>
                </a:lnTo>
                <a:close/>
              </a:path>
            </a:pathLst>
          </a:custGeom>
          <a:solidFill>
            <a:srgbClr val="000000"/>
          </a:solidFill>
          <a:ln w="0">
            <a:solidFill>
              <a:srgbClr val="000000"/>
            </a:solidFill>
            <a:round/>
            <a:headEnd/>
            <a:tailEnd/>
          </a:ln>
        </p:spPr>
        <p:txBody>
          <a:bodyPr/>
          <a:lstStyle/>
          <a:p>
            <a:endParaRPr lang="en-US"/>
          </a:p>
        </p:txBody>
      </p:sp>
      <p:sp>
        <p:nvSpPr>
          <p:cNvPr id="179121" name="Freeform 1967"/>
          <p:cNvSpPr>
            <a:spLocks noChangeAspect="1"/>
          </p:cNvSpPr>
          <p:nvPr/>
        </p:nvSpPr>
        <p:spPr bwMode="auto">
          <a:xfrm>
            <a:off x="5729288" y="1809750"/>
            <a:ext cx="3175" cy="9525"/>
          </a:xfrm>
          <a:custGeom>
            <a:avLst/>
            <a:gdLst>
              <a:gd name="T0" fmla="*/ 2147483647 w 11"/>
              <a:gd name="T1" fmla="*/ 2147483647 h 32"/>
              <a:gd name="T2" fmla="*/ 2147483647 w 11"/>
              <a:gd name="T3" fmla="*/ 2147483647 h 32"/>
              <a:gd name="T4" fmla="*/ 0 w 11"/>
              <a:gd name="T5" fmla="*/ 2147483647 h 32"/>
              <a:gd name="T6" fmla="*/ 2147483647 w 11"/>
              <a:gd name="T7" fmla="*/ 2147483647 h 32"/>
              <a:gd name="T8" fmla="*/ 2147483647 w 11"/>
              <a:gd name="T9" fmla="*/ 0 h 32"/>
              <a:gd name="T10" fmla="*/ 2147483647 w 11"/>
              <a:gd name="T11" fmla="*/ 0 h 32"/>
              <a:gd name="T12" fmla="*/ 2147483647 w 11"/>
              <a:gd name="T13" fmla="*/ 2147483647 h 32"/>
              <a:gd name="T14" fmla="*/ 0 60000 65536"/>
              <a:gd name="T15" fmla="*/ 0 60000 65536"/>
              <a:gd name="T16" fmla="*/ 0 60000 65536"/>
              <a:gd name="T17" fmla="*/ 0 60000 65536"/>
              <a:gd name="T18" fmla="*/ 0 60000 65536"/>
              <a:gd name="T19" fmla="*/ 0 60000 65536"/>
              <a:gd name="T20" fmla="*/ 0 60000 65536"/>
              <a:gd name="T21" fmla="*/ 0 w 11"/>
              <a:gd name="T22" fmla="*/ 0 h 32"/>
              <a:gd name="T23" fmla="*/ 11 w 1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32">
                <a:moveTo>
                  <a:pt x="11" y="1"/>
                </a:moveTo>
                <a:lnTo>
                  <a:pt x="5" y="32"/>
                </a:lnTo>
                <a:lnTo>
                  <a:pt x="0" y="31"/>
                </a:lnTo>
                <a:lnTo>
                  <a:pt x="3" y="31"/>
                </a:lnTo>
                <a:lnTo>
                  <a:pt x="3" y="0"/>
                </a:lnTo>
                <a:lnTo>
                  <a:pt x="6" y="0"/>
                </a:lnTo>
                <a:lnTo>
                  <a:pt x="11" y="1"/>
                </a:lnTo>
                <a:close/>
              </a:path>
            </a:pathLst>
          </a:custGeom>
          <a:solidFill>
            <a:srgbClr val="000000"/>
          </a:solidFill>
          <a:ln w="0">
            <a:solidFill>
              <a:srgbClr val="000000"/>
            </a:solidFill>
            <a:round/>
            <a:headEnd/>
            <a:tailEnd/>
          </a:ln>
        </p:spPr>
        <p:txBody>
          <a:bodyPr/>
          <a:lstStyle/>
          <a:p>
            <a:endParaRPr lang="en-US"/>
          </a:p>
        </p:txBody>
      </p:sp>
      <p:sp>
        <p:nvSpPr>
          <p:cNvPr id="179122" name="Freeform 1968"/>
          <p:cNvSpPr>
            <a:spLocks noChangeAspect="1"/>
          </p:cNvSpPr>
          <p:nvPr/>
        </p:nvSpPr>
        <p:spPr bwMode="auto">
          <a:xfrm>
            <a:off x="5726113" y="1809750"/>
            <a:ext cx="3175" cy="9525"/>
          </a:xfrm>
          <a:custGeom>
            <a:avLst/>
            <a:gdLst>
              <a:gd name="T0" fmla="*/ 2147483647 w 8"/>
              <a:gd name="T1" fmla="*/ 0 h 31"/>
              <a:gd name="T2" fmla="*/ 2147483647 w 8"/>
              <a:gd name="T3" fmla="*/ 2147483647 h 31"/>
              <a:gd name="T4" fmla="*/ 2147483647 w 8"/>
              <a:gd name="T5" fmla="*/ 2147483647 h 31"/>
              <a:gd name="T6" fmla="*/ 0 w 8"/>
              <a:gd name="T7" fmla="*/ 2147483647 h 31"/>
              <a:gd name="T8" fmla="*/ 2147483647 w 8"/>
              <a:gd name="T9" fmla="*/ 2147483647 h 31"/>
              <a:gd name="T10" fmla="*/ 2147483647 w 8"/>
              <a:gd name="T11" fmla="*/ 0 h 31"/>
              <a:gd name="T12" fmla="*/ 2147483647 w 8"/>
              <a:gd name="T13" fmla="*/ 0 h 31"/>
              <a:gd name="T14" fmla="*/ 0 60000 65536"/>
              <a:gd name="T15" fmla="*/ 0 60000 65536"/>
              <a:gd name="T16" fmla="*/ 0 60000 65536"/>
              <a:gd name="T17" fmla="*/ 0 60000 65536"/>
              <a:gd name="T18" fmla="*/ 0 60000 65536"/>
              <a:gd name="T19" fmla="*/ 0 60000 65536"/>
              <a:gd name="T20" fmla="*/ 0 60000 65536"/>
              <a:gd name="T21" fmla="*/ 0 w 8"/>
              <a:gd name="T22" fmla="*/ 0 h 31"/>
              <a:gd name="T23" fmla="*/ 8 w 8"/>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31">
                <a:moveTo>
                  <a:pt x="8" y="0"/>
                </a:moveTo>
                <a:lnTo>
                  <a:pt x="8" y="31"/>
                </a:lnTo>
                <a:lnTo>
                  <a:pt x="3" y="31"/>
                </a:lnTo>
                <a:lnTo>
                  <a:pt x="0" y="30"/>
                </a:lnTo>
                <a:lnTo>
                  <a:pt x="8" y="1"/>
                </a:lnTo>
                <a:lnTo>
                  <a:pt x="5" y="0"/>
                </a:lnTo>
                <a:lnTo>
                  <a:pt x="8" y="0"/>
                </a:lnTo>
                <a:close/>
              </a:path>
            </a:pathLst>
          </a:custGeom>
          <a:solidFill>
            <a:srgbClr val="000000"/>
          </a:solidFill>
          <a:ln w="0">
            <a:solidFill>
              <a:srgbClr val="000000"/>
            </a:solidFill>
            <a:round/>
            <a:headEnd/>
            <a:tailEnd/>
          </a:ln>
        </p:spPr>
        <p:txBody>
          <a:bodyPr/>
          <a:lstStyle/>
          <a:p>
            <a:endParaRPr lang="en-US"/>
          </a:p>
        </p:txBody>
      </p:sp>
      <p:sp>
        <p:nvSpPr>
          <p:cNvPr id="179123" name="Freeform 1969"/>
          <p:cNvSpPr>
            <a:spLocks noChangeAspect="1"/>
          </p:cNvSpPr>
          <p:nvPr/>
        </p:nvSpPr>
        <p:spPr bwMode="auto">
          <a:xfrm>
            <a:off x="5724525" y="1809750"/>
            <a:ext cx="4763" cy="9525"/>
          </a:xfrm>
          <a:custGeom>
            <a:avLst/>
            <a:gdLst>
              <a:gd name="T0" fmla="*/ 2147483647 w 14"/>
              <a:gd name="T1" fmla="*/ 2147483647 h 30"/>
              <a:gd name="T2" fmla="*/ 2147483647 w 14"/>
              <a:gd name="T3" fmla="*/ 2147483647 h 30"/>
              <a:gd name="T4" fmla="*/ 2147483647 w 14"/>
              <a:gd name="T5" fmla="*/ 2147483647 h 30"/>
              <a:gd name="T6" fmla="*/ 0 w 14"/>
              <a:gd name="T7" fmla="*/ 2147483647 h 30"/>
              <a:gd name="T8" fmla="*/ 2147483647 w 14"/>
              <a:gd name="T9" fmla="*/ 2147483647 h 30"/>
              <a:gd name="T10" fmla="*/ 2147483647 w 14"/>
              <a:gd name="T11" fmla="*/ 0 h 30"/>
              <a:gd name="T12" fmla="*/ 2147483647 w 14"/>
              <a:gd name="T13" fmla="*/ 2147483647 h 30"/>
              <a:gd name="T14" fmla="*/ 0 60000 65536"/>
              <a:gd name="T15" fmla="*/ 0 60000 65536"/>
              <a:gd name="T16" fmla="*/ 0 60000 65536"/>
              <a:gd name="T17" fmla="*/ 0 60000 65536"/>
              <a:gd name="T18" fmla="*/ 0 60000 65536"/>
              <a:gd name="T19" fmla="*/ 0 60000 65536"/>
              <a:gd name="T20" fmla="*/ 0 60000 65536"/>
              <a:gd name="T21" fmla="*/ 0 w 14"/>
              <a:gd name="T22" fmla="*/ 0 h 30"/>
              <a:gd name="T23" fmla="*/ 14 w 14"/>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0">
                <a:moveTo>
                  <a:pt x="14" y="1"/>
                </a:moveTo>
                <a:lnTo>
                  <a:pt x="6" y="30"/>
                </a:lnTo>
                <a:lnTo>
                  <a:pt x="3" y="29"/>
                </a:lnTo>
                <a:lnTo>
                  <a:pt x="0" y="28"/>
                </a:lnTo>
                <a:lnTo>
                  <a:pt x="13" y="1"/>
                </a:lnTo>
                <a:lnTo>
                  <a:pt x="11" y="0"/>
                </a:lnTo>
                <a:lnTo>
                  <a:pt x="14" y="1"/>
                </a:lnTo>
                <a:close/>
              </a:path>
            </a:pathLst>
          </a:custGeom>
          <a:solidFill>
            <a:srgbClr val="000000"/>
          </a:solidFill>
          <a:ln w="0">
            <a:solidFill>
              <a:srgbClr val="000000"/>
            </a:solidFill>
            <a:round/>
            <a:headEnd/>
            <a:tailEnd/>
          </a:ln>
        </p:spPr>
        <p:txBody>
          <a:bodyPr/>
          <a:lstStyle/>
          <a:p>
            <a:endParaRPr lang="en-US"/>
          </a:p>
        </p:txBody>
      </p:sp>
      <p:sp>
        <p:nvSpPr>
          <p:cNvPr id="179124" name="Freeform 1970"/>
          <p:cNvSpPr>
            <a:spLocks noChangeAspect="1"/>
          </p:cNvSpPr>
          <p:nvPr/>
        </p:nvSpPr>
        <p:spPr bwMode="auto">
          <a:xfrm>
            <a:off x="5722938" y="1809750"/>
            <a:ext cx="7937" cy="9525"/>
          </a:xfrm>
          <a:custGeom>
            <a:avLst/>
            <a:gdLst>
              <a:gd name="T0" fmla="*/ 2147483647 w 27"/>
              <a:gd name="T1" fmla="*/ 0 h 27"/>
              <a:gd name="T2" fmla="*/ 2147483647 w 27"/>
              <a:gd name="T3" fmla="*/ 2147483647 h 27"/>
              <a:gd name="T4" fmla="*/ 2147483647 w 27"/>
              <a:gd name="T5" fmla="*/ 2147483647 h 27"/>
              <a:gd name="T6" fmla="*/ 0 w 27"/>
              <a:gd name="T7" fmla="*/ 2147483647 h 27"/>
              <a:gd name="T8" fmla="*/ 2147483647 w 27"/>
              <a:gd name="T9" fmla="*/ 2147483647 h 27"/>
              <a:gd name="T10" fmla="*/ 2147483647 w 27"/>
              <a:gd name="T11" fmla="*/ 2147483647 h 27"/>
              <a:gd name="T12" fmla="*/ 2147483647 w 27"/>
              <a:gd name="T13" fmla="*/ 0 h 27"/>
              <a:gd name="T14" fmla="*/ 0 60000 65536"/>
              <a:gd name="T15" fmla="*/ 0 60000 65536"/>
              <a:gd name="T16" fmla="*/ 0 60000 65536"/>
              <a:gd name="T17" fmla="*/ 0 60000 65536"/>
              <a:gd name="T18" fmla="*/ 0 60000 65536"/>
              <a:gd name="T19" fmla="*/ 0 60000 65536"/>
              <a:gd name="T20" fmla="*/ 0 60000 65536"/>
              <a:gd name="T21" fmla="*/ 0 w 27"/>
              <a:gd name="T22" fmla="*/ 0 h 27"/>
              <a:gd name="T23" fmla="*/ 27 w 27"/>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27">
                <a:moveTo>
                  <a:pt x="22" y="0"/>
                </a:moveTo>
                <a:lnTo>
                  <a:pt x="9" y="27"/>
                </a:lnTo>
                <a:lnTo>
                  <a:pt x="2" y="24"/>
                </a:lnTo>
                <a:lnTo>
                  <a:pt x="0" y="19"/>
                </a:lnTo>
                <a:lnTo>
                  <a:pt x="27" y="6"/>
                </a:lnTo>
                <a:lnTo>
                  <a:pt x="25" y="1"/>
                </a:lnTo>
                <a:lnTo>
                  <a:pt x="22" y="0"/>
                </a:lnTo>
                <a:close/>
              </a:path>
            </a:pathLst>
          </a:custGeom>
          <a:solidFill>
            <a:srgbClr val="000000"/>
          </a:solidFill>
          <a:ln w="0">
            <a:solidFill>
              <a:srgbClr val="000000"/>
            </a:solidFill>
            <a:round/>
            <a:headEnd/>
            <a:tailEnd/>
          </a:ln>
        </p:spPr>
        <p:txBody>
          <a:bodyPr/>
          <a:lstStyle/>
          <a:p>
            <a:endParaRPr lang="en-US"/>
          </a:p>
        </p:txBody>
      </p:sp>
      <p:sp>
        <p:nvSpPr>
          <p:cNvPr id="179125" name="Freeform 1971"/>
          <p:cNvSpPr>
            <a:spLocks noChangeAspect="1"/>
          </p:cNvSpPr>
          <p:nvPr/>
        </p:nvSpPr>
        <p:spPr bwMode="auto">
          <a:xfrm>
            <a:off x="5722938" y="1809750"/>
            <a:ext cx="7937" cy="7938"/>
          </a:xfrm>
          <a:custGeom>
            <a:avLst/>
            <a:gdLst>
              <a:gd name="T0" fmla="*/ 2147483647 w 27"/>
              <a:gd name="T1" fmla="*/ 2147483647 h 21"/>
              <a:gd name="T2" fmla="*/ 0 w 27"/>
              <a:gd name="T3" fmla="*/ 2147483647 h 21"/>
              <a:gd name="T4" fmla="*/ 0 w 27"/>
              <a:gd name="T5" fmla="*/ 2147483647 h 21"/>
              <a:gd name="T6" fmla="*/ 2147483647 w 27"/>
              <a:gd name="T7" fmla="*/ 2147483647 h 21"/>
              <a:gd name="T8" fmla="*/ 2147483647 w 27"/>
              <a:gd name="T9" fmla="*/ 0 h 21"/>
              <a:gd name="T10" fmla="*/ 2147483647 w 27"/>
              <a:gd name="T11" fmla="*/ 2147483647 h 21"/>
              <a:gd name="T12" fmla="*/ 2147483647 w 27"/>
              <a:gd name="T13" fmla="*/ 2147483647 h 21"/>
              <a:gd name="T14" fmla="*/ 0 60000 65536"/>
              <a:gd name="T15" fmla="*/ 0 60000 65536"/>
              <a:gd name="T16" fmla="*/ 0 60000 65536"/>
              <a:gd name="T17" fmla="*/ 0 60000 65536"/>
              <a:gd name="T18" fmla="*/ 0 60000 65536"/>
              <a:gd name="T19" fmla="*/ 0 60000 65536"/>
              <a:gd name="T20" fmla="*/ 0 60000 65536"/>
              <a:gd name="T21" fmla="*/ 0 w 27"/>
              <a:gd name="T22" fmla="*/ 0 h 21"/>
              <a:gd name="T23" fmla="*/ 27 w 27"/>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21">
                <a:moveTo>
                  <a:pt x="27" y="6"/>
                </a:moveTo>
                <a:lnTo>
                  <a:pt x="0" y="19"/>
                </a:lnTo>
                <a:lnTo>
                  <a:pt x="2" y="21"/>
                </a:lnTo>
                <a:lnTo>
                  <a:pt x="23" y="0"/>
                </a:lnTo>
                <a:lnTo>
                  <a:pt x="25" y="2"/>
                </a:lnTo>
                <a:lnTo>
                  <a:pt x="27" y="6"/>
                </a:lnTo>
                <a:close/>
              </a:path>
            </a:pathLst>
          </a:custGeom>
          <a:solidFill>
            <a:srgbClr val="000000"/>
          </a:solidFill>
          <a:ln w="0">
            <a:solidFill>
              <a:srgbClr val="000000"/>
            </a:solidFill>
            <a:round/>
            <a:headEnd/>
            <a:tailEnd/>
          </a:ln>
        </p:spPr>
        <p:txBody>
          <a:bodyPr/>
          <a:lstStyle/>
          <a:p>
            <a:endParaRPr lang="en-US"/>
          </a:p>
        </p:txBody>
      </p:sp>
      <p:sp>
        <p:nvSpPr>
          <p:cNvPr id="179126" name="Freeform 1972"/>
          <p:cNvSpPr>
            <a:spLocks noChangeAspect="1"/>
          </p:cNvSpPr>
          <p:nvPr/>
        </p:nvSpPr>
        <p:spPr bwMode="auto">
          <a:xfrm>
            <a:off x="5721350" y="1809750"/>
            <a:ext cx="7938" cy="7938"/>
          </a:xfrm>
          <a:custGeom>
            <a:avLst/>
            <a:gdLst>
              <a:gd name="T0" fmla="*/ 2147483647 w 25"/>
              <a:gd name="T1" fmla="*/ 0 h 21"/>
              <a:gd name="T2" fmla="*/ 2147483647 w 25"/>
              <a:gd name="T3" fmla="*/ 2147483647 h 21"/>
              <a:gd name="T4" fmla="*/ 0 w 25"/>
              <a:gd name="T5" fmla="*/ 2147483647 h 21"/>
              <a:gd name="T6" fmla="*/ 0 w 25"/>
              <a:gd name="T7" fmla="*/ 2147483647 h 21"/>
              <a:gd name="T8" fmla="*/ 2147483647 w 25"/>
              <a:gd name="T9" fmla="*/ 0 h 21"/>
              <a:gd name="T10" fmla="*/ 2147483647 w 25"/>
              <a:gd name="T11" fmla="*/ 0 h 21"/>
              <a:gd name="T12" fmla="*/ 2147483647 w 25"/>
              <a:gd name="T13" fmla="*/ 0 h 21"/>
              <a:gd name="T14" fmla="*/ 0 60000 65536"/>
              <a:gd name="T15" fmla="*/ 0 60000 65536"/>
              <a:gd name="T16" fmla="*/ 0 60000 65536"/>
              <a:gd name="T17" fmla="*/ 0 60000 65536"/>
              <a:gd name="T18" fmla="*/ 0 60000 65536"/>
              <a:gd name="T19" fmla="*/ 0 60000 65536"/>
              <a:gd name="T20" fmla="*/ 0 60000 65536"/>
              <a:gd name="T21" fmla="*/ 0 w 25"/>
              <a:gd name="T22" fmla="*/ 0 h 21"/>
              <a:gd name="T23" fmla="*/ 25 w 25"/>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1">
                <a:moveTo>
                  <a:pt x="25" y="0"/>
                </a:moveTo>
                <a:lnTo>
                  <a:pt x="4" y="21"/>
                </a:lnTo>
                <a:lnTo>
                  <a:pt x="0" y="17"/>
                </a:lnTo>
                <a:lnTo>
                  <a:pt x="25" y="0"/>
                </a:lnTo>
                <a:close/>
              </a:path>
            </a:pathLst>
          </a:custGeom>
          <a:solidFill>
            <a:srgbClr val="000000"/>
          </a:solidFill>
          <a:ln w="0">
            <a:solidFill>
              <a:srgbClr val="000000"/>
            </a:solidFill>
            <a:round/>
            <a:headEnd/>
            <a:tailEnd/>
          </a:ln>
        </p:spPr>
        <p:txBody>
          <a:bodyPr/>
          <a:lstStyle/>
          <a:p>
            <a:endParaRPr lang="en-US"/>
          </a:p>
        </p:txBody>
      </p:sp>
      <p:sp>
        <p:nvSpPr>
          <p:cNvPr id="179127" name="Freeform 1973"/>
          <p:cNvSpPr>
            <a:spLocks noChangeAspect="1"/>
          </p:cNvSpPr>
          <p:nvPr/>
        </p:nvSpPr>
        <p:spPr bwMode="auto">
          <a:xfrm>
            <a:off x="5716588" y="1809750"/>
            <a:ext cx="14287" cy="6350"/>
          </a:xfrm>
          <a:custGeom>
            <a:avLst/>
            <a:gdLst>
              <a:gd name="T0" fmla="*/ 2147483647 w 31"/>
              <a:gd name="T1" fmla="*/ 0 h 17"/>
              <a:gd name="T2" fmla="*/ 2147483647 w 31"/>
              <a:gd name="T3" fmla="*/ 2147483647 h 17"/>
              <a:gd name="T4" fmla="*/ 0 w 31"/>
              <a:gd name="T5" fmla="*/ 2147483647 h 17"/>
              <a:gd name="T6" fmla="*/ 0 w 31"/>
              <a:gd name="T7" fmla="*/ 2147483647 h 17"/>
              <a:gd name="T8" fmla="*/ 2147483647 w 31"/>
              <a:gd name="T9" fmla="*/ 2147483647 h 17"/>
              <a:gd name="T10" fmla="*/ 2147483647 w 31"/>
              <a:gd name="T11" fmla="*/ 2147483647 h 17"/>
              <a:gd name="T12" fmla="*/ 2147483647 w 31"/>
              <a:gd name="T13" fmla="*/ 0 h 17"/>
              <a:gd name="T14" fmla="*/ 0 60000 65536"/>
              <a:gd name="T15" fmla="*/ 0 60000 65536"/>
              <a:gd name="T16" fmla="*/ 0 60000 65536"/>
              <a:gd name="T17" fmla="*/ 0 60000 65536"/>
              <a:gd name="T18" fmla="*/ 0 60000 65536"/>
              <a:gd name="T19" fmla="*/ 0 60000 65536"/>
              <a:gd name="T20" fmla="*/ 0 60000 65536"/>
              <a:gd name="T21" fmla="*/ 0 w 31"/>
              <a:gd name="T22" fmla="*/ 0 h 17"/>
              <a:gd name="T23" fmla="*/ 31 w 31"/>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7">
                <a:moveTo>
                  <a:pt x="30" y="0"/>
                </a:moveTo>
                <a:lnTo>
                  <a:pt x="5" y="17"/>
                </a:lnTo>
                <a:lnTo>
                  <a:pt x="0" y="9"/>
                </a:lnTo>
                <a:lnTo>
                  <a:pt x="0" y="8"/>
                </a:lnTo>
                <a:lnTo>
                  <a:pt x="31" y="2"/>
                </a:lnTo>
                <a:lnTo>
                  <a:pt x="31" y="1"/>
                </a:lnTo>
                <a:lnTo>
                  <a:pt x="30" y="0"/>
                </a:lnTo>
                <a:close/>
              </a:path>
            </a:pathLst>
          </a:custGeom>
          <a:solidFill>
            <a:srgbClr val="000000"/>
          </a:solidFill>
          <a:ln w="0">
            <a:solidFill>
              <a:srgbClr val="000000"/>
            </a:solidFill>
            <a:round/>
            <a:headEnd/>
            <a:tailEnd/>
          </a:ln>
        </p:spPr>
        <p:txBody>
          <a:bodyPr/>
          <a:lstStyle/>
          <a:p>
            <a:endParaRPr lang="en-US"/>
          </a:p>
        </p:txBody>
      </p:sp>
      <p:sp>
        <p:nvSpPr>
          <p:cNvPr id="179128" name="Freeform 1974"/>
          <p:cNvSpPr>
            <a:spLocks noChangeAspect="1"/>
          </p:cNvSpPr>
          <p:nvPr/>
        </p:nvSpPr>
        <p:spPr bwMode="auto">
          <a:xfrm>
            <a:off x="5716588" y="1809750"/>
            <a:ext cx="14287" cy="4763"/>
          </a:xfrm>
          <a:custGeom>
            <a:avLst/>
            <a:gdLst>
              <a:gd name="T0" fmla="*/ 2147483647 w 32"/>
              <a:gd name="T1" fmla="*/ 2147483647 h 10"/>
              <a:gd name="T2" fmla="*/ 2147483647 w 32"/>
              <a:gd name="T3" fmla="*/ 2147483647 h 10"/>
              <a:gd name="T4" fmla="*/ 0 w 32"/>
              <a:gd name="T5" fmla="*/ 2147483647 h 10"/>
              <a:gd name="T6" fmla="*/ 2147483647 w 32"/>
              <a:gd name="T7" fmla="*/ 0 h 10"/>
              <a:gd name="T8" fmla="*/ 2147483647 w 32"/>
              <a:gd name="T9" fmla="*/ 2147483647 h 10"/>
              <a:gd name="T10" fmla="*/ 0 60000 65536"/>
              <a:gd name="T11" fmla="*/ 0 60000 65536"/>
              <a:gd name="T12" fmla="*/ 0 60000 65536"/>
              <a:gd name="T13" fmla="*/ 0 60000 65536"/>
              <a:gd name="T14" fmla="*/ 0 60000 65536"/>
              <a:gd name="T15" fmla="*/ 0 w 32"/>
              <a:gd name="T16" fmla="*/ 0 h 10"/>
              <a:gd name="T17" fmla="*/ 32 w 32"/>
              <a:gd name="T18" fmla="*/ 10 h 10"/>
            </a:gdLst>
            <a:ahLst/>
            <a:cxnLst>
              <a:cxn ang="T10">
                <a:pos x="T0" y="T1"/>
              </a:cxn>
              <a:cxn ang="T11">
                <a:pos x="T2" y="T3"/>
              </a:cxn>
              <a:cxn ang="T12">
                <a:pos x="T4" y="T5"/>
              </a:cxn>
              <a:cxn ang="T13">
                <a:pos x="T6" y="T7"/>
              </a:cxn>
              <a:cxn ang="T14">
                <a:pos x="T8" y="T9"/>
              </a:cxn>
            </a:cxnLst>
            <a:rect l="T15" t="T16" r="T17" b="T18"/>
            <a:pathLst>
              <a:path w="32" h="10">
                <a:moveTo>
                  <a:pt x="32" y="4"/>
                </a:moveTo>
                <a:lnTo>
                  <a:pt x="1" y="10"/>
                </a:lnTo>
                <a:lnTo>
                  <a:pt x="0" y="6"/>
                </a:lnTo>
                <a:lnTo>
                  <a:pt x="31" y="0"/>
                </a:lnTo>
                <a:lnTo>
                  <a:pt x="32" y="4"/>
                </a:lnTo>
                <a:close/>
              </a:path>
            </a:pathLst>
          </a:custGeom>
          <a:solidFill>
            <a:srgbClr val="000000"/>
          </a:solidFill>
          <a:ln w="0">
            <a:solidFill>
              <a:srgbClr val="000000"/>
            </a:solidFill>
            <a:round/>
            <a:headEnd/>
            <a:tailEnd/>
          </a:ln>
        </p:spPr>
        <p:txBody>
          <a:bodyPr/>
          <a:lstStyle/>
          <a:p>
            <a:endParaRPr lang="en-US"/>
          </a:p>
        </p:txBody>
      </p:sp>
      <p:sp>
        <p:nvSpPr>
          <p:cNvPr id="179129" name="Freeform 1975"/>
          <p:cNvSpPr>
            <a:spLocks noChangeAspect="1"/>
          </p:cNvSpPr>
          <p:nvPr/>
        </p:nvSpPr>
        <p:spPr bwMode="auto">
          <a:xfrm>
            <a:off x="5924550" y="1792288"/>
            <a:ext cx="9525" cy="4762"/>
          </a:xfrm>
          <a:custGeom>
            <a:avLst/>
            <a:gdLst>
              <a:gd name="T0" fmla="*/ 2147483647 w 29"/>
              <a:gd name="T1" fmla="*/ 0 h 13"/>
              <a:gd name="T2" fmla="*/ 0 w 29"/>
              <a:gd name="T3" fmla="*/ 2147483647 h 13"/>
              <a:gd name="T4" fmla="*/ 2147483647 w 29"/>
              <a:gd name="T5" fmla="*/ 0 h 13"/>
              <a:gd name="T6" fmla="*/ 0 60000 65536"/>
              <a:gd name="T7" fmla="*/ 0 60000 65536"/>
              <a:gd name="T8" fmla="*/ 0 60000 65536"/>
              <a:gd name="T9" fmla="*/ 0 w 29"/>
              <a:gd name="T10" fmla="*/ 0 h 13"/>
              <a:gd name="T11" fmla="*/ 29 w 29"/>
              <a:gd name="T12" fmla="*/ 13 h 13"/>
            </a:gdLst>
            <a:ahLst/>
            <a:cxnLst>
              <a:cxn ang="T6">
                <a:pos x="T0" y="T1"/>
              </a:cxn>
              <a:cxn ang="T7">
                <a:pos x="T2" y="T3"/>
              </a:cxn>
              <a:cxn ang="T8">
                <a:pos x="T4" y="T5"/>
              </a:cxn>
            </a:cxnLst>
            <a:rect l="T9" t="T10" r="T11" b="T12"/>
            <a:pathLst>
              <a:path w="29" h="13">
                <a:moveTo>
                  <a:pt x="29" y="0"/>
                </a:moveTo>
                <a:lnTo>
                  <a:pt x="0" y="13"/>
                </a:lnTo>
                <a:lnTo>
                  <a:pt x="29" y="0"/>
                </a:lnTo>
                <a:close/>
              </a:path>
            </a:pathLst>
          </a:custGeom>
          <a:solidFill>
            <a:srgbClr val="000000"/>
          </a:solidFill>
          <a:ln w="0">
            <a:solidFill>
              <a:srgbClr val="000000"/>
            </a:solidFill>
            <a:round/>
            <a:headEnd/>
            <a:tailEnd/>
          </a:ln>
        </p:spPr>
        <p:txBody>
          <a:bodyPr/>
          <a:lstStyle/>
          <a:p>
            <a:endParaRPr lang="en-US"/>
          </a:p>
        </p:txBody>
      </p:sp>
      <p:sp>
        <p:nvSpPr>
          <p:cNvPr id="179130" name="Freeform 1976"/>
          <p:cNvSpPr>
            <a:spLocks noChangeAspect="1"/>
          </p:cNvSpPr>
          <p:nvPr/>
        </p:nvSpPr>
        <p:spPr bwMode="auto">
          <a:xfrm>
            <a:off x="5897563" y="1749425"/>
            <a:ext cx="9525" cy="4763"/>
          </a:xfrm>
          <a:custGeom>
            <a:avLst/>
            <a:gdLst>
              <a:gd name="T0" fmla="*/ 2147483647 w 30"/>
              <a:gd name="T1" fmla="*/ 2147483647 h 19"/>
              <a:gd name="T2" fmla="*/ 2147483647 w 30"/>
              <a:gd name="T3" fmla="*/ 2147483647 h 19"/>
              <a:gd name="T4" fmla="*/ 0 w 30"/>
              <a:gd name="T5" fmla="*/ 2147483647 h 19"/>
              <a:gd name="T6" fmla="*/ 0 w 30"/>
              <a:gd name="T7" fmla="*/ 2147483647 h 19"/>
              <a:gd name="T8" fmla="*/ 0 w 30"/>
              <a:gd name="T9" fmla="*/ 2147483647 h 19"/>
              <a:gd name="T10" fmla="*/ 2147483647 w 30"/>
              <a:gd name="T11" fmla="*/ 2147483647 h 19"/>
              <a:gd name="T12" fmla="*/ 2147483647 w 30"/>
              <a:gd name="T13" fmla="*/ 2147483647 h 19"/>
              <a:gd name="T14" fmla="*/ 2147483647 w 30"/>
              <a:gd name="T15" fmla="*/ 2147483647 h 19"/>
              <a:gd name="T16" fmla="*/ 2147483647 w 30"/>
              <a:gd name="T17" fmla="*/ 2147483647 h 19"/>
              <a:gd name="T18" fmla="*/ 2147483647 w 30"/>
              <a:gd name="T19" fmla="*/ 2147483647 h 19"/>
              <a:gd name="T20" fmla="*/ 2147483647 w 30"/>
              <a:gd name="T21" fmla="*/ 2147483647 h 19"/>
              <a:gd name="T22" fmla="*/ 2147483647 w 30"/>
              <a:gd name="T23" fmla="*/ 0 h 19"/>
              <a:gd name="T24" fmla="*/ 2147483647 w 30"/>
              <a:gd name="T25" fmla="*/ 0 h 19"/>
              <a:gd name="T26" fmla="*/ 2147483647 w 30"/>
              <a:gd name="T27" fmla="*/ 0 h 19"/>
              <a:gd name="T28" fmla="*/ 2147483647 w 30"/>
              <a:gd name="T29" fmla="*/ 2147483647 h 19"/>
              <a:gd name="T30" fmla="*/ 2147483647 w 30"/>
              <a:gd name="T31" fmla="*/ 2147483647 h 19"/>
              <a:gd name="T32" fmla="*/ 2147483647 w 30"/>
              <a:gd name="T33" fmla="*/ 2147483647 h 19"/>
              <a:gd name="T34" fmla="*/ 2147483647 w 30"/>
              <a:gd name="T35" fmla="*/ 2147483647 h 19"/>
              <a:gd name="T36" fmla="*/ 2147483647 w 30"/>
              <a:gd name="T37" fmla="*/ 2147483647 h 19"/>
              <a:gd name="T38" fmla="*/ 2147483647 w 30"/>
              <a:gd name="T39" fmla="*/ 2147483647 h 19"/>
              <a:gd name="T40" fmla="*/ 2147483647 w 30"/>
              <a:gd name="T41" fmla="*/ 2147483647 h 19"/>
              <a:gd name="T42" fmla="*/ 2147483647 w 30"/>
              <a:gd name="T43" fmla="*/ 2147483647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
              <a:gd name="T67" fmla="*/ 0 h 19"/>
              <a:gd name="T68" fmla="*/ 30 w 30"/>
              <a:gd name="T69" fmla="*/ 19 h 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 h="19">
                <a:moveTo>
                  <a:pt x="1" y="19"/>
                </a:moveTo>
                <a:lnTo>
                  <a:pt x="1" y="19"/>
                </a:lnTo>
                <a:lnTo>
                  <a:pt x="0" y="17"/>
                </a:lnTo>
                <a:lnTo>
                  <a:pt x="0" y="15"/>
                </a:lnTo>
                <a:lnTo>
                  <a:pt x="0" y="12"/>
                </a:lnTo>
                <a:lnTo>
                  <a:pt x="1" y="10"/>
                </a:lnTo>
                <a:lnTo>
                  <a:pt x="2" y="7"/>
                </a:lnTo>
                <a:lnTo>
                  <a:pt x="4" y="5"/>
                </a:lnTo>
                <a:lnTo>
                  <a:pt x="6" y="3"/>
                </a:lnTo>
                <a:lnTo>
                  <a:pt x="8" y="2"/>
                </a:lnTo>
                <a:lnTo>
                  <a:pt x="11" y="1"/>
                </a:lnTo>
                <a:lnTo>
                  <a:pt x="13" y="0"/>
                </a:lnTo>
                <a:lnTo>
                  <a:pt x="16" y="0"/>
                </a:lnTo>
                <a:lnTo>
                  <a:pt x="19" y="0"/>
                </a:lnTo>
                <a:lnTo>
                  <a:pt x="21" y="1"/>
                </a:lnTo>
                <a:lnTo>
                  <a:pt x="24" y="2"/>
                </a:lnTo>
                <a:lnTo>
                  <a:pt x="26" y="4"/>
                </a:lnTo>
                <a:lnTo>
                  <a:pt x="28" y="6"/>
                </a:lnTo>
                <a:lnTo>
                  <a:pt x="29" y="8"/>
                </a:lnTo>
                <a:lnTo>
                  <a:pt x="30" y="11"/>
                </a:lnTo>
                <a:lnTo>
                  <a:pt x="1" y="19"/>
                </a:lnTo>
                <a:close/>
              </a:path>
            </a:pathLst>
          </a:custGeom>
          <a:solidFill>
            <a:srgbClr val="000000"/>
          </a:solidFill>
          <a:ln w="0">
            <a:solidFill>
              <a:srgbClr val="000000"/>
            </a:solidFill>
            <a:round/>
            <a:headEnd/>
            <a:tailEnd/>
          </a:ln>
        </p:spPr>
        <p:txBody>
          <a:bodyPr/>
          <a:lstStyle/>
          <a:p>
            <a:endParaRPr lang="en-US"/>
          </a:p>
        </p:txBody>
      </p:sp>
      <p:sp>
        <p:nvSpPr>
          <p:cNvPr id="179131" name="Freeform 1977"/>
          <p:cNvSpPr>
            <a:spLocks noChangeAspect="1"/>
          </p:cNvSpPr>
          <p:nvPr/>
        </p:nvSpPr>
        <p:spPr bwMode="auto">
          <a:xfrm>
            <a:off x="5922963" y="1787525"/>
            <a:ext cx="11112" cy="9525"/>
          </a:xfrm>
          <a:custGeom>
            <a:avLst/>
            <a:gdLst>
              <a:gd name="T0" fmla="*/ 2147483647 w 38"/>
              <a:gd name="T1" fmla="*/ 2147483647 h 33"/>
              <a:gd name="T2" fmla="*/ 2147483647 w 38"/>
              <a:gd name="T3" fmla="*/ 2147483647 h 33"/>
              <a:gd name="T4" fmla="*/ 0 w 38"/>
              <a:gd name="T5" fmla="*/ 2147483647 h 33"/>
              <a:gd name="T6" fmla="*/ 2147483647 w 38"/>
              <a:gd name="T7" fmla="*/ 2147483647 h 33"/>
              <a:gd name="T8" fmla="*/ 2147483647 w 38"/>
              <a:gd name="T9" fmla="*/ 0 h 33"/>
              <a:gd name="T10" fmla="*/ 2147483647 w 38"/>
              <a:gd name="T11" fmla="*/ 2147483647 h 33"/>
              <a:gd name="T12" fmla="*/ 2147483647 w 38"/>
              <a:gd name="T13" fmla="*/ 2147483647 h 33"/>
              <a:gd name="T14" fmla="*/ 0 60000 65536"/>
              <a:gd name="T15" fmla="*/ 0 60000 65536"/>
              <a:gd name="T16" fmla="*/ 0 60000 65536"/>
              <a:gd name="T17" fmla="*/ 0 60000 65536"/>
              <a:gd name="T18" fmla="*/ 0 60000 65536"/>
              <a:gd name="T19" fmla="*/ 0 60000 65536"/>
              <a:gd name="T20" fmla="*/ 0 60000 65536"/>
              <a:gd name="T21" fmla="*/ 0 w 38"/>
              <a:gd name="T22" fmla="*/ 0 h 33"/>
              <a:gd name="T23" fmla="*/ 38 w 38"/>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33">
                <a:moveTo>
                  <a:pt x="38" y="20"/>
                </a:moveTo>
                <a:lnTo>
                  <a:pt x="9" y="33"/>
                </a:lnTo>
                <a:lnTo>
                  <a:pt x="0" y="16"/>
                </a:lnTo>
                <a:lnTo>
                  <a:pt x="3" y="18"/>
                </a:lnTo>
                <a:lnTo>
                  <a:pt x="27" y="0"/>
                </a:lnTo>
                <a:lnTo>
                  <a:pt x="30" y="2"/>
                </a:lnTo>
                <a:lnTo>
                  <a:pt x="38" y="20"/>
                </a:lnTo>
                <a:close/>
              </a:path>
            </a:pathLst>
          </a:custGeom>
          <a:solidFill>
            <a:srgbClr val="000000"/>
          </a:solidFill>
          <a:ln w="0">
            <a:solidFill>
              <a:srgbClr val="000000"/>
            </a:solidFill>
            <a:round/>
            <a:headEnd/>
            <a:tailEnd/>
          </a:ln>
        </p:spPr>
        <p:txBody>
          <a:bodyPr/>
          <a:lstStyle/>
          <a:p>
            <a:endParaRPr lang="en-US"/>
          </a:p>
        </p:txBody>
      </p:sp>
      <p:sp>
        <p:nvSpPr>
          <p:cNvPr id="179132" name="Freeform 1978"/>
          <p:cNvSpPr>
            <a:spLocks noChangeAspect="1"/>
          </p:cNvSpPr>
          <p:nvPr/>
        </p:nvSpPr>
        <p:spPr bwMode="auto">
          <a:xfrm>
            <a:off x="5916613" y="1782763"/>
            <a:ext cx="14287" cy="9525"/>
          </a:xfrm>
          <a:custGeom>
            <a:avLst/>
            <a:gdLst>
              <a:gd name="T0" fmla="*/ 2147483647 w 35"/>
              <a:gd name="T1" fmla="*/ 2147483647 h 33"/>
              <a:gd name="T2" fmla="*/ 2147483647 w 35"/>
              <a:gd name="T3" fmla="*/ 2147483647 h 33"/>
              <a:gd name="T4" fmla="*/ 0 w 35"/>
              <a:gd name="T5" fmla="*/ 2147483647 h 33"/>
              <a:gd name="T6" fmla="*/ 0 w 35"/>
              <a:gd name="T7" fmla="*/ 2147483647 h 33"/>
              <a:gd name="T8" fmla="*/ 2147483647 w 35"/>
              <a:gd name="T9" fmla="*/ 0 h 33"/>
              <a:gd name="T10" fmla="*/ 2147483647 w 35"/>
              <a:gd name="T11" fmla="*/ 0 h 33"/>
              <a:gd name="T12" fmla="*/ 2147483647 w 35"/>
              <a:gd name="T13" fmla="*/ 2147483647 h 33"/>
              <a:gd name="T14" fmla="*/ 0 60000 65536"/>
              <a:gd name="T15" fmla="*/ 0 60000 65536"/>
              <a:gd name="T16" fmla="*/ 0 60000 65536"/>
              <a:gd name="T17" fmla="*/ 0 60000 65536"/>
              <a:gd name="T18" fmla="*/ 0 60000 65536"/>
              <a:gd name="T19" fmla="*/ 0 60000 65536"/>
              <a:gd name="T20" fmla="*/ 0 60000 65536"/>
              <a:gd name="T21" fmla="*/ 0 w 35"/>
              <a:gd name="T22" fmla="*/ 0 h 33"/>
              <a:gd name="T23" fmla="*/ 35 w 35"/>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33">
                <a:moveTo>
                  <a:pt x="35" y="15"/>
                </a:moveTo>
                <a:lnTo>
                  <a:pt x="11" y="33"/>
                </a:lnTo>
                <a:lnTo>
                  <a:pt x="0" y="19"/>
                </a:lnTo>
                <a:lnTo>
                  <a:pt x="25" y="0"/>
                </a:lnTo>
                <a:lnTo>
                  <a:pt x="35" y="15"/>
                </a:lnTo>
                <a:close/>
              </a:path>
            </a:pathLst>
          </a:custGeom>
          <a:solidFill>
            <a:srgbClr val="000000"/>
          </a:solidFill>
          <a:ln w="0">
            <a:solidFill>
              <a:srgbClr val="000000"/>
            </a:solidFill>
            <a:round/>
            <a:headEnd/>
            <a:tailEnd/>
          </a:ln>
        </p:spPr>
        <p:txBody>
          <a:bodyPr/>
          <a:lstStyle/>
          <a:p>
            <a:endParaRPr lang="en-US"/>
          </a:p>
        </p:txBody>
      </p:sp>
      <p:sp>
        <p:nvSpPr>
          <p:cNvPr id="179133" name="Freeform 1979"/>
          <p:cNvSpPr>
            <a:spLocks noChangeAspect="1"/>
          </p:cNvSpPr>
          <p:nvPr/>
        </p:nvSpPr>
        <p:spPr bwMode="auto">
          <a:xfrm>
            <a:off x="5913438" y="1774825"/>
            <a:ext cx="12700" cy="14288"/>
          </a:xfrm>
          <a:custGeom>
            <a:avLst/>
            <a:gdLst>
              <a:gd name="T0" fmla="*/ 2147483647 w 38"/>
              <a:gd name="T1" fmla="*/ 2147483647 h 34"/>
              <a:gd name="T2" fmla="*/ 2147483647 w 38"/>
              <a:gd name="T3" fmla="*/ 2147483647 h 34"/>
              <a:gd name="T4" fmla="*/ 0 w 38"/>
              <a:gd name="T5" fmla="*/ 2147483647 h 34"/>
              <a:gd name="T6" fmla="*/ 2147483647 w 38"/>
              <a:gd name="T7" fmla="*/ 2147483647 h 34"/>
              <a:gd name="T8" fmla="*/ 2147483647 w 38"/>
              <a:gd name="T9" fmla="*/ 0 h 34"/>
              <a:gd name="T10" fmla="*/ 2147483647 w 38"/>
              <a:gd name="T11" fmla="*/ 2147483647 h 34"/>
              <a:gd name="T12" fmla="*/ 2147483647 w 38"/>
              <a:gd name="T13" fmla="*/ 2147483647 h 34"/>
              <a:gd name="T14" fmla="*/ 0 60000 65536"/>
              <a:gd name="T15" fmla="*/ 0 60000 65536"/>
              <a:gd name="T16" fmla="*/ 0 60000 65536"/>
              <a:gd name="T17" fmla="*/ 0 60000 65536"/>
              <a:gd name="T18" fmla="*/ 0 60000 65536"/>
              <a:gd name="T19" fmla="*/ 0 60000 65536"/>
              <a:gd name="T20" fmla="*/ 0 60000 65536"/>
              <a:gd name="T21" fmla="*/ 0 w 38"/>
              <a:gd name="T22" fmla="*/ 0 h 34"/>
              <a:gd name="T23" fmla="*/ 38 w 38"/>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34">
                <a:moveTo>
                  <a:pt x="38" y="15"/>
                </a:moveTo>
                <a:lnTo>
                  <a:pt x="13" y="34"/>
                </a:lnTo>
                <a:lnTo>
                  <a:pt x="0" y="16"/>
                </a:lnTo>
                <a:lnTo>
                  <a:pt x="3" y="20"/>
                </a:lnTo>
                <a:lnTo>
                  <a:pt x="26" y="0"/>
                </a:lnTo>
                <a:lnTo>
                  <a:pt x="29" y="4"/>
                </a:lnTo>
                <a:lnTo>
                  <a:pt x="38" y="15"/>
                </a:lnTo>
                <a:close/>
              </a:path>
            </a:pathLst>
          </a:custGeom>
          <a:solidFill>
            <a:srgbClr val="000000"/>
          </a:solidFill>
          <a:ln w="0">
            <a:solidFill>
              <a:srgbClr val="000000"/>
            </a:solidFill>
            <a:round/>
            <a:headEnd/>
            <a:tailEnd/>
          </a:ln>
        </p:spPr>
        <p:txBody>
          <a:bodyPr/>
          <a:lstStyle/>
          <a:p>
            <a:endParaRPr lang="en-US"/>
          </a:p>
        </p:txBody>
      </p:sp>
      <p:sp>
        <p:nvSpPr>
          <p:cNvPr id="179134" name="Freeform 1980"/>
          <p:cNvSpPr>
            <a:spLocks noChangeAspect="1"/>
          </p:cNvSpPr>
          <p:nvPr/>
        </p:nvSpPr>
        <p:spPr bwMode="auto">
          <a:xfrm>
            <a:off x="5910263" y="1771650"/>
            <a:ext cx="12700" cy="11113"/>
          </a:xfrm>
          <a:custGeom>
            <a:avLst/>
            <a:gdLst>
              <a:gd name="T0" fmla="*/ 2147483647 w 35"/>
              <a:gd name="T1" fmla="*/ 2147483647 h 34"/>
              <a:gd name="T2" fmla="*/ 2147483647 w 35"/>
              <a:gd name="T3" fmla="*/ 2147483647 h 34"/>
              <a:gd name="T4" fmla="*/ 0 w 35"/>
              <a:gd name="T5" fmla="*/ 2147483647 h 34"/>
              <a:gd name="T6" fmla="*/ 0 w 35"/>
              <a:gd name="T7" fmla="*/ 2147483647 h 34"/>
              <a:gd name="T8" fmla="*/ 2147483647 w 35"/>
              <a:gd name="T9" fmla="*/ 0 h 34"/>
              <a:gd name="T10" fmla="*/ 2147483647 w 35"/>
              <a:gd name="T11" fmla="*/ 0 h 34"/>
              <a:gd name="T12" fmla="*/ 2147483647 w 35"/>
              <a:gd name="T13" fmla="*/ 2147483647 h 34"/>
              <a:gd name="T14" fmla="*/ 0 60000 65536"/>
              <a:gd name="T15" fmla="*/ 0 60000 65536"/>
              <a:gd name="T16" fmla="*/ 0 60000 65536"/>
              <a:gd name="T17" fmla="*/ 0 60000 65536"/>
              <a:gd name="T18" fmla="*/ 0 60000 65536"/>
              <a:gd name="T19" fmla="*/ 0 60000 65536"/>
              <a:gd name="T20" fmla="*/ 0 60000 65536"/>
              <a:gd name="T21" fmla="*/ 0 w 35"/>
              <a:gd name="T22" fmla="*/ 0 h 34"/>
              <a:gd name="T23" fmla="*/ 35 w 35"/>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34">
                <a:moveTo>
                  <a:pt x="35" y="14"/>
                </a:moveTo>
                <a:lnTo>
                  <a:pt x="12" y="34"/>
                </a:lnTo>
                <a:lnTo>
                  <a:pt x="0" y="21"/>
                </a:lnTo>
                <a:lnTo>
                  <a:pt x="23" y="0"/>
                </a:lnTo>
                <a:lnTo>
                  <a:pt x="35" y="14"/>
                </a:lnTo>
                <a:close/>
              </a:path>
            </a:pathLst>
          </a:custGeom>
          <a:solidFill>
            <a:srgbClr val="000000"/>
          </a:solidFill>
          <a:ln w="0">
            <a:solidFill>
              <a:srgbClr val="000000"/>
            </a:solidFill>
            <a:round/>
            <a:headEnd/>
            <a:tailEnd/>
          </a:ln>
        </p:spPr>
        <p:txBody>
          <a:bodyPr/>
          <a:lstStyle/>
          <a:p>
            <a:endParaRPr lang="en-US"/>
          </a:p>
        </p:txBody>
      </p:sp>
      <p:sp>
        <p:nvSpPr>
          <p:cNvPr id="179135" name="Freeform 1981"/>
          <p:cNvSpPr>
            <a:spLocks noChangeAspect="1"/>
          </p:cNvSpPr>
          <p:nvPr/>
        </p:nvSpPr>
        <p:spPr bwMode="auto">
          <a:xfrm>
            <a:off x="5905500" y="1765300"/>
            <a:ext cx="11113" cy="12700"/>
          </a:xfrm>
          <a:custGeom>
            <a:avLst/>
            <a:gdLst>
              <a:gd name="T0" fmla="*/ 2147483647 w 35"/>
              <a:gd name="T1" fmla="*/ 2147483647 h 37"/>
              <a:gd name="T2" fmla="*/ 2147483647 w 35"/>
              <a:gd name="T3" fmla="*/ 2147483647 h 37"/>
              <a:gd name="T4" fmla="*/ 2147483647 w 35"/>
              <a:gd name="T5" fmla="*/ 2147483647 h 37"/>
              <a:gd name="T6" fmla="*/ 0 w 35"/>
              <a:gd name="T7" fmla="*/ 2147483647 h 37"/>
              <a:gd name="T8" fmla="*/ 2147483647 w 35"/>
              <a:gd name="T9" fmla="*/ 2147483647 h 37"/>
              <a:gd name="T10" fmla="*/ 2147483647 w 35"/>
              <a:gd name="T11" fmla="*/ 0 h 37"/>
              <a:gd name="T12" fmla="*/ 2147483647 w 35"/>
              <a:gd name="T13" fmla="*/ 2147483647 h 37"/>
              <a:gd name="T14" fmla="*/ 0 60000 65536"/>
              <a:gd name="T15" fmla="*/ 0 60000 65536"/>
              <a:gd name="T16" fmla="*/ 0 60000 65536"/>
              <a:gd name="T17" fmla="*/ 0 60000 65536"/>
              <a:gd name="T18" fmla="*/ 0 60000 65536"/>
              <a:gd name="T19" fmla="*/ 0 60000 65536"/>
              <a:gd name="T20" fmla="*/ 0 60000 65536"/>
              <a:gd name="T21" fmla="*/ 0 w 35"/>
              <a:gd name="T22" fmla="*/ 0 h 37"/>
              <a:gd name="T23" fmla="*/ 35 w 35"/>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37">
                <a:moveTo>
                  <a:pt x="35" y="16"/>
                </a:moveTo>
                <a:lnTo>
                  <a:pt x="12" y="37"/>
                </a:lnTo>
                <a:lnTo>
                  <a:pt x="3" y="26"/>
                </a:lnTo>
                <a:lnTo>
                  <a:pt x="0" y="21"/>
                </a:lnTo>
                <a:lnTo>
                  <a:pt x="25" y="5"/>
                </a:lnTo>
                <a:lnTo>
                  <a:pt x="22" y="0"/>
                </a:lnTo>
                <a:lnTo>
                  <a:pt x="35" y="16"/>
                </a:lnTo>
                <a:close/>
              </a:path>
            </a:pathLst>
          </a:custGeom>
          <a:solidFill>
            <a:srgbClr val="000000"/>
          </a:solidFill>
          <a:ln w="0">
            <a:solidFill>
              <a:srgbClr val="000000"/>
            </a:solidFill>
            <a:round/>
            <a:headEnd/>
            <a:tailEnd/>
          </a:ln>
        </p:spPr>
        <p:txBody>
          <a:bodyPr/>
          <a:lstStyle/>
          <a:p>
            <a:endParaRPr lang="en-US"/>
          </a:p>
        </p:txBody>
      </p:sp>
      <p:sp>
        <p:nvSpPr>
          <p:cNvPr id="179136" name="Freeform 1982"/>
          <p:cNvSpPr>
            <a:spLocks noChangeAspect="1"/>
          </p:cNvSpPr>
          <p:nvPr/>
        </p:nvSpPr>
        <p:spPr bwMode="auto">
          <a:xfrm>
            <a:off x="5902325" y="1763713"/>
            <a:ext cx="12700" cy="9525"/>
          </a:xfrm>
          <a:custGeom>
            <a:avLst/>
            <a:gdLst>
              <a:gd name="T0" fmla="*/ 2147483647 w 37"/>
              <a:gd name="T1" fmla="*/ 2147483647 h 29"/>
              <a:gd name="T2" fmla="*/ 2147483647 w 37"/>
              <a:gd name="T3" fmla="*/ 2147483647 h 29"/>
              <a:gd name="T4" fmla="*/ 0 w 37"/>
              <a:gd name="T5" fmla="*/ 2147483647 h 29"/>
              <a:gd name="T6" fmla="*/ 2147483647 w 37"/>
              <a:gd name="T7" fmla="*/ 2147483647 h 29"/>
              <a:gd name="T8" fmla="*/ 2147483647 w 37"/>
              <a:gd name="T9" fmla="*/ 0 h 29"/>
              <a:gd name="T10" fmla="*/ 2147483647 w 37"/>
              <a:gd name="T11" fmla="*/ 2147483647 h 29"/>
              <a:gd name="T12" fmla="*/ 2147483647 w 37"/>
              <a:gd name="T13" fmla="*/ 2147483647 h 29"/>
              <a:gd name="T14" fmla="*/ 0 60000 65536"/>
              <a:gd name="T15" fmla="*/ 0 60000 65536"/>
              <a:gd name="T16" fmla="*/ 0 60000 65536"/>
              <a:gd name="T17" fmla="*/ 0 60000 65536"/>
              <a:gd name="T18" fmla="*/ 0 60000 65536"/>
              <a:gd name="T19" fmla="*/ 0 60000 65536"/>
              <a:gd name="T20" fmla="*/ 0 60000 65536"/>
              <a:gd name="T21" fmla="*/ 0 w 37"/>
              <a:gd name="T22" fmla="*/ 0 h 29"/>
              <a:gd name="T23" fmla="*/ 37 w 37"/>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29">
                <a:moveTo>
                  <a:pt x="37" y="13"/>
                </a:moveTo>
                <a:lnTo>
                  <a:pt x="12" y="29"/>
                </a:lnTo>
                <a:lnTo>
                  <a:pt x="0" y="13"/>
                </a:lnTo>
                <a:lnTo>
                  <a:pt x="2" y="15"/>
                </a:lnTo>
                <a:lnTo>
                  <a:pt x="29" y="0"/>
                </a:lnTo>
                <a:lnTo>
                  <a:pt x="30" y="2"/>
                </a:lnTo>
                <a:lnTo>
                  <a:pt x="37" y="13"/>
                </a:lnTo>
                <a:close/>
              </a:path>
            </a:pathLst>
          </a:custGeom>
          <a:solidFill>
            <a:srgbClr val="000000"/>
          </a:solidFill>
          <a:ln w="0">
            <a:solidFill>
              <a:srgbClr val="000000"/>
            </a:solidFill>
            <a:round/>
            <a:headEnd/>
            <a:tailEnd/>
          </a:ln>
        </p:spPr>
        <p:txBody>
          <a:bodyPr/>
          <a:lstStyle/>
          <a:p>
            <a:endParaRPr lang="en-US"/>
          </a:p>
        </p:txBody>
      </p:sp>
      <p:sp>
        <p:nvSpPr>
          <p:cNvPr id="179137" name="Freeform 1983"/>
          <p:cNvSpPr>
            <a:spLocks noChangeAspect="1"/>
          </p:cNvSpPr>
          <p:nvPr/>
        </p:nvSpPr>
        <p:spPr bwMode="auto">
          <a:xfrm>
            <a:off x="5899150" y="1757363"/>
            <a:ext cx="11113" cy="11112"/>
          </a:xfrm>
          <a:custGeom>
            <a:avLst/>
            <a:gdLst>
              <a:gd name="T0" fmla="*/ 2147483647 w 37"/>
              <a:gd name="T1" fmla="*/ 2147483647 h 30"/>
              <a:gd name="T2" fmla="*/ 2147483647 w 37"/>
              <a:gd name="T3" fmla="*/ 2147483647 h 30"/>
              <a:gd name="T4" fmla="*/ 2147483647 w 37"/>
              <a:gd name="T5" fmla="*/ 2147483647 h 30"/>
              <a:gd name="T6" fmla="*/ 0 w 37"/>
              <a:gd name="T7" fmla="*/ 2147483647 h 30"/>
              <a:gd name="T8" fmla="*/ 2147483647 w 37"/>
              <a:gd name="T9" fmla="*/ 2147483647 h 30"/>
              <a:gd name="T10" fmla="*/ 2147483647 w 37"/>
              <a:gd name="T11" fmla="*/ 0 h 30"/>
              <a:gd name="T12" fmla="*/ 2147483647 w 37"/>
              <a:gd name="T13" fmla="*/ 2147483647 h 30"/>
              <a:gd name="T14" fmla="*/ 0 60000 65536"/>
              <a:gd name="T15" fmla="*/ 0 60000 65536"/>
              <a:gd name="T16" fmla="*/ 0 60000 65536"/>
              <a:gd name="T17" fmla="*/ 0 60000 65536"/>
              <a:gd name="T18" fmla="*/ 0 60000 65536"/>
              <a:gd name="T19" fmla="*/ 0 60000 65536"/>
              <a:gd name="T20" fmla="*/ 0 60000 65536"/>
              <a:gd name="T21" fmla="*/ 0 w 37"/>
              <a:gd name="T22" fmla="*/ 0 h 30"/>
              <a:gd name="T23" fmla="*/ 37 w 37"/>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0">
                <a:moveTo>
                  <a:pt x="37" y="15"/>
                </a:moveTo>
                <a:lnTo>
                  <a:pt x="10" y="30"/>
                </a:lnTo>
                <a:lnTo>
                  <a:pt x="1" y="14"/>
                </a:lnTo>
                <a:lnTo>
                  <a:pt x="0" y="11"/>
                </a:lnTo>
                <a:lnTo>
                  <a:pt x="29" y="3"/>
                </a:lnTo>
                <a:lnTo>
                  <a:pt x="28" y="0"/>
                </a:lnTo>
                <a:lnTo>
                  <a:pt x="37" y="15"/>
                </a:lnTo>
                <a:close/>
              </a:path>
            </a:pathLst>
          </a:custGeom>
          <a:solidFill>
            <a:srgbClr val="000000"/>
          </a:solidFill>
          <a:ln w="0">
            <a:solidFill>
              <a:srgbClr val="000000"/>
            </a:solidFill>
            <a:round/>
            <a:headEnd/>
            <a:tailEnd/>
          </a:ln>
        </p:spPr>
        <p:txBody>
          <a:bodyPr/>
          <a:lstStyle/>
          <a:p>
            <a:endParaRPr lang="en-US"/>
          </a:p>
        </p:txBody>
      </p:sp>
      <p:sp>
        <p:nvSpPr>
          <p:cNvPr id="179138" name="Freeform 1984"/>
          <p:cNvSpPr>
            <a:spLocks noChangeAspect="1"/>
          </p:cNvSpPr>
          <p:nvPr/>
        </p:nvSpPr>
        <p:spPr bwMode="auto">
          <a:xfrm>
            <a:off x="5897563" y="1752600"/>
            <a:ext cx="11112" cy="9525"/>
          </a:xfrm>
          <a:custGeom>
            <a:avLst/>
            <a:gdLst>
              <a:gd name="T0" fmla="*/ 2147483647 w 34"/>
              <a:gd name="T1" fmla="*/ 2147483647 h 24"/>
              <a:gd name="T2" fmla="*/ 2147483647 w 34"/>
              <a:gd name="T3" fmla="*/ 2147483647 h 24"/>
              <a:gd name="T4" fmla="*/ 0 w 34"/>
              <a:gd name="T5" fmla="*/ 2147483647 h 24"/>
              <a:gd name="T6" fmla="*/ 2147483647 w 34"/>
              <a:gd name="T7" fmla="*/ 0 h 24"/>
              <a:gd name="T8" fmla="*/ 2147483647 w 34"/>
              <a:gd name="T9" fmla="*/ 2147483647 h 24"/>
              <a:gd name="T10" fmla="*/ 0 60000 65536"/>
              <a:gd name="T11" fmla="*/ 0 60000 65536"/>
              <a:gd name="T12" fmla="*/ 0 60000 65536"/>
              <a:gd name="T13" fmla="*/ 0 60000 65536"/>
              <a:gd name="T14" fmla="*/ 0 60000 65536"/>
              <a:gd name="T15" fmla="*/ 0 w 34"/>
              <a:gd name="T16" fmla="*/ 0 h 24"/>
              <a:gd name="T17" fmla="*/ 34 w 34"/>
              <a:gd name="T18" fmla="*/ 24 h 24"/>
            </a:gdLst>
            <a:ahLst/>
            <a:cxnLst>
              <a:cxn ang="T10">
                <a:pos x="T0" y="T1"/>
              </a:cxn>
              <a:cxn ang="T11">
                <a:pos x="T2" y="T3"/>
              </a:cxn>
              <a:cxn ang="T12">
                <a:pos x="T4" y="T5"/>
              </a:cxn>
              <a:cxn ang="T13">
                <a:pos x="T6" y="T7"/>
              </a:cxn>
              <a:cxn ang="T14">
                <a:pos x="T8" y="T9"/>
              </a:cxn>
            </a:cxnLst>
            <a:rect l="T15" t="T16" r="T17" b="T18"/>
            <a:pathLst>
              <a:path w="34" h="24">
                <a:moveTo>
                  <a:pt x="34" y="16"/>
                </a:moveTo>
                <a:lnTo>
                  <a:pt x="5" y="24"/>
                </a:lnTo>
                <a:lnTo>
                  <a:pt x="0" y="8"/>
                </a:lnTo>
                <a:lnTo>
                  <a:pt x="29" y="0"/>
                </a:lnTo>
                <a:lnTo>
                  <a:pt x="34" y="16"/>
                </a:lnTo>
                <a:close/>
              </a:path>
            </a:pathLst>
          </a:custGeom>
          <a:solidFill>
            <a:srgbClr val="000000"/>
          </a:solidFill>
          <a:ln w="0">
            <a:solidFill>
              <a:srgbClr val="000000"/>
            </a:solidFill>
            <a:round/>
            <a:headEnd/>
            <a:tailEnd/>
          </a:ln>
        </p:spPr>
        <p:txBody>
          <a:bodyPr/>
          <a:lstStyle/>
          <a:p>
            <a:endParaRPr lang="en-US"/>
          </a:p>
        </p:txBody>
      </p:sp>
      <p:sp>
        <p:nvSpPr>
          <p:cNvPr id="179139" name="Freeform 1985"/>
          <p:cNvSpPr>
            <a:spLocks noChangeAspect="1"/>
          </p:cNvSpPr>
          <p:nvPr/>
        </p:nvSpPr>
        <p:spPr bwMode="auto">
          <a:xfrm>
            <a:off x="5897563" y="1752600"/>
            <a:ext cx="9525" cy="7938"/>
          </a:xfrm>
          <a:custGeom>
            <a:avLst/>
            <a:gdLst>
              <a:gd name="T0" fmla="*/ 2147483647 w 31"/>
              <a:gd name="T1" fmla="*/ 0 h 19"/>
              <a:gd name="T2" fmla="*/ 2147483647 w 31"/>
              <a:gd name="T3" fmla="*/ 0 h 19"/>
              <a:gd name="T4" fmla="*/ 2147483647 w 31"/>
              <a:gd name="T5" fmla="*/ 2147483647 h 19"/>
              <a:gd name="T6" fmla="*/ 2147483647 w 31"/>
              <a:gd name="T7" fmla="*/ 2147483647 h 19"/>
              <a:gd name="T8" fmla="*/ 2147483647 w 31"/>
              <a:gd name="T9" fmla="*/ 2147483647 h 19"/>
              <a:gd name="T10" fmla="*/ 2147483647 w 31"/>
              <a:gd name="T11" fmla="*/ 2147483647 h 19"/>
              <a:gd name="T12" fmla="*/ 2147483647 w 31"/>
              <a:gd name="T13" fmla="*/ 2147483647 h 19"/>
              <a:gd name="T14" fmla="*/ 2147483647 w 31"/>
              <a:gd name="T15" fmla="*/ 2147483647 h 19"/>
              <a:gd name="T16" fmla="*/ 2147483647 w 31"/>
              <a:gd name="T17" fmla="*/ 2147483647 h 19"/>
              <a:gd name="T18" fmla="*/ 2147483647 w 31"/>
              <a:gd name="T19" fmla="*/ 2147483647 h 19"/>
              <a:gd name="T20" fmla="*/ 2147483647 w 31"/>
              <a:gd name="T21" fmla="*/ 2147483647 h 19"/>
              <a:gd name="T22" fmla="*/ 2147483647 w 31"/>
              <a:gd name="T23" fmla="*/ 2147483647 h 19"/>
              <a:gd name="T24" fmla="*/ 2147483647 w 31"/>
              <a:gd name="T25" fmla="*/ 2147483647 h 19"/>
              <a:gd name="T26" fmla="*/ 2147483647 w 31"/>
              <a:gd name="T27" fmla="*/ 2147483647 h 19"/>
              <a:gd name="T28" fmla="*/ 2147483647 w 31"/>
              <a:gd name="T29" fmla="*/ 2147483647 h 19"/>
              <a:gd name="T30" fmla="*/ 2147483647 w 31"/>
              <a:gd name="T31" fmla="*/ 2147483647 h 19"/>
              <a:gd name="T32" fmla="*/ 2147483647 w 31"/>
              <a:gd name="T33" fmla="*/ 2147483647 h 19"/>
              <a:gd name="T34" fmla="*/ 2147483647 w 31"/>
              <a:gd name="T35" fmla="*/ 2147483647 h 19"/>
              <a:gd name="T36" fmla="*/ 2147483647 w 31"/>
              <a:gd name="T37" fmla="*/ 2147483647 h 19"/>
              <a:gd name="T38" fmla="*/ 0 w 31"/>
              <a:gd name="T39" fmla="*/ 2147483647 h 19"/>
              <a:gd name="T40" fmla="*/ 0 w 31"/>
              <a:gd name="T41" fmla="*/ 2147483647 h 19"/>
              <a:gd name="T42" fmla="*/ 2147483647 w 31"/>
              <a:gd name="T43" fmla="*/ 0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9"/>
              <a:gd name="T68" fmla="*/ 31 w 31"/>
              <a:gd name="T69" fmla="*/ 19 h 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9">
                <a:moveTo>
                  <a:pt x="31" y="0"/>
                </a:moveTo>
                <a:lnTo>
                  <a:pt x="31" y="0"/>
                </a:lnTo>
                <a:lnTo>
                  <a:pt x="31" y="3"/>
                </a:lnTo>
                <a:lnTo>
                  <a:pt x="31" y="5"/>
                </a:lnTo>
                <a:lnTo>
                  <a:pt x="30" y="7"/>
                </a:lnTo>
                <a:lnTo>
                  <a:pt x="29" y="11"/>
                </a:lnTo>
                <a:lnTo>
                  <a:pt x="28" y="13"/>
                </a:lnTo>
                <a:lnTo>
                  <a:pt x="26" y="15"/>
                </a:lnTo>
                <a:lnTo>
                  <a:pt x="24" y="17"/>
                </a:lnTo>
                <a:lnTo>
                  <a:pt x="21" y="18"/>
                </a:lnTo>
                <a:lnTo>
                  <a:pt x="19" y="19"/>
                </a:lnTo>
                <a:lnTo>
                  <a:pt x="16" y="19"/>
                </a:lnTo>
                <a:lnTo>
                  <a:pt x="13" y="19"/>
                </a:lnTo>
                <a:lnTo>
                  <a:pt x="11" y="18"/>
                </a:lnTo>
                <a:lnTo>
                  <a:pt x="8" y="17"/>
                </a:lnTo>
                <a:lnTo>
                  <a:pt x="6" y="16"/>
                </a:lnTo>
                <a:lnTo>
                  <a:pt x="4" y="14"/>
                </a:lnTo>
                <a:lnTo>
                  <a:pt x="2" y="12"/>
                </a:lnTo>
                <a:lnTo>
                  <a:pt x="1" y="8"/>
                </a:lnTo>
                <a:lnTo>
                  <a:pt x="0" y="6"/>
                </a:lnTo>
                <a:lnTo>
                  <a:pt x="31" y="0"/>
                </a:lnTo>
                <a:close/>
              </a:path>
            </a:pathLst>
          </a:custGeom>
          <a:solidFill>
            <a:srgbClr val="000000"/>
          </a:solidFill>
          <a:ln w="0">
            <a:solidFill>
              <a:srgbClr val="000000"/>
            </a:solidFill>
            <a:round/>
            <a:headEnd/>
            <a:tailEnd/>
          </a:ln>
        </p:spPr>
        <p:txBody>
          <a:bodyPr/>
          <a:lstStyle/>
          <a:p>
            <a:endParaRPr lang="en-US"/>
          </a:p>
        </p:txBody>
      </p:sp>
      <p:sp>
        <p:nvSpPr>
          <p:cNvPr id="179140" name="Freeform 1986"/>
          <p:cNvSpPr>
            <a:spLocks noChangeAspect="1"/>
          </p:cNvSpPr>
          <p:nvPr/>
        </p:nvSpPr>
        <p:spPr bwMode="auto">
          <a:xfrm>
            <a:off x="5876925" y="1711325"/>
            <a:ext cx="9525" cy="7938"/>
          </a:xfrm>
          <a:custGeom>
            <a:avLst/>
            <a:gdLst>
              <a:gd name="T0" fmla="*/ 2147483647 w 27"/>
              <a:gd name="T1" fmla="*/ 2147483647 h 26"/>
              <a:gd name="T2" fmla="*/ 2147483647 w 27"/>
              <a:gd name="T3" fmla="*/ 2147483647 h 26"/>
              <a:gd name="T4" fmla="*/ 2147483647 w 27"/>
              <a:gd name="T5" fmla="*/ 2147483647 h 26"/>
              <a:gd name="T6" fmla="*/ 2147483647 w 27"/>
              <a:gd name="T7" fmla="*/ 2147483647 h 26"/>
              <a:gd name="T8" fmla="*/ 0 w 27"/>
              <a:gd name="T9" fmla="*/ 2147483647 h 26"/>
              <a:gd name="T10" fmla="*/ 0 w 27"/>
              <a:gd name="T11" fmla="*/ 2147483647 h 26"/>
              <a:gd name="T12" fmla="*/ 0 w 27"/>
              <a:gd name="T13" fmla="*/ 2147483647 h 26"/>
              <a:gd name="T14" fmla="*/ 2147483647 w 27"/>
              <a:gd name="T15" fmla="*/ 2147483647 h 26"/>
              <a:gd name="T16" fmla="*/ 2147483647 w 27"/>
              <a:gd name="T17" fmla="*/ 2147483647 h 26"/>
              <a:gd name="T18" fmla="*/ 2147483647 w 27"/>
              <a:gd name="T19" fmla="*/ 2147483647 h 26"/>
              <a:gd name="T20" fmla="*/ 2147483647 w 27"/>
              <a:gd name="T21" fmla="*/ 2147483647 h 26"/>
              <a:gd name="T22" fmla="*/ 2147483647 w 27"/>
              <a:gd name="T23" fmla="*/ 2147483647 h 26"/>
              <a:gd name="T24" fmla="*/ 2147483647 w 27"/>
              <a:gd name="T25" fmla="*/ 2147483647 h 26"/>
              <a:gd name="T26" fmla="*/ 2147483647 w 27"/>
              <a:gd name="T27" fmla="*/ 0 h 26"/>
              <a:gd name="T28" fmla="*/ 2147483647 w 27"/>
              <a:gd name="T29" fmla="*/ 0 h 26"/>
              <a:gd name="T30" fmla="*/ 2147483647 w 27"/>
              <a:gd name="T31" fmla="*/ 0 h 26"/>
              <a:gd name="T32" fmla="*/ 2147483647 w 27"/>
              <a:gd name="T33" fmla="*/ 2147483647 h 26"/>
              <a:gd name="T34" fmla="*/ 2147483647 w 27"/>
              <a:gd name="T35" fmla="*/ 2147483647 h 26"/>
              <a:gd name="T36" fmla="*/ 2147483647 w 27"/>
              <a:gd name="T37" fmla="*/ 2147483647 h 26"/>
              <a:gd name="T38" fmla="*/ 2147483647 w 27"/>
              <a:gd name="T39" fmla="*/ 2147483647 h 26"/>
              <a:gd name="T40" fmla="*/ 2147483647 w 27"/>
              <a:gd name="T41" fmla="*/ 2147483647 h 26"/>
              <a:gd name="T42" fmla="*/ 2147483647 w 27"/>
              <a:gd name="T43" fmla="*/ 2147483647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
              <a:gd name="T67" fmla="*/ 0 h 26"/>
              <a:gd name="T68" fmla="*/ 27 w 27"/>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 h="26">
                <a:moveTo>
                  <a:pt x="4" y="26"/>
                </a:moveTo>
                <a:lnTo>
                  <a:pt x="4" y="26"/>
                </a:lnTo>
                <a:lnTo>
                  <a:pt x="2" y="23"/>
                </a:lnTo>
                <a:lnTo>
                  <a:pt x="1" y="20"/>
                </a:lnTo>
                <a:lnTo>
                  <a:pt x="0" y="17"/>
                </a:lnTo>
                <a:lnTo>
                  <a:pt x="0" y="15"/>
                </a:lnTo>
                <a:lnTo>
                  <a:pt x="0" y="13"/>
                </a:lnTo>
                <a:lnTo>
                  <a:pt x="1" y="10"/>
                </a:lnTo>
                <a:lnTo>
                  <a:pt x="2" y="8"/>
                </a:lnTo>
                <a:lnTo>
                  <a:pt x="4" y="6"/>
                </a:lnTo>
                <a:lnTo>
                  <a:pt x="5" y="4"/>
                </a:lnTo>
                <a:lnTo>
                  <a:pt x="8" y="2"/>
                </a:lnTo>
                <a:lnTo>
                  <a:pt x="10" y="1"/>
                </a:lnTo>
                <a:lnTo>
                  <a:pt x="13" y="0"/>
                </a:lnTo>
                <a:lnTo>
                  <a:pt x="15" y="0"/>
                </a:lnTo>
                <a:lnTo>
                  <a:pt x="18" y="0"/>
                </a:lnTo>
                <a:lnTo>
                  <a:pt x="21" y="1"/>
                </a:lnTo>
                <a:lnTo>
                  <a:pt x="23" y="2"/>
                </a:lnTo>
                <a:lnTo>
                  <a:pt x="25" y="4"/>
                </a:lnTo>
                <a:lnTo>
                  <a:pt x="27" y="5"/>
                </a:lnTo>
                <a:lnTo>
                  <a:pt x="4" y="26"/>
                </a:lnTo>
                <a:close/>
              </a:path>
            </a:pathLst>
          </a:custGeom>
          <a:solidFill>
            <a:srgbClr val="000000"/>
          </a:solidFill>
          <a:ln w="0">
            <a:solidFill>
              <a:srgbClr val="000000"/>
            </a:solidFill>
            <a:round/>
            <a:headEnd/>
            <a:tailEnd/>
          </a:ln>
        </p:spPr>
        <p:txBody>
          <a:bodyPr/>
          <a:lstStyle/>
          <a:p>
            <a:endParaRPr lang="en-US"/>
          </a:p>
        </p:txBody>
      </p:sp>
      <p:sp>
        <p:nvSpPr>
          <p:cNvPr id="179141" name="Freeform 1987"/>
          <p:cNvSpPr>
            <a:spLocks noChangeAspect="1"/>
          </p:cNvSpPr>
          <p:nvPr/>
        </p:nvSpPr>
        <p:spPr bwMode="auto">
          <a:xfrm>
            <a:off x="5897563" y="1749425"/>
            <a:ext cx="9525" cy="4763"/>
          </a:xfrm>
          <a:custGeom>
            <a:avLst/>
            <a:gdLst>
              <a:gd name="T0" fmla="*/ 2147483647 w 33"/>
              <a:gd name="T1" fmla="*/ 2147483647 h 18"/>
              <a:gd name="T2" fmla="*/ 2147483647 w 33"/>
              <a:gd name="T3" fmla="*/ 2147483647 h 18"/>
              <a:gd name="T4" fmla="*/ 0 w 33"/>
              <a:gd name="T5" fmla="*/ 2147483647 h 18"/>
              <a:gd name="T6" fmla="*/ 2147483647 w 33"/>
              <a:gd name="T7" fmla="*/ 2147483647 h 18"/>
              <a:gd name="T8" fmla="*/ 2147483647 w 33"/>
              <a:gd name="T9" fmla="*/ 0 h 18"/>
              <a:gd name="T10" fmla="*/ 2147483647 w 33"/>
              <a:gd name="T11" fmla="*/ 2147483647 h 18"/>
              <a:gd name="T12" fmla="*/ 2147483647 w 33"/>
              <a:gd name="T13" fmla="*/ 2147483647 h 18"/>
              <a:gd name="T14" fmla="*/ 0 60000 65536"/>
              <a:gd name="T15" fmla="*/ 0 60000 65536"/>
              <a:gd name="T16" fmla="*/ 0 60000 65536"/>
              <a:gd name="T17" fmla="*/ 0 60000 65536"/>
              <a:gd name="T18" fmla="*/ 0 60000 65536"/>
              <a:gd name="T19" fmla="*/ 0 60000 65536"/>
              <a:gd name="T20" fmla="*/ 0 60000 65536"/>
              <a:gd name="T21" fmla="*/ 0 w 33"/>
              <a:gd name="T22" fmla="*/ 0 h 18"/>
              <a:gd name="T23" fmla="*/ 33 w 33"/>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8">
                <a:moveTo>
                  <a:pt x="33" y="12"/>
                </a:moveTo>
                <a:lnTo>
                  <a:pt x="2" y="18"/>
                </a:lnTo>
                <a:lnTo>
                  <a:pt x="0" y="7"/>
                </a:lnTo>
                <a:lnTo>
                  <a:pt x="1" y="10"/>
                </a:lnTo>
                <a:lnTo>
                  <a:pt x="30" y="0"/>
                </a:lnTo>
                <a:lnTo>
                  <a:pt x="31" y="3"/>
                </a:lnTo>
                <a:lnTo>
                  <a:pt x="33" y="12"/>
                </a:lnTo>
                <a:close/>
              </a:path>
            </a:pathLst>
          </a:custGeom>
          <a:solidFill>
            <a:srgbClr val="000000"/>
          </a:solidFill>
          <a:ln w="0">
            <a:solidFill>
              <a:srgbClr val="000000"/>
            </a:solidFill>
            <a:round/>
            <a:headEnd/>
            <a:tailEnd/>
          </a:ln>
        </p:spPr>
        <p:txBody>
          <a:bodyPr/>
          <a:lstStyle/>
          <a:p>
            <a:endParaRPr lang="en-US"/>
          </a:p>
        </p:txBody>
      </p:sp>
      <p:sp>
        <p:nvSpPr>
          <p:cNvPr id="179142" name="Freeform 1988"/>
          <p:cNvSpPr>
            <a:spLocks noChangeAspect="1"/>
          </p:cNvSpPr>
          <p:nvPr/>
        </p:nvSpPr>
        <p:spPr bwMode="auto">
          <a:xfrm>
            <a:off x="5894388" y="1741488"/>
            <a:ext cx="12700" cy="11112"/>
          </a:xfrm>
          <a:custGeom>
            <a:avLst/>
            <a:gdLst>
              <a:gd name="T0" fmla="*/ 2147483647 w 34"/>
              <a:gd name="T1" fmla="*/ 2147483647 h 32"/>
              <a:gd name="T2" fmla="*/ 2147483647 w 34"/>
              <a:gd name="T3" fmla="*/ 2147483647 h 32"/>
              <a:gd name="T4" fmla="*/ 2147483647 w 34"/>
              <a:gd name="T5" fmla="*/ 2147483647 h 32"/>
              <a:gd name="T6" fmla="*/ 0 w 34"/>
              <a:gd name="T7" fmla="*/ 2147483647 h 32"/>
              <a:gd name="T8" fmla="*/ 2147483647 w 34"/>
              <a:gd name="T9" fmla="*/ 2147483647 h 32"/>
              <a:gd name="T10" fmla="*/ 2147483647 w 34"/>
              <a:gd name="T11" fmla="*/ 0 h 32"/>
              <a:gd name="T12" fmla="*/ 2147483647 w 34"/>
              <a:gd name="T13" fmla="*/ 2147483647 h 32"/>
              <a:gd name="T14" fmla="*/ 0 60000 65536"/>
              <a:gd name="T15" fmla="*/ 0 60000 65536"/>
              <a:gd name="T16" fmla="*/ 0 60000 65536"/>
              <a:gd name="T17" fmla="*/ 0 60000 65536"/>
              <a:gd name="T18" fmla="*/ 0 60000 65536"/>
              <a:gd name="T19" fmla="*/ 0 60000 65536"/>
              <a:gd name="T20" fmla="*/ 0 60000 65536"/>
              <a:gd name="T21" fmla="*/ 0 w 34"/>
              <a:gd name="T22" fmla="*/ 0 h 32"/>
              <a:gd name="T23" fmla="*/ 34 w 3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2">
                <a:moveTo>
                  <a:pt x="34" y="22"/>
                </a:moveTo>
                <a:lnTo>
                  <a:pt x="5" y="32"/>
                </a:lnTo>
                <a:lnTo>
                  <a:pt x="3" y="27"/>
                </a:lnTo>
                <a:lnTo>
                  <a:pt x="0" y="20"/>
                </a:lnTo>
                <a:lnTo>
                  <a:pt x="29" y="7"/>
                </a:lnTo>
                <a:lnTo>
                  <a:pt x="26" y="0"/>
                </a:lnTo>
                <a:lnTo>
                  <a:pt x="34" y="22"/>
                </a:lnTo>
                <a:close/>
              </a:path>
            </a:pathLst>
          </a:custGeom>
          <a:solidFill>
            <a:srgbClr val="000000"/>
          </a:solidFill>
          <a:ln w="0">
            <a:solidFill>
              <a:srgbClr val="000000"/>
            </a:solidFill>
            <a:round/>
            <a:headEnd/>
            <a:tailEnd/>
          </a:ln>
        </p:spPr>
        <p:txBody>
          <a:bodyPr/>
          <a:lstStyle/>
          <a:p>
            <a:endParaRPr lang="en-US"/>
          </a:p>
        </p:txBody>
      </p:sp>
      <p:sp>
        <p:nvSpPr>
          <p:cNvPr id="179143" name="Freeform 1989"/>
          <p:cNvSpPr>
            <a:spLocks noChangeAspect="1"/>
          </p:cNvSpPr>
          <p:nvPr/>
        </p:nvSpPr>
        <p:spPr bwMode="auto">
          <a:xfrm>
            <a:off x="5891213" y="1736725"/>
            <a:ext cx="14287" cy="12700"/>
          </a:xfrm>
          <a:custGeom>
            <a:avLst/>
            <a:gdLst>
              <a:gd name="T0" fmla="*/ 2147483647 w 44"/>
              <a:gd name="T1" fmla="*/ 2147483647 h 34"/>
              <a:gd name="T2" fmla="*/ 2147483647 w 44"/>
              <a:gd name="T3" fmla="*/ 2147483647 h 34"/>
              <a:gd name="T4" fmla="*/ 0 w 44"/>
              <a:gd name="T5" fmla="*/ 0 h 34"/>
              <a:gd name="T6" fmla="*/ 2147483647 w 44"/>
              <a:gd name="T7" fmla="*/ 2147483647 h 34"/>
              <a:gd name="T8" fmla="*/ 2147483647 w 44"/>
              <a:gd name="T9" fmla="*/ 2147483647 h 34"/>
              <a:gd name="T10" fmla="*/ 2147483647 w 44"/>
              <a:gd name="T11" fmla="*/ 2147483647 h 34"/>
              <a:gd name="T12" fmla="*/ 2147483647 w 44"/>
              <a:gd name="T13" fmla="*/ 2147483647 h 34"/>
              <a:gd name="T14" fmla="*/ 0 60000 65536"/>
              <a:gd name="T15" fmla="*/ 0 60000 65536"/>
              <a:gd name="T16" fmla="*/ 0 60000 65536"/>
              <a:gd name="T17" fmla="*/ 0 60000 65536"/>
              <a:gd name="T18" fmla="*/ 0 60000 65536"/>
              <a:gd name="T19" fmla="*/ 0 60000 65536"/>
              <a:gd name="T20" fmla="*/ 0 60000 65536"/>
              <a:gd name="T21" fmla="*/ 0 w 44"/>
              <a:gd name="T22" fmla="*/ 0 h 34"/>
              <a:gd name="T23" fmla="*/ 44 w 44"/>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4">
                <a:moveTo>
                  <a:pt x="44" y="21"/>
                </a:moveTo>
                <a:lnTo>
                  <a:pt x="15" y="34"/>
                </a:lnTo>
                <a:lnTo>
                  <a:pt x="0" y="0"/>
                </a:lnTo>
                <a:lnTo>
                  <a:pt x="8" y="17"/>
                </a:lnTo>
                <a:lnTo>
                  <a:pt x="35" y="5"/>
                </a:lnTo>
                <a:lnTo>
                  <a:pt x="44" y="21"/>
                </a:lnTo>
                <a:close/>
              </a:path>
            </a:pathLst>
          </a:custGeom>
          <a:solidFill>
            <a:srgbClr val="000000"/>
          </a:solidFill>
          <a:ln w="0">
            <a:solidFill>
              <a:srgbClr val="000000"/>
            </a:solidFill>
            <a:round/>
            <a:headEnd/>
            <a:tailEnd/>
          </a:ln>
        </p:spPr>
        <p:txBody>
          <a:bodyPr/>
          <a:lstStyle/>
          <a:p>
            <a:endParaRPr lang="en-US"/>
          </a:p>
        </p:txBody>
      </p:sp>
      <p:sp>
        <p:nvSpPr>
          <p:cNvPr id="179144" name="Freeform 1990"/>
          <p:cNvSpPr>
            <a:spLocks noChangeAspect="1"/>
          </p:cNvSpPr>
          <p:nvPr/>
        </p:nvSpPr>
        <p:spPr bwMode="auto">
          <a:xfrm>
            <a:off x="5891213" y="1725613"/>
            <a:ext cx="11112" cy="17462"/>
          </a:xfrm>
          <a:custGeom>
            <a:avLst/>
            <a:gdLst>
              <a:gd name="T0" fmla="*/ 2147483647 w 35"/>
              <a:gd name="T1" fmla="*/ 2147483647 h 50"/>
              <a:gd name="T2" fmla="*/ 2147483647 w 35"/>
              <a:gd name="T3" fmla="*/ 2147483647 h 50"/>
              <a:gd name="T4" fmla="*/ 2147483647 w 35"/>
              <a:gd name="T5" fmla="*/ 2147483647 h 50"/>
              <a:gd name="T6" fmla="*/ 0 w 35"/>
              <a:gd name="T7" fmla="*/ 2147483647 h 50"/>
              <a:gd name="T8" fmla="*/ 2147483647 w 35"/>
              <a:gd name="T9" fmla="*/ 2147483647 h 50"/>
              <a:gd name="T10" fmla="*/ 2147483647 w 35"/>
              <a:gd name="T11" fmla="*/ 0 h 50"/>
              <a:gd name="T12" fmla="*/ 2147483647 w 35"/>
              <a:gd name="T13" fmla="*/ 2147483647 h 50"/>
              <a:gd name="T14" fmla="*/ 0 60000 65536"/>
              <a:gd name="T15" fmla="*/ 0 60000 65536"/>
              <a:gd name="T16" fmla="*/ 0 60000 65536"/>
              <a:gd name="T17" fmla="*/ 0 60000 65536"/>
              <a:gd name="T18" fmla="*/ 0 60000 65536"/>
              <a:gd name="T19" fmla="*/ 0 60000 65536"/>
              <a:gd name="T20" fmla="*/ 0 60000 65536"/>
              <a:gd name="T21" fmla="*/ 0 w 35"/>
              <a:gd name="T22" fmla="*/ 0 h 50"/>
              <a:gd name="T23" fmla="*/ 35 w 35"/>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50">
                <a:moveTo>
                  <a:pt x="35" y="36"/>
                </a:moveTo>
                <a:lnTo>
                  <a:pt x="8" y="48"/>
                </a:lnTo>
                <a:lnTo>
                  <a:pt x="10" y="50"/>
                </a:lnTo>
                <a:lnTo>
                  <a:pt x="0" y="32"/>
                </a:lnTo>
                <a:lnTo>
                  <a:pt x="27" y="18"/>
                </a:lnTo>
                <a:lnTo>
                  <a:pt x="18" y="0"/>
                </a:lnTo>
                <a:lnTo>
                  <a:pt x="35" y="36"/>
                </a:lnTo>
                <a:close/>
              </a:path>
            </a:pathLst>
          </a:custGeom>
          <a:solidFill>
            <a:srgbClr val="000000"/>
          </a:solidFill>
          <a:ln w="0">
            <a:solidFill>
              <a:srgbClr val="000000"/>
            </a:solidFill>
            <a:round/>
            <a:headEnd/>
            <a:tailEnd/>
          </a:ln>
        </p:spPr>
        <p:txBody>
          <a:bodyPr/>
          <a:lstStyle/>
          <a:p>
            <a:endParaRPr lang="en-US"/>
          </a:p>
        </p:txBody>
      </p:sp>
      <p:sp>
        <p:nvSpPr>
          <p:cNvPr id="179145" name="Freeform 1991"/>
          <p:cNvSpPr>
            <a:spLocks noChangeAspect="1"/>
          </p:cNvSpPr>
          <p:nvPr/>
        </p:nvSpPr>
        <p:spPr bwMode="auto">
          <a:xfrm>
            <a:off x="5886450" y="1725613"/>
            <a:ext cx="12700" cy="11112"/>
          </a:xfrm>
          <a:custGeom>
            <a:avLst/>
            <a:gdLst>
              <a:gd name="T0" fmla="*/ 2147483647 w 36"/>
              <a:gd name="T1" fmla="*/ 2147483647 h 32"/>
              <a:gd name="T2" fmla="*/ 2147483647 w 36"/>
              <a:gd name="T3" fmla="*/ 2147483647 h 32"/>
              <a:gd name="T4" fmla="*/ 0 w 36"/>
              <a:gd name="T5" fmla="*/ 2147483647 h 32"/>
              <a:gd name="T6" fmla="*/ 0 w 36"/>
              <a:gd name="T7" fmla="*/ 2147483647 h 32"/>
              <a:gd name="T8" fmla="*/ 2147483647 w 36"/>
              <a:gd name="T9" fmla="*/ 0 h 32"/>
              <a:gd name="T10" fmla="*/ 2147483647 w 36"/>
              <a:gd name="T11" fmla="*/ 0 h 32"/>
              <a:gd name="T12" fmla="*/ 2147483647 w 36"/>
              <a:gd name="T13" fmla="*/ 2147483647 h 32"/>
              <a:gd name="T14" fmla="*/ 0 60000 65536"/>
              <a:gd name="T15" fmla="*/ 0 60000 65536"/>
              <a:gd name="T16" fmla="*/ 0 60000 65536"/>
              <a:gd name="T17" fmla="*/ 0 60000 65536"/>
              <a:gd name="T18" fmla="*/ 0 60000 65536"/>
              <a:gd name="T19" fmla="*/ 0 60000 65536"/>
              <a:gd name="T20" fmla="*/ 0 60000 65536"/>
              <a:gd name="T21" fmla="*/ 0 w 36"/>
              <a:gd name="T22" fmla="*/ 0 h 32"/>
              <a:gd name="T23" fmla="*/ 36 w 3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2">
                <a:moveTo>
                  <a:pt x="36" y="18"/>
                </a:moveTo>
                <a:lnTo>
                  <a:pt x="9" y="32"/>
                </a:lnTo>
                <a:lnTo>
                  <a:pt x="0" y="15"/>
                </a:lnTo>
                <a:lnTo>
                  <a:pt x="27" y="0"/>
                </a:lnTo>
                <a:lnTo>
                  <a:pt x="36" y="18"/>
                </a:lnTo>
                <a:close/>
              </a:path>
            </a:pathLst>
          </a:custGeom>
          <a:solidFill>
            <a:srgbClr val="000000"/>
          </a:solidFill>
          <a:ln w="0">
            <a:solidFill>
              <a:srgbClr val="000000"/>
            </a:solidFill>
            <a:round/>
            <a:headEnd/>
            <a:tailEnd/>
          </a:ln>
        </p:spPr>
        <p:txBody>
          <a:bodyPr/>
          <a:lstStyle/>
          <a:p>
            <a:endParaRPr lang="en-US"/>
          </a:p>
        </p:txBody>
      </p:sp>
      <p:sp>
        <p:nvSpPr>
          <p:cNvPr id="179146" name="Freeform 1992"/>
          <p:cNvSpPr>
            <a:spLocks noChangeAspect="1"/>
          </p:cNvSpPr>
          <p:nvPr/>
        </p:nvSpPr>
        <p:spPr bwMode="auto">
          <a:xfrm>
            <a:off x="5883275" y="1708150"/>
            <a:ext cx="14288" cy="33338"/>
          </a:xfrm>
          <a:custGeom>
            <a:avLst/>
            <a:gdLst>
              <a:gd name="T0" fmla="*/ 2147483647 w 37"/>
              <a:gd name="T1" fmla="*/ 2147483647 h 98"/>
              <a:gd name="T2" fmla="*/ 2147483647 w 37"/>
              <a:gd name="T3" fmla="*/ 2147483647 h 98"/>
              <a:gd name="T4" fmla="*/ 2147483647 w 37"/>
              <a:gd name="T5" fmla="*/ 2147483647 h 98"/>
              <a:gd name="T6" fmla="*/ 0 w 37"/>
              <a:gd name="T7" fmla="*/ 2147483647 h 98"/>
              <a:gd name="T8" fmla="*/ 2147483647 w 37"/>
              <a:gd name="T9" fmla="*/ 2147483647 h 98"/>
              <a:gd name="T10" fmla="*/ 2147483647 w 37"/>
              <a:gd name="T11" fmla="*/ 0 h 98"/>
              <a:gd name="T12" fmla="*/ 2147483647 w 37"/>
              <a:gd name="T13" fmla="*/ 2147483647 h 98"/>
              <a:gd name="T14" fmla="*/ 0 60000 65536"/>
              <a:gd name="T15" fmla="*/ 0 60000 65536"/>
              <a:gd name="T16" fmla="*/ 0 60000 65536"/>
              <a:gd name="T17" fmla="*/ 0 60000 65536"/>
              <a:gd name="T18" fmla="*/ 0 60000 65536"/>
              <a:gd name="T19" fmla="*/ 0 60000 65536"/>
              <a:gd name="T20" fmla="*/ 0 60000 65536"/>
              <a:gd name="T21" fmla="*/ 0 w 37"/>
              <a:gd name="T22" fmla="*/ 0 h 98"/>
              <a:gd name="T23" fmla="*/ 37 w 37"/>
              <a:gd name="T24" fmla="*/ 98 h 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98">
                <a:moveTo>
                  <a:pt x="37" y="57"/>
                </a:moveTo>
                <a:lnTo>
                  <a:pt x="10" y="72"/>
                </a:lnTo>
                <a:lnTo>
                  <a:pt x="25" y="98"/>
                </a:lnTo>
                <a:lnTo>
                  <a:pt x="0" y="57"/>
                </a:lnTo>
                <a:lnTo>
                  <a:pt x="27" y="41"/>
                </a:lnTo>
                <a:lnTo>
                  <a:pt x="3" y="0"/>
                </a:lnTo>
                <a:lnTo>
                  <a:pt x="37" y="57"/>
                </a:lnTo>
                <a:close/>
              </a:path>
            </a:pathLst>
          </a:custGeom>
          <a:solidFill>
            <a:srgbClr val="000000"/>
          </a:solidFill>
          <a:ln w="0">
            <a:solidFill>
              <a:srgbClr val="000000"/>
            </a:solidFill>
            <a:round/>
            <a:headEnd/>
            <a:tailEnd/>
          </a:ln>
        </p:spPr>
        <p:txBody>
          <a:bodyPr/>
          <a:lstStyle/>
          <a:p>
            <a:endParaRPr lang="en-US"/>
          </a:p>
        </p:txBody>
      </p:sp>
      <p:sp>
        <p:nvSpPr>
          <p:cNvPr id="179147" name="Freeform 1993"/>
          <p:cNvSpPr>
            <a:spLocks noChangeAspect="1"/>
          </p:cNvSpPr>
          <p:nvPr/>
        </p:nvSpPr>
        <p:spPr bwMode="auto">
          <a:xfrm>
            <a:off x="5880100" y="1716088"/>
            <a:ext cx="12700" cy="9525"/>
          </a:xfrm>
          <a:custGeom>
            <a:avLst/>
            <a:gdLst>
              <a:gd name="T0" fmla="*/ 2147483647 w 36"/>
              <a:gd name="T1" fmla="*/ 2147483647 h 32"/>
              <a:gd name="T2" fmla="*/ 2147483647 w 36"/>
              <a:gd name="T3" fmla="*/ 2147483647 h 32"/>
              <a:gd name="T4" fmla="*/ 0 w 36"/>
              <a:gd name="T5" fmla="*/ 2147483647 h 32"/>
              <a:gd name="T6" fmla="*/ 2147483647 w 36"/>
              <a:gd name="T7" fmla="*/ 2147483647 h 32"/>
              <a:gd name="T8" fmla="*/ 2147483647 w 36"/>
              <a:gd name="T9" fmla="*/ 0 h 32"/>
              <a:gd name="T10" fmla="*/ 2147483647 w 36"/>
              <a:gd name="T11" fmla="*/ 2147483647 h 32"/>
              <a:gd name="T12" fmla="*/ 2147483647 w 36"/>
              <a:gd name="T13" fmla="*/ 2147483647 h 32"/>
              <a:gd name="T14" fmla="*/ 0 60000 65536"/>
              <a:gd name="T15" fmla="*/ 0 60000 65536"/>
              <a:gd name="T16" fmla="*/ 0 60000 65536"/>
              <a:gd name="T17" fmla="*/ 0 60000 65536"/>
              <a:gd name="T18" fmla="*/ 0 60000 65536"/>
              <a:gd name="T19" fmla="*/ 0 60000 65536"/>
              <a:gd name="T20" fmla="*/ 0 60000 65536"/>
              <a:gd name="T21" fmla="*/ 0 w 36"/>
              <a:gd name="T22" fmla="*/ 0 h 32"/>
              <a:gd name="T23" fmla="*/ 36 w 3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2">
                <a:moveTo>
                  <a:pt x="36" y="16"/>
                </a:moveTo>
                <a:lnTo>
                  <a:pt x="9" y="32"/>
                </a:lnTo>
                <a:lnTo>
                  <a:pt x="0" y="18"/>
                </a:lnTo>
                <a:lnTo>
                  <a:pt x="3" y="21"/>
                </a:lnTo>
                <a:lnTo>
                  <a:pt x="26" y="0"/>
                </a:lnTo>
                <a:lnTo>
                  <a:pt x="29" y="3"/>
                </a:lnTo>
                <a:lnTo>
                  <a:pt x="36" y="16"/>
                </a:lnTo>
                <a:close/>
              </a:path>
            </a:pathLst>
          </a:custGeom>
          <a:solidFill>
            <a:srgbClr val="000000"/>
          </a:solidFill>
          <a:ln w="0">
            <a:solidFill>
              <a:srgbClr val="000000"/>
            </a:solidFill>
            <a:round/>
            <a:headEnd/>
            <a:tailEnd/>
          </a:ln>
        </p:spPr>
        <p:txBody>
          <a:bodyPr/>
          <a:lstStyle/>
          <a:p>
            <a:endParaRPr lang="en-US"/>
          </a:p>
        </p:txBody>
      </p:sp>
      <p:sp>
        <p:nvSpPr>
          <p:cNvPr id="179148" name="Freeform 1994"/>
          <p:cNvSpPr>
            <a:spLocks noChangeAspect="1"/>
          </p:cNvSpPr>
          <p:nvPr/>
        </p:nvSpPr>
        <p:spPr bwMode="auto">
          <a:xfrm>
            <a:off x="5880100" y="1711325"/>
            <a:ext cx="9525" cy="11113"/>
          </a:xfrm>
          <a:custGeom>
            <a:avLst/>
            <a:gdLst>
              <a:gd name="T0" fmla="*/ 2147483647 w 29"/>
              <a:gd name="T1" fmla="*/ 2147483647 h 28"/>
              <a:gd name="T2" fmla="*/ 2147483647 w 29"/>
              <a:gd name="T3" fmla="*/ 2147483647 h 28"/>
              <a:gd name="T4" fmla="*/ 0 w 29"/>
              <a:gd name="T5" fmla="*/ 2147483647 h 28"/>
              <a:gd name="T6" fmla="*/ 2147483647 w 29"/>
              <a:gd name="T7" fmla="*/ 0 h 28"/>
              <a:gd name="T8" fmla="*/ 2147483647 w 29"/>
              <a:gd name="T9" fmla="*/ 2147483647 h 28"/>
              <a:gd name="T10" fmla="*/ 0 60000 65536"/>
              <a:gd name="T11" fmla="*/ 0 60000 65536"/>
              <a:gd name="T12" fmla="*/ 0 60000 65536"/>
              <a:gd name="T13" fmla="*/ 0 60000 65536"/>
              <a:gd name="T14" fmla="*/ 0 60000 65536"/>
              <a:gd name="T15" fmla="*/ 0 w 29"/>
              <a:gd name="T16" fmla="*/ 0 h 28"/>
              <a:gd name="T17" fmla="*/ 29 w 29"/>
              <a:gd name="T18" fmla="*/ 28 h 28"/>
            </a:gdLst>
            <a:ahLst/>
            <a:cxnLst>
              <a:cxn ang="T10">
                <a:pos x="T0" y="T1"/>
              </a:cxn>
              <a:cxn ang="T11">
                <a:pos x="T2" y="T3"/>
              </a:cxn>
              <a:cxn ang="T12">
                <a:pos x="T4" y="T5"/>
              </a:cxn>
              <a:cxn ang="T13">
                <a:pos x="T6" y="T7"/>
              </a:cxn>
              <a:cxn ang="T14">
                <a:pos x="T8" y="T9"/>
              </a:cxn>
            </a:cxnLst>
            <a:rect l="T15" t="T16" r="T17" b="T18"/>
            <a:pathLst>
              <a:path w="29" h="28">
                <a:moveTo>
                  <a:pt x="29" y="7"/>
                </a:moveTo>
                <a:lnTo>
                  <a:pt x="6" y="28"/>
                </a:lnTo>
                <a:lnTo>
                  <a:pt x="0" y="21"/>
                </a:lnTo>
                <a:lnTo>
                  <a:pt x="23" y="0"/>
                </a:lnTo>
                <a:lnTo>
                  <a:pt x="29" y="7"/>
                </a:lnTo>
                <a:close/>
              </a:path>
            </a:pathLst>
          </a:custGeom>
          <a:solidFill>
            <a:srgbClr val="000000"/>
          </a:solidFill>
          <a:ln w="0">
            <a:solidFill>
              <a:srgbClr val="000000"/>
            </a:solidFill>
            <a:round/>
            <a:headEnd/>
            <a:tailEnd/>
          </a:ln>
        </p:spPr>
        <p:txBody>
          <a:bodyPr/>
          <a:lstStyle/>
          <a:p>
            <a:endParaRPr lang="en-US"/>
          </a:p>
        </p:txBody>
      </p:sp>
      <p:sp>
        <p:nvSpPr>
          <p:cNvPr id="179149" name="Freeform 1995"/>
          <p:cNvSpPr>
            <a:spLocks noChangeAspect="1"/>
          </p:cNvSpPr>
          <p:nvPr/>
        </p:nvSpPr>
        <p:spPr bwMode="auto">
          <a:xfrm>
            <a:off x="5876925" y="1711325"/>
            <a:ext cx="12700" cy="4763"/>
          </a:xfrm>
          <a:custGeom>
            <a:avLst/>
            <a:gdLst>
              <a:gd name="T0" fmla="*/ 0 w 31"/>
              <a:gd name="T1" fmla="*/ 2147483647 h 15"/>
              <a:gd name="T2" fmla="*/ 0 w 31"/>
              <a:gd name="T3" fmla="*/ 2147483647 h 15"/>
              <a:gd name="T4" fmla="*/ 0 w 31"/>
              <a:gd name="T5" fmla="*/ 2147483647 h 15"/>
              <a:gd name="T6" fmla="*/ 2147483647 w 31"/>
              <a:gd name="T7" fmla="*/ 2147483647 h 15"/>
              <a:gd name="T8" fmla="*/ 2147483647 w 31"/>
              <a:gd name="T9" fmla="*/ 2147483647 h 15"/>
              <a:gd name="T10" fmla="*/ 2147483647 w 31"/>
              <a:gd name="T11" fmla="*/ 2147483647 h 15"/>
              <a:gd name="T12" fmla="*/ 2147483647 w 31"/>
              <a:gd name="T13" fmla="*/ 2147483647 h 15"/>
              <a:gd name="T14" fmla="*/ 2147483647 w 31"/>
              <a:gd name="T15" fmla="*/ 2147483647 h 15"/>
              <a:gd name="T16" fmla="*/ 2147483647 w 31"/>
              <a:gd name="T17" fmla="*/ 2147483647 h 15"/>
              <a:gd name="T18" fmla="*/ 2147483647 w 31"/>
              <a:gd name="T19" fmla="*/ 0 h 15"/>
              <a:gd name="T20" fmla="*/ 2147483647 w 31"/>
              <a:gd name="T21" fmla="*/ 0 h 15"/>
              <a:gd name="T22" fmla="*/ 2147483647 w 31"/>
              <a:gd name="T23" fmla="*/ 0 h 15"/>
              <a:gd name="T24" fmla="*/ 2147483647 w 31"/>
              <a:gd name="T25" fmla="*/ 2147483647 h 15"/>
              <a:gd name="T26" fmla="*/ 2147483647 w 31"/>
              <a:gd name="T27" fmla="*/ 2147483647 h 15"/>
              <a:gd name="T28" fmla="*/ 2147483647 w 31"/>
              <a:gd name="T29" fmla="*/ 2147483647 h 15"/>
              <a:gd name="T30" fmla="*/ 2147483647 w 31"/>
              <a:gd name="T31" fmla="*/ 2147483647 h 15"/>
              <a:gd name="T32" fmla="*/ 2147483647 w 31"/>
              <a:gd name="T33" fmla="*/ 2147483647 h 15"/>
              <a:gd name="T34" fmla="*/ 2147483647 w 31"/>
              <a:gd name="T35" fmla="*/ 2147483647 h 15"/>
              <a:gd name="T36" fmla="*/ 2147483647 w 31"/>
              <a:gd name="T37" fmla="*/ 2147483647 h 15"/>
              <a:gd name="T38" fmla="*/ 2147483647 w 31"/>
              <a:gd name="T39" fmla="*/ 2147483647 h 15"/>
              <a:gd name="T40" fmla="*/ 2147483647 w 31"/>
              <a:gd name="T41" fmla="*/ 2147483647 h 15"/>
              <a:gd name="T42" fmla="*/ 0 w 31"/>
              <a:gd name="T43" fmla="*/ 2147483647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5"/>
              <a:gd name="T68" fmla="*/ 31 w 31"/>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5">
                <a:moveTo>
                  <a:pt x="0" y="15"/>
                </a:moveTo>
                <a:lnTo>
                  <a:pt x="0" y="15"/>
                </a:lnTo>
                <a:lnTo>
                  <a:pt x="0" y="13"/>
                </a:lnTo>
                <a:lnTo>
                  <a:pt x="1" y="10"/>
                </a:lnTo>
                <a:lnTo>
                  <a:pt x="2" y="8"/>
                </a:lnTo>
                <a:lnTo>
                  <a:pt x="4" y="6"/>
                </a:lnTo>
                <a:lnTo>
                  <a:pt x="6" y="4"/>
                </a:lnTo>
                <a:lnTo>
                  <a:pt x="8" y="2"/>
                </a:lnTo>
                <a:lnTo>
                  <a:pt x="10" y="1"/>
                </a:lnTo>
                <a:lnTo>
                  <a:pt x="13" y="0"/>
                </a:lnTo>
                <a:lnTo>
                  <a:pt x="15" y="0"/>
                </a:lnTo>
                <a:lnTo>
                  <a:pt x="18" y="0"/>
                </a:lnTo>
                <a:lnTo>
                  <a:pt x="21" y="1"/>
                </a:lnTo>
                <a:lnTo>
                  <a:pt x="23" y="2"/>
                </a:lnTo>
                <a:lnTo>
                  <a:pt x="25" y="4"/>
                </a:lnTo>
                <a:lnTo>
                  <a:pt x="27" y="6"/>
                </a:lnTo>
                <a:lnTo>
                  <a:pt x="29" y="8"/>
                </a:lnTo>
                <a:lnTo>
                  <a:pt x="30" y="10"/>
                </a:lnTo>
                <a:lnTo>
                  <a:pt x="31" y="13"/>
                </a:lnTo>
                <a:lnTo>
                  <a:pt x="31" y="15"/>
                </a:lnTo>
                <a:lnTo>
                  <a:pt x="0" y="15"/>
                </a:lnTo>
                <a:close/>
              </a:path>
            </a:pathLst>
          </a:custGeom>
          <a:solidFill>
            <a:srgbClr val="000000"/>
          </a:solidFill>
          <a:ln w="0">
            <a:solidFill>
              <a:srgbClr val="000000"/>
            </a:solidFill>
            <a:round/>
            <a:headEnd/>
            <a:tailEnd/>
          </a:ln>
        </p:spPr>
        <p:txBody>
          <a:bodyPr/>
          <a:lstStyle/>
          <a:p>
            <a:endParaRPr lang="en-US"/>
          </a:p>
        </p:txBody>
      </p:sp>
      <p:sp>
        <p:nvSpPr>
          <p:cNvPr id="179150" name="Freeform 1996"/>
          <p:cNvSpPr>
            <a:spLocks noChangeAspect="1"/>
          </p:cNvSpPr>
          <p:nvPr/>
        </p:nvSpPr>
        <p:spPr bwMode="auto">
          <a:xfrm>
            <a:off x="5876925" y="1717675"/>
            <a:ext cx="12700" cy="1588"/>
          </a:xfrm>
          <a:custGeom>
            <a:avLst/>
            <a:gdLst>
              <a:gd name="T0" fmla="*/ 2147483647 w 31"/>
              <a:gd name="T1" fmla="*/ 0 h 1588"/>
              <a:gd name="T2" fmla="*/ 0 w 31"/>
              <a:gd name="T3" fmla="*/ 0 h 1588"/>
              <a:gd name="T4" fmla="*/ 2147483647 w 31"/>
              <a:gd name="T5" fmla="*/ 0 h 1588"/>
              <a:gd name="T6" fmla="*/ 0 60000 65536"/>
              <a:gd name="T7" fmla="*/ 0 60000 65536"/>
              <a:gd name="T8" fmla="*/ 0 60000 65536"/>
              <a:gd name="T9" fmla="*/ 0 w 31"/>
              <a:gd name="T10" fmla="*/ 0 h 1588"/>
              <a:gd name="T11" fmla="*/ 31 w 31"/>
              <a:gd name="T12" fmla="*/ 1588 h 1588"/>
            </a:gdLst>
            <a:ahLst/>
            <a:cxnLst>
              <a:cxn ang="T6">
                <a:pos x="T0" y="T1"/>
              </a:cxn>
              <a:cxn ang="T7">
                <a:pos x="T2" y="T3"/>
              </a:cxn>
              <a:cxn ang="T8">
                <a:pos x="T4" y="T5"/>
              </a:cxn>
            </a:cxnLst>
            <a:rect l="T9" t="T10" r="T11" b="T12"/>
            <a:pathLst>
              <a:path w="31" h="1588">
                <a:moveTo>
                  <a:pt x="31" y="0"/>
                </a:moveTo>
                <a:lnTo>
                  <a:pt x="0" y="0"/>
                </a:lnTo>
                <a:lnTo>
                  <a:pt x="31" y="0"/>
                </a:lnTo>
                <a:close/>
              </a:path>
            </a:pathLst>
          </a:custGeom>
          <a:solidFill>
            <a:srgbClr val="000000"/>
          </a:solidFill>
          <a:ln w="0">
            <a:solidFill>
              <a:srgbClr val="000000"/>
            </a:solidFill>
            <a:round/>
            <a:headEnd/>
            <a:tailEnd/>
          </a:ln>
        </p:spPr>
        <p:txBody>
          <a:bodyPr/>
          <a:lstStyle/>
          <a:p>
            <a:endParaRPr lang="en-US"/>
          </a:p>
        </p:txBody>
      </p:sp>
      <p:sp>
        <p:nvSpPr>
          <p:cNvPr id="179151" name="Freeform 1997"/>
          <p:cNvSpPr>
            <a:spLocks noChangeAspect="1"/>
          </p:cNvSpPr>
          <p:nvPr/>
        </p:nvSpPr>
        <p:spPr bwMode="auto">
          <a:xfrm>
            <a:off x="5876925" y="1716088"/>
            <a:ext cx="12700"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9152" name="Freeform 1998"/>
          <p:cNvSpPr>
            <a:spLocks noChangeAspect="1"/>
          </p:cNvSpPr>
          <p:nvPr/>
        </p:nvSpPr>
        <p:spPr bwMode="auto">
          <a:xfrm>
            <a:off x="5876925" y="1716088"/>
            <a:ext cx="12700"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9153" name="Freeform 1999"/>
          <p:cNvSpPr>
            <a:spLocks noChangeAspect="1"/>
          </p:cNvSpPr>
          <p:nvPr/>
        </p:nvSpPr>
        <p:spPr bwMode="auto">
          <a:xfrm>
            <a:off x="5876925" y="1717675"/>
            <a:ext cx="12700" cy="1588"/>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9154" name="Freeform 2000"/>
          <p:cNvSpPr>
            <a:spLocks noChangeAspect="1"/>
          </p:cNvSpPr>
          <p:nvPr/>
        </p:nvSpPr>
        <p:spPr bwMode="auto">
          <a:xfrm>
            <a:off x="5876925" y="1717675"/>
            <a:ext cx="12700" cy="1588"/>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9155" name="Freeform 2001"/>
          <p:cNvSpPr>
            <a:spLocks noChangeAspect="1"/>
          </p:cNvSpPr>
          <p:nvPr/>
        </p:nvSpPr>
        <p:spPr bwMode="auto">
          <a:xfrm>
            <a:off x="5876925" y="1717675"/>
            <a:ext cx="12700" cy="1588"/>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9156" name="Freeform 2002"/>
          <p:cNvSpPr>
            <a:spLocks noChangeAspect="1"/>
          </p:cNvSpPr>
          <p:nvPr/>
        </p:nvSpPr>
        <p:spPr bwMode="auto">
          <a:xfrm>
            <a:off x="5876925" y="1717675"/>
            <a:ext cx="12700" cy="1588"/>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9157" name="Rectangle 2003"/>
          <p:cNvSpPr>
            <a:spLocks noChangeAspect="1" noChangeArrowheads="1"/>
          </p:cNvSpPr>
          <p:nvPr/>
        </p:nvSpPr>
        <p:spPr bwMode="auto">
          <a:xfrm>
            <a:off x="5876925" y="1717675"/>
            <a:ext cx="12700" cy="1588"/>
          </a:xfrm>
          <a:prstGeom prst="rect">
            <a:avLst/>
          </a:prstGeom>
          <a:solidFill>
            <a:srgbClr val="000000"/>
          </a:solidFill>
          <a:ln w="0">
            <a:solidFill>
              <a:srgbClr val="000000"/>
            </a:solidFill>
            <a:miter lim="800000"/>
            <a:headEnd/>
            <a:tailEnd/>
          </a:ln>
        </p:spPr>
        <p:txBody>
          <a:bodyPr/>
          <a:lstStyle/>
          <a:p>
            <a:endParaRPr lang="en-US"/>
          </a:p>
        </p:txBody>
      </p:sp>
      <p:sp>
        <p:nvSpPr>
          <p:cNvPr id="179158" name="Freeform 2004"/>
          <p:cNvSpPr>
            <a:spLocks noChangeAspect="1"/>
          </p:cNvSpPr>
          <p:nvPr/>
        </p:nvSpPr>
        <p:spPr bwMode="auto">
          <a:xfrm>
            <a:off x="6038850" y="1803400"/>
            <a:ext cx="9525" cy="1588"/>
          </a:xfrm>
          <a:custGeom>
            <a:avLst/>
            <a:gdLst>
              <a:gd name="T0" fmla="*/ 2147483647 w 31"/>
              <a:gd name="T1" fmla="*/ 0 h 1588"/>
              <a:gd name="T2" fmla="*/ 0 w 31"/>
              <a:gd name="T3" fmla="*/ 0 h 1588"/>
              <a:gd name="T4" fmla="*/ 2147483647 w 31"/>
              <a:gd name="T5" fmla="*/ 0 h 1588"/>
              <a:gd name="T6" fmla="*/ 0 60000 65536"/>
              <a:gd name="T7" fmla="*/ 0 60000 65536"/>
              <a:gd name="T8" fmla="*/ 0 60000 65536"/>
              <a:gd name="T9" fmla="*/ 0 w 31"/>
              <a:gd name="T10" fmla="*/ 0 h 1588"/>
              <a:gd name="T11" fmla="*/ 31 w 31"/>
              <a:gd name="T12" fmla="*/ 1588 h 1588"/>
            </a:gdLst>
            <a:ahLst/>
            <a:cxnLst>
              <a:cxn ang="T6">
                <a:pos x="T0" y="T1"/>
              </a:cxn>
              <a:cxn ang="T7">
                <a:pos x="T2" y="T3"/>
              </a:cxn>
              <a:cxn ang="T8">
                <a:pos x="T4" y="T5"/>
              </a:cxn>
            </a:cxnLst>
            <a:rect l="T9" t="T10" r="T11" b="T12"/>
            <a:pathLst>
              <a:path w="31" h="1588">
                <a:moveTo>
                  <a:pt x="31" y="0"/>
                </a:moveTo>
                <a:lnTo>
                  <a:pt x="0" y="0"/>
                </a:lnTo>
                <a:lnTo>
                  <a:pt x="31" y="0"/>
                </a:lnTo>
                <a:close/>
              </a:path>
            </a:pathLst>
          </a:custGeom>
          <a:solidFill>
            <a:srgbClr val="000000"/>
          </a:solidFill>
          <a:ln w="0">
            <a:solidFill>
              <a:srgbClr val="000000"/>
            </a:solidFill>
            <a:round/>
            <a:headEnd/>
            <a:tailEnd/>
          </a:ln>
        </p:spPr>
        <p:txBody>
          <a:bodyPr/>
          <a:lstStyle/>
          <a:p>
            <a:endParaRPr lang="en-US"/>
          </a:p>
        </p:txBody>
      </p:sp>
      <p:sp>
        <p:nvSpPr>
          <p:cNvPr id="179159" name="Freeform 2005"/>
          <p:cNvSpPr>
            <a:spLocks noChangeAspect="1"/>
          </p:cNvSpPr>
          <p:nvPr/>
        </p:nvSpPr>
        <p:spPr bwMode="auto">
          <a:xfrm>
            <a:off x="6045200" y="1714500"/>
            <a:ext cx="11113" cy="3175"/>
          </a:xfrm>
          <a:custGeom>
            <a:avLst/>
            <a:gdLst>
              <a:gd name="T0" fmla="*/ 0 w 29"/>
              <a:gd name="T1" fmla="*/ 0 h 10"/>
              <a:gd name="T2" fmla="*/ 2147483647 w 29"/>
              <a:gd name="T3" fmla="*/ 2147483647 h 10"/>
              <a:gd name="T4" fmla="*/ 0 w 29"/>
              <a:gd name="T5" fmla="*/ 0 h 10"/>
              <a:gd name="T6" fmla="*/ 0 60000 65536"/>
              <a:gd name="T7" fmla="*/ 0 60000 65536"/>
              <a:gd name="T8" fmla="*/ 0 60000 65536"/>
              <a:gd name="T9" fmla="*/ 0 w 29"/>
              <a:gd name="T10" fmla="*/ 0 h 10"/>
              <a:gd name="T11" fmla="*/ 29 w 29"/>
              <a:gd name="T12" fmla="*/ 10 h 10"/>
            </a:gdLst>
            <a:ahLst/>
            <a:cxnLst>
              <a:cxn ang="T6">
                <a:pos x="T0" y="T1"/>
              </a:cxn>
              <a:cxn ang="T7">
                <a:pos x="T2" y="T3"/>
              </a:cxn>
              <a:cxn ang="T8">
                <a:pos x="T4" y="T5"/>
              </a:cxn>
            </a:cxnLst>
            <a:rect l="T9" t="T10" r="T11" b="T12"/>
            <a:pathLst>
              <a:path w="29" h="10">
                <a:moveTo>
                  <a:pt x="0" y="0"/>
                </a:moveTo>
                <a:lnTo>
                  <a:pt x="29" y="10"/>
                </a:lnTo>
                <a:lnTo>
                  <a:pt x="0" y="0"/>
                </a:lnTo>
                <a:close/>
              </a:path>
            </a:pathLst>
          </a:custGeom>
          <a:solidFill>
            <a:srgbClr val="000000"/>
          </a:solidFill>
          <a:ln w="0">
            <a:solidFill>
              <a:srgbClr val="000000"/>
            </a:solidFill>
            <a:round/>
            <a:headEnd/>
            <a:tailEnd/>
          </a:ln>
        </p:spPr>
        <p:txBody>
          <a:bodyPr/>
          <a:lstStyle/>
          <a:p>
            <a:endParaRPr lang="en-US"/>
          </a:p>
        </p:txBody>
      </p:sp>
      <p:sp>
        <p:nvSpPr>
          <p:cNvPr id="179160" name="Freeform 2006"/>
          <p:cNvSpPr>
            <a:spLocks noChangeAspect="1"/>
          </p:cNvSpPr>
          <p:nvPr/>
        </p:nvSpPr>
        <p:spPr bwMode="auto">
          <a:xfrm>
            <a:off x="6037263" y="1795463"/>
            <a:ext cx="11112" cy="7937"/>
          </a:xfrm>
          <a:custGeom>
            <a:avLst/>
            <a:gdLst>
              <a:gd name="T0" fmla="*/ 2147483647 w 32"/>
              <a:gd name="T1" fmla="*/ 2147483647 h 21"/>
              <a:gd name="T2" fmla="*/ 2147483647 w 32"/>
              <a:gd name="T3" fmla="*/ 2147483647 h 21"/>
              <a:gd name="T4" fmla="*/ 0 w 32"/>
              <a:gd name="T5" fmla="*/ 0 h 21"/>
              <a:gd name="T6" fmla="*/ 0 w 32"/>
              <a:gd name="T7" fmla="*/ 0 h 21"/>
              <a:gd name="T8" fmla="*/ 2147483647 w 32"/>
              <a:gd name="T9" fmla="*/ 0 h 21"/>
              <a:gd name="T10" fmla="*/ 2147483647 w 32"/>
              <a:gd name="T11" fmla="*/ 0 h 21"/>
              <a:gd name="T12" fmla="*/ 2147483647 w 32"/>
              <a:gd name="T13" fmla="*/ 2147483647 h 21"/>
              <a:gd name="T14" fmla="*/ 0 60000 65536"/>
              <a:gd name="T15" fmla="*/ 0 60000 65536"/>
              <a:gd name="T16" fmla="*/ 0 60000 65536"/>
              <a:gd name="T17" fmla="*/ 0 60000 65536"/>
              <a:gd name="T18" fmla="*/ 0 60000 65536"/>
              <a:gd name="T19" fmla="*/ 0 60000 65536"/>
              <a:gd name="T20" fmla="*/ 0 60000 65536"/>
              <a:gd name="T21" fmla="*/ 0 w 32"/>
              <a:gd name="T22" fmla="*/ 0 h 21"/>
              <a:gd name="T23" fmla="*/ 32 w 32"/>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1">
                <a:moveTo>
                  <a:pt x="32" y="21"/>
                </a:moveTo>
                <a:lnTo>
                  <a:pt x="1" y="21"/>
                </a:lnTo>
                <a:lnTo>
                  <a:pt x="0" y="0"/>
                </a:lnTo>
                <a:lnTo>
                  <a:pt x="31" y="0"/>
                </a:lnTo>
                <a:lnTo>
                  <a:pt x="32" y="21"/>
                </a:lnTo>
                <a:close/>
              </a:path>
            </a:pathLst>
          </a:custGeom>
          <a:solidFill>
            <a:srgbClr val="000000"/>
          </a:solidFill>
          <a:ln w="0">
            <a:solidFill>
              <a:srgbClr val="000000"/>
            </a:solidFill>
            <a:round/>
            <a:headEnd/>
            <a:tailEnd/>
          </a:ln>
        </p:spPr>
        <p:txBody>
          <a:bodyPr/>
          <a:lstStyle/>
          <a:p>
            <a:endParaRPr lang="en-US"/>
          </a:p>
        </p:txBody>
      </p:sp>
      <p:sp>
        <p:nvSpPr>
          <p:cNvPr id="179161" name="Freeform 2007"/>
          <p:cNvSpPr>
            <a:spLocks noChangeAspect="1"/>
          </p:cNvSpPr>
          <p:nvPr/>
        </p:nvSpPr>
        <p:spPr bwMode="auto">
          <a:xfrm>
            <a:off x="6037263" y="1787525"/>
            <a:ext cx="11112" cy="7938"/>
          </a:xfrm>
          <a:custGeom>
            <a:avLst/>
            <a:gdLst>
              <a:gd name="T0" fmla="*/ 2147483647 w 31"/>
              <a:gd name="T1" fmla="*/ 2147483647 h 28"/>
              <a:gd name="T2" fmla="*/ 0 w 31"/>
              <a:gd name="T3" fmla="*/ 2147483647 h 28"/>
              <a:gd name="T4" fmla="*/ 0 w 31"/>
              <a:gd name="T5" fmla="*/ 0 h 28"/>
              <a:gd name="T6" fmla="*/ 0 w 31"/>
              <a:gd name="T7" fmla="*/ 0 h 28"/>
              <a:gd name="T8" fmla="*/ 2147483647 w 31"/>
              <a:gd name="T9" fmla="*/ 0 h 28"/>
              <a:gd name="T10" fmla="*/ 2147483647 w 31"/>
              <a:gd name="T11" fmla="*/ 0 h 28"/>
              <a:gd name="T12" fmla="*/ 2147483647 w 31"/>
              <a:gd name="T13" fmla="*/ 2147483647 h 28"/>
              <a:gd name="T14" fmla="*/ 0 60000 65536"/>
              <a:gd name="T15" fmla="*/ 0 60000 65536"/>
              <a:gd name="T16" fmla="*/ 0 60000 65536"/>
              <a:gd name="T17" fmla="*/ 0 60000 65536"/>
              <a:gd name="T18" fmla="*/ 0 60000 65536"/>
              <a:gd name="T19" fmla="*/ 0 60000 65536"/>
              <a:gd name="T20" fmla="*/ 0 60000 65536"/>
              <a:gd name="T21" fmla="*/ 0 w 31"/>
              <a:gd name="T22" fmla="*/ 0 h 28"/>
              <a:gd name="T23" fmla="*/ 31 w 31"/>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8">
                <a:moveTo>
                  <a:pt x="31" y="28"/>
                </a:moveTo>
                <a:lnTo>
                  <a:pt x="0" y="28"/>
                </a:lnTo>
                <a:lnTo>
                  <a:pt x="0" y="0"/>
                </a:lnTo>
                <a:lnTo>
                  <a:pt x="31" y="0"/>
                </a:lnTo>
                <a:lnTo>
                  <a:pt x="31" y="28"/>
                </a:lnTo>
                <a:close/>
              </a:path>
            </a:pathLst>
          </a:custGeom>
          <a:solidFill>
            <a:srgbClr val="000000"/>
          </a:solidFill>
          <a:ln w="0">
            <a:solidFill>
              <a:srgbClr val="000000"/>
            </a:solidFill>
            <a:round/>
            <a:headEnd/>
            <a:tailEnd/>
          </a:ln>
        </p:spPr>
        <p:txBody>
          <a:bodyPr/>
          <a:lstStyle/>
          <a:p>
            <a:endParaRPr lang="en-US"/>
          </a:p>
        </p:txBody>
      </p:sp>
      <p:sp>
        <p:nvSpPr>
          <p:cNvPr id="179162" name="Freeform 2008"/>
          <p:cNvSpPr>
            <a:spLocks noChangeAspect="1"/>
          </p:cNvSpPr>
          <p:nvPr/>
        </p:nvSpPr>
        <p:spPr bwMode="auto">
          <a:xfrm>
            <a:off x="6037263" y="1774825"/>
            <a:ext cx="11112" cy="12700"/>
          </a:xfrm>
          <a:custGeom>
            <a:avLst/>
            <a:gdLst>
              <a:gd name="T0" fmla="*/ 2147483647 w 31"/>
              <a:gd name="T1" fmla="*/ 2147483647 h 35"/>
              <a:gd name="T2" fmla="*/ 0 w 31"/>
              <a:gd name="T3" fmla="*/ 2147483647 h 35"/>
              <a:gd name="T4" fmla="*/ 0 w 31"/>
              <a:gd name="T5" fmla="*/ 0 h 35"/>
              <a:gd name="T6" fmla="*/ 0 w 31"/>
              <a:gd name="T7" fmla="*/ 0 h 35"/>
              <a:gd name="T8" fmla="*/ 2147483647 w 31"/>
              <a:gd name="T9" fmla="*/ 0 h 35"/>
              <a:gd name="T10" fmla="*/ 2147483647 w 31"/>
              <a:gd name="T11" fmla="*/ 0 h 35"/>
              <a:gd name="T12" fmla="*/ 2147483647 w 31"/>
              <a:gd name="T13" fmla="*/ 2147483647 h 35"/>
              <a:gd name="T14" fmla="*/ 0 60000 65536"/>
              <a:gd name="T15" fmla="*/ 0 60000 65536"/>
              <a:gd name="T16" fmla="*/ 0 60000 65536"/>
              <a:gd name="T17" fmla="*/ 0 60000 65536"/>
              <a:gd name="T18" fmla="*/ 0 60000 65536"/>
              <a:gd name="T19" fmla="*/ 0 60000 65536"/>
              <a:gd name="T20" fmla="*/ 0 60000 65536"/>
              <a:gd name="T21" fmla="*/ 0 w 31"/>
              <a:gd name="T22" fmla="*/ 0 h 35"/>
              <a:gd name="T23" fmla="*/ 31 w 31"/>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5">
                <a:moveTo>
                  <a:pt x="31" y="35"/>
                </a:moveTo>
                <a:lnTo>
                  <a:pt x="0" y="35"/>
                </a:lnTo>
                <a:lnTo>
                  <a:pt x="0" y="0"/>
                </a:lnTo>
                <a:lnTo>
                  <a:pt x="31" y="0"/>
                </a:lnTo>
                <a:lnTo>
                  <a:pt x="31" y="35"/>
                </a:lnTo>
                <a:close/>
              </a:path>
            </a:pathLst>
          </a:custGeom>
          <a:solidFill>
            <a:srgbClr val="000000"/>
          </a:solidFill>
          <a:ln w="0">
            <a:solidFill>
              <a:srgbClr val="000000"/>
            </a:solidFill>
            <a:round/>
            <a:headEnd/>
            <a:tailEnd/>
          </a:ln>
        </p:spPr>
        <p:txBody>
          <a:bodyPr/>
          <a:lstStyle/>
          <a:p>
            <a:endParaRPr lang="en-US"/>
          </a:p>
        </p:txBody>
      </p:sp>
      <p:sp>
        <p:nvSpPr>
          <p:cNvPr id="179163" name="Freeform 2009"/>
          <p:cNvSpPr>
            <a:spLocks noChangeAspect="1"/>
          </p:cNvSpPr>
          <p:nvPr/>
        </p:nvSpPr>
        <p:spPr bwMode="auto">
          <a:xfrm>
            <a:off x="6037263" y="1762125"/>
            <a:ext cx="11112" cy="12700"/>
          </a:xfrm>
          <a:custGeom>
            <a:avLst/>
            <a:gdLst>
              <a:gd name="T0" fmla="*/ 2147483647 w 32"/>
              <a:gd name="T1" fmla="*/ 2147483647 h 37"/>
              <a:gd name="T2" fmla="*/ 0 w 32"/>
              <a:gd name="T3" fmla="*/ 2147483647 h 37"/>
              <a:gd name="T4" fmla="*/ 2147483647 w 32"/>
              <a:gd name="T5" fmla="*/ 0 h 37"/>
              <a:gd name="T6" fmla="*/ 2147483647 w 32"/>
              <a:gd name="T7" fmla="*/ 0 h 37"/>
              <a:gd name="T8" fmla="*/ 2147483647 w 32"/>
              <a:gd name="T9" fmla="*/ 0 h 37"/>
              <a:gd name="T10" fmla="*/ 2147483647 w 32"/>
              <a:gd name="T11" fmla="*/ 0 h 37"/>
              <a:gd name="T12" fmla="*/ 2147483647 w 32"/>
              <a:gd name="T13" fmla="*/ 2147483647 h 37"/>
              <a:gd name="T14" fmla="*/ 0 60000 65536"/>
              <a:gd name="T15" fmla="*/ 0 60000 65536"/>
              <a:gd name="T16" fmla="*/ 0 60000 65536"/>
              <a:gd name="T17" fmla="*/ 0 60000 65536"/>
              <a:gd name="T18" fmla="*/ 0 60000 65536"/>
              <a:gd name="T19" fmla="*/ 0 60000 65536"/>
              <a:gd name="T20" fmla="*/ 0 60000 65536"/>
              <a:gd name="T21" fmla="*/ 0 w 32"/>
              <a:gd name="T22" fmla="*/ 0 h 37"/>
              <a:gd name="T23" fmla="*/ 32 w 32"/>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7">
                <a:moveTo>
                  <a:pt x="31" y="37"/>
                </a:moveTo>
                <a:lnTo>
                  <a:pt x="0" y="37"/>
                </a:lnTo>
                <a:lnTo>
                  <a:pt x="1" y="0"/>
                </a:lnTo>
                <a:lnTo>
                  <a:pt x="32" y="0"/>
                </a:lnTo>
                <a:lnTo>
                  <a:pt x="31" y="37"/>
                </a:lnTo>
                <a:close/>
              </a:path>
            </a:pathLst>
          </a:custGeom>
          <a:solidFill>
            <a:srgbClr val="000000"/>
          </a:solidFill>
          <a:ln w="0">
            <a:solidFill>
              <a:srgbClr val="000000"/>
            </a:solidFill>
            <a:round/>
            <a:headEnd/>
            <a:tailEnd/>
          </a:ln>
        </p:spPr>
        <p:txBody>
          <a:bodyPr/>
          <a:lstStyle/>
          <a:p>
            <a:endParaRPr lang="en-US"/>
          </a:p>
        </p:txBody>
      </p:sp>
      <p:sp>
        <p:nvSpPr>
          <p:cNvPr id="179164" name="Freeform 2010"/>
          <p:cNvSpPr>
            <a:spLocks noChangeAspect="1"/>
          </p:cNvSpPr>
          <p:nvPr/>
        </p:nvSpPr>
        <p:spPr bwMode="auto">
          <a:xfrm>
            <a:off x="6038850" y="1747838"/>
            <a:ext cx="9525" cy="14287"/>
          </a:xfrm>
          <a:custGeom>
            <a:avLst/>
            <a:gdLst>
              <a:gd name="T0" fmla="*/ 2147483647 w 33"/>
              <a:gd name="T1" fmla="*/ 2147483647 h 41"/>
              <a:gd name="T2" fmla="*/ 0 w 33"/>
              <a:gd name="T3" fmla="*/ 2147483647 h 41"/>
              <a:gd name="T4" fmla="*/ 2147483647 w 33"/>
              <a:gd name="T5" fmla="*/ 0 h 41"/>
              <a:gd name="T6" fmla="*/ 2147483647 w 33"/>
              <a:gd name="T7" fmla="*/ 2147483647 h 41"/>
              <a:gd name="T8" fmla="*/ 2147483647 w 33"/>
              <a:gd name="T9" fmla="*/ 2147483647 h 41"/>
              <a:gd name="T10" fmla="*/ 2147483647 w 33"/>
              <a:gd name="T11" fmla="*/ 2147483647 h 41"/>
              <a:gd name="T12" fmla="*/ 2147483647 w 33"/>
              <a:gd name="T13" fmla="*/ 2147483647 h 41"/>
              <a:gd name="T14" fmla="*/ 0 60000 65536"/>
              <a:gd name="T15" fmla="*/ 0 60000 65536"/>
              <a:gd name="T16" fmla="*/ 0 60000 65536"/>
              <a:gd name="T17" fmla="*/ 0 60000 65536"/>
              <a:gd name="T18" fmla="*/ 0 60000 65536"/>
              <a:gd name="T19" fmla="*/ 0 60000 65536"/>
              <a:gd name="T20" fmla="*/ 0 60000 65536"/>
              <a:gd name="T21" fmla="*/ 0 w 33"/>
              <a:gd name="T22" fmla="*/ 0 h 41"/>
              <a:gd name="T23" fmla="*/ 33 w 33"/>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41">
                <a:moveTo>
                  <a:pt x="31" y="41"/>
                </a:moveTo>
                <a:lnTo>
                  <a:pt x="0" y="41"/>
                </a:lnTo>
                <a:lnTo>
                  <a:pt x="2" y="0"/>
                </a:lnTo>
                <a:lnTo>
                  <a:pt x="2" y="3"/>
                </a:lnTo>
                <a:lnTo>
                  <a:pt x="33" y="5"/>
                </a:lnTo>
                <a:lnTo>
                  <a:pt x="33" y="7"/>
                </a:lnTo>
                <a:lnTo>
                  <a:pt x="31" y="41"/>
                </a:lnTo>
                <a:close/>
              </a:path>
            </a:pathLst>
          </a:custGeom>
          <a:solidFill>
            <a:srgbClr val="000000"/>
          </a:solidFill>
          <a:ln w="0">
            <a:solidFill>
              <a:srgbClr val="000000"/>
            </a:solidFill>
            <a:round/>
            <a:headEnd/>
            <a:tailEnd/>
          </a:ln>
        </p:spPr>
        <p:txBody>
          <a:bodyPr/>
          <a:lstStyle/>
          <a:p>
            <a:endParaRPr lang="en-US"/>
          </a:p>
        </p:txBody>
      </p:sp>
      <p:sp>
        <p:nvSpPr>
          <p:cNvPr id="179165" name="Freeform 2011"/>
          <p:cNvSpPr>
            <a:spLocks noChangeAspect="1"/>
          </p:cNvSpPr>
          <p:nvPr/>
        </p:nvSpPr>
        <p:spPr bwMode="auto">
          <a:xfrm>
            <a:off x="6038850" y="1735138"/>
            <a:ext cx="11113" cy="14287"/>
          </a:xfrm>
          <a:custGeom>
            <a:avLst/>
            <a:gdLst>
              <a:gd name="T0" fmla="*/ 2147483647 w 35"/>
              <a:gd name="T1" fmla="*/ 2147483647 h 40"/>
              <a:gd name="T2" fmla="*/ 0 w 35"/>
              <a:gd name="T3" fmla="*/ 2147483647 h 40"/>
              <a:gd name="T4" fmla="*/ 2147483647 w 35"/>
              <a:gd name="T5" fmla="*/ 0 h 40"/>
              <a:gd name="T6" fmla="*/ 2147483647 w 35"/>
              <a:gd name="T7" fmla="*/ 2147483647 h 40"/>
              <a:gd name="T8" fmla="*/ 2147483647 w 35"/>
              <a:gd name="T9" fmla="*/ 2147483647 h 40"/>
              <a:gd name="T10" fmla="*/ 2147483647 w 35"/>
              <a:gd name="T11" fmla="*/ 2147483647 h 40"/>
              <a:gd name="T12" fmla="*/ 2147483647 w 35"/>
              <a:gd name="T13" fmla="*/ 2147483647 h 40"/>
              <a:gd name="T14" fmla="*/ 0 60000 65536"/>
              <a:gd name="T15" fmla="*/ 0 60000 65536"/>
              <a:gd name="T16" fmla="*/ 0 60000 65536"/>
              <a:gd name="T17" fmla="*/ 0 60000 65536"/>
              <a:gd name="T18" fmla="*/ 0 60000 65536"/>
              <a:gd name="T19" fmla="*/ 0 60000 65536"/>
              <a:gd name="T20" fmla="*/ 0 60000 65536"/>
              <a:gd name="T21" fmla="*/ 0 w 35"/>
              <a:gd name="T22" fmla="*/ 0 h 40"/>
              <a:gd name="T23" fmla="*/ 35 w 35"/>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40">
                <a:moveTo>
                  <a:pt x="31" y="40"/>
                </a:moveTo>
                <a:lnTo>
                  <a:pt x="0" y="38"/>
                </a:lnTo>
                <a:lnTo>
                  <a:pt x="3" y="0"/>
                </a:lnTo>
                <a:lnTo>
                  <a:pt x="3" y="1"/>
                </a:lnTo>
                <a:lnTo>
                  <a:pt x="35" y="5"/>
                </a:lnTo>
                <a:lnTo>
                  <a:pt x="35" y="6"/>
                </a:lnTo>
                <a:lnTo>
                  <a:pt x="31" y="40"/>
                </a:lnTo>
                <a:close/>
              </a:path>
            </a:pathLst>
          </a:custGeom>
          <a:solidFill>
            <a:srgbClr val="000000"/>
          </a:solidFill>
          <a:ln w="0">
            <a:solidFill>
              <a:srgbClr val="000000"/>
            </a:solidFill>
            <a:round/>
            <a:headEnd/>
            <a:tailEnd/>
          </a:ln>
        </p:spPr>
        <p:txBody>
          <a:bodyPr/>
          <a:lstStyle/>
          <a:p>
            <a:endParaRPr lang="en-US"/>
          </a:p>
        </p:txBody>
      </p:sp>
      <p:sp>
        <p:nvSpPr>
          <p:cNvPr id="179166" name="Freeform 2012"/>
          <p:cNvSpPr>
            <a:spLocks noChangeAspect="1"/>
          </p:cNvSpPr>
          <p:nvPr/>
        </p:nvSpPr>
        <p:spPr bwMode="auto">
          <a:xfrm>
            <a:off x="6038850" y="1722438"/>
            <a:ext cx="15875" cy="14287"/>
          </a:xfrm>
          <a:custGeom>
            <a:avLst/>
            <a:gdLst>
              <a:gd name="T0" fmla="*/ 2147483647 w 38"/>
              <a:gd name="T1" fmla="*/ 2147483647 h 39"/>
              <a:gd name="T2" fmla="*/ 0 w 38"/>
              <a:gd name="T3" fmla="*/ 2147483647 h 39"/>
              <a:gd name="T4" fmla="*/ 2147483647 w 38"/>
              <a:gd name="T5" fmla="*/ 2147483647 h 39"/>
              <a:gd name="T6" fmla="*/ 2147483647 w 38"/>
              <a:gd name="T7" fmla="*/ 0 h 39"/>
              <a:gd name="T8" fmla="*/ 2147483647 w 38"/>
              <a:gd name="T9" fmla="*/ 2147483647 h 39"/>
              <a:gd name="T10" fmla="*/ 2147483647 w 38"/>
              <a:gd name="T11" fmla="*/ 2147483647 h 39"/>
              <a:gd name="T12" fmla="*/ 2147483647 w 38"/>
              <a:gd name="T13" fmla="*/ 2147483647 h 39"/>
              <a:gd name="T14" fmla="*/ 0 60000 65536"/>
              <a:gd name="T15" fmla="*/ 0 60000 65536"/>
              <a:gd name="T16" fmla="*/ 0 60000 65536"/>
              <a:gd name="T17" fmla="*/ 0 60000 65536"/>
              <a:gd name="T18" fmla="*/ 0 60000 65536"/>
              <a:gd name="T19" fmla="*/ 0 60000 65536"/>
              <a:gd name="T20" fmla="*/ 0 60000 65536"/>
              <a:gd name="T21" fmla="*/ 0 w 38"/>
              <a:gd name="T22" fmla="*/ 0 h 39"/>
              <a:gd name="T23" fmla="*/ 38 w 38"/>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39">
                <a:moveTo>
                  <a:pt x="32" y="39"/>
                </a:moveTo>
                <a:lnTo>
                  <a:pt x="0" y="35"/>
                </a:lnTo>
                <a:lnTo>
                  <a:pt x="7" y="2"/>
                </a:lnTo>
                <a:lnTo>
                  <a:pt x="8" y="0"/>
                </a:lnTo>
                <a:lnTo>
                  <a:pt x="37" y="10"/>
                </a:lnTo>
                <a:lnTo>
                  <a:pt x="38" y="8"/>
                </a:lnTo>
                <a:lnTo>
                  <a:pt x="32" y="39"/>
                </a:lnTo>
                <a:close/>
              </a:path>
            </a:pathLst>
          </a:custGeom>
          <a:solidFill>
            <a:srgbClr val="000000"/>
          </a:solidFill>
          <a:ln w="0">
            <a:solidFill>
              <a:srgbClr val="000000"/>
            </a:solidFill>
            <a:round/>
            <a:headEnd/>
            <a:tailEnd/>
          </a:ln>
        </p:spPr>
        <p:txBody>
          <a:bodyPr/>
          <a:lstStyle/>
          <a:p>
            <a:endParaRPr lang="en-US"/>
          </a:p>
        </p:txBody>
      </p:sp>
      <p:sp>
        <p:nvSpPr>
          <p:cNvPr id="179167" name="Freeform 2013"/>
          <p:cNvSpPr>
            <a:spLocks noChangeAspect="1"/>
          </p:cNvSpPr>
          <p:nvPr/>
        </p:nvSpPr>
        <p:spPr bwMode="auto">
          <a:xfrm>
            <a:off x="6043613" y="1714500"/>
            <a:ext cx="12700" cy="11113"/>
          </a:xfrm>
          <a:custGeom>
            <a:avLst/>
            <a:gdLst>
              <a:gd name="T0" fmla="*/ 2147483647 w 38"/>
              <a:gd name="T1" fmla="*/ 2147483647 h 34"/>
              <a:gd name="T2" fmla="*/ 0 w 38"/>
              <a:gd name="T3" fmla="*/ 2147483647 h 34"/>
              <a:gd name="T4" fmla="*/ 2147483647 w 38"/>
              <a:gd name="T5" fmla="*/ 0 h 34"/>
              <a:gd name="T6" fmla="*/ 2147483647 w 38"/>
              <a:gd name="T7" fmla="*/ 2147483647 h 34"/>
              <a:gd name="T8" fmla="*/ 2147483647 w 38"/>
              <a:gd name="T9" fmla="*/ 2147483647 h 34"/>
              <a:gd name="T10" fmla="*/ 0 60000 65536"/>
              <a:gd name="T11" fmla="*/ 0 60000 65536"/>
              <a:gd name="T12" fmla="*/ 0 60000 65536"/>
              <a:gd name="T13" fmla="*/ 0 60000 65536"/>
              <a:gd name="T14" fmla="*/ 0 60000 65536"/>
              <a:gd name="T15" fmla="*/ 0 w 38"/>
              <a:gd name="T16" fmla="*/ 0 h 34"/>
              <a:gd name="T17" fmla="*/ 38 w 38"/>
              <a:gd name="T18" fmla="*/ 34 h 34"/>
            </a:gdLst>
            <a:ahLst/>
            <a:cxnLst>
              <a:cxn ang="T10">
                <a:pos x="T0" y="T1"/>
              </a:cxn>
              <a:cxn ang="T11">
                <a:pos x="T2" y="T3"/>
              </a:cxn>
              <a:cxn ang="T12">
                <a:pos x="T4" y="T5"/>
              </a:cxn>
              <a:cxn ang="T13">
                <a:pos x="T6" y="T7"/>
              </a:cxn>
              <a:cxn ang="T14">
                <a:pos x="T8" y="T9"/>
              </a:cxn>
            </a:cxnLst>
            <a:rect l="T15" t="T16" r="T17" b="T18"/>
            <a:pathLst>
              <a:path w="38" h="34">
                <a:moveTo>
                  <a:pt x="29" y="34"/>
                </a:moveTo>
                <a:lnTo>
                  <a:pt x="0" y="24"/>
                </a:lnTo>
                <a:lnTo>
                  <a:pt x="9" y="0"/>
                </a:lnTo>
                <a:lnTo>
                  <a:pt x="38" y="10"/>
                </a:lnTo>
                <a:lnTo>
                  <a:pt x="29" y="34"/>
                </a:lnTo>
                <a:close/>
              </a:path>
            </a:pathLst>
          </a:custGeom>
          <a:solidFill>
            <a:srgbClr val="000000"/>
          </a:solidFill>
          <a:ln w="0">
            <a:solidFill>
              <a:srgbClr val="000000"/>
            </a:solidFill>
            <a:round/>
            <a:headEnd/>
            <a:tailEnd/>
          </a:ln>
        </p:spPr>
        <p:txBody>
          <a:bodyPr/>
          <a:lstStyle/>
          <a:p>
            <a:endParaRPr lang="en-US"/>
          </a:p>
        </p:txBody>
      </p:sp>
      <p:sp>
        <p:nvSpPr>
          <p:cNvPr id="179168" name="Freeform 2014"/>
          <p:cNvSpPr>
            <a:spLocks noChangeAspect="1"/>
          </p:cNvSpPr>
          <p:nvPr/>
        </p:nvSpPr>
        <p:spPr bwMode="auto">
          <a:xfrm>
            <a:off x="6148388" y="1849438"/>
            <a:ext cx="11112" cy="3175"/>
          </a:xfrm>
          <a:custGeom>
            <a:avLst/>
            <a:gdLst>
              <a:gd name="T0" fmla="*/ 2147483647 w 27"/>
              <a:gd name="T1" fmla="*/ 2147483647 h 15"/>
              <a:gd name="T2" fmla="*/ 0 w 27"/>
              <a:gd name="T3" fmla="*/ 0 h 15"/>
              <a:gd name="T4" fmla="*/ 2147483647 w 27"/>
              <a:gd name="T5" fmla="*/ 2147483647 h 15"/>
              <a:gd name="T6" fmla="*/ 0 60000 65536"/>
              <a:gd name="T7" fmla="*/ 0 60000 65536"/>
              <a:gd name="T8" fmla="*/ 0 60000 65536"/>
              <a:gd name="T9" fmla="*/ 0 w 27"/>
              <a:gd name="T10" fmla="*/ 0 h 15"/>
              <a:gd name="T11" fmla="*/ 27 w 27"/>
              <a:gd name="T12" fmla="*/ 15 h 15"/>
            </a:gdLst>
            <a:ahLst/>
            <a:cxnLst>
              <a:cxn ang="T6">
                <a:pos x="T0" y="T1"/>
              </a:cxn>
              <a:cxn ang="T7">
                <a:pos x="T2" y="T3"/>
              </a:cxn>
              <a:cxn ang="T8">
                <a:pos x="T4" y="T5"/>
              </a:cxn>
            </a:cxnLst>
            <a:rect l="T9" t="T10" r="T11" b="T12"/>
            <a:pathLst>
              <a:path w="27" h="15">
                <a:moveTo>
                  <a:pt x="27" y="15"/>
                </a:moveTo>
                <a:lnTo>
                  <a:pt x="0" y="0"/>
                </a:lnTo>
                <a:lnTo>
                  <a:pt x="27" y="15"/>
                </a:lnTo>
                <a:close/>
              </a:path>
            </a:pathLst>
          </a:custGeom>
          <a:solidFill>
            <a:srgbClr val="000000"/>
          </a:solidFill>
          <a:ln w="0">
            <a:solidFill>
              <a:srgbClr val="000000"/>
            </a:solidFill>
            <a:round/>
            <a:headEnd/>
            <a:tailEnd/>
          </a:ln>
        </p:spPr>
        <p:txBody>
          <a:bodyPr/>
          <a:lstStyle/>
          <a:p>
            <a:endParaRPr lang="en-US"/>
          </a:p>
        </p:txBody>
      </p:sp>
      <p:sp>
        <p:nvSpPr>
          <p:cNvPr id="179169" name="Freeform 2015"/>
          <p:cNvSpPr>
            <a:spLocks noChangeAspect="1"/>
          </p:cNvSpPr>
          <p:nvPr/>
        </p:nvSpPr>
        <p:spPr bwMode="auto">
          <a:xfrm>
            <a:off x="6202363" y="1793875"/>
            <a:ext cx="6350" cy="9525"/>
          </a:xfrm>
          <a:custGeom>
            <a:avLst/>
            <a:gdLst>
              <a:gd name="T0" fmla="*/ 0 w 22"/>
              <a:gd name="T1" fmla="*/ 2147483647 h 30"/>
              <a:gd name="T2" fmla="*/ 0 w 22"/>
              <a:gd name="T3" fmla="*/ 2147483647 h 30"/>
              <a:gd name="T4" fmla="*/ 2147483647 w 22"/>
              <a:gd name="T5" fmla="*/ 0 h 30"/>
              <a:gd name="T6" fmla="*/ 2147483647 w 22"/>
              <a:gd name="T7" fmla="*/ 0 h 30"/>
              <a:gd name="T8" fmla="*/ 2147483647 w 22"/>
              <a:gd name="T9" fmla="*/ 0 h 30"/>
              <a:gd name="T10" fmla="*/ 2147483647 w 22"/>
              <a:gd name="T11" fmla="*/ 2147483647 h 30"/>
              <a:gd name="T12" fmla="*/ 2147483647 w 22"/>
              <a:gd name="T13" fmla="*/ 2147483647 h 30"/>
              <a:gd name="T14" fmla="*/ 2147483647 w 22"/>
              <a:gd name="T15" fmla="*/ 2147483647 h 30"/>
              <a:gd name="T16" fmla="*/ 2147483647 w 22"/>
              <a:gd name="T17" fmla="*/ 2147483647 h 30"/>
              <a:gd name="T18" fmla="*/ 2147483647 w 22"/>
              <a:gd name="T19" fmla="*/ 2147483647 h 30"/>
              <a:gd name="T20" fmla="*/ 2147483647 w 22"/>
              <a:gd name="T21" fmla="*/ 2147483647 h 30"/>
              <a:gd name="T22" fmla="*/ 2147483647 w 22"/>
              <a:gd name="T23" fmla="*/ 2147483647 h 30"/>
              <a:gd name="T24" fmla="*/ 2147483647 w 22"/>
              <a:gd name="T25" fmla="*/ 2147483647 h 30"/>
              <a:gd name="T26" fmla="*/ 2147483647 w 22"/>
              <a:gd name="T27" fmla="*/ 2147483647 h 30"/>
              <a:gd name="T28" fmla="*/ 2147483647 w 22"/>
              <a:gd name="T29" fmla="*/ 2147483647 h 30"/>
              <a:gd name="T30" fmla="*/ 2147483647 w 22"/>
              <a:gd name="T31" fmla="*/ 2147483647 h 30"/>
              <a:gd name="T32" fmla="*/ 2147483647 w 22"/>
              <a:gd name="T33" fmla="*/ 2147483647 h 30"/>
              <a:gd name="T34" fmla="*/ 2147483647 w 22"/>
              <a:gd name="T35" fmla="*/ 2147483647 h 30"/>
              <a:gd name="T36" fmla="*/ 2147483647 w 22"/>
              <a:gd name="T37" fmla="*/ 2147483647 h 30"/>
              <a:gd name="T38" fmla="*/ 2147483647 w 22"/>
              <a:gd name="T39" fmla="*/ 2147483647 h 30"/>
              <a:gd name="T40" fmla="*/ 2147483647 w 22"/>
              <a:gd name="T41" fmla="*/ 2147483647 h 30"/>
              <a:gd name="T42" fmla="*/ 0 w 22"/>
              <a:gd name="T43" fmla="*/ 2147483647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
              <a:gd name="T67" fmla="*/ 0 h 30"/>
              <a:gd name="T68" fmla="*/ 22 w 22"/>
              <a:gd name="T69" fmla="*/ 30 h 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 h="30">
                <a:moveTo>
                  <a:pt x="0" y="1"/>
                </a:moveTo>
                <a:lnTo>
                  <a:pt x="0" y="1"/>
                </a:lnTo>
                <a:lnTo>
                  <a:pt x="3" y="0"/>
                </a:lnTo>
                <a:lnTo>
                  <a:pt x="5" y="0"/>
                </a:lnTo>
                <a:lnTo>
                  <a:pt x="7" y="0"/>
                </a:lnTo>
                <a:lnTo>
                  <a:pt x="10" y="1"/>
                </a:lnTo>
                <a:lnTo>
                  <a:pt x="12" y="2"/>
                </a:lnTo>
                <a:lnTo>
                  <a:pt x="15" y="3"/>
                </a:lnTo>
                <a:lnTo>
                  <a:pt x="17" y="6"/>
                </a:lnTo>
                <a:lnTo>
                  <a:pt x="18" y="8"/>
                </a:lnTo>
                <a:lnTo>
                  <a:pt x="21" y="10"/>
                </a:lnTo>
                <a:lnTo>
                  <a:pt x="22" y="13"/>
                </a:lnTo>
                <a:lnTo>
                  <a:pt x="22" y="15"/>
                </a:lnTo>
                <a:lnTo>
                  <a:pt x="22" y="17"/>
                </a:lnTo>
                <a:lnTo>
                  <a:pt x="21" y="20"/>
                </a:lnTo>
                <a:lnTo>
                  <a:pt x="19" y="22"/>
                </a:lnTo>
                <a:lnTo>
                  <a:pt x="18" y="25"/>
                </a:lnTo>
                <a:lnTo>
                  <a:pt x="16" y="27"/>
                </a:lnTo>
                <a:lnTo>
                  <a:pt x="14" y="28"/>
                </a:lnTo>
                <a:lnTo>
                  <a:pt x="12" y="30"/>
                </a:lnTo>
                <a:lnTo>
                  <a:pt x="0" y="1"/>
                </a:lnTo>
                <a:close/>
              </a:path>
            </a:pathLst>
          </a:custGeom>
          <a:solidFill>
            <a:srgbClr val="000000"/>
          </a:solidFill>
          <a:ln w="0">
            <a:solidFill>
              <a:srgbClr val="000000"/>
            </a:solidFill>
            <a:round/>
            <a:headEnd/>
            <a:tailEnd/>
          </a:ln>
        </p:spPr>
        <p:txBody>
          <a:bodyPr/>
          <a:lstStyle/>
          <a:p>
            <a:endParaRPr lang="en-US"/>
          </a:p>
        </p:txBody>
      </p:sp>
      <p:sp>
        <p:nvSpPr>
          <p:cNvPr id="179170" name="Freeform 2016"/>
          <p:cNvSpPr>
            <a:spLocks noChangeAspect="1"/>
          </p:cNvSpPr>
          <p:nvPr/>
        </p:nvSpPr>
        <p:spPr bwMode="auto">
          <a:xfrm>
            <a:off x="6148388" y="1841500"/>
            <a:ext cx="15875" cy="11113"/>
          </a:xfrm>
          <a:custGeom>
            <a:avLst/>
            <a:gdLst>
              <a:gd name="T0" fmla="*/ 2147483647 w 39"/>
              <a:gd name="T1" fmla="*/ 2147483647 h 40"/>
              <a:gd name="T2" fmla="*/ 0 w 39"/>
              <a:gd name="T3" fmla="*/ 2147483647 h 40"/>
              <a:gd name="T4" fmla="*/ 2147483647 w 39"/>
              <a:gd name="T5" fmla="*/ 0 h 40"/>
              <a:gd name="T6" fmla="*/ 2147483647 w 39"/>
              <a:gd name="T7" fmla="*/ 2147483647 h 40"/>
              <a:gd name="T8" fmla="*/ 2147483647 w 39"/>
              <a:gd name="T9" fmla="*/ 2147483647 h 40"/>
              <a:gd name="T10" fmla="*/ 2147483647 w 39"/>
              <a:gd name="T11" fmla="*/ 2147483647 h 40"/>
              <a:gd name="T12" fmla="*/ 2147483647 w 39"/>
              <a:gd name="T13" fmla="*/ 2147483647 h 40"/>
              <a:gd name="T14" fmla="*/ 0 60000 65536"/>
              <a:gd name="T15" fmla="*/ 0 60000 65536"/>
              <a:gd name="T16" fmla="*/ 0 60000 65536"/>
              <a:gd name="T17" fmla="*/ 0 60000 65536"/>
              <a:gd name="T18" fmla="*/ 0 60000 65536"/>
              <a:gd name="T19" fmla="*/ 0 60000 65536"/>
              <a:gd name="T20" fmla="*/ 0 60000 65536"/>
              <a:gd name="T21" fmla="*/ 0 w 39"/>
              <a:gd name="T22" fmla="*/ 0 h 40"/>
              <a:gd name="T23" fmla="*/ 39 w 39"/>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40">
                <a:moveTo>
                  <a:pt x="27" y="40"/>
                </a:moveTo>
                <a:lnTo>
                  <a:pt x="0" y="25"/>
                </a:lnTo>
                <a:lnTo>
                  <a:pt x="15" y="0"/>
                </a:lnTo>
                <a:lnTo>
                  <a:pt x="14" y="2"/>
                </a:lnTo>
                <a:lnTo>
                  <a:pt x="39" y="21"/>
                </a:lnTo>
                <a:lnTo>
                  <a:pt x="37" y="23"/>
                </a:lnTo>
                <a:lnTo>
                  <a:pt x="27" y="40"/>
                </a:lnTo>
                <a:close/>
              </a:path>
            </a:pathLst>
          </a:custGeom>
          <a:solidFill>
            <a:srgbClr val="000000"/>
          </a:solidFill>
          <a:ln w="0">
            <a:solidFill>
              <a:srgbClr val="000000"/>
            </a:solidFill>
            <a:round/>
            <a:headEnd/>
            <a:tailEnd/>
          </a:ln>
        </p:spPr>
        <p:txBody>
          <a:bodyPr/>
          <a:lstStyle/>
          <a:p>
            <a:endParaRPr lang="en-US"/>
          </a:p>
        </p:txBody>
      </p:sp>
      <p:sp>
        <p:nvSpPr>
          <p:cNvPr id="179171" name="Freeform 2017"/>
          <p:cNvSpPr>
            <a:spLocks noChangeAspect="1"/>
          </p:cNvSpPr>
          <p:nvPr/>
        </p:nvSpPr>
        <p:spPr bwMode="auto">
          <a:xfrm>
            <a:off x="6153150" y="1833563"/>
            <a:ext cx="14288" cy="12700"/>
          </a:xfrm>
          <a:custGeom>
            <a:avLst/>
            <a:gdLst>
              <a:gd name="T0" fmla="*/ 2147483647 w 40"/>
              <a:gd name="T1" fmla="*/ 2147483647 h 40"/>
              <a:gd name="T2" fmla="*/ 0 w 40"/>
              <a:gd name="T3" fmla="*/ 2147483647 h 40"/>
              <a:gd name="T4" fmla="*/ 2147483647 w 40"/>
              <a:gd name="T5" fmla="*/ 0 h 40"/>
              <a:gd name="T6" fmla="*/ 2147483647 w 40"/>
              <a:gd name="T7" fmla="*/ 0 h 40"/>
              <a:gd name="T8" fmla="*/ 2147483647 w 40"/>
              <a:gd name="T9" fmla="*/ 2147483647 h 40"/>
              <a:gd name="T10" fmla="*/ 2147483647 w 40"/>
              <a:gd name="T11" fmla="*/ 2147483647 h 40"/>
              <a:gd name="T12" fmla="*/ 2147483647 w 40"/>
              <a:gd name="T13" fmla="*/ 2147483647 h 40"/>
              <a:gd name="T14" fmla="*/ 0 60000 65536"/>
              <a:gd name="T15" fmla="*/ 0 60000 65536"/>
              <a:gd name="T16" fmla="*/ 0 60000 65536"/>
              <a:gd name="T17" fmla="*/ 0 60000 65536"/>
              <a:gd name="T18" fmla="*/ 0 60000 65536"/>
              <a:gd name="T19" fmla="*/ 0 60000 65536"/>
              <a:gd name="T20" fmla="*/ 0 60000 65536"/>
              <a:gd name="T21" fmla="*/ 0 w 40"/>
              <a:gd name="T22" fmla="*/ 0 h 40"/>
              <a:gd name="T23" fmla="*/ 40 w 40"/>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40">
                <a:moveTo>
                  <a:pt x="25" y="40"/>
                </a:moveTo>
                <a:lnTo>
                  <a:pt x="0" y="21"/>
                </a:lnTo>
                <a:lnTo>
                  <a:pt x="15" y="0"/>
                </a:lnTo>
                <a:lnTo>
                  <a:pt x="40" y="18"/>
                </a:lnTo>
                <a:lnTo>
                  <a:pt x="25" y="40"/>
                </a:lnTo>
                <a:close/>
              </a:path>
            </a:pathLst>
          </a:custGeom>
          <a:solidFill>
            <a:srgbClr val="000000"/>
          </a:solidFill>
          <a:ln w="0">
            <a:solidFill>
              <a:srgbClr val="000000"/>
            </a:solidFill>
            <a:round/>
            <a:headEnd/>
            <a:tailEnd/>
          </a:ln>
        </p:spPr>
        <p:txBody>
          <a:bodyPr/>
          <a:lstStyle/>
          <a:p>
            <a:endParaRPr lang="en-US"/>
          </a:p>
        </p:txBody>
      </p:sp>
      <p:sp>
        <p:nvSpPr>
          <p:cNvPr id="179172" name="Freeform 2018"/>
          <p:cNvSpPr>
            <a:spLocks noChangeAspect="1"/>
          </p:cNvSpPr>
          <p:nvPr/>
        </p:nvSpPr>
        <p:spPr bwMode="auto">
          <a:xfrm>
            <a:off x="6159500" y="1824038"/>
            <a:ext cx="20638" cy="17462"/>
          </a:xfrm>
          <a:custGeom>
            <a:avLst/>
            <a:gdLst>
              <a:gd name="T0" fmla="*/ 2147483647 w 60"/>
              <a:gd name="T1" fmla="*/ 2147483647 h 45"/>
              <a:gd name="T2" fmla="*/ 0 w 60"/>
              <a:gd name="T3" fmla="*/ 2147483647 h 45"/>
              <a:gd name="T4" fmla="*/ 0 w 60"/>
              <a:gd name="T5" fmla="*/ 2147483647 h 45"/>
              <a:gd name="T6" fmla="*/ 2147483647 w 60"/>
              <a:gd name="T7" fmla="*/ 2147483647 h 45"/>
              <a:gd name="T8" fmla="*/ 2147483647 w 60"/>
              <a:gd name="T9" fmla="*/ 2147483647 h 45"/>
              <a:gd name="T10" fmla="*/ 2147483647 w 60"/>
              <a:gd name="T11" fmla="*/ 0 h 45"/>
              <a:gd name="T12" fmla="*/ 2147483647 w 60"/>
              <a:gd name="T13" fmla="*/ 2147483647 h 45"/>
              <a:gd name="T14" fmla="*/ 0 60000 65536"/>
              <a:gd name="T15" fmla="*/ 0 60000 65536"/>
              <a:gd name="T16" fmla="*/ 0 60000 65536"/>
              <a:gd name="T17" fmla="*/ 0 60000 65536"/>
              <a:gd name="T18" fmla="*/ 0 60000 65536"/>
              <a:gd name="T19" fmla="*/ 0 60000 65536"/>
              <a:gd name="T20" fmla="*/ 0 60000 65536"/>
              <a:gd name="T21" fmla="*/ 0 w 60"/>
              <a:gd name="T22" fmla="*/ 0 h 45"/>
              <a:gd name="T23" fmla="*/ 60 w 60"/>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45">
                <a:moveTo>
                  <a:pt x="25" y="45"/>
                </a:moveTo>
                <a:lnTo>
                  <a:pt x="0" y="27"/>
                </a:lnTo>
                <a:lnTo>
                  <a:pt x="19" y="4"/>
                </a:lnTo>
                <a:lnTo>
                  <a:pt x="42" y="22"/>
                </a:lnTo>
                <a:lnTo>
                  <a:pt x="60" y="0"/>
                </a:lnTo>
                <a:lnTo>
                  <a:pt x="25" y="45"/>
                </a:lnTo>
                <a:close/>
              </a:path>
            </a:pathLst>
          </a:custGeom>
          <a:solidFill>
            <a:srgbClr val="000000"/>
          </a:solidFill>
          <a:ln w="0">
            <a:solidFill>
              <a:srgbClr val="000000"/>
            </a:solidFill>
            <a:round/>
            <a:headEnd/>
            <a:tailEnd/>
          </a:ln>
        </p:spPr>
        <p:txBody>
          <a:bodyPr/>
          <a:lstStyle/>
          <a:p>
            <a:endParaRPr lang="en-US"/>
          </a:p>
        </p:txBody>
      </p:sp>
      <p:sp>
        <p:nvSpPr>
          <p:cNvPr id="179173" name="Freeform 2019"/>
          <p:cNvSpPr>
            <a:spLocks noChangeAspect="1"/>
          </p:cNvSpPr>
          <p:nvPr/>
        </p:nvSpPr>
        <p:spPr bwMode="auto">
          <a:xfrm>
            <a:off x="6165850" y="1814513"/>
            <a:ext cx="14288" cy="19050"/>
          </a:xfrm>
          <a:custGeom>
            <a:avLst/>
            <a:gdLst>
              <a:gd name="T0" fmla="*/ 2147483647 w 41"/>
              <a:gd name="T1" fmla="*/ 2147483647 h 51"/>
              <a:gd name="T2" fmla="*/ 0 w 41"/>
              <a:gd name="T3" fmla="*/ 2147483647 h 51"/>
              <a:gd name="T4" fmla="*/ 2147483647 w 41"/>
              <a:gd name="T5" fmla="*/ 0 h 51"/>
              <a:gd name="T6" fmla="*/ 2147483647 w 41"/>
              <a:gd name="T7" fmla="*/ 2147483647 h 51"/>
              <a:gd name="T8" fmla="*/ 2147483647 w 41"/>
              <a:gd name="T9" fmla="*/ 2147483647 h 51"/>
              <a:gd name="T10" fmla="*/ 2147483647 w 41"/>
              <a:gd name="T11" fmla="*/ 2147483647 h 51"/>
              <a:gd name="T12" fmla="*/ 2147483647 w 41"/>
              <a:gd name="T13" fmla="*/ 2147483647 h 51"/>
              <a:gd name="T14" fmla="*/ 0 60000 65536"/>
              <a:gd name="T15" fmla="*/ 0 60000 65536"/>
              <a:gd name="T16" fmla="*/ 0 60000 65536"/>
              <a:gd name="T17" fmla="*/ 0 60000 65536"/>
              <a:gd name="T18" fmla="*/ 0 60000 65536"/>
              <a:gd name="T19" fmla="*/ 0 60000 65536"/>
              <a:gd name="T20" fmla="*/ 0 60000 65536"/>
              <a:gd name="T21" fmla="*/ 0 w 41"/>
              <a:gd name="T22" fmla="*/ 0 h 51"/>
              <a:gd name="T23" fmla="*/ 41 w 41"/>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51">
                <a:moveTo>
                  <a:pt x="23" y="51"/>
                </a:moveTo>
                <a:lnTo>
                  <a:pt x="0" y="33"/>
                </a:lnTo>
                <a:lnTo>
                  <a:pt x="28" y="0"/>
                </a:lnTo>
                <a:lnTo>
                  <a:pt x="19" y="9"/>
                </a:lnTo>
                <a:lnTo>
                  <a:pt x="41" y="30"/>
                </a:lnTo>
                <a:lnTo>
                  <a:pt x="32" y="39"/>
                </a:lnTo>
                <a:lnTo>
                  <a:pt x="23" y="51"/>
                </a:lnTo>
                <a:close/>
              </a:path>
            </a:pathLst>
          </a:custGeom>
          <a:solidFill>
            <a:srgbClr val="000000"/>
          </a:solidFill>
          <a:ln w="0">
            <a:solidFill>
              <a:srgbClr val="000000"/>
            </a:solidFill>
            <a:round/>
            <a:headEnd/>
            <a:tailEnd/>
          </a:ln>
        </p:spPr>
        <p:txBody>
          <a:bodyPr/>
          <a:lstStyle/>
          <a:p>
            <a:endParaRPr lang="en-US"/>
          </a:p>
        </p:txBody>
      </p:sp>
      <p:sp>
        <p:nvSpPr>
          <p:cNvPr id="179174" name="Freeform 2020"/>
          <p:cNvSpPr>
            <a:spLocks noChangeAspect="1"/>
          </p:cNvSpPr>
          <p:nvPr/>
        </p:nvSpPr>
        <p:spPr bwMode="auto">
          <a:xfrm>
            <a:off x="6172200" y="1809750"/>
            <a:ext cx="14288" cy="14288"/>
          </a:xfrm>
          <a:custGeom>
            <a:avLst/>
            <a:gdLst>
              <a:gd name="T0" fmla="*/ 2147483647 w 42"/>
              <a:gd name="T1" fmla="*/ 2147483647 h 44"/>
              <a:gd name="T2" fmla="*/ 0 w 42"/>
              <a:gd name="T3" fmla="*/ 2147483647 h 44"/>
              <a:gd name="T4" fmla="*/ 2147483647 w 42"/>
              <a:gd name="T5" fmla="*/ 0 h 44"/>
              <a:gd name="T6" fmla="*/ 2147483647 w 42"/>
              <a:gd name="T7" fmla="*/ 0 h 44"/>
              <a:gd name="T8" fmla="*/ 2147483647 w 42"/>
              <a:gd name="T9" fmla="*/ 2147483647 h 44"/>
              <a:gd name="T10" fmla="*/ 2147483647 w 42"/>
              <a:gd name="T11" fmla="*/ 2147483647 h 44"/>
              <a:gd name="T12" fmla="*/ 2147483647 w 42"/>
              <a:gd name="T13" fmla="*/ 2147483647 h 44"/>
              <a:gd name="T14" fmla="*/ 0 60000 65536"/>
              <a:gd name="T15" fmla="*/ 0 60000 65536"/>
              <a:gd name="T16" fmla="*/ 0 60000 65536"/>
              <a:gd name="T17" fmla="*/ 0 60000 65536"/>
              <a:gd name="T18" fmla="*/ 0 60000 65536"/>
              <a:gd name="T19" fmla="*/ 0 60000 65536"/>
              <a:gd name="T20" fmla="*/ 0 60000 65536"/>
              <a:gd name="T21" fmla="*/ 0 w 42"/>
              <a:gd name="T22" fmla="*/ 0 h 44"/>
              <a:gd name="T23" fmla="*/ 42 w 42"/>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44">
                <a:moveTo>
                  <a:pt x="22" y="44"/>
                </a:moveTo>
                <a:lnTo>
                  <a:pt x="0" y="23"/>
                </a:lnTo>
                <a:lnTo>
                  <a:pt x="19" y="0"/>
                </a:lnTo>
                <a:lnTo>
                  <a:pt x="20" y="0"/>
                </a:lnTo>
                <a:lnTo>
                  <a:pt x="41" y="23"/>
                </a:lnTo>
                <a:lnTo>
                  <a:pt x="42" y="23"/>
                </a:lnTo>
                <a:lnTo>
                  <a:pt x="22" y="44"/>
                </a:lnTo>
                <a:close/>
              </a:path>
            </a:pathLst>
          </a:custGeom>
          <a:solidFill>
            <a:srgbClr val="000000"/>
          </a:solidFill>
          <a:ln w="0">
            <a:solidFill>
              <a:srgbClr val="000000"/>
            </a:solidFill>
            <a:round/>
            <a:headEnd/>
            <a:tailEnd/>
          </a:ln>
        </p:spPr>
        <p:txBody>
          <a:bodyPr/>
          <a:lstStyle/>
          <a:p>
            <a:endParaRPr lang="en-US"/>
          </a:p>
        </p:txBody>
      </p:sp>
      <p:sp>
        <p:nvSpPr>
          <p:cNvPr id="179175" name="Freeform 2021"/>
          <p:cNvSpPr>
            <a:spLocks noChangeAspect="1"/>
          </p:cNvSpPr>
          <p:nvPr/>
        </p:nvSpPr>
        <p:spPr bwMode="auto">
          <a:xfrm>
            <a:off x="6180138" y="1803400"/>
            <a:ext cx="12700" cy="14288"/>
          </a:xfrm>
          <a:custGeom>
            <a:avLst/>
            <a:gdLst>
              <a:gd name="T0" fmla="*/ 2147483647 w 41"/>
              <a:gd name="T1" fmla="*/ 2147483647 h 43"/>
              <a:gd name="T2" fmla="*/ 0 w 41"/>
              <a:gd name="T3" fmla="*/ 2147483647 h 43"/>
              <a:gd name="T4" fmla="*/ 2147483647 w 41"/>
              <a:gd name="T5" fmla="*/ 0 h 43"/>
              <a:gd name="T6" fmla="*/ 2147483647 w 41"/>
              <a:gd name="T7" fmla="*/ 0 h 43"/>
              <a:gd name="T8" fmla="*/ 2147483647 w 41"/>
              <a:gd name="T9" fmla="*/ 2147483647 h 43"/>
              <a:gd name="T10" fmla="*/ 2147483647 w 41"/>
              <a:gd name="T11" fmla="*/ 2147483647 h 43"/>
              <a:gd name="T12" fmla="*/ 2147483647 w 41"/>
              <a:gd name="T13" fmla="*/ 2147483647 h 43"/>
              <a:gd name="T14" fmla="*/ 0 60000 65536"/>
              <a:gd name="T15" fmla="*/ 0 60000 65536"/>
              <a:gd name="T16" fmla="*/ 0 60000 65536"/>
              <a:gd name="T17" fmla="*/ 0 60000 65536"/>
              <a:gd name="T18" fmla="*/ 0 60000 65536"/>
              <a:gd name="T19" fmla="*/ 0 60000 65536"/>
              <a:gd name="T20" fmla="*/ 0 60000 65536"/>
              <a:gd name="T21" fmla="*/ 0 w 41"/>
              <a:gd name="T22" fmla="*/ 0 h 43"/>
              <a:gd name="T23" fmla="*/ 41 w 41"/>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43">
                <a:moveTo>
                  <a:pt x="21" y="43"/>
                </a:moveTo>
                <a:lnTo>
                  <a:pt x="0" y="20"/>
                </a:lnTo>
                <a:lnTo>
                  <a:pt x="23" y="0"/>
                </a:lnTo>
                <a:lnTo>
                  <a:pt x="22" y="0"/>
                </a:lnTo>
                <a:lnTo>
                  <a:pt x="41" y="25"/>
                </a:lnTo>
                <a:lnTo>
                  <a:pt x="40" y="25"/>
                </a:lnTo>
                <a:lnTo>
                  <a:pt x="21" y="43"/>
                </a:lnTo>
                <a:close/>
              </a:path>
            </a:pathLst>
          </a:custGeom>
          <a:solidFill>
            <a:srgbClr val="000000"/>
          </a:solidFill>
          <a:ln w="0">
            <a:solidFill>
              <a:srgbClr val="000000"/>
            </a:solidFill>
            <a:round/>
            <a:headEnd/>
            <a:tailEnd/>
          </a:ln>
        </p:spPr>
        <p:txBody>
          <a:bodyPr/>
          <a:lstStyle/>
          <a:p>
            <a:endParaRPr lang="en-US"/>
          </a:p>
        </p:txBody>
      </p:sp>
      <p:sp>
        <p:nvSpPr>
          <p:cNvPr id="179176" name="Freeform 2022"/>
          <p:cNvSpPr>
            <a:spLocks noChangeAspect="1"/>
          </p:cNvSpPr>
          <p:nvPr/>
        </p:nvSpPr>
        <p:spPr bwMode="auto">
          <a:xfrm>
            <a:off x="6186488" y="1797050"/>
            <a:ext cx="12700" cy="15875"/>
          </a:xfrm>
          <a:custGeom>
            <a:avLst/>
            <a:gdLst>
              <a:gd name="T0" fmla="*/ 2147483647 w 36"/>
              <a:gd name="T1" fmla="*/ 2147483647 h 41"/>
              <a:gd name="T2" fmla="*/ 0 w 36"/>
              <a:gd name="T3" fmla="*/ 2147483647 h 41"/>
              <a:gd name="T4" fmla="*/ 2147483647 w 36"/>
              <a:gd name="T5" fmla="*/ 0 h 41"/>
              <a:gd name="T6" fmla="*/ 2147483647 w 36"/>
              <a:gd name="T7" fmla="*/ 0 h 41"/>
              <a:gd name="T8" fmla="*/ 2147483647 w 36"/>
              <a:gd name="T9" fmla="*/ 2147483647 h 41"/>
              <a:gd name="T10" fmla="*/ 2147483647 w 36"/>
              <a:gd name="T11" fmla="*/ 2147483647 h 41"/>
              <a:gd name="T12" fmla="*/ 2147483647 w 36"/>
              <a:gd name="T13" fmla="*/ 2147483647 h 41"/>
              <a:gd name="T14" fmla="*/ 0 60000 65536"/>
              <a:gd name="T15" fmla="*/ 0 60000 65536"/>
              <a:gd name="T16" fmla="*/ 0 60000 65536"/>
              <a:gd name="T17" fmla="*/ 0 60000 65536"/>
              <a:gd name="T18" fmla="*/ 0 60000 65536"/>
              <a:gd name="T19" fmla="*/ 0 60000 65536"/>
              <a:gd name="T20" fmla="*/ 0 60000 65536"/>
              <a:gd name="T21" fmla="*/ 0 w 36"/>
              <a:gd name="T22" fmla="*/ 0 h 41"/>
              <a:gd name="T23" fmla="*/ 36 w 36"/>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41">
                <a:moveTo>
                  <a:pt x="19" y="41"/>
                </a:moveTo>
                <a:lnTo>
                  <a:pt x="0" y="16"/>
                </a:lnTo>
                <a:lnTo>
                  <a:pt x="22" y="0"/>
                </a:lnTo>
                <a:lnTo>
                  <a:pt x="23" y="0"/>
                </a:lnTo>
                <a:lnTo>
                  <a:pt x="35" y="29"/>
                </a:lnTo>
                <a:lnTo>
                  <a:pt x="36" y="29"/>
                </a:lnTo>
                <a:lnTo>
                  <a:pt x="19" y="41"/>
                </a:lnTo>
                <a:close/>
              </a:path>
            </a:pathLst>
          </a:custGeom>
          <a:solidFill>
            <a:srgbClr val="000000"/>
          </a:solidFill>
          <a:ln w="0">
            <a:solidFill>
              <a:srgbClr val="000000"/>
            </a:solidFill>
            <a:round/>
            <a:headEnd/>
            <a:tailEnd/>
          </a:ln>
        </p:spPr>
        <p:txBody>
          <a:bodyPr/>
          <a:lstStyle/>
          <a:p>
            <a:endParaRPr lang="en-US"/>
          </a:p>
        </p:txBody>
      </p:sp>
      <p:sp>
        <p:nvSpPr>
          <p:cNvPr id="179177" name="Freeform 2023"/>
          <p:cNvSpPr>
            <a:spLocks noChangeAspect="1"/>
          </p:cNvSpPr>
          <p:nvPr/>
        </p:nvSpPr>
        <p:spPr bwMode="auto">
          <a:xfrm>
            <a:off x="6194425" y="1793875"/>
            <a:ext cx="12700" cy="14288"/>
          </a:xfrm>
          <a:custGeom>
            <a:avLst/>
            <a:gdLst>
              <a:gd name="T0" fmla="*/ 2147483647 w 33"/>
              <a:gd name="T1" fmla="*/ 2147483647 h 39"/>
              <a:gd name="T2" fmla="*/ 0 w 33"/>
              <a:gd name="T3" fmla="*/ 2147483647 h 39"/>
              <a:gd name="T4" fmla="*/ 2147483647 w 33"/>
              <a:gd name="T5" fmla="*/ 0 h 39"/>
              <a:gd name="T6" fmla="*/ 2147483647 w 33"/>
              <a:gd name="T7" fmla="*/ 2147483647 h 39"/>
              <a:gd name="T8" fmla="*/ 2147483647 w 33"/>
              <a:gd name="T9" fmla="*/ 2147483647 h 39"/>
              <a:gd name="T10" fmla="*/ 0 60000 65536"/>
              <a:gd name="T11" fmla="*/ 0 60000 65536"/>
              <a:gd name="T12" fmla="*/ 0 60000 65536"/>
              <a:gd name="T13" fmla="*/ 0 60000 65536"/>
              <a:gd name="T14" fmla="*/ 0 60000 65536"/>
              <a:gd name="T15" fmla="*/ 0 w 33"/>
              <a:gd name="T16" fmla="*/ 0 h 39"/>
              <a:gd name="T17" fmla="*/ 33 w 33"/>
              <a:gd name="T18" fmla="*/ 39 h 39"/>
            </a:gdLst>
            <a:ahLst/>
            <a:cxnLst>
              <a:cxn ang="T10">
                <a:pos x="T0" y="T1"/>
              </a:cxn>
              <a:cxn ang="T11">
                <a:pos x="T2" y="T3"/>
              </a:cxn>
              <a:cxn ang="T12">
                <a:pos x="T4" y="T5"/>
              </a:cxn>
              <a:cxn ang="T13">
                <a:pos x="T6" y="T7"/>
              </a:cxn>
              <a:cxn ang="T14">
                <a:pos x="T8" y="T9"/>
              </a:cxn>
            </a:cxnLst>
            <a:rect l="T15" t="T16" r="T17" b="T18"/>
            <a:pathLst>
              <a:path w="33" h="39">
                <a:moveTo>
                  <a:pt x="12" y="39"/>
                </a:moveTo>
                <a:lnTo>
                  <a:pt x="0" y="10"/>
                </a:lnTo>
                <a:lnTo>
                  <a:pt x="21" y="0"/>
                </a:lnTo>
                <a:lnTo>
                  <a:pt x="33" y="29"/>
                </a:lnTo>
                <a:lnTo>
                  <a:pt x="12" y="39"/>
                </a:lnTo>
                <a:close/>
              </a:path>
            </a:pathLst>
          </a:custGeom>
          <a:solidFill>
            <a:srgbClr val="000000"/>
          </a:solidFill>
          <a:ln w="0">
            <a:solidFill>
              <a:srgbClr val="000000"/>
            </a:solidFill>
            <a:round/>
            <a:headEnd/>
            <a:tailEnd/>
          </a:ln>
        </p:spPr>
        <p:txBody>
          <a:bodyPr/>
          <a:lstStyle/>
          <a:p>
            <a:endParaRPr lang="en-US"/>
          </a:p>
        </p:txBody>
      </p:sp>
      <p:sp>
        <p:nvSpPr>
          <p:cNvPr id="179178" name="Freeform 2024"/>
          <p:cNvSpPr>
            <a:spLocks noChangeAspect="1"/>
          </p:cNvSpPr>
          <p:nvPr/>
        </p:nvSpPr>
        <p:spPr bwMode="auto">
          <a:xfrm>
            <a:off x="6199188" y="1798638"/>
            <a:ext cx="9525" cy="4762"/>
          </a:xfrm>
          <a:custGeom>
            <a:avLst/>
            <a:gdLst>
              <a:gd name="T0" fmla="*/ 2147483647 w 32"/>
              <a:gd name="T1" fmla="*/ 0 h 15"/>
              <a:gd name="T2" fmla="*/ 2147483647 w 32"/>
              <a:gd name="T3" fmla="*/ 0 h 15"/>
              <a:gd name="T4" fmla="*/ 2147483647 w 32"/>
              <a:gd name="T5" fmla="*/ 2147483647 h 15"/>
              <a:gd name="T6" fmla="*/ 2147483647 w 32"/>
              <a:gd name="T7" fmla="*/ 2147483647 h 15"/>
              <a:gd name="T8" fmla="*/ 2147483647 w 32"/>
              <a:gd name="T9" fmla="*/ 2147483647 h 15"/>
              <a:gd name="T10" fmla="*/ 2147483647 w 32"/>
              <a:gd name="T11" fmla="*/ 2147483647 h 15"/>
              <a:gd name="T12" fmla="*/ 2147483647 w 32"/>
              <a:gd name="T13" fmla="*/ 2147483647 h 15"/>
              <a:gd name="T14" fmla="*/ 2147483647 w 32"/>
              <a:gd name="T15" fmla="*/ 2147483647 h 15"/>
              <a:gd name="T16" fmla="*/ 2147483647 w 32"/>
              <a:gd name="T17" fmla="*/ 2147483647 h 15"/>
              <a:gd name="T18" fmla="*/ 2147483647 w 32"/>
              <a:gd name="T19" fmla="*/ 2147483647 h 15"/>
              <a:gd name="T20" fmla="*/ 2147483647 w 32"/>
              <a:gd name="T21" fmla="*/ 2147483647 h 15"/>
              <a:gd name="T22" fmla="*/ 2147483647 w 32"/>
              <a:gd name="T23" fmla="*/ 2147483647 h 15"/>
              <a:gd name="T24" fmla="*/ 2147483647 w 32"/>
              <a:gd name="T25" fmla="*/ 2147483647 h 15"/>
              <a:gd name="T26" fmla="*/ 2147483647 w 32"/>
              <a:gd name="T27" fmla="*/ 2147483647 h 15"/>
              <a:gd name="T28" fmla="*/ 2147483647 w 32"/>
              <a:gd name="T29" fmla="*/ 2147483647 h 15"/>
              <a:gd name="T30" fmla="*/ 2147483647 w 32"/>
              <a:gd name="T31" fmla="*/ 2147483647 h 15"/>
              <a:gd name="T32" fmla="*/ 2147483647 w 32"/>
              <a:gd name="T33" fmla="*/ 2147483647 h 15"/>
              <a:gd name="T34" fmla="*/ 2147483647 w 32"/>
              <a:gd name="T35" fmla="*/ 2147483647 h 15"/>
              <a:gd name="T36" fmla="*/ 0 w 32"/>
              <a:gd name="T37" fmla="*/ 2147483647 h 15"/>
              <a:gd name="T38" fmla="*/ 0 w 32"/>
              <a:gd name="T39" fmla="*/ 0 h 15"/>
              <a:gd name="T40" fmla="*/ 0 w 32"/>
              <a:gd name="T41" fmla="*/ 0 h 15"/>
              <a:gd name="T42" fmla="*/ 2147483647 w 32"/>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
              <a:gd name="T67" fmla="*/ 0 h 15"/>
              <a:gd name="T68" fmla="*/ 32 w 32"/>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 h="15">
                <a:moveTo>
                  <a:pt x="32" y="0"/>
                </a:moveTo>
                <a:lnTo>
                  <a:pt x="32" y="0"/>
                </a:lnTo>
                <a:lnTo>
                  <a:pt x="32" y="2"/>
                </a:lnTo>
                <a:lnTo>
                  <a:pt x="31" y="5"/>
                </a:lnTo>
                <a:lnTo>
                  <a:pt x="29" y="7"/>
                </a:lnTo>
                <a:lnTo>
                  <a:pt x="27" y="9"/>
                </a:lnTo>
                <a:lnTo>
                  <a:pt x="25" y="11"/>
                </a:lnTo>
                <a:lnTo>
                  <a:pt x="23" y="13"/>
                </a:lnTo>
                <a:lnTo>
                  <a:pt x="21" y="14"/>
                </a:lnTo>
                <a:lnTo>
                  <a:pt x="18" y="15"/>
                </a:lnTo>
                <a:lnTo>
                  <a:pt x="16" y="15"/>
                </a:lnTo>
                <a:lnTo>
                  <a:pt x="14" y="15"/>
                </a:lnTo>
                <a:lnTo>
                  <a:pt x="11" y="14"/>
                </a:lnTo>
                <a:lnTo>
                  <a:pt x="9" y="13"/>
                </a:lnTo>
                <a:lnTo>
                  <a:pt x="7" y="11"/>
                </a:lnTo>
                <a:lnTo>
                  <a:pt x="5" y="9"/>
                </a:lnTo>
                <a:lnTo>
                  <a:pt x="2" y="7"/>
                </a:lnTo>
                <a:lnTo>
                  <a:pt x="1" y="5"/>
                </a:lnTo>
                <a:lnTo>
                  <a:pt x="0" y="2"/>
                </a:lnTo>
                <a:lnTo>
                  <a:pt x="0" y="0"/>
                </a:lnTo>
                <a:lnTo>
                  <a:pt x="32" y="0"/>
                </a:lnTo>
                <a:close/>
              </a:path>
            </a:pathLst>
          </a:custGeom>
          <a:solidFill>
            <a:srgbClr val="000000"/>
          </a:solidFill>
          <a:ln w="0">
            <a:solidFill>
              <a:srgbClr val="000000"/>
            </a:solidFill>
            <a:round/>
            <a:headEnd/>
            <a:tailEnd/>
          </a:ln>
        </p:spPr>
        <p:txBody>
          <a:bodyPr/>
          <a:lstStyle/>
          <a:p>
            <a:endParaRPr lang="en-US"/>
          </a:p>
        </p:txBody>
      </p:sp>
      <p:sp>
        <p:nvSpPr>
          <p:cNvPr id="179179" name="Freeform 2025"/>
          <p:cNvSpPr>
            <a:spLocks noChangeAspect="1"/>
          </p:cNvSpPr>
          <p:nvPr/>
        </p:nvSpPr>
        <p:spPr bwMode="auto">
          <a:xfrm>
            <a:off x="6199188" y="1793875"/>
            <a:ext cx="9525" cy="1588"/>
          </a:xfrm>
          <a:custGeom>
            <a:avLst/>
            <a:gdLst>
              <a:gd name="T0" fmla="*/ 0 w 32"/>
              <a:gd name="T1" fmla="*/ 0 h 1588"/>
              <a:gd name="T2" fmla="*/ 2147483647 w 32"/>
              <a:gd name="T3" fmla="*/ 0 h 1588"/>
              <a:gd name="T4" fmla="*/ 0 w 32"/>
              <a:gd name="T5" fmla="*/ 0 h 1588"/>
              <a:gd name="T6" fmla="*/ 0 60000 65536"/>
              <a:gd name="T7" fmla="*/ 0 60000 65536"/>
              <a:gd name="T8" fmla="*/ 0 60000 65536"/>
              <a:gd name="T9" fmla="*/ 0 w 32"/>
              <a:gd name="T10" fmla="*/ 0 h 1588"/>
              <a:gd name="T11" fmla="*/ 32 w 32"/>
              <a:gd name="T12" fmla="*/ 1588 h 1588"/>
            </a:gdLst>
            <a:ahLst/>
            <a:cxnLst>
              <a:cxn ang="T6">
                <a:pos x="T0" y="T1"/>
              </a:cxn>
              <a:cxn ang="T7">
                <a:pos x="T2" y="T3"/>
              </a:cxn>
              <a:cxn ang="T8">
                <a:pos x="T4" y="T5"/>
              </a:cxn>
            </a:cxnLst>
            <a:rect l="T9" t="T10" r="T11" b="T12"/>
            <a:pathLst>
              <a:path w="32" h="1588">
                <a:moveTo>
                  <a:pt x="0" y="0"/>
                </a:moveTo>
                <a:lnTo>
                  <a:pt x="32" y="0"/>
                </a:lnTo>
                <a:lnTo>
                  <a:pt x="0" y="0"/>
                </a:lnTo>
                <a:close/>
              </a:path>
            </a:pathLst>
          </a:custGeom>
          <a:solidFill>
            <a:srgbClr val="000000"/>
          </a:solidFill>
          <a:ln w="0">
            <a:solidFill>
              <a:srgbClr val="000000"/>
            </a:solidFill>
            <a:round/>
            <a:headEnd/>
            <a:tailEnd/>
          </a:ln>
        </p:spPr>
        <p:txBody>
          <a:bodyPr/>
          <a:lstStyle/>
          <a:p>
            <a:endParaRPr lang="en-US"/>
          </a:p>
        </p:txBody>
      </p:sp>
      <p:sp>
        <p:nvSpPr>
          <p:cNvPr id="179180" name="Freeform 2026"/>
          <p:cNvSpPr>
            <a:spLocks noChangeAspect="1"/>
          </p:cNvSpPr>
          <p:nvPr/>
        </p:nvSpPr>
        <p:spPr bwMode="auto">
          <a:xfrm>
            <a:off x="6199188" y="1797050"/>
            <a:ext cx="9525" cy="1588"/>
          </a:xfrm>
          <a:custGeom>
            <a:avLst/>
            <a:gdLst>
              <a:gd name="T0" fmla="*/ 2147483647 w 32"/>
              <a:gd name="T1" fmla="*/ 2147483647 h 2"/>
              <a:gd name="T2" fmla="*/ 0 w 32"/>
              <a:gd name="T3" fmla="*/ 2147483647 h 2"/>
              <a:gd name="T4" fmla="*/ 0 w 32"/>
              <a:gd name="T5" fmla="*/ 0 h 2"/>
              <a:gd name="T6" fmla="*/ 0 w 32"/>
              <a:gd name="T7" fmla="*/ 0 h 2"/>
              <a:gd name="T8" fmla="*/ 2147483647 w 32"/>
              <a:gd name="T9" fmla="*/ 0 h 2"/>
              <a:gd name="T10" fmla="*/ 2147483647 w 32"/>
              <a:gd name="T11" fmla="*/ 0 h 2"/>
              <a:gd name="T12" fmla="*/ 2147483647 w 32"/>
              <a:gd name="T13" fmla="*/ 2147483647 h 2"/>
              <a:gd name="T14" fmla="*/ 0 60000 65536"/>
              <a:gd name="T15" fmla="*/ 0 60000 65536"/>
              <a:gd name="T16" fmla="*/ 0 60000 65536"/>
              <a:gd name="T17" fmla="*/ 0 60000 65536"/>
              <a:gd name="T18" fmla="*/ 0 60000 65536"/>
              <a:gd name="T19" fmla="*/ 0 60000 65536"/>
              <a:gd name="T20" fmla="*/ 0 60000 65536"/>
              <a:gd name="T21" fmla="*/ 0 w 32"/>
              <a:gd name="T22" fmla="*/ 0 h 2"/>
              <a:gd name="T23" fmla="*/ 32 w 3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
                <a:moveTo>
                  <a:pt x="32" y="2"/>
                </a:moveTo>
                <a:lnTo>
                  <a:pt x="0" y="2"/>
                </a:lnTo>
                <a:lnTo>
                  <a:pt x="0" y="0"/>
                </a:lnTo>
                <a:lnTo>
                  <a:pt x="32" y="0"/>
                </a:lnTo>
                <a:lnTo>
                  <a:pt x="32" y="2"/>
                </a:lnTo>
                <a:close/>
              </a:path>
            </a:pathLst>
          </a:custGeom>
          <a:solidFill>
            <a:srgbClr val="000000"/>
          </a:solidFill>
          <a:ln w="0">
            <a:solidFill>
              <a:srgbClr val="000000"/>
            </a:solidFill>
            <a:round/>
            <a:headEnd/>
            <a:tailEnd/>
          </a:ln>
        </p:spPr>
        <p:txBody>
          <a:bodyPr/>
          <a:lstStyle/>
          <a:p>
            <a:endParaRPr lang="en-US"/>
          </a:p>
        </p:txBody>
      </p:sp>
      <p:sp>
        <p:nvSpPr>
          <p:cNvPr id="179181" name="Freeform 2027"/>
          <p:cNvSpPr>
            <a:spLocks noChangeAspect="1"/>
          </p:cNvSpPr>
          <p:nvPr/>
        </p:nvSpPr>
        <p:spPr bwMode="auto">
          <a:xfrm>
            <a:off x="6199188" y="1797050"/>
            <a:ext cx="9525" cy="1588"/>
          </a:xfrm>
          <a:custGeom>
            <a:avLst/>
            <a:gdLst>
              <a:gd name="T0" fmla="*/ 2147483647 w 32"/>
              <a:gd name="T1" fmla="*/ 2147483647 h 2"/>
              <a:gd name="T2" fmla="*/ 0 w 32"/>
              <a:gd name="T3" fmla="*/ 2147483647 h 2"/>
              <a:gd name="T4" fmla="*/ 0 w 32"/>
              <a:gd name="T5" fmla="*/ 0 h 2"/>
              <a:gd name="T6" fmla="*/ 0 w 32"/>
              <a:gd name="T7" fmla="*/ 0 h 2"/>
              <a:gd name="T8" fmla="*/ 2147483647 w 32"/>
              <a:gd name="T9" fmla="*/ 0 h 2"/>
              <a:gd name="T10" fmla="*/ 2147483647 w 32"/>
              <a:gd name="T11" fmla="*/ 0 h 2"/>
              <a:gd name="T12" fmla="*/ 2147483647 w 32"/>
              <a:gd name="T13" fmla="*/ 2147483647 h 2"/>
              <a:gd name="T14" fmla="*/ 0 60000 65536"/>
              <a:gd name="T15" fmla="*/ 0 60000 65536"/>
              <a:gd name="T16" fmla="*/ 0 60000 65536"/>
              <a:gd name="T17" fmla="*/ 0 60000 65536"/>
              <a:gd name="T18" fmla="*/ 0 60000 65536"/>
              <a:gd name="T19" fmla="*/ 0 60000 65536"/>
              <a:gd name="T20" fmla="*/ 0 60000 65536"/>
              <a:gd name="T21" fmla="*/ 0 w 32"/>
              <a:gd name="T22" fmla="*/ 0 h 2"/>
              <a:gd name="T23" fmla="*/ 32 w 3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
                <a:moveTo>
                  <a:pt x="32" y="2"/>
                </a:moveTo>
                <a:lnTo>
                  <a:pt x="0" y="2"/>
                </a:lnTo>
                <a:lnTo>
                  <a:pt x="0" y="0"/>
                </a:lnTo>
                <a:lnTo>
                  <a:pt x="32" y="0"/>
                </a:lnTo>
                <a:lnTo>
                  <a:pt x="32" y="2"/>
                </a:lnTo>
                <a:close/>
              </a:path>
            </a:pathLst>
          </a:custGeom>
          <a:solidFill>
            <a:srgbClr val="000000"/>
          </a:solidFill>
          <a:ln w="0">
            <a:solidFill>
              <a:srgbClr val="000000"/>
            </a:solidFill>
            <a:round/>
            <a:headEnd/>
            <a:tailEnd/>
          </a:ln>
        </p:spPr>
        <p:txBody>
          <a:bodyPr/>
          <a:lstStyle/>
          <a:p>
            <a:endParaRPr lang="en-US"/>
          </a:p>
        </p:txBody>
      </p:sp>
      <p:sp>
        <p:nvSpPr>
          <p:cNvPr id="179182" name="Freeform 2028"/>
          <p:cNvSpPr>
            <a:spLocks noChangeAspect="1"/>
          </p:cNvSpPr>
          <p:nvPr/>
        </p:nvSpPr>
        <p:spPr bwMode="auto">
          <a:xfrm>
            <a:off x="6199188" y="1797050"/>
            <a:ext cx="9525" cy="1588"/>
          </a:xfrm>
          <a:custGeom>
            <a:avLst/>
            <a:gdLst>
              <a:gd name="T0" fmla="*/ 2147483647 w 32"/>
              <a:gd name="T1" fmla="*/ 2147483647 h 2"/>
              <a:gd name="T2" fmla="*/ 0 w 32"/>
              <a:gd name="T3" fmla="*/ 2147483647 h 2"/>
              <a:gd name="T4" fmla="*/ 0 w 32"/>
              <a:gd name="T5" fmla="*/ 0 h 2"/>
              <a:gd name="T6" fmla="*/ 0 w 32"/>
              <a:gd name="T7" fmla="*/ 0 h 2"/>
              <a:gd name="T8" fmla="*/ 2147483647 w 32"/>
              <a:gd name="T9" fmla="*/ 0 h 2"/>
              <a:gd name="T10" fmla="*/ 2147483647 w 32"/>
              <a:gd name="T11" fmla="*/ 0 h 2"/>
              <a:gd name="T12" fmla="*/ 2147483647 w 32"/>
              <a:gd name="T13" fmla="*/ 2147483647 h 2"/>
              <a:gd name="T14" fmla="*/ 0 60000 65536"/>
              <a:gd name="T15" fmla="*/ 0 60000 65536"/>
              <a:gd name="T16" fmla="*/ 0 60000 65536"/>
              <a:gd name="T17" fmla="*/ 0 60000 65536"/>
              <a:gd name="T18" fmla="*/ 0 60000 65536"/>
              <a:gd name="T19" fmla="*/ 0 60000 65536"/>
              <a:gd name="T20" fmla="*/ 0 60000 65536"/>
              <a:gd name="T21" fmla="*/ 0 w 32"/>
              <a:gd name="T22" fmla="*/ 0 h 2"/>
              <a:gd name="T23" fmla="*/ 32 w 3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
                <a:moveTo>
                  <a:pt x="32" y="2"/>
                </a:moveTo>
                <a:lnTo>
                  <a:pt x="0" y="2"/>
                </a:lnTo>
                <a:lnTo>
                  <a:pt x="0" y="0"/>
                </a:lnTo>
                <a:lnTo>
                  <a:pt x="32" y="0"/>
                </a:lnTo>
                <a:lnTo>
                  <a:pt x="32" y="2"/>
                </a:lnTo>
                <a:close/>
              </a:path>
            </a:pathLst>
          </a:custGeom>
          <a:solidFill>
            <a:srgbClr val="000000"/>
          </a:solidFill>
          <a:ln w="0">
            <a:solidFill>
              <a:srgbClr val="000000"/>
            </a:solidFill>
            <a:round/>
            <a:headEnd/>
            <a:tailEnd/>
          </a:ln>
        </p:spPr>
        <p:txBody>
          <a:bodyPr/>
          <a:lstStyle/>
          <a:p>
            <a:endParaRPr lang="en-US"/>
          </a:p>
        </p:txBody>
      </p:sp>
      <p:sp>
        <p:nvSpPr>
          <p:cNvPr id="179183" name="Freeform 2029"/>
          <p:cNvSpPr>
            <a:spLocks noChangeAspect="1"/>
          </p:cNvSpPr>
          <p:nvPr/>
        </p:nvSpPr>
        <p:spPr bwMode="auto">
          <a:xfrm>
            <a:off x="6199188" y="1795463"/>
            <a:ext cx="9525" cy="1587"/>
          </a:xfrm>
          <a:custGeom>
            <a:avLst/>
            <a:gdLst>
              <a:gd name="T0" fmla="*/ 2147483647 w 32"/>
              <a:gd name="T1" fmla="*/ 2147483647 h 1"/>
              <a:gd name="T2" fmla="*/ 0 w 32"/>
              <a:gd name="T3" fmla="*/ 2147483647 h 1"/>
              <a:gd name="T4" fmla="*/ 0 w 32"/>
              <a:gd name="T5" fmla="*/ 0 h 1"/>
              <a:gd name="T6" fmla="*/ 0 w 32"/>
              <a:gd name="T7" fmla="*/ 0 h 1"/>
              <a:gd name="T8" fmla="*/ 2147483647 w 32"/>
              <a:gd name="T9" fmla="*/ 0 h 1"/>
              <a:gd name="T10" fmla="*/ 2147483647 w 32"/>
              <a:gd name="T11" fmla="*/ 0 h 1"/>
              <a:gd name="T12" fmla="*/ 2147483647 w 32"/>
              <a:gd name="T13" fmla="*/ 2147483647 h 1"/>
              <a:gd name="T14" fmla="*/ 0 60000 65536"/>
              <a:gd name="T15" fmla="*/ 0 60000 65536"/>
              <a:gd name="T16" fmla="*/ 0 60000 65536"/>
              <a:gd name="T17" fmla="*/ 0 60000 65536"/>
              <a:gd name="T18" fmla="*/ 0 60000 65536"/>
              <a:gd name="T19" fmla="*/ 0 60000 65536"/>
              <a:gd name="T20" fmla="*/ 0 60000 65536"/>
              <a:gd name="T21" fmla="*/ 0 w 32"/>
              <a:gd name="T22" fmla="*/ 0 h 1"/>
              <a:gd name="T23" fmla="*/ 32 w 3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
                <a:moveTo>
                  <a:pt x="32" y="1"/>
                </a:moveTo>
                <a:lnTo>
                  <a:pt x="0" y="1"/>
                </a:lnTo>
                <a:lnTo>
                  <a:pt x="0" y="0"/>
                </a:lnTo>
                <a:lnTo>
                  <a:pt x="32" y="0"/>
                </a:lnTo>
                <a:lnTo>
                  <a:pt x="32" y="1"/>
                </a:lnTo>
                <a:close/>
              </a:path>
            </a:pathLst>
          </a:custGeom>
          <a:solidFill>
            <a:srgbClr val="000000"/>
          </a:solidFill>
          <a:ln w="0">
            <a:solidFill>
              <a:srgbClr val="000000"/>
            </a:solidFill>
            <a:round/>
            <a:headEnd/>
            <a:tailEnd/>
          </a:ln>
        </p:spPr>
        <p:txBody>
          <a:bodyPr/>
          <a:lstStyle/>
          <a:p>
            <a:endParaRPr lang="en-US"/>
          </a:p>
        </p:txBody>
      </p:sp>
      <p:sp>
        <p:nvSpPr>
          <p:cNvPr id="179184" name="Freeform 2030"/>
          <p:cNvSpPr>
            <a:spLocks noChangeAspect="1"/>
          </p:cNvSpPr>
          <p:nvPr/>
        </p:nvSpPr>
        <p:spPr bwMode="auto">
          <a:xfrm>
            <a:off x="6199188" y="1795463"/>
            <a:ext cx="9525" cy="1587"/>
          </a:xfrm>
          <a:custGeom>
            <a:avLst/>
            <a:gdLst>
              <a:gd name="T0" fmla="*/ 2147483647 w 32"/>
              <a:gd name="T1" fmla="*/ 2147483647 h 2"/>
              <a:gd name="T2" fmla="*/ 0 w 32"/>
              <a:gd name="T3" fmla="*/ 2147483647 h 2"/>
              <a:gd name="T4" fmla="*/ 0 w 32"/>
              <a:gd name="T5" fmla="*/ 0 h 2"/>
              <a:gd name="T6" fmla="*/ 0 w 32"/>
              <a:gd name="T7" fmla="*/ 0 h 2"/>
              <a:gd name="T8" fmla="*/ 2147483647 w 32"/>
              <a:gd name="T9" fmla="*/ 0 h 2"/>
              <a:gd name="T10" fmla="*/ 2147483647 w 32"/>
              <a:gd name="T11" fmla="*/ 0 h 2"/>
              <a:gd name="T12" fmla="*/ 2147483647 w 32"/>
              <a:gd name="T13" fmla="*/ 2147483647 h 2"/>
              <a:gd name="T14" fmla="*/ 0 60000 65536"/>
              <a:gd name="T15" fmla="*/ 0 60000 65536"/>
              <a:gd name="T16" fmla="*/ 0 60000 65536"/>
              <a:gd name="T17" fmla="*/ 0 60000 65536"/>
              <a:gd name="T18" fmla="*/ 0 60000 65536"/>
              <a:gd name="T19" fmla="*/ 0 60000 65536"/>
              <a:gd name="T20" fmla="*/ 0 60000 65536"/>
              <a:gd name="T21" fmla="*/ 0 w 32"/>
              <a:gd name="T22" fmla="*/ 0 h 2"/>
              <a:gd name="T23" fmla="*/ 32 w 3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
                <a:moveTo>
                  <a:pt x="32" y="2"/>
                </a:moveTo>
                <a:lnTo>
                  <a:pt x="0" y="2"/>
                </a:lnTo>
                <a:lnTo>
                  <a:pt x="0" y="0"/>
                </a:lnTo>
                <a:lnTo>
                  <a:pt x="32" y="0"/>
                </a:lnTo>
                <a:lnTo>
                  <a:pt x="32" y="2"/>
                </a:lnTo>
                <a:close/>
              </a:path>
            </a:pathLst>
          </a:custGeom>
          <a:solidFill>
            <a:srgbClr val="000000"/>
          </a:solidFill>
          <a:ln w="0">
            <a:solidFill>
              <a:srgbClr val="000000"/>
            </a:solidFill>
            <a:round/>
            <a:headEnd/>
            <a:tailEnd/>
          </a:ln>
        </p:spPr>
        <p:txBody>
          <a:bodyPr/>
          <a:lstStyle/>
          <a:p>
            <a:endParaRPr lang="en-US"/>
          </a:p>
        </p:txBody>
      </p:sp>
      <p:sp>
        <p:nvSpPr>
          <p:cNvPr id="179185" name="Freeform 2031"/>
          <p:cNvSpPr>
            <a:spLocks noChangeAspect="1"/>
          </p:cNvSpPr>
          <p:nvPr/>
        </p:nvSpPr>
        <p:spPr bwMode="auto">
          <a:xfrm>
            <a:off x="6199188" y="1795463"/>
            <a:ext cx="9525" cy="1587"/>
          </a:xfrm>
          <a:custGeom>
            <a:avLst/>
            <a:gdLst>
              <a:gd name="T0" fmla="*/ 2147483647 w 32"/>
              <a:gd name="T1" fmla="*/ 2147483647 h 3"/>
              <a:gd name="T2" fmla="*/ 0 w 32"/>
              <a:gd name="T3" fmla="*/ 2147483647 h 3"/>
              <a:gd name="T4" fmla="*/ 0 w 32"/>
              <a:gd name="T5" fmla="*/ 0 h 3"/>
              <a:gd name="T6" fmla="*/ 0 w 32"/>
              <a:gd name="T7" fmla="*/ 0 h 3"/>
              <a:gd name="T8" fmla="*/ 2147483647 w 32"/>
              <a:gd name="T9" fmla="*/ 0 h 3"/>
              <a:gd name="T10" fmla="*/ 2147483647 w 32"/>
              <a:gd name="T11" fmla="*/ 0 h 3"/>
              <a:gd name="T12" fmla="*/ 2147483647 w 32"/>
              <a:gd name="T13" fmla="*/ 2147483647 h 3"/>
              <a:gd name="T14" fmla="*/ 0 60000 65536"/>
              <a:gd name="T15" fmla="*/ 0 60000 65536"/>
              <a:gd name="T16" fmla="*/ 0 60000 65536"/>
              <a:gd name="T17" fmla="*/ 0 60000 65536"/>
              <a:gd name="T18" fmla="*/ 0 60000 65536"/>
              <a:gd name="T19" fmla="*/ 0 60000 65536"/>
              <a:gd name="T20" fmla="*/ 0 60000 65536"/>
              <a:gd name="T21" fmla="*/ 0 w 32"/>
              <a:gd name="T22" fmla="*/ 0 h 3"/>
              <a:gd name="T23" fmla="*/ 32 w 3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
                <a:moveTo>
                  <a:pt x="32" y="3"/>
                </a:moveTo>
                <a:lnTo>
                  <a:pt x="0" y="3"/>
                </a:lnTo>
                <a:lnTo>
                  <a:pt x="0" y="0"/>
                </a:lnTo>
                <a:lnTo>
                  <a:pt x="32" y="0"/>
                </a:lnTo>
                <a:lnTo>
                  <a:pt x="32" y="3"/>
                </a:lnTo>
                <a:close/>
              </a:path>
            </a:pathLst>
          </a:custGeom>
          <a:solidFill>
            <a:srgbClr val="000000"/>
          </a:solidFill>
          <a:ln w="0">
            <a:solidFill>
              <a:srgbClr val="000000"/>
            </a:solidFill>
            <a:round/>
            <a:headEnd/>
            <a:tailEnd/>
          </a:ln>
        </p:spPr>
        <p:txBody>
          <a:bodyPr/>
          <a:lstStyle/>
          <a:p>
            <a:endParaRPr lang="en-US"/>
          </a:p>
        </p:txBody>
      </p:sp>
      <p:sp>
        <p:nvSpPr>
          <p:cNvPr id="179186" name="Freeform 2032"/>
          <p:cNvSpPr>
            <a:spLocks noChangeAspect="1"/>
          </p:cNvSpPr>
          <p:nvPr/>
        </p:nvSpPr>
        <p:spPr bwMode="auto">
          <a:xfrm>
            <a:off x="6199188" y="1793875"/>
            <a:ext cx="9525" cy="1588"/>
          </a:xfrm>
          <a:custGeom>
            <a:avLst/>
            <a:gdLst>
              <a:gd name="T0" fmla="*/ 2147483647 w 32"/>
              <a:gd name="T1" fmla="*/ 2147483647 h 2"/>
              <a:gd name="T2" fmla="*/ 0 w 32"/>
              <a:gd name="T3" fmla="*/ 2147483647 h 2"/>
              <a:gd name="T4" fmla="*/ 0 w 32"/>
              <a:gd name="T5" fmla="*/ 0 h 2"/>
              <a:gd name="T6" fmla="*/ 0 w 32"/>
              <a:gd name="T7" fmla="*/ 0 h 2"/>
              <a:gd name="T8" fmla="*/ 2147483647 w 32"/>
              <a:gd name="T9" fmla="*/ 0 h 2"/>
              <a:gd name="T10" fmla="*/ 2147483647 w 32"/>
              <a:gd name="T11" fmla="*/ 0 h 2"/>
              <a:gd name="T12" fmla="*/ 2147483647 w 32"/>
              <a:gd name="T13" fmla="*/ 2147483647 h 2"/>
              <a:gd name="T14" fmla="*/ 0 60000 65536"/>
              <a:gd name="T15" fmla="*/ 0 60000 65536"/>
              <a:gd name="T16" fmla="*/ 0 60000 65536"/>
              <a:gd name="T17" fmla="*/ 0 60000 65536"/>
              <a:gd name="T18" fmla="*/ 0 60000 65536"/>
              <a:gd name="T19" fmla="*/ 0 60000 65536"/>
              <a:gd name="T20" fmla="*/ 0 60000 65536"/>
              <a:gd name="T21" fmla="*/ 0 w 32"/>
              <a:gd name="T22" fmla="*/ 0 h 2"/>
              <a:gd name="T23" fmla="*/ 32 w 3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
                <a:moveTo>
                  <a:pt x="32" y="2"/>
                </a:moveTo>
                <a:lnTo>
                  <a:pt x="0" y="2"/>
                </a:lnTo>
                <a:lnTo>
                  <a:pt x="0" y="0"/>
                </a:lnTo>
                <a:lnTo>
                  <a:pt x="32" y="0"/>
                </a:lnTo>
                <a:lnTo>
                  <a:pt x="32" y="2"/>
                </a:lnTo>
                <a:close/>
              </a:path>
            </a:pathLst>
          </a:custGeom>
          <a:solidFill>
            <a:srgbClr val="000000"/>
          </a:solidFill>
          <a:ln w="0">
            <a:solidFill>
              <a:srgbClr val="000000"/>
            </a:solidFill>
            <a:round/>
            <a:headEnd/>
            <a:tailEnd/>
          </a:ln>
        </p:spPr>
        <p:txBody>
          <a:bodyPr/>
          <a:lstStyle/>
          <a:p>
            <a:endParaRPr lang="en-US"/>
          </a:p>
        </p:txBody>
      </p:sp>
      <p:sp>
        <p:nvSpPr>
          <p:cNvPr id="179187" name="Rectangle 2033"/>
          <p:cNvSpPr>
            <a:spLocks noChangeAspect="1" noChangeArrowheads="1"/>
          </p:cNvSpPr>
          <p:nvPr/>
        </p:nvSpPr>
        <p:spPr bwMode="auto">
          <a:xfrm>
            <a:off x="6199188" y="1793875"/>
            <a:ext cx="9525" cy="1588"/>
          </a:xfrm>
          <a:prstGeom prst="rect">
            <a:avLst/>
          </a:prstGeom>
          <a:solidFill>
            <a:srgbClr val="000000"/>
          </a:solidFill>
          <a:ln w="0">
            <a:solidFill>
              <a:srgbClr val="000000"/>
            </a:solidFill>
            <a:miter lim="800000"/>
            <a:headEnd/>
            <a:tailEnd/>
          </a:ln>
        </p:spPr>
        <p:txBody>
          <a:bodyPr/>
          <a:lstStyle/>
          <a:p>
            <a:endParaRPr lang="en-US"/>
          </a:p>
        </p:txBody>
      </p:sp>
      <p:sp>
        <p:nvSpPr>
          <p:cNvPr id="179188" name="Freeform 2034"/>
          <p:cNvSpPr>
            <a:spLocks noChangeAspect="1"/>
          </p:cNvSpPr>
          <p:nvPr/>
        </p:nvSpPr>
        <p:spPr bwMode="auto">
          <a:xfrm>
            <a:off x="6176963" y="1965325"/>
            <a:ext cx="3175" cy="11113"/>
          </a:xfrm>
          <a:custGeom>
            <a:avLst/>
            <a:gdLst>
              <a:gd name="T0" fmla="*/ 0 w 3175"/>
              <a:gd name="T1" fmla="*/ 2147483647 h 31"/>
              <a:gd name="T2" fmla="*/ 0 w 3175"/>
              <a:gd name="T3" fmla="*/ 0 h 31"/>
              <a:gd name="T4" fmla="*/ 0 w 3175"/>
              <a:gd name="T5" fmla="*/ 2147483647 h 31"/>
              <a:gd name="T6" fmla="*/ 0 60000 65536"/>
              <a:gd name="T7" fmla="*/ 0 60000 65536"/>
              <a:gd name="T8" fmla="*/ 0 60000 65536"/>
              <a:gd name="T9" fmla="*/ 0 w 3175"/>
              <a:gd name="T10" fmla="*/ 0 h 31"/>
              <a:gd name="T11" fmla="*/ 3175 w 3175"/>
              <a:gd name="T12" fmla="*/ 31 h 31"/>
            </a:gdLst>
            <a:ahLst/>
            <a:cxnLst>
              <a:cxn ang="T6">
                <a:pos x="T0" y="T1"/>
              </a:cxn>
              <a:cxn ang="T7">
                <a:pos x="T2" y="T3"/>
              </a:cxn>
              <a:cxn ang="T8">
                <a:pos x="T4" y="T5"/>
              </a:cxn>
            </a:cxnLst>
            <a:rect l="T9" t="T10" r="T11" b="T12"/>
            <a:pathLst>
              <a:path w="3175" h="31">
                <a:moveTo>
                  <a:pt x="0" y="31"/>
                </a:moveTo>
                <a:lnTo>
                  <a:pt x="0" y="0"/>
                </a:lnTo>
                <a:lnTo>
                  <a:pt x="0" y="31"/>
                </a:lnTo>
                <a:close/>
              </a:path>
            </a:pathLst>
          </a:custGeom>
          <a:solidFill>
            <a:srgbClr val="000000"/>
          </a:solidFill>
          <a:ln w="0">
            <a:solidFill>
              <a:srgbClr val="000000"/>
            </a:solidFill>
            <a:round/>
            <a:headEnd/>
            <a:tailEnd/>
          </a:ln>
        </p:spPr>
        <p:txBody>
          <a:bodyPr/>
          <a:lstStyle/>
          <a:p>
            <a:endParaRPr lang="en-US"/>
          </a:p>
        </p:txBody>
      </p:sp>
      <p:sp>
        <p:nvSpPr>
          <p:cNvPr id="179189" name="Freeform 2035"/>
          <p:cNvSpPr>
            <a:spLocks noChangeAspect="1"/>
          </p:cNvSpPr>
          <p:nvPr/>
        </p:nvSpPr>
        <p:spPr bwMode="auto">
          <a:xfrm>
            <a:off x="6191250" y="1965325"/>
            <a:ext cx="3175" cy="11113"/>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0 w 16"/>
              <a:gd name="T39" fmla="*/ 2147483647 h 31"/>
              <a:gd name="T40" fmla="*/ 0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4" y="0"/>
                </a:lnTo>
                <a:lnTo>
                  <a:pt x="6" y="1"/>
                </a:lnTo>
                <a:lnTo>
                  <a:pt x="9" y="2"/>
                </a:lnTo>
                <a:lnTo>
                  <a:pt x="11" y="4"/>
                </a:lnTo>
                <a:lnTo>
                  <a:pt x="13" y="6"/>
                </a:lnTo>
                <a:lnTo>
                  <a:pt x="14" y="8"/>
                </a:lnTo>
                <a:lnTo>
                  <a:pt x="16" y="10"/>
                </a:lnTo>
                <a:lnTo>
                  <a:pt x="16" y="13"/>
                </a:lnTo>
                <a:lnTo>
                  <a:pt x="16" y="15"/>
                </a:lnTo>
                <a:lnTo>
                  <a:pt x="16" y="18"/>
                </a:lnTo>
                <a:lnTo>
                  <a:pt x="16" y="20"/>
                </a:lnTo>
                <a:lnTo>
                  <a:pt x="14" y="23"/>
                </a:lnTo>
                <a:lnTo>
                  <a:pt x="13" y="26"/>
                </a:lnTo>
                <a:lnTo>
                  <a:pt x="11" y="28"/>
                </a:lnTo>
                <a:lnTo>
                  <a:pt x="9" y="29"/>
                </a:lnTo>
                <a:lnTo>
                  <a:pt x="6" y="31"/>
                </a:lnTo>
                <a:lnTo>
                  <a:pt x="4"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79190" name="Freeform 2036"/>
          <p:cNvSpPr>
            <a:spLocks noChangeAspect="1"/>
          </p:cNvSpPr>
          <p:nvPr/>
        </p:nvSpPr>
        <p:spPr bwMode="auto">
          <a:xfrm>
            <a:off x="6176963" y="1965325"/>
            <a:ext cx="3175" cy="11113"/>
          </a:xfrm>
          <a:custGeom>
            <a:avLst/>
            <a:gdLst>
              <a:gd name="T0" fmla="*/ 0 w 4"/>
              <a:gd name="T1" fmla="*/ 2147483647 h 31"/>
              <a:gd name="T2" fmla="*/ 0 w 4"/>
              <a:gd name="T3" fmla="*/ 0 h 31"/>
              <a:gd name="T4" fmla="*/ 2147483647 w 4"/>
              <a:gd name="T5" fmla="*/ 0 h 31"/>
              <a:gd name="T6" fmla="*/ 2147483647 w 4"/>
              <a:gd name="T7" fmla="*/ 0 h 31"/>
              <a:gd name="T8" fmla="*/ 2147483647 w 4"/>
              <a:gd name="T9" fmla="*/ 2147483647 h 31"/>
              <a:gd name="T10" fmla="*/ 2147483647 w 4"/>
              <a:gd name="T11" fmla="*/ 2147483647 h 31"/>
              <a:gd name="T12" fmla="*/ 0 w 4"/>
              <a:gd name="T13" fmla="*/ 2147483647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0" y="31"/>
                </a:moveTo>
                <a:lnTo>
                  <a:pt x="0" y="0"/>
                </a:lnTo>
                <a:lnTo>
                  <a:pt x="4" y="0"/>
                </a:lnTo>
                <a:lnTo>
                  <a:pt x="4" y="31"/>
                </a:lnTo>
                <a:lnTo>
                  <a:pt x="0" y="31"/>
                </a:lnTo>
                <a:close/>
              </a:path>
            </a:pathLst>
          </a:custGeom>
          <a:solidFill>
            <a:srgbClr val="000000"/>
          </a:solidFill>
          <a:ln w="0">
            <a:solidFill>
              <a:srgbClr val="000000"/>
            </a:solidFill>
            <a:round/>
            <a:headEnd/>
            <a:tailEnd/>
          </a:ln>
        </p:spPr>
        <p:txBody>
          <a:bodyPr/>
          <a:lstStyle/>
          <a:p>
            <a:endParaRPr lang="en-US"/>
          </a:p>
        </p:txBody>
      </p:sp>
      <p:sp>
        <p:nvSpPr>
          <p:cNvPr id="179191" name="Freeform 2037"/>
          <p:cNvSpPr>
            <a:spLocks noChangeAspect="1"/>
          </p:cNvSpPr>
          <p:nvPr/>
        </p:nvSpPr>
        <p:spPr bwMode="auto">
          <a:xfrm>
            <a:off x="6180138" y="1965325"/>
            <a:ext cx="1587" cy="11113"/>
          </a:xfrm>
          <a:custGeom>
            <a:avLst/>
            <a:gdLst>
              <a:gd name="T0" fmla="*/ 0 w 4"/>
              <a:gd name="T1" fmla="*/ 2147483647 h 31"/>
              <a:gd name="T2" fmla="*/ 0 w 4"/>
              <a:gd name="T3" fmla="*/ 0 h 31"/>
              <a:gd name="T4" fmla="*/ 2147483647 w 4"/>
              <a:gd name="T5" fmla="*/ 0 h 31"/>
              <a:gd name="T6" fmla="*/ 2147483647 w 4"/>
              <a:gd name="T7" fmla="*/ 0 h 31"/>
              <a:gd name="T8" fmla="*/ 2147483647 w 4"/>
              <a:gd name="T9" fmla="*/ 2147483647 h 31"/>
              <a:gd name="T10" fmla="*/ 2147483647 w 4"/>
              <a:gd name="T11" fmla="*/ 2147483647 h 31"/>
              <a:gd name="T12" fmla="*/ 0 w 4"/>
              <a:gd name="T13" fmla="*/ 2147483647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0" y="31"/>
                </a:moveTo>
                <a:lnTo>
                  <a:pt x="0" y="0"/>
                </a:lnTo>
                <a:lnTo>
                  <a:pt x="4" y="0"/>
                </a:lnTo>
                <a:lnTo>
                  <a:pt x="4" y="31"/>
                </a:lnTo>
                <a:lnTo>
                  <a:pt x="0" y="31"/>
                </a:lnTo>
                <a:close/>
              </a:path>
            </a:pathLst>
          </a:custGeom>
          <a:solidFill>
            <a:srgbClr val="000000"/>
          </a:solidFill>
          <a:ln w="0">
            <a:solidFill>
              <a:srgbClr val="000000"/>
            </a:solidFill>
            <a:round/>
            <a:headEnd/>
            <a:tailEnd/>
          </a:ln>
        </p:spPr>
        <p:txBody>
          <a:bodyPr/>
          <a:lstStyle/>
          <a:p>
            <a:endParaRPr lang="en-US"/>
          </a:p>
        </p:txBody>
      </p:sp>
      <p:sp>
        <p:nvSpPr>
          <p:cNvPr id="179192" name="Freeform 2038"/>
          <p:cNvSpPr>
            <a:spLocks noChangeAspect="1"/>
          </p:cNvSpPr>
          <p:nvPr/>
        </p:nvSpPr>
        <p:spPr bwMode="auto">
          <a:xfrm>
            <a:off x="6180138" y="1965325"/>
            <a:ext cx="1587" cy="11113"/>
          </a:xfrm>
          <a:custGeom>
            <a:avLst/>
            <a:gdLst>
              <a:gd name="T0" fmla="*/ 0 w 5"/>
              <a:gd name="T1" fmla="*/ 2147483647 h 31"/>
              <a:gd name="T2" fmla="*/ 0 w 5"/>
              <a:gd name="T3" fmla="*/ 0 h 31"/>
              <a:gd name="T4" fmla="*/ 2147483647 w 5"/>
              <a:gd name="T5" fmla="*/ 0 h 31"/>
              <a:gd name="T6" fmla="*/ 2147483647 w 5"/>
              <a:gd name="T7" fmla="*/ 0 h 31"/>
              <a:gd name="T8" fmla="*/ 2147483647 w 5"/>
              <a:gd name="T9" fmla="*/ 2147483647 h 31"/>
              <a:gd name="T10" fmla="*/ 2147483647 w 5"/>
              <a:gd name="T11" fmla="*/ 2147483647 h 31"/>
              <a:gd name="T12" fmla="*/ 0 w 5"/>
              <a:gd name="T13" fmla="*/ 2147483647 h 31"/>
              <a:gd name="T14" fmla="*/ 0 60000 65536"/>
              <a:gd name="T15" fmla="*/ 0 60000 65536"/>
              <a:gd name="T16" fmla="*/ 0 60000 65536"/>
              <a:gd name="T17" fmla="*/ 0 60000 65536"/>
              <a:gd name="T18" fmla="*/ 0 60000 65536"/>
              <a:gd name="T19" fmla="*/ 0 60000 65536"/>
              <a:gd name="T20" fmla="*/ 0 60000 65536"/>
              <a:gd name="T21" fmla="*/ 0 w 5"/>
              <a:gd name="T22" fmla="*/ 0 h 31"/>
              <a:gd name="T23" fmla="*/ 5 w 5"/>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31">
                <a:moveTo>
                  <a:pt x="0" y="31"/>
                </a:moveTo>
                <a:lnTo>
                  <a:pt x="0" y="0"/>
                </a:lnTo>
                <a:lnTo>
                  <a:pt x="5" y="0"/>
                </a:lnTo>
                <a:lnTo>
                  <a:pt x="5" y="31"/>
                </a:lnTo>
                <a:lnTo>
                  <a:pt x="0" y="31"/>
                </a:lnTo>
                <a:close/>
              </a:path>
            </a:pathLst>
          </a:custGeom>
          <a:solidFill>
            <a:srgbClr val="000000"/>
          </a:solidFill>
          <a:ln w="0">
            <a:solidFill>
              <a:srgbClr val="000000"/>
            </a:solidFill>
            <a:round/>
            <a:headEnd/>
            <a:tailEnd/>
          </a:ln>
        </p:spPr>
        <p:txBody>
          <a:bodyPr/>
          <a:lstStyle/>
          <a:p>
            <a:endParaRPr lang="en-US"/>
          </a:p>
        </p:txBody>
      </p:sp>
      <p:sp>
        <p:nvSpPr>
          <p:cNvPr id="179193" name="Freeform 2039"/>
          <p:cNvSpPr>
            <a:spLocks noChangeAspect="1"/>
          </p:cNvSpPr>
          <p:nvPr/>
        </p:nvSpPr>
        <p:spPr bwMode="auto">
          <a:xfrm>
            <a:off x="6181725" y="1965325"/>
            <a:ext cx="1588" cy="11113"/>
          </a:xfrm>
          <a:custGeom>
            <a:avLst/>
            <a:gdLst>
              <a:gd name="T0" fmla="*/ 0 w 4"/>
              <a:gd name="T1" fmla="*/ 2147483647 h 31"/>
              <a:gd name="T2" fmla="*/ 0 w 4"/>
              <a:gd name="T3" fmla="*/ 0 h 31"/>
              <a:gd name="T4" fmla="*/ 2147483647 w 4"/>
              <a:gd name="T5" fmla="*/ 0 h 31"/>
              <a:gd name="T6" fmla="*/ 2147483647 w 4"/>
              <a:gd name="T7" fmla="*/ 0 h 31"/>
              <a:gd name="T8" fmla="*/ 2147483647 w 4"/>
              <a:gd name="T9" fmla="*/ 2147483647 h 31"/>
              <a:gd name="T10" fmla="*/ 2147483647 w 4"/>
              <a:gd name="T11" fmla="*/ 2147483647 h 31"/>
              <a:gd name="T12" fmla="*/ 0 w 4"/>
              <a:gd name="T13" fmla="*/ 2147483647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0" y="31"/>
                </a:moveTo>
                <a:lnTo>
                  <a:pt x="0" y="0"/>
                </a:lnTo>
                <a:lnTo>
                  <a:pt x="4" y="0"/>
                </a:lnTo>
                <a:lnTo>
                  <a:pt x="4" y="31"/>
                </a:lnTo>
                <a:lnTo>
                  <a:pt x="0" y="31"/>
                </a:lnTo>
                <a:close/>
              </a:path>
            </a:pathLst>
          </a:custGeom>
          <a:solidFill>
            <a:srgbClr val="000000"/>
          </a:solidFill>
          <a:ln w="0">
            <a:solidFill>
              <a:srgbClr val="000000"/>
            </a:solidFill>
            <a:round/>
            <a:headEnd/>
            <a:tailEnd/>
          </a:ln>
        </p:spPr>
        <p:txBody>
          <a:bodyPr/>
          <a:lstStyle/>
          <a:p>
            <a:endParaRPr lang="en-US"/>
          </a:p>
        </p:txBody>
      </p:sp>
      <p:sp>
        <p:nvSpPr>
          <p:cNvPr id="179194" name="Freeform 2040"/>
          <p:cNvSpPr>
            <a:spLocks noChangeAspect="1"/>
          </p:cNvSpPr>
          <p:nvPr/>
        </p:nvSpPr>
        <p:spPr bwMode="auto">
          <a:xfrm>
            <a:off x="6183313" y="1965325"/>
            <a:ext cx="3175" cy="11113"/>
          </a:xfrm>
          <a:custGeom>
            <a:avLst/>
            <a:gdLst>
              <a:gd name="T0" fmla="*/ 0 w 4"/>
              <a:gd name="T1" fmla="*/ 2147483647 h 31"/>
              <a:gd name="T2" fmla="*/ 0 w 4"/>
              <a:gd name="T3" fmla="*/ 0 h 31"/>
              <a:gd name="T4" fmla="*/ 2147483647 w 4"/>
              <a:gd name="T5" fmla="*/ 0 h 31"/>
              <a:gd name="T6" fmla="*/ 2147483647 w 4"/>
              <a:gd name="T7" fmla="*/ 0 h 31"/>
              <a:gd name="T8" fmla="*/ 2147483647 w 4"/>
              <a:gd name="T9" fmla="*/ 2147483647 h 31"/>
              <a:gd name="T10" fmla="*/ 2147483647 w 4"/>
              <a:gd name="T11" fmla="*/ 2147483647 h 31"/>
              <a:gd name="T12" fmla="*/ 0 w 4"/>
              <a:gd name="T13" fmla="*/ 2147483647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0" y="31"/>
                </a:moveTo>
                <a:lnTo>
                  <a:pt x="0" y="0"/>
                </a:lnTo>
                <a:lnTo>
                  <a:pt x="4" y="0"/>
                </a:lnTo>
                <a:lnTo>
                  <a:pt x="4" y="31"/>
                </a:lnTo>
                <a:lnTo>
                  <a:pt x="0" y="31"/>
                </a:lnTo>
                <a:close/>
              </a:path>
            </a:pathLst>
          </a:custGeom>
          <a:solidFill>
            <a:srgbClr val="000000"/>
          </a:solidFill>
          <a:ln w="0">
            <a:solidFill>
              <a:srgbClr val="000000"/>
            </a:solidFill>
            <a:round/>
            <a:headEnd/>
            <a:tailEnd/>
          </a:ln>
        </p:spPr>
        <p:txBody>
          <a:bodyPr/>
          <a:lstStyle/>
          <a:p>
            <a:endParaRPr lang="en-US"/>
          </a:p>
        </p:txBody>
      </p:sp>
      <p:sp>
        <p:nvSpPr>
          <p:cNvPr id="179195" name="Freeform 2041"/>
          <p:cNvSpPr>
            <a:spLocks noChangeAspect="1"/>
          </p:cNvSpPr>
          <p:nvPr/>
        </p:nvSpPr>
        <p:spPr bwMode="auto">
          <a:xfrm>
            <a:off x="6183313" y="1965325"/>
            <a:ext cx="3175" cy="11113"/>
          </a:xfrm>
          <a:custGeom>
            <a:avLst/>
            <a:gdLst>
              <a:gd name="T0" fmla="*/ 0 w 4"/>
              <a:gd name="T1" fmla="*/ 2147483647 h 31"/>
              <a:gd name="T2" fmla="*/ 0 w 4"/>
              <a:gd name="T3" fmla="*/ 0 h 31"/>
              <a:gd name="T4" fmla="*/ 2147483647 w 4"/>
              <a:gd name="T5" fmla="*/ 0 h 31"/>
              <a:gd name="T6" fmla="*/ 2147483647 w 4"/>
              <a:gd name="T7" fmla="*/ 0 h 31"/>
              <a:gd name="T8" fmla="*/ 2147483647 w 4"/>
              <a:gd name="T9" fmla="*/ 2147483647 h 31"/>
              <a:gd name="T10" fmla="*/ 2147483647 w 4"/>
              <a:gd name="T11" fmla="*/ 2147483647 h 31"/>
              <a:gd name="T12" fmla="*/ 0 w 4"/>
              <a:gd name="T13" fmla="*/ 2147483647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0" y="31"/>
                </a:moveTo>
                <a:lnTo>
                  <a:pt x="0" y="0"/>
                </a:lnTo>
                <a:lnTo>
                  <a:pt x="4" y="0"/>
                </a:lnTo>
                <a:lnTo>
                  <a:pt x="4" y="31"/>
                </a:lnTo>
                <a:lnTo>
                  <a:pt x="0" y="31"/>
                </a:lnTo>
                <a:close/>
              </a:path>
            </a:pathLst>
          </a:custGeom>
          <a:solidFill>
            <a:srgbClr val="000000"/>
          </a:solidFill>
          <a:ln w="0">
            <a:solidFill>
              <a:srgbClr val="000000"/>
            </a:solidFill>
            <a:round/>
            <a:headEnd/>
            <a:tailEnd/>
          </a:ln>
        </p:spPr>
        <p:txBody>
          <a:bodyPr/>
          <a:lstStyle/>
          <a:p>
            <a:endParaRPr lang="en-US"/>
          </a:p>
        </p:txBody>
      </p:sp>
      <p:sp>
        <p:nvSpPr>
          <p:cNvPr id="179196" name="Freeform 2042"/>
          <p:cNvSpPr>
            <a:spLocks noChangeAspect="1"/>
          </p:cNvSpPr>
          <p:nvPr/>
        </p:nvSpPr>
        <p:spPr bwMode="auto">
          <a:xfrm>
            <a:off x="6186488" y="1965325"/>
            <a:ext cx="3175" cy="11113"/>
          </a:xfrm>
          <a:custGeom>
            <a:avLst/>
            <a:gdLst>
              <a:gd name="T0" fmla="*/ 0 w 4"/>
              <a:gd name="T1" fmla="*/ 2147483647 h 31"/>
              <a:gd name="T2" fmla="*/ 0 w 4"/>
              <a:gd name="T3" fmla="*/ 0 h 31"/>
              <a:gd name="T4" fmla="*/ 2147483647 w 4"/>
              <a:gd name="T5" fmla="*/ 0 h 31"/>
              <a:gd name="T6" fmla="*/ 2147483647 w 4"/>
              <a:gd name="T7" fmla="*/ 0 h 31"/>
              <a:gd name="T8" fmla="*/ 2147483647 w 4"/>
              <a:gd name="T9" fmla="*/ 2147483647 h 31"/>
              <a:gd name="T10" fmla="*/ 2147483647 w 4"/>
              <a:gd name="T11" fmla="*/ 2147483647 h 31"/>
              <a:gd name="T12" fmla="*/ 0 w 4"/>
              <a:gd name="T13" fmla="*/ 2147483647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0" y="31"/>
                </a:moveTo>
                <a:lnTo>
                  <a:pt x="0" y="0"/>
                </a:lnTo>
                <a:lnTo>
                  <a:pt x="4" y="0"/>
                </a:lnTo>
                <a:lnTo>
                  <a:pt x="4" y="31"/>
                </a:lnTo>
                <a:lnTo>
                  <a:pt x="0" y="31"/>
                </a:lnTo>
                <a:close/>
              </a:path>
            </a:pathLst>
          </a:custGeom>
          <a:solidFill>
            <a:srgbClr val="000000"/>
          </a:solidFill>
          <a:ln w="0">
            <a:solidFill>
              <a:srgbClr val="000000"/>
            </a:solidFill>
            <a:round/>
            <a:headEnd/>
            <a:tailEnd/>
          </a:ln>
        </p:spPr>
        <p:txBody>
          <a:bodyPr/>
          <a:lstStyle/>
          <a:p>
            <a:endParaRPr lang="en-US"/>
          </a:p>
        </p:txBody>
      </p:sp>
      <p:sp>
        <p:nvSpPr>
          <p:cNvPr id="179197" name="Rectangle 2043"/>
          <p:cNvSpPr>
            <a:spLocks noChangeAspect="1" noChangeArrowheads="1"/>
          </p:cNvSpPr>
          <p:nvPr/>
        </p:nvSpPr>
        <p:spPr bwMode="auto">
          <a:xfrm>
            <a:off x="6189663" y="1965325"/>
            <a:ext cx="1587" cy="11113"/>
          </a:xfrm>
          <a:prstGeom prst="rect">
            <a:avLst/>
          </a:prstGeom>
          <a:solidFill>
            <a:srgbClr val="000000"/>
          </a:solidFill>
          <a:ln w="0">
            <a:solidFill>
              <a:srgbClr val="000000"/>
            </a:solidFill>
            <a:miter lim="800000"/>
            <a:headEnd/>
            <a:tailEnd/>
          </a:ln>
        </p:spPr>
        <p:txBody>
          <a:bodyPr/>
          <a:lstStyle/>
          <a:p>
            <a:endParaRPr lang="en-US"/>
          </a:p>
        </p:txBody>
      </p:sp>
      <p:sp>
        <p:nvSpPr>
          <p:cNvPr id="179198" name="Freeform 2044"/>
          <p:cNvSpPr>
            <a:spLocks noChangeAspect="1"/>
          </p:cNvSpPr>
          <p:nvPr/>
        </p:nvSpPr>
        <p:spPr bwMode="auto">
          <a:xfrm>
            <a:off x="6183313" y="1966913"/>
            <a:ext cx="9525" cy="9525"/>
          </a:xfrm>
          <a:custGeom>
            <a:avLst/>
            <a:gdLst>
              <a:gd name="T0" fmla="*/ 2147483647 w 22"/>
              <a:gd name="T1" fmla="*/ 2147483647 h 29"/>
              <a:gd name="T2" fmla="*/ 2147483647 w 22"/>
              <a:gd name="T3" fmla="*/ 2147483647 h 29"/>
              <a:gd name="T4" fmla="*/ 2147483647 w 22"/>
              <a:gd name="T5" fmla="*/ 2147483647 h 29"/>
              <a:gd name="T6" fmla="*/ 2147483647 w 22"/>
              <a:gd name="T7" fmla="*/ 2147483647 h 29"/>
              <a:gd name="T8" fmla="*/ 2147483647 w 22"/>
              <a:gd name="T9" fmla="*/ 2147483647 h 29"/>
              <a:gd name="T10" fmla="*/ 2147483647 w 22"/>
              <a:gd name="T11" fmla="*/ 2147483647 h 29"/>
              <a:gd name="T12" fmla="*/ 2147483647 w 22"/>
              <a:gd name="T13" fmla="*/ 2147483647 h 29"/>
              <a:gd name="T14" fmla="*/ 2147483647 w 22"/>
              <a:gd name="T15" fmla="*/ 2147483647 h 29"/>
              <a:gd name="T16" fmla="*/ 2147483647 w 22"/>
              <a:gd name="T17" fmla="*/ 2147483647 h 29"/>
              <a:gd name="T18" fmla="*/ 2147483647 w 22"/>
              <a:gd name="T19" fmla="*/ 2147483647 h 29"/>
              <a:gd name="T20" fmla="*/ 2147483647 w 22"/>
              <a:gd name="T21" fmla="*/ 2147483647 h 29"/>
              <a:gd name="T22" fmla="*/ 2147483647 w 22"/>
              <a:gd name="T23" fmla="*/ 2147483647 h 29"/>
              <a:gd name="T24" fmla="*/ 0 w 22"/>
              <a:gd name="T25" fmla="*/ 2147483647 h 29"/>
              <a:gd name="T26" fmla="*/ 0 w 22"/>
              <a:gd name="T27" fmla="*/ 2147483647 h 29"/>
              <a:gd name="T28" fmla="*/ 0 w 22"/>
              <a:gd name="T29" fmla="*/ 2147483647 h 29"/>
              <a:gd name="T30" fmla="*/ 2147483647 w 22"/>
              <a:gd name="T31" fmla="*/ 2147483647 h 29"/>
              <a:gd name="T32" fmla="*/ 2147483647 w 22"/>
              <a:gd name="T33" fmla="*/ 2147483647 h 29"/>
              <a:gd name="T34" fmla="*/ 2147483647 w 22"/>
              <a:gd name="T35" fmla="*/ 2147483647 h 29"/>
              <a:gd name="T36" fmla="*/ 2147483647 w 22"/>
              <a:gd name="T37" fmla="*/ 2147483647 h 29"/>
              <a:gd name="T38" fmla="*/ 2147483647 w 22"/>
              <a:gd name="T39" fmla="*/ 0 h 29"/>
              <a:gd name="T40" fmla="*/ 2147483647 w 22"/>
              <a:gd name="T41" fmla="*/ 0 h 29"/>
              <a:gd name="T42" fmla="*/ 2147483647 w 22"/>
              <a:gd name="T43" fmla="*/ 2147483647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
              <a:gd name="T67" fmla="*/ 0 h 29"/>
              <a:gd name="T68" fmla="*/ 22 w 22"/>
              <a:gd name="T69" fmla="*/ 29 h 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 h="29">
                <a:moveTo>
                  <a:pt x="22" y="27"/>
                </a:moveTo>
                <a:lnTo>
                  <a:pt x="22" y="27"/>
                </a:lnTo>
                <a:lnTo>
                  <a:pt x="20" y="28"/>
                </a:lnTo>
                <a:lnTo>
                  <a:pt x="16" y="29"/>
                </a:lnTo>
                <a:lnTo>
                  <a:pt x="15" y="29"/>
                </a:lnTo>
                <a:lnTo>
                  <a:pt x="12" y="29"/>
                </a:lnTo>
                <a:lnTo>
                  <a:pt x="9" y="28"/>
                </a:lnTo>
                <a:lnTo>
                  <a:pt x="7" y="26"/>
                </a:lnTo>
                <a:lnTo>
                  <a:pt x="5" y="25"/>
                </a:lnTo>
                <a:lnTo>
                  <a:pt x="3" y="23"/>
                </a:lnTo>
                <a:lnTo>
                  <a:pt x="2" y="19"/>
                </a:lnTo>
                <a:lnTo>
                  <a:pt x="1" y="17"/>
                </a:lnTo>
                <a:lnTo>
                  <a:pt x="0" y="14"/>
                </a:lnTo>
                <a:lnTo>
                  <a:pt x="0" y="13"/>
                </a:lnTo>
                <a:lnTo>
                  <a:pt x="0" y="10"/>
                </a:lnTo>
                <a:lnTo>
                  <a:pt x="1" y="7"/>
                </a:lnTo>
                <a:lnTo>
                  <a:pt x="3" y="5"/>
                </a:lnTo>
                <a:lnTo>
                  <a:pt x="4" y="3"/>
                </a:lnTo>
                <a:lnTo>
                  <a:pt x="6" y="1"/>
                </a:lnTo>
                <a:lnTo>
                  <a:pt x="9" y="0"/>
                </a:lnTo>
                <a:lnTo>
                  <a:pt x="22" y="27"/>
                </a:lnTo>
                <a:close/>
              </a:path>
            </a:pathLst>
          </a:custGeom>
          <a:solidFill>
            <a:srgbClr val="000000"/>
          </a:solidFill>
          <a:ln w="0">
            <a:solidFill>
              <a:srgbClr val="000000"/>
            </a:solidFill>
            <a:round/>
            <a:headEnd/>
            <a:tailEnd/>
          </a:ln>
        </p:spPr>
        <p:txBody>
          <a:bodyPr/>
          <a:lstStyle/>
          <a:p>
            <a:endParaRPr lang="en-US"/>
          </a:p>
        </p:txBody>
      </p:sp>
      <p:sp>
        <p:nvSpPr>
          <p:cNvPr id="179199" name="Freeform 2045"/>
          <p:cNvSpPr>
            <a:spLocks noChangeAspect="1"/>
          </p:cNvSpPr>
          <p:nvPr/>
        </p:nvSpPr>
        <p:spPr bwMode="auto">
          <a:xfrm>
            <a:off x="6288088" y="1935163"/>
            <a:ext cx="6350" cy="11112"/>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0 w 16"/>
              <a:gd name="T39" fmla="*/ 2147483647 h 31"/>
              <a:gd name="T40" fmla="*/ 0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2" y="0"/>
                </a:lnTo>
                <a:lnTo>
                  <a:pt x="4" y="1"/>
                </a:lnTo>
                <a:lnTo>
                  <a:pt x="7" y="2"/>
                </a:lnTo>
                <a:lnTo>
                  <a:pt x="9" y="3"/>
                </a:lnTo>
                <a:lnTo>
                  <a:pt x="11" y="5"/>
                </a:lnTo>
                <a:lnTo>
                  <a:pt x="14" y="8"/>
                </a:lnTo>
                <a:lnTo>
                  <a:pt x="15" y="11"/>
                </a:lnTo>
                <a:lnTo>
                  <a:pt x="16" y="13"/>
                </a:lnTo>
                <a:lnTo>
                  <a:pt x="16" y="16"/>
                </a:lnTo>
                <a:lnTo>
                  <a:pt x="16" y="18"/>
                </a:lnTo>
                <a:lnTo>
                  <a:pt x="15" y="20"/>
                </a:lnTo>
                <a:lnTo>
                  <a:pt x="14" y="23"/>
                </a:lnTo>
                <a:lnTo>
                  <a:pt x="12" y="25"/>
                </a:lnTo>
                <a:lnTo>
                  <a:pt x="10" y="27"/>
                </a:lnTo>
                <a:lnTo>
                  <a:pt x="8" y="29"/>
                </a:lnTo>
                <a:lnTo>
                  <a:pt x="5" y="30"/>
                </a:lnTo>
                <a:lnTo>
                  <a:pt x="3"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79200" name="Freeform 2046"/>
          <p:cNvSpPr>
            <a:spLocks noChangeAspect="1"/>
          </p:cNvSpPr>
          <p:nvPr/>
        </p:nvSpPr>
        <p:spPr bwMode="auto">
          <a:xfrm>
            <a:off x="6189663" y="1962150"/>
            <a:ext cx="15875" cy="12700"/>
          </a:xfrm>
          <a:custGeom>
            <a:avLst/>
            <a:gdLst>
              <a:gd name="T0" fmla="*/ 2147483647 w 48"/>
              <a:gd name="T1" fmla="*/ 2147483647 h 45"/>
              <a:gd name="T2" fmla="*/ 0 w 48"/>
              <a:gd name="T3" fmla="*/ 2147483647 h 45"/>
              <a:gd name="T4" fmla="*/ 2147483647 w 48"/>
              <a:gd name="T5" fmla="*/ 0 h 45"/>
              <a:gd name="T6" fmla="*/ 2147483647 w 48"/>
              <a:gd name="T7" fmla="*/ 0 h 45"/>
              <a:gd name="T8" fmla="*/ 2147483647 w 48"/>
              <a:gd name="T9" fmla="*/ 2147483647 h 45"/>
              <a:gd name="T10" fmla="*/ 2147483647 w 48"/>
              <a:gd name="T11" fmla="*/ 2147483647 h 45"/>
              <a:gd name="T12" fmla="*/ 2147483647 w 48"/>
              <a:gd name="T13" fmla="*/ 2147483647 h 45"/>
              <a:gd name="T14" fmla="*/ 0 60000 65536"/>
              <a:gd name="T15" fmla="*/ 0 60000 65536"/>
              <a:gd name="T16" fmla="*/ 0 60000 65536"/>
              <a:gd name="T17" fmla="*/ 0 60000 65536"/>
              <a:gd name="T18" fmla="*/ 0 60000 65536"/>
              <a:gd name="T19" fmla="*/ 0 60000 65536"/>
              <a:gd name="T20" fmla="*/ 0 60000 65536"/>
              <a:gd name="T21" fmla="*/ 0 w 48"/>
              <a:gd name="T22" fmla="*/ 0 h 45"/>
              <a:gd name="T23" fmla="*/ 48 w 48"/>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5">
                <a:moveTo>
                  <a:pt x="13" y="45"/>
                </a:moveTo>
                <a:lnTo>
                  <a:pt x="0" y="18"/>
                </a:lnTo>
                <a:lnTo>
                  <a:pt x="36" y="0"/>
                </a:lnTo>
                <a:lnTo>
                  <a:pt x="48" y="27"/>
                </a:lnTo>
                <a:lnTo>
                  <a:pt x="13" y="45"/>
                </a:lnTo>
                <a:close/>
              </a:path>
            </a:pathLst>
          </a:custGeom>
          <a:solidFill>
            <a:srgbClr val="000000"/>
          </a:solidFill>
          <a:ln w="0">
            <a:solidFill>
              <a:srgbClr val="000000"/>
            </a:solidFill>
            <a:round/>
            <a:headEnd/>
            <a:tailEnd/>
          </a:ln>
        </p:spPr>
        <p:txBody>
          <a:bodyPr/>
          <a:lstStyle/>
          <a:p>
            <a:endParaRPr lang="en-US"/>
          </a:p>
        </p:txBody>
      </p:sp>
      <p:sp>
        <p:nvSpPr>
          <p:cNvPr id="179201" name="Freeform 2047"/>
          <p:cNvSpPr>
            <a:spLocks noChangeAspect="1"/>
          </p:cNvSpPr>
          <p:nvPr/>
        </p:nvSpPr>
        <p:spPr bwMode="auto">
          <a:xfrm>
            <a:off x="6194425" y="1944688"/>
            <a:ext cx="39688" cy="30162"/>
          </a:xfrm>
          <a:custGeom>
            <a:avLst/>
            <a:gdLst>
              <a:gd name="T0" fmla="*/ 2147483647 w 116"/>
              <a:gd name="T1" fmla="*/ 2147483647 h 90"/>
              <a:gd name="T2" fmla="*/ 2147483647 w 116"/>
              <a:gd name="T3" fmla="*/ 2147483647 h 90"/>
              <a:gd name="T4" fmla="*/ 2147483647 w 116"/>
              <a:gd name="T5" fmla="*/ 0 h 90"/>
              <a:gd name="T6" fmla="*/ 2147483647 w 116"/>
              <a:gd name="T7" fmla="*/ 2147483647 h 90"/>
              <a:gd name="T8" fmla="*/ 2147483647 w 116"/>
              <a:gd name="T9" fmla="*/ 2147483647 h 90"/>
              <a:gd name="T10" fmla="*/ 0 w 116"/>
              <a:gd name="T11" fmla="*/ 2147483647 h 90"/>
              <a:gd name="T12" fmla="*/ 2147483647 w 116"/>
              <a:gd name="T13" fmla="*/ 2147483647 h 90"/>
              <a:gd name="T14" fmla="*/ 0 60000 65536"/>
              <a:gd name="T15" fmla="*/ 0 60000 65536"/>
              <a:gd name="T16" fmla="*/ 0 60000 65536"/>
              <a:gd name="T17" fmla="*/ 0 60000 65536"/>
              <a:gd name="T18" fmla="*/ 0 60000 65536"/>
              <a:gd name="T19" fmla="*/ 0 60000 65536"/>
              <a:gd name="T20" fmla="*/ 0 60000 65536"/>
              <a:gd name="T21" fmla="*/ 0 w 116"/>
              <a:gd name="T22" fmla="*/ 0 h 90"/>
              <a:gd name="T23" fmla="*/ 116 w 116"/>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6" h="90">
                <a:moveTo>
                  <a:pt x="30" y="75"/>
                </a:moveTo>
                <a:lnTo>
                  <a:pt x="18" y="48"/>
                </a:lnTo>
                <a:lnTo>
                  <a:pt x="116" y="0"/>
                </a:lnTo>
                <a:lnTo>
                  <a:pt x="52" y="30"/>
                </a:lnTo>
                <a:lnTo>
                  <a:pt x="64" y="59"/>
                </a:lnTo>
                <a:lnTo>
                  <a:pt x="0" y="90"/>
                </a:lnTo>
                <a:lnTo>
                  <a:pt x="30" y="75"/>
                </a:lnTo>
                <a:close/>
              </a:path>
            </a:pathLst>
          </a:custGeom>
          <a:solidFill>
            <a:srgbClr val="000000"/>
          </a:solidFill>
          <a:ln w="0">
            <a:solidFill>
              <a:srgbClr val="000000"/>
            </a:solidFill>
            <a:round/>
            <a:headEnd/>
            <a:tailEnd/>
          </a:ln>
        </p:spPr>
        <p:txBody>
          <a:bodyPr/>
          <a:lstStyle/>
          <a:p>
            <a:endParaRPr lang="en-US"/>
          </a:p>
        </p:txBody>
      </p:sp>
      <p:sp>
        <p:nvSpPr>
          <p:cNvPr id="179202" name="Freeform 2048"/>
          <p:cNvSpPr>
            <a:spLocks noChangeAspect="1"/>
          </p:cNvSpPr>
          <p:nvPr/>
        </p:nvSpPr>
        <p:spPr bwMode="auto">
          <a:xfrm>
            <a:off x="6210300" y="1947863"/>
            <a:ext cx="19050" cy="17462"/>
          </a:xfrm>
          <a:custGeom>
            <a:avLst/>
            <a:gdLst>
              <a:gd name="T0" fmla="*/ 2147483647 w 54"/>
              <a:gd name="T1" fmla="*/ 2147483647 h 44"/>
              <a:gd name="T2" fmla="*/ 0 w 54"/>
              <a:gd name="T3" fmla="*/ 2147483647 h 44"/>
              <a:gd name="T4" fmla="*/ 2147483647 w 54"/>
              <a:gd name="T5" fmla="*/ 2147483647 h 44"/>
              <a:gd name="T6" fmla="*/ 2147483647 w 54"/>
              <a:gd name="T7" fmla="*/ 0 h 44"/>
              <a:gd name="T8" fmla="*/ 2147483647 w 54"/>
              <a:gd name="T9" fmla="*/ 2147483647 h 44"/>
              <a:gd name="T10" fmla="*/ 2147483647 w 54"/>
              <a:gd name="T11" fmla="*/ 2147483647 h 44"/>
              <a:gd name="T12" fmla="*/ 2147483647 w 54"/>
              <a:gd name="T13" fmla="*/ 2147483647 h 44"/>
              <a:gd name="T14" fmla="*/ 0 60000 65536"/>
              <a:gd name="T15" fmla="*/ 0 60000 65536"/>
              <a:gd name="T16" fmla="*/ 0 60000 65536"/>
              <a:gd name="T17" fmla="*/ 0 60000 65536"/>
              <a:gd name="T18" fmla="*/ 0 60000 65536"/>
              <a:gd name="T19" fmla="*/ 0 60000 65536"/>
              <a:gd name="T20" fmla="*/ 0 60000 65536"/>
              <a:gd name="T21" fmla="*/ 0 w 54"/>
              <a:gd name="T22" fmla="*/ 0 h 44"/>
              <a:gd name="T23" fmla="*/ 54 w 54"/>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44">
                <a:moveTo>
                  <a:pt x="12" y="44"/>
                </a:moveTo>
                <a:lnTo>
                  <a:pt x="0" y="15"/>
                </a:lnTo>
                <a:lnTo>
                  <a:pt x="25" y="4"/>
                </a:lnTo>
                <a:lnTo>
                  <a:pt x="34" y="0"/>
                </a:lnTo>
                <a:lnTo>
                  <a:pt x="44" y="29"/>
                </a:lnTo>
                <a:lnTo>
                  <a:pt x="54" y="25"/>
                </a:lnTo>
                <a:lnTo>
                  <a:pt x="12" y="44"/>
                </a:lnTo>
                <a:close/>
              </a:path>
            </a:pathLst>
          </a:custGeom>
          <a:solidFill>
            <a:srgbClr val="000000"/>
          </a:solidFill>
          <a:ln w="0">
            <a:solidFill>
              <a:srgbClr val="000000"/>
            </a:solidFill>
            <a:round/>
            <a:headEnd/>
            <a:tailEnd/>
          </a:ln>
        </p:spPr>
        <p:txBody>
          <a:bodyPr/>
          <a:lstStyle/>
          <a:p>
            <a:endParaRPr lang="en-US"/>
          </a:p>
        </p:txBody>
      </p:sp>
      <p:sp>
        <p:nvSpPr>
          <p:cNvPr id="179203" name="Freeform 2049"/>
          <p:cNvSpPr>
            <a:spLocks noChangeAspect="1"/>
          </p:cNvSpPr>
          <p:nvPr/>
        </p:nvSpPr>
        <p:spPr bwMode="auto">
          <a:xfrm>
            <a:off x="6224588" y="1944688"/>
            <a:ext cx="15875" cy="12700"/>
          </a:xfrm>
          <a:custGeom>
            <a:avLst/>
            <a:gdLst>
              <a:gd name="T0" fmla="*/ 2147483647 w 47"/>
              <a:gd name="T1" fmla="*/ 2147483647 h 43"/>
              <a:gd name="T2" fmla="*/ 0 w 47"/>
              <a:gd name="T3" fmla="*/ 2147483647 h 43"/>
              <a:gd name="T4" fmla="*/ 2147483647 w 47"/>
              <a:gd name="T5" fmla="*/ 2147483647 h 43"/>
              <a:gd name="T6" fmla="*/ 2147483647 w 47"/>
              <a:gd name="T7" fmla="*/ 0 h 43"/>
              <a:gd name="T8" fmla="*/ 2147483647 w 47"/>
              <a:gd name="T9" fmla="*/ 2147483647 h 43"/>
              <a:gd name="T10" fmla="*/ 2147483647 w 47"/>
              <a:gd name="T11" fmla="*/ 2147483647 h 43"/>
              <a:gd name="T12" fmla="*/ 2147483647 w 47"/>
              <a:gd name="T13" fmla="*/ 2147483647 h 43"/>
              <a:gd name="T14" fmla="*/ 0 60000 65536"/>
              <a:gd name="T15" fmla="*/ 0 60000 65536"/>
              <a:gd name="T16" fmla="*/ 0 60000 65536"/>
              <a:gd name="T17" fmla="*/ 0 60000 65536"/>
              <a:gd name="T18" fmla="*/ 0 60000 65536"/>
              <a:gd name="T19" fmla="*/ 0 60000 65536"/>
              <a:gd name="T20" fmla="*/ 0 60000 65536"/>
              <a:gd name="T21" fmla="*/ 0 w 47"/>
              <a:gd name="T22" fmla="*/ 0 h 43"/>
              <a:gd name="T23" fmla="*/ 47 w 47"/>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43">
                <a:moveTo>
                  <a:pt x="10" y="43"/>
                </a:moveTo>
                <a:lnTo>
                  <a:pt x="0" y="14"/>
                </a:lnTo>
                <a:lnTo>
                  <a:pt x="28" y="2"/>
                </a:lnTo>
                <a:lnTo>
                  <a:pt x="33" y="0"/>
                </a:lnTo>
                <a:lnTo>
                  <a:pt x="42" y="29"/>
                </a:lnTo>
                <a:lnTo>
                  <a:pt x="47" y="27"/>
                </a:lnTo>
                <a:lnTo>
                  <a:pt x="10" y="43"/>
                </a:lnTo>
                <a:close/>
              </a:path>
            </a:pathLst>
          </a:custGeom>
          <a:solidFill>
            <a:srgbClr val="000000"/>
          </a:solidFill>
          <a:ln w="0">
            <a:solidFill>
              <a:srgbClr val="000000"/>
            </a:solidFill>
            <a:round/>
            <a:headEnd/>
            <a:tailEnd/>
          </a:ln>
        </p:spPr>
        <p:txBody>
          <a:bodyPr/>
          <a:lstStyle/>
          <a:p>
            <a:endParaRPr lang="en-US"/>
          </a:p>
        </p:txBody>
      </p:sp>
      <p:sp>
        <p:nvSpPr>
          <p:cNvPr id="179204" name="Freeform 2050"/>
          <p:cNvSpPr>
            <a:spLocks noChangeAspect="1"/>
          </p:cNvSpPr>
          <p:nvPr/>
        </p:nvSpPr>
        <p:spPr bwMode="auto">
          <a:xfrm>
            <a:off x="6235700" y="1939925"/>
            <a:ext cx="14288" cy="14288"/>
          </a:xfrm>
          <a:custGeom>
            <a:avLst/>
            <a:gdLst>
              <a:gd name="T0" fmla="*/ 2147483647 w 43"/>
              <a:gd name="T1" fmla="*/ 2147483647 h 43"/>
              <a:gd name="T2" fmla="*/ 0 w 43"/>
              <a:gd name="T3" fmla="*/ 2147483647 h 43"/>
              <a:gd name="T4" fmla="*/ 2147483647 w 43"/>
              <a:gd name="T5" fmla="*/ 0 h 43"/>
              <a:gd name="T6" fmla="*/ 2147483647 w 43"/>
              <a:gd name="T7" fmla="*/ 2147483647 h 43"/>
              <a:gd name="T8" fmla="*/ 2147483647 w 43"/>
              <a:gd name="T9" fmla="*/ 2147483647 h 43"/>
              <a:gd name="T10" fmla="*/ 2147483647 w 43"/>
              <a:gd name="T11" fmla="*/ 2147483647 h 43"/>
              <a:gd name="T12" fmla="*/ 2147483647 w 43"/>
              <a:gd name="T13" fmla="*/ 2147483647 h 43"/>
              <a:gd name="T14" fmla="*/ 0 60000 65536"/>
              <a:gd name="T15" fmla="*/ 0 60000 65536"/>
              <a:gd name="T16" fmla="*/ 0 60000 65536"/>
              <a:gd name="T17" fmla="*/ 0 60000 65536"/>
              <a:gd name="T18" fmla="*/ 0 60000 65536"/>
              <a:gd name="T19" fmla="*/ 0 60000 65536"/>
              <a:gd name="T20" fmla="*/ 0 60000 65536"/>
              <a:gd name="T21" fmla="*/ 0 w 43"/>
              <a:gd name="T22" fmla="*/ 0 h 43"/>
              <a:gd name="T23" fmla="*/ 43 w 43"/>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43">
                <a:moveTo>
                  <a:pt x="9" y="43"/>
                </a:moveTo>
                <a:lnTo>
                  <a:pt x="0" y="14"/>
                </a:lnTo>
                <a:lnTo>
                  <a:pt x="43" y="0"/>
                </a:lnTo>
                <a:lnTo>
                  <a:pt x="36" y="2"/>
                </a:lnTo>
                <a:lnTo>
                  <a:pt x="42" y="33"/>
                </a:lnTo>
                <a:lnTo>
                  <a:pt x="35" y="35"/>
                </a:lnTo>
                <a:lnTo>
                  <a:pt x="9" y="43"/>
                </a:lnTo>
                <a:close/>
              </a:path>
            </a:pathLst>
          </a:custGeom>
          <a:solidFill>
            <a:srgbClr val="000000"/>
          </a:solidFill>
          <a:ln w="0">
            <a:solidFill>
              <a:srgbClr val="000000"/>
            </a:solidFill>
            <a:round/>
            <a:headEnd/>
            <a:tailEnd/>
          </a:ln>
        </p:spPr>
        <p:txBody>
          <a:bodyPr/>
          <a:lstStyle/>
          <a:p>
            <a:endParaRPr lang="en-US"/>
          </a:p>
        </p:txBody>
      </p:sp>
      <p:sp>
        <p:nvSpPr>
          <p:cNvPr id="179205" name="Freeform 2051"/>
          <p:cNvSpPr>
            <a:spLocks noChangeAspect="1"/>
          </p:cNvSpPr>
          <p:nvPr/>
        </p:nvSpPr>
        <p:spPr bwMode="auto">
          <a:xfrm>
            <a:off x="6245225" y="1938338"/>
            <a:ext cx="17463" cy="12700"/>
          </a:xfrm>
          <a:custGeom>
            <a:avLst/>
            <a:gdLst>
              <a:gd name="T0" fmla="*/ 2147483647 w 43"/>
              <a:gd name="T1" fmla="*/ 2147483647 h 39"/>
              <a:gd name="T2" fmla="*/ 0 w 43"/>
              <a:gd name="T3" fmla="*/ 2147483647 h 39"/>
              <a:gd name="T4" fmla="*/ 2147483647 w 43"/>
              <a:gd name="T5" fmla="*/ 2147483647 h 39"/>
              <a:gd name="T6" fmla="*/ 2147483647 w 43"/>
              <a:gd name="T7" fmla="*/ 0 h 39"/>
              <a:gd name="T8" fmla="*/ 2147483647 w 43"/>
              <a:gd name="T9" fmla="*/ 2147483647 h 39"/>
              <a:gd name="T10" fmla="*/ 2147483647 w 43"/>
              <a:gd name="T11" fmla="*/ 2147483647 h 39"/>
              <a:gd name="T12" fmla="*/ 2147483647 w 43"/>
              <a:gd name="T13" fmla="*/ 2147483647 h 39"/>
              <a:gd name="T14" fmla="*/ 0 60000 65536"/>
              <a:gd name="T15" fmla="*/ 0 60000 65536"/>
              <a:gd name="T16" fmla="*/ 0 60000 65536"/>
              <a:gd name="T17" fmla="*/ 0 60000 65536"/>
              <a:gd name="T18" fmla="*/ 0 60000 65536"/>
              <a:gd name="T19" fmla="*/ 0 60000 65536"/>
              <a:gd name="T20" fmla="*/ 0 60000 65536"/>
              <a:gd name="T21" fmla="*/ 0 w 43"/>
              <a:gd name="T22" fmla="*/ 0 h 39"/>
              <a:gd name="T23" fmla="*/ 43 w 43"/>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39">
                <a:moveTo>
                  <a:pt x="6" y="39"/>
                </a:moveTo>
                <a:lnTo>
                  <a:pt x="0" y="8"/>
                </a:lnTo>
                <a:lnTo>
                  <a:pt x="33" y="1"/>
                </a:lnTo>
                <a:lnTo>
                  <a:pt x="36" y="0"/>
                </a:lnTo>
                <a:lnTo>
                  <a:pt x="40" y="31"/>
                </a:lnTo>
                <a:lnTo>
                  <a:pt x="43" y="30"/>
                </a:lnTo>
                <a:lnTo>
                  <a:pt x="6" y="39"/>
                </a:lnTo>
                <a:close/>
              </a:path>
            </a:pathLst>
          </a:custGeom>
          <a:solidFill>
            <a:srgbClr val="000000"/>
          </a:solidFill>
          <a:ln w="0">
            <a:solidFill>
              <a:srgbClr val="000000"/>
            </a:solidFill>
            <a:round/>
            <a:headEnd/>
            <a:tailEnd/>
          </a:ln>
        </p:spPr>
        <p:txBody>
          <a:bodyPr/>
          <a:lstStyle/>
          <a:p>
            <a:endParaRPr lang="en-US"/>
          </a:p>
        </p:txBody>
      </p:sp>
      <p:sp>
        <p:nvSpPr>
          <p:cNvPr id="179206" name="Freeform 2052"/>
          <p:cNvSpPr>
            <a:spLocks noChangeAspect="1"/>
          </p:cNvSpPr>
          <p:nvPr/>
        </p:nvSpPr>
        <p:spPr bwMode="auto">
          <a:xfrm>
            <a:off x="6259513" y="1936750"/>
            <a:ext cx="15875" cy="11113"/>
          </a:xfrm>
          <a:custGeom>
            <a:avLst/>
            <a:gdLst>
              <a:gd name="T0" fmla="*/ 2147483647 w 43"/>
              <a:gd name="T1" fmla="*/ 2147483647 h 38"/>
              <a:gd name="T2" fmla="*/ 0 w 43"/>
              <a:gd name="T3" fmla="*/ 2147483647 h 38"/>
              <a:gd name="T4" fmla="*/ 2147483647 w 43"/>
              <a:gd name="T5" fmla="*/ 0 h 38"/>
              <a:gd name="T6" fmla="*/ 2147483647 w 43"/>
              <a:gd name="T7" fmla="*/ 0 h 38"/>
              <a:gd name="T8" fmla="*/ 2147483647 w 43"/>
              <a:gd name="T9" fmla="*/ 2147483647 h 38"/>
              <a:gd name="T10" fmla="*/ 2147483647 w 43"/>
              <a:gd name="T11" fmla="*/ 2147483647 h 38"/>
              <a:gd name="T12" fmla="*/ 2147483647 w 43"/>
              <a:gd name="T13" fmla="*/ 2147483647 h 38"/>
              <a:gd name="T14" fmla="*/ 0 60000 65536"/>
              <a:gd name="T15" fmla="*/ 0 60000 65536"/>
              <a:gd name="T16" fmla="*/ 0 60000 65536"/>
              <a:gd name="T17" fmla="*/ 0 60000 65536"/>
              <a:gd name="T18" fmla="*/ 0 60000 65536"/>
              <a:gd name="T19" fmla="*/ 0 60000 65536"/>
              <a:gd name="T20" fmla="*/ 0 60000 65536"/>
              <a:gd name="T21" fmla="*/ 0 w 43"/>
              <a:gd name="T22" fmla="*/ 0 h 38"/>
              <a:gd name="T23" fmla="*/ 43 w 4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38">
                <a:moveTo>
                  <a:pt x="4" y="38"/>
                </a:moveTo>
                <a:lnTo>
                  <a:pt x="0" y="7"/>
                </a:lnTo>
                <a:lnTo>
                  <a:pt x="38" y="0"/>
                </a:lnTo>
                <a:lnTo>
                  <a:pt x="40" y="0"/>
                </a:lnTo>
                <a:lnTo>
                  <a:pt x="40" y="31"/>
                </a:lnTo>
                <a:lnTo>
                  <a:pt x="43" y="31"/>
                </a:lnTo>
                <a:lnTo>
                  <a:pt x="4" y="38"/>
                </a:lnTo>
                <a:close/>
              </a:path>
            </a:pathLst>
          </a:custGeom>
          <a:solidFill>
            <a:srgbClr val="000000"/>
          </a:solidFill>
          <a:ln w="0">
            <a:solidFill>
              <a:srgbClr val="000000"/>
            </a:solidFill>
            <a:round/>
            <a:headEnd/>
            <a:tailEnd/>
          </a:ln>
        </p:spPr>
        <p:txBody>
          <a:bodyPr/>
          <a:lstStyle/>
          <a:p>
            <a:endParaRPr lang="en-US"/>
          </a:p>
        </p:txBody>
      </p:sp>
      <p:sp>
        <p:nvSpPr>
          <p:cNvPr id="179207" name="Freeform 2053"/>
          <p:cNvSpPr>
            <a:spLocks noChangeAspect="1"/>
          </p:cNvSpPr>
          <p:nvPr/>
        </p:nvSpPr>
        <p:spPr bwMode="auto">
          <a:xfrm>
            <a:off x="6273800" y="1935163"/>
            <a:ext cx="14288" cy="11112"/>
          </a:xfrm>
          <a:custGeom>
            <a:avLst/>
            <a:gdLst>
              <a:gd name="T0" fmla="*/ 0 w 43"/>
              <a:gd name="T1" fmla="*/ 2147483647 h 32"/>
              <a:gd name="T2" fmla="*/ 0 w 43"/>
              <a:gd name="T3" fmla="*/ 2147483647 h 32"/>
              <a:gd name="T4" fmla="*/ 2147483647 w 43"/>
              <a:gd name="T5" fmla="*/ 0 h 32"/>
              <a:gd name="T6" fmla="*/ 2147483647 w 43"/>
              <a:gd name="T7" fmla="*/ 2147483647 h 32"/>
              <a:gd name="T8" fmla="*/ 0 w 43"/>
              <a:gd name="T9" fmla="*/ 2147483647 h 32"/>
              <a:gd name="T10" fmla="*/ 0 60000 65536"/>
              <a:gd name="T11" fmla="*/ 0 60000 65536"/>
              <a:gd name="T12" fmla="*/ 0 60000 65536"/>
              <a:gd name="T13" fmla="*/ 0 60000 65536"/>
              <a:gd name="T14" fmla="*/ 0 60000 65536"/>
              <a:gd name="T15" fmla="*/ 0 w 43"/>
              <a:gd name="T16" fmla="*/ 0 h 32"/>
              <a:gd name="T17" fmla="*/ 43 w 43"/>
              <a:gd name="T18" fmla="*/ 32 h 32"/>
            </a:gdLst>
            <a:ahLst/>
            <a:cxnLst>
              <a:cxn ang="T10">
                <a:pos x="T0" y="T1"/>
              </a:cxn>
              <a:cxn ang="T11">
                <a:pos x="T2" y="T3"/>
              </a:cxn>
              <a:cxn ang="T12">
                <a:pos x="T4" y="T5"/>
              </a:cxn>
              <a:cxn ang="T13">
                <a:pos x="T6" y="T7"/>
              </a:cxn>
              <a:cxn ang="T14">
                <a:pos x="T8" y="T9"/>
              </a:cxn>
            </a:cxnLst>
            <a:rect l="T15" t="T16" r="T17" b="T18"/>
            <a:pathLst>
              <a:path w="43" h="32">
                <a:moveTo>
                  <a:pt x="0" y="32"/>
                </a:moveTo>
                <a:lnTo>
                  <a:pt x="0" y="1"/>
                </a:lnTo>
                <a:lnTo>
                  <a:pt x="43" y="0"/>
                </a:lnTo>
                <a:lnTo>
                  <a:pt x="43" y="31"/>
                </a:lnTo>
                <a:lnTo>
                  <a:pt x="0" y="32"/>
                </a:lnTo>
                <a:close/>
              </a:path>
            </a:pathLst>
          </a:custGeom>
          <a:solidFill>
            <a:srgbClr val="000000"/>
          </a:solidFill>
          <a:ln w="0">
            <a:solidFill>
              <a:srgbClr val="000000"/>
            </a:solidFill>
            <a:round/>
            <a:headEnd/>
            <a:tailEnd/>
          </a:ln>
        </p:spPr>
        <p:txBody>
          <a:bodyPr/>
          <a:lstStyle/>
          <a:p>
            <a:endParaRPr lang="en-US"/>
          </a:p>
        </p:txBody>
      </p:sp>
      <p:sp>
        <p:nvSpPr>
          <p:cNvPr id="179208" name="Freeform 2054"/>
          <p:cNvSpPr>
            <a:spLocks noChangeAspect="1"/>
          </p:cNvSpPr>
          <p:nvPr/>
        </p:nvSpPr>
        <p:spPr bwMode="auto">
          <a:xfrm>
            <a:off x="6288088" y="1935163"/>
            <a:ext cx="6350" cy="11112"/>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0 w 16"/>
              <a:gd name="T39" fmla="*/ 2147483647 h 31"/>
              <a:gd name="T40" fmla="*/ 0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2" y="0"/>
                </a:lnTo>
                <a:lnTo>
                  <a:pt x="5" y="1"/>
                </a:lnTo>
                <a:lnTo>
                  <a:pt x="7" y="2"/>
                </a:lnTo>
                <a:lnTo>
                  <a:pt x="9" y="4"/>
                </a:lnTo>
                <a:lnTo>
                  <a:pt x="11" y="7"/>
                </a:lnTo>
                <a:lnTo>
                  <a:pt x="14" y="9"/>
                </a:lnTo>
                <a:lnTo>
                  <a:pt x="15" y="11"/>
                </a:lnTo>
                <a:lnTo>
                  <a:pt x="16" y="14"/>
                </a:lnTo>
                <a:lnTo>
                  <a:pt x="16" y="16"/>
                </a:lnTo>
                <a:lnTo>
                  <a:pt x="16" y="18"/>
                </a:lnTo>
                <a:lnTo>
                  <a:pt x="15" y="21"/>
                </a:lnTo>
                <a:lnTo>
                  <a:pt x="14" y="23"/>
                </a:lnTo>
                <a:lnTo>
                  <a:pt x="11" y="25"/>
                </a:lnTo>
                <a:lnTo>
                  <a:pt x="9" y="27"/>
                </a:lnTo>
                <a:lnTo>
                  <a:pt x="7" y="29"/>
                </a:lnTo>
                <a:lnTo>
                  <a:pt x="5" y="30"/>
                </a:lnTo>
                <a:lnTo>
                  <a:pt x="2"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79209" name="Freeform 2055"/>
          <p:cNvSpPr>
            <a:spLocks noChangeAspect="1"/>
          </p:cNvSpPr>
          <p:nvPr/>
        </p:nvSpPr>
        <p:spPr bwMode="auto">
          <a:xfrm>
            <a:off x="6283325" y="1935163"/>
            <a:ext cx="3175" cy="11112"/>
          </a:xfrm>
          <a:custGeom>
            <a:avLst/>
            <a:gdLst>
              <a:gd name="T0" fmla="*/ 0 w 3175"/>
              <a:gd name="T1" fmla="*/ 2147483647 h 31"/>
              <a:gd name="T2" fmla="*/ 0 w 3175"/>
              <a:gd name="T3" fmla="*/ 0 h 31"/>
              <a:gd name="T4" fmla="*/ 0 w 3175"/>
              <a:gd name="T5" fmla="*/ 2147483647 h 31"/>
              <a:gd name="T6" fmla="*/ 0 60000 65536"/>
              <a:gd name="T7" fmla="*/ 0 60000 65536"/>
              <a:gd name="T8" fmla="*/ 0 60000 65536"/>
              <a:gd name="T9" fmla="*/ 0 w 3175"/>
              <a:gd name="T10" fmla="*/ 0 h 31"/>
              <a:gd name="T11" fmla="*/ 3175 w 3175"/>
              <a:gd name="T12" fmla="*/ 31 h 31"/>
            </a:gdLst>
            <a:ahLst/>
            <a:cxnLst>
              <a:cxn ang="T6">
                <a:pos x="T0" y="T1"/>
              </a:cxn>
              <a:cxn ang="T7">
                <a:pos x="T2" y="T3"/>
              </a:cxn>
              <a:cxn ang="T8">
                <a:pos x="T4" y="T5"/>
              </a:cxn>
            </a:cxnLst>
            <a:rect l="T9" t="T10" r="T11" b="T12"/>
            <a:pathLst>
              <a:path w="3175" h="31">
                <a:moveTo>
                  <a:pt x="0" y="31"/>
                </a:moveTo>
                <a:lnTo>
                  <a:pt x="0" y="0"/>
                </a:lnTo>
                <a:lnTo>
                  <a:pt x="0" y="31"/>
                </a:lnTo>
                <a:close/>
              </a:path>
            </a:pathLst>
          </a:custGeom>
          <a:solidFill>
            <a:srgbClr val="000000"/>
          </a:solidFill>
          <a:ln w="0">
            <a:solidFill>
              <a:srgbClr val="000000"/>
            </a:solidFill>
            <a:round/>
            <a:headEnd/>
            <a:tailEnd/>
          </a:ln>
        </p:spPr>
        <p:txBody>
          <a:bodyPr/>
          <a:lstStyle/>
          <a:p>
            <a:endParaRPr lang="en-US"/>
          </a:p>
        </p:txBody>
      </p:sp>
      <p:sp>
        <p:nvSpPr>
          <p:cNvPr id="179210" name="Freeform 2056"/>
          <p:cNvSpPr>
            <a:spLocks noChangeAspect="1"/>
          </p:cNvSpPr>
          <p:nvPr/>
        </p:nvSpPr>
        <p:spPr bwMode="auto">
          <a:xfrm>
            <a:off x="6288088" y="1935163"/>
            <a:ext cx="3175" cy="11112"/>
          </a:xfrm>
          <a:custGeom>
            <a:avLst/>
            <a:gdLst>
              <a:gd name="T0" fmla="*/ 2147483647 w 2"/>
              <a:gd name="T1" fmla="*/ 0 h 31"/>
              <a:gd name="T2" fmla="*/ 2147483647 w 2"/>
              <a:gd name="T3" fmla="*/ 2147483647 h 31"/>
              <a:gd name="T4" fmla="*/ 0 w 2"/>
              <a:gd name="T5" fmla="*/ 2147483647 h 31"/>
              <a:gd name="T6" fmla="*/ 0 w 2"/>
              <a:gd name="T7" fmla="*/ 2147483647 h 31"/>
              <a:gd name="T8" fmla="*/ 0 w 2"/>
              <a:gd name="T9" fmla="*/ 0 h 31"/>
              <a:gd name="T10" fmla="*/ 0 w 2"/>
              <a:gd name="T11" fmla="*/ 0 h 31"/>
              <a:gd name="T12" fmla="*/ 2147483647 w 2"/>
              <a:gd name="T13" fmla="*/ 0 h 31"/>
              <a:gd name="T14" fmla="*/ 0 60000 65536"/>
              <a:gd name="T15" fmla="*/ 0 60000 65536"/>
              <a:gd name="T16" fmla="*/ 0 60000 65536"/>
              <a:gd name="T17" fmla="*/ 0 60000 65536"/>
              <a:gd name="T18" fmla="*/ 0 60000 65536"/>
              <a:gd name="T19" fmla="*/ 0 60000 65536"/>
              <a:gd name="T20" fmla="*/ 0 60000 65536"/>
              <a:gd name="T21" fmla="*/ 0 w 2"/>
              <a:gd name="T22" fmla="*/ 0 h 31"/>
              <a:gd name="T23" fmla="*/ 2 w 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1">
                <a:moveTo>
                  <a:pt x="2" y="0"/>
                </a:moveTo>
                <a:lnTo>
                  <a:pt x="2" y="31"/>
                </a:lnTo>
                <a:lnTo>
                  <a:pt x="0" y="31"/>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79211" name="Freeform 2057"/>
          <p:cNvSpPr>
            <a:spLocks noChangeAspect="1"/>
          </p:cNvSpPr>
          <p:nvPr/>
        </p:nvSpPr>
        <p:spPr bwMode="auto">
          <a:xfrm>
            <a:off x="6288088" y="1935163"/>
            <a:ext cx="3175" cy="11112"/>
          </a:xfrm>
          <a:custGeom>
            <a:avLst/>
            <a:gdLst>
              <a:gd name="T0" fmla="*/ 2147483647 w 2"/>
              <a:gd name="T1" fmla="*/ 0 h 31"/>
              <a:gd name="T2" fmla="*/ 2147483647 w 2"/>
              <a:gd name="T3" fmla="*/ 2147483647 h 31"/>
              <a:gd name="T4" fmla="*/ 0 w 2"/>
              <a:gd name="T5" fmla="*/ 2147483647 h 31"/>
              <a:gd name="T6" fmla="*/ 0 w 2"/>
              <a:gd name="T7" fmla="*/ 2147483647 h 31"/>
              <a:gd name="T8" fmla="*/ 0 w 2"/>
              <a:gd name="T9" fmla="*/ 0 h 31"/>
              <a:gd name="T10" fmla="*/ 0 w 2"/>
              <a:gd name="T11" fmla="*/ 0 h 31"/>
              <a:gd name="T12" fmla="*/ 2147483647 w 2"/>
              <a:gd name="T13" fmla="*/ 0 h 31"/>
              <a:gd name="T14" fmla="*/ 0 60000 65536"/>
              <a:gd name="T15" fmla="*/ 0 60000 65536"/>
              <a:gd name="T16" fmla="*/ 0 60000 65536"/>
              <a:gd name="T17" fmla="*/ 0 60000 65536"/>
              <a:gd name="T18" fmla="*/ 0 60000 65536"/>
              <a:gd name="T19" fmla="*/ 0 60000 65536"/>
              <a:gd name="T20" fmla="*/ 0 60000 65536"/>
              <a:gd name="T21" fmla="*/ 0 w 2"/>
              <a:gd name="T22" fmla="*/ 0 h 31"/>
              <a:gd name="T23" fmla="*/ 2 w 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1">
                <a:moveTo>
                  <a:pt x="2" y="0"/>
                </a:moveTo>
                <a:lnTo>
                  <a:pt x="2" y="31"/>
                </a:lnTo>
                <a:lnTo>
                  <a:pt x="0" y="31"/>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79212" name="Freeform 2058"/>
          <p:cNvSpPr>
            <a:spLocks noChangeAspect="1"/>
          </p:cNvSpPr>
          <p:nvPr/>
        </p:nvSpPr>
        <p:spPr bwMode="auto">
          <a:xfrm>
            <a:off x="6286500" y="1935163"/>
            <a:ext cx="1588" cy="11112"/>
          </a:xfrm>
          <a:custGeom>
            <a:avLst/>
            <a:gdLst>
              <a:gd name="T0" fmla="*/ 2147483647 w 2"/>
              <a:gd name="T1" fmla="*/ 0 h 31"/>
              <a:gd name="T2" fmla="*/ 2147483647 w 2"/>
              <a:gd name="T3" fmla="*/ 2147483647 h 31"/>
              <a:gd name="T4" fmla="*/ 0 w 2"/>
              <a:gd name="T5" fmla="*/ 2147483647 h 31"/>
              <a:gd name="T6" fmla="*/ 0 w 2"/>
              <a:gd name="T7" fmla="*/ 2147483647 h 31"/>
              <a:gd name="T8" fmla="*/ 0 w 2"/>
              <a:gd name="T9" fmla="*/ 0 h 31"/>
              <a:gd name="T10" fmla="*/ 0 w 2"/>
              <a:gd name="T11" fmla="*/ 0 h 31"/>
              <a:gd name="T12" fmla="*/ 2147483647 w 2"/>
              <a:gd name="T13" fmla="*/ 0 h 31"/>
              <a:gd name="T14" fmla="*/ 0 60000 65536"/>
              <a:gd name="T15" fmla="*/ 0 60000 65536"/>
              <a:gd name="T16" fmla="*/ 0 60000 65536"/>
              <a:gd name="T17" fmla="*/ 0 60000 65536"/>
              <a:gd name="T18" fmla="*/ 0 60000 65536"/>
              <a:gd name="T19" fmla="*/ 0 60000 65536"/>
              <a:gd name="T20" fmla="*/ 0 60000 65536"/>
              <a:gd name="T21" fmla="*/ 0 w 2"/>
              <a:gd name="T22" fmla="*/ 0 h 31"/>
              <a:gd name="T23" fmla="*/ 2 w 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1">
                <a:moveTo>
                  <a:pt x="2" y="0"/>
                </a:moveTo>
                <a:lnTo>
                  <a:pt x="2" y="31"/>
                </a:lnTo>
                <a:lnTo>
                  <a:pt x="0" y="31"/>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79213" name="Freeform 2059"/>
          <p:cNvSpPr>
            <a:spLocks noChangeAspect="1"/>
          </p:cNvSpPr>
          <p:nvPr/>
        </p:nvSpPr>
        <p:spPr bwMode="auto">
          <a:xfrm>
            <a:off x="6286500" y="1935163"/>
            <a:ext cx="1588" cy="11112"/>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79214" name="Freeform 2060"/>
          <p:cNvSpPr>
            <a:spLocks noChangeAspect="1"/>
          </p:cNvSpPr>
          <p:nvPr/>
        </p:nvSpPr>
        <p:spPr bwMode="auto">
          <a:xfrm>
            <a:off x="6286500" y="1935163"/>
            <a:ext cx="1588" cy="11112"/>
          </a:xfrm>
          <a:custGeom>
            <a:avLst/>
            <a:gdLst>
              <a:gd name="T0" fmla="*/ 2147483647 w 2"/>
              <a:gd name="T1" fmla="*/ 0 h 31"/>
              <a:gd name="T2" fmla="*/ 2147483647 w 2"/>
              <a:gd name="T3" fmla="*/ 2147483647 h 31"/>
              <a:gd name="T4" fmla="*/ 0 w 2"/>
              <a:gd name="T5" fmla="*/ 2147483647 h 31"/>
              <a:gd name="T6" fmla="*/ 0 w 2"/>
              <a:gd name="T7" fmla="*/ 2147483647 h 31"/>
              <a:gd name="T8" fmla="*/ 0 w 2"/>
              <a:gd name="T9" fmla="*/ 0 h 31"/>
              <a:gd name="T10" fmla="*/ 0 w 2"/>
              <a:gd name="T11" fmla="*/ 0 h 31"/>
              <a:gd name="T12" fmla="*/ 2147483647 w 2"/>
              <a:gd name="T13" fmla="*/ 0 h 31"/>
              <a:gd name="T14" fmla="*/ 0 60000 65536"/>
              <a:gd name="T15" fmla="*/ 0 60000 65536"/>
              <a:gd name="T16" fmla="*/ 0 60000 65536"/>
              <a:gd name="T17" fmla="*/ 0 60000 65536"/>
              <a:gd name="T18" fmla="*/ 0 60000 65536"/>
              <a:gd name="T19" fmla="*/ 0 60000 65536"/>
              <a:gd name="T20" fmla="*/ 0 60000 65536"/>
              <a:gd name="T21" fmla="*/ 0 w 2"/>
              <a:gd name="T22" fmla="*/ 0 h 31"/>
              <a:gd name="T23" fmla="*/ 2 w 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1">
                <a:moveTo>
                  <a:pt x="2" y="0"/>
                </a:moveTo>
                <a:lnTo>
                  <a:pt x="2" y="31"/>
                </a:lnTo>
                <a:lnTo>
                  <a:pt x="0" y="31"/>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79215" name="Freeform 2061"/>
          <p:cNvSpPr>
            <a:spLocks noChangeAspect="1"/>
          </p:cNvSpPr>
          <p:nvPr/>
        </p:nvSpPr>
        <p:spPr bwMode="auto">
          <a:xfrm>
            <a:off x="6283325" y="1935163"/>
            <a:ext cx="3175" cy="11112"/>
          </a:xfrm>
          <a:custGeom>
            <a:avLst/>
            <a:gdLst>
              <a:gd name="T0" fmla="*/ 2147483647 w 2"/>
              <a:gd name="T1" fmla="*/ 0 h 31"/>
              <a:gd name="T2" fmla="*/ 2147483647 w 2"/>
              <a:gd name="T3" fmla="*/ 2147483647 h 31"/>
              <a:gd name="T4" fmla="*/ 0 w 2"/>
              <a:gd name="T5" fmla="*/ 2147483647 h 31"/>
              <a:gd name="T6" fmla="*/ 0 w 2"/>
              <a:gd name="T7" fmla="*/ 2147483647 h 31"/>
              <a:gd name="T8" fmla="*/ 0 w 2"/>
              <a:gd name="T9" fmla="*/ 0 h 31"/>
              <a:gd name="T10" fmla="*/ 0 w 2"/>
              <a:gd name="T11" fmla="*/ 0 h 31"/>
              <a:gd name="T12" fmla="*/ 2147483647 w 2"/>
              <a:gd name="T13" fmla="*/ 0 h 31"/>
              <a:gd name="T14" fmla="*/ 0 60000 65536"/>
              <a:gd name="T15" fmla="*/ 0 60000 65536"/>
              <a:gd name="T16" fmla="*/ 0 60000 65536"/>
              <a:gd name="T17" fmla="*/ 0 60000 65536"/>
              <a:gd name="T18" fmla="*/ 0 60000 65536"/>
              <a:gd name="T19" fmla="*/ 0 60000 65536"/>
              <a:gd name="T20" fmla="*/ 0 60000 65536"/>
              <a:gd name="T21" fmla="*/ 0 w 2"/>
              <a:gd name="T22" fmla="*/ 0 h 31"/>
              <a:gd name="T23" fmla="*/ 2 w 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1">
                <a:moveTo>
                  <a:pt x="2" y="0"/>
                </a:moveTo>
                <a:lnTo>
                  <a:pt x="2" y="31"/>
                </a:lnTo>
                <a:lnTo>
                  <a:pt x="0" y="31"/>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79216" name="Freeform 2062"/>
          <p:cNvSpPr>
            <a:spLocks noChangeAspect="1"/>
          </p:cNvSpPr>
          <p:nvPr/>
        </p:nvSpPr>
        <p:spPr bwMode="auto">
          <a:xfrm>
            <a:off x="6283325" y="1935163"/>
            <a:ext cx="3175" cy="11112"/>
          </a:xfrm>
          <a:custGeom>
            <a:avLst/>
            <a:gdLst>
              <a:gd name="T0" fmla="*/ 2147483647 w 2"/>
              <a:gd name="T1" fmla="*/ 0 h 31"/>
              <a:gd name="T2" fmla="*/ 2147483647 w 2"/>
              <a:gd name="T3" fmla="*/ 2147483647 h 31"/>
              <a:gd name="T4" fmla="*/ 0 w 2"/>
              <a:gd name="T5" fmla="*/ 2147483647 h 31"/>
              <a:gd name="T6" fmla="*/ 0 w 2"/>
              <a:gd name="T7" fmla="*/ 2147483647 h 31"/>
              <a:gd name="T8" fmla="*/ 0 w 2"/>
              <a:gd name="T9" fmla="*/ 0 h 31"/>
              <a:gd name="T10" fmla="*/ 0 w 2"/>
              <a:gd name="T11" fmla="*/ 0 h 31"/>
              <a:gd name="T12" fmla="*/ 2147483647 w 2"/>
              <a:gd name="T13" fmla="*/ 0 h 31"/>
              <a:gd name="T14" fmla="*/ 0 60000 65536"/>
              <a:gd name="T15" fmla="*/ 0 60000 65536"/>
              <a:gd name="T16" fmla="*/ 0 60000 65536"/>
              <a:gd name="T17" fmla="*/ 0 60000 65536"/>
              <a:gd name="T18" fmla="*/ 0 60000 65536"/>
              <a:gd name="T19" fmla="*/ 0 60000 65536"/>
              <a:gd name="T20" fmla="*/ 0 60000 65536"/>
              <a:gd name="T21" fmla="*/ 0 w 2"/>
              <a:gd name="T22" fmla="*/ 0 h 31"/>
              <a:gd name="T23" fmla="*/ 2 w 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1">
                <a:moveTo>
                  <a:pt x="2" y="0"/>
                </a:moveTo>
                <a:lnTo>
                  <a:pt x="2" y="31"/>
                </a:lnTo>
                <a:lnTo>
                  <a:pt x="0" y="31"/>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79217" name="Rectangle 2063"/>
          <p:cNvSpPr>
            <a:spLocks noChangeAspect="1" noChangeArrowheads="1"/>
          </p:cNvSpPr>
          <p:nvPr/>
        </p:nvSpPr>
        <p:spPr bwMode="auto">
          <a:xfrm>
            <a:off x="6283325" y="1935163"/>
            <a:ext cx="1588" cy="11112"/>
          </a:xfrm>
          <a:prstGeom prst="rect">
            <a:avLst/>
          </a:prstGeom>
          <a:solidFill>
            <a:srgbClr val="000000"/>
          </a:solidFill>
          <a:ln w="0">
            <a:solidFill>
              <a:srgbClr val="000000"/>
            </a:solidFill>
            <a:miter lim="800000"/>
            <a:headEnd/>
            <a:tailEnd/>
          </a:ln>
        </p:spPr>
        <p:txBody>
          <a:bodyPr/>
          <a:lstStyle/>
          <a:p>
            <a:endParaRPr lang="en-US"/>
          </a:p>
        </p:txBody>
      </p:sp>
      <p:sp>
        <p:nvSpPr>
          <p:cNvPr id="179218" name="Freeform 2064"/>
          <p:cNvSpPr>
            <a:spLocks noChangeAspect="1"/>
          </p:cNvSpPr>
          <p:nvPr/>
        </p:nvSpPr>
        <p:spPr bwMode="auto">
          <a:xfrm>
            <a:off x="6169025" y="2073275"/>
            <a:ext cx="3175" cy="7938"/>
          </a:xfrm>
          <a:custGeom>
            <a:avLst/>
            <a:gdLst>
              <a:gd name="T0" fmla="*/ 0 w 9"/>
              <a:gd name="T1" fmla="*/ 2147483647 h 29"/>
              <a:gd name="T2" fmla="*/ 2147483647 w 9"/>
              <a:gd name="T3" fmla="*/ 0 h 29"/>
              <a:gd name="T4" fmla="*/ 0 w 9"/>
              <a:gd name="T5" fmla="*/ 2147483647 h 29"/>
              <a:gd name="T6" fmla="*/ 0 60000 65536"/>
              <a:gd name="T7" fmla="*/ 0 60000 65536"/>
              <a:gd name="T8" fmla="*/ 0 60000 65536"/>
              <a:gd name="T9" fmla="*/ 0 w 9"/>
              <a:gd name="T10" fmla="*/ 0 h 29"/>
              <a:gd name="T11" fmla="*/ 9 w 9"/>
              <a:gd name="T12" fmla="*/ 29 h 29"/>
            </a:gdLst>
            <a:ahLst/>
            <a:cxnLst>
              <a:cxn ang="T6">
                <a:pos x="T0" y="T1"/>
              </a:cxn>
              <a:cxn ang="T7">
                <a:pos x="T2" y="T3"/>
              </a:cxn>
              <a:cxn ang="T8">
                <a:pos x="T4" y="T5"/>
              </a:cxn>
            </a:cxnLst>
            <a:rect l="T9" t="T10" r="T11" b="T12"/>
            <a:pathLst>
              <a:path w="9" h="29">
                <a:moveTo>
                  <a:pt x="0" y="29"/>
                </a:moveTo>
                <a:lnTo>
                  <a:pt x="9" y="0"/>
                </a:lnTo>
                <a:lnTo>
                  <a:pt x="0" y="29"/>
                </a:lnTo>
                <a:close/>
              </a:path>
            </a:pathLst>
          </a:custGeom>
          <a:solidFill>
            <a:srgbClr val="000000"/>
          </a:solidFill>
          <a:ln w="0">
            <a:solidFill>
              <a:srgbClr val="000000"/>
            </a:solidFill>
            <a:round/>
            <a:headEnd/>
            <a:tailEnd/>
          </a:ln>
        </p:spPr>
        <p:txBody>
          <a:bodyPr/>
          <a:lstStyle/>
          <a:p>
            <a:endParaRPr lang="en-US"/>
          </a:p>
        </p:txBody>
      </p:sp>
      <p:sp>
        <p:nvSpPr>
          <p:cNvPr id="179219" name="Freeform 2065"/>
          <p:cNvSpPr>
            <a:spLocks noChangeAspect="1"/>
          </p:cNvSpPr>
          <p:nvPr/>
        </p:nvSpPr>
        <p:spPr bwMode="auto">
          <a:xfrm>
            <a:off x="6261100" y="2108200"/>
            <a:ext cx="7938" cy="11113"/>
          </a:xfrm>
          <a:custGeom>
            <a:avLst/>
            <a:gdLst>
              <a:gd name="T0" fmla="*/ 2147483647 w 25"/>
              <a:gd name="T1" fmla="*/ 0 h 28"/>
              <a:gd name="T2" fmla="*/ 2147483647 w 25"/>
              <a:gd name="T3" fmla="*/ 0 h 28"/>
              <a:gd name="T4" fmla="*/ 2147483647 w 25"/>
              <a:gd name="T5" fmla="*/ 2147483647 h 28"/>
              <a:gd name="T6" fmla="*/ 2147483647 w 25"/>
              <a:gd name="T7" fmla="*/ 2147483647 h 28"/>
              <a:gd name="T8" fmla="*/ 2147483647 w 25"/>
              <a:gd name="T9" fmla="*/ 2147483647 h 28"/>
              <a:gd name="T10" fmla="*/ 2147483647 w 25"/>
              <a:gd name="T11" fmla="*/ 2147483647 h 28"/>
              <a:gd name="T12" fmla="*/ 2147483647 w 25"/>
              <a:gd name="T13" fmla="*/ 2147483647 h 28"/>
              <a:gd name="T14" fmla="*/ 2147483647 w 25"/>
              <a:gd name="T15" fmla="*/ 2147483647 h 28"/>
              <a:gd name="T16" fmla="*/ 2147483647 w 25"/>
              <a:gd name="T17" fmla="*/ 2147483647 h 28"/>
              <a:gd name="T18" fmla="*/ 2147483647 w 25"/>
              <a:gd name="T19" fmla="*/ 2147483647 h 28"/>
              <a:gd name="T20" fmla="*/ 2147483647 w 25"/>
              <a:gd name="T21" fmla="*/ 2147483647 h 28"/>
              <a:gd name="T22" fmla="*/ 2147483647 w 25"/>
              <a:gd name="T23" fmla="*/ 2147483647 h 28"/>
              <a:gd name="T24" fmla="*/ 2147483647 w 25"/>
              <a:gd name="T25" fmla="*/ 2147483647 h 28"/>
              <a:gd name="T26" fmla="*/ 2147483647 w 25"/>
              <a:gd name="T27" fmla="*/ 2147483647 h 28"/>
              <a:gd name="T28" fmla="*/ 2147483647 w 25"/>
              <a:gd name="T29" fmla="*/ 2147483647 h 28"/>
              <a:gd name="T30" fmla="*/ 2147483647 w 25"/>
              <a:gd name="T31" fmla="*/ 2147483647 h 28"/>
              <a:gd name="T32" fmla="*/ 2147483647 w 25"/>
              <a:gd name="T33" fmla="*/ 2147483647 h 28"/>
              <a:gd name="T34" fmla="*/ 2147483647 w 25"/>
              <a:gd name="T35" fmla="*/ 2147483647 h 28"/>
              <a:gd name="T36" fmla="*/ 2147483647 w 25"/>
              <a:gd name="T37" fmla="*/ 2147483647 h 28"/>
              <a:gd name="T38" fmla="*/ 0 w 25"/>
              <a:gd name="T39" fmla="*/ 2147483647 h 28"/>
              <a:gd name="T40" fmla="*/ 0 w 25"/>
              <a:gd name="T41" fmla="*/ 2147483647 h 28"/>
              <a:gd name="T42" fmla="*/ 2147483647 w 25"/>
              <a:gd name="T43" fmla="*/ 0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
              <a:gd name="T67" fmla="*/ 0 h 28"/>
              <a:gd name="T68" fmla="*/ 25 w 25"/>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 h="28">
                <a:moveTo>
                  <a:pt x="19" y="0"/>
                </a:moveTo>
                <a:lnTo>
                  <a:pt x="19" y="0"/>
                </a:lnTo>
                <a:lnTo>
                  <a:pt x="21" y="2"/>
                </a:lnTo>
                <a:lnTo>
                  <a:pt x="23" y="4"/>
                </a:lnTo>
                <a:lnTo>
                  <a:pt x="24" y="7"/>
                </a:lnTo>
                <a:lnTo>
                  <a:pt x="25" y="9"/>
                </a:lnTo>
                <a:lnTo>
                  <a:pt x="25" y="12"/>
                </a:lnTo>
                <a:lnTo>
                  <a:pt x="25" y="14"/>
                </a:lnTo>
                <a:lnTo>
                  <a:pt x="24" y="16"/>
                </a:lnTo>
                <a:lnTo>
                  <a:pt x="23" y="19"/>
                </a:lnTo>
                <a:lnTo>
                  <a:pt x="22" y="21"/>
                </a:lnTo>
                <a:lnTo>
                  <a:pt x="20" y="24"/>
                </a:lnTo>
                <a:lnTo>
                  <a:pt x="18" y="26"/>
                </a:lnTo>
                <a:lnTo>
                  <a:pt x="15" y="27"/>
                </a:lnTo>
                <a:lnTo>
                  <a:pt x="13" y="28"/>
                </a:lnTo>
                <a:lnTo>
                  <a:pt x="9" y="28"/>
                </a:lnTo>
                <a:lnTo>
                  <a:pt x="7" y="28"/>
                </a:lnTo>
                <a:lnTo>
                  <a:pt x="5" y="27"/>
                </a:lnTo>
                <a:lnTo>
                  <a:pt x="2" y="26"/>
                </a:lnTo>
                <a:lnTo>
                  <a:pt x="0" y="25"/>
                </a:lnTo>
                <a:lnTo>
                  <a:pt x="19" y="0"/>
                </a:lnTo>
                <a:close/>
              </a:path>
            </a:pathLst>
          </a:custGeom>
          <a:solidFill>
            <a:srgbClr val="000000"/>
          </a:solidFill>
          <a:ln w="0">
            <a:solidFill>
              <a:srgbClr val="000000"/>
            </a:solidFill>
            <a:round/>
            <a:headEnd/>
            <a:tailEnd/>
          </a:ln>
        </p:spPr>
        <p:txBody>
          <a:bodyPr/>
          <a:lstStyle/>
          <a:p>
            <a:endParaRPr lang="en-US"/>
          </a:p>
        </p:txBody>
      </p:sp>
      <p:sp>
        <p:nvSpPr>
          <p:cNvPr id="179220" name="Freeform 2066"/>
          <p:cNvSpPr>
            <a:spLocks noChangeAspect="1"/>
          </p:cNvSpPr>
          <p:nvPr/>
        </p:nvSpPr>
        <p:spPr bwMode="auto">
          <a:xfrm>
            <a:off x="6169025" y="2073275"/>
            <a:ext cx="12700" cy="11113"/>
          </a:xfrm>
          <a:custGeom>
            <a:avLst/>
            <a:gdLst>
              <a:gd name="T0" fmla="*/ 0 w 38"/>
              <a:gd name="T1" fmla="*/ 2147483647 h 38"/>
              <a:gd name="T2" fmla="*/ 2147483647 w 38"/>
              <a:gd name="T3" fmla="*/ 0 h 38"/>
              <a:gd name="T4" fmla="*/ 2147483647 w 38"/>
              <a:gd name="T5" fmla="*/ 2147483647 h 38"/>
              <a:gd name="T6" fmla="*/ 2147483647 w 38"/>
              <a:gd name="T7" fmla="*/ 2147483647 h 38"/>
              <a:gd name="T8" fmla="*/ 2147483647 w 38"/>
              <a:gd name="T9" fmla="*/ 2147483647 h 38"/>
              <a:gd name="T10" fmla="*/ 2147483647 w 38"/>
              <a:gd name="T11" fmla="*/ 2147483647 h 38"/>
              <a:gd name="T12" fmla="*/ 0 w 38"/>
              <a:gd name="T13" fmla="*/ 2147483647 h 38"/>
              <a:gd name="T14" fmla="*/ 0 60000 65536"/>
              <a:gd name="T15" fmla="*/ 0 60000 65536"/>
              <a:gd name="T16" fmla="*/ 0 60000 65536"/>
              <a:gd name="T17" fmla="*/ 0 60000 65536"/>
              <a:gd name="T18" fmla="*/ 0 60000 65536"/>
              <a:gd name="T19" fmla="*/ 0 60000 65536"/>
              <a:gd name="T20" fmla="*/ 0 60000 65536"/>
              <a:gd name="T21" fmla="*/ 0 w 38"/>
              <a:gd name="T22" fmla="*/ 0 h 38"/>
              <a:gd name="T23" fmla="*/ 38 w 38"/>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38">
                <a:moveTo>
                  <a:pt x="0" y="29"/>
                </a:moveTo>
                <a:lnTo>
                  <a:pt x="9" y="0"/>
                </a:lnTo>
                <a:lnTo>
                  <a:pt x="38" y="9"/>
                </a:lnTo>
                <a:lnTo>
                  <a:pt x="29" y="38"/>
                </a:lnTo>
                <a:lnTo>
                  <a:pt x="0" y="29"/>
                </a:lnTo>
                <a:close/>
              </a:path>
            </a:pathLst>
          </a:custGeom>
          <a:solidFill>
            <a:srgbClr val="000000"/>
          </a:solidFill>
          <a:ln w="0">
            <a:solidFill>
              <a:srgbClr val="000000"/>
            </a:solidFill>
            <a:round/>
            <a:headEnd/>
            <a:tailEnd/>
          </a:ln>
        </p:spPr>
        <p:txBody>
          <a:bodyPr/>
          <a:lstStyle/>
          <a:p>
            <a:endParaRPr lang="en-US"/>
          </a:p>
        </p:txBody>
      </p:sp>
      <p:sp>
        <p:nvSpPr>
          <p:cNvPr id="179221" name="Freeform 2067"/>
          <p:cNvSpPr>
            <a:spLocks noChangeAspect="1"/>
          </p:cNvSpPr>
          <p:nvPr/>
        </p:nvSpPr>
        <p:spPr bwMode="auto">
          <a:xfrm>
            <a:off x="6180138" y="2074863"/>
            <a:ext cx="17462" cy="15875"/>
          </a:xfrm>
          <a:custGeom>
            <a:avLst/>
            <a:gdLst>
              <a:gd name="T0" fmla="*/ 0 w 49"/>
              <a:gd name="T1" fmla="*/ 2147483647 h 44"/>
              <a:gd name="T2" fmla="*/ 2147483647 w 49"/>
              <a:gd name="T3" fmla="*/ 0 h 44"/>
              <a:gd name="T4" fmla="*/ 2147483647 w 49"/>
              <a:gd name="T5" fmla="*/ 2147483647 h 44"/>
              <a:gd name="T6" fmla="*/ 2147483647 w 49"/>
              <a:gd name="T7" fmla="*/ 2147483647 h 44"/>
              <a:gd name="T8" fmla="*/ 2147483647 w 49"/>
              <a:gd name="T9" fmla="*/ 2147483647 h 44"/>
              <a:gd name="T10" fmla="*/ 2147483647 w 49"/>
              <a:gd name="T11" fmla="*/ 2147483647 h 44"/>
              <a:gd name="T12" fmla="*/ 0 w 49"/>
              <a:gd name="T13" fmla="*/ 2147483647 h 44"/>
              <a:gd name="T14" fmla="*/ 0 60000 65536"/>
              <a:gd name="T15" fmla="*/ 0 60000 65536"/>
              <a:gd name="T16" fmla="*/ 0 60000 65536"/>
              <a:gd name="T17" fmla="*/ 0 60000 65536"/>
              <a:gd name="T18" fmla="*/ 0 60000 65536"/>
              <a:gd name="T19" fmla="*/ 0 60000 65536"/>
              <a:gd name="T20" fmla="*/ 0 60000 65536"/>
              <a:gd name="T21" fmla="*/ 0 w 49"/>
              <a:gd name="T22" fmla="*/ 0 h 44"/>
              <a:gd name="T23" fmla="*/ 49 w 49"/>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44">
                <a:moveTo>
                  <a:pt x="0" y="29"/>
                </a:moveTo>
                <a:lnTo>
                  <a:pt x="9" y="0"/>
                </a:lnTo>
                <a:lnTo>
                  <a:pt x="28" y="6"/>
                </a:lnTo>
                <a:lnTo>
                  <a:pt x="42" y="10"/>
                </a:lnTo>
                <a:lnTo>
                  <a:pt x="36" y="41"/>
                </a:lnTo>
                <a:lnTo>
                  <a:pt x="49" y="44"/>
                </a:lnTo>
                <a:lnTo>
                  <a:pt x="0" y="29"/>
                </a:lnTo>
                <a:close/>
              </a:path>
            </a:pathLst>
          </a:custGeom>
          <a:solidFill>
            <a:srgbClr val="000000"/>
          </a:solidFill>
          <a:ln w="0">
            <a:solidFill>
              <a:srgbClr val="000000"/>
            </a:solidFill>
            <a:round/>
            <a:headEnd/>
            <a:tailEnd/>
          </a:ln>
        </p:spPr>
        <p:txBody>
          <a:bodyPr/>
          <a:lstStyle/>
          <a:p>
            <a:endParaRPr lang="en-US"/>
          </a:p>
        </p:txBody>
      </p:sp>
      <p:sp>
        <p:nvSpPr>
          <p:cNvPr id="179222" name="Freeform 2068"/>
          <p:cNvSpPr>
            <a:spLocks noChangeAspect="1"/>
          </p:cNvSpPr>
          <p:nvPr/>
        </p:nvSpPr>
        <p:spPr bwMode="auto">
          <a:xfrm>
            <a:off x="6192838" y="2078038"/>
            <a:ext cx="17462" cy="15875"/>
          </a:xfrm>
          <a:custGeom>
            <a:avLst/>
            <a:gdLst>
              <a:gd name="T0" fmla="*/ 0 w 56"/>
              <a:gd name="T1" fmla="*/ 2147483647 h 44"/>
              <a:gd name="T2" fmla="*/ 2147483647 w 56"/>
              <a:gd name="T3" fmla="*/ 0 h 44"/>
              <a:gd name="T4" fmla="*/ 2147483647 w 56"/>
              <a:gd name="T5" fmla="*/ 2147483647 h 44"/>
              <a:gd name="T6" fmla="*/ 2147483647 w 56"/>
              <a:gd name="T7" fmla="*/ 2147483647 h 44"/>
              <a:gd name="T8" fmla="*/ 2147483647 w 56"/>
              <a:gd name="T9" fmla="*/ 2147483647 h 44"/>
              <a:gd name="T10" fmla="*/ 2147483647 w 56"/>
              <a:gd name="T11" fmla="*/ 2147483647 h 44"/>
              <a:gd name="T12" fmla="*/ 0 w 56"/>
              <a:gd name="T13" fmla="*/ 2147483647 h 44"/>
              <a:gd name="T14" fmla="*/ 0 60000 65536"/>
              <a:gd name="T15" fmla="*/ 0 60000 65536"/>
              <a:gd name="T16" fmla="*/ 0 60000 65536"/>
              <a:gd name="T17" fmla="*/ 0 60000 65536"/>
              <a:gd name="T18" fmla="*/ 0 60000 65536"/>
              <a:gd name="T19" fmla="*/ 0 60000 65536"/>
              <a:gd name="T20" fmla="*/ 0 60000 65536"/>
              <a:gd name="T21" fmla="*/ 0 w 56"/>
              <a:gd name="T22" fmla="*/ 0 h 44"/>
              <a:gd name="T23" fmla="*/ 56 w 56"/>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44">
                <a:moveTo>
                  <a:pt x="0" y="31"/>
                </a:moveTo>
                <a:lnTo>
                  <a:pt x="6" y="0"/>
                </a:lnTo>
                <a:lnTo>
                  <a:pt x="25" y="4"/>
                </a:lnTo>
                <a:lnTo>
                  <a:pt x="44" y="10"/>
                </a:lnTo>
                <a:lnTo>
                  <a:pt x="36" y="39"/>
                </a:lnTo>
                <a:lnTo>
                  <a:pt x="56" y="44"/>
                </a:lnTo>
                <a:lnTo>
                  <a:pt x="0" y="31"/>
                </a:lnTo>
                <a:close/>
              </a:path>
            </a:pathLst>
          </a:custGeom>
          <a:solidFill>
            <a:srgbClr val="000000"/>
          </a:solidFill>
          <a:ln w="0">
            <a:solidFill>
              <a:srgbClr val="000000"/>
            </a:solidFill>
            <a:round/>
            <a:headEnd/>
            <a:tailEnd/>
          </a:ln>
        </p:spPr>
        <p:txBody>
          <a:bodyPr/>
          <a:lstStyle/>
          <a:p>
            <a:endParaRPr lang="en-US"/>
          </a:p>
        </p:txBody>
      </p:sp>
      <p:sp>
        <p:nvSpPr>
          <p:cNvPr id="179223" name="Freeform 2069"/>
          <p:cNvSpPr>
            <a:spLocks noChangeAspect="1"/>
          </p:cNvSpPr>
          <p:nvPr/>
        </p:nvSpPr>
        <p:spPr bwMode="auto">
          <a:xfrm>
            <a:off x="6205538" y="2081213"/>
            <a:ext cx="15875" cy="14287"/>
          </a:xfrm>
          <a:custGeom>
            <a:avLst/>
            <a:gdLst>
              <a:gd name="T0" fmla="*/ 0 w 48"/>
              <a:gd name="T1" fmla="*/ 2147483647 h 40"/>
              <a:gd name="T2" fmla="*/ 2147483647 w 48"/>
              <a:gd name="T3" fmla="*/ 0 h 40"/>
              <a:gd name="T4" fmla="*/ 2147483647 w 48"/>
              <a:gd name="T5" fmla="*/ 2147483647 h 40"/>
              <a:gd name="T6" fmla="*/ 2147483647 w 48"/>
              <a:gd name="T7" fmla="*/ 2147483647 h 40"/>
              <a:gd name="T8" fmla="*/ 2147483647 w 48"/>
              <a:gd name="T9" fmla="*/ 2147483647 h 40"/>
              <a:gd name="T10" fmla="*/ 2147483647 w 48"/>
              <a:gd name="T11" fmla="*/ 2147483647 h 40"/>
              <a:gd name="T12" fmla="*/ 0 w 48"/>
              <a:gd name="T13" fmla="*/ 2147483647 h 40"/>
              <a:gd name="T14" fmla="*/ 0 60000 65536"/>
              <a:gd name="T15" fmla="*/ 0 60000 65536"/>
              <a:gd name="T16" fmla="*/ 0 60000 65536"/>
              <a:gd name="T17" fmla="*/ 0 60000 65536"/>
              <a:gd name="T18" fmla="*/ 0 60000 65536"/>
              <a:gd name="T19" fmla="*/ 0 60000 65536"/>
              <a:gd name="T20" fmla="*/ 0 60000 65536"/>
              <a:gd name="T21" fmla="*/ 0 w 48"/>
              <a:gd name="T22" fmla="*/ 0 h 40"/>
              <a:gd name="T23" fmla="*/ 48 w 48"/>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0">
                <a:moveTo>
                  <a:pt x="0" y="29"/>
                </a:moveTo>
                <a:lnTo>
                  <a:pt x="8" y="0"/>
                </a:lnTo>
                <a:lnTo>
                  <a:pt x="48" y="11"/>
                </a:lnTo>
                <a:lnTo>
                  <a:pt x="39" y="40"/>
                </a:lnTo>
                <a:lnTo>
                  <a:pt x="0" y="29"/>
                </a:lnTo>
                <a:close/>
              </a:path>
            </a:pathLst>
          </a:custGeom>
          <a:solidFill>
            <a:srgbClr val="000000"/>
          </a:solidFill>
          <a:ln w="0">
            <a:solidFill>
              <a:srgbClr val="000000"/>
            </a:solidFill>
            <a:round/>
            <a:headEnd/>
            <a:tailEnd/>
          </a:ln>
        </p:spPr>
        <p:txBody>
          <a:bodyPr/>
          <a:lstStyle/>
          <a:p>
            <a:endParaRPr lang="en-US"/>
          </a:p>
        </p:txBody>
      </p:sp>
      <p:sp>
        <p:nvSpPr>
          <p:cNvPr id="179224" name="Freeform 2070"/>
          <p:cNvSpPr>
            <a:spLocks noChangeAspect="1"/>
          </p:cNvSpPr>
          <p:nvPr/>
        </p:nvSpPr>
        <p:spPr bwMode="auto">
          <a:xfrm>
            <a:off x="6216650" y="2084388"/>
            <a:ext cx="19050" cy="15875"/>
          </a:xfrm>
          <a:custGeom>
            <a:avLst/>
            <a:gdLst>
              <a:gd name="T0" fmla="*/ 0 w 50"/>
              <a:gd name="T1" fmla="*/ 2147483647 h 41"/>
              <a:gd name="T2" fmla="*/ 2147483647 w 50"/>
              <a:gd name="T3" fmla="*/ 0 h 41"/>
              <a:gd name="T4" fmla="*/ 2147483647 w 50"/>
              <a:gd name="T5" fmla="*/ 2147483647 h 41"/>
              <a:gd name="T6" fmla="*/ 2147483647 w 50"/>
              <a:gd name="T7" fmla="*/ 2147483647 h 41"/>
              <a:gd name="T8" fmla="*/ 2147483647 w 50"/>
              <a:gd name="T9" fmla="*/ 2147483647 h 41"/>
              <a:gd name="T10" fmla="*/ 2147483647 w 50"/>
              <a:gd name="T11" fmla="*/ 2147483647 h 41"/>
              <a:gd name="T12" fmla="*/ 0 w 50"/>
              <a:gd name="T13" fmla="*/ 2147483647 h 41"/>
              <a:gd name="T14" fmla="*/ 0 60000 65536"/>
              <a:gd name="T15" fmla="*/ 0 60000 65536"/>
              <a:gd name="T16" fmla="*/ 0 60000 65536"/>
              <a:gd name="T17" fmla="*/ 0 60000 65536"/>
              <a:gd name="T18" fmla="*/ 0 60000 65536"/>
              <a:gd name="T19" fmla="*/ 0 60000 65536"/>
              <a:gd name="T20" fmla="*/ 0 60000 65536"/>
              <a:gd name="T21" fmla="*/ 0 w 50"/>
              <a:gd name="T22" fmla="*/ 0 h 41"/>
              <a:gd name="T23" fmla="*/ 50 w 50"/>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41">
                <a:moveTo>
                  <a:pt x="0" y="29"/>
                </a:moveTo>
                <a:lnTo>
                  <a:pt x="9" y="0"/>
                </a:lnTo>
                <a:lnTo>
                  <a:pt x="50" y="13"/>
                </a:lnTo>
                <a:lnTo>
                  <a:pt x="47" y="12"/>
                </a:lnTo>
                <a:lnTo>
                  <a:pt x="37" y="41"/>
                </a:lnTo>
                <a:lnTo>
                  <a:pt x="34" y="40"/>
                </a:lnTo>
                <a:lnTo>
                  <a:pt x="0" y="29"/>
                </a:lnTo>
                <a:close/>
              </a:path>
            </a:pathLst>
          </a:custGeom>
          <a:solidFill>
            <a:srgbClr val="000000"/>
          </a:solidFill>
          <a:ln w="0">
            <a:solidFill>
              <a:srgbClr val="000000"/>
            </a:solidFill>
            <a:round/>
            <a:headEnd/>
            <a:tailEnd/>
          </a:ln>
        </p:spPr>
        <p:txBody>
          <a:bodyPr/>
          <a:lstStyle/>
          <a:p>
            <a:endParaRPr lang="en-US"/>
          </a:p>
        </p:txBody>
      </p:sp>
      <p:sp>
        <p:nvSpPr>
          <p:cNvPr id="179225" name="Freeform 2071"/>
          <p:cNvSpPr>
            <a:spLocks noChangeAspect="1"/>
          </p:cNvSpPr>
          <p:nvPr/>
        </p:nvSpPr>
        <p:spPr bwMode="auto">
          <a:xfrm>
            <a:off x="6229350" y="2090738"/>
            <a:ext cx="15875" cy="14287"/>
          </a:xfrm>
          <a:custGeom>
            <a:avLst/>
            <a:gdLst>
              <a:gd name="T0" fmla="*/ 0 w 49"/>
              <a:gd name="T1" fmla="*/ 2147483647 h 43"/>
              <a:gd name="T2" fmla="*/ 2147483647 w 49"/>
              <a:gd name="T3" fmla="*/ 0 h 43"/>
              <a:gd name="T4" fmla="*/ 2147483647 w 49"/>
              <a:gd name="T5" fmla="*/ 2147483647 h 43"/>
              <a:gd name="T6" fmla="*/ 2147483647 w 49"/>
              <a:gd name="T7" fmla="*/ 2147483647 h 43"/>
              <a:gd name="T8" fmla="*/ 2147483647 w 49"/>
              <a:gd name="T9" fmla="*/ 2147483647 h 43"/>
              <a:gd name="T10" fmla="*/ 2147483647 w 49"/>
              <a:gd name="T11" fmla="*/ 2147483647 h 43"/>
              <a:gd name="T12" fmla="*/ 0 w 49"/>
              <a:gd name="T13" fmla="*/ 2147483647 h 43"/>
              <a:gd name="T14" fmla="*/ 0 60000 65536"/>
              <a:gd name="T15" fmla="*/ 0 60000 65536"/>
              <a:gd name="T16" fmla="*/ 0 60000 65536"/>
              <a:gd name="T17" fmla="*/ 0 60000 65536"/>
              <a:gd name="T18" fmla="*/ 0 60000 65536"/>
              <a:gd name="T19" fmla="*/ 0 60000 65536"/>
              <a:gd name="T20" fmla="*/ 0 60000 65536"/>
              <a:gd name="T21" fmla="*/ 0 w 49"/>
              <a:gd name="T22" fmla="*/ 0 h 43"/>
              <a:gd name="T23" fmla="*/ 49 w 49"/>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43">
                <a:moveTo>
                  <a:pt x="0" y="29"/>
                </a:moveTo>
                <a:lnTo>
                  <a:pt x="10" y="0"/>
                </a:lnTo>
                <a:lnTo>
                  <a:pt x="47" y="14"/>
                </a:lnTo>
                <a:lnTo>
                  <a:pt x="49" y="15"/>
                </a:lnTo>
                <a:lnTo>
                  <a:pt x="34" y="42"/>
                </a:lnTo>
                <a:lnTo>
                  <a:pt x="36" y="43"/>
                </a:lnTo>
                <a:lnTo>
                  <a:pt x="0" y="29"/>
                </a:lnTo>
                <a:close/>
              </a:path>
            </a:pathLst>
          </a:custGeom>
          <a:solidFill>
            <a:srgbClr val="000000"/>
          </a:solidFill>
          <a:ln w="0">
            <a:solidFill>
              <a:srgbClr val="000000"/>
            </a:solidFill>
            <a:round/>
            <a:headEnd/>
            <a:tailEnd/>
          </a:ln>
        </p:spPr>
        <p:txBody>
          <a:bodyPr/>
          <a:lstStyle/>
          <a:p>
            <a:endParaRPr lang="en-US"/>
          </a:p>
        </p:txBody>
      </p:sp>
      <p:sp>
        <p:nvSpPr>
          <p:cNvPr id="179226" name="Freeform 2072"/>
          <p:cNvSpPr>
            <a:spLocks noChangeAspect="1"/>
          </p:cNvSpPr>
          <p:nvPr/>
        </p:nvSpPr>
        <p:spPr bwMode="auto">
          <a:xfrm>
            <a:off x="6242050" y="2095500"/>
            <a:ext cx="17463" cy="14288"/>
          </a:xfrm>
          <a:custGeom>
            <a:avLst/>
            <a:gdLst>
              <a:gd name="T0" fmla="*/ 0 w 48"/>
              <a:gd name="T1" fmla="*/ 2147483647 h 43"/>
              <a:gd name="T2" fmla="*/ 2147483647 w 48"/>
              <a:gd name="T3" fmla="*/ 0 h 43"/>
              <a:gd name="T4" fmla="*/ 2147483647 w 48"/>
              <a:gd name="T5" fmla="*/ 2147483647 h 43"/>
              <a:gd name="T6" fmla="*/ 2147483647 w 48"/>
              <a:gd name="T7" fmla="*/ 2147483647 h 43"/>
              <a:gd name="T8" fmla="*/ 2147483647 w 48"/>
              <a:gd name="T9" fmla="*/ 2147483647 h 43"/>
              <a:gd name="T10" fmla="*/ 2147483647 w 48"/>
              <a:gd name="T11" fmla="*/ 2147483647 h 43"/>
              <a:gd name="T12" fmla="*/ 0 w 48"/>
              <a:gd name="T13" fmla="*/ 2147483647 h 43"/>
              <a:gd name="T14" fmla="*/ 0 60000 65536"/>
              <a:gd name="T15" fmla="*/ 0 60000 65536"/>
              <a:gd name="T16" fmla="*/ 0 60000 65536"/>
              <a:gd name="T17" fmla="*/ 0 60000 65536"/>
              <a:gd name="T18" fmla="*/ 0 60000 65536"/>
              <a:gd name="T19" fmla="*/ 0 60000 65536"/>
              <a:gd name="T20" fmla="*/ 0 60000 65536"/>
              <a:gd name="T21" fmla="*/ 0 w 48"/>
              <a:gd name="T22" fmla="*/ 0 h 43"/>
              <a:gd name="T23" fmla="*/ 48 w 48"/>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3">
                <a:moveTo>
                  <a:pt x="0" y="27"/>
                </a:moveTo>
                <a:lnTo>
                  <a:pt x="15" y="0"/>
                </a:lnTo>
                <a:lnTo>
                  <a:pt x="48" y="18"/>
                </a:lnTo>
                <a:lnTo>
                  <a:pt x="29" y="43"/>
                </a:lnTo>
                <a:lnTo>
                  <a:pt x="0" y="27"/>
                </a:lnTo>
                <a:close/>
              </a:path>
            </a:pathLst>
          </a:custGeom>
          <a:solidFill>
            <a:srgbClr val="000000"/>
          </a:solidFill>
          <a:ln w="0">
            <a:solidFill>
              <a:srgbClr val="000000"/>
            </a:solidFill>
            <a:round/>
            <a:headEnd/>
            <a:tailEnd/>
          </a:ln>
        </p:spPr>
        <p:txBody>
          <a:bodyPr/>
          <a:lstStyle/>
          <a:p>
            <a:endParaRPr lang="en-US"/>
          </a:p>
        </p:txBody>
      </p:sp>
      <p:sp>
        <p:nvSpPr>
          <p:cNvPr id="179227" name="Freeform 2073"/>
          <p:cNvSpPr>
            <a:spLocks noChangeAspect="1"/>
          </p:cNvSpPr>
          <p:nvPr/>
        </p:nvSpPr>
        <p:spPr bwMode="auto">
          <a:xfrm>
            <a:off x="6253163" y="2101850"/>
            <a:ext cx="14287" cy="14288"/>
          </a:xfrm>
          <a:custGeom>
            <a:avLst/>
            <a:gdLst>
              <a:gd name="T0" fmla="*/ 0 w 45"/>
              <a:gd name="T1" fmla="*/ 2147483647 h 46"/>
              <a:gd name="T2" fmla="*/ 2147483647 w 45"/>
              <a:gd name="T3" fmla="*/ 0 h 46"/>
              <a:gd name="T4" fmla="*/ 2147483647 w 45"/>
              <a:gd name="T5" fmla="*/ 2147483647 h 46"/>
              <a:gd name="T6" fmla="*/ 2147483647 w 45"/>
              <a:gd name="T7" fmla="*/ 2147483647 h 46"/>
              <a:gd name="T8" fmla="*/ 0 w 45"/>
              <a:gd name="T9" fmla="*/ 2147483647 h 46"/>
              <a:gd name="T10" fmla="*/ 0 60000 65536"/>
              <a:gd name="T11" fmla="*/ 0 60000 65536"/>
              <a:gd name="T12" fmla="*/ 0 60000 65536"/>
              <a:gd name="T13" fmla="*/ 0 60000 65536"/>
              <a:gd name="T14" fmla="*/ 0 60000 65536"/>
              <a:gd name="T15" fmla="*/ 0 w 45"/>
              <a:gd name="T16" fmla="*/ 0 h 46"/>
              <a:gd name="T17" fmla="*/ 45 w 45"/>
              <a:gd name="T18" fmla="*/ 46 h 46"/>
            </a:gdLst>
            <a:ahLst/>
            <a:cxnLst>
              <a:cxn ang="T10">
                <a:pos x="T0" y="T1"/>
              </a:cxn>
              <a:cxn ang="T11">
                <a:pos x="T2" y="T3"/>
              </a:cxn>
              <a:cxn ang="T12">
                <a:pos x="T4" y="T5"/>
              </a:cxn>
              <a:cxn ang="T13">
                <a:pos x="T6" y="T7"/>
              </a:cxn>
              <a:cxn ang="T14">
                <a:pos x="T8" y="T9"/>
              </a:cxn>
            </a:cxnLst>
            <a:rect l="T15" t="T16" r="T17" b="T18"/>
            <a:pathLst>
              <a:path w="45" h="46">
                <a:moveTo>
                  <a:pt x="0" y="25"/>
                </a:moveTo>
                <a:lnTo>
                  <a:pt x="19" y="0"/>
                </a:lnTo>
                <a:lnTo>
                  <a:pt x="45" y="21"/>
                </a:lnTo>
                <a:lnTo>
                  <a:pt x="26" y="46"/>
                </a:lnTo>
                <a:lnTo>
                  <a:pt x="0" y="25"/>
                </a:lnTo>
                <a:close/>
              </a:path>
            </a:pathLst>
          </a:custGeom>
          <a:solidFill>
            <a:srgbClr val="000000"/>
          </a:solidFill>
          <a:ln w="0">
            <a:solidFill>
              <a:srgbClr val="000000"/>
            </a:solidFill>
            <a:round/>
            <a:headEnd/>
            <a:tailEnd/>
          </a:ln>
        </p:spPr>
        <p:txBody>
          <a:bodyPr/>
          <a:lstStyle/>
          <a:p>
            <a:endParaRPr lang="en-US"/>
          </a:p>
        </p:txBody>
      </p:sp>
      <p:sp>
        <p:nvSpPr>
          <p:cNvPr id="179228" name="Freeform 2074"/>
          <p:cNvSpPr>
            <a:spLocks noChangeAspect="1"/>
          </p:cNvSpPr>
          <p:nvPr/>
        </p:nvSpPr>
        <p:spPr bwMode="auto">
          <a:xfrm>
            <a:off x="6262688" y="2108200"/>
            <a:ext cx="6350" cy="11113"/>
          </a:xfrm>
          <a:custGeom>
            <a:avLst/>
            <a:gdLst>
              <a:gd name="T0" fmla="*/ 2147483647 w 22"/>
              <a:gd name="T1" fmla="*/ 0 h 29"/>
              <a:gd name="T2" fmla="*/ 2147483647 w 22"/>
              <a:gd name="T3" fmla="*/ 0 h 29"/>
              <a:gd name="T4" fmla="*/ 2147483647 w 22"/>
              <a:gd name="T5" fmla="*/ 2147483647 h 29"/>
              <a:gd name="T6" fmla="*/ 2147483647 w 22"/>
              <a:gd name="T7" fmla="*/ 2147483647 h 29"/>
              <a:gd name="T8" fmla="*/ 2147483647 w 22"/>
              <a:gd name="T9" fmla="*/ 2147483647 h 29"/>
              <a:gd name="T10" fmla="*/ 2147483647 w 22"/>
              <a:gd name="T11" fmla="*/ 2147483647 h 29"/>
              <a:gd name="T12" fmla="*/ 2147483647 w 22"/>
              <a:gd name="T13" fmla="*/ 2147483647 h 29"/>
              <a:gd name="T14" fmla="*/ 2147483647 w 22"/>
              <a:gd name="T15" fmla="*/ 2147483647 h 29"/>
              <a:gd name="T16" fmla="*/ 2147483647 w 22"/>
              <a:gd name="T17" fmla="*/ 2147483647 h 29"/>
              <a:gd name="T18" fmla="*/ 2147483647 w 22"/>
              <a:gd name="T19" fmla="*/ 2147483647 h 29"/>
              <a:gd name="T20" fmla="*/ 2147483647 w 22"/>
              <a:gd name="T21" fmla="*/ 2147483647 h 29"/>
              <a:gd name="T22" fmla="*/ 2147483647 w 22"/>
              <a:gd name="T23" fmla="*/ 2147483647 h 29"/>
              <a:gd name="T24" fmla="*/ 2147483647 w 22"/>
              <a:gd name="T25" fmla="*/ 2147483647 h 29"/>
              <a:gd name="T26" fmla="*/ 2147483647 w 22"/>
              <a:gd name="T27" fmla="*/ 2147483647 h 29"/>
              <a:gd name="T28" fmla="*/ 2147483647 w 22"/>
              <a:gd name="T29" fmla="*/ 2147483647 h 29"/>
              <a:gd name="T30" fmla="*/ 2147483647 w 22"/>
              <a:gd name="T31" fmla="*/ 2147483647 h 29"/>
              <a:gd name="T32" fmla="*/ 2147483647 w 22"/>
              <a:gd name="T33" fmla="*/ 2147483647 h 29"/>
              <a:gd name="T34" fmla="*/ 2147483647 w 22"/>
              <a:gd name="T35" fmla="*/ 2147483647 h 29"/>
              <a:gd name="T36" fmla="*/ 2147483647 w 22"/>
              <a:gd name="T37" fmla="*/ 2147483647 h 29"/>
              <a:gd name="T38" fmla="*/ 0 w 22"/>
              <a:gd name="T39" fmla="*/ 2147483647 h 29"/>
              <a:gd name="T40" fmla="*/ 0 w 22"/>
              <a:gd name="T41" fmla="*/ 2147483647 h 29"/>
              <a:gd name="T42" fmla="*/ 2147483647 w 22"/>
              <a:gd name="T43" fmla="*/ 0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
              <a:gd name="T67" fmla="*/ 0 h 29"/>
              <a:gd name="T68" fmla="*/ 22 w 22"/>
              <a:gd name="T69" fmla="*/ 29 h 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 h="29">
                <a:moveTo>
                  <a:pt x="13" y="0"/>
                </a:moveTo>
                <a:lnTo>
                  <a:pt x="13" y="0"/>
                </a:lnTo>
                <a:lnTo>
                  <a:pt x="16" y="1"/>
                </a:lnTo>
                <a:lnTo>
                  <a:pt x="18" y="3"/>
                </a:lnTo>
                <a:lnTo>
                  <a:pt x="19" y="5"/>
                </a:lnTo>
                <a:lnTo>
                  <a:pt x="21" y="7"/>
                </a:lnTo>
                <a:lnTo>
                  <a:pt x="22" y="10"/>
                </a:lnTo>
                <a:lnTo>
                  <a:pt x="22" y="13"/>
                </a:lnTo>
                <a:lnTo>
                  <a:pt x="22" y="14"/>
                </a:lnTo>
                <a:lnTo>
                  <a:pt x="21" y="17"/>
                </a:lnTo>
                <a:lnTo>
                  <a:pt x="20" y="19"/>
                </a:lnTo>
                <a:lnTo>
                  <a:pt x="19" y="22"/>
                </a:lnTo>
                <a:lnTo>
                  <a:pt x="17" y="25"/>
                </a:lnTo>
                <a:lnTo>
                  <a:pt x="15" y="26"/>
                </a:lnTo>
                <a:lnTo>
                  <a:pt x="13" y="28"/>
                </a:lnTo>
                <a:lnTo>
                  <a:pt x="10" y="29"/>
                </a:lnTo>
                <a:lnTo>
                  <a:pt x="6" y="29"/>
                </a:lnTo>
                <a:lnTo>
                  <a:pt x="5" y="29"/>
                </a:lnTo>
                <a:lnTo>
                  <a:pt x="2" y="28"/>
                </a:lnTo>
                <a:lnTo>
                  <a:pt x="0" y="27"/>
                </a:lnTo>
                <a:lnTo>
                  <a:pt x="13" y="0"/>
                </a:lnTo>
                <a:close/>
              </a:path>
            </a:pathLst>
          </a:custGeom>
          <a:solidFill>
            <a:srgbClr val="000000"/>
          </a:solidFill>
          <a:ln w="0">
            <a:solidFill>
              <a:srgbClr val="000000"/>
            </a:solidFill>
            <a:round/>
            <a:headEnd/>
            <a:tailEnd/>
          </a:ln>
        </p:spPr>
        <p:txBody>
          <a:bodyPr/>
          <a:lstStyle/>
          <a:p>
            <a:endParaRPr lang="en-US"/>
          </a:p>
        </p:txBody>
      </p:sp>
      <p:sp>
        <p:nvSpPr>
          <p:cNvPr id="179229" name="Freeform 2075"/>
          <p:cNvSpPr>
            <a:spLocks noChangeAspect="1"/>
          </p:cNvSpPr>
          <p:nvPr/>
        </p:nvSpPr>
        <p:spPr bwMode="auto">
          <a:xfrm>
            <a:off x="6257925" y="2109788"/>
            <a:ext cx="9525" cy="3175"/>
          </a:xfrm>
          <a:custGeom>
            <a:avLst/>
            <a:gdLst>
              <a:gd name="T0" fmla="*/ 0 w 31"/>
              <a:gd name="T1" fmla="*/ 0 h 3175"/>
              <a:gd name="T2" fmla="*/ 2147483647 w 31"/>
              <a:gd name="T3" fmla="*/ 0 h 3175"/>
              <a:gd name="T4" fmla="*/ 0 w 31"/>
              <a:gd name="T5" fmla="*/ 0 h 3175"/>
              <a:gd name="T6" fmla="*/ 0 60000 65536"/>
              <a:gd name="T7" fmla="*/ 0 60000 65536"/>
              <a:gd name="T8" fmla="*/ 0 60000 65536"/>
              <a:gd name="T9" fmla="*/ 0 w 31"/>
              <a:gd name="T10" fmla="*/ 0 h 3175"/>
              <a:gd name="T11" fmla="*/ 31 w 31"/>
              <a:gd name="T12" fmla="*/ 3175 h 3175"/>
            </a:gdLst>
            <a:ahLst/>
            <a:cxnLst>
              <a:cxn ang="T6">
                <a:pos x="T0" y="T1"/>
              </a:cxn>
              <a:cxn ang="T7">
                <a:pos x="T2" y="T3"/>
              </a:cxn>
              <a:cxn ang="T8">
                <a:pos x="T4" y="T5"/>
              </a:cxn>
            </a:cxnLst>
            <a:rect l="T9" t="T10" r="T11" b="T12"/>
            <a:pathLst>
              <a:path w="31" h="3175">
                <a:moveTo>
                  <a:pt x="0" y="0"/>
                </a:moveTo>
                <a:lnTo>
                  <a:pt x="31" y="0"/>
                </a:lnTo>
                <a:lnTo>
                  <a:pt x="0" y="0"/>
                </a:lnTo>
                <a:close/>
              </a:path>
            </a:pathLst>
          </a:custGeom>
          <a:solidFill>
            <a:srgbClr val="000000"/>
          </a:solidFill>
          <a:ln w="0">
            <a:solidFill>
              <a:srgbClr val="000000"/>
            </a:solidFill>
            <a:round/>
            <a:headEnd/>
            <a:tailEnd/>
          </a:ln>
        </p:spPr>
        <p:txBody>
          <a:bodyPr/>
          <a:lstStyle/>
          <a:p>
            <a:endParaRPr lang="en-US"/>
          </a:p>
        </p:txBody>
      </p:sp>
      <p:sp>
        <p:nvSpPr>
          <p:cNvPr id="179230" name="Freeform 2076"/>
          <p:cNvSpPr>
            <a:spLocks noChangeAspect="1"/>
          </p:cNvSpPr>
          <p:nvPr/>
        </p:nvSpPr>
        <p:spPr bwMode="auto">
          <a:xfrm>
            <a:off x="6261100" y="2108200"/>
            <a:ext cx="6350" cy="11113"/>
          </a:xfrm>
          <a:custGeom>
            <a:avLst/>
            <a:gdLst>
              <a:gd name="T0" fmla="*/ 2147483647 w 21"/>
              <a:gd name="T1" fmla="*/ 0 h 27"/>
              <a:gd name="T2" fmla="*/ 2147483647 w 21"/>
              <a:gd name="T3" fmla="*/ 2147483647 h 27"/>
              <a:gd name="T4" fmla="*/ 2147483647 w 21"/>
              <a:gd name="T5" fmla="*/ 2147483647 h 27"/>
              <a:gd name="T6" fmla="*/ 0 w 21"/>
              <a:gd name="T7" fmla="*/ 2147483647 h 27"/>
              <a:gd name="T8" fmla="*/ 2147483647 w 21"/>
              <a:gd name="T9" fmla="*/ 2147483647 h 27"/>
              <a:gd name="T10" fmla="*/ 2147483647 w 21"/>
              <a:gd name="T11" fmla="*/ 0 h 27"/>
              <a:gd name="T12" fmla="*/ 2147483647 w 21"/>
              <a:gd name="T13" fmla="*/ 0 h 27"/>
              <a:gd name="T14" fmla="*/ 0 60000 65536"/>
              <a:gd name="T15" fmla="*/ 0 60000 65536"/>
              <a:gd name="T16" fmla="*/ 0 60000 65536"/>
              <a:gd name="T17" fmla="*/ 0 60000 65536"/>
              <a:gd name="T18" fmla="*/ 0 60000 65536"/>
              <a:gd name="T19" fmla="*/ 0 60000 65536"/>
              <a:gd name="T20" fmla="*/ 0 60000 65536"/>
              <a:gd name="T21" fmla="*/ 0 w 21"/>
              <a:gd name="T22" fmla="*/ 0 h 27"/>
              <a:gd name="T23" fmla="*/ 21 w 21"/>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27">
                <a:moveTo>
                  <a:pt x="19" y="0"/>
                </a:moveTo>
                <a:lnTo>
                  <a:pt x="6" y="27"/>
                </a:lnTo>
                <a:lnTo>
                  <a:pt x="2" y="25"/>
                </a:lnTo>
                <a:lnTo>
                  <a:pt x="0" y="22"/>
                </a:lnTo>
                <a:lnTo>
                  <a:pt x="21" y="2"/>
                </a:lnTo>
                <a:lnTo>
                  <a:pt x="19" y="0"/>
                </a:lnTo>
                <a:close/>
              </a:path>
            </a:pathLst>
          </a:custGeom>
          <a:solidFill>
            <a:srgbClr val="000000"/>
          </a:solidFill>
          <a:ln w="0">
            <a:solidFill>
              <a:srgbClr val="000000"/>
            </a:solidFill>
            <a:round/>
            <a:headEnd/>
            <a:tailEnd/>
          </a:ln>
        </p:spPr>
        <p:txBody>
          <a:bodyPr/>
          <a:lstStyle/>
          <a:p>
            <a:endParaRPr lang="en-US"/>
          </a:p>
        </p:txBody>
      </p:sp>
      <p:sp>
        <p:nvSpPr>
          <p:cNvPr id="179231" name="Freeform 2077"/>
          <p:cNvSpPr>
            <a:spLocks noChangeAspect="1"/>
          </p:cNvSpPr>
          <p:nvPr/>
        </p:nvSpPr>
        <p:spPr bwMode="auto">
          <a:xfrm>
            <a:off x="6259513" y="2108200"/>
            <a:ext cx="7937" cy="7938"/>
          </a:xfrm>
          <a:custGeom>
            <a:avLst/>
            <a:gdLst>
              <a:gd name="T0" fmla="*/ 2147483647 w 22"/>
              <a:gd name="T1" fmla="*/ 2147483647 h 21"/>
              <a:gd name="T2" fmla="*/ 2147483647 w 22"/>
              <a:gd name="T3" fmla="*/ 2147483647 h 21"/>
              <a:gd name="T4" fmla="*/ 0 w 22"/>
              <a:gd name="T5" fmla="*/ 2147483647 h 21"/>
              <a:gd name="T6" fmla="*/ 0 w 22"/>
              <a:gd name="T7" fmla="*/ 2147483647 h 21"/>
              <a:gd name="T8" fmla="*/ 2147483647 w 22"/>
              <a:gd name="T9" fmla="*/ 0 h 21"/>
              <a:gd name="T10" fmla="*/ 2147483647 w 22"/>
              <a:gd name="T11" fmla="*/ 0 h 21"/>
              <a:gd name="T12" fmla="*/ 2147483647 w 22"/>
              <a:gd name="T13" fmla="*/ 2147483647 h 21"/>
              <a:gd name="T14" fmla="*/ 0 60000 65536"/>
              <a:gd name="T15" fmla="*/ 0 60000 65536"/>
              <a:gd name="T16" fmla="*/ 0 60000 65536"/>
              <a:gd name="T17" fmla="*/ 0 60000 65536"/>
              <a:gd name="T18" fmla="*/ 0 60000 65536"/>
              <a:gd name="T19" fmla="*/ 0 60000 65536"/>
              <a:gd name="T20" fmla="*/ 0 60000 65536"/>
              <a:gd name="T21" fmla="*/ 0 w 22"/>
              <a:gd name="T22" fmla="*/ 0 h 21"/>
              <a:gd name="T23" fmla="*/ 22 w 22"/>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1">
                <a:moveTo>
                  <a:pt x="22" y="1"/>
                </a:moveTo>
                <a:lnTo>
                  <a:pt x="1" y="21"/>
                </a:lnTo>
                <a:lnTo>
                  <a:pt x="0" y="20"/>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179232" name="Freeform 2078"/>
          <p:cNvSpPr>
            <a:spLocks noChangeAspect="1"/>
          </p:cNvSpPr>
          <p:nvPr/>
        </p:nvSpPr>
        <p:spPr bwMode="auto">
          <a:xfrm>
            <a:off x="6257925" y="2108200"/>
            <a:ext cx="11113" cy="7938"/>
          </a:xfrm>
          <a:custGeom>
            <a:avLst/>
            <a:gdLst>
              <a:gd name="T0" fmla="*/ 2147483647 w 31"/>
              <a:gd name="T1" fmla="*/ 0 h 20"/>
              <a:gd name="T2" fmla="*/ 2147483647 w 31"/>
              <a:gd name="T3" fmla="*/ 2147483647 h 20"/>
              <a:gd name="T4" fmla="*/ 0 w 31"/>
              <a:gd name="T5" fmla="*/ 2147483647 h 20"/>
              <a:gd name="T6" fmla="*/ 0 w 31"/>
              <a:gd name="T7" fmla="*/ 2147483647 h 20"/>
              <a:gd name="T8" fmla="*/ 2147483647 w 31"/>
              <a:gd name="T9" fmla="*/ 2147483647 h 20"/>
              <a:gd name="T10" fmla="*/ 2147483647 w 31"/>
              <a:gd name="T11" fmla="*/ 2147483647 h 20"/>
              <a:gd name="T12" fmla="*/ 2147483647 w 31"/>
              <a:gd name="T13" fmla="*/ 0 h 20"/>
              <a:gd name="T14" fmla="*/ 0 60000 65536"/>
              <a:gd name="T15" fmla="*/ 0 60000 65536"/>
              <a:gd name="T16" fmla="*/ 0 60000 65536"/>
              <a:gd name="T17" fmla="*/ 0 60000 65536"/>
              <a:gd name="T18" fmla="*/ 0 60000 65536"/>
              <a:gd name="T19" fmla="*/ 0 60000 65536"/>
              <a:gd name="T20" fmla="*/ 0 60000 65536"/>
              <a:gd name="T21" fmla="*/ 0 w 31"/>
              <a:gd name="T22" fmla="*/ 0 h 20"/>
              <a:gd name="T23" fmla="*/ 31 w 31"/>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0">
                <a:moveTo>
                  <a:pt x="27" y="0"/>
                </a:moveTo>
                <a:lnTo>
                  <a:pt x="6" y="20"/>
                </a:lnTo>
                <a:lnTo>
                  <a:pt x="0" y="14"/>
                </a:lnTo>
                <a:lnTo>
                  <a:pt x="0" y="9"/>
                </a:lnTo>
                <a:lnTo>
                  <a:pt x="31" y="9"/>
                </a:lnTo>
                <a:lnTo>
                  <a:pt x="31" y="4"/>
                </a:lnTo>
                <a:lnTo>
                  <a:pt x="27" y="0"/>
                </a:lnTo>
                <a:close/>
              </a:path>
            </a:pathLst>
          </a:custGeom>
          <a:solidFill>
            <a:srgbClr val="000000"/>
          </a:solidFill>
          <a:ln w="0">
            <a:solidFill>
              <a:srgbClr val="000000"/>
            </a:solidFill>
            <a:round/>
            <a:headEnd/>
            <a:tailEnd/>
          </a:ln>
        </p:spPr>
        <p:txBody>
          <a:bodyPr/>
          <a:lstStyle/>
          <a:p>
            <a:endParaRPr lang="en-US"/>
          </a:p>
        </p:txBody>
      </p:sp>
      <p:sp>
        <p:nvSpPr>
          <p:cNvPr id="179233" name="Freeform 2079"/>
          <p:cNvSpPr>
            <a:spLocks noChangeAspect="1"/>
          </p:cNvSpPr>
          <p:nvPr/>
        </p:nvSpPr>
        <p:spPr bwMode="auto">
          <a:xfrm>
            <a:off x="6257925" y="2105025"/>
            <a:ext cx="11113" cy="11113"/>
          </a:xfrm>
          <a:custGeom>
            <a:avLst/>
            <a:gdLst>
              <a:gd name="T0" fmla="*/ 2147483647 w 31"/>
              <a:gd name="T1" fmla="*/ 2147483647 h 32"/>
              <a:gd name="T2" fmla="*/ 0 w 31"/>
              <a:gd name="T3" fmla="*/ 2147483647 h 32"/>
              <a:gd name="T4" fmla="*/ 0 w 31"/>
              <a:gd name="T5" fmla="*/ 2147483647 h 32"/>
              <a:gd name="T6" fmla="*/ 2147483647 w 31"/>
              <a:gd name="T7" fmla="*/ 2147483647 h 32"/>
              <a:gd name="T8" fmla="*/ 2147483647 w 31"/>
              <a:gd name="T9" fmla="*/ 0 h 32"/>
              <a:gd name="T10" fmla="*/ 2147483647 w 31"/>
              <a:gd name="T11" fmla="*/ 0 h 32"/>
              <a:gd name="T12" fmla="*/ 2147483647 w 31"/>
              <a:gd name="T13" fmla="*/ 2147483647 h 32"/>
              <a:gd name="T14" fmla="*/ 0 60000 65536"/>
              <a:gd name="T15" fmla="*/ 0 60000 65536"/>
              <a:gd name="T16" fmla="*/ 0 60000 65536"/>
              <a:gd name="T17" fmla="*/ 0 60000 65536"/>
              <a:gd name="T18" fmla="*/ 0 60000 65536"/>
              <a:gd name="T19" fmla="*/ 0 60000 65536"/>
              <a:gd name="T20" fmla="*/ 0 60000 65536"/>
              <a:gd name="T21" fmla="*/ 0 w 31"/>
              <a:gd name="T22" fmla="*/ 0 h 32"/>
              <a:gd name="T23" fmla="*/ 31 w 3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2">
                <a:moveTo>
                  <a:pt x="31" y="17"/>
                </a:moveTo>
                <a:lnTo>
                  <a:pt x="0" y="17"/>
                </a:lnTo>
                <a:lnTo>
                  <a:pt x="0" y="32"/>
                </a:lnTo>
                <a:lnTo>
                  <a:pt x="15" y="32"/>
                </a:lnTo>
                <a:lnTo>
                  <a:pt x="15" y="0"/>
                </a:lnTo>
                <a:lnTo>
                  <a:pt x="31" y="0"/>
                </a:lnTo>
                <a:lnTo>
                  <a:pt x="31" y="17"/>
                </a:lnTo>
                <a:close/>
              </a:path>
            </a:pathLst>
          </a:custGeom>
          <a:solidFill>
            <a:srgbClr val="000000"/>
          </a:solidFill>
          <a:ln w="0">
            <a:solidFill>
              <a:srgbClr val="000000"/>
            </a:solidFill>
            <a:round/>
            <a:headEnd/>
            <a:tailEnd/>
          </a:ln>
        </p:spPr>
        <p:txBody>
          <a:bodyPr/>
          <a:lstStyle/>
          <a:p>
            <a:endParaRPr lang="en-US"/>
          </a:p>
        </p:txBody>
      </p:sp>
      <p:sp>
        <p:nvSpPr>
          <p:cNvPr id="179234" name="Freeform 2080"/>
          <p:cNvSpPr>
            <a:spLocks noChangeAspect="1"/>
          </p:cNvSpPr>
          <p:nvPr/>
        </p:nvSpPr>
        <p:spPr bwMode="auto">
          <a:xfrm>
            <a:off x="6259513" y="2105025"/>
            <a:ext cx="7937" cy="11113"/>
          </a:xfrm>
          <a:custGeom>
            <a:avLst/>
            <a:gdLst>
              <a:gd name="T0" fmla="*/ 2147483647 w 21"/>
              <a:gd name="T1" fmla="*/ 0 h 32"/>
              <a:gd name="T2" fmla="*/ 2147483647 w 21"/>
              <a:gd name="T3" fmla="*/ 2147483647 h 32"/>
              <a:gd name="T4" fmla="*/ 2147483647 w 21"/>
              <a:gd name="T5" fmla="*/ 2147483647 h 32"/>
              <a:gd name="T6" fmla="*/ 0 w 21"/>
              <a:gd name="T7" fmla="*/ 2147483647 h 32"/>
              <a:gd name="T8" fmla="*/ 2147483647 w 21"/>
              <a:gd name="T9" fmla="*/ 2147483647 h 32"/>
              <a:gd name="T10" fmla="*/ 2147483647 w 21"/>
              <a:gd name="T11" fmla="*/ 0 h 32"/>
              <a:gd name="T12" fmla="*/ 2147483647 w 21"/>
              <a:gd name="T13" fmla="*/ 0 h 32"/>
              <a:gd name="T14" fmla="*/ 0 60000 65536"/>
              <a:gd name="T15" fmla="*/ 0 60000 65536"/>
              <a:gd name="T16" fmla="*/ 0 60000 65536"/>
              <a:gd name="T17" fmla="*/ 0 60000 65536"/>
              <a:gd name="T18" fmla="*/ 0 60000 65536"/>
              <a:gd name="T19" fmla="*/ 0 60000 65536"/>
              <a:gd name="T20" fmla="*/ 0 60000 65536"/>
              <a:gd name="T21" fmla="*/ 0 w 21"/>
              <a:gd name="T22" fmla="*/ 0 h 32"/>
              <a:gd name="T23" fmla="*/ 21 w 2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32">
                <a:moveTo>
                  <a:pt x="11" y="0"/>
                </a:moveTo>
                <a:lnTo>
                  <a:pt x="11" y="32"/>
                </a:lnTo>
                <a:lnTo>
                  <a:pt x="5" y="32"/>
                </a:lnTo>
                <a:lnTo>
                  <a:pt x="0" y="26"/>
                </a:lnTo>
                <a:lnTo>
                  <a:pt x="21" y="6"/>
                </a:lnTo>
                <a:lnTo>
                  <a:pt x="15" y="0"/>
                </a:lnTo>
                <a:lnTo>
                  <a:pt x="11" y="0"/>
                </a:lnTo>
                <a:close/>
              </a:path>
            </a:pathLst>
          </a:custGeom>
          <a:solidFill>
            <a:srgbClr val="000000"/>
          </a:solidFill>
          <a:ln w="0">
            <a:solidFill>
              <a:srgbClr val="000000"/>
            </a:solidFill>
            <a:round/>
            <a:headEnd/>
            <a:tailEnd/>
          </a:ln>
        </p:spPr>
        <p:txBody>
          <a:bodyPr/>
          <a:lstStyle/>
          <a:p>
            <a:endParaRPr lang="en-US"/>
          </a:p>
        </p:txBody>
      </p:sp>
      <p:sp>
        <p:nvSpPr>
          <p:cNvPr id="179235" name="Freeform 2081"/>
          <p:cNvSpPr>
            <a:spLocks noChangeAspect="1"/>
          </p:cNvSpPr>
          <p:nvPr/>
        </p:nvSpPr>
        <p:spPr bwMode="auto">
          <a:xfrm>
            <a:off x="6259513" y="2108200"/>
            <a:ext cx="7937" cy="6350"/>
          </a:xfrm>
          <a:custGeom>
            <a:avLst/>
            <a:gdLst>
              <a:gd name="T0" fmla="*/ 2147483647 w 22"/>
              <a:gd name="T1" fmla="*/ 2147483647 h 21"/>
              <a:gd name="T2" fmla="*/ 2147483647 w 22"/>
              <a:gd name="T3" fmla="*/ 2147483647 h 21"/>
              <a:gd name="T4" fmla="*/ 0 w 22"/>
              <a:gd name="T5" fmla="*/ 2147483647 h 21"/>
              <a:gd name="T6" fmla="*/ 0 w 22"/>
              <a:gd name="T7" fmla="*/ 2147483647 h 21"/>
              <a:gd name="T8" fmla="*/ 2147483647 w 22"/>
              <a:gd name="T9" fmla="*/ 0 h 21"/>
              <a:gd name="T10" fmla="*/ 2147483647 w 22"/>
              <a:gd name="T11" fmla="*/ 0 h 21"/>
              <a:gd name="T12" fmla="*/ 2147483647 w 22"/>
              <a:gd name="T13" fmla="*/ 2147483647 h 21"/>
              <a:gd name="T14" fmla="*/ 0 60000 65536"/>
              <a:gd name="T15" fmla="*/ 0 60000 65536"/>
              <a:gd name="T16" fmla="*/ 0 60000 65536"/>
              <a:gd name="T17" fmla="*/ 0 60000 65536"/>
              <a:gd name="T18" fmla="*/ 0 60000 65536"/>
              <a:gd name="T19" fmla="*/ 0 60000 65536"/>
              <a:gd name="T20" fmla="*/ 0 60000 65536"/>
              <a:gd name="T21" fmla="*/ 0 w 22"/>
              <a:gd name="T22" fmla="*/ 0 h 21"/>
              <a:gd name="T23" fmla="*/ 22 w 22"/>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1">
                <a:moveTo>
                  <a:pt x="22" y="1"/>
                </a:moveTo>
                <a:lnTo>
                  <a:pt x="1" y="21"/>
                </a:lnTo>
                <a:lnTo>
                  <a:pt x="0" y="20"/>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179236" name="Freeform 2082"/>
          <p:cNvSpPr>
            <a:spLocks noChangeAspect="1"/>
          </p:cNvSpPr>
          <p:nvPr/>
        </p:nvSpPr>
        <p:spPr bwMode="auto">
          <a:xfrm>
            <a:off x="6257925" y="2108200"/>
            <a:ext cx="9525" cy="6350"/>
          </a:xfrm>
          <a:custGeom>
            <a:avLst/>
            <a:gdLst>
              <a:gd name="T0" fmla="*/ 2147483647 w 31"/>
              <a:gd name="T1" fmla="*/ 0 h 20"/>
              <a:gd name="T2" fmla="*/ 2147483647 w 31"/>
              <a:gd name="T3" fmla="*/ 2147483647 h 20"/>
              <a:gd name="T4" fmla="*/ 0 w 31"/>
              <a:gd name="T5" fmla="*/ 2147483647 h 20"/>
              <a:gd name="T6" fmla="*/ 0 w 31"/>
              <a:gd name="T7" fmla="*/ 2147483647 h 20"/>
              <a:gd name="T8" fmla="*/ 2147483647 w 31"/>
              <a:gd name="T9" fmla="*/ 2147483647 h 20"/>
              <a:gd name="T10" fmla="*/ 2147483647 w 31"/>
              <a:gd name="T11" fmla="*/ 2147483647 h 20"/>
              <a:gd name="T12" fmla="*/ 2147483647 w 31"/>
              <a:gd name="T13" fmla="*/ 0 h 20"/>
              <a:gd name="T14" fmla="*/ 0 60000 65536"/>
              <a:gd name="T15" fmla="*/ 0 60000 65536"/>
              <a:gd name="T16" fmla="*/ 0 60000 65536"/>
              <a:gd name="T17" fmla="*/ 0 60000 65536"/>
              <a:gd name="T18" fmla="*/ 0 60000 65536"/>
              <a:gd name="T19" fmla="*/ 0 60000 65536"/>
              <a:gd name="T20" fmla="*/ 0 60000 65536"/>
              <a:gd name="T21" fmla="*/ 0 w 31"/>
              <a:gd name="T22" fmla="*/ 0 h 20"/>
              <a:gd name="T23" fmla="*/ 31 w 31"/>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0">
                <a:moveTo>
                  <a:pt x="27" y="0"/>
                </a:moveTo>
                <a:lnTo>
                  <a:pt x="6" y="20"/>
                </a:lnTo>
                <a:lnTo>
                  <a:pt x="0" y="14"/>
                </a:lnTo>
                <a:lnTo>
                  <a:pt x="0" y="9"/>
                </a:lnTo>
                <a:lnTo>
                  <a:pt x="31" y="9"/>
                </a:lnTo>
                <a:lnTo>
                  <a:pt x="31" y="4"/>
                </a:lnTo>
                <a:lnTo>
                  <a:pt x="27" y="0"/>
                </a:lnTo>
                <a:close/>
              </a:path>
            </a:pathLst>
          </a:custGeom>
          <a:solidFill>
            <a:srgbClr val="000000"/>
          </a:solidFill>
          <a:ln w="0">
            <a:solidFill>
              <a:srgbClr val="000000"/>
            </a:solidFill>
            <a:round/>
            <a:headEnd/>
            <a:tailEnd/>
          </a:ln>
        </p:spPr>
        <p:txBody>
          <a:bodyPr/>
          <a:lstStyle/>
          <a:p>
            <a:endParaRPr lang="en-US"/>
          </a:p>
        </p:txBody>
      </p:sp>
      <p:sp>
        <p:nvSpPr>
          <p:cNvPr id="179237" name="Rectangle 2083"/>
          <p:cNvSpPr>
            <a:spLocks noChangeAspect="1" noChangeArrowheads="1"/>
          </p:cNvSpPr>
          <p:nvPr/>
        </p:nvSpPr>
        <p:spPr bwMode="auto">
          <a:xfrm>
            <a:off x="6257925" y="2109788"/>
            <a:ext cx="9525" cy="1587"/>
          </a:xfrm>
          <a:prstGeom prst="rect">
            <a:avLst/>
          </a:prstGeom>
          <a:solidFill>
            <a:srgbClr val="000000"/>
          </a:solidFill>
          <a:ln w="0">
            <a:solidFill>
              <a:srgbClr val="000000"/>
            </a:solidFill>
            <a:miter lim="800000"/>
            <a:headEnd/>
            <a:tailEnd/>
          </a:ln>
        </p:spPr>
        <p:txBody>
          <a:bodyPr/>
          <a:lstStyle/>
          <a:p>
            <a:endParaRPr lang="en-US"/>
          </a:p>
        </p:txBody>
      </p:sp>
      <p:sp>
        <p:nvSpPr>
          <p:cNvPr id="179238" name="Freeform 2084"/>
          <p:cNvSpPr>
            <a:spLocks noChangeAspect="1"/>
          </p:cNvSpPr>
          <p:nvPr/>
        </p:nvSpPr>
        <p:spPr bwMode="auto">
          <a:xfrm>
            <a:off x="6130925" y="2184400"/>
            <a:ext cx="3175" cy="11113"/>
          </a:xfrm>
          <a:custGeom>
            <a:avLst/>
            <a:gdLst>
              <a:gd name="T0" fmla="*/ 0 w 10"/>
              <a:gd name="T1" fmla="*/ 2147483647 h 29"/>
              <a:gd name="T2" fmla="*/ 2147483647 w 10"/>
              <a:gd name="T3" fmla="*/ 0 h 29"/>
              <a:gd name="T4" fmla="*/ 0 w 10"/>
              <a:gd name="T5" fmla="*/ 2147483647 h 29"/>
              <a:gd name="T6" fmla="*/ 0 60000 65536"/>
              <a:gd name="T7" fmla="*/ 0 60000 65536"/>
              <a:gd name="T8" fmla="*/ 0 60000 65536"/>
              <a:gd name="T9" fmla="*/ 0 w 10"/>
              <a:gd name="T10" fmla="*/ 0 h 29"/>
              <a:gd name="T11" fmla="*/ 10 w 10"/>
              <a:gd name="T12" fmla="*/ 29 h 29"/>
            </a:gdLst>
            <a:ahLst/>
            <a:cxnLst>
              <a:cxn ang="T6">
                <a:pos x="T0" y="T1"/>
              </a:cxn>
              <a:cxn ang="T7">
                <a:pos x="T2" y="T3"/>
              </a:cxn>
              <a:cxn ang="T8">
                <a:pos x="T4" y="T5"/>
              </a:cxn>
            </a:cxnLst>
            <a:rect l="T9" t="T10" r="T11" b="T12"/>
            <a:pathLst>
              <a:path w="10" h="29">
                <a:moveTo>
                  <a:pt x="0" y="29"/>
                </a:moveTo>
                <a:lnTo>
                  <a:pt x="10" y="0"/>
                </a:lnTo>
                <a:lnTo>
                  <a:pt x="0" y="29"/>
                </a:lnTo>
                <a:close/>
              </a:path>
            </a:pathLst>
          </a:custGeom>
          <a:solidFill>
            <a:srgbClr val="000000"/>
          </a:solidFill>
          <a:ln w="0">
            <a:solidFill>
              <a:srgbClr val="000000"/>
            </a:solidFill>
            <a:round/>
            <a:headEnd/>
            <a:tailEnd/>
          </a:ln>
        </p:spPr>
        <p:txBody>
          <a:bodyPr/>
          <a:lstStyle/>
          <a:p>
            <a:endParaRPr lang="en-US"/>
          </a:p>
        </p:txBody>
      </p:sp>
      <p:sp>
        <p:nvSpPr>
          <p:cNvPr id="179239" name="Freeform 2085"/>
          <p:cNvSpPr>
            <a:spLocks noChangeAspect="1"/>
          </p:cNvSpPr>
          <p:nvPr/>
        </p:nvSpPr>
        <p:spPr bwMode="auto">
          <a:xfrm>
            <a:off x="6199188" y="2217738"/>
            <a:ext cx="1587" cy="11112"/>
          </a:xfrm>
          <a:custGeom>
            <a:avLst/>
            <a:gdLst>
              <a:gd name="T0" fmla="*/ 2147483647 w 5"/>
              <a:gd name="T1" fmla="*/ 0 h 31"/>
              <a:gd name="T2" fmla="*/ 0 w 5"/>
              <a:gd name="T3" fmla="*/ 2147483647 h 31"/>
              <a:gd name="T4" fmla="*/ 2147483647 w 5"/>
              <a:gd name="T5" fmla="*/ 0 h 31"/>
              <a:gd name="T6" fmla="*/ 0 60000 65536"/>
              <a:gd name="T7" fmla="*/ 0 60000 65536"/>
              <a:gd name="T8" fmla="*/ 0 60000 65536"/>
              <a:gd name="T9" fmla="*/ 0 w 5"/>
              <a:gd name="T10" fmla="*/ 0 h 31"/>
              <a:gd name="T11" fmla="*/ 5 w 5"/>
              <a:gd name="T12" fmla="*/ 31 h 31"/>
            </a:gdLst>
            <a:ahLst/>
            <a:cxnLst>
              <a:cxn ang="T6">
                <a:pos x="T0" y="T1"/>
              </a:cxn>
              <a:cxn ang="T7">
                <a:pos x="T2" y="T3"/>
              </a:cxn>
              <a:cxn ang="T8">
                <a:pos x="T4" y="T5"/>
              </a:cxn>
            </a:cxnLst>
            <a:rect l="T9" t="T10" r="T11" b="T12"/>
            <a:pathLst>
              <a:path w="5" h="31">
                <a:moveTo>
                  <a:pt x="5" y="0"/>
                </a:moveTo>
                <a:lnTo>
                  <a:pt x="0" y="31"/>
                </a:lnTo>
                <a:lnTo>
                  <a:pt x="5" y="0"/>
                </a:lnTo>
                <a:close/>
              </a:path>
            </a:pathLst>
          </a:custGeom>
          <a:solidFill>
            <a:srgbClr val="000000"/>
          </a:solidFill>
          <a:ln w="0">
            <a:solidFill>
              <a:srgbClr val="000000"/>
            </a:solidFill>
            <a:round/>
            <a:headEnd/>
            <a:tailEnd/>
          </a:ln>
        </p:spPr>
        <p:txBody>
          <a:bodyPr/>
          <a:lstStyle/>
          <a:p>
            <a:endParaRPr lang="en-US"/>
          </a:p>
        </p:txBody>
      </p:sp>
      <p:sp>
        <p:nvSpPr>
          <p:cNvPr id="179240" name="Freeform 2086"/>
          <p:cNvSpPr>
            <a:spLocks noChangeAspect="1"/>
          </p:cNvSpPr>
          <p:nvPr/>
        </p:nvSpPr>
        <p:spPr bwMode="auto">
          <a:xfrm>
            <a:off x="6130925" y="2184400"/>
            <a:ext cx="11113" cy="12700"/>
          </a:xfrm>
          <a:custGeom>
            <a:avLst/>
            <a:gdLst>
              <a:gd name="T0" fmla="*/ 0 w 36"/>
              <a:gd name="T1" fmla="*/ 2147483647 h 38"/>
              <a:gd name="T2" fmla="*/ 2147483647 w 36"/>
              <a:gd name="T3" fmla="*/ 0 h 38"/>
              <a:gd name="T4" fmla="*/ 2147483647 w 36"/>
              <a:gd name="T5" fmla="*/ 2147483647 h 38"/>
              <a:gd name="T6" fmla="*/ 2147483647 w 36"/>
              <a:gd name="T7" fmla="*/ 2147483647 h 38"/>
              <a:gd name="T8" fmla="*/ 2147483647 w 36"/>
              <a:gd name="T9" fmla="*/ 2147483647 h 38"/>
              <a:gd name="T10" fmla="*/ 2147483647 w 36"/>
              <a:gd name="T11" fmla="*/ 2147483647 h 38"/>
              <a:gd name="T12" fmla="*/ 0 w 36"/>
              <a:gd name="T13" fmla="*/ 2147483647 h 38"/>
              <a:gd name="T14" fmla="*/ 0 60000 65536"/>
              <a:gd name="T15" fmla="*/ 0 60000 65536"/>
              <a:gd name="T16" fmla="*/ 0 60000 65536"/>
              <a:gd name="T17" fmla="*/ 0 60000 65536"/>
              <a:gd name="T18" fmla="*/ 0 60000 65536"/>
              <a:gd name="T19" fmla="*/ 0 60000 65536"/>
              <a:gd name="T20" fmla="*/ 0 60000 65536"/>
              <a:gd name="T21" fmla="*/ 0 w 36"/>
              <a:gd name="T22" fmla="*/ 0 h 38"/>
              <a:gd name="T23" fmla="*/ 36 w 36"/>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8">
                <a:moveTo>
                  <a:pt x="0" y="29"/>
                </a:moveTo>
                <a:lnTo>
                  <a:pt x="10" y="0"/>
                </a:lnTo>
                <a:lnTo>
                  <a:pt x="35" y="9"/>
                </a:lnTo>
                <a:lnTo>
                  <a:pt x="36" y="10"/>
                </a:lnTo>
                <a:lnTo>
                  <a:pt x="22" y="37"/>
                </a:lnTo>
                <a:lnTo>
                  <a:pt x="23" y="38"/>
                </a:lnTo>
                <a:lnTo>
                  <a:pt x="0" y="29"/>
                </a:lnTo>
                <a:close/>
              </a:path>
            </a:pathLst>
          </a:custGeom>
          <a:solidFill>
            <a:srgbClr val="000000"/>
          </a:solidFill>
          <a:ln w="0">
            <a:solidFill>
              <a:srgbClr val="000000"/>
            </a:solidFill>
            <a:round/>
            <a:headEnd/>
            <a:tailEnd/>
          </a:ln>
        </p:spPr>
        <p:txBody>
          <a:bodyPr/>
          <a:lstStyle/>
          <a:p>
            <a:endParaRPr lang="en-US"/>
          </a:p>
        </p:txBody>
      </p:sp>
      <p:sp>
        <p:nvSpPr>
          <p:cNvPr id="179241" name="Freeform 2087"/>
          <p:cNvSpPr>
            <a:spLocks noChangeAspect="1"/>
          </p:cNvSpPr>
          <p:nvPr/>
        </p:nvSpPr>
        <p:spPr bwMode="auto">
          <a:xfrm>
            <a:off x="6138863" y="2189163"/>
            <a:ext cx="11112" cy="14287"/>
          </a:xfrm>
          <a:custGeom>
            <a:avLst/>
            <a:gdLst>
              <a:gd name="T0" fmla="*/ 0 w 38"/>
              <a:gd name="T1" fmla="*/ 2147483647 h 44"/>
              <a:gd name="T2" fmla="*/ 2147483647 w 38"/>
              <a:gd name="T3" fmla="*/ 0 h 44"/>
              <a:gd name="T4" fmla="*/ 2147483647 w 38"/>
              <a:gd name="T5" fmla="*/ 2147483647 h 44"/>
              <a:gd name="T6" fmla="*/ 2147483647 w 38"/>
              <a:gd name="T7" fmla="*/ 2147483647 h 44"/>
              <a:gd name="T8" fmla="*/ 2147483647 w 38"/>
              <a:gd name="T9" fmla="*/ 2147483647 h 44"/>
              <a:gd name="T10" fmla="*/ 2147483647 w 38"/>
              <a:gd name="T11" fmla="*/ 2147483647 h 44"/>
              <a:gd name="T12" fmla="*/ 0 w 38"/>
              <a:gd name="T13" fmla="*/ 2147483647 h 44"/>
              <a:gd name="T14" fmla="*/ 0 60000 65536"/>
              <a:gd name="T15" fmla="*/ 0 60000 65536"/>
              <a:gd name="T16" fmla="*/ 0 60000 65536"/>
              <a:gd name="T17" fmla="*/ 0 60000 65536"/>
              <a:gd name="T18" fmla="*/ 0 60000 65536"/>
              <a:gd name="T19" fmla="*/ 0 60000 65536"/>
              <a:gd name="T20" fmla="*/ 0 60000 65536"/>
              <a:gd name="T21" fmla="*/ 0 w 38"/>
              <a:gd name="T22" fmla="*/ 0 h 44"/>
              <a:gd name="T23" fmla="*/ 38 w 38"/>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44">
                <a:moveTo>
                  <a:pt x="0" y="27"/>
                </a:moveTo>
                <a:lnTo>
                  <a:pt x="14" y="0"/>
                </a:lnTo>
                <a:lnTo>
                  <a:pt x="31" y="10"/>
                </a:lnTo>
                <a:lnTo>
                  <a:pt x="38" y="15"/>
                </a:lnTo>
                <a:lnTo>
                  <a:pt x="22" y="40"/>
                </a:lnTo>
                <a:lnTo>
                  <a:pt x="29" y="44"/>
                </a:lnTo>
                <a:lnTo>
                  <a:pt x="0" y="27"/>
                </a:lnTo>
                <a:close/>
              </a:path>
            </a:pathLst>
          </a:custGeom>
          <a:solidFill>
            <a:srgbClr val="000000"/>
          </a:solidFill>
          <a:ln w="0">
            <a:solidFill>
              <a:srgbClr val="000000"/>
            </a:solidFill>
            <a:round/>
            <a:headEnd/>
            <a:tailEnd/>
          </a:ln>
        </p:spPr>
        <p:txBody>
          <a:bodyPr/>
          <a:lstStyle/>
          <a:p>
            <a:endParaRPr lang="en-US"/>
          </a:p>
        </p:txBody>
      </p:sp>
      <p:sp>
        <p:nvSpPr>
          <p:cNvPr id="179242" name="Freeform 2088"/>
          <p:cNvSpPr>
            <a:spLocks noChangeAspect="1"/>
          </p:cNvSpPr>
          <p:nvPr/>
        </p:nvSpPr>
        <p:spPr bwMode="auto">
          <a:xfrm>
            <a:off x="6143625" y="2193925"/>
            <a:ext cx="15875" cy="12700"/>
          </a:xfrm>
          <a:custGeom>
            <a:avLst/>
            <a:gdLst>
              <a:gd name="T0" fmla="*/ 0 w 40"/>
              <a:gd name="T1" fmla="*/ 2147483647 h 40"/>
              <a:gd name="T2" fmla="*/ 2147483647 w 40"/>
              <a:gd name="T3" fmla="*/ 0 h 40"/>
              <a:gd name="T4" fmla="*/ 2147483647 w 40"/>
              <a:gd name="T5" fmla="*/ 2147483647 h 40"/>
              <a:gd name="T6" fmla="*/ 2147483647 w 40"/>
              <a:gd name="T7" fmla="*/ 2147483647 h 40"/>
              <a:gd name="T8" fmla="*/ 2147483647 w 40"/>
              <a:gd name="T9" fmla="*/ 2147483647 h 40"/>
              <a:gd name="T10" fmla="*/ 2147483647 w 40"/>
              <a:gd name="T11" fmla="*/ 2147483647 h 40"/>
              <a:gd name="T12" fmla="*/ 0 w 40"/>
              <a:gd name="T13" fmla="*/ 2147483647 h 40"/>
              <a:gd name="T14" fmla="*/ 0 60000 65536"/>
              <a:gd name="T15" fmla="*/ 0 60000 65536"/>
              <a:gd name="T16" fmla="*/ 0 60000 65536"/>
              <a:gd name="T17" fmla="*/ 0 60000 65536"/>
              <a:gd name="T18" fmla="*/ 0 60000 65536"/>
              <a:gd name="T19" fmla="*/ 0 60000 65536"/>
              <a:gd name="T20" fmla="*/ 0 60000 65536"/>
              <a:gd name="T21" fmla="*/ 0 w 40"/>
              <a:gd name="T22" fmla="*/ 0 h 40"/>
              <a:gd name="T23" fmla="*/ 40 w 40"/>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40">
                <a:moveTo>
                  <a:pt x="0" y="25"/>
                </a:moveTo>
                <a:lnTo>
                  <a:pt x="16" y="0"/>
                </a:lnTo>
                <a:lnTo>
                  <a:pt x="40" y="15"/>
                </a:lnTo>
                <a:lnTo>
                  <a:pt x="24" y="40"/>
                </a:lnTo>
                <a:lnTo>
                  <a:pt x="0" y="25"/>
                </a:lnTo>
                <a:close/>
              </a:path>
            </a:pathLst>
          </a:custGeom>
          <a:solidFill>
            <a:srgbClr val="000000"/>
          </a:solidFill>
          <a:ln w="0">
            <a:solidFill>
              <a:srgbClr val="000000"/>
            </a:solidFill>
            <a:round/>
            <a:headEnd/>
            <a:tailEnd/>
          </a:ln>
        </p:spPr>
        <p:txBody>
          <a:bodyPr/>
          <a:lstStyle/>
          <a:p>
            <a:endParaRPr lang="en-US"/>
          </a:p>
        </p:txBody>
      </p:sp>
      <p:sp>
        <p:nvSpPr>
          <p:cNvPr id="179243" name="Freeform 2089"/>
          <p:cNvSpPr>
            <a:spLocks noChangeAspect="1"/>
          </p:cNvSpPr>
          <p:nvPr/>
        </p:nvSpPr>
        <p:spPr bwMode="auto">
          <a:xfrm>
            <a:off x="6153150" y="2198688"/>
            <a:ext cx="14288" cy="15875"/>
          </a:xfrm>
          <a:custGeom>
            <a:avLst/>
            <a:gdLst>
              <a:gd name="T0" fmla="*/ 0 w 40"/>
              <a:gd name="T1" fmla="*/ 2147483647 h 42"/>
              <a:gd name="T2" fmla="*/ 2147483647 w 40"/>
              <a:gd name="T3" fmla="*/ 0 h 42"/>
              <a:gd name="T4" fmla="*/ 2147483647 w 40"/>
              <a:gd name="T5" fmla="*/ 2147483647 h 42"/>
              <a:gd name="T6" fmla="*/ 2147483647 w 40"/>
              <a:gd name="T7" fmla="*/ 2147483647 h 42"/>
              <a:gd name="T8" fmla="*/ 2147483647 w 40"/>
              <a:gd name="T9" fmla="*/ 2147483647 h 42"/>
              <a:gd name="T10" fmla="*/ 2147483647 w 40"/>
              <a:gd name="T11" fmla="*/ 2147483647 h 42"/>
              <a:gd name="T12" fmla="*/ 0 w 40"/>
              <a:gd name="T13" fmla="*/ 2147483647 h 42"/>
              <a:gd name="T14" fmla="*/ 0 60000 65536"/>
              <a:gd name="T15" fmla="*/ 0 60000 65536"/>
              <a:gd name="T16" fmla="*/ 0 60000 65536"/>
              <a:gd name="T17" fmla="*/ 0 60000 65536"/>
              <a:gd name="T18" fmla="*/ 0 60000 65536"/>
              <a:gd name="T19" fmla="*/ 0 60000 65536"/>
              <a:gd name="T20" fmla="*/ 0 60000 65536"/>
              <a:gd name="T21" fmla="*/ 0 w 40"/>
              <a:gd name="T22" fmla="*/ 0 h 42"/>
              <a:gd name="T23" fmla="*/ 40 w 40"/>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42">
                <a:moveTo>
                  <a:pt x="0" y="25"/>
                </a:moveTo>
                <a:lnTo>
                  <a:pt x="16" y="0"/>
                </a:lnTo>
                <a:lnTo>
                  <a:pt x="40" y="17"/>
                </a:lnTo>
                <a:lnTo>
                  <a:pt x="23" y="42"/>
                </a:lnTo>
                <a:lnTo>
                  <a:pt x="0" y="25"/>
                </a:lnTo>
                <a:close/>
              </a:path>
            </a:pathLst>
          </a:custGeom>
          <a:solidFill>
            <a:srgbClr val="000000"/>
          </a:solidFill>
          <a:ln w="0">
            <a:solidFill>
              <a:srgbClr val="000000"/>
            </a:solidFill>
            <a:round/>
            <a:headEnd/>
            <a:tailEnd/>
          </a:ln>
        </p:spPr>
        <p:txBody>
          <a:bodyPr/>
          <a:lstStyle/>
          <a:p>
            <a:endParaRPr lang="en-US"/>
          </a:p>
        </p:txBody>
      </p:sp>
      <p:sp>
        <p:nvSpPr>
          <p:cNvPr id="179244" name="Freeform 2090"/>
          <p:cNvSpPr>
            <a:spLocks noChangeAspect="1"/>
          </p:cNvSpPr>
          <p:nvPr/>
        </p:nvSpPr>
        <p:spPr bwMode="auto">
          <a:xfrm>
            <a:off x="6161088" y="2203450"/>
            <a:ext cx="14287" cy="17463"/>
          </a:xfrm>
          <a:custGeom>
            <a:avLst/>
            <a:gdLst>
              <a:gd name="T0" fmla="*/ 0 w 40"/>
              <a:gd name="T1" fmla="*/ 2147483647 h 43"/>
              <a:gd name="T2" fmla="*/ 2147483647 w 40"/>
              <a:gd name="T3" fmla="*/ 0 h 43"/>
              <a:gd name="T4" fmla="*/ 2147483647 w 40"/>
              <a:gd name="T5" fmla="*/ 2147483647 h 43"/>
              <a:gd name="T6" fmla="*/ 2147483647 w 40"/>
              <a:gd name="T7" fmla="*/ 2147483647 h 43"/>
              <a:gd name="T8" fmla="*/ 2147483647 w 40"/>
              <a:gd name="T9" fmla="*/ 2147483647 h 43"/>
              <a:gd name="T10" fmla="*/ 2147483647 w 40"/>
              <a:gd name="T11" fmla="*/ 2147483647 h 43"/>
              <a:gd name="T12" fmla="*/ 0 w 40"/>
              <a:gd name="T13" fmla="*/ 2147483647 h 43"/>
              <a:gd name="T14" fmla="*/ 0 60000 65536"/>
              <a:gd name="T15" fmla="*/ 0 60000 65536"/>
              <a:gd name="T16" fmla="*/ 0 60000 65536"/>
              <a:gd name="T17" fmla="*/ 0 60000 65536"/>
              <a:gd name="T18" fmla="*/ 0 60000 65536"/>
              <a:gd name="T19" fmla="*/ 0 60000 65536"/>
              <a:gd name="T20" fmla="*/ 0 60000 65536"/>
              <a:gd name="T21" fmla="*/ 0 w 40"/>
              <a:gd name="T22" fmla="*/ 0 h 43"/>
              <a:gd name="T23" fmla="*/ 40 w 40"/>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43">
                <a:moveTo>
                  <a:pt x="0" y="25"/>
                </a:moveTo>
                <a:lnTo>
                  <a:pt x="17" y="0"/>
                </a:lnTo>
                <a:lnTo>
                  <a:pt x="38" y="14"/>
                </a:lnTo>
                <a:lnTo>
                  <a:pt x="40" y="15"/>
                </a:lnTo>
                <a:lnTo>
                  <a:pt x="25" y="42"/>
                </a:lnTo>
                <a:lnTo>
                  <a:pt x="27" y="43"/>
                </a:lnTo>
                <a:lnTo>
                  <a:pt x="0" y="25"/>
                </a:lnTo>
                <a:close/>
              </a:path>
            </a:pathLst>
          </a:custGeom>
          <a:solidFill>
            <a:srgbClr val="000000"/>
          </a:solidFill>
          <a:ln w="0">
            <a:solidFill>
              <a:srgbClr val="000000"/>
            </a:solidFill>
            <a:round/>
            <a:headEnd/>
            <a:tailEnd/>
          </a:ln>
        </p:spPr>
        <p:txBody>
          <a:bodyPr/>
          <a:lstStyle/>
          <a:p>
            <a:endParaRPr lang="en-US"/>
          </a:p>
        </p:txBody>
      </p:sp>
      <p:sp>
        <p:nvSpPr>
          <p:cNvPr id="179245" name="Freeform 2091"/>
          <p:cNvSpPr>
            <a:spLocks noChangeAspect="1"/>
          </p:cNvSpPr>
          <p:nvPr/>
        </p:nvSpPr>
        <p:spPr bwMode="auto">
          <a:xfrm>
            <a:off x="6169025" y="2209800"/>
            <a:ext cx="12700" cy="14288"/>
          </a:xfrm>
          <a:custGeom>
            <a:avLst/>
            <a:gdLst>
              <a:gd name="T0" fmla="*/ 0 w 37"/>
              <a:gd name="T1" fmla="*/ 2147483647 h 41"/>
              <a:gd name="T2" fmla="*/ 2147483647 w 37"/>
              <a:gd name="T3" fmla="*/ 0 h 41"/>
              <a:gd name="T4" fmla="*/ 2147483647 w 37"/>
              <a:gd name="T5" fmla="*/ 2147483647 h 41"/>
              <a:gd name="T6" fmla="*/ 2147483647 w 37"/>
              <a:gd name="T7" fmla="*/ 2147483647 h 41"/>
              <a:gd name="T8" fmla="*/ 2147483647 w 37"/>
              <a:gd name="T9" fmla="*/ 2147483647 h 41"/>
              <a:gd name="T10" fmla="*/ 2147483647 w 37"/>
              <a:gd name="T11" fmla="*/ 2147483647 h 41"/>
              <a:gd name="T12" fmla="*/ 0 w 37"/>
              <a:gd name="T13" fmla="*/ 2147483647 h 41"/>
              <a:gd name="T14" fmla="*/ 0 60000 65536"/>
              <a:gd name="T15" fmla="*/ 0 60000 65536"/>
              <a:gd name="T16" fmla="*/ 0 60000 65536"/>
              <a:gd name="T17" fmla="*/ 0 60000 65536"/>
              <a:gd name="T18" fmla="*/ 0 60000 65536"/>
              <a:gd name="T19" fmla="*/ 0 60000 65536"/>
              <a:gd name="T20" fmla="*/ 0 60000 65536"/>
              <a:gd name="T21" fmla="*/ 0 w 37"/>
              <a:gd name="T22" fmla="*/ 0 h 41"/>
              <a:gd name="T23" fmla="*/ 37 w 37"/>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41">
                <a:moveTo>
                  <a:pt x="0" y="27"/>
                </a:moveTo>
                <a:lnTo>
                  <a:pt x="15" y="0"/>
                </a:lnTo>
                <a:lnTo>
                  <a:pt x="37" y="12"/>
                </a:lnTo>
                <a:lnTo>
                  <a:pt x="26" y="41"/>
                </a:lnTo>
                <a:lnTo>
                  <a:pt x="0" y="27"/>
                </a:lnTo>
                <a:close/>
              </a:path>
            </a:pathLst>
          </a:custGeom>
          <a:solidFill>
            <a:srgbClr val="000000"/>
          </a:solidFill>
          <a:ln w="0">
            <a:solidFill>
              <a:srgbClr val="000000"/>
            </a:solidFill>
            <a:round/>
            <a:headEnd/>
            <a:tailEnd/>
          </a:ln>
        </p:spPr>
        <p:txBody>
          <a:bodyPr/>
          <a:lstStyle/>
          <a:p>
            <a:endParaRPr lang="en-US"/>
          </a:p>
        </p:txBody>
      </p:sp>
      <p:sp>
        <p:nvSpPr>
          <p:cNvPr id="179246" name="Freeform 2092"/>
          <p:cNvSpPr>
            <a:spLocks noChangeAspect="1"/>
          </p:cNvSpPr>
          <p:nvPr/>
        </p:nvSpPr>
        <p:spPr bwMode="auto">
          <a:xfrm>
            <a:off x="6180138" y="2214563"/>
            <a:ext cx="11112" cy="14287"/>
          </a:xfrm>
          <a:custGeom>
            <a:avLst/>
            <a:gdLst>
              <a:gd name="T0" fmla="*/ 0 w 34"/>
              <a:gd name="T1" fmla="*/ 2147483647 h 39"/>
              <a:gd name="T2" fmla="*/ 2147483647 w 34"/>
              <a:gd name="T3" fmla="*/ 0 h 39"/>
              <a:gd name="T4" fmla="*/ 2147483647 w 34"/>
              <a:gd name="T5" fmla="*/ 2147483647 h 39"/>
              <a:gd name="T6" fmla="*/ 2147483647 w 34"/>
              <a:gd name="T7" fmla="*/ 2147483647 h 39"/>
              <a:gd name="T8" fmla="*/ 2147483647 w 34"/>
              <a:gd name="T9" fmla="*/ 2147483647 h 39"/>
              <a:gd name="T10" fmla="*/ 2147483647 w 34"/>
              <a:gd name="T11" fmla="*/ 2147483647 h 39"/>
              <a:gd name="T12" fmla="*/ 0 w 34"/>
              <a:gd name="T13" fmla="*/ 2147483647 h 39"/>
              <a:gd name="T14" fmla="*/ 0 60000 65536"/>
              <a:gd name="T15" fmla="*/ 0 60000 65536"/>
              <a:gd name="T16" fmla="*/ 0 60000 65536"/>
              <a:gd name="T17" fmla="*/ 0 60000 65536"/>
              <a:gd name="T18" fmla="*/ 0 60000 65536"/>
              <a:gd name="T19" fmla="*/ 0 60000 65536"/>
              <a:gd name="T20" fmla="*/ 0 60000 65536"/>
              <a:gd name="T21" fmla="*/ 0 w 34"/>
              <a:gd name="T22" fmla="*/ 0 h 39"/>
              <a:gd name="T23" fmla="*/ 34 w 34"/>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9">
                <a:moveTo>
                  <a:pt x="0" y="29"/>
                </a:moveTo>
                <a:lnTo>
                  <a:pt x="11" y="0"/>
                </a:lnTo>
                <a:lnTo>
                  <a:pt x="34" y="8"/>
                </a:lnTo>
                <a:lnTo>
                  <a:pt x="29" y="39"/>
                </a:lnTo>
                <a:lnTo>
                  <a:pt x="0" y="29"/>
                </a:lnTo>
                <a:close/>
              </a:path>
            </a:pathLst>
          </a:custGeom>
          <a:solidFill>
            <a:srgbClr val="000000"/>
          </a:solidFill>
          <a:ln w="0">
            <a:solidFill>
              <a:srgbClr val="000000"/>
            </a:solidFill>
            <a:round/>
            <a:headEnd/>
            <a:tailEnd/>
          </a:ln>
        </p:spPr>
        <p:txBody>
          <a:bodyPr/>
          <a:lstStyle/>
          <a:p>
            <a:endParaRPr lang="en-US"/>
          </a:p>
        </p:txBody>
      </p:sp>
      <p:sp>
        <p:nvSpPr>
          <p:cNvPr id="179247" name="Freeform 2093"/>
          <p:cNvSpPr>
            <a:spLocks noChangeAspect="1"/>
          </p:cNvSpPr>
          <p:nvPr/>
        </p:nvSpPr>
        <p:spPr bwMode="auto">
          <a:xfrm>
            <a:off x="6191250" y="2216150"/>
            <a:ext cx="9525" cy="12700"/>
          </a:xfrm>
          <a:custGeom>
            <a:avLst/>
            <a:gdLst>
              <a:gd name="T0" fmla="*/ 0 w 32"/>
              <a:gd name="T1" fmla="*/ 2147483647 h 35"/>
              <a:gd name="T2" fmla="*/ 2147483647 w 32"/>
              <a:gd name="T3" fmla="*/ 0 h 35"/>
              <a:gd name="T4" fmla="*/ 2147483647 w 32"/>
              <a:gd name="T5" fmla="*/ 2147483647 h 35"/>
              <a:gd name="T6" fmla="*/ 2147483647 w 32"/>
              <a:gd name="T7" fmla="*/ 2147483647 h 35"/>
              <a:gd name="T8" fmla="*/ 0 w 32"/>
              <a:gd name="T9" fmla="*/ 2147483647 h 35"/>
              <a:gd name="T10" fmla="*/ 0 60000 65536"/>
              <a:gd name="T11" fmla="*/ 0 60000 65536"/>
              <a:gd name="T12" fmla="*/ 0 60000 65536"/>
              <a:gd name="T13" fmla="*/ 0 60000 65536"/>
              <a:gd name="T14" fmla="*/ 0 60000 65536"/>
              <a:gd name="T15" fmla="*/ 0 w 32"/>
              <a:gd name="T16" fmla="*/ 0 h 35"/>
              <a:gd name="T17" fmla="*/ 32 w 32"/>
              <a:gd name="T18" fmla="*/ 35 h 35"/>
            </a:gdLst>
            <a:ahLst/>
            <a:cxnLst>
              <a:cxn ang="T10">
                <a:pos x="T0" y="T1"/>
              </a:cxn>
              <a:cxn ang="T11">
                <a:pos x="T2" y="T3"/>
              </a:cxn>
              <a:cxn ang="T12">
                <a:pos x="T4" y="T5"/>
              </a:cxn>
              <a:cxn ang="T13">
                <a:pos x="T6" y="T7"/>
              </a:cxn>
              <a:cxn ang="T14">
                <a:pos x="T8" y="T9"/>
              </a:cxn>
            </a:cxnLst>
            <a:rect l="T15" t="T16" r="T17" b="T18"/>
            <a:pathLst>
              <a:path w="32" h="35">
                <a:moveTo>
                  <a:pt x="0" y="31"/>
                </a:moveTo>
                <a:lnTo>
                  <a:pt x="5" y="0"/>
                </a:lnTo>
                <a:lnTo>
                  <a:pt x="32" y="4"/>
                </a:lnTo>
                <a:lnTo>
                  <a:pt x="27" y="35"/>
                </a:lnTo>
                <a:lnTo>
                  <a:pt x="0" y="31"/>
                </a:lnTo>
                <a:close/>
              </a:path>
            </a:pathLst>
          </a:custGeom>
          <a:solidFill>
            <a:srgbClr val="000000"/>
          </a:solidFill>
          <a:ln w="0">
            <a:solidFill>
              <a:srgbClr val="000000"/>
            </a:solidFill>
            <a:round/>
            <a:headEnd/>
            <a:tailEnd/>
          </a:ln>
        </p:spPr>
        <p:txBody>
          <a:bodyPr/>
          <a:lstStyle/>
          <a:p>
            <a:endParaRPr lang="en-US"/>
          </a:p>
        </p:txBody>
      </p:sp>
      <p:sp>
        <p:nvSpPr>
          <p:cNvPr id="179248" name="Freeform 2094"/>
          <p:cNvSpPr>
            <a:spLocks noChangeAspect="1"/>
          </p:cNvSpPr>
          <p:nvPr/>
        </p:nvSpPr>
        <p:spPr bwMode="auto">
          <a:xfrm>
            <a:off x="5764213" y="1916113"/>
            <a:ext cx="4762" cy="7937"/>
          </a:xfrm>
          <a:custGeom>
            <a:avLst/>
            <a:gdLst>
              <a:gd name="T0" fmla="*/ 2147483647 w 18"/>
              <a:gd name="T1" fmla="*/ 0 h 25"/>
              <a:gd name="T2" fmla="*/ 0 w 18"/>
              <a:gd name="T3" fmla="*/ 2147483647 h 25"/>
              <a:gd name="T4" fmla="*/ 2147483647 w 18"/>
              <a:gd name="T5" fmla="*/ 0 h 25"/>
              <a:gd name="T6" fmla="*/ 0 60000 65536"/>
              <a:gd name="T7" fmla="*/ 0 60000 65536"/>
              <a:gd name="T8" fmla="*/ 0 60000 65536"/>
              <a:gd name="T9" fmla="*/ 0 w 18"/>
              <a:gd name="T10" fmla="*/ 0 h 25"/>
              <a:gd name="T11" fmla="*/ 18 w 18"/>
              <a:gd name="T12" fmla="*/ 25 h 25"/>
            </a:gdLst>
            <a:ahLst/>
            <a:cxnLst>
              <a:cxn ang="T6">
                <a:pos x="T0" y="T1"/>
              </a:cxn>
              <a:cxn ang="T7">
                <a:pos x="T2" y="T3"/>
              </a:cxn>
              <a:cxn ang="T8">
                <a:pos x="T4" y="T5"/>
              </a:cxn>
            </a:cxnLst>
            <a:rect l="T9" t="T10" r="T11" b="T12"/>
            <a:pathLst>
              <a:path w="18" h="25">
                <a:moveTo>
                  <a:pt x="18" y="0"/>
                </a:moveTo>
                <a:lnTo>
                  <a:pt x="0" y="25"/>
                </a:lnTo>
                <a:lnTo>
                  <a:pt x="18" y="0"/>
                </a:lnTo>
                <a:close/>
              </a:path>
            </a:pathLst>
          </a:custGeom>
          <a:solidFill>
            <a:srgbClr val="000000"/>
          </a:solidFill>
          <a:ln w="0">
            <a:solidFill>
              <a:srgbClr val="000000"/>
            </a:solidFill>
            <a:round/>
            <a:headEnd/>
            <a:tailEnd/>
          </a:ln>
        </p:spPr>
        <p:txBody>
          <a:bodyPr/>
          <a:lstStyle/>
          <a:p>
            <a:endParaRPr lang="en-US"/>
          </a:p>
        </p:txBody>
      </p:sp>
      <p:sp>
        <p:nvSpPr>
          <p:cNvPr id="179249" name="Freeform 2095"/>
          <p:cNvSpPr>
            <a:spLocks noChangeAspect="1"/>
          </p:cNvSpPr>
          <p:nvPr/>
        </p:nvSpPr>
        <p:spPr bwMode="auto">
          <a:xfrm>
            <a:off x="5641975" y="1849438"/>
            <a:ext cx="7938" cy="11112"/>
          </a:xfrm>
          <a:custGeom>
            <a:avLst/>
            <a:gdLst>
              <a:gd name="T0" fmla="*/ 2147483647 w 21"/>
              <a:gd name="T1" fmla="*/ 2147483647 h 30"/>
              <a:gd name="T2" fmla="*/ 2147483647 w 21"/>
              <a:gd name="T3" fmla="*/ 2147483647 h 30"/>
              <a:gd name="T4" fmla="*/ 2147483647 w 21"/>
              <a:gd name="T5" fmla="*/ 2147483647 h 30"/>
              <a:gd name="T6" fmla="*/ 2147483647 w 21"/>
              <a:gd name="T7" fmla="*/ 2147483647 h 30"/>
              <a:gd name="T8" fmla="*/ 2147483647 w 21"/>
              <a:gd name="T9" fmla="*/ 2147483647 h 30"/>
              <a:gd name="T10" fmla="*/ 2147483647 w 21"/>
              <a:gd name="T11" fmla="*/ 2147483647 h 30"/>
              <a:gd name="T12" fmla="*/ 2147483647 w 21"/>
              <a:gd name="T13" fmla="*/ 2147483647 h 30"/>
              <a:gd name="T14" fmla="*/ 0 w 21"/>
              <a:gd name="T15" fmla="*/ 2147483647 h 30"/>
              <a:gd name="T16" fmla="*/ 0 w 21"/>
              <a:gd name="T17" fmla="*/ 2147483647 h 30"/>
              <a:gd name="T18" fmla="*/ 0 w 21"/>
              <a:gd name="T19" fmla="*/ 2147483647 h 30"/>
              <a:gd name="T20" fmla="*/ 2147483647 w 21"/>
              <a:gd name="T21" fmla="*/ 2147483647 h 30"/>
              <a:gd name="T22" fmla="*/ 2147483647 w 21"/>
              <a:gd name="T23" fmla="*/ 2147483647 h 30"/>
              <a:gd name="T24" fmla="*/ 2147483647 w 21"/>
              <a:gd name="T25" fmla="*/ 2147483647 h 30"/>
              <a:gd name="T26" fmla="*/ 2147483647 w 21"/>
              <a:gd name="T27" fmla="*/ 2147483647 h 30"/>
              <a:gd name="T28" fmla="*/ 2147483647 w 21"/>
              <a:gd name="T29" fmla="*/ 2147483647 h 30"/>
              <a:gd name="T30" fmla="*/ 2147483647 w 21"/>
              <a:gd name="T31" fmla="*/ 2147483647 h 30"/>
              <a:gd name="T32" fmla="*/ 2147483647 w 21"/>
              <a:gd name="T33" fmla="*/ 0 h 30"/>
              <a:gd name="T34" fmla="*/ 2147483647 w 21"/>
              <a:gd name="T35" fmla="*/ 0 h 30"/>
              <a:gd name="T36" fmla="*/ 2147483647 w 21"/>
              <a:gd name="T37" fmla="*/ 0 h 30"/>
              <a:gd name="T38" fmla="*/ 2147483647 w 21"/>
              <a:gd name="T39" fmla="*/ 2147483647 h 30"/>
              <a:gd name="T40" fmla="*/ 2147483647 w 21"/>
              <a:gd name="T41" fmla="*/ 2147483647 h 30"/>
              <a:gd name="T42" fmla="*/ 2147483647 w 21"/>
              <a:gd name="T43" fmla="*/ 2147483647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
              <a:gd name="T67" fmla="*/ 0 h 30"/>
              <a:gd name="T68" fmla="*/ 21 w 21"/>
              <a:gd name="T69" fmla="*/ 30 h 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 h="30">
                <a:moveTo>
                  <a:pt x="10" y="30"/>
                </a:moveTo>
                <a:lnTo>
                  <a:pt x="10" y="30"/>
                </a:lnTo>
                <a:lnTo>
                  <a:pt x="8" y="29"/>
                </a:lnTo>
                <a:lnTo>
                  <a:pt x="6" y="27"/>
                </a:lnTo>
                <a:lnTo>
                  <a:pt x="4" y="26"/>
                </a:lnTo>
                <a:lnTo>
                  <a:pt x="2" y="23"/>
                </a:lnTo>
                <a:lnTo>
                  <a:pt x="1" y="21"/>
                </a:lnTo>
                <a:lnTo>
                  <a:pt x="0" y="18"/>
                </a:lnTo>
                <a:lnTo>
                  <a:pt x="0" y="16"/>
                </a:lnTo>
                <a:lnTo>
                  <a:pt x="0" y="14"/>
                </a:lnTo>
                <a:lnTo>
                  <a:pt x="1" y="11"/>
                </a:lnTo>
                <a:lnTo>
                  <a:pt x="2" y="8"/>
                </a:lnTo>
                <a:lnTo>
                  <a:pt x="4" y="6"/>
                </a:lnTo>
                <a:lnTo>
                  <a:pt x="5" y="4"/>
                </a:lnTo>
                <a:lnTo>
                  <a:pt x="8" y="2"/>
                </a:lnTo>
                <a:lnTo>
                  <a:pt x="10" y="1"/>
                </a:lnTo>
                <a:lnTo>
                  <a:pt x="13" y="0"/>
                </a:lnTo>
                <a:lnTo>
                  <a:pt x="15" y="0"/>
                </a:lnTo>
                <a:lnTo>
                  <a:pt x="17" y="0"/>
                </a:lnTo>
                <a:lnTo>
                  <a:pt x="21" y="1"/>
                </a:lnTo>
                <a:lnTo>
                  <a:pt x="10" y="30"/>
                </a:lnTo>
                <a:close/>
              </a:path>
            </a:pathLst>
          </a:custGeom>
          <a:solidFill>
            <a:srgbClr val="000000"/>
          </a:solidFill>
          <a:ln w="0">
            <a:solidFill>
              <a:srgbClr val="000000"/>
            </a:solidFill>
            <a:round/>
            <a:headEnd/>
            <a:tailEnd/>
          </a:ln>
        </p:spPr>
        <p:txBody>
          <a:bodyPr/>
          <a:lstStyle/>
          <a:p>
            <a:endParaRPr lang="en-US"/>
          </a:p>
        </p:txBody>
      </p:sp>
      <p:sp>
        <p:nvSpPr>
          <p:cNvPr id="179250" name="Freeform 2096"/>
          <p:cNvSpPr>
            <a:spLocks noChangeAspect="1"/>
          </p:cNvSpPr>
          <p:nvPr/>
        </p:nvSpPr>
        <p:spPr bwMode="auto">
          <a:xfrm>
            <a:off x="5746750" y="1905000"/>
            <a:ext cx="22225" cy="19050"/>
          </a:xfrm>
          <a:custGeom>
            <a:avLst/>
            <a:gdLst>
              <a:gd name="T0" fmla="*/ 2147483647 w 67"/>
              <a:gd name="T1" fmla="*/ 2147483647 h 54"/>
              <a:gd name="T2" fmla="*/ 2147483647 w 67"/>
              <a:gd name="T3" fmla="*/ 2147483647 h 54"/>
              <a:gd name="T4" fmla="*/ 0 w 67"/>
              <a:gd name="T5" fmla="*/ 2147483647 h 54"/>
              <a:gd name="T6" fmla="*/ 2147483647 w 67"/>
              <a:gd name="T7" fmla="*/ 2147483647 h 54"/>
              <a:gd name="T8" fmla="*/ 2147483647 w 67"/>
              <a:gd name="T9" fmla="*/ 0 h 54"/>
              <a:gd name="T10" fmla="*/ 2147483647 w 67"/>
              <a:gd name="T11" fmla="*/ 2147483647 h 54"/>
              <a:gd name="T12" fmla="*/ 2147483647 w 67"/>
              <a:gd name="T13" fmla="*/ 2147483647 h 54"/>
              <a:gd name="T14" fmla="*/ 0 60000 65536"/>
              <a:gd name="T15" fmla="*/ 0 60000 65536"/>
              <a:gd name="T16" fmla="*/ 0 60000 65536"/>
              <a:gd name="T17" fmla="*/ 0 60000 65536"/>
              <a:gd name="T18" fmla="*/ 0 60000 65536"/>
              <a:gd name="T19" fmla="*/ 0 60000 65536"/>
              <a:gd name="T20" fmla="*/ 0 60000 65536"/>
              <a:gd name="T21" fmla="*/ 0 w 67"/>
              <a:gd name="T22" fmla="*/ 0 h 54"/>
              <a:gd name="T23" fmla="*/ 67 w 67"/>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54">
                <a:moveTo>
                  <a:pt x="67" y="29"/>
                </a:moveTo>
                <a:lnTo>
                  <a:pt x="49" y="54"/>
                </a:lnTo>
                <a:lnTo>
                  <a:pt x="0" y="17"/>
                </a:lnTo>
                <a:lnTo>
                  <a:pt x="12" y="25"/>
                </a:lnTo>
                <a:lnTo>
                  <a:pt x="29" y="0"/>
                </a:lnTo>
                <a:lnTo>
                  <a:pt x="41" y="8"/>
                </a:lnTo>
                <a:lnTo>
                  <a:pt x="67" y="29"/>
                </a:lnTo>
                <a:close/>
              </a:path>
            </a:pathLst>
          </a:custGeom>
          <a:solidFill>
            <a:srgbClr val="000000"/>
          </a:solidFill>
          <a:ln w="0">
            <a:solidFill>
              <a:srgbClr val="000000"/>
            </a:solidFill>
            <a:round/>
            <a:headEnd/>
            <a:tailEnd/>
          </a:ln>
        </p:spPr>
        <p:txBody>
          <a:bodyPr/>
          <a:lstStyle/>
          <a:p>
            <a:endParaRPr lang="en-US"/>
          </a:p>
        </p:txBody>
      </p:sp>
      <p:sp>
        <p:nvSpPr>
          <p:cNvPr id="179251" name="Freeform 2097"/>
          <p:cNvSpPr>
            <a:spLocks noChangeAspect="1"/>
          </p:cNvSpPr>
          <p:nvPr/>
        </p:nvSpPr>
        <p:spPr bwMode="auto">
          <a:xfrm>
            <a:off x="5738813" y="1890713"/>
            <a:ext cx="19050" cy="23812"/>
          </a:xfrm>
          <a:custGeom>
            <a:avLst/>
            <a:gdLst>
              <a:gd name="T0" fmla="*/ 2147483647 w 56"/>
              <a:gd name="T1" fmla="*/ 2147483647 h 62"/>
              <a:gd name="T2" fmla="*/ 2147483647 w 56"/>
              <a:gd name="T3" fmla="*/ 2147483647 h 62"/>
              <a:gd name="T4" fmla="*/ 2147483647 w 56"/>
              <a:gd name="T5" fmla="*/ 2147483647 h 62"/>
              <a:gd name="T6" fmla="*/ 0 w 56"/>
              <a:gd name="T7" fmla="*/ 2147483647 h 62"/>
              <a:gd name="T8" fmla="*/ 2147483647 w 56"/>
              <a:gd name="T9" fmla="*/ 2147483647 h 62"/>
              <a:gd name="T10" fmla="*/ 2147483647 w 56"/>
              <a:gd name="T11" fmla="*/ 0 h 62"/>
              <a:gd name="T12" fmla="*/ 2147483647 w 56"/>
              <a:gd name="T13" fmla="*/ 2147483647 h 62"/>
              <a:gd name="T14" fmla="*/ 0 60000 65536"/>
              <a:gd name="T15" fmla="*/ 0 60000 65536"/>
              <a:gd name="T16" fmla="*/ 0 60000 65536"/>
              <a:gd name="T17" fmla="*/ 0 60000 65536"/>
              <a:gd name="T18" fmla="*/ 0 60000 65536"/>
              <a:gd name="T19" fmla="*/ 0 60000 65536"/>
              <a:gd name="T20" fmla="*/ 0 60000 65536"/>
              <a:gd name="T21" fmla="*/ 0 w 56"/>
              <a:gd name="T22" fmla="*/ 0 h 62"/>
              <a:gd name="T23" fmla="*/ 56 w 56"/>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62">
                <a:moveTo>
                  <a:pt x="56" y="37"/>
                </a:moveTo>
                <a:lnTo>
                  <a:pt x="39" y="62"/>
                </a:lnTo>
                <a:lnTo>
                  <a:pt x="13" y="43"/>
                </a:lnTo>
                <a:lnTo>
                  <a:pt x="0" y="35"/>
                </a:lnTo>
                <a:lnTo>
                  <a:pt x="17" y="8"/>
                </a:lnTo>
                <a:lnTo>
                  <a:pt x="3" y="0"/>
                </a:lnTo>
                <a:lnTo>
                  <a:pt x="56" y="37"/>
                </a:lnTo>
                <a:close/>
              </a:path>
            </a:pathLst>
          </a:custGeom>
          <a:solidFill>
            <a:srgbClr val="000000"/>
          </a:solidFill>
          <a:ln w="0">
            <a:solidFill>
              <a:srgbClr val="000000"/>
            </a:solidFill>
            <a:round/>
            <a:headEnd/>
            <a:tailEnd/>
          </a:ln>
        </p:spPr>
        <p:txBody>
          <a:bodyPr/>
          <a:lstStyle/>
          <a:p>
            <a:endParaRPr lang="en-US"/>
          </a:p>
        </p:txBody>
      </p:sp>
      <p:sp>
        <p:nvSpPr>
          <p:cNvPr id="179252" name="Freeform 2098"/>
          <p:cNvSpPr>
            <a:spLocks noChangeAspect="1"/>
          </p:cNvSpPr>
          <p:nvPr/>
        </p:nvSpPr>
        <p:spPr bwMode="auto">
          <a:xfrm>
            <a:off x="5716588" y="1884363"/>
            <a:ext cx="25400" cy="17462"/>
          </a:xfrm>
          <a:custGeom>
            <a:avLst/>
            <a:gdLst>
              <a:gd name="T0" fmla="*/ 2147483647 w 75"/>
              <a:gd name="T1" fmla="*/ 2147483647 h 54"/>
              <a:gd name="T2" fmla="*/ 2147483647 w 75"/>
              <a:gd name="T3" fmla="*/ 2147483647 h 54"/>
              <a:gd name="T4" fmla="*/ 0 w 75"/>
              <a:gd name="T5" fmla="*/ 2147483647 h 54"/>
              <a:gd name="T6" fmla="*/ 2147483647 w 75"/>
              <a:gd name="T7" fmla="*/ 2147483647 h 54"/>
              <a:gd name="T8" fmla="*/ 2147483647 w 75"/>
              <a:gd name="T9" fmla="*/ 0 h 54"/>
              <a:gd name="T10" fmla="*/ 2147483647 w 75"/>
              <a:gd name="T11" fmla="*/ 2147483647 h 54"/>
              <a:gd name="T12" fmla="*/ 2147483647 w 75"/>
              <a:gd name="T13" fmla="*/ 2147483647 h 54"/>
              <a:gd name="T14" fmla="*/ 0 60000 65536"/>
              <a:gd name="T15" fmla="*/ 0 60000 65536"/>
              <a:gd name="T16" fmla="*/ 0 60000 65536"/>
              <a:gd name="T17" fmla="*/ 0 60000 65536"/>
              <a:gd name="T18" fmla="*/ 0 60000 65536"/>
              <a:gd name="T19" fmla="*/ 0 60000 65536"/>
              <a:gd name="T20" fmla="*/ 0 60000 65536"/>
              <a:gd name="T21" fmla="*/ 0 w 75"/>
              <a:gd name="T22" fmla="*/ 0 h 54"/>
              <a:gd name="T23" fmla="*/ 75 w 75"/>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54">
                <a:moveTo>
                  <a:pt x="75" y="27"/>
                </a:moveTo>
                <a:lnTo>
                  <a:pt x="58" y="54"/>
                </a:lnTo>
                <a:lnTo>
                  <a:pt x="0" y="17"/>
                </a:lnTo>
                <a:lnTo>
                  <a:pt x="16" y="27"/>
                </a:lnTo>
                <a:lnTo>
                  <a:pt x="31" y="0"/>
                </a:lnTo>
                <a:lnTo>
                  <a:pt x="48" y="10"/>
                </a:lnTo>
                <a:lnTo>
                  <a:pt x="75" y="27"/>
                </a:lnTo>
                <a:close/>
              </a:path>
            </a:pathLst>
          </a:custGeom>
          <a:solidFill>
            <a:srgbClr val="000000"/>
          </a:solidFill>
          <a:ln w="0">
            <a:solidFill>
              <a:srgbClr val="000000"/>
            </a:solidFill>
            <a:round/>
            <a:headEnd/>
            <a:tailEnd/>
          </a:ln>
        </p:spPr>
        <p:txBody>
          <a:bodyPr/>
          <a:lstStyle/>
          <a:p>
            <a:endParaRPr lang="en-US"/>
          </a:p>
        </p:txBody>
      </p:sp>
      <p:sp>
        <p:nvSpPr>
          <p:cNvPr id="179253" name="Freeform 2099"/>
          <p:cNvSpPr>
            <a:spLocks noChangeAspect="1"/>
          </p:cNvSpPr>
          <p:nvPr/>
        </p:nvSpPr>
        <p:spPr bwMode="auto">
          <a:xfrm>
            <a:off x="5707063" y="1874838"/>
            <a:ext cx="20637" cy="20637"/>
          </a:xfrm>
          <a:custGeom>
            <a:avLst/>
            <a:gdLst>
              <a:gd name="T0" fmla="*/ 2147483647 w 63"/>
              <a:gd name="T1" fmla="*/ 2147483647 h 53"/>
              <a:gd name="T2" fmla="*/ 2147483647 w 63"/>
              <a:gd name="T3" fmla="*/ 2147483647 h 53"/>
              <a:gd name="T4" fmla="*/ 0 w 63"/>
              <a:gd name="T5" fmla="*/ 2147483647 h 53"/>
              <a:gd name="T6" fmla="*/ 2147483647 w 63"/>
              <a:gd name="T7" fmla="*/ 2147483647 h 53"/>
              <a:gd name="T8" fmla="*/ 2147483647 w 63"/>
              <a:gd name="T9" fmla="*/ 0 h 53"/>
              <a:gd name="T10" fmla="*/ 2147483647 w 63"/>
              <a:gd name="T11" fmla="*/ 2147483647 h 53"/>
              <a:gd name="T12" fmla="*/ 2147483647 w 63"/>
              <a:gd name="T13" fmla="*/ 2147483647 h 53"/>
              <a:gd name="T14" fmla="*/ 0 60000 65536"/>
              <a:gd name="T15" fmla="*/ 0 60000 65536"/>
              <a:gd name="T16" fmla="*/ 0 60000 65536"/>
              <a:gd name="T17" fmla="*/ 0 60000 65536"/>
              <a:gd name="T18" fmla="*/ 0 60000 65536"/>
              <a:gd name="T19" fmla="*/ 0 60000 65536"/>
              <a:gd name="T20" fmla="*/ 0 60000 65536"/>
              <a:gd name="T21" fmla="*/ 0 w 63"/>
              <a:gd name="T22" fmla="*/ 0 h 53"/>
              <a:gd name="T23" fmla="*/ 63 w 63"/>
              <a:gd name="T24" fmla="*/ 53 h 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53">
                <a:moveTo>
                  <a:pt x="63" y="26"/>
                </a:moveTo>
                <a:lnTo>
                  <a:pt x="48" y="53"/>
                </a:lnTo>
                <a:lnTo>
                  <a:pt x="0" y="24"/>
                </a:lnTo>
                <a:lnTo>
                  <a:pt x="6" y="27"/>
                </a:lnTo>
                <a:lnTo>
                  <a:pt x="18" y="0"/>
                </a:lnTo>
                <a:lnTo>
                  <a:pt x="24" y="3"/>
                </a:lnTo>
                <a:lnTo>
                  <a:pt x="63" y="26"/>
                </a:lnTo>
                <a:close/>
              </a:path>
            </a:pathLst>
          </a:custGeom>
          <a:solidFill>
            <a:srgbClr val="000000"/>
          </a:solidFill>
          <a:ln w="0">
            <a:solidFill>
              <a:srgbClr val="000000"/>
            </a:solidFill>
            <a:round/>
            <a:headEnd/>
            <a:tailEnd/>
          </a:ln>
        </p:spPr>
        <p:txBody>
          <a:bodyPr/>
          <a:lstStyle/>
          <a:p>
            <a:endParaRPr lang="en-US"/>
          </a:p>
        </p:txBody>
      </p:sp>
      <p:sp>
        <p:nvSpPr>
          <p:cNvPr id="179254" name="Freeform 2100"/>
          <p:cNvSpPr>
            <a:spLocks noChangeAspect="1"/>
          </p:cNvSpPr>
          <p:nvPr/>
        </p:nvSpPr>
        <p:spPr bwMode="auto">
          <a:xfrm>
            <a:off x="5692775" y="1868488"/>
            <a:ext cx="20638" cy="19050"/>
          </a:xfrm>
          <a:custGeom>
            <a:avLst/>
            <a:gdLst>
              <a:gd name="T0" fmla="*/ 2147483647 w 58"/>
              <a:gd name="T1" fmla="*/ 2147483647 h 50"/>
              <a:gd name="T2" fmla="*/ 2147483647 w 58"/>
              <a:gd name="T3" fmla="*/ 2147483647 h 50"/>
              <a:gd name="T4" fmla="*/ 0 w 58"/>
              <a:gd name="T5" fmla="*/ 2147483647 h 50"/>
              <a:gd name="T6" fmla="*/ 0 w 58"/>
              <a:gd name="T7" fmla="*/ 2147483647 h 50"/>
              <a:gd name="T8" fmla="*/ 2147483647 w 58"/>
              <a:gd name="T9" fmla="*/ 0 h 50"/>
              <a:gd name="T10" fmla="*/ 2147483647 w 58"/>
              <a:gd name="T11" fmla="*/ 0 h 50"/>
              <a:gd name="T12" fmla="*/ 2147483647 w 58"/>
              <a:gd name="T13" fmla="*/ 2147483647 h 50"/>
              <a:gd name="T14" fmla="*/ 0 60000 65536"/>
              <a:gd name="T15" fmla="*/ 0 60000 65536"/>
              <a:gd name="T16" fmla="*/ 0 60000 65536"/>
              <a:gd name="T17" fmla="*/ 0 60000 65536"/>
              <a:gd name="T18" fmla="*/ 0 60000 65536"/>
              <a:gd name="T19" fmla="*/ 0 60000 65536"/>
              <a:gd name="T20" fmla="*/ 0 60000 65536"/>
              <a:gd name="T21" fmla="*/ 0 w 58"/>
              <a:gd name="T22" fmla="*/ 0 h 50"/>
              <a:gd name="T23" fmla="*/ 58 w 58"/>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50">
                <a:moveTo>
                  <a:pt x="58" y="23"/>
                </a:moveTo>
                <a:lnTo>
                  <a:pt x="46" y="50"/>
                </a:lnTo>
                <a:lnTo>
                  <a:pt x="0" y="27"/>
                </a:lnTo>
                <a:lnTo>
                  <a:pt x="13" y="0"/>
                </a:lnTo>
                <a:lnTo>
                  <a:pt x="58" y="23"/>
                </a:lnTo>
                <a:close/>
              </a:path>
            </a:pathLst>
          </a:custGeom>
          <a:solidFill>
            <a:srgbClr val="000000"/>
          </a:solidFill>
          <a:ln w="0">
            <a:solidFill>
              <a:srgbClr val="000000"/>
            </a:solidFill>
            <a:round/>
            <a:headEnd/>
            <a:tailEnd/>
          </a:ln>
        </p:spPr>
        <p:txBody>
          <a:bodyPr/>
          <a:lstStyle/>
          <a:p>
            <a:endParaRPr lang="en-US"/>
          </a:p>
        </p:txBody>
      </p:sp>
      <p:sp>
        <p:nvSpPr>
          <p:cNvPr id="179255" name="Freeform 2101"/>
          <p:cNvSpPr>
            <a:spLocks noChangeAspect="1"/>
          </p:cNvSpPr>
          <p:nvPr/>
        </p:nvSpPr>
        <p:spPr bwMode="auto">
          <a:xfrm>
            <a:off x="5678488" y="1860550"/>
            <a:ext cx="19050" cy="17463"/>
          </a:xfrm>
          <a:custGeom>
            <a:avLst/>
            <a:gdLst>
              <a:gd name="T0" fmla="*/ 2147483647 w 57"/>
              <a:gd name="T1" fmla="*/ 2147483647 h 52"/>
              <a:gd name="T2" fmla="*/ 2147483647 w 57"/>
              <a:gd name="T3" fmla="*/ 2147483647 h 52"/>
              <a:gd name="T4" fmla="*/ 2147483647 w 57"/>
              <a:gd name="T5" fmla="*/ 2147483647 h 52"/>
              <a:gd name="T6" fmla="*/ 0 w 57"/>
              <a:gd name="T7" fmla="*/ 2147483647 h 52"/>
              <a:gd name="T8" fmla="*/ 2147483647 w 57"/>
              <a:gd name="T9" fmla="*/ 2147483647 h 52"/>
              <a:gd name="T10" fmla="*/ 2147483647 w 57"/>
              <a:gd name="T11" fmla="*/ 0 h 52"/>
              <a:gd name="T12" fmla="*/ 2147483647 w 57"/>
              <a:gd name="T13" fmla="*/ 2147483647 h 52"/>
              <a:gd name="T14" fmla="*/ 0 60000 65536"/>
              <a:gd name="T15" fmla="*/ 0 60000 65536"/>
              <a:gd name="T16" fmla="*/ 0 60000 65536"/>
              <a:gd name="T17" fmla="*/ 0 60000 65536"/>
              <a:gd name="T18" fmla="*/ 0 60000 65536"/>
              <a:gd name="T19" fmla="*/ 0 60000 65536"/>
              <a:gd name="T20" fmla="*/ 0 60000 65536"/>
              <a:gd name="T21" fmla="*/ 0 w 57"/>
              <a:gd name="T22" fmla="*/ 0 h 52"/>
              <a:gd name="T23" fmla="*/ 57 w 57"/>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52">
                <a:moveTo>
                  <a:pt x="57" y="25"/>
                </a:moveTo>
                <a:lnTo>
                  <a:pt x="44" y="52"/>
                </a:lnTo>
                <a:lnTo>
                  <a:pt x="6" y="34"/>
                </a:lnTo>
                <a:lnTo>
                  <a:pt x="0" y="31"/>
                </a:lnTo>
                <a:lnTo>
                  <a:pt x="11" y="2"/>
                </a:lnTo>
                <a:lnTo>
                  <a:pt x="6" y="0"/>
                </a:lnTo>
                <a:lnTo>
                  <a:pt x="57" y="25"/>
                </a:lnTo>
                <a:close/>
              </a:path>
            </a:pathLst>
          </a:custGeom>
          <a:solidFill>
            <a:srgbClr val="000000"/>
          </a:solidFill>
          <a:ln w="0">
            <a:solidFill>
              <a:srgbClr val="000000"/>
            </a:solidFill>
            <a:round/>
            <a:headEnd/>
            <a:tailEnd/>
          </a:ln>
        </p:spPr>
        <p:txBody>
          <a:bodyPr/>
          <a:lstStyle/>
          <a:p>
            <a:endParaRPr lang="en-US"/>
          </a:p>
        </p:txBody>
      </p:sp>
      <p:sp>
        <p:nvSpPr>
          <p:cNvPr id="179256" name="Freeform 2102"/>
          <p:cNvSpPr>
            <a:spLocks noChangeAspect="1"/>
          </p:cNvSpPr>
          <p:nvPr/>
        </p:nvSpPr>
        <p:spPr bwMode="auto">
          <a:xfrm>
            <a:off x="5662613" y="1852613"/>
            <a:ext cx="17462" cy="17462"/>
          </a:xfrm>
          <a:custGeom>
            <a:avLst/>
            <a:gdLst>
              <a:gd name="T0" fmla="*/ 2147483647 w 55"/>
              <a:gd name="T1" fmla="*/ 2147483647 h 46"/>
              <a:gd name="T2" fmla="*/ 2147483647 w 55"/>
              <a:gd name="T3" fmla="*/ 2147483647 h 46"/>
              <a:gd name="T4" fmla="*/ 0 w 55"/>
              <a:gd name="T5" fmla="*/ 2147483647 h 46"/>
              <a:gd name="T6" fmla="*/ 0 w 55"/>
              <a:gd name="T7" fmla="*/ 2147483647 h 46"/>
              <a:gd name="T8" fmla="*/ 2147483647 w 55"/>
              <a:gd name="T9" fmla="*/ 0 h 46"/>
              <a:gd name="T10" fmla="*/ 2147483647 w 55"/>
              <a:gd name="T11" fmla="*/ 0 h 46"/>
              <a:gd name="T12" fmla="*/ 2147483647 w 55"/>
              <a:gd name="T13" fmla="*/ 2147483647 h 46"/>
              <a:gd name="T14" fmla="*/ 0 60000 65536"/>
              <a:gd name="T15" fmla="*/ 0 60000 65536"/>
              <a:gd name="T16" fmla="*/ 0 60000 65536"/>
              <a:gd name="T17" fmla="*/ 0 60000 65536"/>
              <a:gd name="T18" fmla="*/ 0 60000 65536"/>
              <a:gd name="T19" fmla="*/ 0 60000 65536"/>
              <a:gd name="T20" fmla="*/ 0 60000 65536"/>
              <a:gd name="T21" fmla="*/ 0 w 55"/>
              <a:gd name="T22" fmla="*/ 0 h 46"/>
              <a:gd name="T23" fmla="*/ 55 w 55"/>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46">
                <a:moveTo>
                  <a:pt x="55" y="17"/>
                </a:moveTo>
                <a:lnTo>
                  <a:pt x="44" y="46"/>
                </a:lnTo>
                <a:lnTo>
                  <a:pt x="0" y="29"/>
                </a:lnTo>
                <a:lnTo>
                  <a:pt x="10" y="0"/>
                </a:lnTo>
                <a:lnTo>
                  <a:pt x="55" y="17"/>
                </a:lnTo>
                <a:close/>
              </a:path>
            </a:pathLst>
          </a:custGeom>
          <a:solidFill>
            <a:srgbClr val="000000"/>
          </a:solidFill>
          <a:ln w="0">
            <a:solidFill>
              <a:srgbClr val="000000"/>
            </a:solidFill>
            <a:round/>
            <a:headEnd/>
            <a:tailEnd/>
          </a:ln>
        </p:spPr>
        <p:txBody>
          <a:bodyPr/>
          <a:lstStyle/>
          <a:p>
            <a:endParaRPr lang="en-US"/>
          </a:p>
        </p:txBody>
      </p:sp>
      <p:sp>
        <p:nvSpPr>
          <p:cNvPr id="179257" name="Freeform 2103"/>
          <p:cNvSpPr>
            <a:spLocks noChangeAspect="1"/>
          </p:cNvSpPr>
          <p:nvPr/>
        </p:nvSpPr>
        <p:spPr bwMode="auto">
          <a:xfrm>
            <a:off x="5646738" y="1849438"/>
            <a:ext cx="19050" cy="14287"/>
          </a:xfrm>
          <a:custGeom>
            <a:avLst/>
            <a:gdLst>
              <a:gd name="T0" fmla="*/ 2147483647 w 54"/>
              <a:gd name="T1" fmla="*/ 2147483647 h 45"/>
              <a:gd name="T2" fmla="*/ 2147483647 w 54"/>
              <a:gd name="T3" fmla="*/ 2147483647 h 45"/>
              <a:gd name="T4" fmla="*/ 0 w 54"/>
              <a:gd name="T5" fmla="*/ 2147483647 h 45"/>
              <a:gd name="T6" fmla="*/ 2147483647 w 54"/>
              <a:gd name="T7" fmla="*/ 0 h 45"/>
              <a:gd name="T8" fmla="*/ 2147483647 w 54"/>
              <a:gd name="T9" fmla="*/ 2147483647 h 45"/>
              <a:gd name="T10" fmla="*/ 0 60000 65536"/>
              <a:gd name="T11" fmla="*/ 0 60000 65536"/>
              <a:gd name="T12" fmla="*/ 0 60000 65536"/>
              <a:gd name="T13" fmla="*/ 0 60000 65536"/>
              <a:gd name="T14" fmla="*/ 0 60000 65536"/>
              <a:gd name="T15" fmla="*/ 0 w 54"/>
              <a:gd name="T16" fmla="*/ 0 h 45"/>
              <a:gd name="T17" fmla="*/ 54 w 54"/>
              <a:gd name="T18" fmla="*/ 45 h 45"/>
            </a:gdLst>
            <a:ahLst/>
            <a:cxnLst>
              <a:cxn ang="T10">
                <a:pos x="T0" y="T1"/>
              </a:cxn>
              <a:cxn ang="T11">
                <a:pos x="T2" y="T3"/>
              </a:cxn>
              <a:cxn ang="T12">
                <a:pos x="T4" y="T5"/>
              </a:cxn>
              <a:cxn ang="T13">
                <a:pos x="T6" y="T7"/>
              </a:cxn>
              <a:cxn ang="T14">
                <a:pos x="T8" y="T9"/>
              </a:cxn>
            </a:cxnLst>
            <a:rect l="T15" t="T16" r="T17" b="T18"/>
            <a:pathLst>
              <a:path w="54" h="45">
                <a:moveTo>
                  <a:pt x="54" y="16"/>
                </a:moveTo>
                <a:lnTo>
                  <a:pt x="44" y="45"/>
                </a:lnTo>
                <a:lnTo>
                  <a:pt x="0" y="29"/>
                </a:lnTo>
                <a:lnTo>
                  <a:pt x="11" y="0"/>
                </a:lnTo>
                <a:lnTo>
                  <a:pt x="54" y="16"/>
                </a:lnTo>
                <a:close/>
              </a:path>
            </a:pathLst>
          </a:custGeom>
          <a:solidFill>
            <a:srgbClr val="000000"/>
          </a:solidFill>
          <a:ln w="0">
            <a:solidFill>
              <a:srgbClr val="000000"/>
            </a:solidFill>
            <a:round/>
            <a:headEnd/>
            <a:tailEnd/>
          </a:ln>
        </p:spPr>
        <p:txBody>
          <a:bodyPr/>
          <a:lstStyle/>
          <a:p>
            <a:endParaRPr lang="en-US"/>
          </a:p>
        </p:txBody>
      </p:sp>
      <p:sp>
        <p:nvSpPr>
          <p:cNvPr id="179258" name="Freeform 2104"/>
          <p:cNvSpPr>
            <a:spLocks noChangeAspect="1"/>
          </p:cNvSpPr>
          <p:nvPr/>
        </p:nvSpPr>
        <p:spPr bwMode="auto">
          <a:xfrm>
            <a:off x="5645150" y="1849438"/>
            <a:ext cx="9525" cy="11112"/>
          </a:xfrm>
          <a:custGeom>
            <a:avLst/>
            <a:gdLst>
              <a:gd name="T0" fmla="*/ 2147483647 w 26"/>
              <a:gd name="T1" fmla="*/ 0 h 27"/>
              <a:gd name="T2" fmla="*/ 2147483647 w 26"/>
              <a:gd name="T3" fmla="*/ 0 h 27"/>
              <a:gd name="T4" fmla="*/ 2147483647 w 26"/>
              <a:gd name="T5" fmla="*/ 2147483647 h 27"/>
              <a:gd name="T6" fmla="*/ 2147483647 w 26"/>
              <a:gd name="T7" fmla="*/ 2147483647 h 27"/>
              <a:gd name="T8" fmla="*/ 2147483647 w 26"/>
              <a:gd name="T9" fmla="*/ 2147483647 h 27"/>
              <a:gd name="T10" fmla="*/ 2147483647 w 26"/>
              <a:gd name="T11" fmla="*/ 2147483647 h 27"/>
              <a:gd name="T12" fmla="*/ 2147483647 w 26"/>
              <a:gd name="T13" fmla="*/ 2147483647 h 27"/>
              <a:gd name="T14" fmla="*/ 2147483647 w 26"/>
              <a:gd name="T15" fmla="*/ 2147483647 h 27"/>
              <a:gd name="T16" fmla="*/ 2147483647 w 26"/>
              <a:gd name="T17" fmla="*/ 2147483647 h 27"/>
              <a:gd name="T18" fmla="*/ 2147483647 w 26"/>
              <a:gd name="T19" fmla="*/ 2147483647 h 27"/>
              <a:gd name="T20" fmla="*/ 2147483647 w 26"/>
              <a:gd name="T21" fmla="*/ 2147483647 h 27"/>
              <a:gd name="T22" fmla="*/ 2147483647 w 26"/>
              <a:gd name="T23" fmla="*/ 2147483647 h 27"/>
              <a:gd name="T24" fmla="*/ 2147483647 w 26"/>
              <a:gd name="T25" fmla="*/ 2147483647 h 27"/>
              <a:gd name="T26" fmla="*/ 2147483647 w 26"/>
              <a:gd name="T27" fmla="*/ 2147483647 h 27"/>
              <a:gd name="T28" fmla="*/ 2147483647 w 26"/>
              <a:gd name="T29" fmla="*/ 2147483647 h 27"/>
              <a:gd name="T30" fmla="*/ 2147483647 w 26"/>
              <a:gd name="T31" fmla="*/ 2147483647 h 27"/>
              <a:gd name="T32" fmla="*/ 2147483647 w 26"/>
              <a:gd name="T33" fmla="*/ 2147483647 h 27"/>
              <a:gd name="T34" fmla="*/ 2147483647 w 26"/>
              <a:gd name="T35" fmla="*/ 2147483647 h 27"/>
              <a:gd name="T36" fmla="*/ 2147483647 w 26"/>
              <a:gd name="T37" fmla="*/ 2147483647 h 27"/>
              <a:gd name="T38" fmla="*/ 0 w 26"/>
              <a:gd name="T39" fmla="*/ 2147483647 h 27"/>
              <a:gd name="T40" fmla="*/ 0 w 26"/>
              <a:gd name="T41" fmla="*/ 2147483647 h 27"/>
              <a:gd name="T42" fmla="*/ 2147483647 w 26"/>
              <a:gd name="T43" fmla="*/ 0 h 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27"/>
              <a:gd name="T68" fmla="*/ 26 w 26"/>
              <a:gd name="T69" fmla="*/ 27 h 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27">
                <a:moveTo>
                  <a:pt x="21" y="0"/>
                </a:moveTo>
                <a:lnTo>
                  <a:pt x="21" y="0"/>
                </a:lnTo>
                <a:lnTo>
                  <a:pt x="22" y="2"/>
                </a:lnTo>
                <a:lnTo>
                  <a:pt x="24" y="4"/>
                </a:lnTo>
                <a:lnTo>
                  <a:pt x="25" y="7"/>
                </a:lnTo>
                <a:lnTo>
                  <a:pt x="26" y="10"/>
                </a:lnTo>
                <a:lnTo>
                  <a:pt x="26" y="12"/>
                </a:lnTo>
                <a:lnTo>
                  <a:pt x="26" y="14"/>
                </a:lnTo>
                <a:lnTo>
                  <a:pt x="25" y="17"/>
                </a:lnTo>
                <a:lnTo>
                  <a:pt x="24" y="19"/>
                </a:lnTo>
                <a:lnTo>
                  <a:pt x="22" y="22"/>
                </a:lnTo>
                <a:lnTo>
                  <a:pt x="20" y="23"/>
                </a:lnTo>
                <a:lnTo>
                  <a:pt x="18" y="25"/>
                </a:lnTo>
                <a:lnTo>
                  <a:pt x="16" y="26"/>
                </a:lnTo>
                <a:lnTo>
                  <a:pt x="12" y="27"/>
                </a:lnTo>
                <a:lnTo>
                  <a:pt x="10" y="27"/>
                </a:lnTo>
                <a:lnTo>
                  <a:pt x="8" y="27"/>
                </a:lnTo>
                <a:lnTo>
                  <a:pt x="5" y="26"/>
                </a:lnTo>
                <a:lnTo>
                  <a:pt x="3" y="25"/>
                </a:lnTo>
                <a:lnTo>
                  <a:pt x="0" y="23"/>
                </a:lnTo>
                <a:lnTo>
                  <a:pt x="21" y="0"/>
                </a:lnTo>
                <a:close/>
              </a:path>
            </a:pathLst>
          </a:custGeom>
          <a:solidFill>
            <a:srgbClr val="000000"/>
          </a:solidFill>
          <a:ln w="0">
            <a:solidFill>
              <a:srgbClr val="000000"/>
            </a:solidFill>
            <a:round/>
            <a:headEnd/>
            <a:tailEnd/>
          </a:ln>
        </p:spPr>
        <p:txBody>
          <a:bodyPr/>
          <a:lstStyle/>
          <a:p>
            <a:endParaRPr lang="en-US"/>
          </a:p>
        </p:txBody>
      </p:sp>
      <p:sp>
        <p:nvSpPr>
          <p:cNvPr id="179259" name="Freeform 2105"/>
          <p:cNvSpPr>
            <a:spLocks noChangeAspect="1"/>
          </p:cNvSpPr>
          <p:nvPr/>
        </p:nvSpPr>
        <p:spPr bwMode="auto">
          <a:xfrm>
            <a:off x="5629275" y="1841500"/>
            <a:ext cx="1588" cy="9525"/>
          </a:xfrm>
          <a:custGeom>
            <a:avLst/>
            <a:gdLst>
              <a:gd name="T0" fmla="*/ 0 w 1588"/>
              <a:gd name="T1" fmla="*/ 2147483647 h 32"/>
              <a:gd name="T2" fmla="*/ 0 w 1588"/>
              <a:gd name="T3" fmla="*/ 0 h 32"/>
              <a:gd name="T4" fmla="*/ 0 w 1588"/>
              <a:gd name="T5" fmla="*/ 2147483647 h 32"/>
              <a:gd name="T6" fmla="*/ 0 60000 65536"/>
              <a:gd name="T7" fmla="*/ 0 60000 65536"/>
              <a:gd name="T8" fmla="*/ 0 60000 65536"/>
              <a:gd name="T9" fmla="*/ 0 w 1588"/>
              <a:gd name="T10" fmla="*/ 0 h 32"/>
              <a:gd name="T11" fmla="*/ 1588 w 1588"/>
              <a:gd name="T12" fmla="*/ 32 h 32"/>
            </a:gdLst>
            <a:ahLst/>
            <a:cxnLst>
              <a:cxn ang="T6">
                <a:pos x="T0" y="T1"/>
              </a:cxn>
              <a:cxn ang="T7">
                <a:pos x="T2" y="T3"/>
              </a:cxn>
              <a:cxn ang="T8">
                <a:pos x="T4" y="T5"/>
              </a:cxn>
            </a:cxnLst>
            <a:rect l="T9" t="T10" r="T11" b="T12"/>
            <a:pathLst>
              <a:path w="1588" h="32">
                <a:moveTo>
                  <a:pt x="0" y="32"/>
                </a:moveTo>
                <a:lnTo>
                  <a:pt x="0" y="0"/>
                </a:lnTo>
                <a:lnTo>
                  <a:pt x="0" y="32"/>
                </a:lnTo>
                <a:close/>
              </a:path>
            </a:pathLst>
          </a:custGeom>
          <a:solidFill>
            <a:srgbClr val="000000"/>
          </a:solidFill>
          <a:ln w="0">
            <a:solidFill>
              <a:srgbClr val="000000"/>
            </a:solidFill>
            <a:round/>
            <a:headEnd/>
            <a:tailEnd/>
          </a:ln>
        </p:spPr>
        <p:txBody>
          <a:bodyPr/>
          <a:lstStyle/>
          <a:p>
            <a:endParaRPr lang="en-US"/>
          </a:p>
        </p:txBody>
      </p:sp>
      <p:sp>
        <p:nvSpPr>
          <p:cNvPr id="179260" name="Freeform 2106"/>
          <p:cNvSpPr>
            <a:spLocks noChangeAspect="1"/>
          </p:cNvSpPr>
          <p:nvPr/>
        </p:nvSpPr>
        <p:spPr bwMode="auto">
          <a:xfrm>
            <a:off x="5630863" y="1844675"/>
            <a:ext cx="31750" cy="15875"/>
          </a:xfrm>
          <a:custGeom>
            <a:avLst/>
            <a:gdLst>
              <a:gd name="T0" fmla="*/ 2147483647 w 94"/>
              <a:gd name="T1" fmla="*/ 2147483647 h 39"/>
              <a:gd name="T2" fmla="*/ 2147483647 w 94"/>
              <a:gd name="T3" fmla="*/ 2147483647 h 39"/>
              <a:gd name="T4" fmla="*/ 0 w 94"/>
              <a:gd name="T5" fmla="*/ 0 h 39"/>
              <a:gd name="T6" fmla="*/ 2147483647 w 94"/>
              <a:gd name="T7" fmla="*/ 2147483647 h 39"/>
              <a:gd name="T8" fmla="*/ 2147483647 w 94"/>
              <a:gd name="T9" fmla="*/ 2147483647 h 39"/>
              <a:gd name="T10" fmla="*/ 2147483647 w 94"/>
              <a:gd name="T11" fmla="*/ 2147483647 h 39"/>
              <a:gd name="T12" fmla="*/ 2147483647 w 94"/>
              <a:gd name="T13" fmla="*/ 2147483647 h 39"/>
              <a:gd name="T14" fmla="*/ 0 60000 65536"/>
              <a:gd name="T15" fmla="*/ 0 60000 65536"/>
              <a:gd name="T16" fmla="*/ 0 60000 65536"/>
              <a:gd name="T17" fmla="*/ 0 60000 65536"/>
              <a:gd name="T18" fmla="*/ 0 60000 65536"/>
              <a:gd name="T19" fmla="*/ 0 60000 65536"/>
              <a:gd name="T20" fmla="*/ 0 60000 65536"/>
              <a:gd name="T21" fmla="*/ 0 w 94"/>
              <a:gd name="T22" fmla="*/ 0 h 39"/>
              <a:gd name="T23" fmla="*/ 94 w 94"/>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 h="39">
                <a:moveTo>
                  <a:pt x="65" y="14"/>
                </a:moveTo>
                <a:lnTo>
                  <a:pt x="44" y="37"/>
                </a:lnTo>
                <a:lnTo>
                  <a:pt x="0" y="0"/>
                </a:lnTo>
                <a:lnTo>
                  <a:pt x="38" y="31"/>
                </a:lnTo>
                <a:lnTo>
                  <a:pt x="56" y="8"/>
                </a:lnTo>
                <a:lnTo>
                  <a:pt x="94" y="39"/>
                </a:lnTo>
                <a:lnTo>
                  <a:pt x="65" y="14"/>
                </a:lnTo>
                <a:close/>
              </a:path>
            </a:pathLst>
          </a:custGeom>
          <a:solidFill>
            <a:srgbClr val="000000"/>
          </a:solidFill>
          <a:ln w="0">
            <a:solidFill>
              <a:srgbClr val="000000"/>
            </a:solidFill>
            <a:round/>
            <a:headEnd/>
            <a:tailEnd/>
          </a:ln>
        </p:spPr>
        <p:txBody>
          <a:bodyPr/>
          <a:lstStyle/>
          <a:p>
            <a:endParaRPr lang="en-US"/>
          </a:p>
        </p:txBody>
      </p:sp>
      <p:sp>
        <p:nvSpPr>
          <p:cNvPr id="179261" name="Freeform 2107"/>
          <p:cNvSpPr>
            <a:spLocks noChangeAspect="1"/>
          </p:cNvSpPr>
          <p:nvPr/>
        </p:nvSpPr>
        <p:spPr bwMode="auto">
          <a:xfrm>
            <a:off x="5640388" y="1844675"/>
            <a:ext cx="7937" cy="9525"/>
          </a:xfrm>
          <a:custGeom>
            <a:avLst/>
            <a:gdLst>
              <a:gd name="T0" fmla="*/ 2147483647 w 22"/>
              <a:gd name="T1" fmla="*/ 2147483647 h 30"/>
              <a:gd name="T2" fmla="*/ 2147483647 w 22"/>
              <a:gd name="T3" fmla="*/ 2147483647 h 30"/>
              <a:gd name="T4" fmla="*/ 0 w 22"/>
              <a:gd name="T5" fmla="*/ 2147483647 h 30"/>
              <a:gd name="T6" fmla="*/ 2147483647 w 22"/>
              <a:gd name="T7" fmla="*/ 2147483647 h 30"/>
              <a:gd name="T8" fmla="*/ 2147483647 w 22"/>
              <a:gd name="T9" fmla="*/ 0 h 30"/>
              <a:gd name="T10" fmla="*/ 2147483647 w 22"/>
              <a:gd name="T11" fmla="*/ 2147483647 h 30"/>
              <a:gd name="T12" fmla="*/ 2147483647 w 22"/>
              <a:gd name="T13" fmla="*/ 2147483647 h 30"/>
              <a:gd name="T14" fmla="*/ 0 60000 65536"/>
              <a:gd name="T15" fmla="*/ 0 60000 65536"/>
              <a:gd name="T16" fmla="*/ 0 60000 65536"/>
              <a:gd name="T17" fmla="*/ 0 60000 65536"/>
              <a:gd name="T18" fmla="*/ 0 60000 65536"/>
              <a:gd name="T19" fmla="*/ 0 60000 65536"/>
              <a:gd name="T20" fmla="*/ 0 60000 65536"/>
              <a:gd name="T21" fmla="*/ 0 w 22"/>
              <a:gd name="T22" fmla="*/ 0 h 30"/>
              <a:gd name="T23" fmla="*/ 22 w 22"/>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30">
                <a:moveTo>
                  <a:pt x="22" y="7"/>
                </a:moveTo>
                <a:lnTo>
                  <a:pt x="4" y="30"/>
                </a:lnTo>
                <a:lnTo>
                  <a:pt x="0" y="26"/>
                </a:lnTo>
                <a:lnTo>
                  <a:pt x="1" y="27"/>
                </a:lnTo>
                <a:lnTo>
                  <a:pt x="13" y="0"/>
                </a:lnTo>
                <a:lnTo>
                  <a:pt x="15" y="1"/>
                </a:lnTo>
                <a:lnTo>
                  <a:pt x="22" y="7"/>
                </a:lnTo>
                <a:close/>
              </a:path>
            </a:pathLst>
          </a:custGeom>
          <a:solidFill>
            <a:srgbClr val="000000"/>
          </a:solidFill>
          <a:ln w="0">
            <a:solidFill>
              <a:srgbClr val="000000"/>
            </a:solidFill>
            <a:round/>
            <a:headEnd/>
            <a:tailEnd/>
          </a:ln>
        </p:spPr>
        <p:txBody>
          <a:bodyPr/>
          <a:lstStyle/>
          <a:p>
            <a:endParaRPr lang="en-US"/>
          </a:p>
        </p:txBody>
      </p:sp>
      <p:sp>
        <p:nvSpPr>
          <p:cNvPr id="179262" name="Freeform 2108"/>
          <p:cNvSpPr>
            <a:spLocks noChangeAspect="1"/>
          </p:cNvSpPr>
          <p:nvPr/>
        </p:nvSpPr>
        <p:spPr bwMode="auto">
          <a:xfrm>
            <a:off x="5638800" y="1841500"/>
            <a:ext cx="7938" cy="12700"/>
          </a:xfrm>
          <a:custGeom>
            <a:avLst/>
            <a:gdLst>
              <a:gd name="T0" fmla="*/ 2147483647 w 21"/>
              <a:gd name="T1" fmla="*/ 2147483647 h 42"/>
              <a:gd name="T2" fmla="*/ 2147483647 w 21"/>
              <a:gd name="T3" fmla="*/ 2147483647 h 42"/>
              <a:gd name="T4" fmla="*/ 2147483647 w 21"/>
              <a:gd name="T5" fmla="*/ 2147483647 h 42"/>
              <a:gd name="T6" fmla="*/ 2147483647 w 21"/>
              <a:gd name="T7" fmla="*/ 2147483647 h 42"/>
              <a:gd name="T8" fmla="*/ 2147483647 w 21"/>
              <a:gd name="T9" fmla="*/ 2147483647 h 42"/>
              <a:gd name="T10" fmla="*/ 0 w 21"/>
              <a:gd name="T11" fmla="*/ 0 h 42"/>
              <a:gd name="T12" fmla="*/ 2147483647 w 21"/>
              <a:gd name="T13" fmla="*/ 2147483647 h 42"/>
              <a:gd name="T14" fmla="*/ 0 60000 65536"/>
              <a:gd name="T15" fmla="*/ 0 60000 65536"/>
              <a:gd name="T16" fmla="*/ 0 60000 65536"/>
              <a:gd name="T17" fmla="*/ 0 60000 65536"/>
              <a:gd name="T18" fmla="*/ 0 60000 65536"/>
              <a:gd name="T19" fmla="*/ 0 60000 65536"/>
              <a:gd name="T20" fmla="*/ 0 60000 65536"/>
              <a:gd name="T21" fmla="*/ 0 w 21"/>
              <a:gd name="T22" fmla="*/ 0 h 42"/>
              <a:gd name="T23" fmla="*/ 21 w 21"/>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42">
                <a:moveTo>
                  <a:pt x="21" y="11"/>
                </a:moveTo>
                <a:lnTo>
                  <a:pt x="9" y="38"/>
                </a:lnTo>
                <a:lnTo>
                  <a:pt x="17" y="42"/>
                </a:lnTo>
                <a:lnTo>
                  <a:pt x="2" y="36"/>
                </a:lnTo>
                <a:lnTo>
                  <a:pt x="15" y="7"/>
                </a:lnTo>
                <a:lnTo>
                  <a:pt x="0" y="0"/>
                </a:lnTo>
                <a:lnTo>
                  <a:pt x="21" y="11"/>
                </a:lnTo>
                <a:close/>
              </a:path>
            </a:pathLst>
          </a:custGeom>
          <a:solidFill>
            <a:srgbClr val="000000"/>
          </a:solidFill>
          <a:ln w="0">
            <a:solidFill>
              <a:srgbClr val="000000"/>
            </a:solidFill>
            <a:round/>
            <a:headEnd/>
            <a:tailEnd/>
          </a:ln>
        </p:spPr>
        <p:txBody>
          <a:bodyPr/>
          <a:lstStyle/>
          <a:p>
            <a:endParaRPr lang="en-US"/>
          </a:p>
        </p:txBody>
      </p:sp>
      <p:sp>
        <p:nvSpPr>
          <p:cNvPr id="179263" name="Freeform 2109"/>
          <p:cNvSpPr>
            <a:spLocks noChangeAspect="1"/>
          </p:cNvSpPr>
          <p:nvPr/>
        </p:nvSpPr>
        <p:spPr bwMode="auto">
          <a:xfrm>
            <a:off x="5638800" y="1843088"/>
            <a:ext cx="6350" cy="9525"/>
          </a:xfrm>
          <a:custGeom>
            <a:avLst/>
            <a:gdLst>
              <a:gd name="T0" fmla="*/ 2147483647 w 19"/>
              <a:gd name="T1" fmla="*/ 2147483647 h 33"/>
              <a:gd name="T2" fmla="*/ 2147483647 w 19"/>
              <a:gd name="T3" fmla="*/ 2147483647 h 33"/>
              <a:gd name="T4" fmla="*/ 0 w 19"/>
              <a:gd name="T5" fmla="*/ 2147483647 h 33"/>
              <a:gd name="T6" fmla="*/ 2147483647 w 19"/>
              <a:gd name="T7" fmla="*/ 2147483647 h 33"/>
              <a:gd name="T8" fmla="*/ 2147483647 w 19"/>
              <a:gd name="T9" fmla="*/ 0 h 33"/>
              <a:gd name="T10" fmla="*/ 2147483647 w 19"/>
              <a:gd name="T11" fmla="*/ 0 h 33"/>
              <a:gd name="T12" fmla="*/ 2147483647 w 19"/>
              <a:gd name="T13" fmla="*/ 2147483647 h 33"/>
              <a:gd name="T14" fmla="*/ 0 60000 65536"/>
              <a:gd name="T15" fmla="*/ 0 60000 65536"/>
              <a:gd name="T16" fmla="*/ 0 60000 65536"/>
              <a:gd name="T17" fmla="*/ 0 60000 65536"/>
              <a:gd name="T18" fmla="*/ 0 60000 65536"/>
              <a:gd name="T19" fmla="*/ 0 60000 65536"/>
              <a:gd name="T20" fmla="*/ 0 60000 65536"/>
              <a:gd name="T21" fmla="*/ 0 w 19"/>
              <a:gd name="T22" fmla="*/ 0 h 33"/>
              <a:gd name="T23" fmla="*/ 19 w 19"/>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3">
                <a:moveTo>
                  <a:pt x="19" y="4"/>
                </a:moveTo>
                <a:lnTo>
                  <a:pt x="6" y="33"/>
                </a:lnTo>
                <a:lnTo>
                  <a:pt x="0" y="31"/>
                </a:lnTo>
                <a:lnTo>
                  <a:pt x="2" y="31"/>
                </a:lnTo>
                <a:lnTo>
                  <a:pt x="9" y="0"/>
                </a:lnTo>
                <a:lnTo>
                  <a:pt x="11" y="0"/>
                </a:lnTo>
                <a:lnTo>
                  <a:pt x="19" y="4"/>
                </a:lnTo>
                <a:close/>
              </a:path>
            </a:pathLst>
          </a:custGeom>
          <a:solidFill>
            <a:srgbClr val="000000"/>
          </a:solidFill>
          <a:ln w="0">
            <a:solidFill>
              <a:srgbClr val="000000"/>
            </a:solidFill>
            <a:round/>
            <a:headEnd/>
            <a:tailEnd/>
          </a:ln>
        </p:spPr>
        <p:txBody>
          <a:bodyPr/>
          <a:lstStyle/>
          <a:p>
            <a:endParaRPr lang="en-US"/>
          </a:p>
        </p:txBody>
      </p:sp>
      <p:sp>
        <p:nvSpPr>
          <p:cNvPr id="179264" name="Freeform 2110"/>
          <p:cNvSpPr>
            <a:spLocks noChangeAspect="1"/>
          </p:cNvSpPr>
          <p:nvPr/>
        </p:nvSpPr>
        <p:spPr bwMode="auto">
          <a:xfrm>
            <a:off x="5635625" y="1841500"/>
            <a:ext cx="4763" cy="11113"/>
          </a:xfrm>
          <a:custGeom>
            <a:avLst/>
            <a:gdLst>
              <a:gd name="T0" fmla="*/ 2147483647 w 17"/>
              <a:gd name="T1" fmla="*/ 2147483647 h 34"/>
              <a:gd name="T2" fmla="*/ 2147483647 w 17"/>
              <a:gd name="T3" fmla="*/ 2147483647 h 34"/>
              <a:gd name="T4" fmla="*/ 0 w 17"/>
              <a:gd name="T5" fmla="*/ 2147483647 h 34"/>
              <a:gd name="T6" fmla="*/ 2147483647 w 17"/>
              <a:gd name="T7" fmla="*/ 2147483647 h 34"/>
              <a:gd name="T8" fmla="*/ 2147483647 w 17"/>
              <a:gd name="T9" fmla="*/ 0 h 34"/>
              <a:gd name="T10" fmla="*/ 2147483647 w 17"/>
              <a:gd name="T11" fmla="*/ 2147483647 h 34"/>
              <a:gd name="T12" fmla="*/ 2147483647 w 17"/>
              <a:gd name="T13" fmla="*/ 2147483647 h 34"/>
              <a:gd name="T14" fmla="*/ 0 60000 65536"/>
              <a:gd name="T15" fmla="*/ 0 60000 65536"/>
              <a:gd name="T16" fmla="*/ 0 60000 65536"/>
              <a:gd name="T17" fmla="*/ 0 60000 65536"/>
              <a:gd name="T18" fmla="*/ 0 60000 65536"/>
              <a:gd name="T19" fmla="*/ 0 60000 65536"/>
              <a:gd name="T20" fmla="*/ 0 60000 65536"/>
              <a:gd name="T21" fmla="*/ 0 w 17"/>
              <a:gd name="T22" fmla="*/ 0 h 34"/>
              <a:gd name="T23" fmla="*/ 17 w 17"/>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4">
                <a:moveTo>
                  <a:pt x="17" y="3"/>
                </a:moveTo>
                <a:lnTo>
                  <a:pt x="10" y="34"/>
                </a:lnTo>
                <a:lnTo>
                  <a:pt x="0" y="32"/>
                </a:lnTo>
                <a:lnTo>
                  <a:pt x="4" y="32"/>
                </a:lnTo>
                <a:lnTo>
                  <a:pt x="6" y="0"/>
                </a:lnTo>
                <a:lnTo>
                  <a:pt x="10" y="1"/>
                </a:lnTo>
                <a:lnTo>
                  <a:pt x="17" y="3"/>
                </a:lnTo>
                <a:close/>
              </a:path>
            </a:pathLst>
          </a:custGeom>
          <a:solidFill>
            <a:srgbClr val="000000"/>
          </a:solidFill>
          <a:ln w="0">
            <a:solidFill>
              <a:srgbClr val="000000"/>
            </a:solidFill>
            <a:round/>
            <a:headEnd/>
            <a:tailEnd/>
          </a:ln>
        </p:spPr>
        <p:txBody>
          <a:bodyPr/>
          <a:lstStyle/>
          <a:p>
            <a:endParaRPr lang="en-US"/>
          </a:p>
        </p:txBody>
      </p:sp>
      <p:sp>
        <p:nvSpPr>
          <p:cNvPr id="179265" name="Freeform 2111"/>
          <p:cNvSpPr>
            <a:spLocks noChangeAspect="1"/>
          </p:cNvSpPr>
          <p:nvPr/>
        </p:nvSpPr>
        <p:spPr bwMode="auto">
          <a:xfrm>
            <a:off x="5632450" y="1841500"/>
            <a:ext cx="4763" cy="11113"/>
          </a:xfrm>
          <a:custGeom>
            <a:avLst/>
            <a:gdLst>
              <a:gd name="T0" fmla="*/ 2147483647 w 10"/>
              <a:gd name="T1" fmla="*/ 2147483647 h 33"/>
              <a:gd name="T2" fmla="*/ 2147483647 w 10"/>
              <a:gd name="T3" fmla="*/ 2147483647 h 33"/>
              <a:gd name="T4" fmla="*/ 0 w 10"/>
              <a:gd name="T5" fmla="*/ 2147483647 h 33"/>
              <a:gd name="T6" fmla="*/ 2147483647 w 10"/>
              <a:gd name="T7" fmla="*/ 2147483647 h 33"/>
              <a:gd name="T8" fmla="*/ 2147483647 w 10"/>
              <a:gd name="T9" fmla="*/ 0 h 33"/>
              <a:gd name="T10" fmla="*/ 2147483647 w 10"/>
              <a:gd name="T11" fmla="*/ 0 h 33"/>
              <a:gd name="T12" fmla="*/ 2147483647 w 10"/>
              <a:gd name="T13" fmla="*/ 2147483647 h 33"/>
              <a:gd name="T14" fmla="*/ 0 60000 65536"/>
              <a:gd name="T15" fmla="*/ 0 60000 65536"/>
              <a:gd name="T16" fmla="*/ 0 60000 65536"/>
              <a:gd name="T17" fmla="*/ 0 60000 65536"/>
              <a:gd name="T18" fmla="*/ 0 60000 65536"/>
              <a:gd name="T19" fmla="*/ 0 60000 65536"/>
              <a:gd name="T20" fmla="*/ 0 60000 65536"/>
              <a:gd name="T21" fmla="*/ 0 w 10"/>
              <a:gd name="T22" fmla="*/ 0 h 33"/>
              <a:gd name="T23" fmla="*/ 10 w 10"/>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33">
                <a:moveTo>
                  <a:pt x="10" y="1"/>
                </a:moveTo>
                <a:lnTo>
                  <a:pt x="8" y="33"/>
                </a:lnTo>
                <a:lnTo>
                  <a:pt x="0" y="32"/>
                </a:lnTo>
                <a:lnTo>
                  <a:pt x="1" y="32"/>
                </a:lnTo>
                <a:lnTo>
                  <a:pt x="1" y="0"/>
                </a:lnTo>
                <a:lnTo>
                  <a:pt x="2" y="0"/>
                </a:lnTo>
                <a:lnTo>
                  <a:pt x="10" y="1"/>
                </a:lnTo>
                <a:close/>
              </a:path>
            </a:pathLst>
          </a:custGeom>
          <a:solidFill>
            <a:srgbClr val="000000"/>
          </a:solidFill>
          <a:ln w="0">
            <a:solidFill>
              <a:srgbClr val="000000"/>
            </a:solidFill>
            <a:round/>
            <a:headEnd/>
            <a:tailEnd/>
          </a:ln>
        </p:spPr>
        <p:txBody>
          <a:bodyPr/>
          <a:lstStyle/>
          <a:p>
            <a:endParaRPr lang="en-US"/>
          </a:p>
        </p:txBody>
      </p:sp>
      <p:sp>
        <p:nvSpPr>
          <p:cNvPr id="179266" name="Freeform 2112"/>
          <p:cNvSpPr>
            <a:spLocks noChangeAspect="1"/>
          </p:cNvSpPr>
          <p:nvPr/>
        </p:nvSpPr>
        <p:spPr bwMode="auto">
          <a:xfrm>
            <a:off x="5630863" y="1841500"/>
            <a:ext cx="4762" cy="9525"/>
          </a:xfrm>
          <a:custGeom>
            <a:avLst/>
            <a:gdLst>
              <a:gd name="T0" fmla="*/ 2147483647 w 10"/>
              <a:gd name="T1" fmla="*/ 0 h 32"/>
              <a:gd name="T2" fmla="*/ 2147483647 w 10"/>
              <a:gd name="T3" fmla="*/ 2147483647 h 32"/>
              <a:gd name="T4" fmla="*/ 0 w 10"/>
              <a:gd name="T5" fmla="*/ 2147483647 h 32"/>
              <a:gd name="T6" fmla="*/ 0 w 10"/>
              <a:gd name="T7" fmla="*/ 2147483647 h 32"/>
              <a:gd name="T8" fmla="*/ 0 w 10"/>
              <a:gd name="T9" fmla="*/ 0 h 32"/>
              <a:gd name="T10" fmla="*/ 0 w 10"/>
              <a:gd name="T11" fmla="*/ 0 h 32"/>
              <a:gd name="T12" fmla="*/ 2147483647 w 10"/>
              <a:gd name="T13" fmla="*/ 0 h 32"/>
              <a:gd name="T14" fmla="*/ 0 60000 65536"/>
              <a:gd name="T15" fmla="*/ 0 60000 65536"/>
              <a:gd name="T16" fmla="*/ 0 60000 65536"/>
              <a:gd name="T17" fmla="*/ 0 60000 65536"/>
              <a:gd name="T18" fmla="*/ 0 60000 65536"/>
              <a:gd name="T19" fmla="*/ 0 60000 65536"/>
              <a:gd name="T20" fmla="*/ 0 60000 65536"/>
              <a:gd name="T21" fmla="*/ 0 w 10"/>
              <a:gd name="T22" fmla="*/ 0 h 32"/>
              <a:gd name="T23" fmla="*/ 10 w 10"/>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32">
                <a:moveTo>
                  <a:pt x="10" y="0"/>
                </a:moveTo>
                <a:lnTo>
                  <a:pt x="10" y="32"/>
                </a:lnTo>
                <a:lnTo>
                  <a:pt x="0" y="32"/>
                </a:lnTo>
                <a:lnTo>
                  <a:pt x="0" y="0"/>
                </a:lnTo>
                <a:lnTo>
                  <a:pt x="10" y="0"/>
                </a:lnTo>
                <a:close/>
              </a:path>
            </a:pathLst>
          </a:custGeom>
          <a:solidFill>
            <a:srgbClr val="000000"/>
          </a:solidFill>
          <a:ln w="0">
            <a:solidFill>
              <a:srgbClr val="000000"/>
            </a:solidFill>
            <a:round/>
            <a:headEnd/>
            <a:tailEnd/>
          </a:ln>
        </p:spPr>
        <p:txBody>
          <a:bodyPr/>
          <a:lstStyle/>
          <a:p>
            <a:endParaRPr lang="en-US"/>
          </a:p>
        </p:txBody>
      </p:sp>
      <p:sp>
        <p:nvSpPr>
          <p:cNvPr id="179267" name="Rectangle 2113"/>
          <p:cNvSpPr>
            <a:spLocks noChangeAspect="1" noChangeArrowheads="1"/>
          </p:cNvSpPr>
          <p:nvPr/>
        </p:nvSpPr>
        <p:spPr bwMode="auto">
          <a:xfrm>
            <a:off x="5629275" y="1841500"/>
            <a:ext cx="1588" cy="9525"/>
          </a:xfrm>
          <a:prstGeom prst="rect">
            <a:avLst/>
          </a:prstGeom>
          <a:solidFill>
            <a:srgbClr val="000000"/>
          </a:solidFill>
          <a:ln w="0">
            <a:solidFill>
              <a:srgbClr val="000000"/>
            </a:solidFill>
            <a:miter lim="800000"/>
            <a:headEnd/>
            <a:tailEnd/>
          </a:ln>
        </p:spPr>
        <p:txBody>
          <a:bodyPr/>
          <a:lstStyle/>
          <a:p>
            <a:endParaRPr lang="en-US"/>
          </a:p>
        </p:txBody>
      </p:sp>
      <p:sp>
        <p:nvSpPr>
          <p:cNvPr id="179268" name="Freeform 2114"/>
          <p:cNvSpPr>
            <a:spLocks noChangeAspect="1"/>
          </p:cNvSpPr>
          <p:nvPr/>
        </p:nvSpPr>
        <p:spPr bwMode="auto">
          <a:xfrm>
            <a:off x="4557713" y="2247900"/>
            <a:ext cx="3175" cy="7938"/>
          </a:xfrm>
          <a:custGeom>
            <a:avLst/>
            <a:gdLst>
              <a:gd name="T0" fmla="*/ 0 w 15"/>
              <a:gd name="T1" fmla="*/ 0 h 27"/>
              <a:gd name="T2" fmla="*/ 2147483647 w 15"/>
              <a:gd name="T3" fmla="*/ 2147483647 h 27"/>
              <a:gd name="T4" fmla="*/ 0 w 15"/>
              <a:gd name="T5" fmla="*/ 0 h 27"/>
              <a:gd name="T6" fmla="*/ 0 60000 65536"/>
              <a:gd name="T7" fmla="*/ 0 60000 65536"/>
              <a:gd name="T8" fmla="*/ 0 60000 65536"/>
              <a:gd name="T9" fmla="*/ 0 w 15"/>
              <a:gd name="T10" fmla="*/ 0 h 27"/>
              <a:gd name="T11" fmla="*/ 15 w 15"/>
              <a:gd name="T12" fmla="*/ 27 h 27"/>
            </a:gdLst>
            <a:ahLst/>
            <a:cxnLst>
              <a:cxn ang="T6">
                <a:pos x="T0" y="T1"/>
              </a:cxn>
              <a:cxn ang="T7">
                <a:pos x="T2" y="T3"/>
              </a:cxn>
              <a:cxn ang="T8">
                <a:pos x="T4" y="T5"/>
              </a:cxn>
            </a:cxnLst>
            <a:rect l="T9" t="T10" r="T11" b="T12"/>
            <a:pathLst>
              <a:path w="15" h="27">
                <a:moveTo>
                  <a:pt x="0" y="0"/>
                </a:moveTo>
                <a:lnTo>
                  <a:pt x="15" y="27"/>
                </a:lnTo>
                <a:lnTo>
                  <a:pt x="0" y="0"/>
                </a:lnTo>
                <a:close/>
              </a:path>
            </a:pathLst>
          </a:custGeom>
          <a:solidFill>
            <a:srgbClr val="000000"/>
          </a:solidFill>
          <a:ln w="0">
            <a:solidFill>
              <a:srgbClr val="000000"/>
            </a:solidFill>
            <a:round/>
            <a:headEnd/>
            <a:tailEnd/>
          </a:ln>
        </p:spPr>
        <p:txBody>
          <a:bodyPr/>
          <a:lstStyle/>
          <a:p>
            <a:endParaRPr lang="en-US"/>
          </a:p>
        </p:txBody>
      </p:sp>
      <p:sp>
        <p:nvSpPr>
          <p:cNvPr id="179269" name="Freeform 2115"/>
          <p:cNvSpPr>
            <a:spLocks noChangeAspect="1"/>
          </p:cNvSpPr>
          <p:nvPr/>
        </p:nvSpPr>
        <p:spPr bwMode="auto">
          <a:xfrm>
            <a:off x="4533900" y="2271713"/>
            <a:ext cx="9525" cy="7937"/>
          </a:xfrm>
          <a:custGeom>
            <a:avLst/>
            <a:gdLst>
              <a:gd name="T0" fmla="*/ 2147483647 w 28"/>
              <a:gd name="T1" fmla="*/ 0 h 25"/>
              <a:gd name="T2" fmla="*/ 2147483647 w 28"/>
              <a:gd name="T3" fmla="*/ 0 h 25"/>
              <a:gd name="T4" fmla="*/ 2147483647 w 28"/>
              <a:gd name="T5" fmla="*/ 2147483647 h 25"/>
              <a:gd name="T6" fmla="*/ 2147483647 w 28"/>
              <a:gd name="T7" fmla="*/ 2147483647 h 25"/>
              <a:gd name="T8" fmla="*/ 2147483647 w 28"/>
              <a:gd name="T9" fmla="*/ 2147483647 h 25"/>
              <a:gd name="T10" fmla="*/ 2147483647 w 28"/>
              <a:gd name="T11" fmla="*/ 2147483647 h 25"/>
              <a:gd name="T12" fmla="*/ 2147483647 w 28"/>
              <a:gd name="T13" fmla="*/ 2147483647 h 25"/>
              <a:gd name="T14" fmla="*/ 2147483647 w 28"/>
              <a:gd name="T15" fmla="*/ 2147483647 h 25"/>
              <a:gd name="T16" fmla="*/ 2147483647 w 28"/>
              <a:gd name="T17" fmla="*/ 2147483647 h 25"/>
              <a:gd name="T18" fmla="*/ 2147483647 w 28"/>
              <a:gd name="T19" fmla="*/ 2147483647 h 25"/>
              <a:gd name="T20" fmla="*/ 2147483647 w 28"/>
              <a:gd name="T21" fmla="*/ 2147483647 h 25"/>
              <a:gd name="T22" fmla="*/ 2147483647 w 28"/>
              <a:gd name="T23" fmla="*/ 2147483647 h 25"/>
              <a:gd name="T24" fmla="*/ 2147483647 w 28"/>
              <a:gd name="T25" fmla="*/ 2147483647 h 25"/>
              <a:gd name="T26" fmla="*/ 2147483647 w 28"/>
              <a:gd name="T27" fmla="*/ 2147483647 h 25"/>
              <a:gd name="T28" fmla="*/ 2147483647 w 28"/>
              <a:gd name="T29" fmla="*/ 2147483647 h 25"/>
              <a:gd name="T30" fmla="*/ 2147483647 w 28"/>
              <a:gd name="T31" fmla="*/ 2147483647 h 25"/>
              <a:gd name="T32" fmla="*/ 2147483647 w 28"/>
              <a:gd name="T33" fmla="*/ 2147483647 h 25"/>
              <a:gd name="T34" fmla="*/ 2147483647 w 28"/>
              <a:gd name="T35" fmla="*/ 2147483647 h 25"/>
              <a:gd name="T36" fmla="*/ 2147483647 w 28"/>
              <a:gd name="T37" fmla="*/ 2147483647 h 25"/>
              <a:gd name="T38" fmla="*/ 0 w 28"/>
              <a:gd name="T39" fmla="*/ 2147483647 h 25"/>
              <a:gd name="T40" fmla="*/ 0 w 28"/>
              <a:gd name="T41" fmla="*/ 2147483647 h 25"/>
              <a:gd name="T42" fmla="*/ 2147483647 w 28"/>
              <a:gd name="T43" fmla="*/ 0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5"/>
              <a:gd name="T68" fmla="*/ 28 w 28"/>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5">
                <a:moveTo>
                  <a:pt x="25" y="0"/>
                </a:moveTo>
                <a:lnTo>
                  <a:pt x="25" y="0"/>
                </a:lnTo>
                <a:lnTo>
                  <a:pt x="26" y="3"/>
                </a:lnTo>
                <a:lnTo>
                  <a:pt x="27" y="5"/>
                </a:lnTo>
                <a:lnTo>
                  <a:pt x="28" y="8"/>
                </a:lnTo>
                <a:lnTo>
                  <a:pt x="28" y="10"/>
                </a:lnTo>
                <a:lnTo>
                  <a:pt x="28" y="12"/>
                </a:lnTo>
                <a:lnTo>
                  <a:pt x="27" y="16"/>
                </a:lnTo>
                <a:lnTo>
                  <a:pt x="25" y="18"/>
                </a:lnTo>
                <a:lnTo>
                  <a:pt x="24" y="20"/>
                </a:lnTo>
                <a:lnTo>
                  <a:pt x="22" y="22"/>
                </a:lnTo>
                <a:lnTo>
                  <a:pt x="19" y="23"/>
                </a:lnTo>
                <a:lnTo>
                  <a:pt x="16" y="24"/>
                </a:lnTo>
                <a:lnTo>
                  <a:pt x="13" y="25"/>
                </a:lnTo>
                <a:lnTo>
                  <a:pt x="11" y="25"/>
                </a:lnTo>
                <a:lnTo>
                  <a:pt x="9" y="25"/>
                </a:lnTo>
                <a:lnTo>
                  <a:pt x="6" y="24"/>
                </a:lnTo>
                <a:lnTo>
                  <a:pt x="4" y="22"/>
                </a:lnTo>
                <a:lnTo>
                  <a:pt x="2" y="21"/>
                </a:lnTo>
                <a:lnTo>
                  <a:pt x="0" y="19"/>
                </a:lnTo>
                <a:lnTo>
                  <a:pt x="25" y="0"/>
                </a:lnTo>
                <a:close/>
              </a:path>
            </a:pathLst>
          </a:custGeom>
          <a:solidFill>
            <a:srgbClr val="000000"/>
          </a:solidFill>
          <a:ln w="0">
            <a:solidFill>
              <a:srgbClr val="000000"/>
            </a:solidFill>
            <a:round/>
            <a:headEnd/>
            <a:tailEnd/>
          </a:ln>
        </p:spPr>
        <p:txBody>
          <a:bodyPr/>
          <a:lstStyle/>
          <a:p>
            <a:endParaRPr lang="en-US"/>
          </a:p>
        </p:txBody>
      </p:sp>
      <p:sp>
        <p:nvSpPr>
          <p:cNvPr id="179270" name="Freeform 2116"/>
          <p:cNvSpPr>
            <a:spLocks noChangeAspect="1"/>
          </p:cNvSpPr>
          <p:nvPr/>
        </p:nvSpPr>
        <p:spPr bwMode="auto">
          <a:xfrm>
            <a:off x="4552950" y="2247900"/>
            <a:ext cx="7938" cy="9525"/>
          </a:xfrm>
          <a:custGeom>
            <a:avLst/>
            <a:gdLst>
              <a:gd name="T0" fmla="*/ 2147483647 w 29"/>
              <a:gd name="T1" fmla="*/ 0 h 32"/>
              <a:gd name="T2" fmla="*/ 2147483647 w 29"/>
              <a:gd name="T3" fmla="*/ 2147483647 h 32"/>
              <a:gd name="T4" fmla="*/ 2147483647 w 29"/>
              <a:gd name="T5" fmla="*/ 2147483647 h 32"/>
              <a:gd name="T6" fmla="*/ 2147483647 w 29"/>
              <a:gd name="T7" fmla="*/ 2147483647 h 32"/>
              <a:gd name="T8" fmla="*/ 2147483647 w 29"/>
              <a:gd name="T9" fmla="*/ 2147483647 h 32"/>
              <a:gd name="T10" fmla="*/ 0 w 29"/>
              <a:gd name="T11" fmla="*/ 2147483647 h 32"/>
              <a:gd name="T12" fmla="*/ 2147483647 w 29"/>
              <a:gd name="T13" fmla="*/ 0 h 32"/>
              <a:gd name="T14" fmla="*/ 0 60000 65536"/>
              <a:gd name="T15" fmla="*/ 0 60000 65536"/>
              <a:gd name="T16" fmla="*/ 0 60000 65536"/>
              <a:gd name="T17" fmla="*/ 0 60000 65536"/>
              <a:gd name="T18" fmla="*/ 0 60000 65536"/>
              <a:gd name="T19" fmla="*/ 0 60000 65536"/>
              <a:gd name="T20" fmla="*/ 0 60000 65536"/>
              <a:gd name="T21" fmla="*/ 0 w 29"/>
              <a:gd name="T22" fmla="*/ 0 h 32"/>
              <a:gd name="T23" fmla="*/ 29 w 29"/>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2">
                <a:moveTo>
                  <a:pt x="14" y="0"/>
                </a:moveTo>
                <a:lnTo>
                  <a:pt x="29" y="27"/>
                </a:lnTo>
                <a:lnTo>
                  <a:pt x="22" y="31"/>
                </a:lnTo>
                <a:lnTo>
                  <a:pt x="20" y="32"/>
                </a:lnTo>
                <a:lnTo>
                  <a:pt x="2" y="7"/>
                </a:lnTo>
                <a:lnTo>
                  <a:pt x="0" y="9"/>
                </a:lnTo>
                <a:lnTo>
                  <a:pt x="14" y="0"/>
                </a:lnTo>
                <a:close/>
              </a:path>
            </a:pathLst>
          </a:custGeom>
          <a:solidFill>
            <a:srgbClr val="000000"/>
          </a:solidFill>
          <a:ln w="0">
            <a:solidFill>
              <a:srgbClr val="000000"/>
            </a:solidFill>
            <a:round/>
            <a:headEnd/>
            <a:tailEnd/>
          </a:ln>
        </p:spPr>
        <p:txBody>
          <a:bodyPr/>
          <a:lstStyle/>
          <a:p>
            <a:endParaRPr lang="en-US"/>
          </a:p>
        </p:txBody>
      </p:sp>
      <p:sp>
        <p:nvSpPr>
          <p:cNvPr id="179271" name="Freeform 2117"/>
          <p:cNvSpPr>
            <a:spLocks noChangeAspect="1"/>
          </p:cNvSpPr>
          <p:nvPr/>
        </p:nvSpPr>
        <p:spPr bwMode="auto">
          <a:xfrm>
            <a:off x="4548188" y="2249488"/>
            <a:ext cx="11112" cy="9525"/>
          </a:xfrm>
          <a:custGeom>
            <a:avLst/>
            <a:gdLst>
              <a:gd name="T0" fmla="*/ 2147483647 w 30"/>
              <a:gd name="T1" fmla="*/ 0 h 34"/>
              <a:gd name="T2" fmla="*/ 2147483647 w 30"/>
              <a:gd name="T3" fmla="*/ 2147483647 h 34"/>
              <a:gd name="T4" fmla="*/ 2147483647 w 30"/>
              <a:gd name="T5" fmla="*/ 2147483647 h 34"/>
              <a:gd name="T6" fmla="*/ 2147483647 w 30"/>
              <a:gd name="T7" fmla="*/ 2147483647 h 34"/>
              <a:gd name="T8" fmla="*/ 0 w 30"/>
              <a:gd name="T9" fmla="*/ 2147483647 h 34"/>
              <a:gd name="T10" fmla="*/ 0 w 30"/>
              <a:gd name="T11" fmla="*/ 2147483647 h 34"/>
              <a:gd name="T12" fmla="*/ 2147483647 w 30"/>
              <a:gd name="T13" fmla="*/ 0 h 34"/>
              <a:gd name="T14" fmla="*/ 0 60000 65536"/>
              <a:gd name="T15" fmla="*/ 0 60000 65536"/>
              <a:gd name="T16" fmla="*/ 0 60000 65536"/>
              <a:gd name="T17" fmla="*/ 0 60000 65536"/>
              <a:gd name="T18" fmla="*/ 0 60000 65536"/>
              <a:gd name="T19" fmla="*/ 0 60000 65536"/>
              <a:gd name="T20" fmla="*/ 0 60000 65536"/>
              <a:gd name="T21" fmla="*/ 0 w 30"/>
              <a:gd name="T22" fmla="*/ 0 h 34"/>
              <a:gd name="T23" fmla="*/ 30 w 30"/>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4">
                <a:moveTo>
                  <a:pt x="12" y="0"/>
                </a:moveTo>
                <a:lnTo>
                  <a:pt x="30" y="25"/>
                </a:lnTo>
                <a:lnTo>
                  <a:pt x="19" y="34"/>
                </a:lnTo>
                <a:lnTo>
                  <a:pt x="0" y="9"/>
                </a:lnTo>
                <a:lnTo>
                  <a:pt x="12" y="0"/>
                </a:lnTo>
                <a:close/>
              </a:path>
            </a:pathLst>
          </a:custGeom>
          <a:solidFill>
            <a:srgbClr val="000000"/>
          </a:solidFill>
          <a:ln w="0">
            <a:solidFill>
              <a:srgbClr val="000000"/>
            </a:solidFill>
            <a:round/>
            <a:headEnd/>
            <a:tailEnd/>
          </a:ln>
        </p:spPr>
        <p:txBody>
          <a:bodyPr/>
          <a:lstStyle/>
          <a:p>
            <a:endParaRPr lang="en-US"/>
          </a:p>
        </p:txBody>
      </p:sp>
      <p:sp>
        <p:nvSpPr>
          <p:cNvPr id="179272" name="Freeform 2118"/>
          <p:cNvSpPr>
            <a:spLocks noChangeAspect="1"/>
          </p:cNvSpPr>
          <p:nvPr/>
        </p:nvSpPr>
        <p:spPr bwMode="auto">
          <a:xfrm>
            <a:off x="4543425" y="2251075"/>
            <a:ext cx="12700" cy="11113"/>
          </a:xfrm>
          <a:custGeom>
            <a:avLst/>
            <a:gdLst>
              <a:gd name="T0" fmla="*/ 2147483647 w 32"/>
              <a:gd name="T1" fmla="*/ 0 h 37"/>
              <a:gd name="T2" fmla="*/ 2147483647 w 32"/>
              <a:gd name="T3" fmla="*/ 2147483647 h 37"/>
              <a:gd name="T4" fmla="*/ 2147483647 w 32"/>
              <a:gd name="T5" fmla="*/ 2147483647 h 37"/>
              <a:gd name="T6" fmla="*/ 2147483647 w 32"/>
              <a:gd name="T7" fmla="*/ 2147483647 h 37"/>
              <a:gd name="T8" fmla="*/ 0 w 32"/>
              <a:gd name="T9" fmla="*/ 2147483647 h 37"/>
              <a:gd name="T10" fmla="*/ 2147483647 w 32"/>
              <a:gd name="T11" fmla="*/ 2147483647 h 37"/>
              <a:gd name="T12" fmla="*/ 2147483647 w 32"/>
              <a:gd name="T13" fmla="*/ 0 h 37"/>
              <a:gd name="T14" fmla="*/ 0 60000 65536"/>
              <a:gd name="T15" fmla="*/ 0 60000 65536"/>
              <a:gd name="T16" fmla="*/ 0 60000 65536"/>
              <a:gd name="T17" fmla="*/ 0 60000 65536"/>
              <a:gd name="T18" fmla="*/ 0 60000 65536"/>
              <a:gd name="T19" fmla="*/ 0 60000 65536"/>
              <a:gd name="T20" fmla="*/ 0 60000 65536"/>
              <a:gd name="T21" fmla="*/ 0 w 32"/>
              <a:gd name="T22" fmla="*/ 0 h 37"/>
              <a:gd name="T23" fmla="*/ 32 w 32"/>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7">
                <a:moveTo>
                  <a:pt x="13" y="0"/>
                </a:moveTo>
                <a:lnTo>
                  <a:pt x="32" y="25"/>
                </a:lnTo>
                <a:lnTo>
                  <a:pt x="15" y="37"/>
                </a:lnTo>
                <a:lnTo>
                  <a:pt x="21" y="32"/>
                </a:lnTo>
                <a:lnTo>
                  <a:pt x="0" y="11"/>
                </a:lnTo>
                <a:lnTo>
                  <a:pt x="5" y="6"/>
                </a:lnTo>
                <a:lnTo>
                  <a:pt x="13" y="0"/>
                </a:lnTo>
                <a:close/>
              </a:path>
            </a:pathLst>
          </a:custGeom>
          <a:solidFill>
            <a:srgbClr val="000000"/>
          </a:solidFill>
          <a:ln w="0">
            <a:solidFill>
              <a:srgbClr val="000000"/>
            </a:solidFill>
            <a:round/>
            <a:headEnd/>
            <a:tailEnd/>
          </a:ln>
        </p:spPr>
        <p:txBody>
          <a:bodyPr/>
          <a:lstStyle/>
          <a:p>
            <a:endParaRPr lang="en-US"/>
          </a:p>
        </p:txBody>
      </p:sp>
      <p:sp>
        <p:nvSpPr>
          <p:cNvPr id="179273" name="Freeform 2119"/>
          <p:cNvSpPr>
            <a:spLocks noChangeAspect="1"/>
          </p:cNvSpPr>
          <p:nvPr/>
        </p:nvSpPr>
        <p:spPr bwMode="auto">
          <a:xfrm>
            <a:off x="4540250" y="2255838"/>
            <a:ext cx="9525" cy="11112"/>
          </a:xfrm>
          <a:custGeom>
            <a:avLst/>
            <a:gdLst>
              <a:gd name="T0" fmla="*/ 2147483647 w 33"/>
              <a:gd name="T1" fmla="*/ 0 h 32"/>
              <a:gd name="T2" fmla="*/ 2147483647 w 33"/>
              <a:gd name="T3" fmla="*/ 2147483647 h 32"/>
              <a:gd name="T4" fmla="*/ 2147483647 w 33"/>
              <a:gd name="T5" fmla="*/ 2147483647 h 32"/>
              <a:gd name="T6" fmla="*/ 2147483647 w 33"/>
              <a:gd name="T7" fmla="*/ 2147483647 h 32"/>
              <a:gd name="T8" fmla="*/ 0 w 33"/>
              <a:gd name="T9" fmla="*/ 2147483647 h 32"/>
              <a:gd name="T10" fmla="*/ 0 w 33"/>
              <a:gd name="T11" fmla="*/ 2147483647 h 32"/>
              <a:gd name="T12" fmla="*/ 2147483647 w 33"/>
              <a:gd name="T13" fmla="*/ 0 h 32"/>
              <a:gd name="T14" fmla="*/ 0 60000 65536"/>
              <a:gd name="T15" fmla="*/ 0 60000 65536"/>
              <a:gd name="T16" fmla="*/ 0 60000 65536"/>
              <a:gd name="T17" fmla="*/ 0 60000 65536"/>
              <a:gd name="T18" fmla="*/ 0 60000 65536"/>
              <a:gd name="T19" fmla="*/ 0 60000 65536"/>
              <a:gd name="T20" fmla="*/ 0 60000 65536"/>
              <a:gd name="T21" fmla="*/ 0 w 33"/>
              <a:gd name="T22" fmla="*/ 0 h 32"/>
              <a:gd name="T23" fmla="*/ 33 w 33"/>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2">
                <a:moveTo>
                  <a:pt x="12" y="0"/>
                </a:moveTo>
                <a:lnTo>
                  <a:pt x="33" y="21"/>
                </a:lnTo>
                <a:lnTo>
                  <a:pt x="21" y="32"/>
                </a:lnTo>
                <a:lnTo>
                  <a:pt x="0" y="12"/>
                </a:lnTo>
                <a:lnTo>
                  <a:pt x="12" y="0"/>
                </a:lnTo>
                <a:close/>
              </a:path>
            </a:pathLst>
          </a:custGeom>
          <a:solidFill>
            <a:srgbClr val="000000"/>
          </a:solidFill>
          <a:ln w="0">
            <a:solidFill>
              <a:srgbClr val="000000"/>
            </a:solidFill>
            <a:round/>
            <a:headEnd/>
            <a:tailEnd/>
          </a:ln>
        </p:spPr>
        <p:txBody>
          <a:bodyPr/>
          <a:lstStyle/>
          <a:p>
            <a:endParaRPr lang="en-US"/>
          </a:p>
        </p:txBody>
      </p:sp>
      <p:sp>
        <p:nvSpPr>
          <p:cNvPr id="179274" name="Freeform 2120"/>
          <p:cNvSpPr>
            <a:spLocks noChangeAspect="1"/>
          </p:cNvSpPr>
          <p:nvPr/>
        </p:nvSpPr>
        <p:spPr bwMode="auto">
          <a:xfrm>
            <a:off x="4535488" y="2259013"/>
            <a:ext cx="11112" cy="11112"/>
          </a:xfrm>
          <a:custGeom>
            <a:avLst/>
            <a:gdLst>
              <a:gd name="T0" fmla="*/ 2147483647 w 33"/>
              <a:gd name="T1" fmla="*/ 0 h 29"/>
              <a:gd name="T2" fmla="*/ 2147483647 w 33"/>
              <a:gd name="T3" fmla="*/ 2147483647 h 29"/>
              <a:gd name="T4" fmla="*/ 2147483647 w 33"/>
              <a:gd name="T5" fmla="*/ 2147483647 h 29"/>
              <a:gd name="T6" fmla="*/ 2147483647 w 33"/>
              <a:gd name="T7" fmla="*/ 2147483647 h 29"/>
              <a:gd name="T8" fmla="*/ 0 w 33"/>
              <a:gd name="T9" fmla="*/ 2147483647 h 29"/>
              <a:gd name="T10" fmla="*/ 0 w 33"/>
              <a:gd name="T11" fmla="*/ 2147483647 h 29"/>
              <a:gd name="T12" fmla="*/ 2147483647 w 33"/>
              <a:gd name="T13" fmla="*/ 0 h 29"/>
              <a:gd name="T14" fmla="*/ 0 60000 65536"/>
              <a:gd name="T15" fmla="*/ 0 60000 65536"/>
              <a:gd name="T16" fmla="*/ 0 60000 65536"/>
              <a:gd name="T17" fmla="*/ 0 60000 65536"/>
              <a:gd name="T18" fmla="*/ 0 60000 65536"/>
              <a:gd name="T19" fmla="*/ 0 60000 65536"/>
              <a:gd name="T20" fmla="*/ 0 60000 65536"/>
              <a:gd name="T21" fmla="*/ 0 w 33"/>
              <a:gd name="T22" fmla="*/ 0 h 29"/>
              <a:gd name="T23" fmla="*/ 33 w 33"/>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9">
                <a:moveTo>
                  <a:pt x="12" y="0"/>
                </a:moveTo>
                <a:lnTo>
                  <a:pt x="33" y="20"/>
                </a:lnTo>
                <a:lnTo>
                  <a:pt x="25" y="29"/>
                </a:lnTo>
                <a:lnTo>
                  <a:pt x="0" y="12"/>
                </a:lnTo>
                <a:lnTo>
                  <a:pt x="12" y="0"/>
                </a:lnTo>
                <a:close/>
              </a:path>
            </a:pathLst>
          </a:custGeom>
          <a:solidFill>
            <a:srgbClr val="000000"/>
          </a:solidFill>
          <a:ln w="0">
            <a:solidFill>
              <a:srgbClr val="000000"/>
            </a:solidFill>
            <a:round/>
            <a:headEnd/>
            <a:tailEnd/>
          </a:ln>
        </p:spPr>
        <p:txBody>
          <a:bodyPr/>
          <a:lstStyle/>
          <a:p>
            <a:endParaRPr lang="en-US"/>
          </a:p>
        </p:txBody>
      </p:sp>
      <p:sp>
        <p:nvSpPr>
          <p:cNvPr id="179275" name="Freeform 2121"/>
          <p:cNvSpPr>
            <a:spLocks noChangeAspect="1"/>
          </p:cNvSpPr>
          <p:nvPr/>
        </p:nvSpPr>
        <p:spPr bwMode="auto">
          <a:xfrm>
            <a:off x="4532313" y="2262188"/>
            <a:ext cx="11112" cy="9525"/>
          </a:xfrm>
          <a:custGeom>
            <a:avLst/>
            <a:gdLst>
              <a:gd name="T0" fmla="*/ 2147483647 w 34"/>
              <a:gd name="T1" fmla="*/ 0 h 22"/>
              <a:gd name="T2" fmla="*/ 2147483647 w 34"/>
              <a:gd name="T3" fmla="*/ 2147483647 h 22"/>
              <a:gd name="T4" fmla="*/ 2147483647 w 34"/>
              <a:gd name="T5" fmla="*/ 2147483647 h 22"/>
              <a:gd name="T6" fmla="*/ 2147483647 w 34"/>
              <a:gd name="T7" fmla="*/ 2147483647 h 22"/>
              <a:gd name="T8" fmla="*/ 0 w 34"/>
              <a:gd name="T9" fmla="*/ 2147483647 h 22"/>
              <a:gd name="T10" fmla="*/ 0 w 34"/>
              <a:gd name="T11" fmla="*/ 2147483647 h 22"/>
              <a:gd name="T12" fmla="*/ 2147483647 w 34"/>
              <a:gd name="T13" fmla="*/ 0 h 22"/>
              <a:gd name="T14" fmla="*/ 0 60000 65536"/>
              <a:gd name="T15" fmla="*/ 0 60000 65536"/>
              <a:gd name="T16" fmla="*/ 0 60000 65536"/>
              <a:gd name="T17" fmla="*/ 0 60000 65536"/>
              <a:gd name="T18" fmla="*/ 0 60000 65536"/>
              <a:gd name="T19" fmla="*/ 0 60000 65536"/>
              <a:gd name="T20" fmla="*/ 0 60000 65536"/>
              <a:gd name="T21" fmla="*/ 0 w 34"/>
              <a:gd name="T22" fmla="*/ 0 h 22"/>
              <a:gd name="T23" fmla="*/ 34 w 34"/>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22">
                <a:moveTo>
                  <a:pt x="9" y="0"/>
                </a:moveTo>
                <a:lnTo>
                  <a:pt x="34" y="17"/>
                </a:lnTo>
                <a:lnTo>
                  <a:pt x="31" y="22"/>
                </a:lnTo>
                <a:lnTo>
                  <a:pt x="31" y="19"/>
                </a:lnTo>
                <a:lnTo>
                  <a:pt x="0" y="17"/>
                </a:lnTo>
                <a:lnTo>
                  <a:pt x="0" y="14"/>
                </a:lnTo>
                <a:lnTo>
                  <a:pt x="9" y="0"/>
                </a:lnTo>
                <a:close/>
              </a:path>
            </a:pathLst>
          </a:custGeom>
          <a:solidFill>
            <a:srgbClr val="000000"/>
          </a:solidFill>
          <a:ln w="0">
            <a:solidFill>
              <a:srgbClr val="000000"/>
            </a:solidFill>
            <a:round/>
            <a:headEnd/>
            <a:tailEnd/>
          </a:ln>
        </p:spPr>
        <p:txBody>
          <a:bodyPr/>
          <a:lstStyle/>
          <a:p>
            <a:endParaRPr lang="en-US"/>
          </a:p>
        </p:txBody>
      </p:sp>
      <p:sp>
        <p:nvSpPr>
          <p:cNvPr id="179276" name="Freeform 2122"/>
          <p:cNvSpPr>
            <a:spLocks noChangeAspect="1"/>
          </p:cNvSpPr>
          <p:nvPr/>
        </p:nvSpPr>
        <p:spPr bwMode="auto">
          <a:xfrm>
            <a:off x="4532313" y="2270125"/>
            <a:ext cx="9525" cy="6350"/>
          </a:xfrm>
          <a:custGeom>
            <a:avLst/>
            <a:gdLst>
              <a:gd name="T0" fmla="*/ 2147483647 w 34"/>
              <a:gd name="T1" fmla="*/ 0 h 18"/>
              <a:gd name="T2" fmla="*/ 2147483647 w 34"/>
              <a:gd name="T3" fmla="*/ 2147483647 h 18"/>
              <a:gd name="T4" fmla="*/ 2147483647 w 34"/>
              <a:gd name="T5" fmla="*/ 2147483647 h 18"/>
              <a:gd name="T6" fmla="*/ 2147483647 w 34"/>
              <a:gd name="T7" fmla="*/ 0 h 18"/>
              <a:gd name="T8" fmla="*/ 2147483647 w 34"/>
              <a:gd name="T9" fmla="*/ 2147483647 h 18"/>
              <a:gd name="T10" fmla="*/ 0 w 34"/>
              <a:gd name="T11" fmla="*/ 2147483647 h 18"/>
              <a:gd name="T12" fmla="*/ 2147483647 w 34"/>
              <a:gd name="T13" fmla="*/ 0 h 18"/>
              <a:gd name="T14" fmla="*/ 0 60000 65536"/>
              <a:gd name="T15" fmla="*/ 0 60000 65536"/>
              <a:gd name="T16" fmla="*/ 0 60000 65536"/>
              <a:gd name="T17" fmla="*/ 0 60000 65536"/>
              <a:gd name="T18" fmla="*/ 0 60000 65536"/>
              <a:gd name="T19" fmla="*/ 0 60000 65536"/>
              <a:gd name="T20" fmla="*/ 0 60000 65536"/>
              <a:gd name="T21" fmla="*/ 0 w 34"/>
              <a:gd name="T22" fmla="*/ 0 h 18"/>
              <a:gd name="T23" fmla="*/ 34 w 34"/>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8">
                <a:moveTo>
                  <a:pt x="3" y="0"/>
                </a:moveTo>
                <a:lnTo>
                  <a:pt x="34" y="2"/>
                </a:lnTo>
                <a:lnTo>
                  <a:pt x="34" y="5"/>
                </a:lnTo>
                <a:lnTo>
                  <a:pt x="30" y="0"/>
                </a:lnTo>
                <a:lnTo>
                  <a:pt x="5" y="18"/>
                </a:lnTo>
                <a:lnTo>
                  <a:pt x="0" y="13"/>
                </a:lnTo>
                <a:lnTo>
                  <a:pt x="3" y="0"/>
                </a:lnTo>
                <a:close/>
              </a:path>
            </a:pathLst>
          </a:custGeom>
          <a:solidFill>
            <a:srgbClr val="000000"/>
          </a:solidFill>
          <a:ln w="0">
            <a:solidFill>
              <a:srgbClr val="000000"/>
            </a:solidFill>
            <a:round/>
            <a:headEnd/>
            <a:tailEnd/>
          </a:ln>
        </p:spPr>
        <p:txBody>
          <a:bodyPr/>
          <a:lstStyle/>
          <a:p>
            <a:endParaRPr lang="en-US"/>
          </a:p>
        </p:txBody>
      </p:sp>
      <p:sp>
        <p:nvSpPr>
          <p:cNvPr id="179277" name="Freeform 2123"/>
          <p:cNvSpPr>
            <a:spLocks noChangeAspect="1"/>
          </p:cNvSpPr>
          <p:nvPr/>
        </p:nvSpPr>
        <p:spPr bwMode="auto">
          <a:xfrm>
            <a:off x="4533900" y="2270125"/>
            <a:ext cx="9525" cy="7938"/>
          </a:xfrm>
          <a:custGeom>
            <a:avLst/>
            <a:gdLst>
              <a:gd name="T0" fmla="*/ 0 w 30"/>
              <a:gd name="T1" fmla="*/ 2147483647 h 26"/>
              <a:gd name="T2" fmla="*/ 2147483647 w 30"/>
              <a:gd name="T3" fmla="*/ 0 h 26"/>
              <a:gd name="T4" fmla="*/ 2147483647 w 30"/>
              <a:gd name="T5" fmla="*/ 2147483647 h 26"/>
              <a:gd name="T6" fmla="*/ 2147483647 w 30"/>
              <a:gd name="T7" fmla="*/ 2147483647 h 26"/>
              <a:gd name="T8" fmla="*/ 0 w 30"/>
              <a:gd name="T9" fmla="*/ 2147483647 h 26"/>
              <a:gd name="T10" fmla="*/ 0 60000 65536"/>
              <a:gd name="T11" fmla="*/ 0 60000 65536"/>
              <a:gd name="T12" fmla="*/ 0 60000 65536"/>
              <a:gd name="T13" fmla="*/ 0 60000 65536"/>
              <a:gd name="T14" fmla="*/ 0 60000 65536"/>
              <a:gd name="T15" fmla="*/ 0 w 30"/>
              <a:gd name="T16" fmla="*/ 0 h 26"/>
              <a:gd name="T17" fmla="*/ 30 w 30"/>
              <a:gd name="T18" fmla="*/ 26 h 26"/>
            </a:gdLst>
            <a:ahLst/>
            <a:cxnLst>
              <a:cxn ang="T10">
                <a:pos x="T0" y="T1"/>
              </a:cxn>
              <a:cxn ang="T11">
                <a:pos x="T2" y="T3"/>
              </a:cxn>
              <a:cxn ang="T12">
                <a:pos x="T4" y="T5"/>
              </a:cxn>
              <a:cxn ang="T13">
                <a:pos x="T6" y="T7"/>
              </a:cxn>
              <a:cxn ang="T14">
                <a:pos x="T8" y="T9"/>
              </a:cxn>
            </a:cxnLst>
            <a:rect l="T15" t="T16" r="T17" b="T18"/>
            <a:pathLst>
              <a:path w="30" h="26">
                <a:moveTo>
                  <a:pt x="0" y="18"/>
                </a:moveTo>
                <a:lnTo>
                  <a:pt x="25" y="0"/>
                </a:lnTo>
                <a:lnTo>
                  <a:pt x="30" y="7"/>
                </a:lnTo>
                <a:lnTo>
                  <a:pt x="5" y="26"/>
                </a:lnTo>
                <a:lnTo>
                  <a:pt x="0" y="18"/>
                </a:lnTo>
                <a:close/>
              </a:path>
            </a:pathLst>
          </a:custGeom>
          <a:solidFill>
            <a:srgbClr val="000000"/>
          </a:solidFill>
          <a:ln w="0">
            <a:solidFill>
              <a:srgbClr val="000000"/>
            </a:solidFill>
            <a:round/>
            <a:headEnd/>
            <a:tailEnd/>
          </a:ln>
        </p:spPr>
        <p:txBody>
          <a:bodyPr/>
          <a:lstStyle/>
          <a:p>
            <a:endParaRPr lang="en-US"/>
          </a:p>
        </p:txBody>
      </p:sp>
      <p:sp>
        <p:nvSpPr>
          <p:cNvPr id="179278" name="Freeform 2124"/>
          <p:cNvSpPr>
            <a:spLocks noChangeAspect="1"/>
          </p:cNvSpPr>
          <p:nvPr/>
        </p:nvSpPr>
        <p:spPr bwMode="auto">
          <a:xfrm>
            <a:off x="4533900" y="2270125"/>
            <a:ext cx="9525" cy="7938"/>
          </a:xfrm>
          <a:custGeom>
            <a:avLst/>
            <a:gdLst>
              <a:gd name="T0" fmla="*/ 2147483647 w 28"/>
              <a:gd name="T1" fmla="*/ 2147483647 h 24"/>
              <a:gd name="T2" fmla="*/ 2147483647 w 28"/>
              <a:gd name="T3" fmla="*/ 2147483647 h 24"/>
              <a:gd name="T4" fmla="*/ 2147483647 w 28"/>
              <a:gd name="T5" fmla="*/ 2147483647 h 24"/>
              <a:gd name="T6" fmla="*/ 0 w 28"/>
              <a:gd name="T7" fmla="*/ 2147483647 h 24"/>
              <a:gd name="T8" fmla="*/ 0 w 28"/>
              <a:gd name="T9" fmla="*/ 2147483647 h 24"/>
              <a:gd name="T10" fmla="*/ 0 w 28"/>
              <a:gd name="T11" fmla="*/ 2147483647 h 24"/>
              <a:gd name="T12" fmla="*/ 2147483647 w 28"/>
              <a:gd name="T13" fmla="*/ 2147483647 h 24"/>
              <a:gd name="T14" fmla="*/ 2147483647 w 28"/>
              <a:gd name="T15" fmla="*/ 2147483647 h 24"/>
              <a:gd name="T16" fmla="*/ 2147483647 w 28"/>
              <a:gd name="T17" fmla="*/ 2147483647 h 24"/>
              <a:gd name="T18" fmla="*/ 2147483647 w 28"/>
              <a:gd name="T19" fmla="*/ 2147483647 h 24"/>
              <a:gd name="T20" fmla="*/ 2147483647 w 28"/>
              <a:gd name="T21" fmla="*/ 2147483647 h 24"/>
              <a:gd name="T22" fmla="*/ 2147483647 w 28"/>
              <a:gd name="T23" fmla="*/ 2147483647 h 24"/>
              <a:gd name="T24" fmla="*/ 2147483647 w 28"/>
              <a:gd name="T25" fmla="*/ 0 h 24"/>
              <a:gd name="T26" fmla="*/ 2147483647 w 28"/>
              <a:gd name="T27" fmla="*/ 0 h 24"/>
              <a:gd name="T28" fmla="*/ 2147483647 w 28"/>
              <a:gd name="T29" fmla="*/ 0 h 24"/>
              <a:gd name="T30" fmla="*/ 2147483647 w 28"/>
              <a:gd name="T31" fmla="*/ 2147483647 h 24"/>
              <a:gd name="T32" fmla="*/ 2147483647 w 28"/>
              <a:gd name="T33" fmla="*/ 2147483647 h 24"/>
              <a:gd name="T34" fmla="*/ 2147483647 w 28"/>
              <a:gd name="T35" fmla="*/ 2147483647 h 24"/>
              <a:gd name="T36" fmla="*/ 2147483647 w 28"/>
              <a:gd name="T37" fmla="*/ 2147483647 h 24"/>
              <a:gd name="T38" fmla="*/ 2147483647 w 28"/>
              <a:gd name="T39" fmla="*/ 2147483647 h 24"/>
              <a:gd name="T40" fmla="*/ 2147483647 w 28"/>
              <a:gd name="T41" fmla="*/ 2147483647 h 24"/>
              <a:gd name="T42" fmla="*/ 2147483647 w 28"/>
              <a:gd name="T43" fmla="*/ 2147483647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4"/>
              <a:gd name="T68" fmla="*/ 28 w 28"/>
              <a:gd name="T69" fmla="*/ 24 h 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4">
                <a:moveTo>
                  <a:pt x="3" y="24"/>
                </a:moveTo>
                <a:lnTo>
                  <a:pt x="3" y="24"/>
                </a:lnTo>
                <a:lnTo>
                  <a:pt x="1" y="22"/>
                </a:lnTo>
                <a:lnTo>
                  <a:pt x="0" y="18"/>
                </a:lnTo>
                <a:lnTo>
                  <a:pt x="0" y="15"/>
                </a:lnTo>
                <a:lnTo>
                  <a:pt x="0" y="14"/>
                </a:lnTo>
                <a:lnTo>
                  <a:pt x="1" y="11"/>
                </a:lnTo>
                <a:lnTo>
                  <a:pt x="2" y="9"/>
                </a:lnTo>
                <a:lnTo>
                  <a:pt x="3" y="6"/>
                </a:lnTo>
                <a:lnTo>
                  <a:pt x="5" y="4"/>
                </a:lnTo>
                <a:lnTo>
                  <a:pt x="7" y="3"/>
                </a:lnTo>
                <a:lnTo>
                  <a:pt x="9" y="1"/>
                </a:lnTo>
                <a:lnTo>
                  <a:pt x="12" y="0"/>
                </a:lnTo>
                <a:lnTo>
                  <a:pt x="15" y="0"/>
                </a:lnTo>
                <a:lnTo>
                  <a:pt x="16" y="0"/>
                </a:lnTo>
                <a:lnTo>
                  <a:pt x="19" y="1"/>
                </a:lnTo>
                <a:lnTo>
                  <a:pt x="22" y="2"/>
                </a:lnTo>
                <a:lnTo>
                  <a:pt x="25" y="3"/>
                </a:lnTo>
                <a:lnTo>
                  <a:pt x="27" y="5"/>
                </a:lnTo>
                <a:lnTo>
                  <a:pt x="28" y="7"/>
                </a:lnTo>
                <a:lnTo>
                  <a:pt x="3" y="24"/>
                </a:lnTo>
                <a:close/>
              </a:path>
            </a:pathLst>
          </a:custGeom>
          <a:solidFill>
            <a:srgbClr val="000000"/>
          </a:solidFill>
          <a:ln w="0">
            <a:solidFill>
              <a:srgbClr val="000000"/>
            </a:solidFill>
            <a:round/>
            <a:headEnd/>
            <a:tailEnd/>
          </a:ln>
        </p:spPr>
        <p:txBody>
          <a:bodyPr/>
          <a:lstStyle/>
          <a:p>
            <a:endParaRPr lang="en-US"/>
          </a:p>
        </p:txBody>
      </p:sp>
      <p:sp>
        <p:nvSpPr>
          <p:cNvPr id="179279" name="Freeform 2125"/>
          <p:cNvSpPr>
            <a:spLocks noChangeAspect="1"/>
          </p:cNvSpPr>
          <p:nvPr/>
        </p:nvSpPr>
        <p:spPr bwMode="auto">
          <a:xfrm>
            <a:off x="4637088" y="2279650"/>
            <a:ext cx="6350" cy="14288"/>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2147483647 w 16"/>
              <a:gd name="T39" fmla="*/ 2147483647 h 31"/>
              <a:gd name="T40" fmla="*/ 2147483647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2" y="0"/>
                </a:lnTo>
                <a:lnTo>
                  <a:pt x="5" y="1"/>
                </a:lnTo>
                <a:lnTo>
                  <a:pt x="7" y="1"/>
                </a:lnTo>
                <a:lnTo>
                  <a:pt x="9" y="3"/>
                </a:lnTo>
                <a:lnTo>
                  <a:pt x="11" y="5"/>
                </a:lnTo>
                <a:lnTo>
                  <a:pt x="13" y="7"/>
                </a:lnTo>
                <a:lnTo>
                  <a:pt x="15" y="9"/>
                </a:lnTo>
                <a:lnTo>
                  <a:pt x="15" y="11"/>
                </a:lnTo>
                <a:lnTo>
                  <a:pt x="16" y="14"/>
                </a:lnTo>
                <a:lnTo>
                  <a:pt x="16" y="17"/>
                </a:lnTo>
                <a:lnTo>
                  <a:pt x="15" y="20"/>
                </a:lnTo>
                <a:lnTo>
                  <a:pt x="15" y="22"/>
                </a:lnTo>
                <a:lnTo>
                  <a:pt x="13" y="24"/>
                </a:lnTo>
                <a:lnTo>
                  <a:pt x="11" y="26"/>
                </a:lnTo>
                <a:lnTo>
                  <a:pt x="9" y="28"/>
                </a:lnTo>
                <a:lnTo>
                  <a:pt x="7" y="30"/>
                </a:lnTo>
                <a:lnTo>
                  <a:pt x="5" y="30"/>
                </a:lnTo>
                <a:lnTo>
                  <a:pt x="2" y="31"/>
                </a:lnTo>
                <a:lnTo>
                  <a:pt x="0" y="0"/>
                </a:lnTo>
                <a:close/>
              </a:path>
            </a:pathLst>
          </a:custGeom>
          <a:solidFill>
            <a:srgbClr val="000000"/>
          </a:solidFill>
          <a:ln w="0">
            <a:solidFill>
              <a:srgbClr val="000000"/>
            </a:solidFill>
            <a:round/>
            <a:headEnd/>
            <a:tailEnd/>
          </a:ln>
        </p:spPr>
        <p:txBody>
          <a:bodyPr/>
          <a:lstStyle/>
          <a:p>
            <a:endParaRPr lang="en-US"/>
          </a:p>
        </p:txBody>
      </p:sp>
      <p:sp>
        <p:nvSpPr>
          <p:cNvPr id="179280" name="Freeform 2126"/>
          <p:cNvSpPr>
            <a:spLocks noChangeAspect="1"/>
          </p:cNvSpPr>
          <p:nvPr/>
        </p:nvSpPr>
        <p:spPr bwMode="auto">
          <a:xfrm>
            <a:off x="4533900" y="2271713"/>
            <a:ext cx="12700" cy="14287"/>
          </a:xfrm>
          <a:custGeom>
            <a:avLst/>
            <a:gdLst>
              <a:gd name="T0" fmla="*/ 0 w 32"/>
              <a:gd name="T1" fmla="*/ 2147483647 h 38"/>
              <a:gd name="T2" fmla="*/ 2147483647 w 32"/>
              <a:gd name="T3" fmla="*/ 0 h 38"/>
              <a:gd name="T4" fmla="*/ 2147483647 w 32"/>
              <a:gd name="T5" fmla="*/ 2147483647 h 38"/>
              <a:gd name="T6" fmla="*/ 2147483647 w 32"/>
              <a:gd name="T7" fmla="*/ 2147483647 h 38"/>
              <a:gd name="T8" fmla="*/ 2147483647 w 32"/>
              <a:gd name="T9" fmla="*/ 2147483647 h 38"/>
              <a:gd name="T10" fmla="*/ 2147483647 w 32"/>
              <a:gd name="T11" fmla="*/ 2147483647 h 38"/>
              <a:gd name="T12" fmla="*/ 0 w 32"/>
              <a:gd name="T13" fmla="*/ 2147483647 h 38"/>
              <a:gd name="T14" fmla="*/ 0 60000 65536"/>
              <a:gd name="T15" fmla="*/ 0 60000 65536"/>
              <a:gd name="T16" fmla="*/ 0 60000 65536"/>
              <a:gd name="T17" fmla="*/ 0 60000 65536"/>
              <a:gd name="T18" fmla="*/ 0 60000 65536"/>
              <a:gd name="T19" fmla="*/ 0 60000 65536"/>
              <a:gd name="T20" fmla="*/ 0 60000 65536"/>
              <a:gd name="T21" fmla="*/ 0 w 32"/>
              <a:gd name="T22" fmla="*/ 0 h 38"/>
              <a:gd name="T23" fmla="*/ 32 w 32"/>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8">
                <a:moveTo>
                  <a:pt x="0" y="17"/>
                </a:moveTo>
                <a:lnTo>
                  <a:pt x="25" y="0"/>
                </a:lnTo>
                <a:lnTo>
                  <a:pt x="32" y="10"/>
                </a:lnTo>
                <a:lnTo>
                  <a:pt x="28" y="9"/>
                </a:lnTo>
                <a:lnTo>
                  <a:pt x="17" y="38"/>
                </a:lnTo>
                <a:lnTo>
                  <a:pt x="13" y="37"/>
                </a:lnTo>
                <a:lnTo>
                  <a:pt x="0" y="17"/>
                </a:lnTo>
                <a:close/>
              </a:path>
            </a:pathLst>
          </a:custGeom>
          <a:solidFill>
            <a:srgbClr val="000000"/>
          </a:solidFill>
          <a:ln w="0">
            <a:solidFill>
              <a:srgbClr val="000000"/>
            </a:solidFill>
            <a:round/>
            <a:headEnd/>
            <a:tailEnd/>
          </a:ln>
        </p:spPr>
        <p:txBody>
          <a:bodyPr/>
          <a:lstStyle/>
          <a:p>
            <a:endParaRPr lang="en-US"/>
          </a:p>
        </p:txBody>
      </p:sp>
      <p:sp>
        <p:nvSpPr>
          <p:cNvPr id="179281" name="Freeform 2127"/>
          <p:cNvSpPr>
            <a:spLocks noChangeAspect="1"/>
          </p:cNvSpPr>
          <p:nvPr/>
        </p:nvSpPr>
        <p:spPr bwMode="auto">
          <a:xfrm>
            <a:off x="4540250" y="2276475"/>
            <a:ext cx="12700" cy="11113"/>
          </a:xfrm>
          <a:custGeom>
            <a:avLst/>
            <a:gdLst>
              <a:gd name="T0" fmla="*/ 0 w 37"/>
              <a:gd name="T1" fmla="*/ 2147483647 h 41"/>
              <a:gd name="T2" fmla="*/ 2147483647 w 37"/>
              <a:gd name="T3" fmla="*/ 0 h 41"/>
              <a:gd name="T4" fmla="*/ 2147483647 w 37"/>
              <a:gd name="T5" fmla="*/ 2147483647 h 41"/>
              <a:gd name="T6" fmla="*/ 2147483647 w 37"/>
              <a:gd name="T7" fmla="*/ 2147483647 h 41"/>
              <a:gd name="T8" fmla="*/ 2147483647 w 37"/>
              <a:gd name="T9" fmla="*/ 2147483647 h 41"/>
              <a:gd name="T10" fmla="*/ 2147483647 w 37"/>
              <a:gd name="T11" fmla="*/ 2147483647 h 41"/>
              <a:gd name="T12" fmla="*/ 0 w 37"/>
              <a:gd name="T13" fmla="*/ 2147483647 h 41"/>
              <a:gd name="T14" fmla="*/ 0 60000 65536"/>
              <a:gd name="T15" fmla="*/ 0 60000 65536"/>
              <a:gd name="T16" fmla="*/ 0 60000 65536"/>
              <a:gd name="T17" fmla="*/ 0 60000 65536"/>
              <a:gd name="T18" fmla="*/ 0 60000 65536"/>
              <a:gd name="T19" fmla="*/ 0 60000 65536"/>
              <a:gd name="T20" fmla="*/ 0 60000 65536"/>
              <a:gd name="T21" fmla="*/ 0 w 37"/>
              <a:gd name="T22" fmla="*/ 0 h 41"/>
              <a:gd name="T23" fmla="*/ 37 w 37"/>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41">
                <a:moveTo>
                  <a:pt x="0" y="29"/>
                </a:moveTo>
                <a:lnTo>
                  <a:pt x="11" y="0"/>
                </a:lnTo>
                <a:lnTo>
                  <a:pt x="37" y="10"/>
                </a:lnTo>
                <a:lnTo>
                  <a:pt x="36" y="10"/>
                </a:lnTo>
                <a:lnTo>
                  <a:pt x="32" y="41"/>
                </a:lnTo>
                <a:lnTo>
                  <a:pt x="31" y="41"/>
                </a:lnTo>
                <a:lnTo>
                  <a:pt x="0" y="29"/>
                </a:lnTo>
                <a:close/>
              </a:path>
            </a:pathLst>
          </a:custGeom>
          <a:solidFill>
            <a:srgbClr val="000000"/>
          </a:solidFill>
          <a:ln w="0">
            <a:solidFill>
              <a:srgbClr val="000000"/>
            </a:solidFill>
            <a:round/>
            <a:headEnd/>
            <a:tailEnd/>
          </a:ln>
        </p:spPr>
        <p:txBody>
          <a:bodyPr/>
          <a:lstStyle/>
          <a:p>
            <a:endParaRPr lang="en-US"/>
          </a:p>
        </p:txBody>
      </p:sp>
      <p:sp>
        <p:nvSpPr>
          <p:cNvPr id="179282" name="Freeform 2128"/>
          <p:cNvSpPr>
            <a:spLocks noChangeAspect="1"/>
          </p:cNvSpPr>
          <p:nvPr/>
        </p:nvSpPr>
        <p:spPr bwMode="auto">
          <a:xfrm>
            <a:off x="4552950" y="2278063"/>
            <a:ext cx="14288" cy="15875"/>
          </a:xfrm>
          <a:custGeom>
            <a:avLst/>
            <a:gdLst>
              <a:gd name="T0" fmla="*/ 0 w 45"/>
              <a:gd name="T1" fmla="*/ 2147483647 h 38"/>
              <a:gd name="T2" fmla="*/ 2147483647 w 45"/>
              <a:gd name="T3" fmla="*/ 0 h 38"/>
              <a:gd name="T4" fmla="*/ 2147483647 w 45"/>
              <a:gd name="T5" fmla="*/ 2147483647 h 38"/>
              <a:gd name="T6" fmla="*/ 2147483647 w 45"/>
              <a:gd name="T7" fmla="*/ 2147483647 h 38"/>
              <a:gd name="T8" fmla="*/ 2147483647 w 45"/>
              <a:gd name="T9" fmla="*/ 2147483647 h 38"/>
              <a:gd name="T10" fmla="*/ 2147483647 w 45"/>
              <a:gd name="T11" fmla="*/ 2147483647 h 38"/>
              <a:gd name="T12" fmla="*/ 0 w 45"/>
              <a:gd name="T13" fmla="*/ 2147483647 h 38"/>
              <a:gd name="T14" fmla="*/ 0 60000 65536"/>
              <a:gd name="T15" fmla="*/ 0 60000 65536"/>
              <a:gd name="T16" fmla="*/ 0 60000 65536"/>
              <a:gd name="T17" fmla="*/ 0 60000 65536"/>
              <a:gd name="T18" fmla="*/ 0 60000 65536"/>
              <a:gd name="T19" fmla="*/ 0 60000 65536"/>
              <a:gd name="T20" fmla="*/ 0 60000 65536"/>
              <a:gd name="T21" fmla="*/ 0 w 45"/>
              <a:gd name="T22" fmla="*/ 0 h 38"/>
              <a:gd name="T23" fmla="*/ 45 w 45"/>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38">
                <a:moveTo>
                  <a:pt x="0" y="31"/>
                </a:moveTo>
                <a:lnTo>
                  <a:pt x="4" y="0"/>
                </a:lnTo>
                <a:lnTo>
                  <a:pt x="45" y="7"/>
                </a:lnTo>
                <a:lnTo>
                  <a:pt x="42" y="7"/>
                </a:lnTo>
                <a:lnTo>
                  <a:pt x="42" y="38"/>
                </a:lnTo>
                <a:lnTo>
                  <a:pt x="39" y="38"/>
                </a:lnTo>
                <a:lnTo>
                  <a:pt x="0" y="31"/>
                </a:lnTo>
                <a:close/>
              </a:path>
            </a:pathLst>
          </a:custGeom>
          <a:solidFill>
            <a:srgbClr val="000000"/>
          </a:solidFill>
          <a:ln w="0">
            <a:solidFill>
              <a:srgbClr val="000000"/>
            </a:solidFill>
            <a:round/>
            <a:headEnd/>
            <a:tailEnd/>
          </a:ln>
        </p:spPr>
        <p:txBody>
          <a:bodyPr/>
          <a:lstStyle/>
          <a:p>
            <a:endParaRPr lang="en-US"/>
          </a:p>
        </p:txBody>
      </p:sp>
      <p:sp>
        <p:nvSpPr>
          <p:cNvPr id="179283" name="Freeform 2129"/>
          <p:cNvSpPr>
            <a:spLocks noChangeAspect="1"/>
          </p:cNvSpPr>
          <p:nvPr/>
        </p:nvSpPr>
        <p:spPr bwMode="auto">
          <a:xfrm>
            <a:off x="4567238" y="2279650"/>
            <a:ext cx="15875" cy="14288"/>
          </a:xfrm>
          <a:custGeom>
            <a:avLst/>
            <a:gdLst>
              <a:gd name="T0" fmla="*/ 0 w 49"/>
              <a:gd name="T1" fmla="*/ 2147483647 h 34"/>
              <a:gd name="T2" fmla="*/ 0 w 49"/>
              <a:gd name="T3" fmla="*/ 0 h 34"/>
              <a:gd name="T4" fmla="*/ 2147483647 w 49"/>
              <a:gd name="T5" fmla="*/ 2147483647 h 34"/>
              <a:gd name="T6" fmla="*/ 2147483647 w 49"/>
              <a:gd name="T7" fmla="*/ 2147483647 h 34"/>
              <a:gd name="T8" fmla="*/ 2147483647 w 49"/>
              <a:gd name="T9" fmla="*/ 2147483647 h 34"/>
              <a:gd name="T10" fmla="*/ 2147483647 w 49"/>
              <a:gd name="T11" fmla="*/ 2147483647 h 34"/>
              <a:gd name="T12" fmla="*/ 0 w 49"/>
              <a:gd name="T13" fmla="*/ 2147483647 h 34"/>
              <a:gd name="T14" fmla="*/ 0 60000 65536"/>
              <a:gd name="T15" fmla="*/ 0 60000 65536"/>
              <a:gd name="T16" fmla="*/ 0 60000 65536"/>
              <a:gd name="T17" fmla="*/ 0 60000 65536"/>
              <a:gd name="T18" fmla="*/ 0 60000 65536"/>
              <a:gd name="T19" fmla="*/ 0 60000 65536"/>
              <a:gd name="T20" fmla="*/ 0 60000 65536"/>
              <a:gd name="T21" fmla="*/ 0 w 49"/>
              <a:gd name="T22" fmla="*/ 0 h 34"/>
              <a:gd name="T23" fmla="*/ 49 w 49"/>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4">
                <a:moveTo>
                  <a:pt x="0" y="31"/>
                </a:moveTo>
                <a:lnTo>
                  <a:pt x="0" y="0"/>
                </a:lnTo>
                <a:lnTo>
                  <a:pt x="49" y="3"/>
                </a:lnTo>
                <a:lnTo>
                  <a:pt x="49" y="34"/>
                </a:lnTo>
                <a:lnTo>
                  <a:pt x="0" y="31"/>
                </a:lnTo>
                <a:close/>
              </a:path>
            </a:pathLst>
          </a:custGeom>
          <a:solidFill>
            <a:srgbClr val="000000"/>
          </a:solidFill>
          <a:ln w="0">
            <a:solidFill>
              <a:srgbClr val="000000"/>
            </a:solidFill>
            <a:round/>
            <a:headEnd/>
            <a:tailEnd/>
          </a:ln>
        </p:spPr>
        <p:txBody>
          <a:bodyPr/>
          <a:lstStyle/>
          <a:p>
            <a:endParaRPr lang="en-US"/>
          </a:p>
        </p:txBody>
      </p:sp>
      <p:sp>
        <p:nvSpPr>
          <p:cNvPr id="179284" name="Freeform 2130"/>
          <p:cNvSpPr>
            <a:spLocks noChangeAspect="1"/>
          </p:cNvSpPr>
          <p:nvPr/>
        </p:nvSpPr>
        <p:spPr bwMode="auto">
          <a:xfrm>
            <a:off x="4583113" y="2281238"/>
            <a:ext cx="17462" cy="12700"/>
          </a:xfrm>
          <a:custGeom>
            <a:avLst/>
            <a:gdLst>
              <a:gd name="T0" fmla="*/ 0 w 50"/>
              <a:gd name="T1" fmla="*/ 2147483647 h 32"/>
              <a:gd name="T2" fmla="*/ 0 w 50"/>
              <a:gd name="T3" fmla="*/ 0 h 32"/>
              <a:gd name="T4" fmla="*/ 2147483647 w 50"/>
              <a:gd name="T5" fmla="*/ 2147483647 h 32"/>
              <a:gd name="T6" fmla="*/ 2147483647 w 50"/>
              <a:gd name="T7" fmla="*/ 2147483647 h 32"/>
              <a:gd name="T8" fmla="*/ 2147483647 w 50"/>
              <a:gd name="T9" fmla="*/ 2147483647 h 32"/>
              <a:gd name="T10" fmla="*/ 2147483647 w 50"/>
              <a:gd name="T11" fmla="*/ 2147483647 h 32"/>
              <a:gd name="T12" fmla="*/ 0 w 50"/>
              <a:gd name="T13" fmla="*/ 2147483647 h 32"/>
              <a:gd name="T14" fmla="*/ 0 60000 65536"/>
              <a:gd name="T15" fmla="*/ 0 60000 65536"/>
              <a:gd name="T16" fmla="*/ 0 60000 65536"/>
              <a:gd name="T17" fmla="*/ 0 60000 65536"/>
              <a:gd name="T18" fmla="*/ 0 60000 65536"/>
              <a:gd name="T19" fmla="*/ 0 60000 65536"/>
              <a:gd name="T20" fmla="*/ 0 60000 65536"/>
              <a:gd name="T21" fmla="*/ 0 w 50"/>
              <a:gd name="T22" fmla="*/ 0 h 32"/>
              <a:gd name="T23" fmla="*/ 50 w 50"/>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32">
                <a:moveTo>
                  <a:pt x="0" y="31"/>
                </a:moveTo>
                <a:lnTo>
                  <a:pt x="0" y="0"/>
                </a:lnTo>
                <a:lnTo>
                  <a:pt x="50" y="1"/>
                </a:lnTo>
                <a:lnTo>
                  <a:pt x="50" y="32"/>
                </a:lnTo>
                <a:lnTo>
                  <a:pt x="0" y="31"/>
                </a:lnTo>
                <a:close/>
              </a:path>
            </a:pathLst>
          </a:custGeom>
          <a:solidFill>
            <a:srgbClr val="000000"/>
          </a:solidFill>
          <a:ln w="0">
            <a:solidFill>
              <a:srgbClr val="000000"/>
            </a:solidFill>
            <a:round/>
            <a:headEnd/>
            <a:tailEnd/>
          </a:ln>
        </p:spPr>
        <p:txBody>
          <a:bodyPr/>
          <a:lstStyle/>
          <a:p>
            <a:endParaRPr lang="en-US"/>
          </a:p>
        </p:txBody>
      </p:sp>
      <p:sp>
        <p:nvSpPr>
          <p:cNvPr id="179285" name="Freeform 2131"/>
          <p:cNvSpPr>
            <a:spLocks noChangeAspect="1"/>
          </p:cNvSpPr>
          <p:nvPr/>
        </p:nvSpPr>
        <p:spPr bwMode="auto">
          <a:xfrm>
            <a:off x="4600575" y="2281238"/>
            <a:ext cx="15875" cy="12700"/>
          </a:xfrm>
          <a:custGeom>
            <a:avLst/>
            <a:gdLst>
              <a:gd name="T0" fmla="*/ 0 w 46"/>
              <a:gd name="T1" fmla="*/ 2147483647 h 32"/>
              <a:gd name="T2" fmla="*/ 0 w 46"/>
              <a:gd name="T3" fmla="*/ 2147483647 h 32"/>
              <a:gd name="T4" fmla="*/ 2147483647 w 46"/>
              <a:gd name="T5" fmla="*/ 0 h 32"/>
              <a:gd name="T6" fmla="*/ 2147483647 w 46"/>
              <a:gd name="T7" fmla="*/ 0 h 32"/>
              <a:gd name="T8" fmla="*/ 2147483647 w 46"/>
              <a:gd name="T9" fmla="*/ 2147483647 h 32"/>
              <a:gd name="T10" fmla="*/ 2147483647 w 46"/>
              <a:gd name="T11" fmla="*/ 2147483647 h 32"/>
              <a:gd name="T12" fmla="*/ 0 w 46"/>
              <a:gd name="T13" fmla="*/ 2147483647 h 32"/>
              <a:gd name="T14" fmla="*/ 0 60000 65536"/>
              <a:gd name="T15" fmla="*/ 0 60000 65536"/>
              <a:gd name="T16" fmla="*/ 0 60000 65536"/>
              <a:gd name="T17" fmla="*/ 0 60000 65536"/>
              <a:gd name="T18" fmla="*/ 0 60000 65536"/>
              <a:gd name="T19" fmla="*/ 0 60000 65536"/>
              <a:gd name="T20" fmla="*/ 0 60000 65536"/>
              <a:gd name="T21" fmla="*/ 0 w 46"/>
              <a:gd name="T22" fmla="*/ 0 h 32"/>
              <a:gd name="T23" fmla="*/ 46 w 4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2">
                <a:moveTo>
                  <a:pt x="0" y="32"/>
                </a:moveTo>
                <a:lnTo>
                  <a:pt x="0" y="1"/>
                </a:lnTo>
                <a:lnTo>
                  <a:pt x="46" y="0"/>
                </a:lnTo>
                <a:lnTo>
                  <a:pt x="46" y="31"/>
                </a:lnTo>
                <a:lnTo>
                  <a:pt x="0" y="32"/>
                </a:lnTo>
                <a:close/>
              </a:path>
            </a:pathLst>
          </a:custGeom>
          <a:solidFill>
            <a:srgbClr val="000000"/>
          </a:solidFill>
          <a:ln w="0">
            <a:solidFill>
              <a:srgbClr val="000000"/>
            </a:solidFill>
            <a:round/>
            <a:headEnd/>
            <a:tailEnd/>
          </a:ln>
        </p:spPr>
        <p:txBody>
          <a:bodyPr/>
          <a:lstStyle/>
          <a:p>
            <a:endParaRPr lang="en-US"/>
          </a:p>
        </p:txBody>
      </p:sp>
      <p:sp>
        <p:nvSpPr>
          <p:cNvPr id="179286" name="Freeform 2132"/>
          <p:cNvSpPr>
            <a:spLocks noChangeAspect="1"/>
          </p:cNvSpPr>
          <p:nvPr/>
        </p:nvSpPr>
        <p:spPr bwMode="auto">
          <a:xfrm>
            <a:off x="4616450" y="2281238"/>
            <a:ext cx="15875" cy="12700"/>
          </a:xfrm>
          <a:custGeom>
            <a:avLst/>
            <a:gdLst>
              <a:gd name="T0" fmla="*/ 0 w 40"/>
              <a:gd name="T1" fmla="*/ 2147483647 h 33"/>
              <a:gd name="T2" fmla="*/ 0 w 40"/>
              <a:gd name="T3" fmla="*/ 2147483647 h 33"/>
              <a:gd name="T4" fmla="*/ 2147483647 w 40"/>
              <a:gd name="T5" fmla="*/ 0 h 33"/>
              <a:gd name="T6" fmla="*/ 2147483647 w 40"/>
              <a:gd name="T7" fmla="*/ 0 h 33"/>
              <a:gd name="T8" fmla="*/ 2147483647 w 40"/>
              <a:gd name="T9" fmla="*/ 2147483647 h 33"/>
              <a:gd name="T10" fmla="*/ 2147483647 w 40"/>
              <a:gd name="T11" fmla="*/ 2147483647 h 33"/>
              <a:gd name="T12" fmla="*/ 0 w 40"/>
              <a:gd name="T13" fmla="*/ 2147483647 h 33"/>
              <a:gd name="T14" fmla="*/ 0 60000 65536"/>
              <a:gd name="T15" fmla="*/ 0 60000 65536"/>
              <a:gd name="T16" fmla="*/ 0 60000 65536"/>
              <a:gd name="T17" fmla="*/ 0 60000 65536"/>
              <a:gd name="T18" fmla="*/ 0 60000 65536"/>
              <a:gd name="T19" fmla="*/ 0 60000 65536"/>
              <a:gd name="T20" fmla="*/ 0 60000 65536"/>
              <a:gd name="T21" fmla="*/ 0 w 40"/>
              <a:gd name="T22" fmla="*/ 0 h 33"/>
              <a:gd name="T23" fmla="*/ 40 w 40"/>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33">
                <a:moveTo>
                  <a:pt x="0" y="33"/>
                </a:moveTo>
                <a:lnTo>
                  <a:pt x="0" y="2"/>
                </a:lnTo>
                <a:lnTo>
                  <a:pt x="34" y="0"/>
                </a:lnTo>
                <a:lnTo>
                  <a:pt x="36" y="0"/>
                </a:lnTo>
                <a:lnTo>
                  <a:pt x="38" y="31"/>
                </a:lnTo>
                <a:lnTo>
                  <a:pt x="40" y="31"/>
                </a:lnTo>
                <a:lnTo>
                  <a:pt x="0" y="33"/>
                </a:lnTo>
                <a:close/>
              </a:path>
            </a:pathLst>
          </a:custGeom>
          <a:solidFill>
            <a:srgbClr val="000000"/>
          </a:solidFill>
          <a:ln w="0">
            <a:solidFill>
              <a:srgbClr val="000000"/>
            </a:solidFill>
            <a:round/>
            <a:headEnd/>
            <a:tailEnd/>
          </a:ln>
        </p:spPr>
        <p:txBody>
          <a:bodyPr/>
          <a:lstStyle/>
          <a:p>
            <a:endParaRPr lang="en-US"/>
          </a:p>
        </p:txBody>
      </p:sp>
      <p:sp>
        <p:nvSpPr>
          <p:cNvPr id="179287" name="Freeform 2133"/>
          <p:cNvSpPr>
            <a:spLocks noChangeAspect="1"/>
          </p:cNvSpPr>
          <p:nvPr/>
        </p:nvSpPr>
        <p:spPr bwMode="auto">
          <a:xfrm>
            <a:off x="4629150" y="2279650"/>
            <a:ext cx="7938" cy="14288"/>
          </a:xfrm>
          <a:custGeom>
            <a:avLst/>
            <a:gdLst>
              <a:gd name="T0" fmla="*/ 2147483647 w 26"/>
              <a:gd name="T1" fmla="*/ 2147483647 h 33"/>
              <a:gd name="T2" fmla="*/ 0 w 26"/>
              <a:gd name="T3" fmla="*/ 2147483647 h 33"/>
              <a:gd name="T4" fmla="*/ 2147483647 w 26"/>
              <a:gd name="T5" fmla="*/ 0 h 33"/>
              <a:gd name="T6" fmla="*/ 2147483647 w 26"/>
              <a:gd name="T7" fmla="*/ 2147483647 h 33"/>
              <a:gd name="T8" fmla="*/ 2147483647 w 26"/>
              <a:gd name="T9" fmla="*/ 2147483647 h 33"/>
              <a:gd name="T10" fmla="*/ 0 60000 65536"/>
              <a:gd name="T11" fmla="*/ 0 60000 65536"/>
              <a:gd name="T12" fmla="*/ 0 60000 65536"/>
              <a:gd name="T13" fmla="*/ 0 60000 65536"/>
              <a:gd name="T14" fmla="*/ 0 60000 65536"/>
              <a:gd name="T15" fmla="*/ 0 w 26"/>
              <a:gd name="T16" fmla="*/ 0 h 33"/>
              <a:gd name="T17" fmla="*/ 26 w 26"/>
              <a:gd name="T18" fmla="*/ 33 h 33"/>
            </a:gdLst>
            <a:ahLst/>
            <a:cxnLst>
              <a:cxn ang="T10">
                <a:pos x="T0" y="T1"/>
              </a:cxn>
              <a:cxn ang="T11">
                <a:pos x="T2" y="T3"/>
              </a:cxn>
              <a:cxn ang="T12">
                <a:pos x="T4" y="T5"/>
              </a:cxn>
              <a:cxn ang="T13">
                <a:pos x="T6" y="T7"/>
              </a:cxn>
              <a:cxn ang="T14">
                <a:pos x="T8" y="T9"/>
              </a:cxn>
            </a:cxnLst>
            <a:rect l="T15" t="T16" r="T17" b="T18"/>
            <a:pathLst>
              <a:path w="26" h="33">
                <a:moveTo>
                  <a:pt x="2" y="33"/>
                </a:moveTo>
                <a:lnTo>
                  <a:pt x="0" y="2"/>
                </a:lnTo>
                <a:lnTo>
                  <a:pt x="24" y="0"/>
                </a:lnTo>
                <a:lnTo>
                  <a:pt x="26" y="31"/>
                </a:lnTo>
                <a:lnTo>
                  <a:pt x="2" y="33"/>
                </a:lnTo>
                <a:close/>
              </a:path>
            </a:pathLst>
          </a:custGeom>
          <a:solidFill>
            <a:srgbClr val="000000"/>
          </a:solidFill>
          <a:ln w="0">
            <a:solidFill>
              <a:srgbClr val="000000"/>
            </a:solidFill>
            <a:round/>
            <a:headEnd/>
            <a:tailEnd/>
          </a:ln>
        </p:spPr>
        <p:txBody>
          <a:bodyPr/>
          <a:lstStyle/>
          <a:p>
            <a:endParaRPr lang="en-US"/>
          </a:p>
        </p:txBody>
      </p:sp>
      <p:sp>
        <p:nvSpPr>
          <p:cNvPr id="179288" name="Freeform 2134"/>
          <p:cNvSpPr>
            <a:spLocks noChangeAspect="1"/>
          </p:cNvSpPr>
          <p:nvPr/>
        </p:nvSpPr>
        <p:spPr bwMode="auto">
          <a:xfrm>
            <a:off x="4632325" y="2279650"/>
            <a:ext cx="4763" cy="14288"/>
          </a:xfrm>
          <a:custGeom>
            <a:avLst/>
            <a:gdLst>
              <a:gd name="T0" fmla="*/ 2147483647 w 19"/>
              <a:gd name="T1" fmla="*/ 2147483647 h 31"/>
              <a:gd name="T2" fmla="*/ 2147483647 w 19"/>
              <a:gd name="T3" fmla="*/ 2147483647 h 31"/>
              <a:gd name="T4" fmla="*/ 2147483647 w 19"/>
              <a:gd name="T5" fmla="*/ 2147483647 h 31"/>
              <a:gd name="T6" fmla="*/ 2147483647 w 19"/>
              <a:gd name="T7" fmla="*/ 2147483647 h 31"/>
              <a:gd name="T8" fmla="*/ 2147483647 w 19"/>
              <a:gd name="T9" fmla="*/ 2147483647 h 31"/>
              <a:gd name="T10" fmla="*/ 2147483647 w 19"/>
              <a:gd name="T11" fmla="*/ 2147483647 h 31"/>
              <a:gd name="T12" fmla="*/ 2147483647 w 19"/>
              <a:gd name="T13" fmla="*/ 2147483647 h 31"/>
              <a:gd name="T14" fmla="*/ 2147483647 w 19"/>
              <a:gd name="T15" fmla="*/ 2147483647 h 31"/>
              <a:gd name="T16" fmla="*/ 2147483647 w 19"/>
              <a:gd name="T17" fmla="*/ 2147483647 h 31"/>
              <a:gd name="T18" fmla="*/ 2147483647 w 19"/>
              <a:gd name="T19" fmla="*/ 2147483647 h 31"/>
              <a:gd name="T20" fmla="*/ 0 w 19"/>
              <a:gd name="T21" fmla="*/ 2147483647 h 31"/>
              <a:gd name="T22" fmla="*/ 0 w 19"/>
              <a:gd name="T23" fmla="*/ 2147483647 h 31"/>
              <a:gd name="T24" fmla="*/ 0 w 19"/>
              <a:gd name="T25" fmla="*/ 2147483647 h 31"/>
              <a:gd name="T26" fmla="*/ 2147483647 w 19"/>
              <a:gd name="T27" fmla="*/ 2147483647 h 31"/>
              <a:gd name="T28" fmla="*/ 2147483647 w 19"/>
              <a:gd name="T29" fmla="*/ 2147483647 h 31"/>
              <a:gd name="T30" fmla="*/ 2147483647 w 19"/>
              <a:gd name="T31" fmla="*/ 2147483647 h 31"/>
              <a:gd name="T32" fmla="*/ 2147483647 w 19"/>
              <a:gd name="T33" fmla="*/ 2147483647 h 31"/>
              <a:gd name="T34" fmla="*/ 2147483647 w 19"/>
              <a:gd name="T35" fmla="*/ 2147483647 h 31"/>
              <a:gd name="T36" fmla="*/ 2147483647 w 19"/>
              <a:gd name="T37" fmla="*/ 2147483647 h 31"/>
              <a:gd name="T38" fmla="*/ 2147483647 w 19"/>
              <a:gd name="T39" fmla="*/ 0 h 31"/>
              <a:gd name="T40" fmla="*/ 2147483647 w 19"/>
              <a:gd name="T41" fmla="*/ 0 h 31"/>
              <a:gd name="T42" fmla="*/ 2147483647 w 19"/>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
              <a:gd name="T67" fmla="*/ 0 h 31"/>
              <a:gd name="T68" fmla="*/ 19 w 19"/>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 h="31">
                <a:moveTo>
                  <a:pt x="19" y="31"/>
                </a:moveTo>
                <a:lnTo>
                  <a:pt x="19" y="31"/>
                </a:lnTo>
                <a:lnTo>
                  <a:pt x="16" y="31"/>
                </a:lnTo>
                <a:lnTo>
                  <a:pt x="15" y="31"/>
                </a:lnTo>
                <a:lnTo>
                  <a:pt x="12" y="30"/>
                </a:lnTo>
                <a:lnTo>
                  <a:pt x="9" y="29"/>
                </a:lnTo>
                <a:lnTo>
                  <a:pt x="7" y="28"/>
                </a:lnTo>
                <a:lnTo>
                  <a:pt x="4" y="26"/>
                </a:lnTo>
                <a:lnTo>
                  <a:pt x="2" y="24"/>
                </a:lnTo>
                <a:lnTo>
                  <a:pt x="1" y="22"/>
                </a:lnTo>
                <a:lnTo>
                  <a:pt x="0" y="19"/>
                </a:lnTo>
                <a:lnTo>
                  <a:pt x="0" y="15"/>
                </a:lnTo>
                <a:lnTo>
                  <a:pt x="0" y="14"/>
                </a:lnTo>
                <a:lnTo>
                  <a:pt x="1" y="11"/>
                </a:lnTo>
                <a:lnTo>
                  <a:pt x="2" y="8"/>
                </a:lnTo>
                <a:lnTo>
                  <a:pt x="3" y="6"/>
                </a:lnTo>
                <a:lnTo>
                  <a:pt x="5" y="4"/>
                </a:lnTo>
                <a:lnTo>
                  <a:pt x="8" y="2"/>
                </a:lnTo>
                <a:lnTo>
                  <a:pt x="10" y="1"/>
                </a:lnTo>
                <a:lnTo>
                  <a:pt x="13" y="0"/>
                </a:lnTo>
                <a:lnTo>
                  <a:pt x="19" y="31"/>
                </a:lnTo>
                <a:close/>
              </a:path>
            </a:pathLst>
          </a:custGeom>
          <a:solidFill>
            <a:srgbClr val="000000"/>
          </a:solidFill>
          <a:ln w="0">
            <a:solidFill>
              <a:srgbClr val="000000"/>
            </a:solidFill>
            <a:round/>
            <a:headEnd/>
            <a:tailEnd/>
          </a:ln>
        </p:spPr>
        <p:txBody>
          <a:bodyPr/>
          <a:lstStyle/>
          <a:p>
            <a:endParaRPr lang="en-US"/>
          </a:p>
        </p:txBody>
      </p:sp>
      <p:sp>
        <p:nvSpPr>
          <p:cNvPr id="179289" name="Freeform 2135"/>
          <p:cNvSpPr>
            <a:spLocks noChangeAspect="1"/>
          </p:cNvSpPr>
          <p:nvPr/>
        </p:nvSpPr>
        <p:spPr bwMode="auto">
          <a:xfrm>
            <a:off x="4616450" y="2241550"/>
            <a:ext cx="3175" cy="11113"/>
          </a:xfrm>
          <a:custGeom>
            <a:avLst/>
            <a:gdLst>
              <a:gd name="T0" fmla="*/ 0 w 4"/>
              <a:gd name="T1" fmla="*/ 2147483647 h 31"/>
              <a:gd name="T2" fmla="*/ 2147483647 w 4"/>
              <a:gd name="T3" fmla="*/ 0 h 31"/>
              <a:gd name="T4" fmla="*/ 0 w 4"/>
              <a:gd name="T5" fmla="*/ 2147483647 h 31"/>
              <a:gd name="T6" fmla="*/ 0 60000 65536"/>
              <a:gd name="T7" fmla="*/ 0 60000 65536"/>
              <a:gd name="T8" fmla="*/ 0 60000 65536"/>
              <a:gd name="T9" fmla="*/ 0 w 4"/>
              <a:gd name="T10" fmla="*/ 0 h 31"/>
              <a:gd name="T11" fmla="*/ 4 w 4"/>
              <a:gd name="T12" fmla="*/ 31 h 31"/>
            </a:gdLst>
            <a:ahLst/>
            <a:cxnLst>
              <a:cxn ang="T6">
                <a:pos x="T0" y="T1"/>
              </a:cxn>
              <a:cxn ang="T7">
                <a:pos x="T2" y="T3"/>
              </a:cxn>
              <a:cxn ang="T8">
                <a:pos x="T4" y="T5"/>
              </a:cxn>
            </a:cxnLst>
            <a:rect l="T9" t="T10" r="T11" b="T12"/>
            <a:pathLst>
              <a:path w="4" h="31">
                <a:moveTo>
                  <a:pt x="0" y="31"/>
                </a:moveTo>
                <a:lnTo>
                  <a:pt x="4" y="0"/>
                </a:lnTo>
                <a:lnTo>
                  <a:pt x="0" y="31"/>
                </a:lnTo>
                <a:close/>
              </a:path>
            </a:pathLst>
          </a:custGeom>
          <a:solidFill>
            <a:srgbClr val="000000"/>
          </a:solidFill>
          <a:ln w="0">
            <a:solidFill>
              <a:srgbClr val="000000"/>
            </a:solidFill>
            <a:round/>
            <a:headEnd/>
            <a:tailEnd/>
          </a:ln>
        </p:spPr>
        <p:txBody>
          <a:bodyPr/>
          <a:lstStyle/>
          <a:p>
            <a:endParaRPr lang="en-US"/>
          </a:p>
        </p:txBody>
      </p:sp>
      <p:sp>
        <p:nvSpPr>
          <p:cNvPr id="179290" name="Freeform 2136"/>
          <p:cNvSpPr>
            <a:spLocks noChangeAspect="1"/>
          </p:cNvSpPr>
          <p:nvPr/>
        </p:nvSpPr>
        <p:spPr bwMode="auto">
          <a:xfrm>
            <a:off x="4635500" y="2278063"/>
            <a:ext cx="22225" cy="15875"/>
          </a:xfrm>
          <a:custGeom>
            <a:avLst/>
            <a:gdLst>
              <a:gd name="T0" fmla="*/ 2147483647 w 56"/>
              <a:gd name="T1" fmla="*/ 2147483647 h 41"/>
              <a:gd name="T2" fmla="*/ 0 w 56"/>
              <a:gd name="T3" fmla="*/ 2147483647 h 41"/>
              <a:gd name="T4" fmla="*/ 2147483647 w 56"/>
              <a:gd name="T5" fmla="*/ 0 h 41"/>
              <a:gd name="T6" fmla="*/ 2147483647 w 56"/>
              <a:gd name="T7" fmla="*/ 2147483647 h 41"/>
              <a:gd name="T8" fmla="*/ 2147483647 w 56"/>
              <a:gd name="T9" fmla="*/ 2147483647 h 41"/>
              <a:gd name="T10" fmla="*/ 2147483647 w 56"/>
              <a:gd name="T11" fmla="*/ 2147483647 h 41"/>
              <a:gd name="T12" fmla="*/ 2147483647 w 56"/>
              <a:gd name="T13" fmla="*/ 2147483647 h 41"/>
              <a:gd name="T14" fmla="*/ 0 60000 65536"/>
              <a:gd name="T15" fmla="*/ 0 60000 65536"/>
              <a:gd name="T16" fmla="*/ 0 60000 65536"/>
              <a:gd name="T17" fmla="*/ 0 60000 65536"/>
              <a:gd name="T18" fmla="*/ 0 60000 65536"/>
              <a:gd name="T19" fmla="*/ 0 60000 65536"/>
              <a:gd name="T20" fmla="*/ 0 60000 65536"/>
              <a:gd name="T21" fmla="*/ 0 w 56"/>
              <a:gd name="T22" fmla="*/ 0 h 41"/>
              <a:gd name="T23" fmla="*/ 56 w 56"/>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41">
                <a:moveTo>
                  <a:pt x="6" y="41"/>
                </a:moveTo>
                <a:lnTo>
                  <a:pt x="0" y="10"/>
                </a:lnTo>
                <a:lnTo>
                  <a:pt x="45" y="0"/>
                </a:lnTo>
                <a:lnTo>
                  <a:pt x="41" y="2"/>
                </a:lnTo>
                <a:lnTo>
                  <a:pt x="56" y="29"/>
                </a:lnTo>
                <a:lnTo>
                  <a:pt x="52" y="31"/>
                </a:lnTo>
                <a:lnTo>
                  <a:pt x="6" y="41"/>
                </a:lnTo>
                <a:close/>
              </a:path>
            </a:pathLst>
          </a:custGeom>
          <a:solidFill>
            <a:srgbClr val="000000"/>
          </a:solidFill>
          <a:ln w="0">
            <a:solidFill>
              <a:srgbClr val="000000"/>
            </a:solidFill>
            <a:round/>
            <a:headEnd/>
            <a:tailEnd/>
          </a:ln>
        </p:spPr>
        <p:txBody>
          <a:bodyPr/>
          <a:lstStyle/>
          <a:p>
            <a:endParaRPr lang="en-US"/>
          </a:p>
        </p:txBody>
      </p:sp>
      <p:sp>
        <p:nvSpPr>
          <p:cNvPr id="179291" name="Freeform 2137"/>
          <p:cNvSpPr>
            <a:spLocks noChangeAspect="1"/>
          </p:cNvSpPr>
          <p:nvPr/>
        </p:nvSpPr>
        <p:spPr bwMode="auto">
          <a:xfrm>
            <a:off x="4649788" y="2274888"/>
            <a:ext cx="17462" cy="11112"/>
          </a:xfrm>
          <a:custGeom>
            <a:avLst/>
            <a:gdLst>
              <a:gd name="T0" fmla="*/ 2147483647 w 48"/>
              <a:gd name="T1" fmla="*/ 2147483647 h 41"/>
              <a:gd name="T2" fmla="*/ 0 w 48"/>
              <a:gd name="T3" fmla="*/ 2147483647 h 41"/>
              <a:gd name="T4" fmla="*/ 2147483647 w 48"/>
              <a:gd name="T5" fmla="*/ 0 h 41"/>
              <a:gd name="T6" fmla="*/ 2147483647 w 48"/>
              <a:gd name="T7" fmla="*/ 2147483647 h 41"/>
              <a:gd name="T8" fmla="*/ 2147483647 w 48"/>
              <a:gd name="T9" fmla="*/ 2147483647 h 41"/>
              <a:gd name="T10" fmla="*/ 2147483647 w 48"/>
              <a:gd name="T11" fmla="*/ 2147483647 h 41"/>
              <a:gd name="T12" fmla="*/ 2147483647 w 48"/>
              <a:gd name="T13" fmla="*/ 2147483647 h 41"/>
              <a:gd name="T14" fmla="*/ 0 60000 65536"/>
              <a:gd name="T15" fmla="*/ 0 60000 65536"/>
              <a:gd name="T16" fmla="*/ 0 60000 65536"/>
              <a:gd name="T17" fmla="*/ 0 60000 65536"/>
              <a:gd name="T18" fmla="*/ 0 60000 65536"/>
              <a:gd name="T19" fmla="*/ 0 60000 65536"/>
              <a:gd name="T20" fmla="*/ 0 60000 65536"/>
              <a:gd name="T21" fmla="*/ 0 w 48"/>
              <a:gd name="T22" fmla="*/ 0 h 41"/>
              <a:gd name="T23" fmla="*/ 48 w 48"/>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1">
                <a:moveTo>
                  <a:pt x="15" y="41"/>
                </a:moveTo>
                <a:lnTo>
                  <a:pt x="0" y="14"/>
                </a:lnTo>
                <a:lnTo>
                  <a:pt x="26" y="0"/>
                </a:lnTo>
                <a:lnTo>
                  <a:pt x="23" y="4"/>
                </a:lnTo>
                <a:lnTo>
                  <a:pt x="48" y="21"/>
                </a:lnTo>
                <a:lnTo>
                  <a:pt x="45" y="25"/>
                </a:lnTo>
                <a:lnTo>
                  <a:pt x="15" y="41"/>
                </a:lnTo>
                <a:close/>
              </a:path>
            </a:pathLst>
          </a:custGeom>
          <a:solidFill>
            <a:srgbClr val="000000"/>
          </a:solidFill>
          <a:ln w="0">
            <a:solidFill>
              <a:srgbClr val="000000"/>
            </a:solidFill>
            <a:round/>
            <a:headEnd/>
            <a:tailEnd/>
          </a:ln>
        </p:spPr>
        <p:txBody>
          <a:bodyPr/>
          <a:lstStyle/>
          <a:p>
            <a:endParaRPr lang="en-US"/>
          </a:p>
        </p:txBody>
      </p:sp>
      <p:sp>
        <p:nvSpPr>
          <p:cNvPr id="179292" name="Freeform 2138"/>
          <p:cNvSpPr>
            <a:spLocks noChangeAspect="1"/>
          </p:cNvSpPr>
          <p:nvPr/>
        </p:nvSpPr>
        <p:spPr bwMode="auto">
          <a:xfrm>
            <a:off x="4659313" y="2270125"/>
            <a:ext cx="12700" cy="9525"/>
          </a:xfrm>
          <a:custGeom>
            <a:avLst/>
            <a:gdLst>
              <a:gd name="T0" fmla="*/ 2147483647 w 42"/>
              <a:gd name="T1" fmla="*/ 2147483647 h 29"/>
              <a:gd name="T2" fmla="*/ 0 w 42"/>
              <a:gd name="T3" fmla="*/ 2147483647 h 29"/>
              <a:gd name="T4" fmla="*/ 2147483647 w 42"/>
              <a:gd name="T5" fmla="*/ 2147483647 h 29"/>
              <a:gd name="T6" fmla="*/ 2147483647 w 42"/>
              <a:gd name="T7" fmla="*/ 2147483647 h 29"/>
              <a:gd name="T8" fmla="*/ 2147483647 w 42"/>
              <a:gd name="T9" fmla="*/ 0 h 29"/>
              <a:gd name="T10" fmla="*/ 2147483647 w 42"/>
              <a:gd name="T11" fmla="*/ 2147483647 h 29"/>
              <a:gd name="T12" fmla="*/ 2147483647 w 42"/>
              <a:gd name="T13" fmla="*/ 2147483647 h 29"/>
              <a:gd name="T14" fmla="*/ 0 60000 65536"/>
              <a:gd name="T15" fmla="*/ 0 60000 65536"/>
              <a:gd name="T16" fmla="*/ 0 60000 65536"/>
              <a:gd name="T17" fmla="*/ 0 60000 65536"/>
              <a:gd name="T18" fmla="*/ 0 60000 65536"/>
              <a:gd name="T19" fmla="*/ 0 60000 65536"/>
              <a:gd name="T20" fmla="*/ 0 60000 65536"/>
              <a:gd name="T21" fmla="*/ 0 w 42"/>
              <a:gd name="T22" fmla="*/ 0 h 29"/>
              <a:gd name="T23" fmla="*/ 42 w 42"/>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29">
                <a:moveTo>
                  <a:pt x="25" y="29"/>
                </a:moveTo>
                <a:lnTo>
                  <a:pt x="0" y="12"/>
                </a:lnTo>
                <a:lnTo>
                  <a:pt x="8" y="1"/>
                </a:lnTo>
                <a:lnTo>
                  <a:pt x="9" y="6"/>
                </a:lnTo>
                <a:lnTo>
                  <a:pt x="41" y="0"/>
                </a:lnTo>
                <a:lnTo>
                  <a:pt x="42" y="5"/>
                </a:lnTo>
                <a:lnTo>
                  <a:pt x="25" y="29"/>
                </a:lnTo>
                <a:close/>
              </a:path>
            </a:pathLst>
          </a:custGeom>
          <a:solidFill>
            <a:srgbClr val="000000"/>
          </a:solidFill>
          <a:ln w="0">
            <a:solidFill>
              <a:srgbClr val="000000"/>
            </a:solidFill>
            <a:round/>
            <a:headEnd/>
            <a:tailEnd/>
          </a:ln>
        </p:spPr>
        <p:txBody>
          <a:bodyPr/>
          <a:lstStyle/>
          <a:p>
            <a:endParaRPr lang="en-US"/>
          </a:p>
        </p:txBody>
      </p:sp>
      <p:sp>
        <p:nvSpPr>
          <p:cNvPr id="179293" name="Freeform 2139"/>
          <p:cNvSpPr>
            <a:spLocks noChangeAspect="1"/>
          </p:cNvSpPr>
          <p:nvPr/>
        </p:nvSpPr>
        <p:spPr bwMode="auto">
          <a:xfrm>
            <a:off x="4660900" y="2260600"/>
            <a:ext cx="11113" cy="11113"/>
          </a:xfrm>
          <a:custGeom>
            <a:avLst/>
            <a:gdLst>
              <a:gd name="T0" fmla="*/ 2147483647 w 35"/>
              <a:gd name="T1" fmla="*/ 2147483647 h 31"/>
              <a:gd name="T2" fmla="*/ 2147483647 w 35"/>
              <a:gd name="T3" fmla="*/ 2147483647 h 31"/>
              <a:gd name="T4" fmla="*/ 0 w 35"/>
              <a:gd name="T5" fmla="*/ 2147483647 h 31"/>
              <a:gd name="T6" fmla="*/ 2147483647 w 35"/>
              <a:gd name="T7" fmla="*/ 2147483647 h 31"/>
              <a:gd name="T8" fmla="*/ 2147483647 w 35"/>
              <a:gd name="T9" fmla="*/ 0 h 31"/>
              <a:gd name="T10" fmla="*/ 2147483647 w 35"/>
              <a:gd name="T11" fmla="*/ 2147483647 h 31"/>
              <a:gd name="T12" fmla="*/ 2147483647 w 35"/>
              <a:gd name="T13" fmla="*/ 2147483647 h 31"/>
              <a:gd name="T14" fmla="*/ 0 60000 65536"/>
              <a:gd name="T15" fmla="*/ 0 60000 65536"/>
              <a:gd name="T16" fmla="*/ 0 60000 65536"/>
              <a:gd name="T17" fmla="*/ 0 60000 65536"/>
              <a:gd name="T18" fmla="*/ 0 60000 65536"/>
              <a:gd name="T19" fmla="*/ 0 60000 65536"/>
              <a:gd name="T20" fmla="*/ 0 60000 65536"/>
              <a:gd name="T21" fmla="*/ 0 w 35"/>
              <a:gd name="T22" fmla="*/ 0 h 31"/>
              <a:gd name="T23" fmla="*/ 35 w 35"/>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31">
                <a:moveTo>
                  <a:pt x="35" y="25"/>
                </a:moveTo>
                <a:lnTo>
                  <a:pt x="3" y="31"/>
                </a:lnTo>
                <a:lnTo>
                  <a:pt x="0" y="16"/>
                </a:lnTo>
                <a:lnTo>
                  <a:pt x="5" y="21"/>
                </a:lnTo>
                <a:lnTo>
                  <a:pt x="25" y="0"/>
                </a:lnTo>
                <a:lnTo>
                  <a:pt x="29" y="4"/>
                </a:lnTo>
                <a:lnTo>
                  <a:pt x="35" y="25"/>
                </a:lnTo>
                <a:close/>
              </a:path>
            </a:pathLst>
          </a:custGeom>
          <a:solidFill>
            <a:srgbClr val="000000"/>
          </a:solidFill>
          <a:ln w="0">
            <a:solidFill>
              <a:srgbClr val="000000"/>
            </a:solidFill>
            <a:round/>
            <a:headEnd/>
            <a:tailEnd/>
          </a:ln>
        </p:spPr>
        <p:txBody>
          <a:bodyPr/>
          <a:lstStyle/>
          <a:p>
            <a:endParaRPr lang="en-US"/>
          </a:p>
        </p:txBody>
      </p:sp>
      <p:sp>
        <p:nvSpPr>
          <p:cNvPr id="179294" name="Freeform 2140"/>
          <p:cNvSpPr>
            <a:spLocks noChangeAspect="1"/>
          </p:cNvSpPr>
          <p:nvPr/>
        </p:nvSpPr>
        <p:spPr bwMode="auto">
          <a:xfrm>
            <a:off x="4657725" y="2255838"/>
            <a:ext cx="11113" cy="14287"/>
          </a:xfrm>
          <a:custGeom>
            <a:avLst/>
            <a:gdLst>
              <a:gd name="T0" fmla="*/ 2147483647 w 35"/>
              <a:gd name="T1" fmla="*/ 2147483647 h 42"/>
              <a:gd name="T2" fmla="*/ 2147483647 w 35"/>
              <a:gd name="T3" fmla="*/ 2147483647 h 42"/>
              <a:gd name="T4" fmla="*/ 0 w 35"/>
              <a:gd name="T5" fmla="*/ 2147483647 h 42"/>
              <a:gd name="T6" fmla="*/ 0 w 35"/>
              <a:gd name="T7" fmla="*/ 2147483647 h 42"/>
              <a:gd name="T8" fmla="*/ 2147483647 w 35"/>
              <a:gd name="T9" fmla="*/ 0 h 42"/>
              <a:gd name="T10" fmla="*/ 2147483647 w 35"/>
              <a:gd name="T11" fmla="*/ 0 h 42"/>
              <a:gd name="T12" fmla="*/ 2147483647 w 35"/>
              <a:gd name="T13" fmla="*/ 2147483647 h 42"/>
              <a:gd name="T14" fmla="*/ 0 60000 65536"/>
              <a:gd name="T15" fmla="*/ 0 60000 65536"/>
              <a:gd name="T16" fmla="*/ 0 60000 65536"/>
              <a:gd name="T17" fmla="*/ 0 60000 65536"/>
              <a:gd name="T18" fmla="*/ 0 60000 65536"/>
              <a:gd name="T19" fmla="*/ 0 60000 65536"/>
              <a:gd name="T20" fmla="*/ 0 60000 65536"/>
              <a:gd name="T21" fmla="*/ 0 w 35"/>
              <a:gd name="T22" fmla="*/ 0 h 42"/>
              <a:gd name="T23" fmla="*/ 35 w 35"/>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42">
                <a:moveTo>
                  <a:pt x="35" y="21"/>
                </a:moveTo>
                <a:lnTo>
                  <a:pt x="15" y="42"/>
                </a:lnTo>
                <a:lnTo>
                  <a:pt x="0" y="27"/>
                </a:lnTo>
                <a:lnTo>
                  <a:pt x="15" y="0"/>
                </a:lnTo>
                <a:lnTo>
                  <a:pt x="35" y="21"/>
                </a:lnTo>
                <a:close/>
              </a:path>
            </a:pathLst>
          </a:custGeom>
          <a:solidFill>
            <a:srgbClr val="000000"/>
          </a:solidFill>
          <a:ln w="0">
            <a:solidFill>
              <a:srgbClr val="000000"/>
            </a:solidFill>
            <a:round/>
            <a:headEnd/>
            <a:tailEnd/>
          </a:ln>
        </p:spPr>
        <p:txBody>
          <a:bodyPr/>
          <a:lstStyle/>
          <a:p>
            <a:endParaRPr lang="en-US"/>
          </a:p>
        </p:txBody>
      </p:sp>
      <p:sp>
        <p:nvSpPr>
          <p:cNvPr id="179295" name="Freeform 2141"/>
          <p:cNvSpPr>
            <a:spLocks noChangeAspect="1"/>
          </p:cNvSpPr>
          <p:nvPr/>
        </p:nvSpPr>
        <p:spPr bwMode="auto">
          <a:xfrm>
            <a:off x="4645025" y="2249488"/>
            <a:ext cx="17463" cy="12700"/>
          </a:xfrm>
          <a:custGeom>
            <a:avLst/>
            <a:gdLst>
              <a:gd name="T0" fmla="*/ 2147483647 w 45"/>
              <a:gd name="T1" fmla="*/ 2147483647 h 43"/>
              <a:gd name="T2" fmla="*/ 2147483647 w 45"/>
              <a:gd name="T3" fmla="*/ 2147483647 h 43"/>
              <a:gd name="T4" fmla="*/ 0 w 45"/>
              <a:gd name="T5" fmla="*/ 2147483647 h 43"/>
              <a:gd name="T6" fmla="*/ 2147483647 w 45"/>
              <a:gd name="T7" fmla="*/ 2147483647 h 43"/>
              <a:gd name="T8" fmla="*/ 2147483647 w 45"/>
              <a:gd name="T9" fmla="*/ 0 h 43"/>
              <a:gd name="T10" fmla="*/ 2147483647 w 45"/>
              <a:gd name="T11" fmla="*/ 2147483647 h 43"/>
              <a:gd name="T12" fmla="*/ 2147483647 w 45"/>
              <a:gd name="T13" fmla="*/ 2147483647 h 43"/>
              <a:gd name="T14" fmla="*/ 0 60000 65536"/>
              <a:gd name="T15" fmla="*/ 0 60000 65536"/>
              <a:gd name="T16" fmla="*/ 0 60000 65536"/>
              <a:gd name="T17" fmla="*/ 0 60000 65536"/>
              <a:gd name="T18" fmla="*/ 0 60000 65536"/>
              <a:gd name="T19" fmla="*/ 0 60000 65536"/>
              <a:gd name="T20" fmla="*/ 0 60000 65536"/>
              <a:gd name="T21" fmla="*/ 0 w 45"/>
              <a:gd name="T22" fmla="*/ 0 h 43"/>
              <a:gd name="T23" fmla="*/ 45 w 45"/>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43">
                <a:moveTo>
                  <a:pt x="45" y="16"/>
                </a:moveTo>
                <a:lnTo>
                  <a:pt x="30" y="43"/>
                </a:lnTo>
                <a:lnTo>
                  <a:pt x="0" y="28"/>
                </a:lnTo>
                <a:lnTo>
                  <a:pt x="3" y="29"/>
                </a:lnTo>
                <a:lnTo>
                  <a:pt x="11" y="0"/>
                </a:lnTo>
                <a:lnTo>
                  <a:pt x="14" y="1"/>
                </a:lnTo>
                <a:lnTo>
                  <a:pt x="45" y="16"/>
                </a:lnTo>
                <a:close/>
              </a:path>
            </a:pathLst>
          </a:custGeom>
          <a:solidFill>
            <a:srgbClr val="000000"/>
          </a:solidFill>
          <a:ln w="0">
            <a:solidFill>
              <a:srgbClr val="000000"/>
            </a:solidFill>
            <a:round/>
            <a:headEnd/>
            <a:tailEnd/>
          </a:ln>
        </p:spPr>
        <p:txBody>
          <a:bodyPr/>
          <a:lstStyle/>
          <a:p>
            <a:endParaRPr lang="en-US"/>
          </a:p>
        </p:txBody>
      </p:sp>
      <p:sp>
        <p:nvSpPr>
          <p:cNvPr id="179296" name="Freeform 2142"/>
          <p:cNvSpPr>
            <a:spLocks noChangeAspect="1"/>
          </p:cNvSpPr>
          <p:nvPr/>
        </p:nvSpPr>
        <p:spPr bwMode="auto">
          <a:xfrm>
            <a:off x="4633913" y="2244725"/>
            <a:ext cx="15875" cy="14288"/>
          </a:xfrm>
          <a:custGeom>
            <a:avLst/>
            <a:gdLst>
              <a:gd name="T0" fmla="*/ 2147483647 w 47"/>
              <a:gd name="T1" fmla="*/ 2147483647 h 43"/>
              <a:gd name="T2" fmla="*/ 2147483647 w 47"/>
              <a:gd name="T3" fmla="*/ 2147483647 h 43"/>
              <a:gd name="T4" fmla="*/ 2147483647 w 47"/>
              <a:gd name="T5" fmla="*/ 2147483647 h 43"/>
              <a:gd name="T6" fmla="*/ 0 w 47"/>
              <a:gd name="T7" fmla="*/ 2147483647 h 43"/>
              <a:gd name="T8" fmla="*/ 2147483647 w 47"/>
              <a:gd name="T9" fmla="*/ 0 h 43"/>
              <a:gd name="T10" fmla="*/ 2147483647 w 47"/>
              <a:gd name="T11" fmla="*/ 0 h 43"/>
              <a:gd name="T12" fmla="*/ 2147483647 w 47"/>
              <a:gd name="T13" fmla="*/ 2147483647 h 43"/>
              <a:gd name="T14" fmla="*/ 0 60000 65536"/>
              <a:gd name="T15" fmla="*/ 0 60000 65536"/>
              <a:gd name="T16" fmla="*/ 0 60000 65536"/>
              <a:gd name="T17" fmla="*/ 0 60000 65536"/>
              <a:gd name="T18" fmla="*/ 0 60000 65536"/>
              <a:gd name="T19" fmla="*/ 0 60000 65536"/>
              <a:gd name="T20" fmla="*/ 0 60000 65536"/>
              <a:gd name="T21" fmla="*/ 0 w 47"/>
              <a:gd name="T22" fmla="*/ 0 h 43"/>
              <a:gd name="T23" fmla="*/ 47 w 47"/>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43">
                <a:moveTo>
                  <a:pt x="47" y="14"/>
                </a:moveTo>
                <a:lnTo>
                  <a:pt x="39" y="43"/>
                </a:lnTo>
                <a:lnTo>
                  <a:pt x="3" y="31"/>
                </a:lnTo>
                <a:lnTo>
                  <a:pt x="0" y="31"/>
                </a:lnTo>
                <a:lnTo>
                  <a:pt x="4" y="0"/>
                </a:lnTo>
                <a:lnTo>
                  <a:pt x="1" y="0"/>
                </a:lnTo>
                <a:lnTo>
                  <a:pt x="47" y="14"/>
                </a:lnTo>
                <a:close/>
              </a:path>
            </a:pathLst>
          </a:custGeom>
          <a:solidFill>
            <a:srgbClr val="000000"/>
          </a:solidFill>
          <a:ln w="0">
            <a:solidFill>
              <a:srgbClr val="000000"/>
            </a:solidFill>
            <a:round/>
            <a:headEnd/>
            <a:tailEnd/>
          </a:ln>
        </p:spPr>
        <p:txBody>
          <a:bodyPr/>
          <a:lstStyle/>
          <a:p>
            <a:endParaRPr lang="en-US"/>
          </a:p>
        </p:txBody>
      </p:sp>
      <p:sp>
        <p:nvSpPr>
          <p:cNvPr id="179297" name="Freeform 2143"/>
          <p:cNvSpPr>
            <a:spLocks noChangeAspect="1"/>
          </p:cNvSpPr>
          <p:nvPr/>
        </p:nvSpPr>
        <p:spPr bwMode="auto">
          <a:xfrm>
            <a:off x="4616450" y="2241550"/>
            <a:ext cx="19050" cy="14288"/>
          </a:xfrm>
          <a:custGeom>
            <a:avLst/>
            <a:gdLst>
              <a:gd name="T0" fmla="*/ 2147483647 w 55"/>
              <a:gd name="T1" fmla="*/ 2147483647 h 38"/>
              <a:gd name="T2" fmla="*/ 2147483647 w 55"/>
              <a:gd name="T3" fmla="*/ 2147483647 h 38"/>
              <a:gd name="T4" fmla="*/ 0 w 55"/>
              <a:gd name="T5" fmla="*/ 2147483647 h 38"/>
              <a:gd name="T6" fmla="*/ 2147483647 w 55"/>
              <a:gd name="T7" fmla="*/ 0 h 38"/>
              <a:gd name="T8" fmla="*/ 2147483647 w 55"/>
              <a:gd name="T9" fmla="*/ 2147483647 h 38"/>
              <a:gd name="T10" fmla="*/ 0 60000 65536"/>
              <a:gd name="T11" fmla="*/ 0 60000 65536"/>
              <a:gd name="T12" fmla="*/ 0 60000 65536"/>
              <a:gd name="T13" fmla="*/ 0 60000 65536"/>
              <a:gd name="T14" fmla="*/ 0 60000 65536"/>
              <a:gd name="T15" fmla="*/ 0 w 55"/>
              <a:gd name="T16" fmla="*/ 0 h 38"/>
              <a:gd name="T17" fmla="*/ 55 w 55"/>
              <a:gd name="T18" fmla="*/ 38 h 38"/>
            </a:gdLst>
            <a:ahLst/>
            <a:cxnLst>
              <a:cxn ang="T10">
                <a:pos x="T0" y="T1"/>
              </a:cxn>
              <a:cxn ang="T11">
                <a:pos x="T2" y="T3"/>
              </a:cxn>
              <a:cxn ang="T12">
                <a:pos x="T4" y="T5"/>
              </a:cxn>
              <a:cxn ang="T13">
                <a:pos x="T6" y="T7"/>
              </a:cxn>
              <a:cxn ang="T14">
                <a:pos x="T8" y="T9"/>
              </a:cxn>
            </a:cxnLst>
            <a:rect l="T15" t="T16" r="T17" b="T18"/>
            <a:pathLst>
              <a:path w="55" h="38">
                <a:moveTo>
                  <a:pt x="55" y="7"/>
                </a:moveTo>
                <a:lnTo>
                  <a:pt x="51" y="38"/>
                </a:lnTo>
                <a:lnTo>
                  <a:pt x="0" y="31"/>
                </a:lnTo>
                <a:lnTo>
                  <a:pt x="4" y="0"/>
                </a:lnTo>
                <a:lnTo>
                  <a:pt x="55" y="7"/>
                </a:lnTo>
                <a:close/>
              </a:path>
            </a:pathLst>
          </a:custGeom>
          <a:solidFill>
            <a:srgbClr val="000000"/>
          </a:solidFill>
          <a:ln w="0">
            <a:solidFill>
              <a:srgbClr val="000000"/>
            </a:solidFill>
            <a:round/>
            <a:headEnd/>
            <a:tailEnd/>
          </a:ln>
        </p:spPr>
        <p:txBody>
          <a:bodyPr/>
          <a:lstStyle/>
          <a:p>
            <a:endParaRPr lang="en-US"/>
          </a:p>
        </p:txBody>
      </p:sp>
      <p:sp>
        <p:nvSpPr>
          <p:cNvPr id="179298" name="Freeform 2144"/>
          <p:cNvSpPr>
            <a:spLocks noChangeAspect="1"/>
          </p:cNvSpPr>
          <p:nvPr/>
        </p:nvSpPr>
        <p:spPr bwMode="auto">
          <a:xfrm>
            <a:off x="4429125" y="1822450"/>
            <a:ext cx="339725" cy="428625"/>
          </a:xfrm>
          <a:custGeom>
            <a:avLst/>
            <a:gdLst>
              <a:gd name="T0" fmla="*/ 2147483647 w 988"/>
              <a:gd name="T1" fmla="*/ 2147483647 h 1243"/>
              <a:gd name="T2" fmla="*/ 2147483647 w 988"/>
              <a:gd name="T3" fmla="*/ 2147483647 h 1243"/>
              <a:gd name="T4" fmla="*/ 2147483647 w 988"/>
              <a:gd name="T5" fmla="*/ 2147483647 h 1243"/>
              <a:gd name="T6" fmla="*/ 2147483647 w 988"/>
              <a:gd name="T7" fmla="*/ 2147483647 h 1243"/>
              <a:gd name="T8" fmla="*/ 2147483647 w 988"/>
              <a:gd name="T9" fmla="*/ 2147483647 h 1243"/>
              <a:gd name="T10" fmla="*/ 2147483647 w 988"/>
              <a:gd name="T11" fmla="*/ 2147483647 h 1243"/>
              <a:gd name="T12" fmla="*/ 2147483647 w 988"/>
              <a:gd name="T13" fmla="*/ 2147483647 h 1243"/>
              <a:gd name="T14" fmla="*/ 2147483647 w 988"/>
              <a:gd name="T15" fmla="*/ 2147483647 h 1243"/>
              <a:gd name="T16" fmla="*/ 2147483647 w 988"/>
              <a:gd name="T17" fmla="*/ 2147483647 h 1243"/>
              <a:gd name="T18" fmla="*/ 2147483647 w 988"/>
              <a:gd name="T19" fmla="*/ 2147483647 h 1243"/>
              <a:gd name="T20" fmla="*/ 2147483647 w 988"/>
              <a:gd name="T21" fmla="*/ 2147483647 h 1243"/>
              <a:gd name="T22" fmla="*/ 2147483647 w 988"/>
              <a:gd name="T23" fmla="*/ 2147483647 h 1243"/>
              <a:gd name="T24" fmla="*/ 2147483647 w 988"/>
              <a:gd name="T25" fmla="*/ 2147483647 h 1243"/>
              <a:gd name="T26" fmla="*/ 2147483647 w 988"/>
              <a:gd name="T27" fmla="*/ 2147483647 h 1243"/>
              <a:gd name="T28" fmla="*/ 2147483647 w 988"/>
              <a:gd name="T29" fmla="*/ 2147483647 h 1243"/>
              <a:gd name="T30" fmla="*/ 2147483647 w 988"/>
              <a:gd name="T31" fmla="*/ 2147483647 h 1243"/>
              <a:gd name="T32" fmla="*/ 2147483647 w 988"/>
              <a:gd name="T33" fmla="*/ 2147483647 h 1243"/>
              <a:gd name="T34" fmla="*/ 0 w 988"/>
              <a:gd name="T35" fmla="*/ 2147483647 h 1243"/>
              <a:gd name="T36" fmla="*/ 2147483647 w 988"/>
              <a:gd name="T37" fmla="*/ 2147483647 h 1243"/>
              <a:gd name="T38" fmla="*/ 2147483647 w 988"/>
              <a:gd name="T39" fmla="*/ 2147483647 h 1243"/>
              <a:gd name="T40" fmla="*/ 2147483647 w 988"/>
              <a:gd name="T41" fmla="*/ 2147483647 h 1243"/>
              <a:gd name="T42" fmla="*/ 2147483647 w 988"/>
              <a:gd name="T43" fmla="*/ 2147483647 h 1243"/>
              <a:gd name="T44" fmla="*/ 2147483647 w 988"/>
              <a:gd name="T45" fmla="*/ 2147483647 h 1243"/>
              <a:gd name="T46" fmla="*/ 2147483647 w 988"/>
              <a:gd name="T47" fmla="*/ 2147483647 h 1243"/>
              <a:gd name="T48" fmla="*/ 2147483647 w 988"/>
              <a:gd name="T49" fmla="*/ 2147483647 h 1243"/>
              <a:gd name="T50" fmla="*/ 2147483647 w 988"/>
              <a:gd name="T51" fmla="*/ 2147483647 h 1243"/>
              <a:gd name="T52" fmla="*/ 2147483647 w 988"/>
              <a:gd name="T53" fmla="*/ 2147483647 h 1243"/>
              <a:gd name="T54" fmla="*/ 2147483647 w 988"/>
              <a:gd name="T55" fmla="*/ 2147483647 h 1243"/>
              <a:gd name="T56" fmla="*/ 2147483647 w 988"/>
              <a:gd name="T57" fmla="*/ 2147483647 h 1243"/>
              <a:gd name="T58" fmla="*/ 2147483647 w 988"/>
              <a:gd name="T59" fmla="*/ 0 h 1243"/>
              <a:gd name="T60" fmla="*/ 2147483647 w 988"/>
              <a:gd name="T61" fmla="*/ 2147483647 h 1243"/>
              <a:gd name="T62" fmla="*/ 2147483647 w 988"/>
              <a:gd name="T63" fmla="*/ 2147483647 h 1243"/>
              <a:gd name="T64" fmla="*/ 2147483647 w 988"/>
              <a:gd name="T65" fmla="*/ 2147483647 h 1243"/>
              <a:gd name="T66" fmla="*/ 2147483647 w 988"/>
              <a:gd name="T67" fmla="*/ 2147483647 h 1243"/>
              <a:gd name="T68" fmla="*/ 2147483647 w 988"/>
              <a:gd name="T69" fmla="*/ 2147483647 h 1243"/>
              <a:gd name="T70" fmla="*/ 2147483647 w 988"/>
              <a:gd name="T71" fmla="*/ 2147483647 h 1243"/>
              <a:gd name="T72" fmla="*/ 2147483647 w 988"/>
              <a:gd name="T73" fmla="*/ 2147483647 h 1243"/>
              <a:gd name="T74" fmla="*/ 2147483647 w 988"/>
              <a:gd name="T75" fmla="*/ 2147483647 h 1243"/>
              <a:gd name="T76" fmla="*/ 2147483647 w 988"/>
              <a:gd name="T77" fmla="*/ 2147483647 h 1243"/>
              <a:gd name="T78" fmla="*/ 2147483647 w 988"/>
              <a:gd name="T79" fmla="*/ 2147483647 h 1243"/>
              <a:gd name="T80" fmla="*/ 2147483647 w 988"/>
              <a:gd name="T81" fmla="*/ 2147483647 h 1243"/>
              <a:gd name="T82" fmla="*/ 2147483647 w 988"/>
              <a:gd name="T83" fmla="*/ 2147483647 h 1243"/>
              <a:gd name="T84" fmla="*/ 2147483647 w 988"/>
              <a:gd name="T85" fmla="*/ 2147483647 h 1243"/>
              <a:gd name="T86" fmla="*/ 2147483647 w 988"/>
              <a:gd name="T87" fmla="*/ 2147483647 h 1243"/>
              <a:gd name="T88" fmla="*/ 2147483647 w 988"/>
              <a:gd name="T89" fmla="*/ 2147483647 h 1243"/>
              <a:gd name="T90" fmla="*/ 2147483647 w 988"/>
              <a:gd name="T91" fmla="*/ 2147483647 h 1243"/>
              <a:gd name="T92" fmla="*/ 2147483647 w 988"/>
              <a:gd name="T93" fmla="*/ 2147483647 h 1243"/>
              <a:gd name="T94" fmla="*/ 2147483647 w 988"/>
              <a:gd name="T95" fmla="*/ 2147483647 h 1243"/>
              <a:gd name="T96" fmla="*/ 2147483647 w 988"/>
              <a:gd name="T97" fmla="*/ 2147483647 h 1243"/>
              <a:gd name="T98" fmla="*/ 2147483647 w 988"/>
              <a:gd name="T99" fmla="*/ 2147483647 h 1243"/>
              <a:gd name="T100" fmla="*/ 2147483647 w 988"/>
              <a:gd name="T101" fmla="*/ 2147483647 h 1243"/>
              <a:gd name="T102" fmla="*/ 2147483647 w 988"/>
              <a:gd name="T103" fmla="*/ 2147483647 h 1243"/>
              <a:gd name="T104" fmla="*/ 2147483647 w 988"/>
              <a:gd name="T105" fmla="*/ 2147483647 h 1243"/>
              <a:gd name="T106" fmla="*/ 2147483647 w 988"/>
              <a:gd name="T107" fmla="*/ 2147483647 h 1243"/>
              <a:gd name="T108" fmla="*/ 2147483647 w 988"/>
              <a:gd name="T109" fmla="*/ 2147483647 h 1243"/>
              <a:gd name="T110" fmla="*/ 2147483647 w 988"/>
              <a:gd name="T111" fmla="*/ 2147483647 h 1243"/>
              <a:gd name="T112" fmla="*/ 2147483647 w 988"/>
              <a:gd name="T113" fmla="*/ 2147483647 h 1243"/>
              <a:gd name="T114" fmla="*/ 2147483647 w 988"/>
              <a:gd name="T115" fmla="*/ 2147483647 h 1243"/>
              <a:gd name="T116" fmla="*/ 2147483647 w 988"/>
              <a:gd name="T117" fmla="*/ 2147483647 h 124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88"/>
              <a:gd name="T178" fmla="*/ 0 h 1243"/>
              <a:gd name="T179" fmla="*/ 988 w 988"/>
              <a:gd name="T180" fmla="*/ 1243 h 124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88" h="1243">
                <a:moveTo>
                  <a:pt x="579" y="1243"/>
                </a:moveTo>
                <a:lnTo>
                  <a:pt x="424" y="1243"/>
                </a:lnTo>
                <a:lnTo>
                  <a:pt x="429" y="1241"/>
                </a:lnTo>
                <a:lnTo>
                  <a:pt x="388" y="1241"/>
                </a:lnTo>
                <a:lnTo>
                  <a:pt x="372" y="1232"/>
                </a:lnTo>
                <a:lnTo>
                  <a:pt x="341" y="1189"/>
                </a:lnTo>
                <a:lnTo>
                  <a:pt x="337" y="1156"/>
                </a:lnTo>
                <a:lnTo>
                  <a:pt x="331" y="1149"/>
                </a:lnTo>
                <a:lnTo>
                  <a:pt x="330" y="1053"/>
                </a:lnTo>
                <a:lnTo>
                  <a:pt x="317" y="978"/>
                </a:lnTo>
                <a:lnTo>
                  <a:pt x="296" y="925"/>
                </a:lnTo>
                <a:lnTo>
                  <a:pt x="266" y="886"/>
                </a:lnTo>
                <a:lnTo>
                  <a:pt x="144" y="788"/>
                </a:lnTo>
                <a:lnTo>
                  <a:pt x="98" y="738"/>
                </a:lnTo>
                <a:lnTo>
                  <a:pt x="65" y="690"/>
                </a:lnTo>
                <a:lnTo>
                  <a:pt x="35" y="624"/>
                </a:lnTo>
                <a:lnTo>
                  <a:pt x="13" y="542"/>
                </a:lnTo>
                <a:lnTo>
                  <a:pt x="0" y="451"/>
                </a:lnTo>
                <a:lnTo>
                  <a:pt x="3" y="356"/>
                </a:lnTo>
                <a:lnTo>
                  <a:pt x="17" y="295"/>
                </a:lnTo>
                <a:lnTo>
                  <a:pt x="36" y="243"/>
                </a:lnTo>
                <a:lnTo>
                  <a:pt x="80" y="176"/>
                </a:lnTo>
                <a:lnTo>
                  <a:pt x="123" y="130"/>
                </a:lnTo>
                <a:lnTo>
                  <a:pt x="208" y="70"/>
                </a:lnTo>
                <a:lnTo>
                  <a:pt x="279" y="38"/>
                </a:lnTo>
                <a:lnTo>
                  <a:pt x="360" y="15"/>
                </a:lnTo>
                <a:lnTo>
                  <a:pt x="403" y="8"/>
                </a:lnTo>
                <a:lnTo>
                  <a:pt x="450" y="3"/>
                </a:lnTo>
                <a:lnTo>
                  <a:pt x="500" y="2"/>
                </a:lnTo>
                <a:lnTo>
                  <a:pt x="488" y="0"/>
                </a:lnTo>
                <a:lnTo>
                  <a:pt x="538" y="1"/>
                </a:lnTo>
                <a:lnTo>
                  <a:pt x="585" y="6"/>
                </a:lnTo>
                <a:lnTo>
                  <a:pt x="670" y="23"/>
                </a:lnTo>
                <a:lnTo>
                  <a:pt x="746" y="50"/>
                </a:lnTo>
                <a:lnTo>
                  <a:pt x="810" y="86"/>
                </a:lnTo>
                <a:lnTo>
                  <a:pt x="864" y="128"/>
                </a:lnTo>
                <a:lnTo>
                  <a:pt x="908" y="173"/>
                </a:lnTo>
                <a:lnTo>
                  <a:pt x="940" y="218"/>
                </a:lnTo>
                <a:lnTo>
                  <a:pt x="962" y="263"/>
                </a:lnTo>
                <a:lnTo>
                  <a:pt x="980" y="323"/>
                </a:lnTo>
                <a:lnTo>
                  <a:pt x="987" y="386"/>
                </a:lnTo>
                <a:lnTo>
                  <a:pt x="988" y="449"/>
                </a:lnTo>
                <a:lnTo>
                  <a:pt x="982" y="511"/>
                </a:lnTo>
                <a:lnTo>
                  <a:pt x="962" y="596"/>
                </a:lnTo>
                <a:lnTo>
                  <a:pt x="934" y="668"/>
                </a:lnTo>
                <a:lnTo>
                  <a:pt x="913" y="705"/>
                </a:lnTo>
                <a:lnTo>
                  <a:pt x="868" y="763"/>
                </a:lnTo>
                <a:lnTo>
                  <a:pt x="800" y="822"/>
                </a:lnTo>
                <a:lnTo>
                  <a:pt x="722" y="884"/>
                </a:lnTo>
                <a:lnTo>
                  <a:pt x="692" y="923"/>
                </a:lnTo>
                <a:lnTo>
                  <a:pt x="671" y="976"/>
                </a:lnTo>
                <a:lnTo>
                  <a:pt x="659" y="1051"/>
                </a:lnTo>
                <a:lnTo>
                  <a:pt x="658" y="1147"/>
                </a:lnTo>
                <a:lnTo>
                  <a:pt x="652" y="1153"/>
                </a:lnTo>
                <a:lnTo>
                  <a:pt x="647" y="1187"/>
                </a:lnTo>
                <a:lnTo>
                  <a:pt x="616" y="1230"/>
                </a:lnTo>
                <a:lnTo>
                  <a:pt x="598" y="1239"/>
                </a:lnTo>
                <a:lnTo>
                  <a:pt x="558" y="1239"/>
                </a:lnTo>
                <a:lnTo>
                  <a:pt x="579" y="1243"/>
                </a:lnTo>
                <a:close/>
              </a:path>
            </a:pathLst>
          </a:custGeom>
          <a:solidFill>
            <a:srgbClr val="00FF00"/>
          </a:solidFill>
          <a:ln w="9525">
            <a:solidFill>
              <a:srgbClr val="000000"/>
            </a:solidFill>
            <a:round/>
            <a:headEnd/>
            <a:tailEnd/>
          </a:ln>
        </p:spPr>
        <p:txBody>
          <a:bodyPr/>
          <a:lstStyle/>
          <a:p>
            <a:endParaRPr lang="en-US"/>
          </a:p>
        </p:txBody>
      </p:sp>
      <p:sp>
        <p:nvSpPr>
          <p:cNvPr id="179299" name="Freeform 2145"/>
          <p:cNvSpPr>
            <a:spLocks noChangeAspect="1"/>
          </p:cNvSpPr>
          <p:nvPr/>
        </p:nvSpPr>
        <p:spPr bwMode="auto">
          <a:xfrm>
            <a:off x="4546600" y="2244725"/>
            <a:ext cx="80963" cy="11113"/>
          </a:xfrm>
          <a:custGeom>
            <a:avLst/>
            <a:gdLst>
              <a:gd name="T0" fmla="*/ 2147483647 w 235"/>
              <a:gd name="T1" fmla="*/ 0 h 31"/>
              <a:gd name="T2" fmla="*/ 2147483647 w 235"/>
              <a:gd name="T3" fmla="*/ 2147483647 h 31"/>
              <a:gd name="T4" fmla="*/ 0 w 235"/>
              <a:gd name="T5" fmla="*/ 2147483647 h 31"/>
              <a:gd name="T6" fmla="*/ 2147483647 w 235"/>
              <a:gd name="T7" fmla="*/ 2147483647 h 31"/>
              <a:gd name="T8" fmla="*/ 2147483647 w 235"/>
              <a:gd name="T9" fmla="*/ 2147483647 h 31"/>
              <a:gd name="T10" fmla="*/ 2147483647 w 235"/>
              <a:gd name="T11" fmla="*/ 0 h 31"/>
              <a:gd name="T12" fmla="*/ 2147483647 w 235"/>
              <a:gd name="T13" fmla="*/ 0 h 31"/>
              <a:gd name="T14" fmla="*/ 0 60000 65536"/>
              <a:gd name="T15" fmla="*/ 0 60000 65536"/>
              <a:gd name="T16" fmla="*/ 0 60000 65536"/>
              <a:gd name="T17" fmla="*/ 0 60000 65536"/>
              <a:gd name="T18" fmla="*/ 0 60000 65536"/>
              <a:gd name="T19" fmla="*/ 0 60000 65536"/>
              <a:gd name="T20" fmla="*/ 0 60000 65536"/>
              <a:gd name="T21" fmla="*/ 0 w 235"/>
              <a:gd name="T22" fmla="*/ 0 h 31"/>
              <a:gd name="T23" fmla="*/ 235 w 235"/>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5" h="31">
                <a:moveTo>
                  <a:pt x="235" y="0"/>
                </a:moveTo>
                <a:lnTo>
                  <a:pt x="235" y="31"/>
                </a:lnTo>
                <a:lnTo>
                  <a:pt x="0" y="31"/>
                </a:lnTo>
                <a:lnTo>
                  <a:pt x="75" y="1"/>
                </a:lnTo>
                <a:lnTo>
                  <a:pt x="85" y="30"/>
                </a:lnTo>
                <a:lnTo>
                  <a:pt x="161" y="0"/>
                </a:lnTo>
                <a:lnTo>
                  <a:pt x="235" y="0"/>
                </a:lnTo>
                <a:close/>
              </a:path>
            </a:pathLst>
          </a:custGeom>
          <a:solidFill>
            <a:srgbClr val="000000"/>
          </a:solidFill>
          <a:ln w="0">
            <a:solidFill>
              <a:srgbClr val="000000"/>
            </a:solidFill>
            <a:round/>
            <a:headEnd/>
            <a:tailEnd/>
          </a:ln>
        </p:spPr>
        <p:txBody>
          <a:bodyPr/>
          <a:lstStyle/>
          <a:p>
            <a:endParaRPr lang="en-US"/>
          </a:p>
        </p:txBody>
      </p:sp>
      <p:sp>
        <p:nvSpPr>
          <p:cNvPr id="179300" name="Freeform 2146"/>
          <p:cNvSpPr>
            <a:spLocks noChangeAspect="1"/>
          </p:cNvSpPr>
          <p:nvPr/>
        </p:nvSpPr>
        <p:spPr bwMode="auto">
          <a:xfrm>
            <a:off x="4548188" y="2244725"/>
            <a:ext cx="55562" cy="11113"/>
          </a:xfrm>
          <a:custGeom>
            <a:avLst/>
            <a:gdLst>
              <a:gd name="T0" fmla="*/ 2147483647 w 161"/>
              <a:gd name="T1" fmla="*/ 2147483647 h 32"/>
              <a:gd name="T2" fmla="*/ 2147483647 w 161"/>
              <a:gd name="T3" fmla="*/ 2147483647 h 32"/>
              <a:gd name="T4" fmla="*/ 0 w 161"/>
              <a:gd name="T5" fmla="*/ 2147483647 h 32"/>
              <a:gd name="T6" fmla="*/ 2147483647 w 161"/>
              <a:gd name="T7" fmla="*/ 2147483647 h 32"/>
              <a:gd name="T8" fmla="*/ 2147483647 w 161"/>
              <a:gd name="T9" fmla="*/ 0 h 32"/>
              <a:gd name="T10" fmla="*/ 2147483647 w 161"/>
              <a:gd name="T11" fmla="*/ 0 h 32"/>
              <a:gd name="T12" fmla="*/ 2147483647 w 161"/>
              <a:gd name="T13" fmla="*/ 2147483647 h 32"/>
              <a:gd name="T14" fmla="*/ 0 60000 65536"/>
              <a:gd name="T15" fmla="*/ 0 60000 65536"/>
              <a:gd name="T16" fmla="*/ 0 60000 65536"/>
              <a:gd name="T17" fmla="*/ 0 60000 65536"/>
              <a:gd name="T18" fmla="*/ 0 60000 65536"/>
              <a:gd name="T19" fmla="*/ 0 60000 65536"/>
              <a:gd name="T20" fmla="*/ 0 60000 65536"/>
              <a:gd name="T21" fmla="*/ 0 w 161"/>
              <a:gd name="T22" fmla="*/ 0 h 32"/>
              <a:gd name="T23" fmla="*/ 161 w 16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 h="32">
                <a:moveTo>
                  <a:pt x="80" y="32"/>
                </a:moveTo>
                <a:lnTo>
                  <a:pt x="70" y="3"/>
                </a:lnTo>
                <a:lnTo>
                  <a:pt x="0" y="31"/>
                </a:lnTo>
                <a:lnTo>
                  <a:pt x="80" y="31"/>
                </a:lnTo>
                <a:lnTo>
                  <a:pt x="80" y="0"/>
                </a:lnTo>
                <a:lnTo>
                  <a:pt x="161" y="0"/>
                </a:lnTo>
                <a:lnTo>
                  <a:pt x="80" y="32"/>
                </a:lnTo>
                <a:close/>
              </a:path>
            </a:pathLst>
          </a:custGeom>
          <a:solidFill>
            <a:srgbClr val="000000"/>
          </a:solidFill>
          <a:ln w="0">
            <a:solidFill>
              <a:srgbClr val="000000"/>
            </a:solidFill>
            <a:round/>
            <a:headEnd/>
            <a:tailEnd/>
          </a:ln>
        </p:spPr>
        <p:txBody>
          <a:bodyPr/>
          <a:lstStyle/>
          <a:p>
            <a:endParaRPr lang="en-US"/>
          </a:p>
        </p:txBody>
      </p:sp>
      <p:sp>
        <p:nvSpPr>
          <p:cNvPr id="179301" name="Freeform 2147"/>
          <p:cNvSpPr>
            <a:spLocks noChangeAspect="1"/>
          </p:cNvSpPr>
          <p:nvPr/>
        </p:nvSpPr>
        <p:spPr bwMode="auto">
          <a:xfrm>
            <a:off x="4559300" y="2244725"/>
            <a:ext cx="15875" cy="11113"/>
          </a:xfrm>
          <a:custGeom>
            <a:avLst/>
            <a:gdLst>
              <a:gd name="T0" fmla="*/ 2147483647 w 49"/>
              <a:gd name="T1" fmla="*/ 0 h 31"/>
              <a:gd name="T2" fmla="*/ 2147483647 w 49"/>
              <a:gd name="T3" fmla="*/ 2147483647 h 31"/>
              <a:gd name="T4" fmla="*/ 2147483647 w 49"/>
              <a:gd name="T5" fmla="*/ 2147483647 h 31"/>
              <a:gd name="T6" fmla="*/ 0 w 49"/>
              <a:gd name="T7" fmla="*/ 2147483647 h 31"/>
              <a:gd name="T8" fmla="*/ 2147483647 w 49"/>
              <a:gd name="T9" fmla="*/ 2147483647 h 31"/>
              <a:gd name="T10" fmla="*/ 2147483647 w 49"/>
              <a:gd name="T11" fmla="*/ 0 h 31"/>
              <a:gd name="T12" fmla="*/ 2147483647 w 49"/>
              <a:gd name="T13" fmla="*/ 0 h 31"/>
              <a:gd name="T14" fmla="*/ 0 60000 65536"/>
              <a:gd name="T15" fmla="*/ 0 60000 65536"/>
              <a:gd name="T16" fmla="*/ 0 60000 65536"/>
              <a:gd name="T17" fmla="*/ 0 60000 65536"/>
              <a:gd name="T18" fmla="*/ 0 60000 65536"/>
              <a:gd name="T19" fmla="*/ 0 60000 65536"/>
              <a:gd name="T20" fmla="*/ 0 60000 65536"/>
              <a:gd name="T21" fmla="*/ 0 w 49"/>
              <a:gd name="T22" fmla="*/ 0 h 31"/>
              <a:gd name="T23" fmla="*/ 49 w 49"/>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1">
                <a:moveTo>
                  <a:pt x="49" y="0"/>
                </a:moveTo>
                <a:lnTo>
                  <a:pt x="49" y="31"/>
                </a:lnTo>
                <a:lnTo>
                  <a:pt x="3" y="31"/>
                </a:lnTo>
                <a:lnTo>
                  <a:pt x="0" y="30"/>
                </a:lnTo>
                <a:lnTo>
                  <a:pt x="15" y="1"/>
                </a:lnTo>
                <a:lnTo>
                  <a:pt x="13" y="0"/>
                </a:lnTo>
                <a:lnTo>
                  <a:pt x="49" y="0"/>
                </a:lnTo>
                <a:close/>
              </a:path>
            </a:pathLst>
          </a:custGeom>
          <a:solidFill>
            <a:srgbClr val="000000"/>
          </a:solidFill>
          <a:ln w="0">
            <a:solidFill>
              <a:srgbClr val="000000"/>
            </a:solidFill>
            <a:round/>
            <a:headEnd/>
            <a:tailEnd/>
          </a:ln>
        </p:spPr>
        <p:txBody>
          <a:bodyPr/>
          <a:lstStyle/>
          <a:p>
            <a:endParaRPr lang="en-US"/>
          </a:p>
        </p:txBody>
      </p:sp>
      <p:sp>
        <p:nvSpPr>
          <p:cNvPr id="179302" name="Freeform 2148"/>
          <p:cNvSpPr>
            <a:spLocks noChangeAspect="1"/>
          </p:cNvSpPr>
          <p:nvPr/>
        </p:nvSpPr>
        <p:spPr bwMode="auto">
          <a:xfrm>
            <a:off x="4552950" y="2243138"/>
            <a:ext cx="12700" cy="12700"/>
          </a:xfrm>
          <a:custGeom>
            <a:avLst/>
            <a:gdLst>
              <a:gd name="T0" fmla="*/ 2147483647 w 36"/>
              <a:gd name="T1" fmla="*/ 2147483647 h 35"/>
              <a:gd name="T2" fmla="*/ 2147483647 w 36"/>
              <a:gd name="T3" fmla="*/ 2147483647 h 35"/>
              <a:gd name="T4" fmla="*/ 2147483647 w 36"/>
              <a:gd name="T5" fmla="*/ 2147483647 h 35"/>
              <a:gd name="T6" fmla="*/ 0 w 36"/>
              <a:gd name="T7" fmla="*/ 2147483647 h 35"/>
              <a:gd name="T8" fmla="*/ 2147483647 w 36"/>
              <a:gd name="T9" fmla="*/ 2147483647 h 35"/>
              <a:gd name="T10" fmla="*/ 2147483647 w 36"/>
              <a:gd name="T11" fmla="*/ 0 h 35"/>
              <a:gd name="T12" fmla="*/ 2147483647 w 36"/>
              <a:gd name="T13" fmla="*/ 2147483647 h 35"/>
              <a:gd name="T14" fmla="*/ 0 60000 65536"/>
              <a:gd name="T15" fmla="*/ 0 60000 65536"/>
              <a:gd name="T16" fmla="*/ 0 60000 65536"/>
              <a:gd name="T17" fmla="*/ 0 60000 65536"/>
              <a:gd name="T18" fmla="*/ 0 60000 65536"/>
              <a:gd name="T19" fmla="*/ 0 60000 65536"/>
              <a:gd name="T20" fmla="*/ 0 60000 65536"/>
              <a:gd name="T21" fmla="*/ 0 w 36"/>
              <a:gd name="T22" fmla="*/ 0 h 35"/>
              <a:gd name="T23" fmla="*/ 36 w 36"/>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5">
                <a:moveTo>
                  <a:pt x="36" y="6"/>
                </a:moveTo>
                <a:lnTo>
                  <a:pt x="21" y="35"/>
                </a:lnTo>
                <a:lnTo>
                  <a:pt x="2" y="25"/>
                </a:lnTo>
                <a:lnTo>
                  <a:pt x="0" y="22"/>
                </a:lnTo>
                <a:lnTo>
                  <a:pt x="27" y="3"/>
                </a:lnTo>
                <a:lnTo>
                  <a:pt x="25" y="0"/>
                </a:lnTo>
                <a:lnTo>
                  <a:pt x="36" y="6"/>
                </a:lnTo>
                <a:close/>
              </a:path>
            </a:pathLst>
          </a:custGeom>
          <a:solidFill>
            <a:srgbClr val="000000"/>
          </a:solidFill>
          <a:ln w="0">
            <a:solidFill>
              <a:srgbClr val="000000"/>
            </a:solidFill>
            <a:round/>
            <a:headEnd/>
            <a:tailEnd/>
          </a:ln>
        </p:spPr>
        <p:txBody>
          <a:bodyPr/>
          <a:lstStyle/>
          <a:p>
            <a:endParaRPr lang="en-US"/>
          </a:p>
        </p:txBody>
      </p:sp>
      <p:sp>
        <p:nvSpPr>
          <p:cNvPr id="179303" name="Freeform 2149"/>
          <p:cNvSpPr>
            <a:spLocks noChangeAspect="1"/>
          </p:cNvSpPr>
          <p:nvPr/>
        </p:nvSpPr>
        <p:spPr bwMode="auto">
          <a:xfrm>
            <a:off x="4540250" y="2230438"/>
            <a:ext cx="20638" cy="20637"/>
          </a:xfrm>
          <a:custGeom>
            <a:avLst/>
            <a:gdLst>
              <a:gd name="T0" fmla="*/ 2147483647 w 61"/>
              <a:gd name="T1" fmla="*/ 2147483647 h 61"/>
              <a:gd name="T2" fmla="*/ 2147483647 w 61"/>
              <a:gd name="T3" fmla="*/ 2147483647 h 61"/>
              <a:gd name="T4" fmla="*/ 2147483647 w 61"/>
              <a:gd name="T5" fmla="*/ 2147483647 h 61"/>
              <a:gd name="T6" fmla="*/ 0 w 61"/>
              <a:gd name="T7" fmla="*/ 2147483647 h 61"/>
              <a:gd name="T8" fmla="*/ 2147483647 w 61"/>
              <a:gd name="T9" fmla="*/ 2147483647 h 61"/>
              <a:gd name="T10" fmla="*/ 2147483647 w 61"/>
              <a:gd name="T11" fmla="*/ 0 h 61"/>
              <a:gd name="T12" fmla="*/ 2147483647 w 61"/>
              <a:gd name="T13" fmla="*/ 2147483647 h 61"/>
              <a:gd name="T14" fmla="*/ 0 60000 65536"/>
              <a:gd name="T15" fmla="*/ 0 60000 65536"/>
              <a:gd name="T16" fmla="*/ 0 60000 65536"/>
              <a:gd name="T17" fmla="*/ 0 60000 65536"/>
              <a:gd name="T18" fmla="*/ 0 60000 65536"/>
              <a:gd name="T19" fmla="*/ 0 60000 65536"/>
              <a:gd name="T20" fmla="*/ 0 60000 65536"/>
              <a:gd name="T21" fmla="*/ 0 w 61"/>
              <a:gd name="T22" fmla="*/ 0 h 61"/>
              <a:gd name="T23" fmla="*/ 61 w 61"/>
              <a:gd name="T24" fmla="*/ 61 h 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61">
                <a:moveTo>
                  <a:pt x="61" y="42"/>
                </a:moveTo>
                <a:lnTo>
                  <a:pt x="34" y="61"/>
                </a:lnTo>
                <a:lnTo>
                  <a:pt x="1" y="15"/>
                </a:lnTo>
                <a:lnTo>
                  <a:pt x="0" y="9"/>
                </a:lnTo>
                <a:lnTo>
                  <a:pt x="32" y="7"/>
                </a:lnTo>
                <a:lnTo>
                  <a:pt x="31" y="0"/>
                </a:lnTo>
                <a:lnTo>
                  <a:pt x="61" y="42"/>
                </a:lnTo>
                <a:close/>
              </a:path>
            </a:pathLst>
          </a:custGeom>
          <a:solidFill>
            <a:srgbClr val="000000"/>
          </a:solidFill>
          <a:ln w="0">
            <a:solidFill>
              <a:srgbClr val="000000"/>
            </a:solidFill>
            <a:round/>
            <a:headEnd/>
            <a:tailEnd/>
          </a:ln>
        </p:spPr>
        <p:txBody>
          <a:bodyPr/>
          <a:lstStyle/>
          <a:p>
            <a:endParaRPr lang="en-US"/>
          </a:p>
        </p:txBody>
      </p:sp>
      <p:sp>
        <p:nvSpPr>
          <p:cNvPr id="179304" name="Freeform 2150"/>
          <p:cNvSpPr>
            <a:spLocks noChangeAspect="1"/>
          </p:cNvSpPr>
          <p:nvPr/>
        </p:nvSpPr>
        <p:spPr bwMode="auto">
          <a:xfrm>
            <a:off x="4540250" y="2216150"/>
            <a:ext cx="9525" cy="15875"/>
          </a:xfrm>
          <a:custGeom>
            <a:avLst/>
            <a:gdLst>
              <a:gd name="T0" fmla="*/ 2147483647 w 35"/>
              <a:gd name="T1" fmla="*/ 2147483647 h 46"/>
              <a:gd name="T2" fmla="*/ 2147483647 w 35"/>
              <a:gd name="T3" fmla="*/ 2147483647 h 46"/>
              <a:gd name="T4" fmla="*/ 0 w 35"/>
              <a:gd name="T5" fmla="*/ 2147483647 h 46"/>
              <a:gd name="T6" fmla="*/ 2147483647 w 35"/>
              <a:gd name="T7" fmla="*/ 2147483647 h 46"/>
              <a:gd name="T8" fmla="*/ 2147483647 w 35"/>
              <a:gd name="T9" fmla="*/ 0 h 46"/>
              <a:gd name="T10" fmla="*/ 2147483647 w 35"/>
              <a:gd name="T11" fmla="*/ 2147483647 h 46"/>
              <a:gd name="T12" fmla="*/ 2147483647 w 35"/>
              <a:gd name="T13" fmla="*/ 2147483647 h 46"/>
              <a:gd name="T14" fmla="*/ 0 60000 65536"/>
              <a:gd name="T15" fmla="*/ 0 60000 65536"/>
              <a:gd name="T16" fmla="*/ 0 60000 65536"/>
              <a:gd name="T17" fmla="*/ 0 60000 65536"/>
              <a:gd name="T18" fmla="*/ 0 60000 65536"/>
              <a:gd name="T19" fmla="*/ 0 60000 65536"/>
              <a:gd name="T20" fmla="*/ 0 60000 65536"/>
              <a:gd name="T21" fmla="*/ 0 w 35"/>
              <a:gd name="T22" fmla="*/ 0 h 46"/>
              <a:gd name="T23" fmla="*/ 35 w 35"/>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46">
                <a:moveTo>
                  <a:pt x="35" y="44"/>
                </a:moveTo>
                <a:lnTo>
                  <a:pt x="3" y="46"/>
                </a:lnTo>
                <a:lnTo>
                  <a:pt x="0" y="20"/>
                </a:lnTo>
                <a:lnTo>
                  <a:pt x="3" y="23"/>
                </a:lnTo>
                <a:lnTo>
                  <a:pt x="26" y="0"/>
                </a:lnTo>
                <a:lnTo>
                  <a:pt x="29" y="3"/>
                </a:lnTo>
                <a:lnTo>
                  <a:pt x="35" y="44"/>
                </a:lnTo>
                <a:close/>
              </a:path>
            </a:pathLst>
          </a:custGeom>
          <a:solidFill>
            <a:srgbClr val="000000"/>
          </a:solidFill>
          <a:ln w="0">
            <a:solidFill>
              <a:srgbClr val="000000"/>
            </a:solidFill>
            <a:round/>
            <a:headEnd/>
            <a:tailEnd/>
          </a:ln>
        </p:spPr>
        <p:txBody>
          <a:bodyPr/>
          <a:lstStyle/>
          <a:p>
            <a:endParaRPr lang="en-US"/>
          </a:p>
        </p:txBody>
      </p:sp>
      <p:sp>
        <p:nvSpPr>
          <p:cNvPr id="179305" name="Freeform 2151"/>
          <p:cNvSpPr>
            <a:spLocks noChangeAspect="1"/>
          </p:cNvSpPr>
          <p:nvPr/>
        </p:nvSpPr>
        <p:spPr bwMode="auto">
          <a:xfrm>
            <a:off x="4535488" y="2216150"/>
            <a:ext cx="12700" cy="7938"/>
          </a:xfrm>
          <a:custGeom>
            <a:avLst/>
            <a:gdLst>
              <a:gd name="T0" fmla="*/ 2147483647 w 33"/>
              <a:gd name="T1" fmla="*/ 2147483647 h 25"/>
              <a:gd name="T2" fmla="*/ 2147483647 w 33"/>
              <a:gd name="T3" fmla="*/ 2147483647 h 25"/>
              <a:gd name="T4" fmla="*/ 0 w 33"/>
              <a:gd name="T5" fmla="*/ 2147483647 h 25"/>
              <a:gd name="T6" fmla="*/ 0 w 33"/>
              <a:gd name="T7" fmla="*/ 2147483647 h 25"/>
              <a:gd name="T8" fmla="*/ 2147483647 w 33"/>
              <a:gd name="T9" fmla="*/ 2147483647 h 25"/>
              <a:gd name="T10" fmla="*/ 2147483647 w 33"/>
              <a:gd name="T11" fmla="*/ 0 h 25"/>
              <a:gd name="T12" fmla="*/ 2147483647 w 33"/>
              <a:gd name="T13" fmla="*/ 2147483647 h 25"/>
              <a:gd name="T14" fmla="*/ 0 60000 65536"/>
              <a:gd name="T15" fmla="*/ 0 60000 65536"/>
              <a:gd name="T16" fmla="*/ 0 60000 65536"/>
              <a:gd name="T17" fmla="*/ 0 60000 65536"/>
              <a:gd name="T18" fmla="*/ 0 60000 65536"/>
              <a:gd name="T19" fmla="*/ 0 60000 65536"/>
              <a:gd name="T20" fmla="*/ 0 60000 65536"/>
              <a:gd name="T21" fmla="*/ 0 w 33"/>
              <a:gd name="T22" fmla="*/ 0 h 25"/>
              <a:gd name="T23" fmla="*/ 33 w 3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5">
                <a:moveTo>
                  <a:pt x="33" y="2"/>
                </a:moveTo>
                <a:lnTo>
                  <a:pt x="10" y="25"/>
                </a:lnTo>
                <a:lnTo>
                  <a:pt x="0" y="15"/>
                </a:lnTo>
                <a:lnTo>
                  <a:pt x="0" y="7"/>
                </a:lnTo>
                <a:lnTo>
                  <a:pt x="31" y="7"/>
                </a:lnTo>
                <a:lnTo>
                  <a:pt x="31" y="0"/>
                </a:lnTo>
                <a:lnTo>
                  <a:pt x="33" y="2"/>
                </a:lnTo>
                <a:close/>
              </a:path>
            </a:pathLst>
          </a:custGeom>
          <a:solidFill>
            <a:srgbClr val="000000"/>
          </a:solidFill>
          <a:ln w="0">
            <a:solidFill>
              <a:srgbClr val="000000"/>
            </a:solidFill>
            <a:round/>
            <a:headEnd/>
            <a:tailEnd/>
          </a:ln>
        </p:spPr>
        <p:txBody>
          <a:bodyPr/>
          <a:lstStyle/>
          <a:p>
            <a:endParaRPr lang="en-US"/>
          </a:p>
        </p:txBody>
      </p:sp>
      <p:sp>
        <p:nvSpPr>
          <p:cNvPr id="179306" name="Freeform 2152"/>
          <p:cNvSpPr>
            <a:spLocks noChangeAspect="1"/>
          </p:cNvSpPr>
          <p:nvPr/>
        </p:nvSpPr>
        <p:spPr bwMode="auto">
          <a:xfrm>
            <a:off x="4535488" y="2184400"/>
            <a:ext cx="12700" cy="33338"/>
          </a:xfrm>
          <a:custGeom>
            <a:avLst/>
            <a:gdLst>
              <a:gd name="T0" fmla="*/ 2147483647 w 32"/>
              <a:gd name="T1" fmla="*/ 2147483647 h 98"/>
              <a:gd name="T2" fmla="*/ 2147483647 w 32"/>
              <a:gd name="T3" fmla="*/ 2147483647 h 98"/>
              <a:gd name="T4" fmla="*/ 0 w 32"/>
              <a:gd name="T5" fmla="*/ 2147483647 h 98"/>
              <a:gd name="T6" fmla="*/ 0 w 32"/>
              <a:gd name="T7" fmla="*/ 2147483647 h 98"/>
              <a:gd name="T8" fmla="*/ 2147483647 w 32"/>
              <a:gd name="T9" fmla="*/ 0 h 98"/>
              <a:gd name="T10" fmla="*/ 2147483647 w 32"/>
              <a:gd name="T11" fmla="*/ 0 h 98"/>
              <a:gd name="T12" fmla="*/ 2147483647 w 32"/>
              <a:gd name="T13" fmla="*/ 2147483647 h 98"/>
              <a:gd name="T14" fmla="*/ 0 60000 65536"/>
              <a:gd name="T15" fmla="*/ 0 60000 65536"/>
              <a:gd name="T16" fmla="*/ 0 60000 65536"/>
              <a:gd name="T17" fmla="*/ 0 60000 65536"/>
              <a:gd name="T18" fmla="*/ 0 60000 65536"/>
              <a:gd name="T19" fmla="*/ 0 60000 65536"/>
              <a:gd name="T20" fmla="*/ 0 60000 65536"/>
              <a:gd name="T21" fmla="*/ 0 w 32"/>
              <a:gd name="T22" fmla="*/ 0 h 98"/>
              <a:gd name="T23" fmla="*/ 32 w 32"/>
              <a:gd name="T24" fmla="*/ 98 h 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98">
                <a:moveTo>
                  <a:pt x="32" y="98"/>
                </a:moveTo>
                <a:lnTo>
                  <a:pt x="1" y="98"/>
                </a:lnTo>
                <a:lnTo>
                  <a:pt x="0" y="4"/>
                </a:lnTo>
                <a:lnTo>
                  <a:pt x="31" y="0"/>
                </a:lnTo>
                <a:lnTo>
                  <a:pt x="32" y="98"/>
                </a:lnTo>
                <a:close/>
              </a:path>
            </a:pathLst>
          </a:custGeom>
          <a:solidFill>
            <a:srgbClr val="000000"/>
          </a:solidFill>
          <a:ln w="0">
            <a:solidFill>
              <a:srgbClr val="000000"/>
            </a:solidFill>
            <a:round/>
            <a:headEnd/>
            <a:tailEnd/>
          </a:ln>
        </p:spPr>
        <p:txBody>
          <a:bodyPr/>
          <a:lstStyle/>
          <a:p>
            <a:endParaRPr lang="en-US"/>
          </a:p>
        </p:txBody>
      </p:sp>
      <p:sp>
        <p:nvSpPr>
          <p:cNvPr id="179307" name="Freeform 2153"/>
          <p:cNvSpPr>
            <a:spLocks noChangeAspect="1"/>
          </p:cNvSpPr>
          <p:nvPr/>
        </p:nvSpPr>
        <p:spPr bwMode="auto">
          <a:xfrm>
            <a:off x="4532313" y="2157413"/>
            <a:ext cx="14287" cy="26987"/>
          </a:xfrm>
          <a:custGeom>
            <a:avLst/>
            <a:gdLst>
              <a:gd name="T0" fmla="*/ 2147483647 w 43"/>
              <a:gd name="T1" fmla="*/ 2147483647 h 82"/>
              <a:gd name="T2" fmla="*/ 2147483647 w 43"/>
              <a:gd name="T3" fmla="*/ 2147483647 h 82"/>
              <a:gd name="T4" fmla="*/ 0 w 43"/>
              <a:gd name="T5" fmla="*/ 2147483647 h 82"/>
              <a:gd name="T6" fmla="*/ 2147483647 w 43"/>
              <a:gd name="T7" fmla="*/ 2147483647 h 82"/>
              <a:gd name="T8" fmla="*/ 2147483647 w 43"/>
              <a:gd name="T9" fmla="*/ 0 h 82"/>
              <a:gd name="T10" fmla="*/ 2147483647 w 43"/>
              <a:gd name="T11" fmla="*/ 2147483647 h 82"/>
              <a:gd name="T12" fmla="*/ 2147483647 w 43"/>
              <a:gd name="T13" fmla="*/ 2147483647 h 82"/>
              <a:gd name="T14" fmla="*/ 0 60000 65536"/>
              <a:gd name="T15" fmla="*/ 0 60000 65536"/>
              <a:gd name="T16" fmla="*/ 0 60000 65536"/>
              <a:gd name="T17" fmla="*/ 0 60000 65536"/>
              <a:gd name="T18" fmla="*/ 0 60000 65536"/>
              <a:gd name="T19" fmla="*/ 0 60000 65536"/>
              <a:gd name="T20" fmla="*/ 0 60000 65536"/>
              <a:gd name="T21" fmla="*/ 0 w 43"/>
              <a:gd name="T22" fmla="*/ 0 h 82"/>
              <a:gd name="T23" fmla="*/ 43 w 43"/>
              <a:gd name="T24" fmla="*/ 82 h 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82">
                <a:moveTo>
                  <a:pt x="43" y="78"/>
                </a:moveTo>
                <a:lnTo>
                  <a:pt x="12" y="82"/>
                </a:lnTo>
                <a:lnTo>
                  <a:pt x="0" y="8"/>
                </a:lnTo>
                <a:lnTo>
                  <a:pt x="1" y="10"/>
                </a:lnTo>
                <a:lnTo>
                  <a:pt x="30" y="0"/>
                </a:lnTo>
                <a:lnTo>
                  <a:pt x="31" y="2"/>
                </a:lnTo>
                <a:lnTo>
                  <a:pt x="43" y="78"/>
                </a:lnTo>
                <a:close/>
              </a:path>
            </a:pathLst>
          </a:custGeom>
          <a:solidFill>
            <a:srgbClr val="000000"/>
          </a:solidFill>
          <a:ln w="0">
            <a:solidFill>
              <a:srgbClr val="000000"/>
            </a:solidFill>
            <a:round/>
            <a:headEnd/>
            <a:tailEnd/>
          </a:ln>
        </p:spPr>
        <p:txBody>
          <a:bodyPr/>
          <a:lstStyle/>
          <a:p>
            <a:endParaRPr lang="en-US"/>
          </a:p>
        </p:txBody>
      </p:sp>
      <p:sp>
        <p:nvSpPr>
          <p:cNvPr id="179308" name="Freeform 2154"/>
          <p:cNvSpPr>
            <a:spLocks noChangeAspect="1"/>
          </p:cNvSpPr>
          <p:nvPr/>
        </p:nvSpPr>
        <p:spPr bwMode="auto">
          <a:xfrm>
            <a:off x="4525963" y="2138363"/>
            <a:ext cx="15875" cy="22225"/>
          </a:xfrm>
          <a:custGeom>
            <a:avLst/>
            <a:gdLst>
              <a:gd name="T0" fmla="*/ 2147483647 w 49"/>
              <a:gd name="T1" fmla="*/ 2147483647 h 67"/>
              <a:gd name="T2" fmla="*/ 2147483647 w 49"/>
              <a:gd name="T3" fmla="*/ 2147483647 h 67"/>
              <a:gd name="T4" fmla="*/ 0 w 49"/>
              <a:gd name="T5" fmla="*/ 2147483647 h 67"/>
              <a:gd name="T6" fmla="*/ 2147483647 w 49"/>
              <a:gd name="T7" fmla="*/ 2147483647 h 67"/>
              <a:gd name="T8" fmla="*/ 2147483647 w 49"/>
              <a:gd name="T9" fmla="*/ 0 h 67"/>
              <a:gd name="T10" fmla="*/ 2147483647 w 49"/>
              <a:gd name="T11" fmla="*/ 2147483647 h 67"/>
              <a:gd name="T12" fmla="*/ 2147483647 w 49"/>
              <a:gd name="T13" fmla="*/ 2147483647 h 67"/>
              <a:gd name="T14" fmla="*/ 0 60000 65536"/>
              <a:gd name="T15" fmla="*/ 0 60000 65536"/>
              <a:gd name="T16" fmla="*/ 0 60000 65536"/>
              <a:gd name="T17" fmla="*/ 0 60000 65536"/>
              <a:gd name="T18" fmla="*/ 0 60000 65536"/>
              <a:gd name="T19" fmla="*/ 0 60000 65536"/>
              <a:gd name="T20" fmla="*/ 0 60000 65536"/>
              <a:gd name="T21" fmla="*/ 0 w 49"/>
              <a:gd name="T22" fmla="*/ 0 h 67"/>
              <a:gd name="T23" fmla="*/ 49 w 49"/>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67">
                <a:moveTo>
                  <a:pt x="49" y="57"/>
                </a:moveTo>
                <a:lnTo>
                  <a:pt x="20" y="67"/>
                </a:lnTo>
                <a:lnTo>
                  <a:pt x="0" y="17"/>
                </a:lnTo>
                <a:lnTo>
                  <a:pt x="1" y="18"/>
                </a:lnTo>
                <a:lnTo>
                  <a:pt x="26" y="0"/>
                </a:lnTo>
                <a:lnTo>
                  <a:pt x="27" y="1"/>
                </a:lnTo>
                <a:lnTo>
                  <a:pt x="49" y="57"/>
                </a:lnTo>
                <a:close/>
              </a:path>
            </a:pathLst>
          </a:custGeom>
          <a:solidFill>
            <a:srgbClr val="000000"/>
          </a:solidFill>
          <a:ln w="0">
            <a:solidFill>
              <a:srgbClr val="000000"/>
            </a:solidFill>
            <a:round/>
            <a:headEnd/>
            <a:tailEnd/>
          </a:ln>
        </p:spPr>
        <p:txBody>
          <a:bodyPr/>
          <a:lstStyle/>
          <a:p>
            <a:endParaRPr lang="en-US"/>
          </a:p>
        </p:txBody>
      </p:sp>
      <p:sp>
        <p:nvSpPr>
          <p:cNvPr id="179309" name="Freeform 2155"/>
          <p:cNvSpPr>
            <a:spLocks noChangeAspect="1"/>
          </p:cNvSpPr>
          <p:nvPr/>
        </p:nvSpPr>
        <p:spPr bwMode="auto">
          <a:xfrm>
            <a:off x="4514850" y="2122488"/>
            <a:ext cx="19050" cy="20637"/>
          </a:xfrm>
          <a:custGeom>
            <a:avLst/>
            <a:gdLst>
              <a:gd name="T0" fmla="*/ 2147483647 w 54"/>
              <a:gd name="T1" fmla="*/ 2147483647 h 61"/>
              <a:gd name="T2" fmla="*/ 2147483647 w 54"/>
              <a:gd name="T3" fmla="*/ 2147483647 h 61"/>
              <a:gd name="T4" fmla="*/ 0 w 54"/>
              <a:gd name="T5" fmla="*/ 2147483647 h 61"/>
              <a:gd name="T6" fmla="*/ 2147483647 w 54"/>
              <a:gd name="T7" fmla="*/ 2147483647 h 61"/>
              <a:gd name="T8" fmla="*/ 2147483647 w 54"/>
              <a:gd name="T9" fmla="*/ 0 h 61"/>
              <a:gd name="T10" fmla="*/ 2147483647 w 54"/>
              <a:gd name="T11" fmla="*/ 2147483647 h 61"/>
              <a:gd name="T12" fmla="*/ 2147483647 w 54"/>
              <a:gd name="T13" fmla="*/ 2147483647 h 61"/>
              <a:gd name="T14" fmla="*/ 0 60000 65536"/>
              <a:gd name="T15" fmla="*/ 0 60000 65536"/>
              <a:gd name="T16" fmla="*/ 0 60000 65536"/>
              <a:gd name="T17" fmla="*/ 0 60000 65536"/>
              <a:gd name="T18" fmla="*/ 0 60000 65536"/>
              <a:gd name="T19" fmla="*/ 0 60000 65536"/>
              <a:gd name="T20" fmla="*/ 0 60000 65536"/>
              <a:gd name="T21" fmla="*/ 0 w 54"/>
              <a:gd name="T22" fmla="*/ 0 h 61"/>
              <a:gd name="T23" fmla="*/ 54 w 54"/>
              <a:gd name="T24" fmla="*/ 61 h 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61">
                <a:moveTo>
                  <a:pt x="54" y="43"/>
                </a:moveTo>
                <a:lnTo>
                  <a:pt x="29" y="61"/>
                </a:lnTo>
                <a:lnTo>
                  <a:pt x="0" y="24"/>
                </a:lnTo>
                <a:lnTo>
                  <a:pt x="2" y="25"/>
                </a:lnTo>
                <a:lnTo>
                  <a:pt x="21" y="0"/>
                </a:lnTo>
                <a:lnTo>
                  <a:pt x="23" y="1"/>
                </a:lnTo>
                <a:lnTo>
                  <a:pt x="54" y="43"/>
                </a:lnTo>
                <a:close/>
              </a:path>
            </a:pathLst>
          </a:custGeom>
          <a:solidFill>
            <a:srgbClr val="000000"/>
          </a:solidFill>
          <a:ln w="0">
            <a:solidFill>
              <a:srgbClr val="000000"/>
            </a:solidFill>
            <a:round/>
            <a:headEnd/>
            <a:tailEnd/>
          </a:ln>
        </p:spPr>
        <p:txBody>
          <a:bodyPr/>
          <a:lstStyle/>
          <a:p>
            <a:endParaRPr lang="en-US"/>
          </a:p>
        </p:txBody>
      </p:sp>
      <p:sp>
        <p:nvSpPr>
          <p:cNvPr id="179310" name="Freeform 2156"/>
          <p:cNvSpPr>
            <a:spLocks noChangeAspect="1"/>
          </p:cNvSpPr>
          <p:nvPr/>
        </p:nvSpPr>
        <p:spPr bwMode="auto">
          <a:xfrm>
            <a:off x="4473575" y="2090738"/>
            <a:ext cx="50800" cy="39687"/>
          </a:xfrm>
          <a:custGeom>
            <a:avLst/>
            <a:gdLst>
              <a:gd name="T0" fmla="*/ 2147483647 w 144"/>
              <a:gd name="T1" fmla="*/ 2147483647 h 122"/>
              <a:gd name="T2" fmla="*/ 2147483647 w 144"/>
              <a:gd name="T3" fmla="*/ 2147483647 h 122"/>
              <a:gd name="T4" fmla="*/ 2147483647 w 144"/>
              <a:gd name="T5" fmla="*/ 2147483647 h 122"/>
              <a:gd name="T6" fmla="*/ 0 w 144"/>
              <a:gd name="T7" fmla="*/ 2147483647 h 122"/>
              <a:gd name="T8" fmla="*/ 2147483647 w 144"/>
              <a:gd name="T9" fmla="*/ 2147483647 h 122"/>
              <a:gd name="T10" fmla="*/ 2147483647 w 144"/>
              <a:gd name="T11" fmla="*/ 0 h 122"/>
              <a:gd name="T12" fmla="*/ 2147483647 w 144"/>
              <a:gd name="T13" fmla="*/ 2147483647 h 122"/>
              <a:gd name="T14" fmla="*/ 0 60000 65536"/>
              <a:gd name="T15" fmla="*/ 0 60000 65536"/>
              <a:gd name="T16" fmla="*/ 0 60000 65536"/>
              <a:gd name="T17" fmla="*/ 0 60000 65536"/>
              <a:gd name="T18" fmla="*/ 0 60000 65536"/>
              <a:gd name="T19" fmla="*/ 0 60000 65536"/>
              <a:gd name="T20" fmla="*/ 0 60000 65536"/>
              <a:gd name="T21" fmla="*/ 0 w 144"/>
              <a:gd name="T22" fmla="*/ 0 h 122"/>
              <a:gd name="T23" fmla="*/ 144 w 144"/>
              <a:gd name="T24" fmla="*/ 122 h 1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4" h="122">
                <a:moveTo>
                  <a:pt x="144" y="97"/>
                </a:moveTo>
                <a:lnTo>
                  <a:pt x="125" y="122"/>
                </a:lnTo>
                <a:lnTo>
                  <a:pt x="1" y="25"/>
                </a:lnTo>
                <a:lnTo>
                  <a:pt x="0" y="22"/>
                </a:lnTo>
                <a:lnTo>
                  <a:pt x="23" y="2"/>
                </a:lnTo>
                <a:lnTo>
                  <a:pt x="22" y="0"/>
                </a:lnTo>
                <a:lnTo>
                  <a:pt x="144" y="97"/>
                </a:lnTo>
                <a:close/>
              </a:path>
            </a:pathLst>
          </a:custGeom>
          <a:solidFill>
            <a:srgbClr val="000000"/>
          </a:solidFill>
          <a:ln w="0">
            <a:solidFill>
              <a:srgbClr val="000000"/>
            </a:solidFill>
            <a:round/>
            <a:headEnd/>
            <a:tailEnd/>
          </a:ln>
        </p:spPr>
        <p:txBody>
          <a:bodyPr/>
          <a:lstStyle/>
          <a:p>
            <a:endParaRPr lang="en-US"/>
          </a:p>
        </p:txBody>
      </p:sp>
      <p:sp>
        <p:nvSpPr>
          <p:cNvPr id="179311" name="Freeform 2157"/>
          <p:cNvSpPr>
            <a:spLocks noChangeAspect="1"/>
          </p:cNvSpPr>
          <p:nvPr/>
        </p:nvSpPr>
        <p:spPr bwMode="auto">
          <a:xfrm>
            <a:off x="4456113" y="2073275"/>
            <a:ext cx="25400" cy="23813"/>
          </a:xfrm>
          <a:custGeom>
            <a:avLst/>
            <a:gdLst>
              <a:gd name="T0" fmla="*/ 2147483647 w 74"/>
              <a:gd name="T1" fmla="*/ 2147483647 h 69"/>
              <a:gd name="T2" fmla="*/ 2147483647 w 74"/>
              <a:gd name="T3" fmla="*/ 2147483647 h 69"/>
              <a:gd name="T4" fmla="*/ 0 w 74"/>
              <a:gd name="T5" fmla="*/ 2147483647 h 69"/>
              <a:gd name="T6" fmla="*/ 2147483647 w 74"/>
              <a:gd name="T7" fmla="*/ 2147483647 h 69"/>
              <a:gd name="T8" fmla="*/ 2147483647 w 74"/>
              <a:gd name="T9" fmla="*/ 0 h 69"/>
              <a:gd name="T10" fmla="*/ 2147483647 w 74"/>
              <a:gd name="T11" fmla="*/ 2147483647 h 69"/>
              <a:gd name="T12" fmla="*/ 2147483647 w 74"/>
              <a:gd name="T13" fmla="*/ 2147483647 h 69"/>
              <a:gd name="T14" fmla="*/ 0 60000 65536"/>
              <a:gd name="T15" fmla="*/ 0 60000 65536"/>
              <a:gd name="T16" fmla="*/ 0 60000 65536"/>
              <a:gd name="T17" fmla="*/ 0 60000 65536"/>
              <a:gd name="T18" fmla="*/ 0 60000 65536"/>
              <a:gd name="T19" fmla="*/ 0 60000 65536"/>
              <a:gd name="T20" fmla="*/ 0 60000 65536"/>
              <a:gd name="T21" fmla="*/ 0 w 74"/>
              <a:gd name="T22" fmla="*/ 0 h 69"/>
              <a:gd name="T23" fmla="*/ 74 w 74"/>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69">
                <a:moveTo>
                  <a:pt x="74" y="49"/>
                </a:moveTo>
                <a:lnTo>
                  <a:pt x="51" y="69"/>
                </a:lnTo>
                <a:lnTo>
                  <a:pt x="0" y="13"/>
                </a:lnTo>
                <a:lnTo>
                  <a:pt x="3" y="19"/>
                </a:lnTo>
                <a:lnTo>
                  <a:pt x="30" y="0"/>
                </a:lnTo>
                <a:lnTo>
                  <a:pt x="34" y="5"/>
                </a:lnTo>
                <a:lnTo>
                  <a:pt x="74" y="49"/>
                </a:lnTo>
                <a:close/>
              </a:path>
            </a:pathLst>
          </a:custGeom>
          <a:solidFill>
            <a:srgbClr val="000000"/>
          </a:solidFill>
          <a:ln w="0">
            <a:solidFill>
              <a:srgbClr val="000000"/>
            </a:solidFill>
            <a:round/>
            <a:headEnd/>
            <a:tailEnd/>
          </a:ln>
        </p:spPr>
        <p:txBody>
          <a:bodyPr/>
          <a:lstStyle/>
          <a:p>
            <a:endParaRPr lang="en-US"/>
          </a:p>
        </p:txBody>
      </p:sp>
      <p:sp>
        <p:nvSpPr>
          <p:cNvPr id="179312" name="Freeform 2158"/>
          <p:cNvSpPr>
            <a:spLocks noChangeAspect="1"/>
          </p:cNvSpPr>
          <p:nvPr/>
        </p:nvSpPr>
        <p:spPr bwMode="auto">
          <a:xfrm>
            <a:off x="4445000" y="2055813"/>
            <a:ext cx="20638" cy="22225"/>
          </a:xfrm>
          <a:custGeom>
            <a:avLst/>
            <a:gdLst>
              <a:gd name="T0" fmla="*/ 2147483647 w 61"/>
              <a:gd name="T1" fmla="*/ 2147483647 h 70"/>
              <a:gd name="T2" fmla="*/ 2147483647 w 61"/>
              <a:gd name="T3" fmla="*/ 2147483647 h 70"/>
              <a:gd name="T4" fmla="*/ 2147483647 w 61"/>
              <a:gd name="T5" fmla="*/ 2147483647 h 70"/>
              <a:gd name="T6" fmla="*/ 0 w 61"/>
              <a:gd name="T7" fmla="*/ 2147483647 h 70"/>
              <a:gd name="T8" fmla="*/ 2147483647 w 61"/>
              <a:gd name="T9" fmla="*/ 2147483647 h 70"/>
              <a:gd name="T10" fmla="*/ 2147483647 w 61"/>
              <a:gd name="T11" fmla="*/ 0 h 70"/>
              <a:gd name="T12" fmla="*/ 2147483647 w 61"/>
              <a:gd name="T13" fmla="*/ 2147483647 h 70"/>
              <a:gd name="T14" fmla="*/ 0 60000 65536"/>
              <a:gd name="T15" fmla="*/ 0 60000 65536"/>
              <a:gd name="T16" fmla="*/ 0 60000 65536"/>
              <a:gd name="T17" fmla="*/ 0 60000 65536"/>
              <a:gd name="T18" fmla="*/ 0 60000 65536"/>
              <a:gd name="T19" fmla="*/ 0 60000 65536"/>
              <a:gd name="T20" fmla="*/ 0 60000 65536"/>
              <a:gd name="T21" fmla="*/ 0 w 61"/>
              <a:gd name="T22" fmla="*/ 0 h 70"/>
              <a:gd name="T23" fmla="*/ 61 w 61"/>
              <a:gd name="T24" fmla="*/ 70 h 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70">
                <a:moveTo>
                  <a:pt x="61" y="51"/>
                </a:moveTo>
                <a:lnTo>
                  <a:pt x="34" y="70"/>
                </a:lnTo>
                <a:lnTo>
                  <a:pt x="2" y="23"/>
                </a:lnTo>
                <a:lnTo>
                  <a:pt x="0" y="18"/>
                </a:lnTo>
                <a:lnTo>
                  <a:pt x="29" y="5"/>
                </a:lnTo>
                <a:lnTo>
                  <a:pt x="27" y="0"/>
                </a:lnTo>
                <a:lnTo>
                  <a:pt x="61" y="51"/>
                </a:lnTo>
                <a:close/>
              </a:path>
            </a:pathLst>
          </a:custGeom>
          <a:solidFill>
            <a:srgbClr val="000000"/>
          </a:solidFill>
          <a:ln w="0">
            <a:solidFill>
              <a:srgbClr val="000000"/>
            </a:solidFill>
            <a:round/>
            <a:headEnd/>
            <a:tailEnd/>
          </a:ln>
        </p:spPr>
        <p:txBody>
          <a:bodyPr/>
          <a:lstStyle/>
          <a:p>
            <a:endParaRPr lang="en-US"/>
          </a:p>
        </p:txBody>
      </p:sp>
      <p:sp>
        <p:nvSpPr>
          <p:cNvPr id="179313" name="Freeform 2159"/>
          <p:cNvSpPr>
            <a:spLocks noChangeAspect="1"/>
          </p:cNvSpPr>
          <p:nvPr/>
        </p:nvSpPr>
        <p:spPr bwMode="auto">
          <a:xfrm>
            <a:off x="4433888" y="2036763"/>
            <a:ext cx="22225" cy="26987"/>
          </a:xfrm>
          <a:custGeom>
            <a:avLst/>
            <a:gdLst>
              <a:gd name="T0" fmla="*/ 2147483647 w 60"/>
              <a:gd name="T1" fmla="*/ 2147483647 h 76"/>
              <a:gd name="T2" fmla="*/ 2147483647 w 60"/>
              <a:gd name="T3" fmla="*/ 2147483647 h 76"/>
              <a:gd name="T4" fmla="*/ 0 w 60"/>
              <a:gd name="T5" fmla="*/ 2147483647 h 76"/>
              <a:gd name="T6" fmla="*/ 0 w 60"/>
              <a:gd name="T7" fmla="*/ 2147483647 h 76"/>
              <a:gd name="T8" fmla="*/ 2147483647 w 60"/>
              <a:gd name="T9" fmla="*/ 0 h 76"/>
              <a:gd name="T10" fmla="*/ 2147483647 w 60"/>
              <a:gd name="T11" fmla="*/ 0 h 76"/>
              <a:gd name="T12" fmla="*/ 2147483647 w 60"/>
              <a:gd name="T13" fmla="*/ 2147483647 h 76"/>
              <a:gd name="T14" fmla="*/ 0 60000 65536"/>
              <a:gd name="T15" fmla="*/ 0 60000 65536"/>
              <a:gd name="T16" fmla="*/ 0 60000 65536"/>
              <a:gd name="T17" fmla="*/ 0 60000 65536"/>
              <a:gd name="T18" fmla="*/ 0 60000 65536"/>
              <a:gd name="T19" fmla="*/ 0 60000 65536"/>
              <a:gd name="T20" fmla="*/ 0 60000 65536"/>
              <a:gd name="T21" fmla="*/ 0 w 60"/>
              <a:gd name="T22" fmla="*/ 0 h 76"/>
              <a:gd name="T23" fmla="*/ 60 w 60"/>
              <a:gd name="T24" fmla="*/ 76 h 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76">
                <a:moveTo>
                  <a:pt x="60" y="63"/>
                </a:moveTo>
                <a:lnTo>
                  <a:pt x="31" y="76"/>
                </a:lnTo>
                <a:lnTo>
                  <a:pt x="0" y="8"/>
                </a:lnTo>
                <a:lnTo>
                  <a:pt x="31" y="0"/>
                </a:lnTo>
                <a:lnTo>
                  <a:pt x="60" y="63"/>
                </a:lnTo>
                <a:close/>
              </a:path>
            </a:pathLst>
          </a:custGeom>
          <a:solidFill>
            <a:srgbClr val="000000"/>
          </a:solidFill>
          <a:ln w="0">
            <a:solidFill>
              <a:srgbClr val="000000"/>
            </a:solidFill>
            <a:round/>
            <a:headEnd/>
            <a:tailEnd/>
          </a:ln>
        </p:spPr>
        <p:txBody>
          <a:bodyPr/>
          <a:lstStyle/>
          <a:p>
            <a:endParaRPr lang="en-US"/>
          </a:p>
        </p:txBody>
      </p:sp>
      <p:sp>
        <p:nvSpPr>
          <p:cNvPr id="179314" name="Freeform 2160"/>
          <p:cNvSpPr>
            <a:spLocks noChangeAspect="1"/>
          </p:cNvSpPr>
          <p:nvPr/>
        </p:nvSpPr>
        <p:spPr bwMode="auto">
          <a:xfrm>
            <a:off x="4425950" y="2006600"/>
            <a:ext cx="19050" cy="31750"/>
          </a:xfrm>
          <a:custGeom>
            <a:avLst/>
            <a:gdLst>
              <a:gd name="T0" fmla="*/ 2147483647 w 53"/>
              <a:gd name="T1" fmla="*/ 2147483647 h 92"/>
              <a:gd name="T2" fmla="*/ 2147483647 w 53"/>
              <a:gd name="T3" fmla="*/ 2147483647 h 92"/>
              <a:gd name="T4" fmla="*/ 2147483647 w 53"/>
              <a:gd name="T5" fmla="*/ 2147483647 h 92"/>
              <a:gd name="T6" fmla="*/ 0 w 53"/>
              <a:gd name="T7" fmla="*/ 2147483647 h 92"/>
              <a:gd name="T8" fmla="*/ 2147483647 w 53"/>
              <a:gd name="T9" fmla="*/ 2147483647 h 92"/>
              <a:gd name="T10" fmla="*/ 2147483647 w 53"/>
              <a:gd name="T11" fmla="*/ 0 h 92"/>
              <a:gd name="T12" fmla="*/ 2147483647 w 53"/>
              <a:gd name="T13" fmla="*/ 2147483647 h 92"/>
              <a:gd name="T14" fmla="*/ 0 60000 65536"/>
              <a:gd name="T15" fmla="*/ 0 60000 65536"/>
              <a:gd name="T16" fmla="*/ 0 60000 65536"/>
              <a:gd name="T17" fmla="*/ 0 60000 65536"/>
              <a:gd name="T18" fmla="*/ 0 60000 65536"/>
              <a:gd name="T19" fmla="*/ 0 60000 65536"/>
              <a:gd name="T20" fmla="*/ 0 60000 65536"/>
              <a:gd name="T21" fmla="*/ 0 w 53"/>
              <a:gd name="T22" fmla="*/ 0 h 92"/>
              <a:gd name="T23" fmla="*/ 53 w 53"/>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92">
                <a:moveTo>
                  <a:pt x="53" y="84"/>
                </a:moveTo>
                <a:lnTo>
                  <a:pt x="22" y="92"/>
                </a:lnTo>
                <a:lnTo>
                  <a:pt x="1" y="12"/>
                </a:lnTo>
                <a:lnTo>
                  <a:pt x="0" y="8"/>
                </a:lnTo>
                <a:lnTo>
                  <a:pt x="31" y="4"/>
                </a:lnTo>
                <a:lnTo>
                  <a:pt x="30" y="0"/>
                </a:lnTo>
                <a:lnTo>
                  <a:pt x="53" y="84"/>
                </a:lnTo>
                <a:close/>
              </a:path>
            </a:pathLst>
          </a:custGeom>
          <a:solidFill>
            <a:srgbClr val="000000"/>
          </a:solidFill>
          <a:ln w="0">
            <a:solidFill>
              <a:srgbClr val="000000"/>
            </a:solidFill>
            <a:round/>
            <a:headEnd/>
            <a:tailEnd/>
          </a:ln>
        </p:spPr>
        <p:txBody>
          <a:bodyPr/>
          <a:lstStyle/>
          <a:p>
            <a:endParaRPr lang="en-US"/>
          </a:p>
        </p:txBody>
      </p:sp>
      <p:sp>
        <p:nvSpPr>
          <p:cNvPr id="179315" name="Freeform 2161"/>
          <p:cNvSpPr>
            <a:spLocks noChangeAspect="1"/>
          </p:cNvSpPr>
          <p:nvPr/>
        </p:nvSpPr>
        <p:spPr bwMode="auto">
          <a:xfrm>
            <a:off x="4422775" y="1974850"/>
            <a:ext cx="15875" cy="33338"/>
          </a:xfrm>
          <a:custGeom>
            <a:avLst/>
            <a:gdLst>
              <a:gd name="T0" fmla="*/ 2147483647 w 43"/>
              <a:gd name="T1" fmla="*/ 2147483647 h 95"/>
              <a:gd name="T2" fmla="*/ 2147483647 w 43"/>
              <a:gd name="T3" fmla="*/ 2147483647 h 95"/>
              <a:gd name="T4" fmla="*/ 0 w 43"/>
              <a:gd name="T5" fmla="*/ 2147483647 h 95"/>
              <a:gd name="T6" fmla="*/ 0 w 43"/>
              <a:gd name="T7" fmla="*/ 2147483647 h 95"/>
              <a:gd name="T8" fmla="*/ 2147483647 w 43"/>
              <a:gd name="T9" fmla="*/ 2147483647 h 95"/>
              <a:gd name="T10" fmla="*/ 2147483647 w 43"/>
              <a:gd name="T11" fmla="*/ 0 h 95"/>
              <a:gd name="T12" fmla="*/ 2147483647 w 43"/>
              <a:gd name="T13" fmla="*/ 2147483647 h 95"/>
              <a:gd name="T14" fmla="*/ 0 60000 65536"/>
              <a:gd name="T15" fmla="*/ 0 60000 65536"/>
              <a:gd name="T16" fmla="*/ 0 60000 65536"/>
              <a:gd name="T17" fmla="*/ 0 60000 65536"/>
              <a:gd name="T18" fmla="*/ 0 60000 65536"/>
              <a:gd name="T19" fmla="*/ 0 60000 65536"/>
              <a:gd name="T20" fmla="*/ 0 60000 65536"/>
              <a:gd name="T21" fmla="*/ 0 w 43"/>
              <a:gd name="T22" fmla="*/ 0 h 95"/>
              <a:gd name="T23" fmla="*/ 43 w 43"/>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95">
                <a:moveTo>
                  <a:pt x="43" y="91"/>
                </a:moveTo>
                <a:lnTo>
                  <a:pt x="12" y="95"/>
                </a:lnTo>
                <a:lnTo>
                  <a:pt x="0" y="4"/>
                </a:lnTo>
                <a:lnTo>
                  <a:pt x="0" y="2"/>
                </a:lnTo>
                <a:lnTo>
                  <a:pt x="31" y="2"/>
                </a:lnTo>
                <a:lnTo>
                  <a:pt x="31" y="0"/>
                </a:lnTo>
                <a:lnTo>
                  <a:pt x="43" y="91"/>
                </a:lnTo>
                <a:close/>
              </a:path>
            </a:pathLst>
          </a:custGeom>
          <a:solidFill>
            <a:srgbClr val="000000"/>
          </a:solidFill>
          <a:ln w="0">
            <a:solidFill>
              <a:srgbClr val="000000"/>
            </a:solidFill>
            <a:round/>
            <a:headEnd/>
            <a:tailEnd/>
          </a:ln>
        </p:spPr>
        <p:txBody>
          <a:bodyPr/>
          <a:lstStyle/>
          <a:p>
            <a:endParaRPr lang="en-US"/>
          </a:p>
        </p:txBody>
      </p:sp>
      <p:sp>
        <p:nvSpPr>
          <p:cNvPr id="179316" name="Freeform 2162"/>
          <p:cNvSpPr>
            <a:spLocks noChangeAspect="1"/>
          </p:cNvSpPr>
          <p:nvPr/>
        </p:nvSpPr>
        <p:spPr bwMode="auto">
          <a:xfrm>
            <a:off x="4422775" y="1943100"/>
            <a:ext cx="11113" cy="33338"/>
          </a:xfrm>
          <a:custGeom>
            <a:avLst/>
            <a:gdLst>
              <a:gd name="T0" fmla="*/ 2147483647 w 34"/>
              <a:gd name="T1" fmla="*/ 2147483647 h 99"/>
              <a:gd name="T2" fmla="*/ 0 w 34"/>
              <a:gd name="T3" fmla="*/ 2147483647 h 99"/>
              <a:gd name="T4" fmla="*/ 2147483647 w 34"/>
              <a:gd name="T5" fmla="*/ 0 h 99"/>
              <a:gd name="T6" fmla="*/ 2147483647 w 34"/>
              <a:gd name="T7" fmla="*/ 2147483647 h 99"/>
              <a:gd name="T8" fmla="*/ 2147483647 w 34"/>
              <a:gd name="T9" fmla="*/ 2147483647 h 99"/>
              <a:gd name="T10" fmla="*/ 2147483647 w 34"/>
              <a:gd name="T11" fmla="*/ 2147483647 h 99"/>
              <a:gd name="T12" fmla="*/ 2147483647 w 34"/>
              <a:gd name="T13" fmla="*/ 2147483647 h 99"/>
              <a:gd name="T14" fmla="*/ 0 60000 65536"/>
              <a:gd name="T15" fmla="*/ 0 60000 65536"/>
              <a:gd name="T16" fmla="*/ 0 60000 65536"/>
              <a:gd name="T17" fmla="*/ 0 60000 65536"/>
              <a:gd name="T18" fmla="*/ 0 60000 65536"/>
              <a:gd name="T19" fmla="*/ 0 60000 65536"/>
              <a:gd name="T20" fmla="*/ 0 60000 65536"/>
              <a:gd name="T21" fmla="*/ 0 w 34"/>
              <a:gd name="T22" fmla="*/ 0 h 99"/>
              <a:gd name="T23" fmla="*/ 34 w 34"/>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99">
                <a:moveTo>
                  <a:pt x="31" y="99"/>
                </a:moveTo>
                <a:lnTo>
                  <a:pt x="0" y="99"/>
                </a:lnTo>
                <a:lnTo>
                  <a:pt x="3" y="0"/>
                </a:lnTo>
                <a:lnTo>
                  <a:pt x="3" y="1"/>
                </a:lnTo>
                <a:lnTo>
                  <a:pt x="34" y="7"/>
                </a:lnTo>
                <a:lnTo>
                  <a:pt x="34" y="8"/>
                </a:lnTo>
                <a:lnTo>
                  <a:pt x="31" y="99"/>
                </a:lnTo>
                <a:close/>
              </a:path>
            </a:pathLst>
          </a:custGeom>
          <a:solidFill>
            <a:srgbClr val="000000"/>
          </a:solidFill>
          <a:ln w="0">
            <a:solidFill>
              <a:srgbClr val="000000"/>
            </a:solidFill>
            <a:round/>
            <a:headEnd/>
            <a:tailEnd/>
          </a:ln>
        </p:spPr>
        <p:txBody>
          <a:bodyPr/>
          <a:lstStyle/>
          <a:p>
            <a:endParaRPr lang="en-US"/>
          </a:p>
        </p:txBody>
      </p:sp>
      <p:sp>
        <p:nvSpPr>
          <p:cNvPr id="179317" name="Freeform 2163"/>
          <p:cNvSpPr>
            <a:spLocks noChangeAspect="1"/>
          </p:cNvSpPr>
          <p:nvPr/>
        </p:nvSpPr>
        <p:spPr bwMode="auto">
          <a:xfrm>
            <a:off x="4424363" y="1919288"/>
            <a:ext cx="14287" cy="26987"/>
          </a:xfrm>
          <a:custGeom>
            <a:avLst/>
            <a:gdLst>
              <a:gd name="T0" fmla="*/ 2147483647 w 45"/>
              <a:gd name="T1" fmla="*/ 2147483647 h 72"/>
              <a:gd name="T2" fmla="*/ 0 w 45"/>
              <a:gd name="T3" fmla="*/ 2147483647 h 72"/>
              <a:gd name="T4" fmla="*/ 2147483647 w 45"/>
              <a:gd name="T5" fmla="*/ 0 h 72"/>
              <a:gd name="T6" fmla="*/ 2147483647 w 45"/>
              <a:gd name="T7" fmla="*/ 2147483647 h 72"/>
              <a:gd name="T8" fmla="*/ 2147483647 w 45"/>
              <a:gd name="T9" fmla="*/ 2147483647 h 72"/>
              <a:gd name="T10" fmla="*/ 2147483647 w 45"/>
              <a:gd name="T11" fmla="*/ 2147483647 h 72"/>
              <a:gd name="T12" fmla="*/ 2147483647 w 45"/>
              <a:gd name="T13" fmla="*/ 2147483647 h 72"/>
              <a:gd name="T14" fmla="*/ 0 60000 65536"/>
              <a:gd name="T15" fmla="*/ 0 60000 65536"/>
              <a:gd name="T16" fmla="*/ 0 60000 65536"/>
              <a:gd name="T17" fmla="*/ 0 60000 65536"/>
              <a:gd name="T18" fmla="*/ 0 60000 65536"/>
              <a:gd name="T19" fmla="*/ 0 60000 65536"/>
              <a:gd name="T20" fmla="*/ 0 60000 65536"/>
              <a:gd name="T21" fmla="*/ 0 w 45"/>
              <a:gd name="T22" fmla="*/ 0 h 72"/>
              <a:gd name="T23" fmla="*/ 45 w 45"/>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72">
                <a:moveTo>
                  <a:pt x="31" y="72"/>
                </a:moveTo>
                <a:lnTo>
                  <a:pt x="0" y="66"/>
                </a:lnTo>
                <a:lnTo>
                  <a:pt x="14" y="0"/>
                </a:lnTo>
                <a:lnTo>
                  <a:pt x="13" y="3"/>
                </a:lnTo>
                <a:lnTo>
                  <a:pt x="45" y="13"/>
                </a:lnTo>
                <a:lnTo>
                  <a:pt x="44" y="16"/>
                </a:lnTo>
                <a:lnTo>
                  <a:pt x="31" y="72"/>
                </a:lnTo>
                <a:close/>
              </a:path>
            </a:pathLst>
          </a:custGeom>
          <a:solidFill>
            <a:srgbClr val="000000"/>
          </a:solidFill>
          <a:ln w="0">
            <a:solidFill>
              <a:srgbClr val="000000"/>
            </a:solidFill>
            <a:round/>
            <a:headEnd/>
            <a:tailEnd/>
          </a:ln>
        </p:spPr>
        <p:txBody>
          <a:bodyPr/>
          <a:lstStyle/>
          <a:p>
            <a:endParaRPr lang="en-US"/>
          </a:p>
        </p:txBody>
      </p:sp>
      <p:sp>
        <p:nvSpPr>
          <p:cNvPr id="179318" name="Freeform 2164"/>
          <p:cNvSpPr>
            <a:spLocks noChangeAspect="1"/>
          </p:cNvSpPr>
          <p:nvPr/>
        </p:nvSpPr>
        <p:spPr bwMode="auto">
          <a:xfrm>
            <a:off x="4429125" y="1901825"/>
            <a:ext cx="15875" cy="23813"/>
          </a:xfrm>
          <a:custGeom>
            <a:avLst/>
            <a:gdLst>
              <a:gd name="T0" fmla="*/ 2147483647 w 50"/>
              <a:gd name="T1" fmla="*/ 2147483647 h 65"/>
              <a:gd name="T2" fmla="*/ 0 w 50"/>
              <a:gd name="T3" fmla="*/ 2147483647 h 65"/>
              <a:gd name="T4" fmla="*/ 2147483647 w 50"/>
              <a:gd name="T5" fmla="*/ 2147483647 h 65"/>
              <a:gd name="T6" fmla="*/ 2147483647 w 50"/>
              <a:gd name="T7" fmla="*/ 0 h 65"/>
              <a:gd name="T8" fmla="*/ 2147483647 w 50"/>
              <a:gd name="T9" fmla="*/ 2147483647 h 65"/>
              <a:gd name="T10" fmla="*/ 2147483647 w 50"/>
              <a:gd name="T11" fmla="*/ 2147483647 h 65"/>
              <a:gd name="T12" fmla="*/ 2147483647 w 50"/>
              <a:gd name="T13" fmla="*/ 2147483647 h 65"/>
              <a:gd name="T14" fmla="*/ 0 60000 65536"/>
              <a:gd name="T15" fmla="*/ 0 60000 65536"/>
              <a:gd name="T16" fmla="*/ 0 60000 65536"/>
              <a:gd name="T17" fmla="*/ 0 60000 65536"/>
              <a:gd name="T18" fmla="*/ 0 60000 65536"/>
              <a:gd name="T19" fmla="*/ 0 60000 65536"/>
              <a:gd name="T20" fmla="*/ 0 60000 65536"/>
              <a:gd name="T21" fmla="*/ 0 w 50"/>
              <a:gd name="T22" fmla="*/ 0 h 65"/>
              <a:gd name="T23" fmla="*/ 50 w 50"/>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65">
                <a:moveTo>
                  <a:pt x="32" y="65"/>
                </a:moveTo>
                <a:lnTo>
                  <a:pt x="0" y="55"/>
                </a:lnTo>
                <a:lnTo>
                  <a:pt x="19" y="3"/>
                </a:lnTo>
                <a:lnTo>
                  <a:pt x="21" y="0"/>
                </a:lnTo>
                <a:lnTo>
                  <a:pt x="48" y="16"/>
                </a:lnTo>
                <a:lnTo>
                  <a:pt x="50" y="13"/>
                </a:lnTo>
                <a:lnTo>
                  <a:pt x="32" y="65"/>
                </a:lnTo>
                <a:close/>
              </a:path>
            </a:pathLst>
          </a:custGeom>
          <a:solidFill>
            <a:srgbClr val="000000"/>
          </a:solidFill>
          <a:ln w="0">
            <a:solidFill>
              <a:srgbClr val="000000"/>
            </a:solidFill>
            <a:round/>
            <a:headEnd/>
            <a:tailEnd/>
          </a:ln>
        </p:spPr>
        <p:txBody>
          <a:bodyPr/>
          <a:lstStyle/>
          <a:p>
            <a:endParaRPr lang="en-US"/>
          </a:p>
        </p:txBody>
      </p:sp>
      <p:sp>
        <p:nvSpPr>
          <p:cNvPr id="179319" name="Freeform 2165"/>
          <p:cNvSpPr>
            <a:spLocks noChangeAspect="1"/>
          </p:cNvSpPr>
          <p:nvPr/>
        </p:nvSpPr>
        <p:spPr bwMode="auto">
          <a:xfrm>
            <a:off x="4437063" y="1878013"/>
            <a:ext cx="22225" cy="31750"/>
          </a:xfrm>
          <a:custGeom>
            <a:avLst/>
            <a:gdLst>
              <a:gd name="T0" fmla="*/ 2147483647 w 72"/>
              <a:gd name="T1" fmla="*/ 2147483647 h 86"/>
              <a:gd name="T2" fmla="*/ 0 w 72"/>
              <a:gd name="T3" fmla="*/ 2147483647 h 86"/>
              <a:gd name="T4" fmla="*/ 2147483647 w 72"/>
              <a:gd name="T5" fmla="*/ 2147483647 h 86"/>
              <a:gd name="T6" fmla="*/ 2147483647 w 72"/>
              <a:gd name="T7" fmla="*/ 0 h 86"/>
              <a:gd name="T8" fmla="*/ 2147483647 w 72"/>
              <a:gd name="T9" fmla="*/ 2147483647 h 86"/>
              <a:gd name="T10" fmla="*/ 2147483647 w 72"/>
              <a:gd name="T11" fmla="*/ 2147483647 h 86"/>
              <a:gd name="T12" fmla="*/ 2147483647 w 72"/>
              <a:gd name="T13" fmla="*/ 2147483647 h 86"/>
              <a:gd name="T14" fmla="*/ 0 60000 65536"/>
              <a:gd name="T15" fmla="*/ 0 60000 65536"/>
              <a:gd name="T16" fmla="*/ 0 60000 65536"/>
              <a:gd name="T17" fmla="*/ 0 60000 65536"/>
              <a:gd name="T18" fmla="*/ 0 60000 65536"/>
              <a:gd name="T19" fmla="*/ 0 60000 65536"/>
              <a:gd name="T20" fmla="*/ 0 60000 65536"/>
              <a:gd name="T21" fmla="*/ 0 w 72"/>
              <a:gd name="T22" fmla="*/ 0 h 86"/>
              <a:gd name="T23" fmla="*/ 72 w 72"/>
              <a:gd name="T24" fmla="*/ 86 h 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 h="86">
                <a:moveTo>
                  <a:pt x="27" y="86"/>
                </a:moveTo>
                <a:lnTo>
                  <a:pt x="0" y="70"/>
                </a:lnTo>
                <a:lnTo>
                  <a:pt x="45" y="3"/>
                </a:lnTo>
                <a:lnTo>
                  <a:pt x="47" y="0"/>
                </a:lnTo>
                <a:lnTo>
                  <a:pt x="70" y="21"/>
                </a:lnTo>
                <a:lnTo>
                  <a:pt x="72" y="18"/>
                </a:lnTo>
                <a:lnTo>
                  <a:pt x="27" y="86"/>
                </a:lnTo>
                <a:close/>
              </a:path>
            </a:pathLst>
          </a:custGeom>
          <a:solidFill>
            <a:srgbClr val="000000"/>
          </a:solidFill>
          <a:ln w="0">
            <a:solidFill>
              <a:srgbClr val="000000"/>
            </a:solidFill>
            <a:round/>
            <a:headEnd/>
            <a:tailEnd/>
          </a:ln>
        </p:spPr>
        <p:txBody>
          <a:bodyPr/>
          <a:lstStyle/>
          <a:p>
            <a:endParaRPr lang="en-US"/>
          </a:p>
        </p:txBody>
      </p:sp>
      <p:sp>
        <p:nvSpPr>
          <p:cNvPr id="179320" name="Freeform 2166"/>
          <p:cNvSpPr>
            <a:spLocks noChangeAspect="1"/>
          </p:cNvSpPr>
          <p:nvPr/>
        </p:nvSpPr>
        <p:spPr bwMode="auto">
          <a:xfrm>
            <a:off x="4449763" y="1862138"/>
            <a:ext cx="23812" cy="25400"/>
          </a:xfrm>
          <a:custGeom>
            <a:avLst/>
            <a:gdLst>
              <a:gd name="T0" fmla="*/ 2147483647 w 63"/>
              <a:gd name="T1" fmla="*/ 2147483647 h 72"/>
              <a:gd name="T2" fmla="*/ 0 w 63"/>
              <a:gd name="T3" fmla="*/ 2147483647 h 72"/>
              <a:gd name="T4" fmla="*/ 2147483647 w 63"/>
              <a:gd name="T5" fmla="*/ 0 h 72"/>
              <a:gd name="T6" fmla="*/ 2147483647 w 63"/>
              <a:gd name="T7" fmla="*/ 2147483647 h 72"/>
              <a:gd name="T8" fmla="*/ 2147483647 w 63"/>
              <a:gd name="T9" fmla="*/ 2147483647 h 72"/>
              <a:gd name="T10" fmla="*/ 2147483647 w 63"/>
              <a:gd name="T11" fmla="*/ 2147483647 h 72"/>
              <a:gd name="T12" fmla="*/ 2147483647 w 63"/>
              <a:gd name="T13" fmla="*/ 2147483647 h 72"/>
              <a:gd name="T14" fmla="*/ 0 60000 65536"/>
              <a:gd name="T15" fmla="*/ 0 60000 65536"/>
              <a:gd name="T16" fmla="*/ 0 60000 65536"/>
              <a:gd name="T17" fmla="*/ 0 60000 65536"/>
              <a:gd name="T18" fmla="*/ 0 60000 65536"/>
              <a:gd name="T19" fmla="*/ 0 60000 65536"/>
              <a:gd name="T20" fmla="*/ 0 60000 65536"/>
              <a:gd name="T21" fmla="*/ 0 w 63"/>
              <a:gd name="T22" fmla="*/ 0 h 72"/>
              <a:gd name="T23" fmla="*/ 63 w 63"/>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72">
                <a:moveTo>
                  <a:pt x="23" y="72"/>
                </a:moveTo>
                <a:lnTo>
                  <a:pt x="0" y="51"/>
                </a:lnTo>
                <a:lnTo>
                  <a:pt x="47" y="0"/>
                </a:lnTo>
                <a:lnTo>
                  <a:pt x="45" y="3"/>
                </a:lnTo>
                <a:lnTo>
                  <a:pt x="63" y="30"/>
                </a:lnTo>
                <a:lnTo>
                  <a:pt x="61" y="32"/>
                </a:lnTo>
                <a:lnTo>
                  <a:pt x="23" y="72"/>
                </a:lnTo>
                <a:close/>
              </a:path>
            </a:pathLst>
          </a:custGeom>
          <a:solidFill>
            <a:srgbClr val="000000"/>
          </a:solidFill>
          <a:ln w="0">
            <a:solidFill>
              <a:srgbClr val="000000"/>
            </a:solidFill>
            <a:round/>
            <a:headEnd/>
            <a:tailEnd/>
          </a:ln>
        </p:spPr>
        <p:txBody>
          <a:bodyPr/>
          <a:lstStyle/>
          <a:p>
            <a:endParaRPr lang="en-US"/>
          </a:p>
        </p:txBody>
      </p:sp>
      <p:sp>
        <p:nvSpPr>
          <p:cNvPr id="179321" name="Freeform 2167"/>
          <p:cNvSpPr>
            <a:spLocks noChangeAspect="1"/>
          </p:cNvSpPr>
          <p:nvPr/>
        </p:nvSpPr>
        <p:spPr bwMode="auto">
          <a:xfrm>
            <a:off x="4467225" y="1841500"/>
            <a:ext cx="36513" cy="30163"/>
          </a:xfrm>
          <a:custGeom>
            <a:avLst/>
            <a:gdLst>
              <a:gd name="T0" fmla="*/ 2147483647 w 104"/>
              <a:gd name="T1" fmla="*/ 2147483647 h 89"/>
              <a:gd name="T2" fmla="*/ 0 w 104"/>
              <a:gd name="T3" fmla="*/ 2147483647 h 89"/>
              <a:gd name="T4" fmla="*/ 2147483647 w 104"/>
              <a:gd name="T5" fmla="*/ 2147483647 h 89"/>
              <a:gd name="T6" fmla="*/ 2147483647 w 104"/>
              <a:gd name="T7" fmla="*/ 0 h 89"/>
              <a:gd name="T8" fmla="*/ 2147483647 w 104"/>
              <a:gd name="T9" fmla="*/ 2147483647 h 89"/>
              <a:gd name="T10" fmla="*/ 2147483647 w 104"/>
              <a:gd name="T11" fmla="*/ 2147483647 h 89"/>
              <a:gd name="T12" fmla="*/ 2147483647 w 104"/>
              <a:gd name="T13" fmla="*/ 2147483647 h 89"/>
              <a:gd name="T14" fmla="*/ 0 60000 65536"/>
              <a:gd name="T15" fmla="*/ 0 60000 65536"/>
              <a:gd name="T16" fmla="*/ 0 60000 65536"/>
              <a:gd name="T17" fmla="*/ 0 60000 65536"/>
              <a:gd name="T18" fmla="*/ 0 60000 65536"/>
              <a:gd name="T19" fmla="*/ 0 60000 65536"/>
              <a:gd name="T20" fmla="*/ 0 60000 65536"/>
              <a:gd name="T21" fmla="*/ 0 w 104"/>
              <a:gd name="T22" fmla="*/ 0 h 89"/>
              <a:gd name="T23" fmla="*/ 104 w 104"/>
              <a:gd name="T24" fmla="*/ 89 h 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 h="89">
                <a:moveTo>
                  <a:pt x="18" y="89"/>
                </a:moveTo>
                <a:lnTo>
                  <a:pt x="0" y="62"/>
                </a:lnTo>
                <a:lnTo>
                  <a:pt x="84" y="2"/>
                </a:lnTo>
                <a:lnTo>
                  <a:pt x="88" y="0"/>
                </a:lnTo>
                <a:lnTo>
                  <a:pt x="100" y="29"/>
                </a:lnTo>
                <a:lnTo>
                  <a:pt x="104" y="27"/>
                </a:lnTo>
                <a:lnTo>
                  <a:pt x="18" y="89"/>
                </a:lnTo>
                <a:close/>
              </a:path>
            </a:pathLst>
          </a:custGeom>
          <a:solidFill>
            <a:srgbClr val="000000"/>
          </a:solidFill>
          <a:ln w="0">
            <a:solidFill>
              <a:srgbClr val="000000"/>
            </a:solidFill>
            <a:round/>
            <a:headEnd/>
            <a:tailEnd/>
          </a:ln>
        </p:spPr>
        <p:txBody>
          <a:bodyPr/>
          <a:lstStyle/>
          <a:p>
            <a:endParaRPr lang="en-US"/>
          </a:p>
        </p:txBody>
      </p:sp>
      <p:sp>
        <p:nvSpPr>
          <p:cNvPr id="179322" name="Freeform 2168"/>
          <p:cNvSpPr>
            <a:spLocks noChangeAspect="1"/>
          </p:cNvSpPr>
          <p:nvPr/>
        </p:nvSpPr>
        <p:spPr bwMode="auto">
          <a:xfrm>
            <a:off x="4497388" y="1827213"/>
            <a:ext cx="28575" cy="23812"/>
          </a:xfrm>
          <a:custGeom>
            <a:avLst/>
            <a:gdLst>
              <a:gd name="T0" fmla="*/ 2147483647 w 81"/>
              <a:gd name="T1" fmla="*/ 2147483647 h 62"/>
              <a:gd name="T2" fmla="*/ 0 w 81"/>
              <a:gd name="T3" fmla="*/ 2147483647 h 62"/>
              <a:gd name="T4" fmla="*/ 2147483647 w 81"/>
              <a:gd name="T5" fmla="*/ 0 h 62"/>
              <a:gd name="T6" fmla="*/ 2147483647 w 81"/>
              <a:gd name="T7" fmla="*/ 0 h 62"/>
              <a:gd name="T8" fmla="*/ 2147483647 w 81"/>
              <a:gd name="T9" fmla="*/ 2147483647 h 62"/>
              <a:gd name="T10" fmla="*/ 2147483647 w 81"/>
              <a:gd name="T11" fmla="*/ 2147483647 h 62"/>
              <a:gd name="T12" fmla="*/ 2147483647 w 81"/>
              <a:gd name="T13" fmla="*/ 2147483647 h 62"/>
              <a:gd name="T14" fmla="*/ 0 60000 65536"/>
              <a:gd name="T15" fmla="*/ 0 60000 65536"/>
              <a:gd name="T16" fmla="*/ 0 60000 65536"/>
              <a:gd name="T17" fmla="*/ 0 60000 65536"/>
              <a:gd name="T18" fmla="*/ 0 60000 65536"/>
              <a:gd name="T19" fmla="*/ 0 60000 65536"/>
              <a:gd name="T20" fmla="*/ 0 60000 65536"/>
              <a:gd name="T21" fmla="*/ 0 w 81"/>
              <a:gd name="T22" fmla="*/ 0 h 62"/>
              <a:gd name="T23" fmla="*/ 81 w 81"/>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 h="62">
                <a:moveTo>
                  <a:pt x="12" y="62"/>
                </a:moveTo>
                <a:lnTo>
                  <a:pt x="0" y="33"/>
                </a:lnTo>
                <a:lnTo>
                  <a:pt x="74" y="0"/>
                </a:lnTo>
                <a:lnTo>
                  <a:pt x="73" y="0"/>
                </a:lnTo>
                <a:lnTo>
                  <a:pt x="81" y="31"/>
                </a:lnTo>
                <a:lnTo>
                  <a:pt x="80" y="31"/>
                </a:lnTo>
                <a:lnTo>
                  <a:pt x="12" y="62"/>
                </a:lnTo>
                <a:close/>
              </a:path>
            </a:pathLst>
          </a:custGeom>
          <a:solidFill>
            <a:srgbClr val="000000"/>
          </a:solidFill>
          <a:ln w="0">
            <a:solidFill>
              <a:srgbClr val="000000"/>
            </a:solidFill>
            <a:round/>
            <a:headEnd/>
            <a:tailEnd/>
          </a:ln>
        </p:spPr>
        <p:txBody>
          <a:bodyPr/>
          <a:lstStyle/>
          <a:p>
            <a:endParaRPr lang="en-US"/>
          </a:p>
        </p:txBody>
      </p:sp>
      <p:sp>
        <p:nvSpPr>
          <p:cNvPr id="179323" name="Freeform 2169"/>
          <p:cNvSpPr>
            <a:spLocks noChangeAspect="1"/>
          </p:cNvSpPr>
          <p:nvPr/>
        </p:nvSpPr>
        <p:spPr bwMode="auto">
          <a:xfrm>
            <a:off x="4524375" y="1822450"/>
            <a:ext cx="31750" cy="19050"/>
          </a:xfrm>
          <a:custGeom>
            <a:avLst/>
            <a:gdLst>
              <a:gd name="T0" fmla="*/ 2147483647 w 92"/>
              <a:gd name="T1" fmla="*/ 2147483647 h 54"/>
              <a:gd name="T2" fmla="*/ 0 w 92"/>
              <a:gd name="T3" fmla="*/ 2147483647 h 54"/>
              <a:gd name="T4" fmla="*/ 2147483647 w 92"/>
              <a:gd name="T5" fmla="*/ 2147483647 h 54"/>
              <a:gd name="T6" fmla="*/ 2147483647 w 92"/>
              <a:gd name="T7" fmla="*/ 0 h 54"/>
              <a:gd name="T8" fmla="*/ 2147483647 w 92"/>
              <a:gd name="T9" fmla="*/ 2147483647 h 54"/>
              <a:gd name="T10" fmla="*/ 2147483647 w 92"/>
              <a:gd name="T11" fmla="*/ 2147483647 h 54"/>
              <a:gd name="T12" fmla="*/ 2147483647 w 92"/>
              <a:gd name="T13" fmla="*/ 2147483647 h 54"/>
              <a:gd name="T14" fmla="*/ 0 60000 65536"/>
              <a:gd name="T15" fmla="*/ 0 60000 65536"/>
              <a:gd name="T16" fmla="*/ 0 60000 65536"/>
              <a:gd name="T17" fmla="*/ 0 60000 65536"/>
              <a:gd name="T18" fmla="*/ 0 60000 65536"/>
              <a:gd name="T19" fmla="*/ 0 60000 65536"/>
              <a:gd name="T20" fmla="*/ 0 60000 65536"/>
              <a:gd name="T21" fmla="*/ 0 w 92"/>
              <a:gd name="T22" fmla="*/ 0 h 54"/>
              <a:gd name="T23" fmla="*/ 92 w 92"/>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2" h="54">
                <a:moveTo>
                  <a:pt x="8" y="54"/>
                </a:moveTo>
                <a:lnTo>
                  <a:pt x="0" y="23"/>
                </a:lnTo>
                <a:lnTo>
                  <a:pt x="77" y="1"/>
                </a:lnTo>
                <a:lnTo>
                  <a:pt x="83" y="0"/>
                </a:lnTo>
                <a:lnTo>
                  <a:pt x="87" y="31"/>
                </a:lnTo>
                <a:lnTo>
                  <a:pt x="92" y="30"/>
                </a:lnTo>
                <a:lnTo>
                  <a:pt x="8" y="54"/>
                </a:lnTo>
                <a:close/>
              </a:path>
            </a:pathLst>
          </a:custGeom>
          <a:solidFill>
            <a:srgbClr val="000000"/>
          </a:solidFill>
          <a:ln w="0">
            <a:solidFill>
              <a:srgbClr val="000000"/>
            </a:solidFill>
            <a:round/>
            <a:headEnd/>
            <a:tailEnd/>
          </a:ln>
        </p:spPr>
        <p:txBody>
          <a:bodyPr/>
          <a:lstStyle/>
          <a:p>
            <a:endParaRPr lang="en-US"/>
          </a:p>
        </p:txBody>
      </p:sp>
      <p:sp>
        <p:nvSpPr>
          <p:cNvPr id="179324" name="Freeform 2170"/>
          <p:cNvSpPr>
            <a:spLocks noChangeAspect="1"/>
          </p:cNvSpPr>
          <p:nvPr/>
        </p:nvSpPr>
        <p:spPr bwMode="auto">
          <a:xfrm>
            <a:off x="4549775" y="1817688"/>
            <a:ext cx="19050" cy="15875"/>
          </a:xfrm>
          <a:custGeom>
            <a:avLst/>
            <a:gdLst>
              <a:gd name="T0" fmla="*/ 2147483647 w 48"/>
              <a:gd name="T1" fmla="*/ 2147483647 h 38"/>
              <a:gd name="T2" fmla="*/ 0 w 48"/>
              <a:gd name="T3" fmla="*/ 2147483647 h 38"/>
              <a:gd name="T4" fmla="*/ 2147483647 w 48"/>
              <a:gd name="T5" fmla="*/ 0 h 38"/>
              <a:gd name="T6" fmla="*/ 2147483647 w 48"/>
              <a:gd name="T7" fmla="*/ 0 h 38"/>
              <a:gd name="T8" fmla="*/ 2147483647 w 48"/>
              <a:gd name="T9" fmla="*/ 2147483647 h 38"/>
              <a:gd name="T10" fmla="*/ 2147483647 w 48"/>
              <a:gd name="T11" fmla="*/ 2147483647 h 38"/>
              <a:gd name="T12" fmla="*/ 2147483647 w 48"/>
              <a:gd name="T13" fmla="*/ 2147483647 h 38"/>
              <a:gd name="T14" fmla="*/ 0 60000 65536"/>
              <a:gd name="T15" fmla="*/ 0 60000 65536"/>
              <a:gd name="T16" fmla="*/ 0 60000 65536"/>
              <a:gd name="T17" fmla="*/ 0 60000 65536"/>
              <a:gd name="T18" fmla="*/ 0 60000 65536"/>
              <a:gd name="T19" fmla="*/ 0 60000 65536"/>
              <a:gd name="T20" fmla="*/ 0 60000 65536"/>
              <a:gd name="T21" fmla="*/ 0 w 48"/>
              <a:gd name="T22" fmla="*/ 0 h 38"/>
              <a:gd name="T23" fmla="*/ 48 w 48"/>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8">
                <a:moveTo>
                  <a:pt x="4" y="38"/>
                </a:moveTo>
                <a:lnTo>
                  <a:pt x="0" y="7"/>
                </a:lnTo>
                <a:lnTo>
                  <a:pt x="42" y="0"/>
                </a:lnTo>
                <a:lnTo>
                  <a:pt x="44" y="0"/>
                </a:lnTo>
                <a:lnTo>
                  <a:pt x="46" y="31"/>
                </a:lnTo>
                <a:lnTo>
                  <a:pt x="48" y="31"/>
                </a:lnTo>
                <a:lnTo>
                  <a:pt x="4" y="38"/>
                </a:lnTo>
                <a:close/>
              </a:path>
            </a:pathLst>
          </a:custGeom>
          <a:solidFill>
            <a:srgbClr val="000000"/>
          </a:solidFill>
          <a:ln w="0">
            <a:solidFill>
              <a:srgbClr val="000000"/>
            </a:solidFill>
            <a:round/>
            <a:headEnd/>
            <a:tailEnd/>
          </a:ln>
        </p:spPr>
        <p:txBody>
          <a:bodyPr/>
          <a:lstStyle/>
          <a:p>
            <a:endParaRPr lang="en-US"/>
          </a:p>
        </p:txBody>
      </p:sp>
      <p:sp>
        <p:nvSpPr>
          <p:cNvPr id="179325" name="Freeform 2171"/>
          <p:cNvSpPr>
            <a:spLocks noChangeAspect="1"/>
          </p:cNvSpPr>
          <p:nvPr/>
        </p:nvSpPr>
        <p:spPr bwMode="auto">
          <a:xfrm>
            <a:off x="4567238" y="1817688"/>
            <a:ext cx="15875" cy="12700"/>
          </a:xfrm>
          <a:custGeom>
            <a:avLst/>
            <a:gdLst>
              <a:gd name="T0" fmla="*/ 2147483647 w 49"/>
              <a:gd name="T1" fmla="*/ 2147483647 h 35"/>
              <a:gd name="T2" fmla="*/ 0 w 49"/>
              <a:gd name="T3" fmla="*/ 2147483647 h 35"/>
              <a:gd name="T4" fmla="*/ 2147483647 w 49"/>
              <a:gd name="T5" fmla="*/ 0 h 35"/>
              <a:gd name="T6" fmla="*/ 2147483647 w 49"/>
              <a:gd name="T7" fmla="*/ 0 h 35"/>
              <a:gd name="T8" fmla="*/ 2147483647 w 49"/>
              <a:gd name="T9" fmla="*/ 2147483647 h 35"/>
              <a:gd name="T10" fmla="*/ 2147483647 w 49"/>
              <a:gd name="T11" fmla="*/ 2147483647 h 35"/>
              <a:gd name="T12" fmla="*/ 2147483647 w 49"/>
              <a:gd name="T13" fmla="*/ 2147483647 h 35"/>
              <a:gd name="T14" fmla="*/ 0 60000 65536"/>
              <a:gd name="T15" fmla="*/ 0 60000 65536"/>
              <a:gd name="T16" fmla="*/ 0 60000 65536"/>
              <a:gd name="T17" fmla="*/ 0 60000 65536"/>
              <a:gd name="T18" fmla="*/ 0 60000 65536"/>
              <a:gd name="T19" fmla="*/ 0 60000 65536"/>
              <a:gd name="T20" fmla="*/ 0 60000 65536"/>
              <a:gd name="T21" fmla="*/ 0 w 49"/>
              <a:gd name="T22" fmla="*/ 0 h 35"/>
              <a:gd name="T23" fmla="*/ 49 w 49"/>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5">
                <a:moveTo>
                  <a:pt x="2" y="35"/>
                </a:moveTo>
                <a:lnTo>
                  <a:pt x="0" y="4"/>
                </a:lnTo>
                <a:lnTo>
                  <a:pt x="47" y="0"/>
                </a:lnTo>
                <a:lnTo>
                  <a:pt x="48" y="0"/>
                </a:lnTo>
                <a:lnTo>
                  <a:pt x="48" y="31"/>
                </a:lnTo>
                <a:lnTo>
                  <a:pt x="49" y="31"/>
                </a:lnTo>
                <a:lnTo>
                  <a:pt x="2" y="35"/>
                </a:lnTo>
                <a:close/>
              </a:path>
            </a:pathLst>
          </a:custGeom>
          <a:solidFill>
            <a:srgbClr val="000000"/>
          </a:solidFill>
          <a:ln w="0">
            <a:solidFill>
              <a:srgbClr val="000000"/>
            </a:solidFill>
            <a:round/>
            <a:headEnd/>
            <a:tailEnd/>
          </a:ln>
        </p:spPr>
        <p:txBody>
          <a:bodyPr/>
          <a:lstStyle/>
          <a:p>
            <a:endParaRPr lang="en-US"/>
          </a:p>
        </p:txBody>
      </p:sp>
      <p:sp>
        <p:nvSpPr>
          <p:cNvPr id="179326" name="Freeform 2172"/>
          <p:cNvSpPr>
            <a:spLocks noChangeAspect="1"/>
          </p:cNvSpPr>
          <p:nvPr/>
        </p:nvSpPr>
        <p:spPr bwMode="auto">
          <a:xfrm>
            <a:off x="4583113" y="1816100"/>
            <a:ext cx="17462" cy="11113"/>
          </a:xfrm>
          <a:custGeom>
            <a:avLst/>
            <a:gdLst>
              <a:gd name="T0" fmla="*/ 0 w 52"/>
              <a:gd name="T1" fmla="*/ 2147483647 h 32"/>
              <a:gd name="T2" fmla="*/ 0 w 52"/>
              <a:gd name="T3" fmla="*/ 2147483647 h 32"/>
              <a:gd name="T4" fmla="*/ 2147483647 w 52"/>
              <a:gd name="T5" fmla="*/ 0 h 32"/>
              <a:gd name="T6" fmla="*/ 2147483647 w 52"/>
              <a:gd name="T7" fmla="*/ 2147483647 h 32"/>
              <a:gd name="T8" fmla="*/ 2147483647 w 52"/>
              <a:gd name="T9" fmla="*/ 0 h 32"/>
              <a:gd name="T10" fmla="*/ 2147483647 w 52"/>
              <a:gd name="T11" fmla="*/ 2147483647 h 32"/>
              <a:gd name="T12" fmla="*/ 0 w 52"/>
              <a:gd name="T13" fmla="*/ 2147483647 h 32"/>
              <a:gd name="T14" fmla="*/ 0 60000 65536"/>
              <a:gd name="T15" fmla="*/ 0 60000 65536"/>
              <a:gd name="T16" fmla="*/ 0 60000 65536"/>
              <a:gd name="T17" fmla="*/ 0 60000 65536"/>
              <a:gd name="T18" fmla="*/ 0 60000 65536"/>
              <a:gd name="T19" fmla="*/ 0 60000 65536"/>
              <a:gd name="T20" fmla="*/ 0 60000 65536"/>
              <a:gd name="T21" fmla="*/ 0 w 52"/>
              <a:gd name="T22" fmla="*/ 0 h 32"/>
              <a:gd name="T23" fmla="*/ 52 w 52"/>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32">
                <a:moveTo>
                  <a:pt x="0" y="32"/>
                </a:moveTo>
                <a:lnTo>
                  <a:pt x="0" y="1"/>
                </a:lnTo>
                <a:lnTo>
                  <a:pt x="50" y="0"/>
                </a:lnTo>
                <a:lnTo>
                  <a:pt x="48" y="31"/>
                </a:lnTo>
                <a:lnTo>
                  <a:pt x="52" y="0"/>
                </a:lnTo>
                <a:lnTo>
                  <a:pt x="50" y="31"/>
                </a:lnTo>
                <a:lnTo>
                  <a:pt x="0" y="32"/>
                </a:lnTo>
                <a:close/>
              </a:path>
            </a:pathLst>
          </a:custGeom>
          <a:solidFill>
            <a:srgbClr val="000000"/>
          </a:solidFill>
          <a:ln w="0">
            <a:solidFill>
              <a:srgbClr val="000000"/>
            </a:solidFill>
            <a:round/>
            <a:headEnd/>
            <a:tailEnd/>
          </a:ln>
        </p:spPr>
        <p:txBody>
          <a:bodyPr/>
          <a:lstStyle/>
          <a:p>
            <a:endParaRPr lang="en-US"/>
          </a:p>
        </p:txBody>
      </p:sp>
      <p:sp>
        <p:nvSpPr>
          <p:cNvPr id="179327" name="Freeform 2173"/>
          <p:cNvSpPr>
            <a:spLocks noChangeAspect="1"/>
          </p:cNvSpPr>
          <p:nvPr/>
        </p:nvSpPr>
        <p:spPr bwMode="auto">
          <a:xfrm>
            <a:off x="4595813" y="1816100"/>
            <a:ext cx="4762" cy="11113"/>
          </a:xfrm>
          <a:custGeom>
            <a:avLst/>
            <a:gdLst>
              <a:gd name="T0" fmla="*/ 2147483647 w 16"/>
              <a:gd name="T1" fmla="*/ 2147483647 h 33"/>
              <a:gd name="T2" fmla="*/ 2147483647 w 16"/>
              <a:gd name="T3" fmla="*/ 2147483647 h 33"/>
              <a:gd name="T4" fmla="*/ 0 w 16"/>
              <a:gd name="T5" fmla="*/ 2147483647 h 33"/>
              <a:gd name="T6" fmla="*/ 2147483647 w 16"/>
              <a:gd name="T7" fmla="*/ 0 h 33"/>
              <a:gd name="T8" fmla="*/ 2147483647 w 16"/>
              <a:gd name="T9" fmla="*/ 2147483647 h 33"/>
              <a:gd name="T10" fmla="*/ 2147483647 w 16"/>
              <a:gd name="T11" fmla="*/ 0 h 33"/>
              <a:gd name="T12" fmla="*/ 2147483647 w 16"/>
              <a:gd name="T13" fmla="*/ 2147483647 h 33"/>
              <a:gd name="T14" fmla="*/ 0 60000 65536"/>
              <a:gd name="T15" fmla="*/ 0 60000 65536"/>
              <a:gd name="T16" fmla="*/ 0 60000 65536"/>
              <a:gd name="T17" fmla="*/ 0 60000 65536"/>
              <a:gd name="T18" fmla="*/ 0 60000 65536"/>
              <a:gd name="T19" fmla="*/ 0 60000 65536"/>
              <a:gd name="T20" fmla="*/ 0 60000 65536"/>
              <a:gd name="T21" fmla="*/ 0 w 16"/>
              <a:gd name="T22" fmla="*/ 0 h 33"/>
              <a:gd name="T23" fmla="*/ 16 w 1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33">
                <a:moveTo>
                  <a:pt x="16" y="2"/>
                </a:moveTo>
                <a:lnTo>
                  <a:pt x="12" y="33"/>
                </a:lnTo>
                <a:lnTo>
                  <a:pt x="0" y="31"/>
                </a:lnTo>
                <a:lnTo>
                  <a:pt x="2" y="0"/>
                </a:lnTo>
                <a:lnTo>
                  <a:pt x="2" y="31"/>
                </a:lnTo>
                <a:lnTo>
                  <a:pt x="5" y="0"/>
                </a:lnTo>
                <a:lnTo>
                  <a:pt x="16" y="2"/>
                </a:lnTo>
                <a:close/>
              </a:path>
            </a:pathLst>
          </a:custGeom>
          <a:solidFill>
            <a:srgbClr val="000000"/>
          </a:solidFill>
          <a:ln w="0">
            <a:solidFill>
              <a:srgbClr val="000000"/>
            </a:solidFill>
            <a:round/>
            <a:headEnd/>
            <a:tailEnd/>
          </a:ln>
        </p:spPr>
        <p:txBody>
          <a:bodyPr/>
          <a:lstStyle/>
          <a:p>
            <a:endParaRPr lang="en-US"/>
          </a:p>
        </p:txBody>
      </p:sp>
      <p:sp>
        <p:nvSpPr>
          <p:cNvPr id="179328" name="Freeform 2174"/>
          <p:cNvSpPr>
            <a:spLocks noChangeAspect="1"/>
          </p:cNvSpPr>
          <p:nvPr/>
        </p:nvSpPr>
        <p:spPr bwMode="auto">
          <a:xfrm>
            <a:off x="4595813" y="1816100"/>
            <a:ext cx="19050" cy="9525"/>
          </a:xfrm>
          <a:custGeom>
            <a:avLst/>
            <a:gdLst>
              <a:gd name="T0" fmla="*/ 0 w 51"/>
              <a:gd name="T1" fmla="*/ 2147483647 h 32"/>
              <a:gd name="T2" fmla="*/ 0 w 51"/>
              <a:gd name="T3" fmla="*/ 0 h 32"/>
              <a:gd name="T4" fmla="*/ 2147483647 w 51"/>
              <a:gd name="T5" fmla="*/ 2147483647 h 32"/>
              <a:gd name="T6" fmla="*/ 2147483647 w 51"/>
              <a:gd name="T7" fmla="*/ 2147483647 h 32"/>
              <a:gd name="T8" fmla="*/ 2147483647 w 51"/>
              <a:gd name="T9" fmla="*/ 2147483647 h 32"/>
              <a:gd name="T10" fmla="*/ 2147483647 w 51"/>
              <a:gd name="T11" fmla="*/ 2147483647 h 32"/>
              <a:gd name="T12" fmla="*/ 0 w 51"/>
              <a:gd name="T13" fmla="*/ 2147483647 h 32"/>
              <a:gd name="T14" fmla="*/ 0 60000 65536"/>
              <a:gd name="T15" fmla="*/ 0 60000 65536"/>
              <a:gd name="T16" fmla="*/ 0 60000 65536"/>
              <a:gd name="T17" fmla="*/ 0 60000 65536"/>
              <a:gd name="T18" fmla="*/ 0 60000 65536"/>
              <a:gd name="T19" fmla="*/ 0 60000 65536"/>
              <a:gd name="T20" fmla="*/ 0 60000 65536"/>
              <a:gd name="T21" fmla="*/ 0 w 51"/>
              <a:gd name="T22" fmla="*/ 0 h 32"/>
              <a:gd name="T23" fmla="*/ 51 w 5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32">
                <a:moveTo>
                  <a:pt x="0" y="31"/>
                </a:moveTo>
                <a:lnTo>
                  <a:pt x="0" y="0"/>
                </a:lnTo>
                <a:lnTo>
                  <a:pt x="51" y="1"/>
                </a:lnTo>
                <a:lnTo>
                  <a:pt x="49" y="32"/>
                </a:lnTo>
                <a:lnTo>
                  <a:pt x="0" y="31"/>
                </a:lnTo>
                <a:close/>
              </a:path>
            </a:pathLst>
          </a:custGeom>
          <a:solidFill>
            <a:srgbClr val="000000"/>
          </a:solidFill>
          <a:ln w="0">
            <a:solidFill>
              <a:srgbClr val="000000"/>
            </a:solidFill>
            <a:round/>
            <a:headEnd/>
            <a:tailEnd/>
          </a:ln>
        </p:spPr>
        <p:txBody>
          <a:bodyPr/>
          <a:lstStyle/>
          <a:p>
            <a:endParaRPr lang="en-US"/>
          </a:p>
        </p:txBody>
      </p:sp>
      <p:sp>
        <p:nvSpPr>
          <p:cNvPr id="179329" name="Freeform 2175"/>
          <p:cNvSpPr>
            <a:spLocks noChangeAspect="1"/>
          </p:cNvSpPr>
          <p:nvPr/>
        </p:nvSpPr>
        <p:spPr bwMode="auto">
          <a:xfrm>
            <a:off x="4611688" y="1816100"/>
            <a:ext cx="20637" cy="11113"/>
          </a:xfrm>
          <a:custGeom>
            <a:avLst/>
            <a:gdLst>
              <a:gd name="T0" fmla="*/ 0 w 53"/>
              <a:gd name="T1" fmla="*/ 2147483647 h 35"/>
              <a:gd name="T2" fmla="*/ 2147483647 w 53"/>
              <a:gd name="T3" fmla="*/ 0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0 w 53"/>
              <a:gd name="T13" fmla="*/ 2147483647 h 35"/>
              <a:gd name="T14" fmla="*/ 0 60000 65536"/>
              <a:gd name="T15" fmla="*/ 0 60000 65536"/>
              <a:gd name="T16" fmla="*/ 0 60000 65536"/>
              <a:gd name="T17" fmla="*/ 0 60000 65536"/>
              <a:gd name="T18" fmla="*/ 0 60000 65536"/>
              <a:gd name="T19" fmla="*/ 0 60000 65536"/>
              <a:gd name="T20" fmla="*/ 0 60000 65536"/>
              <a:gd name="T21" fmla="*/ 0 w 53"/>
              <a:gd name="T22" fmla="*/ 0 h 35"/>
              <a:gd name="T23" fmla="*/ 53 w 53"/>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35">
                <a:moveTo>
                  <a:pt x="0" y="31"/>
                </a:moveTo>
                <a:lnTo>
                  <a:pt x="2" y="0"/>
                </a:lnTo>
                <a:lnTo>
                  <a:pt x="53" y="4"/>
                </a:lnTo>
                <a:lnTo>
                  <a:pt x="51" y="4"/>
                </a:lnTo>
                <a:lnTo>
                  <a:pt x="45" y="35"/>
                </a:lnTo>
                <a:lnTo>
                  <a:pt x="43" y="35"/>
                </a:lnTo>
                <a:lnTo>
                  <a:pt x="0" y="31"/>
                </a:lnTo>
                <a:close/>
              </a:path>
            </a:pathLst>
          </a:custGeom>
          <a:solidFill>
            <a:srgbClr val="000000"/>
          </a:solidFill>
          <a:ln w="0">
            <a:solidFill>
              <a:srgbClr val="000000"/>
            </a:solidFill>
            <a:round/>
            <a:headEnd/>
            <a:tailEnd/>
          </a:ln>
        </p:spPr>
        <p:txBody>
          <a:bodyPr/>
          <a:lstStyle/>
          <a:p>
            <a:endParaRPr lang="en-US"/>
          </a:p>
        </p:txBody>
      </p:sp>
      <p:sp>
        <p:nvSpPr>
          <p:cNvPr id="179330" name="Freeform 2176"/>
          <p:cNvSpPr>
            <a:spLocks noChangeAspect="1"/>
          </p:cNvSpPr>
          <p:nvPr/>
        </p:nvSpPr>
        <p:spPr bwMode="auto">
          <a:xfrm>
            <a:off x="4629150" y="1817688"/>
            <a:ext cx="33338" cy="17462"/>
          </a:xfrm>
          <a:custGeom>
            <a:avLst/>
            <a:gdLst>
              <a:gd name="T0" fmla="*/ 0 w 97"/>
              <a:gd name="T1" fmla="*/ 2147483647 h 49"/>
              <a:gd name="T2" fmla="*/ 2147483647 w 97"/>
              <a:gd name="T3" fmla="*/ 0 h 49"/>
              <a:gd name="T4" fmla="*/ 2147483647 w 97"/>
              <a:gd name="T5" fmla="*/ 2147483647 h 49"/>
              <a:gd name="T6" fmla="*/ 2147483647 w 97"/>
              <a:gd name="T7" fmla="*/ 2147483647 h 49"/>
              <a:gd name="T8" fmla="*/ 2147483647 w 97"/>
              <a:gd name="T9" fmla="*/ 2147483647 h 49"/>
              <a:gd name="T10" fmla="*/ 2147483647 w 97"/>
              <a:gd name="T11" fmla="*/ 2147483647 h 49"/>
              <a:gd name="T12" fmla="*/ 0 w 97"/>
              <a:gd name="T13" fmla="*/ 2147483647 h 49"/>
              <a:gd name="T14" fmla="*/ 0 60000 65536"/>
              <a:gd name="T15" fmla="*/ 0 60000 65536"/>
              <a:gd name="T16" fmla="*/ 0 60000 65536"/>
              <a:gd name="T17" fmla="*/ 0 60000 65536"/>
              <a:gd name="T18" fmla="*/ 0 60000 65536"/>
              <a:gd name="T19" fmla="*/ 0 60000 65536"/>
              <a:gd name="T20" fmla="*/ 0 60000 65536"/>
              <a:gd name="T21" fmla="*/ 0 w 97"/>
              <a:gd name="T22" fmla="*/ 0 h 49"/>
              <a:gd name="T23" fmla="*/ 97 w 97"/>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7" h="49">
                <a:moveTo>
                  <a:pt x="0" y="31"/>
                </a:moveTo>
                <a:lnTo>
                  <a:pt x="6" y="0"/>
                </a:lnTo>
                <a:lnTo>
                  <a:pt x="97" y="19"/>
                </a:lnTo>
                <a:lnTo>
                  <a:pt x="93" y="18"/>
                </a:lnTo>
                <a:lnTo>
                  <a:pt x="83" y="49"/>
                </a:lnTo>
                <a:lnTo>
                  <a:pt x="80" y="48"/>
                </a:lnTo>
                <a:lnTo>
                  <a:pt x="0" y="31"/>
                </a:lnTo>
                <a:close/>
              </a:path>
            </a:pathLst>
          </a:custGeom>
          <a:solidFill>
            <a:srgbClr val="000000"/>
          </a:solidFill>
          <a:ln w="0">
            <a:solidFill>
              <a:srgbClr val="000000"/>
            </a:solidFill>
            <a:round/>
            <a:headEnd/>
            <a:tailEnd/>
          </a:ln>
        </p:spPr>
        <p:txBody>
          <a:bodyPr/>
          <a:lstStyle/>
          <a:p>
            <a:endParaRPr lang="en-US"/>
          </a:p>
        </p:txBody>
      </p:sp>
      <p:sp>
        <p:nvSpPr>
          <p:cNvPr id="179331" name="Freeform 2177"/>
          <p:cNvSpPr>
            <a:spLocks noChangeAspect="1"/>
          </p:cNvSpPr>
          <p:nvPr/>
        </p:nvSpPr>
        <p:spPr bwMode="auto">
          <a:xfrm>
            <a:off x="4659313" y="1824038"/>
            <a:ext cx="28575" cy="20637"/>
          </a:xfrm>
          <a:custGeom>
            <a:avLst/>
            <a:gdLst>
              <a:gd name="T0" fmla="*/ 0 w 88"/>
              <a:gd name="T1" fmla="*/ 2147483647 h 59"/>
              <a:gd name="T2" fmla="*/ 2147483647 w 88"/>
              <a:gd name="T3" fmla="*/ 0 h 59"/>
              <a:gd name="T4" fmla="*/ 2147483647 w 88"/>
              <a:gd name="T5" fmla="*/ 2147483647 h 59"/>
              <a:gd name="T6" fmla="*/ 2147483647 w 88"/>
              <a:gd name="T7" fmla="*/ 2147483647 h 59"/>
              <a:gd name="T8" fmla="*/ 2147483647 w 88"/>
              <a:gd name="T9" fmla="*/ 2147483647 h 59"/>
              <a:gd name="T10" fmla="*/ 2147483647 w 88"/>
              <a:gd name="T11" fmla="*/ 2147483647 h 59"/>
              <a:gd name="T12" fmla="*/ 0 w 88"/>
              <a:gd name="T13" fmla="*/ 2147483647 h 59"/>
              <a:gd name="T14" fmla="*/ 0 60000 65536"/>
              <a:gd name="T15" fmla="*/ 0 60000 65536"/>
              <a:gd name="T16" fmla="*/ 0 60000 65536"/>
              <a:gd name="T17" fmla="*/ 0 60000 65536"/>
              <a:gd name="T18" fmla="*/ 0 60000 65536"/>
              <a:gd name="T19" fmla="*/ 0 60000 65536"/>
              <a:gd name="T20" fmla="*/ 0 60000 65536"/>
              <a:gd name="T21" fmla="*/ 0 w 88"/>
              <a:gd name="T22" fmla="*/ 0 h 59"/>
              <a:gd name="T23" fmla="*/ 88 w 88"/>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59">
                <a:moveTo>
                  <a:pt x="0" y="31"/>
                </a:moveTo>
                <a:lnTo>
                  <a:pt x="10" y="0"/>
                </a:lnTo>
                <a:lnTo>
                  <a:pt x="82" y="26"/>
                </a:lnTo>
                <a:lnTo>
                  <a:pt x="88" y="29"/>
                </a:lnTo>
                <a:lnTo>
                  <a:pt x="74" y="56"/>
                </a:lnTo>
                <a:lnTo>
                  <a:pt x="80" y="59"/>
                </a:lnTo>
                <a:lnTo>
                  <a:pt x="0" y="31"/>
                </a:lnTo>
                <a:close/>
              </a:path>
            </a:pathLst>
          </a:custGeom>
          <a:solidFill>
            <a:srgbClr val="000000"/>
          </a:solidFill>
          <a:ln w="0">
            <a:solidFill>
              <a:srgbClr val="000000"/>
            </a:solidFill>
            <a:round/>
            <a:headEnd/>
            <a:tailEnd/>
          </a:ln>
        </p:spPr>
        <p:txBody>
          <a:bodyPr/>
          <a:lstStyle/>
          <a:p>
            <a:endParaRPr lang="en-US"/>
          </a:p>
        </p:txBody>
      </p:sp>
      <p:sp>
        <p:nvSpPr>
          <p:cNvPr id="179332" name="Freeform 2178"/>
          <p:cNvSpPr>
            <a:spLocks noChangeAspect="1"/>
          </p:cNvSpPr>
          <p:nvPr/>
        </p:nvSpPr>
        <p:spPr bwMode="auto">
          <a:xfrm>
            <a:off x="4683125" y="1835150"/>
            <a:ext cx="28575" cy="19050"/>
          </a:xfrm>
          <a:custGeom>
            <a:avLst/>
            <a:gdLst>
              <a:gd name="T0" fmla="*/ 0 w 82"/>
              <a:gd name="T1" fmla="*/ 2147483647 h 62"/>
              <a:gd name="T2" fmla="*/ 2147483647 w 82"/>
              <a:gd name="T3" fmla="*/ 0 h 62"/>
              <a:gd name="T4" fmla="*/ 2147483647 w 82"/>
              <a:gd name="T5" fmla="*/ 2147483647 h 62"/>
              <a:gd name="T6" fmla="*/ 2147483647 w 82"/>
              <a:gd name="T7" fmla="*/ 2147483647 h 62"/>
              <a:gd name="T8" fmla="*/ 2147483647 w 82"/>
              <a:gd name="T9" fmla="*/ 2147483647 h 62"/>
              <a:gd name="T10" fmla="*/ 2147483647 w 82"/>
              <a:gd name="T11" fmla="*/ 2147483647 h 62"/>
              <a:gd name="T12" fmla="*/ 0 w 82"/>
              <a:gd name="T13" fmla="*/ 2147483647 h 62"/>
              <a:gd name="T14" fmla="*/ 0 60000 65536"/>
              <a:gd name="T15" fmla="*/ 0 60000 65536"/>
              <a:gd name="T16" fmla="*/ 0 60000 65536"/>
              <a:gd name="T17" fmla="*/ 0 60000 65536"/>
              <a:gd name="T18" fmla="*/ 0 60000 65536"/>
              <a:gd name="T19" fmla="*/ 0 60000 65536"/>
              <a:gd name="T20" fmla="*/ 0 60000 65536"/>
              <a:gd name="T21" fmla="*/ 0 w 82"/>
              <a:gd name="T22" fmla="*/ 0 h 62"/>
              <a:gd name="T23" fmla="*/ 82 w 82"/>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 h="62">
                <a:moveTo>
                  <a:pt x="0" y="27"/>
                </a:moveTo>
                <a:lnTo>
                  <a:pt x="14" y="0"/>
                </a:lnTo>
                <a:lnTo>
                  <a:pt x="82" y="37"/>
                </a:lnTo>
                <a:lnTo>
                  <a:pt x="81" y="37"/>
                </a:lnTo>
                <a:lnTo>
                  <a:pt x="62" y="62"/>
                </a:lnTo>
                <a:lnTo>
                  <a:pt x="61" y="62"/>
                </a:lnTo>
                <a:lnTo>
                  <a:pt x="0" y="27"/>
                </a:lnTo>
                <a:close/>
              </a:path>
            </a:pathLst>
          </a:custGeom>
          <a:solidFill>
            <a:srgbClr val="000000"/>
          </a:solidFill>
          <a:ln w="0">
            <a:solidFill>
              <a:srgbClr val="000000"/>
            </a:solidFill>
            <a:round/>
            <a:headEnd/>
            <a:tailEnd/>
          </a:ln>
        </p:spPr>
        <p:txBody>
          <a:bodyPr/>
          <a:lstStyle/>
          <a:p>
            <a:endParaRPr lang="en-US"/>
          </a:p>
        </p:txBody>
      </p:sp>
      <p:sp>
        <p:nvSpPr>
          <p:cNvPr id="179333" name="Freeform 2179"/>
          <p:cNvSpPr>
            <a:spLocks noChangeAspect="1"/>
          </p:cNvSpPr>
          <p:nvPr/>
        </p:nvSpPr>
        <p:spPr bwMode="auto">
          <a:xfrm>
            <a:off x="4703763" y="1846263"/>
            <a:ext cx="26987" cy="23812"/>
          </a:xfrm>
          <a:custGeom>
            <a:avLst/>
            <a:gdLst>
              <a:gd name="T0" fmla="*/ 0 w 77"/>
              <a:gd name="T1" fmla="*/ 2147483647 h 65"/>
              <a:gd name="T2" fmla="*/ 2147483647 w 77"/>
              <a:gd name="T3" fmla="*/ 0 h 65"/>
              <a:gd name="T4" fmla="*/ 2147483647 w 77"/>
              <a:gd name="T5" fmla="*/ 2147483647 h 65"/>
              <a:gd name="T6" fmla="*/ 2147483647 w 77"/>
              <a:gd name="T7" fmla="*/ 2147483647 h 65"/>
              <a:gd name="T8" fmla="*/ 2147483647 w 77"/>
              <a:gd name="T9" fmla="*/ 2147483647 h 65"/>
              <a:gd name="T10" fmla="*/ 2147483647 w 77"/>
              <a:gd name="T11" fmla="*/ 2147483647 h 65"/>
              <a:gd name="T12" fmla="*/ 0 w 77"/>
              <a:gd name="T13" fmla="*/ 2147483647 h 65"/>
              <a:gd name="T14" fmla="*/ 0 60000 65536"/>
              <a:gd name="T15" fmla="*/ 0 60000 65536"/>
              <a:gd name="T16" fmla="*/ 0 60000 65536"/>
              <a:gd name="T17" fmla="*/ 0 60000 65536"/>
              <a:gd name="T18" fmla="*/ 0 60000 65536"/>
              <a:gd name="T19" fmla="*/ 0 60000 65536"/>
              <a:gd name="T20" fmla="*/ 0 60000 65536"/>
              <a:gd name="T21" fmla="*/ 0 w 77"/>
              <a:gd name="T22" fmla="*/ 0 h 65"/>
              <a:gd name="T23" fmla="*/ 77 w 77"/>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65">
                <a:moveTo>
                  <a:pt x="0" y="25"/>
                </a:moveTo>
                <a:lnTo>
                  <a:pt x="19" y="0"/>
                </a:lnTo>
                <a:lnTo>
                  <a:pt x="77" y="45"/>
                </a:lnTo>
                <a:lnTo>
                  <a:pt x="75" y="43"/>
                </a:lnTo>
                <a:lnTo>
                  <a:pt x="52" y="65"/>
                </a:lnTo>
                <a:lnTo>
                  <a:pt x="50" y="63"/>
                </a:lnTo>
                <a:lnTo>
                  <a:pt x="0" y="25"/>
                </a:lnTo>
                <a:close/>
              </a:path>
            </a:pathLst>
          </a:custGeom>
          <a:solidFill>
            <a:srgbClr val="000000"/>
          </a:solidFill>
          <a:ln w="0">
            <a:solidFill>
              <a:srgbClr val="000000"/>
            </a:solidFill>
            <a:round/>
            <a:headEnd/>
            <a:tailEnd/>
          </a:ln>
        </p:spPr>
        <p:txBody>
          <a:bodyPr/>
          <a:lstStyle/>
          <a:p>
            <a:endParaRPr lang="en-US"/>
          </a:p>
        </p:txBody>
      </p:sp>
      <p:sp>
        <p:nvSpPr>
          <p:cNvPr id="179334" name="Freeform 2180"/>
          <p:cNvSpPr>
            <a:spLocks noChangeAspect="1"/>
          </p:cNvSpPr>
          <p:nvPr/>
        </p:nvSpPr>
        <p:spPr bwMode="auto">
          <a:xfrm>
            <a:off x="4722813" y="1862138"/>
            <a:ext cx="22225" cy="22225"/>
          </a:xfrm>
          <a:custGeom>
            <a:avLst/>
            <a:gdLst>
              <a:gd name="T0" fmla="*/ 0 w 69"/>
              <a:gd name="T1" fmla="*/ 2147483647 h 65"/>
              <a:gd name="T2" fmla="*/ 2147483647 w 69"/>
              <a:gd name="T3" fmla="*/ 0 h 65"/>
              <a:gd name="T4" fmla="*/ 2147483647 w 69"/>
              <a:gd name="T5" fmla="*/ 2147483647 h 65"/>
              <a:gd name="T6" fmla="*/ 2147483647 w 69"/>
              <a:gd name="T7" fmla="*/ 2147483647 h 65"/>
              <a:gd name="T8" fmla="*/ 2147483647 w 69"/>
              <a:gd name="T9" fmla="*/ 2147483647 h 65"/>
              <a:gd name="T10" fmla="*/ 2147483647 w 69"/>
              <a:gd name="T11" fmla="*/ 2147483647 h 65"/>
              <a:gd name="T12" fmla="*/ 0 w 69"/>
              <a:gd name="T13" fmla="*/ 2147483647 h 65"/>
              <a:gd name="T14" fmla="*/ 0 60000 65536"/>
              <a:gd name="T15" fmla="*/ 0 60000 65536"/>
              <a:gd name="T16" fmla="*/ 0 60000 65536"/>
              <a:gd name="T17" fmla="*/ 0 60000 65536"/>
              <a:gd name="T18" fmla="*/ 0 60000 65536"/>
              <a:gd name="T19" fmla="*/ 0 60000 65536"/>
              <a:gd name="T20" fmla="*/ 0 60000 65536"/>
              <a:gd name="T21" fmla="*/ 0 w 69"/>
              <a:gd name="T22" fmla="*/ 0 h 65"/>
              <a:gd name="T23" fmla="*/ 69 w 6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5">
                <a:moveTo>
                  <a:pt x="0" y="22"/>
                </a:moveTo>
                <a:lnTo>
                  <a:pt x="23" y="0"/>
                </a:lnTo>
                <a:lnTo>
                  <a:pt x="69" y="46"/>
                </a:lnTo>
                <a:lnTo>
                  <a:pt x="42" y="65"/>
                </a:lnTo>
                <a:lnTo>
                  <a:pt x="0" y="22"/>
                </a:lnTo>
                <a:close/>
              </a:path>
            </a:pathLst>
          </a:custGeom>
          <a:solidFill>
            <a:srgbClr val="000000"/>
          </a:solidFill>
          <a:ln w="0">
            <a:solidFill>
              <a:srgbClr val="000000"/>
            </a:solidFill>
            <a:round/>
            <a:headEnd/>
            <a:tailEnd/>
          </a:ln>
        </p:spPr>
        <p:txBody>
          <a:bodyPr/>
          <a:lstStyle/>
          <a:p>
            <a:endParaRPr lang="en-US"/>
          </a:p>
        </p:txBody>
      </p:sp>
      <p:sp>
        <p:nvSpPr>
          <p:cNvPr id="179335" name="Freeform 2181"/>
          <p:cNvSpPr>
            <a:spLocks noChangeAspect="1"/>
          </p:cNvSpPr>
          <p:nvPr/>
        </p:nvSpPr>
        <p:spPr bwMode="auto">
          <a:xfrm>
            <a:off x="4737100" y="1878013"/>
            <a:ext cx="20638" cy="22225"/>
          </a:xfrm>
          <a:custGeom>
            <a:avLst/>
            <a:gdLst>
              <a:gd name="T0" fmla="*/ 0 w 60"/>
              <a:gd name="T1" fmla="*/ 2147483647 h 65"/>
              <a:gd name="T2" fmla="*/ 2147483647 w 60"/>
              <a:gd name="T3" fmla="*/ 0 h 65"/>
              <a:gd name="T4" fmla="*/ 2147483647 w 60"/>
              <a:gd name="T5" fmla="*/ 2147483647 h 65"/>
              <a:gd name="T6" fmla="*/ 2147483647 w 60"/>
              <a:gd name="T7" fmla="*/ 2147483647 h 65"/>
              <a:gd name="T8" fmla="*/ 2147483647 w 60"/>
              <a:gd name="T9" fmla="*/ 2147483647 h 65"/>
              <a:gd name="T10" fmla="*/ 2147483647 w 60"/>
              <a:gd name="T11" fmla="*/ 2147483647 h 65"/>
              <a:gd name="T12" fmla="*/ 0 w 60"/>
              <a:gd name="T13" fmla="*/ 2147483647 h 65"/>
              <a:gd name="T14" fmla="*/ 0 60000 65536"/>
              <a:gd name="T15" fmla="*/ 0 60000 65536"/>
              <a:gd name="T16" fmla="*/ 0 60000 65536"/>
              <a:gd name="T17" fmla="*/ 0 60000 65536"/>
              <a:gd name="T18" fmla="*/ 0 60000 65536"/>
              <a:gd name="T19" fmla="*/ 0 60000 65536"/>
              <a:gd name="T20" fmla="*/ 0 60000 65536"/>
              <a:gd name="T21" fmla="*/ 0 w 60"/>
              <a:gd name="T22" fmla="*/ 0 h 65"/>
              <a:gd name="T23" fmla="*/ 60 w 60"/>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65">
                <a:moveTo>
                  <a:pt x="0" y="19"/>
                </a:moveTo>
                <a:lnTo>
                  <a:pt x="27" y="0"/>
                </a:lnTo>
                <a:lnTo>
                  <a:pt x="59" y="46"/>
                </a:lnTo>
                <a:lnTo>
                  <a:pt x="60" y="48"/>
                </a:lnTo>
                <a:lnTo>
                  <a:pt x="31" y="63"/>
                </a:lnTo>
                <a:lnTo>
                  <a:pt x="32" y="65"/>
                </a:lnTo>
                <a:lnTo>
                  <a:pt x="0" y="19"/>
                </a:lnTo>
                <a:close/>
              </a:path>
            </a:pathLst>
          </a:custGeom>
          <a:solidFill>
            <a:srgbClr val="000000"/>
          </a:solidFill>
          <a:ln w="0">
            <a:solidFill>
              <a:srgbClr val="000000"/>
            </a:solidFill>
            <a:round/>
            <a:headEnd/>
            <a:tailEnd/>
          </a:ln>
        </p:spPr>
        <p:txBody>
          <a:bodyPr/>
          <a:lstStyle/>
          <a:p>
            <a:endParaRPr lang="en-US"/>
          </a:p>
        </p:txBody>
      </p:sp>
      <p:sp>
        <p:nvSpPr>
          <p:cNvPr id="179336" name="Freeform 2182"/>
          <p:cNvSpPr>
            <a:spLocks noChangeAspect="1"/>
          </p:cNvSpPr>
          <p:nvPr/>
        </p:nvSpPr>
        <p:spPr bwMode="auto">
          <a:xfrm>
            <a:off x="4746625" y="1895475"/>
            <a:ext cx="19050" cy="20638"/>
          </a:xfrm>
          <a:custGeom>
            <a:avLst/>
            <a:gdLst>
              <a:gd name="T0" fmla="*/ 0 w 52"/>
              <a:gd name="T1" fmla="*/ 2147483647 h 58"/>
              <a:gd name="T2" fmla="*/ 2147483647 w 52"/>
              <a:gd name="T3" fmla="*/ 0 h 58"/>
              <a:gd name="T4" fmla="*/ 2147483647 w 52"/>
              <a:gd name="T5" fmla="*/ 2147483647 h 58"/>
              <a:gd name="T6" fmla="*/ 2147483647 w 52"/>
              <a:gd name="T7" fmla="*/ 2147483647 h 58"/>
              <a:gd name="T8" fmla="*/ 2147483647 w 52"/>
              <a:gd name="T9" fmla="*/ 2147483647 h 58"/>
              <a:gd name="T10" fmla="*/ 2147483647 w 52"/>
              <a:gd name="T11" fmla="*/ 2147483647 h 58"/>
              <a:gd name="T12" fmla="*/ 0 w 52"/>
              <a:gd name="T13" fmla="*/ 2147483647 h 58"/>
              <a:gd name="T14" fmla="*/ 0 60000 65536"/>
              <a:gd name="T15" fmla="*/ 0 60000 65536"/>
              <a:gd name="T16" fmla="*/ 0 60000 65536"/>
              <a:gd name="T17" fmla="*/ 0 60000 65536"/>
              <a:gd name="T18" fmla="*/ 0 60000 65536"/>
              <a:gd name="T19" fmla="*/ 0 60000 65536"/>
              <a:gd name="T20" fmla="*/ 0 60000 65536"/>
              <a:gd name="T21" fmla="*/ 0 w 52"/>
              <a:gd name="T22" fmla="*/ 0 h 58"/>
              <a:gd name="T23" fmla="*/ 52 w 52"/>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58">
                <a:moveTo>
                  <a:pt x="0" y="15"/>
                </a:moveTo>
                <a:lnTo>
                  <a:pt x="29" y="0"/>
                </a:lnTo>
                <a:lnTo>
                  <a:pt x="51" y="46"/>
                </a:lnTo>
                <a:lnTo>
                  <a:pt x="52" y="48"/>
                </a:lnTo>
                <a:lnTo>
                  <a:pt x="20" y="56"/>
                </a:lnTo>
                <a:lnTo>
                  <a:pt x="21" y="58"/>
                </a:lnTo>
                <a:lnTo>
                  <a:pt x="0" y="15"/>
                </a:lnTo>
                <a:close/>
              </a:path>
            </a:pathLst>
          </a:custGeom>
          <a:solidFill>
            <a:srgbClr val="000000"/>
          </a:solidFill>
          <a:ln w="0">
            <a:solidFill>
              <a:srgbClr val="000000"/>
            </a:solidFill>
            <a:round/>
            <a:headEnd/>
            <a:tailEnd/>
          </a:ln>
        </p:spPr>
        <p:txBody>
          <a:bodyPr/>
          <a:lstStyle/>
          <a:p>
            <a:endParaRPr lang="en-US"/>
          </a:p>
        </p:txBody>
      </p:sp>
      <p:sp>
        <p:nvSpPr>
          <p:cNvPr id="179337" name="Freeform 2183"/>
          <p:cNvSpPr>
            <a:spLocks noChangeAspect="1"/>
          </p:cNvSpPr>
          <p:nvPr/>
        </p:nvSpPr>
        <p:spPr bwMode="auto">
          <a:xfrm>
            <a:off x="4756150" y="1911350"/>
            <a:ext cx="15875" cy="25400"/>
          </a:xfrm>
          <a:custGeom>
            <a:avLst/>
            <a:gdLst>
              <a:gd name="T0" fmla="*/ 0 w 49"/>
              <a:gd name="T1" fmla="*/ 2147483647 h 70"/>
              <a:gd name="T2" fmla="*/ 2147483647 w 49"/>
              <a:gd name="T3" fmla="*/ 0 h 70"/>
              <a:gd name="T4" fmla="*/ 2147483647 w 49"/>
              <a:gd name="T5" fmla="*/ 2147483647 h 70"/>
              <a:gd name="T6" fmla="*/ 2147483647 w 49"/>
              <a:gd name="T7" fmla="*/ 2147483647 h 70"/>
              <a:gd name="T8" fmla="*/ 2147483647 w 49"/>
              <a:gd name="T9" fmla="*/ 2147483647 h 70"/>
              <a:gd name="T10" fmla="*/ 2147483647 w 49"/>
              <a:gd name="T11" fmla="*/ 2147483647 h 70"/>
              <a:gd name="T12" fmla="*/ 0 w 49"/>
              <a:gd name="T13" fmla="*/ 2147483647 h 70"/>
              <a:gd name="T14" fmla="*/ 0 60000 65536"/>
              <a:gd name="T15" fmla="*/ 0 60000 65536"/>
              <a:gd name="T16" fmla="*/ 0 60000 65536"/>
              <a:gd name="T17" fmla="*/ 0 60000 65536"/>
              <a:gd name="T18" fmla="*/ 0 60000 65536"/>
              <a:gd name="T19" fmla="*/ 0 60000 65536"/>
              <a:gd name="T20" fmla="*/ 0 60000 65536"/>
              <a:gd name="T21" fmla="*/ 0 w 49"/>
              <a:gd name="T22" fmla="*/ 0 h 70"/>
              <a:gd name="T23" fmla="*/ 49 w 49"/>
              <a:gd name="T24" fmla="*/ 70 h 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70">
                <a:moveTo>
                  <a:pt x="0" y="8"/>
                </a:moveTo>
                <a:lnTo>
                  <a:pt x="32" y="0"/>
                </a:lnTo>
                <a:lnTo>
                  <a:pt x="48" y="58"/>
                </a:lnTo>
                <a:lnTo>
                  <a:pt x="49" y="63"/>
                </a:lnTo>
                <a:lnTo>
                  <a:pt x="18" y="65"/>
                </a:lnTo>
                <a:lnTo>
                  <a:pt x="19" y="70"/>
                </a:lnTo>
                <a:lnTo>
                  <a:pt x="0" y="8"/>
                </a:lnTo>
                <a:close/>
              </a:path>
            </a:pathLst>
          </a:custGeom>
          <a:solidFill>
            <a:srgbClr val="000000"/>
          </a:solidFill>
          <a:ln w="0">
            <a:solidFill>
              <a:srgbClr val="000000"/>
            </a:solidFill>
            <a:round/>
            <a:headEnd/>
            <a:tailEnd/>
          </a:ln>
        </p:spPr>
        <p:txBody>
          <a:bodyPr/>
          <a:lstStyle/>
          <a:p>
            <a:endParaRPr lang="en-US"/>
          </a:p>
        </p:txBody>
      </p:sp>
      <p:sp>
        <p:nvSpPr>
          <p:cNvPr id="179338" name="Freeform 2184"/>
          <p:cNvSpPr>
            <a:spLocks noChangeAspect="1"/>
          </p:cNvSpPr>
          <p:nvPr/>
        </p:nvSpPr>
        <p:spPr bwMode="auto">
          <a:xfrm>
            <a:off x="4762500" y="1931988"/>
            <a:ext cx="11113" cy="22225"/>
          </a:xfrm>
          <a:custGeom>
            <a:avLst/>
            <a:gdLst>
              <a:gd name="T0" fmla="*/ 0 w 39"/>
              <a:gd name="T1" fmla="*/ 2147483647 h 65"/>
              <a:gd name="T2" fmla="*/ 2147483647 w 39"/>
              <a:gd name="T3" fmla="*/ 0 h 65"/>
              <a:gd name="T4" fmla="*/ 2147483647 w 39"/>
              <a:gd name="T5" fmla="*/ 2147483647 h 65"/>
              <a:gd name="T6" fmla="*/ 2147483647 w 39"/>
              <a:gd name="T7" fmla="*/ 2147483647 h 65"/>
              <a:gd name="T8" fmla="*/ 2147483647 w 39"/>
              <a:gd name="T9" fmla="*/ 2147483647 h 65"/>
              <a:gd name="T10" fmla="*/ 2147483647 w 39"/>
              <a:gd name="T11" fmla="*/ 2147483647 h 65"/>
              <a:gd name="T12" fmla="*/ 0 w 39"/>
              <a:gd name="T13" fmla="*/ 2147483647 h 65"/>
              <a:gd name="T14" fmla="*/ 0 60000 65536"/>
              <a:gd name="T15" fmla="*/ 0 60000 65536"/>
              <a:gd name="T16" fmla="*/ 0 60000 65536"/>
              <a:gd name="T17" fmla="*/ 0 60000 65536"/>
              <a:gd name="T18" fmla="*/ 0 60000 65536"/>
              <a:gd name="T19" fmla="*/ 0 60000 65536"/>
              <a:gd name="T20" fmla="*/ 0 60000 65536"/>
              <a:gd name="T21" fmla="*/ 0 w 39"/>
              <a:gd name="T22" fmla="*/ 0 h 65"/>
              <a:gd name="T23" fmla="*/ 39 w 3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65">
                <a:moveTo>
                  <a:pt x="0" y="2"/>
                </a:moveTo>
                <a:lnTo>
                  <a:pt x="31" y="0"/>
                </a:lnTo>
                <a:lnTo>
                  <a:pt x="39" y="63"/>
                </a:lnTo>
                <a:lnTo>
                  <a:pt x="39" y="64"/>
                </a:lnTo>
                <a:lnTo>
                  <a:pt x="7" y="64"/>
                </a:lnTo>
                <a:lnTo>
                  <a:pt x="7" y="65"/>
                </a:lnTo>
                <a:lnTo>
                  <a:pt x="0" y="2"/>
                </a:lnTo>
                <a:close/>
              </a:path>
            </a:pathLst>
          </a:custGeom>
          <a:solidFill>
            <a:srgbClr val="000000"/>
          </a:solidFill>
          <a:ln w="0">
            <a:solidFill>
              <a:srgbClr val="000000"/>
            </a:solidFill>
            <a:round/>
            <a:headEnd/>
            <a:tailEnd/>
          </a:ln>
        </p:spPr>
        <p:txBody>
          <a:bodyPr/>
          <a:lstStyle/>
          <a:p>
            <a:endParaRPr lang="en-US"/>
          </a:p>
        </p:txBody>
      </p:sp>
      <p:sp>
        <p:nvSpPr>
          <p:cNvPr id="179339" name="Freeform 2185"/>
          <p:cNvSpPr>
            <a:spLocks noChangeAspect="1"/>
          </p:cNvSpPr>
          <p:nvPr/>
        </p:nvSpPr>
        <p:spPr bwMode="auto">
          <a:xfrm>
            <a:off x="4764088" y="1954213"/>
            <a:ext cx="9525" cy="22225"/>
          </a:xfrm>
          <a:custGeom>
            <a:avLst/>
            <a:gdLst>
              <a:gd name="T0" fmla="*/ 0 w 33"/>
              <a:gd name="T1" fmla="*/ 0 h 64"/>
              <a:gd name="T2" fmla="*/ 2147483647 w 33"/>
              <a:gd name="T3" fmla="*/ 0 h 64"/>
              <a:gd name="T4" fmla="*/ 2147483647 w 33"/>
              <a:gd name="T5" fmla="*/ 2147483647 h 64"/>
              <a:gd name="T6" fmla="*/ 2147483647 w 33"/>
              <a:gd name="T7" fmla="*/ 2147483647 h 64"/>
              <a:gd name="T8" fmla="*/ 2147483647 w 33"/>
              <a:gd name="T9" fmla="*/ 2147483647 h 64"/>
              <a:gd name="T10" fmla="*/ 2147483647 w 33"/>
              <a:gd name="T11" fmla="*/ 2147483647 h 64"/>
              <a:gd name="T12" fmla="*/ 0 w 33"/>
              <a:gd name="T13" fmla="*/ 0 h 64"/>
              <a:gd name="T14" fmla="*/ 0 60000 65536"/>
              <a:gd name="T15" fmla="*/ 0 60000 65536"/>
              <a:gd name="T16" fmla="*/ 0 60000 65536"/>
              <a:gd name="T17" fmla="*/ 0 60000 65536"/>
              <a:gd name="T18" fmla="*/ 0 60000 65536"/>
              <a:gd name="T19" fmla="*/ 0 60000 65536"/>
              <a:gd name="T20" fmla="*/ 0 60000 65536"/>
              <a:gd name="T21" fmla="*/ 0 w 33"/>
              <a:gd name="T22" fmla="*/ 0 h 64"/>
              <a:gd name="T23" fmla="*/ 33 w 33"/>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64">
                <a:moveTo>
                  <a:pt x="0" y="0"/>
                </a:moveTo>
                <a:lnTo>
                  <a:pt x="32" y="0"/>
                </a:lnTo>
                <a:lnTo>
                  <a:pt x="33" y="64"/>
                </a:lnTo>
                <a:lnTo>
                  <a:pt x="1" y="62"/>
                </a:lnTo>
                <a:lnTo>
                  <a:pt x="0" y="0"/>
                </a:lnTo>
                <a:close/>
              </a:path>
            </a:pathLst>
          </a:custGeom>
          <a:solidFill>
            <a:srgbClr val="000000"/>
          </a:solidFill>
          <a:ln w="0">
            <a:solidFill>
              <a:srgbClr val="000000"/>
            </a:solidFill>
            <a:round/>
            <a:headEnd/>
            <a:tailEnd/>
          </a:ln>
        </p:spPr>
        <p:txBody>
          <a:bodyPr/>
          <a:lstStyle/>
          <a:p>
            <a:endParaRPr lang="en-US"/>
          </a:p>
        </p:txBody>
      </p:sp>
      <p:sp>
        <p:nvSpPr>
          <p:cNvPr id="179340" name="Freeform 2186"/>
          <p:cNvSpPr>
            <a:spLocks noChangeAspect="1"/>
          </p:cNvSpPr>
          <p:nvPr/>
        </p:nvSpPr>
        <p:spPr bwMode="auto">
          <a:xfrm>
            <a:off x="4762500" y="1974850"/>
            <a:ext cx="11113" cy="25400"/>
          </a:xfrm>
          <a:custGeom>
            <a:avLst/>
            <a:gdLst>
              <a:gd name="T0" fmla="*/ 2147483647 w 38"/>
              <a:gd name="T1" fmla="*/ 0 h 68"/>
              <a:gd name="T2" fmla="*/ 2147483647 w 38"/>
              <a:gd name="T3" fmla="*/ 2147483647 h 68"/>
              <a:gd name="T4" fmla="*/ 2147483647 w 38"/>
              <a:gd name="T5" fmla="*/ 2147483647 h 68"/>
              <a:gd name="T6" fmla="*/ 2147483647 w 38"/>
              <a:gd name="T7" fmla="*/ 2147483647 h 68"/>
              <a:gd name="T8" fmla="*/ 0 w 38"/>
              <a:gd name="T9" fmla="*/ 2147483647 h 68"/>
              <a:gd name="T10" fmla="*/ 0 w 38"/>
              <a:gd name="T11" fmla="*/ 2147483647 h 68"/>
              <a:gd name="T12" fmla="*/ 2147483647 w 38"/>
              <a:gd name="T13" fmla="*/ 0 h 68"/>
              <a:gd name="T14" fmla="*/ 0 60000 65536"/>
              <a:gd name="T15" fmla="*/ 0 60000 65536"/>
              <a:gd name="T16" fmla="*/ 0 60000 65536"/>
              <a:gd name="T17" fmla="*/ 0 60000 65536"/>
              <a:gd name="T18" fmla="*/ 0 60000 65536"/>
              <a:gd name="T19" fmla="*/ 0 60000 65536"/>
              <a:gd name="T20" fmla="*/ 0 60000 65536"/>
              <a:gd name="T21" fmla="*/ 0 w 38"/>
              <a:gd name="T22" fmla="*/ 0 h 68"/>
              <a:gd name="T23" fmla="*/ 38 w 38"/>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68">
                <a:moveTo>
                  <a:pt x="6" y="0"/>
                </a:moveTo>
                <a:lnTo>
                  <a:pt x="38" y="2"/>
                </a:lnTo>
                <a:lnTo>
                  <a:pt x="31" y="68"/>
                </a:lnTo>
                <a:lnTo>
                  <a:pt x="31" y="66"/>
                </a:lnTo>
                <a:lnTo>
                  <a:pt x="0" y="60"/>
                </a:lnTo>
                <a:lnTo>
                  <a:pt x="0" y="58"/>
                </a:lnTo>
                <a:lnTo>
                  <a:pt x="6" y="0"/>
                </a:lnTo>
                <a:close/>
              </a:path>
            </a:pathLst>
          </a:custGeom>
          <a:solidFill>
            <a:srgbClr val="000000"/>
          </a:solidFill>
          <a:ln w="0">
            <a:solidFill>
              <a:srgbClr val="000000"/>
            </a:solidFill>
            <a:round/>
            <a:headEnd/>
            <a:tailEnd/>
          </a:ln>
        </p:spPr>
        <p:txBody>
          <a:bodyPr/>
          <a:lstStyle/>
          <a:p>
            <a:endParaRPr lang="en-US"/>
          </a:p>
        </p:txBody>
      </p:sp>
      <p:sp>
        <p:nvSpPr>
          <p:cNvPr id="179341" name="Freeform 2187"/>
          <p:cNvSpPr>
            <a:spLocks noChangeAspect="1"/>
          </p:cNvSpPr>
          <p:nvPr/>
        </p:nvSpPr>
        <p:spPr bwMode="auto">
          <a:xfrm>
            <a:off x="4756150" y="1995488"/>
            <a:ext cx="15875" cy="33337"/>
          </a:xfrm>
          <a:custGeom>
            <a:avLst/>
            <a:gdLst>
              <a:gd name="T0" fmla="*/ 2147483647 w 51"/>
              <a:gd name="T1" fmla="*/ 0 h 93"/>
              <a:gd name="T2" fmla="*/ 2147483647 w 51"/>
              <a:gd name="T3" fmla="*/ 2147483647 h 93"/>
              <a:gd name="T4" fmla="*/ 2147483647 w 51"/>
              <a:gd name="T5" fmla="*/ 2147483647 h 93"/>
              <a:gd name="T6" fmla="*/ 2147483647 w 51"/>
              <a:gd name="T7" fmla="*/ 2147483647 h 93"/>
              <a:gd name="T8" fmla="*/ 2147483647 w 51"/>
              <a:gd name="T9" fmla="*/ 2147483647 h 93"/>
              <a:gd name="T10" fmla="*/ 0 w 51"/>
              <a:gd name="T11" fmla="*/ 2147483647 h 93"/>
              <a:gd name="T12" fmla="*/ 2147483647 w 51"/>
              <a:gd name="T13" fmla="*/ 0 h 93"/>
              <a:gd name="T14" fmla="*/ 0 60000 65536"/>
              <a:gd name="T15" fmla="*/ 0 60000 65536"/>
              <a:gd name="T16" fmla="*/ 0 60000 65536"/>
              <a:gd name="T17" fmla="*/ 0 60000 65536"/>
              <a:gd name="T18" fmla="*/ 0 60000 65536"/>
              <a:gd name="T19" fmla="*/ 0 60000 65536"/>
              <a:gd name="T20" fmla="*/ 0 60000 65536"/>
              <a:gd name="T21" fmla="*/ 0 w 51"/>
              <a:gd name="T22" fmla="*/ 0 h 93"/>
              <a:gd name="T23" fmla="*/ 51 w 51"/>
              <a:gd name="T24" fmla="*/ 93 h 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93">
                <a:moveTo>
                  <a:pt x="20" y="0"/>
                </a:moveTo>
                <a:lnTo>
                  <a:pt x="51" y="6"/>
                </a:lnTo>
                <a:lnTo>
                  <a:pt x="32" y="90"/>
                </a:lnTo>
                <a:lnTo>
                  <a:pt x="31" y="93"/>
                </a:lnTo>
                <a:lnTo>
                  <a:pt x="1" y="83"/>
                </a:lnTo>
                <a:lnTo>
                  <a:pt x="0" y="86"/>
                </a:lnTo>
                <a:lnTo>
                  <a:pt x="20" y="0"/>
                </a:lnTo>
                <a:close/>
              </a:path>
            </a:pathLst>
          </a:custGeom>
          <a:solidFill>
            <a:srgbClr val="000000"/>
          </a:solidFill>
          <a:ln w="0">
            <a:solidFill>
              <a:srgbClr val="000000"/>
            </a:solidFill>
            <a:round/>
            <a:headEnd/>
            <a:tailEnd/>
          </a:ln>
        </p:spPr>
        <p:txBody>
          <a:bodyPr/>
          <a:lstStyle/>
          <a:p>
            <a:endParaRPr lang="en-US"/>
          </a:p>
        </p:txBody>
      </p:sp>
      <p:sp>
        <p:nvSpPr>
          <p:cNvPr id="179342" name="Freeform 2188"/>
          <p:cNvSpPr>
            <a:spLocks noChangeAspect="1"/>
          </p:cNvSpPr>
          <p:nvPr/>
        </p:nvSpPr>
        <p:spPr bwMode="auto">
          <a:xfrm>
            <a:off x="4745038" y="2025650"/>
            <a:ext cx="20637" cy="28575"/>
          </a:xfrm>
          <a:custGeom>
            <a:avLst/>
            <a:gdLst>
              <a:gd name="T0" fmla="*/ 2147483647 w 58"/>
              <a:gd name="T1" fmla="*/ 0 h 84"/>
              <a:gd name="T2" fmla="*/ 2147483647 w 58"/>
              <a:gd name="T3" fmla="*/ 2147483647 h 84"/>
              <a:gd name="T4" fmla="*/ 2147483647 w 58"/>
              <a:gd name="T5" fmla="*/ 2147483647 h 84"/>
              <a:gd name="T6" fmla="*/ 2147483647 w 58"/>
              <a:gd name="T7" fmla="*/ 2147483647 h 84"/>
              <a:gd name="T8" fmla="*/ 2147483647 w 58"/>
              <a:gd name="T9" fmla="*/ 2147483647 h 84"/>
              <a:gd name="T10" fmla="*/ 0 w 58"/>
              <a:gd name="T11" fmla="*/ 2147483647 h 84"/>
              <a:gd name="T12" fmla="*/ 2147483647 w 58"/>
              <a:gd name="T13" fmla="*/ 0 h 84"/>
              <a:gd name="T14" fmla="*/ 0 60000 65536"/>
              <a:gd name="T15" fmla="*/ 0 60000 65536"/>
              <a:gd name="T16" fmla="*/ 0 60000 65536"/>
              <a:gd name="T17" fmla="*/ 0 60000 65536"/>
              <a:gd name="T18" fmla="*/ 0 60000 65536"/>
              <a:gd name="T19" fmla="*/ 0 60000 65536"/>
              <a:gd name="T20" fmla="*/ 0 60000 65536"/>
              <a:gd name="T21" fmla="*/ 0 w 58"/>
              <a:gd name="T22" fmla="*/ 0 h 84"/>
              <a:gd name="T23" fmla="*/ 58 w 58"/>
              <a:gd name="T24" fmla="*/ 84 h 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84">
                <a:moveTo>
                  <a:pt x="28" y="0"/>
                </a:moveTo>
                <a:lnTo>
                  <a:pt x="58" y="10"/>
                </a:lnTo>
                <a:lnTo>
                  <a:pt x="30" y="83"/>
                </a:lnTo>
                <a:lnTo>
                  <a:pt x="28" y="84"/>
                </a:lnTo>
                <a:lnTo>
                  <a:pt x="1" y="69"/>
                </a:lnTo>
                <a:lnTo>
                  <a:pt x="0" y="70"/>
                </a:lnTo>
                <a:lnTo>
                  <a:pt x="28" y="0"/>
                </a:lnTo>
                <a:close/>
              </a:path>
            </a:pathLst>
          </a:custGeom>
          <a:solidFill>
            <a:srgbClr val="000000"/>
          </a:solidFill>
          <a:ln w="0">
            <a:solidFill>
              <a:srgbClr val="000000"/>
            </a:solidFill>
            <a:round/>
            <a:headEnd/>
            <a:tailEnd/>
          </a:ln>
        </p:spPr>
        <p:txBody>
          <a:bodyPr/>
          <a:lstStyle/>
          <a:p>
            <a:endParaRPr lang="en-US"/>
          </a:p>
        </p:txBody>
      </p:sp>
      <p:sp>
        <p:nvSpPr>
          <p:cNvPr id="179343" name="Freeform 2189"/>
          <p:cNvSpPr>
            <a:spLocks noChangeAspect="1"/>
          </p:cNvSpPr>
          <p:nvPr/>
        </p:nvSpPr>
        <p:spPr bwMode="auto">
          <a:xfrm>
            <a:off x="4738688" y="2049463"/>
            <a:ext cx="17462" cy="19050"/>
          </a:xfrm>
          <a:custGeom>
            <a:avLst/>
            <a:gdLst>
              <a:gd name="T0" fmla="*/ 2147483647 w 46"/>
              <a:gd name="T1" fmla="*/ 0 h 54"/>
              <a:gd name="T2" fmla="*/ 2147483647 w 46"/>
              <a:gd name="T3" fmla="*/ 2147483647 h 54"/>
              <a:gd name="T4" fmla="*/ 2147483647 w 46"/>
              <a:gd name="T5" fmla="*/ 2147483647 h 54"/>
              <a:gd name="T6" fmla="*/ 2147483647 w 46"/>
              <a:gd name="T7" fmla="*/ 2147483647 h 54"/>
              <a:gd name="T8" fmla="*/ 0 w 46"/>
              <a:gd name="T9" fmla="*/ 2147483647 h 54"/>
              <a:gd name="T10" fmla="*/ 0 w 46"/>
              <a:gd name="T11" fmla="*/ 2147483647 h 54"/>
              <a:gd name="T12" fmla="*/ 2147483647 w 46"/>
              <a:gd name="T13" fmla="*/ 0 h 54"/>
              <a:gd name="T14" fmla="*/ 0 60000 65536"/>
              <a:gd name="T15" fmla="*/ 0 60000 65536"/>
              <a:gd name="T16" fmla="*/ 0 60000 65536"/>
              <a:gd name="T17" fmla="*/ 0 60000 65536"/>
              <a:gd name="T18" fmla="*/ 0 60000 65536"/>
              <a:gd name="T19" fmla="*/ 0 60000 65536"/>
              <a:gd name="T20" fmla="*/ 0 60000 65536"/>
              <a:gd name="T21" fmla="*/ 0 w 46"/>
              <a:gd name="T22" fmla="*/ 0 h 54"/>
              <a:gd name="T23" fmla="*/ 46 w 46"/>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54">
                <a:moveTo>
                  <a:pt x="19" y="0"/>
                </a:moveTo>
                <a:lnTo>
                  <a:pt x="46" y="15"/>
                </a:lnTo>
                <a:lnTo>
                  <a:pt x="25" y="54"/>
                </a:lnTo>
                <a:lnTo>
                  <a:pt x="0" y="36"/>
                </a:lnTo>
                <a:lnTo>
                  <a:pt x="19" y="0"/>
                </a:lnTo>
                <a:close/>
              </a:path>
            </a:pathLst>
          </a:custGeom>
          <a:solidFill>
            <a:srgbClr val="000000"/>
          </a:solidFill>
          <a:ln w="0">
            <a:solidFill>
              <a:srgbClr val="000000"/>
            </a:solidFill>
            <a:round/>
            <a:headEnd/>
            <a:tailEnd/>
          </a:ln>
        </p:spPr>
        <p:txBody>
          <a:bodyPr/>
          <a:lstStyle/>
          <a:p>
            <a:endParaRPr lang="en-US"/>
          </a:p>
        </p:txBody>
      </p:sp>
      <p:sp>
        <p:nvSpPr>
          <p:cNvPr id="179344" name="Freeform 2190"/>
          <p:cNvSpPr>
            <a:spLocks noChangeAspect="1"/>
          </p:cNvSpPr>
          <p:nvPr/>
        </p:nvSpPr>
        <p:spPr bwMode="auto">
          <a:xfrm>
            <a:off x="4725988" y="2063750"/>
            <a:ext cx="20637" cy="26988"/>
          </a:xfrm>
          <a:custGeom>
            <a:avLst/>
            <a:gdLst>
              <a:gd name="T0" fmla="*/ 2147483647 w 69"/>
              <a:gd name="T1" fmla="*/ 0 h 81"/>
              <a:gd name="T2" fmla="*/ 2147483647 w 69"/>
              <a:gd name="T3" fmla="*/ 2147483647 h 81"/>
              <a:gd name="T4" fmla="*/ 2147483647 w 69"/>
              <a:gd name="T5" fmla="*/ 2147483647 h 81"/>
              <a:gd name="T6" fmla="*/ 2147483647 w 69"/>
              <a:gd name="T7" fmla="*/ 2147483647 h 81"/>
              <a:gd name="T8" fmla="*/ 0 w 69"/>
              <a:gd name="T9" fmla="*/ 2147483647 h 81"/>
              <a:gd name="T10" fmla="*/ 2147483647 w 69"/>
              <a:gd name="T11" fmla="*/ 2147483647 h 81"/>
              <a:gd name="T12" fmla="*/ 2147483647 w 69"/>
              <a:gd name="T13" fmla="*/ 0 h 81"/>
              <a:gd name="T14" fmla="*/ 0 60000 65536"/>
              <a:gd name="T15" fmla="*/ 0 60000 65536"/>
              <a:gd name="T16" fmla="*/ 0 60000 65536"/>
              <a:gd name="T17" fmla="*/ 0 60000 65536"/>
              <a:gd name="T18" fmla="*/ 0 60000 65536"/>
              <a:gd name="T19" fmla="*/ 0 60000 65536"/>
              <a:gd name="T20" fmla="*/ 0 60000 65536"/>
              <a:gd name="T21" fmla="*/ 0 w 69"/>
              <a:gd name="T22" fmla="*/ 0 h 81"/>
              <a:gd name="T23" fmla="*/ 69 w 69"/>
              <a:gd name="T24" fmla="*/ 81 h 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81">
                <a:moveTo>
                  <a:pt x="44" y="0"/>
                </a:moveTo>
                <a:lnTo>
                  <a:pt x="69" y="18"/>
                </a:lnTo>
                <a:lnTo>
                  <a:pt x="20" y="81"/>
                </a:lnTo>
                <a:lnTo>
                  <a:pt x="21" y="80"/>
                </a:lnTo>
                <a:lnTo>
                  <a:pt x="0" y="55"/>
                </a:lnTo>
                <a:lnTo>
                  <a:pt x="1" y="54"/>
                </a:lnTo>
                <a:lnTo>
                  <a:pt x="44" y="0"/>
                </a:lnTo>
                <a:close/>
              </a:path>
            </a:pathLst>
          </a:custGeom>
          <a:solidFill>
            <a:srgbClr val="000000"/>
          </a:solidFill>
          <a:ln w="0">
            <a:solidFill>
              <a:srgbClr val="000000"/>
            </a:solidFill>
            <a:round/>
            <a:headEnd/>
            <a:tailEnd/>
          </a:ln>
        </p:spPr>
        <p:txBody>
          <a:bodyPr/>
          <a:lstStyle/>
          <a:p>
            <a:endParaRPr lang="en-US"/>
          </a:p>
        </p:txBody>
      </p:sp>
      <p:sp>
        <p:nvSpPr>
          <p:cNvPr id="179345" name="Freeform 2191"/>
          <p:cNvSpPr>
            <a:spLocks noChangeAspect="1"/>
          </p:cNvSpPr>
          <p:nvPr/>
        </p:nvSpPr>
        <p:spPr bwMode="auto">
          <a:xfrm>
            <a:off x="4697413" y="2081213"/>
            <a:ext cx="33337" cy="28575"/>
          </a:xfrm>
          <a:custGeom>
            <a:avLst/>
            <a:gdLst>
              <a:gd name="T0" fmla="*/ 2147483647 w 98"/>
              <a:gd name="T1" fmla="*/ 0 h 84"/>
              <a:gd name="T2" fmla="*/ 2147483647 w 98"/>
              <a:gd name="T3" fmla="*/ 2147483647 h 84"/>
              <a:gd name="T4" fmla="*/ 2147483647 w 98"/>
              <a:gd name="T5" fmla="*/ 2147483647 h 84"/>
              <a:gd name="T6" fmla="*/ 2147483647 w 98"/>
              <a:gd name="T7" fmla="*/ 2147483647 h 84"/>
              <a:gd name="T8" fmla="*/ 2147483647 w 98"/>
              <a:gd name="T9" fmla="*/ 2147483647 h 84"/>
              <a:gd name="T10" fmla="*/ 0 w 98"/>
              <a:gd name="T11" fmla="*/ 2147483647 h 84"/>
              <a:gd name="T12" fmla="*/ 2147483647 w 98"/>
              <a:gd name="T13" fmla="*/ 0 h 84"/>
              <a:gd name="T14" fmla="*/ 0 60000 65536"/>
              <a:gd name="T15" fmla="*/ 0 60000 65536"/>
              <a:gd name="T16" fmla="*/ 0 60000 65536"/>
              <a:gd name="T17" fmla="*/ 0 60000 65536"/>
              <a:gd name="T18" fmla="*/ 0 60000 65536"/>
              <a:gd name="T19" fmla="*/ 0 60000 65536"/>
              <a:gd name="T20" fmla="*/ 0 60000 65536"/>
              <a:gd name="T21" fmla="*/ 0 w 98"/>
              <a:gd name="T22" fmla="*/ 0 h 84"/>
              <a:gd name="T23" fmla="*/ 98 w 98"/>
              <a:gd name="T24" fmla="*/ 84 h 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8" h="84">
                <a:moveTo>
                  <a:pt x="77" y="0"/>
                </a:moveTo>
                <a:lnTo>
                  <a:pt x="98" y="25"/>
                </a:lnTo>
                <a:lnTo>
                  <a:pt x="40" y="76"/>
                </a:lnTo>
                <a:lnTo>
                  <a:pt x="29" y="84"/>
                </a:lnTo>
                <a:lnTo>
                  <a:pt x="11" y="59"/>
                </a:lnTo>
                <a:lnTo>
                  <a:pt x="0" y="67"/>
                </a:lnTo>
                <a:lnTo>
                  <a:pt x="77" y="0"/>
                </a:lnTo>
                <a:close/>
              </a:path>
            </a:pathLst>
          </a:custGeom>
          <a:solidFill>
            <a:srgbClr val="000000"/>
          </a:solidFill>
          <a:ln w="0">
            <a:solidFill>
              <a:srgbClr val="000000"/>
            </a:solidFill>
            <a:round/>
            <a:headEnd/>
            <a:tailEnd/>
          </a:ln>
        </p:spPr>
        <p:txBody>
          <a:bodyPr/>
          <a:lstStyle/>
          <a:p>
            <a:endParaRPr lang="en-US"/>
          </a:p>
        </p:txBody>
      </p:sp>
      <p:sp>
        <p:nvSpPr>
          <p:cNvPr id="179346" name="Freeform 2192"/>
          <p:cNvSpPr>
            <a:spLocks noChangeAspect="1"/>
          </p:cNvSpPr>
          <p:nvPr/>
        </p:nvSpPr>
        <p:spPr bwMode="auto">
          <a:xfrm>
            <a:off x="4672013" y="2101850"/>
            <a:ext cx="36512" cy="28575"/>
          </a:xfrm>
          <a:custGeom>
            <a:avLst/>
            <a:gdLst>
              <a:gd name="T0" fmla="*/ 2147483647 w 99"/>
              <a:gd name="T1" fmla="*/ 0 h 85"/>
              <a:gd name="T2" fmla="*/ 2147483647 w 99"/>
              <a:gd name="T3" fmla="*/ 2147483647 h 85"/>
              <a:gd name="T4" fmla="*/ 2147483647 w 99"/>
              <a:gd name="T5" fmla="*/ 2147483647 h 85"/>
              <a:gd name="T6" fmla="*/ 2147483647 w 99"/>
              <a:gd name="T7" fmla="*/ 2147483647 h 85"/>
              <a:gd name="T8" fmla="*/ 0 w 99"/>
              <a:gd name="T9" fmla="*/ 2147483647 h 85"/>
              <a:gd name="T10" fmla="*/ 2147483647 w 99"/>
              <a:gd name="T11" fmla="*/ 2147483647 h 85"/>
              <a:gd name="T12" fmla="*/ 2147483647 w 99"/>
              <a:gd name="T13" fmla="*/ 0 h 85"/>
              <a:gd name="T14" fmla="*/ 0 60000 65536"/>
              <a:gd name="T15" fmla="*/ 0 60000 65536"/>
              <a:gd name="T16" fmla="*/ 0 60000 65536"/>
              <a:gd name="T17" fmla="*/ 0 60000 65536"/>
              <a:gd name="T18" fmla="*/ 0 60000 65536"/>
              <a:gd name="T19" fmla="*/ 0 60000 65536"/>
              <a:gd name="T20" fmla="*/ 0 60000 65536"/>
              <a:gd name="T21" fmla="*/ 0 w 99"/>
              <a:gd name="T22" fmla="*/ 0 h 85"/>
              <a:gd name="T23" fmla="*/ 99 w 99"/>
              <a:gd name="T24" fmla="*/ 85 h 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9" h="85">
                <a:moveTo>
                  <a:pt x="81" y="0"/>
                </a:moveTo>
                <a:lnTo>
                  <a:pt x="99" y="25"/>
                </a:lnTo>
                <a:lnTo>
                  <a:pt x="24" y="85"/>
                </a:lnTo>
                <a:lnTo>
                  <a:pt x="25" y="83"/>
                </a:lnTo>
                <a:lnTo>
                  <a:pt x="0" y="64"/>
                </a:lnTo>
                <a:lnTo>
                  <a:pt x="1" y="62"/>
                </a:lnTo>
                <a:lnTo>
                  <a:pt x="81" y="0"/>
                </a:lnTo>
                <a:close/>
              </a:path>
            </a:pathLst>
          </a:custGeom>
          <a:solidFill>
            <a:srgbClr val="000000"/>
          </a:solidFill>
          <a:ln w="0">
            <a:solidFill>
              <a:srgbClr val="000000"/>
            </a:solidFill>
            <a:round/>
            <a:headEnd/>
            <a:tailEnd/>
          </a:ln>
        </p:spPr>
        <p:txBody>
          <a:bodyPr/>
          <a:lstStyle/>
          <a:p>
            <a:endParaRPr lang="en-US"/>
          </a:p>
        </p:txBody>
      </p:sp>
      <p:sp>
        <p:nvSpPr>
          <p:cNvPr id="179347" name="Freeform 2193"/>
          <p:cNvSpPr>
            <a:spLocks noChangeAspect="1"/>
          </p:cNvSpPr>
          <p:nvPr/>
        </p:nvSpPr>
        <p:spPr bwMode="auto">
          <a:xfrm>
            <a:off x="4662488" y="2122488"/>
            <a:ext cx="17462" cy="20637"/>
          </a:xfrm>
          <a:custGeom>
            <a:avLst/>
            <a:gdLst>
              <a:gd name="T0" fmla="*/ 2147483647 w 58"/>
              <a:gd name="T1" fmla="*/ 0 h 57"/>
              <a:gd name="T2" fmla="*/ 2147483647 w 58"/>
              <a:gd name="T3" fmla="*/ 2147483647 h 57"/>
              <a:gd name="T4" fmla="*/ 2147483647 w 58"/>
              <a:gd name="T5" fmla="*/ 2147483647 h 57"/>
              <a:gd name="T6" fmla="*/ 2147483647 w 58"/>
              <a:gd name="T7" fmla="*/ 2147483647 h 57"/>
              <a:gd name="T8" fmla="*/ 0 w 58"/>
              <a:gd name="T9" fmla="*/ 2147483647 h 57"/>
              <a:gd name="T10" fmla="*/ 2147483647 w 58"/>
              <a:gd name="T11" fmla="*/ 2147483647 h 57"/>
              <a:gd name="T12" fmla="*/ 2147483647 w 58"/>
              <a:gd name="T13" fmla="*/ 0 h 57"/>
              <a:gd name="T14" fmla="*/ 0 60000 65536"/>
              <a:gd name="T15" fmla="*/ 0 60000 65536"/>
              <a:gd name="T16" fmla="*/ 0 60000 65536"/>
              <a:gd name="T17" fmla="*/ 0 60000 65536"/>
              <a:gd name="T18" fmla="*/ 0 60000 65536"/>
              <a:gd name="T19" fmla="*/ 0 60000 65536"/>
              <a:gd name="T20" fmla="*/ 0 60000 65536"/>
              <a:gd name="T21" fmla="*/ 0 w 58"/>
              <a:gd name="T22" fmla="*/ 0 h 57"/>
              <a:gd name="T23" fmla="*/ 58 w 58"/>
              <a:gd name="T24" fmla="*/ 57 h 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57">
                <a:moveTo>
                  <a:pt x="33" y="0"/>
                </a:moveTo>
                <a:lnTo>
                  <a:pt x="58" y="19"/>
                </a:lnTo>
                <a:lnTo>
                  <a:pt x="29" y="57"/>
                </a:lnTo>
                <a:lnTo>
                  <a:pt x="30" y="54"/>
                </a:lnTo>
                <a:lnTo>
                  <a:pt x="0" y="44"/>
                </a:lnTo>
                <a:lnTo>
                  <a:pt x="2" y="41"/>
                </a:lnTo>
                <a:lnTo>
                  <a:pt x="33" y="0"/>
                </a:lnTo>
                <a:close/>
              </a:path>
            </a:pathLst>
          </a:custGeom>
          <a:solidFill>
            <a:srgbClr val="000000"/>
          </a:solidFill>
          <a:ln w="0">
            <a:solidFill>
              <a:srgbClr val="000000"/>
            </a:solidFill>
            <a:round/>
            <a:headEnd/>
            <a:tailEnd/>
          </a:ln>
        </p:spPr>
        <p:txBody>
          <a:bodyPr/>
          <a:lstStyle/>
          <a:p>
            <a:endParaRPr lang="en-US"/>
          </a:p>
        </p:txBody>
      </p:sp>
      <p:sp>
        <p:nvSpPr>
          <p:cNvPr id="179348" name="Freeform 2194"/>
          <p:cNvSpPr>
            <a:spLocks noChangeAspect="1"/>
          </p:cNvSpPr>
          <p:nvPr/>
        </p:nvSpPr>
        <p:spPr bwMode="auto">
          <a:xfrm>
            <a:off x="4654550" y="2139950"/>
            <a:ext cx="17463" cy="19050"/>
          </a:xfrm>
          <a:custGeom>
            <a:avLst/>
            <a:gdLst>
              <a:gd name="T0" fmla="*/ 2147483647 w 51"/>
              <a:gd name="T1" fmla="*/ 0 h 61"/>
              <a:gd name="T2" fmla="*/ 2147483647 w 51"/>
              <a:gd name="T3" fmla="*/ 2147483647 h 61"/>
              <a:gd name="T4" fmla="*/ 2147483647 w 51"/>
              <a:gd name="T5" fmla="*/ 2147483647 h 61"/>
              <a:gd name="T6" fmla="*/ 2147483647 w 51"/>
              <a:gd name="T7" fmla="*/ 2147483647 h 61"/>
              <a:gd name="T8" fmla="*/ 0 w 51"/>
              <a:gd name="T9" fmla="*/ 2147483647 h 61"/>
              <a:gd name="T10" fmla="*/ 0 w 51"/>
              <a:gd name="T11" fmla="*/ 2147483647 h 61"/>
              <a:gd name="T12" fmla="*/ 2147483647 w 51"/>
              <a:gd name="T13" fmla="*/ 0 h 61"/>
              <a:gd name="T14" fmla="*/ 0 60000 65536"/>
              <a:gd name="T15" fmla="*/ 0 60000 65536"/>
              <a:gd name="T16" fmla="*/ 0 60000 65536"/>
              <a:gd name="T17" fmla="*/ 0 60000 65536"/>
              <a:gd name="T18" fmla="*/ 0 60000 65536"/>
              <a:gd name="T19" fmla="*/ 0 60000 65536"/>
              <a:gd name="T20" fmla="*/ 0 60000 65536"/>
              <a:gd name="T21" fmla="*/ 0 w 51"/>
              <a:gd name="T22" fmla="*/ 0 h 61"/>
              <a:gd name="T23" fmla="*/ 51 w 51"/>
              <a:gd name="T24" fmla="*/ 61 h 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61">
                <a:moveTo>
                  <a:pt x="21" y="0"/>
                </a:moveTo>
                <a:lnTo>
                  <a:pt x="51" y="10"/>
                </a:lnTo>
                <a:lnTo>
                  <a:pt x="31" y="61"/>
                </a:lnTo>
                <a:lnTo>
                  <a:pt x="31" y="60"/>
                </a:lnTo>
                <a:lnTo>
                  <a:pt x="0" y="56"/>
                </a:lnTo>
                <a:lnTo>
                  <a:pt x="0" y="55"/>
                </a:lnTo>
                <a:lnTo>
                  <a:pt x="21" y="0"/>
                </a:lnTo>
                <a:close/>
              </a:path>
            </a:pathLst>
          </a:custGeom>
          <a:solidFill>
            <a:srgbClr val="000000"/>
          </a:solidFill>
          <a:ln w="0">
            <a:solidFill>
              <a:srgbClr val="000000"/>
            </a:solidFill>
            <a:round/>
            <a:headEnd/>
            <a:tailEnd/>
          </a:ln>
        </p:spPr>
        <p:txBody>
          <a:bodyPr/>
          <a:lstStyle/>
          <a:p>
            <a:endParaRPr lang="en-US"/>
          </a:p>
        </p:txBody>
      </p:sp>
      <p:sp>
        <p:nvSpPr>
          <p:cNvPr id="179349" name="Freeform 2195"/>
          <p:cNvSpPr>
            <a:spLocks noChangeAspect="1"/>
          </p:cNvSpPr>
          <p:nvPr/>
        </p:nvSpPr>
        <p:spPr bwMode="auto">
          <a:xfrm>
            <a:off x="4649788" y="2157413"/>
            <a:ext cx="15875" cy="26987"/>
          </a:xfrm>
          <a:custGeom>
            <a:avLst/>
            <a:gdLst>
              <a:gd name="T0" fmla="*/ 2147483647 w 44"/>
              <a:gd name="T1" fmla="*/ 0 h 79"/>
              <a:gd name="T2" fmla="*/ 2147483647 w 44"/>
              <a:gd name="T3" fmla="*/ 2147483647 h 79"/>
              <a:gd name="T4" fmla="*/ 2147483647 w 44"/>
              <a:gd name="T5" fmla="*/ 2147483647 h 79"/>
              <a:gd name="T6" fmla="*/ 2147483647 w 44"/>
              <a:gd name="T7" fmla="*/ 2147483647 h 79"/>
              <a:gd name="T8" fmla="*/ 0 w 44"/>
              <a:gd name="T9" fmla="*/ 2147483647 h 79"/>
              <a:gd name="T10" fmla="*/ 0 w 44"/>
              <a:gd name="T11" fmla="*/ 2147483647 h 79"/>
              <a:gd name="T12" fmla="*/ 2147483647 w 44"/>
              <a:gd name="T13" fmla="*/ 0 h 79"/>
              <a:gd name="T14" fmla="*/ 0 60000 65536"/>
              <a:gd name="T15" fmla="*/ 0 60000 65536"/>
              <a:gd name="T16" fmla="*/ 0 60000 65536"/>
              <a:gd name="T17" fmla="*/ 0 60000 65536"/>
              <a:gd name="T18" fmla="*/ 0 60000 65536"/>
              <a:gd name="T19" fmla="*/ 0 60000 65536"/>
              <a:gd name="T20" fmla="*/ 0 60000 65536"/>
              <a:gd name="T21" fmla="*/ 0 w 44"/>
              <a:gd name="T22" fmla="*/ 0 h 79"/>
              <a:gd name="T23" fmla="*/ 44 w 44"/>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79">
                <a:moveTo>
                  <a:pt x="13" y="0"/>
                </a:moveTo>
                <a:lnTo>
                  <a:pt x="44" y="4"/>
                </a:lnTo>
                <a:lnTo>
                  <a:pt x="31" y="79"/>
                </a:lnTo>
                <a:lnTo>
                  <a:pt x="31" y="77"/>
                </a:lnTo>
                <a:lnTo>
                  <a:pt x="0" y="77"/>
                </a:lnTo>
                <a:lnTo>
                  <a:pt x="0" y="75"/>
                </a:lnTo>
                <a:lnTo>
                  <a:pt x="13" y="0"/>
                </a:lnTo>
                <a:close/>
              </a:path>
            </a:pathLst>
          </a:custGeom>
          <a:solidFill>
            <a:srgbClr val="000000"/>
          </a:solidFill>
          <a:ln w="0">
            <a:solidFill>
              <a:srgbClr val="000000"/>
            </a:solidFill>
            <a:round/>
            <a:headEnd/>
            <a:tailEnd/>
          </a:ln>
        </p:spPr>
        <p:txBody>
          <a:bodyPr/>
          <a:lstStyle/>
          <a:p>
            <a:endParaRPr lang="en-US"/>
          </a:p>
        </p:txBody>
      </p:sp>
      <p:sp>
        <p:nvSpPr>
          <p:cNvPr id="179350" name="Freeform 2196"/>
          <p:cNvSpPr>
            <a:spLocks noChangeAspect="1"/>
          </p:cNvSpPr>
          <p:nvPr/>
        </p:nvSpPr>
        <p:spPr bwMode="auto">
          <a:xfrm>
            <a:off x="4649788" y="2184400"/>
            <a:ext cx="11112" cy="38100"/>
          </a:xfrm>
          <a:custGeom>
            <a:avLst/>
            <a:gdLst>
              <a:gd name="T0" fmla="*/ 2147483647 w 32"/>
              <a:gd name="T1" fmla="*/ 0 h 108"/>
              <a:gd name="T2" fmla="*/ 2147483647 w 32"/>
              <a:gd name="T3" fmla="*/ 0 h 108"/>
              <a:gd name="T4" fmla="*/ 2147483647 w 32"/>
              <a:gd name="T5" fmla="*/ 2147483647 h 108"/>
              <a:gd name="T6" fmla="*/ 2147483647 w 32"/>
              <a:gd name="T7" fmla="*/ 2147483647 h 108"/>
              <a:gd name="T8" fmla="*/ 2147483647 w 32"/>
              <a:gd name="T9" fmla="*/ 2147483647 h 108"/>
              <a:gd name="T10" fmla="*/ 0 w 32"/>
              <a:gd name="T11" fmla="*/ 2147483647 h 108"/>
              <a:gd name="T12" fmla="*/ 2147483647 w 32"/>
              <a:gd name="T13" fmla="*/ 0 h 108"/>
              <a:gd name="T14" fmla="*/ 0 60000 65536"/>
              <a:gd name="T15" fmla="*/ 0 60000 65536"/>
              <a:gd name="T16" fmla="*/ 0 60000 65536"/>
              <a:gd name="T17" fmla="*/ 0 60000 65536"/>
              <a:gd name="T18" fmla="*/ 0 60000 65536"/>
              <a:gd name="T19" fmla="*/ 0 60000 65536"/>
              <a:gd name="T20" fmla="*/ 0 60000 65536"/>
              <a:gd name="T21" fmla="*/ 0 w 32"/>
              <a:gd name="T22" fmla="*/ 0 h 108"/>
              <a:gd name="T23" fmla="*/ 32 w 32"/>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08">
                <a:moveTo>
                  <a:pt x="1" y="0"/>
                </a:moveTo>
                <a:lnTo>
                  <a:pt x="32" y="0"/>
                </a:lnTo>
                <a:lnTo>
                  <a:pt x="31" y="103"/>
                </a:lnTo>
                <a:lnTo>
                  <a:pt x="27" y="108"/>
                </a:lnTo>
                <a:lnTo>
                  <a:pt x="4" y="85"/>
                </a:lnTo>
                <a:lnTo>
                  <a:pt x="0" y="89"/>
                </a:lnTo>
                <a:lnTo>
                  <a:pt x="1" y="0"/>
                </a:lnTo>
                <a:close/>
              </a:path>
            </a:pathLst>
          </a:custGeom>
          <a:solidFill>
            <a:srgbClr val="000000"/>
          </a:solidFill>
          <a:ln w="0">
            <a:solidFill>
              <a:srgbClr val="000000"/>
            </a:solidFill>
            <a:round/>
            <a:headEnd/>
            <a:tailEnd/>
          </a:ln>
        </p:spPr>
        <p:txBody>
          <a:bodyPr/>
          <a:lstStyle/>
          <a:p>
            <a:endParaRPr lang="en-US"/>
          </a:p>
        </p:txBody>
      </p:sp>
      <p:sp>
        <p:nvSpPr>
          <p:cNvPr id="179351" name="Freeform 2197"/>
          <p:cNvSpPr>
            <a:spLocks noChangeAspect="1"/>
          </p:cNvSpPr>
          <p:nvPr/>
        </p:nvSpPr>
        <p:spPr bwMode="auto">
          <a:xfrm>
            <a:off x="4648200" y="2214563"/>
            <a:ext cx="11113" cy="7937"/>
          </a:xfrm>
          <a:custGeom>
            <a:avLst/>
            <a:gdLst>
              <a:gd name="T0" fmla="*/ 2147483647 w 33"/>
              <a:gd name="T1" fmla="*/ 0 h 26"/>
              <a:gd name="T2" fmla="*/ 2147483647 w 33"/>
              <a:gd name="T3" fmla="*/ 2147483647 h 26"/>
              <a:gd name="T4" fmla="*/ 2147483647 w 33"/>
              <a:gd name="T5" fmla="*/ 2147483647 h 26"/>
              <a:gd name="T6" fmla="*/ 2147483647 w 33"/>
              <a:gd name="T7" fmla="*/ 2147483647 h 26"/>
              <a:gd name="T8" fmla="*/ 0 w 33"/>
              <a:gd name="T9" fmla="*/ 2147483647 h 26"/>
              <a:gd name="T10" fmla="*/ 2147483647 w 33"/>
              <a:gd name="T11" fmla="*/ 2147483647 h 26"/>
              <a:gd name="T12" fmla="*/ 2147483647 w 33"/>
              <a:gd name="T13" fmla="*/ 0 h 26"/>
              <a:gd name="T14" fmla="*/ 0 60000 65536"/>
              <a:gd name="T15" fmla="*/ 0 60000 65536"/>
              <a:gd name="T16" fmla="*/ 0 60000 65536"/>
              <a:gd name="T17" fmla="*/ 0 60000 65536"/>
              <a:gd name="T18" fmla="*/ 0 60000 65536"/>
              <a:gd name="T19" fmla="*/ 0 60000 65536"/>
              <a:gd name="T20" fmla="*/ 0 60000 65536"/>
              <a:gd name="T21" fmla="*/ 0 w 33"/>
              <a:gd name="T22" fmla="*/ 0 h 26"/>
              <a:gd name="T23" fmla="*/ 33 w 33"/>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6">
                <a:moveTo>
                  <a:pt x="10" y="0"/>
                </a:moveTo>
                <a:lnTo>
                  <a:pt x="33" y="23"/>
                </a:lnTo>
                <a:lnTo>
                  <a:pt x="30" y="26"/>
                </a:lnTo>
                <a:lnTo>
                  <a:pt x="31" y="18"/>
                </a:lnTo>
                <a:lnTo>
                  <a:pt x="0" y="16"/>
                </a:lnTo>
                <a:lnTo>
                  <a:pt x="1" y="9"/>
                </a:lnTo>
                <a:lnTo>
                  <a:pt x="10" y="0"/>
                </a:lnTo>
                <a:close/>
              </a:path>
            </a:pathLst>
          </a:custGeom>
          <a:solidFill>
            <a:srgbClr val="000000"/>
          </a:solidFill>
          <a:ln w="0">
            <a:solidFill>
              <a:srgbClr val="000000"/>
            </a:solidFill>
            <a:round/>
            <a:headEnd/>
            <a:tailEnd/>
          </a:ln>
        </p:spPr>
        <p:txBody>
          <a:bodyPr/>
          <a:lstStyle/>
          <a:p>
            <a:endParaRPr lang="en-US"/>
          </a:p>
        </p:txBody>
      </p:sp>
      <p:sp>
        <p:nvSpPr>
          <p:cNvPr id="179352" name="Freeform 2198"/>
          <p:cNvSpPr>
            <a:spLocks noChangeAspect="1"/>
          </p:cNvSpPr>
          <p:nvPr/>
        </p:nvSpPr>
        <p:spPr bwMode="auto">
          <a:xfrm>
            <a:off x="4645025" y="2220913"/>
            <a:ext cx="14288" cy="12700"/>
          </a:xfrm>
          <a:custGeom>
            <a:avLst/>
            <a:gdLst>
              <a:gd name="T0" fmla="*/ 2147483647 w 34"/>
              <a:gd name="T1" fmla="*/ 0 h 44"/>
              <a:gd name="T2" fmla="*/ 2147483647 w 34"/>
              <a:gd name="T3" fmla="*/ 2147483647 h 44"/>
              <a:gd name="T4" fmla="*/ 2147483647 w 34"/>
              <a:gd name="T5" fmla="*/ 2147483647 h 44"/>
              <a:gd name="T6" fmla="*/ 2147483647 w 34"/>
              <a:gd name="T7" fmla="*/ 2147483647 h 44"/>
              <a:gd name="T8" fmla="*/ 2147483647 w 34"/>
              <a:gd name="T9" fmla="*/ 2147483647 h 44"/>
              <a:gd name="T10" fmla="*/ 0 w 34"/>
              <a:gd name="T11" fmla="*/ 2147483647 h 44"/>
              <a:gd name="T12" fmla="*/ 2147483647 w 34"/>
              <a:gd name="T13" fmla="*/ 0 h 44"/>
              <a:gd name="T14" fmla="*/ 0 60000 65536"/>
              <a:gd name="T15" fmla="*/ 0 60000 65536"/>
              <a:gd name="T16" fmla="*/ 0 60000 65536"/>
              <a:gd name="T17" fmla="*/ 0 60000 65536"/>
              <a:gd name="T18" fmla="*/ 0 60000 65536"/>
              <a:gd name="T19" fmla="*/ 0 60000 65536"/>
              <a:gd name="T20" fmla="*/ 0 60000 65536"/>
              <a:gd name="T21" fmla="*/ 0 w 34"/>
              <a:gd name="T22" fmla="*/ 0 h 44"/>
              <a:gd name="T23" fmla="*/ 34 w 34"/>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44">
                <a:moveTo>
                  <a:pt x="3" y="0"/>
                </a:moveTo>
                <a:lnTo>
                  <a:pt x="34" y="2"/>
                </a:lnTo>
                <a:lnTo>
                  <a:pt x="29" y="42"/>
                </a:lnTo>
                <a:lnTo>
                  <a:pt x="28" y="44"/>
                </a:lnTo>
                <a:lnTo>
                  <a:pt x="1" y="25"/>
                </a:lnTo>
                <a:lnTo>
                  <a:pt x="0" y="27"/>
                </a:lnTo>
                <a:lnTo>
                  <a:pt x="3" y="0"/>
                </a:lnTo>
                <a:close/>
              </a:path>
            </a:pathLst>
          </a:custGeom>
          <a:solidFill>
            <a:srgbClr val="000000"/>
          </a:solidFill>
          <a:ln w="0">
            <a:solidFill>
              <a:srgbClr val="000000"/>
            </a:solidFill>
            <a:round/>
            <a:headEnd/>
            <a:tailEnd/>
          </a:ln>
        </p:spPr>
        <p:txBody>
          <a:bodyPr/>
          <a:lstStyle/>
          <a:p>
            <a:endParaRPr lang="en-US"/>
          </a:p>
        </p:txBody>
      </p:sp>
      <p:sp>
        <p:nvSpPr>
          <p:cNvPr id="179353" name="Freeform 2199"/>
          <p:cNvSpPr>
            <a:spLocks noChangeAspect="1"/>
          </p:cNvSpPr>
          <p:nvPr/>
        </p:nvSpPr>
        <p:spPr bwMode="auto">
          <a:xfrm>
            <a:off x="4637088" y="2228850"/>
            <a:ext cx="20637" cy="22225"/>
          </a:xfrm>
          <a:custGeom>
            <a:avLst/>
            <a:gdLst>
              <a:gd name="T0" fmla="*/ 2147483647 w 56"/>
              <a:gd name="T1" fmla="*/ 0 h 68"/>
              <a:gd name="T2" fmla="*/ 2147483647 w 56"/>
              <a:gd name="T3" fmla="*/ 2147483647 h 68"/>
              <a:gd name="T4" fmla="*/ 2147483647 w 56"/>
              <a:gd name="T5" fmla="*/ 2147483647 h 68"/>
              <a:gd name="T6" fmla="*/ 2147483647 w 56"/>
              <a:gd name="T7" fmla="*/ 2147483647 h 68"/>
              <a:gd name="T8" fmla="*/ 2147483647 w 56"/>
              <a:gd name="T9" fmla="*/ 2147483647 h 68"/>
              <a:gd name="T10" fmla="*/ 0 w 56"/>
              <a:gd name="T11" fmla="*/ 2147483647 h 68"/>
              <a:gd name="T12" fmla="*/ 2147483647 w 56"/>
              <a:gd name="T13" fmla="*/ 0 h 68"/>
              <a:gd name="T14" fmla="*/ 0 60000 65536"/>
              <a:gd name="T15" fmla="*/ 0 60000 65536"/>
              <a:gd name="T16" fmla="*/ 0 60000 65536"/>
              <a:gd name="T17" fmla="*/ 0 60000 65536"/>
              <a:gd name="T18" fmla="*/ 0 60000 65536"/>
              <a:gd name="T19" fmla="*/ 0 60000 65536"/>
              <a:gd name="T20" fmla="*/ 0 60000 65536"/>
              <a:gd name="T21" fmla="*/ 0 w 56"/>
              <a:gd name="T22" fmla="*/ 0 h 68"/>
              <a:gd name="T23" fmla="*/ 56 w 56"/>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68">
                <a:moveTo>
                  <a:pt x="29" y="0"/>
                </a:moveTo>
                <a:lnTo>
                  <a:pt x="56" y="19"/>
                </a:lnTo>
                <a:lnTo>
                  <a:pt x="23" y="66"/>
                </a:lnTo>
                <a:lnTo>
                  <a:pt x="17" y="68"/>
                </a:lnTo>
                <a:lnTo>
                  <a:pt x="5" y="39"/>
                </a:lnTo>
                <a:lnTo>
                  <a:pt x="0" y="41"/>
                </a:lnTo>
                <a:lnTo>
                  <a:pt x="29" y="0"/>
                </a:lnTo>
                <a:close/>
              </a:path>
            </a:pathLst>
          </a:custGeom>
          <a:solidFill>
            <a:srgbClr val="000000"/>
          </a:solidFill>
          <a:ln w="0">
            <a:solidFill>
              <a:srgbClr val="000000"/>
            </a:solidFill>
            <a:round/>
            <a:headEnd/>
            <a:tailEnd/>
          </a:ln>
        </p:spPr>
        <p:txBody>
          <a:bodyPr/>
          <a:lstStyle/>
          <a:p>
            <a:endParaRPr lang="en-US"/>
          </a:p>
        </p:txBody>
      </p:sp>
      <p:sp>
        <p:nvSpPr>
          <p:cNvPr id="179354" name="Freeform 2200"/>
          <p:cNvSpPr>
            <a:spLocks noChangeAspect="1"/>
          </p:cNvSpPr>
          <p:nvPr/>
        </p:nvSpPr>
        <p:spPr bwMode="auto">
          <a:xfrm>
            <a:off x="4633913" y="2241550"/>
            <a:ext cx="9525" cy="14288"/>
          </a:xfrm>
          <a:custGeom>
            <a:avLst/>
            <a:gdLst>
              <a:gd name="T0" fmla="*/ 2147483647 w 29"/>
              <a:gd name="T1" fmla="*/ 0 h 38"/>
              <a:gd name="T2" fmla="*/ 2147483647 w 29"/>
              <a:gd name="T3" fmla="*/ 2147483647 h 38"/>
              <a:gd name="T4" fmla="*/ 2147483647 w 29"/>
              <a:gd name="T5" fmla="*/ 2147483647 h 38"/>
              <a:gd name="T6" fmla="*/ 2147483647 w 29"/>
              <a:gd name="T7" fmla="*/ 2147483647 h 38"/>
              <a:gd name="T8" fmla="*/ 2147483647 w 29"/>
              <a:gd name="T9" fmla="*/ 2147483647 h 38"/>
              <a:gd name="T10" fmla="*/ 0 w 29"/>
              <a:gd name="T11" fmla="*/ 2147483647 h 38"/>
              <a:gd name="T12" fmla="*/ 2147483647 w 29"/>
              <a:gd name="T13" fmla="*/ 0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17" y="0"/>
                </a:moveTo>
                <a:lnTo>
                  <a:pt x="29" y="29"/>
                </a:lnTo>
                <a:lnTo>
                  <a:pt x="9" y="38"/>
                </a:lnTo>
                <a:lnTo>
                  <a:pt x="5" y="38"/>
                </a:lnTo>
                <a:lnTo>
                  <a:pt x="5" y="7"/>
                </a:lnTo>
                <a:lnTo>
                  <a:pt x="0" y="7"/>
                </a:lnTo>
                <a:lnTo>
                  <a:pt x="17" y="0"/>
                </a:lnTo>
                <a:close/>
              </a:path>
            </a:pathLst>
          </a:custGeom>
          <a:solidFill>
            <a:srgbClr val="000000"/>
          </a:solidFill>
          <a:ln w="0">
            <a:solidFill>
              <a:srgbClr val="000000"/>
            </a:solidFill>
            <a:round/>
            <a:headEnd/>
            <a:tailEnd/>
          </a:ln>
        </p:spPr>
        <p:txBody>
          <a:bodyPr/>
          <a:lstStyle/>
          <a:p>
            <a:endParaRPr lang="en-US"/>
          </a:p>
        </p:txBody>
      </p:sp>
      <p:sp>
        <p:nvSpPr>
          <p:cNvPr id="179355" name="Freeform 2201"/>
          <p:cNvSpPr>
            <a:spLocks noChangeAspect="1"/>
          </p:cNvSpPr>
          <p:nvPr/>
        </p:nvSpPr>
        <p:spPr bwMode="auto">
          <a:xfrm>
            <a:off x="4619625" y="2243138"/>
            <a:ext cx="14288" cy="12700"/>
          </a:xfrm>
          <a:custGeom>
            <a:avLst/>
            <a:gdLst>
              <a:gd name="T0" fmla="*/ 2147483647 w 43"/>
              <a:gd name="T1" fmla="*/ 0 h 31"/>
              <a:gd name="T2" fmla="*/ 2147483647 w 43"/>
              <a:gd name="T3" fmla="*/ 2147483647 h 31"/>
              <a:gd name="T4" fmla="*/ 2147483647 w 43"/>
              <a:gd name="T5" fmla="*/ 2147483647 h 31"/>
              <a:gd name="T6" fmla="*/ 2147483647 w 43"/>
              <a:gd name="T7" fmla="*/ 0 h 31"/>
              <a:gd name="T8" fmla="*/ 0 w 43"/>
              <a:gd name="T9" fmla="*/ 2147483647 h 31"/>
              <a:gd name="T10" fmla="*/ 2147483647 w 43"/>
              <a:gd name="T11" fmla="*/ 0 h 31"/>
              <a:gd name="T12" fmla="*/ 2147483647 w 43"/>
              <a:gd name="T13" fmla="*/ 0 h 31"/>
              <a:gd name="T14" fmla="*/ 0 60000 65536"/>
              <a:gd name="T15" fmla="*/ 0 60000 65536"/>
              <a:gd name="T16" fmla="*/ 0 60000 65536"/>
              <a:gd name="T17" fmla="*/ 0 60000 65536"/>
              <a:gd name="T18" fmla="*/ 0 60000 65536"/>
              <a:gd name="T19" fmla="*/ 0 60000 65536"/>
              <a:gd name="T20" fmla="*/ 0 60000 65536"/>
              <a:gd name="T21" fmla="*/ 0 w 43"/>
              <a:gd name="T22" fmla="*/ 0 h 31"/>
              <a:gd name="T23" fmla="*/ 43 w 4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31">
                <a:moveTo>
                  <a:pt x="43" y="0"/>
                </a:moveTo>
                <a:lnTo>
                  <a:pt x="43" y="31"/>
                </a:lnTo>
                <a:lnTo>
                  <a:pt x="3" y="31"/>
                </a:lnTo>
                <a:lnTo>
                  <a:pt x="6" y="0"/>
                </a:lnTo>
                <a:lnTo>
                  <a:pt x="0" y="31"/>
                </a:lnTo>
                <a:lnTo>
                  <a:pt x="3" y="0"/>
                </a:lnTo>
                <a:lnTo>
                  <a:pt x="43" y="0"/>
                </a:lnTo>
                <a:close/>
              </a:path>
            </a:pathLst>
          </a:custGeom>
          <a:solidFill>
            <a:srgbClr val="000000"/>
          </a:solidFill>
          <a:ln w="0">
            <a:solidFill>
              <a:srgbClr val="000000"/>
            </a:solidFill>
            <a:round/>
            <a:headEnd/>
            <a:tailEnd/>
          </a:ln>
        </p:spPr>
        <p:txBody>
          <a:bodyPr/>
          <a:lstStyle/>
          <a:p>
            <a:endParaRPr lang="en-US"/>
          </a:p>
        </p:txBody>
      </p:sp>
      <p:sp>
        <p:nvSpPr>
          <p:cNvPr id="179356" name="Freeform 2202"/>
          <p:cNvSpPr>
            <a:spLocks noChangeAspect="1"/>
          </p:cNvSpPr>
          <p:nvPr/>
        </p:nvSpPr>
        <p:spPr bwMode="auto">
          <a:xfrm>
            <a:off x="4619625" y="2243138"/>
            <a:ext cx="9525" cy="12700"/>
          </a:xfrm>
          <a:custGeom>
            <a:avLst/>
            <a:gdLst>
              <a:gd name="T0" fmla="*/ 0 w 27"/>
              <a:gd name="T1" fmla="*/ 2147483647 h 35"/>
              <a:gd name="T2" fmla="*/ 2147483647 w 27"/>
              <a:gd name="T3" fmla="*/ 0 h 35"/>
              <a:gd name="T4" fmla="*/ 2147483647 w 27"/>
              <a:gd name="T5" fmla="*/ 2147483647 h 35"/>
              <a:gd name="T6" fmla="*/ 2147483647 w 27"/>
              <a:gd name="T7" fmla="*/ 2147483647 h 35"/>
              <a:gd name="T8" fmla="*/ 2147483647 w 27"/>
              <a:gd name="T9" fmla="*/ 2147483647 h 35"/>
              <a:gd name="T10" fmla="*/ 2147483647 w 27"/>
              <a:gd name="T11" fmla="*/ 2147483647 h 35"/>
              <a:gd name="T12" fmla="*/ 0 w 27"/>
              <a:gd name="T13" fmla="*/ 2147483647 h 35"/>
              <a:gd name="T14" fmla="*/ 0 60000 65536"/>
              <a:gd name="T15" fmla="*/ 0 60000 65536"/>
              <a:gd name="T16" fmla="*/ 0 60000 65536"/>
              <a:gd name="T17" fmla="*/ 0 60000 65536"/>
              <a:gd name="T18" fmla="*/ 0 60000 65536"/>
              <a:gd name="T19" fmla="*/ 0 60000 65536"/>
              <a:gd name="T20" fmla="*/ 0 60000 65536"/>
              <a:gd name="T21" fmla="*/ 0 w 27"/>
              <a:gd name="T22" fmla="*/ 0 h 35"/>
              <a:gd name="T23" fmla="*/ 27 w 27"/>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35">
                <a:moveTo>
                  <a:pt x="0" y="31"/>
                </a:moveTo>
                <a:lnTo>
                  <a:pt x="6" y="0"/>
                </a:lnTo>
                <a:lnTo>
                  <a:pt x="27" y="4"/>
                </a:lnTo>
                <a:lnTo>
                  <a:pt x="24" y="35"/>
                </a:lnTo>
                <a:lnTo>
                  <a:pt x="24" y="4"/>
                </a:lnTo>
                <a:lnTo>
                  <a:pt x="21" y="35"/>
                </a:lnTo>
                <a:lnTo>
                  <a:pt x="0" y="31"/>
                </a:lnTo>
                <a:close/>
              </a:path>
            </a:pathLst>
          </a:custGeom>
          <a:solidFill>
            <a:srgbClr val="000000"/>
          </a:solidFill>
          <a:ln w="0">
            <a:solidFill>
              <a:srgbClr val="000000"/>
            </a:solidFill>
            <a:round/>
            <a:headEnd/>
            <a:tailEnd/>
          </a:ln>
        </p:spPr>
        <p:txBody>
          <a:bodyPr/>
          <a:lstStyle/>
          <a:p>
            <a:endParaRPr lang="en-US"/>
          </a:p>
        </p:txBody>
      </p:sp>
      <p:sp>
        <p:nvSpPr>
          <p:cNvPr id="179357" name="Freeform 2203"/>
          <p:cNvSpPr>
            <a:spLocks noChangeAspect="1"/>
          </p:cNvSpPr>
          <p:nvPr/>
        </p:nvSpPr>
        <p:spPr bwMode="auto">
          <a:xfrm>
            <a:off x="4557713" y="2286000"/>
            <a:ext cx="3175" cy="11113"/>
          </a:xfrm>
          <a:custGeom>
            <a:avLst/>
            <a:gdLst>
              <a:gd name="T0" fmla="*/ 0 w 13"/>
              <a:gd name="T1" fmla="*/ 0 h 26"/>
              <a:gd name="T2" fmla="*/ 2147483647 w 13"/>
              <a:gd name="T3" fmla="*/ 2147483647 h 26"/>
              <a:gd name="T4" fmla="*/ 0 w 13"/>
              <a:gd name="T5" fmla="*/ 0 h 26"/>
              <a:gd name="T6" fmla="*/ 0 60000 65536"/>
              <a:gd name="T7" fmla="*/ 0 60000 65536"/>
              <a:gd name="T8" fmla="*/ 0 60000 65536"/>
              <a:gd name="T9" fmla="*/ 0 w 13"/>
              <a:gd name="T10" fmla="*/ 0 h 26"/>
              <a:gd name="T11" fmla="*/ 13 w 13"/>
              <a:gd name="T12" fmla="*/ 26 h 26"/>
            </a:gdLst>
            <a:ahLst/>
            <a:cxnLst>
              <a:cxn ang="T6">
                <a:pos x="T0" y="T1"/>
              </a:cxn>
              <a:cxn ang="T7">
                <a:pos x="T2" y="T3"/>
              </a:cxn>
              <a:cxn ang="T8">
                <a:pos x="T4" y="T5"/>
              </a:cxn>
            </a:cxnLst>
            <a:rect l="T9" t="T10" r="T11" b="T12"/>
            <a:pathLst>
              <a:path w="13" h="26">
                <a:moveTo>
                  <a:pt x="0" y="0"/>
                </a:moveTo>
                <a:lnTo>
                  <a:pt x="13" y="26"/>
                </a:lnTo>
                <a:lnTo>
                  <a:pt x="0" y="0"/>
                </a:lnTo>
                <a:close/>
              </a:path>
            </a:pathLst>
          </a:custGeom>
          <a:solidFill>
            <a:srgbClr val="000000"/>
          </a:solidFill>
          <a:ln w="0">
            <a:solidFill>
              <a:srgbClr val="000000"/>
            </a:solidFill>
            <a:round/>
            <a:headEnd/>
            <a:tailEnd/>
          </a:ln>
        </p:spPr>
        <p:txBody>
          <a:bodyPr/>
          <a:lstStyle/>
          <a:p>
            <a:endParaRPr lang="en-US"/>
          </a:p>
        </p:txBody>
      </p:sp>
      <p:sp>
        <p:nvSpPr>
          <p:cNvPr id="179358" name="Freeform 2204"/>
          <p:cNvSpPr>
            <a:spLocks noChangeAspect="1"/>
          </p:cNvSpPr>
          <p:nvPr/>
        </p:nvSpPr>
        <p:spPr bwMode="auto">
          <a:xfrm>
            <a:off x="4533900" y="2308225"/>
            <a:ext cx="11113" cy="9525"/>
          </a:xfrm>
          <a:custGeom>
            <a:avLst/>
            <a:gdLst>
              <a:gd name="T0" fmla="*/ 2147483647 w 27"/>
              <a:gd name="T1" fmla="*/ 0 h 25"/>
              <a:gd name="T2" fmla="*/ 2147483647 w 27"/>
              <a:gd name="T3" fmla="*/ 0 h 25"/>
              <a:gd name="T4" fmla="*/ 2147483647 w 27"/>
              <a:gd name="T5" fmla="*/ 2147483647 h 25"/>
              <a:gd name="T6" fmla="*/ 2147483647 w 27"/>
              <a:gd name="T7" fmla="*/ 2147483647 h 25"/>
              <a:gd name="T8" fmla="*/ 2147483647 w 27"/>
              <a:gd name="T9" fmla="*/ 2147483647 h 25"/>
              <a:gd name="T10" fmla="*/ 2147483647 w 27"/>
              <a:gd name="T11" fmla="*/ 2147483647 h 25"/>
              <a:gd name="T12" fmla="*/ 2147483647 w 27"/>
              <a:gd name="T13" fmla="*/ 2147483647 h 25"/>
              <a:gd name="T14" fmla="*/ 2147483647 w 27"/>
              <a:gd name="T15" fmla="*/ 2147483647 h 25"/>
              <a:gd name="T16" fmla="*/ 2147483647 w 27"/>
              <a:gd name="T17" fmla="*/ 2147483647 h 25"/>
              <a:gd name="T18" fmla="*/ 2147483647 w 27"/>
              <a:gd name="T19" fmla="*/ 2147483647 h 25"/>
              <a:gd name="T20" fmla="*/ 2147483647 w 27"/>
              <a:gd name="T21" fmla="*/ 2147483647 h 25"/>
              <a:gd name="T22" fmla="*/ 2147483647 w 27"/>
              <a:gd name="T23" fmla="*/ 2147483647 h 25"/>
              <a:gd name="T24" fmla="*/ 2147483647 w 27"/>
              <a:gd name="T25" fmla="*/ 2147483647 h 25"/>
              <a:gd name="T26" fmla="*/ 2147483647 w 27"/>
              <a:gd name="T27" fmla="*/ 2147483647 h 25"/>
              <a:gd name="T28" fmla="*/ 2147483647 w 27"/>
              <a:gd name="T29" fmla="*/ 2147483647 h 25"/>
              <a:gd name="T30" fmla="*/ 2147483647 w 27"/>
              <a:gd name="T31" fmla="*/ 2147483647 h 25"/>
              <a:gd name="T32" fmla="*/ 2147483647 w 27"/>
              <a:gd name="T33" fmla="*/ 2147483647 h 25"/>
              <a:gd name="T34" fmla="*/ 2147483647 w 27"/>
              <a:gd name="T35" fmla="*/ 2147483647 h 25"/>
              <a:gd name="T36" fmla="*/ 2147483647 w 27"/>
              <a:gd name="T37" fmla="*/ 2147483647 h 25"/>
              <a:gd name="T38" fmla="*/ 0 w 27"/>
              <a:gd name="T39" fmla="*/ 2147483647 h 25"/>
              <a:gd name="T40" fmla="*/ 0 w 27"/>
              <a:gd name="T41" fmla="*/ 2147483647 h 25"/>
              <a:gd name="T42" fmla="*/ 2147483647 w 27"/>
              <a:gd name="T43" fmla="*/ 0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
              <a:gd name="T67" fmla="*/ 0 h 25"/>
              <a:gd name="T68" fmla="*/ 27 w 27"/>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 h="25">
                <a:moveTo>
                  <a:pt x="23" y="0"/>
                </a:moveTo>
                <a:lnTo>
                  <a:pt x="23" y="0"/>
                </a:lnTo>
                <a:lnTo>
                  <a:pt x="25" y="2"/>
                </a:lnTo>
                <a:lnTo>
                  <a:pt x="26" y="4"/>
                </a:lnTo>
                <a:lnTo>
                  <a:pt x="27" y="7"/>
                </a:lnTo>
                <a:lnTo>
                  <a:pt x="27" y="9"/>
                </a:lnTo>
                <a:lnTo>
                  <a:pt x="27" y="11"/>
                </a:lnTo>
                <a:lnTo>
                  <a:pt x="26" y="14"/>
                </a:lnTo>
                <a:lnTo>
                  <a:pt x="25" y="16"/>
                </a:lnTo>
                <a:lnTo>
                  <a:pt x="23" y="20"/>
                </a:lnTo>
                <a:lnTo>
                  <a:pt x="21" y="21"/>
                </a:lnTo>
                <a:lnTo>
                  <a:pt x="18" y="23"/>
                </a:lnTo>
                <a:lnTo>
                  <a:pt x="16" y="24"/>
                </a:lnTo>
                <a:lnTo>
                  <a:pt x="13" y="25"/>
                </a:lnTo>
                <a:lnTo>
                  <a:pt x="11" y="25"/>
                </a:lnTo>
                <a:lnTo>
                  <a:pt x="9" y="25"/>
                </a:lnTo>
                <a:lnTo>
                  <a:pt x="6" y="24"/>
                </a:lnTo>
                <a:lnTo>
                  <a:pt x="4" y="23"/>
                </a:lnTo>
                <a:lnTo>
                  <a:pt x="1" y="21"/>
                </a:lnTo>
                <a:lnTo>
                  <a:pt x="0" y="19"/>
                </a:lnTo>
                <a:lnTo>
                  <a:pt x="23" y="0"/>
                </a:lnTo>
                <a:close/>
              </a:path>
            </a:pathLst>
          </a:custGeom>
          <a:solidFill>
            <a:srgbClr val="000000"/>
          </a:solidFill>
          <a:ln w="0">
            <a:solidFill>
              <a:srgbClr val="000000"/>
            </a:solidFill>
            <a:round/>
            <a:headEnd/>
            <a:tailEnd/>
          </a:ln>
        </p:spPr>
        <p:txBody>
          <a:bodyPr/>
          <a:lstStyle/>
          <a:p>
            <a:endParaRPr lang="en-US"/>
          </a:p>
        </p:txBody>
      </p:sp>
      <p:sp>
        <p:nvSpPr>
          <p:cNvPr id="179359" name="Freeform 2205"/>
          <p:cNvSpPr>
            <a:spLocks noChangeAspect="1"/>
          </p:cNvSpPr>
          <p:nvPr/>
        </p:nvSpPr>
        <p:spPr bwMode="auto">
          <a:xfrm>
            <a:off x="4548188" y="2286000"/>
            <a:ext cx="14287" cy="11113"/>
          </a:xfrm>
          <a:custGeom>
            <a:avLst/>
            <a:gdLst>
              <a:gd name="T0" fmla="*/ 2147483647 w 33"/>
              <a:gd name="T1" fmla="*/ 0 h 32"/>
              <a:gd name="T2" fmla="*/ 2147483647 w 33"/>
              <a:gd name="T3" fmla="*/ 2147483647 h 32"/>
              <a:gd name="T4" fmla="*/ 2147483647 w 33"/>
              <a:gd name="T5" fmla="*/ 2147483647 h 32"/>
              <a:gd name="T6" fmla="*/ 2147483647 w 33"/>
              <a:gd name="T7" fmla="*/ 2147483647 h 32"/>
              <a:gd name="T8" fmla="*/ 2147483647 w 33"/>
              <a:gd name="T9" fmla="*/ 2147483647 h 32"/>
              <a:gd name="T10" fmla="*/ 0 w 33"/>
              <a:gd name="T11" fmla="*/ 2147483647 h 32"/>
              <a:gd name="T12" fmla="*/ 2147483647 w 33"/>
              <a:gd name="T13" fmla="*/ 0 h 32"/>
              <a:gd name="T14" fmla="*/ 0 60000 65536"/>
              <a:gd name="T15" fmla="*/ 0 60000 65536"/>
              <a:gd name="T16" fmla="*/ 0 60000 65536"/>
              <a:gd name="T17" fmla="*/ 0 60000 65536"/>
              <a:gd name="T18" fmla="*/ 0 60000 65536"/>
              <a:gd name="T19" fmla="*/ 0 60000 65536"/>
              <a:gd name="T20" fmla="*/ 0 60000 65536"/>
              <a:gd name="T21" fmla="*/ 0 w 33"/>
              <a:gd name="T22" fmla="*/ 0 h 32"/>
              <a:gd name="T23" fmla="*/ 33 w 33"/>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2">
                <a:moveTo>
                  <a:pt x="20" y="0"/>
                </a:moveTo>
                <a:lnTo>
                  <a:pt x="33" y="26"/>
                </a:lnTo>
                <a:lnTo>
                  <a:pt x="32" y="26"/>
                </a:lnTo>
                <a:lnTo>
                  <a:pt x="24" y="32"/>
                </a:lnTo>
                <a:lnTo>
                  <a:pt x="8" y="5"/>
                </a:lnTo>
                <a:lnTo>
                  <a:pt x="0" y="10"/>
                </a:lnTo>
                <a:lnTo>
                  <a:pt x="20" y="0"/>
                </a:lnTo>
                <a:close/>
              </a:path>
            </a:pathLst>
          </a:custGeom>
          <a:solidFill>
            <a:srgbClr val="000000"/>
          </a:solidFill>
          <a:ln w="0">
            <a:solidFill>
              <a:srgbClr val="000000"/>
            </a:solidFill>
            <a:round/>
            <a:headEnd/>
            <a:tailEnd/>
          </a:ln>
        </p:spPr>
        <p:txBody>
          <a:bodyPr/>
          <a:lstStyle/>
          <a:p>
            <a:endParaRPr lang="en-US"/>
          </a:p>
        </p:txBody>
      </p:sp>
      <p:sp>
        <p:nvSpPr>
          <p:cNvPr id="179360" name="Freeform 2206"/>
          <p:cNvSpPr>
            <a:spLocks noChangeAspect="1"/>
          </p:cNvSpPr>
          <p:nvPr/>
        </p:nvSpPr>
        <p:spPr bwMode="auto">
          <a:xfrm>
            <a:off x="4541838" y="2284413"/>
            <a:ext cx="17462" cy="22225"/>
          </a:xfrm>
          <a:custGeom>
            <a:avLst/>
            <a:gdLst>
              <a:gd name="T0" fmla="*/ 2147483647 w 51"/>
              <a:gd name="T1" fmla="*/ 2147483647 h 71"/>
              <a:gd name="T2" fmla="*/ 2147483647 w 51"/>
              <a:gd name="T3" fmla="*/ 2147483647 h 71"/>
              <a:gd name="T4" fmla="*/ 0 w 51"/>
              <a:gd name="T5" fmla="*/ 2147483647 h 71"/>
              <a:gd name="T6" fmla="*/ 2147483647 w 51"/>
              <a:gd name="T7" fmla="*/ 2147483647 h 71"/>
              <a:gd name="T8" fmla="*/ 2147483647 w 51"/>
              <a:gd name="T9" fmla="*/ 2147483647 h 71"/>
              <a:gd name="T10" fmla="*/ 2147483647 w 51"/>
              <a:gd name="T11" fmla="*/ 0 h 71"/>
              <a:gd name="T12" fmla="*/ 2147483647 w 51"/>
              <a:gd name="T13" fmla="*/ 2147483647 h 71"/>
              <a:gd name="T14" fmla="*/ 0 60000 65536"/>
              <a:gd name="T15" fmla="*/ 0 60000 65536"/>
              <a:gd name="T16" fmla="*/ 0 60000 65536"/>
              <a:gd name="T17" fmla="*/ 0 60000 65536"/>
              <a:gd name="T18" fmla="*/ 0 60000 65536"/>
              <a:gd name="T19" fmla="*/ 0 60000 65536"/>
              <a:gd name="T20" fmla="*/ 0 60000 65536"/>
              <a:gd name="T21" fmla="*/ 0 w 51"/>
              <a:gd name="T22" fmla="*/ 0 h 71"/>
              <a:gd name="T23" fmla="*/ 51 w 51"/>
              <a:gd name="T24" fmla="*/ 71 h 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71">
                <a:moveTo>
                  <a:pt x="29" y="15"/>
                </a:moveTo>
                <a:lnTo>
                  <a:pt x="45" y="42"/>
                </a:lnTo>
                <a:lnTo>
                  <a:pt x="0" y="71"/>
                </a:lnTo>
                <a:lnTo>
                  <a:pt x="34" y="48"/>
                </a:lnTo>
                <a:lnTo>
                  <a:pt x="17" y="23"/>
                </a:lnTo>
                <a:lnTo>
                  <a:pt x="51" y="0"/>
                </a:lnTo>
                <a:lnTo>
                  <a:pt x="29" y="15"/>
                </a:lnTo>
                <a:close/>
              </a:path>
            </a:pathLst>
          </a:custGeom>
          <a:solidFill>
            <a:srgbClr val="000000"/>
          </a:solidFill>
          <a:ln w="0">
            <a:solidFill>
              <a:srgbClr val="000000"/>
            </a:solidFill>
            <a:round/>
            <a:headEnd/>
            <a:tailEnd/>
          </a:ln>
        </p:spPr>
        <p:txBody>
          <a:bodyPr/>
          <a:lstStyle/>
          <a:p>
            <a:endParaRPr lang="en-US"/>
          </a:p>
        </p:txBody>
      </p:sp>
      <p:sp>
        <p:nvSpPr>
          <p:cNvPr id="179361" name="Freeform 2207"/>
          <p:cNvSpPr>
            <a:spLocks noChangeAspect="1"/>
          </p:cNvSpPr>
          <p:nvPr/>
        </p:nvSpPr>
        <p:spPr bwMode="auto">
          <a:xfrm>
            <a:off x="4540250" y="2290763"/>
            <a:ext cx="14288" cy="12700"/>
          </a:xfrm>
          <a:custGeom>
            <a:avLst/>
            <a:gdLst>
              <a:gd name="T0" fmla="*/ 2147483647 w 42"/>
              <a:gd name="T1" fmla="*/ 0 h 33"/>
              <a:gd name="T2" fmla="*/ 2147483647 w 42"/>
              <a:gd name="T3" fmla="*/ 2147483647 h 33"/>
              <a:gd name="T4" fmla="*/ 2147483647 w 42"/>
              <a:gd name="T5" fmla="*/ 2147483647 h 33"/>
              <a:gd name="T6" fmla="*/ 2147483647 w 42"/>
              <a:gd name="T7" fmla="*/ 2147483647 h 33"/>
              <a:gd name="T8" fmla="*/ 2147483647 w 42"/>
              <a:gd name="T9" fmla="*/ 2147483647 h 33"/>
              <a:gd name="T10" fmla="*/ 0 w 42"/>
              <a:gd name="T11" fmla="*/ 2147483647 h 33"/>
              <a:gd name="T12" fmla="*/ 2147483647 w 42"/>
              <a:gd name="T13" fmla="*/ 0 h 33"/>
              <a:gd name="T14" fmla="*/ 0 60000 65536"/>
              <a:gd name="T15" fmla="*/ 0 60000 65536"/>
              <a:gd name="T16" fmla="*/ 0 60000 65536"/>
              <a:gd name="T17" fmla="*/ 0 60000 65536"/>
              <a:gd name="T18" fmla="*/ 0 60000 65536"/>
              <a:gd name="T19" fmla="*/ 0 60000 65536"/>
              <a:gd name="T20" fmla="*/ 0 60000 65536"/>
              <a:gd name="T21" fmla="*/ 0 w 42"/>
              <a:gd name="T22" fmla="*/ 0 h 33"/>
              <a:gd name="T23" fmla="*/ 42 w 42"/>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33">
                <a:moveTo>
                  <a:pt x="25" y="0"/>
                </a:moveTo>
                <a:lnTo>
                  <a:pt x="42" y="25"/>
                </a:lnTo>
                <a:lnTo>
                  <a:pt x="30" y="33"/>
                </a:lnTo>
                <a:lnTo>
                  <a:pt x="12" y="8"/>
                </a:lnTo>
                <a:lnTo>
                  <a:pt x="0" y="17"/>
                </a:lnTo>
                <a:lnTo>
                  <a:pt x="25" y="0"/>
                </a:lnTo>
                <a:close/>
              </a:path>
            </a:pathLst>
          </a:custGeom>
          <a:solidFill>
            <a:srgbClr val="000000"/>
          </a:solidFill>
          <a:ln w="0">
            <a:solidFill>
              <a:srgbClr val="000000"/>
            </a:solidFill>
            <a:round/>
            <a:headEnd/>
            <a:tailEnd/>
          </a:ln>
        </p:spPr>
        <p:txBody>
          <a:bodyPr/>
          <a:lstStyle/>
          <a:p>
            <a:endParaRPr lang="en-US"/>
          </a:p>
        </p:txBody>
      </p:sp>
      <p:sp>
        <p:nvSpPr>
          <p:cNvPr id="179362" name="Freeform 2208"/>
          <p:cNvSpPr>
            <a:spLocks noChangeAspect="1"/>
          </p:cNvSpPr>
          <p:nvPr/>
        </p:nvSpPr>
        <p:spPr bwMode="auto">
          <a:xfrm>
            <a:off x="4538663" y="2295525"/>
            <a:ext cx="11112" cy="9525"/>
          </a:xfrm>
          <a:custGeom>
            <a:avLst/>
            <a:gdLst>
              <a:gd name="T0" fmla="*/ 2147483647 w 31"/>
              <a:gd name="T1" fmla="*/ 0 h 34"/>
              <a:gd name="T2" fmla="*/ 2147483647 w 31"/>
              <a:gd name="T3" fmla="*/ 2147483647 h 34"/>
              <a:gd name="T4" fmla="*/ 2147483647 w 31"/>
              <a:gd name="T5" fmla="*/ 2147483647 h 34"/>
              <a:gd name="T6" fmla="*/ 2147483647 w 31"/>
              <a:gd name="T7" fmla="*/ 2147483647 h 34"/>
              <a:gd name="T8" fmla="*/ 0 w 31"/>
              <a:gd name="T9" fmla="*/ 2147483647 h 34"/>
              <a:gd name="T10" fmla="*/ 2147483647 w 31"/>
              <a:gd name="T11" fmla="*/ 2147483647 h 34"/>
              <a:gd name="T12" fmla="*/ 2147483647 w 31"/>
              <a:gd name="T13" fmla="*/ 0 h 34"/>
              <a:gd name="T14" fmla="*/ 0 60000 65536"/>
              <a:gd name="T15" fmla="*/ 0 60000 65536"/>
              <a:gd name="T16" fmla="*/ 0 60000 65536"/>
              <a:gd name="T17" fmla="*/ 0 60000 65536"/>
              <a:gd name="T18" fmla="*/ 0 60000 65536"/>
              <a:gd name="T19" fmla="*/ 0 60000 65536"/>
              <a:gd name="T20" fmla="*/ 0 60000 65536"/>
              <a:gd name="T21" fmla="*/ 0 w 31"/>
              <a:gd name="T22" fmla="*/ 0 h 34"/>
              <a:gd name="T23" fmla="*/ 31 w 31"/>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4">
                <a:moveTo>
                  <a:pt x="13" y="0"/>
                </a:moveTo>
                <a:lnTo>
                  <a:pt x="31" y="25"/>
                </a:lnTo>
                <a:lnTo>
                  <a:pt x="19" y="34"/>
                </a:lnTo>
                <a:lnTo>
                  <a:pt x="21" y="32"/>
                </a:lnTo>
                <a:lnTo>
                  <a:pt x="0" y="10"/>
                </a:lnTo>
                <a:lnTo>
                  <a:pt x="2" y="9"/>
                </a:lnTo>
                <a:lnTo>
                  <a:pt x="13" y="0"/>
                </a:lnTo>
                <a:close/>
              </a:path>
            </a:pathLst>
          </a:custGeom>
          <a:solidFill>
            <a:srgbClr val="000000"/>
          </a:solidFill>
          <a:ln w="0">
            <a:solidFill>
              <a:srgbClr val="000000"/>
            </a:solidFill>
            <a:round/>
            <a:headEnd/>
            <a:tailEnd/>
          </a:ln>
        </p:spPr>
        <p:txBody>
          <a:bodyPr/>
          <a:lstStyle/>
          <a:p>
            <a:endParaRPr lang="en-US"/>
          </a:p>
        </p:txBody>
      </p:sp>
      <p:sp>
        <p:nvSpPr>
          <p:cNvPr id="179363" name="Freeform 2209"/>
          <p:cNvSpPr>
            <a:spLocks noChangeAspect="1"/>
          </p:cNvSpPr>
          <p:nvPr/>
        </p:nvSpPr>
        <p:spPr bwMode="auto">
          <a:xfrm>
            <a:off x="4533900" y="2297113"/>
            <a:ext cx="12700" cy="9525"/>
          </a:xfrm>
          <a:custGeom>
            <a:avLst/>
            <a:gdLst>
              <a:gd name="T0" fmla="*/ 2147483647 w 33"/>
              <a:gd name="T1" fmla="*/ 0 h 31"/>
              <a:gd name="T2" fmla="*/ 2147483647 w 33"/>
              <a:gd name="T3" fmla="*/ 2147483647 h 31"/>
              <a:gd name="T4" fmla="*/ 2147483647 w 33"/>
              <a:gd name="T5" fmla="*/ 2147483647 h 31"/>
              <a:gd name="T6" fmla="*/ 2147483647 w 33"/>
              <a:gd name="T7" fmla="*/ 2147483647 h 31"/>
              <a:gd name="T8" fmla="*/ 0 w 33"/>
              <a:gd name="T9" fmla="*/ 2147483647 h 31"/>
              <a:gd name="T10" fmla="*/ 0 w 33"/>
              <a:gd name="T11" fmla="*/ 2147483647 h 31"/>
              <a:gd name="T12" fmla="*/ 2147483647 w 33"/>
              <a:gd name="T13" fmla="*/ 0 h 31"/>
              <a:gd name="T14" fmla="*/ 0 60000 65536"/>
              <a:gd name="T15" fmla="*/ 0 60000 65536"/>
              <a:gd name="T16" fmla="*/ 0 60000 65536"/>
              <a:gd name="T17" fmla="*/ 0 60000 65536"/>
              <a:gd name="T18" fmla="*/ 0 60000 65536"/>
              <a:gd name="T19" fmla="*/ 0 60000 65536"/>
              <a:gd name="T20" fmla="*/ 0 60000 65536"/>
              <a:gd name="T21" fmla="*/ 0 w 33"/>
              <a:gd name="T22" fmla="*/ 0 h 31"/>
              <a:gd name="T23" fmla="*/ 33 w 3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1">
                <a:moveTo>
                  <a:pt x="12" y="0"/>
                </a:moveTo>
                <a:lnTo>
                  <a:pt x="33" y="22"/>
                </a:lnTo>
                <a:lnTo>
                  <a:pt x="25" y="31"/>
                </a:lnTo>
                <a:lnTo>
                  <a:pt x="25" y="30"/>
                </a:lnTo>
                <a:lnTo>
                  <a:pt x="0" y="11"/>
                </a:lnTo>
                <a:lnTo>
                  <a:pt x="0" y="10"/>
                </a:lnTo>
                <a:lnTo>
                  <a:pt x="12" y="0"/>
                </a:lnTo>
                <a:close/>
              </a:path>
            </a:pathLst>
          </a:custGeom>
          <a:solidFill>
            <a:srgbClr val="000000"/>
          </a:solidFill>
          <a:ln w="0">
            <a:solidFill>
              <a:srgbClr val="000000"/>
            </a:solidFill>
            <a:round/>
            <a:headEnd/>
            <a:tailEnd/>
          </a:ln>
        </p:spPr>
        <p:txBody>
          <a:bodyPr/>
          <a:lstStyle/>
          <a:p>
            <a:endParaRPr lang="en-US"/>
          </a:p>
        </p:txBody>
      </p:sp>
      <p:sp>
        <p:nvSpPr>
          <p:cNvPr id="179364" name="Freeform 2210"/>
          <p:cNvSpPr>
            <a:spLocks noChangeAspect="1"/>
          </p:cNvSpPr>
          <p:nvPr/>
        </p:nvSpPr>
        <p:spPr bwMode="auto">
          <a:xfrm>
            <a:off x="4532313" y="2300288"/>
            <a:ext cx="9525" cy="7937"/>
          </a:xfrm>
          <a:custGeom>
            <a:avLst/>
            <a:gdLst>
              <a:gd name="T0" fmla="*/ 2147483647 w 35"/>
              <a:gd name="T1" fmla="*/ 0 h 24"/>
              <a:gd name="T2" fmla="*/ 2147483647 w 35"/>
              <a:gd name="T3" fmla="*/ 2147483647 h 24"/>
              <a:gd name="T4" fmla="*/ 2147483647 w 35"/>
              <a:gd name="T5" fmla="*/ 2147483647 h 24"/>
              <a:gd name="T6" fmla="*/ 2147483647 w 35"/>
              <a:gd name="T7" fmla="*/ 2147483647 h 24"/>
              <a:gd name="T8" fmla="*/ 0 w 35"/>
              <a:gd name="T9" fmla="*/ 2147483647 h 24"/>
              <a:gd name="T10" fmla="*/ 2147483647 w 35"/>
              <a:gd name="T11" fmla="*/ 2147483647 h 24"/>
              <a:gd name="T12" fmla="*/ 2147483647 w 35"/>
              <a:gd name="T13" fmla="*/ 0 h 24"/>
              <a:gd name="T14" fmla="*/ 0 60000 65536"/>
              <a:gd name="T15" fmla="*/ 0 60000 65536"/>
              <a:gd name="T16" fmla="*/ 0 60000 65536"/>
              <a:gd name="T17" fmla="*/ 0 60000 65536"/>
              <a:gd name="T18" fmla="*/ 0 60000 65536"/>
              <a:gd name="T19" fmla="*/ 0 60000 65536"/>
              <a:gd name="T20" fmla="*/ 0 60000 65536"/>
              <a:gd name="T21" fmla="*/ 0 w 35"/>
              <a:gd name="T22" fmla="*/ 0 h 24"/>
              <a:gd name="T23" fmla="*/ 35 w 35"/>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24">
                <a:moveTo>
                  <a:pt x="10" y="0"/>
                </a:moveTo>
                <a:lnTo>
                  <a:pt x="35" y="19"/>
                </a:lnTo>
                <a:lnTo>
                  <a:pt x="31" y="24"/>
                </a:lnTo>
                <a:lnTo>
                  <a:pt x="32" y="20"/>
                </a:lnTo>
                <a:lnTo>
                  <a:pt x="0" y="16"/>
                </a:lnTo>
                <a:lnTo>
                  <a:pt x="1" y="11"/>
                </a:lnTo>
                <a:lnTo>
                  <a:pt x="10" y="0"/>
                </a:lnTo>
                <a:close/>
              </a:path>
            </a:pathLst>
          </a:custGeom>
          <a:solidFill>
            <a:srgbClr val="000000"/>
          </a:solidFill>
          <a:ln w="0">
            <a:solidFill>
              <a:srgbClr val="000000"/>
            </a:solidFill>
            <a:round/>
            <a:headEnd/>
            <a:tailEnd/>
          </a:ln>
        </p:spPr>
        <p:txBody>
          <a:bodyPr/>
          <a:lstStyle/>
          <a:p>
            <a:endParaRPr lang="en-US"/>
          </a:p>
        </p:txBody>
      </p:sp>
      <p:sp>
        <p:nvSpPr>
          <p:cNvPr id="179365" name="Freeform 2211"/>
          <p:cNvSpPr>
            <a:spLocks noChangeAspect="1"/>
          </p:cNvSpPr>
          <p:nvPr/>
        </p:nvSpPr>
        <p:spPr bwMode="auto">
          <a:xfrm>
            <a:off x="4530725" y="2306638"/>
            <a:ext cx="11113" cy="6350"/>
          </a:xfrm>
          <a:custGeom>
            <a:avLst/>
            <a:gdLst>
              <a:gd name="T0" fmla="*/ 2147483647 w 34"/>
              <a:gd name="T1" fmla="*/ 0 h 18"/>
              <a:gd name="T2" fmla="*/ 2147483647 w 34"/>
              <a:gd name="T3" fmla="*/ 2147483647 h 18"/>
              <a:gd name="T4" fmla="*/ 2147483647 w 34"/>
              <a:gd name="T5" fmla="*/ 2147483647 h 18"/>
              <a:gd name="T6" fmla="*/ 2147483647 w 34"/>
              <a:gd name="T7" fmla="*/ 0 h 18"/>
              <a:gd name="T8" fmla="*/ 2147483647 w 34"/>
              <a:gd name="T9" fmla="*/ 2147483647 h 18"/>
              <a:gd name="T10" fmla="*/ 0 w 34"/>
              <a:gd name="T11" fmla="*/ 2147483647 h 18"/>
              <a:gd name="T12" fmla="*/ 2147483647 w 34"/>
              <a:gd name="T13" fmla="*/ 0 h 18"/>
              <a:gd name="T14" fmla="*/ 0 60000 65536"/>
              <a:gd name="T15" fmla="*/ 0 60000 65536"/>
              <a:gd name="T16" fmla="*/ 0 60000 65536"/>
              <a:gd name="T17" fmla="*/ 0 60000 65536"/>
              <a:gd name="T18" fmla="*/ 0 60000 65536"/>
              <a:gd name="T19" fmla="*/ 0 60000 65536"/>
              <a:gd name="T20" fmla="*/ 0 60000 65536"/>
              <a:gd name="T21" fmla="*/ 0 w 34"/>
              <a:gd name="T22" fmla="*/ 0 h 18"/>
              <a:gd name="T23" fmla="*/ 34 w 34"/>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8">
                <a:moveTo>
                  <a:pt x="2" y="0"/>
                </a:moveTo>
                <a:lnTo>
                  <a:pt x="34" y="4"/>
                </a:lnTo>
                <a:lnTo>
                  <a:pt x="34" y="6"/>
                </a:lnTo>
                <a:lnTo>
                  <a:pt x="28" y="0"/>
                </a:lnTo>
                <a:lnTo>
                  <a:pt x="6" y="18"/>
                </a:lnTo>
                <a:lnTo>
                  <a:pt x="0" y="12"/>
                </a:lnTo>
                <a:lnTo>
                  <a:pt x="2" y="0"/>
                </a:lnTo>
                <a:close/>
              </a:path>
            </a:pathLst>
          </a:custGeom>
          <a:solidFill>
            <a:srgbClr val="000000"/>
          </a:solidFill>
          <a:ln w="0">
            <a:solidFill>
              <a:srgbClr val="000000"/>
            </a:solidFill>
            <a:round/>
            <a:headEnd/>
            <a:tailEnd/>
          </a:ln>
        </p:spPr>
        <p:txBody>
          <a:bodyPr/>
          <a:lstStyle/>
          <a:p>
            <a:endParaRPr lang="en-US"/>
          </a:p>
        </p:txBody>
      </p:sp>
      <p:sp>
        <p:nvSpPr>
          <p:cNvPr id="179366" name="Freeform 2212"/>
          <p:cNvSpPr>
            <a:spLocks noChangeAspect="1"/>
          </p:cNvSpPr>
          <p:nvPr/>
        </p:nvSpPr>
        <p:spPr bwMode="auto">
          <a:xfrm>
            <a:off x="4532313" y="2306638"/>
            <a:ext cx="9525" cy="9525"/>
          </a:xfrm>
          <a:custGeom>
            <a:avLst/>
            <a:gdLst>
              <a:gd name="T0" fmla="*/ 0 w 28"/>
              <a:gd name="T1" fmla="*/ 2147483647 h 25"/>
              <a:gd name="T2" fmla="*/ 2147483647 w 28"/>
              <a:gd name="T3" fmla="*/ 0 h 25"/>
              <a:gd name="T4" fmla="*/ 2147483647 w 28"/>
              <a:gd name="T5" fmla="*/ 2147483647 h 25"/>
              <a:gd name="T6" fmla="*/ 2147483647 w 28"/>
              <a:gd name="T7" fmla="*/ 2147483647 h 25"/>
              <a:gd name="T8" fmla="*/ 0 w 28"/>
              <a:gd name="T9" fmla="*/ 2147483647 h 25"/>
              <a:gd name="T10" fmla="*/ 0 60000 65536"/>
              <a:gd name="T11" fmla="*/ 0 60000 65536"/>
              <a:gd name="T12" fmla="*/ 0 60000 65536"/>
              <a:gd name="T13" fmla="*/ 0 60000 65536"/>
              <a:gd name="T14" fmla="*/ 0 60000 65536"/>
              <a:gd name="T15" fmla="*/ 0 w 28"/>
              <a:gd name="T16" fmla="*/ 0 h 25"/>
              <a:gd name="T17" fmla="*/ 28 w 28"/>
              <a:gd name="T18" fmla="*/ 25 h 25"/>
            </a:gdLst>
            <a:ahLst/>
            <a:cxnLst>
              <a:cxn ang="T10">
                <a:pos x="T0" y="T1"/>
              </a:cxn>
              <a:cxn ang="T11">
                <a:pos x="T2" y="T3"/>
              </a:cxn>
              <a:cxn ang="T12">
                <a:pos x="T4" y="T5"/>
              </a:cxn>
              <a:cxn ang="T13">
                <a:pos x="T6" y="T7"/>
              </a:cxn>
              <a:cxn ang="T14">
                <a:pos x="T8" y="T9"/>
              </a:cxn>
            </a:cxnLst>
            <a:rect l="T15" t="T16" r="T17" b="T18"/>
            <a:pathLst>
              <a:path w="28" h="25">
                <a:moveTo>
                  <a:pt x="0" y="18"/>
                </a:moveTo>
                <a:lnTo>
                  <a:pt x="22" y="0"/>
                </a:lnTo>
                <a:lnTo>
                  <a:pt x="28" y="6"/>
                </a:lnTo>
                <a:lnTo>
                  <a:pt x="5" y="25"/>
                </a:lnTo>
                <a:lnTo>
                  <a:pt x="0" y="18"/>
                </a:lnTo>
                <a:close/>
              </a:path>
            </a:pathLst>
          </a:custGeom>
          <a:solidFill>
            <a:srgbClr val="000000"/>
          </a:solidFill>
          <a:ln w="0">
            <a:solidFill>
              <a:srgbClr val="000000"/>
            </a:solidFill>
            <a:round/>
            <a:headEnd/>
            <a:tailEnd/>
          </a:ln>
        </p:spPr>
        <p:txBody>
          <a:bodyPr/>
          <a:lstStyle/>
          <a:p>
            <a:endParaRPr lang="en-US"/>
          </a:p>
        </p:txBody>
      </p:sp>
      <p:sp>
        <p:nvSpPr>
          <p:cNvPr id="179367" name="Freeform 2213"/>
          <p:cNvSpPr>
            <a:spLocks noChangeAspect="1"/>
          </p:cNvSpPr>
          <p:nvPr/>
        </p:nvSpPr>
        <p:spPr bwMode="auto">
          <a:xfrm>
            <a:off x="4532313" y="2306638"/>
            <a:ext cx="9525" cy="9525"/>
          </a:xfrm>
          <a:custGeom>
            <a:avLst/>
            <a:gdLst>
              <a:gd name="T0" fmla="*/ 2147483647 w 28"/>
              <a:gd name="T1" fmla="*/ 2147483647 h 25"/>
              <a:gd name="T2" fmla="*/ 2147483647 w 28"/>
              <a:gd name="T3" fmla="*/ 2147483647 h 25"/>
              <a:gd name="T4" fmla="*/ 2147483647 w 28"/>
              <a:gd name="T5" fmla="*/ 2147483647 h 25"/>
              <a:gd name="T6" fmla="*/ 2147483647 w 28"/>
              <a:gd name="T7" fmla="*/ 2147483647 h 25"/>
              <a:gd name="T8" fmla="*/ 0 w 28"/>
              <a:gd name="T9" fmla="*/ 2147483647 h 25"/>
              <a:gd name="T10" fmla="*/ 0 w 28"/>
              <a:gd name="T11" fmla="*/ 2147483647 h 25"/>
              <a:gd name="T12" fmla="*/ 0 w 28"/>
              <a:gd name="T13" fmla="*/ 2147483647 h 25"/>
              <a:gd name="T14" fmla="*/ 2147483647 w 28"/>
              <a:gd name="T15" fmla="*/ 2147483647 h 25"/>
              <a:gd name="T16" fmla="*/ 2147483647 w 28"/>
              <a:gd name="T17" fmla="*/ 2147483647 h 25"/>
              <a:gd name="T18" fmla="*/ 2147483647 w 28"/>
              <a:gd name="T19" fmla="*/ 2147483647 h 25"/>
              <a:gd name="T20" fmla="*/ 2147483647 w 28"/>
              <a:gd name="T21" fmla="*/ 2147483647 h 25"/>
              <a:gd name="T22" fmla="*/ 2147483647 w 28"/>
              <a:gd name="T23" fmla="*/ 2147483647 h 25"/>
              <a:gd name="T24" fmla="*/ 2147483647 w 28"/>
              <a:gd name="T25" fmla="*/ 2147483647 h 25"/>
              <a:gd name="T26" fmla="*/ 2147483647 w 28"/>
              <a:gd name="T27" fmla="*/ 0 h 25"/>
              <a:gd name="T28" fmla="*/ 2147483647 w 28"/>
              <a:gd name="T29" fmla="*/ 0 h 25"/>
              <a:gd name="T30" fmla="*/ 2147483647 w 28"/>
              <a:gd name="T31" fmla="*/ 0 h 25"/>
              <a:gd name="T32" fmla="*/ 2147483647 w 28"/>
              <a:gd name="T33" fmla="*/ 2147483647 h 25"/>
              <a:gd name="T34" fmla="*/ 2147483647 w 28"/>
              <a:gd name="T35" fmla="*/ 2147483647 h 25"/>
              <a:gd name="T36" fmla="*/ 2147483647 w 28"/>
              <a:gd name="T37" fmla="*/ 2147483647 h 25"/>
              <a:gd name="T38" fmla="*/ 2147483647 w 28"/>
              <a:gd name="T39" fmla="*/ 2147483647 h 25"/>
              <a:gd name="T40" fmla="*/ 2147483647 w 28"/>
              <a:gd name="T41" fmla="*/ 2147483647 h 25"/>
              <a:gd name="T42" fmla="*/ 2147483647 w 28"/>
              <a:gd name="T43" fmla="*/ 2147483647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5"/>
              <a:gd name="T68" fmla="*/ 28 w 28"/>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5">
                <a:moveTo>
                  <a:pt x="3" y="25"/>
                </a:moveTo>
                <a:lnTo>
                  <a:pt x="3" y="25"/>
                </a:lnTo>
                <a:lnTo>
                  <a:pt x="2" y="22"/>
                </a:lnTo>
                <a:lnTo>
                  <a:pt x="1" y="19"/>
                </a:lnTo>
                <a:lnTo>
                  <a:pt x="0" y="17"/>
                </a:lnTo>
                <a:lnTo>
                  <a:pt x="0" y="15"/>
                </a:lnTo>
                <a:lnTo>
                  <a:pt x="0" y="12"/>
                </a:lnTo>
                <a:lnTo>
                  <a:pt x="1" y="10"/>
                </a:lnTo>
                <a:lnTo>
                  <a:pt x="2" y="7"/>
                </a:lnTo>
                <a:lnTo>
                  <a:pt x="4" y="5"/>
                </a:lnTo>
                <a:lnTo>
                  <a:pt x="6" y="3"/>
                </a:lnTo>
                <a:lnTo>
                  <a:pt x="8" y="2"/>
                </a:lnTo>
                <a:lnTo>
                  <a:pt x="11" y="1"/>
                </a:lnTo>
                <a:lnTo>
                  <a:pt x="13" y="0"/>
                </a:lnTo>
                <a:lnTo>
                  <a:pt x="15" y="0"/>
                </a:lnTo>
                <a:lnTo>
                  <a:pt x="18" y="0"/>
                </a:lnTo>
                <a:lnTo>
                  <a:pt x="20" y="1"/>
                </a:lnTo>
                <a:lnTo>
                  <a:pt x="23" y="2"/>
                </a:lnTo>
                <a:lnTo>
                  <a:pt x="26" y="4"/>
                </a:lnTo>
                <a:lnTo>
                  <a:pt x="28" y="6"/>
                </a:lnTo>
                <a:lnTo>
                  <a:pt x="3" y="25"/>
                </a:lnTo>
                <a:close/>
              </a:path>
            </a:pathLst>
          </a:custGeom>
          <a:solidFill>
            <a:srgbClr val="000000"/>
          </a:solidFill>
          <a:ln w="0">
            <a:solidFill>
              <a:srgbClr val="000000"/>
            </a:solidFill>
            <a:round/>
            <a:headEnd/>
            <a:tailEnd/>
          </a:ln>
        </p:spPr>
        <p:txBody>
          <a:bodyPr/>
          <a:lstStyle/>
          <a:p>
            <a:endParaRPr lang="en-US"/>
          </a:p>
        </p:txBody>
      </p:sp>
      <p:sp>
        <p:nvSpPr>
          <p:cNvPr id="179368" name="Freeform 2214"/>
          <p:cNvSpPr>
            <a:spLocks noChangeAspect="1"/>
          </p:cNvSpPr>
          <p:nvPr/>
        </p:nvSpPr>
        <p:spPr bwMode="auto">
          <a:xfrm>
            <a:off x="4635500" y="2316163"/>
            <a:ext cx="6350" cy="11112"/>
          </a:xfrm>
          <a:custGeom>
            <a:avLst/>
            <a:gdLst>
              <a:gd name="T0" fmla="*/ 0 w 15"/>
              <a:gd name="T1" fmla="*/ 0 h 31"/>
              <a:gd name="T2" fmla="*/ 0 w 15"/>
              <a:gd name="T3" fmla="*/ 0 h 31"/>
              <a:gd name="T4" fmla="*/ 2147483647 w 15"/>
              <a:gd name="T5" fmla="*/ 0 h 31"/>
              <a:gd name="T6" fmla="*/ 2147483647 w 15"/>
              <a:gd name="T7" fmla="*/ 2147483647 h 31"/>
              <a:gd name="T8" fmla="*/ 2147483647 w 15"/>
              <a:gd name="T9" fmla="*/ 2147483647 h 31"/>
              <a:gd name="T10" fmla="*/ 2147483647 w 15"/>
              <a:gd name="T11" fmla="*/ 2147483647 h 31"/>
              <a:gd name="T12" fmla="*/ 2147483647 w 15"/>
              <a:gd name="T13" fmla="*/ 2147483647 h 31"/>
              <a:gd name="T14" fmla="*/ 2147483647 w 15"/>
              <a:gd name="T15" fmla="*/ 2147483647 h 31"/>
              <a:gd name="T16" fmla="*/ 2147483647 w 15"/>
              <a:gd name="T17" fmla="*/ 2147483647 h 31"/>
              <a:gd name="T18" fmla="*/ 2147483647 w 15"/>
              <a:gd name="T19" fmla="*/ 2147483647 h 31"/>
              <a:gd name="T20" fmla="*/ 2147483647 w 15"/>
              <a:gd name="T21" fmla="*/ 2147483647 h 31"/>
              <a:gd name="T22" fmla="*/ 2147483647 w 15"/>
              <a:gd name="T23" fmla="*/ 2147483647 h 31"/>
              <a:gd name="T24" fmla="*/ 2147483647 w 15"/>
              <a:gd name="T25" fmla="*/ 2147483647 h 31"/>
              <a:gd name="T26" fmla="*/ 2147483647 w 15"/>
              <a:gd name="T27" fmla="*/ 2147483647 h 31"/>
              <a:gd name="T28" fmla="*/ 2147483647 w 15"/>
              <a:gd name="T29" fmla="*/ 2147483647 h 31"/>
              <a:gd name="T30" fmla="*/ 2147483647 w 15"/>
              <a:gd name="T31" fmla="*/ 2147483647 h 31"/>
              <a:gd name="T32" fmla="*/ 2147483647 w 15"/>
              <a:gd name="T33" fmla="*/ 2147483647 h 31"/>
              <a:gd name="T34" fmla="*/ 2147483647 w 15"/>
              <a:gd name="T35" fmla="*/ 2147483647 h 31"/>
              <a:gd name="T36" fmla="*/ 2147483647 w 15"/>
              <a:gd name="T37" fmla="*/ 2147483647 h 31"/>
              <a:gd name="T38" fmla="*/ 0 w 15"/>
              <a:gd name="T39" fmla="*/ 2147483647 h 31"/>
              <a:gd name="T40" fmla="*/ 0 w 15"/>
              <a:gd name="T41" fmla="*/ 2147483647 h 31"/>
              <a:gd name="T42" fmla="*/ 0 w 15"/>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1"/>
              <a:gd name="T68" fmla="*/ 15 w 15"/>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1">
                <a:moveTo>
                  <a:pt x="0" y="0"/>
                </a:moveTo>
                <a:lnTo>
                  <a:pt x="0" y="0"/>
                </a:lnTo>
                <a:lnTo>
                  <a:pt x="2" y="0"/>
                </a:lnTo>
                <a:lnTo>
                  <a:pt x="4" y="1"/>
                </a:lnTo>
                <a:lnTo>
                  <a:pt x="7" y="2"/>
                </a:lnTo>
                <a:lnTo>
                  <a:pt x="9" y="3"/>
                </a:lnTo>
                <a:lnTo>
                  <a:pt x="11" y="5"/>
                </a:lnTo>
                <a:lnTo>
                  <a:pt x="13" y="7"/>
                </a:lnTo>
                <a:lnTo>
                  <a:pt x="14" y="10"/>
                </a:lnTo>
                <a:lnTo>
                  <a:pt x="15" y="12"/>
                </a:lnTo>
                <a:lnTo>
                  <a:pt x="15" y="15"/>
                </a:lnTo>
                <a:lnTo>
                  <a:pt x="15" y="17"/>
                </a:lnTo>
                <a:lnTo>
                  <a:pt x="14" y="19"/>
                </a:lnTo>
                <a:lnTo>
                  <a:pt x="13" y="22"/>
                </a:lnTo>
                <a:lnTo>
                  <a:pt x="12" y="25"/>
                </a:lnTo>
                <a:lnTo>
                  <a:pt x="10" y="27"/>
                </a:lnTo>
                <a:lnTo>
                  <a:pt x="8" y="29"/>
                </a:lnTo>
                <a:lnTo>
                  <a:pt x="5" y="30"/>
                </a:lnTo>
                <a:lnTo>
                  <a:pt x="3"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79369" name="Freeform 2215"/>
          <p:cNvSpPr>
            <a:spLocks noChangeAspect="1"/>
          </p:cNvSpPr>
          <p:nvPr/>
        </p:nvSpPr>
        <p:spPr bwMode="auto">
          <a:xfrm>
            <a:off x="4533900" y="2308225"/>
            <a:ext cx="11113" cy="14288"/>
          </a:xfrm>
          <a:custGeom>
            <a:avLst/>
            <a:gdLst>
              <a:gd name="T0" fmla="*/ 0 w 33"/>
              <a:gd name="T1" fmla="*/ 2147483647 h 37"/>
              <a:gd name="T2" fmla="*/ 2147483647 w 33"/>
              <a:gd name="T3" fmla="*/ 0 h 37"/>
              <a:gd name="T4" fmla="*/ 2147483647 w 33"/>
              <a:gd name="T5" fmla="*/ 2147483647 h 37"/>
              <a:gd name="T6" fmla="*/ 2147483647 w 33"/>
              <a:gd name="T7" fmla="*/ 2147483647 h 37"/>
              <a:gd name="T8" fmla="*/ 2147483647 w 33"/>
              <a:gd name="T9" fmla="*/ 2147483647 h 37"/>
              <a:gd name="T10" fmla="*/ 2147483647 w 33"/>
              <a:gd name="T11" fmla="*/ 2147483647 h 37"/>
              <a:gd name="T12" fmla="*/ 0 w 33"/>
              <a:gd name="T13" fmla="*/ 2147483647 h 37"/>
              <a:gd name="T14" fmla="*/ 0 60000 65536"/>
              <a:gd name="T15" fmla="*/ 0 60000 65536"/>
              <a:gd name="T16" fmla="*/ 0 60000 65536"/>
              <a:gd name="T17" fmla="*/ 0 60000 65536"/>
              <a:gd name="T18" fmla="*/ 0 60000 65536"/>
              <a:gd name="T19" fmla="*/ 0 60000 65536"/>
              <a:gd name="T20" fmla="*/ 0 60000 65536"/>
              <a:gd name="T21" fmla="*/ 0 w 33"/>
              <a:gd name="T22" fmla="*/ 0 h 37"/>
              <a:gd name="T23" fmla="*/ 33 w 33"/>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7">
                <a:moveTo>
                  <a:pt x="0" y="19"/>
                </a:moveTo>
                <a:lnTo>
                  <a:pt x="25" y="0"/>
                </a:lnTo>
                <a:lnTo>
                  <a:pt x="33" y="10"/>
                </a:lnTo>
                <a:lnTo>
                  <a:pt x="27" y="8"/>
                </a:lnTo>
                <a:lnTo>
                  <a:pt x="18" y="37"/>
                </a:lnTo>
                <a:lnTo>
                  <a:pt x="12" y="35"/>
                </a:lnTo>
                <a:lnTo>
                  <a:pt x="0" y="19"/>
                </a:lnTo>
                <a:close/>
              </a:path>
            </a:pathLst>
          </a:custGeom>
          <a:solidFill>
            <a:srgbClr val="000000"/>
          </a:solidFill>
          <a:ln w="0">
            <a:solidFill>
              <a:srgbClr val="000000"/>
            </a:solidFill>
            <a:round/>
            <a:headEnd/>
            <a:tailEnd/>
          </a:ln>
        </p:spPr>
        <p:txBody>
          <a:bodyPr/>
          <a:lstStyle/>
          <a:p>
            <a:endParaRPr lang="en-US"/>
          </a:p>
        </p:txBody>
      </p:sp>
      <p:sp>
        <p:nvSpPr>
          <p:cNvPr id="179370" name="Freeform 2216"/>
          <p:cNvSpPr>
            <a:spLocks noChangeAspect="1"/>
          </p:cNvSpPr>
          <p:nvPr/>
        </p:nvSpPr>
        <p:spPr bwMode="auto">
          <a:xfrm>
            <a:off x="4540250" y="2309813"/>
            <a:ext cx="14288" cy="15875"/>
          </a:xfrm>
          <a:custGeom>
            <a:avLst/>
            <a:gdLst>
              <a:gd name="T0" fmla="*/ 0 w 34"/>
              <a:gd name="T1" fmla="*/ 2147483647 h 40"/>
              <a:gd name="T2" fmla="*/ 2147483647 w 34"/>
              <a:gd name="T3" fmla="*/ 0 h 40"/>
              <a:gd name="T4" fmla="*/ 2147483647 w 34"/>
              <a:gd name="T5" fmla="*/ 2147483647 h 40"/>
              <a:gd name="T6" fmla="*/ 2147483647 w 34"/>
              <a:gd name="T7" fmla="*/ 2147483647 h 40"/>
              <a:gd name="T8" fmla="*/ 2147483647 w 34"/>
              <a:gd name="T9" fmla="*/ 2147483647 h 40"/>
              <a:gd name="T10" fmla="*/ 2147483647 w 34"/>
              <a:gd name="T11" fmla="*/ 2147483647 h 40"/>
              <a:gd name="T12" fmla="*/ 0 w 34"/>
              <a:gd name="T13" fmla="*/ 2147483647 h 40"/>
              <a:gd name="T14" fmla="*/ 0 60000 65536"/>
              <a:gd name="T15" fmla="*/ 0 60000 65536"/>
              <a:gd name="T16" fmla="*/ 0 60000 65536"/>
              <a:gd name="T17" fmla="*/ 0 60000 65536"/>
              <a:gd name="T18" fmla="*/ 0 60000 65536"/>
              <a:gd name="T19" fmla="*/ 0 60000 65536"/>
              <a:gd name="T20" fmla="*/ 0 60000 65536"/>
              <a:gd name="T21" fmla="*/ 0 w 34"/>
              <a:gd name="T22" fmla="*/ 0 h 40"/>
              <a:gd name="T23" fmla="*/ 34 w 34"/>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40">
                <a:moveTo>
                  <a:pt x="0" y="29"/>
                </a:moveTo>
                <a:lnTo>
                  <a:pt x="9" y="0"/>
                </a:lnTo>
                <a:lnTo>
                  <a:pt x="34" y="8"/>
                </a:lnTo>
                <a:lnTo>
                  <a:pt x="32" y="40"/>
                </a:lnTo>
                <a:lnTo>
                  <a:pt x="0" y="29"/>
                </a:lnTo>
                <a:close/>
              </a:path>
            </a:pathLst>
          </a:custGeom>
          <a:solidFill>
            <a:srgbClr val="000000"/>
          </a:solidFill>
          <a:ln w="0">
            <a:solidFill>
              <a:srgbClr val="000000"/>
            </a:solidFill>
            <a:round/>
            <a:headEnd/>
            <a:tailEnd/>
          </a:ln>
        </p:spPr>
        <p:txBody>
          <a:bodyPr/>
          <a:lstStyle/>
          <a:p>
            <a:endParaRPr lang="en-US"/>
          </a:p>
        </p:txBody>
      </p:sp>
      <p:sp>
        <p:nvSpPr>
          <p:cNvPr id="179371" name="Freeform 2217"/>
          <p:cNvSpPr>
            <a:spLocks noChangeAspect="1"/>
          </p:cNvSpPr>
          <p:nvPr/>
        </p:nvSpPr>
        <p:spPr bwMode="auto">
          <a:xfrm>
            <a:off x="4549775" y="2316163"/>
            <a:ext cx="17463" cy="11112"/>
          </a:xfrm>
          <a:custGeom>
            <a:avLst/>
            <a:gdLst>
              <a:gd name="T0" fmla="*/ 0 w 43"/>
              <a:gd name="T1" fmla="*/ 2147483647 h 37"/>
              <a:gd name="T2" fmla="*/ 2147483647 w 43"/>
              <a:gd name="T3" fmla="*/ 0 h 37"/>
              <a:gd name="T4" fmla="*/ 2147483647 w 43"/>
              <a:gd name="T5" fmla="*/ 2147483647 h 37"/>
              <a:gd name="T6" fmla="*/ 2147483647 w 43"/>
              <a:gd name="T7" fmla="*/ 2147483647 h 37"/>
              <a:gd name="T8" fmla="*/ 2147483647 w 43"/>
              <a:gd name="T9" fmla="*/ 2147483647 h 37"/>
              <a:gd name="T10" fmla="*/ 2147483647 w 43"/>
              <a:gd name="T11" fmla="*/ 2147483647 h 37"/>
              <a:gd name="T12" fmla="*/ 0 w 43"/>
              <a:gd name="T13" fmla="*/ 2147483647 h 37"/>
              <a:gd name="T14" fmla="*/ 0 60000 65536"/>
              <a:gd name="T15" fmla="*/ 0 60000 65536"/>
              <a:gd name="T16" fmla="*/ 0 60000 65536"/>
              <a:gd name="T17" fmla="*/ 0 60000 65536"/>
              <a:gd name="T18" fmla="*/ 0 60000 65536"/>
              <a:gd name="T19" fmla="*/ 0 60000 65536"/>
              <a:gd name="T20" fmla="*/ 0 60000 65536"/>
              <a:gd name="T21" fmla="*/ 0 w 43"/>
              <a:gd name="T22" fmla="*/ 0 h 37"/>
              <a:gd name="T23" fmla="*/ 43 w 43"/>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37">
                <a:moveTo>
                  <a:pt x="0" y="32"/>
                </a:moveTo>
                <a:lnTo>
                  <a:pt x="2" y="0"/>
                </a:lnTo>
                <a:lnTo>
                  <a:pt x="43" y="6"/>
                </a:lnTo>
                <a:lnTo>
                  <a:pt x="41" y="6"/>
                </a:lnTo>
                <a:lnTo>
                  <a:pt x="41" y="37"/>
                </a:lnTo>
                <a:lnTo>
                  <a:pt x="39" y="37"/>
                </a:lnTo>
                <a:lnTo>
                  <a:pt x="0" y="32"/>
                </a:lnTo>
                <a:close/>
              </a:path>
            </a:pathLst>
          </a:custGeom>
          <a:solidFill>
            <a:srgbClr val="000000"/>
          </a:solidFill>
          <a:ln w="0">
            <a:solidFill>
              <a:srgbClr val="000000"/>
            </a:solidFill>
            <a:round/>
            <a:headEnd/>
            <a:tailEnd/>
          </a:ln>
        </p:spPr>
        <p:txBody>
          <a:bodyPr/>
          <a:lstStyle/>
          <a:p>
            <a:endParaRPr lang="en-US"/>
          </a:p>
        </p:txBody>
      </p:sp>
      <p:sp>
        <p:nvSpPr>
          <p:cNvPr id="179372" name="Freeform 2218"/>
          <p:cNvSpPr>
            <a:spLocks noChangeAspect="1"/>
          </p:cNvSpPr>
          <p:nvPr/>
        </p:nvSpPr>
        <p:spPr bwMode="auto">
          <a:xfrm>
            <a:off x="4565650" y="2316163"/>
            <a:ext cx="15875" cy="11112"/>
          </a:xfrm>
          <a:custGeom>
            <a:avLst/>
            <a:gdLst>
              <a:gd name="T0" fmla="*/ 0 w 49"/>
              <a:gd name="T1" fmla="*/ 2147483647 h 34"/>
              <a:gd name="T2" fmla="*/ 0 w 49"/>
              <a:gd name="T3" fmla="*/ 0 h 34"/>
              <a:gd name="T4" fmla="*/ 2147483647 w 49"/>
              <a:gd name="T5" fmla="*/ 2147483647 h 34"/>
              <a:gd name="T6" fmla="*/ 2147483647 w 49"/>
              <a:gd name="T7" fmla="*/ 2147483647 h 34"/>
              <a:gd name="T8" fmla="*/ 2147483647 w 49"/>
              <a:gd name="T9" fmla="*/ 2147483647 h 34"/>
              <a:gd name="T10" fmla="*/ 2147483647 w 49"/>
              <a:gd name="T11" fmla="*/ 2147483647 h 34"/>
              <a:gd name="T12" fmla="*/ 0 w 49"/>
              <a:gd name="T13" fmla="*/ 2147483647 h 34"/>
              <a:gd name="T14" fmla="*/ 0 60000 65536"/>
              <a:gd name="T15" fmla="*/ 0 60000 65536"/>
              <a:gd name="T16" fmla="*/ 0 60000 65536"/>
              <a:gd name="T17" fmla="*/ 0 60000 65536"/>
              <a:gd name="T18" fmla="*/ 0 60000 65536"/>
              <a:gd name="T19" fmla="*/ 0 60000 65536"/>
              <a:gd name="T20" fmla="*/ 0 60000 65536"/>
              <a:gd name="T21" fmla="*/ 0 w 49"/>
              <a:gd name="T22" fmla="*/ 0 h 34"/>
              <a:gd name="T23" fmla="*/ 49 w 49"/>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4">
                <a:moveTo>
                  <a:pt x="0" y="31"/>
                </a:moveTo>
                <a:lnTo>
                  <a:pt x="0" y="0"/>
                </a:lnTo>
                <a:lnTo>
                  <a:pt x="49" y="3"/>
                </a:lnTo>
                <a:lnTo>
                  <a:pt x="49" y="34"/>
                </a:lnTo>
                <a:lnTo>
                  <a:pt x="0" y="31"/>
                </a:lnTo>
                <a:close/>
              </a:path>
            </a:pathLst>
          </a:custGeom>
          <a:solidFill>
            <a:srgbClr val="000000"/>
          </a:solidFill>
          <a:ln w="0">
            <a:solidFill>
              <a:srgbClr val="000000"/>
            </a:solidFill>
            <a:round/>
            <a:headEnd/>
            <a:tailEnd/>
          </a:ln>
        </p:spPr>
        <p:txBody>
          <a:bodyPr/>
          <a:lstStyle/>
          <a:p>
            <a:endParaRPr lang="en-US"/>
          </a:p>
        </p:txBody>
      </p:sp>
      <p:sp>
        <p:nvSpPr>
          <p:cNvPr id="179373" name="Freeform 2219"/>
          <p:cNvSpPr>
            <a:spLocks noChangeAspect="1"/>
          </p:cNvSpPr>
          <p:nvPr/>
        </p:nvSpPr>
        <p:spPr bwMode="auto">
          <a:xfrm>
            <a:off x="4581525" y="2317750"/>
            <a:ext cx="19050" cy="9525"/>
          </a:xfrm>
          <a:custGeom>
            <a:avLst/>
            <a:gdLst>
              <a:gd name="T0" fmla="*/ 0 w 50"/>
              <a:gd name="T1" fmla="*/ 2147483647 h 32"/>
              <a:gd name="T2" fmla="*/ 0 w 50"/>
              <a:gd name="T3" fmla="*/ 0 h 32"/>
              <a:gd name="T4" fmla="*/ 2147483647 w 50"/>
              <a:gd name="T5" fmla="*/ 2147483647 h 32"/>
              <a:gd name="T6" fmla="*/ 2147483647 w 50"/>
              <a:gd name="T7" fmla="*/ 2147483647 h 32"/>
              <a:gd name="T8" fmla="*/ 2147483647 w 50"/>
              <a:gd name="T9" fmla="*/ 2147483647 h 32"/>
              <a:gd name="T10" fmla="*/ 2147483647 w 50"/>
              <a:gd name="T11" fmla="*/ 2147483647 h 32"/>
              <a:gd name="T12" fmla="*/ 0 w 50"/>
              <a:gd name="T13" fmla="*/ 2147483647 h 32"/>
              <a:gd name="T14" fmla="*/ 0 60000 65536"/>
              <a:gd name="T15" fmla="*/ 0 60000 65536"/>
              <a:gd name="T16" fmla="*/ 0 60000 65536"/>
              <a:gd name="T17" fmla="*/ 0 60000 65536"/>
              <a:gd name="T18" fmla="*/ 0 60000 65536"/>
              <a:gd name="T19" fmla="*/ 0 60000 65536"/>
              <a:gd name="T20" fmla="*/ 0 60000 65536"/>
              <a:gd name="T21" fmla="*/ 0 w 50"/>
              <a:gd name="T22" fmla="*/ 0 h 32"/>
              <a:gd name="T23" fmla="*/ 50 w 50"/>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32">
                <a:moveTo>
                  <a:pt x="0" y="31"/>
                </a:moveTo>
                <a:lnTo>
                  <a:pt x="0" y="0"/>
                </a:lnTo>
                <a:lnTo>
                  <a:pt x="50" y="1"/>
                </a:lnTo>
                <a:lnTo>
                  <a:pt x="50" y="32"/>
                </a:lnTo>
                <a:lnTo>
                  <a:pt x="0" y="31"/>
                </a:lnTo>
                <a:close/>
              </a:path>
            </a:pathLst>
          </a:custGeom>
          <a:solidFill>
            <a:srgbClr val="000000"/>
          </a:solidFill>
          <a:ln w="0">
            <a:solidFill>
              <a:srgbClr val="000000"/>
            </a:solidFill>
            <a:round/>
            <a:headEnd/>
            <a:tailEnd/>
          </a:ln>
        </p:spPr>
        <p:txBody>
          <a:bodyPr/>
          <a:lstStyle/>
          <a:p>
            <a:endParaRPr lang="en-US"/>
          </a:p>
        </p:txBody>
      </p:sp>
      <p:sp>
        <p:nvSpPr>
          <p:cNvPr id="179374" name="Freeform 2220"/>
          <p:cNvSpPr>
            <a:spLocks noChangeAspect="1"/>
          </p:cNvSpPr>
          <p:nvPr/>
        </p:nvSpPr>
        <p:spPr bwMode="auto">
          <a:xfrm>
            <a:off x="4600575" y="2317750"/>
            <a:ext cx="14288" cy="9525"/>
          </a:xfrm>
          <a:custGeom>
            <a:avLst/>
            <a:gdLst>
              <a:gd name="T0" fmla="*/ 0 w 45"/>
              <a:gd name="T1" fmla="*/ 2147483647 h 32"/>
              <a:gd name="T2" fmla="*/ 0 w 45"/>
              <a:gd name="T3" fmla="*/ 2147483647 h 32"/>
              <a:gd name="T4" fmla="*/ 2147483647 w 45"/>
              <a:gd name="T5" fmla="*/ 0 h 32"/>
              <a:gd name="T6" fmla="*/ 2147483647 w 45"/>
              <a:gd name="T7" fmla="*/ 0 h 32"/>
              <a:gd name="T8" fmla="*/ 2147483647 w 45"/>
              <a:gd name="T9" fmla="*/ 2147483647 h 32"/>
              <a:gd name="T10" fmla="*/ 2147483647 w 45"/>
              <a:gd name="T11" fmla="*/ 2147483647 h 32"/>
              <a:gd name="T12" fmla="*/ 0 w 45"/>
              <a:gd name="T13" fmla="*/ 2147483647 h 32"/>
              <a:gd name="T14" fmla="*/ 0 60000 65536"/>
              <a:gd name="T15" fmla="*/ 0 60000 65536"/>
              <a:gd name="T16" fmla="*/ 0 60000 65536"/>
              <a:gd name="T17" fmla="*/ 0 60000 65536"/>
              <a:gd name="T18" fmla="*/ 0 60000 65536"/>
              <a:gd name="T19" fmla="*/ 0 60000 65536"/>
              <a:gd name="T20" fmla="*/ 0 60000 65536"/>
              <a:gd name="T21" fmla="*/ 0 w 45"/>
              <a:gd name="T22" fmla="*/ 0 h 32"/>
              <a:gd name="T23" fmla="*/ 45 w 45"/>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32">
                <a:moveTo>
                  <a:pt x="0" y="32"/>
                </a:moveTo>
                <a:lnTo>
                  <a:pt x="0" y="1"/>
                </a:lnTo>
                <a:lnTo>
                  <a:pt x="45" y="0"/>
                </a:lnTo>
                <a:lnTo>
                  <a:pt x="45" y="31"/>
                </a:lnTo>
                <a:lnTo>
                  <a:pt x="0" y="32"/>
                </a:lnTo>
                <a:close/>
              </a:path>
            </a:pathLst>
          </a:custGeom>
          <a:solidFill>
            <a:srgbClr val="000000"/>
          </a:solidFill>
          <a:ln w="0">
            <a:solidFill>
              <a:srgbClr val="000000"/>
            </a:solidFill>
            <a:round/>
            <a:headEnd/>
            <a:tailEnd/>
          </a:ln>
        </p:spPr>
        <p:txBody>
          <a:bodyPr/>
          <a:lstStyle/>
          <a:p>
            <a:endParaRPr lang="en-US"/>
          </a:p>
        </p:txBody>
      </p:sp>
      <p:sp>
        <p:nvSpPr>
          <p:cNvPr id="179375" name="Freeform 2221"/>
          <p:cNvSpPr>
            <a:spLocks noChangeAspect="1"/>
          </p:cNvSpPr>
          <p:nvPr/>
        </p:nvSpPr>
        <p:spPr bwMode="auto">
          <a:xfrm>
            <a:off x="4614863" y="2317750"/>
            <a:ext cx="12700" cy="9525"/>
          </a:xfrm>
          <a:custGeom>
            <a:avLst/>
            <a:gdLst>
              <a:gd name="T0" fmla="*/ 0 w 38"/>
              <a:gd name="T1" fmla="*/ 2147483647 h 33"/>
              <a:gd name="T2" fmla="*/ 0 w 38"/>
              <a:gd name="T3" fmla="*/ 2147483647 h 33"/>
              <a:gd name="T4" fmla="*/ 2147483647 w 38"/>
              <a:gd name="T5" fmla="*/ 0 h 33"/>
              <a:gd name="T6" fmla="*/ 2147483647 w 38"/>
              <a:gd name="T7" fmla="*/ 0 h 33"/>
              <a:gd name="T8" fmla="*/ 2147483647 w 38"/>
              <a:gd name="T9" fmla="*/ 2147483647 h 33"/>
              <a:gd name="T10" fmla="*/ 2147483647 w 38"/>
              <a:gd name="T11" fmla="*/ 2147483647 h 33"/>
              <a:gd name="T12" fmla="*/ 0 w 38"/>
              <a:gd name="T13" fmla="*/ 2147483647 h 33"/>
              <a:gd name="T14" fmla="*/ 0 60000 65536"/>
              <a:gd name="T15" fmla="*/ 0 60000 65536"/>
              <a:gd name="T16" fmla="*/ 0 60000 65536"/>
              <a:gd name="T17" fmla="*/ 0 60000 65536"/>
              <a:gd name="T18" fmla="*/ 0 60000 65536"/>
              <a:gd name="T19" fmla="*/ 0 60000 65536"/>
              <a:gd name="T20" fmla="*/ 0 60000 65536"/>
              <a:gd name="T21" fmla="*/ 0 w 38"/>
              <a:gd name="T22" fmla="*/ 0 h 33"/>
              <a:gd name="T23" fmla="*/ 38 w 38"/>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33">
                <a:moveTo>
                  <a:pt x="0" y="33"/>
                </a:moveTo>
                <a:lnTo>
                  <a:pt x="0" y="2"/>
                </a:lnTo>
                <a:lnTo>
                  <a:pt x="38" y="0"/>
                </a:lnTo>
                <a:lnTo>
                  <a:pt x="38" y="31"/>
                </a:lnTo>
                <a:lnTo>
                  <a:pt x="0" y="33"/>
                </a:lnTo>
                <a:close/>
              </a:path>
            </a:pathLst>
          </a:custGeom>
          <a:solidFill>
            <a:srgbClr val="000000"/>
          </a:solidFill>
          <a:ln w="0">
            <a:solidFill>
              <a:srgbClr val="000000"/>
            </a:solidFill>
            <a:round/>
            <a:headEnd/>
            <a:tailEnd/>
          </a:ln>
        </p:spPr>
        <p:txBody>
          <a:bodyPr/>
          <a:lstStyle/>
          <a:p>
            <a:endParaRPr lang="en-US"/>
          </a:p>
        </p:txBody>
      </p:sp>
      <p:sp>
        <p:nvSpPr>
          <p:cNvPr id="179376" name="Freeform 2222"/>
          <p:cNvSpPr>
            <a:spLocks noChangeAspect="1"/>
          </p:cNvSpPr>
          <p:nvPr/>
        </p:nvSpPr>
        <p:spPr bwMode="auto">
          <a:xfrm>
            <a:off x="4627563" y="2316163"/>
            <a:ext cx="7937" cy="11112"/>
          </a:xfrm>
          <a:custGeom>
            <a:avLst/>
            <a:gdLst>
              <a:gd name="T0" fmla="*/ 0 w 24"/>
              <a:gd name="T1" fmla="*/ 2147483647 h 32"/>
              <a:gd name="T2" fmla="*/ 0 w 24"/>
              <a:gd name="T3" fmla="*/ 2147483647 h 32"/>
              <a:gd name="T4" fmla="*/ 2147483647 w 24"/>
              <a:gd name="T5" fmla="*/ 0 h 32"/>
              <a:gd name="T6" fmla="*/ 2147483647 w 24"/>
              <a:gd name="T7" fmla="*/ 2147483647 h 32"/>
              <a:gd name="T8" fmla="*/ 0 w 24"/>
              <a:gd name="T9" fmla="*/ 2147483647 h 32"/>
              <a:gd name="T10" fmla="*/ 0 60000 65536"/>
              <a:gd name="T11" fmla="*/ 0 60000 65536"/>
              <a:gd name="T12" fmla="*/ 0 60000 65536"/>
              <a:gd name="T13" fmla="*/ 0 60000 65536"/>
              <a:gd name="T14" fmla="*/ 0 60000 65536"/>
              <a:gd name="T15" fmla="*/ 0 w 24"/>
              <a:gd name="T16" fmla="*/ 0 h 32"/>
              <a:gd name="T17" fmla="*/ 24 w 24"/>
              <a:gd name="T18" fmla="*/ 32 h 32"/>
            </a:gdLst>
            <a:ahLst/>
            <a:cxnLst>
              <a:cxn ang="T10">
                <a:pos x="T0" y="T1"/>
              </a:cxn>
              <a:cxn ang="T11">
                <a:pos x="T2" y="T3"/>
              </a:cxn>
              <a:cxn ang="T12">
                <a:pos x="T4" y="T5"/>
              </a:cxn>
              <a:cxn ang="T13">
                <a:pos x="T6" y="T7"/>
              </a:cxn>
              <a:cxn ang="T14">
                <a:pos x="T8" y="T9"/>
              </a:cxn>
            </a:cxnLst>
            <a:rect l="T15" t="T16" r="T17" b="T18"/>
            <a:pathLst>
              <a:path w="24" h="32">
                <a:moveTo>
                  <a:pt x="0" y="32"/>
                </a:moveTo>
                <a:lnTo>
                  <a:pt x="0" y="1"/>
                </a:lnTo>
                <a:lnTo>
                  <a:pt x="24" y="0"/>
                </a:lnTo>
                <a:lnTo>
                  <a:pt x="24" y="31"/>
                </a:lnTo>
                <a:lnTo>
                  <a:pt x="0" y="32"/>
                </a:lnTo>
                <a:close/>
              </a:path>
            </a:pathLst>
          </a:custGeom>
          <a:solidFill>
            <a:srgbClr val="000000"/>
          </a:solidFill>
          <a:ln w="0">
            <a:solidFill>
              <a:srgbClr val="000000"/>
            </a:solidFill>
            <a:round/>
            <a:headEnd/>
            <a:tailEnd/>
          </a:ln>
        </p:spPr>
        <p:txBody>
          <a:bodyPr/>
          <a:lstStyle/>
          <a:p>
            <a:endParaRPr lang="en-US"/>
          </a:p>
        </p:txBody>
      </p:sp>
      <p:sp>
        <p:nvSpPr>
          <p:cNvPr id="179377" name="Freeform 2223"/>
          <p:cNvSpPr>
            <a:spLocks noChangeAspect="1"/>
          </p:cNvSpPr>
          <p:nvPr/>
        </p:nvSpPr>
        <p:spPr bwMode="auto">
          <a:xfrm>
            <a:off x="4632325" y="2316163"/>
            <a:ext cx="6350" cy="11112"/>
          </a:xfrm>
          <a:custGeom>
            <a:avLst/>
            <a:gdLst>
              <a:gd name="T0" fmla="*/ 2147483647 w 18"/>
              <a:gd name="T1" fmla="*/ 2147483647 h 31"/>
              <a:gd name="T2" fmla="*/ 2147483647 w 18"/>
              <a:gd name="T3" fmla="*/ 2147483647 h 31"/>
              <a:gd name="T4" fmla="*/ 2147483647 w 18"/>
              <a:gd name="T5" fmla="*/ 2147483647 h 31"/>
              <a:gd name="T6" fmla="*/ 2147483647 w 18"/>
              <a:gd name="T7" fmla="*/ 2147483647 h 31"/>
              <a:gd name="T8" fmla="*/ 2147483647 w 18"/>
              <a:gd name="T9" fmla="*/ 2147483647 h 31"/>
              <a:gd name="T10" fmla="*/ 2147483647 w 18"/>
              <a:gd name="T11" fmla="*/ 2147483647 h 31"/>
              <a:gd name="T12" fmla="*/ 2147483647 w 18"/>
              <a:gd name="T13" fmla="*/ 2147483647 h 31"/>
              <a:gd name="T14" fmla="*/ 2147483647 w 18"/>
              <a:gd name="T15" fmla="*/ 2147483647 h 31"/>
              <a:gd name="T16" fmla="*/ 2147483647 w 18"/>
              <a:gd name="T17" fmla="*/ 2147483647 h 31"/>
              <a:gd name="T18" fmla="*/ 2147483647 w 18"/>
              <a:gd name="T19" fmla="*/ 2147483647 h 31"/>
              <a:gd name="T20" fmla="*/ 0 w 18"/>
              <a:gd name="T21" fmla="*/ 2147483647 h 31"/>
              <a:gd name="T22" fmla="*/ 0 w 18"/>
              <a:gd name="T23" fmla="*/ 2147483647 h 31"/>
              <a:gd name="T24" fmla="*/ 0 w 18"/>
              <a:gd name="T25" fmla="*/ 2147483647 h 31"/>
              <a:gd name="T26" fmla="*/ 2147483647 w 18"/>
              <a:gd name="T27" fmla="*/ 2147483647 h 31"/>
              <a:gd name="T28" fmla="*/ 2147483647 w 18"/>
              <a:gd name="T29" fmla="*/ 2147483647 h 31"/>
              <a:gd name="T30" fmla="*/ 2147483647 w 18"/>
              <a:gd name="T31" fmla="*/ 2147483647 h 31"/>
              <a:gd name="T32" fmla="*/ 2147483647 w 18"/>
              <a:gd name="T33" fmla="*/ 2147483647 h 31"/>
              <a:gd name="T34" fmla="*/ 2147483647 w 18"/>
              <a:gd name="T35" fmla="*/ 2147483647 h 31"/>
              <a:gd name="T36" fmla="*/ 2147483647 w 18"/>
              <a:gd name="T37" fmla="*/ 2147483647 h 31"/>
              <a:gd name="T38" fmla="*/ 2147483647 w 18"/>
              <a:gd name="T39" fmla="*/ 0 h 31"/>
              <a:gd name="T40" fmla="*/ 2147483647 w 18"/>
              <a:gd name="T41" fmla="*/ 0 h 31"/>
              <a:gd name="T42" fmla="*/ 2147483647 w 18"/>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31"/>
              <a:gd name="T68" fmla="*/ 18 w 18"/>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31">
                <a:moveTo>
                  <a:pt x="18" y="31"/>
                </a:moveTo>
                <a:lnTo>
                  <a:pt x="18" y="31"/>
                </a:lnTo>
                <a:lnTo>
                  <a:pt x="16" y="31"/>
                </a:lnTo>
                <a:lnTo>
                  <a:pt x="14" y="31"/>
                </a:lnTo>
                <a:lnTo>
                  <a:pt x="11" y="30"/>
                </a:lnTo>
                <a:lnTo>
                  <a:pt x="8" y="29"/>
                </a:lnTo>
                <a:lnTo>
                  <a:pt x="6" y="27"/>
                </a:lnTo>
                <a:lnTo>
                  <a:pt x="4" y="25"/>
                </a:lnTo>
                <a:lnTo>
                  <a:pt x="2" y="22"/>
                </a:lnTo>
                <a:lnTo>
                  <a:pt x="1" y="20"/>
                </a:lnTo>
                <a:lnTo>
                  <a:pt x="0" y="17"/>
                </a:lnTo>
                <a:lnTo>
                  <a:pt x="0" y="15"/>
                </a:lnTo>
                <a:lnTo>
                  <a:pt x="0" y="13"/>
                </a:lnTo>
                <a:lnTo>
                  <a:pt x="1" y="10"/>
                </a:lnTo>
                <a:lnTo>
                  <a:pt x="2" y="8"/>
                </a:lnTo>
                <a:lnTo>
                  <a:pt x="4" y="6"/>
                </a:lnTo>
                <a:lnTo>
                  <a:pt x="6" y="4"/>
                </a:lnTo>
                <a:lnTo>
                  <a:pt x="8" y="2"/>
                </a:lnTo>
                <a:lnTo>
                  <a:pt x="11" y="1"/>
                </a:lnTo>
                <a:lnTo>
                  <a:pt x="14" y="0"/>
                </a:lnTo>
                <a:lnTo>
                  <a:pt x="18" y="31"/>
                </a:lnTo>
                <a:close/>
              </a:path>
            </a:pathLst>
          </a:custGeom>
          <a:solidFill>
            <a:srgbClr val="000000"/>
          </a:solidFill>
          <a:ln w="0">
            <a:solidFill>
              <a:srgbClr val="000000"/>
            </a:solidFill>
            <a:round/>
            <a:headEnd/>
            <a:tailEnd/>
          </a:ln>
        </p:spPr>
        <p:txBody>
          <a:bodyPr/>
          <a:lstStyle/>
          <a:p>
            <a:endParaRPr lang="en-US"/>
          </a:p>
        </p:txBody>
      </p:sp>
      <p:sp>
        <p:nvSpPr>
          <p:cNvPr id="179378" name="Freeform 2224"/>
          <p:cNvSpPr>
            <a:spLocks noChangeAspect="1"/>
          </p:cNvSpPr>
          <p:nvPr/>
        </p:nvSpPr>
        <p:spPr bwMode="auto">
          <a:xfrm>
            <a:off x="4625975" y="2286000"/>
            <a:ext cx="1588" cy="11113"/>
          </a:xfrm>
          <a:custGeom>
            <a:avLst/>
            <a:gdLst>
              <a:gd name="T0" fmla="*/ 0 w 2"/>
              <a:gd name="T1" fmla="*/ 2147483647 h 31"/>
              <a:gd name="T2" fmla="*/ 2147483647 w 2"/>
              <a:gd name="T3" fmla="*/ 0 h 31"/>
              <a:gd name="T4" fmla="*/ 0 w 2"/>
              <a:gd name="T5" fmla="*/ 2147483647 h 31"/>
              <a:gd name="T6" fmla="*/ 0 60000 65536"/>
              <a:gd name="T7" fmla="*/ 0 60000 65536"/>
              <a:gd name="T8" fmla="*/ 0 60000 65536"/>
              <a:gd name="T9" fmla="*/ 0 w 2"/>
              <a:gd name="T10" fmla="*/ 0 h 31"/>
              <a:gd name="T11" fmla="*/ 2 w 2"/>
              <a:gd name="T12" fmla="*/ 31 h 31"/>
            </a:gdLst>
            <a:ahLst/>
            <a:cxnLst>
              <a:cxn ang="T6">
                <a:pos x="T0" y="T1"/>
              </a:cxn>
              <a:cxn ang="T7">
                <a:pos x="T2" y="T3"/>
              </a:cxn>
              <a:cxn ang="T8">
                <a:pos x="T4" y="T5"/>
              </a:cxn>
            </a:cxnLst>
            <a:rect l="T9" t="T10" r="T11" b="T12"/>
            <a:pathLst>
              <a:path w="2" h="31">
                <a:moveTo>
                  <a:pt x="0" y="31"/>
                </a:moveTo>
                <a:lnTo>
                  <a:pt x="2" y="0"/>
                </a:lnTo>
                <a:lnTo>
                  <a:pt x="0" y="31"/>
                </a:lnTo>
                <a:close/>
              </a:path>
            </a:pathLst>
          </a:custGeom>
          <a:solidFill>
            <a:srgbClr val="000000"/>
          </a:solidFill>
          <a:ln w="0">
            <a:solidFill>
              <a:srgbClr val="000000"/>
            </a:solidFill>
            <a:round/>
            <a:headEnd/>
            <a:tailEnd/>
          </a:ln>
        </p:spPr>
        <p:txBody>
          <a:bodyPr/>
          <a:lstStyle/>
          <a:p>
            <a:endParaRPr lang="en-US"/>
          </a:p>
        </p:txBody>
      </p:sp>
      <p:sp>
        <p:nvSpPr>
          <p:cNvPr id="179379" name="Freeform 2225"/>
          <p:cNvSpPr>
            <a:spLocks noChangeAspect="1"/>
          </p:cNvSpPr>
          <p:nvPr/>
        </p:nvSpPr>
        <p:spPr bwMode="auto">
          <a:xfrm>
            <a:off x="4635500" y="2312988"/>
            <a:ext cx="19050" cy="14287"/>
          </a:xfrm>
          <a:custGeom>
            <a:avLst/>
            <a:gdLst>
              <a:gd name="T0" fmla="*/ 2147483647 w 54"/>
              <a:gd name="T1" fmla="*/ 2147483647 h 40"/>
              <a:gd name="T2" fmla="*/ 0 w 54"/>
              <a:gd name="T3" fmla="*/ 2147483647 h 40"/>
              <a:gd name="T4" fmla="*/ 2147483647 w 54"/>
              <a:gd name="T5" fmla="*/ 0 h 40"/>
              <a:gd name="T6" fmla="*/ 2147483647 w 54"/>
              <a:gd name="T7" fmla="*/ 2147483647 h 40"/>
              <a:gd name="T8" fmla="*/ 2147483647 w 54"/>
              <a:gd name="T9" fmla="*/ 2147483647 h 40"/>
              <a:gd name="T10" fmla="*/ 2147483647 w 54"/>
              <a:gd name="T11" fmla="*/ 2147483647 h 40"/>
              <a:gd name="T12" fmla="*/ 2147483647 w 54"/>
              <a:gd name="T13" fmla="*/ 2147483647 h 40"/>
              <a:gd name="T14" fmla="*/ 0 60000 65536"/>
              <a:gd name="T15" fmla="*/ 0 60000 65536"/>
              <a:gd name="T16" fmla="*/ 0 60000 65536"/>
              <a:gd name="T17" fmla="*/ 0 60000 65536"/>
              <a:gd name="T18" fmla="*/ 0 60000 65536"/>
              <a:gd name="T19" fmla="*/ 0 60000 65536"/>
              <a:gd name="T20" fmla="*/ 0 60000 65536"/>
              <a:gd name="T21" fmla="*/ 0 w 54"/>
              <a:gd name="T22" fmla="*/ 0 h 40"/>
              <a:gd name="T23" fmla="*/ 54 w 54"/>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40">
                <a:moveTo>
                  <a:pt x="4" y="40"/>
                </a:moveTo>
                <a:lnTo>
                  <a:pt x="0" y="9"/>
                </a:lnTo>
                <a:lnTo>
                  <a:pt x="46" y="0"/>
                </a:lnTo>
                <a:lnTo>
                  <a:pt x="43" y="1"/>
                </a:lnTo>
                <a:lnTo>
                  <a:pt x="54" y="30"/>
                </a:lnTo>
                <a:lnTo>
                  <a:pt x="51" y="31"/>
                </a:lnTo>
                <a:lnTo>
                  <a:pt x="4" y="40"/>
                </a:lnTo>
                <a:close/>
              </a:path>
            </a:pathLst>
          </a:custGeom>
          <a:solidFill>
            <a:srgbClr val="000000"/>
          </a:solidFill>
          <a:ln w="0">
            <a:solidFill>
              <a:srgbClr val="000000"/>
            </a:solidFill>
            <a:round/>
            <a:headEnd/>
            <a:tailEnd/>
          </a:ln>
        </p:spPr>
        <p:txBody>
          <a:bodyPr/>
          <a:lstStyle/>
          <a:p>
            <a:endParaRPr lang="en-US"/>
          </a:p>
        </p:txBody>
      </p:sp>
      <p:sp>
        <p:nvSpPr>
          <p:cNvPr id="179380" name="Freeform 2226"/>
          <p:cNvSpPr>
            <a:spLocks noChangeAspect="1"/>
          </p:cNvSpPr>
          <p:nvPr/>
        </p:nvSpPr>
        <p:spPr bwMode="auto">
          <a:xfrm>
            <a:off x="4649788" y="2309813"/>
            <a:ext cx="17462" cy="14287"/>
          </a:xfrm>
          <a:custGeom>
            <a:avLst/>
            <a:gdLst>
              <a:gd name="T0" fmla="*/ 2147483647 w 47"/>
              <a:gd name="T1" fmla="*/ 2147483647 h 39"/>
              <a:gd name="T2" fmla="*/ 0 w 47"/>
              <a:gd name="T3" fmla="*/ 2147483647 h 39"/>
              <a:gd name="T4" fmla="*/ 2147483647 w 47"/>
              <a:gd name="T5" fmla="*/ 0 h 39"/>
              <a:gd name="T6" fmla="*/ 2147483647 w 47"/>
              <a:gd name="T7" fmla="*/ 2147483647 h 39"/>
              <a:gd name="T8" fmla="*/ 2147483647 w 47"/>
              <a:gd name="T9" fmla="*/ 2147483647 h 39"/>
              <a:gd name="T10" fmla="*/ 2147483647 w 47"/>
              <a:gd name="T11" fmla="*/ 2147483647 h 39"/>
              <a:gd name="T12" fmla="*/ 2147483647 w 47"/>
              <a:gd name="T13" fmla="*/ 2147483647 h 39"/>
              <a:gd name="T14" fmla="*/ 0 60000 65536"/>
              <a:gd name="T15" fmla="*/ 0 60000 65536"/>
              <a:gd name="T16" fmla="*/ 0 60000 65536"/>
              <a:gd name="T17" fmla="*/ 0 60000 65536"/>
              <a:gd name="T18" fmla="*/ 0 60000 65536"/>
              <a:gd name="T19" fmla="*/ 0 60000 65536"/>
              <a:gd name="T20" fmla="*/ 0 60000 65536"/>
              <a:gd name="T21" fmla="*/ 0 w 47"/>
              <a:gd name="T22" fmla="*/ 0 h 39"/>
              <a:gd name="T23" fmla="*/ 47 w 47"/>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9">
                <a:moveTo>
                  <a:pt x="11" y="39"/>
                </a:moveTo>
                <a:lnTo>
                  <a:pt x="0" y="10"/>
                </a:lnTo>
                <a:lnTo>
                  <a:pt x="29" y="0"/>
                </a:lnTo>
                <a:lnTo>
                  <a:pt x="28" y="1"/>
                </a:lnTo>
                <a:lnTo>
                  <a:pt x="47" y="26"/>
                </a:lnTo>
                <a:lnTo>
                  <a:pt x="46" y="27"/>
                </a:lnTo>
                <a:lnTo>
                  <a:pt x="11" y="39"/>
                </a:lnTo>
                <a:close/>
              </a:path>
            </a:pathLst>
          </a:custGeom>
          <a:solidFill>
            <a:srgbClr val="000000"/>
          </a:solidFill>
          <a:ln w="0">
            <a:solidFill>
              <a:srgbClr val="000000"/>
            </a:solidFill>
            <a:round/>
            <a:headEnd/>
            <a:tailEnd/>
          </a:ln>
        </p:spPr>
        <p:txBody>
          <a:bodyPr/>
          <a:lstStyle/>
          <a:p>
            <a:endParaRPr lang="en-US"/>
          </a:p>
        </p:txBody>
      </p:sp>
      <p:sp>
        <p:nvSpPr>
          <p:cNvPr id="179381" name="Freeform 2227"/>
          <p:cNvSpPr>
            <a:spLocks noChangeAspect="1"/>
          </p:cNvSpPr>
          <p:nvPr/>
        </p:nvSpPr>
        <p:spPr bwMode="auto">
          <a:xfrm>
            <a:off x="4660900" y="2306638"/>
            <a:ext cx="14288" cy="12700"/>
          </a:xfrm>
          <a:custGeom>
            <a:avLst/>
            <a:gdLst>
              <a:gd name="T0" fmla="*/ 2147483647 w 41"/>
              <a:gd name="T1" fmla="*/ 2147483647 h 33"/>
              <a:gd name="T2" fmla="*/ 0 w 41"/>
              <a:gd name="T3" fmla="*/ 2147483647 h 33"/>
              <a:gd name="T4" fmla="*/ 2147483647 w 41"/>
              <a:gd name="T5" fmla="*/ 0 h 33"/>
              <a:gd name="T6" fmla="*/ 2147483647 w 41"/>
              <a:gd name="T7" fmla="*/ 2147483647 h 33"/>
              <a:gd name="T8" fmla="*/ 2147483647 w 41"/>
              <a:gd name="T9" fmla="*/ 2147483647 h 33"/>
              <a:gd name="T10" fmla="*/ 2147483647 w 41"/>
              <a:gd name="T11" fmla="*/ 2147483647 h 33"/>
              <a:gd name="T12" fmla="*/ 2147483647 w 41"/>
              <a:gd name="T13" fmla="*/ 2147483647 h 33"/>
              <a:gd name="T14" fmla="*/ 0 60000 65536"/>
              <a:gd name="T15" fmla="*/ 0 60000 65536"/>
              <a:gd name="T16" fmla="*/ 0 60000 65536"/>
              <a:gd name="T17" fmla="*/ 0 60000 65536"/>
              <a:gd name="T18" fmla="*/ 0 60000 65536"/>
              <a:gd name="T19" fmla="*/ 0 60000 65536"/>
              <a:gd name="T20" fmla="*/ 0 60000 65536"/>
              <a:gd name="T21" fmla="*/ 0 w 41"/>
              <a:gd name="T22" fmla="*/ 0 h 33"/>
              <a:gd name="T23" fmla="*/ 41 w 41"/>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33">
                <a:moveTo>
                  <a:pt x="19" y="33"/>
                </a:moveTo>
                <a:lnTo>
                  <a:pt x="0" y="8"/>
                </a:lnTo>
                <a:lnTo>
                  <a:pt x="11" y="0"/>
                </a:lnTo>
                <a:lnTo>
                  <a:pt x="10" y="6"/>
                </a:lnTo>
                <a:lnTo>
                  <a:pt x="41" y="10"/>
                </a:lnTo>
                <a:lnTo>
                  <a:pt x="40" y="16"/>
                </a:lnTo>
                <a:lnTo>
                  <a:pt x="19" y="33"/>
                </a:lnTo>
                <a:close/>
              </a:path>
            </a:pathLst>
          </a:custGeom>
          <a:solidFill>
            <a:srgbClr val="000000"/>
          </a:solidFill>
          <a:ln w="0">
            <a:solidFill>
              <a:srgbClr val="000000"/>
            </a:solidFill>
            <a:round/>
            <a:headEnd/>
            <a:tailEnd/>
          </a:ln>
        </p:spPr>
        <p:txBody>
          <a:bodyPr/>
          <a:lstStyle/>
          <a:p>
            <a:endParaRPr lang="en-US"/>
          </a:p>
        </p:txBody>
      </p:sp>
      <p:sp>
        <p:nvSpPr>
          <p:cNvPr id="179382" name="Freeform 2228"/>
          <p:cNvSpPr>
            <a:spLocks noChangeAspect="1"/>
          </p:cNvSpPr>
          <p:nvPr/>
        </p:nvSpPr>
        <p:spPr bwMode="auto">
          <a:xfrm>
            <a:off x="4665663" y="2303463"/>
            <a:ext cx="9525" cy="6350"/>
          </a:xfrm>
          <a:custGeom>
            <a:avLst/>
            <a:gdLst>
              <a:gd name="T0" fmla="*/ 2147483647 w 34"/>
              <a:gd name="T1" fmla="*/ 2147483647 h 26"/>
              <a:gd name="T2" fmla="*/ 0 w 34"/>
              <a:gd name="T3" fmla="*/ 2147483647 h 26"/>
              <a:gd name="T4" fmla="*/ 2147483647 w 34"/>
              <a:gd name="T5" fmla="*/ 2147483647 h 26"/>
              <a:gd name="T6" fmla="*/ 2147483647 w 34"/>
              <a:gd name="T7" fmla="*/ 2147483647 h 26"/>
              <a:gd name="T8" fmla="*/ 2147483647 w 34"/>
              <a:gd name="T9" fmla="*/ 0 h 26"/>
              <a:gd name="T10" fmla="*/ 2147483647 w 34"/>
              <a:gd name="T11" fmla="*/ 2147483647 h 26"/>
              <a:gd name="T12" fmla="*/ 2147483647 w 34"/>
              <a:gd name="T13" fmla="*/ 2147483647 h 26"/>
              <a:gd name="T14" fmla="*/ 0 60000 65536"/>
              <a:gd name="T15" fmla="*/ 0 60000 65536"/>
              <a:gd name="T16" fmla="*/ 0 60000 65536"/>
              <a:gd name="T17" fmla="*/ 0 60000 65536"/>
              <a:gd name="T18" fmla="*/ 0 60000 65536"/>
              <a:gd name="T19" fmla="*/ 0 60000 65536"/>
              <a:gd name="T20" fmla="*/ 0 60000 65536"/>
              <a:gd name="T21" fmla="*/ 0 w 34"/>
              <a:gd name="T22" fmla="*/ 0 h 26"/>
              <a:gd name="T23" fmla="*/ 34 w 34"/>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26">
                <a:moveTo>
                  <a:pt x="31" y="26"/>
                </a:moveTo>
                <a:lnTo>
                  <a:pt x="0" y="22"/>
                </a:lnTo>
                <a:lnTo>
                  <a:pt x="1" y="16"/>
                </a:lnTo>
                <a:lnTo>
                  <a:pt x="6" y="21"/>
                </a:lnTo>
                <a:lnTo>
                  <a:pt x="29" y="0"/>
                </a:lnTo>
                <a:lnTo>
                  <a:pt x="34" y="5"/>
                </a:lnTo>
                <a:lnTo>
                  <a:pt x="31" y="26"/>
                </a:lnTo>
                <a:close/>
              </a:path>
            </a:pathLst>
          </a:custGeom>
          <a:solidFill>
            <a:srgbClr val="000000"/>
          </a:solidFill>
          <a:ln w="0">
            <a:solidFill>
              <a:srgbClr val="000000"/>
            </a:solidFill>
            <a:round/>
            <a:headEnd/>
            <a:tailEnd/>
          </a:ln>
        </p:spPr>
        <p:txBody>
          <a:bodyPr/>
          <a:lstStyle/>
          <a:p>
            <a:endParaRPr lang="en-US"/>
          </a:p>
        </p:txBody>
      </p:sp>
      <p:sp>
        <p:nvSpPr>
          <p:cNvPr id="179383" name="Freeform 2229"/>
          <p:cNvSpPr>
            <a:spLocks noChangeAspect="1"/>
          </p:cNvSpPr>
          <p:nvPr/>
        </p:nvSpPr>
        <p:spPr bwMode="auto">
          <a:xfrm>
            <a:off x="4662488" y="2297113"/>
            <a:ext cx="11112" cy="11112"/>
          </a:xfrm>
          <a:custGeom>
            <a:avLst/>
            <a:gdLst>
              <a:gd name="T0" fmla="*/ 2147483647 w 32"/>
              <a:gd name="T1" fmla="*/ 2147483647 h 38"/>
              <a:gd name="T2" fmla="*/ 2147483647 w 32"/>
              <a:gd name="T3" fmla="*/ 2147483647 h 38"/>
              <a:gd name="T4" fmla="*/ 0 w 32"/>
              <a:gd name="T5" fmla="*/ 2147483647 h 38"/>
              <a:gd name="T6" fmla="*/ 2147483647 w 32"/>
              <a:gd name="T7" fmla="*/ 2147483647 h 38"/>
              <a:gd name="T8" fmla="*/ 2147483647 w 32"/>
              <a:gd name="T9" fmla="*/ 0 h 38"/>
              <a:gd name="T10" fmla="*/ 2147483647 w 32"/>
              <a:gd name="T11" fmla="*/ 2147483647 h 38"/>
              <a:gd name="T12" fmla="*/ 2147483647 w 32"/>
              <a:gd name="T13" fmla="*/ 2147483647 h 38"/>
              <a:gd name="T14" fmla="*/ 0 60000 65536"/>
              <a:gd name="T15" fmla="*/ 0 60000 65536"/>
              <a:gd name="T16" fmla="*/ 0 60000 65536"/>
              <a:gd name="T17" fmla="*/ 0 60000 65536"/>
              <a:gd name="T18" fmla="*/ 0 60000 65536"/>
              <a:gd name="T19" fmla="*/ 0 60000 65536"/>
              <a:gd name="T20" fmla="*/ 0 60000 65536"/>
              <a:gd name="T21" fmla="*/ 0 w 32"/>
              <a:gd name="T22" fmla="*/ 0 h 38"/>
              <a:gd name="T23" fmla="*/ 32 w 32"/>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8">
                <a:moveTo>
                  <a:pt x="32" y="17"/>
                </a:moveTo>
                <a:lnTo>
                  <a:pt x="9" y="38"/>
                </a:lnTo>
                <a:lnTo>
                  <a:pt x="0" y="28"/>
                </a:lnTo>
                <a:lnTo>
                  <a:pt x="2" y="29"/>
                </a:lnTo>
                <a:lnTo>
                  <a:pt x="14" y="0"/>
                </a:lnTo>
                <a:lnTo>
                  <a:pt x="16" y="1"/>
                </a:lnTo>
                <a:lnTo>
                  <a:pt x="32" y="17"/>
                </a:lnTo>
                <a:close/>
              </a:path>
            </a:pathLst>
          </a:custGeom>
          <a:solidFill>
            <a:srgbClr val="000000"/>
          </a:solidFill>
          <a:ln w="0">
            <a:solidFill>
              <a:srgbClr val="000000"/>
            </a:solidFill>
            <a:round/>
            <a:headEnd/>
            <a:tailEnd/>
          </a:ln>
        </p:spPr>
        <p:txBody>
          <a:bodyPr/>
          <a:lstStyle/>
          <a:p>
            <a:endParaRPr lang="en-US"/>
          </a:p>
        </p:txBody>
      </p:sp>
      <p:sp>
        <p:nvSpPr>
          <p:cNvPr id="179384" name="Freeform 2230"/>
          <p:cNvSpPr>
            <a:spLocks noChangeAspect="1"/>
          </p:cNvSpPr>
          <p:nvPr/>
        </p:nvSpPr>
        <p:spPr bwMode="auto">
          <a:xfrm>
            <a:off x="4654550" y="2292350"/>
            <a:ext cx="14288" cy="14288"/>
          </a:xfrm>
          <a:custGeom>
            <a:avLst/>
            <a:gdLst>
              <a:gd name="T0" fmla="*/ 2147483647 w 36"/>
              <a:gd name="T1" fmla="*/ 2147483647 h 42"/>
              <a:gd name="T2" fmla="*/ 2147483647 w 36"/>
              <a:gd name="T3" fmla="*/ 2147483647 h 42"/>
              <a:gd name="T4" fmla="*/ 0 w 36"/>
              <a:gd name="T5" fmla="*/ 2147483647 h 42"/>
              <a:gd name="T6" fmla="*/ 2147483647 w 36"/>
              <a:gd name="T7" fmla="*/ 2147483647 h 42"/>
              <a:gd name="T8" fmla="*/ 2147483647 w 36"/>
              <a:gd name="T9" fmla="*/ 0 h 42"/>
              <a:gd name="T10" fmla="*/ 2147483647 w 36"/>
              <a:gd name="T11" fmla="*/ 0 h 42"/>
              <a:gd name="T12" fmla="*/ 2147483647 w 36"/>
              <a:gd name="T13" fmla="*/ 2147483647 h 42"/>
              <a:gd name="T14" fmla="*/ 0 60000 65536"/>
              <a:gd name="T15" fmla="*/ 0 60000 65536"/>
              <a:gd name="T16" fmla="*/ 0 60000 65536"/>
              <a:gd name="T17" fmla="*/ 0 60000 65536"/>
              <a:gd name="T18" fmla="*/ 0 60000 65536"/>
              <a:gd name="T19" fmla="*/ 0 60000 65536"/>
              <a:gd name="T20" fmla="*/ 0 60000 65536"/>
              <a:gd name="T21" fmla="*/ 0 w 36"/>
              <a:gd name="T22" fmla="*/ 0 h 42"/>
              <a:gd name="T23" fmla="*/ 36 w 36"/>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42">
                <a:moveTo>
                  <a:pt x="36" y="13"/>
                </a:moveTo>
                <a:lnTo>
                  <a:pt x="24" y="42"/>
                </a:lnTo>
                <a:lnTo>
                  <a:pt x="0" y="31"/>
                </a:lnTo>
                <a:lnTo>
                  <a:pt x="2" y="31"/>
                </a:lnTo>
                <a:lnTo>
                  <a:pt x="8" y="0"/>
                </a:lnTo>
                <a:lnTo>
                  <a:pt x="10" y="0"/>
                </a:lnTo>
                <a:lnTo>
                  <a:pt x="36" y="13"/>
                </a:lnTo>
                <a:close/>
              </a:path>
            </a:pathLst>
          </a:custGeom>
          <a:solidFill>
            <a:srgbClr val="000000"/>
          </a:solidFill>
          <a:ln w="0">
            <a:solidFill>
              <a:srgbClr val="000000"/>
            </a:solidFill>
            <a:round/>
            <a:headEnd/>
            <a:tailEnd/>
          </a:ln>
        </p:spPr>
        <p:txBody>
          <a:bodyPr/>
          <a:lstStyle/>
          <a:p>
            <a:endParaRPr lang="en-US"/>
          </a:p>
        </p:txBody>
      </p:sp>
      <p:sp>
        <p:nvSpPr>
          <p:cNvPr id="179385" name="Freeform 2231"/>
          <p:cNvSpPr>
            <a:spLocks noChangeAspect="1"/>
          </p:cNvSpPr>
          <p:nvPr/>
        </p:nvSpPr>
        <p:spPr bwMode="auto">
          <a:xfrm>
            <a:off x="4641850" y="2287588"/>
            <a:ext cx="17463" cy="15875"/>
          </a:xfrm>
          <a:custGeom>
            <a:avLst/>
            <a:gdLst>
              <a:gd name="T0" fmla="*/ 2147483647 w 47"/>
              <a:gd name="T1" fmla="*/ 2147483647 h 40"/>
              <a:gd name="T2" fmla="*/ 2147483647 w 47"/>
              <a:gd name="T3" fmla="*/ 2147483647 h 40"/>
              <a:gd name="T4" fmla="*/ 0 w 47"/>
              <a:gd name="T5" fmla="*/ 2147483647 h 40"/>
              <a:gd name="T6" fmla="*/ 2147483647 w 47"/>
              <a:gd name="T7" fmla="*/ 2147483647 h 40"/>
              <a:gd name="T8" fmla="*/ 2147483647 w 47"/>
              <a:gd name="T9" fmla="*/ 0 h 40"/>
              <a:gd name="T10" fmla="*/ 2147483647 w 47"/>
              <a:gd name="T11" fmla="*/ 2147483647 h 40"/>
              <a:gd name="T12" fmla="*/ 2147483647 w 47"/>
              <a:gd name="T13" fmla="*/ 2147483647 h 40"/>
              <a:gd name="T14" fmla="*/ 0 60000 65536"/>
              <a:gd name="T15" fmla="*/ 0 60000 65536"/>
              <a:gd name="T16" fmla="*/ 0 60000 65536"/>
              <a:gd name="T17" fmla="*/ 0 60000 65536"/>
              <a:gd name="T18" fmla="*/ 0 60000 65536"/>
              <a:gd name="T19" fmla="*/ 0 60000 65536"/>
              <a:gd name="T20" fmla="*/ 0 60000 65536"/>
              <a:gd name="T21" fmla="*/ 0 w 47"/>
              <a:gd name="T22" fmla="*/ 0 h 40"/>
              <a:gd name="T23" fmla="*/ 47 w 47"/>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40">
                <a:moveTo>
                  <a:pt x="47" y="9"/>
                </a:moveTo>
                <a:lnTo>
                  <a:pt x="41" y="40"/>
                </a:lnTo>
                <a:lnTo>
                  <a:pt x="0" y="30"/>
                </a:lnTo>
                <a:lnTo>
                  <a:pt x="4" y="31"/>
                </a:lnTo>
                <a:lnTo>
                  <a:pt x="7" y="0"/>
                </a:lnTo>
                <a:lnTo>
                  <a:pt x="11" y="1"/>
                </a:lnTo>
                <a:lnTo>
                  <a:pt x="47" y="9"/>
                </a:lnTo>
                <a:close/>
              </a:path>
            </a:pathLst>
          </a:custGeom>
          <a:solidFill>
            <a:srgbClr val="000000"/>
          </a:solidFill>
          <a:ln w="0">
            <a:solidFill>
              <a:srgbClr val="000000"/>
            </a:solidFill>
            <a:round/>
            <a:headEnd/>
            <a:tailEnd/>
          </a:ln>
        </p:spPr>
        <p:txBody>
          <a:bodyPr/>
          <a:lstStyle/>
          <a:p>
            <a:endParaRPr lang="en-US"/>
          </a:p>
        </p:txBody>
      </p:sp>
      <p:sp>
        <p:nvSpPr>
          <p:cNvPr id="179386" name="Freeform 2232"/>
          <p:cNvSpPr>
            <a:spLocks noChangeAspect="1"/>
          </p:cNvSpPr>
          <p:nvPr/>
        </p:nvSpPr>
        <p:spPr bwMode="auto">
          <a:xfrm>
            <a:off x="4625975" y="2286000"/>
            <a:ext cx="17463" cy="12700"/>
          </a:xfrm>
          <a:custGeom>
            <a:avLst/>
            <a:gdLst>
              <a:gd name="T0" fmla="*/ 2147483647 w 52"/>
              <a:gd name="T1" fmla="*/ 2147483647 h 37"/>
              <a:gd name="T2" fmla="*/ 2147483647 w 52"/>
              <a:gd name="T3" fmla="*/ 2147483647 h 37"/>
              <a:gd name="T4" fmla="*/ 0 w 52"/>
              <a:gd name="T5" fmla="*/ 2147483647 h 37"/>
              <a:gd name="T6" fmla="*/ 2147483647 w 52"/>
              <a:gd name="T7" fmla="*/ 0 h 37"/>
              <a:gd name="T8" fmla="*/ 2147483647 w 52"/>
              <a:gd name="T9" fmla="*/ 2147483647 h 37"/>
              <a:gd name="T10" fmla="*/ 0 60000 65536"/>
              <a:gd name="T11" fmla="*/ 0 60000 65536"/>
              <a:gd name="T12" fmla="*/ 0 60000 65536"/>
              <a:gd name="T13" fmla="*/ 0 60000 65536"/>
              <a:gd name="T14" fmla="*/ 0 60000 65536"/>
              <a:gd name="T15" fmla="*/ 0 w 52"/>
              <a:gd name="T16" fmla="*/ 0 h 37"/>
              <a:gd name="T17" fmla="*/ 52 w 52"/>
              <a:gd name="T18" fmla="*/ 37 h 37"/>
            </a:gdLst>
            <a:ahLst/>
            <a:cxnLst>
              <a:cxn ang="T10">
                <a:pos x="T0" y="T1"/>
              </a:cxn>
              <a:cxn ang="T11">
                <a:pos x="T2" y="T3"/>
              </a:cxn>
              <a:cxn ang="T12">
                <a:pos x="T4" y="T5"/>
              </a:cxn>
              <a:cxn ang="T13">
                <a:pos x="T6" y="T7"/>
              </a:cxn>
              <a:cxn ang="T14">
                <a:pos x="T8" y="T9"/>
              </a:cxn>
            </a:cxnLst>
            <a:rect l="T15" t="T16" r="T17" b="T18"/>
            <a:pathLst>
              <a:path w="52" h="37">
                <a:moveTo>
                  <a:pt x="52" y="6"/>
                </a:moveTo>
                <a:lnTo>
                  <a:pt x="49" y="37"/>
                </a:lnTo>
                <a:lnTo>
                  <a:pt x="0" y="31"/>
                </a:lnTo>
                <a:lnTo>
                  <a:pt x="2" y="0"/>
                </a:lnTo>
                <a:lnTo>
                  <a:pt x="52" y="6"/>
                </a:lnTo>
                <a:close/>
              </a:path>
            </a:pathLst>
          </a:custGeom>
          <a:solidFill>
            <a:srgbClr val="000000"/>
          </a:solidFill>
          <a:ln w="0">
            <a:solidFill>
              <a:srgbClr val="000000"/>
            </a:solidFill>
            <a:round/>
            <a:headEnd/>
            <a:tailEnd/>
          </a:ln>
        </p:spPr>
        <p:txBody>
          <a:bodyPr/>
          <a:lstStyle/>
          <a:p>
            <a:endParaRPr lang="en-US"/>
          </a:p>
        </p:txBody>
      </p:sp>
      <p:sp>
        <p:nvSpPr>
          <p:cNvPr id="179387" name="Freeform 2233"/>
          <p:cNvSpPr>
            <a:spLocks noChangeAspect="1"/>
          </p:cNvSpPr>
          <p:nvPr/>
        </p:nvSpPr>
        <p:spPr bwMode="auto">
          <a:xfrm>
            <a:off x="4557713" y="2317750"/>
            <a:ext cx="4762" cy="9525"/>
          </a:xfrm>
          <a:custGeom>
            <a:avLst/>
            <a:gdLst>
              <a:gd name="T0" fmla="*/ 0 w 13"/>
              <a:gd name="T1" fmla="*/ 0 h 27"/>
              <a:gd name="T2" fmla="*/ 2147483647 w 13"/>
              <a:gd name="T3" fmla="*/ 2147483647 h 27"/>
              <a:gd name="T4" fmla="*/ 0 w 13"/>
              <a:gd name="T5" fmla="*/ 0 h 27"/>
              <a:gd name="T6" fmla="*/ 0 60000 65536"/>
              <a:gd name="T7" fmla="*/ 0 60000 65536"/>
              <a:gd name="T8" fmla="*/ 0 60000 65536"/>
              <a:gd name="T9" fmla="*/ 0 w 13"/>
              <a:gd name="T10" fmla="*/ 0 h 27"/>
              <a:gd name="T11" fmla="*/ 13 w 13"/>
              <a:gd name="T12" fmla="*/ 27 h 27"/>
            </a:gdLst>
            <a:ahLst/>
            <a:cxnLst>
              <a:cxn ang="T6">
                <a:pos x="T0" y="T1"/>
              </a:cxn>
              <a:cxn ang="T7">
                <a:pos x="T2" y="T3"/>
              </a:cxn>
              <a:cxn ang="T8">
                <a:pos x="T4" y="T5"/>
              </a:cxn>
            </a:cxnLst>
            <a:rect l="T9" t="T10" r="T11" b="T12"/>
            <a:pathLst>
              <a:path w="13" h="27">
                <a:moveTo>
                  <a:pt x="0" y="0"/>
                </a:moveTo>
                <a:lnTo>
                  <a:pt x="13" y="27"/>
                </a:lnTo>
                <a:lnTo>
                  <a:pt x="0" y="0"/>
                </a:lnTo>
                <a:close/>
              </a:path>
            </a:pathLst>
          </a:custGeom>
          <a:solidFill>
            <a:srgbClr val="000000"/>
          </a:solidFill>
          <a:ln w="0">
            <a:solidFill>
              <a:srgbClr val="000000"/>
            </a:solidFill>
            <a:round/>
            <a:headEnd/>
            <a:tailEnd/>
          </a:ln>
        </p:spPr>
        <p:txBody>
          <a:bodyPr/>
          <a:lstStyle/>
          <a:p>
            <a:endParaRPr lang="en-US"/>
          </a:p>
        </p:txBody>
      </p:sp>
      <p:sp>
        <p:nvSpPr>
          <p:cNvPr id="179388" name="Freeform 2234"/>
          <p:cNvSpPr>
            <a:spLocks noChangeAspect="1"/>
          </p:cNvSpPr>
          <p:nvPr/>
        </p:nvSpPr>
        <p:spPr bwMode="auto">
          <a:xfrm>
            <a:off x="4537075" y="2341563"/>
            <a:ext cx="7938" cy="6350"/>
          </a:xfrm>
          <a:custGeom>
            <a:avLst/>
            <a:gdLst>
              <a:gd name="T0" fmla="*/ 2147483647 w 27"/>
              <a:gd name="T1" fmla="*/ 0 h 25"/>
              <a:gd name="T2" fmla="*/ 2147483647 w 27"/>
              <a:gd name="T3" fmla="*/ 0 h 25"/>
              <a:gd name="T4" fmla="*/ 2147483647 w 27"/>
              <a:gd name="T5" fmla="*/ 2147483647 h 25"/>
              <a:gd name="T6" fmla="*/ 2147483647 w 27"/>
              <a:gd name="T7" fmla="*/ 2147483647 h 25"/>
              <a:gd name="T8" fmla="*/ 2147483647 w 27"/>
              <a:gd name="T9" fmla="*/ 2147483647 h 25"/>
              <a:gd name="T10" fmla="*/ 2147483647 w 27"/>
              <a:gd name="T11" fmla="*/ 2147483647 h 25"/>
              <a:gd name="T12" fmla="*/ 2147483647 w 27"/>
              <a:gd name="T13" fmla="*/ 2147483647 h 25"/>
              <a:gd name="T14" fmla="*/ 2147483647 w 27"/>
              <a:gd name="T15" fmla="*/ 2147483647 h 25"/>
              <a:gd name="T16" fmla="*/ 2147483647 w 27"/>
              <a:gd name="T17" fmla="*/ 2147483647 h 25"/>
              <a:gd name="T18" fmla="*/ 2147483647 w 27"/>
              <a:gd name="T19" fmla="*/ 2147483647 h 25"/>
              <a:gd name="T20" fmla="*/ 2147483647 w 27"/>
              <a:gd name="T21" fmla="*/ 2147483647 h 25"/>
              <a:gd name="T22" fmla="*/ 2147483647 w 27"/>
              <a:gd name="T23" fmla="*/ 2147483647 h 25"/>
              <a:gd name="T24" fmla="*/ 2147483647 w 27"/>
              <a:gd name="T25" fmla="*/ 2147483647 h 25"/>
              <a:gd name="T26" fmla="*/ 2147483647 w 27"/>
              <a:gd name="T27" fmla="*/ 2147483647 h 25"/>
              <a:gd name="T28" fmla="*/ 2147483647 w 27"/>
              <a:gd name="T29" fmla="*/ 2147483647 h 25"/>
              <a:gd name="T30" fmla="*/ 2147483647 w 27"/>
              <a:gd name="T31" fmla="*/ 2147483647 h 25"/>
              <a:gd name="T32" fmla="*/ 2147483647 w 27"/>
              <a:gd name="T33" fmla="*/ 2147483647 h 25"/>
              <a:gd name="T34" fmla="*/ 2147483647 w 27"/>
              <a:gd name="T35" fmla="*/ 2147483647 h 25"/>
              <a:gd name="T36" fmla="*/ 2147483647 w 27"/>
              <a:gd name="T37" fmla="*/ 2147483647 h 25"/>
              <a:gd name="T38" fmla="*/ 0 w 27"/>
              <a:gd name="T39" fmla="*/ 2147483647 h 25"/>
              <a:gd name="T40" fmla="*/ 0 w 27"/>
              <a:gd name="T41" fmla="*/ 2147483647 h 25"/>
              <a:gd name="T42" fmla="*/ 2147483647 w 27"/>
              <a:gd name="T43" fmla="*/ 0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
              <a:gd name="T67" fmla="*/ 0 h 25"/>
              <a:gd name="T68" fmla="*/ 27 w 27"/>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 h="25">
                <a:moveTo>
                  <a:pt x="23" y="0"/>
                </a:moveTo>
                <a:lnTo>
                  <a:pt x="23" y="0"/>
                </a:lnTo>
                <a:lnTo>
                  <a:pt x="25" y="2"/>
                </a:lnTo>
                <a:lnTo>
                  <a:pt x="26" y="4"/>
                </a:lnTo>
                <a:lnTo>
                  <a:pt x="27" y="7"/>
                </a:lnTo>
                <a:lnTo>
                  <a:pt x="27" y="10"/>
                </a:lnTo>
                <a:lnTo>
                  <a:pt x="27" y="12"/>
                </a:lnTo>
                <a:lnTo>
                  <a:pt x="26" y="15"/>
                </a:lnTo>
                <a:lnTo>
                  <a:pt x="25" y="17"/>
                </a:lnTo>
                <a:lnTo>
                  <a:pt x="23" y="20"/>
                </a:lnTo>
                <a:lnTo>
                  <a:pt x="21" y="21"/>
                </a:lnTo>
                <a:lnTo>
                  <a:pt x="19" y="23"/>
                </a:lnTo>
                <a:lnTo>
                  <a:pt x="16" y="24"/>
                </a:lnTo>
                <a:lnTo>
                  <a:pt x="13" y="25"/>
                </a:lnTo>
                <a:lnTo>
                  <a:pt x="11" y="25"/>
                </a:lnTo>
                <a:lnTo>
                  <a:pt x="9" y="25"/>
                </a:lnTo>
                <a:lnTo>
                  <a:pt x="6" y="24"/>
                </a:lnTo>
                <a:lnTo>
                  <a:pt x="4" y="23"/>
                </a:lnTo>
                <a:lnTo>
                  <a:pt x="1" y="21"/>
                </a:lnTo>
                <a:lnTo>
                  <a:pt x="0" y="19"/>
                </a:lnTo>
                <a:lnTo>
                  <a:pt x="23" y="0"/>
                </a:lnTo>
                <a:close/>
              </a:path>
            </a:pathLst>
          </a:custGeom>
          <a:solidFill>
            <a:srgbClr val="000000"/>
          </a:solidFill>
          <a:ln w="0">
            <a:solidFill>
              <a:srgbClr val="000000"/>
            </a:solidFill>
            <a:round/>
            <a:headEnd/>
            <a:tailEnd/>
          </a:ln>
        </p:spPr>
        <p:txBody>
          <a:bodyPr/>
          <a:lstStyle/>
          <a:p>
            <a:endParaRPr lang="en-US"/>
          </a:p>
        </p:txBody>
      </p:sp>
      <p:sp>
        <p:nvSpPr>
          <p:cNvPr id="179389" name="Freeform 2235"/>
          <p:cNvSpPr>
            <a:spLocks noChangeAspect="1"/>
          </p:cNvSpPr>
          <p:nvPr/>
        </p:nvSpPr>
        <p:spPr bwMode="auto">
          <a:xfrm>
            <a:off x="4549775" y="2317750"/>
            <a:ext cx="12700" cy="9525"/>
          </a:xfrm>
          <a:custGeom>
            <a:avLst/>
            <a:gdLst>
              <a:gd name="T0" fmla="*/ 2147483647 w 33"/>
              <a:gd name="T1" fmla="*/ 0 h 32"/>
              <a:gd name="T2" fmla="*/ 2147483647 w 33"/>
              <a:gd name="T3" fmla="*/ 2147483647 h 32"/>
              <a:gd name="T4" fmla="*/ 2147483647 w 33"/>
              <a:gd name="T5" fmla="*/ 2147483647 h 32"/>
              <a:gd name="T6" fmla="*/ 2147483647 w 33"/>
              <a:gd name="T7" fmla="*/ 2147483647 h 32"/>
              <a:gd name="T8" fmla="*/ 2147483647 w 33"/>
              <a:gd name="T9" fmla="*/ 2147483647 h 32"/>
              <a:gd name="T10" fmla="*/ 0 w 33"/>
              <a:gd name="T11" fmla="*/ 2147483647 h 32"/>
              <a:gd name="T12" fmla="*/ 2147483647 w 33"/>
              <a:gd name="T13" fmla="*/ 0 h 32"/>
              <a:gd name="T14" fmla="*/ 0 60000 65536"/>
              <a:gd name="T15" fmla="*/ 0 60000 65536"/>
              <a:gd name="T16" fmla="*/ 0 60000 65536"/>
              <a:gd name="T17" fmla="*/ 0 60000 65536"/>
              <a:gd name="T18" fmla="*/ 0 60000 65536"/>
              <a:gd name="T19" fmla="*/ 0 60000 65536"/>
              <a:gd name="T20" fmla="*/ 0 60000 65536"/>
              <a:gd name="T21" fmla="*/ 0 w 33"/>
              <a:gd name="T22" fmla="*/ 0 h 32"/>
              <a:gd name="T23" fmla="*/ 33 w 33"/>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2">
                <a:moveTo>
                  <a:pt x="20" y="0"/>
                </a:moveTo>
                <a:lnTo>
                  <a:pt x="33" y="27"/>
                </a:lnTo>
                <a:lnTo>
                  <a:pt x="32" y="27"/>
                </a:lnTo>
                <a:lnTo>
                  <a:pt x="24" y="32"/>
                </a:lnTo>
                <a:lnTo>
                  <a:pt x="8" y="5"/>
                </a:lnTo>
                <a:lnTo>
                  <a:pt x="0" y="10"/>
                </a:lnTo>
                <a:lnTo>
                  <a:pt x="20" y="0"/>
                </a:lnTo>
                <a:close/>
              </a:path>
            </a:pathLst>
          </a:custGeom>
          <a:solidFill>
            <a:srgbClr val="000000"/>
          </a:solidFill>
          <a:ln w="0">
            <a:solidFill>
              <a:srgbClr val="000000"/>
            </a:solidFill>
            <a:round/>
            <a:headEnd/>
            <a:tailEnd/>
          </a:ln>
        </p:spPr>
        <p:txBody>
          <a:bodyPr/>
          <a:lstStyle/>
          <a:p>
            <a:endParaRPr lang="en-US"/>
          </a:p>
        </p:txBody>
      </p:sp>
      <p:sp>
        <p:nvSpPr>
          <p:cNvPr id="179390" name="Freeform 2236"/>
          <p:cNvSpPr>
            <a:spLocks noChangeAspect="1"/>
          </p:cNvSpPr>
          <p:nvPr/>
        </p:nvSpPr>
        <p:spPr bwMode="auto">
          <a:xfrm>
            <a:off x="4541838" y="2316163"/>
            <a:ext cx="20637" cy="20637"/>
          </a:xfrm>
          <a:custGeom>
            <a:avLst/>
            <a:gdLst>
              <a:gd name="T0" fmla="*/ 2147483647 w 52"/>
              <a:gd name="T1" fmla="*/ 2147483647 h 71"/>
              <a:gd name="T2" fmla="*/ 2147483647 w 52"/>
              <a:gd name="T3" fmla="*/ 2147483647 h 71"/>
              <a:gd name="T4" fmla="*/ 0 w 52"/>
              <a:gd name="T5" fmla="*/ 2147483647 h 71"/>
              <a:gd name="T6" fmla="*/ 2147483647 w 52"/>
              <a:gd name="T7" fmla="*/ 2147483647 h 71"/>
              <a:gd name="T8" fmla="*/ 2147483647 w 52"/>
              <a:gd name="T9" fmla="*/ 2147483647 h 71"/>
              <a:gd name="T10" fmla="*/ 2147483647 w 52"/>
              <a:gd name="T11" fmla="*/ 0 h 71"/>
              <a:gd name="T12" fmla="*/ 2147483647 w 52"/>
              <a:gd name="T13" fmla="*/ 2147483647 h 71"/>
              <a:gd name="T14" fmla="*/ 0 60000 65536"/>
              <a:gd name="T15" fmla="*/ 0 60000 65536"/>
              <a:gd name="T16" fmla="*/ 0 60000 65536"/>
              <a:gd name="T17" fmla="*/ 0 60000 65536"/>
              <a:gd name="T18" fmla="*/ 0 60000 65536"/>
              <a:gd name="T19" fmla="*/ 0 60000 65536"/>
              <a:gd name="T20" fmla="*/ 0 60000 65536"/>
              <a:gd name="T21" fmla="*/ 0 w 52"/>
              <a:gd name="T22" fmla="*/ 0 h 71"/>
              <a:gd name="T23" fmla="*/ 52 w 52"/>
              <a:gd name="T24" fmla="*/ 71 h 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71">
                <a:moveTo>
                  <a:pt x="29" y="15"/>
                </a:moveTo>
                <a:lnTo>
                  <a:pt x="45" y="42"/>
                </a:lnTo>
                <a:lnTo>
                  <a:pt x="0" y="71"/>
                </a:lnTo>
                <a:lnTo>
                  <a:pt x="34" y="48"/>
                </a:lnTo>
                <a:lnTo>
                  <a:pt x="17" y="23"/>
                </a:lnTo>
                <a:lnTo>
                  <a:pt x="52" y="0"/>
                </a:lnTo>
                <a:lnTo>
                  <a:pt x="29" y="15"/>
                </a:lnTo>
                <a:close/>
              </a:path>
            </a:pathLst>
          </a:custGeom>
          <a:solidFill>
            <a:srgbClr val="000000"/>
          </a:solidFill>
          <a:ln w="0">
            <a:solidFill>
              <a:srgbClr val="000000"/>
            </a:solidFill>
            <a:round/>
            <a:headEnd/>
            <a:tailEnd/>
          </a:ln>
        </p:spPr>
        <p:txBody>
          <a:bodyPr/>
          <a:lstStyle/>
          <a:p>
            <a:endParaRPr lang="en-US"/>
          </a:p>
        </p:txBody>
      </p:sp>
      <p:sp>
        <p:nvSpPr>
          <p:cNvPr id="179391" name="Freeform 2237"/>
          <p:cNvSpPr>
            <a:spLocks noChangeAspect="1"/>
          </p:cNvSpPr>
          <p:nvPr/>
        </p:nvSpPr>
        <p:spPr bwMode="auto">
          <a:xfrm>
            <a:off x="4545013" y="2322513"/>
            <a:ext cx="11112" cy="11112"/>
          </a:xfrm>
          <a:custGeom>
            <a:avLst/>
            <a:gdLst>
              <a:gd name="T0" fmla="*/ 2147483647 w 30"/>
              <a:gd name="T1" fmla="*/ 0 h 35"/>
              <a:gd name="T2" fmla="*/ 2147483647 w 30"/>
              <a:gd name="T3" fmla="*/ 2147483647 h 35"/>
              <a:gd name="T4" fmla="*/ 2147483647 w 30"/>
              <a:gd name="T5" fmla="*/ 2147483647 h 35"/>
              <a:gd name="T6" fmla="*/ 2147483647 w 30"/>
              <a:gd name="T7" fmla="*/ 2147483647 h 35"/>
              <a:gd name="T8" fmla="*/ 0 w 30"/>
              <a:gd name="T9" fmla="*/ 2147483647 h 35"/>
              <a:gd name="T10" fmla="*/ 2147483647 w 30"/>
              <a:gd name="T11" fmla="*/ 2147483647 h 35"/>
              <a:gd name="T12" fmla="*/ 2147483647 w 30"/>
              <a:gd name="T13" fmla="*/ 0 h 35"/>
              <a:gd name="T14" fmla="*/ 0 60000 65536"/>
              <a:gd name="T15" fmla="*/ 0 60000 65536"/>
              <a:gd name="T16" fmla="*/ 0 60000 65536"/>
              <a:gd name="T17" fmla="*/ 0 60000 65536"/>
              <a:gd name="T18" fmla="*/ 0 60000 65536"/>
              <a:gd name="T19" fmla="*/ 0 60000 65536"/>
              <a:gd name="T20" fmla="*/ 0 60000 65536"/>
              <a:gd name="T21" fmla="*/ 0 w 30"/>
              <a:gd name="T22" fmla="*/ 0 h 35"/>
              <a:gd name="T23" fmla="*/ 30 w 30"/>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5">
                <a:moveTo>
                  <a:pt x="13" y="0"/>
                </a:moveTo>
                <a:lnTo>
                  <a:pt x="30" y="25"/>
                </a:lnTo>
                <a:lnTo>
                  <a:pt x="16" y="35"/>
                </a:lnTo>
                <a:lnTo>
                  <a:pt x="18" y="32"/>
                </a:lnTo>
                <a:lnTo>
                  <a:pt x="0" y="10"/>
                </a:lnTo>
                <a:lnTo>
                  <a:pt x="2" y="8"/>
                </a:lnTo>
                <a:lnTo>
                  <a:pt x="13" y="0"/>
                </a:lnTo>
                <a:close/>
              </a:path>
            </a:pathLst>
          </a:custGeom>
          <a:solidFill>
            <a:srgbClr val="000000"/>
          </a:solidFill>
          <a:ln w="0">
            <a:solidFill>
              <a:srgbClr val="000000"/>
            </a:solidFill>
            <a:round/>
            <a:headEnd/>
            <a:tailEnd/>
          </a:ln>
        </p:spPr>
        <p:txBody>
          <a:bodyPr/>
          <a:lstStyle/>
          <a:p>
            <a:endParaRPr lang="en-US"/>
          </a:p>
        </p:txBody>
      </p:sp>
      <p:sp>
        <p:nvSpPr>
          <p:cNvPr id="179392" name="Freeform 2238"/>
          <p:cNvSpPr>
            <a:spLocks noChangeAspect="1"/>
          </p:cNvSpPr>
          <p:nvPr/>
        </p:nvSpPr>
        <p:spPr bwMode="auto">
          <a:xfrm>
            <a:off x="4537075" y="2325688"/>
            <a:ext cx="12700" cy="9525"/>
          </a:xfrm>
          <a:custGeom>
            <a:avLst/>
            <a:gdLst>
              <a:gd name="T0" fmla="*/ 2147483647 w 46"/>
              <a:gd name="T1" fmla="*/ 0 h 32"/>
              <a:gd name="T2" fmla="*/ 2147483647 w 46"/>
              <a:gd name="T3" fmla="*/ 2147483647 h 32"/>
              <a:gd name="T4" fmla="*/ 2147483647 w 46"/>
              <a:gd name="T5" fmla="*/ 2147483647 h 32"/>
              <a:gd name="T6" fmla="*/ 2147483647 w 46"/>
              <a:gd name="T7" fmla="*/ 2147483647 h 32"/>
              <a:gd name="T8" fmla="*/ 2147483647 w 46"/>
              <a:gd name="T9" fmla="*/ 2147483647 h 32"/>
              <a:gd name="T10" fmla="*/ 0 w 46"/>
              <a:gd name="T11" fmla="*/ 2147483647 h 32"/>
              <a:gd name="T12" fmla="*/ 2147483647 w 46"/>
              <a:gd name="T13" fmla="*/ 0 h 32"/>
              <a:gd name="T14" fmla="*/ 0 60000 65536"/>
              <a:gd name="T15" fmla="*/ 0 60000 65536"/>
              <a:gd name="T16" fmla="*/ 0 60000 65536"/>
              <a:gd name="T17" fmla="*/ 0 60000 65536"/>
              <a:gd name="T18" fmla="*/ 0 60000 65536"/>
              <a:gd name="T19" fmla="*/ 0 60000 65536"/>
              <a:gd name="T20" fmla="*/ 0 60000 65536"/>
              <a:gd name="T21" fmla="*/ 0 w 46"/>
              <a:gd name="T22" fmla="*/ 0 h 32"/>
              <a:gd name="T23" fmla="*/ 46 w 4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2">
                <a:moveTo>
                  <a:pt x="25" y="0"/>
                </a:moveTo>
                <a:lnTo>
                  <a:pt x="43" y="22"/>
                </a:lnTo>
                <a:lnTo>
                  <a:pt x="46" y="21"/>
                </a:lnTo>
                <a:lnTo>
                  <a:pt x="33" y="32"/>
                </a:lnTo>
                <a:lnTo>
                  <a:pt x="12" y="9"/>
                </a:lnTo>
                <a:lnTo>
                  <a:pt x="0" y="19"/>
                </a:lnTo>
                <a:lnTo>
                  <a:pt x="25" y="0"/>
                </a:lnTo>
                <a:close/>
              </a:path>
            </a:pathLst>
          </a:custGeom>
          <a:solidFill>
            <a:srgbClr val="000000"/>
          </a:solidFill>
          <a:ln w="0">
            <a:solidFill>
              <a:srgbClr val="000000"/>
            </a:solidFill>
            <a:round/>
            <a:headEnd/>
            <a:tailEnd/>
          </a:ln>
        </p:spPr>
        <p:txBody>
          <a:bodyPr/>
          <a:lstStyle/>
          <a:p>
            <a:endParaRPr lang="en-US"/>
          </a:p>
        </p:txBody>
      </p:sp>
      <p:sp>
        <p:nvSpPr>
          <p:cNvPr id="179393" name="Freeform 2239"/>
          <p:cNvSpPr>
            <a:spLocks noChangeAspect="1"/>
          </p:cNvSpPr>
          <p:nvPr/>
        </p:nvSpPr>
        <p:spPr bwMode="auto">
          <a:xfrm>
            <a:off x="4537075" y="2327275"/>
            <a:ext cx="9525" cy="14288"/>
          </a:xfrm>
          <a:custGeom>
            <a:avLst/>
            <a:gdLst>
              <a:gd name="T0" fmla="*/ 2147483647 w 32"/>
              <a:gd name="T1" fmla="*/ 0 h 30"/>
              <a:gd name="T2" fmla="*/ 2147483647 w 32"/>
              <a:gd name="T3" fmla="*/ 2147483647 h 30"/>
              <a:gd name="T4" fmla="*/ 2147483647 w 32"/>
              <a:gd name="T5" fmla="*/ 2147483647 h 30"/>
              <a:gd name="T6" fmla="*/ 2147483647 w 32"/>
              <a:gd name="T7" fmla="*/ 2147483647 h 30"/>
              <a:gd name="T8" fmla="*/ 0 w 32"/>
              <a:gd name="T9" fmla="*/ 2147483647 h 30"/>
              <a:gd name="T10" fmla="*/ 2147483647 w 32"/>
              <a:gd name="T11" fmla="*/ 2147483647 h 30"/>
              <a:gd name="T12" fmla="*/ 2147483647 w 32"/>
              <a:gd name="T13" fmla="*/ 0 h 30"/>
              <a:gd name="T14" fmla="*/ 0 60000 65536"/>
              <a:gd name="T15" fmla="*/ 0 60000 65536"/>
              <a:gd name="T16" fmla="*/ 0 60000 65536"/>
              <a:gd name="T17" fmla="*/ 0 60000 65536"/>
              <a:gd name="T18" fmla="*/ 0 60000 65536"/>
              <a:gd name="T19" fmla="*/ 0 60000 65536"/>
              <a:gd name="T20" fmla="*/ 0 60000 65536"/>
              <a:gd name="T21" fmla="*/ 0 w 32"/>
              <a:gd name="T22" fmla="*/ 0 h 30"/>
              <a:gd name="T23" fmla="*/ 32 w 32"/>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0">
                <a:moveTo>
                  <a:pt x="11" y="0"/>
                </a:moveTo>
                <a:lnTo>
                  <a:pt x="32" y="23"/>
                </a:lnTo>
                <a:lnTo>
                  <a:pt x="25" y="30"/>
                </a:lnTo>
                <a:lnTo>
                  <a:pt x="25" y="29"/>
                </a:lnTo>
                <a:lnTo>
                  <a:pt x="0" y="10"/>
                </a:lnTo>
                <a:lnTo>
                  <a:pt x="1" y="9"/>
                </a:lnTo>
                <a:lnTo>
                  <a:pt x="11" y="0"/>
                </a:lnTo>
                <a:close/>
              </a:path>
            </a:pathLst>
          </a:custGeom>
          <a:solidFill>
            <a:srgbClr val="000000"/>
          </a:solidFill>
          <a:ln w="0">
            <a:solidFill>
              <a:srgbClr val="000000"/>
            </a:solidFill>
            <a:round/>
            <a:headEnd/>
            <a:tailEnd/>
          </a:ln>
        </p:spPr>
        <p:txBody>
          <a:bodyPr/>
          <a:lstStyle/>
          <a:p>
            <a:endParaRPr lang="en-US"/>
          </a:p>
        </p:txBody>
      </p:sp>
      <p:sp>
        <p:nvSpPr>
          <p:cNvPr id="179394" name="Freeform 2240"/>
          <p:cNvSpPr>
            <a:spLocks noChangeAspect="1"/>
          </p:cNvSpPr>
          <p:nvPr/>
        </p:nvSpPr>
        <p:spPr bwMode="auto">
          <a:xfrm>
            <a:off x="4532313" y="2332038"/>
            <a:ext cx="12700" cy="9525"/>
          </a:xfrm>
          <a:custGeom>
            <a:avLst/>
            <a:gdLst>
              <a:gd name="T0" fmla="*/ 2147483647 w 34"/>
              <a:gd name="T1" fmla="*/ 0 h 24"/>
              <a:gd name="T2" fmla="*/ 2147483647 w 34"/>
              <a:gd name="T3" fmla="*/ 2147483647 h 24"/>
              <a:gd name="T4" fmla="*/ 2147483647 w 34"/>
              <a:gd name="T5" fmla="*/ 2147483647 h 24"/>
              <a:gd name="T6" fmla="*/ 2147483647 w 34"/>
              <a:gd name="T7" fmla="*/ 2147483647 h 24"/>
              <a:gd name="T8" fmla="*/ 0 w 34"/>
              <a:gd name="T9" fmla="*/ 2147483647 h 24"/>
              <a:gd name="T10" fmla="*/ 2147483647 w 34"/>
              <a:gd name="T11" fmla="*/ 2147483647 h 24"/>
              <a:gd name="T12" fmla="*/ 2147483647 w 34"/>
              <a:gd name="T13" fmla="*/ 0 h 24"/>
              <a:gd name="T14" fmla="*/ 0 60000 65536"/>
              <a:gd name="T15" fmla="*/ 0 60000 65536"/>
              <a:gd name="T16" fmla="*/ 0 60000 65536"/>
              <a:gd name="T17" fmla="*/ 0 60000 65536"/>
              <a:gd name="T18" fmla="*/ 0 60000 65536"/>
              <a:gd name="T19" fmla="*/ 0 60000 65536"/>
              <a:gd name="T20" fmla="*/ 0 60000 65536"/>
              <a:gd name="T21" fmla="*/ 0 w 34"/>
              <a:gd name="T22" fmla="*/ 0 h 24"/>
              <a:gd name="T23" fmla="*/ 34 w 3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24">
                <a:moveTo>
                  <a:pt x="9" y="0"/>
                </a:moveTo>
                <a:lnTo>
                  <a:pt x="34" y="19"/>
                </a:lnTo>
                <a:lnTo>
                  <a:pt x="30" y="24"/>
                </a:lnTo>
                <a:lnTo>
                  <a:pt x="31" y="20"/>
                </a:lnTo>
                <a:lnTo>
                  <a:pt x="0" y="16"/>
                </a:lnTo>
                <a:lnTo>
                  <a:pt x="1" y="12"/>
                </a:lnTo>
                <a:lnTo>
                  <a:pt x="9" y="0"/>
                </a:lnTo>
                <a:close/>
              </a:path>
            </a:pathLst>
          </a:custGeom>
          <a:solidFill>
            <a:srgbClr val="000000"/>
          </a:solidFill>
          <a:ln w="0">
            <a:solidFill>
              <a:srgbClr val="000000"/>
            </a:solidFill>
            <a:round/>
            <a:headEnd/>
            <a:tailEnd/>
          </a:ln>
        </p:spPr>
        <p:txBody>
          <a:bodyPr/>
          <a:lstStyle/>
          <a:p>
            <a:endParaRPr lang="en-US"/>
          </a:p>
        </p:txBody>
      </p:sp>
      <p:sp>
        <p:nvSpPr>
          <p:cNvPr id="179395" name="Freeform 2241"/>
          <p:cNvSpPr>
            <a:spLocks noChangeAspect="1"/>
          </p:cNvSpPr>
          <p:nvPr/>
        </p:nvSpPr>
        <p:spPr bwMode="auto">
          <a:xfrm>
            <a:off x="4532313" y="2336800"/>
            <a:ext cx="9525" cy="7938"/>
          </a:xfrm>
          <a:custGeom>
            <a:avLst/>
            <a:gdLst>
              <a:gd name="T0" fmla="*/ 2147483647 w 34"/>
              <a:gd name="T1" fmla="*/ 0 h 19"/>
              <a:gd name="T2" fmla="*/ 2147483647 w 34"/>
              <a:gd name="T3" fmla="*/ 2147483647 h 19"/>
              <a:gd name="T4" fmla="*/ 2147483647 w 34"/>
              <a:gd name="T5" fmla="*/ 2147483647 h 19"/>
              <a:gd name="T6" fmla="*/ 2147483647 w 34"/>
              <a:gd name="T7" fmla="*/ 0 h 19"/>
              <a:gd name="T8" fmla="*/ 2147483647 w 34"/>
              <a:gd name="T9" fmla="*/ 2147483647 h 19"/>
              <a:gd name="T10" fmla="*/ 0 w 34"/>
              <a:gd name="T11" fmla="*/ 2147483647 h 19"/>
              <a:gd name="T12" fmla="*/ 2147483647 w 34"/>
              <a:gd name="T13" fmla="*/ 0 h 19"/>
              <a:gd name="T14" fmla="*/ 0 60000 65536"/>
              <a:gd name="T15" fmla="*/ 0 60000 65536"/>
              <a:gd name="T16" fmla="*/ 0 60000 65536"/>
              <a:gd name="T17" fmla="*/ 0 60000 65536"/>
              <a:gd name="T18" fmla="*/ 0 60000 65536"/>
              <a:gd name="T19" fmla="*/ 0 60000 65536"/>
              <a:gd name="T20" fmla="*/ 0 60000 65536"/>
              <a:gd name="T21" fmla="*/ 0 w 34"/>
              <a:gd name="T22" fmla="*/ 0 h 19"/>
              <a:gd name="T23" fmla="*/ 34 w 34"/>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9">
                <a:moveTo>
                  <a:pt x="3" y="0"/>
                </a:moveTo>
                <a:lnTo>
                  <a:pt x="34" y="4"/>
                </a:lnTo>
                <a:lnTo>
                  <a:pt x="34" y="6"/>
                </a:lnTo>
                <a:lnTo>
                  <a:pt x="29" y="0"/>
                </a:lnTo>
                <a:lnTo>
                  <a:pt x="6" y="19"/>
                </a:lnTo>
                <a:lnTo>
                  <a:pt x="0" y="12"/>
                </a:lnTo>
                <a:lnTo>
                  <a:pt x="3" y="0"/>
                </a:lnTo>
                <a:close/>
              </a:path>
            </a:pathLst>
          </a:custGeom>
          <a:solidFill>
            <a:srgbClr val="000000"/>
          </a:solidFill>
          <a:ln w="0">
            <a:solidFill>
              <a:srgbClr val="000000"/>
            </a:solidFill>
            <a:round/>
            <a:headEnd/>
            <a:tailEnd/>
          </a:ln>
        </p:spPr>
        <p:txBody>
          <a:bodyPr/>
          <a:lstStyle/>
          <a:p>
            <a:endParaRPr lang="en-US"/>
          </a:p>
        </p:txBody>
      </p:sp>
      <p:sp>
        <p:nvSpPr>
          <p:cNvPr id="179396" name="Freeform 2242"/>
          <p:cNvSpPr>
            <a:spLocks noChangeAspect="1"/>
          </p:cNvSpPr>
          <p:nvPr/>
        </p:nvSpPr>
        <p:spPr bwMode="auto">
          <a:xfrm>
            <a:off x="4533900" y="2336800"/>
            <a:ext cx="7938" cy="9525"/>
          </a:xfrm>
          <a:custGeom>
            <a:avLst/>
            <a:gdLst>
              <a:gd name="T0" fmla="*/ 0 w 28"/>
              <a:gd name="T1" fmla="*/ 2147483647 h 25"/>
              <a:gd name="T2" fmla="*/ 2147483647 w 28"/>
              <a:gd name="T3" fmla="*/ 0 h 25"/>
              <a:gd name="T4" fmla="*/ 2147483647 w 28"/>
              <a:gd name="T5" fmla="*/ 2147483647 h 25"/>
              <a:gd name="T6" fmla="*/ 2147483647 w 28"/>
              <a:gd name="T7" fmla="*/ 2147483647 h 25"/>
              <a:gd name="T8" fmla="*/ 0 w 28"/>
              <a:gd name="T9" fmla="*/ 2147483647 h 25"/>
              <a:gd name="T10" fmla="*/ 0 60000 65536"/>
              <a:gd name="T11" fmla="*/ 0 60000 65536"/>
              <a:gd name="T12" fmla="*/ 0 60000 65536"/>
              <a:gd name="T13" fmla="*/ 0 60000 65536"/>
              <a:gd name="T14" fmla="*/ 0 60000 65536"/>
              <a:gd name="T15" fmla="*/ 0 w 28"/>
              <a:gd name="T16" fmla="*/ 0 h 25"/>
              <a:gd name="T17" fmla="*/ 28 w 28"/>
              <a:gd name="T18" fmla="*/ 25 h 25"/>
            </a:gdLst>
            <a:ahLst/>
            <a:cxnLst>
              <a:cxn ang="T10">
                <a:pos x="T0" y="T1"/>
              </a:cxn>
              <a:cxn ang="T11">
                <a:pos x="T2" y="T3"/>
              </a:cxn>
              <a:cxn ang="T12">
                <a:pos x="T4" y="T5"/>
              </a:cxn>
              <a:cxn ang="T13">
                <a:pos x="T6" y="T7"/>
              </a:cxn>
              <a:cxn ang="T14">
                <a:pos x="T8" y="T9"/>
              </a:cxn>
            </a:cxnLst>
            <a:rect l="T15" t="T16" r="T17" b="T18"/>
            <a:pathLst>
              <a:path w="28" h="25">
                <a:moveTo>
                  <a:pt x="0" y="19"/>
                </a:moveTo>
                <a:lnTo>
                  <a:pt x="23" y="0"/>
                </a:lnTo>
                <a:lnTo>
                  <a:pt x="28" y="6"/>
                </a:lnTo>
                <a:lnTo>
                  <a:pt x="5" y="25"/>
                </a:lnTo>
                <a:lnTo>
                  <a:pt x="0" y="19"/>
                </a:lnTo>
                <a:close/>
              </a:path>
            </a:pathLst>
          </a:custGeom>
          <a:solidFill>
            <a:srgbClr val="000000"/>
          </a:solidFill>
          <a:ln w="0">
            <a:solidFill>
              <a:srgbClr val="000000"/>
            </a:solidFill>
            <a:round/>
            <a:headEnd/>
            <a:tailEnd/>
          </a:ln>
        </p:spPr>
        <p:txBody>
          <a:bodyPr/>
          <a:lstStyle/>
          <a:p>
            <a:endParaRPr lang="en-US"/>
          </a:p>
        </p:txBody>
      </p:sp>
      <p:sp>
        <p:nvSpPr>
          <p:cNvPr id="179397" name="Freeform 2243"/>
          <p:cNvSpPr>
            <a:spLocks noChangeAspect="1"/>
          </p:cNvSpPr>
          <p:nvPr/>
        </p:nvSpPr>
        <p:spPr bwMode="auto">
          <a:xfrm>
            <a:off x="4533900" y="2336800"/>
            <a:ext cx="11113" cy="9525"/>
          </a:xfrm>
          <a:custGeom>
            <a:avLst/>
            <a:gdLst>
              <a:gd name="T0" fmla="*/ 2147483647 w 28"/>
              <a:gd name="T1" fmla="*/ 2147483647 h 25"/>
              <a:gd name="T2" fmla="*/ 2147483647 w 28"/>
              <a:gd name="T3" fmla="*/ 2147483647 h 25"/>
              <a:gd name="T4" fmla="*/ 2147483647 w 28"/>
              <a:gd name="T5" fmla="*/ 2147483647 h 25"/>
              <a:gd name="T6" fmla="*/ 2147483647 w 28"/>
              <a:gd name="T7" fmla="*/ 2147483647 h 25"/>
              <a:gd name="T8" fmla="*/ 0 w 28"/>
              <a:gd name="T9" fmla="*/ 2147483647 h 25"/>
              <a:gd name="T10" fmla="*/ 0 w 28"/>
              <a:gd name="T11" fmla="*/ 2147483647 h 25"/>
              <a:gd name="T12" fmla="*/ 0 w 28"/>
              <a:gd name="T13" fmla="*/ 2147483647 h 25"/>
              <a:gd name="T14" fmla="*/ 2147483647 w 28"/>
              <a:gd name="T15" fmla="*/ 2147483647 h 25"/>
              <a:gd name="T16" fmla="*/ 2147483647 w 28"/>
              <a:gd name="T17" fmla="*/ 2147483647 h 25"/>
              <a:gd name="T18" fmla="*/ 2147483647 w 28"/>
              <a:gd name="T19" fmla="*/ 2147483647 h 25"/>
              <a:gd name="T20" fmla="*/ 2147483647 w 28"/>
              <a:gd name="T21" fmla="*/ 2147483647 h 25"/>
              <a:gd name="T22" fmla="*/ 2147483647 w 28"/>
              <a:gd name="T23" fmla="*/ 2147483647 h 25"/>
              <a:gd name="T24" fmla="*/ 2147483647 w 28"/>
              <a:gd name="T25" fmla="*/ 2147483647 h 25"/>
              <a:gd name="T26" fmla="*/ 2147483647 w 28"/>
              <a:gd name="T27" fmla="*/ 0 h 25"/>
              <a:gd name="T28" fmla="*/ 2147483647 w 28"/>
              <a:gd name="T29" fmla="*/ 0 h 25"/>
              <a:gd name="T30" fmla="*/ 2147483647 w 28"/>
              <a:gd name="T31" fmla="*/ 0 h 25"/>
              <a:gd name="T32" fmla="*/ 2147483647 w 28"/>
              <a:gd name="T33" fmla="*/ 2147483647 h 25"/>
              <a:gd name="T34" fmla="*/ 2147483647 w 28"/>
              <a:gd name="T35" fmla="*/ 2147483647 h 25"/>
              <a:gd name="T36" fmla="*/ 2147483647 w 28"/>
              <a:gd name="T37" fmla="*/ 2147483647 h 25"/>
              <a:gd name="T38" fmla="*/ 2147483647 w 28"/>
              <a:gd name="T39" fmla="*/ 2147483647 h 25"/>
              <a:gd name="T40" fmla="*/ 2147483647 w 28"/>
              <a:gd name="T41" fmla="*/ 2147483647 h 25"/>
              <a:gd name="T42" fmla="*/ 2147483647 w 28"/>
              <a:gd name="T43" fmla="*/ 2147483647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5"/>
              <a:gd name="T68" fmla="*/ 28 w 28"/>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5">
                <a:moveTo>
                  <a:pt x="3" y="25"/>
                </a:moveTo>
                <a:lnTo>
                  <a:pt x="3" y="25"/>
                </a:lnTo>
                <a:lnTo>
                  <a:pt x="2" y="23"/>
                </a:lnTo>
                <a:lnTo>
                  <a:pt x="1" y="20"/>
                </a:lnTo>
                <a:lnTo>
                  <a:pt x="0" y="18"/>
                </a:lnTo>
                <a:lnTo>
                  <a:pt x="0" y="16"/>
                </a:lnTo>
                <a:lnTo>
                  <a:pt x="0" y="12"/>
                </a:lnTo>
                <a:lnTo>
                  <a:pt x="1" y="10"/>
                </a:lnTo>
                <a:lnTo>
                  <a:pt x="2" y="7"/>
                </a:lnTo>
                <a:lnTo>
                  <a:pt x="4" y="5"/>
                </a:lnTo>
                <a:lnTo>
                  <a:pt x="6" y="3"/>
                </a:lnTo>
                <a:lnTo>
                  <a:pt x="8" y="2"/>
                </a:lnTo>
                <a:lnTo>
                  <a:pt x="11" y="1"/>
                </a:lnTo>
                <a:lnTo>
                  <a:pt x="13" y="0"/>
                </a:lnTo>
                <a:lnTo>
                  <a:pt x="15" y="0"/>
                </a:lnTo>
                <a:lnTo>
                  <a:pt x="18" y="0"/>
                </a:lnTo>
                <a:lnTo>
                  <a:pt x="20" y="1"/>
                </a:lnTo>
                <a:lnTo>
                  <a:pt x="24" y="2"/>
                </a:lnTo>
                <a:lnTo>
                  <a:pt x="26" y="4"/>
                </a:lnTo>
                <a:lnTo>
                  <a:pt x="28" y="6"/>
                </a:lnTo>
                <a:lnTo>
                  <a:pt x="3" y="25"/>
                </a:lnTo>
                <a:close/>
              </a:path>
            </a:pathLst>
          </a:custGeom>
          <a:solidFill>
            <a:srgbClr val="000000"/>
          </a:solidFill>
          <a:ln w="0">
            <a:solidFill>
              <a:srgbClr val="000000"/>
            </a:solidFill>
            <a:round/>
            <a:headEnd/>
            <a:tailEnd/>
          </a:ln>
        </p:spPr>
        <p:txBody>
          <a:bodyPr/>
          <a:lstStyle/>
          <a:p>
            <a:endParaRPr lang="en-US"/>
          </a:p>
        </p:txBody>
      </p:sp>
      <p:sp>
        <p:nvSpPr>
          <p:cNvPr id="179398" name="Freeform 2244"/>
          <p:cNvSpPr>
            <a:spLocks noChangeAspect="1"/>
          </p:cNvSpPr>
          <p:nvPr/>
        </p:nvSpPr>
        <p:spPr bwMode="auto">
          <a:xfrm>
            <a:off x="4638675" y="2347913"/>
            <a:ext cx="3175" cy="11112"/>
          </a:xfrm>
          <a:custGeom>
            <a:avLst/>
            <a:gdLst>
              <a:gd name="T0" fmla="*/ 0 w 15"/>
              <a:gd name="T1" fmla="*/ 0 h 31"/>
              <a:gd name="T2" fmla="*/ 0 w 15"/>
              <a:gd name="T3" fmla="*/ 0 h 31"/>
              <a:gd name="T4" fmla="*/ 2147483647 w 15"/>
              <a:gd name="T5" fmla="*/ 0 h 31"/>
              <a:gd name="T6" fmla="*/ 2147483647 w 15"/>
              <a:gd name="T7" fmla="*/ 2147483647 h 31"/>
              <a:gd name="T8" fmla="*/ 2147483647 w 15"/>
              <a:gd name="T9" fmla="*/ 2147483647 h 31"/>
              <a:gd name="T10" fmla="*/ 2147483647 w 15"/>
              <a:gd name="T11" fmla="*/ 2147483647 h 31"/>
              <a:gd name="T12" fmla="*/ 2147483647 w 15"/>
              <a:gd name="T13" fmla="*/ 2147483647 h 31"/>
              <a:gd name="T14" fmla="*/ 2147483647 w 15"/>
              <a:gd name="T15" fmla="*/ 2147483647 h 31"/>
              <a:gd name="T16" fmla="*/ 2147483647 w 15"/>
              <a:gd name="T17" fmla="*/ 2147483647 h 31"/>
              <a:gd name="T18" fmla="*/ 2147483647 w 15"/>
              <a:gd name="T19" fmla="*/ 2147483647 h 31"/>
              <a:gd name="T20" fmla="*/ 2147483647 w 15"/>
              <a:gd name="T21" fmla="*/ 2147483647 h 31"/>
              <a:gd name="T22" fmla="*/ 2147483647 w 15"/>
              <a:gd name="T23" fmla="*/ 2147483647 h 31"/>
              <a:gd name="T24" fmla="*/ 2147483647 w 15"/>
              <a:gd name="T25" fmla="*/ 2147483647 h 31"/>
              <a:gd name="T26" fmla="*/ 2147483647 w 15"/>
              <a:gd name="T27" fmla="*/ 2147483647 h 31"/>
              <a:gd name="T28" fmla="*/ 2147483647 w 15"/>
              <a:gd name="T29" fmla="*/ 2147483647 h 31"/>
              <a:gd name="T30" fmla="*/ 2147483647 w 15"/>
              <a:gd name="T31" fmla="*/ 2147483647 h 31"/>
              <a:gd name="T32" fmla="*/ 2147483647 w 15"/>
              <a:gd name="T33" fmla="*/ 2147483647 h 31"/>
              <a:gd name="T34" fmla="*/ 2147483647 w 15"/>
              <a:gd name="T35" fmla="*/ 2147483647 h 31"/>
              <a:gd name="T36" fmla="*/ 2147483647 w 15"/>
              <a:gd name="T37" fmla="*/ 2147483647 h 31"/>
              <a:gd name="T38" fmla="*/ 0 w 15"/>
              <a:gd name="T39" fmla="*/ 2147483647 h 31"/>
              <a:gd name="T40" fmla="*/ 0 w 15"/>
              <a:gd name="T41" fmla="*/ 2147483647 h 31"/>
              <a:gd name="T42" fmla="*/ 0 w 15"/>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1"/>
              <a:gd name="T68" fmla="*/ 15 w 15"/>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1">
                <a:moveTo>
                  <a:pt x="0" y="0"/>
                </a:moveTo>
                <a:lnTo>
                  <a:pt x="0" y="0"/>
                </a:lnTo>
                <a:lnTo>
                  <a:pt x="2" y="0"/>
                </a:lnTo>
                <a:lnTo>
                  <a:pt x="4" y="1"/>
                </a:lnTo>
                <a:lnTo>
                  <a:pt x="7" y="2"/>
                </a:lnTo>
                <a:lnTo>
                  <a:pt x="9" y="3"/>
                </a:lnTo>
                <a:lnTo>
                  <a:pt x="11" y="5"/>
                </a:lnTo>
                <a:lnTo>
                  <a:pt x="13" y="7"/>
                </a:lnTo>
                <a:lnTo>
                  <a:pt x="14" y="10"/>
                </a:lnTo>
                <a:lnTo>
                  <a:pt x="15" y="12"/>
                </a:lnTo>
                <a:lnTo>
                  <a:pt x="15" y="16"/>
                </a:lnTo>
                <a:lnTo>
                  <a:pt x="15" y="18"/>
                </a:lnTo>
                <a:lnTo>
                  <a:pt x="14" y="20"/>
                </a:lnTo>
                <a:lnTo>
                  <a:pt x="13" y="23"/>
                </a:lnTo>
                <a:lnTo>
                  <a:pt x="12" y="25"/>
                </a:lnTo>
                <a:lnTo>
                  <a:pt x="10" y="27"/>
                </a:lnTo>
                <a:lnTo>
                  <a:pt x="8" y="29"/>
                </a:lnTo>
                <a:lnTo>
                  <a:pt x="5" y="30"/>
                </a:lnTo>
                <a:lnTo>
                  <a:pt x="3"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79399" name="Freeform 2245"/>
          <p:cNvSpPr>
            <a:spLocks noChangeAspect="1"/>
          </p:cNvSpPr>
          <p:nvPr/>
        </p:nvSpPr>
        <p:spPr bwMode="auto">
          <a:xfrm>
            <a:off x="4533900" y="2341563"/>
            <a:ext cx="12700" cy="11112"/>
          </a:xfrm>
          <a:custGeom>
            <a:avLst/>
            <a:gdLst>
              <a:gd name="T0" fmla="*/ 0 w 33"/>
              <a:gd name="T1" fmla="*/ 2147483647 h 38"/>
              <a:gd name="T2" fmla="*/ 2147483647 w 33"/>
              <a:gd name="T3" fmla="*/ 0 h 38"/>
              <a:gd name="T4" fmla="*/ 2147483647 w 33"/>
              <a:gd name="T5" fmla="*/ 2147483647 h 38"/>
              <a:gd name="T6" fmla="*/ 2147483647 w 33"/>
              <a:gd name="T7" fmla="*/ 2147483647 h 38"/>
              <a:gd name="T8" fmla="*/ 2147483647 w 33"/>
              <a:gd name="T9" fmla="*/ 2147483647 h 38"/>
              <a:gd name="T10" fmla="*/ 2147483647 w 33"/>
              <a:gd name="T11" fmla="*/ 2147483647 h 38"/>
              <a:gd name="T12" fmla="*/ 0 w 33"/>
              <a:gd name="T13" fmla="*/ 2147483647 h 38"/>
              <a:gd name="T14" fmla="*/ 0 60000 65536"/>
              <a:gd name="T15" fmla="*/ 0 60000 65536"/>
              <a:gd name="T16" fmla="*/ 0 60000 65536"/>
              <a:gd name="T17" fmla="*/ 0 60000 65536"/>
              <a:gd name="T18" fmla="*/ 0 60000 65536"/>
              <a:gd name="T19" fmla="*/ 0 60000 65536"/>
              <a:gd name="T20" fmla="*/ 0 60000 65536"/>
              <a:gd name="T21" fmla="*/ 0 w 33"/>
              <a:gd name="T22" fmla="*/ 0 h 38"/>
              <a:gd name="T23" fmla="*/ 33 w 3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8">
                <a:moveTo>
                  <a:pt x="0" y="19"/>
                </a:moveTo>
                <a:lnTo>
                  <a:pt x="25" y="0"/>
                </a:lnTo>
                <a:lnTo>
                  <a:pt x="33" y="11"/>
                </a:lnTo>
                <a:lnTo>
                  <a:pt x="27" y="8"/>
                </a:lnTo>
                <a:lnTo>
                  <a:pt x="19" y="38"/>
                </a:lnTo>
                <a:lnTo>
                  <a:pt x="12" y="35"/>
                </a:lnTo>
                <a:lnTo>
                  <a:pt x="0" y="19"/>
                </a:lnTo>
                <a:close/>
              </a:path>
            </a:pathLst>
          </a:custGeom>
          <a:solidFill>
            <a:srgbClr val="000000"/>
          </a:solidFill>
          <a:ln w="0">
            <a:solidFill>
              <a:srgbClr val="000000"/>
            </a:solidFill>
            <a:round/>
            <a:headEnd/>
            <a:tailEnd/>
          </a:ln>
        </p:spPr>
        <p:txBody>
          <a:bodyPr/>
          <a:lstStyle/>
          <a:p>
            <a:endParaRPr lang="en-US"/>
          </a:p>
        </p:txBody>
      </p:sp>
      <p:sp>
        <p:nvSpPr>
          <p:cNvPr id="179400" name="Freeform 2246"/>
          <p:cNvSpPr>
            <a:spLocks noChangeAspect="1"/>
          </p:cNvSpPr>
          <p:nvPr/>
        </p:nvSpPr>
        <p:spPr bwMode="auto">
          <a:xfrm>
            <a:off x="4541838" y="2343150"/>
            <a:ext cx="12700" cy="12700"/>
          </a:xfrm>
          <a:custGeom>
            <a:avLst/>
            <a:gdLst>
              <a:gd name="T0" fmla="*/ 0 w 34"/>
              <a:gd name="T1" fmla="*/ 2147483647 h 40"/>
              <a:gd name="T2" fmla="*/ 2147483647 w 34"/>
              <a:gd name="T3" fmla="*/ 0 h 40"/>
              <a:gd name="T4" fmla="*/ 2147483647 w 34"/>
              <a:gd name="T5" fmla="*/ 2147483647 h 40"/>
              <a:gd name="T6" fmla="*/ 2147483647 w 34"/>
              <a:gd name="T7" fmla="*/ 2147483647 h 40"/>
              <a:gd name="T8" fmla="*/ 2147483647 w 34"/>
              <a:gd name="T9" fmla="*/ 2147483647 h 40"/>
              <a:gd name="T10" fmla="*/ 2147483647 w 34"/>
              <a:gd name="T11" fmla="*/ 2147483647 h 40"/>
              <a:gd name="T12" fmla="*/ 0 w 34"/>
              <a:gd name="T13" fmla="*/ 2147483647 h 40"/>
              <a:gd name="T14" fmla="*/ 0 60000 65536"/>
              <a:gd name="T15" fmla="*/ 0 60000 65536"/>
              <a:gd name="T16" fmla="*/ 0 60000 65536"/>
              <a:gd name="T17" fmla="*/ 0 60000 65536"/>
              <a:gd name="T18" fmla="*/ 0 60000 65536"/>
              <a:gd name="T19" fmla="*/ 0 60000 65536"/>
              <a:gd name="T20" fmla="*/ 0 60000 65536"/>
              <a:gd name="T21" fmla="*/ 0 w 34"/>
              <a:gd name="T22" fmla="*/ 0 h 40"/>
              <a:gd name="T23" fmla="*/ 34 w 34"/>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40">
                <a:moveTo>
                  <a:pt x="0" y="30"/>
                </a:moveTo>
                <a:lnTo>
                  <a:pt x="8" y="0"/>
                </a:lnTo>
                <a:lnTo>
                  <a:pt x="32" y="9"/>
                </a:lnTo>
                <a:lnTo>
                  <a:pt x="34" y="9"/>
                </a:lnTo>
                <a:lnTo>
                  <a:pt x="30" y="40"/>
                </a:lnTo>
                <a:lnTo>
                  <a:pt x="32" y="40"/>
                </a:lnTo>
                <a:lnTo>
                  <a:pt x="0" y="30"/>
                </a:lnTo>
                <a:close/>
              </a:path>
            </a:pathLst>
          </a:custGeom>
          <a:solidFill>
            <a:srgbClr val="000000"/>
          </a:solidFill>
          <a:ln w="0">
            <a:solidFill>
              <a:srgbClr val="000000"/>
            </a:solidFill>
            <a:round/>
            <a:headEnd/>
            <a:tailEnd/>
          </a:ln>
        </p:spPr>
        <p:txBody>
          <a:bodyPr/>
          <a:lstStyle/>
          <a:p>
            <a:endParaRPr lang="en-US"/>
          </a:p>
        </p:txBody>
      </p:sp>
      <p:sp>
        <p:nvSpPr>
          <p:cNvPr id="179401" name="Freeform 2247"/>
          <p:cNvSpPr>
            <a:spLocks noChangeAspect="1"/>
          </p:cNvSpPr>
          <p:nvPr/>
        </p:nvSpPr>
        <p:spPr bwMode="auto">
          <a:xfrm>
            <a:off x="4554538" y="2346325"/>
            <a:ext cx="12700" cy="12700"/>
          </a:xfrm>
          <a:custGeom>
            <a:avLst/>
            <a:gdLst>
              <a:gd name="T0" fmla="*/ 0 w 45"/>
              <a:gd name="T1" fmla="*/ 2147483647 h 37"/>
              <a:gd name="T2" fmla="*/ 2147483647 w 45"/>
              <a:gd name="T3" fmla="*/ 0 h 37"/>
              <a:gd name="T4" fmla="*/ 2147483647 w 45"/>
              <a:gd name="T5" fmla="*/ 2147483647 h 37"/>
              <a:gd name="T6" fmla="*/ 2147483647 w 45"/>
              <a:gd name="T7" fmla="*/ 2147483647 h 37"/>
              <a:gd name="T8" fmla="*/ 2147483647 w 45"/>
              <a:gd name="T9" fmla="*/ 2147483647 h 37"/>
              <a:gd name="T10" fmla="*/ 2147483647 w 45"/>
              <a:gd name="T11" fmla="*/ 2147483647 h 37"/>
              <a:gd name="T12" fmla="*/ 0 w 45"/>
              <a:gd name="T13" fmla="*/ 2147483647 h 37"/>
              <a:gd name="T14" fmla="*/ 0 60000 65536"/>
              <a:gd name="T15" fmla="*/ 0 60000 65536"/>
              <a:gd name="T16" fmla="*/ 0 60000 65536"/>
              <a:gd name="T17" fmla="*/ 0 60000 65536"/>
              <a:gd name="T18" fmla="*/ 0 60000 65536"/>
              <a:gd name="T19" fmla="*/ 0 60000 65536"/>
              <a:gd name="T20" fmla="*/ 0 60000 65536"/>
              <a:gd name="T21" fmla="*/ 0 w 45"/>
              <a:gd name="T22" fmla="*/ 0 h 37"/>
              <a:gd name="T23" fmla="*/ 45 w 45"/>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37">
                <a:moveTo>
                  <a:pt x="0" y="31"/>
                </a:moveTo>
                <a:lnTo>
                  <a:pt x="4" y="0"/>
                </a:lnTo>
                <a:lnTo>
                  <a:pt x="45" y="6"/>
                </a:lnTo>
                <a:lnTo>
                  <a:pt x="43" y="6"/>
                </a:lnTo>
                <a:lnTo>
                  <a:pt x="41" y="37"/>
                </a:lnTo>
                <a:lnTo>
                  <a:pt x="39" y="37"/>
                </a:lnTo>
                <a:lnTo>
                  <a:pt x="0" y="31"/>
                </a:lnTo>
                <a:close/>
              </a:path>
            </a:pathLst>
          </a:custGeom>
          <a:solidFill>
            <a:srgbClr val="000000"/>
          </a:solidFill>
          <a:ln w="0">
            <a:solidFill>
              <a:srgbClr val="000000"/>
            </a:solidFill>
            <a:round/>
            <a:headEnd/>
            <a:tailEnd/>
          </a:ln>
        </p:spPr>
        <p:txBody>
          <a:bodyPr/>
          <a:lstStyle/>
          <a:p>
            <a:endParaRPr lang="en-US"/>
          </a:p>
        </p:txBody>
      </p:sp>
      <p:sp>
        <p:nvSpPr>
          <p:cNvPr id="179402" name="Freeform 2248"/>
          <p:cNvSpPr>
            <a:spLocks noChangeAspect="1"/>
          </p:cNvSpPr>
          <p:nvPr/>
        </p:nvSpPr>
        <p:spPr bwMode="auto">
          <a:xfrm>
            <a:off x="4567238" y="2347913"/>
            <a:ext cx="15875" cy="11112"/>
          </a:xfrm>
          <a:custGeom>
            <a:avLst/>
            <a:gdLst>
              <a:gd name="T0" fmla="*/ 0 w 50"/>
              <a:gd name="T1" fmla="*/ 2147483647 h 34"/>
              <a:gd name="T2" fmla="*/ 2147483647 w 50"/>
              <a:gd name="T3" fmla="*/ 0 h 34"/>
              <a:gd name="T4" fmla="*/ 2147483647 w 50"/>
              <a:gd name="T5" fmla="*/ 2147483647 h 34"/>
              <a:gd name="T6" fmla="*/ 2147483647 w 50"/>
              <a:gd name="T7" fmla="*/ 2147483647 h 34"/>
              <a:gd name="T8" fmla="*/ 2147483647 w 50"/>
              <a:gd name="T9" fmla="*/ 2147483647 h 34"/>
              <a:gd name="T10" fmla="*/ 2147483647 w 50"/>
              <a:gd name="T11" fmla="*/ 2147483647 h 34"/>
              <a:gd name="T12" fmla="*/ 0 w 50"/>
              <a:gd name="T13" fmla="*/ 2147483647 h 34"/>
              <a:gd name="T14" fmla="*/ 0 60000 65536"/>
              <a:gd name="T15" fmla="*/ 0 60000 65536"/>
              <a:gd name="T16" fmla="*/ 0 60000 65536"/>
              <a:gd name="T17" fmla="*/ 0 60000 65536"/>
              <a:gd name="T18" fmla="*/ 0 60000 65536"/>
              <a:gd name="T19" fmla="*/ 0 60000 65536"/>
              <a:gd name="T20" fmla="*/ 0 60000 65536"/>
              <a:gd name="T21" fmla="*/ 0 w 50"/>
              <a:gd name="T22" fmla="*/ 0 h 34"/>
              <a:gd name="T23" fmla="*/ 50 w 50"/>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34">
                <a:moveTo>
                  <a:pt x="0" y="31"/>
                </a:moveTo>
                <a:lnTo>
                  <a:pt x="2" y="0"/>
                </a:lnTo>
                <a:lnTo>
                  <a:pt x="50" y="3"/>
                </a:lnTo>
                <a:lnTo>
                  <a:pt x="49" y="3"/>
                </a:lnTo>
                <a:lnTo>
                  <a:pt x="49" y="34"/>
                </a:lnTo>
                <a:lnTo>
                  <a:pt x="48" y="34"/>
                </a:lnTo>
                <a:lnTo>
                  <a:pt x="0" y="31"/>
                </a:lnTo>
                <a:close/>
              </a:path>
            </a:pathLst>
          </a:custGeom>
          <a:solidFill>
            <a:srgbClr val="000000"/>
          </a:solidFill>
          <a:ln w="0">
            <a:solidFill>
              <a:srgbClr val="000000"/>
            </a:solidFill>
            <a:round/>
            <a:headEnd/>
            <a:tailEnd/>
          </a:ln>
        </p:spPr>
        <p:txBody>
          <a:bodyPr/>
          <a:lstStyle/>
          <a:p>
            <a:endParaRPr lang="en-US"/>
          </a:p>
        </p:txBody>
      </p:sp>
      <p:sp>
        <p:nvSpPr>
          <p:cNvPr id="179403" name="Freeform 2249"/>
          <p:cNvSpPr>
            <a:spLocks noChangeAspect="1"/>
          </p:cNvSpPr>
          <p:nvPr/>
        </p:nvSpPr>
        <p:spPr bwMode="auto">
          <a:xfrm>
            <a:off x="4583113" y="2347913"/>
            <a:ext cx="17462" cy="11112"/>
          </a:xfrm>
          <a:custGeom>
            <a:avLst/>
            <a:gdLst>
              <a:gd name="T0" fmla="*/ 0 w 50"/>
              <a:gd name="T1" fmla="*/ 2147483647 h 31"/>
              <a:gd name="T2" fmla="*/ 0 w 50"/>
              <a:gd name="T3" fmla="*/ 0 h 31"/>
              <a:gd name="T4" fmla="*/ 2147483647 w 50"/>
              <a:gd name="T5" fmla="*/ 0 h 31"/>
              <a:gd name="T6" fmla="*/ 2147483647 w 50"/>
              <a:gd name="T7" fmla="*/ 0 h 31"/>
              <a:gd name="T8" fmla="*/ 2147483647 w 50"/>
              <a:gd name="T9" fmla="*/ 2147483647 h 31"/>
              <a:gd name="T10" fmla="*/ 2147483647 w 50"/>
              <a:gd name="T11" fmla="*/ 2147483647 h 31"/>
              <a:gd name="T12" fmla="*/ 0 w 50"/>
              <a:gd name="T13" fmla="*/ 2147483647 h 31"/>
              <a:gd name="T14" fmla="*/ 0 60000 65536"/>
              <a:gd name="T15" fmla="*/ 0 60000 65536"/>
              <a:gd name="T16" fmla="*/ 0 60000 65536"/>
              <a:gd name="T17" fmla="*/ 0 60000 65536"/>
              <a:gd name="T18" fmla="*/ 0 60000 65536"/>
              <a:gd name="T19" fmla="*/ 0 60000 65536"/>
              <a:gd name="T20" fmla="*/ 0 60000 65536"/>
              <a:gd name="T21" fmla="*/ 0 w 50"/>
              <a:gd name="T22" fmla="*/ 0 h 31"/>
              <a:gd name="T23" fmla="*/ 50 w 50"/>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31">
                <a:moveTo>
                  <a:pt x="0" y="31"/>
                </a:moveTo>
                <a:lnTo>
                  <a:pt x="0" y="0"/>
                </a:lnTo>
                <a:lnTo>
                  <a:pt x="50" y="0"/>
                </a:lnTo>
                <a:lnTo>
                  <a:pt x="50" y="31"/>
                </a:lnTo>
                <a:lnTo>
                  <a:pt x="0" y="31"/>
                </a:lnTo>
                <a:close/>
              </a:path>
            </a:pathLst>
          </a:custGeom>
          <a:solidFill>
            <a:srgbClr val="000000"/>
          </a:solidFill>
          <a:ln w="0">
            <a:solidFill>
              <a:srgbClr val="000000"/>
            </a:solidFill>
            <a:round/>
            <a:headEnd/>
            <a:tailEnd/>
          </a:ln>
        </p:spPr>
        <p:txBody>
          <a:bodyPr/>
          <a:lstStyle/>
          <a:p>
            <a:endParaRPr lang="en-US"/>
          </a:p>
        </p:txBody>
      </p:sp>
      <p:sp>
        <p:nvSpPr>
          <p:cNvPr id="179404" name="Freeform 2250"/>
          <p:cNvSpPr>
            <a:spLocks noChangeAspect="1"/>
          </p:cNvSpPr>
          <p:nvPr/>
        </p:nvSpPr>
        <p:spPr bwMode="auto">
          <a:xfrm>
            <a:off x="4600575" y="2347913"/>
            <a:ext cx="15875" cy="11112"/>
          </a:xfrm>
          <a:custGeom>
            <a:avLst/>
            <a:gdLst>
              <a:gd name="T0" fmla="*/ 0 w 46"/>
              <a:gd name="T1" fmla="*/ 2147483647 h 31"/>
              <a:gd name="T2" fmla="*/ 0 w 46"/>
              <a:gd name="T3" fmla="*/ 0 h 31"/>
              <a:gd name="T4" fmla="*/ 2147483647 w 46"/>
              <a:gd name="T5" fmla="*/ 0 h 31"/>
              <a:gd name="T6" fmla="*/ 2147483647 w 46"/>
              <a:gd name="T7" fmla="*/ 0 h 31"/>
              <a:gd name="T8" fmla="*/ 2147483647 w 46"/>
              <a:gd name="T9" fmla="*/ 2147483647 h 31"/>
              <a:gd name="T10" fmla="*/ 2147483647 w 46"/>
              <a:gd name="T11" fmla="*/ 2147483647 h 31"/>
              <a:gd name="T12" fmla="*/ 0 w 46"/>
              <a:gd name="T13" fmla="*/ 2147483647 h 31"/>
              <a:gd name="T14" fmla="*/ 0 60000 65536"/>
              <a:gd name="T15" fmla="*/ 0 60000 65536"/>
              <a:gd name="T16" fmla="*/ 0 60000 65536"/>
              <a:gd name="T17" fmla="*/ 0 60000 65536"/>
              <a:gd name="T18" fmla="*/ 0 60000 65536"/>
              <a:gd name="T19" fmla="*/ 0 60000 65536"/>
              <a:gd name="T20" fmla="*/ 0 60000 65536"/>
              <a:gd name="T21" fmla="*/ 0 w 46"/>
              <a:gd name="T22" fmla="*/ 0 h 31"/>
              <a:gd name="T23" fmla="*/ 46 w 46"/>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1">
                <a:moveTo>
                  <a:pt x="0" y="31"/>
                </a:moveTo>
                <a:lnTo>
                  <a:pt x="0" y="0"/>
                </a:lnTo>
                <a:lnTo>
                  <a:pt x="46" y="0"/>
                </a:lnTo>
                <a:lnTo>
                  <a:pt x="46" y="31"/>
                </a:lnTo>
                <a:lnTo>
                  <a:pt x="0" y="31"/>
                </a:lnTo>
                <a:close/>
              </a:path>
            </a:pathLst>
          </a:custGeom>
          <a:solidFill>
            <a:srgbClr val="000000"/>
          </a:solidFill>
          <a:ln w="0">
            <a:solidFill>
              <a:srgbClr val="000000"/>
            </a:solidFill>
            <a:round/>
            <a:headEnd/>
            <a:tailEnd/>
          </a:ln>
        </p:spPr>
        <p:txBody>
          <a:bodyPr/>
          <a:lstStyle/>
          <a:p>
            <a:endParaRPr lang="en-US"/>
          </a:p>
        </p:txBody>
      </p:sp>
      <p:sp>
        <p:nvSpPr>
          <p:cNvPr id="179405" name="Freeform 2251"/>
          <p:cNvSpPr>
            <a:spLocks noChangeAspect="1"/>
          </p:cNvSpPr>
          <p:nvPr/>
        </p:nvSpPr>
        <p:spPr bwMode="auto">
          <a:xfrm>
            <a:off x="4616450" y="2347913"/>
            <a:ext cx="14288" cy="11112"/>
          </a:xfrm>
          <a:custGeom>
            <a:avLst/>
            <a:gdLst>
              <a:gd name="T0" fmla="*/ 0 w 37"/>
              <a:gd name="T1" fmla="*/ 2147483647 h 33"/>
              <a:gd name="T2" fmla="*/ 0 w 37"/>
              <a:gd name="T3" fmla="*/ 2147483647 h 33"/>
              <a:gd name="T4" fmla="*/ 2147483647 w 37"/>
              <a:gd name="T5" fmla="*/ 0 h 33"/>
              <a:gd name="T6" fmla="*/ 2147483647 w 37"/>
              <a:gd name="T7" fmla="*/ 0 h 33"/>
              <a:gd name="T8" fmla="*/ 2147483647 w 37"/>
              <a:gd name="T9" fmla="*/ 2147483647 h 33"/>
              <a:gd name="T10" fmla="*/ 2147483647 w 37"/>
              <a:gd name="T11" fmla="*/ 2147483647 h 33"/>
              <a:gd name="T12" fmla="*/ 0 w 37"/>
              <a:gd name="T13" fmla="*/ 2147483647 h 33"/>
              <a:gd name="T14" fmla="*/ 0 60000 65536"/>
              <a:gd name="T15" fmla="*/ 0 60000 65536"/>
              <a:gd name="T16" fmla="*/ 0 60000 65536"/>
              <a:gd name="T17" fmla="*/ 0 60000 65536"/>
              <a:gd name="T18" fmla="*/ 0 60000 65536"/>
              <a:gd name="T19" fmla="*/ 0 60000 65536"/>
              <a:gd name="T20" fmla="*/ 0 60000 65536"/>
              <a:gd name="T21" fmla="*/ 0 w 37"/>
              <a:gd name="T22" fmla="*/ 0 h 33"/>
              <a:gd name="T23" fmla="*/ 37 w 37"/>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3">
                <a:moveTo>
                  <a:pt x="0" y="33"/>
                </a:moveTo>
                <a:lnTo>
                  <a:pt x="0" y="2"/>
                </a:lnTo>
                <a:lnTo>
                  <a:pt x="37" y="0"/>
                </a:lnTo>
                <a:lnTo>
                  <a:pt x="37" y="31"/>
                </a:lnTo>
                <a:lnTo>
                  <a:pt x="0" y="33"/>
                </a:lnTo>
                <a:close/>
              </a:path>
            </a:pathLst>
          </a:custGeom>
          <a:solidFill>
            <a:srgbClr val="000000"/>
          </a:solidFill>
          <a:ln w="0">
            <a:solidFill>
              <a:srgbClr val="000000"/>
            </a:solidFill>
            <a:round/>
            <a:headEnd/>
            <a:tailEnd/>
          </a:ln>
        </p:spPr>
        <p:txBody>
          <a:bodyPr/>
          <a:lstStyle/>
          <a:p>
            <a:endParaRPr lang="en-US"/>
          </a:p>
        </p:txBody>
      </p:sp>
      <p:sp>
        <p:nvSpPr>
          <p:cNvPr id="179406" name="Freeform 2252"/>
          <p:cNvSpPr>
            <a:spLocks noChangeAspect="1"/>
          </p:cNvSpPr>
          <p:nvPr/>
        </p:nvSpPr>
        <p:spPr bwMode="auto">
          <a:xfrm>
            <a:off x="4630738" y="2347913"/>
            <a:ext cx="7937" cy="11112"/>
          </a:xfrm>
          <a:custGeom>
            <a:avLst/>
            <a:gdLst>
              <a:gd name="T0" fmla="*/ 0 w 24"/>
              <a:gd name="T1" fmla="*/ 2147483647 h 32"/>
              <a:gd name="T2" fmla="*/ 0 w 24"/>
              <a:gd name="T3" fmla="*/ 2147483647 h 32"/>
              <a:gd name="T4" fmla="*/ 2147483647 w 24"/>
              <a:gd name="T5" fmla="*/ 0 h 32"/>
              <a:gd name="T6" fmla="*/ 2147483647 w 24"/>
              <a:gd name="T7" fmla="*/ 2147483647 h 32"/>
              <a:gd name="T8" fmla="*/ 0 w 24"/>
              <a:gd name="T9" fmla="*/ 2147483647 h 32"/>
              <a:gd name="T10" fmla="*/ 0 60000 65536"/>
              <a:gd name="T11" fmla="*/ 0 60000 65536"/>
              <a:gd name="T12" fmla="*/ 0 60000 65536"/>
              <a:gd name="T13" fmla="*/ 0 60000 65536"/>
              <a:gd name="T14" fmla="*/ 0 60000 65536"/>
              <a:gd name="T15" fmla="*/ 0 w 24"/>
              <a:gd name="T16" fmla="*/ 0 h 32"/>
              <a:gd name="T17" fmla="*/ 24 w 24"/>
              <a:gd name="T18" fmla="*/ 32 h 32"/>
            </a:gdLst>
            <a:ahLst/>
            <a:cxnLst>
              <a:cxn ang="T10">
                <a:pos x="T0" y="T1"/>
              </a:cxn>
              <a:cxn ang="T11">
                <a:pos x="T2" y="T3"/>
              </a:cxn>
              <a:cxn ang="T12">
                <a:pos x="T4" y="T5"/>
              </a:cxn>
              <a:cxn ang="T13">
                <a:pos x="T6" y="T7"/>
              </a:cxn>
              <a:cxn ang="T14">
                <a:pos x="T8" y="T9"/>
              </a:cxn>
            </a:cxnLst>
            <a:rect l="T15" t="T16" r="T17" b="T18"/>
            <a:pathLst>
              <a:path w="24" h="32">
                <a:moveTo>
                  <a:pt x="0" y="32"/>
                </a:moveTo>
                <a:lnTo>
                  <a:pt x="0" y="1"/>
                </a:lnTo>
                <a:lnTo>
                  <a:pt x="24" y="0"/>
                </a:lnTo>
                <a:lnTo>
                  <a:pt x="24" y="31"/>
                </a:lnTo>
                <a:lnTo>
                  <a:pt x="0" y="32"/>
                </a:lnTo>
                <a:close/>
              </a:path>
            </a:pathLst>
          </a:custGeom>
          <a:solidFill>
            <a:srgbClr val="000000"/>
          </a:solidFill>
          <a:ln w="0">
            <a:solidFill>
              <a:srgbClr val="000000"/>
            </a:solidFill>
            <a:round/>
            <a:headEnd/>
            <a:tailEnd/>
          </a:ln>
        </p:spPr>
        <p:txBody>
          <a:bodyPr/>
          <a:lstStyle/>
          <a:p>
            <a:endParaRPr lang="en-US"/>
          </a:p>
        </p:txBody>
      </p:sp>
      <p:sp>
        <p:nvSpPr>
          <p:cNvPr id="179407" name="Freeform 2253"/>
          <p:cNvSpPr>
            <a:spLocks noChangeAspect="1"/>
          </p:cNvSpPr>
          <p:nvPr/>
        </p:nvSpPr>
        <p:spPr bwMode="auto">
          <a:xfrm>
            <a:off x="4632325" y="2347913"/>
            <a:ext cx="6350" cy="11112"/>
          </a:xfrm>
          <a:custGeom>
            <a:avLst/>
            <a:gdLst>
              <a:gd name="T0" fmla="*/ 2147483647 w 19"/>
              <a:gd name="T1" fmla="*/ 2147483647 h 31"/>
              <a:gd name="T2" fmla="*/ 2147483647 w 19"/>
              <a:gd name="T3" fmla="*/ 2147483647 h 31"/>
              <a:gd name="T4" fmla="*/ 2147483647 w 19"/>
              <a:gd name="T5" fmla="*/ 2147483647 h 31"/>
              <a:gd name="T6" fmla="*/ 2147483647 w 19"/>
              <a:gd name="T7" fmla="*/ 2147483647 h 31"/>
              <a:gd name="T8" fmla="*/ 2147483647 w 19"/>
              <a:gd name="T9" fmla="*/ 2147483647 h 31"/>
              <a:gd name="T10" fmla="*/ 2147483647 w 19"/>
              <a:gd name="T11" fmla="*/ 2147483647 h 31"/>
              <a:gd name="T12" fmla="*/ 2147483647 w 19"/>
              <a:gd name="T13" fmla="*/ 2147483647 h 31"/>
              <a:gd name="T14" fmla="*/ 2147483647 w 19"/>
              <a:gd name="T15" fmla="*/ 2147483647 h 31"/>
              <a:gd name="T16" fmla="*/ 2147483647 w 19"/>
              <a:gd name="T17" fmla="*/ 2147483647 h 31"/>
              <a:gd name="T18" fmla="*/ 2147483647 w 19"/>
              <a:gd name="T19" fmla="*/ 2147483647 h 31"/>
              <a:gd name="T20" fmla="*/ 0 w 19"/>
              <a:gd name="T21" fmla="*/ 2147483647 h 31"/>
              <a:gd name="T22" fmla="*/ 0 w 19"/>
              <a:gd name="T23" fmla="*/ 2147483647 h 31"/>
              <a:gd name="T24" fmla="*/ 0 w 19"/>
              <a:gd name="T25" fmla="*/ 2147483647 h 31"/>
              <a:gd name="T26" fmla="*/ 2147483647 w 19"/>
              <a:gd name="T27" fmla="*/ 2147483647 h 31"/>
              <a:gd name="T28" fmla="*/ 2147483647 w 19"/>
              <a:gd name="T29" fmla="*/ 2147483647 h 31"/>
              <a:gd name="T30" fmla="*/ 2147483647 w 19"/>
              <a:gd name="T31" fmla="*/ 2147483647 h 31"/>
              <a:gd name="T32" fmla="*/ 2147483647 w 19"/>
              <a:gd name="T33" fmla="*/ 2147483647 h 31"/>
              <a:gd name="T34" fmla="*/ 2147483647 w 19"/>
              <a:gd name="T35" fmla="*/ 2147483647 h 31"/>
              <a:gd name="T36" fmla="*/ 2147483647 w 19"/>
              <a:gd name="T37" fmla="*/ 2147483647 h 31"/>
              <a:gd name="T38" fmla="*/ 2147483647 w 19"/>
              <a:gd name="T39" fmla="*/ 0 h 31"/>
              <a:gd name="T40" fmla="*/ 2147483647 w 19"/>
              <a:gd name="T41" fmla="*/ 0 h 31"/>
              <a:gd name="T42" fmla="*/ 2147483647 w 19"/>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
              <a:gd name="T67" fmla="*/ 0 h 31"/>
              <a:gd name="T68" fmla="*/ 19 w 19"/>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 h="31">
                <a:moveTo>
                  <a:pt x="19" y="31"/>
                </a:moveTo>
                <a:lnTo>
                  <a:pt x="19" y="31"/>
                </a:lnTo>
                <a:lnTo>
                  <a:pt x="16" y="31"/>
                </a:lnTo>
                <a:lnTo>
                  <a:pt x="14" y="31"/>
                </a:lnTo>
                <a:lnTo>
                  <a:pt x="12" y="30"/>
                </a:lnTo>
                <a:lnTo>
                  <a:pt x="9" y="29"/>
                </a:lnTo>
                <a:lnTo>
                  <a:pt x="6" y="28"/>
                </a:lnTo>
                <a:lnTo>
                  <a:pt x="4" y="26"/>
                </a:lnTo>
                <a:lnTo>
                  <a:pt x="2" y="24"/>
                </a:lnTo>
                <a:lnTo>
                  <a:pt x="1" y="21"/>
                </a:lnTo>
                <a:lnTo>
                  <a:pt x="0" y="19"/>
                </a:lnTo>
                <a:lnTo>
                  <a:pt x="0" y="16"/>
                </a:lnTo>
                <a:lnTo>
                  <a:pt x="0" y="13"/>
                </a:lnTo>
                <a:lnTo>
                  <a:pt x="1" y="11"/>
                </a:lnTo>
                <a:lnTo>
                  <a:pt x="2" y="8"/>
                </a:lnTo>
                <a:lnTo>
                  <a:pt x="3" y="6"/>
                </a:lnTo>
                <a:lnTo>
                  <a:pt x="5" y="4"/>
                </a:lnTo>
                <a:lnTo>
                  <a:pt x="8" y="2"/>
                </a:lnTo>
                <a:lnTo>
                  <a:pt x="11" y="1"/>
                </a:lnTo>
                <a:lnTo>
                  <a:pt x="13" y="0"/>
                </a:lnTo>
                <a:lnTo>
                  <a:pt x="19" y="31"/>
                </a:lnTo>
                <a:close/>
              </a:path>
            </a:pathLst>
          </a:custGeom>
          <a:solidFill>
            <a:srgbClr val="000000"/>
          </a:solidFill>
          <a:ln w="0">
            <a:solidFill>
              <a:srgbClr val="000000"/>
            </a:solidFill>
            <a:round/>
            <a:headEnd/>
            <a:tailEnd/>
          </a:ln>
        </p:spPr>
        <p:txBody>
          <a:bodyPr/>
          <a:lstStyle/>
          <a:p>
            <a:endParaRPr lang="en-US"/>
          </a:p>
        </p:txBody>
      </p:sp>
      <p:sp>
        <p:nvSpPr>
          <p:cNvPr id="179408" name="Freeform 2254"/>
          <p:cNvSpPr>
            <a:spLocks noChangeAspect="1"/>
          </p:cNvSpPr>
          <p:nvPr/>
        </p:nvSpPr>
        <p:spPr bwMode="auto">
          <a:xfrm>
            <a:off x="4627563" y="2317750"/>
            <a:ext cx="3175" cy="9525"/>
          </a:xfrm>
          <a:custGeom>
            <a:avLst/>
            <a:gdLst>
              <a:gd name="T0" fmla="*/ 0 w 2"/>
              <a:gd name="T1" fmla="*/ 2147483647 h 31"/>
              <a:gd name="T2" fmla="*/ 2147483647 w 2"/>
              <a:gd name="T3" fmla="*/ 0 h 31"/>
              <a:gd name="T4" fmla="*/ 0 w 2"/>
              <a:gd name="T5" fmla="*/ 2147483647 h 31"/>
              <a:gd name="T6" fmla="*/ 0 60000 65536"/>
              <a:gd name="T7" fmla="*/ 0 60000 65536"/>
              <a:gd name="T8" fmla="*/ 0 60000 65536"/>
              <a:gd name="T9" fmla="*/ 0 w 2"/>
              <a:gd name="T10" fmla="*/ 0 h 31"/>
              <a:gd name="T11" fmla="*/ 2 w 2"/>
              <a:gd name="T12" fmla="*/ 31 h 31"/>
            </a:gdLst>
            <a:ahLst/>
            <a:cxnLst>
              <a:cxn ang="T6">
                <a:pos x="T0" y="T1"/>
              </a:cxn>
              <a:cxn ang="T7">
                <a:pos x="T2" y="T3"/>
              </a:cxn>
              <a:cxn ang="T8">
                <a:pos x="T4" y="T5"/>
              </a:cxn>
            </a:cxnLst>
            <a:rect l="T9" t="T10" r="T11" b="T12"/>
            <a:pathLst>
              <a:path w="2" h="31">
                <a:moveTo>
                  <a:pt x="0" y="31"/>
                </a:moveTo>
                <a:lnTo>
                  <a:pt x="2" y="0"/>
                </a:lnTo>
                <a:lnTo>
                  <a:pt x="0" y="31"/>
                </a:lnTo>
                <a:close/>
              </a:path>
            </a:pathLst>
          </a:custGeom>
          <a:solidFill>
            <a:srgbClr val="000000"/>
          </a:solidFill>
          <a:ln w="0">
            <a:solidFill>
              <a:srgbClr val="000000"/>
            </a:solidFill>
            <a:round/>
            <a:headEnd/>
            <a:tailEnd/>
          </a:ln>
        </p:spPr>
        <p:txBody>
          <a:bodyPr/>
          <a:lstStyle/>
          <a:p>
            <a:endParaRPr lang="en-US"/>
          </a:p>
        </p:txBody>
      </p:sp>
      <p:sp>
        <p:nvSpPr>
          <p:cNvPr id="179409" name="Freeform 2255"/>
          <p:cNvSpPr>
            <a:spLocks noChangeAspect="1"/>
          </p:cNvSpPr>
          <p:nvPr/>
        </p:nvSpPr>
        <p:spPr bwMode="auto">
          <a:xfrm>
            <a:off x="4635500" y="2344738"/>
            <a:ext cx="19050" cy="14287"/>
          </a:xfrm>
          <a:custGeom>
            <a:avLst/>
            <a:gdLst>
              <a:gd name="T0" fmla="*/ 2147483647 w 54"/>
              <a:gd name="T1" fmla="*/ 2147483647 h 41"/>
              <a:gd name="T2" fmla="*/ 0 w 54"/>
              <a:gd name="T3" fmla="*/ 2147483647 h 41"/>
              <a:gd name="T4" fmla="*/ 2147483647 w 54"/>
              <a:gd name="T5" fmla="*/ 0 h 41"/>
              <a:gd name="T6" fmla="*/ 2147483647 w 54"/>
              <a:gd name="T7" fmla="*/ 2147483647 h 41"/>
              <a:gd name="T8" fmla="*/ 2147483647 w 54"/>
              <a:gd name="T9" fmla="*/ 2147483647 h 41"/>
              <a:gd name="T10" fmla="*/ 2147483647 w 54"/>
              <a:gd name="T11" fmla="*/ 2147483647 h 41"/>
              <a:gd name="T12" fmla="*/ 2147483647 w 54"/>
              <a:gd name="T13" fmla="*/ 2147483647 h 41"/>
              <a:gd name="T14" fmla="*/ 0 60000 65536"/>
              <a:gd name="T15" fmla="*/ 0 60000 65536"/>
              <a:gd name="T16" fmla="*/ 0 60000 65536"/>
              <a:gd name="T17" fmla="*/ 0 60000 65536"/>
              <a:gd name="T18" fmla="*/ 0 60000 65536"/>
              <a:gd name="T19" fmla="*/ 0 60000 65536"/>
              <a:gd name="T20" fmla="*/ 0 60000 65536"/>
              <a:gd name="T21" fmla="*/ 0 w 54"/>
              <a:gd name="T22" fmla="*/ 0 h 41"/>
              <a:gd name="T23" fmla="*/ 54 w 54"/>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41">
                <a:moveTo>
                  <a:pt x="6" y="41"/>
                </a:moveTo>
                <a:lnTo>
                  <a:pt x="0" y="10"/>
                </a:lnTo>
                <a:lnTo>
                  <a:pt x="53" y="0"/>
                </a:lnTo>
                <a:lnTo>
                  <a:pt x="45" y="2"/>
                </a:lnTo>
                <a:lnTo>
                  <a:pt x="54" y="31"/>
                </a:lnTo>
                <a:lnTo>
                  <a:pt x="46" y="33"/>
                </a:lnTo>
                <a:lnTo>
                  <a:pt x="6" y="41"/>
                </a:lnTo>
                <a:close/>
              </a:path>
            </a:pathLst>
          </a:custGeom>
          <a:solidFill>
            <a:srgbClr val="000000"/>
          </a:solidFill>
          <a:ln w="0">
            <a:solidFill>
              <a:srgbClr val="000000"/>
            </a:solidFill>
            <a:round/>
            <a:headEnd/>
            <a:tailEnd/>
          </a:ln>
        </p:spPr>
        <p:txBody>
          <a:bodyPr/>
          <a:lstStyle/>
          <a:p>
            <a:endParaRPr lang="en-US"/>
          </a:p>
        </p:txBody>
      </p:sp>
      <p:sp>
        <p:nvSpPr>
          <p:cNvPr id="179410" name="Freeform 2256"/>
          <p:cNvSpPr>
            <a:spLocks noChangeAspect="1"/>
          </p:cNvSpPr>
          <p:nvPr/>
        </p:nvSpPr>
        <p:spPr bwMode="auto">
          <a:xfrm>
            <a:off x="4652963" y="2343150"/>
            <a:ext cx="15875" cy="11113"/>
          </a:xfrm>
          <a:custGeom>
            <a:avLst/>
            <a:gdLst>
              <a:gd name="T0" fmla="*/ 2147483647 w 47"/>
              <a:gd name="T1" fmla="*/ 2147483647 h 39"/>
              <a:gd name="T2" fmla="*/ 0 w 47"/>
              <a:gd name="T3" fmla="*/ 2147483647 h 39"/>
              <a:gd name="T4" fmla="*/ 2147483647 w 47"/>
              <a:gd name="T5" fmla="*/ 0 h 39"/>
              <a:gd name="T6" fmla="*/ 2147483647 w 47"/>
              <a:gd name="T7" fmla="*/ 2147483647 h 39"/>
              <a:gd name="T8" fmla="*/ 2147483647 w 47"/>
              <a:gd name="T9" fmla="*/ 2147483647 h 39"/>
              <a:gd name="T10" fmla="*/ 2147483647 w 47"/>
              <a:gd name="T11" fmla="*/ 2147483647 h 39"/>
              <a:gd name="T12" fmla="*/ 2147483647 w 47"/>
              <a:gd name="T13" fmla="*/ 2147483647 h 39"/>
              <a:gd name="T14" fmla="*/ 0 60000 65536"/>
              <a:gd name="T15" fmla="*/ 0 60000 65536"/>
              <a:gd name="T16" fmla="*/ 0 60000 65536"/>
              <a:gd name="T17" fmla="*/ 0 60000 65536"/>
              <a:gd name="T18" fmla="*/ 0 60000 65536"/>
              <a:gd name="T19" fmla="*/ 0 60000 65536"/>
              <a:gd name="T20" fmla="*/ 0 60000 65536"/>
              <a:gd name="T21" fmla="*/ 0 w 47"/>
              <a:gd name="T22" fmla="*/ 0 h 39"/>
              <a:gd name="T23" fmla="*/ 47 w 47"/>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9">
                <a:moveTo>
                  <a:pt x="9" y="39"/>
                </a:moveTo>
                <a:lnTo>
                  <a:pt x="0" y="10"/>
                </a:lnTo>
                <a:lnTo>
                  <a:pt x="28" y="0"/>
                </a:lnTo>
                <a:lnTo>
                  <a:pt x="26" y="2"/>
                </a:lnTo>
                <a:lnTo>
                  <a:pt x="47" y="25"/>
                </a:lnTo>
                <a:lnTo>
                  <a:pt x="45" y="27"/>
                </a:lnTo>
                <a:lnTo>
                  <a:pt x="9" y="39"/>
                </a:lnTo>
                <a:close/>
              </a:path>
            </a:pathLst>
          </a:custGeom>
          <a:solidFill>
            <a:srgbClr val="000000"/>
          </a:solidFill>
          <a:ln w="0">
            <a:solidFill>
              <a:srgbClr val="000000"/>
            </a:solidFill>
            <a:round/>
            <a:headEnd/>
            <a:tailEnd/>
          </a:ln>
        </p:spPr>
        <p:txBody>
          <a:bodyPr/>
          <a:lstStyle/>
          <a:p>
            <a:endParaRPr lang="en-US"/>
          </a:p>
        </p:txBody>
      </p:sp>
      <p:sp>
        <p:nvSpPr>
          <p:cNvPr id="179411" name="Freeform 2257"/>
          <p:cNvSpPr>
            <a:spLocks noChangeAspect="1"/>
          </p:cNvSpPr>
          <p:nvPr/>
        </p:nvSpPr>
        <p:spPr bwMode="auto">
          <a:xfrm>
            <a:off x="4660900" y="2341563"/>
            <a:ext cx="14288" cy="9525"/>
          </a:xfrm>
          <a:custGeom>
            <a:avLst/>
            <a:gdLst>
              <a:gd name="T0" fmla="*/ 2147483647 w 42"/>
              <a:gd name="T1" fmla="*/ 2147483647 h 32"/>
              <a:gd name="T2" fmla="*/ 0 w 42"/>
              <a:gd name="T3" fmla="*/ 2147483647 h 32"/>
              <a:gd name="T4" fmla="*/ 2147483647 w 42"/>
              <a:gd name="T5" fmla="*/ 0 h 32"/>
              <a:gd name="T6" fmla="*/ 2147483647 w 42"/>
              <a:gd name="T7" fmla="*/ 2147483647 h 32"/>
              <a:gd name="T8" fmla="*/ 2147483647 w 42"/>
              <a:gd name="T9" fmla="*/ 2147483647 h 32"/>
              <a:gd name="T10" fmla="*/ 2147483647 w 42"/>
              <a:gd name="T11" fmla="*/ 2147483647 h 32"/>
              <a:gd name="T12" fmla="*/ 2147483647 w 42"/>
              <a:gd name="T13" fmla="*/ 2147483647 h 32"/>
              <a:gd name="T14" fmla="*/ 0 60000 65536"/>
              <a:gd name="T15" fmla="*/ 0 60000 65536"/>
              <a:gd name="T16" fmla="*/ 0 60000 65536"/>
              <a:gd name="T17" fmla="*/ 0 60000 65536"/>
              <a:gd name="T18" fmla="*/ 0 60000 65536"/>
              <a:gd name="T19" fmla="*/ 0 60000 65536"/>
              <a:gd name="T20" fmla="*/ 0 60000 65536"/>
              <a:gd name="T21" fmla="*/ 0 w 42"/>
              <a:gd name="T22" fmla="*/ 0 h 32"/>
              <a:gd name="T23" fmla="*/ 42 w 42"/>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32">
                <a:moveTo>
                  <a:pt x="21" y="32"/>
                </a:moveTo>
                <a:lnTo>
                  <a:pt x="0" y="9"/>
                </a:lnTo>
                <a:lnTo>
                  <a:pt x="12" y="0"/>
                </a:lnTo>
                <a:lnTo>
                  <a:pt x="11" y="5"/>
                </a:lnTo>
                <a:lnTo>
                  <a:pt x="42" y="9"/>
                </a:lnTo>
                <a:lnTo>
                  <a:pt x="41" y="15"/>
                </a:lnTo>
                <a:lnTo>
                  <a:pt x="21" y="32"/>
                </a:lnTo>
                <a:close/>
              </a:path>
            </a:pathLst>
          </a:custGeom>
          <a:solidFill>
            <a:srgbClr val="000000"/>
          </a:solidFill>
          <a:ln w="0">
            <a:solidFill>
              <a:srgbClr val="000000"/>
            </a:solidFill>
            <a:round/>
            <a:headEnd/>
            <a:tailEnd/>
          </a:ln>
        </p:spPr>
        <p:txBody>
          <a:bodyPr/>
          <a:lstStyle/>
          <a:p>
            <a:endParaRPr lang="en-US"/>
          </a:p>
        </p:txBody>
      </p:sp>
      <p:sp>
        <p:nvSpPr>
          <p:cNvPr id="179412" name="Freeform 2258"/>
          <p:cNvSpPr>
            <a:spLocks noChangeAspect="1"/>
          </p:cNvSpPr>
          <p:nvPr/>
        </p:nvSpPr>
        <p:spPr bwMode="auto">
          <a:xfrm>
            <a:off x="4665663" y="2333625"/>
            <a:ext cx="11112" cy="9525"/>
          </a:xfrm>
          <a:custGeom>
            <a:avLst/>
            <a:gdLst>
              <a:gd name="T0" fmla="*/ 2147483647 w 34"/>
              <a:gd name="T1" fmla="*/ 2147483647 h 26"/>
              <a:gd name="T2" fmla="*/ 0 w 34"/>
              <a:gd name="T3" fmla="*/ 2147483647 h 26"/>
              <a:gd name="T4" fmla="*/ 2147483647 w 34"/>
              <a:gd name="T5" fmla="*/ 2147483647 h 26"/>
              <a:gd name="T6" fmla="*/ 2147483647 w 34"/>
              <a:gd name="T7" fmla="*/ 2147483647 h 26"/>
              <a:gd name="T8" fmla="*/ 2147483647 w 34"/>
              <a:gd name="T9" fmla="*/ 0 h 26"/>
              <a:gd name="T10" fmla="*/ 2147483647 w 34"/>
              <a:gd name="T11" fmla="*/ 2147483647 h 26"/>
              <a:gd name="T12" fmla="*/ 2147483647 w 34"/>
              <a:gd name="T13" fmla="*/ 2147483647 h 26"/>
              <a:gd name="T14" fmla="*/ 0 60000 65536"/>
              <a:gd name="T15" fmla="*/ 0 60000 65536"/>
              <a:gd name="T16" fmla="*/ 0 60000 65536"/>
              <a:gd name="T17" fmla="*/ 0 60000 65536"/>
              <a:gd name="T18" fmla="*/ 0 60000 65536"/>
              <a:gd name="T19" fmla="*/ 0 60000 65536"/>
              <a:gd name="T20" fmla="*/ 0 60000 65536"/>
              <a:gd name="T21" fmla="*/ 0 w 34"/>
              <a:gd name="T22" fmla="*/ 0 h 26"/>
              <a:gd name="T23" fmla="*/ 34 w 34"/>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26">
                <a:moveTo>
                  <a:pt x="31" y="26"/>
                </a:moveTo>
                <a:lnTo>
                  <a:pt x="0" y="22"/>
                </a:lnTo>
                <a:lnTo>
                  <a:pt x="1" y="15"/>
                </a:lnTo>
                <a:lnTo>
                  <a:pt x="7" y="21"/>
                </a:lnTo>
                <a:lnTo>
                  <a:pt x="28" y="0"/>
                </a:lnTo>
                <a:lnTo>
                  <a:pt x="34" y="7"/>
                </a:lnTo>
                <a:lnTo>
                  <a:pt x="31" y="26"/>
                </a:lnTo>
                <a:close/>
              </a:path>
            </a:pathLst>
          </a:custGeom>
          <a:solidFill>
            <a:srgbClr val="000000"/>
          </a:solidFill>
          <a:ln w="0">
            <a:solidFill>
              <a:srgbClr val="000000"/>
            </a:solidFill>
            <a:round/>
            <a:headEnd/>
            <a:tailEnd/>
          </a:ln>
        </p:spPr>
        <p:txBody>
          <a:bodyPr/>
          <a:lstStyle/>
          <a:p>
            <a:endParaRPr lang="en-US"/>
          </a:p>
        </p:txBody>
      </p:sp>
      <p:sp>
        <p:nvSpPr>
          <p:cNvPr id="179413" name="Freeform 2259"/>
          <p:cNvSpPr>
            <a:spLocks noChangeAspect="1"/>
          </p:cNvSpPr>
          <p:nvPr/>
        </p:nvSpPr>
        <p:spPr bwMode="auto">
          <a:xfrm>
            <a:off x="4662488" y="2327275"/>
            <a:ext cx="12700" cy="14288"/>
          </a:xfrm>
          <a:custGeom>
            <a:avLst/>
            <a:gdLst>
              <a:gd name="T0" fmla="*/ 2147483647 w 31"/>
              <a:gd name="T1" fmla="*/ 2147483647 h 36"/>
              <a:gd name="T2" fmla="*/ 2147483647 w 31"/>
              <a:gd name="T3" fmla="*/ 2147483647 h 36"/>
              <a:gd name="T4" fmla="*/ 0 w 31"/>
              <a:gd name="T5" fmla="*/ 2147483647 h 36"/>
              <a:gd name="T6" fmla="*/ 2147483647 w 31"/>
              <a:gd name="T7" fmla="*/ 2147483647 h 36"/>
              <a:gd name="T8" fmla="*/ 2147483647 w 31"/>
              <a:gd name="T9" fmla="*/ 0 h 36"/>
              <a:gd name="T10" fmla="*/ 2147483647 w 31"/>
              <a:gd name="T11" fmla="*/ 2147483647 h 36"/>
              <a:gd name="T12" fmla="*/ 2147483647 w 31"/>
              <a:gd name="T13" fmla="*/ 2147483647 h 36"/>
              <a:gd name="T14" fmla="*/ 0 60000 65536"/>
              <a:gd name="T15" fmla="*/ 0 60000 65536"/>
              <a:gd name="T16" fmla="*/ 0 60000 65536"/>
              <a:gd name="T17" fmla="*/ 0 60000 65536"/>
              <a:gd name="T18" fmla="*/ 0 60000 65536"/>
              <a:gd name="T19" fmla="*/ 0 60000 65536"/>
              <a:gd name="T20" fmla="*/ 0 60000 65536"/>
              <a:gd name="T21" fmla="*/ 0 w 31"/>
              <a:gd name="T22" fmla="*/ 0 h 36"/>
              <a:gd name="T23" fmla="*/ 31 w 31"/>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6">
                <a:moveTo>
                  <a:pt x="31" y="15"/>
                </a:moveTo>
                <a:lnTo>
                  <a:pt x="10" y="36"/>
                </a:lnTo>
                <a:lnTo>
                  <a:pt x="0" y="26"/>
                </a:lnTo>
                <a:lnTo>
                  <a:pt x="2" y="27"/>
                </a:lnTo>
                <a:lnTo>
                  <a:pt x="14" y="0"/>
                </a:lnTo>
                <a:lnTo>
                  <a:pt x="16" y="1"/>
                </a:lnTo>
                <a:lnTo>
                  <a:pt x="31" y="15"/>
                </a:lnTo>
                <a:close/>
              </a:path>
            </a:pathLst>
          </a:custGeom>
          <a:solidFill>
            <a:srgbClr val="000000"/>
          </a:solidFill>
          <a:ln w="0">
            <a:solidFill>
              <a:srgbClr val="000000"/>
            </a:solidFill>
            <a:round/>
            <a:headEnd/>
            <a:tailEnd/>
          </a:ln>
        </p:spPr>
        <p:txBody>
          <a:bodyPr/>
          <a:lstStyle/>
          <a:p>
            <a:endParaRPr lang="en-US"/>
          </a:p>
        </p:txBody>
      </p:sp>
      <p:sp>
        <p:nvSpPr>
          <p:cNvPr id="179414" name="Freeform 2260"/>
          <p:cNvSpPr>
            <a:spLocks noChangeAspect="1"/>
          </p:cNvSpPr>
          <p:nvPr/>
        </p:nvSpPr>
        <p:spPr bwMode="auto">
          <a:xfrm>
            <a:off x="4657725" y="2324100"/>
            <a:ext cx="11113" cy="12700"/>
          </a:xfrm>
          <a:custGeom>
            <a:avLst/>
            <a:gdLst>
              <a:gd name="T0" fmla="*/ 2147483647 w 34"/>
              <a:gd name="T1" fmla="*/ 2147483647 h 42"/>
              <a:gd name="T2" fmla="*/ 2147483647 w 34"/>
              <a:gd name="T3" fmla="*/ 2147483647 h 42"/>
              <a:gd name="T4" fmla="*/ 2147483647 w 34"/>
              <a:gd name="T5" fmla="*/ 2147483647 h 42"/>
              <a:gd name="T6" fmla="*/ 0 w 34"/>
              <a:gd name="T7" fmla="*/ 2147483647 h 42"/>
              <a:gd name="T8" fmla="*/ 2147483647 w 34"/>
              <a:gd name="T9" fmla="*/ 0 h 42"/>
              <a:gd name="T10" fmla="*/ 2147483647 w 34"/>
              <a:gd name="T11" fmla="*/ 0 h 42"/>
              <a:gd name="T12" fmla="*/ 2147483647 w 34"/>
              <a:gd name="T13" fmla="*/ 2147483647 h 42"/>
              <a:gd name="T14" fmla="*/ 0 60000 65536"/>
              <a:gd name="T15" fmla="*/ 0 60000 65536"/>
              <a:gd name="T16" fmla="*/ 0 60000 65536"/>
              <a:gd name="T17" fmla="*/ 0 60000 65536"/>
              <a:gd name="T18" fmla="*/ 0 60000 65536"/>
              <a:gd name="T19" fmla="*/ 0 60000 65536"/>
              <a:gd name="T20" fmla="*/ 0 60000 65536"/>
              <a:gd name="T21" fmla="*/ 0 w 34"/>
              <a:gd name="T22" fmla="*/ 0 h 42"/>
              <a:gd name="T23" fmla="*/ 34 w 34"/>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42">
                <a:moveTo>
                  <a:pt x="34" y="15"/>
                </a:moveTo>
                <a:lnTo>
                  <a:pt x="22" y="42"/>
                </a:lnTo>
                <a:lnTo>
                  <a:pt x="2" y="32"/>
                </a:lnTo>
                <a:lnTo>
                  <a:pt x="0" y="32"/>
                </a:lnTo>
                <a:lnTo>
                  <a:pt x="6" y="0"/>
                </a:lnTo>
                <a:lnTo>
                  <a:pt x="4" y="0"/>
                </a:lnTo>
                <a:lnTo>
                  <a:pt x="34" y="15"/>
                </a:lnTo>
                <a:close/>
              </a:path>
            </a:pathLst>
          </a:custGeom>
          <a:solidFill>
            <a:srgbClr val="000000"/>
          </a:solidFill>
          <a:ln w="0">
            <a:solidFill>
              <a:srgbClr val="000000"/>
            </a:solidFill>
            <a:round/>
            <a:headEnd/>
            <a:tailEnd/>
          </a:ln>
        </p:spPr>
        <p:txBody>
          <a:bodyPr/>
          <a:lstStyle/>
          <a:p>
            <a:endParaRPr lang="en-US"/>
          </a:p>
        </p:txBody>
      </p:sp>
      <p:sp>
        <p:nvSpPr>
          <p:cNvPr id="179415" name="Freeform 2261"/>
          <p:cNvSpPr>
            <a:spLocks noChangeAspect="1"/>
          </p:cNvSpPr>
          <p:nvPr/>
        </p:nvSpPr>
        <p:spPr bwMode="auto">
          <a:xfrm>
            <a:off x="4643438" y="2319338"/>
            <a:ext cx="15875" cy="14287"/>
          </a:xfrm>
          <a:custGeom>
            <a:avLst/>
            <a:gdLst>
              <a:gd name="T0" fmla="*/ 2147483647 w 46"/>
              <a:gd name="T1" fmla="*/ 2147483647 h 41"/>
              <a:gd name="T2" fmla="*/ 2147483647 w 46"/>
              <a:gd name="T3" fmla="*/ 2147483647 h 41"/>
              <a:gd name="T4" fmla="*/ 0 w 46"/>
              <a:gd name="T5" fmla="*/ 2147483647 h 41"/>
              <a:gd name="T6" fmla="*/ 2147483647 w 46"/>
              <a:gd name="T7" fmla="*/ 2147483647 h 41"/>
              <a:gd name="T8" fmla="*/ 2147483647 w 46"/>
              <a:gd name="T9" fmla="*/ 0 h 41"/>
              <a:gd name="T10" fmla="*/ 2147483647 w 46"/>
              <a:gd name="T11" fmla="*/ 0 h 41"/>
              <a:gd name="T12" fmla="*/ 2147483647 w 46"/>
              <a:gd name="T13" fmla="*/ 2147483647 h 41"/>
              <a:gd name="T14" fmla="*/ 0 60000 65536"/>
              <a:gd name="T15" fmla="*/ 0 60000 65536"/>
              <a:gd name="T16" fmla="*/ 0 60000 65536"/>
              <a:gd name="T17" fmla="*/ 0 60000 65536"/>
              <a:gd name="T18" fmla="*/ 0 60000 65536"/>
              <a:gd name="T19" fmla="*/ 0 60000 65536"/>
              <a:gd name="T20" fmla="*/ 0 60000 65536"/>
              <a:gd name="T21" fmla="*/ 0 w 46"/>
              <a:gd name="T22" fmla="*/ 0 h 41"/>
              <a:gd name="T23" fmla="*/ 46 w 46"/>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41">
                <a:moveTo>
                  <a:pt x="46" y="9"/>
                </a:moveTo>
                <a:lnTo>
                  <a:pt x="40" y="41"/>
                </a:lnTo>
                <a:lnTo>
                  <a:pt x="0" y="31"/>
                </a:lnTo>
                <a:lnTo>
                  <a:pt x="4" y="31"/>
                </a:lnTo>
                <a:lnTo>
                  <a:pt x="6" y="0"/>
                </a:lnTo>
                <a:lnTo>
                  <a:pt x="9" y="0"/>
                </a:lnTo>
                <a:lnTo>
                  <a:pt x="46" y="9"/>
                </a:lnTo>
                <a:close/>
              </a:path>
            </a:pathLst>
          </a:custGeom>
          <a:solidFill>
            <a:srgbClr val="000000"/>
          </a:solidFill>
          <a:ln w="0">
            <a:solidFill>
              <a:srgbClr val="000000"/>
            </a:solidFill>
            <a:round/>
            <a:headEnd/>
            <a:tailEnd/>
          </a:ln>
        </p:spPr>
        <p:txBody>
          <a:bodyPr/>
          <a:lstStyle/>
          <a:p>
            <a:endParaRPr lang="en-US"/>
          </a:p>
        </p:txBody>
      </p:sp>
      <p:sp>
        <p:nvSpPr>
          <p:cNvPr id="179416" name="Freeform 2262"/>
          <p:cNvSpPr>
            <a:spLocks noChangeAspect="1"/>
          </p:cNvSpPr>
          <p:nvPr/>
        </p:nvSpPr>
        <p:spPr bwMode="auto">
          <a:xfrm>
            <a:off x="4627563" y="2317750"/>
            <a:ext cx="15875" cy="11113"/>
          </a:xfrm>
          <a:custGeom>
            <a:avLst/>
            <a:gdLst>
              <a:gd name="T0" fmla="*/ 2147483647 w 52"/>
              <a:gd name="T1" fmla="*/ 2147483647 h 36"/>
              <a:gd name="T2" fmla="*/ 2147483647 w 52"/>
              <a:gd name="T3" fmla="*/ 2147483647 h 36"/>
              <a:gd name="T4" fmla="*/ 0 w 52"/>
              <a:gd name="T5" fmla="*/ 2147483647 h 36"/>
              <a:gd name="T6" fmla="*/ 2147483647 w 52"/>
              <a:gd name="T7" fmla="*/ 0 h 36"/>
              <a:gd name="T8" fmla="*/ 2147483647 w 52"/>
              <a:gd name="T9" fmla="*/ 2147483647 h 36"/>
              <a:gd name="T10" fmla="*/ 0 60000 65536"/>
              <a:gd name="T11" fmla="*/ 0 60000 65536"/>
              <a:gd name="T12" fmla="*/ 0 60000 65536"/>
              <a:gd name="T13" fmla="*/ 0 60000 65536"/>
              <a:gd name="T14" fmla="*/ 0 60000 65536"/>
              <a:gd name="T15" fmla="*/ 0 w 52"/>
              <a:gd name="T16" fmla="*/ 0 h 36"/>
              <a:gd name="T17" fmla="*/ 52 w 52"/>
              <a:gd name="T18" fmla="*/ 36 h 36"/>
            </a:gdLst>
            <a:ahLst/>
            <a:cxnLst>
              <a:cxn ang="T10">
                <a:pos x="T0" y="T1"/>
              </a:cxn>
              <a:cxn ang="T11">
                <a:pos x="T2" y="T3"/>
              </a:cxn>
              <a:cxn ang="T12">
                <a:pos x="T4" y="T5"/>
              </a:cxn>
              <a:cxn ang="T13">
                <a:pos x="T6" y="T7"/>
              </a:cxn>
              <a:cxn ang="T14">
                <a:pos x="T8" y="T9"/>
              </a:cxn>
            </a:cxnLst>
            <a:rect l="T15" t="T16" r="T17" b="T18"/>
            <a:pathLst>
              <a:path w="52" h="36">
                <a:moveTo>
                  <a:pt x="52" y="5"/>
                </a:moveTo>
                <a:lnTo>
                  <a:pt x="50" y="36"/>
                </a:lnTo>
                <a:lnTo>
                  <a:pt x="0" y="31"/>
                </a:lnTo>
                <a:lnTo>
                  <a:pt x="2" y="0"/>
                </a:lnTo>
                <a:lnTo>
                  <a:pt x="52" y="5"/>
                </a:lnTo>
                <a:close/>
              </a:path>
            </a:pathLst>
          </a:custGeom>
          <a:solidFill>
            <a:srgbClr val="000000"/>
          </a:solidFill>
          <a:ln w="0">
            <a:solidFill>
              <a:srgbClr val="000000"/>
            </a:solidFill>
            <a:round/>
            <a:headEnd/>
            <a:tailEnd/>
          </a:ln>
        </p:spPr>
        <p:txBody>
          <a:bodyPr/>
          <a:lstStyle/>
          <a:p>
            <a:endParaRPr lang="en-US"/>
          </a:p>
        </p:txBody>
      </p:sp>
      <p:sp>
        <p:nvSpPr>
          <p:cNvPr id="179417" name="Freeform 2263"/>
          <p:cNvSpPr>
            <a:spLocks noChangeAspect="1"/>
          </p:cNvSpPr>
          <p:nvPr/>
        </p:nvSpPr>
        <p:spPr bwMode="auto">
          <a:xfrm>
            <a:off x="4564063" y="2352675"/>
            <a:ext cx="79375" cy="33338"/>
          </a:xfrm>
          <a:custGeom>
            <a:avLst/>
            <a:gdLst>
              <a:gd name="T0" fmla="*/ 2147483647 w 234"/>
              <a:gd name="T1" fmla="*/ 2147483647 h 93"/>
              <a:gd name="T2" fmla="*/ 2147483647 w 234"/>
              <a:gd name="T3" fmla="*/ 0 h 93"/>
              <a:gd name="T4" fmla="*/ 0 w 234"/>
              <a:gd name="T5" fmla="*/ 2147483647 h 93"/>
              <a:gd name="T6" fmla="*/ 2147483647 w 234"/>
              <a:gd name="T7" fmla="*/ 2147483647 h 93"/>
              <a:gd name="T8" fmla="*/ 2147483647 w 234"/>
              <a:gd name="T9" fmla="*/ 2147483647 h 93"/>
              <a:gd name="T10" fmla="*/ 2147483647 w 234"/>
              <a:gd name="T11" fmla="*/ 2147483647 h 93"/>
              <a:gd name="T12" fmla="*/ 2147483647 w 234"/>
              <a:gd name="T13" fmla="*/ 2147483647 h 93"/>
              <a:gd name="T14" fmla="*/ 2147483647 w 234"/>
              <a:gd name="T15" fmla="*/ 2147483647 h 93"/>
              <a:gd name="T16" fmla="*/ 2147483647 w 234"/>
              <a:gd name="T17" fmla="*/ 2147483647 h 93"/>
              <a:gd name="T18" fmla="*/ 2147483647 w 234"/>
              <a:gd name="T19" fmla="*/ 2147483647 h 93"/>
              <a:gd name="T20" fmla="*/ 2147483647 w 234"/>
              <a:gd name="T21" fmla="*/ 2147483647 h 93"/>
              <a:gd name="T22" fmla="*/ 2147483647 w 234"/>
              <a:gd name="T23" fmla="*/ 2147483647 h 93"/>
              <a:gd name="T24" fmla="*/ 2147483647 w 234"/>
              <a:gd name="T25" fmla="*/ 2147483647 h 93"/>
              <a:gd name="T26" fmla="*/ 2147483647 w 234"/>
              <a:gd name="T27" fmla="*/ 2147483647 h 93"/>
              <a:gd name="T28" fmla="*/ 2147483647 w 234"/>
              <a:gd name="T29" fmla="*/ 2147483647 h 93"/>
              <a:gd name="T30" fmla="*/ 2147483647 w 234"/>
              <a:gd name="T31" fmla="*/ 2147483647 h 93"/>
              <a:gd name="T32" fmla="*/ 2147483647 w 234"/>
              <a:gd name="T33" fmla="*/ 2147483647 h 93"/>
              <a:gd name="T34" fmla="*/ 2147483647 w 234"/>
              <a:gd name="T35" fmla="*/ 2147483647 h 93"/>
              <a:gd name="T36" fmla="*/ 2147483647 w 234"/>
              <a:gd name="T37" fmla="*/ 2147483647 h 93"/>
              <a:gd name="T38" fmla="*/ 2147483647 w 234"/>
              <a:gd name="T39" fmla="*/ 2147483647 h 93"/>
              <a:gd name="T40" fmla="*/ 2147483647 w 234"/>
              <a:gd name="T41" fmla="*/ 2147483647 h 93"/>
              <a:gd name="T42" fmla="*/ 2147483647 w 234"/>
              <a:gd name="T43" fmla="*/ 2147483647 h 93"/>
              <a:gd name="T44" fmla="*/ 2147483647 w 234"/>
              <a:gd name="T45" fmla="*/ 2147483647 h 93"/>
              <a:gd name="T46" fmla="*/ 2147483647 w 234"/>
              <a:gd name="T47" fmla="*/ 2147483647 h 93"/>
              <a:gd name="T48" fmla="*/ 2147483647 w 234"/>
              <a:gd name="T49" fmla="*/ 2147483647 h 93"/>
              <a:gd name="T50" fmla="*/ 2147483647 w 234"/>
              <a:gd name="T51" fmla="*/ 2147483647 h 93"/>
              <a:gd name="T52" fmla="*/ 2147483647 w 234"/>
              <a:gd name="T53" fmla="*/ 2147483647 h 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34"/>
              <a:gd name="T82" fmla="*/ 0 h 93"/>
              <a:gd name="T83" fmla="*/ 234 w 234"/>
              <a:gd name="T84" fmla="*/ 93 h 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34" h="93">
                <a:moveTo>
                  <a:pt x="227" y="4"/>
                </a:moveTo>
                <a:lnTo>
                  <a:pt x="5" y="0"/>
                </a:lnTo>
                <a:lnTo>
                  <a:pt x="0" y="3"/>
                </a:lnTo>
                <a:lnTo>
                  <a:pt x="12" y="7"/>
                </a:lnTo>
                <a:lnTo>
                  <a:pt x="25" y="14"/>
                </a:lnTo>
                <a:lnTo>
                  <a:pt x="36" y="24"/>
                </a:lnTo>
                <a:lnTo>
                  <a:pt x="47" y="36"/>
                </a:lnTo>
                <a:lnTo>
                  <a:pt x="55" y="47"/>
                </a:lnTo>
                <a:lnTo>
                  <a:pt x="62" y="57"/>
                </a:lnTo>
                <a:lnTo>
                  <a:pt x="65" y="61"/>
                </a:lnTo>
                <a:lnTo>
                  <a:pt x="67" y="64"/>
                </a:lnTo>
                <a:lnTo>
                  <a:pt x="70" y="66"/>
                </a:lnTo>
                <a:lnTo>
                  <a:pt x="84" y="79"/>
                </a:lnTo>
                <a:lnTo>
                  <a:pt x="96" y="89"/>
                </a:lnTo>
                <a:lnTo>
                  <a:pt x="108" y="93"/>
                </a:lnTo>
                <a:lnTo>
                  <a:pt x="119" y="93"/>
                </a:lnTo>
                <a:lnTo>
                  <a:pt x="129" y="90"/>
                </a:lnTo>
                <a:lnTo>
                  <a:pt x="138" y="83"/>
                </a:lnTo>
                <a:lnTo>
                  <a:pt x="147" y="73"/>
                </a:lnTo>
                <a:lnTo>
                  <a:pt x="156" y="62"/>
                </a:lnTo>
                <a:lnTo>
                  <a:pt x="167" y="47"/>
                </a:lnTo>
                <a:lnTo>
                  <a:pt x="176" y="36"/>
                </a:lnTo>
                <a:lnTo>
                  <a:pt x="186" y="27"/>
                </a:lnTo>
                <a:lnTo>
                  <a:pt x="194" y="19"/>
                </a:lnTo>
                <a:lnTo>
                  <a:pt x="212" y="9"/>
                </a:lnTo>
                <a:lnTo>
                  <a:pt x="234" y="3"/>
                </a:lnTo>
                <a:lnTo>
                  <a:pt x="227" y="4"/>
                </a:lnTo>
                <a:close/>
              </a:path>
            </a:pathLst>
          </a:custGeom>
          <a:solidFill>
            <a:srgbClr val="000000"/>
          </a:solidFill>
          <a:ln w="7938">
            <a:solidFill>
              <a:srgbClr val="000000"/>
            </a:solidFill>
            <a:round/>
            <a:headEnd/>
            <a:tailEnd/>
          </a:ln>
        </p:spPr>
        <p:txBody>
          <a:bodyPr/>
          <a:lstStyle/>
          <a:p>
            <a:endParaRPr lang="en-US"/>
          </a:p>
        </p:txBody>
      </p:sp>
      <p:sp>
        <p:nvSpPr>
          <p:cNvPr id="179418" name="Freeform 2264"/>
          <p:cNvSpPr>
            <a:spLocks noChangeAspect="1"/>
          </p:cNvSpPr>
          <p:nvPr/>
        </p:nvSpPr>
        <p:spPr bwMode="auto">
          <a:xfrm>
            <a:off x="4565650" y="2346325"/>
            <a:ext cx="76200" cy="12700"/>
          </a:xfrm>
          <a:custGeom>
            <a:avLst/>
            <a:gdLst>
              <a:gd name="T0" fmla="*/ 2147483647 w 222"/>
              <a:gd name="T1" fmla="*/ 2147483647 h 35"/>
              <a:gd name="T2" fmla="*/ 2147483647 w 222"/>
              <a:gd name="T3" fmla="*/ 2147483647 h 35"/>
              <a:gd name="T4" fmla="*/ 0 w 222"/>
              <a:gd name="T5" fmla="*/ 2147483647 h 35"/>
              <a:gd name="T6" fmla="*/ 0 w 222"/>
              <a:gd name="T7" fmla="*/ 0 h 35"/>
              <a:gd name="T8" fmla="*/ 2147483647 w 222"/>
              <a:gd name="T9" fmla="*/ 2147483647 h 35"/>
              <a:gd name="T10" fmla="*/ 0 60000 65536"/>
              <a:gd name="T11" fmla="*/ 0 60000 65536"/>
              <a:gd name="T12" fmla="*/ 0 60000 65536"/>
              <a:gd name="T13" fmla="*/ 0 60000 65536"/>
              <a:gd name="T14" fmla="*/ 0 60000 65536"/>
              <a:gd name="T15" fmla="*/ 0 w 222"/>
              <a:gd name="T16" fmla="*/ 0 h 35"/>
              <a:gd name="T17" fmla="*/ 222 w 222"/>
              <a:gd name="T18" fmla="*/ 35 h 35"/>
            </a:gdLst>
            <a:ahLst/>
            <a:cxnLst>
              <a:cxn ang="T10">
                <a:pos x="T0" y="T1"/>
              </a:cxn>
              <a:cxn ang="T11">
                <a:pos x="T2" y="T3"/>
              </a:cxn>
              <a:cxn ang="T12">
                <a:pos x="T4" y="T5"/>
              </a:cxn>
              <a:cxn ang="T13">
                <a:pos x="T6" y="T7"/>
              </a:cxn>
              <a:cxn ang="T14">
                <a:pos x="T8" y="T9"/>
              </a:cxn>
            </a:cxnLst>
            <a:rect l="T15" t="T16" r="T17" b="T18"/>
            <a:pathLst>
              <a:path w="222" h="35">
                <a:moveTo>
                  <a:pt x="222" y="4"/>
                </a:moveTo>
                <a:lnTo>
                  <a:pt x="222" y="35"/>
                </a:lnTo>
                <a:lnTo>
                  <a:pt x="0" y="31"/>
                </a:lnTo>
                <a:lnTo>
                  <a:pt x="0" y="0"/>
                </a:lnTo>
                <a:lnTo>
                  <a:pt x="222" y="4"/>
                </a:lnTo>
                <a:close/>
              </a:path>
            </a:pathLst>
          </a:custGeom>
          <a:solidFill>
            <a:srgbClr val="000000"/>
          </a:solidFill>
          <a:ln w="0">
            <a:solidFill>
              <a:srgbClr val="000000"/>
            </a:solidFill>
            <a:round/>
            <a:headEnd/>
            <a:tailEnd/>
          </a:ln>
        </p:spPr>
        <p:txBody>
          <a:bodyPr/>
          <a:lstStyle/>
          <a:p>
            <a:endParaRPr lang="en-US"/>
          </a:p>
        </p:txBody>
      </p:sp>
      <p:sp>
        <p:nvSpPr>
          <p:cNvPr id="179419" name="Freeform 2265"/>
          <p:cNvSpPr>
            <a:spLocks noChangeAspect="1"/>
          </p:cNvSpPr>
          <p:nvPr/>
        </p:nvSpPr>
        <p:spPr bwMode="auto">
          <a:xfrm>
            <a:off x="4562475" y="2346325"/>
            <a:ext cx="4763" cy="12700"/>
          </a:xfrm>
          <a:custGeom>
            <a:avLst/>
            <a:gdLst>
              <a:gd name="T0" fmla="*/ 2147483647 w 19"/>
              <a:gd name="T1" fmla="*/ 2147483647 h 32"/>
              <a:gd name="T2" fmla="*/ 2147483647 w 19"/>
              <a:gd name="T3" fmla="*/ 0 h 32"/>
              <a:gd name="T4" fmla="*/ 2147483647 w 19"/>
              <a:gd name="T5" fmla="*/ 2147483647 h 32"/>
              <a:gd name="T6" fmla="*/ 2147483647 w 19"/>
              <a:gd name="T7" fmla="*/ 2147483647 h 32"/>
              <a:gd name="T8" fmla="*/ 2147483647 w 19"/>
              <a:gd name="T9" fmla="*/ 2147483647 h 32"/>
              <a:gd name="T10" fmla="*/ 0 w 19"/>
              <a:gd name="T11" fmla="*/ 2147483647 h 32"/>
              <a:gd name="T12" fmla="*/ 2147483647 w 19"/>
              <a:gd name="T13" fmla="*/ 2147483647 h 32"/>
              <a:gd name="T14" fmla="*/ 0 60000 65536"/>
              <a:gd name="T15" fmla="*/ 0 60000 65536"/>
              <a:gd name="T16" fmla="*/ 0 60000 65536"/>
              <a:gd name="T17" fmla="*/ 0 60000 65536"/>
              <a:gd name="T18" fmla="*/ 0 60000 65536"/>
              <a:gd name="T19" fmla="*/ 0 60000 65536"/>
              <a:gd name="T20" fmla="*/ 0 60000 65536"/>
              <a:gd name="T21" fmla="*/ 0 w 19"/>
              <a:gd name="T22" fmla="*/ 0 h 32"/>
              <a:gd name="T23" fmla="*/ 19 w 19"/>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2">
                <a:moveTo>
                  <a:pt x="5" y="2"/>
                </a:moveTo>
                <a:lnTo>
                  <a:pt x="12" y="0"/>
                </a:lnTo>
                <a:lnTo>
                  <a:pt x="12" y="31"/>
                </a:lnTo>
                <a:lnTo>
                  <a:pt x="19" y="29"/>
                </a:lnTo>
                <a:lnTo>
                  <a:pt x="14" y="32"/>
                </a:lnTo>
                <a:lnTo>
                  <a:pt x="0" y="5"/>
                </a:lnTo>
                <a:lnTo>
                  <a:pt x="5" y="2"/>
                </a:lnTo>
                <a:close/>
              </a:path>
            </a:pathLst>
          </a:custGeom>
          <a:solidFill>
            <a:srgbClr val="000000"/>
          </a:solidFill>
          <a:ln w="0">
            <a:solidFill>
              <a:srgbClr val="000000"/>
            </a:solidFill>
            <a:round/>
            <a:headEnd/>
            <a:tailEnd/>
          </a:ln>
        </p:spPr>
        <p:txBody>
          <a:bodyPr/>
          <a:lstStyle/>
          <a:p>
            <a:endParaRPr lang="en-US"/>
          </a:p>
        </p:txBody>
      </p:sp>
      <p:sp>
        <p:nvSpPr>
          <p:cNvPr id="179420" name="Freeform 2266"/>
          <p:cNvSpPr>
            <a:spLocks noChangeAspect="1"/>
          </p:cNvSpPr>
          <p:nvPr/>
        </p:nvSpPr>
        <p:spPr bwMode="auto">
          <a:xfrm>
            <a:off x="4562475" y="2347913"/>
            <a:ext cx="7938" cy="12700"/>
          </a:xfrm>
          <a:custGeom>
            <a:avLst/>
            <a:gdLst>
              <a:gd name="T0" fmla="*/ 2147483647 w 23"/>
              <a:gd name="T1" fmla="*/ 2147483647 h 33"/>
              <a:gd name="T2" fmla="*/ 0 w 23"/>
              <a:gd name="T3" fmla="*/ 2147483647 h 33"/>
              <a:gd name="T4" fmla="*/ 2147483647 w 23"/>
              <a:gd name="T5" fmla="*/ 2147483647 h 33"/>
              <a:gd name="T6" fmla="*/ 2147483647 w 23"/>
              <a:gd name="T7" fmla="*/ 0 h 33"/>
              <a:gd name="T8" fmla="*/ 2147483647 w 23"/>
              <a:gd name="T9" fmla="*/ 2147483647 h 33"/>
              <a:gd name="T10" fmla="*/ 2147483647 w 23"/>
              <a:gd name="T11" fmla="*/ 2147483647 h 33"/>
              <a:gd name="T12" fmla="*/ 2147483647 w 23"/>
              <a:gd name="T13" fmla="*/ 2147483647 h 33"/>
              <a:gd name="T14" fmla="*/ 0 60000 65536"/>
              <a:gd name="T15" fmla="*/ 0 60000 65536"/>
              <a:gd name="T16" fmla="*/ 0 60000 65536"/>
              <a:gd name="T17" fmla="*/ 0 60000 65536"/>
              <a:gd name="T18" fmla="*/ 0 60000 65536"/>
              <a:gd name="T19" fmla="*/ 0 60000 65536"/>
              <a:gd name="T20" fmla="*/ 0 60000 65536"/>
              <a:gd name="T21" fmla="*/ 0 w 23"/>
              <a:gd name="T22" fmla="*/ 0 h 33"/>
              <a:gd name="T23" fmla="*/ 23 w 23"/>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33">
                <a:moveTo>
                  <a:pt x="3" y="29"/>
                </a:moveTo>
                <a:lnTo>
                  <a:pt x="0" y="1"/>
                </a:lnTo>
                <a:lnTo>
                  <a:pt x="14" y="28"/>
                </a:lnTo>
                <a:lnTo>
                  <a:pt x="11" y="0"/>
                </a:lnTo>
                <a:lnTo>
                  <a:pt x="23" y="4"/>
                </a:lnTo>
                <a:lnTo>
                  <a:pt x="15" y="33"/>
                </a:lnTo>
                <a:lnTo>
                  <a:pt x="3" y="29"/>
                </a:lnTo>
                <a:close/>
              </a:path>
            </a:pathLst>
          </a:custGeom>
          <a:solidFill>
            <a:srgbClr val="000000"/>
          </a:solidFill>
          <a:ln w="0">
            <a:solidFill>
              <a:srgbClr val="000000"/>
            </a:solidFill>
            <a:round/>
            <a:headEnd/>
            <a:tailEnd/>
          </a:ln>
        </p:spPr>
        <p:txBody>
          <a:bodyPr/>
          <a:lstStyle/>
          <a:p>
            <a:endParaRPr lang="en-US"/>
          </a:p>
        </p:txBody>
      </p:sp>
      <p:sp>
        <p:nvSpPr>
          <p:cNvPr id="179421" name="Freeform 2267"/>
          <p:cNvSpPr>
            <a:spLocks noChangeAspect="1"/>
          </p:cNvSpPr>
          <p:nvPr/>
        </p:nvSpPr>
        <p:spPr bwMode="auto">
          <a:xfrm>
            <a:off x="4565650" y="2351088"/>
            <a:ext cx="9525" cy="11112"/>
          </a:xfrm>
          <a:custGeom>
            <a:avLst/>
            <a:gdLst>
              <a:gd name="T0" fmla="*/ 0 w 27"/>
              <a:gd name="T1" fmla="*/ 2147483647 h 36"/>
              <a:gd name="T2" fmla="*/ 2147483647 w 27"/>
              <a:gd name="T3" fmla="*/ 2147483647 h 36"/>
              <a:gd name="T4" fmla="*/ 2147483647 w 27"/>
              <a:gd name="T5" fmla="*/ 0 h 36"/>
              <a:gd name="T6" fmla="*/ 2147483647 w 27"/>
              <a:gd name="T7" fmla="*/ 2147483647 h 36"/>
              <a:gd name="T8" fmla="*/ 2147483647 w 27"/>
              <a:gd name="T9" fmla="*/ 2147483647 h 36"/>
              <a:gd name="T10" fmla="*/ 2147483647 w 27"/>
              <a:gd name="T11" fmla="*/ 2147483647 h 36"/>
              <a:gd name="T12" fmla="*/ 0 w 27"/>
              <a:gd name="T13" fmla="*/ 2147483647 h 36"/>
              <a:gd name="T14" fmla="*/ 0 60000 65536"/>
              <a:gd name="T15" fmla="*/ 0 60000 65536"/>
              <a:gd name="T16" fmla="*/ 0 60000 65536"/>
              <a:gd name="T17" fmla="*/ 0 60000 65536"/>
              <a:gd name="T18" fmla="*/ 0 60000 65536"/>
              <a:gd name="T19" fmla="*/ 0 60000 65536"/>
              <a:gd name="T20" fmla="*/ 0 60000 65536"/>
              <a:gd name="T21" fmla="*/ 0 w 27"/>
              <a:gd name="T22" fmla="*/ 0 h 36"/>
              <a:gd name="T23" fmla="*/ 27 w 27"/>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36">
                <a:moveTo>
                  <a:pt x="0" y="28"/>
                </a:moveTo>
                <a:lnTo>
                  <a:pt x="3" y="29"/>
                </a:lnTo>
                <a:lnTo>
                  <a:pt x="11" y="0"/>
                </a:lnTo>
                <a:lnTo>
                  <a:pt x="15" y="1"/>
                </a:lnTo>
                <a:lnTo>
                  <a:pt x="27" y="9"/>
                </a:lnTo>
                <a:lnTo>
                  <a:pt x="13" y="36"/>
                </a:lnTo>
                <a:lnTo>
                  <a:pt x="0" y="28"/>
                </a:lnTo>
                <a:close/>
              </a:path>
            </a:pathLst>
          </a:custGeom>
          <a:solidFill>
            <a:srgbClr val="000000"/>
          </a:solidFill>
          <a:ln w="0">
            <a:solidFill>
              <a:srgbClr val="000000"/>
            </a:solidFill>
            <a:round/>
            <a:headEnd/>
            <a:tailEnd/>
          </a:ln>
        </p:spPr>
        <p:txBody>
          <a:bodyPr/>
          <a:lstStyle/>
          <a:p>
            <a:endParaRPr lang="en-US"/>
          </a:p>
        </p:txBody>
      </p:sp>
      <p:sp>
        <p:nvSpPr>
          <p:cNvPr id="179422" name="Freeform 2268"/>
          <p:cNvSpPr>
            <a:spLocks noChangeAspect="1"/>
          </p:cNvSpPr>
          <p:nvPr/>
        </p:nvSpPr>
        <p:spPr bwMode="auto">
          <a:xfrm>
            <a:off x="4570413" y="2352675"/>
            <a:ext cx="9525" cy="11113"/>
          </a:xfrm>
          <a:custGeom>
            <a:avLst/>
            <a:gdLst>
              <a:gd name="T0" fmla="*/ 0 w 33"/>
              <a:gd name="T1" fmla="*/ 2147483647 h 35"/>
              <a:gd name="T2" fmla="*/ 2147483647 w 33"/>
              <a:gd name="T3" fmla="*/ 2147483647 h 35"/>
              <a:gd name="T4" fmla="*/ 2147483647 w 33"/>
              <a:gd name="T5" fmla="*/ 0 h 35"/>
              <a:gd name="T6" fmla="*/ 2147483647 w 33"/>
              <a:gd name="T7" fmla="*/ 2147483647 h 35"/>
              <a:gd name="T8" fmla="*/ 2147483647 w 33"/>
              <a:gd name="T9" fmla="*/ 2147483647 h 35"/>
              <a:gd name="T10" fmla="*/ 2147483647 w 33"/>
              <a:gd name="T11" fmla="*/ 2147483647 h 35"/>
              <a:gd name="T12" fmla="*/ 0 w 33"/>
              <a:gd name="T13" fmla="*/ 2147483647 h 35"/>
              <a:gd name="T14" fmla="*/ 0 60000 65536"/>
              <a:gd name="T15" fmla="*/ 0 60000 65536"/>
              <a:gd name="T16" fmla="*/ 0 60000 65536"/>
              <a:gd name="T17" fmla="*/ 0 60000 65536"/>
              <a:gd name="T18" fmla="*/ 0 60000 65536"/>
              <a:gd name="T19" fmla="*/ 0 60000 65536"/>
              <a:gd name="T20" fmla="*/ 0 60000 65536"/>
              <a:gd name="T21" fmla="*/ 0 w 33"/>
              <a:gd name="T22" fmla="*/ 0 h 35"/>
              <a:gd name="T23" fmla="*/ 33 w 33"/>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5">
                <a:moveTo>
                  <a:pt x="0" y="24"/>
                </a:moveTo>
                <a:lnTo>
                  <a:pt x="4" y="27"/>
                </a:lnTo>
                <a:lnTo>
                  <a:pt x="18" y="0"/>
                </a:lnTo>
                <a:lnTo>
                  <a:pt x="21" y="2"/>
                </a:lnTo>
                <a:lnTo>
                  <a:pt x="33" y="12"/>
                </a:lnTo>
                <a:lnTo>
                  <a:pt x="12" y="35"/>
                </a:lnTo>
                <a:lnTo>
                  <a:pt x="0" y="24"/>
                </a:lnTo>
                <a:close/>
              </a:path>
            </a:pathLst>
          </a:custGeom>
          <a:solidFill>
            <a:srgbClr val="000000"/>
          </a:solidFill>
          <a:ln w="0">
            <a:solidFill>
              <a:srgbClr val="000000"/>
            </a:solidFill>
            <a:round/>
            <a:headEnd/>
            <a:tailEnd/>
          </a:ln>
        </p:spPr>
        <p:txBody>
          <a:bodyPr/>
          <a:lstStyle/>
          <a:p>
            <a:endParaRPr lang="en-US"/>
          </a:p>
        </p:txBody>
      </p:sp>
      <p:sp>
        <p:nvSpPr>
          <p:cNvPr id="179423" name="Freeform 2269"/>
          <p:cNvSpPr>
            <a:spLocks noChangeAspect="1"/>
          </p:cNvSpPr>
          <p:nvPr/>
        </p:nvSpPr>
        <p:spPr bwMode="auto">
          <a:xfrm>
            <a:off x="4572000" y="2355850"/>
            <a:ext cx="11113" cy="14288"/>
          </a:xfrm>
          <a:custGeom>
            <a:avLst/>
            <a:gdLst>
              <a:gd name="T0" fmla="*/ 0 w 33"/>
              <a:gd name="T1" fmla="*/ 2147483647 h 33"/>
              <a:gd name="T2" fmla="*/ 2147483647 w 33"/>
              <a:gd name="T3" fmla="*/ 2147483647 h 33"/>
              <a:gd name="T4" fmla="*/ 2147483647 w 33"/>
              <a:gd name="T5" fmla="*/ 0 h 33"/>
              <a:gd name="T6" fmla="*/ 2147483647 w 33"/>
              <a:gd name="T7" fmla="*/ 2147483647 h 33"/>
              <a:gd name="T8" fmla="*/ 2147483647 w 33"/>
              <a:gd name="T9" fmla="*/ 2147483647 h 33"/>
              <a:gd name="T10" fmla="*/ 2147483647 w 33"/>
              <a:gd name="T11" fmla="*/ 2147483647 h 33"/>
              <a:gd name="T12" fmla="*/ 0 w 33"/>
              <a:gd name="T13" fmla="*/ 2147483647 h 33"/>
              <a:gd name="T14" fmla="*/ 0 60000 65536"/>
              <a:gd name="T15" fmla="*/ 0 60000 65536"/>
              <a:gd name="T16" fmla="*/ 0 60000 65536"/>
              <a:gd name="T17" fmla="*/ 0 60000 65536"/>
              <a:gd name="T18" fmla="*/ 0 60000 65536"/>
              <a:gd name="T19" fmla="*/ 0 60000 65536"/>
              <a:gd name="T20" fmla="*/ 0 60000 65536"/>
              <a:gd name="T21" fmla="*/ 0 w 33"/>
              <a:gd name="T22" fmla="*/ 0 h 33"/>
              <a:gd name="T23" fmla="*/ 33 w 33"/>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3">
                <a:moveTo>
                  <a:pt x="0" y="22"/>
                </a:moveTo>
                <a:lnTo>
                  <a:pt x="1" y="23"/>
                </a:lnTo>
                <a:lnTo>
                  <a:pt x="22" y="0"/>
                </a:lnTo>
                <a:lnTo>
                  <a:pt x="23" y="1"/>
                </a:lnTo>
                <a:lnTo>
                  <a:pt x="33" y="12"/>
                </a:lnTo>
                <a:lnTo>
                  <a:pt x="10" y="33"/>
                </a:lnTo>
                <a:lnTo>
                  <a:pt x="0" y="22"/>
                </a:lnTo>
                <a:close/>
              </a:path>
            </a:pathLst>
          </a:custGeom>
          <a:solidFill>
            <a:srgbClr val="000000"/>
          </a:solidFill>
          <a:ln w="0">
            <a:solidFill>
              <a:srgbClr val="000000"/>
            </a:solidFill>
            <a:round/>
            <a:headEnd/>
            <a:tailEnd/>
          </a:ln>
        </p:spPr>
        <p:txBody>
          <a:bodyPr/>
          <a:lstStyle/>
          <a:p>
            <a:endParaRPr lang="en-US"/>
          </a:p>
        </p:txBody>
      </p:sp>
      <p:sp>
        <p:nvSpPr>
          <p:cNvPr id="179424" name="Freeform 2270"/>
          <p:cNvSpPr>
            <a:spLocks noChangeAspect="1"/>
          </p:cNvSpPr>
          <p:nvPr/>
        </p:nvSpPr>
        <p:spPr bwMode="auto">
          <a:xfrm>
            <a:off x="4575175" y="2360613"/>
            <a:ext cx="12700" cy="12700"/>
          </a:xfrm>
          <a:custGeom>
            <a:avLst/>
            <a:gdLst>
              <a:gd name="T0" fmla="*/ 0 w 33"/>
              <a:gd name="T1" fmla="*/ 2147483647 h 32"/>
              <a:gd name="T2" fmla="*/ 2147483647 w 33"/>
              <a:gd name="T3" fmla="*/ 2147483647 h 32"/>
              <a:gd name="T4" fmla="*/ 2147483647 w 33"/>
              <a:gd name="T5" fmla="*/ 0 h 32"/>
              <a:gd name="T6" fmla="*/ 2147483647 w 33"/>
              <a:gd name="T7" fmla="*/ 2147483647 h 32"/>
              <a:gd name="T8" fmla="*/ 2147483647 w 33"/>
              <a:gd name="T9" fmla="*/ 2147483647 h 32"/>
              <a:gd name="T10" fmla="*/ 2147483647 w 33"/>
              <a:gd name="T11" fmla="*/ 2147483647 h 32"/>
              <a:gd name="T12" fmla="*/ 0 w 33"/>
              <a:gd name="T13" fmla="*/ 2147483647 h 32"/>
              <a:gd name="T14" fmla="*/ 0 60000 65536"/>
              <a:gd name="T15" fmla="*/ 0 60000 65536"/>
              <a:gd name="T16" fmla="*/ 0 60000 65536"/>
              <a:gd name="T17" fmla="*/ 0 60000 65536"/>
              <a:gd name="T18" fmla="*/ 0 60000 65536"/>
              <a:gd name="T19" fmla="*/ 0 60000 65536"/>
              <a:gd name="T20" fmla="*/ 0 60000 65536"/>
              <a:gd name="T21" fmla="*/ 0 w 33"/>
              <a:gd name="T22" fmla="*/ 0 h 32"/>
              <a:gd name="T23" fmla="*/ 33 w 33"/>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2">
                <a:moveTo>
                  <a:pt x="0" y="20"/>
                </a:moveTo>
                <a:lnTo>
                  <a:pt x="1" y="21"/>
                </a:lnTo>
                <a:lnTo>
                  <a:pt x="24" y="0"/>
                </a:lnTo>
                <a:lnTo>
                  <a:pt x="25" y="2"/>
                </a:lnTo>
                <a:lnTo>
                  <a:pt x="33" y="13"/>
                </a:lnTo>
                <a:lnTo>
                  <a:pt x="8" y="32"/>
                </a:lnTo>
                <a:lnTo>
                  <a:pt x="0" y="20"/>
                </a:lnTo>
                <a:close/>
              </a:path>
            </a:pathLst>
          </a:custGeom>
          <a:solidFill>
            <a:srgbClr val="000000"/>
          </a:solidFill>
          <a:ln w="0">
            <a:solidFill>
              <a:srgbClr val="000000"/>
            </a:solidFill>
            <a:round/>
            <a:headEnd/>
            <a:tailEnd/>
          </a:ln>
        </p:spPr>
        <p:txBody>
          <a:bodyPr/>
          <a:lstStyle/>
          <a:p>
            <a:endParaRPr lang="en-US"/>
          </a:p>
        </p:txBody>
      </p:sp>
      <p:sp>
        <p:nvSpPr>
          <p:cNvPr id="179425" name="Freeform 2271"/>
          <p:cNvSpPr>
            <a:spLocks noChangeAspect="1"/>
          </p:cNvSpPr>
          <p:nvPr/>
        </p:nvSpPr>
        <p:spPr bwMode="auto">
          <a:xfrm>
            <a:off x="4578350" y="2363788"/>
            <a:ext cx="12700" cy="11112"/>
          </a:xfrm>
          <a:custGeom>
            <a:avLst/>
            <a:gdLst>
              <a:gd name="T0" fmla="*/ 0 w 33"/>
              <a:gd name="T1" fmla="*/ 2147483647 h 28"/>
              <a:gd name="T2" fmla="*/ 0 w 33"/>
              <a:gd name="T3" fmla="*/ 2147483647 h 28"/>
              <a:gd name="T4" fmla="*/ 2147483647 w 33"/>
              <a:gd name="T5" fmla="*/ 0 h 28"/>
              <a:gd name="T6" fmla="*/ 2147483647 w 33"/>
              <a:gd name="T7" fmla="*/ 0 h 28"/>
              <a:gd name="T8" fmla="*/ 2147483647 w 33"/>
              <a:gd name="T9" fmla="*/ 2147483647 h 28"/>
              <a:gd name="T10" fmla="*/ 2147483647 w 33"/>
              <a:gd name="T11" fmla="*/ 2147483647 h 28"/>
              <a:gd name="T12" fmla="*/ 0 w 33"/>
              <a:gd name="T13" fmla="*/ 2147483647 h 28"/>
              <a:gd name="T14" fmla="*/ 0 60000 65536"/>
              <a:gd name="T15" fmla="*/ 0 60000 65536"/>
              <a:gd name="T16" fmla="*/ 0 60000 65536"/>
              <a:gd name="T17" fmla="*/ 0 60000 65536"/>
              <a:gd name="T18" fmla="*/ 0 60000 65536"/>
              <a:gd name="T19" fmla="*/ 0 60000 65536"/>
              <a:gd name="T20" fmla="*/ 0 60000 65536"/>
              <a:gd name="T21" fmla="*/ 0 w 33"/>
              <a:gd name="T22" fmla="*/ 0 h 28"/>
              <a:gd name="T23" fmla="*/ 33 w 33"/>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8">
                <a:moveTo>
                  <a:pt x="0" y="19"/>
                </a:moveTo>
                <a:lnTo>
                  <a:pt x="0" y="19"/>
                </a:lnTo>
                <a:lnTo>
                  <a:pt x="25" y="0"/>
                </a:lnTo>
                <a:lnTo>
                  <a:pt x="33" y="9"/>
                </a:lnTo>
                <a:lnTo>
                  <a:pt x="8" y="28"/>
                </a:lnTo>
                <a:lnTo>
                  <a:pt x="0" y="19"/>
                </a:lnTo>
                <a:close/>
              </a:path>
            </a:pathLst>
          </a:custGeom>
          <a:solidFill>
            <a:srgbClr val="000000"/>
          </a:solidFill>
          <a:ln w="0">
            <a:solidFill>
              <a:srgbClr val="000000"/>
            </a:solidFill>
            <a:round/>
            <a:headEnd/>
            <a:tailEnd/>
          </a:ln>
        </p:spPr>
        <p:txBody>
          <a:bodyPr/>
          <a:lstStyle/>
          <a:p>
            <a:endParaRPr lang="en-US"/>
          </a:p>
        </p:txBody>
      </p:sp>
      <p:sp>
        <p:nvSpPr>
          <p:cNvPr id="179426" name="Freeform 2272"/>
          <p:cNvSpPr>
            <a:spLocks noChangeAspect="1"/>
          </p:cNvSpPr>
          <p:nvPr/>
        </p:nvSpPr>
        <p:spPr bwMode="auto">
          <a:xfrm>
            <a:off x="4579938" y="2370138"/>
            <a:ext cx="11112" cy="7937"/>
          </a:xfrm>
          <a:custGeom>
            <a:avLst/>
            <a:gdLst>
              <a:gd name="T0" fmla="*/ 0 w 28"/>
              <a:gd name="T1" fmla="*/ 2147483647 h 23"/>
              <a:gd name="T2" fmla="*/ 0 w 28"/>
              <a:gd name="T3" fmla="*/ 2147483647 h 23"/>
              <a:gd name="T4" fmla="*/ 2147483647 w 28"/>
              <a:gd name="T5" fmla="*/ 0 h 23"/>
              <a:gd name="T6" fmla="*/ 2147483647 w 28"/>
              <a:gd name="T7" fmla="*/ 0 h 23"/>
              <a:gd name="T8" fmla="*/ 2147483647 w 28"/>
              <a:gd name="T9" fmla="*/ 2147483647 h 23"/>
              <a:gd name="T10" fmla="*/ 2147483647 w 28"/>
              <a:gd name="T11" fmla="*/ 2147483647 h 23"/>
              <a:gd name="T12" fmla="*/ 0 w 28"/>
              <a:gd name="T13" fmla="*/ 2147483647 h 23"/>
              <a:gd name="T14" fmla="*/ 0 60000 65536"/>
              <a:gd name="T15" fmla="*/ 0 60000 65536"/>
              <a:gd name="T16" fmla="*/ 0 60000 65536"/>
              <a:gd name="T17" fmla="*/ 0 60000 65536"/>
              <a:gd name="T18" fmla="*/ 0 60000 65536"/>
              <a:gd name="T19" fmla="*/ 0 60000 65536"/>
              <a:gd name="T20" fmla="*/ 0 60000 65536"/>
              <a:gd name="T21" fmla="*/ 0 w 28"/>
              <a:gd name="T22" fmla="*/ 0 h 23"/>
              <a:gd name="T23" fmla="*/ 28 w 28"/>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23">
                <a:moveTo>
                  <a:pt x="0" y="19"/>
                </a:moveTo>
                <a:lnTo>
                  <a:pt x="0" y="19"/>
                </a:lnTo>
                <a:lnTo>
                  <a:pt x="25" y="0"/>
                </a:lnTo>
                <a:lnTo>
                  <a:pt x="28" y="4"/>
                </a:lnTo>
                <a:lnTo>
                  <a:pt x="3" y="23"/>
                </a:lnTo>
                <a:lnTo>
                  <a:pt x="0" y="19"/>
                </a:lnTo>
                <a:close/>
              </a:path>
            </a:pathLst>
          </a:custGeom>
          <a:solidFill>
            <a:srgbClr val="000000"/>
          </a:solidFill>
          <a:ln w="0">
            <a:solidFill>
              <a:srgbClr val="000000"/>
            </a:solidFill>
            <a:round/>
            <a:headEnd/>
            <a:tailEnd/>
          </a:ln>
        </p:spPr>
        <p:txBody>
          <a:bodyPr/>
          <a:lstStyle/>
          <a:p>
            <a:endParaRPr lang="en-US"/>
          </a:p>
        </p:txBody>
      </p:sp>
      <p:sp>
        <p:nvSpPr>
          <p:cNvPr id="179427" name="Freeform 2273"/>
          <p:cNvSpPr>
            <a:spLocks noChangeAspect="1"/>
          </p:cNvSpPr>
          <p:nvPr/>
        </p:nvSpPr>
        <p:spPr bwMode="auto">
          <a:xfrm>
            <a:off x="4581525" y="2371725"/>
            <a:ext cx="9525" cy="6350"/>
          </a:xfrm>
          <a:custGeom>
            <a:avLst/>
            <a:gdLst>
              <a:gd name="T0" fmla="*/ 0 w 27"/>
              <a:gd name="T1" fmla="*/ 2147483647 h 21"/>
              <a:gd name="T2" fmla="*/ 0 w 27"/>
              <a:gd name="T3" fmla="*/ 2147483647 h 21"/>
              <a:gd name="T4" fmla="*/ 2147483647 w 27"/>
              <a:gd name="T5" fmla="*/ 0 h 21"/>
              <a:gd name="T6" fmla="*/ 2147483647 w 27"/>
              <a:gd name="T7" fmla="*/ 2147483647 h 21"/>
              <a:gd name="T8" fmla="*/ 2147483647 w 27"/>
              <a:gd name="T9" fmla="*/ 2147483647 h 21"/>
              <a:gd name="T10" fmla="*/ 2147483647 w 27"/>
              <a:gd name="T11" fmla="*/ 2147483647 h 21"/>
              <a:gd name="T12" fmla="*/ 0 w 27"/>
              <a:gd name="T13" fmla="*/ 2147483647 h 21"/>
              <a:gd name="T14" fmla="*/ 0 60000 65536"/>
              <a:gd name="T15" fmla="*/ 0 60000 65536"/>
              <a:gd name="T16" fmla="*/ 0 60000 65536"/>
              <a:gd name="T17" fmla="*/ 0 60000 65536"/>
              <a:gd name="T18" fmla="*/ 0 60000 65536"/>
              <a:gd name="T19" fmla="*/ 0 60000 65536"/>
              <a:gd name="T20" fmla="*/ 0 60000 65536"/>
              <a:gd name="T21" fmla="*/ 0 w 27"/>
              <a:gd name="T22" fmla="*/ 0 h 21"/>
              <a:gd name="T23" fmla="*/ 27 w 27"/>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21">
                <a:moveTo>
                  <a:pt x="0" y="18"/>
                </a:moveTo>
                <a:lnTo>
                  <a:pt x="0" y="19"/>
                </a:lnTo>
                <a:lnTo>
                  <a:pt x="25" y="0"/>
                </a:lnTo>
                <a:lnTo>
                  <a:pt x="25" y="1"/>
                </a:lnTo>
                <a:lnTo>
                  <a:pt x="27" y="5"/>
                </a:lnTo>
                <a:lnTo>
                  <a:pt x="2" y="21"/>
                </a:lnTo>
                <a:lnTo>
                  <a:pt x="0" y="18"/>
                </a:lnTo>
                <a:close/>
              </a:path>
            </a:pathLst>
          </a:custGeom>
          <a:solidFill>
            <a:srgbClr val="000000"/>
          </a:solidFill>
          <a:ln w="0">
            <a:solidFill>
              <a:srgbClr val="000000"/>
            </a:solidFill>
            <a:round/>
            <a:headEnd/>
            <a:tailEnd/>
          </a:ln>
        </p:spPr>
        <p:txBody>
          <a:bodyPr/>
          <a:lstStyle/>
          <a:p>
            <a:endParaRPr lang="en-US"/>
          </a:p>
        </p:txBody>
      </p:sp>
      <p:sp>
        <p:nvSpPr>
          <p:cNvPr id="179428" name="Freeform 2274"/>
          <p:cNvSpPr>
            <a:spLocks noChangeAspect="1"/>
          </p:cNvSpPr>
          <p:nvPr/>
        </p:nvSpPr>
        <p:spPr bwMode="auto">
          <a:xfrm>
            <a:off x="4581525" y="2371725"/>
            <a:ext cx="9525" cy="7938"/>
          </a:xfrm>
          <a:custGeom>
            <a:avLst/>
            <a:gdLst>
              <a:gd name="T0" fmla="*/ 2147483647 w 25"/>
              <a:gd name="T1" fmla="*/ 2147483647 h 27"/>
              <a:gd name="T2" fmla="*/ 0 w 25"/>
              <a:gd name="T3" fmla="*/ 2147483647 h 27"/>
              <a:gd name="T4" fmla="*/ 2147483647 w 25"/>
              <a:gd name="T5" fmla="*/ 2147483647 h 27"/>
              <a:gd name="T6" fmla="*/ 2147483647 w 25"/>
              <a:gd name="T7" fmla="*/ 0 h 27"/>
              <a:gd name="T8" fmla="*/ 2147483647 w 25"/>
              <a:gd name="T9" fmla="*/ 2147483647 h 27"/>
              <a:gd name="T10" fmla="*/ 2147483647 w 25"/>
              <a:gd name="T11" fmla="*/ 2147483647 h 27"/>
              <a:gd name="T12" fmla="*/ 2147483647 w 25"/>
              <a:gd name="T13" fmla="*/ 2147483647 h 27"/>
              <a:gd name="T14" fmla="*/ 0 60000 65536"/>
              <a:gd name="T15" fmla="*/ 0 60000 65536"/>
              <a:gd name="T16" fmla="*/ 0 60000 65536"/>
              <a:gd name="T17" fmla="*/ 0 60000 65536"/>
              <a:gd name="T18" fmla="*/ 0 60000 65536"/>
              <a:gd name="T19" fmla="*/ 0 60000 65536"/>
              <a:gd name="T20" fmla="*/ 0 60000 65536"/>
              <a:gd name="T21" fmla="*/ 0 w 25"/>
              <a:gd name="T22" fmla="*/ 0 h 27"/>
              <a:gd name="T23" fmla="*/ 25 w 25"/>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7">
                <a:moveTo>
                  <a:pt x="4" y="25"/>
                </a:moveTo>
                <a:lnTo>
                  <a:pt x="0" y="21"/>
                </a:lnTo>
                <a:lnTo>
                  <a:pt x="25" y="5"/>
                </a:lnTo>
                <a:lnTo>
                  <a:pt x="21" y="0"/>
                </a:lnTo>
                <a:lnTo>
                  <a:pt x="24" y="2"/>
                </a:lnTo>
                <a:lnTo>
                  <a:pt x="7" y="27"/>
                </a:lnTo>
                <a:lnTo>
                  <a:pt x="4" y="25"/>
                </a:lnTo>
                <a:close/>
              </a:path>
            </a:pathLst>
          </a:custGeom>
          <a:solidFill>
            <a:srgbClr val="000000"/>
          </a:solidFill>
          <a:ln w="0">
            <a:solidFill>
              <a:srgbClr val="000000"/>
            </a:solidFill>
            <a:round/>
            <a:headEnd/>
            <a:tailEnd/>
          </a:ln>
        </p:spPr>
        <p:txBody>
          <a:bodyPr/>
          <a:lstStyle/>
          <a:p>
            <a:endParaRPr lang="en-US"/>
          </a:p>
        </p:txBody>
      </p:sp>
      <p:sp>
        <p:nvSpPr>
          <p:cNvPr id="179429" name="Freeform 2275"/>
          <p:cNvSpPr>
            <a:spLocks noChangeAspect="1"/>
          </p:cNvSpPr>
          <p:nvPr/>
        </p:nvSpPr>
        <p:spPr bwMode="auto">
          <a:xfrm>
            <a:off x="4583113" y="2371725"/>
            <a:ext cx="14287" cy="11113"/>
          </a:xfrm>
          <a:custGeom>
            <a:avLst/>
            <a:gdLst>
              <a:gd name="T0" fmla="*/ 0 w 34"/>
              <a:gd name="T1" fmla="*/ 2147483647 h 37"/>
              <a:gd name="T2" fmla="*/ 2147483647 w 34"/>
              <a:gd name="T3" fmla="*/ 2147483647 h 37"/>
              <a:gd name="T4" fmla="*/ 2147483647 w 34"/>
              <a:gd name="T5" fmla="*/ 0 h 37"/>
              <a:gd name="T6" fmla="*/ 2147483647 w 34"/>
              <a:gd name="T7" fmla="*/ 2147483647 h 37"/>
              <a:gd name="T8" fmla="*/ 2147483647 w 34"/>
              <a:gd name="T9" fmla="*/ 2147483647 h 37"/>
              <a:gd name="T10" fmla="*/ 2147483647 w 34"/>
              <a:gd name="T11" fmla="*/ 2147483647 h 37"/>
              <a:gd name="T12" fmla="*/ 0 w 34"/>
              <a:gd name="T13" fmla="*/ 2147483647 h 37"/>
              <a:gd name="T14" fmla="*/ 0 60000 65536"/>
              <a:gd name="T15" fmla="*/ 0 60000 65536"/>
              <a:gd name="T16" fmla="*/ 0 60000 65536"/>
              <a:gd name="T17" fmla="*/ 0 60000 65536"/>
              <a:gd name="T18" fmla="*/ 0 60000 65536"/>
              <a:gd name="T19" fmla="*/ 0 60000 65536"/>
              <a:gd name="T20" fmla="*/ 0 60000 65536"/>
              <a:gd name="T21" fmla="*/ 0 w 34"/>
              <a:gd name="T22" fmla="*/ 0 h 37"/>
              <a:gd name="T23" fmla="*/ 34 w 34"/>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7">
                <a:moveTo>
                  <a:pt x="0" y="23"/>
                </a:moveTo>
                <a:lnTo>
                  <a:pt x="2" y="25"/>
                </a:lnTo>
                <a:lnTo>
                  <a:pt x="19" y="0"/>
                </a:lnTo>
                <a:lnTo>
                  <a:pt x="21" y="3"/>
                </a:lnTo>
                <a:lnTo>
                  <a:pt x="34" y="16"/>
                </a:lnTo>
                <a:lnTo>
                  <a:pt x="14" y="37"/>
                </a:lnTo>
                <a:lnTo>
                  <a:pt x="0" y="23"/>
                </a:lnTo>
                <a:close/>
              </a:path>
            </a:pathLst>
          </a:custGeom>
          <a:solidFill>
            <a:srgbClr val="000000"/>
          </a:solidFill>
          <a:ln w="0">
            <a:solidFill>
              <a:srgbClr val="000000"/>
            </a:solidFill>
            <a:round/>
            <a:headEnd/>
            <a:tailEnd/>
          </a:ln>
        </p:spPr>
        <p:txBody>
          <a:bodyPr/>
          <a:lstStyle/>
          <a:p>
            <a:endParaRPr lang="en-US"/>
          </a:p>
        </p:txBody>
      </p:sp>
      <p:sp>
        <p:nvSpPr>
          <p:cNvPr id="179430" name="Freeform 2276"/>
          <p:cNvSpPr>
            <a:spLocks noChangeAspect="1"/>
          </p:cNvSpPr>
          <p:nvPr/>
        </p:nvSpPr>
        <p:spPr bwMode="auto">
          <a:xfrm>
            <a:off x="4589463" y="2374900"/>
            <a:ext cx="11112" cy="12700"/>
          </a:xfrm>
          <a:custGeom>
            <a:avLst/>
            <a:gdLst>
              <a:gd name="T0" fmla="*/ 2147483647 w 32"/>
              <a:gd name="T1" fmla="*/ 2147483647 h 34"/>
              <a:gd name="T2" fmla="*/ 0 w 32"/>
              <a:gd name="T3" fmla="*/ 2147483647 h 34"/>
              <a:gd name="T4" fmla="*/ 2147483647 w 32"/>
              <a:gd name="T5" fmla="*/ 2147483647 h 34"/>
              <a:gd name="T6" fmla="*/ 2147483647 w 32"/>
              <a:gd name="T7" fmla="*/ 0 h 34"/>
              <a:gd name="T8" fmla="*/ 2147483647 w 32"/>
              <a:gd name="T9" fmla="*/ 2147483647 h 34"/>
              <a:gd name="T10" fmla="*/ 2147483647 w 32"/>
              <a:gd name="T11" fmla="*/ 2147483647 h 34"/>
              <a:gd name="T12" fmla="*/ 2147483647 w 32"/>
              <a:gd name="T13" fmla="*/ 2147483647 h 34"/>
              <a:gd name="T14" fmla="*/ 0 60000 65536"/>
              <a:gd name="T15" fmla="*/ 0 60000 65536"/>
              <a:gd name="T16" fmla="*/ 0 60000 65536"/>
              <a:gd name="T17" fmla="*/ 0 60000 65536"/>
              <a:gd name="T18" fmla="*/ 0 60000 65536"/>
              <a:gd name="T19" fmla="*/ 0 60000 65536"/>
              <a:gd name="T20" fmla="*/ 0 60000 65536"/>
              <a:gd name="T21" fmla="*/ 0 w 32"/>
              <a:gd name="T22" fmla="*/ 0 h 34"/>
              <a:gd name="T23" fmla="*/ 32 w 32"/>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4">
                <a:moveTo>
                  <a:pt x="1" y="25"/>
                </a:moveTo>
                <a:lnTo>
                  <a:pt x="0" y="23"/>
                </a:lnTo>
                <a:lnTo>
                  <a:pt x="20" y="2"/>
                </a:lnTo>
                <a:lnTo>
                  <a:pt x="19" y="0"/>
                </a:lnTo>
                <a:lnTo>
                  <a:pt x="32" y="9"/>
                </a:lnTo>
                <a:lnTo>
                  <a:pt x="13" y="34"/>
                </a:lnTo>
                <a:lnTo>
                  <a:pt x="1" y="25"/>
                </a:lnTo>
                <a:close/>
              </a:path>
            </a:pathLst>
          </a:custGeom>
          <a:solidFill>
            <a:srgbClr val="000000"/>
          </a:solidFill>
          <a:ln w="0">
            <a:solidFill>
              <a:srgbClr val="000000"/>
            </a:solidFill>
            <a:round/>
            <a:headEnd/>
            <a:tailEnd/>
          </a:ln>
        </p:spPr>
        <p:txBody>
          <a:bodyPr/>
          <a:lstStyle/>
          <a:p>
            <a:endParaRPr lang="en-US"/>
          </a:p>
        </p:txBody>
      </p:sp>
      <p:sp>
        <p:nvSpPr>
          <p:cNvPr id="179431" name="Freeform 2277"/>
          <p:cNvSpPr>
            <a:spLocks noChangeAspect="1"/>
          </p:cNvSpPr>
          <p:nvPr/>
        </p:nvSpPr>
        <p:spPr bwMode="auto">
          <a:xfrm>
            <a:off x="4594225" y="2379663"/>
            <a:ext cx="7938" cy="9525"/>
          </a:xfrm>
          <a:custGeom>
            <a:avLst/>
            <a:gdLst>
              <a:gd name="T0" fmla="*/ 2147483647 w 26"/>
              <a:gd name="T1" fmla="*/ 2147483647 h 33"/>
              <a:gd name="T2" fmla="*/ 0 w 26"/>
              <a:gd name="T3" fmla="*/ 2147483647 h 33"/>
              <a:gd name="T4" fmla="*/ 2147483647 w 26"/>
              <a:gd name="T5" fmla="*/ 2147483647 h 33"/>
              <a:gd name="T6" fmla="*/ 2147483647 w 26"/>
              <a:gd name="T7" fmla="*/ 0 h 33"/>
              <a:gd name="T8" fmla="*/ 2147483647 w 26"/>
              <a:gd name="T9" fmla="*/ 2147483647 h 33"/>
              <a:gd name="T10" fmla="*/ 2147483647 w 26"/>
              <a:gd name="T11" fmla="*/ 2147483647 h 33"/>
              <a:gd name="T12" fmla="*/ 2147483647 w 26"/>
              <a:gd name="T13" fmla="*/ 2147483647 h 33"/>
              <a:gd name="T14" fmla="*/ 0 60000 65536"/>
              <a:gd name="T15" fmla="*/ 0 60000 65536"/>
              <a:gd name="T16" fmla="*/ 0 60000 65536"/>
              <a:gd name="T17" fmla="*/ 0 60000 65536"/>
              <a:gd name="T18" fmla="*/ 0 60000 65536"/>
              <a:gd name="T19" fmla="*/ 0 60000 65536"/>
              <a:gd name="T20" fmla="*/ 0 60000 65536"/>
              <a:gd name="T21" fmla="*/ 0 w 26"/>
              <a:gd name="T22" fmla="*/ 0 h 33"/>
              <a:gd name="T23" fmla="*/ 26 w 2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3">
                <a:moveTo>
                  <a:pt x="4" y="29"/>
                </a:moveTo>
                <a:lnTo>
                  <a:pt x="0" y="27"/>
                </a:lnTo>
                <a:lnTo>
                  <a:pt x="19" y="2"/>
                </a:lnTo>
                <a:lnTo>
                  <a:pt x="15" y="0"/>
                </a:lnTo>
                <a:lnTo>
                  <a:pt x="26" y="4"/>
                </a:lnTo>
                <a:lnTo>
                  <a:pt x="16" y="33"/>
                </a:lnTo>
                <a:lnTo>
                  <a:pt x="4" y="29"/>
                </a:lnTo>
                <a:close/>
              </a:path>
            </a:pathLst>
          </a:custGeom>
          <a:solidFill>
            <a:srgbClr val="000000"/>
          </a:solidFill>
          <a:ln w="0">
            <a:solidFill>
              <a:srgbClr val="000000"/>
            </a:solidFill>
            <a:round/>
            <a:headEnd/>
            <a:tailEnd/>
          </a:ln>
        </p:spPr>
        <p:txBody>
          <a:bodyPr/>
          <a:lstStyle/>
          <a:p>
            <a:endParaRPr lang="en-US"/>
          </a:p>
        </p:txBody>
      </p:sp>
      <p:sp>
        <p:nvSpPr>
          <p:cNvPr id="179432" name="Freeform 2278"/>
          <p:cNvSpPr>
            <a:spLocks noChangeAspect="1"/>
          </p:cNvSpPr>
          <p:nvPr/>
        </p:nvSpPr>
        <p:spPr bwMode="auto">
          <a:xfrm>
            <a:off x="4598988" y="2379663"/>
            <a:ext cx="6350" cy="9525"/>
          </a:xfrm>
          <a:custGeom>
            <a:avLst/>
            <a:gdLst>
              <a:gd name="T0" fmla="*/ 2147483647 w 16"/>
              <a:gd name="T1" fmla="*/ 2147483647 h 32"/>
              <a:gd name="T2" fmla="*/ 0 w 16"/>
              <a:gd name="T3" fmla="*/ 2147483647 h 32"/>
              <a:gd name="T4" fmla="*/ 2147483647 w 16"/>
              <a:gd name="T5" fmla="*/ 2147483647 h 32"/>
              <a:gd name="T6" fmla="*/ 2147483647 w 16"/>
              <a:gd name="T7" fmla="*/ 0 h 32"/>
              <a:gd name="T8" fmla="*/ 2147483647 w 16"/>
              <a:gd name="T9" fmla="*/ 0 h 32"/>
              <a:gd name="T10" fmla="*/ 2147483647 w 16"/>
              <a:gd name="T11" fmla="*/ 2147483647 h 32"/>
              <a:gd name="T12" fmla="*/ 2147483647 w 16"/>
              <a:gd name="T13" fmla="*/ 2147483647 h 32"/>
              <a:gd name="T14" fmla="*/ 0 60000 65536"/>
              <a:gd name="T15" fmla="*/ 0 60000 65536"/>
              <a:gd name="T16" fmla="*/ 0 60000 65536"/>
              <a:gd name="T17" fmla="*/ 0 60000 65536"/>
              <a:gd name="T18" fmla="*/ 0 60000 65536"/>
              <a:gd name="T19" fmla="*/ 0 60000 65536"/>
              <a:gd name="T20" fmla="*/ 0 60000 65536"/>
              <a:gd name="T21" fmla="*/ 0 w 16"/>
              <a:gd name="T22" fmla="*/ 0 h 32"/>
              <a:gd name="T23" fmla="*/ 16 w 1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32">
                <a:moveTo>
                  <a:pt x="5" y="32"/>
                </a:moveTo>
                <a:lnTo>
                  <a:pt x="0" y="30"/>
                </a:lnTo>
                <a:lnTo>
                  <a:pt x="10" y="1"/>
                </a:lnTo>
                <a:lnTo>
                  <a:pt x="5" y="0"/>
                </a:lnTo>
                <a:lnTo>
                  <a:pt x="16" y="0"/>
                </a:lnTo>
                <a:lnTo>
                  <a:pt x="16" y="32"/>
                </a:lnTo>
                <a:lnTo>
                  <a:pt x="5" y="32"/>
                </a:lnTo>
                <a:close/>
              </a:path>
            </a:pathLst>
          </a:custGeom>
          <a:solidFill>
            <a:srgbClr val="000000"/>
          </a:solidFill>
          <a:ln w="0">
            <a:solidFill>
              <a:srgbClr val="000000"/>
            </a:solidFill>
            <a:round/>
            <a:headEnd/>
            <a:tailEnd/>
          </a:ln>
        </p:spPr>
        <p:txBody>
          <a:bodyPr/>
          <a:lstStyle/>
          <a:p>
            <a:endParaRPr lang="en-US"/>
          </a:p>
        </p:txBody>
      </p:sp>
      <p:sp>
        <p:nvSpPr>
          <p:cNvPr id="179433" name="Freeform 2279"/>
          <p:cNvSpPr>
            <a:spLocks noChangeAspect="1"/>
          </p:cNvSpPr>
          <p:nvPr/>
        </p:nvSpPr>
        <p:spPr bwMode="auto">
          <a:xfrm>
            <a:off x="4602163" y="2379663"/>
            <a:ext cx="6350" cy="9525"/>
          </a:xfrm>
          <a:custGeom>
            <a:avLst/>
            <a:gdLst>
              <a:gd name="T0" fmla="*/ 2147483647 w 18"/>
              <a:gd name="T1" fmla="*/ 2147483647 h 34"/>
              <a:gd name="T2" fmla="*/ 2147483647 w 18"/>
              <a:gd name="T3" fmla="*/ 2147483647 h 34"/>
              <a:gd name="T4" fmla="*/ 2147483647 w 18"/>
              <a:gd name="T5" fmla="*/ 2147483647 h 34"/>
              <a:gd name="T6" fmla="*/ 0 w 18"/>
              <a:gd name="T7" fmla="*/ 2147483647 h 34"/>
              <a:gd name="T8" fmla="*/ 2147483647 w 18"/>
              <a:gd name="T9" fmla="*/ 0 h 34"/>
              <a:gd name="T10" fmla="*/ 2147483647 w 18"/>
              <a:gd name="T11" fmla="*/ 2147483647 h 34"/>
              <a:gd name="T12" fmla="*/ 2147483647 w 18"/>
              <a:gd name="T13" fmla="*/ 2147483647 h 34"/>
              <a:gd name="T14" fmla="*/ 0 60000 65536"/>
              <a:gd name="T15" fmla="*/ 0 60000 65536"/>
              <a:gd name="T16" fmla="*/ 0 60000 65536"/>
              <a:gd name="T17" fmla="*/ 0 60000 65536"/>
              <a:gd name="T18" fmla="*/ 0 60000 65536"/>
              <a:gd name="T19" fmla="*/ 0 60000 65536"/>
              <a:gd name="T20" fmla="*/ 0 60000 65536"/>
              <a:gd name="T21" fmla="*/ 0 w 18"/>
              <a:gd name="T22" fmla="*/ 0 h 34"/>
              <a:gd name="T23" fmla="*/ 18 w 18"/>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34">
                <a:moveTo>
                  <a:pt x="8" y="32"/>
                </a:moveTo>
                <a:lnTo>
                  <a:pt x="4" y="34"/>
                </a:lnTo>
                <a:lnTo>
                  <a:pt x="4" y="2"/>
                </a:lnTo>
                <a:lnTo>
                  <a:pt x="0" y="3"/>
                </a:lnTo>
                <a:lnTo>
                  <a:pt x="9" y="0"/>
                </a:lnTo>
                <a:lnTo>
                  <a:pt x="18" y="29"/>
                </a:lnTo>
                <a:lnTo>
                  <a:pt x="8" y="32"/>
                </a:lnTo>
                <a:close/>
              </a:path>
            </a:pathLst>
          </a:custGeom>
          <a:solidFill>
            <a:srgbClr val="000000"/>
          </a:solidFill>
          <a:ln w="0">
            <a:solidFill>
              <a:srgbClr val="000000"/>
            </a:solidFill>
            <a:round/>
            <a:headEnd/>
            <a:tailEnd/>
          </a:ln>
        </p:spPr>
        <p:txBody>
          <a:bodyPr/>
          <a:lstStyle/>
          <a:p>
            <a:endParaRPr lang="en-US"/>
          </a:p>
        </p:txBody>
      </p:sp>
      <p:sp>
        <p:nvSpPr>
          <p:cNvPr id="179434" name="Freeform 2280"/>
          <p:cNvSpPr>
            <a:spLocks noChangeAspect="1"/>
          </p:cNvSpPr>
          <p:nvPr/>
        </p:nvSpPr>
        <p:spPr bwMode="auto">
          <a:xfrm>
            <a:off x="4605338" y="2378075"/>
            <a:ext cx="9525" cy="11113"/>
          </a:xfrm>
          <a:custGeom>
            <a:avLst/>
            <a:gdLst>
              <a:gd name="T0" fmla="*/ 2147483647 w 28"/>
              <a:gd name="T1" fmla="*/ 2147483647 h 34"/>
              <a:gd name="T2" fmla="*/ 2147483647 w 28"/>
              <a:gd name="T3" fmla="*/ 2147483647 h 34"/>
              <a:gd name="T4" fmla="*/ 2147483647 w 28"/>
              <a:gd name="T5" fmla="*/ 2147483647 h 34"/>
              <a:gd name="T6" fmla="*/ 0 w 28"/>
              <a:gd name="T7" fmla="*/ 2147483647 h 34"/>
              <a:gd name="T8" fmla="*/ 2147483647 w 28"/>
              <a:gd name="T9" fmla="*/ 0 h 34"/>
              <a:gd name="T10" fmla="*/ 2147483647 w 28"/>
              <a:gd name="T11" fmla="*/ 2147483647 h 34"/>
              <a:gd name="T12" fmla="*/ 2147483647 w 28"/>
              <a:gd name="T13" fmla="*/ 2147483647 h 34"/>
              <a:gd name="T14" fmla="*/ 0 60000 65536"/>
              <a:gd name="T15" fmla="*/ 0 60000 65536"/>
              <a:gd name="T16" fmla="*/ 0 60000 65536"/>
              <a:gd name="T17" fmla="*/ 0 60000 65536"/>
              <a:gd name="T18" fmla="*/ 0 60000 65536"/>
              <a:gd name="T19" fmla="*/ 0 60000 65536"/>
              <a:gd name="T20" fmla="*/ 0 60000 65536"/>
              <a:gd name="T21" fmla="*/ 0 w 28"/>
              <a:gd name="T22" fmla="*/ 0 h 34"/>
              <a:gd name="T23" fmla="*/ 28 w 28"/>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4">
                <a:moveTo>
                  <a:pt x="19" y="32"/>
                </a:moveTo>
                <a:lnTo>
                  <a:pt x="14" y="34"/>
                </a:lnTo>
                <a:lnTo>
                  <a:pt x="5" y="5"/>
                </a:lnTo>
                <a:lnTo>
                  <a:pt x="0" y="7"/>
                </a:lnTo>
                <a:lnTo>
                  <a:pt x="10" y="0"/>
                </a:lnTo>
                <a:lnTo>
                  <a:pt x="28" y="25"/>
                </a:lnTo>
                <a:lnTo>
                  <a:pt x="19" y="32"/>
                </a:lnTo>
                <a:close/>
              </a:path>
            </a:pathLst>
          </a:custGeom>
          <a:solidFill>
            <a:srgbClr val="000000"/>
          </a:solidFill>
          <a:ln w="0">
            <a:solidFill>
              <a:srgbClr val="000000"/>
            </a:solidFill>
            <a:round/>
            <a:headEnd/>
            <a:tailEnd/>
          </a:ln>
        </p:spPr>
        <p:txBody>
          <a:bodyPr/>
          <a:lstStyle/>
          <a:p>
            <a:endParaRPr lang="en-US"/>
          </a:p>
        </p:txBody>
      </p:sp>
      <p:sp>
        <p:nvSpPr>
          <p:cNvPr id="179435" name="Freeform 2281"/>
          <p:cNvSpPr>
            <a:spLocks noChangeAspect="1"/>
          </p:cNvSpPr>
          <p:nvPr/>
        </p:nvSpPr>
        <p:spPr bwMode="auto">
          <a:xfrm>
            <a:off x="4606925" y="2374900"/>
            <a:ext cx="9525" cy="11113"/>
          </a:xfrm>
          <a:custGeom>
            <a:avLst/>
            <a:gdLst>
              <a:gd name="T0" fmla="*/ 2147483647 w 30"/>
              <a:gd name="T1" fmla="*/ 2147483647 h 32"/>
              <a:gd name="T2" fmla="*/ 2147483647 w 30"/>
              <a:gd name="T3" fmla="*/ 2147483647 h 32"/>
              <a:gd name="T4" fmla="*/ 2147483647 w 30"/>
              <a:gd name="T5" fmla="*/ 2147483647 h 32"/>
              <a:gd name="T6" fmla="*/ 0 w 30"/>
              <a:gd name="T7" fmla="*/ 2147483647 h 32"/>
              <a:gd name="T8" fmla="*/ 2147483647 w 30"/>
              <a:gd name="T9" fmla="*/ 0 h 32"/>
              <a:gd name="T10" fmla="*/ 2147483647 w 30"/>
              <a:gd name="T11" fmla="*/ 2147483647 h 32"/>
              <a:gd name="T12" fmla="*/ 2147483647 w 30"/>
              <a:gd name="T13" fmla="*/ 2147483647 h 32"/>
              <a:gd name="T14" fmla="*/ 0 60000 65536"/>
              <a:gd name="T15" fmla="*/ 0 60000 65536"/>
              <a:gd name="T16" fmla="*/ 0 60000 65536"/>
              <a:gd name="T17" fmla="*/ 0 60000 65536"/>
              <a:gd name="T18" fmla="*/ 0 60000 65536"/>
              <a:gd name="T19" fmla="*/ 0 60000 65536"/>
              <a:gd name="T20" fmla="*/ 0 60000 65536"/>
              <a:gd name="T21" fmla="*/ 0 w 30"/>
              <a:gd name="T22" fmla="*/ 0 h 32"/>
              <a:gd name="T23" fmla="*/ 30 w 30"/>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2">
                <a:moveTo>
                  <a:pt x="20" y="30"/>
                </a:moveTo>
                <a:lnTo>
                  <a:pt x="19" y="32"/>
                </a:lnTo>
                <a:lnTo>
                  <a:pt x="1" y="7"/>
                </a:lnTo>
                <a:lnTo>
                  <a:pt x="0" y="9"/>
                </a:lnTo>
                <a:lnTo>
                  <a:pt x="9" y="0"/>
                </a:lnTo>
                <a:lnTo>
                  <a:pt x="30" y="21"/>
                </a:lnTo>
                <a:lnTo>
                  <a:pt x="20" y="30"/>
                </a:lnTo>
                <a:close/>
              </a:path>
            </a:pathLst>
          </a:custGeom>
          <a:solidFill>
            <a:srgbClr val="000000"/>
          </a:solidFill>
          <a:ln w="0">
            <a:solidFill>
              <a:srgbClr val="000000"/>
            </a:solidFill>
            <a:round/>
            <a:headEnd/>
            <a:tailEnd/>
          </a:ln>
        </p:spPr>
        <p:txBody>
          <a:bodyPr/>
          <a:lstStyle/>
          <a:p>
            <a:endParaRPr lang="en-US"/>
          </a:p>
        </p:txBody>
      </p:sp>
      <p:sp>
        <p:nvSpPr>
          <p:cNvPr id="179436" name="Freeform 2282"/>
          <p:cNvSpPr>
            <a:spLocks noChangeAspect="1"/>
          </p:cNvSpPr>
          <p:nvPr/>
        </p:nvSpPr>
        <p:spPr bwMode="auto">
          <a:xfrm>
            <a:off x="4610100" y="2371725"/>
            <a:ext cx="12700" cy="9525"/>
          </a:xfrm>
          <a:custGeom>
            <a:avLst/>
            <a:gdLst>
              <a:gd name="T0" fmla="*/ 2147483647 w 33"/>
              <a:gd name="T1" fmla="*/ 2147483647 h 32"/>
              <a:gd name="T2" fmla="*/ 2147483647 w 33"/>
              <a:gd name="T3" fmla="*/ 2147483647 h 32"/>
              <a:gd name="T4" fmla="*/ 2147483647 w 33"/>
              <a:gd name="T5" fmla="*/ 2147483647 h 32"/>
              <a:gd name="T6" fmla="*/ 0 w 33"/>
              <a:gd name="T7" fmla="*/ 2147483647 h 32"/>
              <a:gd name="T8" fmla="*/ 2147483647 w 33"/>
              <a:gd name="T9" fmla="*/ 0 h 32"/>
              <a:gd name="T10" fmla="*/ 2147483647 w 33"/>
              <a:gd name="T11" fmla="*/ 2147483647 h 32"/>
              <a:gd name="T12" fmla="*/ 2147483647 w 33"/>
              <a:gd name="T13" fmla="*/ 2147483647 h 32"/>
              <a:gd name="T14" fmla="*/ 0 60000 65536"/>
              <a:gd name="T15" fmla="*/ 0 60000 65536"/>
              <a:gd name="T16" fmla="*/ 0 60000 65536"/>
              <a:gd name="T17" fmla="*/ 0 60000 65536"/>
              <a:gd name="T18" fmla="*/ 0 60000 65536"/>
              <a:gd name="T19" fmla="*/ 0 60000 65536"/>
              <a:gd name="T20" fmla="*/ 0 60000 65536"/>
              <a:gd name="T21" fmla="*/ 0 w 33"/>
              <a:gd name="T22" fmla="*/ 0 h 32"/>
              <a:gd name="T23" fmla="*/ 33 w 33"/>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2">
                <a:moveTo>
                  <a:pt x="25" y="31"/>
                </a:moveTo>
                <a:lnTo>
                  <a:pt x="23" y="32"/>
                </a:lnTo>
                <a:lnTo>
                  <a:pt x="2" y="11"/>
                </a:lnTo>
                <a:lnTo>
                  <a:pt x="0" y="12"/>
                </a:lnTo>
                <a:lnTo>
                  <a:pt x="8" y="0"/>
                </a:lnTo>
                <a:lnTo>
                  <a:pt x="33" y="19"/>
                </a:lnTo>
                <a:lnTo>
                  <a:pt x="25" y="31"/>
                </a:lnTo>
                <a:close/>
              </a:path>
            </a:pathLst>
          </a:custGeom>
          <a:solidFill>
            <a:srgbClr val="000000"/>
          </a:solidFill>
          <a:ln w="0">
            <a:solidFill>
              <a:srgbClr val="000000"/>
            </a:solidFill>
            <a:round/>
            <a:headEnd/>
            <a:tailEnd/>
          </a:ln>
        </p:spPr>
        <p:txBody>
          <a:bodyPr/>
          <a:lstStyle/>
          <a:p>
            <a:endParaRPr lang="en-US"/>
          </a:p>
        </p:txBody>
      </p:sp>
      <p:sp>
        <p:nvSpPr>
          <p:cNvPr id="179437" name="Freeform 2283"/>
          <p:cNvSpPr>
            <a:spLocks noChangeAspect="1"/>
          </p:cNvSpPr>
          <p:nvPr/>
        </p:nvSpPr>
        <p:spPr bwMode="auto">
          <a:xfrm>
            <a:off x="4613275" y="2363788"/>
            <a:ext cx="12700" cy="14287"/>
          </a:xfrm>
          <a:custGeom>
            <a:avLst/>
            <a:gdLst>
              <a:gd name="T0" fmla="*/ 2147483647 w 37"/>
              <a:gd name="T1" fmla="*/ 2147483647 h 33"/>
              <a:gd name="T2" fmla="*/ 2147483647 w 37"/>
              <a:gd name="T3" fmla="*/ 2147483647 h 33"/>
              <a:gd name="T4" fmla="*/ 0 w 37"/>
              <a:gd name="T5" fmla="*/ 2147483647 h 33"/>
              <a:gd name="T6" fmla="*/ 0 w 37"/>
              <a:gd name="T7" fmla="*/ 2147483647 h 33"/>
              <a:gd name="T8" fmla="*/ 2147483647 w 37"/>
              <a:gd name="T9" fmla="*/ 0 h 33"/>
              <a:gd name="T10" fmla="*/ 2147483647 w 37"/>
              <a:gd name="T11" fmla="*/ 2147483647 h 33"/>
              <a:gd name="T12" fmla="*/ 2147483647 w 37"/>
              <a:gd name="T13" fmla="*/ 2147483647 h 33"/>
              <a:gd name="T14" fmla="*/ 0 60000 65536"/>
              <a:gd name="T15" fmla="*/ 0 60000 65536"/>
              <a:gd name="T16" fmla="*/ 0 60000 65536"/>
              <a:gd name="T17" fmla="*/ 0 60000 65536"/>
              <a:gd name="T18" fmla="*/ 0 60000 65536"/>
              <a:gd name="T19" fmla="*/ 0 60000 65536"/>
              <a:gd name="T20" fmla="*/ 0 60000 65536"/>
              <a:gd name="T21" fmla="*/ 0 w 37"/>
              <a:gd name="T22" fmla="*/ 0 h 33"/>
              <a:gd name="T23" fmla="*/ 37 w 37"/>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3">
                <a:moveTo>
                  <a:pt x="25" y="33"/>
                </a:moveTo>
                <a:lnTo>
                  <a:pt x="25" y="33"/>
                </a:lnTo>
                <a:lnTo>
                  <a:pt x="0" y="14"/>
                </a:lnTo>
                <a:lnTo>
                  <a:pt x="12" y="0"/>
                </a:lnTo>
                <a:lnTo>
                  <a:pt x="37" y="19"/>
                </a:lnTo>
                <a:lnTo>
                  <a:pt x="25" y="33"/>
                </a:lnTo>
                <a:close/>
              </a:path>
            </a:pathLst>
          </a:custGeom>
          <a:solidFill>
            <a:srgbClr val="000000"/>
          </a:solidFill>
          <a:ln w="0">
            <a:solidFill>
              <a:srgbClr val="000000"/>
            </a:solidFill>
            <a:round/>
            <a:headEnd/>
            <a:tailEnd/>
          </a:ln>
        </p:spPr>
        <p:txBody>
          <a:bodyPr/>
          <a:lstStyle/>
          <a:p>
            <a:endParaRPr lang="en-US"/>
          </a:p>
        </p:txBody>
      </p:sp>
      <p:sp>
        <p:nvSpPr>
          <p:cNvPr id="179438" name="Freeform 2284"/>
          <p:cNvSpPr>
            <a:spLocks noChangeAspect="1"/>
          </p:cNvSpPr>
          <p:nvPr/>
        </p:nvSpPr>
        <p:spPr bwMode="auto">
          <a:xfrm>
            <a:off x="4616450" y="2362200"/>
            <a:ext cx="11113" cy="11113"/>
          </a:xfrm>
          <a:custGeom>
            <a:avLst/>
            <a:gdLst>
              <a:gd name="T0" fmla="*/ 2147483647 w 33"/>
              <a:gd name="T1" fmla="*/ 2147483647 h 30"/>
              <a:gd name="T2" fmla="*/ 2147483647 w 33"/>
              <a:gd name="T3" fmla="*/ 2147483647 h 30"/>
              <a:gd name="T4" fmla="*/ 0 w 33"/>
              <a:gd name="T5" fmla="*/ 2147483647 h 30"/>
              <a:gd name="T6" fmla="*/ 2147483647 w 33"/>
              <a:gd name="T7" fmla="*/ 2147483647 h 30"/>
              <a:gd name="T8" fmla="*/ 2147483647 w 33"/>
              <a:gd name="T9" fmla="*/ 0 h 30"/>
              <a:gd name="T10" fmla="*/ 2147483647 w 33"/>
              <a:gd name="T11" fmla="*/ 2147483647 h 30"/>
              <a:gd name="T12" fmla="*/ 2147483647 w 33"/>
              <a:gd name="T13" fmla="*/ 2147483647 h 30"/>
              <a:gd name="T14" fmla="*/ 0 60000 65536"/>
              <a:gd name="T15" fmla="*/ 0 60000 65536"/>
              <a:gd name="T16" fmla="*/ 0 60000 65536"/>
              <a:gd name="T17" fmla="*/ 0 60000 65536"/>
              <a:gd name="T18" fmla="*/ 0 60000 65536"/>
              <a:gd name="T19" fmla="*/ 0 60000 65536"/>
              <a:gd name="T20" fmla="*/ 0 60000 65536"/>
              <a:gd name="T21" fmla="*/ 0 w 33"/>
              <a:gd name="T22" fmla="*/ 0 h 30"/>
              <a:gd name="T23" fmla="*/ 33 w 33"/>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0">
                <a:moveTo>
                  <a:pt x="24" y="30"/>
                </a:moveTo>
                <a:lnTo>
                  <a:pt x="25" y="30"/>
                </a:lnTo>
                <a:lnTo>
                  <a:pt x="0" y="11"/>
                </a:lnTo>
                <a:lnTo>
                  <a:pt x="1" y="11"/>
                </a:lnTo>
                <a:lnTo>
                  <a:pt x="10" y="0"/>
                </a:lnTo>
                <a:lnTo>
                  <a:pt x="33" y="18"/>
                </a:lnTo>
                <a:lnTo>
                  <a:pt x="24" y="30"/>
                </a:lnTo>
                <a:close/>
              </a:path>
            </a:pathLst>
          </a:custGeom>
          <a:solidFill>
            <a:srgbClr val="000000"/>
          </a:solidFill>
          <a:ln w="0">
            <a:solidFill>
              <a:srgbClr val="000000"/>
            </a:solidFill>
            <a:round/>
            <a:headEnd/>
            <a:tailEnd/>
          </a:ln>
        </p:spPr>
        <p:txBody>
          <a:bodyPr/>
          <a:lstStyle/>
          <a:p>
            <a:endParaRPr lang="en-US"/>
          </a:p>
        </p:txBody>
      </p:sp>
      <p:sp>
        <p:nvSpPr>
          <p:cNvPr id="179439" name="Freeform 2285"/>
          <p:cNvSpPr>
            <a:spLocks noChangeAspect="1"/>
          </p:cNvSpPr>
          <p:nvPr/>
        </p:nvSpPr>
        <p:spPr bwMode="auto">
          <a:xfrm>
            <a:off x="4622800" y="2359025"/>
            <a:ext cx="9525" cy="11113"/>
          </a:xfrm>
          <a:custGeom>
            <a:avLst/>
            <a:gdLst>
              <a:gd name="T0" fmla="*/ 2147483647 w 31"/>
              <a:gd name="T1" fmla="*/ 2147483647 h 30"/>
              <a:gd name="T2" fmla="*/ 2147483647 w 31"/>
              <a:gd name="T3" fmla="*/ 2147483647 h 30"/>
              <a:gd name="T4" fmla="*/ 0 w 31"/>
              <a:gd name="T5" fmla="*/ 2147483647 h 30"/>
              <a:gd name="T6" fmla="*/ 2147483647 w 31"/>
              <a:gd name="T7" fmla="*/ 2147483647 h 30"/>
              <a:gd name="T8" fmla="*/ 2147483647 w 31"/>
              <a:gd name="T9" fmla="*/ 0 h 30"/>
              <a:gd name="T10" fmla="*/ 2147483647 w 31"/>
              <a:gd name="T11" fmla="*/ 2147483647 h 30"/>
              <a:gd name="T12" fmla="*/ 2147483647 w 31"/>
              <a:gd name="T13" fmla="*/ 2147483647 h 30"/>
              <a:gd name="T14" fmla="*/ 0 60000 65536"/>
              <a:gd name="T15" fmla="*/ 0 60000 65536"/>
              <a:gd name="T16" fmla="*/ 0 60000 65536"/>
              <a:gd name="T17" fmla="*/ 0 60000 65536"/>
              <a:gd name="T18" fmla="*/ 0 60000 65536"/>
              <a:gd name="T19" fmla="*/ 0 60000 65536"/>
              <a:gd name="T20" fmla="*/ 0 60000 65536"/>
              <a:gd name="T21" fmla="*/ 0 w 31"/>
              <a:gd name="T22" fmla="*/ 0 h 30"/>
              <a:gd name="T23" fmla="*/ 31 w 31"/>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0">
                <a:moveTo>
                  <a:pt x="22" y="30"/>
                </a:moveTo>
                <a:lnTo>
                  <a:pt x="23" y="29"/>
                </a:lnTo>
                <a:lnTo>
                  <a:pt x="0" y="11"/>
                </a:lnTo>
                <a:lnTo>
                  <a:pt x="1" y="9"/>
                </a:lnTo>
                <a:lnTo>
                  <a:pt x="10" y="0"/>
                </a:lnTo>
                <a:lnTo>
                  <a:pt x="31" y="21"/>
                </a:lnTo>
                <a:lnTo>
                  <a:pt x="22" y="30"/>
                </a:lnTo>
                <a:close/>
              </a:path>
            </a:pathLst>
          </a:custGeom>
          <a:solidFill>
            <a:srgbClr val="000000"/>
          </a:solidFill>
          <a:ln w="0">
            <a:solidFill>
              <a:srgbClr val="000000"/>
            </a:solidFill>
            <a:round/>
            <a:headEnd/>
            <a:tailEnd/>
          </a:ln>
        </p:spPr>
        <p:txBody>
          <a:bodyPr/>
          <a:lstStyle/>
          <a:p>
            <a:endParaRPr lang="en-US"/>
          </a:p>
        </p:txBody>
      </p:sp>
      <p:sp>
        <p:nvSpPr>
          <p:cNvPr id="179440" name="Freeform 2286"/>
          <p:cNvSpPr>
            <a:spLocks noChangeAspect="1"/>
          </p:cNvSpPr>
          <p:nvPr/>
        </p:nvSpPr>
        <p:spPr bwMode="auto">
          <a:xfrm>
            <a:off x="4624388" y="2354263"/>
            <a:ext cx="9525" cy="9525"/>
          </a:xfrm>
          <a:custGeom>
            <a:avLst/>
            <a:gdLst>
              <a:gd name="T0" fmla="*/ 2147483647 w 29"/>
              <a:gd name="T1" fmla="*/ 2147483647 h 30"/>
              <a:gd name="T2" fmla="*/ 2147483647 w 29"/>
              <a:gd name="T3" fmla="*/ 2147483647 h 30"/>
              <a:gd name="T4" fmla="*/ 0 w 29"/>
              <a:gd name="T5" fmla="*/ 2147483647 h 30"/>
              <a:gd name="T6" fmla="*/ 0 w 29"/>
              <a:gd name="T7" fmla="*/ 2147483647 h 30"/>
              <a:gd name="T8" fmla="*/ 2147483647 w 29"/>
              <a:gd name="T9" fmla="*/ 0 h 30"/>
              <a:gd name="T10" fmla="*/ 2147483647 w 29"/>
              <a:gd name="T11" fmla="*/ 2147483647 h 30"/>
              <a:gd name="T12" fmla="*/ 2147483647 w 29"/>
              <a:gd name="T13" fmla="*/ 2147483647 h 30"/>
              <a:gd name="T14" fmla="*/ 0 60000 65536"/>
              <a:gd name="T15" fmla="*/ 0 60000 65536"/>
              <a:gd name="T16" fmla="*/ 0 60000 65536"/>
              <a:gd name="T17" fmla="*/ 0 60000 65536"/>
              <a:gd name="T18" fmla="*/ 0 60000 65536"/>
              <a:gd name="T19" fmla="*/ 0 60000 65536"/>
              <a:gd name="T20" fmla="*/ 0 60000 65536"/>
              <a:gd name="T21" fmla="*/ 0 w 29"/>
              <a:gd name="T22" fmla="*/ 0 h 30"/>
              <a:gd name="T23" fmla="*/ 29 w 29"/>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0">
                <a:moveTo>
                  <a:pt x="21" y="30"/>
                </a:moveTo>
                <a:lnTo>
                  <a:pt x="21" y="29"/>
                </a:lnTo>
                <a:lnTo>
                  <a:pt x="0" y="8"/>
                </a:lnTo>
                <a:lnTo>
                  <a:pt x="0" y="7"/>
                </a:lnTo>
                <a:lnTo>
                  <a:pt x="9" y="0"/>
                </a:lnTo>
                <a:lnTo>
                  <a:pt x="29" y="23"/>
                </a:lnTo>
                <a:lnTo>
                  <a:pt x="21" y="30"/>
                </a:lnTo>
                <a:close/>
              </a:path>
            </a:pathLst>
          </a:custGeom>
          <a:solidFill>
            <a:srgbClr val="000000"/>
          </a:solidFill>
          <a:ln w="0">
            <a:solidFill>
              <a:srgbClr val="000000"/>
            </a:solidFill>
            <a:round/>
            <a:headEnd/>
            <a:tailEnd/>
          </a:ln>
        </p:spPr>
        <p:txBody>
          <a:bodyPr/>
          <a:lstStyle/>
          <a:p>
            <a:endParaRPr lang="en-US"/>
          </a:p>
        </p:txBody>
      </p:sp>
      <p:sp>
        <p:nvSpPr>
          <p:cNvPr id="179441" name="Freeform 2287"/>
          <p:cNvSpPr>
            <a:spLocks noChangeAspect="1"/>
          </p:cNvSpPr>
          <p:nvPr/>
        </p:nvSpPr>
        <p:spPr bwMode="auto">
          <a:xfrm>
            <a:off x="4627563" y="2351088"/>
            <a:ext cx="12700" cy="12700"/>
          </a:xfrm>
          <a:custGeom>
            <a:avLst/>
            <a:gdLst>
              <a:gd name="T0" fmla="*/ 2147483647 w 35"/>
              <a:gd name="T1" fmla="*/ 2147483647 h 38"/>
              <a:gd name="T2" fmla="*/ 2147483647 w 35"/>
              <a:gd name="T3" fmla="*/ 2147483647 h 38"/>
              <a:gd name="T4" fmla="*/ 0 w 35"/>
              <a:gd name="T5" fmla="*/ 2147483647 h 38"/>
              <a:gd name="T6" fmla="*/ 2147483647 w 35"/>
              <a:gd name="T7" fmla="*/ 2147483647 h 38"/>
              <a:gd name="T8" fmla="*/ 2147483647 w 35"/>
              <a:gd name="T9" fmla="*/ 0 h 38"/>
              <a:gd name="T10" fmla="*/ 2147483647 w 35"/>
              <a:gd name="T11" fmla="*/ 2147483647 h 38"/>
              <a:gd name="T12" fmla="*/ 2147483647 w 35"/>
              <a:gd name="T13" fmla="*/ 2147483647 h 38"/>
              <a:gd name="T14" fmla="*/ 0 60000 65536"/>
              <a:gd name="T15" fmla="*/ 0 60000 65536"/>
              <a:gd name="T16" fmla="*/ 0 60000 65536"/>
              <a:gd name="T17" fmla="*/ 0 60000 65536"/>
              <a:gd name="T18" fmla="*/ 0 60000 65536"/>
              <a:gd name="T19" fmla="*/ 0 60000 65536"/>
              <a:gd name="T20" fmla="*/ 0 60000 65536"/>
              <a:gd name="T21" fmla="*/ 0 w 35"/>
              <a:gd name="T22" fmla="*/ 0 h 38"/>
              <a:gd name="T23" fmla="*/ 35 w 35"/>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38">
                <a:moveTo>
                  <a:pt x="17" y="38"/>
                </a:moveTo>
                <a:lnTo>
                  <a:pt x="20" y="36"/>
                </a:lnTo>
                <a:lnTo>
                  <a:pt x="0" y="13"/>
                </a:lnTo>
                <a:lnTo>
                  <a:pt x="3" y="11"/>
                </a:lnTo>
                <a:lnTo>
                  <a:pt x="20" y="0"/>
                </a:lnTo>
                <a:lnTo>
                  <a:pt x="35" y="27"/>
                </a:lnTo>
                <a:lnTo>
                  <a:pt x="17" y="38"/>
                </a:lnTo>
                <a:close/>
              </a:path>
            </a:pathLst>
          </a:custGeom>
          <a:solidFill>
            <a:srgbClr val="000000"/>
          </a:solidFill>
          <a:ln w="0">
            <a:solidFill>
              <a:srgbClr val="000000"/>
            </a:solidFill>
            <a:round/>
            <a:headEnd/>
            <a:tailEnd/>
          </a:ln>
        </p:spPr>
        <p:txBody>
          <a:bodyPr/>
          <a:lstStyle/>
          <a:p>
            <a:endParaRPr lang="en-US"/>
          </a:p>
        </p:txBody>
      </p:sp>
      <p:sp>
        <p:nvSpPr>
          <p:cNvPr id="179442" name="Freeform 2288"/>
          <p:cNvSpPr>
            <a:spLocks noChangeAspect="1"/>
          </p:cNvSpPr>
          <p:nvPr/>
        </p:nvSpPr>
        <p:spPr bwMode="auto">
          <a:xfrm>
            <a:off x="4633913" y="2347913"/>
            <a:ext cx="11112" cy="12700"/>
          </a:xfrm>
          <a:custGeom>
            <a:avLst/>
            <a:gdLst>
              <a:gd name="T0" fmla="*/ 2147483647 w 34"/>
              <a:gd name="T1" fmla="*/ 2147483647 h 35"/>
              <a:gd name="T2" fmla="*/ 2147483647 w 34"/>
              <a:gd name="T3" fmla="*/ 2147483647 h 35"/>
              <a:gd name="T4" fmla="*/ 0 w 34"/>
              <a:gd name="T5" fmla="*/ 2147483647 h 35"/>
              <a:gd name="T6" fmla="*/ 2147483647 w 34"/>
              <a:gd name="T7" fmla="*/ 2147483647 h 35"/>
              <a:gd name="T8" fmla="*/ 2147483647 w 34"/>
              <a:gd name="T9" fmla="*/ 0 h 35"/>
              <a:gd name="T10" fmla="*/ 2147483647 w 34"/>
              <a:gd name="T11" fmla="*/ 2147483647 h 35"/>
              <a:gd name="T12" fmla="*/ 2147483647 w 34"/>
              <a:gd name="T13" fmla="*/ 2147483647 h 35"/>
              <a:gd name="T14" fmla="*/ 0 60000 65536"/>
              <a:gd name="T15" fmla="*/ 0 60000 65536"/>
              <a:gd name="T16" fmla="*/ 0 60000 65536"/>
              <a:gd name="T17" fmla="*/ 0 60000 65536"/>
              <a:gd name="T18" fmla="*/ 0 60000 65536"/>
              <a:gd name="T19" fmla="*/ 0 60000 65536"/>
              <a:gd name="T20" fmla="*/ 0 60000 65536"/>
              <a:gd name="T21" fmla="*/ 0 w 34"/>
              <a:gd name="T22" fmla="*/ 0 h 35"/>
              <a:gd name="T23" fmla="*/ 34 w 34"/>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5">
                <a:moveTo>
                  <a:pt x="12" y="35"/>
                </a:moveTo>
                <a:lnTo>
                  <a:pt x="15" y="34"/>
                </a:lnTo>
                <a:lnTo>
                  <a:pt x="0" y="7"/>
                </a:lnTo>
                <a:lnTo>
                  <a:pt x="4" y="6"/>
                </a:lnTo>
                <a:lnTo>
                  <a:pt x="25" y="0"/>
                </a:lnTo>
                <a:lnTo>
                  <a:pt x="34" y="29"/>
                </a:lnTo>
                <a:lnTo>
                  <a:pt x="12" y="35"/>
                </a:lnTo>
                <a:close/>
              </a:path>
            </a:pathLst>
          </a:custGeom>
          <a:solidFill>
            <a:srgbClr val="000000"/>
          </a:solidFill>
          <a:ln w="0">
            <a:solidFill>
              <a:srgbClr val="000000"/>
            </a:solidFill>
            <a:round/>
            <a:headEnd/>
            <a:tailEnd/>
          </a:ln>
        </p:spPr>
        <p:txBody>
          <a:bodyPr/>
          <a:lstStyle/>
          <a:p>
            <a:endParaRPr lang="en-US"/>
          </a:p>
        </p:txBody>
      </p:sp>
      <p:sp>
        <p:nvSpPr>
          <p:cNvPr id="179443" name="Freeform 2289"/>
          <p:cNvSpPr>
            <a:spLocks noChangeAspect="1"/>
          </p:cNvSpPr>
          <p:nvPr/>
        </p:nvSpPr>
        <p:spPr bwMode="auto">
          <a:xfrm>
            <a:off x="4641850" y="2347913"/>
            <a:ext cx="3175" cy="11112"/>
          </a:xfrm>
          <a:custGeom>
            <a:avLst/>
            <a:gdLst>
              <a:gd name="T0" fmla="*/ 2147483647 w 13"/>
              <a:gd name="T1" fmla="*/ 0 h 32"/>
              <a:gd name="T2" fmla="*/ 2147483647 w 13"/>
              <a:gd name="T3" fmla="*/ 2147483647 h 32"/>
              <a:gd name="T4" fmla="*/ 2147483647 w 13"/>
              <a:gd name="T5" fmla="*/ 2147483647 h 32"/>
              <a:gd name="T6" fmla="*/ 2147483647 w 13"/>
              <a:gd name="T7" fmla="*/ 2147483647 h 32"/>
              <a:gd name="T8" fmla="*/ 2147483647 w 13"/>
              <a:gd name="T9" fmla="*/ 2147483647 h 32"/>
              <a:gd name="T10" fmla="*/ 2147483647 w 13"/>
              <a:gd name="T11" fmla="*/ 2147483647 h 32"/>
              <a:gd name="T12" fmla="*/ 2147483647 w 13"/>
              <a:gd name="T13" fmla="*/ 2147483647 h 32"/>
              <a:gd name="T14" fmla="*/ 0 w 13"/>
              <a:gd name="T15" fmla="*/ 2147483647 h 32"/>
              <a:gd name="T16" fmla="*/ 2147483647 w 13"/>
              <a:gd name="T17" fmla="*/ 0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32"/>
              <a:gd name="T29" fmla="*/ 13 w 13"/>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32">
                <a:moveTo>
                  <a:pt x="6" y="0"/>
                </a:moveTo>
                <a:lnTo>
                  <a:pt x="13" y="30"/>
                </a:lnTo>
                <a:lnTo>
                  <a:pt x="4" y="1"/>
                </a:lnTo>
                <a:lnTo>
                  <a:pt x="11" y="31"/>
                </a:lnTo>
                <a:lnTo>
                  <a:pt x="4" y="32"/>
                </a:lnTo>
                <a:lnTo>
                  <a:pt x="2" y="32"/>
                </a:lnTo>
                <a:lnTo>
                  <a:pt x="2" y="1"/>
                </a:lnTo>
                <a:lnTo>
                  <a:pt x="0" y="1"/>
                </a:lnTo>
                <a:lnTo>
                  <a:pt x="6" y="0"/>
                </a:lnTo>
                <a:close/>
              </a:path>
            </a:pathLst>
          </a:custGeom>
          <a:solidFill>
            <a:srgbClr val="000000"/>
          </a:solidFill>
          <a:ln w="0">
            <a:solidFill>
              <a:srgbClr val="000000"/>
            </a:solidFill>
            <a:round/>
            <a:headEnd/>
            <a:tailEnd/>
          </a:ln>
        </p:spPr>
        <p:txBody>
          <a:bodyPr/>
          <a:lstStyle/>
          <a:p>
            <a:endParaRPr lang="en-US"/>
          </a:p>
        </p:txBody>
      </p:sp>
      <p:sp>
        <p:nvSpPr>
          <p:cNvPr id="179444" name="Freeform 2290"/>
          <p:cNvSpPr>
            <a:spLocks noChangeAspect="1"/>
          </p:cNvSpPr>
          <p:nvPr/>
        </p:nvSpPr>
        <p:spPr bwMode="auto">
          <a:xfrm>
            <a:off x="4725988" y="2211388"/>
            <a:ext cx="4762" cy="11112"/>
          </a:xfrm>
          <a:custGeom>
            <a:avLst/>
            <a:gdLst>
              <a:gd name="T0" fmla="*/ 0 w 15"/>
              <a:gd name="T1" fmla="*/ 2147483647 h 27"/>
              <a:gd name="T2" fmla="*/ 2147483647 w 15"/>
              <a:gd name="T3" fmla="*/ 0 h 27"/>
              <a:gd name="T4" fmla="*/ 0 w 15"/>
              <a:gd name="T5" fmla="*/ 2147483647 h 27"/>
              <a:gd name="T6" fmla="*/ 0 60000 65536"/>
              <a:gd name="T7" fmla="*/ 0 60000 65536"/>
              <a:gd name="T8" fmla="*/ 0 60000 65536"/>
              <a:gd name="T9" fmla="*/ 0 w 15"/>
              <a:gd name="T10" fmla="*/ 0 h 27"/>
              <a:gd name="T11" fmla="*/ 15 w 15"/>
              <a:gd name="T12" fmla="*/ 27 h 27"/>
            </a:gdLst>
            <a:ahLst/>
            <a:cxnLst>
              <a:cxn ang="T6">
                <a:pos x="T0" y="T1"/>
              </a:cxn>
              <a:cxn ang="T7">
                <a:pos x="T2" y="T3"/>
              </a:cxn>
              <a:cxn ang="T8">
                <a:pos x="T4" y="T5"/>
              </a:cxn>
            </a:cxnLst>
            <a:rect l="T9" t="T10" r="T11" b="T12"/>
            <a:pathLst>
              <a:path w="15" h="27">
                <a:moveTo>
                  <a:pt x="0" y="27"/>
                </a:moveTo>
                <a:lnTo>
                  <a:pt x="15" y="0"/>
                </a:lnTo>
                <a:lnTo>
                  <a:pt x="0" y="27"/>
                </a:lnTo>
                <a:close/>
              </a:path>
            </a:pathLst>
          </a:custGeom>
          <a:solidFill>
            <a:srgbClr val="000000"/>
          </a:solidFill>
          <a:ln w="0">
            <a:solidFill>
              <a:srgbClr val="000000"/>
            </a:solidFill>
            <a:round/>
            <a:headEnd/>
            <a:tailEnd/>
          </a:ln>
        </p:spPr>
        <p:txBody>
          <a:bodyPr/>
          <a:lstStyle/>
          <a:p>
            <a:endParaRPr lang="en-US"/>
          </a:p>
        </p:txBody>
      </p:sp>
      <p:sp>
        <p:nvSpPr>
          <p:cNvPr id="179445" name="Freeform 2291"/>
          <p:cNvSpPr>
            <a:spLocks noChangeAspect="1"/>
          </p:cNvSpPr>
          <p:nvPr/>
        </p:nvSpPr>
        <p:spPr bwMode="auto">
          <a:xfrm>
            <a:off x="4811713" y="2276475"/>
            <a:ext cx="4762" cy="7938"/>
          </a:xfrm>
          <a:custGeom>
            <a:avLst/>
            <a:gdLst>
              <a:gd name="T0" fmla="*/ 2147483647 w 16"/>
              <a:gd name="T1" fmla="*/ 0 h 25"/>
              <a:gd name="T2" fmla="*/ 0 w 16"/>
              <a:gd name="T3" fmla="*/ 2147483647 h 25"/>
              <a:gd name="T4" fmla="*/ 2147483647 w 16"/>
              <a:gd name="T5" fmla="*/ 0 h 25"/>
              <a:gd name="T6" fmla="*/ 0 60000 65536"/>
              <a:gd name="T7" fmla="*/ 0 60000 65536"/>
              <a:gd name="T8" fmla="*/ 0 60000 65536"/>
              <a:gd name="T9" fmla="*/ 0 w 16"/>
              <a:gd name="T10" fmla="*/ 0 h 25"/>
              <a:gd name="T11" fmla="*/ 16 w 16"/>
              <a:gd name="T12" fmla="*/ 25 h 25"/>
            </a:gdLst>
            <a:ahLst/>
            <a:cxnLst>
              <a:cxn ang="T6">
                <a:pos x="T0" y="T1"/>
              </a:cxn>
              <a:cxn ang="T7">
                <a:pos x="T2" y="T3"/>
              </a:cxn>
              <a:cxn ang="T8">
                <a:pos x="T4" y="T5"/>
              </a:cxn>
            </a:cxnLst>
            <a:rect l="T9" t="T10" r="T11" b="T12"/>
            <a:pathLst>
              <a:path w="16" h="25">
                <a:moveTo>
                  <a:pt x="16" y="0"/>
                </a:moveTo>
                <a:lnTo>
                  <a:pt x="0" y="25"/>
                </a:lnTo>
                <a:lnTo>
                  <a:pt x="16" y="0"/>
                </a:lnTo>
                <a:close/>
              </a:path>
            </a:pathLst>
          </a:custGeom>
          <a:solidFill>
            <a:srgbClr val="000000"/>
          </a:solidFill>
          <a:ln w="0">
            <a:solidFill>
              <a:srgbClr val="000000"/>
            </a:solidFill>
            <a:round/>
            <a:headEnd/>
            <a:tailEnd/>
          </a:ln>
        </p:spPr>
        <p:txBody>
          <a:bodyPr/>
          <a:lstStyle/>
          <a:p>
            <a:endParaRPr lang="en-US"/>
          </a:p>
        </p:txBody>
      </p:sp>
      <p:sp>
        <p:nvSpPr>
          <p:cNvPr id="179446" name="Freeform 2292"/>
          <p:cNvSpPr>
            <a:spLocks noChangeAspect="1"/>
          </p:cNvSpPr>
          <p:nvPr/>
        </p:nvSpPr>
        <p:spPr bwMode="auto">
          <a:xfrm>
            <a:off x="4725988" y="2211388"/>
            <a:ext cx="15875" cy="15875"/>
          </a:xfrm>
          <a:custGeom>
            <a:avLst/>
            <a:gdLst>
              <a:gd name="T0" fmla="*/ 0 w 48"/>
              <a:gd name="T1" fmla="*/ 2147483647 h 45"/>
              <a:gd name="T2" fmla="*/ 2147483647 w 48"/>
              <a:gd name="T3" fmla="*/ 0 h 45"/>
              <a:gd name="T4" fmla="*/ 2147483647 w 48"/>
              <a:gd name="T5" fmla="*/ 2147483647 h 45"/>
              <a:gd name="T6" fmla="*/ 2147483647 w 48"/>
              <a:gd name="T7" fmla="*/ 2147483647 h 45"/>
              <a:gd name="T8" fmla="*/ 2147483647 w 48"/>
              <a:gd name="T9" fmla="*/ 2147483647 h 45"/>
              <a:gd name="T10" fmla="*/ 2147483647 w 48"/>
              <a:gd name="T11" fmla="*/ 2147483647 h 45"/>
              <a:gd name="T12" fmla="*/ 0 w 48"/>
              <a:gd name="T13" fmla="*/ 2147483647 h 45"/>
              <a:gd name="T14" fmla="*/ 0 60000 65536"/>
              <a:gd name="T15" fmla="*/ 0 60000 65536"/>
              <a:gd name="T16" fmla="*/ 0 60000 65536"/>
              <a:gd name="T17" fmla="*/ 0 60000 65536"/>
              <a:gd name="T18" fmla="*/ 0 60000 65536"/>
              <a:gd name="T19" fmla="*/ 0 60000 65536"/>
              <a:gd name="T20" fmla="*/ 0 60000 65536"/>
              <a:gd name="T21" fmla="*/ 0 w 48"/>
              <a:gd name="T22" fmla="*/ 0 h 45"/>
              <a:gd name="T23" fmla="*/ 48 w 48"/>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5">
                <a:moveTo>
                  <a:pt x="0" y="27"/>
                </a:moveTo>
                <a:lnTo>
                  <a:pt x="15" y="0"/>
                </a:lnTo>
                <a:lnTo>
                  <a:pt x="44" y="16"/>
                </a:lnTo>
                <a:lnTo>
                  <a:pt x="48" y="18"/>
                </a:lnTo>
                <a:lnTo>
                  <a:pt x="31" y="43"/>
                </a:lnTo>
                <a:lnTo>
                  <a:pt x="36" y="45"/>
                </a:lnTo>
                <a:lnTo>
                  <a:pt x="0" y="27"/>
                </a:lnTo>
                <a:close/>
              </a:path>
            </a:pathLst>
          </a:custGeom>
          <a:solidFill>
            <a:srgbClr val="000000"/>
          </a:solidFill>
          <a:ln w="0">
            <a:solidFill>
              <a:srgbClr val="000000"/>
            </a:solidFill>
            <a:round/>
            <a:headEnd/>
            <a:tailEnd/>
          </a:ln>
        </p:spPr>
        <p:txBody>
          <a:bodyPr/>
          <a:lstStyle/>
          <a:p>
            <a:endParaRPr lang="en-US"/>
          </a:p>
        </p:txBody>
      </p:sp>
      <p:sp>
        <p:nvSpPr>
          <p:cNvPr id="179447" name="Freeform 2293"/>
          <p:cNvSpPr>
            <a:spLocks noChangeAspect="1"/>
          </p:cNvSpPr>
          <p:nvPr/>
        </p:nvSpPr>
        <p:spPr bwMode="auto">
          <a:xfrm>
            <a:off x="4735513" y="2217738"/>
            <a:ext cx="19050" cy="15875"/>
          </a:xfrm>
          <a:custGeom>
            <a:avLst/>
            <a:gdLst>
              <a:gd name="T0" fmla="*/ 0 w 49"/>
              <a:gd name="T1" fmla="*/ 2147483647 h 47"/>
              <a:gd name="T2" fmla="*/ 2147483647 w 49"/>
              <a:gd name="T3" fmla="*/ 0 h 47"/>
              <a:gd name="T4" fmla="*/ 2147483647 w 49"/>
              <a:gd name="T5" fmla="*/ 2147483647 h 47"/>
              <a:gd name="T6" fmla="*/ 2147483647 w 49"/>
              <a:gd name="T7" fmla="*/ 2147483647 h 47"/>
              <a:gd name="T8" fmla="*/ 2147483647 w 49"/>
              <a:gd name="T9" fmla="*/ 2147483647 h 47"/>
              <a:gd name="T10" fmla="*/ 2147483647 w 49"/>
              <a:gd name="T11" fmla="*/ 2147483647 h 47"/>
              <a:gd name="T12" fmla="*/ 0 w 49"/>
              <a:gd name="T13" fmla="*/ 2147483647 h 47"/>
              <a:gd name="T14" fmla="*/ 0 60000 65536"/>
              <a:gd name="T15" fmla="*/ 0 60000 65536"/>
              <a:gd name="T16" fmla="*/ 0 60000 65536"/>
              <a:gd name="T17" fmla="*/ 0 60000 65536"/>
              <a:gd name="T18" fmla="*/ 0 60000 65536"/>
              <a:gd name="T19" fmla="*/ 0 60000 65536"/>
              <a:gd name="T20" fmla="*/ 0 60000 65536"/>
              <a:gd name="T21" fmla="*/ 0 w 49"/>
              <a:gd name="T22" fmla="*/ 0 h 47"/>
              <a:gd name="T23" fmla="*/ 49 w 49"/>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47">
                <a:moveTo>
                  <a:pt x="0" y="25"/>
                </a:moveTo>
                <a:lnTo>
                  <a:pt x="17" y="0"/>
                </a:lnTo>
                <a:lnTo>
                  <a:pt x="49" y="22"/>
                </a:lnTo>
                <a:lnTo>
                  <a:pt x="33" y="47"/>
                </a:lnTo>
                <a:lnTo>
                  <a:pt x="0" y="25"/>
                </a:lnTo>
                <a:close/>
              </a:path>
            </a:pathLst>
          </a:custGeom>
          <a:solidFill>
            <a:srgbClr val="000000"/>
          </a:solidFill>
          <a:ln w="0">
            <a:solidFill>
              <a:srgbClr val="000000"/>
            </a:solidFill>
            <a:round/>
            <a:headEnd/>
            <a:tailEnd/>
          </a:ln>
        </p:spPr>
        <p:txBody>
          <a:bodyPr/>
          <a:lstStyle/>
          <a:p>
            <a:endParaRPr lang="en-US"/>
          </a:p>
        </p:txBody>
      </p:sp>
      <p:sp>
        <p:nvSpPr>
          <p:cNvPr id="179448" name="Freeform 2294"/>
          <p:cNvSpPr>
            <a:spLocks noChangeAspect="1"/>
          </p:cNvSpPr>
          <p:nvPr/>
        </p:nvSpPr>
        <p:spPr bwMode="auto">
          <a:xfrm>
            <a:off x="4746625" y="2225675"/>
            <a:ext cx="22225" cy="17463"/>
          </a:xfrm>
          <a:custGeom>
            <a:avLst/>
            <a:gdLst>
              <a:gd name="T0" fmla="*/ 0 w 61"/>
              <a:gd name="T1" fmla="*/ 2147483647 h 48"/>
              <a:gd name="T2" fmla="*/ 2147483647 w 61"/>
              <a:gd name="T3" fmla="*/ 0 h 48"/>
              <a:gd name="T4" fmla="*/ 2147483647 w 61"/>
              <a:gd name="T5" fmla="*/ 2147483647 h 48"/>
              <a:gd name="T6" fmla="*/ 2147483647 w 61"/>
              <a:gd name="T7" fmla="*/ 2147483647 h 48"/>
              <a:gd name="T8" fmla="*/ 2147483647 w 61"/>
              <a:gd name="T9" fmla="*/ 2147483647 h 48"/>
              <a:gd name="T10" fmla="*/ 2147483647 w 61"/>
              <a:gd name="T11" fmla="*/ 2147483647 h 48"/>
              <a:gd name="T12" fmla="*/ 0 w 61"/>
              <a:gd name="T13" fmla="*/ 2147483647 h 48"/>
              <a:gd name="T14" fmla="*/ 0 60000 65536"/>
              <a:gd name="T15" fmla="*/ 0 60000 65536"/>
              <a:gd name="T16" fmla="*/ 0 60000 65536"/>
              <a:gd name="T17" fmla="*/ 0 60000 65536"/>
              <a:gd name="T18" fmla="*/ 0 60000 65536"/>
              <a:gd name="T19" fmla="*/ 0 60000 65536"/>
              <a:gd name="T20" fmla="*/ 0 60000 65536"/>
              <a:gd name="T21" fmla="*/ 0 w 61"/>
              <a:gd name="T22" fmla="*/ 0 h 48"/>
              <a:gd name="T23" fmla="*/ 61 w 61"/>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48">
                <a:moveTo>
                  <a:pt x="0" y="25"/>
                </a:moveTo>
                <a:lnTo>
                  <a:pt x="16" y="0"/>
                </a:lnTo>
                <a:lnTo>
                  <a:pt x="61" y="32"/>
                </a:lnTo>
                <a:lnTo>
                  <a:pt x="49" y="23"/>
                </a:lnTo>
                <a:lnTo>
                  <a:pt x="31" y="48"/>
                </a:lnTo>
                <a:lnTo>
                  <a:pt x="19" y="39"/>
                </a:lnTo>
                <a:lnTo>
                  <a:pt x="0" y="25"/>
                </a:lnTo>
                <a:close/>
              </a:path>
            </a:pathLst>
          </a:custGeom>
          <a:solidFill>
            <a:srgbClr val="000000"/>
          </a:solidFill>
          <a:ln w="0">
            <a:solidFill>
              <a:srgbClr val="000000"/>
            </a:solidFill>
            <a:round/>
            <a:headEnd/>
            <a:tailEnd/>
          </a:ln>
        </p:spPr>
        <p:txBody>
          <a:bodyPr/>
          <a:lstStyle/>
          <a:p>
            <a:endParaRPr lang="en-US"/>
          </a:p>
        </p:txBody>
      </p:sp>
      <p:sp>
        <p:nvSpPr>
          <p:cNvPr id="179449" name="Freeform 2295"/>
          <p:cNvSpPr>
            <a:spLocks noChangeAspect="1"/>
          </p:cNvSpPr>
          <p:nvPr/>
        </p:nvSpPr>
        <p:spPr bwMode="auto">
          <a:xfrm>
            <a:off x="4757738" y="2233613"/>
            <a:ext cx="15875" cy="17462"/>
          </a:xfrm>
          <a:custGeom>
            <a:avLst/>
            <a:gdLst>
              <a:gd name="T0" fmla="*/ 0 w 51"/>
              <a:gd name="T1" fmla="*/ 2147483647 h 50"/>
              <a:gd name="T2" fmla="*/ 2147483647 w 51"/>
              <a:gd name="T3" fmla="*/ 0 h 50"/>
              <a:gd name="T4" fmla="*/ 2147483647 w 51"/>
              <a:gd name="T5" fmla="*/ 2147483647 h 50"/>
              <a:gd name="T6" fmla="*/ 2147483647 w 51"/>
              <a:gd name="T7" fmla="*/ 2147483647 h 50"/>
              <a:gd name="T8" fmla="*/ 2147483647 w 51"/>
              <a:gd name="T9" fmla="*/ 2147483647 h 50"/>
              <a:gd name="T10" fmla="*/ 2147483647 w 51"/>
              <a:gd name="T11" fmla="*/ 2147483647 h 50"/>
              <a:gd name="T12" fmla="*/ 0 w 51"/>
              <a:gd name="T13" fmla="*/ 2147483647 h 50"/>
              <a:gd name="T14" fmla="*/ 0 60000 65536"/>
              <a:gd name="T15" fmla="*/ 0 60000 65536"/>
              <a:gd name="T16" fmla="*/ 0 60000 65536"/>
              <a:gd name="T17" fmla="*/ 0 60000 65536"/>
              <a:gd name="T18" fmla="*/ 0 60000 65536"/>
              <a:gd name="T19" fmla="*/ 0 60000 65536"/>
              <a:gd name="T20" fmla="*/ 0 60000 65536"/>
              <a:gd name="T21" fmla="*/ 0 w 51"/>
              <a:gd name="T22" fmla="*/ 0 h 50"/>
              <a:gd name="T23" fmla="*/ 51 w 51"/>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50">
                <a:moveTo>
                  <a:pt x="0" y="25"/>
                </a:moveTo>
                <a:lnTo>
                  <a:pt x="18" y="0"/>
                </a:lnTo>
                <a:lnTo>
                  <a:pt x="51" y="25"/>
                </a:lnTo>
                <a:lnTo>
                  <a:pt x="32" y="50"/>
                </a:lnTo>
                <a:lnTo>
                  <a:pt x="0" y="25"/>
                </a:lnTo>
                <a:close/>
              </a:path>
            </a:pathLst>
          </a:custGeom>
          <a:solidFill>
            <a:srgbClr val="000000"/>
          </a:solidFill>
          <a:ln w="0">
            <a:solidFill>
              <a:srgbClr val="000000"/>
            </a:solidFill>
            <a:round/>
            <a:headEnd/>
            <a:tailEnd/>
          </a:ln>
        </p:spPr>
        <p:txBody>
          <a:bodyPr/>
          <a:lstStyle/>
          <a:p>
            <a:endParaRPr lang="en-US"/>
          </a:p>
        </p:txBody>
      </p:sp>
      <p:sp>
        <p:nvSpPr>
          <p:cNvPr id="179450" name="Freeform 2296"/>
          <p:cNvSpPr>
            <a:spLocks noChangeAspect="1"/>
          </p:cNvSpPr>
          <p:nvPr/>
        </p:nvSpPr>
        <p:spPr bwMode="auto">
          <a:xfrm>
            <a:off x="4768850" y="2243138"/>
            <a:ext cx="22225" cy="25400"/>
          </a:xfrm>
          <a:custGeom>
            <a:avLst/>
            <a:gdLst>
              <a:gd name="T0" fmla="*/ 0 w 62"/>
              <a:gd name="T1" fmla="*/ 2147483647 h 75"/>
              <a:gd name="T2" fmla="*/ 2147483647 w 62"/>
              <a:gd name="T3" fmla="*/ 0 h 75"/>
              <a:gd name="T4" fmla="*/ 2147483647 w 62"/>
              <a:gd name="T5" fmla="*/ 0 h 75"/>
              <a:gd name="T6" fmla="*/ 2147483647 w 62"/>
              <a:gd name="T7" fmla="*/ 2147483647 h 75"/>
              <a:gd name="T8" fmla="*/ 2147483647 w 62"/>
              <a:gd name="T9" fmla="*/ 2147483647 h 75"/>
              <a:gd name="T10" fmla="*/ 2147483647 w 62"/>
              <a:gd name="T11" fmla="*/ 2147483647 h 75"/>
              <a:gd name="T12" fmla="*/ 0 w 62"/>
              <a:gd name="T13" fmla="*/ 2147483647 h 75"/>
              <a:gd name="T14" fmla="*/ 0 60000 65536"/>
              <a:gd name="T15" fmla="*/ 0 60000 65536"/>
              <a:gd name="T16" fmla="*/ 0 60000 65536"/>
              <a:gd name="T17" fmla="*/ 0 60000 65536"/>
              <a:gd name="T18" fmla="*/ 0 60000 65536"/>
              <a:gd name="T19" fmla="*/ 0 60000 65536"/>
              <a:gd name="T20" fmla="*/ 0 60000 65536"/>
              <a:gd name="T21" fmla="*/ 0 w 62"/>
              <a:gd name="T22" fmla="*/ 0 h 75"/>
              <a:gd name="T23" fmla="*/ 62 w 62"/>
              <a:gd name="T24" fmla="*/ 75 h 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75">
                <a:moveTo>
                  <a:pt x="0" y="25"/>
                </a:moveTo>
                <a:lnTo>
                  <a:pt x="19" y="0"/>
                </a:lnTo>
                <a:lnTo>
                  <a:pt x="50" y="26"/>
                </a:lnTo>
                <a:lnTo>
                  <a:pt x="31" y="49"/>
                </a:lnTo>
                <a:lnTo>
                  <a:pt x="62" y="75"/>
                </a:lnTo>
                <a:lnTo>
                  <a:pt x="0" y="25"/>
                </a:lnTo>
                <a:close/>
              </a:path>
            </a:pathLst>
          </a:custGeom>
          <a:solidFill>
            <a:srgbClr val="000000"/>
          </a:solidFill>
          <a:ln w="0">
            <a:solidFill>
              <a:srgbClr val="000000"/>
            </a:solidFill>
            <a:round/>
            <a:headEnd/>
            <a:tailEnd/>
          </a:ln>
        </p:spPr>
        <p:txBody>
          <a:bodyPr/>
          <a:lstStyle/>
          <a:p>
            <a:endParaRPr lang="en-US"/>
          </a:p>
        </p:txBody>
      </p:sp>
      <p:sp>
        <p:nvSpPr>
          <p:cNvPr id="179451" name="Freeform 2297"/>
          <p:cNvSpPr>
            <a:spLocks noChangeAspect="1"/>
          </p:cNvSpPr>
          <p:nvPr/>
        </p:nvSpPr>
        <p:spPr bwMode="auto">
          <a:xfrm>
            <a:off x="4779963" y="2251075"/>
            <a:ext cx="17462" cy="22225"/>
          </a:xfrm>
          <a:custGeom>
            <a:avLst/>
            <a:gdLst>
              <a:gd name="T0" fmla="*/ 0 w 50"/>
              <a:gd name="T1" fmla="*/ 2147483647 h 62"/>
              <a:gd name="T2" fmla="*/ 2147483647 w 50"/>
              <a:gd name="T3" fmla="*/ 0 h 62"/>
              <a:gd name="T4" fmla="*/ 2147483647 w 50"/>
              <a:gd name="T5" fmla="*/ 2147483647 h 62"/>
              <a:gd name="T6" fmla="*/ 2147483647 w 50"/>
              <a:gd name="T7" fmla="*/ 2147483647 h 62"/>
              <a:gd name="T8" fmla="*/ 2147483647 w 50"/>
              <a:gd name="T9" fmla="*/ 2147483647 h 62"/>
              <a:gd name="T10" fmla="*/ 2147483647 w 50"/>
              <a:gd name="T11" fmla="*/ 2147483647 h 62"/>
              <a:gd name="T12" fmla="*/ 0 w 50"/>
              <a:gd name="T13" fmla="*/ 2147483647 h 62"/>
              <a:gd name="T14" fmla="*/ 0 60000 65536"/>
              <a:gd name="T15" fmla="*/ 0 60000 65536"/>
              <a:gd name="T16" fmla="*/ 0 60000 65536"/>
              <a:gd name="T17" fmla="*/ 0 60000 65536"/>
              <a:gd name="T18" fmla="*/ 0 60000 65536"/>
              <a:gd name="T19" fmla="*/ 0 60000 65536"/>
              <a:gd name="T20" fmla="*/ 0 60000 65536"/>
              <a:gd name="T21" fmla="*/ 0 w 50"/>
              <a:gd name="T22" fmla="*/ 0 h 62"/>
              <a:gd name="T23" fmla="*/ 50 w 50"/>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62">
                <a:moveTo>
                  <a:pt x="0" y="23"/>
                </a:moveTo>
                <a:lnTo>
                  <a:pt x="19" y="0"/>
                </a:lnTo>
                <a:lnTo>
                  <a:pt x="34" y="12"/>
                </a:lnTo>
                <a:lnTo>
                  <a:pt x="50" y="25"/>
                </a:lnTo>
                <a:lnTo>
                  <a:pt x="31" y="50"/>
                </a:lnTo>
                <a:lnTo>
                  <a:pt x="47" y="62"/>
                </a:lnTo>
                <a:lnTo>
                  <a:pt x="0" y="23"/>
                </a:lnTo>
                <a:close/>
              </a:path>
            </a:pathLst>
          </a:custGeom>
          <a:solidFill>
            <a:srgbClr val="000000"/>
          </a:solidFill>
          <a:ln w="0">
            <a:solidFill>
              <a:srgbClr val="000000"/>
            </a:solidFill>
            <a:round/>
            <a:headEnd/>
            <a:tailEnd/>
          </a:ln>
        </p:spPr>
        <p:txBody>
          <a:bodyPr/>
          <a:lstStyle/>
          <a:p>
            <a:endParaRPr lang="en-US"/>
          </a:p>
        </p:txBody>
      </p:sp>
      <p:sp>
        <p:nvSpPr>
          <p:cNvPr id="179452" name="Freeform 2298"/>
          <p:cNvSpPr>
            <a:spLocks noChangeAspect="1"/>
          </p:cNvSpPr>
          <p:nvPr/>
        </p:nvSpPr>
        <p:spPr bwMode="auto">
          <a:xfrm>
            <a:off x="4791075" y="2259013"/>
            <a:ext cx="20638" cy="17462"/>
          </a:xfrm>
          <a:custGeom>
            <a:avLst/>
            <a:gdLst>
              <a:gd name="T0" fmla="*/ 0 w 63"/>
              <a:gd name="T1" fmla="*/ 2147483647 h 48"/>
              <a:gd name="T2" fmla="*/ 2147483647 w 63"/>
              <a:gd name="T3" fmla="*/ 0 h 48"/>
              <a:gd name="T4" fmla="*/ 2147483647 w 63"/>
              <a:gd name="T5" fmla="*/ 2147483647 h 48"/>
              <a:gd name="T6" fmla="*/ 2147483647 w 63"/>
              <a:gd name="T7" fmla="*/ 2147483647 h 48"/>
              <a:gd name="T8" fmla="*/ 2147483647 w 63"/>
              <a:gd name="T9" fmla="*/ 2147483647 h 48"/>
              <a:gd name="T10" fmla="*/ 2147483647 w 63"/>
              <a:gd name="T11" fmla="*/ 2147483647 h 48"/>
              <a:gd name="T12" fmla="*/ 0 w 63"/>
              <a:gd name="T13" fmla="*/ 2147483647 h 48"/>
              <a:gd name="T14" fmla="*/ 0 60000 65536"/>
              <a:gd name="T15" fmla="*/ 0 60000 65536"/>
              <a:gd name="T16" fmla="*/ 0 60000 65536"/>
              <a:gd name="T17" fmla="*/ 0 60000 65536"/>
              <a:gd name="T18" fmla="*/ 0 60000 65536"/>
              <a:gd name="T19" fmla="*/ 0 60000 65536"/>
              <a:gd name="T20" fmla="*/ 0 60000 65536"/>
              <a:gd name="T21" fmla="*/ 0 w 63"/>
              <a:gd name="T22" fmla="*/ 0 h 48"/>
              <a:gd name="T23" fmla="*/ 63 w 63"/>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48">
                <a:moveTo>
                  <a:pt x="0" y="25"/>
                </a:moveTo>
                <a:lnTo>
                  <a:pt x="19" y="0"/>
                </a:lnTo>
                <a:lnTo>
                  <a:pt x="63" y="34"/>
                </a:lnTo>
                <a:lnTo>
                  <a:pt x="49" y="24"/>
                </a:lnTo>
                <a:lnTo>
                  <a:pt x="32" y="48"/>
                </a:lnTo>
                <a:lnTo>
                  <a:pt x="19" y="38"/>
                </a:lnTo>
                <a:lnTo>
                  <a:pt x="0" y="25"/>
                </a:lnTo>
                <a:close/>
              </a:path>
            </a:pathLst>
          </a:custGeom>
          <a:solidFill>
            <a:srgbClr val="000000"/>
          </a:solidFill>
          <a:ln w="0">
            <a:solidFill>
              <a:srgbClr val="000000"/>
            </a:solidFill>
            <a:round/>
            <a:headEnd/>
            <a:tailEnd/>
          </a:ln>
        </p:spPr>
        <p:txBody>
          <a:bodyPr/>
          <a:lstStyle/>
          <a:p>
            <a:endParaRPr lang="en-US"/>
          </a:p>
        </p:txBody>
      </p:sp>
      <p:sp>
        <p:nvSpPr>
          <p:cNvPr id="179453" name="Freeform 2299"/>
          <p:cNvSpPr>
            <a:spLocks noChangeAspect="1"/>
          </p:cNvSpPr>
          <p:nvPr/>
        </p:nvSpPr>
        <p:spPr bwMode="auto">
          <a:xfrm>
            <a:off x="4802188" y="2268538"/>
            <a:ext cx="14287" cy="15875"/>
          </a:xfrm>
          <a:custGeom>
            <a:avLst/>
            <a:gdLst>
              <a:gd name="T0" fmla="*/ 0 w 49"/>
              <a:gd name="T1" fmla="*/ 2147483647 h 47"/>
              <a:gd name="T2" fmla="*/ 2147483647 w 49"/>
              <a:gd name="T3" fmla="*/ 0 h 47"/>
              <a:gd name="T4" fmla="*/ 2147483647 w 49"/>
              <a:gd name="T5" fmla="*/ 2147483647 h 47"/>
              <a:gd name="T6" fmla="*/ 2147483647 w 49"/>
              <a:gd name="T7" fmla="*/ 2147483647 h 47"/>
              <a:gd name="T8" fmla="*/ 0 w 49"/>
              <a:gd name="T9" fmla="*/ 2147483647 h 47"/>
              <a:gd name="T10" fmla="*/ 0 60000 65536"/>
              <a:gd name="T11" fmla="*/ 0 60000 65536"/>
              <a:gd name="T12" fmla="*/ 0 60000 65536"/>
              <a:gd name="T13" fmla="*/ 0 60000 65536"/>
              <a:gd name="T14" fmla="*/ 0 60000 65536"/>
              <a:gd name="T15" fmla="*/ 0 w 49"/>
              <a:gd name="T16" fmla="*/ 0 h 47"/>
              <a:gd name="T17" fmla="*/ 49 w 49"/>
              <a:gd name="T18" fmla="*/ 47 h 47"/>
            </a:gdLst>
            <a:ahLst/>
            <a:cxnLst>
              <a:cxn ang="T10">
                <a:pos x="T0" y="T1"/>
              </a:cxn>
              <a:cxn ang="T11">
                <a:pos x="T2" y="T3"/>
              </a:cxn>
              <a:cxn ang="T12">
                <a:pos x="T4" y="T5"/>
              </a:cxn>
              <a:cxn ang="T13">
                <a:pos x="T6" y="T7"/>
              </a:cxn>
              <a:cxn ang="T14">
                <a:pos x="T8" y="T9"/>
              </a:cxn>
            </a:cxnLst>
            <a:rect l="T15" t="T16" r="T17" b="T18"/>
            <a:pathLst>
              <a:path w="49" h="47">
                <a:moveTo>
                  <a:pt x="0" y="24"/>
                </a:moveTo>
                <a:lnTo>
                  <a:pt x="17" y="0"/>
                </a:lnTo>
                <a:lnTo>
                  <a:pt x="49" y="22"/>
                </a:lnTo>
                <a:lnTo>
                  <a:pt x="33" y="47"/>
                </a:lnTo>
                <a:lnTo>
                  <a:pt x="0" y="24"/>
                </a:lnTo>
                <a:close/>
              </a:path>
            </a:pathLst>
          </a:custGeom>
          <a:solidFill>
            <a:srgbClr val="000000"/>
          </a:solidFill>
          <a:ln w="0">
            <a:solidFill>
              <a:srgbClr val="000000"/>
            </a:solidFill>
            <a:round/>
            <a:headEnd/>
            <a:tailEnd/>
          </a:ln>
        </p:spPr>
        <p:txBody>
          <a:bodyPr/>
          <a:lstStyle/>
          <a:p>
            <a:endParaRPr lang="en-US"/>
          </a:p>
        </p:txBody>
      </p:sp>
      <p:sp>
        <p:nvSpPr>
          <p:cNvPr id="179454" name="Freeform 2300"/>
          <p:cNvSpPr>
            <a:spLocks noChangeAspect="1"/>
          </p:cNvSpPr>
          <p:nvPr/>
        </p:nvSpPr>
        <p:spPr bwMode="auto">
          <a:xfrm>
            <a:off x="4779963" y="2098675"/>
            <a:ext cx="6350" cy="11113"/>
          </a:xfrm>
          <a:custGeom>
            <a:avLst/>
            <a:gdLst>
              <a:gd name="T0" fmla="*/ 0 w 11"/>
              <a:gd name="T1" fmla="*/ 2147483647 h 29"/>
              <a:gd name="T2" fmla="*/ 2147483647 w 11"/>
              <a:gd name="T3" fmla="*/ 0 h 29"/>
              <a:gd name="T4" fmla="*/ 0 w 11"/>
              <a:gd name="T5" fmla="*/ 2147483647 h 29"/>
              <a:gd name="T6" fmla="*/ 0 60000 65536"/>
              <a:gd name="T7" fmla="*/ 0 60000 65536"/>
              <a:gd name="T8" fmla="*/ 0 60000 65536"/>
              <a:gd name="T9" fmla="*/ 0 w 11"/>
              <a:gd name="T10" fmla="*/ 0 h 29"/>
              <a:gd name="T11" fmla="*/ 11 w 11"/>
              <a:gd name="T12" fmla="*/ 29 h 29"/>
            </a:gdLst>
            <a:ahLst/>
            <a:cxnLst>
              <a:cxn ang="T6">
                <a:pos x="T0" y="T1"/>
              </a:cxn>
              <a:cxn ang="T7">
                <a:pos x="T2" y="T3"/>
              </a:cxn>
              <a:cxn ang="T8">
                <a:pos x="T4" y="T5"/>
              </a:cxn>
            </a:cxnLst>
            <a:rect l="T9" t="T10" r="T11" b="T12"/>
            <a:pathLst>
              <a:path w="11" h="29">
                <a:moveTo>
                  <a:pt x="0" y="29"/>
                </a:moveTo>
                <a:lnTo>
                  <a:pt x="11" y="0"/>
                </a:lnTo>
                <a:lnTo>
                  <a:pt x="0" y="29"/>
                </a:lnTo>
                <a:close/>
              </a:path>
            </a:pathLst>
          </a:custGeom>
          <a:solidFill>
            <a:srgbClr val="000000"/>
          </a:solidFill>
          <a:ln w="0">
            <a:solidFill>
              <a:srgbClr val="000000"/>
            </a:solidFill>
            <a:round/>
            <a:headEnd/>
            <a:tailEnd/>
          </a:ln>
        </p:spPr>
        <p:txBody>
          <a:bodyPr/>
          <a:lstStyle/>
          <a:p>
            <a:endParaRPr lang="en-US"/>
          </a:p>
        </p:txBody>
      </p:sp>
      <p:sp>
        <p:nvSpPr>
          <p:cNvPr id="179455" name="Freeform 2301"/>
          <p:cNvSpPr>
            <a:spLocks noChangeAspect="1"/>
          </p:cNvSpPr>
          <p:nvPr/>
        </p:nvSpPr>
        <p:spPr bwMode="auto">
          <a:xfrm>
            <a:off x="4906963" y="2124075"/>
            <a:ext cx="3175" cy="9525"/>
          </a:xfrm>
          <a:custGeom>
            <a:avLst/>
            <a:gdLst>
              <a:gd name="T0" fmla="*/ 0 w 15"/>
              <a:gd name="T1" fmla="*/ 0 h 31"/>
              <a:gd name="T2" fmla="*/ 0 w 15"/>
              <a:gd name="T3" fmla="*/ 0 h 31"/>
              <a:gd name="T4" fmla="*/ 2147483647 w 15"/>
              <a:gd name="T5" fmla="*/ 0 h 31"/>
              <a:gd name="T6" fmla="*/ 2147483647 w 15"/>
              <a:gd name="T7" fmla="*/ 2147483647 h 31"/>
              <a:gd name="T8" fmla="*/ 2147483647 w 15"/>
              <a:gd name="T9" fmla="*/ 2147483647 h 31"/>
              <a:gd name="T10" fmla="*/ 2147483647 w 15"/>
              <a:gd name="T11" fmla="*/ 2147483647 h 31"/>
              <a:gd name="T12" fmla="*/ 2147483647 w 15"/>
              <a:gd name="T13" fmla="*/ 2147483647 h 31"/>
              <a:gd name="T14" fmla="*/ 2147483647 w 15"/>
              <a:gd name="T15" fmla="*/ 2147483647 h 31"/>
              <a:gd name="T16" fmla="*/ 2147483647 w 15"/>
              <a:gd name="T17" fmla="*/ 2147483647 h 31"/>
              <a:gd name="T18" fmla="*/ 2147483647 w 15"/>
              <a:gd name="T19" fmla="*/ 2147483647 h 31"/>
              <a:gd name="T20" fmla="*/ 2147483647 w 15"/>
              <a:gd name="T21" fmla="*/ 2147483647 h 31"/>
              <a:gd name="T22" fmla="*/ 2147483647 w 15"/>
              <a:gd name="T23" fmla="*/ 2147483647 h 31"/>
              <a:gd name="T24" fmla="*/ 2147483647 w 15"/>
              <a:gd name="T25" fmla="*/ 2147483647 h 31"/>
              <a:gd name="T26" fmla="*/ 2147483647 w 15"/>
              <a:gd name="T27" fmla="*/ 2147483647 h 31"/>
              <a:gd name="T28" fmla="*/ 2147483647 w 15"/>
              <a:gd name="T29" fmla="*/ 2147483647 h 31"/>
              <a:gd name="T30" fmla="*/ 2147483647 w 15"/>
              <a:gd name="T31" fmla="*/ 2147483647 h 31"/>
              <a:gd name="T32" fmla="*/ 2147483647 w 15"/>
              <a:gd name="T33" fmla="*/ 2147483647 h 31"/>
              <a:gd name="T34" fmla="*/ 2147483647 w 15"/>
              <a:gd name="T35" fmla="*/ 2147483647 h 31"/>
              <a:gd name="T36" fmla="*/ 2147483647 w 15"/>
              <a:gd name="T37" fmla="*/ 2147483647 h 31"/>
              <a:gd name="T38" fmla="*/ 0 w 15"/>
              <a:gd name="T39" fmla="*/ 2147483647 h 31"/>
              <a:gd name="T40" fmla="*/ 0 w 15"/>
              <a:gd name="T41" fmla="*/ 2147483647 h 31"/>
              <a:gd name="T42" fmla="*/ 0 w 15"/>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1"/>
              <a:gd name="T68" fmla="*/ 15 w 15"/>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1">
                <a:moveTo>
                  <a:pt x="0" y="0"/>
                </a:moveTo>
                <a:lnTo>
                  <a:pt x="0" y="0"/>
                </a:lnTo>
                <a:lnTo>
                  <a:pt x="2" y="0"/>
                </a:lnTo>
                <a:lnTo>
                  <a:pt x="5" y="1"/>
                </a:lnTo>
                <a:lnTo>
                  <a:pt x="8" y="2"/>
                </a:lnTo>
                <a:lnTo>
                  <a:pt x="10" y="4"/>
                </a:lnTo>
                <a:lnTo>
                  <a:pt x="12" y="7"/>
                </a:lnTo>
                <a:lnTo>
                  <a:pt x="13" y="9"/>
                </a:lnTo>
                <a:lnTo>
                  <a:pt x="14" y="11"/>
                </a:lnTo>
                <a:lnTo>
                  <a:pt x="15" y="14"/>
                </a:lnTo>
                <a:lnTo>
                  <a:pt x="15" y="16"/>
                </a:lnTo>
                <a:lnTo>
                  <a:pt x="15" y="18"/>
                </a:lnTo>
                <a:lnTo>
                  <a:pt x="14" y="21"/>
                </a:lnTo>
                <a:lnTo>
                  <a:pt x="13" y="24"/>
                </a:lnTo>
                <a:lnTo>
                  <a:pt x="11" y="26"/>
                </a:lnTo>
                <a:lnTo>
                  <a:pt x="9" y="28"/>
                </a:lnTo>
                <a:lnTo>
                  <a:pt x="7" y="29"/>
                </a:lnTo>
                <a:lnTo>
                  <a:pt x="5" y="30"/>
                </a:lnTo>
                <a:lnTo>
                  <a:pt x="2"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79456" name="Freeform 2302"/>
          <p:cNvSpPr>
            <a:spLocks noChangeAspect="1"/>
          </p:cNvSpPr>
          <p:nvPr/>
        </p:nvSpPr>
        <p:spPr bwMode="auto">
          <a:xfrm>
            <a:off x="4779963" y="2098675"/>
            <a:ext cx="22225" cy="17463"/>
          </a:xfrm>
          <a:custGeom>
            <a:avLst/>
            <a:gdLst>
              <a:gd name="T0" fmla="*/ 0 w 62"/>
              <a:gd name="T1" fmla="*/ 2147483647 h 46"/>
              <a:gd name="T2" fmla="*/ 2147483647 w 62"/>
              <a:gd name="T3" fmla="*/ 0 h 46"/>
              <a:gd name="T4" fmla="*/ 2147483647 w 62"/>
              <a:gd name="T5" fmla="*/ 2147483647 h 46"/>
              <a:gd name="T6" fmla="*/ 2147483647 w 62"/>
              <a:gd name="T7" fmla="*/ 2147483647 h 46"/>
              <a:gd name="T8" fmla="*/ 2147483647 w 62"/>
              <a:gd name="T9" fmla="*/ 2147483647 h 46"/>
              <a:gd name="T10" fmla="*/ 2147483647 w 62"/>
              <a:gd name="T11" fmla="*/ 2147483647 h 46"/>
              <a:gd name="T12" fmla="*/ 0 w 62"/>
              <a:gd name="T13" fmla="*/ 2147483647 h 46"/>
              <a:gd name="T14" fmla="*/ 0 60000 65536"/>
              <a:gd name="T15" fmla="*/ 0 60000 65536"/>
              <a:gd name="T16" fmla="*/ 0 60000 65536"/>
              <a:gd name="T17" fmla="*/ 0 60000 65536"/>
              <a:gd name="T18" fmla="*/ 0 60000 65536"/>
              <a:gd name="T19" fmla="*/ 0 60000 65536"/>
              <a:gd name="T20" fmla="*/ 0 60000 65536"/>
              <a:gd name="T21" fmla="*/ 0 w 62"/>
              <a:gd name="T22" fmla="*/ 0 h 46"/>
              <a:gd name="T23" fmla="*/ 62 w 62"/>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46">
                <a:moveTo>
                  <a:pt x="0" y="29"/>
                </a:moveTo>
                <a:lnTo>
                  <a:pt x="11" y="0"/>
                </a:lnTo>
                <a:lnTo>
                  <a:pt x="62" y="19"/>
                </a:lnTo>
                <a:lnTo>
                  <a:pt x="55" y="17"/>
                </a:lnTo>
                <a:lnTo>
                  <a:pt x="47" y="46"/>
                </a:lnTo>
                <a:lnTo>
                  <a:pt x="40" y="44"/>
                </a:lnTo>
                <a:lnTo>
                  <a:pt x="0" y="29"/>
                </a:lnTo>
                <a:close/>
              </a:path>
            </a:pathLst>
          </a:custGeom>
          <a:solidFill>
            <a:srgbClr val="000000"/>
          </a:solidFill>
          <a:ln w="0">
            <a:solidFill>
              <a:srgbClr val="000000"/>
            </a:solidFill>
            <a:round/>
            <a:headEnd/>
            <a:tailEnd/>
          </a:ln>
        </p:spPr>
        <p:txBody>
          <a:bodyPr/>
          <a:lstStyle/>
          <a:p>
            <a:endParaRPr lang="en-US"/>
          </a:p>
        </p:txBody>
      </p:sp>
      <p:sp>
        <p:nvSpPr>
          <p:cNvPr id="179457" name="Freeform 2303"/>
          <p:cNvSpPr>
            <a:spLocks noChangeAspect="1"/>
          </p:cNvSpPr>
          <p:nvPr/>
        </p:nvSpPr>
        <p:spPr bwMode="auto">
          <a:xfrm>
            <a:off x="4797425" y="2105025"/>
            <a:ext cx="15875" cy="15875"/>
          </a:xfrm>
          <a:custGeom>
            <a:avLst/>
            <a:gdLst>
              <a:gd name="T0" fmla="*/ 0 w 52"/>
              <a:gd name="T1" fmla="*/ 2147483647 h 44"/>
              <a:gd name="T2" fmla="*/ 2147483647 w 52"/>
              <a:gd name="T3" fmla="*/ 0 h 44"/>
              <a:gd name="T4" fmla="*/ 2147483647 w 52"/>
              <a:gd name="T5" fmla="*/ 2147483647 h 44"/>
              <a:gd name="T6" fmla="*/ 2147483647 w 52"/>
              <a:gd name="T7" fmla="*/ 2147483647 h 44"/>
              <a:gd name="T8" fmla="*/ 2147483647 w 52"/>
              <a:gd name="T9" fmla="*/ 2147483647 h 44"/>
              <a:gd name="T10" fmla="*/ 2147483647 w 52"/>
              <a:gd name="T11" fmla="*/ 2147483647 h 44"/>
              <a:gd name="T12" fmla="*/ 0 w 52"/>
              <a:gd name="T13" fmla="*/ 2147483647 h 44"/>
              <a:gd name="T14" fmla="*/ 0 60000 65536"/>
              <a:gd name="T15" fmla="*/ 0 60000 65536"/>
              <a:gd name="T16" fmla="*/ 0 60000 65536"/>
              <a:gd name="T17" fmla="*/ 0 60000 65536"/>
              <a:gd name="T18" fmla="*/ 0 60000 65536"/>
              <a:gd name="T19" fmla="*/ 0 60000 65536"/>
              <a:gd name="T20" fmla="*/ 0 60000 65536"/>
              <a:gd name="T21" fmla="*/ 0 w 52"/>
              <a:gd name="T22" fmla="*/ 0 h 44"/>
              <a:gd name="T23" fmla="*/ 52 w 52"/>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44">
                <a:moveTo>
                  <a:pt x="0" y="29"/>
                </a:moveTo>
                <a:lnTo>
                  <a:pt x="8" y="0"/>
                </a:lnTo>
                <a:lnTo>
                  <a:pt x="52" y="15"/>
                </a:lnTo>
                <a:lnTo>
                  <a:pt x="44" y="44"/>
                </a:lnTo>
                <a:lnTo>
                  <a:pt x="0" y="29"/>
                </a:lnTo>
                <a:close/>
              </a:path>
            </a:pathLst>
          </a:custGeom>
          <a:solidFill>
            <a:srgbClr val="000000"/>
          </a:solidFill>
          <a:ln w="0">
            <a:solidFill>
              <a:srgbClr val="000000"/>
            </a:solidFill>
            <a:round/>
            <a:headEnd/>
            <a:tailEnd/>
          </a:ln>
        </p:spPr>
        <p:txBody>
          <a:bodyPr/>
          <a:lstStyle/>
          <a:p>
            <a:endParaRPr lang="en-US"/>
          </a:p>
        </p:txBody>
      </p:sp>
      <p:sp>
        <p:nvSpPr>
          <p:cNvPr id="179458" name="Freeform 2304"/>
          <p:cNvSpPr>
            <a:spLocks noChangeAspect="1"/>
          </p:cNvSpPr>
          <p:nvPr/>
        </p:nvSpPr>
        <p:spPr bwMode="auto">
          <a:xfrm>
            <a:off x="4811713" y="2109788"/>
            <a:ext cx="17462" cy="15875"/>
          </a:xfrm>
          <a:custGeom>
            <a:avLst/>
            <a:gdLst>
              <a:gd name="T0" fmla="*/ 0 w 50"/>
              <a:gd name="T1" fmla="*/ 2147483647 h 45"/>
              <a:gd name="T2" fmla="*/ 2147483647 w 50"/>
              <a:gd name="T3" fmla="*/ 0 h 45"/>
              <a:gd name="T4" fmla="*/ 2147483647 w 50"/>
              <a:gd name="T5" fmla="*/ 2147483647 h 45"/>
              <a:gd name="T6" fmla="*/ 2147483647 w 50"/>
              <a:gd name="T7" fmla="*/ 2147483647 h 45"/>
              <a:gd name="T8" fmla="*/ 2147483647 w 50"/>
              <a:gd name="T9" fmla="*/ 2147483647 h 45"/>
              <a:gd name="T10" fmla="*/ 2147483647 w 50"/>
              <a:gd name="T11" fmla="*/ 2147483647 h 45"/>
              <a:gd name="T12" fmla="*/ 0 w 50"/>
              <a:gd name="T13" fmla="*/ 2147483647 h 45"/>
              <a:gd name="T14" fmla="*/ 0 60000 65536"/>
              <a:gd name="T15" fmla="*/ 0 60000 65536"/>
              <a:gd name="T16" fmla="*/ 0 60000 65536"/>
              <a:gd name="T17" fmla="*/ 0 60000 65536"/>
              <a:gd name="T18" fmla="*/ 0 60000 65536"/>
              <a:gd name="T19" fmla="*/ 0 60000 65536"/>
              <a:gd name="T20" fmla="*/ 0 60000 65536"/>
              <a:gd name="T21" fmla="*/ 0 w 50"/>
              <a:gd name="T22" fmla="*/ 0 h 45"/>
              <a:gd name="T23" fmla="*/ 50 w 50"/>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45">
                <a:moveTo>
                  <a:pt x="0" y="29"/>
                </a:moveTo>
                <a:lnTo>
                  <a:pt x="8" y="0"/>
                </a:lnTo>
                <a:lnTo>
                  <a:pt x="38" y="9"/>
                </a:lnTo>
                <a:lnTo>
                  <a:pt x="47" y="11"/>
                </a:lnTo>
                <a:lnTo>
                  <a:pt x="41" y="42"/>
                </a:lnTo>
                <a:lnTo>
                  <a:pt x="50" y="45"/>
                </a:lnTo>
                <a:lnTo>
                  <a:pt x="0" y="29"/>
                </a:lnTo>
                <a:close/>
              </a:path>
            </a:pathLst>
          </a:custGeom>
          <a:solidFill>
            <a:srgbClr val="000000"/>
          </a:solidFill>
          <a:ln w="0">
            <a:solidFill>
              <a:srgbClr val="000000"/>
            </a:solidFill>
            <a:round/>
            <a:headEnd/>
            <a:tailEnd/>
          </a:ln>
        </p:spPr>
        <p:txBody>
          <a:bodyPr/>
          <a:lstStyle/>
          <a:p>
            <a:endParaRPr lang="en-US"/>
          </a:p>
        </p:txBody>
      </p:sp>
      <p:sp>
        <p:nvSpPr>
          <p:cNvPr id="179459" name="Freeform 2305"/>
          <p:cNvSpPr>
            <a:spLocks noChangeAspect="1"/>
          </p:cNvSpPr>
          <p:nvPr/>
        </p:nvSpPr>
        <p:spPr bwMode="auto">
          <a:xfrm>
            <a:off x="4826000" y="2114550"/>
            <a:ext cx="15875" cy="14288"/>
          </a:xfrm>
          <a:custGeom>
            <a:avLst/>
            <a:gdLst>
              <a:gd name="T0" fmla="*/ 0 w 50"/>
              <a:gd name="T1" fmla="*/ 2147483647 h 41"/>
              <a:gd name="T2" fmla="*/ 2147483647 w 50"/>
              <a:gd name="T3" fmla="*/ 0 h 41"/>
              <a:gd name="T4" fmla="*/ 2147483647 w 50"/>
              <a:gd name="T5" fmla="*/ 2147483647 h 41"/>
              <a:gd name="T6" fmla="*/ 2147483647 w 50"/>
              <a:gd name="T7" fmla="*/ 2147483647 h 41"/>
              <a:gd name="T8" fmla="*/ 2147483647 w 50"/>
              <a:gd name="T9" fmla="*/ 2147483647 h 41"/>
              <a:gd name="T10" fmla="*/ 2147483647 w 50"/>
              <a:gd name="T11" fmla="*/ 2147483647 h 41"/>
              <a:gd name="T12" fmla="*/ 0 w 50"/>
              <a:gd name="T13" fmla="*/ 2147483647 h 41"/>
              <a:gd name="T14" fmla="*/ 0 60000 65536"/>
              <a:gd name="T15" fmla="*/ 0 60000 65536"/>
              <a:gd name="T16" fmla="*/ 0 60000 65536"/>
              <a:gd name="T17" fmla="*/ 0 60000 65536"/>
              <a:gd name="T18" fmla="*/ 0 60000 65536"/>
              <a:gd name="T19" fmla="*/ 0 60000 65536"/>
              <a:gd name="T20" fmla="*/ 0 60000 65536"/>
              <a:gd name="T21" fmla="*/ 0 w 50"/>
              <a:gd name="T22" fmla="*/ 0 h 41"/>
              <a:gd name="T23" fmla="*/ 50 w 50"/>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41">
                <a:moveTo>
                  <a:pt x="0" y="31"/>
                </a:moveTo>
                <a:lnTo>
                  <a:pt x="6" y="0"/>
                </a:lnTo>
                <a:lnTo>
                  <a:pt x="50" y="11"/>
                </a:lnTo>
                <a:lnTo>
                  <a:pt x="46" y="10"/>
                </a:lnTo>
                <a:lnTo>
                  <a:pt x="42" y="41"/>
                </a:lnTo>
                <a:lnTo>
                  <a:pt x="37" y="40"/>
                </a:lnTo>
                <a:lnTo>
                  <a:pt x="0" y="31"/>
                </a:lnTo>
                <a:close/>
              </a:path>
            </a:pathLst>
          </a:custGeom>
          <a:solidFill>
            <a:srgbClr val="000000"/>
          </a:solidFill>
          <a:ln w="0">
            <a:solidFill>
              <a:srgbClr val="000000"/>
            </a:solidFill>
            <a:round/>
            <a:headEnd/>
            <a:tailEnd/>
          </a:ln>
        </p:spPr>
        <p:txBody>
          <a:bodyPr/>
          <a:lstStyle/>
          <a:p>
            <a:endParaRPr lang="en-US"/>
          </a:p>
        </p:txBody>
      </p:sp>
      <p:sp>
        <p:nvSpPr>
          <p:cNvPr id="179460" name="Freeform 2306"/>
          <p:cNvSpPr>
            <a:spLocks noChangeAspect="1"/>
          </p:cNvSpPr>
          <p:nvPr/>
        </p:nvSpPr>
        <p:spPr bwMode="auto">
          <a:xfrm>
            <a:off x="4840288" y="2117725"/>
            <a:ext cx="17462" cy="12700"/>
          </a:xfrm>
          <a:custGeom>
            <a:avLst/>
            <a:gdLst>
              <a:gd name="T0" fmla="*/ 0 w 47"/>
              <a:gd name="T1" fmla="*/ 2147483647 h 38"/>
              <a:gd name="T2" fmla="*/ 2147483647 w 47"/>
              <a:gd name="T3" fmla="*/ 0 h 38"/>
              <a:gd name="T4" fmla="*/ 2147483647 w 47"/>
              <a:gd name="T5" fmla="*/ 2147483647 h 38"/>
              <a:gd name="T6" fmla="*/ 2147483647 w 47"/>
              <a:gd name="T7" fmla="*/ 2147483647 h 38"/>
              <a:gd name="T8" fmla="*/ 2147483647 w 47"/>
              <a:gd name="T9" fmla="*/ 2147483647 h 38"/>
              <a:gd name="T10" fmla="*/ 2147483647 w 47"/>
              <a:gd name="T11" fmla="*/ 2147483647 h 38"/>
              <a:gd name="T12" fmla="*/ 0 w 47"/>
              <a:gd name="T13" fmla="*/ 2147483647 h 38"/>
              <a:gd name="T14" fmla="*/ 0 60000 65536"/>
              <a:gd name="T15" fmla="*/ 0 60000 65536"/>
              <a:gd name="T16" fmla="*/ 0 60000 65536"/>
              <a:gd name="T17" fmla="*/ 0 60000 65536"/>
              <a:gd name="T18" fmla="*/ 0 60000 65536"/>
              <a:gd name="T19" fmla="*/ 0 60000 65536"/>
              <a:gd name="T20" fmla="*/ 0 60000 65536"/>
              <a:gd name="T21" fmla="*/ 0 w 47"/>
              <a:gd name="T22" fmla="*/ 0 h 38"/>
              <a:gd name="T23" fmla="*/ 47 w 47"/>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8">
                <a:moveTo>
                  <a:pt x="0" y="31"/>
                </a:moveTo>
                <a:lnTo>
                  <a:pt x="4" y="0"/>
                </a:lnTo>
                <a:lnTo>
                  <a:pt x="47" y="7"/>
                </a:lnTo>
                <a:lnTo>
                  <a:pt x="44" y="7"/>
                </a:lnTo>
                <a:lnTo>
                  <a:pt x="42" y="38"/>
                </a:lnTo>
                <a:lnTo>
                  <a:pt x="39" y="38"/>
                </a:lnTo>
                <a:lnTo>
                  <a:pt x="0" y="31"/>
                </a:lnTo>
                <a:close/>
              </a:path>
            </a:pathLst>
          </a:custGeom>
          <a:solidFill>
            <a:srgbClr val="000000"/>
          </a:solidFill>
          <a:ln w="0">
            <a:solidFill>
              <a:srgbClr val="000000"/>
            </a:solidFill>
            <a:round/>
            <a:headEnd/>
            <a:tailEnd/>
          </a:ln>
        </p:spPr>
        <p:txBody>
          <a:bodyPr/>
          <a:lstStyle/>
          <a:p>
            <a:endParaRPr lang="en-US"/>
          </a:p>
        </p:txBody>
      </p:sp>
      <p:sp>
        <p:nvSpPr>
          <p:cNvPr id="179461" name="Freeform 2307"/>
          <p:cNvSpPr>
            <a:spLocks noChangeAspect="1"/>
          </p:cNvSpPr>
          <p:nvPr/>
        </p:nvSpPr>
        <p:spPr bwMode="auto">
          <a:xfrm>
            <a:off x="4856163" y="2120900"/>
            <a:ext cx="15875" cy="11113"/>
          </a:xfrm>
          <a:custGeom>
            <a:avLst/>
            <a:gdLst>
              <a:gd name="T0" fmla="*/ 0 w 48"/>
              <a:gd name="T1" fmla="*/ 2147483647 h 36"/>
              <a:gd name="T2" fmla="*/ 2147483647 w 48"/>
              <a:gd name="T3" fmla="*/ 0 h 36"/>
              <a:gd name="T4" fmla="*/ 2147483647 w 48"/>
              <a:gd name="T5" fmla="*/ 2147483647 h 36"/>
              <a:gd name="T6" fmla="*/ 2147483647 w 48"/>
              <a:gd name="T7" fmla="*/ 2147483647 h 36"/>
              <a:gd name="T8" fmla="*/ 2147483647 w 48"/>
              <a:gd name="T9" fmla="*/ 2147483647 h 36"/>
              <a:gd name="T10" fmla="*/ 2147483647 w 48"/>
              <a:gd name="T11" fmla="*/ 2147483647 h 36"/>
              <a:gd name="T12" fmla="*/ 0 w 48"/>
              <a:gd name="T13" fmla="*/ 2147483647 h 36"/>
              <a:gd name="T14" fmla="*/ 0 60000 65536"/>
              <a:gd name="T15" fmla="*/ 0 60000 65536"/>
              <a:gd name="T16" fmla="*/ 0 60000 65536"/>
              <a:gd name="T17" fmla="*/ 0 60000 65536"/>
              <a:gd name="T18" fmla="*/ 0 60000 65536"/>
              <a:gd name="T19" fmla="*/ 0 60000 65536"/>
              <a:gd name="T20" fmla="*/ 0 60000 65536"/>
              <a:gd name="T21" fmla="*/ 0 w 48"/>
              <a:gd name="T22" fmla="*/ 0 h 36"/>
              <a:gd name="T23" fmla="*/ 48 w 48"/>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6">
                <a:moveTo>
                  <a:pt x="0" y="31"/>
                </a:moveTo>
                <a:lnTo>
                  <a:pt x="2" y="0"/>
                </a:lnTo>
                <a:lnTo>
                  <a:pt x="48" y="5"/>
                </a:lnTo>
                <a:lnTo>
                  <a:pt x="46" y="5"/>
                </a:lnTo>
                <a:lnTo>
                  <a:pt x="46" y="36"/>
                </a:lnTo>
                <a:lnTo>
                  <a:pt x="44" y="36"/>
                </a:lnTo>
                <a:lnTo>
                  <a:pt x="0" y="31"/>
                </a:lnTo>
                <a:close/>
              </a:path>
            </a:pathLst>
          </a:custGeom>
          <a:solidFill>
            <a:srgbClr val="000000"/>
          </a:solidFill>
          <a:ln w="0">
            <a:solidFill>
              <a:srgbClr val="000000"/>
            </a:solidFill>
            <a:round/>
            <a:headEnd/>
            <a:tailEnd/>
          </a:ln>
        </p:spPr>
        <p:txBody>
          <a:bodyPr/>
          <a:lstStyle/>
          <a:p>
            <a:endParaRPr lang="en-US"/>
          </a:p>
        </p:txBody>
      </p:sp>
      <p:sp>
        <p:nvSpPr>
          <p:cNvPr id="179462" name="Freeform 2308"/>
          <p:cNvSpPr>
            <a:spLocks noChangeAspect="1"/>
          </p:cNvSpPr>
          <p:nvPr/>
        </p:nvSpPr>
        <p:spPr bwMode="auto">
          <a:xfrm>
            <a:off x="4868863" y="2122488"/>
            <a:ext cx="20637" cy="11112"/>
          </a:xfrm>
          <a:custGeom>
            <a:avLst/>
            <a:gdLst>
              <a:gd name="T0" fmla="*/ 0 w 49"/>
              <a:gd name="T1" fmla="*/ 2147483647 h 34"/>
              <a:gd name="T2" fmla="*/ 0 w 49"/>
              <a:gd name="T3" fmla="*/ 0 h 34"/>
              <a:gd name="T4" fmla="*/ 2147483647 w 49"/>
              <a:gd name="T5" fmla="*/ 2147483647 h 34"/>
              <a:gd name="T6" fmla="*/ 2147483647 w 49"/>
              <a:gd name="T7" fmla="*/ 2147483647 h 34"/>
              <a:gd name="T8" fmla="*/ 2147483647 w 49"/>
              <a:gd name="T9" fmla="*/ 2147483647 h 34"/>
              <a:gd name="T10" fmla="*/ 2147483647 w 49"/>
              <a:gd name="T11" fmla="*/ 2147483647 h 34"/>
              <a:gd name="T12" fmla="*/ 0 w 49"/>
              <a:gd name="T13" fmla="*/ 2147483647 h 34"/>
              <a:gd name="T14" fmla="*/ 0 60000 65536"/>
              <a:gd name="T15" fmla="*/ 0 60000 65536"/>
              <a:gd name="T16" fmla="*/ 0 60000 65536"/>
              <a:gd name="T17" fmla="*/ 0 60000 65536"/>
              <a:gd name="T18" fmla="*/ 0 60000 65536"/>
              <a:gd name="T19" fmla="*/ 0 60000 65536"/>
              <a:gd name="T20" fmla="*/ 0 60000 65536"/>
              <a:gd name="T21" fmla="*/ 0 w 49"/>
              <a:gd name="T22" fmla="*/ 0 h 34"/>
              <a:gd name="T23" fmla="*/ 49 w 49"/>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4">
                <a:moveTo>
                  <a:pt x="0" y="31"/>
                </a:moveTo>
                <a:lnTo>
                  <a:pt x="0" y="0"/>
                </a:lnTo>
                <a:lnTo>
                  <a:pt x="49" y="3"/>
                </a:lnTo>
                <a:lnTo>
                  <a:pt x="49" y="34"/>
                </a:lnTo>
                <a:lnTo>
                  <a:pt x="0" y="31"/>
                </a:lnTo>
                <a:close/>
              </a:path>
            </a:pathLst>
          </a:custGeom>
          <a:solidFill>
            <a:srgbClr val="000000"/>
          </a:solidFill>
          <a:ln w="0">
            <a:solidFill>
              <a:srgbClr val="000000"/>
            </a:solidFill>
            <a:round/>
            <a:headEnd/>
            <a:tailEnd/>
          </a:ln>
        </p:spPr>
        <p:txBody>
          <a:bodyPr/>
          <a:lstStyle/>
          <a:p>
            <a:endParaRPr lang="en-US"/>
          </a:p>
        </p:txBody>
      </p:sp>
      <p:sp>
        <p:nvSpPr>
          <p:cNvPr id="179463" name="Freeform 2309"/>
          <p:cNvSpPr>
            <a:spLocks noChangeAspect="1"/>
          </p:cNvSpPr>
          <p:nvPr/>
        </p:nvSpPr>
        <p:spPr bwMode="auto">
          <a:xfrm>
            <a:off x="4889500" y="2122488"/>
            <a:ext cx="17463" cy="11112"/>
          </a:xfrm>
          <a:custGeom>
            <a:avLst/>
            <a:gdLst>
              <a:gd name="T0" fmla="*/ 0 w 54"/>
              <a:gd name="T1" fmla="*/ 2147483647 h 32"/>
              <a:gd name="T2" fmla="*/ 0 w 54"/>
              <a:gd name="T3" fmla="*/ 0 h 32"/>
              <a:gd name="T4" fmla="*/ 2147483647 w 54"/>
              <a:gd name="T5" fmla="*/ 2147483647 h 32"/>
              <a:gd name="T6" fmla="*/ 2147483647 w 54"/>
              <a:gd name="T7" fmla="*/ 2147483647 h 32"/>
              <a:gd name="T8" fmla="*/ 0 w 54"/>
              <a:gd name="T9" fmla="*/ 2147483647 h 32"/>
              <a:gd name="T10" fmla="*/ 0 60000 65536"/>
              <a:gd name="T11" fmla="*/ 0 60000 65536"/>
              <a:gd name="T12" fmla="*/ 0 60000 65536"/>
              <a:gd name="T13" fmla="*/ 0 60000 65536"/>
              <a:gd name="T14" fmla="*/ 0 60000 65536"/>
              <a:gd name="T15" fmla="*/ 0 w 54"/>
              <a:gd name="T16" fmla="*/ 0 h 32"/>
              <a:gd name="T17" fmla="*/ 54 w 54"/>
              <a:gd name="T18" fmla="*/ 32 h 32"/>
            </a:gdLst>
            <a:ahLst/>
            <a:cxnLst>
              <a:cxn ang="T10">
                <a:pos x="T0" y="T1"/>
              </a:cxn>
              <a:cxn ang="T11">
                <a:pos x="T2" y="T3"/>
              </a:cxn>
              <a:cxn ang="T12">
                <a:pos x="T4" y="T5"/>
              </a:cxn>
              <a:cxn ang="T13">
                <a:pos x="T6" y="T7"/>
              </a:cxn>
              <a:cxn ang="T14">
                <a:pos x="T8" y="T9"/>
              </a:cxn>
            </a:cxnLst>
            <a:rect l="T15" t="T16" r="T17" b="T18"/>
            <a:pathLst>
              <a:path w="54" h="32">
                <a:moveTo>
                  <a:pt x="0" y="31"/>
                </a:moveTo>
                <a:lnTo>
                  <a:pt x="0" y="0"/>
                </a:lnTo>
                <a:lnTo>
                  <a:pt x="54" y="1"/>
                </a:lnTo>
                <a:lnTo>
                  <a:pt x="54" y="32"/>
                </a:lnTo>
                <a:lnTo>
                  <a:pt x="0" y="31"/>
                </a:lnTo>
                <a:close/>
              </a:path>
            </a:pathLst>
          </a:custGeom>
          <a:solidFill>
            <a:srgbClr val="000000"/>
          </a:solidFill>
          <a:ln w="0">
            <a:solidFill>
              <a:srgbClr val="000000"/>
            </a:solidFill>
            <a:round/>
            <a:headEnd/>
            <a:tailEnd/>
          </a:ln>
        </p:spPr>
        <p:txBody>
          <a:bodyPr/>
          <a:lstStyle/>
          <a:p>
            <a:endParaRPr lang="en-US"/>
          </a:p>
        </p:txBody>
      </p:sp>
      <p:sp>
        <p:nvSpPr>
          <p:cNvPr id="179464" name="Freeform 2310"/>
          <p:cNvSpPr>
            <a:spLocks noChangeAspect="1"/>
          </p:cNvSpPr>
          <p:nvPr/>
        </p:nvSpPr>
        <p:spPr bwMode="auto">
          <a:xfrm>
            <a:off x="4900613" y="2124075"/>
            <a:ext cx="6350" cy="9525"/>
          </a:xfrm>
          <a:custGeom>
            <a:avLst/>
            <a:gdLst>
              <a:gd name="T0" fmla="*/ 2147483647 w 17"/>
              <a:gd name="T1" fmla="*/ 2147483647 h 31"/>
              <a:gd name="T2" fmla="*/ 2147483647 w 17"/>
              <a:gd name="T3" fmla="*/ 2147483647 h 31"/>
              <a:gd name="T4" fmla="*/ 2147483647 w 17"/>
              <a:gd name="T5" fmla="*/ 2147483647 h 31"/>
              <a:gd name="T6" fmla="*/ 2147483647 w 17"/>
              <a:gd name="T7" fmla="*/ 2147483647 h 31"/>
              <a:gd name="T8" fmla="*/ 2147483647 w 17"/>
              <a:gd name="T9" fmla="*/ 2147483647 h 31"/>
              <a:gd name="T10" fmla="*/ 2147483647 w 17"/>
              <a:gd name="T11" fmla="*/ 2147483647 h 31"/>
              <a:gd name="T12" fmla="*/ 2147483647 w 17"/>
              <a:gd name="T13" fmla="*/ 2147483647 h 31"/>
              <a:gd name="T14" fmla="*/ 2147483647 w 17"/>
              <a:gd name="T15" fmla="*/ 2147483647 h 31"/>
              <a:gd name="T16" fmla="*/ 2147483647 w 17"/>
              <a:gd name="T17" fmla="*/ 2147483647 h 31"/>
              <a:gd name="T18" fmla="*/ 0 w 17"/>
              <a:gd name="T19" fmla="*/ 2147483647 h 31"/>
              <a:gd name="T20" fmla="*/ 0 w 17"/>
              <a:gd name="T21" fmla="*/ 2147483647 h 31"/>
              <a:gd name="T22" fmla="*/ 2147483647 w 17"/>
              <a:gd name="T23" fmla="*/ 2147483647 h 31"/>
              <a:gd name="T24" fmla="*/ 2147483647 w 17"/>
              <a:gd name="T25" fmla="*/ 2147483647 h 31"/>
              <a:gd name="T26" fmla="*/ 2147483647 w 17"/>
              <a:gd name="T27" fmla="*/ 2147483647 h 31"/>
              <a:gd name="T28" fmla="*/ 2147483647 w 17"/>
              <a:gd name="T29" fmla="*/ 2147483647 h 31"/>
              <a:gd name="T30" fmla="*/ 2147483647 w 17"/>
              <a:gd name="T31" fmla="*/ 2147483647 h 31"/>
              <a:gd name="T32" fmla="*/ 2147483647 w 17"/>
              <a:gd name="T33" fmla="*/ 2147483647 h 31"/>
              <a:gd name="T34" fmla="*/ 2147483647 w 17"/>
              <a:gd name="T35" fmla="*/ 2147483647 h 31"/>
              <a:gd name="T36" fmla="*/ 2147483647 w 17"/>
              <a:gd name="T37" fmla="*/ 0 h 31"/>
              <a:gd name="T38" fmla="*/ 2147483647 w 17"/>
              <a:gd name="T39" fmla="*/ 0 h 31"/>
              <a:gd name="T40" fmla="*/ 2147483647 w 17"/>
              <a:gd name="T41" fmla="*/ 0 h 31"/>
              <a:gd name="T42" fmla="*/ 2147483647 w 17"/>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31"/>
              <a:gd name="T68" fmla="*/ 17 w 17"/>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31">
                <a:moveTo>
                  <a:pt x="15" y="31"/>
                </a:moveTo>
                <a:lnTo>
                  <a:pt x="15" y="31"/>
                </a:lnTo>
                <a:lnTo>
                  <a:pt x="12" y="30"/>
                </a:lnTo>
                <a:lnTo>
                  <a:pt x="9" y="30"/>
                </a:lnTo>
                <a:lnTo>
                  <a:pt x="7" y="28"/>
                </a:lnTo>
                <a:lnTo>
                  <a:pt x="5" y="26"/>
                </a:lnTo>
                <a:lnTo>
                  <a:pt x="3" y="24"/>
                </a:lnTo>
                <a:lnTo>
                  <a:pt x="1" y="22"/>
                </a:lnTo>
                <a:lnTo>
                  <a:pt x="1" y="19"/>
                </a:lnTo>
                <a:lnTo>
                  <a:pt x="0" y="17"/>
                </a:lnTo>
                <a:lnTo>
                  <a:pt x="0" y="15"/>
                </a:lnTo>
                <a:lnTo>
                  <a:pt x="1" y="12"/>
                </a:lnTo>
                <a:lnTo>
                  <a:pt x="1" y="10"/>
                </a:lnTo>
                <a:lnTo>
                  <a:pt x="3" y="8"/>
                </a:lnTo>
                <a:lnTo>
                  <a:pt x="5" y="5"/>
                </a:lnTo>
                <a:lnTo>
                  <a:pt x="7" y="3"/>
                </a:lnTo>
                <a:lnTo>
                  <a:pt x="9" y="1"/>
                </a:lnTo>
                <a:lnTo>
                  <a:pt x="13" y="1"/>
                </a:lnTo>
                <a:lnTo>
                  <a:pt x="15" y="0"/>
                </a:lnTo>
                <a:lnTo>
                  <a:pt x="17" y="0"/>
                </a:lnTo>
                <a:lnTo>
                  <a:pt x="15" y="31"/>
                </a:lnTo>
                <a:close/>
              </a:path>
            </a:pathLst>
          </a:custGeom>
          <a:solidFill>
            <a:srgbClr val="000000"/>
          </a:solidFill>
          <a:ln w="0">
            <a:solidFill>
              <a:srgbClr val="000000"/>
            </a:solidFill>
            <a:round/>
            <a:headEnd/>
            <a:tailEnd/>
          </a:ln>
        </p:spPr>
        <p:txBody>
          <a:bodyPr/>
          <a:lstStyle/>
          <a:p>
            <a:endParaRPr lang="en-US"/>
          </a:p>
        </p:txBody>
      </p:sp>
      <p:sp>
        <p:nvSpPr>
          <p:cNvPr id="179465" name="Freeform 2311"/>
          <p:cNvSpPr>
            <a:spLocks noChangeAspect="1"/>
          </p:cNvSpPr>
          <p:nvPr/>
        </p:nvSpPr>
        <p:spPr bwMode="auto">
          <a:xfrm>
            <a:off x="4929188" y="2132013"/>
            <a:ext cx="3175" cy="11112"/>
          </a:xfrm>
          <a:custGeom>
            <a:avLst/>
            <a:gdLst>
              <a:gd name="T0" fmla="*/ 2147483647 w 4"/>
              <a:gd name="T1" fmla="*/ 0 h 31"/>
              <a:gd name="T2" fmla="*/ 0 w 4"/>
              <a:gd name="T3" fmla="*/ 2147483647 h 31"/>
              <a:gd name="T4" fmla="*/ 2147483647 w 4"/>
              <a:gd name="T5" fmla="*/ 0 h 31"/>
              <a:gd name="T6" fmla="*/ 0 60000 65536"/>
              <a:gd name="T7" fmla="*/ 0 60000 65536"/>
              <a:gd name="T8" fmla="*/ 0 60000 65536"/>
              <a:gd name="T9" fmla="*/ 0 w 4"/>
              <a:gd name="T10" fmla="*/ 0 h 31"/>
              <a:gd name="T11" fmla="*/ 4 w 4"/>
              <a:gd name="T12" fmla="*/ 31 h 31"/>
            </a:gdLst>
            <a:ahLst/>
            <a:cxnLst>
              <a:cxn ang="T6">
                <a:pos x="T0" y="T1"/>
              </a:cxn>
              <a:cxn ang="T7">
                <a:pos x="T2" y="T3"/>
              </a:cxn>
              <a:cxn ang="T8">
                <a:pos x="T4" y="T5"/>
              </a:cxn>
            </a:cxnLst>
            <a:rect l="T9" t="T10" r="T11" b="T12"/>
            <a:pathLst>
              <a:path w="4" h="31">
                <a:moveTo>
                  <a:pt x="4" y="0"/>
                </a:moveTo>
                <a:lnTo>
                  <a:pt x="0" y="31"/>
                </a:lnTo>
                <a:lnTo>
                  <a:pt x="4" y="0"/>
                </a:lnTo>
                <a:close/>
              </a:path>
            </a:pathLst>
          </a:custGeom>
          <a:solidFill>
            <a:srgbClr val="000000"/>
          </a:solidFill>
          <a:ln w="0">
            <a:solidFill>
              <a:srgbClr val="000000"/>
            </a:solidFill>
            <a:round/>
            <a:headEnd/>
            <a:tailEnd/>
          </a:ln>
        </p:spPr>
        <p:txBody>
          <a:bodyPr/>
          <a:lstStyle/>
          <a:p>
            <a:endParaRPr lang="en-US"/>
          </a:p>
        </p:txBody>
      </p:sp>
      <p:sp>
        <p:nvSpPr>
          <p:cNvPr id="179466" name="Freeform 2312"/>
          <p:cNvSpPr>
            <a:spLocks noChangeAspect="1"/>
          </p:cNvSpPr>
          <p:nvPr/>
        </p:nvSpPr>
        <p:spPr bwMode="auto">
          <a:xfrm>
            <a:off x="4905375" y="2124075"/>
            <a:ext cx="4763" cy="9525"/>
          </a:xfrm>
          <a:custGeom>
            <a:avLst/>
            <a:gdLst>
              <a:gd name="T0" fmla="*/ 0 w 16"/>
              <a:gd name="T1" fmla="*/ 2147483647 h 32"/>
              <a:gd name="T2" fmla="*/ 2147483647 w 16"/>
              <a:gd name="T3" fmla="*/ 0 h 32"/>
              <a:gd name="T4" fmla="*/ 2147483647 w 16"/>
              <a:gd name="T5" fmla="*/ 2147483647 h 32"/>
              <a:gd name="T6" fmla="*/ 2147483647 w 16"/>
              <a:gd name="T7" fmla="*/ 2147483647 h 32"/>
              <a:gd name="T8" fmla="*/ 2147483647 w 16"/>
              <a:gd name="T9" fmla="*/ 2147483647 h 32"/>
              <a:gd name="T10" fmla="*/ 2147483647 w 16"/>
              <a:gd name="T11" fmla="*/ 2147483647 h 32"/>
              <a:gd name="T12" fmla="*/ 0 w 16"/>
              <a:gd name="T13" fmla="*/ 2147483647 h 32"/>
              <a:gd name="T14" fmla="*/ 0 60000 65536"/>
              <a:gd name="T15" fmla="*/ 0 60000 65536"/>
              <a:gd name="T16" fmla="*/ 0 60000 65536"/>
              <a:gd name="T17" fmla="*/ 0 60000 65536"/>
              <a:gd name="T18" fmla="*/ 0 60000 65536"/>
              <a:gd name="T19" fmla="*/ 0 60000 65536"/>
              <a:gd name="T20" fmla="*/ 0 60000 65536"/>
              <a:gd name="T21" fmla="*/ 0 w 16"/>
              <a:gd name="T22" fmla="*/ 0 h 32"/>
              <a:gd name="T23" fmla="*/ 16 w 1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32">
                <a:moveTo>
                  <a:pt x="0" y="31"/>
                </a:moveTo>
                <a:lnTo>
                  <a:pt x="2" y="0"/>
                </a:lnTo>
                <a:lnTo>
                  <a:pt x="16" y="1"/>
                </a:lnTo>
                <a:lnTo>
                  <a:pt x="15" y="1"/>
                </a:lnTo>
                <a:lnTo>
                  <a:pt x="9" y="32"/>
                </a:lnTo>
                <a:lnTo>
                  <a:pt x="8" y="32"/>
                </a:lnTo>
                <a:lnTo>
                  <a:pt x="0" y="31"/>
                </a:lnTo>
                <a:close/>
              </a:path>
            </a:pathLst>
          </a:custGeom>
          <a:solidFill>
            <a:srgbClr val="000000"/>
          </a:solidFill>
          <a:ln w="0">
            <a:solidFill>
              <a:srgbClr val="000000"/>
            </a:solidFill>
            <a:round/>
            <a:headEnd/>
            <a:tailEnd/>
          </a:ln>
        </p:spPr>
        <p:txBody>
          <a:bodyPr/>
          <a:lstStyle/>
          <a:p>
            <a:endParaRPr lang="en-US"/>
          </a:p>
        </p:txBody>
      </p:sp>
      <p:sp>
        <p:nvSpPr>
          <p:cNvPr id="179467" name="Freeform 2313"/>
          <p:cNvSpPr>
            <a:spLocks noChangeAspect="1"/>
          </p:cNvSpPr>
          <p:nvPr/>
        </p:nvSpPr>
        <p:spPr bwMode="auto">
          <a:xfrm>
            <a:off x="4908550" y="2124075"/>
            <a:ext cx="6350" cy="9525"/>
          </a:xfrm>
          <a:custGeom>
            <a:avLst/>
            <a:gdLst>
              <a:gd name="T0" fmla="*/ 0 w 19"/>
              <a:gd name="T1" fmla="*/ 2147483647 h 34"/>
              <a:gd name="T2" fmla="*/ 2147483647 w 19"/>
              <a:gd name="T3" fmla="*/ 0 h 34"/>
              <a:gd name="T4" fmla="*/ 2147483647 w 19"/>
              <a:gd name="T5" fmla="*/ 2147483647 h 34"/>
              <a:gd name="T6" fmla="*/ 2147483647 w 19"/>
              <a:gd name="T7" fmla="*/ 2147483647 h 34"/>
              <a:gd name="T8" fmla="*/ 2147483647 w 19"/>
              <a:gd name="T9" fmla="*/ 2147483647 h 34"/>
              <a:gd name="T10" fmla="*/ 2147483647 w 19"/>
              <a:gd name="T11" fmla="*/ 2147483647 h 34"/>
              <a:gd name="T12" fmla="*/ 0 w 19"/>
              <a:gd name="T13" fmla="*/ 2147483647 h 34"/>
              <a:gd name="T14" fmla="*/ 0 60000 65536"/>
              <a:gd name="T15" fmla="*/ 0 60000 65536"/>
              <a:gd name="T16" fmla="*/ 0 60000 65536"/>
              <a:gd name="T17" fmla="*/ 0 60000 65536"/>
              <a:gd name="T18" fmla="*/ 0 60000 65536"/>
              <a:gd name="T19" fmla="*/ 0 60000 65536"/>
              <a:gd name="T20" fmla="*/ 0 60000 65536"/>
              <a:gd name="T21" fmla="*/ 0 w 19"/>
              <a:gd name="T22" fmla="*/ 0 h 34"/>
              <a:gd name="T23" fmla="*/ 19 w 19"/>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4">
                <a:moveTo>
                  <a:pt x="0" y="31"/>
                </a:moveTo>
                <a:lnTo>
                  <a:pt x="6" y="0"/>
                </a:lnTo>
                <a:lnTo>
                  <a:pt x="14" y="2"/>
                </a:lnTo>
                <a:lnTo>
                  <a:pt x="19" y="4"/>
                </a:lnTo>
                <a:lnTo>
                  <a:pt x="6" y="31"/>
                </a:lnTo>
                <a:lnTo>
                  <a:pt x="11" y="34"/>
                </a:lnTo>
                <a:lnTo>
                  <a:pt x="0" y="31"/>
                </a:lnTo>
                <a:close/>
              </a:path>
            </a:pathLst>
          </a:custGeom>
          <a:solidFill>
            <a:srgbClr val="000000"/>
          </a:solidFill>
          <a:ln w="0">
            <a:solidFill>
              <a:srgbClr val="000000"/>
            </a:solidFill>
            <a:round/>
            <a:headEnd/>
            <a:tailEnd/>
          </a:ln>
        </p:spPr>
        <p:txBody>
          <a:bodyPr/>
          <a:lstStyle/>
          <a:p>
            <a:endParaRPr lang="en-US"/>
          </a:p>
        </p:txBody>
      </p:sp>
      <p:sp>
        <p:nvSpPr>
          <p:cNvPr id="179468" name="Freeform 2314"/>
          <p:cNvSpPr>
            <a:spLocks noChangeAspect="1"/>
          </p:cNvSpPr>
          <p:nvPr/>
        </p:nvSpPr>
        <p:spPr bwMode="auto">
          <a:xfrm>
            <a:off x="4910138" y="2124075"/>
            <a:ext cx="9525" cy="9525"/>
          </a:xfrm>
          <a:custGeom>
            <a:avLst/>
            <a:gdLst>
              <a:gd name="T0" fmla="*/ 0 w 26"/>
              <a:gd name="T1" fmla="*/ 2147483647 h 31"/>
              <a:gd name="T2" fmla="*/ 2147483647 w 26"/>
              <a:gd name="T3" fmla="*/ 0 h 31"/>
              <a:gd name="T4" fmla="*/ 2147483647 w 26"/>
              <a:gd name="T5" fmla="*/ 2147483647 h 31"/>
              <a:gd name="T6" fmla="*/ 2147483647 w 26"/>
              <a:gd name="T7" fmla="*/ 2147483647 h 31"/>
              <a:gd name="T8" fmla="*/ 2147483647 w 26"/>
              <a:gd name="T9" fmla="*/ 2147483647 h 31"/>
              <a:gd name="T10" fmla="*/ 2147483647 w 26"/>
              <a:gd name="T11" fmla="*/ 2147483647 h 31"/>
              <a:gd name="T12" fmla="*/ 0 w 26"/>
              <a:gd name="T13" fmla="*/ 2147483647 h 31"/>
              <a:gd name="T14" fmla="*/ 0 60000 65536"/>
              <a:gd name="T15" fmla="*/ 0 60000 65536"/>
              <a:gd name="T16" fmla="*/ 0 60000 65536"/>
              <a:gd name="T17" fmla="*/ 0 60000 65536"/>
              <a:gd name="T18" fmla="*/ 0 60000 65536"/>
              <a:gd name="T19" fmla="*/ 0 60000 65536"/>
              <a:gd name="T20" fmla="*/ 0 60000 65536"/>
              <a:gd name="T21" fmla="*/ 0 w 26"/>
              <a:gd name="T22" fmla="*/ 0 h 31"/>
              <a:gd name="T23" fmla="*/ 26 w 26"/>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1">
                <a:moveTo>
                  <a:pt x="0" y="27"/>
                </a:moveTo>
                <a:lnTo>
                  <a:pt x="13" y="0"/>
                </a:lnTo>
                <a:lnTo>
                  <a:pt x="26" y="8"/>
                </a:lnTo>
                <a:lnTo>
                  <a:pt x="24" y="6"/>
                </a:lnTo>
                <a:lnTo>
                  <a:pt x="5" y="31"/>
                </a:lnTo>
                <a:lnTo>
                  <a:pt x="3" y="29"/>
                </a:lnTo>
                <a:lnTo>
                  <a:pt x="0" y="27"/>
                </a:lnTo>
                <a:close/>
              </a:path>
            </a:pathLst>
          </a:custGeom>
          <a:solidFill>
            <a:srgbClr val="000000"/>
          </a:solidFill>
          <a:ln w="0">
            <a:solidFill>
              <a:srgbClr val="000000"/>
            </a:solidFill>
            <a:round/>
            <a:headEnd/>
            <a:tailEnd/>
          </a:ln>
        </p:spPr>
        <p:txBody>
          <a:bodyPr/>
          <a:lstStyle/>
          <a:p>
            <a:endParaRPr lang="en-US"/>
          </a:p>
        </p:txBody>
      </p:sp>
      <p:sp>
        <p:nvSpPr>
          <p:cNvPr id="179469" name="Freeform 2315"/>
          <p:cNvSpPr>
            <a:spLocks noChangeAspect="1"/>
          </p:cNvSpPr>
          <p:nvPr/>
        </p:nvSpPr>
        <p:spPr bwMode="auto">
          <a:xfrm>
            <a:off x="4913313" y="2125663"/>
            <a:ext cx="9525" cy="14287"/>
          </a:xfrm>
          <a:custGeom>
            <a:avLst/>
            <a:gdLst>
              <a:gd name="T0" fmla="*/ 0 w 26"/>
              <a:gd name="T1" fmla="*/ 2147483647 h 37"/>
              <a:gd name="T2" fmla="*/ 2147483647 w 26"/>
              <a:gd name="T3" fmla="*/ 2147483647 h 37"/>
              <a:gd name="T4" fmla="*/ 2147483647 w 26"/>
              <a:gd name="T5" fmla="*/ 0 h 37"/>
              <a:gd name="T6" fmla="*/ 2147483647 w 26"/>
              <a:gd name="T7" fmla="*/ 2147483647 h 37"/>
              <a:gd name="T8" fmla="*/ 2147483647 w 26"/>
              <a:gd name="T9" fmla="*/ 2147483647 h 37"/>
              <a:gd name="T10" fmla="*/ 2147483647 w 26"/>
              <a:gd name="T11" fmla="*/ 2147483647 h 37"/>
              <a:gd name="T12" fmla="*/ 0 w 26"/>
              <a:gd name="T13" fmla="*/ 2147483647 h 37"/>
              <a:gd name="T14" fmla="*/ 0 60000 65536"/>
              <a:gd name="T15" fmla="*/ 0 60000 65536"/>
              <a:gd name="T16" fmla="*/ 0 60000 65536"/>
              <a:gd name="T17" fmla="*/ 0 60000 65536"/>
              <a:gd name="T18" fmla="*/ 0 60000 65536"/>
              <a:gd name="T19" fmla="*/ 0 60000 65536"/>
              <a:gd name="T20" fmla="*/ 0 60000 65536"/>
              <a:gd name="T21" fmla="*/ 0 w 26"/>
              <a:gd name="T22" fmla="*/ 0 h 37"/>
              <a:gd name="T23" fmla="*/ 26 w 26"/>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7">
                <a:moveTo>
                  <a:pt x="0" y="26"/>
                </a:moveTo>
                <a:lnTo>
                  <a:pt x="19" y="1"/>
                </a:lnTo>
                <a:lnTo>
                  <a:pt x="18" y="0"/>
                </a:lnTo>
                <a:lnTo>
                  <a:pt x="26" y="7"/>
                </a:lnTo>
                <a:lnTo>
                  <a:pt x="8" y="30"/>
                </a:lnTo>
                <a:lnTo>
                  <a:pt x="16" y="37"/>
                </a:lnTo>
                <a:lnTo>
                  <a:pt x="0" y="26"/>
                </a:lnTo>
                <a:close/>
              </a:path>
            </a:pathLst>
          </a:custGeom>
          <a:solidFill>
            <a:srgbClr val="000000"/>
          </a:solidFill>
          <a:ln w="0">
            <a:solidFill>
              <a:srgbClr val="000000"/>
            </a:solidFill>
            <a:round/>
            <a:headEnd/>
            <a:tailEnd/>
          </a:ln>
        </p:spPr>
        <p:txBody>
          <a:bodyPr/>
          <a:lstStyle/>
          <a:p>
            <a:endParaRPr lang="en-US"/>
          </a:p>
        </p:txBody>
      </p:sp>
      <p:sp>
        <p:nvSpPr>
          <p:cNvPr id="179470" name="Freeform 2316"/>
          <p:cNvSpPr>
            <a:spLocks noChangeAspect="1"/>
          </p:cNvSpPr>
          <p:nvPr/>
        </p:nvSpPr>
        <p:spPr bwMode="auto">
          <a:xfrm>
            <a:off x="4914900" y="2128838"/>
            <a:ext cx="9525" cy="12700"/>
          </a:xfrm>
          <a:custGeom>
            <a:avLst/>
            <a:gdLst>
              <a:gd name="T0" fmla="*/ 0 w 23"/>
              <a:gd name="T1" fmla="*/ 2147483647 h 31"/>
              <a:gd name="T2" fmla="*/ 2147483647 w 23"/>
              <a:gd name="T3" fmla="*/ 0 h 31"/>
              <a:gd name="T4" fmla="*/ 2147483647 w 23"/>
              <a:gd name="T5" fmla="*/ 2147483647 h 31"/>
              <a:gd name="T6" fmla="*/ 2147483647 w 23"/>
              <a:gd name="T7" fmla="*/ 2147483647 h 31"/>
              <a:gd name="T8" fmla="*/ 2147483647 w 23"/>
              <a:gd name="T9" fmla="*/ 2147483647 h 31"/>
              <a:gd name="T10" fmla="*/ 2147483647 w 23"/>
              <a:gd name="T11" fmla="*/ 2147483647 h 31"/>
              <a:gd name="T12" fmla="*/ 0 w 23"/>
              <a:gd name="T13" fmla="*/ 2147483647 h 31"/>
              <a:gd name="T14" fmla="*/ 0 60000 65536"/>
              <a:gd name="T15" fmla="*/ 0 60000 65536"/>
              <a:gd name="T16" fmla="*/ 0 60000 65536"/>
              <a:gd name="T17" fmla="*/ 0 60000 65536"/>
              <a:gd name="T18" fmla="*/ 0 60000 65536"/>
              <a:gd name="T19" fmla="*/ 0 60000 65536"/>
              <a:gd name="T20" fmla="*/ 0 60000 65536"/>
              <a:gd name="T21" fmla="*/ 0 w 23"/>
              <a:gd name="T22" fmla="*/ 0 h 31"/>
              <a:gd name="T23" fmla="*/ 23 w 2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31">
                <a:moveTo>
                  <a:pt x="0" y="23"/>
                </a:moveTo>
                <a:lnTo>
                  <a:pt x="18" y="0"/>
                </a:lnTo>
                <a:lnTo>
                  <a:pt x="22" y="2"/>
                </a:lnTo>
                <a:lnTo>
                  <a:pt x="23" y="3"/>
                </a:lnTo>
                <a:lnTo>
                  <a:pt x="8" y="30"/>
                </a:lnTo>
                <a:lnTo>
                  <a:pt x="9" y="31"/>
                </a:lnTo>
                <a:lnTo>
                  <a:pt x="0" y="23"/>
                </a:lnTo>
                <a:close/>
              </a:path>
            </a:pathLst>
          </a:custGeom>
          <a:solidFill>
            <a:srgbClr val="000000"/>
          </a:solidFill>
          <a:ln w="0">
            <a:solidFill>
              <a:srgbClr val="000000"/>
            </a:solidFill>
            <a:round/>
            <a:headEnd/>
            <a:tailEnd/>
          </a:ln>
        </p:spPr>
        <p:txBody>
          <a:bodyPr/>
          <a:lstStyle/>
          <a:p>
            <a:endParaRPr lang="en-US"/>
          </a:p>
        </p:txBody>
      </p:sp>
      <p:sp>
        <p:nvSpPr>
          <p:cNvPr id="179471" name="Freeform 2317"/>
          <p:cNvSpPr>
            <a:spLocks noChangeAspect="1"/>
          </p:cNvSpPr>
          <p:nvPr/>
        </p:nvSpPr>
        <p:spPr bwMode="auto">
          <a:xfrm>
            <a:off x="4919663" y="2130425"/>
            <a:ext cx="6350" cy="11113"/>
          </a:xfrm>
          <a:custGeom>
            <a:avLst/>
            <a:gdLst>
              <a:gd name="T0" fmla="*/ 0 w 19"/>
              <a:gd name="T1" fmla="*/ 2147483647 h 33"/>
              <a:gd name="T2" fmla="*/ 2147483647 w 19"/>
              <a:gd name="T3" fmla="*/ 0 h 33"/>
              <a:gd name="T4" fmla="*/ 2147483647 w 19"/>
              <a:gd name="T5" fmla="*/ 2147483647 h 33"/>
              <a:gd name="T6" fmla="*/ 2147483647 w 19"/>
              <a:gd name="T7" fmla="*/ 2147483647 h 33"/>
              <a:gd name="T8" fmla="*/ 2147483647 w 19"/>
              <a:gd name="T9" fmla="*/ 2147483647 h 33"/>
              <a:gd name="T10" fmla="*/ 2147483647 w 19"/>
              <a:gd name="T11" fmla="*/ 2147483647 h 33"/>
              <a:gd name="T12" fmla="*/ 0 w 19"/>
              <a:gd name="T13" fmla="*/ 2147483647 h 33"/>
              <a:gd name="T14" fmla="*/ 0 60000 65536"/>
              <a:gd name="T15" fmla="*/ 0 60000 65536"/>
              <a:gd name="T16" fmla="*/ 0 60000 65536"/>
              <a:gd name="T17" fmla="*/ 0 60000 65536"/>
              <a:gd name="T18" fmla="*/ 0 60000 65536"/>
              <a:gd name="T19" fmla="*/ 0 60000 65536"/>
              <a:gd name="T20" fmla="*/ 0 60000 65536"/>
              <a:gd name="T21" fmla="*/ 0 w 19"/>
              <a:gd name="T22" fmla="*/ 0 h 33"/>
              <a:gd name="T23" fmla="*/ 19 w 19"/>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3">
                <a:moveTo>
                  <a:pt x="0" y="27"/>
                </a:moveTo>
                <a:lnTo>
                  <a:pt x="15" y="0"/>
                </a:lnTo>
                <a:lnTo>
                  <a:pt x="19" y="2"/>
                </a:lnTo>
                <a:lnTo>
                  <a:pt x="18" y="2"/>
                </a:lnTo>
                <a:lnTo>
                  <a:pt x="11" y="33"/>
                </a:lnTo>
                <a:lnTo>
                  <a:pt x="10" y="33"/>
                </a:lnTo>
                <a:lnTo>
                  <a:pt x="0" y="27"/>
                </a:lnTo>
                <a:close/>
              </a:path>
            </a:pathLst>
          </a:custGeom>
          <a:solidFill>
            <a:srgbClr val="000000"/>
          </a:solidFill>
          <a:ln w="0">
            <a:solidFill>
              <a:srgbClr val="000000"/>
            </a:solidFill>
            <a:round/>
            <a:headEnd/>
            <a:tailEnd/>
          </a:ln>
        </p:spPr>
        <p:txBody>
          <a:bodyPr/>
          <a:lstStyle/>
          <a:p>
            <a:endParaRPr lang="en-US"/>
          </a:p>
        </p:txBody>
      </p:sp>
      <p:sp>
        <p:nvSpPr>
          <p:cNvPr id="179472" name="Freeform 2318"/>
          <p:cNvSpPr>
            <a:spLocks noChangeAspect="1"/>
          </p:cNvSpPr>
          <p:nvPr/>
        </p:nvSpPr>
        <p:spPr bwMode="auto">
          <a:xfrm>
            <a:off x="4922838" y="2130425"/>
            <a:ext cx="4762" cy="12700"/>
          </a:xfrm>
          <a:custGeom>
            <a:avLst/>
            <a:gdLst>
              <a:gd name="T0" fmla="*/ 0 w 18"/>
              <a:gd name="T1" fmla="*/ 2147483647 h 33"/>
              <a:gd name="T2" fmla="*/ 2147483647 w 18"/>
              <a:gd name="T3" fmla="*/ 0 h 33"/>
              <a:gd name="T4" fmla="*/ 2147483647 w 18"/>
              <a:gd name="T5" fmla="*/ 2147483647 h 33"/>
              <a:gd name="T6" fmla="*/ 2147483647 w 18"/>
              <a:gd name="T7" fmla="*/ 2147483647 h 33"/>
              <a:gd name="T8" fmla="*/ 2147483647 w 18"/>
              <a:gd name="T9" fmla="*/ 2147483647 h 33"/>
              <a:gd name="T10" fmla="*/ 2147483647 w 18"/>
              <a:gd name="T11" fmla="*/ 2147483647 h 33"/>
              <a:gd name="T12" fmla="*/ 0 w 18"/>
              <a:gd name="T13" fmla="*/ 2147483647 h 33"/>
              <a:gd name="T14" fmla="*/ 0 60000 65536"/>
              <a:gd name="T15" fmla="*/ 0 60000 65536"/>
              <a:gd name="T16" fmla="*/ 0 60000 65536"/>
              <a:gd name="T17" fmla="*/ 0 60000 65536"/>
              <a:gd name="T18" fmla="*/ 0 60000 65536"/>
              <a:gd name="T19" fmla="*/ 0 60000 65536"/>
              <a:gd name="T20" fmla="*/ 0 60000 65536"/>
              <a:gd name="T21" fmla="*/ 0 w 18"/>
              <a:gd name="T22" fmla="*/ 0 h 33"/>
              <a:gd name="T23" fmla="*/ 18 w 18"/>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33">
                <a:moveTo>
                  <a:pt x="0" y="31"/>
                </a:moveTo>
                <a:lnTo>
                  <a:pt x="7" y="0"/>
                </a:lnTo>
                <a:lnTo>
                  <a:pt x="18" y="3"/>
                </a:lnTo>
                <a:lnTo>
                  <a:pt x="14" y="2"/>
                </a:lnTo>
                <a:lnTo>
                  <a:pt x="10" y="33"/>
                </a:lnTo>
                <a:lnTo>
                  <a:pt x="6" y="32"/>
                </a:lnTo>
                <a:lnTo>
                  <a:pt x="0" y="31"/>
                </a:lnTo>
                <a:close/>
              </a:path>
            </a:pathLst>
          </a:custGeom>
          <a:solidFill>
            <a:srgbClr val="000000"/>
          </a:solidFill>
          <a:ln w="0">
            <a:solidFill>
              <a:srgbClr val="000000"/>
            </a:solidFill>
            <a:round/>
            <a:headEnd/>
            <a:tailEnd/>
          </a:ln>
        </p:spPr>
        <p:txBody>
          <a:bodyPr/>
          <a:lstStyle/>
          <a:p>
            <a:endParaRPr lang="en-US"/>
          </a:p>
        </p:txBody>
      </p:sp>
      <p:sp>
        <p:nvSpPr>
          <p:cNvPr id="179473" name="Freeform 2319"/>
          <p:cNvSpPr>
            <a:spLocks noChangeAspect="1"/>
          </p:cNvSpPr>
          <p:nvPr/>
        </p:nvSpPr>
        <p:spPr bwMode="auto">
          <a:xfrm>
            <a:off x="4926013" y="2132013"/>
            <a:ext cx="6350" cy="11112"/>
          </a:xfrm>
          <a:custGeom>
            <a:avLst/>
            <a:gdLst>
              <a:gd name="T0" fmla="*/ 0 w 15"/>
              <a:gd name="T1" fmla="*/ 2147483647 h 33"/>
              <a:gd name="T2" fmla="*/ 2147483647 w 15"/>
              <a:gd name="T3" fmla="*/ 0 h 33"/>
              <a:gd name="T4" fmla="*/ 2147483647 w 15"/>
              <a:gd name="T5" fmla="*/ 2147483647 h 33"/>
              <a:gd name="T6" fmla="*/ 2147483647 w 15"/>
              <a:gd name="T7" fmla="*/ 2147483647 h 33"/>
              <a:gd name="T8" fmla="*/ 0 w 15"/>
              <a:gd name="T9" fmla="*/ 2147483647 h 33"/>
              <a:gd name="T10" fmla="*/ 0 60000 65536"/>
              <a:gd name="T11" fmla="*/ 0 60000 65536"/>
              <a:gd name="T12" fmla="*/ 0 60000 65536"/>
              <a:gd name="T13" fmla="*/ 0 60000 65536"/>
              <a:gd name="T14" fmla="*/ 0 60000 65536"/>
              <a:gd name="T15" fmla="*/ 0 w 15"/>
              <a:gd name="T16" fmla="*/ 0 h 33"/>
              <a:gd name="T17" fmla="*/ 15 w 15"/>
              <a:gd name="T18" fmla="*/ 33 h 33"/>
            </a:gdLst>
            <a:ahLst/>
            <a:cxnLst>
              <a:cxn ang="T10">
                <a:pos x="T0" y="T1"/>
              </a:cxn>
              <a:cxn ang="T11">
                <a:pos x="T2" y="T3"/>
              </a:cxn>
              <a:cxn ang="T12">
                <a:pos x="T4" y="T5"/>
              </a:cxn>
              <a:cxn ang="T13">
                <a:pos x="T6" y="T7"/>
              </a:cxn>
              <a:cxn ang="T14">
                <a:pos x="T8" y="T9"/>
              </a:cxn>
            </a:cxnLst>
            <a:rect l="T15" t="T16" r="T17" b="T18"/>
            <a:pathLst>
              <a:path w="15" h="33">
                <a:moveTo>
                  <a:pt x="0" y="31"/>
                </a:moveTo>
                <a:lnTo>
                  <a:pt x="4" y="0"/>
                </a:lnTo>
                <a:lnTo>
                  <a:pt x="15" y="2"/>
                </a:lnTo>
                <a:lnTo>
                  <a:pt x="11" y="33"/>
                </a:lnTo>
                <a:lnTo>
                  <a:pt x="0" y="31"/>
                </a:lnTo>
                <a:close/>
              </a:path>
            </a:pathLst>
          </a:custGeom>
          <a:solidFill>
            <a:srgbClr val="000000"/>
          </a:solidFill>
          <a:ln w="0">
            <a:solidFill>
              <a:srgbClr val="000000"/>
            </a:solidFill>
            <a:round/>
            <a:headEnd/>
            <a:tailEnd/>
          </a:ln>
        </p:spPr>
        <p:txBody>
          <a:bodyPr/>
          <a:lstStyle/>
          <a:p>
            <a:endParaRPr lang="en-US"/>
          </a:p>
        </p:txBody>
      </p:sp>
      <p:sp>
        <p:nvSpPr>
          <p:cNvPr id="179474" name="Freeform 2320"/>
          <p:cNvSpPr>
            <a:spLocks noChangeAspect="1"/>
          </p:cNvSpPr>
          <p:nvPr/>
        </p:nvSpPr>
        <p:spPr bwMode="auto">
          <a:xfrm>
            <a:off x="4803775" y="2000250"/>
            <a:ext cx="1588" cy="11113"/>
          </a:xfrm>
          <a:custGeom>
            <a:avLst/>
            <a:gdLst>
              <a:gd name="T0" fmla="*/ 0 w 1588"/>
              <a:gd name="T1" fmla="*/ 2147483647 h 31"/>
              <a:gd name="T2" fmla="*/ 0 w 1588"/>
              <a:gd name="T3" fmla="*/ 0 h 31"/>
              <a:gd name="T4" fmla="*/ 0 w 1588"/>
              <a:gd name="T5" fmla="*/ 2147483647 h 31"/>
              <a:gd name="T6" fmla="*/ 0 60000 65536"/>
              <a:gd name="T7" fmla="*/ 0 60000 65536"/>
              <a:gd name="T8" fmla="*/ 0 60000 65536"/>
              <a:gd name="T9" fmla="*/ 0 w 1588"/>
              <a:gd name="T10" fmla="*/ 0 h 31"/>
              <a:gd name="T11" fmla="*/ 1588 w 1588"/>
              <a:gd name="T12" fmla="*/ 31 h 31"/>
            </a:gdLst>
            <a:ahLst/>
            <a:cxnLst>
              <a:cxn ang="T6">
                <a:pos x="T0" y="T1"/>
              </a:cxn>
              <a:cxn ang="T7">
                <a:pos x="T2" y="T3"/>
              </a:cxn>
              <a:cxn ang="T8">
                <a:pos x="T4" y="T5"/>
              </a:cxn>
            </a:cxnLst>
            <a:rect l="T9" t="T10" r="T11" b="T12"/>
            <a:pathLst>
              <a:path w="1588" h="31">
                <a:moveTo>
                  <a:pt x="0" y="31"/>
                </a:moveTo>
                <a:lnTo>
                  <a:pt x="0" y="0"/>
                </a:lnTo>
                <a:lnTo>
                  <a:pt x="0" y="31"/>
                </a:lnTo>
                <a:close/>
              </a:path>
            </a:pathLst>
          </a:custGeom>
          <a:solidFill>
            <a:srgbClr val="000000"/>
          </a:solidFill>
          <a:ln w="0">
            <a:solidFill>
              <a:srgbClr val="000000"/>
            </a:solidFill>
            <a:round/>
            <a:headEnd/>
            <a:tailEnd/>
          </a:ln>
        </p:spPr>
        <p:txBody>
          <a:bodyPr/>
          <a:lstStyle/>
          <a:p>
            <a:endParaRPr lang="en-US"/>
          </a:p>
        </p:txBody>
      </p:sp>
      <p:sp>
        <p:nvSpPr>
          <p:cNvPr id="179475" name="Freeform 2321"/>
          <p:cNvSpPr>
            <a:spLocks noChangeAspect="1"/>
          </p:cNvSpPr>
          <p:nvPr/>
        </p:nvSpPr>
        <p:spPr bwMode="auto">
          <a:xfrm>
            <a:off x="5029200" y="1968500"/>
            <a:ext cx="6350" cy="9525"/>
          </a:xfrm>
          <a:custGeom>
            <a:avLst/>
            <a:gdLst>
              <a:gd name="T0" fmla="*/ 0 w 21"/>
              <a:gd name="T1" fmla="*/ 2147483647 h 30"/>
              <a:gd name="T2" fmla="*/ 0 w 21"/>
              <a:gd name="T3" fmla="*/ 2147483647 h 30"/>
              <a:gd name="T4" fmla="*/ 2147483647 w 21"/>
              <a:gd name="T5" fmla="*/ 0 h 30"/>
              <a:gd name="T6" fmla="*/ 2147483647 w 21"/>
              <a:gd name="T7" fmla="*/ 0 h 30"/>
              <a:gd name="T8" fmla="*/ 2147483647 w 21"/>
              <a:gd name="T9" fmla="*/ 0 h 30"/>
              <a:gd name="T10" fmla="*/ 2147483647 w 21"/>
              <a:gd name="T11" fmla="*/ 2147483647 h 30"/>
              <a:gd name="T12" fmla="*/ 2147483647 w 21"/>
              <a:gd name="T13" fmla="*/ 2147483647 h 30"/>
              <a:gd name="T14" fmla="*/ 2147483647 w 21"/>
              <a:gd name="T15" fmla="*/ 2147483647 h 30"/>
              <a:gd name="T16" fmla="*/ 2147483647 w 21"/>
              <a:gd name="T17" fmla="*/ 2147483647 h 30"/>
              <a:gd name="T18" fmla="*/ 2147483647 w 21"/>
              <a:gd name="T19" fmla="*/ 2147483647 h 30"/>
              <a:gd name="T20" fmla="*/ 2147483647 w 21"/>
              <a:gd name="T21" fmla="*/ 2147483647 h 30"/>
              <a:gd name="T22" fmla="*/ 2147483647 w 21"/>
              <a:gd name="T23" fmla="*/ 2147483647 h 30"/>
              <a:gd name="T24" fmla="*/ 2147483647 w 21"/>
              <a:gd name="T25" fmla="*/ 2147483647 h 30"/>
              <a:gd name="T26" fmla="*/ 2147483647 w 21"/>
              <a:gd name="T27" fmla="*/ 2147483647 h 30"/>
              <a:gd name="T28" fmla="*/ 2147483647 w 21"/>
              <a:gd name="T29" fmla="*/ 2147483647 h 30"/>
              <a:gd name="T30" fmla="*/ 2147483647 w 21"/>
              <a:gd name="T31" fmla="*/ 2147483647 h 30"/>
              <a:gd name="T32" fmla="*/ 2147483647 w 21"/>
              <a:gd name="T33" fmla="*/ 2147483647 h 30"/>
              <a:gd name="T34" fmla="*/ 2147483647 w 21"/>
              <a:gd name="T35" fmla="*/ 2147483647 h 30"/>
              <a:gd name="T36" fmla="*/ 2147483647 w 21"/>
              <a:gd name="T37" fmla="*/ 2147483647 h 30"/>
              <a:gd name="T38" fmla="*/ 2147483647 w 21"/>
              <a:gd name="T39" fmla="*/ 2147483647 h 30"/>
              <a:gd name="T40" fmla="*/ 2147483647 w 21"/>
              <a:gd name="T41" fmla="*/ 2147483647 h 30"/>
              <a:gd name="T42" fmla="*/ 0 w 21"/>
              <a:gd name="T43" fmla="*/ 2147483647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
              <a:gd name="T67" fmla="*/ 0 h 30"/>
              <a:gd name="T68" fmla="*/ 21 w 21"/>
              <a:gd name="T69" fmla="*/ 30 h 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 h="30">
                <a:moveTo>
                  <a:pt x="0" y="1"/>
                </a:moveTo>
                <a:lnTo>
                  <a:pt x="0" y="1"/>
                </a:lnTo>
                <a:lnTo>
                  <a:pt x="3" y="0"/>
                </a:lnTo>
                <a:lnTo>
                  <a:pt x="5" y="0"/>
                </a:lnTo>
                <a:lnTo>
                  <a:pt x="7" y="0"/>
                </a:lnTo>
                <a:lnTo>
                  <a:pt x="10" y="1"/>
                </a:lnTo>
                <a:lnTo>
                  <a:pt x="12" y="2"/>
                </a:lnTo>
                <a:lnTo>
                  <a:pt x="14" y="3"/>
                </a:lnTo>
                <a:lnTo>
                  <a:pt x="16" y="5"/>
                </a:lnTo>
                <a:lnTo>
                  <a:pt x="19" y="8"/>
                </a:lnTo>
                <a:lnTo>
                  <a:pt x="20" y="10"/>
                </a:lnTo>
                <a:lnTo>
                  <a:pt x="21" y="13"/>
                </a:lnTo>
                <a:lnTo>
                  <a:pt x="21" y="16"/>
                </a:lnTo>
                <a:lnTo>
                  <a:pt x="21" y="18"/>
                </a:lnTo>
                <a:lnTo>
                  <a:pt x="20" y="21"/>
                </a:lnTo>
                <a:lnTo>
                  <a:pt x="19" y="23"/>
                </a:lnTo>
                <a:lnTo>
                  <a:pt x="17" y="25"/>
                </a:lnTo>
                <a:lnTo>
                  <a:pt x="15" y="27"/>
                </a:lnTo>
                <a:lnTo>
                  <a:pt x="12" y="29"/>
                </a:lnTo>
                <a:lnTo>
                  <a:pt x="10" y="30"/>
                </a:lnTo>
                <a:lnTo>
                  <a:pt x="0" y="1"/>
                </a:lnTo>
                <a:close/>
              </a:path>
            </a:pathLst>
          </a:custGeom>
          <a:solidFill>
            <a:srgbClr val="000000"/>
          </a:solidFill>
          <a:ln w="0">
            <a:solidFill>
              <a:srgbClr val="000000"/>
            </a:solidFill>
            <a:round/>
            <a:headEnd/>
            <a:tailEnd/>
          </a:ln>
        </p:spPr>
        <p:txBody>
          <a:bodyPr/>
          <a:lstStyle/>
          <a:p>
            <a:endParaRPr lang="en-US"/>
          </a:p>
        </p:txBody>
      </p:sp>
      <p:sp>
        <p:nvSpPr>
          <p:cNvPr id="179476" name="Freeform 2322"/>
          <p:cNvSpPr>
            <a:spLocks noChangeAspect="1"/>
          </p:cNvSpPr>
          <p:nvPr/>
        </p:nvSpPr>
        <p:spPr bwMode="auto">
          <a:xfrm>
            <a:off x="4803775" y="2000250"/>
            <a:ext cx="25400" cy="11113"/>
          </a:xfrm>
          <a:custGeom>
            <a:avLst/>
            <a:gdLst>
              <a:gd name="T0" fmla="*/ 0 w 73"/>
              <a:gd name="T1" fmla="*/ 2147483647 h 32"/>
              <a:gd name="T2" fmla="*/ 0 w 73"/>
              <a:gd name="T3" fmla="*/ 2147483647 h 32"/>
              <a:gd name="T4" fmla="*/ 2147483647 w 73"/>
              <a:gd name="T5" fmla="*/ 0 h 32"/>
              <a:gd name="T6" fmla="*/ 2147483647 w 73"/>
              <a:gd name="T7" fmla="*/ 0 h 32"/>
              <a:gd name="T8" fmla="*/ 2147483647 w 73"/>
              <a:gd name="T9" fmla="*/ 2147483647 h 32"/>
              <a:gd name="T10" fmla="*/ 2147483647 w 73"/>
              <a:gd name="T11" fmla="*/ 2147483647 h 32"/>
              <a:gd name="T12" fmla="*/ 0 w 73"/>
              <a:gd name="T13" fmla="*/ 2147483647 h 32"/>
              <a:gd name="T14" fmla="*/ 0 60000 65536"/>
              <a:gd name="T15" fmla="*/ 0 60000 65536"/>
              <a:gd name="T16" fmla="*/ 0 60000 65536"/>
              <a:gd name="T17" fmla="*/ 0 60000 65536"/>
              <a:gd name="T18" fmla="*/ 0 60000 65536"/>
              <a:gd name="T19" fmla="*/ 0 60000 65536"/>
              <a:gd name="T20" fmla="*/ 0 60000 65536"/>
              <a:gd name="T21" fmla="*/ 0 w 73"/>
              <a:gd name="T22" fmla="*/ 0 h 32"/>
              <a:gd name="T23" fmla="*/ 73 w 73"/>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3" h="32">
                <a:moveTo>
                  <a:pt x="0" y="32"/>
                </a:moveTo>
                <a:lnTo>
                  <a:pt x="0" y="1"/>
                </a:lnTo>
                <a:lnTo>
                  <a:pt x="73" y="0"/>
                </a:lnTo>
                <a:lnTo>
                  <a:pt x="73" y="31"/>
                </a:lnTo>
                <a:lnTo>
                  <a:pt x="0" y="32"/>
                </a:lnTo>
                <a:close/>
              </a:path>
            </a:pathLst>
          </a:custGeom>
          <a:solidFill>
            <a:srgbClr val="000000"/>
          </a:solidFill>
          <a:ln w="0">
            <a:solidFill>
              <a:srgbClr val="000000"/>
            </a:solidFill>
            <a:round/>
            <a:headEnd/>
            <a:tailEnd/>
          </a:ln>
        </p:spPr>
        <p:txBody>
          <a:bodyPr/>
          <a:lstStyle/>
          <a:p>
            <a:endParaRPr lang="en-US"/>
          </a:p>
        </p:txBody>
      </p:sp>
      <p:sp>
        <p:nvSpPr>
          <p:cNvPr id="179477" name="Freeform 2323"/>
          <p:cNvSpPr>
            <a:spLocks noChangeAspect="1"/>
          </p:cNvSpPr>
          <p:nvPr/>
        </p:nvSpPr>
        <p:spPr bwMode="auto">
          <a:xfrm>
            <a:off x="4829175" y="1997075"/>
            <a:ext cx="28575" cy="14288"/>
          </a:xfrm>
          <a:custGeom>
            <a:avLst/>
            <a:gdLst>
              <a:gd name="T0" fmla="*/ 0 w 82"/>
              <a:gd name="T1" fmla="*/ 2147483647 h 33"/>
              <a:gd name="T2" fmla="*/ 0 w 82"/>
              <a:gd name="T3" fmla="*/ 2147483647 h 33"/>
              <a:gd name="T4" fmla="*/ 2147483647 w 82"/>
              <a:gd name="T5" fmla="*/ 0 h 33"/>
              <a:gd name="T6" fmla="*/ 2147483647 w 82"/>
              <a:gd name="T7" fmla="*/ 0 h 33"/>
              <a:gd name="T8" fmla="*/ 2147483647 w 82"/>
              <a:gd name="T9" fmla="*/ 2147483647 h 33"/>
              <a:gd name="T10" fmla="*/ 2147483647 w 82"/>
              <a:gd name="T11" fmla="*/ 2147483647 h 33"/>
              <a:gd name="T12" fmla="*/ 0 w 82"/>
              <a:gd name="T13" fmla="*/ 2147483647 h 33"/>
              <a:gd name="T14" fmla="*/ 0 60000 65536"/>
              <a:gd name="T15" fmla="*/ 0 60000 65536"/>
              <a:gd name="T16" fmla="*/ 0 60000 65536"/>
              <a:gd name="T17" fmla="*/ 0 60000 65536"/>
              <a:gd name="T18" fmla="*/ 0 60000 65536"/>
              <a:gd name="T19" fmla="*/ 0 60000 65536"/>
              <a:gd name="T20" fmla="*/ 0 60000 65536"/>
              <a:gd name="T21" fmla="*/ 0 w 82"/>
              <a:gd name="T22" fmla="*/ 0 h 33"/>
              <a:gd name="T23" fmla="*/ 82 w 82"/>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 h="33">
                <a:moveTo>
                  <a:pt x="0" y="33"/>
                </a:moveTo>
                <a:lnTo>
                  <a:pt x="0" y="2"/>
                </a:lnTo>
                <a:lnTo>
                  <a:pt x="82" y="0"/>
                </a:lnTo>
                <a:lnTo>
                  <a:pt x="82" y="31"/>
                </a:lnTo>
                <a:lnTo>
                  <a:pt x="0" y="33"/>
                </a:lnTo>
                <a:close/>
              </a:path>
            </a:pathLst>
          </a:custGeom>
          <a:solidFill>
            <a:srgbClr val="000000"/>
          </a:solidFill>
          <a:ln w="0">
            <a:solidFill>
              <a:srgbClr val="000000"/>
            </a:solidFill>
            <a:round/>
            <a:headEnd/>
            <a:tailEnd/>
          </a:ln>
        </p:spPr>
        <p:txBody>
          <a:bodyPr/>
          <a:lstStyle/>
          <a:p>
            <a:endParaRPr lang="en-US"/>
          </a:p>
        </p:txBody>
      </p:sp>
      <p:sp>
        <p:nvSpPr>
          <p:cNvPr id="179478" name="Freeform 2324"/>
          <p:cNvSpPr>
            <a:spLocks noChangeAspect="1"/>
          </p:cNvSpPr>
          <p:nvPr/>
        </p:nvSpPr>
        <p:spPr bwMode="auto">
          <a:xfrm>
            <a:off x="4857750" y="1995488"/>
            <a:ext cx="31750" cy="12700"/>
          </a:xfrm>
          <a:custGeom>
            <a:avLst/>
            <a:gdLst>
              <a:gd name="T0" fmla="*/ 0 w 92"/>
              <a:gd name="T1" fmla="*/ 2147483647 h 35"/>
              <a:gd name="T2" fmla="*/ 0 w 92"/>
              <a:gd name="T3" fmla="*/ 2147483647 h 35"/>
              <a:gd name="T4" fmla="*/ 2147483647 w 92"/>
              <a:gd name="T5" fmla="*/ 0 h 35"/>
              <a:gd name="T6" fmla="*/ 2147483647 w 92"/>
              <a:gd name="T7" fmla="*/ 0 h 35"/>
              <a:gd name="T8" fmla="*/ 2147483647 w 92"/>
              <a:gd name="T9" fmla="*/ 2147483647 h 35"/>
              <a:gd name="T10" fmla="*/ 2147483647 w 92"/>
              <a:gd name="T11" fmla="*/ 2147483647 h 35"/>
              <a:gd name="T12" fmla="*/ 0 w 92"/>
              <a:gd name="T13" fmla="*/ 2147483647 h 35"/>
              <a:gd name="T14" fmla="*/ 0 60000 65536"/>
              <a:gd name="T15" fmla="*/ 0 60000 65536"/>
              <a:gd name="T16" fmla="*/ 0 60000 65536"/>
              <a:gd name="T17" fmla="*/ 0 60000 65536"/>
              <a:gd name="T18" fmla="*/ 0 60000 65536"/>
              <a:gd name="T19" fmla="*/ 0 60000 65536"/>
              <a:gd name="T20" fmla="*/ 0 60000 65536"/>
              <a:gd name="T21" fmla="*/ 0 w 92"/>
              <a:gd name="T22" fmla="*/ 0 h 35"/>
              <a:gd name="T23" fmla="*/ 92 w 92"/>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2" h="35">
                <a:moveTo>
                  <a:pt x="0" y="35"/>
                </a:moveTo>
                <a:lnTo>
                  <a:pt x="0" y="4"/>
                </a:lnTo>
                <a:lnTo>
                  <a:pt x="88" y="0"/>
                </a:lnTo>
                <a:lnTo>
                  <a:pt x="89" y="0"/>
                </a:lnTo>
                <a:lnTo>
                  <a:pt x="91" y="31"/>
                </a:lnTo>
                <a:lnTo>
                  <a:pt x="92" y="31"/>
                </a:lnTo>
                <a:lnTo>
                  <a:pt x="0" y="35"/>
                </a:lnTo>
                <a:close/>
              </a:path>
            </a:pathLst>
          </a:custGeom>
          <a:solidFill>
            <a:srgbClr val="000000"/>
          </a:solidFill>
          <a:ln w="0">
            <a:solidFill>
              <a:srgbClr val="000000"/>
            </a:solidFill>
            <a:round/>
            <a:headEnd/>
            <a:tailEnd/>
          </a:ln>
        </p:spPr>
        <p:txBody>
          <a:bodyPr/>
          <a:lstStyle/>
          <a:p>
            <a:endParaRPr lang="en-US"/>
          </a:p>
        </p:txBody>
      </p:sp>
      <p:sp>
        <p:nvSpPr>
          <p:cNvPr id="179479" name="Freeform 2325"/>
          <p:cNvSpPr>
            <a:spLocks noChangeAspect="1"/>
          </p:cNvSpPr>
          <p:nvPr/>
        </p:nvSpPr>
        <p:spPr bwMode="auto">
          <a:xfrm>
            <a:off x="4889500" y="1993900"/>
            <a:ext cx="30163" cy="14288"/>
          </a:xfrm>
          <a:custGeom>
            <a:avLst/>
            <a:gdLst>
              <a:gd name="T0" fmla="*/ 2147483647 w 92"/>
              <a:gd name="T1" fmla="*/ 2147483647 h 38"/>
              <a:gd name="T2" fmla="*/ 0 w 92"/>
              <a:gd name="T3" fmla="*/ 2147483647 h 38"/>
              <a:gd name="T4" fmla="*/ 2147483647 w 92"/>
              <a:gd name="T5" fmla="*/ 0 h 38"/>
              <a:gd name="T6" fmla="*/ 2147483647 w 92"/>
              <a:gd name="T7" fmla="*/ 0 h 38"/>
              <a:gd name="T8" fmla="*/ 2147483647 w 92"/>
              <a:gd name="T9" fmla="*/ 2147483647 h 38"/>
              <a:gd name="T10" fmla="*/ 2147483647 w 92"/>
              <a:gd name="T11" fmla="*/ 2147483647 h 38"/>
              <a:gd name="T12" fmla="*/ 2147483647 w 92"/>
              <a:gd name="T13" fmla="*/ 2147483647 h 38"/>
              <a:gd name="T14" fmla="*/ 0 60000 65536"/>
              <a:gd name="T15" fmla="*/ 0 60000 65536"/>
              <a:gd name="T16" fmla="*/ 0 60000 65536"/>
              <a:gd name="T17" fmla="*/ 0 60000 65536"/>
              <a:gd name="T18" fmla="*/ 0 60000 65536"/>
              <a:gd name="T19" fmla="*/ 0 60000 65536"/>
              <a:gd name="T20" fmla="*/ 0 60000 65536"/>
              <a:gd name="T21" fmla="*/ 0 w 92"/>
              <a:gd name="T22" fmla="*/ 0 h 38"/>
              <a:gd name="T23" fmla="*/ 92 w 92"/>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2" h="38">
                <a:moveTo>
                  <a:pt x="2" y="38"/>
                </a:moveTo>
                <a:lnTo>
                  <a:pt x="0" y="7"/>
                </a:lnTo>
                <a:lnTo>
                  <a:pt x="90" y="0"/>
                </a:lnTo>
                <a:lnTo>
                  <a:pt x="92" y="31"/>
                </a:lnTo>
                <a:lnTo>
                  <a:pt x="2" y="38"/>
                </a:lnTo>
                <a:close/>
              </a:path>
            </a:pathLst>
          </a:custGeom>
          <a:solidFill>
            <a:srgbClr val="000000"/>
          </a:solidFill>
          <a:ln w="0">
            <a:solidFill>
              <a:srgbClr val="000000"/>
            </a:solidFill>
            <a:round/>
            <a:headEnd/>
            <a:tailEnd/>
          </a:ln>
        </p:spPr>
        <p:txBody>
          <a:bodyPr/>
          <a:lstStyle/>
          <a:p>
            <a:endParaRPr lang="en-US"/>
          </a:p>
        </p:txBody>
      </p:sp>
      <p:sp>
        <p:nvSpPr>
          <p:cNvPr id="179480" name="Freeform 2326"/>
          <p:cNvSpPr>
            <a:spLocks noChangeAspect="1"/>
          </p:cNvSpPr>
          <p:nvPr/>
        </p:nvSpPr>
        <p:spPr bwMode="auto">
          <a:xfrm>
            <a:off x="4919663" y="1992313"/>
            <a:ext cx="33337" cy="11112"/>
          </a:xfrm>
          <a:custGeom>
            <a:avLst/>
            <a:gdLst>
              <a:gd name="T0" fmla="*/ 2147483647 w 96"/>
              <a:gd name="T1" fmla="*/ 2147483647 h 42"/>
              <a:gd name="T2" fmla="*/ 0 w 96"/>
              <a:gd name="T3" fmla="*/ 2147483647 h 42"/>
              <a:gd name="T4" fmla="*/ 2147483647 w 96"/>
              <a:gd name="T5" fmla="*/ 0 h 42"/>
              <a:gd name="T6" fmla="*/ 2147483647 w 96"/>
              <a:gd name="T7" fmla="*/ 0 h 42"/>
              <a:gd name="T8" fmla="*/ 2147483647 w 96"/>
              <a:gd name="T9" fmla="*/ 2147483647 h 42"/>
              <a:gd name="T10" fmla="*/ 2147483647 w 96"/>
              <a:gd name="T11" fmla="*/ 2147483647 h 42"/>
              <a:gd name="T12" fmla="*/ 2147483647 w 96"/>
              <a:gd name="T13" fmla="*/ 2147483647 h 42"/>
              <a:gd name="T14" fmla="*/ 0 60000 65536"/>
              <a:gd name="T15" fmla="*/ 0 60000 65536"/>
              <a:gd name="T16" fmla="*/ 0 60000 65536"/>
              <a:gd name="T17" fmla="*/ 0 60000 65536"/>
              <a:gd name="T18" fmla="*/ 0 60000 65536"/>
              <a:gd name="T19" fmla="*/ 0 60000 65536"/>
              <a:gd name="T20" fmla="*/ 0 60000 65536"/>
              <a:gd name="T21" fmla="*/ 0 w 96"/>
              <a:gd name="T22" fmla="*/ 0 h 42"/>
              <a:gd name="T23" fmla="*/ 96 w 96"/>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 h="42">
                <a:moveTo>
                  <a:pt x="2" y="42"/>
                </a:moveTo>
                <a:lnTo>
                  <a:pt x="0" y="11"/>
                </a:lnTo>
                <a:lnTo>
                  <a:pt x="87" y="0"/>
                </a:lnTo>
                <a:lnTo>
                  <a:pt x="89" y="0"/>
                </a:lnTo>
                <a:lnTo>
                  <a:pt x="94" y="31"/>
                </a:lnTo>
                <a:lnTo>
                  <a:pt x="96" y="31"/>
                </a:lnTo>
                <a:lnTo>
                  <a:pt x="2" y="42"/>
                </a:lnTo>
                <a:close/>
              </a:path>
            </a:pathLst>
          </a:custGeom>
          <a:solidFill>
            <a:srgbClr val="000000"/>
          </a:solidFill>
          <a:ln w="0">
            <a:solidFill>
              <a:srgbClr val="000000"/>
            </a:solidFill>
            <a:round/>
            <a:headEnd/>
            <a:tailEnd/>
          </a:ln>
        </p:spPr>
        <p:txBody>
          <a:bodyPr/>
          <a:lstStyle/>
          <a:p>
            <a:endParaRPr lang="en-US"/>
          </a:p>
        </p:txBody>
      </p:sp>
      <p:sp>
        <p:nvSpPr>
          <p:cNvPr id="179481" name="Freeform 2327"/>
          <p:cNvSpPr>
            <a:spLocks noChangeAspect="1"/>
          </p:cNvSpPr>
          <p:nvPr/>
        </p:nvSpPr>
        <p:spPr bwMode="auto">
          <a:xfrm>
            <a:off x="4949825" y="1985963"/>
            <a:ext cx="30163" cy="15875"/>
          </a:xfrm>
          <a:custGeom>
            <a:avLst/>
            <a:gdLst>
              <a:gd name="T0" fmla="*/ 2147483647 w 95"/>
              <a:gd name="T1" fmla="*/ 2147483647 h 48"/>
              <a:gd name="T2" fmla="*/ 0 w 95"/>
              <a:gd name="T3" fmla="*/ 2147483647 h 48"/>
              <a:gd name="T4" fmla="*/ 2147483647 w 95"/>
              <a:gd name="T5" fmla="*/ 0 h 48"/>
              <a:gd name="T6" fmla="*/ 2147483647 w 95"/>
              <a:gd name="T7" fmla="*/ 2147483647 h 48"/>
              <a:gd name="T8" fmla="*/ 2147483647 w 95"/>
              <a:gd name="T9" fmla="*/ 2147483647 h 48"/>
              <a:gd name="T10" fmla="*/ 2147483647 w 95"/>
              <a:gd name="T11" fmla="*/ 2147483647 h 48"/>
              <a:gd name="T12" fmla="*/ 2147483647 w 95"/>
              <a:gd name="T13" fmla="*/ 2147483647 h 48"/>
              <a:gd name="T14" fmla="*/ 0 60000 65536"/>
              <a:gd name="T15" fmla="*/ 0 60000 65536"/>
              <a:gd name="T16" fmla="*/ 0 60000 65536"/>
              <a:gd name="T17" fmla="*/ 0 60000 65536"/>
              <a:gd name="T18" fmla="*/ 0 60000 65536"/>
              <a:gd name="T19" fmla="*/ 0 60000 65536"/>
              <a:gd name="T20" fmla="*/ 0 60000 65536"/>
              <a:gd name="T21" fmla="*/ 0 w 95"/>
              <a:gd name="T22" fmla="*/ 0 h 48"/>
              <a:gd name="T23" fmla="*/ 95 w 95"/>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5" h="48">
                <a:moveTo>
                  <a:pt x="5" y="48"/>
                </a:moveTo>
                <a:lnTo>
                  <a:pt x="0" y="17"/>
                </a:lnTo>
                <a:lnTo>
                  <a:pt x="95" y="0"/>
                </a:lnTo>
                <a:lnTo>
                  <a:pt x="84" y="3"/>
                </a:lnTo>
                <a:lnTo>
                  <a:pt x="91" y="32"/>
                </a:lnTo>
                <a:lnTo>
                  <a:pt x="80" y="35"/>
                </a:lnTo>
                <a:lnTo>
                  <a:pt x="5" y="48"/>
                </a:lnTo>
                <a:close/>
              </a:path>
            </a:pathLst>
          </a:custGeom>
          <a:solidFill>
            <a:srgbClr val="000000"/>
          </a:solidFill>
          <a:ln w="0">
            <a:solidFill>
              <a:srgbClr val="000000"/>
            </a:solidFill>
            <a:round/>
            <a:headEnd/>
            <a:tailEnd/>
          </a:ln>
        </p:spPr>
        <p:txBody>
          <a:bodyPr/>
          <a:lstStyle/>
          <a:p>
            <a:endParaRPr lang="en-US"/>
          </a:p>
        </p:txBody>
      </p:sp>
      <p:sp>
        <p:nvSpPr>
          <p:cNvPr id="179482" name="Freeform 2328"/>
          <p:cNvSpPr>
            <a:spLocks noChangeAspect="1"/>
          </p:cNvSpPr>
          <p:nvPr/>
        </p:nvSpPr>
        <p:spPr bwMode="auto">
          <a:xfrm>
            <a:off x="4978400" y="1978025"/>
            <a:ext cx="31750" cy="17463"/>
          </a:xfrm>
          <a:custGeom>
            <a:avLst/>
            <a:gdLst>
              <a:gd name="T0" fmla="*/ 2147483647 w 92"/>
              <a:gd name="T1" fmla="*/ 2147483647 h 50"/>
              <a:gd name="T2" fmla="*/ 0 w 92"/>
              <a:gd name="T3" fmla="*/ 2147483647 h 50"/>
              <a:gd name="T4" fmla="*/ 2147483647 w 92"/>
              <a:gd name="T5" fmla="*/ 2147483647 h 50"/>
              <a:gd name="T6" fmla="*/ 2147483647 w 92"/>
              <a:gd name="T7" fmla="*/ 0 h 50"/>
              <a:gd name="T8" fmla="*/ 2147483647 w 92"/>
              <a:gd name="T9" fmla="*/ 2147483647 h 50"/>
              <a:gd name="T10" fmla="*/ 2147483647 w 92"/>
              <a:gd name="T11" fmla="*/ 2147483647 h 50"/>
              <a:gd name="T12" fmla="*/ 2147483647 w 92"/>
              <a:gd name="T13" fmla="*/ 2147483647 h 50"/>
              <a:gd name="T14" fmla="*/ 0 60000 65536"/>
              <a:gd name="T15" fmla="*/ 0 60000 65536"/>
              <a:gd name="T16" fmla="*/ 0 60000 65536"/>
              <a:gd name="T17" fmla="*/ 0 60000 65536"/>
              <a:gd name="T18" fmla="*/ 0 60000 65536"/>
              <a:gd name="T19" fmla="*/ 0 60000 65536"/>
              <a:gd name="T20" fmla="*/ 0 60000 65536"/>
              <a:gd name="T21" fmla="*/ 0 w 92"/>
              <a:gd name="T22" fmla="*/ 0 h 50"/>
              <a:gd name="T23" fmla="*/ 92 w 92"/>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2" h="50">
                <a:moveTo>
                  <a:pt x="7" y="50"/>
                </a:moveTo>
                <a:lnTo>
                  <a:pt x="0" y="21"/>
                </a:lnTo>
                <a:lnTo>
                  <a:pt x="73" y="2"/>
                </a:lnTo>
                <a:lnTo>
                  <a:pt x="77" y="0"/>
                </a:lnTo>
                <a:lnTo>
                  <a:pt x="88" y="29"/>
                </a:lnTo>
                <a:lnTo>
                  <a:pt x="92" y="27"/>
                </a:lnTo>
                <a:lnTo>
                  <a:pt x="7" y="50"/>
                </a:lnTo>
                <a:close/>
              </a:path>
            </a:pathLst>
          </a:custGeom>
          <a:solidFill>
            <a:srgbClr val="000000"/>
          </a:solidFill>
          <a:ln w="0">
            <a:solidFill>
              <a:srgbClr val="000000"/>
            </a:solidFill>
            <a:round/>
            <a:headEnd/>
            <a:tailEnd/>
          </a:ln>
        </p:spPr>
        <p:txBody>
          <a:bodyPr/>
          <a:lstStyle/>
          <a:p>
            <a:endParaRPr lang="en-US"/>
          </a:p>
        </p:txBody>
      </p:sp>
      <p:sp>
        <p:nvSpPr>
          <p:cNvPr id="179483" name="Freeform 2329"/>
          <p:cNvSpPr>
            <a:spLocks noChangeAspect="1"/>
          </p:cNvSpPr>
          <p:nvPr/>
        </p:nvSpPr>
        <p:spPr bwMode="auto">
          <a:xfrm>
            <a:off x="5003800" y="1968500"/>
            <a:ext cx="26988" cy="20638"/>
          </a:xfrm>
          <a:custGeom>
            <a:avLst/>
            <a:gdLst>
              <a:gd name="T0" fmla="*/ 2147483647 w 78"/>
              <a:gd name="T1" fmla="*/ 2147483647 h 55"/>
              <a:gd name="T2" fmla="*/ 0 w 78"/>
              <a:gd name="T3" fmla="*/ 2147483647 h 55"/>
              <a:gd name="T4" fmla="*/ 2147483647 w 78"/>
              <a:gd name="T5" fmla="*/ 0 h 55"/>
              <a:gd name="T6" fmla="*/ 2147483647 w 78"/>
              <a:gd name="T7" fmla="*/ 2147483647 h 55"/>
              <a:gd name="T8" fmla="*/ 2147483647 w 78"/>
              <a:gd name="T9" fmla="*/ 2147483647 h 55"/>
              <a:gd name="T10" fmla="*/ 0 60000 65536"/>
              <a:gd name="T11" fmla="*/ 0 60000 65536"/>
              <a:gd name="T12" fmla="*/ 0 60000 65536"/>
              <a:gd name="T13" fmla="*/ 0 60000 65536"/>
              <a:gd name="T14" fmla="*/ 0 60000 65536"/>
              <a:gd name="T15" fmla="*/ 0 w 78"/>
              <a:gd name="T16" fmla="*/ 0 h 55"/>
              <a:gd name="T17" fmla="*/ 78 w 78"/>
              <a:gd name="T18" fmla="*/ 55 h 55"/>
            </a:gdLst>
            <a:ahLst/>
            <a:cxnLst>
              <a:cxn ang="T10">
                <a:pos x="T0" y="T1"/>
              </a:cxn>
              <a:cxn ang="T11">
                <a:pos x="T2" y="T3"/>
              </a:cxn>
              <a:cxn ang="T12">
                <a:pos x="T4" y="T5"/>
              </a:cxn>
              <a:cxn ang="T13">
                <a:pos x="T6" y="T7"/>
              </a:cxn>
              <a:cxn ang="T14">
                <a:pos x="T8" y="T9"/>
              </a:cxn>
            </a:cxnLst>
            <a:rect l="T15" t="T16" r="T17" b="T18"/>
            <a:pathLst>
              <a:path w="78" h="55">
                <a:moveTo>
                  <a:pt x="11" y="55"/>
                </a:moveTo>
                <a:lnTo>
                  <a:pt x="0" y="26"/>
                </a:lnTo>
                <a:lnTo>
                  <a:pt x="68" y="0"/>
                </a:lnTo>
                <a:lnTo>
                  <a:pt x="78" y="29"/>
                </a:lnTo>
                <a:lnTo>
                  <a:pt x="11" y="55"/>
                </a:lnTo>
                <a:close/>
              </a:path>
            </a:pathLst>
          </a:custGeom>
          <a:solidFill>
            <a:srgbClr val="000000"/>
          </a:solidFill>
          <a:ln w="0">
            <a:solidFill>
              <a:srgbClr val="000000"/>
            </a:solidFill>
            <a:round/>
            <a:headEnd/>
            <a:tailEnd/>
          </a:ln>
        </p:spPr>
        <p:txBody>
          <a:bodyPr/>
          <a:lstStyle/>
          <a:p>
            <a:endParaRPr lang="en-US"/>
          </a:p>
        </p:txBody>
      </p:sp>
      <p:sp>
        <p:nvSpPr>
          <p:cNvPr id="179484" name="Freeform 2330"/>
          <p:cNvSpPr>
            <a:spLocks noChangeAspect="1"/>
          </p:cNvSpPr>
          <p:nvPr/>
        </p:nvSpPr>
        <p:spPr bwMode="auto">
          <a:xfrm>
            <a:off x="5026025" y="1968500"/>
            <a:ext cx="4763" cy="9525"/>
          </a:xfrm>
          <a:custGeom>
            <a:avLst/>
            <a:gdLst>
              <a:gd name="T0" fmla="*/ 2147483647 w 16"/>
              <a:gd name="T1" fmla="*/ 2147483647 h 31"/>
              <a:gd name="T2" fmla="*/ 2147483647 w 16"/>
              <a:gd name="T3" fmla="*/ 2147483647 h 31"/>
              <a:gd name="T4" fmla="*/ 2147483647 w 16"/>
              <a:gd name="T5" fmla="*/ 2147483647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0 w 16"/>
              <a:gd name="T19" fmla="*/ 2147483647 h 31"/>
              <a:gd name="T20" fmla="*/ 0 w 16"/>
              <a:gd name="T21" fmla="*/ 2147483647 h 31"/>
              <a:gd name="T22" fmla="*/ 0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0 h 31"/>
              <a:gd name="T38" fmla="*/ 2147483647 w 16"/>
              <a:gd name="T39" fmla="*/ 0 h 31"/>
              <a:gd name="T40" fmla="*/ 2147483647 w 16"/>
              <a:gd name="T41" fmla="*/ 0 h 31"/>
              <a:gd name="T42" fmla="*/ 2147483647 w 16"/>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16" y="31"/>
                </a:moveTo>
                <a:lnTo>
                  <a:pt x="16" y="31"/>
                </a:lnTo>
                <a:lnTo>
                  <a:pt x="14" y="31"/>
                </a:lnTo>
                <a:lnTo>
                  <a:pt x="11" y="31"/>
                </a:lnTo>
                <a:lnTo>
                  <a:pt x="9" y="29"/>
                </a:lnTo>
                <a:lnTo>
                  <a:pt x="7" y="28"/>
                </a:lnTo>
                <a:lnTo>
                  <a:pt x="5" y="26"/>
                </a:lnTo>
                <a:lnTo>
                  <a:pt x="3" y="24"/>
                </a:lnTo>
                <a:lnTo>
                  <a:pt x="1" y="21"/>
                </a:lnTo>
                <a:lnTo>
                  <a:pt x="0" y="19"/>
                </a:lnTo>
                <a:lnTo>
                  <a:pt x="0" y="16"/>
                </a:lnTo>
                <a:lnTo>
                  <a:pt x="0" y="13"/>
                </a:lnTo>
                <a:lnTo>
                  <a:pt x="1" y="10"/>
                </a:lnTo>
                <a:lnTo>
                  <a:pt x="3" y="8"/>
                </a:lnTo>
                <a:lnTo>
                  <a:pt x="5" y="6"/>
                </a:lnTo>
                <a:lnTo>
                  <a:pt x="7" y="4"/>
                </a:lnTo>
                <a:lnTo>
                  <a:pt x="9" y="2"/>
                </a:lnTo>
                <a:lnTo>
                  <a:pt x="11" y="1"/>
                </a:lnTo>
                <a:lnTo>
                  <a:pt x="14" y="0"/>
                </a:lnTo>
                <a:lnTo>
                  <a:pt x="16" y="0"/>
                </a:lnTo>
                <a:lnTo>
                  <a:pt x="16" y="31"/>
                </a:lnTo>
                <a:close/>
              </a:path>
            </a:pathLst>
          </a:custGeom>
          <a:solidFill>
            <a:srgbClr val="000000"/>
          </a:solidFill>
          <a:ln w="0">
            <a:solidFill>
              <a:srgbClr val="000000"/>
            </a:solidFill>
            <a:round/>
            <a:headEnd/>
            <a:tailEnd/>
          </a:ln>
        </p:spPr>
        <p:txBody>
          <a:bodyPr/>
          <a:lstStyle/>
          <a:p>
            <a:endParaRPr lang="en-US"/>
          </a:p>
        </p:txBody>
      </p:sp>
      <p:sp>
        <p:nvSpPr>
          <p:cNvPr id="179485" name="Freeform 2331"/>
          <p:cNvSpPr>
            <a:spLocks noChangeAspect="1"/>
          </p:cNvSpPr>
          <p:nvPr/>
        </p:nvSpPr>
        <p:spPr bwMode="auto">
          <a:xfrm>
            <a:off x="5033963" y="1968500"/>
            <a:ext cx="3175" cy="9525"/>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0 w 16"/>
              <a:gd name="T39" fmla="*/ 2147483647 h 31"/>
              <a:gd name="T40" fmla="*/ 0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3" y="0"/>
                </a:lnTo>
                <a:lnTo>
                  <a:pt x="6" y="1"/>
                </a:lnTo>
                <a:lnTo>
                  <a:pt x="9" y="2"/>
                </a:lnTo>
                <a:lnTo>
                  <a:pt x="11" y="4"/>
                </a:lnTo>
                <a:lnTo>
                  <a:pt x="13" y="6"/>
                </a:lnTo>
                <a:lnTo>
                  <a:pt x="14" y="8"/>
                </a:lnTo>
                <a:lnTo>
                  <a:pt x="16" y="10"/>
                </a:lnTo>
                <a:lnTo>
                  <a:pt x="16" y="13"/>
                </a:lnTo>
                <a:lnTo>
                  <a:pt x="16" y="16"/>
                </a:lnTo>
                <a:lnTo>
                  <a:pt x="16" y="19"/>
                </a:lnTo>
                <a:lnTo>
                  <a:pt x="16" y="21"/>
                </a:lnTo>
                <a:lnTo>
                  <a:pt x="14" y="24"/>
                </a:lnTo>
                <a:lnTo>
                  <a:pt x="13" y="26"/>
                </a:lnTo>
                <a:lnTo>
                  <a:pt x="11" y="28"/>
                </a:lnTo>
                <a:lnTo>
                  <a:pt x="9" y="29"/>
                </a:lnTo>
                <a:lnTo>
                  <a:pt x="6" y="31"/>
                </a:lnTo>
                <a:lnTo>
                  <a:pt x="3"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79486" name="Freeform 2332"/>
          <p:cNvSpPr>
            <a:spLocks noChangeAspect="1"/>
          </p:cNvSpPr>
          <p:nvPr/>
        </p:nvSpPr>
        <p:spPr bwMode="auto">
          <a:xfrm>
            <a:off x="5030788" y="1968500"/>
            <a:ext cx="3175" cy="9525"/>
          </a:xfrm>
          <a:custGeom>
            <a:avLst/>
            <a:gdLst>
              <a:gd name="T0" fmla="*/ 0 w 1"/>
              <a:gd name="T1" fmla="*/ 2147483647 h 31"/>
              <a:gd name="T2" fmla="*/ 0 w 1"/>
              <a:gd name="T3" fmla="*/ 0 h 31"/>
              <a:gd name="T4" fmla="*/ 2147483647 w 1"/>
              <a:gd name="T5" fmla="*/ 0 h 31"/>
              <a:gd name="T6" fmla="*/ 2147483647 w 1"/>
              <a:gd name="T7" fmla="*/ 0 h 31"/>
              <a:gd name="T8" fmla="*/ 2147483647 w 1"/>
              <a:gd name="T9" fmla="*/ 2147483647 h 31"/>
              <a:gd name="T10" fmla="*/ 2147483647 w 1"/>
              <a:gd name="T11" fmla="*/ 2147483647 h 31"/>
              <a:gd name="T12" fmla="*/ 0 w 1"/>
              <a:gd name="T13" fmla="*/ 2147483647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0" y="31"/>
                </a:moveTo>
                <a:lnTo>
                  <a:pt x="0" y="0"/>
                </a:lnTo>
                <a:lnTo>
                  <a:pt x="1" y="0"/>
                </a:lnTo>
                <a:lnTo>
                  <a:pt x="1" y="31"/>
                </a:lnTo>
                <a:lnTo>
                  <a:pt x="0" y="31"/>
                </a:lnTo>
                <a:close/>
              </a:path>
            </a:pathLst>
          </a:custGeom>
          <a:solidFill>
            <a:srgbClr val="000000"/>
          </a:solidFill>
          <a:ln w="0">
            <a:solidFill>
              <a:srgbClr val="000000"/>
            </a:solidFill>
            <a:round/>
            <a:headEnd/>
            <a:tailEnd/>
          </a:ln>
        </p:spPr>
        <p:txBody>
          <a:bodyPr/>
          <a:lstStyle/>
          <a:p>
            <a:endParaRPr lang="en-US"/>
          </a:p>
        </p:txBody>
      </p:sp>
      <p:sp>
        <p:nvSpPr>
          <p:cNvPr id="179487" name="Freeform 2333"/>
          <p:cNvSpPr>
            <a:spLocks noChangeAspect="1"/>
          </p:cNvSpPr>
          <p:nvPr/>
        </p:nvSpPr>
        <p:spPr bwMode="auto">
          <a:xfrm>
            <a:off x="5030788" y="1968500"/>
            <a:ext cx="3175" cy="9525"/>
          </a:xfrm>
          <a:custGeom>
            <a:avLst/>
            <a:gdLst>
              <a:gd name="T0" fmla="*/ 0 w 1"/>
              <a:gd name="T1" fmla="*/ 2147483647 h 31"/>
              <a:gd name="T2" fmla="*/ 0 w 1"/>
              <a:gd name="T3" fmla="*/ 0 h 31"/>
              <a:gd name="T4" fmla="*/ 2147483647 w 1"/>
              <a:gd name="T5" fmla="*/ 0 h 31"/>
              <a:gd name="T6" fmla="*/ 2147483647 w 1"/>
              <a:gd name="T7" fmla="*/ 0 h 31"/>
              <a:gd name="T8" fmla="*/ 2147483647 w 1"/>
              <a:gd name="T9" fmla="*/ 2147483647 h 31"/>
              <a:gd name="T10" fmla="*/ 2147483647 w 1"/>
              <a:gd name="T11" fmla="*/ 2147483647 h 31"/>
              <a:gd name="T12" fmla="*/ 0 w 1"/>
              <a:gd name="T13" fmla="*/ 2147483647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0" y="31"/>
                </a:moveTo>
                <a:lnTo>
                  <a:pt x="0" y="0"/>
                </a:lnTo>
                <a:lnTo>
                  <a:pt x="1" y="0"/>
                </a:lnTo>
                <a:lnTo>
                  <a:pt x="1" y="31"/>
                </a:lnTo>
                <a:lnTo>
                  <a:pt x="0" y="31"/>
                </a:lnTo>
                <a:close/>
              </a:path>
            </a:pathLst>
          </a:custGeom>
          <a:solidFill>
            <a:srgbClr val="000000"/>
          </a:solidFill>
          <a:ln w="0">
            <a:solidFill>
              <a:srgbClr val="000000"/>
            </a:solidFill>
            <a:round/>
            <a:headEnd/>
            <a:tailEnd/>
          </a:ln>
        </p:spPr>
        <p:txBody>
          <a:bodyPr/>
          <a:lstStyle/>
          <a:p>
            <a:endParaRPr lang="en-US"/>
          </a:p>
        </p:txBody>
      </p:sp>
      <p:sp>
        <p:nvSpPr>
          <p:cNvPr id="179488" name="Freeform 2334"/>
          <p:cNvSpPr>
            <a:spLocks noChangeAspect="1"/>
          </p:cNvSpPr>
          <p:nvPr/>
        </p:nvSpPr>
        <p:spPr bwMode="auto">
          <a:xfrm>
            <a:off x="5030788" y="1968500"/>
            <a:ext cx="3175" cy="9525"/>
          </a:xfrm>
          <a:custGeom>
            <a:avLst/>
            <a:gdLst>
              <a:gd name="T0" fmla="*/ 0 w 1"/>
              <a:gd name="T1" fmla="*/ 2147483647 h 31"/>
              <a:gd name="T2" fmla="*/ 0 w 1"/>
              <a:gd name="T3" fmla="*/ 0 h 31"/>
              <a:gd name="T4" fmla="*/ 2147483647 w 1"/>
              <a:gd name="T5" fmla="*/ 0 h 31"/>
              <a:gd name="T6" fmla="*/ 2147483647 w 1"/>
              <a:gd name="T7" fmla="*/ 0 h 31"/>
              <a:gd name="T8" fmla="*/ 2147483647 w 1"/>
              <a:gd name="T9" fmla="*/ 2147483647 h 31"/>
              <a:gd name="T10" fmla="*/ 2147483647 w 1"/>
              <a:gd name="T11" fmla="*/ 2147483647 h 31"/>
              <a:gd name="T12" fmla="*/ 0 w 1"/>
              <a:gd name="T13" fmla="*/ 2147483647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0" y="31"/>
                </a:moveTo>
                <a:lnTo>
                  <a:pt x="0" y="0"/>
                </a:lnTo>
                <a:lnTo>
                  <a:pt x="1" y="0"/>
                </a:lnTo>
                <a:lnTo>
                  <a:pt x="1" y="31"/>
                </a:lnTo>
                <a:lnTo>
                  <a:pt x="0" y="31"/>
                </a:lnTo>
                <a:close/>
              </a:path>
            </a:pathLst>
          </a:custGeom>
          <a:solidFill>
            <a:srgbClr val="000000"/>
          </a:solidFill>
          <a:ln w="0">
            <a:solidFill>
              <a:srgbClr val="000000"/>
            </a:solidFill>
            <a:round/>
            <a:headEnd/>
            <a:tailEnd/>
          </a:ln>
        </p:spPr>
        <p:txBody>
          <a:bodyPr/>
          <a:lstStyle/>
          <a:p>
            <a:endParaRPr lang="en-US"/>
          </a:p>
        </p:txBody>
      </p:sp>
      <p:sp>
        <p:nvSpPr>
          <p:cNvPr id="179489" name="Freeform 2335"/>
          <p:cNvSpPr>
            <a:spLocks noChangeAspect="1"/>
          </p:cNvSpPr>
          <p:nvPr/>
        </p:nvSpPr>
        <p:spPr bwMode="auto">
          <a:xfrm>
            <a:off x="5030788" y="1968500"/>
            <a:ext cx="3175" cy="9525"/>
          </a:xfrm>
          <a:custGeom>
            <a:avLst/>
            <a:gdLst>
              <a:gd name="T0" fmla="*/ 0 w 1"/>
              <a:gd name="T1" fmla="*/ 2147483647 h 31"/>
              <a:gd name="T2" fmla="*/ 0 w 1"/>
              <a:gd name="T3" fmla="*/ 0 h 31"/>
              <a:gd name="T4" fmla="*/ 2147483647 w 1"/>
              <a:gd name="T5" fmla="*/ 0 h 31"/>
              <a:gd name="T6" fmla="*/ 2147483647 w 1"/>
              <a:gd name="T7" fmla="*/ 0 h 31"/>
              <a:gd name="T8" fmla="*/ 2147483647 w 1"/>
              <a:gd name="T9" fmla="*/ 2147483647 h 31"/>
              <a:gd name="T10" fmla="*/ 2147483647 w 1"/>
              <a:gd name="T11" fmla="*/ 2147483647 h 31"/>
              <a:gd name="T12" fmla="*/ 0 w 1"/>
              <a:gd name="T13" fmla="*/ 2147483647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0" y="31"/>
                </a:moveTo>
                <a:lnTo>
                  <a:pt x="0" y="0"/>
                </a:lnTo>
                <a:lnTo>
                  <a:pt x="1" y="0"/>
                </a:lnTo>
                <a:lnTo>
                  <a:pt x="1" y="31"/>
                </a:lnTo>
                <a:lnTo>
                  <a:pt x="0" y="31"/>
                </a:lnTo>
                <a:close/>
              </a:path>
            </a:pathLst>
          </a:custGeom>
          <a:solidFill>
            <a:srgbClr val="000000"/>
          </a:solidFill>
          <a:ln w="0">
            <a:solidFill>
              <a:srgbClr val="000000"/>
            </a:solidFill>
            <a:round/>
            <a:headEnd/>
            <a:tailEnd/>
          </a:ln>
        </p:spPr>
        <p:txBody>
          <a:bodyPr/>
          <a:lstStyle/>
          <a:p>
            <a:endParaRPr lang="en-US"/>
          </a:p>
        </p:txBody>
      </p:sp>
      <p:sp>
        <p:nvSpPr>
          <p:cNvPr id="179490" name="Freeform 2336"/>
          <p:cNvSpPr>
            <a:spLocks noChangeAspect="1"/>
          </p:cNvSpPr>
          <p:nvPr/>
        </p:nvSpPr>
        <p:spPr bwMode="auto">
          <a:xfrm>
            <a:off x="5030788" y="1968500"/>
            <a:ext cx="3175" cy="9525"/>
          </a:xfrm>
          <a:custGeom>
            <a:avLst/>
            <a:gdLst>
              <a:gd name="T0" fmla="*/ 0 w 1"/>
              <a:gd name="T1" fmla="*/ 2147483647 h 31"/>
              <a:gd name="T2" fmla="*/ 0 w 1"/>
              <a:gd name="T3" fmla="*/ 0 h 31"/>
              <a:gd name="T4" fmla="*/ 2147483647 w 1"/>
              <a:gd name="T5" fmla="*/ 0 h 31"/>
              <a:gd name="T6" fmla="*/ 2147483647 w 1"/>
              <a:gd name="T7" fmla="*/ 0 h 31"/>
              <a:gd name="T8" fmla="*/ 2147483647 w 1"/>
              <a:gd name="T9" fmla="*/ 2147483647 h 31"/>
              <a:gd name="T10" fmla="*/ 2147483647 w 1"/>
              <a:gd name="T11" fmla="*/ 2147483647 h 31"/>
              <a:gd name="T12" fmla="*/ 0 w 1"/>
              <a:gd name="T13" fmla="*/ 2147483647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0" y="31"/>
                </a:moveTo>
                <a:lnTo>
                  <a:pt x="0" y="0"/>
                </a:lnTo>
                <a:lnTo>
                  <a:pt x="1" y="0"/>
                </a:lnTo>
                <a:lnTo>
                  <a:pt x="1" y="31"/>
                </a:lnTo>
                <a:lnTo>
                  <a:pt x="0" y="31"/>
                </a:lnTo>
                <a:close/>
              </a:path>
            </a:pathLst>
          </a:custGeom>
          <a:solidFill>
            <a:srgbClr val="000000"/>
          </a:solidFill>
          <a:ln w="0">
            <a:solidFill>
              <a:srgbClr val="000000"/>
            </a:solidFill>
            <a:round/>
            <a:headEnd/>
            <a:tailEnd/>
          </a:ln>
        </p:spPr>
        <p:txBody>
          <a:bodyPr/>
          <a:lstStyle/>
          <a:p>
            <a:endParaRPr lang="en-US"/>
          </a:p>
        </p:txBody>
      </p:sp>
      <p:sp>
        <p:nvSpPr>
          <p:cNvPr id="179491" name="Freeform 2337"/>
          <p:cNvSpPr>
            <a:spLocks noChangeAspect="1"/>
          </p:cNvSpPr>
          <p:nvPr/>
        </p:nvSpPr>
        <p:spPr bwMode="auto">
          <a:xfrm>
            <a:off x="5030788" y="1968500"/>
            <a:ext cx="3175" cy="9525"/>
          </a:xfrm>
          <a:custGeom>
            <a:avLst/>
            <a:gdLst>
              <a:gd name="T0" fmla="*/ 0 w 1"/>
              <a:gd name="T1" fmla="*/ 2147483647 h 31"/>
              <a:gd name="T2" fmla="*/ 0 w 1"/>
              <a:gd name="T3" fmla="*/ 0 h 31"/>
              <a:gd name="T4" fmla="*/ 2147483647 w 1"/>
              <a:gd name="T5" fmla="*/ 0 h 31"/>
              <a:gd name="T6" fmla="*/ 2147483647 w 1"/>
              <a:gd name="T7" fmla="*/ 0 h 31"/>
              <a:gd name="T8" fmla="*/ 2147483647 w 1"/>
              <a:gd name="T9" fmla="*/ 2147483647 h 31"/>
              <a:gd name="T10" fmla="*/ 2147483647 w 1"/>
              <a:gd name="T11" fmla="*/ 2147483647 h 31"/>
              <a:gd name="T12" fmla="*/ 0 w 1"/>
              <a:gd name="T13" fmla="*/ 2147483647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0" y="31"/>
                </a:moveTo>
                <a:lnTo>
                  <a:pt x="0" y="0"/>
                </a:lnTo>
                <a:lnTo>
                  <a:pt x="1" y="0"/>
                </a:lnTo>
                <a:lnTo>
                  <a:pt x="1" y="31"/>
                </a:lnTo>
                <a:lnTo>
                  <a:pt x="0" y="31"/>
                </a:lnTo>
                <a:close/>
              </a:path>
            </a:pathLst>
          </a:custGeom>
          <a:solidFill>
            <a:srgbClr val="000000"/>
          </a:solidFill>
          <a:ln w="0">
            <a:solidFill>
              <a:srgbClr val="000000"/>
            </a:solidFill>
            <a:round/>
            <a:headEnd/>
            <a:tailEnd/>
          </a:ln>
        </p:spPr>
        <p:txBody>
          <a:bodyPr/>
          <a:lstStyle/>
          <a:p>
            <a:endParaRPr lang="en-US"/>
          </a:p>
        </p:txBody>
      </p:sp>
      <p:sp>
        <p:nvSpPr>
          <p:cNvPr id="179492" name="Rectangle 2338"/>
          <p:cNvSpPr>
            <a:spLocks noChangeAspect="1" noChangeArrowheads="1"/>
          </p:cNvSpPr>
          <p:nvPr/>
        </p:nvSpPr>
        <p:spPr bwMode="auto">
          <a:xfrm>
            <a:off x="5033963" y="1968500"/>
            <a:ext cx="1587" cy="9525"/>
          </a:xfrm>
          <a:prstGeom prst="rect">
            <a:avLst/>
          </a:prstGeom>
          <a:solidFill>
            <a:srgbClr val="000000"/>
          </a:solidFill>
          <a:ln w="0">
            <a:solidFill>
              <a:srgbClr val="000000"/>
            </a:solidFill>
            <a:miter lim="800000"/>
            <a:headEnd/>
            <a:tailEnd/>
          </a:ln>
        </p:spPr>
        <p:txBody>
          <a:bodyPr/>
          <a:lstStyle/>
          <a:p>
            <a:endParaRPr lang="en-US"/>
          </a:p>
        </p:txBody>
      </p:sp>
      <p:sp>
        <p:nvSpPr>
          <p:cNvPr id="179493" name="Freeform 2339"/>
          <p:cNvSpPr>
            <a:spLocks noChangeAspect="1"/>
          </p:cNvSpPr>
          <p:nvPr/>
        </p:nvSpPr>
        <p:spPr bwMode="auto">
          <a:xfrm>
            <a:off x="5027613" y="1968500"/>
            <a:ext cx="9525" cy="6350"/>
          </a:xfrm>
          <a:custGeom>
            <a:avLst/>
            <a:gdLst>
              <a:gd name="T0" fmla="*/ 0 w 31"/>
              <a:gd name="T1" fmla="*/ 2147483647 h 16"/>
              <a:gd name="T2" fmla="*/ 0 w 31"/>
              <a:gd name="T3" fmla="*/ 2147483647 h 16"/>
              <a:gd name="T4" fmla="*/ 0 w 31"/>
              <a:gd name="T5" fmla="*/ 2147483647 h 16"/>
              <a:gd name="T6" fmla="*/ 2147483647 w 31"/>
              <a:gd name="T7" fmla="*/ 2147483647 h 16"/>
              <a:gd name="T8" fmla="*/ 2147483647 w 31"/>
              <a:gd name="T9" fmla="*/ 2147483647 h 16"/>
              <a:gd name="T10" fmla="*/ 2147483647 w 31"/>
              <a:gd name="T11" fmla="*/ 2147483647 h 16"/>
              <a:gd name="T12" fmla="*/ 2147483647 w 31"/>
              <a:gd name="T13" fmla="*/ 2147483647 h 16"/>
              <a:gd name="T14" fmla="*/ 2147483647 w 31"/>
              <a:gd name="T15" fmla="*/ 2147483647 h 16"/>
              <a:gd name="T16" fmla="*/ 2147483647 w 31"/>
              <a:gd name="T17" fmla="*/ 2147483647 h 16"/>
              <a:gd name="T18" fmla="*/ 2147483647 w 31"/>
              <a:gd name="T19" fmla="*/ 0 h 16"/>
              <a:gd name="T20" fmla="*/ 2147483647 w 31"/>
              <a:gd name="T21" fmla="*/ 0 h 16"/>
              <a:gd name="T22" fmla="*/ 2147483647 w 31"/>
              <a:gd name="T23" fmla="*/ 0 h 16"/>
              <a:gd name="T24" fmla="*/ 2147483647 w 31"/>
              <a:gd name="T25" fmla="*/ 2147483647 h 16"/>
              <a:gd name="T26" fmla="*/ 2147483647 w 31"/>
              <a:gd name="T27" fmla="*/ 2147483647 h 16"/>
              <a:gd name="T28" fmla="*/ 2147483647 w 31"/>
              <a:gd name="T29" fmla="*/ 2147483647 h 16"/>
              <a:gd name="T30" fmla="*/ 2147483647 w 31"/>
              <a:gd name="T31" fmla="*/ 2147483647 h 16"/>
              <a:gd name="T32" fmla="*/ 2147483647 w 31"/>
              <a:gd name="T33" fmla="*/ 2147483647 h 16"/>
              <a:gd name="T34" fmla="*/ 2147483647 w 31"/>
              <a:gd name="T35" fmla="*/ 2147483647 h 16"/>
              <a:gd name="T36" fmla="*/ 2147483647 w 31"/>
              <a:gd name="T37" fmla="*/ 2147483647 h 16"/>
              <a:gd name="T38" fmla="*/ 2147483647 w 31"/>
              <a:gd name="T39" fmla="*/ 2147483647 h 16"/>
              <a:gd name="T40" fmla="*/ 2147483647 w 31"/>
              <a:gd name="T41" fmla="*/ 2147483647 h 16"/>
              <a:gd name="T42" fmla="*/ 0 w 31"/>
              <a:gd name="T43" fmla="*/ 2147483647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6"/>
              <a:gd name="T68" fmla="*/ 31 w 31"/>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6">
                <a:moveTo>
                  <a:pt x="0" y="16"/>
                </a:moveTo>
                <a:lnTo>
                  <a:pt x="0" y="16"/>
                </a:lnTo>
                <a:lnTo>
                  <a:pt x="0" y="13"/>
                </a:lnTo>
                <a:lnTo>
                  <a:pt x="1" y="10"/>
                </a:lnTo>
                <a:lnTo>
                  <a:pt x="2" y="8"/>
                </a:lnTo>
                <a:lnTo>
                  <a:pt x="4" y="6"/>
                </a:lnTo>
                <a:lnTo>
                  <a:pt x="6" y="4"/>
                </a:lnTo>
                <a:lnTo>
                  <a:pt x="8" y="2"/>
                </a:lnTo>
                <a:lnTo>
                  <a:pt x="10" y="1"/>
                </a:lnTo>
                <a:lnTo>
                  <a:pt x="13" y="0"/>
                </a:lnTo>
                <a:lnTo>
                  <a:pt x="15" y="0"/>
                </a:lnTo>
                <a:lnTo>
                  <a:pt x="17" y="0"/>
                </a:lnTo>
                <a:lnTo>
                  <a:pt x="21" y="1"/>
                </a:lnTo>
                <a:lnTo>
                  <a:pt x="23" y="2"/>
                </a:lnTo>
                <a:lnTo>
                  <a:pt x="25" y="4"/>
                </a:lnTo>
                <a:lnTo>
                  <a:pt x="27" y="6"/>
                </a:lnTo>
                <a:lnTo>
                  <a:pt x="29" y="8"/>
                </a:lnTo>
                <a:lnTo>
                  <a:pt x="30" y="10"/>
                </a:lnTo>
                <a:lnTo>
                  <a:pt x="31" y="13"/>
                </a:lnTo>
                <a:lnTo>
                  <a:pt x="31" y="16"/>
                </a:lnTo>
                <a:lnTo>
                  <a:pt x="0" y="16"/>
                </a:lnTo>
                <a:close/>
              </a:path>
            </a:pathLst>
          </a:custGeom>
          <a:solidFill>
            <a:srgbClr val="000000"/>
          </a:solidFill>
          <a:ln w="0">
            <a:solidFill>
              <a:srgbClr val="000000"/>
            </a:solidFill>
            <a:round/>
            <a:headEnd/>
            <a:tailEnd/>
          </a:ln>
        </p:spPr>
        <p:txBody>
          <a:bodyPr/>
          <a:lstStyle/>
          <a:p>
            <a:endParaRPr lang="en-US"/>
          </a:p>
        </p:txBody>
      </p:sp>
      <p:sp>
        <p:nvSpPr>
          <p:cNvPr id="179494" name="Freeform 2340"/>
          <p:cNvSpPr>
            <a:spLocks noChangeAspect="1"/>
          </p:cNvSpPr>
          <p:nvPr/>
        </p:nvSpPr>
        <p:spPr bwMode="auto">
          <a:xfrm>
            <a:off x="5027613" y="1976438"/>
            <a:ext cx="9525" cy="6350"/>
          </a:xfrm>
          <a:custGeom>
            <a:avLst/>
            <a:gdLst>
              <a:gd name="T0" fmla="*/ 2147483647 w 31"/>
              <a:gd name="T1" fmla="*/ 0 h 15"/>
              <a:gd name="T2" fmla="*/ 2147483647 w 31"/>
              <a:gd name="T3" fmla="*/ 0 h 15"/>
              <a:gd name="T4" fmla="*/ 2147483647 w 31"/>
              <a:gd name="T5" fmla="*/ 2147483647 h 15"/>
              <a:gd name="T6" fmla="*/ 2147483647 w 31"/>
              <a:gd name="T7" fmla="*/ 2147483647 h 15"/>
              <a:gd name="T8" fmla="*/ 2147483647 w 31"/>
              <a:gd name="T9" fmla="*/ 2147483647 h 15"/>
              <a:gd name="T10" fmla="*/ 2147483647 w 31"/>
              <a:gd name="T11" fmla="*/ 2147483647 h 15"/>
              <a:gd name="T12" fmla="*/ 2147483647 w 31"/>
              <a:gd name="T13" fmla="*/ 2147483647 h 15"/>
              <a:gd name="T14" fmla="*/ 2147483647 w 31"/>
              <a:gd name="T15" fmla="*/ 2147483647 h 15"/>
              <a:gd name="T16" fmla="*/ 2147483647 w 31"/>
              <a:gd name="T17" fmla="*/ 2147483647 h 15"/>
              <a:gd name="T18" fmla="*/ 2147483647 w 31"/>
              <a:gd name="T19" fmla="*/ 2147483647 h 15"/>
              <a:gd name="T20" fmla="*/ 2147483647 w 31"/>
              <a:gd name="T21" fmla="*/ 2147483647 h 15"/>
              <a:gd name="T22" fmla="*/ 2147483647 w 31"/>
              <a:gd name="T23" fmla="*/ 2147483647 h 15"/>
              <a:gd name="T24" fmla="*/ 2147483647 w 31"/>
              <a:gd name="T25" fmla="*/ 2147483647 h 15"/>
              <a:gd name="T26" fmla="*/ 2147483647 w 31"/>
              <a:gd name="T27" fmla="*/ 2147483647 h 15"/>
              <a:gd name="T28" fmla="*/ 2147483647 w 31"/>
              <a:gd name="T29" fmla="*/ 2147483647 h 15"/>
              <a:gd name="T30" fmla="*/ 2147483647 w 31"/>
              <a:gd name="T31" fmla="*/ 2147483647 h 15"/>
              <a:gd name="T32" fmla="*/ 2147483647 w 31"/>
              <a:gd name="T33" fmla="*/ 2147483647 h 15"/>
              <a:gd name="T34" fmla="*/ 2147483647 w 31"/>
              <a:gd name="T35" fmla="*/ 2147483647 h 15"/>
              <a:gd name="T36" fmla="*/ 0 w 31"/>
              <a:gd name="T37" fmla="*/ 2147483647 h 15"/>
              <a:gd name="T38" fmla="*/ 0 w 31"/>
              <a:gd name="T39" fmla="*/ 0 h 15"/>
              <a:gd name="T40" fmla="*/ 0 w 31"/>
              <a:gd name="T41" fmla="*/ 0 h 15"/>
              <a:gd name="T42" fmla="*/ 2147483647 w 31"/>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5"/>
              <a:gd name="T68" fmla="*/ 31 w 31"/>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5">
                <a:moveTo>
                  <a:pt x="31" y="0"/>
                </a:moveTo>
                <a:lnTo>
                  <a:pt x="31" y="0"/>
                </a:lnTo>
                <a:lnTo>
                  <a:pt x="31" y="2"/>
                </a:lnTo>
                <a:lnTo>
                  <a:pt x="30" y="5"/>
                </a:lnTo>
                <a:lnTo>
                  <a:pt x="29" y="7"/>
                </a:lnTo>
                <a:lnTo>
                  <a:pt x="27" y="9"/>
                </a:lnTo>
                <a:lnTo>
                  <a:pt x="25" y="11"/>
                </a:lnTo>
                <a:lnTo>
                  <a:pt x="23" y="13"/>
                </a:lnTo>
                <a:lnTo>
                  <a:pt x="21" y="14"/>
                </a:lnTo>
                <a:lnTo>
                  <a:pt x="17" y="15"/>
                </a:lnTo>
                <a:lnTo>
                  <a:pt x="15" y="15"/>
                </a:lnTo>
                <a:lnTo>
                  <a:pt x="13" y="15"/>
                </a:lnTo>
                <a:lnTo>
                  <a:pt x="10" y="14"/>
                </a:lnTo>
                <a:lnTo>
                  <a:pt x="8" y="13"/>
                </a:lnTo>
                <a:lnTo>
                  <a:pt x="6" y="11"/>
                </a:lnTo>
                <a:lnTo>
                  <a:pt x="4" y="9"/>
                </a:lnTo>
                <a:lnTo>
                  <a:pt x="2" y="7"/>
                </a:lnTo>
                <a:lnTo>
                  <a:pt x="1" y="5"/>
                </a:lnTo>
                <a:lnTo>
                  <a:pt x="0" y="2"/>
                </a:lnTo>
                <a:lnTo>
                  <a:pt x="0" y="0"/>
                </a:lnTo>
                <a:lnTo>
                  <a:pt x="31" y="0"/>
                </a:lnTo>
                <a:close/>
              </a:path>
            </a:pathLst>
          </a:custGeom>
          <a:solidFill>
            <a:srgbClr val="000000"/>
          </a:solidFill>
          <a:ln w="0">
            <a:solidFill>
              <a:srgbClr val="000000"/>
            </a:solidFill>
            <a:round/>
            <a:headEnd/>
            <a:tailEnd/>
          </a:ln>
        </p:spPr>
        <p:txBody>
          <a:bodyPr/>
          <a:lstStyle/>
          <a:p>
            <a:endParaRPr lang="en-US"/>
          </a:p>
        </p:txBody>
      </p:sp>
      <p:sp>
        <p:nvSpPr>
          <p:cNvPr id="179495" name="Freeform 2341"/>
          <p:cNvSpPr>
            <a:spLocks noChangeAspect="1"/>
          </p:cNvSpPr>
          <p:nvPr/>
        </p:nvSpPr>
        <p:spPr bwMode="auto">
          <a:xfrm>
            <a:off x="5027613" y="1974850"/>
            <a:ext cx="9525" cy="1588"/>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9496" name="Freeform 2342"/>
          <p:cNvSpPr>
            <a:spLocks noChangeAspect="1"/>
          </p:cNvSpPr>
          <p:nvPr/>
        </p:nvSpPr>
        <p:spPr bwMode="auto">
          <a:xfrm>
            <a:off x="5027613" y="1974850"/>
            <a:ext cx="9525" cy="1588"/>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9497" name="Freeform 2343"/>
          <p:cNvSpPr>
            <a:spLocks noChangeAspect="1"/>
          </p:cNvSpPr>
          <p:nvPr/>
        </p:nvSpPr>
        <p:spPr bwMode="auto">
          <a:xfrm>
            <a:off x="5027613" y="1974850"/>
            <a:ext cx="9525" cy="1588"/>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9498" name="Freeform 2344"/>
          <p:cNvSpPr>
            <a:spLocks noChangeAspect="1"/>
          </p:cNvSpPr>
          <p:nvPr/>
        </p:nvSpPr>
        <p:spPr bwMode="auto">
          <a:xfrm>
            <a:off x="5027613" y="1974850"/>
            <a:ext cx="9525" cy="1588"/>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9499" name="Freeform 2345"/>
          <p:cNvSpPr>
            <a:spLocks noChangeAspect="1"/>
          </p:cNvSpPr>
          <p:nvPr/>
        </p:nvSpPr>
        <p:spPr bwMode="auto">
          <a:xfrm>
            <a:off x="5027613" y="1974850"/>
            <a:ext cx="9525" cy="1588"/>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9500" name="Freeform 2346"/>
          <p:cNvSpPr>
            <a:spLocks noChangeAspect="1"/>
          </p:cNvSpPr>
          <p:nvPr/>
        </p:nvSpPr>
        <p:spPr bwMode="auto">
          <a:xfrm>
            <a:off x="5027613" y="1976438"/>
            <a:ext cx="9525"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9501" name="Rectangle 2347"/>
          <p:cNvSpPr>
            <a:spLocks noChangeAspect="1" noChangeArrowheads="1"/>
          </p:cNvSpPr>
          <p:nvPr/>
        </p:nvSpPr>
        <p:spPr bwMode="auto">
          <a:xfrm>
            <a:off x="5027613" y="1976438"/>
            <a:ext cx="9525" cy="1587"/>
          </a:xfrm>
          <a:prstGeom prst="rect">
            <a:avLst/>
          </a:prstGeom>
          <a:solidFill>
            <a:srgbClr val="000000"/>
          </a:solidFill>
          <a:ln w="0">
            <a:solidFill>
              <a:srgbClr val="000000"/>
            </a:solidFill>
            <a:miter lim="800000"/>
            <a:headEnd/>
            <a:tailEnd/>
          </a:ln>
        </p:spPr>
        <p:txBody>
          <a:bodyPr/>
          <a:lstStyle/>
          <a:p>
            <a:endParaRPr lang="en-US"/>
          </a:p>
        </p:txBody>
      </p:sp>
      <p:sp>
        <p:nvSpPr>
          <p:cNvPr id="179502" name="Freeform 2348"/>
          <p:cNvSpPr>
            <a:spLocks noChangeAspect="1"/>
          </p:cNvSpPr>
          <p:nvPr/>
        </p:nvSpPr>
        <p:spPr bwMode="auto">
          <a:xfrm>
            <a:off x="5033963" y="1973263"/>
            <a:ext cx="3175" cy="9525"/>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0 w 16"/>
              <a:gd name="T39" fmla="*/ 2147483647 h 31"/>
              <a:gd name="T40" fmla="*/ 0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2" y="0"/>
                </a:lnTo>
                <a:lnTo>
                  <a:pt x="6" y="1"/>
                </a:lnTo>
                <a:lnTo>
                  <a:pt x="8" y="2"/>
                </a:lnTo>
                <a:lnTo>
                  <a:pt x="10" y="4"/>
                </a:lnTo>
                <a:lnTo>
                  <a:pt x="12" y="7"/>
                </a:lnTo>
                <a:lnTo>
                  <a:pt x="14" y="9"/>
                </a:lnTo>
                <a:lnTo>
                  <a:pt x="15" y="11"/>
                </a:lnTo>
                <a:lnTo>
                  <a:pt x="16" y="14"/>
                </a:lnTo>
                <a:lnTo>
                  <a:pt x="16" y="16"/>
                </a:lnTo>
                <a:lnTo>
                  <a:pt x="16" y="18"/>
                </a:lnTo>
                <a:lnTo>
                  <a:pt x="15" y="21"/>
                </a:lnTo>
                <a:lnTo>
                  <a:pt x="14" y="23"/>
                </a:lnTo>
                <a:lnTo>
                  <a:pt x="12" y="25"/>
                </a:lnTo>
                <a:lnTo>
                  <a:pt x="10" y="27"/>
                </a:lnTo>
                <a:lnTo>
                  <a:pt x="8" y="29"/>
                </a:lnTo>
                <a:lnTo>
                  <a:pt x="6" y="30"/>
                </a:lnTo>
                <a:lnTo>
                  <a:pt x="2"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79503" name="Freeform 2349"/>
          <p:cNvSpPr>
            <a:spLocks noChangeAspect="1"/>
          </p:cNvSpPr>
          <p:nvPr/>
        </p:nvSpPr>
        <p:spPr bwMode="auto">
          <a:xfrm>
            <a:off x="5026025" y="1973263"/>
            <a:ext cx="1588" cy="9525"/>
          </a:xfrm>
          <a:custGeom>
            <a:avLst/>
            <a:gdLst>
              <a:gd name="T0" fmla="*/ 0 w 1588"/>
              <a:gd name="T1" fmla="*/ 2147483647 h 31"/>
              <a:gd name="T2" fmla="*/ 0 w 1588"/>
              <a:gd name="T3" fmla="*/ 0 h 31"/>
              <a:gd name="T4" fmla="*/ 0 w 1588"/>
              <a:gd name="T5" fmla="*/ 2147483647 h 31"/>
              <a:gd name="T6" fmla="*/ 0 60000 65536"/>
              <a:gd name="T7" fmla="*/ 0 60000 65536"/>
              <a:gd name="T8" fmla="*/ 0 60000 65536"/>
              <a:gd name="T9" fmla="*/ 0 w 1588"/>
              <a:gd name="T10" fmla="*/ 0 h 31"/>
              <a:gd name="T11" fmla="*/ 1588 w 1588"/>
              <a:gd name="T12" fmla="*/ 31 h 31"/>
            </a:gdLst>
            <a:ahLst/>
            <a:cxnLst>
              <a:cxn ang="T6">
                <a:pos x="T0" y="T1"/>
              </a:cxn>
              <a:cxn ang="T7">
                <a:pos x="T2" y="T3"/>
              </a:cxn>
              <a:cxn ang="T8">
                <a:pos x="T4" y="T5"/>
              </a:cxn>
            </a:cxnLst>
            <a:rect l="T9" t="T10" r="T11" b="T12"/>
            <a:pathLst>
              <a:path w="1588" h="31">
                <a:moveTo>
                  <a:pt x="0" y="31"/>
                </a:moveTo>
                <a:lnTo>
                  <a:pt x="0" y="0"/>
                </a:lnTo>
                <a:lnTo>
                  <a:pt x="0" y="31"/>
                </a:lnTo>
                <a:close/>
              </a:path>
            </a:pathLst>
          </a:custGeom>
          <a:solidFill>
            <a:srgbClr val="000000"/>
          </a:solidFill>
          <a:ln w="0">
            <a:solidFill>
              <a:srgbClr val="000000"/>
            </a:solidFill>
            <a:round/>
            <a:headEnd/>
            <a:tailEnd/>
          </a:ln>
        </p:spPr>
        <p:txBody>
          <a:bodyPr/>
          <a:lstStyle/>
          <a:p>
            <a:endParaRPr lang="en-US"/>
          </a:p>
        </p:txBody>
      </p:sp>
      <p:sp>
        <p:nvSpPr>
          <p:cNvPr id="179504" name="Freeform 2350"/>
          <p:cNvSpPr>
            <a:spLocks noChangeAspect="1"/>
          </p:cNvSpPr>
          <p:nvPr/>
        </p:nvSpPr>
        <p:spPr bwMode="auto">
          <a:xfrm>
            <a:off x="5030788" y="1973263"/>
            <a:ext cx="3175" cy="9525"/>
          </a:xfrm>
          <a:custGeom>
            <a:avLst/>
            <a:gdLst>
              <a:gd name="T0" fmla="*/ 2147483647 w 4"/>
              <a:gd name="T1" fmla="*/ 0 h 31"/>
              <a:gd name="T2" fmla="*/ 2147483647 w 4"/>
              <a:gd name="T3" fmla="*/ 2147483647 h 31"/>
              <a:gd name="T4" fmla="*/ 0 w 4"/>
              <a:gd name="T5" fmla="*/ 2147483647 h 31"/>
              <a:gd name="T6" fmla="*/ 0 w 4"/>
              <a:gd name="T7" fmla="*/ 2147483647 h 31"/>
              <a:gd name="T8" fmla="*/ 0 w 4"/>
              <a:gd name="T9" fmla="*/ 0 h 31"/>
              <a:gd name="T10" fmla="*/ 0 w 4"/>
              <a:gd name="T11" fmla="*/ 0 h 31"/>
              <a:gd name="T12" fmla="*/ 2147483647 w 4"/>
              <a:gd name="T13" fmla="*/ 0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4" y="0"/>
                </a:moveTo>
                <a:lnTo>
                  <a:pt x="4" y="31"/>
                </a:lnTo>
                <a:lnTo>
                  <a:pt x="0" y="31"/>
                </a:lnTo>
                <a:lnTo>
                  <a:pt x="0" y="0"/>
                </a:lnTo>
                <a:lnTo>
                  <a:pt x="4" y="0"/>
                </a:lnTo>
                <a:close/>
              </a:path>
            </a:pathLst>
          </a:custGeom>
          <a:solidFill>
            <a:srgbClr val="000000"/>
          </a:solidFill>
          <a:ln w="0">
            <a:solidFill>
              <a:srgbClr val="000000"/>
            </a:solidFill>
            <a:round/>
            <a:headEnd/>
            <a:tailEnd/>
          </a:ln>
        </p:spPr>
        <p:txBody>
          <a:bodyPr/>
          <a:lstStyle/>
          <a:p>
            <a:endParaRPr lang="en-US"/>
          </a:p>
        </p:txBody>
      </p:sp>
      <p:sp>
        <p:nvSpPr>
          <p:cNvPr id="179505" name="Freeform 2351"/>
          <p:cNvSpPr>
            <a:spLocks noChangeAspect="1"/>
          </p:cNvSpPr>
          <p:nvPr/>
        </p:nvSpPr>
        <p:spPr bwMode="auto">
          <a:xfrm>
            <a:off x="5030788" y="1973263"/>
            <a:ext cx="3175" cy="9525"/>
          </a:xfrm>
          <a:custGeom>
            <a:avLst/>
            <a:gdLst>
              <a:gd name="T0" fmla="*/ 2147483647 w 3"/>
              <a:gd name="T1" fmla="*/ 0 h 31"/>
              <a:gd name="T2" fmla="*/ 2147483647 w 3"/>
              <a:gd name="T3" fmla="*/ 2147483647 h 31"/>
              <a:gd name="T4" fmla="*/ 0 w 3"/>
              <a:gd name="T5" fmla="*/ 2147483647 h 31"/>
              <a:gd name="T6" fmla="*/ 0 w 3"/>
              <a:gd name="T7" fmla="*/ 2147483647 h 31"/>
              <a:gd name="T8" fmla="*/ 0 w 3"/>
              <a:gd name="T9" fmla="*/ 0 h 31"/>
              <a:gd name="T10" fmla="*/ 0 w 3"/>
              <a:gd name="T11" fmla="*/ 0 h 31"/>
              <a:gd name="T12" fmla="*/ 2147483647 w 3"/>
              <a:gd name="T13" fmla="*/ 0 h 31"/>
              <a:gd name="T14" fmla="*/ 0 60000 65536"/>
              <a:gd name="T15" fmla="*/ 0 60000 65536"/>
              <a:gd name="T16" fmla="*/ 0 60000 65536"/>
              <a:gd name="T17" fmla="*/ 0 60000 65536"/>
              <a:gd name="T18" fmla="*/ 0 60000 65536"/>
              <a:gd name="T19" fmla="*/ 0 60000 65536"/>
              <a:gd name="T20" fmla="*/ 0 60000 65536"/>
              <a:gd name="T21" fmla="*/ 0 w 3"/>
              <a:gd name="T22" fmla="*/ 0 h 31"/>
              <a:gd name="T23" fmla="*/ 3 w 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1">
                <a:moveTo>
                  <a:pt x="3" y="0"/>
                </a:moveTo>
                <a:lnTo>
                  <a:pt x="3" y="31"/>
                </a:lnTo>
                <a:lnTo>
                  <a:pt x="0" y="31"/>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179506" name="Freeform 2352"/>
          <p:cNvSpPr>
            <a:spLocks noChangeAspect="1"/>
          </p:cNvSpPr>
          <p:nvPr/>
        </p:nvSpPr>
        <p:spPr bwMode="auto">
          <a:xfrm>
            <a:off x="5029200" y="1973263"/>
            <a:ext cx="1588" cy="9525"/>
          </a:xfrm>
          <a:custGeom>
            <a:avLst/>
            <a:gdLst>
              <a:gd name="T0" fmla="*/ 2147483647 w 3"/>
              <a:gd name="T1" fmla="*/ 0 h 31"/>
              <a:gd name="T2" fmla="*/ 2147483647 w 3"/>
              <a:gd name="T3" fmla="*/ 2147483647 h 31"/>
              <a:gd name="T4" fmla="*/ 0 w 3"/>
              <a:gd name="T5" fmla="*/ 2147483647 h 31"/>
              <a:gd name="T6" fmla="*/ 0 w 3"/>
              <a:gd name="T7" fmla="*/ 2147483647 h 31"/>
              <a:gd name="T8" fmla="*/ 0 w 3"/>
              <a:gd name="T9" fmla="*/ 0 h 31"/>
              <a:gd name="T10" fmla="*/ 0 w 3"/>
              <a:gd name="T11" fmla="*/ 0 h 31"/>
              <a:gd name="T12" fmla="*/ 2147483647 w 3"/>
              <a:gd name="T13" fmla="*/ 0 h 31"/>
              <a:gd name="T14" fmla="*/ 0 60000 65536"/>
              <a:gd name="T15" fmla="*/ 0 60000 65536"/>
              <a:gd name="T16" fmla="*/ 0 60000 65536"/>
              <a:gd name="T17" fmla="*/ 0 60000 65536"/>
              <a:gd name="T18" fmla="*/ 0 60000 65536"/>
              <a:gd name="T19" fmla="*/ 0 60000 65536"/>
              <a:gd name="T20" fmla="*/ 0 60000 65536"/>
              <a:gd name="T21" fmla="*/ 0 w 3"/>
              <a:gd name="T22" fmla="*/ 0 h 31"/>
              <a:gd name="T23" fmla="*/ 3 w 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1">
                <a:moveTo>
                  <a:pt x="3" y="0"/>
                </a:moveTo>
                <a:lnTo>
                  <a:pt x="3" y="31"/>
                </a:lnTo>
                <a:lnTo>
                  <a:pt x="0" y="31"/>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179507" name="Freeform 2353"/>
          <p:cNvSpPr>
            <a:spLocks noChangeAspect="1"/>
          </p:cNvSpPr>
          <p:nvPr/>
        </p:nvSpPr>
        <p:spPr bwMode="auto">
          <a:xfrm>
            <a:off x="5029200" y="1973263"/>
            <a:ext cx="1588" cy="9525"/>
          </a:xfrm>
          <a:custGeom>
            <a:avLst/>
            <a:gdLst>
              <a:gd name="T0" fmla="*/ 2147483647 w 3"/>
              <a:gd name="T1" fmla="*/ 0 h 31"/>
              <a:gd name="T2" fmla="*/ 2147483647 w 3"/>
              <a:gd name="T3" fmla="*/ 2147483647 h 31"/>
              <a:gd name="T4" fmla="*/ 0 w 3"/>
              <a:gd name="T5" fmla="*/ 2147483647 h 31"/>
              <a:gd name="T6" fmla="*/ 0 w 3"/>
              <a:gd name="T7" fmla="*/ 2147483647 h 31"/>
              <a:gd name="T8" fmla="*/ 0 w 3"/>
              <a:gd name="T9" fmla="*/ 0 h 31"/>
              <a:gd name="T10" fmla="*/ 0 w 3"/>
              <a:gd name="T11" fmla="*/ 0 h 31"/>
              <a:gd name="T12" fmla="*/ 2147483647 w 3"/>
              <a:gd name="T13" fmla="*/ 0 h 31"/>
              <a:gd name="T14" fmla="*/ 0 60000 65536"/>
              <a:gd name="T15" fmla="*/ 0 60000 65536"/>
              <a:gd name="T16" fmla="*/ 0 60000 65536"/>
              <a:gd name="T17" fmla="*/ 0 60000 65536"/>
              <a:gd name="T18" fmla="*/ 0 60000 65536"/>
              <a:gd name="T19" fmla="*/ 0 60000 65536"/>
              <a:gd name="T20" fmla="*/ 0 60000 65536"/>
              <a:gd name="T21" fmla="*/ 0 w 3"/>
              <a:gd name="T22" fmla="*/ 0 h 31"/>
              <a:gd name="T23" fmla="*/ 3 w 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1">
                <a:moveTo>
                  <a:pt x="3" y="0"/>
                </a:moveTo>
                <a:lnTo>
                  <a:pt x="3" y="31"/>
                </a:lnTo>
                <a:lnTo>
                  <a:pt x="0" y="31"/>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179508" name="Freeform 2354"/>
          <p:cNvSpPr>
            <a:spLocks noChangeAspect="1"/>
          </p:cNvSpPr>
          <p:nvPr/>
        </p:nvSpPr>
        <p:spPr bwMode="auto">
          <a:xfrm>
            <a:off x="5027613" y="1973263"/>
            <a:ext cx="1587" cy="9525"/>
          </a:xfrm>
          <a:custGeom>
            <a:avLst/>
            <a:gdLst>
              <a:gd name="T0" fmla="*/ 2147483647 w 3"/>
              <a:gd name="T1" fmla="*/ 0 h 31"/>
              <a:gd name="T2" fmla="*/ 2147483647 w 3"/>
              <a:gd name="T3" fmla="*/ 2147483647 h 31"/>
              <a:gd name="T4" fmla="*/ 0 w 3"/>
              <a:gd name="T5" fmla="*/ 2147483647 h 31"/>
              <a:gd name="T6" fmla="*/ 0 w 3"/>
              <a:gd name="T7" fmla="*/ 2147483647 h 31"/>
              <a:gd name="T8" fmla="*/ 0 w 3"/>
              <a:gd name="T9" fmla="*/ 0 h 31"/>
              <a:gd name="T10" fmla="*/ 0 w 3"/>
              <a:gd name="T11" fmla="*/ 0 h 31"/>
              <a:gd name="T12" fmla="*/ 2147483647 w 3"/>
              <a:gd name="T13" fmla="*/ 0 h 31"/>
              <a:gd name="T14" fmla="*/ 0 60000 65536"/>
              <a:gd name="T15" fmla="*/ 0 60000 65536"/>
              <a:gd name="T16" fmla="*/ 0 60000 65536"/>
              <a:gd name="T17" fmla="*/ 0 60000 65536"/>
              <a:gd name="T18" fmla="*/ 0 60000 65536"/>
              <a:gd name="T19" fmla="*/ 0 60000 65536"/>
              <a:gd name="T20" fmla="*/ 0 60000 65536"/>
              <a:gd name="T21" fmla="*/ 0 w 3"/>
              <a:gd name="T22" fmla="*/ 0 h 31"/>
              <a:gd name="T23" fmla="*/ 3 w 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1">
                <a:moveTo>
                  <a:pt x="3" y="0"/>
                </a:moveTo>
                <a:lnTo>
                  <a:pt x="3" y="31"/>
                </a:lnTo>
                <a:lnTo>
                  <a:pt x="0" y="31"/>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179509" name="Freeform 2355"/>
          <p:cNvSpPr>
            <a:spLocks noChangeAspect="1"/>
          </p:cNvSpPr>
          <p:nvPr/>
        </p:nvSpPr>
        <p:spPr bwMode="auto">
          <a:xfrm>
            <a:off x="5027613" y="1973263"/>
            <a:ext cx="1587" cy="9525"/>
          </a:xfrm>
          <a:custGeom>
            <a:avLst/>
            <a:gdLst>
              <a:gd name="T0" fmla="*/ 2147483647 w 3"/>
              <a:gd name="T1" fmla="*/ 0 h 31"/>
              <a:gd name="T2" fmla="*/ 2147483647 w 3"/>
              <a:gd name="T3" fmla="*/ 2147483647 h 31"/>
              <a:gd name="T4" fmla="*/ 0 w 3"/>
              <a:gd name="T5" fmla="*/ 2147483647 h 31"/>
              <a:gd name="T6" fmla="*/ 0 w 3"/>
              <a:gd name="T7" fmla="*/ 2147483647 h 31"/>
              <a:gd name="T8" fmla="*/ 0 w 3"/>
              <a:gd name="T9" fmla="*/ 0 h 31"/>
              <a:gd name="T10" fmla="*/ 0 w 3"/>
              <a:gd name="T11" fmla="*/ 0 h 31"/>
              <a:gd name="T12" fmla="*/ 2147483647 w 3"/>
              <a:gd name="T13" fmla="*/ 0 h 31"/>
              <a:gd name="T14" fmla="*/ 0 60000 65536"/>
              <a:gd name="T15" fmla="*/ 0 60000 65536"/>
              <a:gd name="T16" fmla="*/ 0 60000 65536"/>
              <a:gd name="T17" fmla="*/ 0 60000 65536"/>
              <a:gd name="T18" fmla="*/ 0 60000 65536"/>
              <a:gd name="T19" fmla="*/ 0 60000 65536"/>
              <a:gd name="T20" fmla="*/ 0 60000 65536"/>
              <a:gd name="T21" fmla="*/ 0 w 3"/>
              <a:gd name="T22" fmla="*/ 0 h 31"/>
              <a:gd name="T23" fmla="*/ 3 w 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1">
                <a:moveTo>
                  <a:pt x="3" y="0"/>
                </a:moveTo>
                <a:lnTo>
                  <a:pt x="3" y="31"/>
                </a:lnTo>
                <a:lnTo>
                  <a:pt x="0" y="31"/>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179510" name="Freeform 2356"/>
          <p:cNvSpPr>
            <a:spLocks noChangeAspect="1"/>
          </p:cNvSpPr>
          <p:nvPr/>
        </p:nvSpPr>
        <p:spPr bwMode="auto">
          <a:xfrm>
            <a:off x="5026025" y="1973263"/>
            <a:ext cx="1588" cy="9525"/>
          </a:xfrm>
          <a:custGeom>
            <a:avLst/>
            <a:gdLst>
              <a:gd name="T0" fmla="*/ 2147483647 w 4"/>
              <a:gd name="T1" fmla="*/ 0 h 31"/>
              <a:gd name="T2" fmla="*/ 2147483647 w 4"/>
              <a:gd name="T3" fmla="*/ 2147483647 h 31"/>
              <a:gd name="T4" fmla="*/ 0 w 4"/>
              <a:gd name="T5" fmla="*/ 2147483647 h 31"/>
              <a:gd name="T6" fmla="*/ 0 w 4"/>
              <a:gd name="T7" fmla="*/ 2147483647 h 31"/>
              <a:gd name="T8" fmla="*/ 0 w 4"/>
              <a:gd name="T9" fmla="*/ 0 h 31"/>
              <a:gd name="T10" fmla="*/ 0 w 4"/>
              <a:gd name="T11" fmla="*/ 0 h 31"/>
              <a:gd name="T12" fmla="*/ 2147483647 w 4"/>
              <a:gd name="T13" fmla="*/ 0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4" y="0"/>
                </a:moveTo>
                <a:lnTo>
                  <a:pt x="4" y="31"/>
                </a:lnTo>
                <a:lnTo>
                  <a:pt x="0" y="31"/>
                </a:lnTo>
                <a:lnTo>
                  <a:pt x="0" y="0"/>
                </a:lnTo>
                <a:lnTo>
                  <a:pt x="4" y="0"/>
                </a:lnTo>
                <a:close/>
              </a:path>
            </a:pathLst>
          </a:custGeom>
          <a:solidFill>
            <a:srgbClr val="000000"/>
          </a:solidFill>
          <a:ln w="0">
            <a:solidFill>
              <a:srgbClr val="000000"/>
            </a:solidFill>
            <a:round/>
            <a:headEnd/>
            <a:tailEnd/>
          </a:ln>
        </p:spPr>
        <p:txBody>
          <a:bodyPr/>
          <a:lstStyle/>
          <a:p>
            <a:endParaRPr lang="en-US"/>
          </a:p>
        </p:txBody>
      </p:sp>
      <p:sp>
        <p:nvSpPr>
          <p:cNvPr id="179511" name="Rectangle 2357"/>
          <p:cNvSpPr>
            <a:spLocks noChangeAspect="1" noChangeArrowheads="1"/>
          </p:cNvSpPr>
          <p:nvPr/>
        </p:nvSpPr>
        <p:spPr bwMode="auto">
          <a:xfrm>
            <a:off x="5026025" y="1973263"/>
            <a:ext cx="1588" cy="9525"/>
          </a:xfrm>
          <a:prstGeom prst="rect">
            <a:avLst/>
          </a:prstGeom>
          <a:solidFill>
            <a:srgbClr val="000000"/>
          </a:solidFill>
          <a:ln w="0">
            <a:solidFill>
              <a:srgbClr val="000000"/>
            </a:solidFill>
            <a:miter lim="800000"/>
            <a:headEnd/>
            <a:tailEnd/>
          </a:ln>
        </p:spPr>
        <p:txBody>
          <a:bodyPr/>
          <a:lstStyle/>
          <a:p>
            <a:endParaRPr lang="en-US"/>
          </a:p>
        </p:txBody>
      </p:sp>
      <p:sp>
        <p:nvSpPr>
          <p:cNvPr id="179512" name="Freeform 2358"/>
          <p:cNvSpPr>
            <a:spLocks noChangeAspect="1"/>
          </p:cNvSpPr>
          <p:nvPr/>
        </p:nvSpPr>
        <p:spPr bwMode="auto">
          <a:xfrm>
            <a:off x="4799013" y="1885950"/>
            <a:ext cx="7937" cy="7938"/>
          </a:xfrm>
          <a:custGeom>
            <a:avLst/>
            <a:gdLst>
              <a:gd name="T0" fmla="*/ 2147483647 w 21"/>
              <a:gd name="T1" fmla="*/ 2147483647 h 23"/>
              <a:gd name="T2" fmla="*/ 0 w 21"/>
              <a:gd name="T3" fmla="*/ 0 h 23"/>
              <a:gd name="T4" fmla="*/ 2147483647 w 21"/>
              <a:gd name="T5" fmla="*/ 2147483647 h 23"/>
              <a:gd name="T6" fmla="*/ 0 60000 65536"/>
              <a:gd name="T7" fmla="*/ 0 60000 65536"/>
              <a:gd name="T8" fmla="*/ 0 60000 65536"/>
              <a:gd name="T9" fmla="*/ 0 w 21"/>
              <a:gd name="T10" fmla="*/ 0 h 23"/>
              <a:gd name="T11" fmla="*/ 21 w 21"/>
              <a:gd name="T12" fmla="*/ 23 h 23"/>
            </a:gdLst>
            <a:ahLst/>
            <a:cxnLst>
              <a:cxn ang="T6">
                <a:pos x="T0" y="T1"/>
              </a:cxn>
              <a:cxn ang="T7">
                <a:pos x="T2" y="T3"/>
              </a:cxn>
              <a:cxn ang="T8">
                <a:pos x="T4" y="T5"/>
              </a:cxn>
            </a:cxnLst>
            <a:rect l="T9" t="T10" r="T11" b="T12"/>
            <a:pathLst>
              <a:path w="21" h="23">
                <a:moveTo>
                  <a:pt x="21" y="23"/>
                </a:moveTo>
                <a:lnTo>
                  <a:pt x="0" y="0"/>
                </a:lnTo>
                <a:lnTo>
                  <a:pt x="21" y="23"/>
                </a:lnTo>
                <a:close/>
              </a:path>
            </a:pathLst>
          </a:custGeom>
          <a:solidFill>
            <a:srgbClr val="000000"/>
          </a:solidFill>
          <a:ln w="0">
            <a:solidFill>
              <a:srgbClr val="000000"/>
            </a:solidFill>
            <a:round/>
            <a:headEnd/>
            <a:tailEnd/>
          </a:ln>
        </p:spPr>
        <p:txBody>
          <a:bodyPr/>
          <a:lstStyle/>
          <a:p>
            <a:endParaRPr lang="en-US"/>
          </a:p>
        </p:txBody>
      </p:sp>
      <p:sp>
        <p:nvSpPr>
          <p:cNvPr id="179513" name="Freeform 2359"/>
          <p:cNvSpPr>
            <a:spLocks noChangeAspect="1"/>
          </p:cNvSpPr>
          <p:nvPr/>
        </p:nvSpPr>
        <p:spPr bwMode="auto">
          <a:xfrm>
            <a:off x="4824413" y="1866900"/>
            <a:ext cx="7937" cy="7938"/>
          </a:xfrm>
          <a:custGeom>
            <a:avLst/>
            <a:gdLst>
              <a:gd name="T0" fmla="*/ 0 w 24"/>
              <a:gd name="T1" fmla="*/ 2147483647 h 28"/>
              <a:gd name="T2" fmla="*/ 0 w 24"/>
              <a:gd name="T3" fmla="*/ 2147483647 h 28"/>
              <a:gd name="T4" fmla="*/ 2147483647 w 24"/>
              <a:gd name="T5" fmla="*/ 2147483647 h 28"/>
              <a:gd name="T6" fmla="*/ 2147483647 w 24"/>
              <a:gd name="T7" fmla="*/ 0 h 28"/>
              <a:gd name="T8" fmla="*/ 2147483647 w 24"/>
              <a:gd name="T9" fmla="*/ 0 h 28"/>
              <a:gd name="T10" fmla="*/ 2147483647 w 24"/>
              <a:gd name="T11" fmla="*/ 0 h 28"/>
              <a:gd name="T12" fmla="*/ 2147483647 w 24"/>
              <a:gd name="T13" fmla="*/ 2147483647 h 28"/>
              <a:gd name="T14" fmla="*/ 2147483647 w 24"/>
              <a:gd name="T15" fmla="*/ 2147483647 h 28"/>
              <a:gd name="T16" fmla="*/ 2147483647 w 24"/>
              <a:gd name="T17" fmla="*/ 2147483647 h 28"/>
              <a:gd name="T18" fmla="*/ 2147483647 w 24"/>
              <a:gd name="T19" fmla="*/ 2147483647 h 28"/>
              <a:gd name="T20" fmla="*/ 2147483647 w 24"/>
              <a:gd name="T21" fmla="*/ 2147483647 h 28"/>
              <a:gd name="T22" fmla="*/ 2147483647 w 24"/>
              <a:gd name="T23" fmla="*/ 2147483647 h 28"/>
              <a:gd name="T24" fmla="*/ 2147483647 w 24"/>
              <a:gd name="T25" fmla="*/ 2147483647 h 28"/>
              <a:gd name="T26" fmla="*/ 2147483647 w 24"/>
              <a:gd name="T27" fmla="*/ 2147483647 h 28"/>
              <a:gd name="T28" fmla="*/ 2147483647 w 24"/>
              <a:gd name="T29" fmla="*/ 2147483647 h 28"/>
              <a:gd name="T30" fmla="*/ 2147483647 w 24"/>
              <a:gd name="T31" fmla="*/ 2147483647 h 28"/>
              <a:gd name="T32" fmla="*/ 2147483647 w 24"/>
              <a:gd name="T33" fmla="*/ 2147483647 h 28"/>
              <a:gd name="T34" fmla="*/ 2147483647 w 24"/>
              <a:gd name="T35" fmla="*/ 2147483647 h 28"/>
              <a:gd name="T36" fmla="*/ 2147483647 w 24"/>
              <a:gd name="T37" fmla="*/ 2147483647 h 28"/>
              <a:gd name="T38" fmla="*/ 2147483647 w 24"/>
              <a:gd name="T39" fmla="*/ 2147483647 h 28"/>
              <a:gd name="T40" fmla="*/ 2147483647 w 24"/>
              <a:gd name="T41" fmla="*/ 2147483647 h 28"/>
              <a:gd name="T42" fmla="*/ 0 w 24"/>
              <a:gd name="T43" fmla="*/ 2147483647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
              <a:gd name="T67" fmla="*/ 0 h 28"/>
              <a:gd name="T68" fmla="*/ 24 w 24"/>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 h="28">
                <a:moveTo>
                  <a:pt x="0" y="3"/>
                </a:moveTo>
                <a:lnTo>
                  <a:pt x="0" y="3"/>
                </a:lnTo>
                <a:lnTo>
                  <a:pt x="2" y="1"/>
                </a:lnTo>
                <a:lnTo>
                  <a:pt x="5" y="0"/>
                </a:lnTo>
                <a:lnTo>
                  <a:pt x="8" y="0"/>
                </a:lnTo>
                <a:lnTo>
                  <a:pt x="9" y="0"/>
                </a:lnTo>
                <a:lnTo>
                  <a:pt x="12" y="1"/>
                </a:lnTo>
                <a:lnTo>
                  <a:pt x="14" y="2"/>
                </a:lnTo>
                <a:lnTo>
                  <a:pt x="18" y="3"/>
                </a:lnTo>
                <a:lnTo>
                  <a:pt x="20" y="5"/>
                </a:lnTo>
                <a:lnTo>
                  <a:pt x="21" y="7"/>
                </a:lnTo>
                <a:lnTo>
                  <a:pt x="23" y="9"/>
                </a:lnTo>
                <a:lnTo>
                  <a:pt x="24" y="13"/>
                </a:lnTo>
                <a:lnTo>
                  <a:pt x="24" y="16"/>
                </a:lnTo>
                <a:lnTo>
                  <a:pt x="24" y="17"/>
                </a:lnTo>
                <a:lnTo>
                  <a:pt x="23" y="20"/>
                </a:lnTo>
                <a:lnTo>
                  <a:pt x="22" y="22"/>
                </a:lnTo>
                <a:lnTo>
                  <a:pt x="21" y="25"/>
                </a:lnTo>
                <a:lnTo>
                  <a:pt x="19" y="27"/>
                </a:lnTo>
                <a:lnTo>
                  <a:pt x="17" y="28"/>
                </a:lnTo>
                <a:lnTo>
                  <a:pt x="0" y="3"/>
                </a:lnTo>
                <a:close/>
              </a:path>
            </a:pathLst>
          </a:custGeom>
          <a:solidFill>
            <a:srgbClr val="000000"/>
          </a:solidFill>
          <a:ln w="0">
            <a:solidFill>
              <a:srgbClr val="000000"/>
            </a:solidFill>
            <a:round/>
            <a:headEnd/>
            <a:tailEnd/>
          </a:ln>
        </p:spPr>
        <p:txBody>
          <a:bodyPr/>
          <a:lstStyle/>
          <a:p>
            <a:endParaRPr lang="en-US"/>
          </a:p>
        </p:txBody>
      </p:sp>
      <p:sp>
        <p:nvSpPr>
          <p:cNvPr id="179514" name="Freeform 2360"/>
          <p:cNvSpPr>
            <a:spLocks noChangeAspect="1"/>
          </p:cNvSpPr>
          <p:nvPr/>
        </p:nvSpPr>
        <p:spPr bwMode="auto">
          <a:xfrm>
            <a:off x="4799013" y="1881188"/>
            <a:ext cx="11112" cy="12700"/>
          </a:xfrm>
          <a:custGeom>
            <a:avLst/>
            <a:gdLst>
              <a:gd name="T0" fmla="*/ 2147483647 w 31"/>
              <a:gd name="T1" fmla="*/ 2147483647 h 31"/>
              <a:gd name="T2" fmla="*/ 0 w 31"/>
              <a:gd name="T3" fmla="*/ 2147483647 h 31"/>
              <a:gd name="T4" fmla="*/ 2147483647 w 31"/>
              <a:gd name="T5" fmla="*/ 2147483647 h 31"/>
              <a:gd name="T6" fmla="*/ 2147483647 w 31"/>
              <a:gd name="T7" fmla="*/ 0 h 31"/>
              <a:gd name="T8" fmla="*/ 2147483647 w 31"/>
              <a:gd name="T9" fmla="*/ 2147483647 h 31"/>
              <a:gd name="T10" fmla="*/ 2147483647 w 31"/>
              <a:gd name="T11" fmla="*/ 2147483647 h 31"/>
              <a:gd name="T12" fmla="*/ 2147483647 w 31"/>
              <a:gd name="T13" fmla="*/ 2147483647 h 31"/>
              <a:gd name="T14" fmla="*/ 0 60000 65536"/>
              <a:gd name="T15" fmla="*/ 0 60000 65536"/>
              <a:gd name="T16" fmla="*/ 0 60000 65536"/>
              <a:gd name="T17" fmla="*/ 0 60000 65536"/>
              <a:gd name="T18" fmla="*/ 0 60000 65536"/>
              <a:gd name="T19" fmla="*/ 0 60000 65536"/>
              <a:gd name="T20" fmla="*/ 0 60000 65536"/>
              <a:gd name="T21" fmla="*/ 0 w 31"/>
              <a:gd name="T22" fmla="*/ 0 h 31"/>
              <a:gd name="T23" fmla="*/ 31 w 3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1">
                <a:moveTo>
                  <a:pt x="21" y="31"/>
                </a:moveTo>
                <a:lnTo>
                  <a:pt x="0" y="8"/>
                </a:lnTo>
                <a:lnTo>
                  <a:pt x="6" y="2"/>
                </a:lnTo>
                <a:lnTo>
                  <a:pt x="11" y="0"/>
                </a:lnTo>
                <a:lnTo>
                  <a:pt x="27" y="25"/>
                </a:lnTo>
                <a:lnTo>
                  <a:pt x="31" y="23"/>
                </a:lnTo>
                <a:lnTo>
                  <a:pt x="21" y="31"/>
                </a:lnTo>
                <a:close/>
              </a:path>
            </a:pathLst>
          </a:custGeom>
          <a:solidFill>
            <a:srgbClr val="000000"/>
          </a:solidFill>
          <a:ln w="0">
            <a:solidFill>
              <a:srgbClr val="000000"/>
            </a:solidFill>
            <a:round/>
            <a:headEnd/>
            <a:tailEnd/>
          </a:ln>
        </p:spPr>
        <p:txBody>
          <a:bodyPr/>
          <a:lstStyle/>
          <a:p>
            <a:endParaRPr lang="en-US"/>
          </a:p>
        </p:txBody>
      </p:sp>
      <p:sp>
        <p:nvSpPr>
          <p:cNvPr id="179515" name="Freeform 2361"/>
          <p:cNvSpPr>
            <a:spLocks noChangeAspect="1"/>
          </p:cNvSpPr>
          <p:nvPr/>
        </p:nvSpPr>
        <p:spPr bwMode="auto">
          <a:xfrm>
            <a:off x="4803775" y="1879600"/>
            <a:ext cx="11113" cy="12700"/>
          </a:xfrm>
          <a:custGeom>
            <a:avLst/>
            <a:gdLst>
              <a:gd name="T0" fmla="*/ 2147483647 w 35"/>
              <a:gd name="T1" fmla="*/ 2147483647 h 31"/>
              <a:gd name="T2" fmla="*/ 0 w 35"/>
              <a:gd name="T3" fmla="*/ 2147483647 h 31"/>
              <a:gd name="T4" fmla="*/ 0 w 35"/>
              <a:gd name="T5" fmla="*/ 2147483647 h 31"/>
              <a:gd name="T6" fmla="*/ 2147483647 w 35"/>
              <a:gd name="T7" fmla="*/ 0 h 31"/>
              <a:gd name="T8" fmla="*/ 2147483647 w 35"/>
              <a:gd name="T9" fmla="*/ 2147483647 h 31"/>
              <a:gd name="T10" fmla="*/ 2147483647 w 35"/>
              <a:gd name="T11" fmla="*/ 2147483647 h 31"/>
              <a:gd name="T12" fmla="*/ 2147483647 w 35"/>
              <a:gd name="T13" fmla="*/ 2147483647 h 31"/>
              <a:gd name="T14" fmla="*/ 0 60000 65536"/>
              <a:gd name="T15" fmla="*/ 0 60000 65536"/>
              <a:gd name="T16" fmla="*/ 0 60000 65536"/>
              <a:gd name="T17" fmla="*/ 0 60000 65536"/>
              <a:gd name="T18" fmla="*/ 0 60000 65536"/>
              <a:gd name="T19" fmla="*/ 0 60000 65536"/>
              <a:gd name="T20" fmla="*/ 0 60000 65536"/>
              <a:gd name="T21" fmla="*/ 0 w 35"/>
              <a:gd name="T22" fmla="*/ 0 h 31"/>
              <a:gd name="T23" fmla="*/ 35 w 35"/>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31">
                <a:moveTo>
                  <a:pt x="16" y="31"/>
                </a:moveTo>
                <a:lnTo>
                  <a:pt x="0" y="6"/>
                </a:lnTo>
                <a:lnTo>
                  <a:pt x="8" y="0"/>
                </a:lnTo>
                <a:lnTo>
                  <a:pt x="27" y="25"/>
                </a:lnTo>
                <a:lnTo>
                  <a:pt x="35" y="18"/>
                </a:lnTo>
                <a:lnTo>
                  <a:pt x="16" y="31"/>
                </a:lnTo>
                <a:close/>
              </a:path>
            </a:pathLst>
          </a:custGeom>
          <a:solidFill>
            <a:srgbClr val="000000"/>
          </a:solidFill>
          <a:ln w="0">
            <a:solidFill>
              <a:srgbClr val="000000"/>
            </a:solidFill>
            <a:round/>
            <a:headEnd/>
            <a:tailEnd/>
          </a:ln>
        </p:spPr>
        <p:txBody>
          <a:bodyPr/>
          <a:lstStyle/>
          <a:p>
            <a:endParaRPr lang="en-US"/>
          </a:p>
        </p:txBody>
      </p:sp>
      <p:sp>
        <p:nvSpPr>
          <p:cNvPr id="179516" name="Freeform 2362"/>
          <p:cNvSpPr>
            <a:spLocks noChangeAspect="1"/>
          </p:cNvSpPr>
          <p:nvPr/>
        </p:nvSpPr>
        <p:spPr bwMode="auto">
          <a:xfrm>
            <a:off x="4805363" y="1876425"/>
            <a:ext cx="11112" cy="14288"/>
          </a:xfrm>
          <a:custGeom>
            <a:avLst/>
            <a:gdLst>
              <a:gd name="T0" fmla="*/ 2147483647 w 35"/>
              <a:gd name="T1" fmla="*/ 2147483647 h 32"/>
              <a:gd name="T2" fmla="*/ 0 w 35"/>
              <a:gd name="T3" fmla="*/ 2147483647 h 32"/>
              <a:gd name="T4" fmla="*/ 0 w 35"/>
              <a:gd name="T5" fmla="*/ 2147483647 h 32"/>
              <a:gd name="T6" fmla="*/ 2147483647 w 35"/>
              <a:gd name="T7" fmla="*/ 0 h 32"/>
              <a:gd name="T8" fmla="*/ 2147483647 w 35"/>
              <a:gd name="T9" fmla="*/ 2147483647 h 32"/>
              <a:gd name="T10" fmla="*/ 2147483647 w 35"/>
              <a:gd name="T11" fmla="*/ 2147483647 h 32"/>
              <a:gd name="T12" fmla="*/ 2147483647 w 35"/>
              <a:gd name="T13" fmla="*/ 2147483647 h 32"/>
              <a:gd name="T14" fmla="*/ 0 60000 65536"/>
              <a:gd name="T15" fmla="*/ 0 60000 65536"/>
              <a:gd name="T16" fmla="*/ 0 60000 65536"/>
              <a:gd name="T17" fmla="*/ 0 60000 65536"/>
              <a:gd name="T18" fmla="*/ 0 60000 65536"/>
              <a:gd name="T19" fmla="*/ 0 60000 65536"/>
              <a:gd name="T20" fmla="*/ 0 60000 65536"/>
              <a:gd name="T21" fmla="*/ 0 w 35"/>
              <a:gd name="T22" fmla="*/ 0 h 32"/>
              <a:gd name="T23" fmla="*/ 35 w 35"/>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32">
                <a:moveTo>
                  <a:pt x="19" y="32"/>
                </a:moveTo>
                <a:lnTo>
                  <a:pt x="0" y="7"/>
                </a:lnTo>
                <a:lnTo>
                  <a:pt x="9" y="0"/>
                </a:lnTo>
                <a:lnTo>
                  <a:pt x="26" y="25"/>
                </a:lnTo>
                <a:lnTo>
                  <a:pt x="35" y="19"/>
                </a:lnTo>
                <a:lnTo>
                  <a:pt x="19" y="32"/>
                </a:lnTo>
                <a:close/>
              </a:path>
            </a:pathLst>
          </a:custGeom>
          <a:solidFill>
            <a:srgbClr val="000000"/>
          </a:solidFill>
          <a:ln w="0">
            <a:solidFill>
              <a:srgbClr val="000000"/>
            </a:solidFill>
            <a:round/>
            <a:headEnd/>
            <a:tailEnd/>
          </a:ln>
        </p:spPr>
        <p:txBody>
          <a:bodyPr/>
          <a:lstStyle/>
          <a:p>
            <a:endParaRPr lang="en-US"/>
          </a:p>
        </p:txBody>
      </p:sp>
      <p:sp>
        <p:nvSpPr>
          <p:cNvPr id="179517" name="Freeform 2363"/>
          <p:cNvSpPr>
            <a:spLocks noChangeAspect="1"/>
          </p:cNvSpPr>
          <p:nvPr/>
        </p:nvSpPr>
        <p:spPr bwMode="auto">
          <a:xfrm>
            <a:off x="4810125" y="1874838"/>
            <a:ext cx="12700" cy="12700"/>
          </a:xfrm>
          <a:custGeom>
            <a:avLst/>
            <a:gdLst>
              <a:gd name="T0" fmla="*/ 2147483647 w 36"/>
              <a:gd name="T1" fmla="*/ 2147483647 h 31"/>
              <a:gd name="T2" fmla="*/ 0 w 36"/>
              <a:gd name="T3" fmla="*/ 2147483647 h 31"/>
              <a:gd name="T4" fmla="*/ 0 w 36"/>
              <a:gd name="T5" fmla="*/ 2147483647 h 31"/>
              <a:gd name="T6" fmla="*/ 2147483647 w 36"/>
              <a:gd name="T7" fmla="*/ 0 h 31"/>
              <a:gd name="T8" fmla="*/ 2147483647 w 36"/>
              <a:gd name="T9" fmla="*/ 2147483647 h 31"/>
              <a:gd name="T10" fmla="*/ 2147483647 w 36"/>
              <a:gd name="T11" fmla="*/ 2147483647 h 31"/>
              <a:gd name="T12" fmla="*/ 2147483647 w 36"/>
              <a:gd name="T13" fmla="*/ 2147483647 h 31"/>
              <a:gd name="T14" fmla="*/ 0 60000 65536"/>
              <a:gd name="T15" fmla="*/ 0 60000 65536"/>
              <a:gd name="T16" fmla="*/ 0 60000 65536"/>
              <a:gd name="T17" fmla="*/ 0 60000 65536"/>
              <a:gd name="T18" fmla="*/ 0 60000 65536"/>
              <a:gd name="T19" fmla="*/ 0 60000 65536"/>
              <a:gd name="T20" fmla="*/ 0 60000 65536"/>
              <a:gd name="T21" fmla="*/ 0 w 36"/>
              <a:gd name="T22" fmla="*/ 0 h 31"/>
              <a:gd name="T23" fmla="*/ 36 w 36"/>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1">
                <a:moveTo>
                  <a:pt x="17" y="31"/>
                </a:moveTo>
                <a:lnTo>
                  <a:pt x="0" y="6"/>
                </a:lnTo>
                <a:lnTo>
                  <a:pt x="9" y="0"/>
                </a:lnTo>
                <a:lnTo>
                  <a:pt x="27" y="25"/>
                </a:lnTo>
                <a:lnTo>
                  <a:pt x="36" y="19"/>
                </a:lnTo>
                <a:lnTo>
                  <a:pt x="17" y="31"/>
                </a:lnTo>
                <a:close/>
              </a:path>
            </a:pathLst>
          </a:custGeom>
          <a:solidFill>
            <a:srgbClr val="000000"/>
          </a:solidFill>
          <a:ln w="0">
            <a:solidFill>
              <a:srgbClr val="000000"/>
            </a:solidFill>
            <a:round/>
            <a:headEnd/>
            <a:tailEnd/>
          </a:ln>
        </p:spPr>
        <p:txBody>
          <a:bodyPr/>
          <a:lstStyle/>
          <a:p>
            <a:endParaRPr lang="en-US"/>
          </a:p>
        </p:txBody>
      </p:sp>
      <p:sp>
        <p:nvSpPr>
          <p:cNvPr id="179518" name="Freeform 2364"/>
          <p:cNvSpPr>
            <a:spLocks noChangeAspect="1"/>
          </p:cNvSpPr>
          <p:nvPr/>
        </p:nvSpPr>
        <p:spPr bwMode="auto">
          <a:xfrm>
            <a:off x="4811713" y="1873250"/>
            <a:ext cx="11112" cy="12700"/>
          </a:xfrm>
          <a:custGeom>
            <a:avLst/>
            <a:gdLst>
              <a:gd name="T0" fmla="*/ 2147483647 w 28"/>
              <a:gd name="T1" fmla="*/ 2147483647 h 32"/>
              <a:gd name="T2" fmla="*/ 0 w 28"/>
              <a:gd name="T3" fmla="*/ 2147483647 h 32"/>
              <a:gd name="T4" fmla="*/ 2147483647 w 28"/>
              <a:gd name="T5" fmla="*/ 0 h 32"/>
              <a:gd name="T6" fmla="*/ 2147483647 w 28"/>
              <a:gd name="T7" fmla="*/ 2147483647 h 32"/>
              <a:gd name="T8" fmla="*/ 2147483647 w 28"/>
              <a:gd name="T9" fmla="*/ 2147483647 h 32"/>
              <a:gd name="T10" fmla="*/ 2147483647 w 28"/>
              <a:gd name="T11" fmla="*/ 2147483647 h 32"/>
              <a:gd name="T12" fmla="*/ 2147483647 w 28"/>
              <a:gd name="T13" fmla="*/ 2147483647 h 32"/>
              <a:gd name="T14" fmla="*/ 0 60000 65536"/>
              <a:gd name="T15" fmla="*/ 0 60000 65536"/>
              <a:gd name="T16" fmla="*/ 0 60000 65536"/>
              <a:gd name="T17" fmla="*/ 0 60000 65536"/>
              <a:gd name="T18" fmla="*/ 0 60000 65536"/>
              <a:gd name="T19" fmla="*/ 0 60000 65536"/>
              <a:gd name="T20" fmla="*/ 0 60000 65536"/>
              <a:gd name="T21" fmla="*/ 0 w 28"/>
              <a:gd name="T22" fmla="*/ 0 h 32"/>
              <a:gd name="T23" fmla="*/ 28 w 28"/>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2">
                <a:moveTo>
                  <a:pt x="18" y="32"/>
                </a:moveTo>
                <a:lnTo>
                  <a:pt x="0" y="7"/>
                </a:lnTo>
                <a:lnTo>
                  <a:pt x="9" y="0"/>
                </a:lnTo>
                <a:lnTo>
                  <a:pt x="7" y="2"/>
                </a:lnTo>
                <a:lnTo>
                  <a:pt x="28" y="25"/>
                </a:lnTo>
                <a:lnTo>
                  <a:pt x="26" y="27"/>
                </a:lnTo>
                <a:lnTo>
                  <a:pt x="18" y="32"/>
                </a:lnTo>
                <a:close/>
              </a:path>
            </a:pathLst>
          </a:custGeom>
          <a:solidFill>
            <a:srgbClr val="000000"/>
          </a:solidFill>
          <a:ln w="0">
            <a:solidFill>
              <a:srgbClr val="000000"/>
            </a:solidFill>
            <a:round/>
            <a:headEnd/>
            <a:tailEnd/>
          </a:ln>
        </p:spPr>
        <p:txBody>
          <a:bodyPr/>
          <a:lstStyle/>
          <a:p>
            <a:endParaRPr lang="en-US"/>
          </a:p>
        </p:txBody>
      </p:sp>
      <p:sp>
        <p:nvSpPr>
          <p:cNvPr id="179519" name="Freeform 2365"/>
          <p:cNvSpPr>
            <a:spLocks noChangeAspect="1"/>
          </p:cNvSpPr>
          <p:nvPr/>
        </p:nvSpPr>
        <p:spPr bwMode="auto">
          <a:xfrm>
            <a:off x="4813300" y="1871663"/>
            <a:ext cx="12700" cy="9525"/>
          </a:xfrm>
          <a:custGeom>
            <a:avLst/>
            <a:gdLst>
              <a:gd name="T0" fmla="*/ 2147483647 w 31"/>
              <a:gd name="T1" fmla="*/ 2147483647 h 31"/>
              <a:gd name="T2" fmla="*/ 0 w 31"/>
              <a:gd name="T3" fmla="*/ 2147483647 h 31"/>
              <a:gd name="T4" fmla="*/ 2147483647 w 31"/>
              <a:gd name="T5" fmla="*/ 2147483647 h 31"/>
              <a:gd name="T6" fmla="*/ 2147483647 w 31"/>
              <a:gd name="T7" fmla="*/ 0 h 31"/>
              <a:gd name="T8" fmla="*/ 2147483647 w 31"/>
              <a:gd name="T9" fmla="*/ 2147483647 h 31"/>
              <a:gd name="T10" fmla="*/ 2147483647 w 31"/>
              <a:gd name="T11" fmla="*/ 2147483647 h 31"/>
              <a:gd name="T12" fmla="*/ 2147483647 w 31"/>
              <a:gd name="T13" fmla="*/ 2147483647 h 31"/>
              <a:gd name="T14" fmla="*/ 0 60000 65536"/>
              <a:gd name="T15" fmla="*/ 0 60000 65536"/>
              <a:gd name="T16" fmla="*/ 0 60000 65536"/>
              <a:gd name="T17" fmla="*/ 0 60000 65536"/>
              <a:gd name="T18" fmla="*/ 0 60000 65536"/>
              <a:gd name="T19" fmla="*/ 0 60000 65536"/>
              <a:gd name="T20" fmla="*/ 0 60000 65536"/>
              <a:gd name="T21" fmla="*/ 0 w 31"/>
              <a:gd name="T22" fmla="*/ 0 h 31"/>
              <a:gd name="T23" fmla="*/ 31 w 3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1">
                <a:moveTo>
                  <a:pt x="21" y="31"/>
                </a:moveTo>
                <a:lnTo>
                  <a:pt x="0" y="8"/>
                </a:lnTo>
                <a:lnTo>
                  <a:pt x="6" y="2"/>
                </a:lnTo>
                <a:lnTo>
                  <a:pt x="10" y="0"/>
                </a:lnTo>
                <a:lnTo>
                  <a:pt x="27" y="25"/>
                </a:lnTo>
                <a:lnTo>
                  <a:pt x="31" y="22"/>
                </a:lnTo>
                <a:lnTo>
                  <a:pt x="21" y="31"/>
                </a:lnTo>
                <a:close/>
              </a:path>
            </a:pathLst>
          </a:custGeom>
          <a:solidFill>
            <a:srgbClr val="000000"/>
          </a:solidFill>
          <a:ln w="0">
            <a:solidFill>
              <a:srgbClr val="000000"/>
            </a:solidFill>
            <a:round/>
            <a:headEnd/>
            <a:tailEnd/>
          </a:ln>
        </p:spPr>
        <p:txBody>
          <a:bodyPr/>
          <a:lstStyle/>
          <a:p>
            <a:endParaRPr lang="en-US"/>
          </a:p>
        </p:txBody>
      </p:sp>
      <p:sp>
        <p:nvSpPr>
          <p:cNvPr id="179520" name="Freeform 2366"/>
          <p:cNvSpPr>
            <a:spLocks noChangeAspect="1"/>
          </p:cNvSpPr>
          <p:nvPr/>
        </p:nvSpPr>
        <p:spPr bwMode="auto">
          <a:xfrm>
            <a:off x="4816475" y="1868488"/>
            <a:ext cx="12700" cy="11112"/>
          </a:xfrm>
          <a:custGeom>
            <a:avLst/>
            <a:gdLst>
              <a:gd name="T0" fmla="*/ 2147483647 w 26"/>
              <a:gd name="T1" fmla="*/ 2147483647 h 32"/>
              <a:gd name="T2" fmla="*/ 0 w 26"/>
              <a:gd name="T3" fmla="*/ 2147483647 h 32"/>
              <a:gd name="T4" fmla="*/ 2147483647 w 26"/>
              <a:gd name="T5" fmla="*/ 0 h 32"/>
              <a:gd name="T6" fmla="*/ 2147483647 w 26"/>
              <a:gd name="T7" fmla="*/ 0 h 32"/>
              <a:gd name="T8" fmla="*/ 2147483647 w 26"/>
              <a:gd name="T9" fmla="*/ 2147483647 h 32"/>
              <a:gd name="T10" fmla="*/ 2147483647 w 26"/>
              <a:gd name="T11" fmla="*/ 2147483647 h 32"/>
              <a:gd name="T12" fmla="*/ 2147483647 w 26"/>
              <a:gd name="T13" fmla="*/ 2147483647 h 32"/>
              <a:gd name="T14" fmla="*/ 0 60000 65536"/>
              <a:gd name="T15" fmla="*/ 0 60000 65536"/>
              <a:gd name="T16" fmla="*/ 0 60000 65536"/>
              <a:gd name="T17" fmla="*/ 0 60000 65536"/>
              <a:gd name="T18" fmla="*/ 0 60000 65536"/>
              <a:gd name="T19" fmla="*/ 0 60000 65536"/>
              <a:gd name="T20" fmla="*/ 0 60000 65536"/>
              <a:gd name="T21" fmla="*/ 0 w 26"/>
              <a:gd name="T22" fmla="*/ 0 h 32"/>
              <a:gd name="T23" fmla="*/ 26 w 2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2">
                <a:moveTo>
                  <a:pt x="17" y="32"/>
                </a:moveTo>
                <a:lnTo>
                  <a:pt x="0" y="7"/>
                </a:lnTo>
                <a:lnTo>
                  <a:pt x="10" y="0"/>
                </a:lnTo>
                <a:lnTo>
                  <a:pt x="26" y="25"/>
                </a:lnTo>
                <a:lnTo>
                  <a:pt x="17" y="32"/>
                </a:lnTo>
                <a:close/>
              </a:path>
            </a:pathLst>
          </a:custGeom>
          <a:solidFill>
            <a:srgbClr val="000000"/>
          </a:solidFill>
          <a:ln w="0">
            <a:solidFill>
              <a:srgbClr val="000000"/>
            </a:solidFill>
            <a:round/>
            <a:headEnd/>
            <a:tailEnd/>
          </a:ln>
        </p:spPr>
        <p:txBody>
          <a:bodyPr/>
          <a:lstStyle/>
          <a:p>
            <a:endParaRPr lang="en-US"/>
          </a:p>
        </p:txBody>
      </p:sp>
      <p:sp>
        <p:nvSpPr>
          <p:cNvPr id="179521" name="Freeform 2367"/>
          <p:cNvSpPr>
            <a:spLocks noChangeAspect="1"/>
          </p:cNvSpPr>
          <p:nvPr/>
        </p:nvSpPr>
        <p:spPr bwMode="auto">
          <a:xfrm>
            <a:off x="4822825" y="1866900"/>
            <a:ext cx="7938" cy="9525"/>
          </a:xfrm>
          <a:custGeom>
            <a:avLst/>
            <a:gdLst>
              <a:gd name="T0" fmla="*/ 2147483647 w 26"/>
              <a:gd name="T1" fmla="*/ 2147483647 h 31"/>
              <a:gd name="T2" fmla="*/ 0 w 26"/>
              <a:gd name="T3" fmla="*/ 2147483647 h 31"/>
              <a:gd name="T4" fmla="*/ 2147483647 w 26"/>
              <a:gd name="T5" fmla="*/ 0 h 31"/>
              <a:gd name="T6" fmla="*/ 2147483647 w 26"/>
              <a:gd name="T7" fmla="*/ 2147483647 h 31"/>
              <a:gd name="T8" fmla="*/ 2147483647 w 26"/>
              <a:gd name="T9" fmla="*/ 2147483647 h 31"/>
              <a:gd name="T10" fmla="*/ 0 60000 65536"/>
              <a:gd name="T11" fmla="*/ 0 60000 65536"/>
              <a:gd name="T12" fmla="*/ 0 60000 65536"/>
              <a:gd name="T13" fmla="*/ 0 60000 65536"/>
              <a:gd name="T14" fmla="*/ 0 60000 65536"/>
              <a:gd name="T15" fmla="*/ 0 w 26"/>
              <a:gd name="T16" fmla="*/ 0 h 31"/>
              <a:gd name="T17" fmla="*/ 26 w 26"/>
              <a:gd name="T18" fmla="*/ 31 h 31"/>
            </a:gdLst>
            <a:ahLst/>
            <a:cxnLst>
              <a:cxn ang="T10">
                <a:pos x="T0" y="T1"/>
              </a:cxn>
              <a:cxn ang="T11">
                <a:pos x="T2" y="T3"/>
              </a:cxn>
              <a:cxn ang="T12">
                <a:pos x="T4" y="T5"/>
              </a:cxn>
              <a:cxn ang="T13">
                <a:pos x="T6" y="T7"/>
              </a:cxn>
              <a:cxn ang="T14">
                <a:pos x="T8" y="T9"/>
              </a:cxn>
            </a:cxnLst>
            <a:rect l="T15" t="T16" r="T17" b="T18"/>
            <a:pathLst>
              <a:path w="26" h="31">
                <a:moveTo>
                  <a:pt x="16" y="31"/>
                </a:moveTo>
                <a:lnTo>
                  <a:pt x="0" y="6"/>
                </a:lnTo>
                <a:lnTo>
                  <a:pt x="9" y="0"/>
                </a:lnTo>
                <a:lnTo>
                  <a:pt x="26" y="25"/>
                </a:lnTo>
                <a:lnTo>
                  <a:pt x="16" y="31"/>
                </a:lnTo>
                <a:close/>
              </a:path>
            </a:pathLst>
          </a:custGeom>
          <a:solidFill>
            <a:srgbClr val="000000"/>
          </a:solidFill>
          <a:ln w="0">
            <a:solidFill>
              <a:srgbClr val="000000"/>
            </a:solidFill>
            <a:round/>
            <a:headEnd/>
            <a:tailEnd/>
          </a:ln>
        </p:spPr>
        <p:txBody>
          <a:bodyPr/>
          <a:lstStyle/>
          <a:p>
            <a:endParaRPr lang="en-US"/>
          </a:p>
        </p:txBody>
      </p:sp>
      <p:sp>
        <p:nvSpPr>
          <p:cNvPr id="179522" name="Freeform 2368"/>
          <p:cNvSpPr>
            <a:spLocks noChangeAspect="1"/>
          </p:cNvSpPr>
          <p:nvPr/>
        </p:nvSpPr>
        <p:spPr bwMode="auto">
          <a:xfrm>
            <a:off x="4822825" y="1866900"/>
            <a:ext cx="7938" cy="9525"/>
          </a:xfrm>
          <a:custGeom>
            <a:avLst/>
            <a:gdLst>
              <a:gd name="T0" fmla="*/ 2147483647 w 25"/>
              <a:gd name="T1" fmla="*/ 2147483647 h 28"/>
              <a:gd name="T2" fmla="*/ 2147483647 w 25"/>
              <a:gd name="T3" fmla="*/ 2147483647 h 28"/>
              <a:gd name="T4" fmla="*/ 2147483647 w 25"/>
              <a:gd name="T5" fmla="*/ 2147483647 h 28"/>
              <a:gd name="T6" fmla="*/ 2147483647 w 25"/>
              <a:gd name="T7" fmla="*/ 2147483647 h 28"/>
              <a:gd name="T8" fmla="*/ 2147483647 w 25"/>
              <a:gd name="T9" fmla="*/ 2147483647 h 28"/>
              <a:gd name="T10" fmla="*/ 2147483647 w 25"/>
              <a:gd name="T11" fmla="*/ 2147483647 h 28"/>
              <a:gd name="T12" fmla="*/ 2147483647 w 25"/>
              <a:gd name="T13" fmla="*/ 2147483647 h 28"/>
              <a:gd name="T14" fmla="*/ 2147483647 w 25"/>
              <a:gd name="T15" fmla="*/ 2147483647 h 28"/>
              <a:gd name="T16" fmla="*/ 2147483647 w 25"/>
              <a:gd name="T17" fmla="*/ 2147483647 h 28"/>
              <a:gd name="T18" fmla="*/ 2147483647 w 25"/>
              <a:gd name="T19" fmla="*/ 2147483647 h 28"/>
              <a:gd name="T20" fmla="*/ 2147483647 w 25"/>
              <a:gd name="T21" fmla="*/ 2147483647 h 28"/>
              <a:gd name="T22" fmla="*/ 2147483647 w 25"/>
              <a:gd name="T23" fmla="*/ 2147483647 h 28"/>
              <a:gd name="T24" fmla="*/ 2147483647 w 25"/>
              <a:gd name="T25" fmla="*/ 2147483647 h 28"/>
              <a:gd name="T26" fmla="*/ 0 w 25"/>
              <a:gd name="T27" fmla="*/ 2147483647 h 28"/>
              <a:gd name="T28" fmla="*/ 0 w 25"/>
              <a:gd name="T29" fmla="*/ 2147483647 h 28"/>
              <a:gd name="T30" fmla="*/ 0 w 25"/>
              <a:gd name="T31" fmla="*/ 2147483647 h 28"/>
              <a:gd name="T32" fmla="*/ 2147483647 w 25"/>
              <a:gd name="T33" fmla="*/ 2147483647 h 28"/>
              <a:gd name="T34" fmla="*/ 2147483647 w 25"/>
              <a:gd name="T35" fmla="*/ 2147483647 h 28"/>
              <a:gd name="T36" fmla="*/ 2147483647 w 25"/>
              <a:gd name="T37" fmla="*/ 2147483647 h 28"/>
              <a:gd name="T38" fmla="*/ 2147483647 w 25"/>
              <a:gd name="T39" fmla="*/ 0 h 28"/>
              <a:gd name="T40" fmla="*/ 2147483647 w 25"/>
              <a:gd name="T41" fmla="*/ 0 h 28"/>
              <a:gd name="T42" fmla="*/ 2147483647 w 25"/>
              <a:gd name="T43" fmla="*/ 2147483647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
              <a:gd name="T67" fmla="*/ 0 h 28"/>
              <a:gd name="T68" fmla="*/ 25 w 25"/>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 h="28">
                <a:moveTo>
                  <a:pt x="25" y="25"/>
                </a:moveTo>
                <a:lnTo>
                  <a:pt x="25" y="25"/>
                </a:lnTo>
                <a:lnTo>
                  <a:pt x="21" y="26"/>
                </a:lnTo>
                <a:lnTo>
                  <a:pt x="19" y="27"/>
                </a:lnTo>
                <a:lnTo>
                  <a:pt x="16" y="28"/>
                </a:lnTo>
                <a:lnTo>
                  <a:pt x="15" y="28"/>
                </a:lnTo>
                <a:lnTo>
                  <a:pt x="12" y="28"/>
                </a:lnTo>
                <a:lnTo>
                  <a:pt x="9" y="27"/>
                </a:lnTo>
                <a:lnTo>
                  <a:pt x="7" y="25"/>
                </a:lnTo>
                <a:lnTo>
                  <a:pt x="5" y="24"/>
                </a:lnTo>
                <a:lnTo>
                  <a:pt x="3" y="22"/>
                </a:lnTo>
                <a:lnTo>
                  <a:pt x="2" y="19"/>
                </a:lnTo>
                <a:lnTo>
                  <a:pt x="1" y="17"/>
                </a:lnTo>
                <a:lnTo>
                  <a:pt x="0" y="14"/>
                </a:lnTo>
                <a:lnTo>
                  <a:pt x="0" y="13"/>
                </a:lnTo>
                <a:lnTo>
                  <a:pt x="0" y="10"/>
                </a:lnTo>
                <a:lnTo>
                  <a:pt x="1" y="6"/>
                </a:lnTo>
                <a:lnTo>
                  <a:pt x="3" y="4"/>
                </a:lnTo>
                <a:lnTo>
                  <a:pt x="4" y="2"/>
                </a:lnTo>
                <a:lnTo>
                  <a:pt x="6" y="0"/>
                </a:lnTo>
                <a:lnTo>
                  <a:pt x="25" y="25"/>
                </a:lnTo>
                <a:close/>
              </a:path>
            </a:pathLst>
          </a:custGeom>
          <a:solidFill>
            <a:srgbClr val="000000"/>
          </a:solidFill>
          <a:ln w="0">
            <a:solidFill>
              <a:srgbClr val="000000"/>
            </a:solidFill>
            <a:round/>
            <a:headEnd/>
            <a:tailEnd/>
          </a:ln>
        </p:spPr>
        <p:txBody>
          <a:bodyPr/>
          <a:lstStyle/>
          <a:p>
            <a:endParaRPr lang="en-US"/>
          </a:p>
        </p:txBody>
      </p:sp>
      <p:sp>
        <p:nvSpPr>
          <p:cNvPr id="179523" name="Freeform 2369"/>
          <p:cNvSpPr>
            <a:spLocks noChangeAspect="1"/>
          </p:cNvSpPr>
          <p:nvPr/>
        </p:nvSpPr>
        <p:spPr bwMode="auto">
          <a:xfrm>
            <a:off x="4924425" y="1797050"/>
            <a:ext cx="7938" cy="11113"/>
          </a:xfrm>
          <a:custGeom>
            <a:avLst/>
            <a:gdLst>
              <a:gd name="T0" fmla="*/ 0 w 24"/>
              <a:gd name="T1" fmla="*/ 2147483647 h 28"/>
              <a:gd name="T2" fmla="*/ 0 w 24"/>
              <a:gd name="T3" fmla="*/ 2147483647 h 28"/>
              <a:gd name="T4" fmla="*/ 2147483647 w 24"/>
              <a:gd name="T5" fmla="*/ 2147483647 h 28"/>
              <a:gd name="T6" fmla="*/ 2147483647 w 24"/>
              <a:gd name="T7" fmla="*/ 0 h 28"/>
              <a:gd name="T8" fmla="*/ 2147483647 w 24"/>
              <a:gd name="T9" fmla="*/ 0 h 28"/>
              <a:gd name="T10" fmla="*/ 2147483647 w 24"/>
              <a:gd name="T11" fmla="*/ 0 h 28"/>
              <a:gd name="T12" fmla="*/ 2147483647 w 24"/>
              <a:gd name="T13" fmla="*/ 2147483647 h 28"/>
              <a:gd name="T14" fmla="*/ 2147483647 w 24"/>
              <a:gd name="T15" fmla="*/ 2147483647 h 28"/>
              <a:gd name="T16" fmla="*/ 2147483647 w 24"/>
              <a:gd name="T17" fmla="*/ 2147483647 h 28"/>
              <a:gd name="T18" fmla="*/ 2147483647 w 24"/>
              <a:gd name="T19" fmla="*/ 2147483647 h 28"/>
              <a:gd name="T20" fmla="*/ 2147483647 w 24"/>
              <a:gd name="T21" fmla="*/ 2147483647 h 28"/>
              <a:gd name="T22" fmla="*/ 2147483647 w 24"/>
              <a:gd name="T23" fmla="*/ 2147483647 h 28"/>
              <a:gd name="T24" fmla="*/ 2147483647 w 24"/>
              <a:gd name="T25" fmla="*/ 2147483647 h 28"/>
              <a:gd name="T26" fmla="*/ 2147483647 w 24"/>
              <a:gd name="T27" fmla="*/ 2147483647 h 28"/>
              <a:gd name="T28" fmla="*/ 2147483647 w 24"/>
              <a:gd name="T29" fmla="*/ 2147483647 h 28"/>
              <a:gd name="T30" fmla="*/ 2147483647 w 24"/>
              <a:gd name="T31" fmla="*/ 2147483647 h 28"/>
              <a:gd name="T32" fmla="*/ 2147483647 w 24"/>
              <a:gd name="T33" fmla="*/ 2147483647 h 28"/>
              <a:gd name="T34" fmla="*/ 2147483647 w 24"/>
              <a:gd name="T35" fmla="*/ 2147483647 h 28"/>
              <a:gd name="T36" fmla="*/ 2147483647 w 24"/>
              <a:gd name="T37" fmla="*/ 2147483647 h 28"/>
              <a:gd name="T38" fmla="*/ 2147483647 w 24"/>
              <a:gd name="T39" fmla="*/ 2147483647 h 28"/>
              <a:gd name="T40" fmla="*/ 2147483647 w 24"/>
              <a:gd name="T41" fmla="*/ 2147483647 h 28"/>
              <a:gd name="T42" fmla="*/ 0 w 24"/>
              <a:gd name="T43" fmla="*/ 2147483647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
              <a:gd name="T67" fmla="*/ 0 h 28"/>
              <a:gd name="T68" fmla="*/ 24 w 24"/>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 h="28">
                <a:moveTo>
                  <a:pt x="0" y="3"/>
                </a:moveTo>
                <a:lnTo>
                  <a:pt x="0" y="3"/>
                </a:lnTo>
                <a:lnTo>
                  <a:pt x="2" y="1"/>
                </a:lnTo>
                <a:lnTo>
                  <a:pt x="5" y="0"/>
                </a:lnTo>
                <a:lnTo>
                  <a:pt x="7" y="0"/>
                </a:lnTo>
                <a:lnTo>
                  <a:pt x="9" y="0"/>
                </a:lnTo>
                <a:lnTo>
                  <a:pt x="12" y="1"/>
                </a:lnTo>
                <a:lnTo>
                  <a:pt x="14" y="2"/>
                </a:lnTo>
                <a:lnTo>
                  <a:pt x="17" y="3"/>
                </a:lnTo>
                <a:lnTo>
                  <a:pt x="19" y="5"/>
                </a:lnTo>
                <a:lnTo>
                  <a:pt x="20" y="7"/>
                </a:lnTo>
                <a:lnTo>
                  <a:pt x="23" y="9"/>
                </a:lnTo>
                <a:lnTo>
                  <a:pt x="24" y="12"/>
                </a:lnTo>
                <a:lnTo>
                  <a:pt x="24" y="14"/>
                </a:lnTo>
                <a:lnTo>
                  <a:pt x="24" y="16"/>
                </a:lnTo>
                <a:lnTo>
                  <a:pt x="23" y="19"/>
                </a:lnTo>
                <a:lnTo>
                  <a:pt x="21" y="22"/>
                </a:lnTo>
                <a:lnTo>
                  <a:pt x="20" y="25"/>
                </a:lnTo>
                <a:lnTo>
                  <a:pt x="18" y="27"/>
                </a:lnTo>
                <a:lnTo>
                  <a:pt x="16" y="28"/>
                </a:lnTo>
                <a:lnTo>
                  <a:pt x="0" y="3"/>
                </a:lnTo>
                <a:close/>
              </a:path>
            </a:pathLst>
          </a:custGeom>
          <a:solidFill>
            <a:srgbClr val="000000"/>
          </a:solidFill>
          <a:ln w="0">
            <a:solidFill>
              <a:srgbClr val="000000"/>
            </a:solidFill>
            <a:round/>
            <a:headEnd/>
            <a:tailEnd/>
          </a:ln>
        </p:spPr>
        <p:txBody>
          <a:bodyPr/>
          <a:lstStyle/>
          <a:p>
            <a:endParaRPr lang="en-US"/>
          </a:p>
        </p:txBody>
      </p:sp>
      <p:sp>
        <p:nvSpPr>
          <p:cNvPr id="179524" name="Freeform 2370"/>
          <p:cNvSpPr>
            <a:spLocks noChangeAspect="1"/>
          </p:cNvSpPr>
          <p:nvPr/>
        </p:nvSpPr>
        <p:spPr bwMode="auto">
          <a:xfrm>
            <a:off x="4824413" y="1858963"/>
            <a:ext cx="23812" cy="15875"/>
          </a:xfrm>
          <a:custGeom>
            <a:avLst/>
            <a:gdLst>
              <a:gd name="T0" fmla="*/ 2147483647 w 68"/>
              <a:gd name="T1" fmla="*/ 2147483647 h 51"/>
              <a:gd name="T2" fmla="*/ 0 w 68"/>
              <a:gd name="T3" fmla="*/ 2147483647 h 51"/>
              <a:gd name="T4" fmla="*/ 2147483647 w 68"/>
              <a:gd name="T5" fmla="*/ 2147483647 h 51"/>
              <a:gd name="T6" fmla="*/ 2147483647 w 68"/>
              <a:gd name="T7" fmla="*/ 0 h 51"/>
              <a:gd name="T8" fmla="*/ 2147483647 w 68"/>
              <a:gd name="T9" fmla="*/ 2147483647 h 51"/>
              <a:gd name="T10" fmla="*/ 2147483647 w 68"/>
              <a:gd name="T11" fmla="*/ 2147483647 h 51"/>
              <a:gd name="T12" fmla="*/ 2147483647 w 68"/>
              <a:gd name="T13" fmla="*/ 2147483647 h 51"/>
              <a:gd name="T14" fmla="*/ 0 60000 65536"/>
              <a:gd name="T15" fmla="*/ 0 60000 65536"/>
              <a:gd name="T16" fmla="*/ 0 60000 65536"/>
              <a:gd name="T17" fmla="*/ 0 60000 65536"/>
              <a:gd name="T18" fmla="*/ 0 60000 65536"/>
              <a:gd name="T19" fmla="*/ 0 60000 65536"/>
              <a:gd name="T20" fmla="*/ 0 60000 65536"/>
              <a:gd name="T21" fmla="*/ 0 w 68"/>
              <a:gd name="T22" fmla="*/ 0 h 51"/>
              <a:gd name="T23" fmla="*/ 68 w 68"/>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 h="51">
                <a:moveTo>
                  <a:pt x="19" y="51"/>
                </a:moveTo>
                <a:lnTo>
                  <a:pt x="0" y="26"/>
                </a:lnTo>
                <a:lnTo>
                  <a:pt x="21" y="11"/>
                </a:lnTo>
                <a:lnTo>
                  <a:pt x="36" y="0"/>
                </a:lnTo>
                <a:lnTo>
                  <a:pt x="53" y="25"/>
                </a:lnTo>
                <a:lnTo>
                  <a:pt x="68" y="15"/>
                </a:lnTo>
                <a:lnTo>
                  <a:pt x="19" y="51"/>
                </a:lnTo>
                <a:close/>
              </a:path>
            </a:pathLst>
          </a:custGeom>
          <a:solidFill>
            <a:srgbClr val="000000"/>
          </a:solidFill>
          <a:ln w="0">
            <a:solidFill>
              <a:srgbClr val="000000"/>
            </a:solidFill>
            <a:round/>
            <a:headEnd/>
            <a:tailEnd/>
          </a:ln>
        </p:spPr>
        <p:txBody>
          <a:bodyPr/>
          <a:lstStyle/>
          <a:p>
            <a:endParaRPr lang="en-US"/>
          </a:p>
        </p:txBody>
      </p:sp>
      <p:sp>
        <p:nvSpPr>
          <p:cNvPr id="179525" name="Freeform 2371"/>
          <p:cNvSpPr>
            <a:spLocks noChangeAspect="1"/>
          </p:cNvSpPr>
          <p:nvPr/>
        </p:nvSpPr>
        <p:spPr bwMode="auto">
          <a:xfrm>
            <a:off x="4837113" y="1849438"/>
            <a:ext cx="19050" cy="17462"/>
          </a:xfrm>
          <a:custGeom>
            <a:avLst/>
            <a:gdLst>
              <a:gd name="T0" fmla="*/ 2147483647 w 53"/>
              <a:gd name="T1" fmla="*/ 2147483647 h 50"/>
              <a:gd name="T2" fmla="*/ 0 w 53"/>
              <a:gd name="T3" fmla="*/ 2147483647 h 50"/>
              <a:gd name="T4" fmla="*/ 2147483647 w 53"/>
              <a:gd name="T5" fmla="*/ 0 h 50"/>
              <a:gd name="T6" fmla="*/ 2147483647 w 53"/>
              <a:gd name="T7" fmla="*/ 0 h 50"/>
              <a:gd name="T8" fmla="*/ 2147483647 w 53"/>
              <a:gd name="T9" fmla="*/ 2147483647 h 50"/>
              <a:gd name="T10" fmla="*/ 2147483647 w 53"/>
              <a:gd name="T11" fmla="*/ 2147483647 h 50"/>
              <a:gd name="T12" fmla="*/ 2147483647 w 53"/>
              <a:gd name="T13" fmla="*/ 2147483647 h 50"/>
              <a:gd name="T14" fmla="*/ 0 60000 65536"/>
              <a:gd name="T15" fmla="*/ 0 60000 65536"/>
              <a:gd name="T16" fmla="*/ 0 60000 65536"/>
              <a:gd name="T17" fmla="*/ 0 60000 65536"/>
              <a:gd name="T18" fmla="*/ 0 60000 65536"/>
              <a:gd name="T19" fmla="*/ 0 60000 65536"/>
              <a:gd name="T20" fmla="*/ 0 60000 65536"/>
              <a:gd name="T21" fmla="*/ 0 w 53"/>
              <a:gd name="T22" fmla="*/ 0 h 50"/>
              <a:gd name="T23" fmla="*/ 53 w 53"/>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50">
                <a:moveTo>
                  <a:pt x="17" y="50"/>
                </a:moveTo>
                <a:lnTo>
                  <a:pt x="0" y="25"/>
                </a:lnTo>
                <a:lnTo>
                  <a:pt x="37" y="0"/>
                </a:lnTo>
                <a:lnTo>
                  <a:pt x="53" y="25"/>
                </a:lnTo>
                <a:lnTo>
                  <a:pt x="17" y="50"/>
                </a:lnTo>
                <a:close/>
              </a:path>
            </a:pathLst>
          </a:custGeom>
          <a:solidFill>
            <a:srgbClr val="000000"/>
          </a:solidFill>
          <a:ln w="0">
            <a:solidFill>
              <a:srgbClr val="000000"/>
            </a:solidFill>
            <a:round/>
            <a:headEnd/>
            <a:tailEnd/>
          </a:ln>
        </p:spPr>
        <p:txBody>
          <a:bodyPr/>
          <a:lstStyle/>
          <a:p>
            <a:endParaRPr lang="en-US"/>
          </a:p>
        </p:txBody>
      </p:sp>
      <p:sp>
        <p:nvSpPr>
          <p:cNvPr id="179526" name="Freeform 2372"/>
          <p:cNvSpPr>
            <a:spLocks noChangeAspect="1"/>
          </p:cNvSpPr>
          <p:nvPr/>
        </p:nvSpPr>
        <p:spPr bwMode="auto">
          <a:xfrm>
            <a:off x="4848225" y="1839913"/>
            <a:ext cx="19050" cy="19050"/>
          </a:xfrm>
          <a:custGeom>
            <a:avLst/>
            <a:gdLst>
              <a:gd name="T0" fmla="*/ 2147483647 w 52"/>
              <a:gd name="T1" fmla="*/ 2147483647 h 50"/>
              <a:gd name="T2" fmla="*/ 0 w 52"/>
              <a:gd name="T3" fmla="*/ 2147483647 h 50"/>
              <a:gd name="T4" fmla="*/ 2147483647 w 52"/>
              <a:gd name="T5" fmla="*/ 0 h 50"/>
              <a:gd name="T6" fmla="*/ 2147483647 w 52"/>
              <a:gd name="T7" fmla="*/ 0 h 50"/>
              <a:gd name="T8" fmla="*/ 2147483647 w 52"/>
              <a:gd name="T9" fmla="*/ 2147483647 h 50"/>
              <a:gd name="T10" fmla="*/ 2147483647 w 52"/>
              <a:gd name="T11" fmla="*/ 2147483647 h 50"/>
              <a:gd name="T12" fmla="*/ 2147483647 w 52"/>
              <a:gd name="T13" fmla="*/ 2147483647 h 50"/>
              <a:gd name="T14" fmla="*/ 0 60000 65536"/>
              <a:gd name="T15" fmla="*/ 0 60000 65536"/>
              <a:gd name="T16" fmla="*/ 0 60000 65536"/>
              <a:gd name="T17" fmla="*/ 0 60000 65536"/>
              <a:gd name="T18" fmla="*/ 0 60000 65536"/>
              <a:gd name="T19" fmla="*/ 0 60000 65536"/>
              <a:gd name="T20" fmla="*/ 0 60000 65536"/>
              <a:gd name="T21" fmla="*/ 0 w 52"/>
              <a:gd name="T22" fmla="*/ 0 h 50"/>
              <a:gd name="T23" fmla="*/ 52 w 52"/>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50">
                <a:moveTo>
                  <a:pt x="16" y="50"/>
                </a:moveTo>
                <a:lnTo>
                  <a:pt x="0" y="25"/>
                </a:lnTo>
                <a:lnTo>
                  <a:pt x="35" y="0"/>
                </a:lnTo>
                <a:lnTo>
                  <a:pt x="52" y="25"/>
                </a:lnTo>
                <a:lnTo>
                  <a:pt x="16" y="50"/>
                </a:lnTo>
                <a:close/>
              </a:path>
            </a:pathLst>
          </a:custGeom>
          <a:solidFill>
            <a:srgbClr val="000000"/>
          </a:solidFill>
          <a:ln w="0">
            <a:solidFill>
              <a:srgbClr val="000000"/>
            </a:solidFill>
            <a:round/>
            <a:headEnd/>
            <a:tailEnd/>
          </a:ln>
        </p:spPr>
        <p:txBody>
          <a:bodyPr/>
          <a:lstStyle/>
          <a:p>
            <a:endParaRPr lang="en-US"/>
          </a:p>
        </p:txBody>
      </p:sp>
      <p:sp>
        <p:nvSpPr>
          <p:cNvPr id="179527" name="Freeform 2373"/>
          <p:cNvSpPr>
            <a:spLocks noChangeAspect="1"/>
          </p:cNvSpPr>
          <p:nvPr/>
        </p:nvSpPr>
        <p:spPr bwMode="auto">
          <a:xfrm>
            <a:off x="4862513" y="1830388"/>
            <a:ext cx="26987" cy="19050"/>
          </a:xfrm>
          <a:custGeom>
            <a:avLst/>
            <a:gdLst>
              <a:gd name="T0" fmla="*/ 2147483647 w 79"/>
              <a:gd name="T1" fmla="*/ 2147483647 h 49"/>
              <a:gd name="T2" fmla="*/ 0 w 79"/>
              <a:gd name="T3" fmla="*/ 2147483647 h 49"/>
              <a:gd name="T4" fmla="*/ 2147483647 w 79"/>
              <a:gd name="T5" fmla="*/ 2147483647 h 49"/>
              <a:gd name="T6" fmla="*/ 2147483647 w 79"/>
              <a:gd name="T7" fmla="*/ 0 h 49"/>
              <a:gd name="T8" fmla="*/ 2147483647 w 79"/>
              <a:gd name="T9" fmla="*/ 2147483647 h 49"/>
              <a:gd name="T10" fmla="*/ 2147483647 w 79"/>
              <a:gd name="T11" fmla="*/ 2147483647 h 49"/>
              <a:gd name="T12" fmla="*/ 2147483647 w 79"/>
              <a:gd name="T13" fmla="*/ 2147483647 h 49"/>
              <a:gd name="T14" fmla="*/ 0 60000 65536"/>
              <a:gd name="T15" fmla="*/ 0 60000 65536"/>
              <a:gd name="T16" fmla="*/ 0 60000 65536"/>
              <a:gd name="T17" fmla="*/ 0 60000 65536"/>
              <a:gd name="T18" fmla="*/ 0 60000 65536"/>
              <a:gd name="T19" fmla="*/ 0 60000 65536"/>
              <a:gd name="T20" fmla="*/ 0 60000 65536"/>
              <a:gd name="T21" fmla="*/ 0 w 79"/>
              <a:gd name="T22" fmla="*/ 0 h 49"/>
              <a:gd name="T23" fmla="*/ 79 w 79"/>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9">
                <a:moveTo>
                  <a:pt x="17" y="49"/>
                </a:moveTo>
                <a:lnTo>
                  <a:pt x="0" y="24"/>
                </a:lnTo>
                <a:lnTo>
                  <a:pt x="10" y="17"/>
                </a:lnTo>
                <a:lnTo>
                  <a:pt x="35" y="0"/>
                </a:lnTo>
                <a:lnTo>
                  <a:pt x="54" y="24"/>
                </a:lnTo>
                <a:lnTo>
                  <a:pt x="79" y="7"/>
                </a:lnTo>
                <a:lnTo>
                  <a:pt x="17" y="49"/>
                </a:lnTo>
                <a:close/>
              </a:path>
            </a:pathLst>
          </a:custGeom>
          <a:solidFill>
            <a:srgbClr val="000000"/>
          </a:solidFill>
          <a:ln w="0">
            <a:solidFill>
              <a:srgbClr val="000000"/>
            </a:solidFill>
            <a:round/>
            <a:headEnd/>
            <a:tailEnd/>
          </a:ln>
        </p:spPr>
        <p:txBody>
          <a:bodyPr/>
          <a:lstStyle/>
          <a:p>
            <a:endParaRPr lang="en-US"/>
          </a:p>
        </p:txBody>
      </p:sp>
      <p:sp>
        <p:nvSpPr>
          <p:cNvPr id="179528" name="Freeform 2374"/>
          <p:cNvSpPr>
            <a:spLocks noChangeAspect="1"/>
          </p:cNvSpPr>
          <p:nvPr/>
        </p:nvSpPr>
        <p:spPr bwMode="auto">
          <a:xfrm>
            <a:off x="4873625" y="1822450"/>
            <a:ext cx="26988" cy="17463"/>
          </a:xfrm>
          <a:custGeom>
            <a:avLst/>
            <a:gdLst>
              <a:gd name="T0" fmla="*/ 2147483647 w 80"/>
              <a:gd name="T1" fmla="*/ 2147483647 h 50"/>
              <a:gd name="T2" fmla="*/ 0 w 80"/>
              <a:gd name="T3" fmla="*/ 2147483647 h 50"/>
              <a:gd name="T4" fmla="*/ 2147483647 w 80"/>
              <a:gd name="T5" fmla="*/ 2147483647 h 50"/>
              <a:gd name="T6" fmla="*/ 2147483647 w 80"/>
              <a:gd name="T7" fmla="*/ 0 h 50"/>
              <a:gd name="T8" fmla="*/ 2147483647 w 80"/>
              <a:gd name="T9" fmla="*/ 2147483647 h 50"/>
              <a:gd name="T10" fmla="*/ 2147483647 w 80"/>
              <a:gd name="T11" fmla="*/ 2147483647 h 50"/>
              <a:gd name="T12" fmla="*/ 2147483647 w 80"/>
              <a:gd name="T13" fmla="*/ 2147483647 h 50"/>
              <a:gd name="T14" fmla="*/ 0 60000 65536"/>
              <a:gd name="T15" fmla="*/ 0 60000 65536"/>
              <a:gd name="T16" fmla="*/ 0 60000 65536"/>
              <a:gd name="T17" fmla="*/ 0 60000 65536"/>
              <a:gd name="T18" fmla="*/ 0 60000 65536"/>
              <a:gd name="T19" fmla="*/ 0 60000 65536"/>
              <a:gd name="T20" fmla="*/ 0 60000 65536"/>
              <a:gd name="T21" fmla="*/ 0 w 80"/>
              <a:gd name="T22" fmla="*/ 0 h 50"/>
              <a:gd name="T23" fmla="*/ 80 w 80"/>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50">
                <a:moveTo>
                  <a:pt x="19" y="50"/>
                </a:moveTo>
                <a:lnTo>
                  <a:pt x="0" y="26"/>
                </a:lnTo>
                <a:lnTo>
                  <a:pt x="12" y="17"/>
                </a:lnTo>
                <a:lnTo>
                  <a:pt x="38" y="0"/>
                </a:lnTo>
                <a:lnTo>
                  <a:pt x="54" y="24"/>
                </a:lnTo>
                <a:lnTo>
                  <a:pt x="80" y="7"/>
                </a:lnTo>
                <a:lnTo>
                  <a:pt x="19" y="50"/>
                </a:lnTo>
                <a:close/>
              </a:path>
            </a:pathLst>
          </a:custGeom>
          <a:solidFill>
            <a:srgbClr val="000000"/>
          </a:solidFill>
          <a:ln w="0">
            <a:solidFill>
              <a:srgbClr val="000000"/>
            </a:solidFill>
            <a:round/>
            <a:headEnd/>
            <a:tailEnd/>
          </a:ln>
        </p:spPr>
        <p:txBody>
          <a:bodyPr/>
          <a:lstStyle/>
          <a:p>
            <a:endParaRPr lang="en-US"/>
          </a:p>
        </p:txBody>
      </p:sp>
      <p:sp>
        <p:nvSpPr>
          <p:cNvPr id="179529" name="Freeform 2375"/>
          <p:cNvSpPr>
            <a:spLocks noChangeAspect="1"/>
          </p:cNvSpPr>
          <p:nvPr/>
        </p:nvSpPr>
        <p:spPr bwMode="auto">
          <a:xfrm>
            <a:off x="4886325" y="1816100"/>
            <a:ext cx="19050" cy="14288"/>
          </a:xfrm>
          <a:custGeom>
            <a:avLst/>
            <a:gdLst>
              <a:gd name="T0" fmla="*/ 2147483647 w 53"/>
              <a:gd name="T1" fmla="*/ 2147483647 h 49"/>
              <a:gd name="T2" fmla="*/ 0 w 53"/>
              <a:gd name="T3" fmla="*/ 2147483647 h 49"/>
              <a:gd name="T4" fmla="*/ 2147483647 w 53"/>
              <a:gd name="T5" fmla="*/ 0 h 49"/>
              <a:gd name="T6" fmla="*/ 2147483647 w 53"/>
              <a:gd name="T7" fmla="*/ 0 h 49"/>
              <a:gd name="T8" fmla="*/ 2147483647 w 53"/>
              <a:gd name="T9" fmla="*/ 2147483647 h 49"/>
              <a:gd name="T10" fmla="*/ 2147483647 w 53"/>
              <a:gd name="T11" fmla="*/ 2147483647 h 49"/>
              <a:gd name="T12" fmla="*/ 2147483647 w 53"/>
              <a:gd name="T13" fmla="*/ 2147483647 h 49"/>
              <a:gd name="T14" fmla="*/ 0 60000 65536"/>
              <a:gd name="T15" fmla="*/ 0 60000 65536"/>
              <a:gd name="T16" fmla="*/ 0 60000 65536"/>
              <a:gd name="T17" fmla="*/ 0 60000 65536"/>
              <a:gd name="T18" fmla="*/ 0 60000 65536"/>
              <a:gd name="T19" fmla="*/ 0 60000 65536"/>
              <a:gd name="T20" fmla="*/ 0 60000 65536"/>
              <a:gd name="T21" fmla="*/ 0 w 53"/>
              <a:gd name="T22" fmla="*/ 0 h 49"/>
              <a:gd name="T23" fmla="*/ 53 w 53"/>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49">
                <a:moveTo>
                  <a:pt x="16" y="49"/>
                </a:moveTo>
                <a:lnTo>
                  <a:pt x="0" y="25"/>
                </a:lnTo>
                <a:lnTo>
                  <a:pt x="36" y="0"/>
                </a:lnTo>
                <a:lnTo>
                  <a:pt x="53" y="25"/>
                </a:lnTo>
                <a:lnTo>
                  <a:pt x="16" y="49"/>
                </a:lnTo>
                <a:close/>
              </a:path>
            </a:pathLst>
          </a:custGeom>
          <a:solidFill>
            <a:srgbClr val="000000"/>
          </a:solidFill>
          <a:ln w="0">
            <a:solidFill>
              <a:srgbClr val="000000"/>
            </a:solidFill>
            <a:round/>
            <a:headEnd/>
            <a:tailEnd/>
          </a:ln>
        </p:spPr>
        <p:txBody>
          <a:bodyPr/>
          <a:lstStyle/>
          <a:p>
            <a:endParaRPr lang="en-US"/>
          </a:p>
        </p:txBody>
      </p:sp>
      <p:sp>
        <p:nvSpPr>
          <p:cNvPr id="179530" name="Freeform 2376"/>
          <p:cNvSpPr>
            <a:spLocks noChangeAspect="1"/>
          </p:cNvSpPr>
          <p:nvPr/>
        </p:nvSpPr>
        <p:spPr bwMode="auto">
          <a:xfrm>
            <a:off x="4899025" y="1808163"/>
            <a:ext cx="17463" cy="14287"/>
          </a:xfrm>
          <a:custGeom>
            <a:avLst/>
            <a:gdLst>
              <a:gd name="T0" fmla="*/ 2147483647 w 53"/>
              <a:gd name="T1" fmla="*/ 2147483647 h 50"/>
              <a:gd name="T2" fmla="*/ 0 w 53"/>
              <a:gd name="T3" fmla="*/ 2147483647 h 50"/>
              <a:gd name="T4" fmla="*/ 2147483647 w 53"/>
              <a:gd name="T5" fmla="*/ 0 h 50"/>
              <a:gd name="T6" fmla="*/ 2147483647 w 53"/>
              <a:gd name="T7" fmla="*/ 0 h 50"/>
              <a:gd name="T8" fmla="*/ 2147483647 w 53"/>
              <a:gd name="T9" fmla="*/ 2147483647 h 50"/>
              <a:gd name="T10" fmla="*/ 2147483647 w 53"/>
              <a:gd name="T11" fmla="*/ 2147483647 h 50"/>
              <a:gd name="T12" fmla="*/ 2147483647 w 53"/>
              <a:gd name="T13" fmla="*/ 2147483647 h 50"/>
              <a:gd name="T14" fmla="*/ 0 60000 65536"/>
              <a:gd name="T15" fmla="*/ 0 60000 65536"/>
              <a:gd name="T16" fmla="*/ 0 60000 65536"/>
              <a:gd name="T17" fmla="*/ 0 60000 65536"/>
              <a:gd name="T18" fmla="*/ 0 60000 65536"/>
              <a:gd name="T19" fmla="*/ 0 60000 65536"/>
              <a:gd name="T20" fmla="*/ 0 60000 65536"/>
              <a:gd name="T21" fmla="*/ 0 w 53"/>
              <a:gd name="T22" fmla="*/ 0 h 50"/>
              <a:gd name="T23" fmla="*/ 53 w 53"/>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50">
                <a:moveTo>
                  <a:pt x="17" y="50"/>
                </a:moveTo>
                <a:lnTo>
                  <a:pt x="0" y="25"/>
                </a:lnTo>
                <a:lnTo>
                  <a:pt x="36" y="0"/>
                </a:lnTo>
                <a:lnTo>
                  <a:pt x="53" y="25"/>
                </a:lnTo>
                <a:lnTo>
                  <a:pt x="17" y="50"/>
                </a:lnTo>
                <a:close/>
              </a:path>
            </a:pathLst>
          </a:custGeom>
          <a:solidFill>
            <a:srgbClr val="000000"/>
          </a:solidFill>
          <a:ln w="0">
            <a:solidFill>
              <a:srgbClr val="000000"/>
            </a:solidFill>
            <a:round/>
            <a:headEnd/>
            <a:tailEnd/>
          </a:ln>
        </p:spPr>
        <p:txBody>
          <a:bodyPr/>
          <a:lstStyle/>
          <a:p>
            <a:endParaRPr lang="en-US"/>
          </a:p>
        </p:txBody>
      </p:sp>
      <p:sp>
        <p:nvSpPr>
          <p:cNvPr id="179531" name="Freeform 2377"/>
          <p:cNvSpPr>
            <a:spLocks noChangeAspect="1"/>
          </p:cNvSpPr>
          <p:nvPr/>
        </p:nvSpPr>
        <p:spPr bwMode="auto">
          <a:xfrm>
            <a:off x="4910138" y="1797050"/>
            <a:ext cx="19050" cy="19050"/>
          </a:xfrm>
          <a:custGeom>
            <a:avLst/>
            <a:gdLst>
              <a:gd name="T0" fmla="*/ 2147483647 w 53"/>
              <a:gd name="T1" fmla="*/ 2147483647 h 50"/>
              <a:gd name="T2" fmla="*/ 0 w 53"/>
              <a:gd name="T3" fmla="*/ 2147483647 h 50"/>
              <a:gd name="T4" fmla="*/ 2147483647 w 53"/>
              <a:gd name="T5" fmla="*/ 0 h 50"/>
              <a:gd name="T6" fmla="*/ 2147483647 w 53"/>
              <a:gd name="T7" fmla="*/ 2147483647 h 50"/>
              <a:gd name="T8" fmla="*/ 2147483647 w 53"/>
              <a:gd name="T9" fmla="*/ 2147483647 h 50"/>
              <a:gd name="T10" fmla="*/ 0 60000 65536"/>
              <a:gd name="T11" fmla="*/ 0 60000 65536"/>
              <a:gd name="T12" fmla="*/ 0 60000 65536"/>
              <a:gd name="T13" fmla="*/ 0 60000 65536"/>
              <a:gd name="T14" fmla="*/ 0 60000 65536"/>
              <a:gd name="T15" fmla="*/ 0 w 53"/>
              <a:gd name="T16" fmla="*/ 0 h 50"/>
              <a:gd name="T17" fmla="*/ 53 w 53"/>
              <a:gd name="T18" fmla="*/ 50 h 50"/>
            </a:gdLst>
            <a:ahLst/>
            <a:cxnLst>
              <a:cxn ang="T10">
                <a:pos x="T0" y="T1"/>
              </a:cxn>
              <a:cxn ang="T11">
                <a:pos x="T2" y="T3"/>
              </a:cxn>
              <a:cxn ang="T12">
                <a:pos x="T4" y="T5"/>
              </a:cxn>
              <a:cxn ang="T13">
                <a:pos x="T6" y="T7"/>
              </a:cxn>
              <a:cxn ang="T14">
                <a:pos x="T8" y="T9"/>
              </a:cxn>
            </a:cxnLst>
            <a:rect l="T15" t="T16" r="T17" b="T18"/>
            <a:pathLst>
              <a:path w="53" h="50">
                <a:moveTo>
                  <a:pt x="17" y="50"/>
                </a:moveTo>
                <a:lnTo>
                  <a:pt x="0" y="25"/>
                </a:lnTo>
                <a:lnTo>
                  <a:pt x="37" y="0"/>
                </a:lnTo>
                <a:lnTo>
                  <a:pt x="53" y="25"/>
                </a:lnTo>
                <a:lnTo>
                  <a:pt x="17" y="50"/>
                </a:lnTo>
                <a:close/>
              </a:path>
            </a:pathLst>
          </a:custGeom>
          <a:solidFill>
            <a:srgbClr val="000000"/>
          </a:solidFill>
          <a:ln w="0">
            <a:solidFill>
              <a:srgbClr val="000000"/>
            </a:solidFill>
            <a:round/>
            <a:headEnd/>
            <a:tailEnd/>
          </a:ln>
        </p:spPr>
        <p:txBody>
          <a:bodyPr/>
          <a:lstStyle/>
          <a:p>
            <a:endParaRPr lang="en-US"/>
          </a:p>
        </p:txBody>
      </p:sp>
      <p:sp>
        <p:nvSpPr>
          <p:cNvPr id="179532" name="Freeform 2378"/>
          <p:cNvSpPr>
            <a:spLocks noChangeAspect="1"/>
          </p:cNvSpPr>
          <p:nvPr/>
        </p:nvSpPr>
        <p:spPr bwMode="auto">
          <a:xfrm>
            <a:off x="4922838" y="1798638"/>
            <a:ext cx="9525" cy="9525"/>
          </a:xfrm>
          <a:custGeom>
            <a:avLst/>
            <a:gdLst>
              <a:gd name="T0" fmla="*/ 2147483647 w 26"/>
              <a:gd name="T1" fmla="*/ 2147483647 h 27"/>
              <a:gd name="T2" fmla="*/ 2147483647 w 26"/>
              <a:gd name="T3" fmla="*/ 2147483647 h 27"/>
              <a:gd name="T4" fmla="*/ 2147483647 w 26"/>
              <a:gd name="T5" fmla="*/ 2147483647 h 27"/>
              <a:gd name="T6" fmla="*/ 2147483647 w 26"/>
              <a:gd name="T7" fmla="*/ 2147483647 h 27"/>
              <a:gd name="T8" fmla="*/ 2147483647 w 26"/>
              <a:gd name="T9" fmla="*/ 2147483647 h 27"/>
              <a:gd name="T10" fmla="*/ 2147483647 w 26"/>
              <a:gd name="T11" fmla="*/ 2147483647 h 27"/>
              <a:gd name="T12" fmla="*/ 2147483647 w 26"/>
              <a:gd name="T13" fmla="*/ 2147483647 h 27"/>
              <a:gd name="T14" fmla="*/ 2147483647 w 26"/>
              <a:gd name="T15" fmla="*/ 2147483647 h 27"/>
              <a:gd name="T16" fmla="*/ 2147483647 w 26"/>
              <a:gd name="T17" fmla="*/ 2147483647 h 27"/>
              <a:gd name="T18" fmla="*/ 2147483647 w 26"/>
              <a:gd name="T19" fmla="*/ 2147483647 h 27"/>
              <a:gd name="T20" fmla="*/ 2147483647 w 26"/>
              <a:gd name="T21" fmla="*/ 2147483647 h 27"/>
              <a:gd name="T22" fmla="*/ 2147483647 w 26"/>
              <a:gd name="T23" fmla="*/ 2147483647 h 27"/>
              <a:gd name="T24" fmla="*/ 2147483647 w 26"/>
              <a:gd name="T25" fmla="*/ 2147483647 h 27"/>
              <a:gd name="T26" fmla="*/ 0 w 26"/>
              <a:gd name="T27" fmla="*/ 2147483647 h 27"/>
              <a:gd name="T28" fmla="*/ 0 w 26"/>
              <a:gd name="T29" fmla="*/ 2147483647 h 27"/>
              <a:gd name="T30" fmla="*/ 0 w 26"/>
              <a:gd name="T31" fmla="*/ 2147483647 h 27"/>
              <a:gd name="T32" fmla="*/ 2147483647 w 26"/>
              <a:gd name="T33" fmla="*/ 2147483647 h 27"/>
              <a:gd name="T34" fmla="*/ 2147483647 w 26"/>
              <a:gd name="T35" fmla="*/ 2147483647 h 27"/>
              <a:gd name="T36" fmla="*/ 2147483647 w 26"/>
              <a:gd name="T37" fmla="*/ 2147483647 h 27"/>
              <a:gd name="T38" fmla="*/ 2147483647 w 26"/>
              <a:gd name="T39" fmla="*/ 0 h 27"/>
              <a:gd name="T40" fmla="*/ 2147483647 w 26"/>
              <a:gd name="T41" fmla="*/ 0 h 27"/>
              <a:gd name="T42" fmla="*/ 2147483647 w 26"/>
              <a:gd name="T43" fmla="*/ 2147483647 h 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27"/>
              <a:gd name="T68" fmla="*/ 26 w 26"/>
              <a:gd name="T69" fmla="*/ 27 h 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27">
                <a:moveTo>
                  <a:pt x="26" y="23"/>
                </a:moveTo>
                <a:lnTo>
                  <a:pt x="26" y="23"/>
                </a:lnTo>
                <a:lnTo>
                  <a:pt x="24" y="25"/>
                </a:lnTo>
                <a:lnTo>
                  <a:pt x="21" y="26"/>
                </a:lnTo>
                <a:lnTo>
                  <a:pt x="19" y="27"/>
                </a:lnTo>
                <a:lnTo>
                  <a:pt x="16" y="27"/>
                </a:lnTo>
                <a:lnTo>
                  <a:pt x="14" y="27"/>
                </a:lnTo>
                <a:lnTo>
                  <a:pt x="12" y="26"/>
                </a:lnTo>
                <a:lnTo>
                  <a:pt x="9" y="25"/>
                </a:lnTo>
                <a:lnTo>
                  <a:pt x="7" y="24"/>
                </a:lnTo>
                <a:lnTo>
                  <a:pt x="5" y="22"/>
                </a:lnTo>
                <a:lnTo>
                  <a:pt x="2" y="20"/>
                </a:lnTo>
                <a:lnTo>
                  <a:pt x="1" y="16"/>
                </a:lnTo>
                <a:lnTo>
                  <a:pt x="0" y="14"/>
                </a:lnTo>
                <a:lnTo>
                  <a:pt x="0" y="11"/>
                </a:lnTo>
                <a:lnTo>
                  <a:pt x="0" y="9"/>
                </a:lnTo>
                <a:lnTo>
                  <a:pt x="1" y="7"/>
                </a:lnTo>
                <a:lnTo>
                  <a:pt x="2" y="4"/>
                </a:lnTo>
                <a:lnTo>
                  <a:pt x="4" y="2"/>
                </a:lnTo>
                <a:lnTo>
                  <a:pt x="6" y="0"/>
                </a:lnTo>
                <a:lnTo>
                  <a:pt x="26" y="23"/>
                </a:lnTo>
                <a:close/>
              </a:path>
            </a:pathLst>
          </a:custGeom>
          <a:solidFill>
            <a:srgbClr val="000000"/>
          </a:solidFill>
          <a:ln w="0">
            <a:solidFill>
              <a:srgbClr val="000000"/>
            </a:solidFill>
            <a:round/>
            <a:headEnd/>
            <a:tailEnd/>
          </a:ln>
        </p:spPr>
        <p:txBody>
          <a:bodyPr/>
          <a:lstStyle/>
          <a:p>
            <a:endParaRPr lang="en-US"/>
          </a:p>
        </p:txBody>
      </p:sp>
      <p:sp>
        <p:nvSpPr>
          <p:cNvPr id="179533" name="Freeform 2379"/>
          <p:cNvSpPr>
            <a:spLocks noChangeAspect="1"/>
          </p:cNvSpPr>
          <p:nvPr/>
        </p:nvSpPr>
        <p:spPr bwMode="auto">
          <a:xfrm>
            <a:off x="4970463" y="1774825"/>
            <a:ext cx="6350" cy="11113"/>
          </a:xfrm>
          <a:custGeom>
            <a:avLst/>
            <a:gdLst>
              <a:gd name="T0" fmla="*/ 0 w 19"/>
              <a:gd name="T1" fmla="*/ 2147483647 h 31"/>
              <a:gd name="T2" fmla="*/ 0 w 19"/>
              <a:gd name="T3" fmla="*/ 2147483647 h 31"/>
              <a:gd name="T4" fmla="*/ 2147483647 w 19"/>
              <a:gd name="T5" fmla="*/ 0 h 31"/>
              <a:gd name="T6" fmla="*/ 2147483647 w 19"/>
              <a:gd name="T7" fmla="*/ 0 h 31"/>
              <a:gd name="T8" fmla="*/ 2147483647 w 19"/>
              <a:gd name="T9" fmla="*/ 0 h 31"/>
              <a:gd name="T10" fmla="*/ 2147483647 w 19"/>
              <a:gd name="T11" fmla="*/ 2147483647 h 31"/>
              <a:gd name="T12" fmla="*/ 2147483647 w 19"/>
              <a:gd name="T13" fmla="*/ 2147483647 h 31"/>
              <a:gd name="T14" fmla="*/ 2147483647 w 19"/>
              <a:gd name="T15" fmla="*/ 2147483647 h 31"/>
              <a:gd name="T16" fmla="*/ 2147483647 w 19"/>
              <a:gd name="T17" fmla="*/ 2147483647 h 31"/>
              <a:gd name="T18" fmla="*/ 2147483647 w 19"/>
              <a:gd name="T19" fmla="*/ 2147483647 h 31"/>
              <a:gd name="T20" fmla="*/ 2147483647 w 19"/>
              <a:gd name="T21" fmla="*/ 2147483647 h 31"/>
              <a:gd name="T22" fmla="*/ 2147483647 w 19"/>
              <a:gd name="T23" fmla="*/ 2147483647 h 31"/>
              <a:gd name="T24" fmla="*/ 2147483647 w 19"/>
              <a:gd name="T25" fmla="*/ 2147483647 h 31"/>
              <a:gd name="T26" fmla="*/ 2147483647 w 19"/>
              <a:gd name="T27" fmla="*/ 2147483647 h 31"/>
              <a:gd name="T28" fmla="*/ 2147483647 w 19"/>
              <a:gd name="T29" fmla="*/ 2147483647 h 31"/>
              <a:gd name="T30" fmla="*/ 2147483647 w 19"/>
              <a:gd name="T31" fmla="*/ 2147483647 h 31"/>
              <a:gd name="T32" fmla="*/ 2147483647 w 19"/>
              <a:gd name="T33" fmla="*/ 2147483647 h 31"/>
              <a:gd name="T34" fmla="*/ 2147483647 w 19"/>
              <a:gd name="T35" fmla="*/ 2147483647 h 31"/>
              <a:gd name="T36" fmla="*/ 2147483647 w 19"/>
              <a:gd name="T37" fmla="*/ 2147483647 h 31"/>
              <a:gd name="T38" fmla="*/ 2147483647 w 19"/>
              <a:gd name="T39" fmla="*/ 2147483647 h 31"/>
              <a:gd name="T40" fmla="*/ 2147483647 w 19"/>
              <a:gd name="T41" fmla="*/ 2147483647 h 31"/>
              <a:gd name="T42" fmla="*/ 0 w 19"/>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
              <a:gd name="T67" fmla="*/ 0 h 31"/>
              <a:gd name="T68" fmla="*/ 19 w 19"/>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 h="31">
                <a:moveTo>
                  <a:pt x="0" y="2"/>
                </a:moveTo>
                <a:lnTo>
                  <a:pt x="0" y="2"/>
                </a:lnTo>
                <a:lnTo>
                  <a:pt x="3" y="0"/>
                </a:lnTo>
                <a:lnTo>
                  <a:pt x="5" y="0"/>
                </a:lnTo>
                <a:lnTo>
                  <a:pt x="7" y="0"/>
                </a:lnTo>
                <a:lnTo>
                  <a:pt x="10" y="2"/>
                </a:lnTo>
                <a:lnTo>
                  <a:pt x="12" y="4"/>
                </a:lnTo>
                <a:lnTo>
                  <a:pt x="14" y="5"/>
                </a:lnTo>
                <a:lnTo>
                  <a:pt x="16" y="7"/>
                </a:lnTo>
                <a:lnTo>
                  <a:pt x="17" y="10"/>
                </a:lnTo>
                <a:lnTo>
                  <a:pt x="18" y="12"/>
                </a:lnTo>
                <a:lnTo>
                  <a:pt x="19" y="15"/>
                </a:lnTo>
                <a:lnTo>
                  <a:pt x="19" y="17"/>
                </a:lnTo>
                <a:lnTo>
                  <a:pt x="19" y="19"/>
                </a:lnTo>
                <a:lnTo>
                  <a:pt x="18" y="22"/>
                </a:lnTo>
                <a:lnTo>
                  <a:pt x="16" y="24"/>
                </a:lnTo>
                <a:lnTo>
                  <a:pt x="15" y="26"/>
                </a:lnTo>
                <a:lnTo>
                  <a:pt x="13" y="29"/>
                </a:lnTo>
                <a:lnTo>
                  <a:pt x="10" y="30"/>
                </a:lnTo>
                <a:lnTo>
                  <a:pt x="8" y="31"/>
                </a:lnTo>
                <a:lnTo>
                  <a:pt x="0" y="2"/>
                </a:lnTo>
                <a:close/>
              </a:path>
            </a:pathLst>
          </a:custGeom>
          <a:solidFill>
            <a:srgbClr val="000000"/>
          </a:solidFill>
          <a:ln w="0">
            <a:solidFill>
              <a:srgbClr val="000000"/>
            </a:solidFill>
            <a:round/>
            <a:headEnd/>
            <a:tailEnd/>
          </a:ln>
        </p:spPr>
        <p:txBody>
          <a:bodyPr/>
          <a:lstStyle/>
          <a:p>
            <a:endParaRPr lang="en-US"/>
          </a:p>
        </p:txBody>
      </p:sp>
      <p:sp>
        <p:nvSpPr>
          <p:cNvPr id="179534" name="Freeform 2380"/>
          <p:cNvSpPr>
            <a:spLocks noChangeAspect="1"/>
          </p:cNvSpPr>
          <p:nvPr/>
        </p:nvSpPr>
        <p:spPr bwMode="auto">
          <a:xfrm>
            <a:off x="4924425" y="1793875"/>
            <a:ext cx="9525" cy="9525"/>
          </a:xfrm>
          <a:custGeom>
            <a:avLst/>
            <a:gdLst>
              <a:gd name="T0" fmla="*/ 2147483647 w 31"/>
              <a:gd name="T1" fmla="*/ 2147483647 h 36"/>
              <a:gd name="T2" fmla="*/ 0 w 31"/>
              <a:gd name="T3" fmla="*/ 2147483647 h 36"/>
              <a:gd name="T4" fmla="*/ 2147483647 w 31"/>
              <a:gd name="T5" fmla="*/ 2147483647 h 36"/>
              <a:gd name="T6" fmla="*/ 2147483647 w 31"/>
              <a:gd name="T7" fmla="*/ 0 h 36"/>
              <a:gd name="T8" fmla="*/ 2147483647 w 31"/>
              <a:gd name="T9" fmla="*/ 2147483647 h 36"/>
              <a:gd name="T10" fmla="*/ 2147483647 w 31"/>
              <a:gd name="T11" fmla="*/ 2147483647 h 36"/>
              <a:gd name="T12" fmla="*/ 2147483647 w 31"/>
              <a:gd name="T13" fmla="*/ 2147483647 h 36"/>
              <a:gd name="T14" fmla="*/ 0 60000 65536"/>
              <a:gd name="T15" fmla="*/ 0 60000 65536"/>
              <a:gd name="T16" fmla="*/ 0 60000 65536"/>
              <a:gd name="T17" fmla="*/ 0 60000 65536"/>
              <a:gd name="T18" fmla="*/ 0 60000 65536"/>
              <a:gd name="T19" fmla="*/ 0 60000 65536"/>
              <a:gd name="T20" fmla="*/ 0 60000 65536"/>
              <a:gd name="T21" fmla="*/ 0 w 31"/>
              <a:gd name="T22" fmla="*/ 0 h 36"/>
              <a:gd name="T23" fmla="*/ 31 w 31"/>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6">
                <a:moveTo>
                  <a:pt x="20" y="36"/>
                </a:moveTo>
                <a:lnTo>
                  <a:pt x="0" y="13"/>
                </a:lnTo>
                <a:lnTo>
                  <a:pt x="12" y="1"/>
                </a:lnTo>
                <a:lnTo>
                  <a:pt x="14" y="0"/>
                </a:lnTo>
                <a:lnTo>
                  <a:pt x="29" y="27"/>
                </a:lnTo>
                <a:lnTo>
                  <a:pt x="31" y="26"/>
                </a:lnTo>
                <a:lnTo>
                  <a:pt x="20" y="36"/>
                </a:lnTo>
                <a:close/>
              </a:path>
            </a:pathLst>
          </a:custGeom>
          <a:solidFill>
            <a:srgbClr val="000000"/>
          </a:solidFill>
          <a:ln w="0">
            <a:solidFill>
              <a:srgbClr val="000000"/>
            </a:solidFill>
            <a:round/>
            <a:headEnd/>
            <a:tailEnd/>
          </a:ln>
        </p:spPr>
        <p:txBody>
          <a:bodyPr/>
          <a:lstStyle/>
          <a:p>
            <a:endParaRPr lang="en-US"/>
          </a:p>
        </p:txBody>
      </p:sp>
      <p:sp>
        <p:nvSpPr>
          <p:cNvPr id="179535" name="Freeform 2381"/>
          <p:cNvSpPr>
            <a:spLocks noChangeAspect="1"/>
          </p:cNvSpPr>
          <p:nvPr/>
        </p:nvSpPr>
        <p:spPr bwMode="auto">
          <a:xfrm>
            <a:off x="4929188" y="1790700"/>
            <a:ext cx="7937" cy="11113"/>
          </a:xfrm>
          <a:custGeom>
            <a:avLst/>
            <a:gdLst>
              <a:gd name="T0" fmla="*/ 2147483647 w 29"/>
              <a:gd name="T1" fmla="*/ 2147483647 h 38"/>
              <a:gd name="T2" fmla="*/ 0 w 29"/>
              <a:gd name="T3" fmla="*/ 2147483647 h 38"/>
              <a:gd name="T4" fmla="*/ 2147483647 w 29"/>
              <a:gd name="T5" fmla="*/ 0 h 38"/>
              <a:gd name="T6" fmla="*/ 2147483647 w 29"/>
              <a:gd name="T7" fmla="*/ 2147483647 h 38"/>
              <a:gd name="T8" fmla="*/ 2147483647 w 29"/>
              <a:gd name="T9" fmla="*/ 2147483647 h 38"/>
              <a:gd name="T10" fmla="*/ 2147483647 w 29"/>
              <a:gd name="T11" fmla="*/ 2147483647 h 38"/>
              <a:gd name="T12" fmla="*/ 2147483647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15" y="38"/>
                </a:moveTo>
                <a:lnTo>
                  <a:pt x="0" y="11"/>
                </a:lnTo>
                <a:lnTo>
                  <a:pt x="20" y="0"/>
                </a:lnTo>
                <a:lnTo>
                  <a:pt x="17" y="1"/>
                </a:lnTo>
                <a:lnTo>
                  <a:pt x="29" y="30"/>
                </a:lnTo>
                <a:lnTo>
                  <a:pt x="26" y="31"/>
                </a:lnTo>
                <a:lnTo>
                  <a:pt x="15" y="38"/>
                </a:lnTo>
                <a:close/>
              </a:path>
            </a:pathLst>
          </a:custGeom>
          <a:solidFill>
            <a:srgbClr val="000000"/>
          </a:solidFill>
          <a:ln w="0">
            <a:solidFill>
              <a:srgbClr val="000000"/>
            </a:solidFill>
            <a:round/>
            <a:headEnd/>
            <a:tailEnd/>
          </a:ln>
        </p:spPr>
        <p:txBody>
          <a:bodyPr/>
          <a:lstStyle/>
          <a:p>
            <a:endParaRPr lang="en-US"/>
          </a:p>
        </p:txBody>
      </p:sp>
      <p:sp>
        <p:nvSpPr>
          <p:cNvPr id="179536" name="Freeform 2382"/>
          <p:cNvSpPr>
            <a:spLocks noChangeAspect="1"/>
          </p:cNvSpPr>
          <p:nvPr/>
        </p:nvSpPr>
        <p:spPr bwMode="auto">
          <a:xfrm>
            <a:off x="4933950" y="1785938"/>
            <a:ext cx="9525" cy="14287"/>
          </a:xfrm>
          <a:custGeom>
            <a:avLst/>
            <a:gdLst>
              <a:gd name="T0" fmla="*/ 2147483647 w 30"/>
              <a:gd name="T1" fmla="*/ 2147483647 h 37"/>
              <a:gd name="T2" fmla="*/ 0 w 30"/>
              <a:gd name="T3" fmla="*/ 2147483647 h 37"/>
              <a:gd name="T4" fmla="*/ 2147483647 w 30"/>
              <a:gd name="T5" fmla="*/ 0 h 37"/>
              <a:gd name="T6" fmla="*/ 2147483647 w 30"/>
              <a:gd name="T7" fmla="*/ 0 h 37"/>
              <a:gd name="T8" fmla="*/ 2147483647 w 30"/>
              <a:gd name="T9" fmla="*/ 2147483647 h 37"/>
              <a:gd name="T10" fmla="*/ 2147483647 w 30"/>
              <a:gd name="T11" fmla="*/ 2147483647 h 37"/>
              <a:gd name="T12" fmla="*/ 2147483647 w 30"/>
              <a:gd name="T13" fmla="*/ 2147483647 h 37"/>
              <a:gd name="T14" fmla="*/ 0 60000 65536"/>
              <a:gd name="T15" fmla="*/ 0 60000 65536"/>
              <a:gd name="T16" fmla="*/ 0 60000 65536"/>
              <a:gd name="T17" fmla="*/ 0 60000 65536"/>
              <a:gd name="T18" fmla="*/ 0 60000 65536"/>
              <a:gd name="T19" fmla="*/ 0 60000 65536"/>
              <a:gd name="T20" fmla="*/ 0 60000 65536"/>
              <a:gd name="T21" fmla="*/ 0 w 30"/>
              <a:gd name="T22" fmla="*/ 0 h 37"/>
              <a:gd name="T23" fmla="*/ 30 w 30"/>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7">
                <a:moveTo>
                  <a:pt x="12" y="37"/>
                </a:moveTo>
                <a:lnTo>
                  <a:pt x="0" y="8"/>
                </a:lnTo>
                <a:lnTo>
                  <a:pt x="17" y="0"/>
                </a:lnTo>
                <a:lnTo>
                  <a:pt x="30" y="29"/>
                </a:lnTo>
                <a:lnTo>
                  <a:pt x="12" y="37"/>
                </a:lnTo>
                <a:close/>
              </a:path>
            </a:pathLst>
          </a:custGeom>
          <a:solidFill>
            <a:srgbClr val="000000"/>
          </a:solidFill>
          <a:ln w="0">
            <a:solidFill>
              <a:srgbClr val="000000"/>
            </a:solidFill>
            <a:round/>
            <a:headEnd/>
            <a:tailEnd/>
          </a:ln>
        </p:spPr>
        <p:txBody>
          <a:bodyPr/>
          <a:lstStyle/>
          <a:p>
            <a:endParaRPr lang="en-US"/>
          </a:p>
        </p:txBody>
      </p:sp>
      <p:sp>
        <p:nvSpPr>
          <p:cNvPr id="179537" name="Freeform 2383"/>
          <p:cNvSpPr>
            <a:spLocks noChangeAspect="1"/>
          </p:cNvSpPr>
          <p:nvPr/>
        </p:nvSpPr>
        <p:spPr bwMode="auto">
          <a:xfrm>
            <a:off x="4940300" y="1784350"/>
            <a:ext cx="14288" cy="12700"/>
          </a:xfrm>
          <a:custGeom>
            <a:avLst/>
            <a:gdLst>
              <a:gd name="T0" fmla="*/ 2147483647 w 39"/>
              <a:gd name="T1" fmla="*/ 2147483647 h 38"/>
              <a:gd name="T2" fmla="*/ 0 w 39"/>
              <a:gd name="T3" fmla="*/ 2147483647 h 38"/>
              <a:gd name="T4" fmla="*/ 2147483647 w 39"/>
              <a:gd name="T5" fmla="*/ 2147483647 h 38"/>
              <a:gd name="T6" fmla="*/ 2147483647 w 39"/>
              <a:gd name="T7" fmla="*/ 0 h 38"/>
              <a:gd name="T8" fmla="*/ 2147483647 w 39"/>
              <a:gd name="T9" fmla="*/ 2147483647 h 38"/>
              <a:gd name="T10" fmla="*/ 2147483647 w 39"/>
              <a:gd name="T11" fmla="*/ 2147483647 h 38"/>
              <a:gd name="T12" fmla="*/ 2147483647 w 39"/>
              <a:gd name="T13" fmla="*/ 2147483647 h 38"/>
              <a:gd name="T14" fmla="*/ 0 60000 65536"/>
              <a:gd name="T15" fmla="*/ 0 60000 65536"/>
              <a:gd name="T16" fmla="*/ 0 60000 65536"/>
              <a:gd name="T17" fmla="*/ 0 60000 65536"/>
              <a:gd name="T18" fmla="*/ 0 60000 65536"/>
              <a:gd name="T19" fmla="*/ 0 60000 65536"/>
              <a:gd name="T20" fmla="*/ 0 60000 65536"/>
              <a:gd name="T21" fmla="*/ 0 w 39"/>
              <a:gd name="T22" fmla="*/ 0 h 38"/>
              <a:gd name="T23" fmla="*/ 39 w 3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38">
                <a:moveTo>
                  <a:pt x="13" y="38"/>
                </a:moveTo>
                <a:lnTo>
                  <a:pt x="0" y="9"/>
                </a:lnTo>
                <a:lnTo>
                  <a:pt x="12" y="4"/>
                </a:lnTo>
                <a:lnTo>
                  <a:pt x="20" y="0"/>
                </a:lnTo>
                <a:lnTo>
                  <a:pt x="31" y="30"/>
                </a:lnTo>
                <a:lnTo>
                  <a:pt x="39" y="26"/>
                </a:lnTo>
                <a:lnTo>
                  <a:pt x="13" y="38"/>
                </a:lnTo>
                <a:close/>
              </a:path>
            </a:pathLst>
          </a:custGeom>
          <a:solidFill>
            <a:srgbClr val="000000"/>
          </a:solidFill>
          <a:ln w="0">
            <a:solidFill>
              <a:srgbClr val="000000"/>
            </a:solidFill>
            <a:round/>
            <a:headEnd/>
            <a:tailEnd/>
          </a:ln>
        </p:spPr>
        <p:txBody>
          <a:bodyPr/>
          <a:lstStyle/>
          <a:p>
            <a:endParaRPr lang="en-US"/>
          </a:p>
        </p:txBody>
      </p:sp>
      <p:sp>
        <p:nvSpPr>
          <p:cNvPr id="179538" name="Freeform 2384"/>
          <p:cNvSpPr>
            <a:spLocks noChangeAspect="1"/>
          </p:cNvSpPr>
          <p:nvPr/>
        </p:nvSpPr>
        <p:spPr bwMode="auto">
          <a:xfrm>
            <a:off x="4948238" y="1782763"/>
            <a:ext cx="9525" cy="11112"/>
          </a:xfrm>
          <a:custGeom>
            <a:avLst/>
            <a:gdLst>
              <a:gd name="T0" fmla="*/ 2147483647 w 29"/>
              <a:gd name="T1" fmla="*/ 2147483647 h 37"/>
              <a:gd name="T2" fmla="*/ 0 w 29"/>
              <a:gd name="T3" fmla="*/ 2147483647 h 37"/>
              <a:gd name="T4" fmla="*/ 2147483647 w 29"/>
              <a:gd name="T5" fmla="*/ 0 h 37"/>
              <a:gd name="T6" fmla="*/ 2147483647 w 29"/>
              <a:gd name="T7" fmla="*/ 0 h 37"/>
              <a:gd name="T8" fmla="*/ 2147483647 w 29"/>
              <a:gd name="T9" fmla="*/ 2147483647 h 37"/>
              <a:gd name="T10" fmla="*/ 2147483647 w 29"/>
              <a:gd name="T11" fmla="*/ 2147483647 h 37"/>
              <a:gd name="T12" fmla="*/ 2147483647 w 29"/>
              <a:gd name="T13" fmla="*/ 2147483647 h 37"/>
              <a:gd name="T14" fmla="*/ 0 60000 65536"/>
              <a:gd name="T15" fmla="*/ 0 60000 65536"/>
              <a:gd name="T16" fmla="*/ 0 60000 65536"/>
              <a:gd name="T17" fmla="*/ 0 60000 65536"/>
              <a:gd name="T18" fmla="*/ 0 60000 65536"/>
              <a:gd name="T19" fmla="*/ 0 60000 65536"/>
              <a:gd name="T20" fmla="*/ 0 60000 65536"/>
              <a:gd name="T21" fmla="*/ 0 w 29"/>
              <a:gd name="T22" fmla="*/ 0 h 37"/>
              <a:gd name="T23" fmla="*/ 29 w 29"/>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7">
                <a:moveTo>
                  <a:pt x="11" y="37"/>
                </a:moveTo>
                <a:lnTo>
                  <a:pt x="0" y="7"/>
                </a:lnTo>
                <a:lnTo>
                  <a:pt x="19" y="0"/>
                </a:lnTo>
                <a:lnTo>
                  <a:pt x="29" y="29"/>
                </a:lnTo>
                <a:lnTo>
                  <a:pt x="11" y="37"/>
                </a:lnTo>
                <a:close/>
              </a:path>
            </a:pathLst>
          </a:custGeom>
          <a:solidFill>
            <a:srgbClr val="000000"/>
          </a:solidFill>
          <a:ln w="0">
            <a:solidFill>
              <a:srgbClr val="000000"/>
            </a:solidFill>
            <a:round/>
            <a:headEnd/>
            <a:tailEnd/>
          </a:ln>
        </p:spPr>
        <p:txBody>
          <a:bodyPr/>
          <a:lstStyle/>
          <a:p>
            <a:endParaRPr lang="en-US"/>
          </a:p>
        </p:txBody>
      </p:sp>
      <p:sp>
        <p:nvSpPr>
          <p:cNvPr id="179539" name="Freeform 2385"/>
          <p:cNvSpPr>
            <a:spLocks noChangeAspect="1"/>
          </p:cNvSpPr>
          <p:nvPr/>
        </p:nvSpPr>
        <p:spPr bwMode="auto">
          <a:xfrm>
            <a:off x="4954588" y="1779588"/>
            <a:ext cx="7937" cy="12700"/>
          </a:xfrm>
          <a:custGeom>
            <a:avLst/>
            <a:gdLst>
              <a:gd name="T0" fmla="*/ 2147483647 w 28"/>
              <a:gd name="T1" fmla="*/ 2147483647 h 36"/>
              <a:gd name="T2" fmla="*/ 0 w 28"/>
              <a:gd name="T3" fmla="*/ 2147483647 h 36"/>
              <a:gd name="T4" fmla="*/ 2147483647 w 28"/>
              <a:gd name="T5" fmla="*/ 0 h 36"/>
              <a:gd name="T6" fmla="*/ 2147483647 w 28"/>
              <a:gd name="T7" fmla="*/ 0 h 36"/>
              <a:gd name="T8" fmla="*/ 2147483647 w 28"/>
              <a:gd name="T9" fmla="*/ 2147483647 h 36"/>
              <a:gd name="T10" fmla="*/ 2147483647 w 28"/>
              <a:gd name="T11" fmla="*/ 2147483647 h 36"/>
              <a:gd name="T12" fmla="*/ 2147483647 w 28"/>
              <a:gd name="T13" fmla="*/ 2147483647 h 36"/>
              <a:gd name="T14" fmla="*/ 0 60000 65536"/>
              <a:gd name="T15" fmla="*/ 0 60000 65536"/>
              <a:gd name="T16" fmla="*/ 0 60000 65536"/>
              <a:gd name="T17" fmla="*/ 0 60000 65536"/>
              <a:gd name="T18" fmla="*/ 0 60000 65536"/>
              <a:gd name="T19" fmla="*/ 0 60000 65536"/>
              <a:gd name="T20" fmla="*/ 0 60000 65536"/>
              <a:gd name="T21" fmla="*/ 0 w 28"/>
              <a:gd name="T22" fmla="*/ 0 h 36"/>
              <a:gd name="T23" fmla="*/ 28 w 28"/>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6">
                <a:moveTo>
                  <a:pt x="10" y="36"/>
                </a:moveTo>
                <a:lnTo>
                  <a:pt x="0" y="7"/>
                </a:lnTo>
                <a:lnTo>
                  <a:pt x="17" y="0"/>
                </a:lnTo>
                <a:lnTo>
                  <a:pt x="28" y="29"/>
                </a:lnTo>
                <a:lnTo>
                  <a:pt x="10" y="36"/>
                </a:lnTo>
                <a:close/>
              </a:path>
            </a:pathLst>
          </a:custGeom>
          <a:solidFill>
            <a:srgbClr val="000000"/>
          </a:solidFill>
          <a:ln w="0">
            <a:solidFill>
              <a:srgbClr val="000000"/>
            </a:solidFill>
            <a:round/>
            <a:headEnd/>
            <a:tailEnd/>
          </a:ln>
        </p:spPr>
        <p:txBody>
          <a:bodyPr/>
          <a:lstStyle/>
          <a:p>
            <a:endParaRPr lang="en-US"/>
          </a:p>
        </p:txBody>
      </p:sp>
      <p:sp>
        <p:nvSpPr>
          <p:cNvPr id="179540" name="Freeform 2386"/>
          <p:cNvSpPr>
            <a:spLocks noChangeAspect="1"/>
          </p:cNvSpPr>
          <p:nvPr/>
        </p:nvSpPr>
        <p:spPr bwMode="auto">
          <a:xfrm>
            <a:off x="4960938" y="1776413"/>
            <a:ext cx="9525" cy="12700"/>
          </a:xfrm>
          <a:custGeom>
            <a:avLst/>
            <a:gdLst>
              <a:gd name="T0" fmla="*/ 2147483647 w 31"/>
              <a:gd name="T1" fmla="*/ 2147483647 h 35"/>
              <a:gd name="T2" fmla="*/ 0 w 31"/>
              <a:gd name="T3" fmla="*/ 2147483647 h 35"/>
              <a:gd name="T4" fmla="*/ 2147483647 w 31"/>
              <a:gd name="T5" fmla="*/ 2147483647 h 35"/>
              <a:gd name="T6" fmla="*/ 2147483647 w 31"/>
              <a:gd name="T7" fmla="*/ 0 h 35"/>
              <a:gd name="T8" fmla="*/ 2147483647 w 31"/>
              <a:gd name="T9" fmla="*/ 2147483647 h 35"/>
              <a:gd name="T10" fmla="*/ 2147483647 w 31"/>
              <a:gd name="T11" fmla="*/ 2147483647 h 35"/>
              <a:gd name="T12" fmla="*/ 2147483647 w 31"/>
              <a:gd name="T13" fmla="*/ 2147483647 h 35"/>
              <a:gd name="T14" fmla="*/ 0 60000 65536"/>
              <a:gd name="T15" fmla="*/ 0 60000 65536"/>
              <a:gd name="T16" fmla="*/ 0 60000 65536"/>
              <a:gd name="T17" fmla="*/ 0 60000 65536"/>
              <a:gd name="T18" fmla="*/ 0 60000 65536"/>
              <a:gd name="T19" fmla="*/ 0 60000 65536"/>
              <a:gd name="T20" fmla="*/ 0 60000 65536"/>
              <a:gd name="T21" fmla="*/ 0 w 31"/>
              <a:gd name="T22" fmla="*/ 0 h 35"/>
              <a:gd name="T23" fmla="*/ 31 w 31"/>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5">
                <a:moveTo>
                  <a:pt x="11" y="35"/>
                </a:moveTo>
                <a:lnTo>
                  <a:pt x="0" y="6"/>
                </a:lnTo>
                <a:lnTo>
                  <a:pt x="14" y="1"/>
                </a:lnTo>
                <a:lnTo>
                  <a:pt x="18" y="0"/>
                </a:lnTo>
                <a:lnTo>
                  <a:pt x="26" y="29"/>
                </a:lnTo>
                <a:lnTo>
                  <a:pt x="31" y="28"/>
                </a:lnTo>
                <a:lnTo>
                  <a:pt x="11" y="35"/>
                </a:lnTo>
                <a:close/>
              </a:path>
            </a:pathLst>
          </a:custGeom>
          <a:solidFill>
            <a:srgbClr val="000000"/>
          </a:solidFill>
          <a:ln w="0">
            <a:solidFill>
              <a:srgbClr val="000000"/>
            </a:solidFill>
            <a:round/>
            <a:headEnd/>
            <a:tailEnd/>
          </a:ln>
        </p:spPr>
        <p:txBody>
          <a:bodyPr/>
          <a:lstStyle/>
          <a:p>
            <a:endParaRPr lang="en-US"/>
          </a:p>
        </p:txBody>
      </p:sp>
      <p:sp>
        <p:nvSpPr>
          <p:cNvPr id="179541" name="Freeform 2387"/>
          <p:cNvSpPr>
            <a:spLocks noChangeAspect="1"/>
          </p:cNvSpPr>
          <p:nvPr/>
        </p:nvSpPr>
        <p:spPr bwMode="auto">
          <a:xfrm>
            <a:off x="4967288" y="1774825"/>
            <a:ext cx="6350" cy="11113"/>
          </a:xfrm>
          <a:custGeom>
            <a:avLst/>
            <a:gdLst>
              <a:gd name="T0" fmla="*/ 2147483647 w 23"/>
              <a:gd name="T1" fmla="*/ 2147483647 h 33"/>
              <a:gd name="T2" fmla="*/ 0 w 23"/>
              <a:gd name="T3" fmla="*/ 2147483647 h 33"/>
              <a:gd name="T4" fmla="*/ 2147483647 w 23"/>
              <a:gd name="T5" fmla="*/ 0 h 33"/>
              <a:gd name="T6" fmla="*/ 2147483647 w 23"/>
              <a:gd name="T7" fmla="*/ 2147483647 h 33"/>
              <a:gd name="T8" fmla="*/ 2147483647 w 23"/>
              <a:gd name="T9" fmla="*/ 2147483647 h 33"/>
              <a:gd name="T10" fmla="*/ 0 60000 65536"/>
              <a:gd name="T11" fmla="*/ 0 60000 65536"/>
              <a:gd name="T12" fmla="*/ 0 60000 65536"/>
              <a:gd name="T13" fmla="*/ 0 60000 65536"/>
              <a:gd name="T14" fmla="*/ 0 60000 65536"/>
              <a:gd name="T15" fmla="*/ 0 w 23"/>
              <a:gd name="T16" fmla="*/ 0 h 33"/>
              <a:gd name="T17" fmla="*/ 23 w 23"/>
              <a:gd name="T18" fmla="*/ 33 h 33"/>
            </a:gdLst>
            <a:ahLst/>
            <a:cxnLst>
              <a:cxn ang="T10">
                <a:pos x="T0" y="T1"/>
              </a:cxn>
              <a:cxn ang="T11">
                <a:pos x="T2" y="T3"/>
              </a:cxn>
              <a:cxn ang="T12">
                <a:pos x="T4" y="T5"/>
              </a:cxn>
              <a:cxn ang="T13">
                <a:pos x="T6" y="T7"/>
              </a:cxn>
              <a:cxn ang="T14">
                <a:pos x="T8" y="T9"/>
              </a:cxn>
            </a:cxnLst>
            <a:rect l="T15" t="T16" r="T17" b="T18"/>
            <a:pathLst>
              <a:path w="23" h="33">
                <a:moveTo>
                  <a:pt x="8" y="33"/>
                </a:moveTo>
                <a:lnTo>
                  <a:pt x="0" y="4"/>
                </a:lnTo>
                <a:lnTo>
                  <a:pt x="15" y="0"/>
                </a:lnTo>
                <a:lnTo>
                  <a:pt x="23" y="29"/>
                </a:lnTo>
                <a:lnTo>
                  <a:pt x="8" y="33"/>
                </a:lnTo>
                <a:close/>
              </a:path>
            </a:pathLst>
          </a:custGeom>
          <a:solidFill>
            <a:srgbClr val="000000"/>
          </a:solidFill>
          <a:ln w="0">
            <a:solidFill>
              <a:srgbClr val="000000"/>
            </a:solidFill>
            <a:round/>
            <a:headEnd/>
            <a:tailEnd/>
          </a:ln>
        </p:spPr>
        <p:txBody>
          <a:bodyPr/>
          <a:lstStyle/>
          <a:p>
            <a:endParaRPr lang="en-US"/>
          </a:p>
        </p:txBody>
      </p:sp>
      <p:sp>
        <p:nvSpPr>
          <p:cNvPr id="179542" name="Freeform 2388"/>
          <p:cNvSpPr>
            <a:spLocks noChangeAspect="1"/>
          </p:cNvSpPr>
          <p:nvPr/>
        </p:nvSpPr>
        <p:spPr bwMode="auto">
          <a:xfrm>
            <a:off x="4967288" y="1774825"/>
            <a:ext cx="6350" cy="11113"/>
          </a:xfrm>
          <a:custGeom>
            <a:avLst/>
            <a:gdLst>
              <a:gd name="T0" fmla="*/ 2147483647 w 18"/>
              <a:gd name="T1" fmla="*/ 2147483647 h 32"/>
              <a:gd name="T2" fmla="*/ 2147483647 w 18"/>
              <a:gd name="T3" fmla="*/ 2147483647 h 32"/>
              <a:gd name="T4" fmla="*/ 2147483647 w 18"/>
              <a:gd name="T5" fmla="*/ 2147483647 h 32"/>
              <a:gd name="T6" fmla="*/ 2147483647 w 18"/>
              <a:gd name="T7" fmla="*/ 2147483647 h 32"/>
              <a:gd name="T8" fmla="*/ 2147483647 w 18"/>
              <a:gd name="T9" fmla="*/ 2147483647 h 32"/>
              <a:gd name="T10" fmla="*/ 2147483647 w 18"/>
              <a:gd name="T11" fmla="*/ 2147483647 h 32"/>
              <a:gd name="T12" fmla="*/ 2147483647 w 18"/>
              <a:gd name="T13" fmla="*/ 2147483647 h 32"/>
              <a:gd name="T14" fmla="*/ 2147483647 w 18"/>
              <a:gd name="T15" fmla="*/ 2147483647 h 32"/>
              <a:gd name="T16" fmla="*/ 2147483647 w 18"/>
              <a:gd name="T17" fmla="*/ 2147483647 h 32"/>
              <a:gd name="T18" fmla="*/ 2147483647 w 18"/>
              <a:gd name="T19" fmla="*/ 2147483647 h 32"/>
              <a:gd name="T20" fmla="*/ 0 w 18"/>
              <a:gd name="T21" fmla="*/ 2147483647 h 32"/>
              <a:gd name="T22" fmla="*/ 0 w 18"/>
              <a:gd name="T23" fmla="*/ 2147483647 h 32"/>
              <a:gd name="T24" fmla="*/ 0 w 18"/>
              <a:gd name="T25" fmla="*/ 2147483647 h 32"/>
              <a:gd name="T26" fmla="*/ 2147483647 w 18"/>
              <a:gd name="T27" fmla="*/ 2147483647 h 32"/>
              <a:gd name="T28" fmla="*/ 2147483647 w 18"/>
              <a:gd name="T29" fmla="*/ 2147483647 h 32"/>
              <a:gd name="T30" fmla="*/ 2147483647 w 18"/>
              <a:gd name="T31" fmla="*/ 2147483647 h 32"/>
              <a:gd name="T32" fmla="*/ 2147483647 w 18"/>
              <a:gd name="T33" fmla="*/ 2147483647 h 32"/>
              <a:gd name="T34" fmla="*/ 2147483647 w 18"/>
              <a:gd name="T35" fmla="*/ 2147483647 h 32"/>
              <a:gd name="T36" fmla="*/ 2147483647 w 18"/>
              <a:gd name="T37" fmla="*/ 2147483647 h 32"/>
              <a:gd name="T38" fmla="*/ 2147483647 w 18"/>
              <a:gd name="T39" fmla="*/ 0 h 32"/>
              <a:gd name="T40" fmla="*/ 2147483647 w 18"/>
              <a:gd name="T41" fmla="*/ 0 h 32"/>
              <a:gd name="T42" fmla="*/ 2147483647 w 18"/>
              <a:gd name="T43" fmla="*/ 2147483647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32"/>
              <a:gd name="T68" fmla="*/ 18 w 18"/>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32">
                <a:moveTo>
                  <a:pt x="18" y="32"/>
                </a:moveTo>
                <a:lnTo>
                  <a:pt x="18" y="32"/>
                </a:lnTo>
                <a:lnTo>
                  <a:pt x="16" y="32"/>
                </a:lnTo>
                <a:lnTo>
                  <a:pt x="13" y="32"/>
                </a:lnTo>
                <a:lnTo>
                  <a:pt x="11" y="31"/>
                </a:lnTo>
                <a:lnTo>
                  <a:pt x="8" y="30"/>
                </a:lnTo>
                <a:lnTo>
                  <a:pt x="5" y="27"/>
                </a:lnTo>
                <a:lnTo>
                  <a:pt x="3" y="25"/>
                </a:lnTo>
                <a:lnTo>
                  <a:pt x="2" y="23"/>
                </a:lnTo>
                <a:lnTo>
                  <a:pt x="1" y="20"/>
                </a:lnTo>
                <a:lnTo>
                  <a:pt x="0" y="18"/>
                </a:lnTo>
                <a:lnTo>
                  <a:pt x="0" y="16"/>
                </a:lnTo>
                <a:lnTo>
                  <a:pt x="0" y="13"/>
                </a:lnTo>
                <a:lnTo>
                  <a:pt x="1" y="11"/>
                </a:lnTo>
                <a:lnTo>
                  <a:pt x="2" y="8"/>
                </a:lnTo>
                <a:lnTo>
                  <a:pt x="4" y="6"/>
                </a:lnTo>
                <a:lnTo>
                  <a:pt x="6" y="4"/>
                </a:lnTo>
                <a:lnTo>
                  <a:pt x="9" y="3"/>
                </a:lnTo>
                <a:lnTo>
                  <a:pt x="12" y="2"/>
                </a:lnTo>
                <a:lnTo>
                  <a:pt x="14" y="0"/>
                </a:lnTo>
                <a:lnTo>
                  <a:pt x="18" y="32"/>
                </a:lnTo>
                <a:close/>
              </a:path>
            </a:pathLst>
          </a:custGeom>
          <a:solidFill>
            <a:srgbClr val="000000"/>
          </a:solidFill>
          <a:ln w="0">
            <a:solidFill>
              <a:srgbClr val="000000"/>
            </a:solidFill>
            <a:round/>
            <a:headEnd/>
            <a:tailEnd/>
          </a:ln>
        </p:spPr>
        <p:txBody>
          <a:bodyPr/>
          <a:lstStyle/>
          <a:p>
            <a:endParaRPr lang="en-US"/>
          </a:p>
        </p:txBody>
      </p:sp>
      <p:sp>
        <p:nvSpPr>
          <p:cNvPr id="179543" name="Freeform 2389"/>
          <p:cNvSpPr>
            <a:spLocks noChangeAspect="1"/>
          </p:cNvSpPr>
          <p:nvPr/>
        </p:nvSpPr>
        <p:spPr bwMode="auto">
          <a:xfrm>
            <a:off x="5005388" y="1754188"/>
            <a:ext cx="7937" cy="9525"/>
          </a:xfrm>
          <a:custGeom>
            <a:avLst/>
            <a:gdLst>
              <a:gd name="T0" fmla="*/ 0 w 23"/>
              <a:gd name="T1" fmla="*/ 2147483647 h 29"/>
              <a:gd name="T2" fmla="*/ 0 w 23"/>
              <a:gd name="T3" fmla="*/ 2147483647 h 29"/>
              <a:gd name="T4" fmla="*/ 2147483647 w 23"/>
              <a:gd name="T5" fmla="*/ 2147483647 h 29"/>
              <a:gd name="T6" fmla="*/ 2147483647 w 23"/>
              <a:gd name="T7" fmla="*/ 0 h 29"/>
              <a:gd name="T8" fmla="*/ 2147483647 w 23"/>
              <a:gd name="T9" fmla="*/ 0 h 29"/>
              <a:gd name="T10" fmla="*/ 2147483647 w 23"/>
              <a:gd name="T11" fmla="*/ 0 h 29"/>
              <a:gd name="T12" fmla="*/ 2147483647 w 23"/>
              <a:gd name="T13" fmla="*/ 2147483647 h 29"/>
              <a:gd name="T14" fmla="*/ 2147483647 w 23"/>
              <a:gd name="T15" fmla="*/ 2147483647 h 29"/>
              <a:gd name="T16" fmla="*/ 2147483647 w 23"/>
              <a:gd name="T17" fmla="*/ 2147483647 h 29"/>
              <a:gd name="T18" fmla="*/ 2147483647 w 23"/>
              <a:gd name="T19" fmla="*/ 2147483647 h 29"/>
              <a:gd name="T20" fmla="*/ 2147483647 w 23"/>
              <a:gd name="T21" fmla="*/ 2147483647 h 29"/>
              <a:gd name="T22" fmla="*/ 2147483647 w 23"/>
              <a:gd name="T23" fmla="*/ 2147483647 h 29"/>
              <a:gd name="T24" fmla="*/ 2147483647 w 23"/>
              <a:gd name="T25" fmla="*/ 2147483647 h 29"/>
              <a:gd name="T26" fmla="*/ 2147483647 w 23"/>
              <a:gd name="T27" fmla="*/ 2147483647 h 29"/>
              <a:gd name="T28" fmla="*/ 2147483647 w 23"/>
              <a:gd name="T29" fmla="*/ 2147483647 h 29"/>
              <a:gd name="T30" fmla="*/ 2147483647 w 23"/>
              <a:gd name="T31" fmla="*/ 2147483647 h 29"/>
              <a:gd name="T32" fmla="*/ 2147483647 w 23"/>
              <a:gd name="T33" fmla="*/ 2147483647 h 29"/>
              <a:gd name="T34" fmla="*/ 2147483647 w 23"/>
              <a:gd name="T35" fmla="*/ 2147483647 h 29"/>
              <a:gd name="T36" fmla="*/ 2147483647 w 23"/>
              <a:gd name="T37" fmla="*/ 2147483647 h 29"/>
              <a:gd name="T38" fmla="*/ 2147483647 w 23"/>
              <a:gd name="T39" fmla="*/ 2147483647 h 29"/>
              <a:gd name="T40" fmla="*/ 2147483647 w 23"/>
              <a:gd name="T41" fmla="*/ 2147483647 h 29"/>
              <a:gd name="T42" fmla="*/ 0 w 23"/>
              <a:gd name="T43" fmla="*/ 2147483647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3"/>
              <a:gd name="T67" fmla="*/ 0 h 29"/>
              <a:gd name="T68" fmla="*/ 23 w 23"/>
              <a:gd name="T69" fmla="*/ 29 h 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3" h="29">
                <a:moveTo>
                  <a:pt x="0" y="2"/>
                </a:moveTo>
                <a:lnTo>
                  <a:pt x="0" y="2"/>
                </a:lnTo>
                <a:lnTo>
                  <a:pt x="4" y="1"/>
                </a:lnTo>
                <a:lnTo>
                  <a:pt x="6" y="0"/>
                </a:lnTo>
                <a:lnTo>
                  <a:pt x="8" y="0"/>
                </a:lnTo>
                <a:lnTo>
                  <a:pt x="11" y="0"/>
                </a:lnTo>
                <a:lnTo>
                  <a:pt x="13" y="1"/>
                </a:lnTo>
                <a:lnTo>
                  <a:pt x="16" y="2"/>
                </a:lnTo>
                <a:lnTo>
                  <a:pt x="18" y="4"/>
                </a:lnTo>
                <a:lnTo>
                  <a:pt x="20" y="6"/>
                </a:lnTo>
                <a:lnTo>
                  <a:pt x="21" y="9"/>
                </a:lnTo>
                <a:lnTo>
                  <a:pt x="22" y="12"/>
                </a:lnTo>
                <a:lnTo>
                  <a:pt x="23" y="14"/>
                </a:lnTo>
                <a:lnTo>
                  <a:pt x="23" y="16"/>
                </a:lnTo>
                <a:lnTo>
                  <a:pt x="23" y="19"/>
                </a:lnTo>
                <a:lnTo>
                  <a:pt x="22" y="21"/>
                </a:lnTo>
                <a:lnTo>
                  <a:pt x="21" y="24"/>
                </a:lnTo>
                <a:lnTo>
                  <a:pt x="19" y="26"/>
                </a:lnTo>
                <a:lnTo>
                  <a:pt x="17" y="28"/>
                </a:lnTo>
                <a:lnTo>
                  <a:pt x="15" y="29"/>
                </a:lnTo>
                <a:lnTo>
                  <a:pt x="0" y="2"/>
                </a:lnTo>
                <a:close/>
              </a:path>
            </a:pathLst>
          </a:custGeom>
          <a:solidFill>
            <a:srgbClr val="000000"/>
          </a:solidFill>
          <a:ln w="0">
            <a:solidFill>
              <a:srgbClr val="000000"/>
            </a:solidFill>
            <a:round/>
            <a:headEnd/>
            <a:tailEnd/>
          </a:ln>
        </p:spPr>
        <p:txBody>
          <a:bodyPr/>
          <a:lstStyle/>
          <a:p>
            <a:endParaRPr lang="en-US"/>
          </a:p>
        </p:txBody>
      </p:sp>
      <p:sp>
        <p:nvSpPr>
          <p:cNvPr id="179544" name="Freeform 2390"/>
          <p:cNvSpPr>
            <a:spLocks noChangeAspect="1"/>
          </p:cNvSpPr>
          <p:nvPr/>
        </p:nvSpPr>
        <p:spPr bwMode="auto">
          <a:xfrm>
            <a:off x="4970463" y="1773238"/>
            <a:ext cx="7937" cy="12700"/>
          </a:xfrm>
          <a:custGeom>
            <a:avLst/>
            <a:gdLst>
              <a:gd name="T0" fmla="*/ 2147483647 w 23"/>
              <a:gd name="T1" fmla="*/ 2147483647 h 34"/>
              <a:gd name="T2" fmla="*/ 0 w 23"/>
              <a:gd name="T3" fmla="*/ 2147483647 h 34"/>
              <a:gd name="T4" fmla="*/ 2147483647 w 23"/>
              <a:gd name="T5" fmla="*/ 0 h 34"/>
              <a:gd name="T6" fmla="*/ 2147483647 w 23"/>
              <a:gd name="T7" fmla="*/ 2147483647 h 34"/>
              <a:gd name="T8" fmla="*/ 2147483647 w 23"/>
              <a:gd name="T9" fmla="*/ 2147483647 h 34"/>
              <a:gd name="T10" fmla="*/ 2147483647 w 23"/>
              <a:gd name="T11" fmla="*/ 2147483647 h 34"/>
              <a:gd name="T12" fmla="*/ 2147483647 w 23"/>
              <a:gd name="T13" fmla="*/ 2147483647 h 34"/>
              <a:gd name="T14" fmla="*/ 0 60000 65536"/>
              <a:gd name="T15" fmla="*/ 0 60000 65536"/>
              <a:gd name="T16" fmla="*/ 0 60000 65536"/>
              <a:gd name="T17" fmla="*/ 0 60000 65536"/>
              <a:gd name="T18" fmla="*/ 0 60000 65536"/>
              <a:gd name="T19" fmla="*/ 0 60000 65536"/>
              <a:gd name="T20" fmla="*/ 0 60000 65536"/>
              <a:gd name="T21" fmla="*/ 0 w 23"/>
              <a:gd name="T22" fmla="*/ 0 h 34"/>
              <a:gd name="T23" fmla="*/ 23 w 23"/>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34">
                <a:moveTo>
                  <a:pt x="4" y="34"/>
                </a:moveTo>
                <a:lnTo>
                  <a:pt x="0" y="2"/>
                </a:lnTo>
                <a:lnTo>
                  <a:pt x="15" y="0"/>
                </a:lnTo>
                <a:lnTo>
                  <a:pt x="12" y="1"/>
                </a:lnTo>
                <a:lnTo>
                  <a:pt x="23" y="31"/>
                </a:lnTo>
                <a:lnTo>
                  <a:pt x="19" y="32"/>
                </a:lnTo>
                <a:lnTo>
                  <a:pt x="4" y="34"/>
                </a:lnTo>
                <a:close/>
              </a:path>
            </a:pathLst>
          </a:custGeom>
          <a:solidFill>
            <a:srgbClr val="000000"/>
          </a:solidFill>
          <a:ln w="0">
            <a:solidFill>
              <a:srgbClr val="000000"/>
            </a:solidFill>
            <a:round/>
            <a:headEnd/>
            <a:tailEnd/>
          </a:ln>
        </p:spPr>
        <p:txBody>
          <a:bodyPr/>
          <a:lstStyle/>
          <a:p>
            <a:endParaRPr lang="en-US"/>
          </a:p>
        </p:txBody>
      </p:sp>
      <p:sp>
        <p:nvSpPr>
          <p:cNvPr id="179545" name="Freeform 2391"/>
          <p:cNvSpPr>
            <a:spLocks noChangeAspect="1"/>
          </p:cNvSpPr>
          <p:nvPr/>
        </p:nvSpPr>
        <p:spPr bwMode="auto">
          <a:xfrm>
            <a:off x="4975225" y="1773238"/>
            <a:ext cx="11113" cy="11112"/>
          </a:xfrm>
          <a:custGeom>
            <a:avLst/>
            <a:gdLst>
              <a:gd name="T0" fmla="*/ 2147483647 w 28"/>
              <a:gd name="T1" fmla="*/ 2147483647 h 34"/>
              <a:gd name="T2" fmla="*/ 0 w 28"/>
              <a:gd name="T3" fmla="*/ 2147483647 h 34"/>
              <a:gd name="T4" fmla="*/ 2147483647 w 28"/>
              <a:gd name="T5" fmla="*/ 0 h 34"/>
              <a:gd name="T6" fmla="*/ 2147483647 w 28"/>
              <a:gd name="T7" fmla="*/ 0 h 34"/>
              <a:gd name="T8" fmla="*/ 2147483647 w 28"/>
              <a:gd name="T9" fmla="*/ 2147483647 h 34"/>
              <a:gd name="T10" fmla="*/ 2147483647 w 28"/>
              <a:gd name="T11" fmla="*/ 2147483647 h 34"/>
              <a:gd name="T12" fmla="*/ 2147483647 w 28"/>
              <a:gd name="T13" fmla="*/ 2147483647 h 34"/>
              <a:gd name="T14" fmla="*/ 0 60000 65536"/>
              <a:gd name="T15" fmla="*/ 0 60000 65536"/>
              <a:gd name="T16" fmla="*/ 0 60000 65536"/>
              <a:gd name="T17" fmla="*/ 0 60000 65536"/>
              <a:gd name="T18" fmla="*/ 0 60000 65536"/>
              <a:gd name="T19" fmla="*/ 0 60000 65536"/>
              <a:gd name="T20" fmla="*/ 0 60000 65536"/>
              <a:gd name="T21" fmla="*/ 0 w 28"/>
              <a:gd name="T22" fmla="*/ 0 h 34"/>
              <a:gd name="T23" fmla="*/ 28 w 28"/>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4">
                <a:moveTo>
                  <a:pt x="11" y="34"/>
                </a:moveTo>
                <a:lnTo>
                  <a:pt x="0" y="4"/>
                </a:lnTo>
                <a:lnTo>
                  <a:pt x="12" y="0"/>
                </a:lnTo>
                <a:lnTo>
                  <a:pt x="28" y="27"/>
                </a:lnTo>
                <a:lnTo>
                  <a:pt x="11" y="34"/>
                </a:lnTo>
                <a:close/>
              </a:path>
            </a:pathLst>
          </a:custGeom>
          <a:solidFill>
            <a:srgbClr val="000000"/>
          </a:solidFill>
          <a:ln w="0">
            <a:solidFill>
              <a:srgbClr val="000000"/>
            </a:solidFill>
            <a:round/>
            <a:headEnd/>
            <a:tailEnd/>
          </a:ln>
        </p:spPr>
        <p:txBody>
          <a:bodyPr/>
          <a:lstStyle/>
          <a:p>
            <a:endParaRPr lang="en-US"/>
          </a:p>
        </p:txBody>
      </p:sp>
      <p:sp>
        <p:nvSpPr>
          <p:cNvPr id="179546" name="Freeform 2392"/>
          <p:cNvSpPr>
            <a:spLocks noChangeAspect="1"/>
          </p:cNvSpPr>
          <p:nvPr/>
        </p:nvSpPr>
        <p:spPr bwMode="auto">
          <a:xfrm>
            <a:off x="4978400" y="1770063"/>
            <a:ext cx="11113" cy="12700"/>
          </a:xfrm>
          <a:custGeom>
            <a:avLst/>
            <a:gdLst>
              <a:gd name="T0" fmla="*/ 2147483647 w 31"/>
              <a:gd name="T1" fmla="*/ 2147483647 h 36"/>
              <a:gd name="T2" fmla="*/ 0 w 31"/>
              <a:gd name="T3" fmla="*/ 2147483647 h 36"/>
              <a:gd name="T4" fmla="*/ 2147483647 w 31"/>
              <a:gd name="T5" fmla="*/ 0 h 36"/>
              <a:gd name="T6" fmla="*/ 2147483647 w 31"/>
              <a:gd name="T7" fmla="*/ 2147483647 h 36"/>
              <a:gd name="T8" fmla="*/ 2147483647 w 31"/>
              <a:gd name="T9" fmla="*/ 2147483647 h 36"/>
              <a:gd name="T10" fmla="*/ 2147483647 w 31"/>
              <a:gd name="T11" fmla="*/ 2147483647 h 36"/>
              <a:gd name="T12" fmla="*/ 2147483647 w 31"/>
              <a:gd name="T13" fmla="*/ 2147483647 h 36"/>
              <a:gd name="T14" fmla="*/ 0 60000 65536"/>
              <a:gd name="T15" fmla="*/ 0 60000 65536"/>
              <a:gd name="T16" fmla="*/ 0 60000 65536"/>
              <a:gd name="T17" fmla="*/ 0 60000 65536"/>
              <a:gd name="T18" fmla="*/ 0 60000 65536"/>
              <a:gd name="T19" fmla="*/ 0 60000 65536"/>
              <a:gd name="T20" fmla="*/ 0 60000 65536"/>
              <a:gd name="T21" fmla="*/ 0 w 31"/>
              <a:gd name="T22" fmla="*/ 0 h 36"/>
              <a:gd name="T23" fmla="*/ 31 w 31"/>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6">
                <a:moveTo>
                  <a:pt x="16" y="36"/>
                </a:moveTo>
                <a:lnTo>
                  <a:pt x="0" y="9"/>
                </a:lnTo>
                <a:lnTo>
                  <a:pt x="15" y="0"/>
                </a:lnTo>
                <a:lnTo>
                  <a:pt x="12" y="2"/>
                </a:lnTo>
                <a:lnTo>
                  <a:pt x="31" y="27"/>
                </a:lnTo>
                <a:lnTo>
                  <a:pt x="28" y="29"/>
                </a:lnTo>
                <a:lnTo>
                  <a:pt x="16" y="36"/>
                </a:lnTo>
                <a:close/>
              </a:path>
            </a:pathLst>
          </a:custGeom>
          <a:solidFill>
            <a:srgbClr val="000000"/>
          </a:solidFill>
          <a:ln w="0">
            <a:solidFill>
              <a:srgbClr val="000000"/>
            </a:solidFill>
            <a:round/>
            <a:headEnd/>
            <a:tailEnd/>
          </a:ln>
        </p:spPr>
        <p:txBody>
          <a:bodyPr/>
          <a:lstStyle/>
          <a:p>
            <a:endParaRPr lang="en-US"/>
          </a:p>
        </p:txBody>
      </p:sp>
      <p:sp>
        <p:nvSpPr>
          <p:cNvPr id="179547" name="Freeform 2393"/>
          <p:cNvSpPr>
            <a:spLocks noChangeAspect="1"/>
          </p:cNvSpPr>
          <p:nvPr/>
        </p:nvSpPr>
        <p:spPr bwMode="auto">
          <a:xfrm>
            <a:off x="4983163" y="1765300"/>
            <a:ext cx="12700" cy="14288"/>
          </a:xfrm>
          <a:custGeom>
            <a:avLst/>
            <a:gdLst>
              <a:gd name="T0" fmla="*/ 2147483647 w 31"/>
              <a:gd name="T1" fmla="*/ 2147483647 h 44"/>
              <a:gd name="T2" fmla="*/ 0 w 31"/>
              <a:gd name="T3" fmla="*/ 2147483647 h 44"/>
              <a:gd name="T4" fmla="*/ 2147483647 w 31"/>
              <a:gd name="T5" fmla="*/ 0 h 44"/>
              <a:gd name="T6" fmla="*/ 2147483647 w 31"/>
              <a:gd name="T7" fmla="*/ 2147483647 h 44"/>
              <a:gd name="T8" fmla="*/ 2147483647 w 31"/>
              <a:gd name="T9" fmla="*/ 2147483647 h 44"/>
              <a:gd name="T10" fmla="*/ 2147483647 w 31"/>
              <a:gd name="T11" fmla="*/ 2147483647 h 44"/>
              <a:gd name="T12" fmla="*/ 2147483647 w 31"/>
              <a:gd name="T13" fmla="*/ 2147483647 h 44"/>
              <a:gd name="T14" fmla="*/ 0 60000 65536"/>
              <a:gd name="T15" fmla="*/ 0 60000 65536"/>
              <a:gd name="T16" fmla="*/ 0 60000 65536"/>
              <a:gd name="T17" fmla="*/ 0 60000 65536"/>
              <a:gd name="T18" fmla="*/ 0 60000 65536"/>
              <a:gd name="T19" fmla="*/ 0 60000 65536"/>
              <a:gd name="T20" fmla="*/ 0 60000 65536"/>
              <a:gd name="T21" fmla="*/ 0 w 31"/>
              <a:gd name="T22" fmla="*/ 0 h 44"/>
              <a:gd name="T23" fmla="*/ 31 w 31"/>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44">
                <a:moveTo>
                  <a:pt x="19" y="44"/>
                </a:moveTo>
                <a:lnTo>
                  <a:pt x="0" y="19"/>
                </a:lnTo>
                <a:lnTo>
                  <a:pt x="25" y="0"/>
                </a:lnTo>
                <a:lnTo>
                  <a:pt x="13" y="11"/>
                </a:lnTo>
                <a:lnTo>
                  <a:pt x="31" y="34"/>
                </a:lnTo>
                <a:lnTo>
                  <a:pt x="19" y="44"/>
                </a:lnTo>
                <a:close/>
              </a:path>
            </a:pathLst>
          </a:custGeom>
          <a:solidFill>
            <a:srgbClr val="000000"/>
          </a:solidFill>
          <a:ln w="0">
            <a:solidFill>
              <a:srgbClr val="000000"/>
            </a:solidFill>
            <a:round/>
            <a:headEnd/>
            <a:tailEnd/>
          </a:ln>
        </p:spPr>
        <p:txBody>
          <a:bodyPr/>
          <a:lstStyle/>
          <a:p>
            <a:endParaRPr lang="en-US"/>
          </a:p>
        </p:txBody>
      </p:sp>
      <p:sp>
        <p:nvSpPr>
          <p:cNvPr id="179548" name="Freeform 2394"/>
          <p:cNvSpPr>
            <a:spLocks noChangeAspect="1"/>
          </p:cNvSpPr>
          <p:nvPr/>
        </p:nvSpPr>
        <p:spPr bwMode="auto">
          <a:xfrm>
            <a:off x="4987925" y="1765300"/>
            <a:ext cx="12700" cy="9525"/>
          </a:xfrm>
          <a:custGeom>
            <a:avLst/>
            <a:gdLst>
              <a:gd name="T0" fmla="*/ 2147483647 w 31"/>
              <a:gd name="T1" fmla="*/ 2147483647 h 34"/>
              <a:gd name="T2" fmla="*/ 0 w 31"/>
              <a:gd name="T3" fmla="*/ 2147483647 h 34"/>
              <a:gd name="T4" fmla="*/ 2147483647 w 31"/>
              <a:gd name="T5" fmla="*/ 0 h 34"/>
              <a:gd name="T6" fmla="*/ 2147483647 w 31"/>
              <a:gd name="T7" fmla="*/ 0 h 34"/>
              <a:gd name="T8" fmla="*/ 2147483647 w 31"/>
              <a:gd name="T9" fmla="*/ 2147483647 h 34"/>
              <a:gd name="T10" fmla="*/ 2147483647 w 31"/>
              <a:gd name="T11" fmla="*/ 2147483647 h 34"/>
              <a:gd name="T12" fmla="*/ 2147483647 w 31"/>
              <a:gd name="T13" fmla="*/ 2147483647 h 34"/>
              <a:gd name="T14" fmla="*/ 0 60000 65536"/>
              <a:gd name="T15" fmla="*/ 0 60000 65536"/>
              <a:gd name="T16" fmla="*/ 0 60000 65536"/>
              <a:gd name="T17" fmla="*/ 0 60000 65536"/>
              <a:gd name="T18" fmla="*/ 0 60000 65536"/>
              <a:gd name="T19" fmla="*/ 0 60000 65536"/>
              <a:gd name="T20" fmla="*/ 0 60000 65536"/>
              <a:gd name="T21" fmla="*/ 0 w 31"/>
              <a:gd name="T22" fmla="*/ 0 h 34"/>
              <a:gd name="T23" fmla="*/ 31 w 31"/>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4">
                <a:moveTo>
                  <a:pt x="18" y="34"/>
                </a:moveTo>
                <a:lnTo>
                  <a:pt x="0" y="11"/>
                </a:lnTo>
                <a:lnTo>
                  <a:pt x="12" y="0"/>
                </a:lnTo>
                <a:lnTo>
                  <a:pt x="31" y="23"/>
                </a:lnTo>
                <a:lnTo>
                  <a:pt x="18" y="34"/>
                </a:lnTo>
                <a:close/>
              </a:path>
            </a:pathLst>
          </a:custGeom>
          <a:solidFill>
            <a:srgbClr val="000000"/>
          </a:solidFill>
          <a:ln w="0">
            <a:solidFill>
              <a:srgbClr val="000000"/>
            </a:solidFill>
            <a:round/>
            <a:headEnd/>
            <a:tailEnd/>
          </a:ln>
        </p:spPr>
        <p:txBody>
          <a:bodyPr/>
          <a:lstStyle/>
          <a:p>
            <a:endParaRPr lang="en-US"/>
          </a:p>
        </p:txBody>
      </p:sp>
      <p:sp>
        <p:nvSpPr>
          <p:cNvPr id="179549" name="Freeform 2395"/>
          <p:cNvSpPr>
            <a:spLocks noChangeAspect="1"/>
          </p:cNvSpPr>
          <p:nvPr/>
        </p:nvSpPr>
        <p:spPr bwMode="auto">
          <a:xfrm>
            <a:off x="4994275" y="1757363"/>
            <a:ext cx="9525" cy="14287"/>
          </a:xfrm>
          <a:custGeom>
            <a:avLst/>
            <a:gdLst>
              <a:gd name="T0" fmla="*/ 2147483647 w 31"/>
              <a:gd name="T1" fmla="*/ 2147483647 h 41"/>
              <a:gd name="T2" fmla="*/ 0 w 31"/>
              <a:gd name="T3" fmla="*/ 2147483647 h 41"/>
              <a:gd name="T4" fmla="*/ 2147483647 w 31"/>
              <a:gd name="T5" fmla="*/ 0 h 41"/>
              <a:gd name="T6" fmla="*/ 2147483647 w 31"/>
              <a:gd name="T7" fmla="*/ 2147483647 h 41"/>
              <a:gd name="T8" fmla="*/ 2147483647 w 31"/>
              <a:gd name="T9" fmla="*/ 2147483647 h 41"/>
              <a:gd name="T10" fmla="*/ 2147483647 w 31"/>
              <a:gd name="T11" fmla="*/ 2147483647 h 41"/>
              <a:gd name="T12" fmla="*/ 2147483647 w 31"/>
              <a:gd name="T13" fmla="*/ 2147483647 h 41"/>
              <a:gd name="T14" fmla="*/ 0 60000 65536"/>
              <a:gd name="T15" fmla="*/ 0 60000 65536"/>
              <a:gd name="T16" fmla="*/ 0 60000 65536"/>
              <a:gd name="T17" fmla="*/ 0 60000 65536"/>
              <a:gd name="T18" fmla="*/ 0 60000 65536"/>
              <a:gd name="T19" fmla="*/ 0 60000 65536"/>
              <a:gd name="T20" fmla="*/ 0 60000 65536"/>
              <a:gd name="T21" fmla="*/ 0 w 31"/>
              <a:gd name="T22" fmla="*/ 0 h 41"/>
              <a:gd name="T23" fmla="*/ 31 w 31"/>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41">
                <a:moveTo>
                  <a:pt x="19" y="41"/>
                </a:moveTo>
                <a:lnTo>
                  <a:pt x="0" y="18"/>
                </a:lnTo>
                <a:lnTo>
                  <a:pt x="22" y="0"/>
                </a:lnTo>
                <a:lnTo>
                  <a:pt x="12" y="7"/>
                </a:lnTo>
                <a:lnTo>
                  <a:pt x="31" y="32"/>
                </a:lnTo>
                <a:lnTo>
                  <a:pt x="22" y="39"/>
                </a:lnTo>
                <a:lnTo>
                  <a:pt x="19" y="41"/>
                </a:lnTo>
                <a:close/>
              </a:path>
            </a:pathLst>
          </a:custGeom>
          <a:solidFill>
            <a:srgbClr val="000000"/>
          </a:solidFill>
          <a:ln w="0">
            <a:solidFill>
              <a:srgbClr val="000000"/>
            </a:solidFill>
            <a:round/>
            <a:headEnd/>
            <a:tailEnd/>
          </a:ln>
        </p:spPr>
        <p:txBody>
          <a:bodyPr/>
          <a:lstStyle/>
          <a:p>
            <a:endParaRPr lang="en-US"/>
          </a:p>
        </p:txBody>
      </p:sp>
      <p:sp>
        <p:nvSpPr>
          <p:cNvPr id="179550" name="Freeform 2396"/>
          <p:cNvSpPr>
            <a:spLocks noChangeAspect="1"/>
          </p:cNvSpPr>
          <p:nvPr/>
        </p:nvSpPr>
        <p:spPr bwMode="auto">
          <a:xfrm>
            <a:off x="4997450" y="1757363"/>
            <a:ext cx="11113" cy="12700"/>
          </a:xfrm>
          <a:custGeom>
            <a:avLst/>
            <a:gdLst>
              <a:gd name="T0" fmla="*/ 2147483647 w 31"/>
              <a:gd name="T1" fmla="*/ 2147483647 h 34"/>
              <a:gd name="T2" fmla="*/ 0 w 31"/>
              <a:gd name="T3" fmla="*/ 2147483647 h 34"/>
              <a:gd name="T4" fmla="*/ 2147483647 w 31"/>
              <a:gd name="T5" fmla="*/ 2147483647 h 34"/>
              <a:gd name="T6" fmla="*/ 2147483647 w 31"/>
              <a:gd name="T7" fmla="*/ 0 h 34"/>
              <a:gd name="T8" fmla="*/ 2147483647 w 31"/>
              <a:gd name="T9" fmla="*/ 2147483647 h 34"/>
              <a:gd name="T10" fmla="*/ 2147483647 w 31"/>
              <a:gd name="T11" fmla="*/ 2147483647 h 34"/>
              <a:gd name="T12" fmla="*/ 2147483647 w 31"/>
              <a:gd name="T13" fmla="*/ 2147483647 h 34"/>
              <a:gd name="T14" fmla="*/ 0 60000 65536"/>
              <a:gd name="T15" fmla="*/ 0 60000 65536"/>
              <a:gd name="T16" fmla="*/ 0 60000 65536"/>
              <a:gd name="T17" fmla="*/ 0 60000 65536"/>
              <a:gd name="T18" fmla="*/ 0 60000 65536"/>
              <a:gd name="T19" fmla="*/ 0 60000 65536"/>
              <a:gd name="T20" fmla="*/ 0 60000 65536"/>
              <a:gd name="T21" fmla="*/ 0 w 31"/>
              <a:gd name="T22" fmla="*/ 0 h 34"/>
              <a:gd name="T23" fmla="*/ 31 w 31"/>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4">
                <a:moveTo>
                  <a:pt x="19" y="34"/>
                </a:moveTo>
                <a:lnTo>
                  <a:pt x="0" y="9"/>
                </a:lnTo>
                <a:lnTo>
                  <a:pt x="12" y="1"/>
                </a:lnTo>
                <a:lnTo>
                  <a:pt x="14" y="0"/>
                </a:lnTo>
                <a:lnTo>
                  <a:pt x="29" y="27"/>
                </a:lnTo>
                <a:lnTo>
                  <a:pt x="31" y="26"/>
                </a:lnTo>
                <a:lnTo>
                  <a:pt x="19" y="34"/>
                </a:lnTo>
                <a:close/>
              </a:path>
            </a:pathLst>
          </a:custGeom>
          <a:solidFill>
            <a:srgbClr val="000000"/>
          </a:solidFill>
          <a:ln w="0">
            <a:solidFill>
              <a:srgbClr val="000000"/>
            </a:solidFill>
            <a:round/>
            <a:headEnd/>
            <a:tailEnd/>
          </a:ln>
        </p:spPr>
        <p:txBody>
          <a:bodyPr/>
          <a:lstStyle/>
          <a:p>
            <a:endParaRPr lang="en-US"/>
          </a:p>
        </p:txBody>
      </p:sp>
      <p:sp>
        <p:nvSpPr>
          <p:cNvPr id="179551" name="Freeform 2397"/>
          <p:cNvSpPr>
            <a:spLocks noChangeAspect="1"/>
          </p:cNvSpPr>
          <p:nvPr/>
        </p:nvSpPr>
        <p:spPr bwMode="auto">
          <a:xfrm>
            <a:off x="5002213" y="1754188"/>
            <a:ext cx="9525" cy="12700"/>
          </a:xfrm>
          <a:custGeom>
            <a:avLst/>
            <a:gdLst>
              <a:gd name="T0" fmla="*/ 2147483647 w 28"/>
              <a:gd name="T1" fmla="*/ 2147483647 h 35"/>
              <a:gd name="T2" fmla="*/ 0 w 28"/>
              <a:gd name="T3" fmla="*/ 2147483647 h 35"/>
              <a:gd name="T4" fmla="*/ 2147483647 w 28"/>
              <a:gd name="T5" fmla="*/ 0 h 35"/>
              <a:gd name="T6" fmla="*/ 2147483647 w 28"/>
              <a:gd name="T7" fmla="*/ 2147483647 h 35"/>
              <a:gd name="T8" fmla="*/ 2147483647 w 28"/>
              <a:gd name="T9" fmla="*/ 2147483647 h 35"/>
              <a:gd name="T10" fmla="*/ 0 60000 65536"/>
              <a:gd name="T11" fmla="*/ 0 60000 65536"/>
              <a:gd name="T12" fmla="*/ 0 60000 65536"/>
              <a:gd name="T13" fmla="*/ 0 60000 65536"/>
              <a:gd name="T14" fmla="*/ 0 60000 65536"/>
              <a:gd name="T15" fmla="*/ 0 w 28"/>
              <a:gd name="T16" fmla="*/ 0 h 35"/>
              <a:gd name="T17" fmla="*/ 28 w 28"/>
              <a:gd name="T18" fmla="*/ 35 h 35"/>
            </a:gdLst>
            <a:ahLst/>
            <a:cxnLst>
              <a:cxn ang="T10">
                <a:pos x="T0" y="T1"/>
              </a:cxn>
              <a:cxn ang="T11">
                <a:pos x="T2" y="T3"/>
              </a:cxn>
              <a:cxn ang="T12">
                <a:pos x="T4" y="T5"/>
              </a:cxn>
              <a:cxn ang="T13">
                <a:pos x="T6" y="T7"/>
              </a:cxn>
              <a:cxn ang="T14">
                <a:pos x="T8" y="T9"/>
              </a:cxn>
            </a:cxnLst>
            <a:rect l="T15" t="T16" r="T17" b="T18"/>
            <a:pathLst>
              <a:path w="28" h="35">
                <a:moveTo>
                  <a:pt x="15" y="35"/>
                </a:moveTo>
                <a:lnTo>
                  <a:pt x="0" y="8"/>
                </a:lnTo>
                <a:lnTo>
                  <a:pt x="13" y="0"/>
                </a:lnTo>
                <a:lnTo>
                  <a:pt x="28" y="27"/>
                </a:lnTo>
                <a:lnTo>
                  <a:pt x="15" y="35"/>
                </a:lnTo>
                <a:close/>
              </a:path>
            </a:pathLst>
          </a:custGeom>
          <a:solidFill>
            <a:srgbClr val="000000"/>
          </a:solidFill>
          <a:ln w="0">
            <a:solidFill>
              <a:srgbClr val="000000"/>
            </a:solidFill>
            <a:round/>
            <a:headEnd/>
            <a:tailEnd/>
          </a:ln>
        </p:spPr>
        <p:txBody>
          <a:bodyPr/>
          <a:lstStyle/>
          <a:p>
            <a:endParaRPr lang="en-US"/>
          </a:p>
        </p:txBody>
      </p:sp>
      <p:sp>
        <p:nvSpPr>
          <p:cNvPr id="179552" name="Freeform 2398"/>
          <p:cNvSpPr>
            <a:spLocks noChangeAspect="1"/>
          </p:cNvSpPr>
          <p:nvPr/>
        </p:nvSpPr>
        <p:spPr bwMode="auto">
          <a:xfrm>
            <a:off x="5008563" y="1754188"/>
            <a:ext cx="4762" cy="11112"/>
          </a:xfrm>
          <a:custGeom>
            <a:avLst/>
            <a:gdLst>
              <a:gd name="T0" fmla="*/ 0 w 15"/>
              <a:gd name="T1" fmla="*/ 0 h 31"/>
              <a:gd name="T2" fmla="*/ 0 w 15"/>
              <a:gd name="T3" fmla="*/ 0 h 31"/>
              <a:gd name="T4" fmla="*/ 2147483647 w 15"/>
              <a:gd name="T5" fmla="*/ 0 h 31"/>
              <a:gd name="T6" fmla="*/ 2147483647 w 15"/>
              <a:gd name="T7" fmla="*/ 2147483647 h 31"/>
              <a:gd name="T8" fmla="*/ 2147483647 w 15"/>
              <a:gd name="T9" fmla="*/ 2147483647 h 31"/>
              <a:gd name="T10" fmla="*/ 2147483647 w 15"/>
              <a:gd name="T11" fmla="*/ 2147483647 h 31"/>
              <a:gd name="T12" fmla="*/ 2147483647 w 15"/>
              <a:gd name="T13" fmla="*/ 2147483647 h 31"/>
              <a:gd name="T14" fmla="*/ 2147483647 w 15"/>
              <a:gd name="T15" fmla="*/ 2147483647 h 31"/>
              <a:gd name="T16" fmla="*/ 2147483647 w 15"/>
              <a:gd name="T17" fmla="*/ 2147483647 h 31"/>
              <a:gd name="T18" fmla="*/ 2147483647 w 15"/>
              <a:gd name="T19" fmla="*/ 2147483647 h 31"/>
              <a:gd name="T20" fmla="*/ 2147483647 w 15"/>
              <a:gd name="T21" fmla="*/ 2147483647 h 31"/>
              <a:gd name="T22" fmla="*/ 2147483647 w 15"/>
              <a:gd name="T23" fmla="*/ 2147483647 h 31"/>
              <a:gd name="T24" fmla="*/ 2147483647 w 15"/>
              <a:gd name="T25" fmla="*/ 2147483647 h 31"/>
              <a:gd name="T26" fmla="*/ 2147483647 w 15"/>
              <a:gd name="T27" fmla="*/ 2147483647 h 31"/>
              <a:gd name="T28" fmla="*/ 2147483647 w 15"/>
              <a:gd name="T29" fmla="*/ 2147483647 h 31"/>
              <a:gd name="T30" fmla="*/ 2147483647 w 15"/>
              <a:gd name="T31" fmla="*/ 2147483647 h 31"/>
              <a:gd name="T32" fmla="*/ 2147483647 w 15"/>
              <a:gd name="T33" fmla="*/ 2147483647 h 31"/>
              <a:gd name="T34" fmla="*/ 2147483647 w 15"/>
              <a:gd name="T35" fmla="*/ 2147483647 h 31"/>
              <a:gd name="T36" fmla="*/ 2147483647 w 15"/>
              <a:gd name="T37" fmla="*/ 2147483647 h 31"/>
              <a:gd name="T38" fmla="*/ 0 w 15"/>
              <a:gd name="T39" fmla="*/ 2147483647 h 31"/>
              <a:gd name="T40" fmla="*/ 0 w 15"/>
              <a:gd name="T41" fmla="*/ 2147483647 h 31"/>
              <a:gd name="T42" fmla="*/ 0 w 15"/>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1"/>
              <a:gd name="T68" fmla="*/ 15 w 15"/>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1">
                <a:moveTo>
                  <a:pt x="0" y="0"/>
                </a:moveTo>
                <a:lnTo>
                  <a:pt x="0" y="0"/>
                </a:lnTo>
                <a:lnTo>
                  <a:pt x="2" y="0"/>
                </a:lnTo>
                <a:lnTo>
                  <a:pt x="5" y="1"/>
                </a:lnTo>
                <a:lnTo>
                  <a:pt x="7" y="2"/>
                </a:lnTo>
                <a:lnTo>
                  <a:pt x="9" y="4"/>
                </a:lnTo>
                <a:lnTo>
                  <a:pt x="11" y="6"/>
                </a:lnTo>
                <a:lnTo>
                  <a:pt x="13" y="9"/>
                </a:lnTo>
                <a:lnTo>
                  <a:pt x="14" y="11"/>
                </a:lnTo>
                <a:lnTo>
                  <a:pt x="15" y="14"/>
                </a:lnTo>
                <a:lnTo>
                  <a:pt x="15" y="16"/>
                </a:lnTo>
                <a:lnTo>
                  <a:pt x="15" y="18"/>
                </a:lnTo>
                <a:lnTo>
                  <a:pt x="14" y="21"/>
                </a:lnTo>
                <a:lnTo>
                  <a:pt x="13" y="23"/>
                </a:lnTo>
                <a:lnTo>
                  <a:pt x="11" y="25"/>
                </a:lnTo>
                <a:lnTo>
                  <a:pt x="9" y="27"/>
                </a:lnTo>
                <a:lnTo>
                  <a:pt x="7" y="29"/>
                </a:lnTo>
                <a:lnTo>
                  <a:pt x="5" y="30"/>
                </a:lnTo>
                <a:lnTo>
                  <a:pt x="2"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79553" name="Freeform 2399"/>
          <p:cNvSpPr>
            <a:spLocks noChangeAspect="1"/>
          </p:cNvSpPr>
          <p:nvPr/>
        </p:nvSpPr>
        <p:spPr bwMode="auto">
          <a:xfrm>
            <a:off x="5005388" y="1754188"/>
            <a:ext cx="3175" cy="11112"/>
          </a:xfrm>
          <a:custGeom>
            <a:avLst/>
            <a:gdLst>
              <a:gd name="T0" fmla="*/ 0 w 3175"/>
              <a:gd name="T1" fmla="*/ 2147483647 h 31"/>
              <a:gd name="T2" fmla="*/ 0 w 3175"/>
              <a:gd name="T3" fmla="*/ 0 h 31"/>
              <a:gd name="T4" fmla="*/ 0 w 3175"/>
              <a:gd name="T5" fmla="*/ 2147483647 h 31"/>
              <a:gd name="T6" fmla="*/ 0 60000 65536"/>
              <a:gd name="T7" fmla="*/ 0 60000 65536"/>
              <a:gd name="T8" fmla="*/ 0 60000 65536"/>
              <a:gd name="T9" fmla="*/ 0 w 3175"/>
              <a:gd name="T10" fmla="*/ 0 h 31"/>
              <a:gd name="T11" fmla="*/ 3175 w 3175"/>
              <a:gd name="T12" fmla="*/ 31 h 31"/>
            </a:gdLst>
            <a:ahLst/>
            <a:cxnLst>
              <a:cxn ang="T6">
                <a:pos x="T0" y="T1"/>
              </a:cxn>
              <a:cxn ang="T7">
                <a:pos x="T2" y="T3"/>
              </a:cxn>
              <a:cxn ang="T8">
                <a:pos x="T4" y="T5"/>
              </a:cxn>
            </a:cxnLst>
            <a:rect l="T9" t="T10" r="T11" b="T12"/>
            <a:pathLst>
              <a:path w="3175" h="31">
                <a:moveTo>
                  <a:pt x="0" y="31"/>
                </a:moveTo>
                <a:lnTo>
                  <a:pt x="0" y="0"/>
                </a:lnTo>
                <a:lnTo>
                  <a:pt x="0" y="31"/>
                </a:lnTo>
                <a:close/>
              </a:path>
            </a:pathLst>
          </a:custGeom>
          <a:solidFill>
            <a:srgbClr val="000000"/>
          </a:solidFill>
          <a:ln w="0">
            <a:solidFill>
              <a:srgbClr val="000000"/>
            </a:solidFill>
            <a:round/>
            <a:headEnd/>
            <a:tailEnd/>
          </a:ln>
        </p:spPr>
        <p:txBody>
          <a:bodyPr/>
          <a:lstStyle/>
          <a:p>
            <a:endParaRPr lang="en-US"/>
          </a:p>
        </p:txBody>
      </p:sp>
      <p:sp>
        <p:nvSpPr>
          <p:cNvPr id="179554" name="Freeform 2400"/>
          <p:cNvSpPr>
            <a:spLocks noChangeAspect="1"/>
          </p:cNvSpPr>
          <p:nvPr/>
        </p:nvSpPr>
        <p:spPr bwMode="auto">
          <a:xfrm>
            <a:off x="5008563" y="1754188"/>
            <a:ext cx="1587" cy="11112"/>
          </a:xfrm>
          <a:custGeom>
            <a:avLst/>
            <a:gdLst>
              <a:gd name="T0" fmla="*/ 2147483647 w 2"/>
              <a:gd name="T1" fmla="*/ 0 h 31"/>
              <a:gd name="T2" fmla="*/ 2147483647 w 2"/>
              <a:gd name="T3" fmla="*/ 2147483647 h 31"/>
              <a:gd name="T4" fmla="*/ 0 w 2"/>
              <a:gd name="T5" fmla="*/ 2147483647 h 31"/>
              <a:gd name="T6" fmla="*/ 0 w 2"/>
              <a:gd name="T7" fmla="*/ 2147483647 h 31"/>
              <a:gd name="T8" fmla="*/ 0 w 2"/>
              <a:gd name="T9" fmla="*/ 0 h 31"/>
              <a:gd name="T10" fmla="*/ 0 w 2"/>
              <a:gd name="T11" fmla="*/ 0 h 31"/>
              <a:gd name="T12" fmla="*/ 2147483647 w 2"/>
              <a:gd name="T13" fmla="*/ 0 h 31"/>
              <a:gd name="T14" fmla="*/ 0 60000 65536"/>
              <a:gd name="T15" fmla="*/ 0 60000 65536"/>
              <a:gd name="T16" fmla="*/ 0 60000 65536"/>
              <a:gd name="T17" fmla="*/ 0 60000 65536"/>
              <a:gd name="T18" fmla="*/ 0 60000 65536"/>
              <a:gd name="T19" fmla="*/ 0 60000 65536"/>
              <a:gd name="T20" fmla="*/ 0 60000 65536"/>
              <a:gd name="T21" fmla="*/ 0 w 2"/>
              <a:gd name="T22" fmla="*/ 0 h 31"/>
              <a:gd name="T23" fmla="*/ 2 w 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1">
                <a:moveTo>
                  <a:pt x="2" y="0"/>
                </a:moveTo>
                <a:lnTo>
                  <a:pt x="2" y="31"/>
                </a:lnTo>
                <a:lnTo>
                  <a:pt x="0" y="31"/>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79555" name="Freeform 2401"/>
          <p:cNvSpPr>
            <a:spLocks noChangeAspect="1"/>
          </p:cNvSpPr>
          <p:nvPr/>
        </p:nvSpPr>
        <p:spPr bwMode="auto">
          <a:xfrm>
            <a:off x="5008563" y="1754188"/>
            <a:ext cx="1587" cy="11112"/>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79556" name="Freeform 2402"/>
          <p:cNvSpPr>
            <a:spLocks noChangeAspect="1"/>
          </p:cNvSpPr>
          <p:nvPr/>
        </p:nvSpPr>
        <p:spPr bwMode="auto">
          <a:xfrm>
            <a:off x="5008563" y="1754188"/>
            <a:ext cx="1587" cy="11112"/>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79557" name="Freeform 2403"/>
          <p:cNvSpPr>
            <a:spLocks noChangeAspect="1"/>
          </p:cNvSpPr>
          <p:nvPr/>
        </p:nvSpPr>
        <p:spPr bwMode="auto">
          <a:xfrm>
            <a:off x="5005388" y="1754188"/>
            <a:ext cx="3175" cy="11112"/>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79558" name="Freeform 2404"/>
          <p:cNvSpPr>
            <a:spLocks noChangeAspect="1"/>
          </p:cNvSpPr>
          <p:nvPr/>
        </p:nvSpPr>
        <p:spPr bwMode="auto">
          <a:xfrm>
            <a:off x="5006975" y="1754188"/>
            <a:ext cx="1588" cy="11112"/>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79559" name="Freeform 2405"/>
          <p:cNvSpPr>
            <a:spLocks noChangeAspect="1"/>
          </p:cNvSpPr>
          <p:nvPr/>
        </p:nvSpPr>
        <p:spPr bwMode="auto">
          <a:xfrm>
            <a:off x="5006975" y="1754188"/>
            <a:ext cx="1588" cy="11112"/>
          </a:xfrm>
          <a:custGeom>
            <a:avLst/>
            <a:gdLst>
              <a:gd name="T0" fmla="*/ 2147483647 w 2"/>
              <a:gd name="T1" fmla="*/ 0 h 31"/>
              <a:gd name="T2" fmla="*/ 2147483647 w 2"/>
              <a:gd name="T3" fmla="*/ 2147483647 h 31"/>
              <a:gd name="T4" fmla="*/ 0 w 2"/>
              <a:gd name="T5" fmla="*/ 2147483647 h 31"/>
              <a:gd name="T6" fmla="*/ 0 w 2"/>
              <a:gd name="T7" fmla="*/ 2147483647 h 31"/>
              <a:gd name="T8" fmla="*/ 0 w 2"/>
              <a:gd name="T9" fmla="*/ 0 h 31"/>
              <a:gd name="T10" fmla="*/ 0 w 2"/>
              <a:gd name="T11" fmla="*/ 0 h 31"/>
              <a:gd name="T12" fmla="*/ 2147483647 w 2"/>
              <a:gd name="T13" fmla="*/ 0 h 31"/>
              <a:gd name="T14" fmla="*/ 0 60000 65536"/>
              <a:gd name="T15" fmla="*/ 0 60000 65536"/>
              <a:gd name="T16" fmla="*/ 0 60000 65536"/>
              <a:gd name="T17" fmla="*/ 0 60000 65536"/>
              <a:gd name="T18" fmla="*/ 0 60000 65536"/>
              <a:gd name="T19" fmla="*/ 0 60000 65536"/>
              <a:gd name="T20" fmla="*/ 0 60000 65536"/>
              <a:gd name="T21" fmla="*/ 0 w 2"/>
              <a:gd name="T22" fmla="*/ 0 h 31"/>
              <a:gd name="T23" fmla="*/ 2 w 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1">
                <a:moveTo>
                  <a:pt x="2" y="0"/>
                </a:moveTo>
                <a:lnTo>
                  <a:pt x="2" y="31"/>
                </a:lnTo>
                <a:lnTo>
                  <a:pt x="0" y="31"/>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79560" name="Freeform 2406"/>
          <p:cNvSpPr>
            <a:spLocks noChangeAspect="1"/>
          </p:cNvSpPr>
          <p:nvPr/>
        </p:nvSpPr>
        <p:spPr bwMode="auto">
          <a:xfrm>
            <a:off x="5006975" y="1754188"/>
            <a:ext cx="1588" cy="11112"/>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79561" name="Rectangle 2407"/>
          <p:cNvSpPr>
            <a:spLocks noChangeAspect="1" noChangeArrowheads="1"/>
          </p:cNvSpPr>
          <p:nvPr/>
        </p:nvSpPr>
        <p:spPr bwMode="auto">
          <a:xfrm>
            <a:off x="5006975" y="1754188"/>
            <a:ext cx="1588" cy="11112"/>
          </a:xfrm>
          <a:prstGeom prst="rect">
            <a:avLst/>
          </a:prstGeom>
          <a:solidFill>
            <a:srgbClr val="000000"/>
          </a:solidFill>
          <a:ln w="0">
            <a:solidFill>
              <a:srgbClr val="000000"/>
            </a:solidFill>
            <a:miter lim="800000"/>
            <a:headEnd/>
            <a:tailEnd/>
          </a:ln>
        </p:spPr>
        <p:txBody>
          <a:bodyPr/>
          <a:lstStyle/>
          <a:p>
            <a:endParaRPr lang="en-US"/>
          </a:p>
        </p:txBody>
      </p:sp>
      <p:sp>
        <p:nvSpPr>
          <p:cNvPr id="179562" name="Freeform 2408"/>
          <p:cNvSpPr>
            <a:spLocks noChangeAspect="1"/>
          </p:cNvSpPr>
          <p:nvPr/>
        </p:nvSpPr>
        <p:spPr bwMode="auto">
          <a:xfrm>
            <a:off x="4721225" y="1797050"/>
            <a:ext cx="7938" cy="3175"/>
          </a:xfrm>
          <a:custGeom>
            <a:avLst/>
            <a:gdLst>
              <a:gd name="T0" fmla="*/ 2147483647 w 27"/>
              <a:gd name="T1" fmla="*/ 2147483647 h 12"/>
              <a:gd name="T2" fmla="*/ 0 w 27"/>
              <a:gd name="T3" fmla="*/ 0 h 12"/>
              <a:gd name="T4" fmla="*/ 2147483647 w 27"/>
              <a:gd name="T5" fmla="*/ 2147483647 h 12"/>
              <a:gd name="T6" fmla="*/ 0 60000 65536"/>
              <a:gd name="T7" fmla="*/ 0 60000 65536"/>
              <a:gd name="T8" fmla="*/ 0 60000 65536"/>
              <a:gd name="T9" fmla="*/ 0 w 27"/>
              <a:gd name="T10" fmla="*/ 0 h 12"/>
              <a:gd name="T11" fmla="*/ 27 w 27"/>
              <a:gd name="T12" fmla="*/ 12 h 12"/>
            </a:gdLst>
            <a:ahLst/>
            <a:cxnLst>
              <a:cxn ang="T6">
                <a:pos x="T0" y="T1"/>
              </a:cxn>
              <a:cxn ang="T7">
                <a:pos x="T2" y="T3"/>
              </a:cxn>
              <a:cxn ang="T8">
                <a:pos x="T4" y="T5"/>
              </a:cxn>
            </a:cxnLst>
            <a:rect l="T9" t="T10" r="T11" b="T12"/>
            <a:pathLst>
              <a:path w="27" h="12">
                <a:moveTo>
                  <a:pt x="27" y="12"/>
                </a:moveTo>
                <a:lnTo>
                  <a:pt x="0" y="0"/>
                </a:lnTo>
                <a:lnTo>
                  <a:pt x="27" y="12"/>
                </a:lnTo>
                <a:close/>
              </a:path>
            </a:pathLst>
          </a:custGeom>
          <a:solidFill>
            <a:srgbClr val="000000"/>
          </a:solidFill>
          <a:ln w="0">
            <a:solidFill>
              <a:srgbClr val="000000"/>
            </a:solidFill>
            <a:round/>
            <a:headEnd/>
            <a:tailEnd/>
          </a:ln>
        </p:spPr>
        <p:txBody>
          <a:bodyPr/>
          <a:lstStyle/>
          <a:p>
            <a:endParaRPr lang="en-US"/>
          </a:p>
        </p:txBody>
      </p:sp>
      <p:sp>
        <p:nvSpPr>
          <p:cNvPr id="179563" name="Freeform 2409"/>
          <p:cNvSpPr>
            <a:spLocks noChangeAspect="1"/>
          </p:cNvSpPr>
          <p:nvPr/>
        </p:nvSpPr>
        <p:spPr bwMode="auto">
          <a:xfrm>
            <a:off x="4729163" y="1778000"/>
            <a:ext cx="9525" cy="7938"/>
          </a:xfrm>
          <a:custGeom>
            <a:avLst/>
            <a:gdLst>
              <a:gd name="T0" fmla="*/ 0 w 28"/>
              <a:gd name="T1" fmla="*/ 2147483647 h 25"/>
              <a:gd name="T2" fmla="*/ 0 w 28"/>
              <a:gd name="T3" fmla="*/ 2147483647 h 25"/>
              <a:gd name="T4" fmla="*/ 2147483647 w 28"/>
              <a:gd name="T5" fmla="*/ 2147483647 h 25"/>
              <a:gd name="T6" fmla="*/ 2147483647 w 28"/>
              <a:gd name="T7" fmla="*/ 2147483647 h 25"/>
              <a:gd name="T8" fmla="*/ 2147483647 w 28"/>
              <a:gd name="T9" fmla="*/ 2147483647 h 25"/>
              <a:gd name="T10" fmla="*/ 2147483647 w 28"/>
              <a:gd name="T11" fmla="*/ 0 h 25"/>
              <a:gd name="T12" fmla="*/ 2147483647 w 28"/>
              <a:gd name="T13" fmla="*/ 0 h 25"/>
              <a:gd name="T14" fmla="*/ 2147483647 w 28"/>
              <a:gd name="T15" fmla="*/ 0 h 25"/>
              <a:gd name="T16" fmla="*/ 2147483647 w 28"/>
              <a:gd name="T17" fmla="*/ 2147483647 h 25"/>
              <a:gd name="T18" fmla="*/ 2147483647 w 28"/>
              <a:gd name="T19" fmla="*/ 2147483647 h 25"/>
              <a:gd name="T20" fmla="*/ 2147483647 w 28"/>
              <a:gd name="T21" fmla="*/ 2147483647 h 25"/>
              <a:gd name="T22" fmla="*/ 2147483647 w 28"/>
              <a:gd name="T23" fmla="*/ 2147483647 h 25"/>
              <a:gd name="T24" fmla="*/ 2147483647 w 28"/>
              <a:gd name="T25" fmla="*/ 2147483647 h 25"/>
              <a:gd name="T26" fmla="*/ 2147483647 w 28"/>
              <a:gd name="T27" fmla="*/ 2147483647 h 25"/>
              <a:gd name="T28" fmla="*/ 2147483647 w 28"/>
              <a:gd name="T29" fmla="*/ 2147483647 h 25"/>
              <a:gd name="T30" fmla="*/ 2147483647 w 28"/>
              <a:gd name="T31" fmla="*/ 2147483647 h 25"/>
              <a:gd name="T32" fmla="*/ 2147483647 w 28"/>
              <a:gd name="T33" fmla="*/ 2147483647 h 25"/>
              <a:gd name="T34" fmla="*/ 2147483647 w 28"/>
              <a:gd name="T35" fmla="*/ 2147483647 h 25"/>
              <a:gd name="T36" fmla="*/ 2147483647 w 28"/>
              <a:gd name="T37" fmla="*/ 2147483647 h 25"/>
              <a:gd name="T38" fmla="*/ 2147483647 w 28"/>
              <a:gd name="T39" fmla="*/ 2147483647 h 25"/>
              <a:gd name="T40" fmla="*/ 2147483647 w 28"/>
              <a:gd name="T41" fmla="*/ 2147483647 h 25"/>
              <a:gd name="T42" fmla="*/ 0 w 28"/>
              <a:gd name="T43" fmla="*/ 2147483647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5"/>
              <a:gd name="T68" fmla="*/ 28 w 28"/>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5">
                <a:moveTo>
                  <a:pt x="0" y="6"/>
                </a:moveTo>
                <a:lnTo>
                  <a:pt x="0" y="6"/>
                </a:lnTo>
                <a:lnTo>
                  <a:pt x="2" y="4"/>
                </a:lnTo>
                <a:lnTo>
                  <a:pt x="4" y="2"/>
                </a:lnTo>
                <a:lnTo>
                  <a:pt x="7" y="1"/>
                </a:lnTo>
                <a:lnTo>
                  <a:pt x="9" y="0"/>
                </a:lnTo>
                <a:lnTo>
                  <a:pt x="12" y="0"/>
                </a:lnTo>
                <a:lnTo>
                  <a:pt x="14" y="0"/>
                </a:lnTo>
                <a:lnTo>
                  <a:pt x="16" y="1"/>
                </a:lnTo>
                <a:lnTo>
                  <a:pt x="19" y="2"/>
                </a:lnTo>
                <a:lnTo>
                  <a:pt x="22" y="3"/>
                </a:lnTo>
                <a:lnTo>
                  <a:pt x="24" y="5"/>
                </a:lnTo>
                <a:lnTo>
                  <a:pt x="26" y="7"/>
                </a:lnTo>
                <a:lnTo>
                  <a:pt x="27" y="10"/>
                </a:lnTo>
                <a:lnTo>
                  <a:pt x="28" y="12"/>
                </a:lnTo>
                <a:lnTo>
                  <a:pt x="28" y="15"/>
                </a:lnTo>
                <a:lnTo>
                  <a:pt x="28" y="17"/>
                </a:lnTo>
                <a:lnTo>
                  <a:pt x="27" y="20"/>
                </a:lnTo>
                <a:lnTo>
                  <a:pt x="26" y="23"/>
                </a:lnTo>
                <a:lnTo>
                  <a:pt x="25" y="25"/>
                </a:lnTo>
                <a:lnTo>
                  <a:pt x="0" y="6"/>
                </a:lnTo>
                <a:close/>
              </a:path>
            </a:pathLst>
          </a:custGeom>
          <a:solidFill>
            <a:srgbClr val="000000"/>
          </a:solidFill>
          <a:ln w="0">
            <a:solidFill>
              <a:srgbClr val="000000"/>
            </a:solidFill>
            <a:round/>
            <a:headEnd/>
            <a:tailEnd/>
          </a:ln>
        </p:spPr>
        <p:txBody>
          <a:bodyPr/>
          <a:lstStyle/>
          <a:p>
            <a:endParaRPr lang="en-US"/>
          </a:p>
        </p:txBody>
      </p:sp>
      <p:sp>
        <p:nvSpPr>
          <p:cNvPr id="179564" name="Freeform 2410"/>
          <p:cNvSpPr>
            <a:spLocks noChangeAspect="1"/>
          </p:cNvSpPr>
          <p:nvPr/>
        </p:nvSpPr>
        <p:spPr bwMode="auto">
          <a:xfrm>
            <a:off x="4721225" y="1792288"/>
            <a:ext cx="9525" cy="7937"/>
          </a:xfrm>
          <a:custGeom>
            <a:avLst/>
            <a:gdLst>
              <a:gd name="T0" fmla="*/ 2147483647 w 30"/>
              <a:gd name="T1" fmla="*/ 2147483647 h 25"/>
              <a:gd name="T2" fmla="*/ 0 w 30"/>
              <a:gd name="T3" fmla="*/ 2147483647 h 25"/>
              <a:gd name="T4" fmla="*/ 2147483647 w 30"/>
              <a:gd name="T5" fmla="*/ 0 h 25"/>
              <a:gd name="T6" fmla="*/ 2147483647 w 30"/>
              <a:gd name="T7" fmla="*/ 2147483647 h 25"/>
              <a:gd name="T8" fmla="*/ 2147483647 w 30"/>
              <a:gd name="T9" fmla="*/ 2147483647 h 25"/>
              <a:gd name="T10" fmla="*/ 2147483647 w 30"/>
              <a:gd name="T11" fmla="*/ 2147483647 h 25"/>
              <a:gd name="T12" fmla="*/ 2147483647 w 30"/>
              <a:gd name="T13" fmla="*/ 2147483647 h 25"/>
              <a:gd name="T14" fmla="*/ 0 60000 65536"/>
              <a:gd name="T15" fmla="*/ 0 60000 65536"/>
              <a:gd name="T16" fmla="*/ 0 60000 65536"/>
              <a:gd name="T17" fmla="*/ 0 60000 65536"/>
              <a:gd name="T18" fmla="*/ 0 60000 65536"/>
              <a:gd name="T19" fmla="*/ 0 60000 65536"/>
              <a:gd name="T20" fmla="*/ 0 60000 65536"/>
              <a:gd name="T21" fmla="*/ 0 w 30"/>
              <a:gd name="T22" fmla="*/ 0 h 25"/>
              <a:gd name="T23" fmla="*/ 30 w 30"/>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5">
                <a:moveTo>
                  <a:pt x="27" y="25"/>
                </a:moveTo>
                <a:lnTo>
                  <a:pt x="0" y="13"/>
                </a:lnTo>
                <a:lnTo>
                  <a:pt x="6" y="0"/>
                </a:lnTo>
                <a:lnTo>
                  <a:pt x="3" y="5"/>
                </a:lnTo>
                <a:lnTo>
                  <a:pt x="30" y="20"/>
                </a:lnTo>
                <a:lnTo>
                  <a:pt x="27" y="25"/>
                </a:lnTo>
                <a:close/>
              </a:path>
            </a:pathLst>
          </a:custGeom>
          <a:solidFill>
            <a:srgbClr val="000000"/>
          </a:solidFill>
          <a:ln w="0">
            <a:solidFill>
              <a:srgbClr val="000000"/>
            </a:solidFill>
            <a:round/>
            <a:headEnd/>
            <a:tailEnd/>
          </a:ln>
        </p:spPr>
        <p:txBody>
          <a:bodyPr/>
          <a:lstStyle/>
          <a:p>
            <a:endParaRPr lang="en-US"/>
          </a:p>
        </p:txBody>
      </p:sp>
      <p:sp>
        <p:nvSpPr>
          <p:cNvPr id="179565" name="Freeform 2411"/>
          <p:cNvSpPr>
            <a:spLocks noChangeAspect="1"/>
          </p:cNvSpPr>
          <p:nvPr/>
        </p:nvSpPr>
        <p:spPr bwMode="auto">
          <a:xfrm>
            <a:off x="4721225" y="1792288"/>
            <a:ext cx="9525" cy="6350"/>
          </a:xfrm>
          <a:custGeom>
            <a:avLst/>
            <a:gdLst>
              <a:gd name="T0" fmla="*/ 2147483647 w 30"/>
              <a:gd name="T1" fmla="*/ 2147483647 h 20"/>
              <a:gd name="T2" fmla="*/ 0 w 30"/>
              <a:gd name="T3" fmla="*/ 2147483647 h 20"/>
              <a:gd name="T4" fmla="*/ 2147483647 w 30"/>
              <a:gd name="T5" fmla="*/ 0 h 20"/>
              <a:gd name="T6" fmla="*/ 2147483647 w 30"/>
              <a:gd name="T7" fmla="*/ 0 h 20"/>
              <a:gd name="T8" fmla="*/ 2147483647 w 30"/>
              <a:gd name="T9" fmla="*/ 2147483647 h 20"/>
              <a:gd name="T10" fmla="*/ 2147483647 w 30"/>
              <a:gd name="T11" fmla="*/ 2147483647 h 20"/>
              <a:gd name="T12" fmla="*/ 2147483647 w 30"/>
              <a:gd name="T13" fmla="*/ 2147483647 h 20"/>
              <a:gd name="T14" fmla="*/ 0 60000 65536"/>
              <a:gd name="T15" fmla="*/ 0 60000 65536"/>
              <a:gd name="T16" fmla="*/ 0 60000 65536"/>
              <a:gd name="T17" fmla="*/ 0 60000 65536"/>
              <a:gd name="T18" fmla="*/ 0 60000 65536"/>
              <a:gd name="T19" fmla="*/ 0 60000 65536"/>
              <a:gd name="T20" fmla="*/ 0 60000 65536"/>
              <a:gd name="T21" fmla="*/ 0 w 30"/>
              <a:gd name="T22" fmla="*/ 0 h 20"/>
              <a:gd name="T23" fmla="*/ 30 w 30"/>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0">
                <a:moveTo>
                  <a:pt x="27" y="20"/>
                </a:moveTo>
                <a:lnTo>
                  <a:pt x="0" y="5"/>
                </a:lnTo>
                <a:lnTo>
                  <a:pt x="3" y="0"/>
                </a:lnTo>
                <a:lnTo>
                  <a:pt x="30" y="15"/>
                </a:lnTo>
                <a:lnTo>
                  <a:pt x="27" y="20"/>
                </a:lnTo>
                <a:close/>
              </a:path>
            </a:pathLst>
          </a:custGeom>
          <a:solidFill>
            <a:srgbClr val="000000"/>
          </a:solidFill>
          <a:ln w="0">
            <a:solidFill>
              <a:srgbClr val="000000"/>
            </a:solidFill>
            <a:round/>
            <a:headEnd/>
            <a:tailEnd/>
          </a:ln>
        </p:spPr>
        <p:txBody>
          <a:bodyPr/>
          <a:lstStyle/>
          <a:p>
            <a:endParaRPr lang="en-US"/>
          </a:p>
        </p:txBody>
      </p:sp>
      <p:sp>
        <p:nvSpPr>
          <p:cNvPr id="179566" name="Freeform 2412"/>
          <p:cNvSpPr>
            <a:spLocks noChangeAspect="1"/>
          </p:cNvSpPr>
          <p:nvPr/>
        </p:nvSpPr>
        <p:spPr bwMode="auto">
          <a:xfrm>
            <a:off x="4724400" y="1790700"/>
            <a:ext cx="9525" cy="6350"/>
          </a:xfrm>
          <a:custGeom>
            <a:avLst/>
            <a:gdLst>
              <a:gd name="T0" fmla="*/ 2147483647 w 30"/>
              <a:gd name="T1" fmla="*/ 2147483647 h 20"/>
              <a:gd name="T2" fmla="*/ 0 w 30"/>
              <a:gd name="T3" fmla="*/ 2147483647 h 20"/>
              <a:gd name="T4" fmla="*/ 2147483647 w 30"/>
              <a:gd name="T5" fmla="*/ 0 h 20"/>
              <a:gd name="T6" fmla="*/ 2147483647 w 30"/>
              <a:gd name="T7" fmla="*/ 0 h 20"/>
              <a:gd name="T8" fmla="*/ 2147483647 w 30"/>
              <a:gd name="T9" fmla="*/ 2147483647 h 20"/>
              <a:gd name="T10" fmla="*/ 2147483647 w 30"/>
              <a:gd name="T11" fmla="*/ 2147483647 h 20"/>
              <a:gd name="T12" fmla="*/ 2147483647 w 30"/>
              <a:gd name="T13" fmla="*/ 2147483647 h 20"/>
              <a:gd name="T14" fmla="*/ 0 60000 65536"/>
              <a:gd name="T15" fmla="*/ 0 60000 65536"/>
              <a:gd name="T16" fmla="*/ 0 60000 65536"/>
              <a:gd name="T17" fmla="*/ 0 60000 65536"/>
              <a:gd name="T18" fmla="*/ 0 60000 65536"/>
              <a:gd name="T19" fmla="*/ 0 60000 65536"/>
              <a:gd name="T20" fmla="*/ 0 60000 65536"/>
              <a:gd name="T21" fmla="*/ 0 w 30"/>
              <a:gd name="T22" fmla="*/ 0 h 20"/>
              <a:gd name="T23" fmla="*/ 30 w 30"/>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0">
                <a:moveTo>
                  <a:pt x="27" y="20"/>
                </a:moveTo>
                <a:lnTo>
                  <a:pt x="0" y="5"/>
                </a:lnTo>
                <a:lnTo>
                  <a:pt x="3" y="0"/>
                </a:lnTo>
                <a:lnTo>
                  <a:pt x="30" y="15"/>
                </a:lnTo>
                <a:lnTo>
                  <a:pt x="27" y="20"/>
                </a:lnTo>
                <a:close/>
              </a:path>
            </a:pathLst>
          </a:custGeom>
          <a:solidFill>
            <a:srgbClr val="000000"/>
          </a:solidFill>
          <a:ln w="0">
            <a:solidFill>
              <a:srgbClr val="000000"/>
            </a:solidFill>
            <a:round/>
            <a:headEnd/>
            <a:tailEnd/>
          </a:ln>
        </p:spPr>
        <p:txBody>
          <a:bodyPr/>
          <a:lstStyle/>
          <a:p>
            <a:endParaRPr lang="en-US"/>
          </a:p>
        </p:txBody>
      </p:sp>
      <p:sp>
        <p:nvSpPr>
          <p:cNvPr id="179567" name="Freeform 2413"/>
          <p:cNvSpPr>
            <a:spLocks noChangeAspect="1"/>
          </p:cNvSpPr>
          <p:nvPr/>
        </p:nvSpPr>
        <p:spPr bwMode="auto">
          <a:xfrm>
            <a:off x="4724400" y="1785938"/>
            <a:ext cx="9525" cy="7937"/>
          </a:xfrm>
          <a:custGeom>
            <a:avLst/>
            <a:gdLst>
              <a:gd name="T0" fmla="*/ 2147483647 w 30"/>
              <a:gd name="T1" fmla="*/ 2147483647 h 25"/>
              <a:gd name="T2" fmla="*/ 0 w 30"/>
              <a:gd name="T3" fmla="*/ 2147483647 h 25"/>
              <a:gd name="T4" fmla="*/ 2147483647 w 30"/>
              <a:gd name="T5" fmla="*/ 0 h 25"/>
              <a:gd name="T6" fmla="*/ 2147483647 w 30"/>
              <a:gd name="T7" fmla="*/ 2147483647 h 25"/>
              <a:gd name="T8" fmla="*/ 2147483647 w 30"/>
              <a:gd name="T9" fmla="*/ 2147483647 h 25"/>
              <a:gd name="T10" fmla="*/ 2147483647 w 30"/>
              <a:gd name="T11" fmla="*/ 2147483647 h 25"/>
              <a:gd name="T12" fmla="*/ 2147483647 w 30"/>
              <a:gd name="T13" fmla="*/ 2147483647 h 25"/>
              <a:gd name="T14" fmla="*/ 0 60000 65536"/>
              <a:gd name="T15" fmla="*/ 0 60000 65536"/>
              <a:gd name="T16" fmla="*/ 0 60000 65536"/>
              <a:gd name="T17" fmla="*/ 0 60000 65536"/>
              <a:gd name="T18" fmla="*/ 0 60000 65536"/>
              <a:gd name="T19" fmla="*/ 0 60000 65536"/>
              <a:gd name="T20" fmla="*/ 0 60000 65536"/>
              <a:gd name="T21" fmla="*/ 0 w 30"/>
              <a:gd name="T22" fmla="*/ 0 h 25"/>
              <a:gd name="T23" fmla="*/ 30 w 30"/>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5">
                <a:moveTo>
                  <a:pt x="27" y="25"/>
                </a:moveTo>
                <a:lnTo>
                  <a:pt x="0" y="10"/>
                </a:lnTo>
                <a:lnTo>
                  <a:pt x="6" y="0"/>
                </a:lnTo>
                <a:lnTo>
                  <a:pt x="3" y="6"/>
                </a:lnTo>
                <a:lnTo>
                  <a:pt x="30" y="18"/>
                </a:lnTo>
                <a:lnTo>
                  <a:pt x="27" y="25"/>
                </a:lnTo>
                <a:close/>
              </a:path>
            </a:pathLst>
          </a:custGeom>
          <a:solidFill>
            <a:srgbClr val="000000"/>
          </a:solidFill>
          <a:ln w="0">
            <a:solidFill>
              <a:srgbClr val="000000"/>
            </a:solidFill>
            <a:round/>
            <a:headEnd/>
            <a:tailEnd/>
          </a:ln>
        </p:spPr>
        <p:txBody>
          <a:bodyPr/>
          <a:lstStyle/>
          <a:p>
            <a:endParaRPr lang="en-US"/>
          </a:p>
        </p:txBody>
      </p:sp>
      <p:sp>
        <p:nvSpPr>
          <p:cNvPr id="179568" name="Freeform 2414"/>
          <p:cNvSpPr>
            <a:spLocks noChangeAspect="1"/>
          </p:cNvSpPr>
          <p:nvPr/>
        </p:nvSpPr>
        <p:spPr bwMode="auto">
          <a:xfrm>
            <a:off x="4725988" y="1784350"/>
            <a:ext cx="9525" cy="7938"/>
          </a:xfrm>
          <a:custGeom>
            <a:avLst/>
            <a:gdLst>
              <a:gd name="T0" fmla="*/ 2147483647 w 30"/>
              <a:gd name="T1" fmla="*/ 2147483647 h 25"/>
              <a:gd name="T2" fmla="*/ 0 w 30"/>
              <a:gd name="T3" fmla="*/ 2147483647 h 25"/>
              <a:gd name="T4" fmla="*/ 2147483647 w 30"/>
              <a:gd name="T5" fmla="*/ 0 h 25"/>
              <a:gd name="T6" fmla="*/ 2147483647 w 30"/>
              <a:gd name="T7" fmla="*/ 2147483647 h 25"/>
              <a:gd name="T8" fmla="*/ 2147483647 w 30"/>
              <a:gd name="T9" fmla="*/ 2147483647 h 25"/>
              <a:gd name="T10" fmla="*/ 2147483647 w 30"/>
              <a:gd name="T11" fmla="*/ 2147483647 h 25"/>
              <a:gd name="T12" fmla="*/ 2147483647 w 30"/>
              <a:gd name="T13" fmla="*/ 2147483647 h 25"/>
              <a:gd name="T14" fmla="*/ 0 60000 65536"/>
              <a:gd name="T15" fmla="*/ 0 60000 65536"/>
              <a:gd name="T16" fmla="*/ 0 60000 65536"/>
              <a:gd name="T17" fmla="*/ 0 60000 65536"/>
              <a:gd name="T18" fmla="*/ 0 60000 65536"/>
              <a:gd name="T19" fmla="*/ 0 60000 65536"/>
              <a:gd name="T20" fmla="*/ 0 60000 65536"/>
              <a:gd name="T21" fmla="*/ 0 w 30"/>
              <a:gd name="T22" fmla="*/ 0 h 25"/>
              <a:gd name="T23" fmla="*/ 30 w 30"/>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5">
                <a:moveTo>
                  <a:pt x="27" y="25"/>
                </a:moveTo>
                <a:lnTo>
                  <a:pt x="0" y="13"/>
                </a:lnTo>
                <a:lnTo>
                  <a:pt x="6" y="0"/>
                </a:lnTo>
                <a:lnTo>
                  <a:pt x="3" y="6"/>
                </a:lnTo>
                <a:lnTo>
                  <a:pt x="30" y="20"/>
                </a:lnTo>
                <a:lnTo>
                  <a:pt x="27" y="25"/>
                </a:lnTo>
                <a:close/>
              </a:path>
            </a:pathLst>
          </a:custGeom>
          <a:solidFill>
            <a:srgbClr val="000000"/>
          </a:solidFill>
          <a:ln w="0">
            <a:solidFill>
              <a:srgbClr val="000000"/>
            </a:solidFill>
            <a:round/>
            <a:headEnd/>
            <a:tailEnd/>
          </a:ln>
        </p:spPr>
        <p:txBody>
          <a:bodyPr/>
          <a:lstStyle/>
          <a:p>
            <a:endParaRPr lang="en-US"/>
          </a:p>
        </p:txBody>
      </p:sp>
      <p:sp>
        <p:nvSpPr>
          <p:cNvPr id="179569" name="Freeform 2415"/>
          <p:cNvSpPr>
            <a:spLocks noChangeAspect="1"/>
          </p:cNvSpPr>
          <p:nvPr/>
        </p:nvSpPr>
        <p:spPr bwMode="auto">
          <a:xfrm>
            <a:off x="4725988" y="1784350"/>
            <a:ext cx="9525" cy="7938"/>
          </a:xfrm>
          <a:custGeom>
            <a:avLst/>
            <a:gdLst>
              <a:gd name="T0" fmla="*/ 2147483647 w 30"/>
              <a:gd name="T1" fmla="*/ 2147483647 h 20"/>
              <a:gd name="T2" fmla="*/ 0 w 30"/>
              <a:gd name="T3" fmla="*/ 2147483647 h 20"/>
              <a:gd name="T4" fmla="*/ 2147483647 w 30"/>
              <a:gd name="T5" fmla="*/ 0 h 20"/>
              <a:gd name="T6" fmla="*/ 2147483647 w 30"/>
              <a:gd name="T7" fmla="*/ 0 h 20"/>
              <a:gd name="T8" fmla="*/ 2147483647 w 30"/>
              <a:gd name="T9" fmla="*/ 2147483647 h 20"/>
              <a:gd name="T10" fmla="*/ 2147483647 w 30"/>
              <a:gd name="T11" fmla="*/ 2147483647 h 20"/>
              <a:gd name="T12" fmla="*/ 2147483647 w 30"/>
              <a:gd name="T13" fmla="*/ 2147483647 h 20"/>
              <a:gd name="T14" fmla="*/ 0 60000 65536"/>
              <a:gd name="T15" fmla="*/ 0 60000 65536"/>
              <a:gd name="T16" fmla="*/ 0 60000 65536"/>
              <a:gd name="T17" fmla="*/ 0 60000 65536"/>
              <a:gd name="T18" fmla="*/ 0 60000 65536"/>
              <a:gd name="T19" fmla="*/ 0 60000 65536"/>
              <a:gd name="T20" fmla="*/ 0 60000 65536"/>
              <a:gd name="T21" fmla="*/ 0 w 30"/>
              <a:gd name="T22" fmla="*/ 0 h 20"/>
              <a:gd name="T23" fmla="*/ 30 w 30"/>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0">
                <a:moveTo>
                  <a:pt x="27" y="20"/>
                </a:moveTo>
                <a:lnTo>
                  <a:pt x="0" y="6"/>
                </a:lnTo>
                <a:lnTo>
                  <a:pt x="3" y="0"/>
                </a:lnTo>
                <a:lnTo>
                  <a:pt x="30" y="15"/>
                </a:lnTo>
                <a:lnTo>
                  <a:pt x="27" y="20"/>
                </a:lnTo>
                <a:close/>
              </a:path>
            </a:pathLst>
          </a:custGeom>
          <a:solidFill>
            <a:srgbClr val="000000"/>
          </a:solidFill>
          <a:ln w="0">
            <a:solidFill>
              <a:srgbClr val="000000"/>
            </a:solidFill>
            <a:round/>
            <a:headEnd/>
            <a:tailEnd/>
          </a:ln>
        </p:spPr>
        <p:txBody>
          <a:bodyPr/>
          <a:lstStyle/>
          <a:p>
            <a:endParaRPr lang="en-US"/>
          </a:p>
        </p:txBody>
      </p:sp>
      <p:sp>
        <p:nvSpPr>
          <p:cNvPr id="179570" name="Freeform 2416"/>
          <p:cNvSpPr>
            <a:spLocks noChangeAspect="1"/>
          </p:cNvSpPr>
          <p:nvPr/>
        </p:nvSpPr>
        <p:spPr bwMode="auto">
          <a:xfrm>
            <a:off x="4727575" y="1782763"/>
            <a:ext cx="9525" cy="7937"/>
          </a:xfrm>
          <a:custGeom>
            <a:avLst/>
            <a:gdLst>
              <a:gd name="T0" fmla="*/ 2147483647 w 29"/>
              <a:gd name="T1" fmla="*/ 2147483647 h 23"/>
              <a:gd name="T2" fmla="*/ 0 w 29"/>
              <a:gd name="T3" fmla="*/ 2147483647 h 23"/>
              <a:gd name="T4" fmla="*/ 2147483647 w 29"/>
              <a:gd name="T5" fmla="*/ 0 h 23"/>
              <a:gd name="T6" fmla="*/ 2147483647 w 29"/>
              <a:gd name="T7" fmla="*/ 2147483647 h 23"/>
              <a:gd name="T8" fmla="*/ 2147483647 w 29"/>
              <a:gd name="T9" fmla="*/ 2147483647 h 23"/>
              <a:gd name="T10" fmla="*/ 2147483647 w 29"/>
              <a:gd name="T11" fmla="*/ 2147483647 h 23"/>
              <a:gd name="T12" fmla="*/ 2147483647 w 29"/>
              <a:gd name="T13" fmla="*/ 2147483647 h 23"/>
              <a:gd name="T14" fmla="*/ 0 60000 65536"/>
              <a:gd name="T15" fmla="*/ 0 60000 65536"/>
              <a:gd name="T16" fmla="*/ 0 60000 65536"/>
              <a:gd name="T17" fmla="*/ 0 60000 65536"/>
              <a:gd name="T18" fmla="*/ 0 60000 65536"/>
              <a:gd name="T19" fmla="*/ 0 60000 65536"/>
              <a:gd name="T20" fmla="*/ 0 60000 65536"/>
              <a:gd name="T21" fmla="*/ 0 w 29"/>
              <a:gd name="T22" fmla="*/ 0 h 23"/>
              <a:gd name="T23" fmla="*/ 29 w 29"/>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3">
                <a:moveTo>
                  <a:pt x="27" y="23"/>
                </a:moveTo>
                <a:lnTo>
                  <a:pt x="0" y="8"/>
                </a:lnTo>
                <a:lnTo>
                  <a:pt x="6" y="0"/>
                </a:lnTo>
                <a:lnTo>
                  <a:pt x="5" y="1"/>
                </a:lnTo>
                <a:lnTo>
                  <a:pt x="29" y="20"/>
                </a:lnTo>
                <a:lnTo>
                  <a:pt x="28" y="21"/>
                </a:lnTo>
                <a:lnTo>
                  <a:pt x="27" y="23"/>
                </a:lnTo>
                <a:close/>
              </a:path>
            </a:pathLst>
          </a:custGeom>
          <a:solidFill>
            <a:srgbClr val="000000"/>
          </a:solidFill>
          <a:ln w="0">
            <a:solidFill>
              <a:srgbClr val="000000"/>
            </a:solidFill>
            <a:round/>
            <a:headEnd/>
            <a:tailEnd/>
          </a:ln>
        </p:spPr>
        <p:txBody>
          <a:bodyPr/>
          <a:lstStyle/>
          <a:p>
            <a:endParaRPr lang="en-US"/>
          </a:p>
        </p:txBody>
      </p:sp>
      <p:sp>
        <p:nvSpPr>
          <p:cNvPr id="179571" name="Freeform 2417"/>
          <p:cNvSpPr>
            <a:spLocks noChangeAspect="1"/>
          </p:cNvSpPr>
          <p:nvPr/>
        </p:nvSpPr>
        <p:spPr bwMode="auto">
          <a:xfrm>
            <a:off x="4729163" y="1779588"/>
            <a:ext cx="7937" cy="9525"/>
          </a:xfrm>
          <a:custGeom>
            <a:avLst/>
            <a:gdLst>
              <a:gd name="T0" fmla="*/ 2147483647 w 29"/>
              <a:gd name="T1" fmla="*/ 2147483647 h 24"/>
              <a:gd name="T2" fmla="*/ 0 w 29"/>
              <a:gd name="T3" fmla="*/ 2147483647 h 24"/>
              <a:gd name="T4" fmla="*/ 2147483647 w 29"/>
              <a:gd name="T5" fmla="*/ 0 h 24"/>
              <a:gd name="T6" fmla="*/ 2147483647 w 29"/>
              <a:gd name="T7" fmla="*/ 2147483647 h 24"/>
              <a:gd name="T8" fmla="*/ 2147483647 w 29"/>
              <a:gd name="T9" fmla="*/ 2147483647 h 24"/>
              <a:gd name="T10" fmla="*/ 0 60000 65536"/>
              <a:gd name="T11" fmla="*/ 0 60000 65536"/>
              <a:gd name="T12" fmla="*/ 0 60000 65536"/>
              <a:gd name="T13" fmla="*/ 0 60000 65536"/>
              <a:gd name="T14" fmla="*/ 0 60000 65536"/>
              <a:gd name="T15" fmla="*/ 0 w 29"/>
              <a:gd name="T16" fmla="*/ 0 h 24"/>
              <a:gd name="T17" fmla="*/ 29 w 29"/>
              <a:gd name="T18" fmla="*/ 24 h 24"/>
            </a:gdLst>
            <a:ahLst/>
            <a:cxnLst>
              <a:cxn ang="T10">
                <a:pos x="T0" y="T1"/>
              </a:cxn>
              <a:cxn ang="T11">
                <a:pos x="T2" y="T3"/>
              </a:cxn>
              <a:cxn ang="T12">
                <a:pos x="T4" y="T5"/>
              </a:cxn>
              <a:cxn ang="T13">
                <a:pos x="T6" y="T7"/>
              </a:cxn>
              <a:cxn ang="T14">
                <a:pos x="T8" y="T9"/>
              </a:cxn>
            </a:cxnLst>
            <a:rect l="T15" t="T16" r="T17" b="T18"/>
            <a:pathLst>
              <a:path w="29" h="24">
                <a:moveTo>
                  <a:pt x="24" y="24"/>
                </a:moveTo>
                <a:lnTo>
                  <a:pt x="0" y="5"/>
                </a:lnTo>
                <a:lnTo>
                  <a:pt x="4" y="0"/>
                </a:lnTo>
                <a:lnTo>
                  <a:pt x="29" y="19"/>
                </a:lnTo>
                <a:lnTo>
                  <a:pt x="24" y="24"/>
                </a:lnTo>
                <a:close/>
              </a:path>
            </a:pathLst>
          </a:custGeom>
          <a:solidFill>
            <a:srgbClr val="000000"/>
          </a:solidFill>
          <a:ln w="0">
            <a:solidFill>
              <a:srgbClr val="000000"/>
            </a:solidFill>
            <a:round/>
            <a:headEnd/>
            <a:tailEnd/>
          </a:ln>
        </p:spPr>
        <p:txBody>
          <a:bodyPr/>
          <a:lstStyle/>
          <a:p>
            <a:endParaRPr lang="en-US"/>
          </a:p>
        </p:txBody>
      </p:sp>
      <p:sp>
        <p:nvSpPr>
          <p:cNvPr id="179572" name="Freeform 2418"/>
          <p:cNvSpPr>
            <a:spLocks noChangeAspect="1"/>
          </p:cNvSpPr>
          <p:nvPr/>
        </p:nvSpPr>
        <p:spPr bwMode="auto">
          <a:xfrm>
            <a:off x="4729163" y="1782763"/>
            <a:ext cx="9525" cy="6350"/>
          </a:xfrm>
          <a:custGeom>
            <a:avLst/>
            <a:gdLst>
              <a:gd name="T0" fmla="*/ 2147483647 w 30"/>
              <a:gd name="T1" fmla="*/ 2147483647 h 21"/>
              <a:gd name="T2" fmla="*/ 2147483647 w 30"/>
              <a:gd name="T3" fmla="*/ 2147483647 h 21"/>
              <a:gd name="T4" fmla="*/ 2147483647 w 30"/>
              <a:gd name="T5" fmla="*/ 2147483647 h 21"/>
              <a:gd name="T6" fmla="*/ 2147483647 w 30"/>
              <a:gd name="T7" fmla="*/ 2147483647 h 21"/>
              <a:gd name="T8" fmla="*/ 2147483647 w 30"/>
              <a:gd name="T9" fmla="*/ 2147483647 h 21"/>
              <a:gd name="T10" fmla="*/ 2147483647 w 30"/>
              <a:gd name="T11" fmla="*/ 2147483647 h 21"/>
              <a:gd name="T12" fmla="*/ 2147483647 w 30"/>
              <a:gd name="T13" fmla="*/ 2147483647 h 21"/>
              <a:gd name="T14" fmla="*/ 2147483647 w 30"/>
              <a:gd name="T15" fmla="*/ 2147483647 h 21"/>
              <a:gd name="T16" fmla="*/ 2147483647 w 30"/>
              <a:gd name="T17" fmla="*/ 2147483647 h 21"/>
              <a:gd name="T18" fmla="*/ 2147483647 w 30"/>
              <a:gd name="T19" fmla="*/ 2147483647 h 21"/>
              <a:gd name="T20" fmla="*/ 2147483647 w 30"/>
              <a:gd name="T21" fmla="*/ 2147483647 h 21"/>
              <a:gd name="T22" fmla="*/ 2147483647 w 30"/>
              <a:gd name="T23" fmla="*/ 2147483647 h 21"/>
              <a:gd name="T24" fmla="*/ 2147483647 w 30"/>
              <a:gd name="T25" fmla="*/ 2147483647 h 21"/>
              <a:gd name="T26" fmla="*/ 2147483647 w 30"/>
              <a:gd name="T27" fmla="*/ 2147483647 h 21"/>
              <a:gd name="T28" fmla="*/ 2147483647 w 30"/>
              <a:gd name="T29" fmla="*/ 2147483647 h 21"/>
              <a:gd name="T30" fmla="*/ 2147483647 w 30"/>
              <a:gd name="T31" fmla="*/ 2147483647 h 21"/>
              <a:gd name="T32" fmla="*/ 0 w 30"/>
              <a:gd name="T33" fmla="*/ 2147483647 h 21"/>
              <a:gd name="T34" fmla="*/ 0 w 30"/>
              <a:gd name="T35" fmla="*/ 2147483647 h 21"/>
              <a:gd name="T36" fmla="*/ 0 w 30"/>
              <a:gd name="T37" fmla="*/ 2147483647 h 21"/>
              <a:gd name="T38" fmla="*/ 2147483647 w 30"/>
              <a:gd name="T39" fmla="*/ 0 h 21"/>
              <a:gd name="T40" fmla="*/ 2147483647 w 30"/>
              <a:gd name="T41" fmla="*/ 0 h 21"/>
              <a:gd name="T42" fmla="*/ 2147483647 w 30"/>
              <a:gd name="T43" fmla="*/ 2147483647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
              <a:gd name="T67" fmla="*/ 0 h 21"/>
              <a:gd name="T68" fmla="*/ 30 w 30"/>
              <a:gd name="T69" fmla="*/ 21 h 2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 h="21">
                <a:moveTo>
                  <a:pt x="30" y="11"/>
                </a:moveTo>
                <a:lnTo>
                  <a:pt x="30" y="11"/>
                </a:lnTo>
                <a:lnTo>
                  <a:pt x="29" y="14"/>
                </a:lnTo>
                <a:lnTo>
                  <a:pt x="27" y="16"/>
                </a:lnTo>
                <a:lnTo>
                  <a:pt x="25" y="18"/>
                </a:lnTo>
                <a:lnTo>
                  <a:pt x="22" y="19"/>
                </a:lnTo>
                <a:lnTo>
                  <a:pt x="19" y="20"/>
                </a:lnTo>
                <a:lnTo>
                  <a:pt x="17" y="21"/>
                </a:lnTo>
                <a:lnTo>
                  <a:pt x="15" y="21"/>
                </a:lnTo>
                <a:lnTo>
                  <a:pt x="12" y="21"/>
                </a:lnTo>
                <a:lnTo>
                  <a:pt x="10" y="20"/>
                </a:lnTo>
                <a:lnTo>
                  <a:pt x="7" y="19"/>
                </a:lnTo>
                <a:lnTo>
                  <a:pt x="5" y="17"/>
                </a:lnTo>
                <a:lnTo>
                  <a:pt x="3" y="15"/>
                </a:lnTo>
                <a:lnTo>
                  <a:pt x="2" y="13"/>
                </a:lnTo>
                <a:lnTo>
                  <a:pt x="1" y="10"/>
                </a:lnTo>
                <a:lnTo>
                  <a:pt x="0" y="7"/>
                </a:lnTo>
                <a:lnTo>
                  <a:pt x="0" y="5"/>
                </a:lnTo>
                <a:lnTo>
                  <a:pt x="0" y="2"/>
                </a:lnTo>
                <a:lnTo>
                  <a:pt x="1" y="0"/>
                </a:lnTo>
                <a:lnTo>
                  <a:pt x="30" y="11"/>
                </a:lnTo>
                <a:close/>
              </a:path>
            </a:pathLst>
          </a:custGeom>
          <a:solidFill>
            <a:srgbClr val="000000"/>
          </a:solidFill>
          <a:ln w="0">
            <a:solidFill>
              <a:srgbClr val="000000"/>
            </a:solidFill>
            <a:round/>
            <a:headEnd/>
            <a:tailEnd/>
          </a:ln>
        </p:spPr>
        <p:txBody>
          <a:bodyPr/>
          <a:lstStyle/>
          <a:p>
            <a:endParaRPr lang="en-US"/>
          </a:p>
        </p:txBody>
      </p:sp>
      <p:sp>
        <p:nvSpPr>
          <p:cNvPr id="179573" name="Freeform 2419"/>
          <p:cNvSpPr>
            <a:spLocks noChangeAspect="1"/>
          </p:cNvSpPr>
          <p:nvPr/>
        </p:nvSpPr>
        <p:spPr bwMode="auto">
          <a:xfrm>
            <a:off x="4819650" y="1593850"/>
            <a:ext cx="7938" cy="7938"/>
          </a:xfrm>
          <a:custGeom>
            <a:avLst/>
            <a:gdLst>
              <a:gd name="T0" fmla="*/ 0 w 27"/>
              <a:gd name="T1" fmla="*/ 2147483647 h 25"/>
              <a:gd name="T2" fmla="*/ 0 w 27"/>
              <a:gd name="T3" fmla="*/ 2147483647 h 25"/>
              <a:gd name="T4" fmla="*/ 2147483647 w 27"/>
              <a:gd name="T5" fmla="*/ 2147483647 h 25"/>
              <a:gd name="T6" fmla="*/ 2147483647 w 27"/>
              <a:gd name="T7" fmla="*/ 2147483647 h 25"/>
              <a:gd name="T8" fmla="*/ 2147483647 w 27"/>
              <a:gd name="T9" fmla="*/ 2147483647 h 25"/>
              <a:gd name="T10" fmla="*/ 2147483647 w 27"/>
              <a:gd name="T11" fmla="*/ 0 h 25"/>
              <a:gd name="T12" fmla="*/ 2147483647 w 27"/>
              <a:gd name="T13" fmla="*/ 0 h 25"/>
              <a:gd name="T14" fmla="*/ 2147483647 w 27"/>
              <a:gd name="T15" fmla="*/ 0 h 25"/>
              <a:gd name="T16" fmla="*/ 2147483647 w 27"/>
              <a:gd name="T17" fmla="*/ 2147483647 h 25"/>
              <a:gd name="T18" fmla="*/ 2147483647 w 27"/>
              <a:gd name="T19" fmla="*/ 2147483647 h 25"/>
              <a:gd name="T20" fmla="*/ 2147483647 w 27"/>
              <a:gd name="T21" fmla="*/ 2147483647 h 25"/>
              <a:gd name="T22" fmla="*/ 2147483647 w 27"/>
              <a:gd name="T23" fmla="*/ 2147483647 h 25"/>
              <a:gd name="T24" fmla="*/ 2147483647 w 27"/>
              <a:gd name="T25" fmla="*/ 2147483647 h 25"/>
              <a:gd name="T26" fmla="*/ 2147483647 w 27"/>
              <a:gd name="T27" fmla="*/ 2147483647 h 25"/>
              <a:gd name="T28" fmla="*/ 2147483647 w 27"/>
              <a:gd name="T29" fmla="*/ 2147483647 h 25"/>
              <a:gd name="T30" fmla="*/ 2147483647 w 27"/>
              <a:gd name="T31" fmla="*/ 2147483647 h 25"/>
              <a:gd name="T32" fmla="*/ 2147483647 w 27"/>
              <a:gd name="T33" fmla="*/ 2147483647 h 25"/>
              <a:gd name="T34" fmla="*/ 2147483647 w 27"/>
              <a:gd name="T35" fmla="*/ 2147483647 h 25"/>
              <a:gd name="T36" fmla="*/ 2147483647 w 27"/>
              <a:gd name="T37" fmla="*/ 2147483647 h 25"/>
              <a:gd name="T38" fmla="*/ 2147483647 w 27"/>
              <a:gd name="T39" fmla="*/ 2147483647 h 25"/>
              <a:gd name="T40" fmla="*/ 2147483647 w 27"/>
              <a:gd name="T41" fmla="*/ 2147483647 h 25"/>
              <a:gd name="T42" fmla="*/ 0 w 27"/>
              <a:gd name="T43" fmla="*/ 2147483647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
              <a:gd name="T67" fmla="*/ 0 h 25"/>
              <a:gd name="T68" fmla="*/ 27 w 27"/>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 h="25">
                <a:moveTo>
                  <a:pt x="0" y="7"/>
                </a:moveTo>
                <a:lnTo>
                  <a:pt x="0" y="7"/>
                </a:lnTo>
                <a:lnTo>
                  <a:pt x="1" y="4"/>
                </a:lnTo>
                <a:lnTo>
                  <a:pt x="4" y="2"/>
                </a:lnTo>
                <a:lnTo>
                  <a:pt x="6" y="1"/>
                </a:lnTo>
                <a:lnTo>
                  <a:pt x="10" y="0"/>
                </a:lnTo>
                <a:lnTo>
                  <a:pt x="12" y="0"/>
                </a:lnTo>
                <a:lnTo>
                  <a:pt x="14" y="0"/>
                </a:lnTo>
                <a:lnTo>
                  <a:pt x="17" y="1"/>
                </a:lnTo>
                <a:lnTo>
                  <a:pt x="19" y="2"/>
                </a:lnTo>
                <a:lnTo>
                  <a:pt x="21" y="4"/>
                </a:lnTo>
                <a:lnTo>
                  <a:pt x="23" y="5"/>
                </a:lnTo>
                <a:lnTo>
                  <a:pt x="25" y="9"/>
                </a:lnTo>
                <a:lnTo>
                  <a:pt x="26" y="11"/>
                </a:lnTo>
                <a:lnTo>
                  <a:pt x="27" y="14"/>
                </a:lnTo>
                <a:lnTo>
                  <a:pt x="27" y="16"/>
                </a:lnTo>
                <a:lnTo>
                  <a:pt x="27" y="18"/>
                </a:lnTo>
                <a:lnTo>
                  <a:pt x="26" y="21"/>
                </a:lnTo>
                <a:lnTo>
                  <a:pt x="25" y="23"/>
                </a:lnTo>
                <a:lnTo>
                  <a:pt x="23" y="25"/>
                </a:lnTo>
                <a:lnTo>
                  <a:pt x="0" y="7"/>
                </a:lnTo>
                <a:close/>
              </a:path>
            </a:pathLst>
          </a:custGeom>
          <a:solidFill>
            <a:srgbClr val="000000"/>
          </a:solidFill>
          <a:ln w="0">
            <a:solidFill>
              <a:srgbClr val="000000"/>
            </a:solidFill>
            <a:round/>
            <a:headEnd/>
            <a:tailEnd/>
          </a:ln>
        </p:spPr>
        <p:txBody>
          <a:bodyPr/>
          <a:lstStyle/>
          <a:p>
            <a:endParaRPr lang="en-US"/>
          </a:p>
        </p:txBody>
      </p:sp>
      <p:sp>
        <p:nvSpPr>
          <p:cNvPr id="179574" name="Freeform 2420"/>
          <p:cNvSpPr>
            <a:spLocks noChangeAspect="1"/>
          </p:cNvSpPr>
          <p:nvPr/>
        </p:nvSpPr>
        <p:spPr bwMode="auto">
          <a:xfrm>
            <a:off x="4729163" y="1763713"/>
            <a:ext cx="15875" cy="22225"/>
          </a:xfrm>
          <a:custGeom>
            <a:avLst/>
            <a:gdLst>
              <a:gd name="T0" fmla="*/ 2147483647 w 51"/>
              <a:gd name="T1" fmla="*/ 2147483647 h 64"/>
              <a:gd name="T2" fmla="*/ 0 w 51"/>
              <a:gd name="T3" fmla="*/ 2147483647 h 64"/>
              <a:gd name="T4" fmla="*/ 2147483647 w 51"/>
              <a:gd name="T5" fmla="*/ 0 h 64"/>
              <a:gd name="T6" fmla="*/ 2147483647 w 51"/>
              <a:gd name="T7" fmla="*/ 0 h 64"/>
              <a:gd name="T8" fmla="*/ 2147483647 w 51"/>
              <a:gd name="T9" fmla="*/ 2147483647 h 64"/>
              <a:gd name="T10" fmla="*/ 2147483647 w 51"/>
              <a:gd name="T11" fmla="*/ 2147483647 h 64"/>
              <a:gd name="T12" fmla="*/ 2147483647 w 51"/>
              <a:gd name="T13" fmla="*/ 2147483647 h 64"/>
              <a:gd name="T14" fmla="*/ 0 60000 65536"/>
              <a:gd name="T15" fmla="*/ 0 60000 65536"/>
              <a:gd name="T16" fmla="*/ 0 60000 65536"/>
              <a:gd name="T17" fmla="*/ 0 60000 65536"/>
              <a:gd name="T18" fmla="*/ 0 60000 65536"/>
              <a:gd name="T19" fmla="*/ 0 60000 65536"/>
              <a:gd name="T20" fmla="*/ 0 60000 65536"/>
              <a:gd name="T21" fmla="*/ 0 w 51"/>
              <a:gd name="T22" fmla="*/ 0 h 64"/>
              <a:gd name="T23" fmla="*/ 51 w 51"/>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64">
                <a:moveTo>
                  <a:pt x="29" y="64"/>
                </a:moveTo>
                <a:lnTo>
                  <a:pt x="0" y="53"/>
                </a:lnTo>
                <a:lnTo>
                  <a:pt x="21" y="0"/>
                </a:lnTo>
                <a:lnTo>
                  <a:pt x="51" y="11"/>
                </a:lnTo>
                <a:lnTo>
                  <a:pt x="29" y="64"/>
                </a:lnTo>
                <a:close/>
              </a:path>
            </a:pathLst>
          </a:custGeom>
          <a:solidFill>
            <a:srgbClr val="000000"/>
          </a:solidFill>
          <a:ln w="0">
            <a:solidFill>
              <a:srgbClr val="000000"/>
            </a:solidFill>
            <a:round/>
            <a:headEnd/>
            <a:tailEnd/>
          </a:ln>
        </p:spPr>
        <p:txBody>
          <a:bodyPr/>
          <a:lstStyle/>
          <a:p>
            <a:endParaRPr lang="en-US"/>
          </a:p>
        </p:txBody>
      </p:sp>
      <p:sp>
        <p:nvSpPr>
          <p:cNvPr id="179575" name="Freeform 2421"/>
          <p:cNvSpPr>
            <a:spLocks noChangeAspect="1"/>
          </p:cNvSpPr>
          <p:nvPr/>
        </p:nvSpPr>
        <p:spPr bwMode="auto">
          <a:xfrm>
            <a:off x="4737100" y="1741488"/>
            <a:ext cx="19050" cy="25400"/>
          </a:xfrm>
          <a:custGeom>
            <a:avLst/>
            <a:gdLst>
              <a:gd name="T0" fmla="*/ 2147483647 w 55"/>
              <a:gd name="T1" fmla="*/ 2147483647 h 75"/>
              <a:gd name="T2" fmla="*/ 0 w 55"/>
              <a:gd name="T3" fmla="*/ 2147483647 h 75"/>
              <a:gd name="T4" fmla="*/ 2147483647 w 55"/>
              <a:gd name="T5" fmla="*/ 0 h 75"/>
              <a:gd name="T6" fmla="*/ 2147483647 w 55"/>
              <a:gd name="T7" fmla="*/ 0 h 75"/>
              <a:gd name="T8" fmla="*/ 2147483647 w 55"/>
              <a:gd name="T9" fmla="*/ 2147483647 h 75"/>
              <a:gd name="T10" fmla="*/ 2147483647 w 55"/>
              <a:gd name="T11" fmla="*/ 2147483647 h 75"/>
              <a:gd name="T12" fmla="*/ 2147483647 w 55"/>
              <a:gd name="T13" fmla="*/ 2147483647 h 75"/>
              <a:gd name="T14" fmla="*/ 0 60000 65536"/>
              <a:gd name="T15" fmla="*/ 0 60000 65536"/>
              <a:gd name="T16" fmla="*/ 0 60000 65536"/>
              <a:gd name="T17" fmla="*/ 0 60000 65536"/>
              <a:gd name="T18" fmla="*/ 0 60000 65536"/>
              <a:gd name="T19" fmla="*/ 0 60000 65536"/>
              <a:gd name="T20" fmla="*/ 0 60000 65536"/>
              <a:gd name="T21" fmla="*/ 0 w 55"/>
              <a:gd name="T22" fmla="*/ 0 h 75"/>
              <a:gd name="T23" fmla="*/ 55 w 55"/>
              <a:gd name="T24" fmla="*/ 75 h 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75">
                <a:moveTo>
                  <a:pt x="30" y="75"/>
                </a:moveTo>
                <a:lnTo>
                  <a:pt x="0" y="64"/>
                </a:lnTo>
                <a:lnTo>
                  <a:pt x="26" y="0"/>
                </a:lnTo>
                <a:lnTo>
                  <a:pt x="55" y="10"/>
                </a:lnTo>
                <a:lnTo>
                  <a:pt x="30" y="75"/>
                </a:lnTo>
                <a:close/>
              </a:path>
            </a:pathLst>
          </a:custGeom>
          <a:solidFill>
            <a:srgbClr val="000000"/>
          </a:solidFill>
          <a:ln w="0">
            <a:solidFill>
              <a:srgbClr val="000000"/>
            </a:solidFill>
            <a:round/>
            <a:headEnd/>
            <a:tailEnd/>
          </a:ln>
        </p:spPr>
        <p:txBody>
          <a:bodyPr/>
          <a:lstStyle/>
          <a:p>
            <a:endParaRPr lang="en-US"/>
          </a:p>
        </p:txBody>
      </p:sp>
      <p:sp>
        <p:nvSpPr>
          <p:cNvPr id="179576" name="Freeform 2422"/>
          <p:cNvSpPr>
            <a:spLocks noChangeAspect="1"/>
          </p:cNvSpPr>
          <p:nvPr/>
        </p:nvSpPr>
        <p:spPr bwMode="auto">
          <a:xfrm>
            <a:off x="4745038" y="1716088"/>
            <a:ext cx="19050" cy="28575"/>
          </a:xfrm>
          <a:custGeom>
            <a:avLst/>
            <a:gdLst>
              <a:gd name="T0" fmla="*/ 2147483647 w 56"/>
              <a:gd name="T1" fmla="*/ 2147483647 h 84"/>
              <a:gd name="T2" fmla="*/ 0 w 56"/>
              <a:gd name="T3" fmla="*/ 2147483647 h 84"/>
              <a:gd name="T4" fmla="*/ 2147483647 w 56"/>
              <a:gd name="T5" fmla="*/ 0 h 84"/>
              <a:gd name="T6" fmla="*/ 2147483647 w 56"/>
              <a:gd name="T7" fmla="*/ 0 h 84"/>
              <a:gd name="T8" fmla="*/ 2147483647 w 56"/>
              <a:gd name="T9" fmla="*/ 2147483647 h 84"/>
              <a:gd name="T10" fmla="*/ 2147483647 w 56"/>
              <a:gd name="T11" fmla="*/ 2147483647 h 84"/>
              <a:gd name="T12" fmla="*/ 2147483647 w 56"/>
              <a:gd name="T13" fmla="*/ 2147483647 h 84"/>
              <a:gd name="T14" fmla="*/ 0 60000 65536"/>
              <a:gd name="T15" fmla="*/ 0 60000 65536"/>
              <a:gd name="T16" fmla="*/ 0 60000 65536"/>
              <a:gd name="T17" fmla="*/ 0 60000 65536"/>
              <a:gd name="T18" fmla="*/ 0 60000 65536"/>
              <a:gd name="T19" fmla="*/ 0 60000 65536"/>
              <a:gd name="T20" fmla="*/ 0 60000 65536"/>
              <a:gd name="T21" fmla="*/ 0 w 56"/>
              <a:gd name="T22" fmla="*/ 0 h 84"/>
              <a:gd name="T23" fmla="*/ 56 w 56"/>
              <a:gd name="T24" fmla="*/ 84 h 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84">
                <a:moveTo>
                  <a:pt x="29" y="84"/>
                </a:moveTo>
                <a:lnTo>
                  <a:pt x="0" y="74"/>
                </a:lnTo>
                <a:lnTo>
                  <a:pt x="27" y="0"/>
                </a:lnTo>
                <a:lnTo>
                  <a:pt x="56" y="11"/>
                </a:lnTo>
                <a:lnTo>
                  <a:pt x="29" y="84"/>
                </a:lnTo>
                <a:close/>
              </a:path>
            </a:pathLst>
          </a:custGeom>
          <a:solidFill>
            <a:srgbClr val="000000"/>
          </a:solidFill>
          <a:ln w="0">
            <a:solidFill>
              <a:srgbClr val="000000"/>
            </a:solidFill>
            <a:round/>
            <a:headEnd/>
            <a:tailEnd/>
          </a:ln>
        </p:spPr>
        <p:txBody>
          <a:bodyPr/>
          <a:lstStyle/>
          <a:p>
            <a:endParaRPr lang="en-US"/>
          </a:p>
        </p:txBody>
      </p:sp>
      <p:sp>
        <p:nvSpPr>
          <p:cNvPr id="179577" name="Freeform 2423"/>
          <p:cNvSpPr>
            <a:spLocks noChangeAspect="1"/>
          </p:cNvSpPr>
          <p:nvPr/>
        </p:nvSpPr>
        <p:spPr bwMode="auto">
          <a:xfrm>
            <a:off x="4754563" y="1682750"/>
            <a:ext cx="20637" cy="36513"/>
          </a:xfrm>
          <a:custGeom>
            <a:avLst/>
            <a:gdLst>
              <a:gd name="T0" fmla="*/ 2147483647 w 61"/>
              <a:gd name="T1" fmla="*/ 2147483647 h 105"/>
              <a:gd name="T2" fmla="*/ 0 w 61"/>
              <a:gd name="T3" fmla="*/ 2147483647 h 105"/>
              <a:gd name="T4" fmla="*/ 2147483647 w 61"/>
              <a:gd name="T5" fmla="*/ 0 h 105"/>
              <a:gd name="T6" fmla="*/ 2147483647 w 61"/>
              <a:gd name="T7" fmla="*/ 2147483647 h 105"/>
              <a:gd name="T8" fmla="*/ 2147483647 w 61"/>
              <a:gd name="T9" fmla="*/ 2147483647 h 105"/>
              <a:gd name="T10" fmla="*/ 2147483647 w 61"/>
              <a:gd name="T11" fmla="*/ 2147483647 h 105"/>
              <a:gd name="T12" fmla="*/ 2147483647 w 61"/>
              <a:gd name="T13" fmla="*/ 2147483647 h 105"/>
              <a:gd name="T14" fmla="*/ 0 60000 65536"/>
              <a:gd name="T15" fmla="*/ 0 60000 65536"/>
              <a:gd name="T16" fmla="*/ 0 60000 65536"/>
              <a:gd name="T17" fmla="*/ 0 60000 65536"/>
              <a:gd name="T18" fmla="*/ 0 60000 65536"/>
              <a:gd name="T19" fmla="*/ 0 60000 65536"/>
              <a:gd name="T20" fmla="*/ 0 60000 65536"/>
              <a:gd name="T21" fmla="*/ 0 w 61"/>
              <a:gd name="T22" fmla="*/ 0 h 105"/>
              <a:gd name="T23" fmla="*/ 61 w 61"/>
              <a:gd name="T24" fmla="*/ 105 h 1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105">
                <a:moveTo>
                  <a:pt x="29" y="105"/>
                </a:moveTo>
                <a:lnTo>
                  <a:pt x="0" y="94"/>
                </a:lnTo>
                <a:lnTo>
                  <a:pt x="38" y="0"/>
                </a:lnTo>
                <a:lnTo>
                  <a:pt x="32" y="15"/>
                </a:lnTo>
                <a:lnTo>
                  <a:pt x="61" y="28"/>
                </a:lnTo>
                <a:lnTo>
                  <a:pt x="54" y="43"/>
                </a:lnTo>
                <a:lnTo>
                  <a:pt x="29" y="105"/>
                </a:lnTo>
                <a:close/>
              </a:path>
            </a:pathLst>
          </a:custGeom>
          <a:solidFill>
            <a:srgbClr val="000000"/>
          </a:solidFill>
          <a:ln w="0">
            <a:solidFill>
              <a:srgbClr val="000000"/>
            </a:solidFill>
            <a:round/>
            <a:headEnd/>
            <a:tailEnd/>
          </a:ln>
        </p:spPr>
        <p:txBody>
          <a:bodyPr/>
          <a:lstStyle/>
          <a:p>
            <a:endParaRPr lang="en-US"/>
          </a:p>
        </p:txBody>
      </p:sp>
      <p:sp>
        <p:nvSpPr>
          <p:cNvPr id="179578" name="Freeform 2424"/>
          <p:cNvSpPr>
            <a:spLocks noChangeAspect="1"/>
          </p:cNvSpPr>
          <p:nvPr/>
        </p:nvSpPr>
        <p:spPr bwMode="auto">
          <a:xfrm>
            <a:off x="4767263" y="1660525"/>
            <a:ext cx="22225" cy="31750"/>
          </a:xfrm>
          <a:custGeom>
            <a:avLst/>
            <a:gdLst>
              <a:gd name="T0" fmla="*/ 2147483647 w 69"/>
              <a:gd name="T1" fmla="*/ 2147483647 h 96"/>
              <a:gd name="T2" fmla="*/ 0 w 69"/>
              <a:gd name="T3" fmla="*/ 2147483647 h 96"/>
              <a:gd name="T4" fmla="*/ 2147483647 w 69"/>
              <a:gd name="T5" fmla="*/ 2147483647 h 96"/>
              <a:gd name="T6" fmla="*/ 2147483647 w 69"/>
              <a:gd name="T7" fmla="*/ 2147483647 h 96"/>
              <a:gd name="T8" fmla="*/ 2147483647 w 69"/>
              <a:gd name="T9" fmla="*/ 2147483647 h 96"/>
              <a:gd name="T10" fmla="*/ 2147483647 w 69"/>
              <a:gd name="T11" fmla="*/ 0 h 96"/>
              <a:gd name="T12" fmla="*/ 2147483647 w 69"/>
              <a:gd name="T13" fmla="*/ 2147483647 h 96"/>
              <a:gd name="T14" fmla="*/ 0 60000 65536"/>
              <a:gd name="T15" fmla="*/ 0 60000 65536"/>
              <a:gd name="T16" fmla="*/ 0 60000 65536"/>
              <a:gd name="T17" fmla="*/ 0 60000 65536"/>
              <a:gd name="T18" fmla="*/ 0 60000 65536"/>
              <a:gd name="T19" fmla="*/ 0 60000 65536"/>
              <a:gd name="T20" fmla="*/ 0 60000 65536"/>
              <a:gd name="T21" fmla="*/ 0 w 69"/>
              <a:gd name="T22" fmla="*/ 0 h 96"/>
              <a:gd name="T23" fmla="*/ 69 w 6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96">
                <a:moveTo>
                  <a:pt x="29" y="96"/>
                </a:moveTo>
                <a:lnTo>
                  <a:pt x="0" y="83"/>
                </a:lnTo>
                <a:lnTo>
                  <a:pt x="26" y="23"/>
                </a:lnTo>
                <a:lnTo>
                  <a:pt x="34" y="5"/>
                </a:lnTo>
                <a:lnTo>
                  <a:pt x="61" y="18"/>
                </a:lnTo>
                <a:lnTo>
                  <a:pt x="69" y="0"/>
                </a:lnTo>
                <a:lnTo>
                  <a:pt x="29" y="96"/>
                </a:lnTo>
                <a:close/>
              </a:path>
            </a:pathLst>
          </a:custGeom>
          <a:solidFill>
            <a:srgbClr val="000000"/>
          </a:solidFill>
          <a:ln w="0">
            <a:solidFill>
              <a:srgbClr val="000000"/>
            </a:solidFill>
            <a:round/>
            <a:headEnd/>
            <a:tailEnd/>
          </a:ln>
        </p:spPr>
        <p:txBody>
          <a:bodyPr/>
          <a:lstStyle/>
          <a:p>
            <a:endParaRPr lang="en-US"/>
          </a:p>
        </p:txBody>
      </p:sp>
      <p:sp>
        <p:nvSpPr>
          <p:cNvPr id="179579" name="Freeform 2425"/>
          <p:cNvSpPr>
            <a:spLocks noChangeAspect="1"/>
          </p:cNvSpPr>
          <p:nvPr/>
        </p:nvSpPr>
        <p:spPr bwMode="auto">
          <a:xfrm>
            <a:off x="4776788" y="1635125"/>
            <a:ext cx="22225" cy="31750"/>
          </a:xfrm>
          <a:custGeom>
            <a:avLst/>
            <a:gdLst>
              <a:gd name="T0" fmla="*/ 2147483647 w 62"/>
              <a:gd name="T1" fmla="*/ 2147483647 h 90"/>
              <a:gd name="T2" fmla="*/ 0 w 62"/>
              <a:gd name="T3" fmla="*/ 2147483647 h 90"/>
              <a:gd name="T4" fmla="*/ 2147483647 w 62"/>
              <a:gd name="T5" fmla="*/ 0 h 90"/>
              <a:gd name="T6" fmla="*/ 2147483647 w 62"/>
              <a:gd name="T7" fmla="*/ 2147483647 h 90"/>
              <a:gd name="T8" fmla="*/ 2147483647 w 62"/>
              <a:gd name="T9" fmla="*/ 2147483647 h 90"/>
              <a:gd name="T10" fmla="*/ 2147483647 w 62"/>
              <a:gd name="T11" fmla="*/ 2147483647 h 90"/>
              <a:gd name="T12" fmla="*/ 2147483647 w 62"/>
              <a:gd name="T13" fmla="*/ 2147483647 h 90"/>
              <a:gd name="T14" fmla="*/ 0 60000 65536"/>
              <a:gd name="T15" fmla="*/ 0 60000 65536"/>
              <a:gd name="T16" fmla="*/ 0 60000 65536"/>
              <a:gd name="T17" fmla="*/ 0 60000 65536"/>
              <a:gd name="T18" fmla="*/ 0 60000 65536"/>
              <a:gd name="T19" fmla="*/ 0 60000 65536"/>
              <a:gd name="T20" fmla="*/ 0 60000 65536"/>
              <a:gd name="T21" fmla="*/ 0 w 62"/>
              <a:gd name="T22" fmla="*/ 0 h 90"/>
              <a:gd name="T23" fmla="*/ 62 w 62"/>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90">
                <a:moveTo>
                  <a:pt x="27" y="90"/>
                </a:moveTo>
                <a:lnTo>
                  <a:pt x="0" y="77"/>
                </a:lnTo>
                <a:lnTo>
                  <a:pt x="38" y="0"/>
                </a:lnTo>
                <a:lnTo>
                  <a:pt x="35" y="4"/>
                </a:lnTo>
                <a:lnTo>
                  <a:pt x="62" y="18"/>
                </a:lnTo>
                <a:lnTo>
                  <a:pt x="59" y="22"/>
                </a:lnTo>
                <a:lnTo>
                  <a:pt x="27" y="90"/>
                </a:lnTo>
                <a:close/>
              </a:path>
            </a:pathLst>
          </a:custGeom>
          <a:solidFill>
            <a:srgbClr val="000000"/>
          </a:solidFill>
          <a:ln w="0">
            <a:solidFill>
              <a:srgbClr val="000000"/>
            </a:solidFill>
            <a:round/>
            <a:headEnd/>
            <a:tailEnd/>
          </a:ln>
        </p:spPr>
        <p:txBody>
          <a:bodyPr/>
          <a:lstStyle/>
          <a:p>
            <a:endParaRPr lang="en-US"/>
          </a:p>
        </p:txBody>
      </p:sp>
      <p:sp>
        <p:nvSpPr>
          <p:cNvPr id="179580" name="Freeform 2426"/>
          <p:cNvSpPr>
            <a:spLocks noChangeAspect="1"/>
          </p:cNvSpPr>
          <p:nvPr/>
        </p:nvSpPr>
        <p:spPr bwMode="auto">
          <a:xfrm>
            <a:off x="4789488" y="1614488"/>
            <a:ext cx="22225" cy="26987"/>
          </a:xfrm>
          <a:custGeom>
            <a:avLst/>
            <a:gdLst>
              <a:gd name="T0" fmla="*/ 2147483647 w 67"/>
              <a:gd name="T1" fmla="*/ 2147483647 h 81"/>
              <a:gd name="T2" fmla="*/ 0 w 67"/>
              <a:gd name="T3" fmla="*/ 2147483647 h 81"/>
              <a:gd name="T4" fmla="*/ 2147483647 w 67"/>
              <a:gd name="T5" fmla="*/ 2147483647 h 81"/>
              <a:gd name="T6" fmla="*/ 2147483647 w 67"/>
              <a:gd name="T7" fmla="*/ 0 h 81"/>
              <a:gd name="T8" fmla="*/ 2147483647 w 67"/>
              <a:gd name="T9" fmla="*/ 2147483647 h 81"/>
              <a:gd name="T10" fmla="*/ 2147483647 w 67"/>
              <a:gd name="T11" fmla="*/ 2147483647 h 81"/>
              <a:gd name="T12" fmla="*/ 2147483647 w 67"/>
              <a:gd name="T13" fmla="*/ 2147483647 h 81"/>
              <a:gd name="T14" fmla="*/ 0 60000 65536"/>
              <a:gd name="T15" fmla="*/ 0 60000 65536"/>
              <a:gd name="T16" fmla="*/ 0 60000 65536"/>
              <a:gd name="T17" fmla="*/ 0 60000 65536"/>
              <a:gd name="T18" fmla="*/ 0 60000 65536"/>
              <a:gd name="T19" fmla="*/ 0 60000 65536"/>
              <a:gd name="T20" fmla="*/ 0 60000 65536"/>
              <a:gd name="T21" fmla="*/ 0 w 67"/>
              <a:gd name="T22" fmla="*/ 0 h 81"/>
              <a:gd name="T23" fmla="*/ 67 w 67"/>
              <a:gd name="T24" fmla="*/ 81 h 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81">
                <a:moveTo>
                  <a:pt x="27" y="81"/>
                </a:moveTo>
                <a:lnTo>
                  <a:pt x="0" y="67"/>
                </a:lnTo>
                <a:lnTo>
                  <a:pt x="38" y="3"/>
                </a:lnTo>
                <a:lnTo>
                  <a:pt x="41" y="0"/>
                </a:lnTo>
                <a:lnTo>
                  <a:pt x="63" y="19"/>
                </a:lnTo>
                <a:lnTo>
                  <a:pt x="67" y="16"/>
                </a:lnTo>
                <a:lnTo>
                  <a:pt x="27" y="81"/>
                </a:lnTo>
                <a:close/>
              </a:path>
            </a:pathLst>
          </a:custGeom>
          <a:solidFill>
            <a:srgbClr val="000000"/>
          </a:solidFill>
          <a:ln w="0">
            <a:solidFill>
              <a:srgbClr val="000000"/>
            </a:solidFill>
            <a:round/>
            <a:headEnd/>
            <a:tailEnd/>
          </a:ln>
        </p:spPr>
        <p:txBody>
          <a:bodyPr/>
          <a:lstStyle/>
          <a:p>
            <a:endParaRPr lang="en-US"/>
          </a:p>
        </p:txBody>
      </p:sp>
      <p:sp>
        <p:nvSpPr>
          <p:cNvPr id="179581" name="Freeform 2427"/>
          <p:cNvSpPr>
            <a:spLocks noChangeAspect="1"/>
          </p:cNvSpPr>
          <p:nvPr/>
        </p:nvSpPr>
        <p:spPr bwMode="auto">
          <a:xfrm>
            <a:off x="4803775" y="1595438"/>
            <a:ext cx="23813" cy="25400"/>
          </a:xfrm>
          <a:custGeom>
            <a:avLst/>
            <a:gdLst>
              <a:gd name="T0" fmla="*/ 2147483647 w 64"/>
              <a:gd name="T1" fmla="*/ 2147483647 h 68"/>
              <a:gd name="T2" fmla="*/ 0 w 64"/>
              <a:gd name="T3" fmla="*/ 2147483647 h 68"/>
              <a:gd name="T4" fmla="*/ 2147483647 w 64"/>
              <a:gd name="T5" fmla="*/ 0 h 68"/>
              <a:gd name="T6" fmla="*/ 2147483647 w 64"/>
              <a:gd name="T7" fmla="*/ 2147483647 h 68"/>
              <a:gd name="T8" fmla="*/ 2147483647 w 64"/>
              <a:gd name="T9" fmla="*/ 2147483647 h 68"/>
              <a:gd name="T10" fmla="*/ 0 60000 65536"/>
              <a:gd name="T11" fmla="*/ 0 60000 65536"/>
              <a:gd name="T12" fmla="*/ 0 60000 65536"/>
              <a:gd name="T13" fmla="*/ 0 60000 65536"/>
              <a:gd name="T14" fmla="*/ 0 60000 65536"/>
              <a:gd name="T15" fmla="*/ 0 w 64"/>
              <a:gd name="T16" fmla="*/ 0 h 68"/>
              <a:gd name="T17" fmla="*/ 64 w 64"/>
              <a:gd name="T18" fmla="*/ 68 h 68"/>
            </a:gdLst>
            <a:ahLst/>
            <a:cxnLst>
              <a:cxn ang="T10">
                <a:pos x="T0" y="T1"/>
              </a:cxn>
              <a:cxn ang="T11">
                <a:pos x="T2" y="T3"/>
              </a:cxn>
              <a:cxn ang="T12">
                <a:pos x="T4" y="T5"/>
              </a:cxn>
              <a:cxn ang="T13">
                <a:pos x="T6" y="T7"/>
              </a:cxn>
              <a:cxn ang="T14">
                <a:pos x="T8" y="T9"/>
              </a:cxn>
            </a:cxnLst>
            <a:rect l="T15" t="T16" r="T17" b="T18"/>
            <a:pathLst>
              <a:path w="64" h="68">
                <a:moveTo>
                  <a:pt x="22" y="68"/>
                </a:moveTo>
                <a:lnTo>
                  <a:pt x="0" y="49"/>
                </a:lnTo>
                <a:lnTo>
                  <a:pt x="41" y="0"/>
                </a:lnTo>
                <a:lnTo>
                  <a:pt x="64" y="18"/>
                </a:lnTo>
                <a:lnTo>
                  <a:pt x="22" y="68"/>
                </a:lnTo>
                <a:close/>
              </a:path>
            </a:pathLst>
          </a:custGeom>
          <a:solidFill>
            <a:srgbClr val="000000"/>
          </a:solidFill>
          <a:ln w="0">
            <a:solidFill>
              <a:srgbClr val="000000"/>
            </a:solidFill>
            <a:round/>
            <a:headEnd/>
            <a:tailEnd/>
          </a:ln>
        </p:spPr>
        <p:txBody>
          <a:bodyPr/>
          <a:lstStyle/>
          <a:p>
            <a:endParaRPr lang="en-US"/>
          </a:p>
        </p:txBody>
      </p:sp>
      <p:sp>
        <p:nvSpPr>
          <p:cNvPr id="179582" name="Freeform 2428"/>
          <p:cNvSpPr>
            <a:spLocks noChangeAspect="1"/>
          </p:cNvSpPr>
          <p:nvPr/>
        </p:nvSpPr>
        <p:spPr bwMode="auto">
          <a:xfrm>
            <a:off x="4814888" y="1593850"/>
            <a:ext cx="12700" cy="4763"/>
          </a:xfrm>
          <a:custGeom>
            <a:avLst/>
            <a:gdLst>
              <a:gd name="T0" fmla="*/ 0 w 31"/>
              <a:gd name="T1" fmla="*/ 2147483647 h 16"/>
              <a:gd name="T2" fmla="*/ 0 w 31"/>
              <a:gd name="T3" fmla="*/ 2147483647 h 16"/>
              <a:gd name="T4" fmla="*/ 0 w 31"/>
              <a:gd name="T5" fmla="*/ 2147483647 h 16"/>
              <a:gd name="T6" fmla="*/ 2147483647 w 31"/>
              <a:gd name="T7" fmla="*/ 2147483647 h 16"/>
              <a:gd name="T8" fmla="*/ 2147483647 w 31"/>
              <a:gd name="T9" fmla="*/ 2147483647 h 16"/>
              <a:gd name="T10" fmla="*/ 2147483647 w 31"/>
              <a:gd name="T11" fmla="*/ 2147483647 h 16"/>
              <a:gd name="T12" fmla="*/ 2147483647 w 31"/>
              <a:gd name="T13" fmla="*/ 2147483647 h 16"/>
              <a:gd name="T14" fmla="*/ 2147483647 w 31"/>
              <a:gd name="T15" fmla="*/ 2147483647 h 16"/>
              <a:gd name="T16" fmla="*/ 2147483647 w 31"/>
              <a:gd name="T17" fmla="*/ 2147483647 h 16"/>
              <a:gd name="T18" fmla="*/ 2147483647 w 31"/>
              <a:gd name="T19" fmla="*/ 0 h 16"/>
              <a:gd name="T20" fmla="*/ 2147483647 w 31"/>
              <a:gd name="T21" fmla="*/ 0 h 16"/>
              <a:gd name="T22" fmla="*/ 2147483647 w 31"/>
              <a:gd name="T23" fmla="*/ 0 h 16"/>
              <a:gd name="T24" fmla="*/ 2147483647 w 31"/>
              <a:gd name="T25" fmla="*/ 2147483647 h 16"/>
              <a:gd name="T26" fmla="*/ 2147483647 w 31"/>
              <a:gd name="T27" fmla="*/ 2147483647 h 16"/>
              <a:gd name="T28" fmla="*/ 2147483647 w 31"/>
              <a:gd name="T29" fmla="*/ 2147483647 h 16"/>
              <a:gd name="T30" fmla="*/ 2147483647 w 31"/>
              <a:gd name="T31" fmla="*/ 2147483647 h 16"/>
              <a:gd name="T32" fmla="*/ 2147483647 w 31"/>
              <a:gd name="T33" fmla="*/ 2147483647 h 16"/>
              <a:gd name="T34" fmla="*/ 2147483647 w 31"/>
              <a:gd name="T35" fmla="*/ 2147483647 h 16"/>
              <a:gd name="T36" fmla="*/ 2147483647 w 31"/>
              <a:gd name="T37" fmla="*/ 2147483647 h 16"/>
              <a:gd name="T38" fmla="*/ 2147483647 w 31"/>
              <a:gd name="T39" fmla="*/ 2147483647 h 16"/>
              <a:gd name="T40" fmla="*/ 2147483647 w 31"/>
              <a:gd name="T41" fmla="*/ 2147483647 h 16"/>
              <a:gd name="T42" fmla="*/ 0 w 31"/>
              <a:gd name="T43" fmla="*/ 2147483647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6"/>
              <a:gd name="T68" fmla="*/ 31 w 31"/>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6">
                <a:moveTo>
                  <a:pt x="0" y="16"/>
                </a:moveTo>
                <a:lnTo>
                  <a:pt x="0" y="16"/>
                </a:lnTo>
                <a:lnTo>
                  <a:pt x="0" y="14"/>
                </a:lnTo>
                <a:lnTo>
                  <a:pt x="1" y="11"/>
                </a:lnTo>
                <a:lnTo>
                  <a:pt x="2" y="9"/>
                </a:lnTo>
                <a:lnTo>
                  <a:pt x="4" y="7"/>
                </a:lnTo>
                <a:lnTo>
                  <a:pt x="6" y="4"/>
                </a:lnTo>
                <a:lnTo>
                  <a:pt x="8" y="2"/>
                </a:lnTo>
                <a:lnTo>
                  <a:pt x="10" y="1"/>
                </a:lnTo>
                <a:lnTo>
                  <a:pt x="14" y="0"/>
                </a:lnTo>
                <a:lnTo>
                  <a:pt x="16" y="0"/>
                </a:lnTo>
                <a:lnTo>
                  <a:pt x="18" y="0"/>
                </a:lnTo>
                <a:lnTo>
                  <a:pt x="21" y="1"/>
                </a:lnTo>
                <a:lnTo>
                  <a:pt x="23" y="2"/>
                </a:lnTo>
                <a:lnTo>
                  <a:pt x="25" y="4"/>
                </a:lnTo>
                <a:lnTo>
                  <a:pt x="27" y="7"/>
                </a:lnTo>
                <a:lnTo>
                  <a:pt x="29" y="9"/>
                </a:lnTo>
                <a:lnTo>
                  <a:pt x="30" y="11"/>
                </a:lnTo>
                <a:lnTo>
                  <a:pt x="31" y="14"/>
                </a:lnTo>
                <a:lnTo>
                  <a:pt x="31" y="16"/>
                </a:lnTo>
                <a:lnTo>
                  <a:pt x="0" y="16"/>
                </a:lnTo>
                <a:close/>
              </a:path>
            </a:pathLst>
          </a:custGeom>
          <a:solidFill>
            <a:srgbClr val="000000"/>
          </a:solidFill>
          <a:ln w="0">
            <a:solidFill>
              <a:srgbClr val="000000"/>
            </a:solidFill>
            <a:round/>
            <a:headEnd/>
            <a:tailEnd/>
          </a:ln>
        </p:spPr>
        <p:txBody>
          <a:bodyPr/>
          <a:lstStyle/>
          <a:p>
            <a:endParaRPr lang="en-US"/>
          </a:p>
        </p:txBody>
      </p:sp>
      <p:sp>
        <p:nvSpPr>
          <p:cNvPr id="179583" name="Freeform 2429"/>
          <p:cNvSpPr>
            <a:spLocks noChangeAspect="1"/>
          </p:cNvSpPr>
          <p:nvPr/>
        </p:nvSpPr>
        <p:spPr bwMode="auto">
          <a:xfrm>
            <a:off x="4814888" y="1601788"/>
            <a:ext cx="12700" cy="3175"/>
          </a:xfrm>
          <a:custGeom>
            <a:avLst/>
            <a:gdLst>
              <a:gd name="T0" fmla="*/ 2147483647 w 31"/>
              <a:gd name="T1" fmla="*/ 0 h 3175"/>
              <a:gd name="T2" fmla="*/ 0 w 31"/>
              <a:gd name="T3" fmla="*/ 0 h 3175"/>
              <a:gd name="T4" fmla="*/ 2147483647 w 31"/>
              <a:gd name="T5" fmla="*/ 0 h 3175"/>
              <a:gd name="T6" fmla="*/ 0 60000 65536"/>
              <a:gd name="T7" fmla="*/ 0 60000 65536"/>
              <a:gd name="T8" fmla="*/ 0 60000 65536"/>
              <a:gd name="T9" fmla="*/ 0 w 31"/>
              <a:gd name="T10" fmla="*/ 0 h 3175"/>
              <a:gd name="T11" fmla="*/ 31 w 31"/>
              <a:gd name="T12" fmla="*/ 3175 h 3175"/>
            </a:gdLst>
            <a:ahLst/>
            <a:cxnLst>
              <a:cxn ang="T6">
                <a:pos x="T0" y="T1"/>
              </a:cxn>
              <a:cxn ang="T7">
                <a:pos x="T2" y="T3"/>
              </a:cxn>
              <a:cxn ang="T8">
                <a:pos x="T4" y="T5"/>
              </a:cxn>
            </a:cxnLst>
            <a:rect l="T9" t="T10" r="T11" b="T12"/>
            <a:pathLst>
              <a:path w="31" h="3175">
                <a:moveTo>
                  <a:pt x="31" y="0"/>
                </a:moveTo>
                <a:lnTo>
                  <a:pt x="0" y="0"/>
                </a:lnTo>
                <a:lnTo>
                  <a:pt x="31" y="0"/>
                </a:lnTo>
                <a:close/>
              </a:path>
            </a:pathLst>
          </a:custGeom>
          <a:solidFill>
            <a:srgbClr val="000000"/>
          </a:solidFill>
          <a:ln w="0">
            <a:solidFill>
              <a:srgbClr val="000000"/>
            </a:solidFill>
            <a:round/>
            <a:headEnd/>
            <a:tailEnd/>
          </a:ln>
        </p:spPr>
        <p:txBody>
          <a:bodyPr/>
          <a:lstStyle/>
          <a:p>
            <a:endParaRPr lang="en-US"/>
          </a:p>
        </p:txBody>
      </p:sp>
      <p:sp>
        <p:nvSpPr>
          <p:cNvPr id="179584" name="Freeform 2430"/>
          <p:cNvSpPr>
            <a:spLocks noChangeAspect="1"/>
          </p:cNvSpPr>
          <p:nvPr/>
        </p:nvSpPr>
        <p:spPr bwMode="auto">
          <a:xfrm>
            <a:off x="4814888" y="1598613"/>
            <a:ext cx="12700" cy="3175"/>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9585" name="Freeform 2431"/>
          <p:cNvSpPr>
            <a:spLocks noChangeAspect="1"/>
          </p:cNvSpPr>
          <p:nvPr/>
        </p:nvSpPr>
        <p:spPr bwMode="auto">
          <a:xfrm>
            <a:off x="4814888" y="1598613"/>
            <a:ext cx="12700" cy="3175"/>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9586" name="Freeform 2432"/>
          <p:cNvSpPr>
            <a:spLocks noChangeAspect="1"/>
          </p:cNvSpPr>
          <p:nvPr/>
        </p:nvSpPr>
        <p:spPr bwMode="auto">
          <a:xfrm>
            <a:off x="4814888" y="1598613"/>
            <a:ext cx="12700" cy="3175"/>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9587" name="Freeform 2433"/>
          <p:cNvSpPr>
            <a:spLocks noChangeAspect="1"/>
          </p:cNvSpPr>
          <p:nvPr/>
        </p:nvSpPr>
        <p:spPr bwMode="auto">
          <a:xfrm>
            <a:off x="4814888" y="1598613"/>
            <a:ext cx="12700" cy="3175"/>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9588" name="Freeform 2434"/>
          <p:cNvSpPr>
            <a:spLocks noChangeAspect="1"/>
          </p:cNvSpPr>
          <p:nvPr/>
        </p:nvSpPr>
        <p:spPr bwMode="auto">
          <a:xfrm>
            <a:off x="4814888" y="1601788"/>
            <a:ext cx="12700" cy="3175"/>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9589" name="Freeform 2435"/>
          <p:cNvSpPr>
            <a:spLocks noChangeAspect="1"/>
          </p:cNvSpPr>
          <p:nvPr/>
        </p:nvSpPr>
        <p:spPr bwMode="auto">
          <a:xfrm>
            <a:off x="4814888" y="1601788"/>
            <a:ext cx="12700" cy="3175"/>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9590" name="Rectangle 2436"/>
          <p:cNvSpPr>
            <a:spLocks noChangeAspect="1" noChangeArrowheads="1"/>
          </p:cNvSpPr>
          <p:nvPr/>
        </p:nvSpPr>
        <p:spPr bwMode="auto">
          <a:xfrm>
            <a:off x="4814888" y="1601788"/>
            <a:ext cx="12700" cy="1587"/>
          </a:xfrm>
          <a:prstGeom prst="rect">
            <a:avLst/>
          </a:prstGeom>
          <a:solidFill>
            <a:srgbClr val="000000"/>
          </a:solidFill>
          <a:ln w="0">
            <a:solidFill>
              <a:srgbClr val="000000"/>
            </a:solidFill>
            <a:miter lim="800000"/>
            <a:headEnd/>
            <a:tailEnd/>
          </a:ln>
        </p:spPr>
        <p:txBody>
          <a:bodyPr/>
          <a:lstStyle/>
          <a:p>
            <a:endParaRPr lang="en-US"/>
          </a:p>
        </p:txBody>
      </p:sp>
      <p:sp>
        <p:nvSpPr>
          <p:cNvPr id="179591" name="Freeform 2437"/>
          <p:cNvSpPr>
            <a:spLocks noChangeAspect="1"/>
          </p:cNvSpPr>
          <p:nvPr/>
        </p:nvSpPr>
        <p:spPr bwMode="auto">
          <a:xfrm>
            <a:off x="4616450" y="1785938"/>
            <a:ext cx="11113" cy="3175"/>
          </a:xfrm>
          <a:custGeom>
            <a:avLst/>
            <a:gdLst>
              <a:gd name="T0" fmla="*/ 2147483647 w 29"/>
              <a:gd name="T1" fmla="*/ 0 h 8"/>
              <a:gd name="T2" fmla="*/ 0 w 29"/>
              <a:gd name="T3" fmla="*/ 2147483647 h 8"/>
              <a:gd name="T4" fmla="*/ 2147483647 w 29"/>
              <a:gd name="T5" fmla="*/ 0 h 8"/>
              <a:gd name="T6" fmla="*/ 0 60000 65536"/>
              <a:gd name="T7" fmla="*/ 0 60000 65536"/>
              <a:gd name="T8" fmla="*/ 0 60000 65536"/>
              <a:gd name="T9" fmla="*/ 0 w 29"/>
              <a:gd name="T10" fmla="*/ 0 h 8"/>
              <a:gd name="T11" fmla="*/ 29 w 29"/>
              <a:gd name="T12" fmla="*/ 8 h 8"/>
            </a:gdLst>
            <a:ahLst/>
            <a:cxnLst>
              <a:cxn ang="T6">
                <a:pos x="T0" y="T1"/>
              </a:cxn>
              <a:cxn ang="T7">
                <a:pos x="T2" y="T3"/>
              </a:cxn>
              <a:cxn ang="T8">
                <a:pos x="T4" y="T5"/>
              </a:cxn>
            </a:cxnLst>
            <a:rect l="T9" t="T10" r="T11" b="T12"/>
            <a:pathLst>
              <a:path w="29" h="8">
                <a:moveTo>
                  <a:pt x="29" y="0"/>
                </a:moveTo>
                <a:lnTo>
                  <a:pt x="0" y="8"/>
                </a:lnTo>
                <a:lnTo>
                  <a:pt x="29" y="0"/>
                </a:lnTo>
                <a:close/>
              </a:path>
            </a:pathLst>
          </a:custGeom>
          <a:solidFill>
            <a:srgbClr val="000000"/>
          </a:solidFill>
          <a:ln w="0">
            <a:solidFill>
              <a:srgbClr val="000000"/>
            </a:solidFill>
            <a:round/>
            <a:headEnd/>
            <a:tailEnd/>
          </a:ln>
        </p:spPr>
        <p:txBody>
          <a:bodyPr/>
          <a:lstStyle/>
          <a:p>
            <a:endParaRPr lang="en-US"/>
          </a:p>
        </p:txBody>
      </p:sp>
      <p:sp>
        <p:nvSpPr>
          <p:cNvPr id="179592" name="Freeform 2438"/>
          <p:cNvSpPr>
            <a:spLocks noChangeAspect="1"/>
          </p:cNvSpPr>
          <p:nvPr/>
        </p:nvSpPr>
        <p:spPr bwMode="auto">
          <a:xfrm>
            <a:off x="4613275" y="1765300"/>
            <a:ext cx="12700" cy="6350"/>
          </a:xfrm>
          <a:custGeom>
            <a:avLst/>
            <a:gdLst>
              <a:gd name="T0" fmla="*/ 0 w 31"/>
              <a:gd name="T1" fmla="*/ 2147483647 h 15"/>
              <a:gd name="T2" fmla="*/ 0 w 31"/>
              <a:gd name="T3" fmla="*/ 2147483647 h 15"/>
              <a:gd name="T4" fmla="*/ 0 w 31"/>
              <a:gd name="T5" fmla="*/ 2147483647 h 15"/>
              <a:gd name="T6" fmla="*/ 2147483647 w 31"/>
              <a:gd name="T7" fmla="*/ 2147483647 h 15"/>
              <a:gd name="T8" fmla="*/ 2147483647 w 31"/>
              <a:gd name="T9" fmla="*/ 2147483647 h 15"/>
              <a:gd name="T10" fmla="*/ 2147483647 w 31"/>
              <a:gd name="T11" fmla="*/ 2147483647 h 15"/>
              <a:gd name="T12" fmla="*/ 2147483647 w 31"/>
              <a:gd name="T13" fmla="*/ 2147483647 h 15"/>
              <a:gd name="T14" fmla="*/ 2147483647 w 31"/>
              <a:gd name="T15" fmla="*/ 2147483647 h 15"/>
              <a:gd name="T16" fmla="*/ 2147483647 w 31"/>
              <a:gd name="T17" fmla="*/ 2147483647 h 15"/>
              <a:gd name="T18" fmla="*/ 2147483647 w 31"/>
              <a:gd name="T19" fmla="*/ 0 h 15"/>
              <a:gd name="T20" fmla="*/ 2147483647 w 31"/>
              <a:gd name="T21" fmla="*/ 0 h 15"/>
              <a:gd name="T22" fmla="*/ 2147483647 w 31"/>
              <a:gd name="T23" fmla="*/ 0 h 15"/>
              <a:gd name="T24" fmla="*/ 2147483647 w 31"/>
              <a:gd name="T25" fmla="*/ 2147483647 h 15"/>
              <a:gd name="T26" fmla="*/ 2147483647 w 31"/>
              <a:gd name="T27" fmla="*/ 2147483647 h 15"/>
              <a:gd name="T28" fmla="*/ 2147483647 w 31"/>
              <a:gd name="T29" fmla="*/ 2147483647 h 15"/>
              <a:gd name="T30" fmla="*/ 2147483647 w 31"/>
              <a:gd name="T31" fmla="*/ 2147483647 h 15"/>
              <a:gd name="T32" fmla="*/ 2147483647 w 31"/>
              <a:gd name="T33" fmla="*/ 2147483647 h 15"/>
              <a:gd name="T34" fmla="*/ 2147483647 w 31"/>
              <a:gd name="T35" fmla="*/ 2147483647 h 15"/>
              <a:gd name="T36" fmla="*/ 2147483647 w 31"/>
              <a:gd name="T37" fmla="*/ 2147483647 h 15"/>
              <a:gd name="T38" fmla="*/ 2147483647 w 31"/>
              <a:gd name="T39" fmla="*/ 2147483647 h 15"/>
              <a:gd name="T40" fmla="*/ 2147483647 w 31"/>
              <a:gd name="T41" fmla="*/ 2147483647 h 15"/>
              <a:gd name="T42" fmla="*/ 0 w 31"/>
              <a:gd name="T43" fmla="*/ 2147483647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5"/>
              <a:gd name="T68" fmla="*/ 31 w 31"/>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5">
                <a:moveTo>
                  <a:pt x="0" y="15"/>
                </a:moveTo>
                <a:lnTo>
                  <a:pt x="0" y="15"/>
                </a:lnTo>
                <a:lnTo>
                  <a:pt x="0" y="13"/>
                </a:lnTo>
                <a:lnTo>
                  <a:pt x="1" y="10"/>
                </a:lnTo>
                <a:lnTo>
                  <a:pt x="2" y="8"/>
                </a:lnTo>
                <a:lnTo>
                  <a:pt x="4" y="6"/>
                </a:lnTo>
                <a:lnTo>
                  <a:pt x="7" y="4"/>
                </a:lnTo>
                <a:lnTo>
                  <a:pt x="9" y="2"/>
                </a:lnTo>
                <a:lnTo>
                  <a:pt x="11" y="1"/>
                </a:lnTo>
                <a:lnTo>
                  <a:pt x="14" y="0"/>
                </a:lnTo>
                <a:lnTo>
                  <a:pt x="16" y="0"/>
                </a:lnTo>
                <a:lnTo>
                  <a:pt x="18" y="0"/>
                </a:lnTo>
                <a:lnTo>
                  <a:pt x="21" y="1"/>
                </a:lnTo>
                <a:lnTo>
                  <a:pt x="23" y="2"/>
                </a:lnTo>
                <a:lnTo>
                  <a:pt x="25" y="4"/>
                </a:lnTo>
                <a:lnTo>
                  <a:pt x="27" y="6"/>
                </a:lnTo>
                <a:lnTo>
                  <a:pt x="29" y="8"/>
                </a:lnTo>
                <a:lnTo>
                  <a:pt x="30" y="10"/>
                </a:lnTo>
                <a:lnTo>
                  <a:pt x="31" y="13"/>
                </a:lnTo>
                <a:lnTo>
                  <a:pt x="31" y="15"/>
                </a:lnTo>
                <a:lnTo>
                  <a:pt x="0" y="15"/>
                </a:lnTo>
                <a:close/>
              </a:path>
            </a:pathLst>
          </a:custGeom>
          <a:solidFill>
            <a:srgbClr val="000000"/>
          </a:solidFill>
          <a:ln w="0">
            <a:solidFill>
              <a:srgbClr val="000000"/>
            </a:solidFill>
            <a:round/>
            <a:headEnd/>
            <a:tailEnd/>
          </a:ln>
        </p:spPr>
        <p:txBody>
          <a:bodyPr/>
          <a:lstStyle/>
          <a:p>
            <a:endParaRPr lang="en-US"/>
          </a:p>
        </p:txBody>
      </p:sp>
      <p:sp>
        <p:nvSpPr>
          <p:cNvPr id="179593" name="Freeform 2439"/>
          <p:cNvSpPr>
            <a:spLocks noChangeAspect="1"/>
          </p:cNvSpPr>
          <p:nvPr/>
        </p:nvSpPr>
        <p:spPr bwMode="auto">
          <a:xfrm>
            <a:off x="4614863" y="1784350"/>
            <a:ext cx="12700" cy="4763"/>
          </a:xfrm>
          <a:custGeom>
            <a:avLst/>
            <a:gdLst>
              <a:gd name="T0" fmla="*/ 2147483647 w 34"/>
              <a:gd name="T1" fmla="*/ 2147483647 h 14"/>
              <a:gd name="T2" fmla="*/ 2147483647 w 34"/>
              <a:gd name="T3" fmla="*/ 2147483647 h 14"/>
              <a:gd name="T4" fmla="*/ 0 w 34"/>
              <a:gd name="T5" fmla="*/ 2147483647 h 14"/>
              <a:gd name="T6" fmla="*/ 2147483647 w 34"/>
              <a:gd name="T7" fmla="*/ 2147483647 h 14"/>
              <a:gd name="T8" fmla="*/ 2147483647 w 34"/>
              <a:gd name="T9" fmla="*/ 0 h 14"/>
              <a:gd name="T10" fmla="*/ 2147483647 w 34"/>
              <a:gd name="T11" fmla="*/ 2147483647 h 14"/>
              <a:gd name="T12" fmla="*/ 2147483647 w 34"/>
              <a:gd name="T13" fmla="*/ 2147483647 h 14"/>
              <a:gd name="T14" fmla="*/ 0 60000 65536"/>
              <a:gd name="T15" fmla="*/ 0 60000 65536"/>
              <a:gd name="T16" fmla="*/ 0 60000 65536"/>
              <a:gd name="T17" fmla="*/ 0 60000 65536"/>
              <a:gd name="T18" fmla="*/ 0 60000 65536"/>
              <a:gd name="T19" fmla="*/ 0 60000 65536"/>
              <a:gd name="T20" fmla="*/ 0 60000 65536"/>
              <a:gd name="T21" fmla="*/ 0 w 34"/>
              <a:gd name="T22" fmla="*/ 0 h 14"/>
              <a:gd name="T23" fmla="*/ 34 w 34"/>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4">
                <a:moveTo>
                  <a:pt x="34" y="6"/>
                </a:moveTo>
                <a:lnTo>
                  <a:pt x="5" y="14"/>
                </a:lnTo>
                <a:lnTo>
                  <a:pt x="0" y="1"/>
                </a:lnTo>
                <a:lnTo>
                  <a:pt x="2" y="7"/>
                </a:lnTo>
                <a:lnTo>
                  <a:pt x="33" y="0"/>
                </a:lnTo>
                <a:lnTo>
                  <a:pt x="34" y="6"/>
                </a:lnTo>
                <a:close/>
              </a:path>
            </a:pathLst>
          </a:custGeom>
          <a:solidFill>
            <a:srgbClr val="000000"/>
          </a:solidFill>
          <a:ln w="0">
            <a:solidFill>
              <a:srgbClr val="000000"/>
            </a:solidFill>
            <a:round/>
            <a:headEnd/>
            <a:tailEnd/>
          </a:ln>
        </p:spPr>
        <p:txBody>
          <a:bodyPr/>
          <a:lstStyle/>
          <a:p>
            <a:endParaRPr lang="en-US"/>
          </a:p>
        </p:txBody>
      </p:sp>
      <p:sp>
        <p:nvSpPr>
          <p:cNvPr id="179594" name="Freeform 2440"/>
          <p:cNvSpPr>
            <a:spLocks noChangeAspect="1"/>
          </p:cNvSpPr>
          <p:nvPr/>
        </p:nvSpPr>
        <p:spPr bwMode="auto">
          <a:xfrm>
            <a:off x="4614863" y="1782763"/>
            <a:ext cx="12700" cy="3175"/>
          </a:xfrm>
          <a:custGeom>
            <a:avLst/>
            <a:gdLst>
              <a:gd name="T0" fmla="*/ 2147483647 w 33"/>
              <a:gd name="T1" fmla="*/ 2147483647 h 12"/>
              <a:gd name="T2" fmla="*/ 2147483647 w 33"/>
              <a:gd name="T3" fmla="*/ 2147483647 h 12"/>
              <a:gd name="T4" fmla="*/ 0 w 33"/>
              <a:gd name="T5" fmla="*/ 2147483647 h 12"/>
              <a:gd name="T6" fmla="*/ 0 w 33"/>
              <a:gd name="T7" fmla="*/ 2147483647 h 12"/>
              <a:gd name="T8" fmla="*/ 2147483647 w 33"/>
              <a:gd name="T9" fmla="*/ 0 h 12"/>
              <a:gd name="T10" fmla="*/ 2147483647 w 33"/>
              <a:gd name="T11" fmla="*/ 0 h 12"/>
              <a:gd name="T12" fmla="*/ 2147483647 w 33"/>
              <a:gd name="T13" fmla="*/ 2147483647 h 12"/>
              <a:gd name="T14" fmla="*/ 0 60000 65536"/>
              <a:gd name="T15" fmla="*/ 0 60000 65536"/>
              <a:gd name="T16" fmla="*/ 0 60000 65536"/>
              <a:gd name="T17" fmla="*/ 0 60000 65536"/>
              <a:gd name="T18" fmla="*/ 0 60000 65536"/>
              <a:gd name="T19" fmla="*/ 0 60000 65536"/>
              <a:gd name="T20" fmla="*/ 0 60000 65536"/>
              <a:gd name="T21" fmla="*/ 0 w 33"/>
              <a:gd name="T22" fmla="*/ 0 h 12"/>
              <a:gd name="T23" fmla="*/ 33 w 33"/>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2">
                <a:moveTo>
                  <a:pt x="33" y="5"/>
                </a:moveTo>
                <a:lnTo>
                  <a:pt x="2" y="12"/>
                </a:lnTo>
                <a:lnTo>
                  <a:pt x="0" y="6"/>
                </a:lnTo>
                <a:lnTo>
                  <a:pt x="32" y="0"/>
                </a:lnTo>
                <a:lnTo>
                  <a:pt x="33" y="5"/>
                </a:lnTo>
                <a:close/>
              </a:path>
            </a:pathLst>
          </a:custGeom>
          <a:solidFill>
            <a:srgbClr val="000000"/>
          </a:solidFill>
          <a:ln w="0">
            <a:solidFill>
              <a:srgbClr val="000000"/>
            </a:solidFill>
            <a:round/>
            <a:headEnd/>
            <a:tailEnd/>
          </a:ln>
        </p:spPr>
        <p:txBody>
          <a:bodyPr/>
          <a:lstStyle/>
          <a:p>
            <a:endParaRPr lang="en-US"/>
          </a:p>
        </p:txBody>
      </p:sp>
      <p:sp>
        <p:nvSpPr>
          <p:cNvPr id="179595" name="Freeform 2441"/>
          <p:cNvSpPr>
            <a:spLocks noChangeAspect="1"/>
          </p:cNvSpPr>
          <p:nvPr/>
        </p:nvSpPr>
        <p:spPr bwMode="auto">
          <a:xfrm>
            <a:off x="4614863" y="1779588"/>
            <a:ext cx="11112" cy="4762"/>
          </a:xfrm>
          <a:custGeom>
            <a:avLst/>
            <a:gdLst>
              <a:gd name="T0" fmla="*/ 2147483647 w 33"/>
              <a:gd name="T1" fmla="*/ 2147483647 h 11"/>
              <a:gd name="T2" fmla="*/ 2147483647 w 33"/>
              <a:gd name="T3" fmla="*/ 2147483647 h 11"/>
              <a:gd name="T4" fmla="*/ 0 w 33"/>
              <a:gd name="T5" fmla="*/ 2147483647 h 11"/>
              <a:gd name="T6" fmla="*/ 0 w 33"/>
              <a:gd name="T7" fmla="*/ 2147483647 h 11"/>
              <a:gd name="T8" fmla="*/ 2147483647 w 33"/>
              <a:gd name="T9" fmla="*/ 0 h 11"/>
              <a:gd name="T10" fmla="*/ 2147483647 w 33"/>
              <a:gd name="T11" fmla="*/ 0 h 11"/>
              <a:gd name="T12" fmla="*/ 2147483647 w 33"/>
              <a:gd name="T13" fmla="*/ 2147483647 h 11"/>
              <a:gd name="T14" fmla="*/ 0 60000 65536"/>
              <a:gd name="T15" fmla="*/ 0 60000 65536"/>
              <a:gd name="T16" fmla="*/ 0 60000 65536"/>
              <a:gd name="T17" fmla="*/ 0 60000 65536"/>
              <a:gd name="T18" fmla="*/ 0 60000 65536"/>
              <a:gd name="T19" fmla="*/ 0 60000 65536"/>
              <a:gd name="T20" fmla="*/ 0 60000 65536"/>
              <a:gd name="T21" fmla="*/ 0 w 33"/>
              <a:gd name="T22" fmla="*/ 0 h 11"/>
              <a:gd name="T23" fmla="*/ 33 w 33"/>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1">
                <a:moveTo>
                  <a:pt x="33" y="5"/>
                </a:moveTo>
                <a:lnTo>
                  <a:pt x="1" y="11"/>
                </a:lnTo>
                <a:lnTo>
                  <a:pt x="0" y="6"/>
                </a:lnTo>
                <a:lnTo>
                  <a:pt x="32" y="0"/>
                </a:lnTo>
                <a:lnTo>
                  <a:pt x="33" y="5"/>
                </a:lnTo>
                <a:close/>
              </a:path>
            </a:pathLst>
          </a:custGeom>
          <a:solidFill>
            <a:srgbClr val="000000"/>
          </a:solidFill>
          <a:ln w="0">
            <a:solidFill>
              <a:srgbClr val="000000"/>
            </a:solidFill>
            <a:round/>
            <a:headEnd/>
            <a:tailEnd/>
          </a:ln>
        </p:spPr>
        <p:txBody>
          <a:bodyPr/>
          <a:lstStyle/>
          <a:p>
            <a:endParaRPr lang="en-US"/>
          </a:p>
        </p:txBody>
      </p:sp>
      <p:sp>
        <p:nvSpPr>
          <p:cNvPr id="179596" name="Freeform 2442"/>
          <p:cNvSpPr>
            <a:spLocks noChangeAspect="1"/>
          </p:cNvSpPr>
          <p:nvPr/>
        </p:nvSpPr>
        <p:spPr bwMode="auto">
          <a:xfrm>
            <a:off x="4614863" y="1774825"/>
            <a:ext cx="11112" cy="7938"/>
          </a:xfrm>
          <a:custGeom>
            <a:avLst/>
            <a:gdLst>
              <a:gd name="T0" fmla="*/ 2147483647 w 33"/>
              <a:gd name="T1" fmla="*/ 2147483647 h 16"/>
              <a:gd name="T2" fmla="*/ 2147483647 w 33"/>
              <a:gd name="T3" fmla="*/ 2147483647 h 16"/>
              <a:gd name="T4" fmla="*/ 2147483647 w 33"/>
              <a:gd name="T5" fmla="*/ 2147483647 h 16"/>
              <a:gd name="T6" fmla="*/ 0 w 33"/>
              <a:gd name="T7" fmla="*/ 2147483647 h 16"/>
              <a:gd name="T8" fmla="*/ 2147483647 w 33"/>
              <a:gd name="T9" fmla="*/ 2147483647 h 16"/>
              <a:gd name="T10" fmla="*/ 2147483647 w 33"/>
              <a:gd name="T11" fmla="*/ 0 h 16"/>
              <a:gd name="T12" fmla="*/ 2147483647 w 33"/>
              <a:gd name="T13" fmla="*/ 2147483647 h 16"/>
              <a:gd name="T14" fmla="*/ 0 60000 65536"/>
              <a:gd name="T15" fmla="*/ 0 60000 65536"/>
              <a:gd name="T16" fmla="*/ 0 60000 65536"/>
              <a:gd name="T17" fmla="*/ 0 60000 65536"/>
              <a:gd name="T18" fmla="*/ 0 60000 65536"/>
              <a:gd name="T19" fmla="*/ 0 60000 65536"/>
              <a:gd name="T20" fmla="*/ 0 60000 65536"/>
              <a:gd name="T21" fmla="*/ 0 w 33"/>
              <a:gd name="T22" fmla="*/ 0 h 16"/>
              <a:gd name="T23" fmla="*/ 33 w 33"/>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6">
                <a:moveTo>
                  <a:pt x="33" y="10"/>
                </a:moveTo>
                <a:lnTo>
                  <a:pt x="1" y="16"/>
                </a:lnTo>
                <a:lnTo>
                  <a:pt x="0" y="10"/>
                </a:lnTo>
                <a:lnTo>
                  <a:pt x="32" y="6"/>
                </a:lnTo>
                <a:lnTo>
                  <a:pt x="31" y="0"/>
                </a:lnTo>
                <a:lnTo>
                  <a:pt x="33" y="10"/>
                </a:lnTo>
                <a:close/>
              </a:path>
            </a:pathLst>
          </a:custGeom>
          <a:solidFill>
            <a:srgbClr val="000000"/>
          </a:solidFill>
          <a:ln w="0">
            <a:solidFill>
              <a:srgbClr val="000000"/>
            </a:solidFill>
            <a:round/>
            <a:headEnd/>
            <a:tailEnd/>
          </a:ln>
        </p:spPr>
        <p:txBody>
          <a:bodyPr/>
          <a:lstStyle/>
          <a:p>
            <a:endParaRPr lang="en-US"/>
          </a:p>
        </p:txBody>
      </p:sp>
      <p:sp>
        <p:nvSpPr>
          <p:cNvPr id="179597" name="Freeform 2443"/>
          <p:cNvSpPr>
            <a:spLocks noChangeAspect="1"/>
          </p:cNvSpPr>
          <p:nvPr/>
        </p:nvSpPr>
        <p:spPr bwMode="auto">
          <a:xfrm>
            <a:off x="4614863" y="1773238"/>
            <a:ext cx="11112" cy="6350"/>
          </a:xfrm>
          <a:custGeom>
            <a:avLst/>
            <a:gdLst>
              <a:gd name="T0" fmla="*/ 2147483647 w 33"/>
              <a:gd name="T1" fmla="*/ 2147483647 h 17"/>
              <a:gd name="T2" fmla="*/ 2147483647 w 33"/>
              <a:gd name="T3" fmla="*/ 2147483647 h 17"/>
              <a:gd name="T4" fmla="*/ 2147483647 w 33"/>
              <a:gd name="T5" fmla="*/ 2147483647 h 17"/>
              <a:gd name="T6" fmla="*/ 0 w 33"/>
              <a:gd name="T7" fmla="*/ 2147483647 h 17"/>
              <a:gd name="T8" fmla="*/ 2147483647 w 33"/>
              <a:gd name="T9" fmla="*/ 2147483647 h 17"/>
              <a:gd name="T10" fmla="*/ 2147483647 w 33"/>
              <a:gd name="T11" fmla="*/ 0 h 17"/>
              <a:gd name="T12" fmla="*/ 2147483647 w 33"/>
              <a:gd name="T13" fmla="*/ 2147483647 h 17"/>
              <a:gd name="T14" fmla="*/ 0 60000 65536"/>
              <a:gd name="T15" fmla="*/ 0 60000 65536"/>
              <a:gd name="T16" fmla="*/ 0 60000 65536"/>
              <a:gd name="T17" fmla="*/ 0 60000 65536"/>
              <a:gd name="T18" fmla="*/ 0 60000 65536"/>
              <a:gd name="T19" fmla="*/ 0 60000 65536"/>
              <a:gd name="T20" fmla="*/ 0 60000 65536"/>
              <a:gd name="T21" fmla="*/ 0 w 33"/>
              <a:gd name="T22" fmla="*/ 0 h 17"/>
              <a:gd name="T23" fmla="*/ 33 w 33"/>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7">
                <a:moveTo>
                  <a:pt x="33" y="13"/>
                </a:moveTo>
                <a:lnTo>
                  <a:pt x="1" y="17"/>
                </a:lnTo>
                <a:lnTo>
                  <a:pt x="0" y="12"/>
                </a:lnTo>
                <a:lnTo>
                  <a:pt x="32" y="6"/>
                </a:lnTo>
                <a:lnTo>
                  <a:pt x="30" y="0"/>
                </a:lnTo>
                <a:lnTo>
                  <a:pt x="33" y="13"/>
                </a:lnTo>
                <a:close/>
              </a:path>
            </a:pathLst>
          </a:custGeom>
          <a:solidFill>
            <a:srgbClr val="000000"/>
          </a:solidFill>
          <a:ln w="0">
            <a:solidFill>
              <a:srgbClr val="000000"/>
            </a:solidFill>
            <a:round/>
            <a:headEnd/>
            <a:tailEnd/>
          </a:ln>
        </p:spPr>
        <p:txBody>
          <a:bodyPr/>
          <a:lstStyle/>
          <a:p>
            <a:endParaRPr lang="en-US"/>
          </a:p>
        </p:txBody>
      </p:sp>
      <p:sp>
        <p:nvSpPr>
          <p:cNvPr id="179598" name="Freeform 2444"/>
          <p:cNvSpPr>
            <a:spLocks noChangeAspect="1"/>
          </p:cNvSpPr>
          <p:nvPr/>
        </p:nvSpPr>
        <p:spPr bwMode="auto">
          <a:xfrm>
            <a:off x="4614863" y="1773238"/>
            <a:ext cx="11112" cy="4762"/>
          </a:xfrm>
          <a:custGeom>
            <a:avLst/>
            <a:gdLst>
              <a:gd name="T0" fmla="*/ 2147483647 w 33"/>
              <a:gd name="T1" fmla="*/ 2147483647 h 12"/>
              <a:gd name="T2" fmla="*/ 2147483647 w 33"/>
              <a:gd name="T3" fmla="*/ 2147483647 h 12"/>
              <a:gd name="T4" fmla="*/ 0 w 33"/>
              <a:gd name="T5" fmla="*/ 2147483647 h 12"/>
              <a:gd name="T6" fmla="*/ 0 w 33"/>
              <a:gd name="T7" fmla="*/ 2147483647 h 12"/>
              <a:gd name="T8" fmla="*/ 2147483647 w 33"/>
              <a:gd name="T9" fmla="*/ 0 h 12"/>
              <a:gd name="T10" fmla="*/ 2147483647 w 33"/>
              <a:gd name="T11" fmla="*/ 0 h 12"/>
              <a:gd name="T12" fmla="*/ 2147483647 w 33"/>
              <a:gd name="T13" fmla="*/ 2147483647 h 12"/>
              <a:gd name="T14" fmla="*/ 0 60000 65536"/>
              <a:gd name="T15" fmla="*/ 0 60000 65536"/>
              <a:gd name="T16" fmla="*/ 0 60000 65536"/>
              <a:gd name="T17" fmla="*/ 0 60000 65536"/>
              <a:gd name="T18" fmla="*/ 0 60000 65536"/>
              <a:gd name="T19" fmla="*/ 0 60000 65536"/>
              <a:gd name="T20" fmla="*/ 0 60000 65536"/>
              <a:gd name="T21" fmla="*/ 0 w 33"/>
              <a:gd name="T22" fmla="*/ 0 h 12"/>
              <a:gd name="T23" fmla="*/ 33 w 33"/>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2">
                <a:moveTo>
                  <a:pt x="33" y="6"/>
                </a:moveTo>
                <a:lnTo>
                  <a:pt x="1" y="12"/>
                </a:lnTo>
                <a:lnTo>
                  <a:pt x="0" y="7"/>
                </a:lnTo>
                <a:lnTo>
                  <a:pt x="31" y="0"/>
                </a:lnTo>
                <a:lnTo>
                  <a:pt x="33" y="6"/>
                </a:lnTo>
                <a:close/>
              </a:path>
            </a:pathLst>
          </a:custGeom>
          <a:solidFill>
            <a:srgbClr val="000000"/>
          </a:solidFill>
          <a:ln w="0">
            <a:solidFill>
              <a:srgbClr val="000000"/>
            </a:solidFill>
            <a:round/>
            <a:headEnd/>
            <a:tailEnd/>
          </a:ln>
        </p:spPr>
        <p:txBody>
          <a:bodyPr/>
          <a:lstStyle/>
          <a:p>
            <a:endParaRPr lang="en-US"/>
          </a:p>
        </p:txBody>
      </p:sp>
      <p:sp>
        <p:nvSpPr>
          <p:cNvPr id="179599" name="Freeform 2445"/>
          <p:cNvSpPr>
            <a:spLocks noChangeAspect="1"/>
          </p:cNvSpPr>
          <p:nvPr/>
        </p:nvSpPr>
        <p:spPr bwMode="auto">
          <a:xfrm>
            <a:off x="4613275" y="1771650"/>
            <a:ext cx="12700" cy="3175"/>
          </a:xfrm>
          <a:custGeom>
            <a:avLst/>
            <a:gdLst>
              <a:gd name="T0" fmla="*/ 2147483647 w 32"/>
              <a:gd name="T1" fmla="*/ 2147483647 h 12"/>
              <a:gd name="T2" fmla="*/ 2147483647 w 32"/>
              <a:gd name="T3" fmla="*/ 2147483647 h 12"/>
              <a:gd name="T4" fmla="*/ 0 w 32"/>
              <a:gd name="T5" fmla="*/ 2147483647 h 12"/>
              <a:gd name="T6" fmla="*/ 0 w 32"/>
              <a:gd name="T7" fmla="*/ 2147483647 h 12"/>
              <a:gd name="T8" fmla="*/ 2147483647 w 32"/>
              <a:gd name="T9" fmla="*/ 2147483647 h 12"/>
              <a:gd name="T10" fmla="*/ 2147483647 w 32"/>
              <a:gd name="T11" fmla="*/ 0 h 12"/>
              <a:gd name="T12" fmla="*/ 2147483647 w 32"/>
              <a:gd name="T13" fmla="*/ 2147483647 h 12"/>
              <a:gd name="T14" fmla="*/ 0 60000 65536"/>
              <a:gd name="T15" fmla="*/ 0 60000 65536"/>
              <a:gd name="T16" fmla="*/ 0 60000 65536"/>
              <a:gd name="T17" fmla="*/ 0 60000 65536"/>
              <a:gd name="T18" fmla="*/ 0 60000 65536"/>
              <a:gd name="T19" fmla="*/ 0 60000 65536"/>
              <a:gd name="T20" fmla="*/ 0 60000 65536"/>
              <a:gd name="T21" fmla="*/ 0 w 32"/>
              <a:gd name="T22" fmla="*/ 0 h 12"/>
              <a:gd name="T23" fmla="*/ 32 w 32"/>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2">
                <a:moveTo>
                  <a:pt x="32" y="5"/>
                </a:moveTo>
                <a:lnTo>
                  <a:pt x="1" y="12"/>
                </a:lnTo>
                <a:lnTo>
                  <a:pt x="0" y="6"/>
                </a:lnTo>
                <a:lnTo>
                  <a:pt x="0" y="3"/>
                </a:lnTo>
                <a:lnTo>
                  <a:pt x="31" y="3"/>
                </a:lnTo>
                <a:lnTo>
                  <a:pt x="31" y="0"/>
                </a:lnTo>
                <a:lnTo>
                  <a:pt x="32" y="5"/>
                </a:lnTo>
                <a:close/>
              </a:path>
            </a:pathLst>
          </a:custGeom>
          <a:solidFill>
            <a:srgbClr val="000000"/>
          </a:solidFill>
          <a:ln w="0">
            <a:solidFill>
              <a:srgbClr val="000000"/>
            </a:solidFill>
            <a:round/>
            <a:headEnd/>
            <a:tailEnd/>
          </a:ln>
        </p:spPr>
        <p:txBody>
          <a:bodyPr/>
          <a:lstStyle/>
          <a:p>
            <a:endParaRPr lang="en-US"/>
          </a:p>
        </p:txBody>
      </p:sp>
      <p:sp>
        <p:nvSpPr>
          <p:cNvPr id="179600" name="Rectangle 2446"/>
          <p:cNvSpPr>
            <a:spLocks noChangeAspect="1" noChangeArrowheads="1"/>
          </p:cNvSpPr>
          <p:nvPr/>
        </p:nvSpPr>
        <p:spPr bwMode="auto">
          <a:xfrm>
            <a:off x="4613275" y="1771650"/>
            <a:ext cx="12700" cy="1588"/>
          </a:xfrm>
          <a:prstGeom prst="rect">
            <a:avLst/>
          </a:prstGeom>
          <a:solidFill>
            <a:srgbClr val="000000"/>
          </a:solidFill>
          <a:ln w="0">
            <a:solidFill>
              <a:srgbClr val="000000"/>
            </a:solidFill>
            <a:miter lim="800000"/>
            <a:headEnd/>
            <a:tailEnd/>
          </a:ln>
        </p:spPr>
        <p:txBody>
          <a:bodyPr/>
          <a:lstStyle/>
          <a:p>
            <a:endParaRPr lang="en-US"/>
          </a:p>
        </p:txBody>
      </p:sp>
      <p:sp>
        <p:nvSpPr>
          <p:cNvPr id="179601" name="Freeform 2447"/>
          <p:cNvSpPr>
            <a:spLocks noChangeAspect="1"/>
          </p:cNvSpPr>
          <p:nvPr/>
        </p:nvSpPr>
        <p:spPr bwMode="auto">
          <a:xfrm>
            <a:off x="4613275" y="1771650"/>
            <a:ext cx="12700" cy="6350"/>
          </a:xfrm>
          <a:custGeom>
            <a:avLst/>
            <a:gdLst>
              <a:gd name="T0" fmla="*/ 2147483647 w 31"/>
              <a:gd name="T1" fmla="*/ 0 h 18"/>
              <a:gd name="T2" fmla="*/ 2147483647 w 31"/>
              <a:gd name="T3" fmla="*/ 0 h 18"/>
              <a:gd name="T4" fmla="*/ 2147483647 w 31"/>
              <a:gd name="T5" fmla="*/ 2147483647 h 18"/>
              <a:gd name="T6" fmla="*/ 2147483647 w 31"/>
              <a:gd name="T7" fmla="*/ 2147483647 h 18"/>
              <a:gd name="T8" fmla="*/ 2147483647 w 31"/>
              <a:gd name="T9" fmla="*/ 2147483647 h 18"/>
              <a:gd name="T10" fmla="*/ 2147483647 w 31"/>
              <a:gd name="T11" fmla="*/ 2147483647 h 18"/>
              <a:gd name="T12" fmla="*/ 2147483647 w 31"/>
              <a:gd name="T13" fmla="*/ 2147483647 h 18"/>
              <a:gd name="T14" fmla="*/ 2147483647 w 31"/>
              <a:gd name="T15" fmla="*/ 2147483647 h 18"/>
              <a:gd name="T16" fmla="*/ 2147483647 w 31"/>
              <a:gd name="T17" fmla="*/ 2147483647 h 18"/>
              <a:gd name="T18" fmla="*/ 2147483647 w 31"/>
              <a:gd name="T19" fmla="*/ 2147483647 h 18"/>
              <a:gd name="T20" fmla="*/ 2147483647 w 31"/>
              <a:gd name="T21" fmla="*/ 2147483647 h 18"/>
              <a:gd name="T22" fmla="*/ 2147483647 w 31"/>
              <a:gd name="T23" fmla="*/ 2147483647 h 18"/>
              <a:gd name="T24" fmla="*/ 2147483647 w 31"/>
              <a:gd name="T25" fmla="*/ 2147483647 h 18"/>
              <a:gd name="T26" fmla="*/ 2147483647 w 31"/>
              <a:gd name="T27" fmla="*/ 2147483647 h 18"/>
              <a:gd name="T28" fmla="*/ 2147483647 w 31"/>
              <a:gd name="T29" fmla="*/ 2147483647 h 18"/>
              <a:gd name="T30" fmla="*/ 2147483647 w 31"/>
              <a:gd name="T31" fmla="*/ 2147483647 h 18"/>
              <a:gd name="T32" fmla="*/ 2147483647 w 31"/>
              <a:gd name="T33" fmla="*/ 2147483647 h 18"/>
              <a:gd name="T34" fmla="*/ 2147483647 w 31"/>
              <a:gd name="T35" fmla="*/ 2147483647 h 18"/>
              <a:gd name="T36" fmla="*/ 2147483647 w 31"/>
              <a:gd name="T37" fmla="*/ 2147483647 h 18"/>
              <a:gd name="T38" fmla="*/ 0 w 31"/>
              <a:gd name="T39" fmla="*/ 2147483647 h 18"/>
              <a:gd name="T40" fmla="*/ 0 w 31"/>
              <a:gd name="T41" fmla="*/ 2147483647 h 18"/>
              <a:gd name="T42" fmla="*/ 2147483647 w 31"/>
              <a:gd name="T43" fmla="*/ 0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8"/>
              <a:gd name="T68" fmla="*/ 31 w 31"/>
              <a:gd name="T69" fmla="*/ 18 h 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8">
                <a:moveTo>
                  <a:pt x="31" y="0"/>
                </a:moveTo>
                <a:lnTo>
                  <a:pt x="31" y="0"/>
                </a:lnTo>
                <a:lnTo>
                  <a:pt x="31" y="2"/>
                </a:lnTo>
                <a:lnTo>
                  <a:pt x="31" y="4"/>
                </a:lnTo>
                <a:lnTo>
                  <a:pt x="30" y="7"/>
                </a:lnTo>
                <a:lnTo>
                  <a:pt x="29" y="9"/>
                </a:lnTo>
                <a:lnTo>
                  <a:pt x="27" y="11"/>
                </a:lnTo>
                <a:lnTo>
                  <a:pt x="26" y="14"/>
                </a:lnTo>
                <a:lnTo>
                  <a:pt x="23" y="16"/>
                </a:lnTo>
                <a:lnTo>
                  <a:pt x="21" y="17"/>
                </a:lnTo>
                <a:lnTo>
                  <a:pt x="18" y="18"/>
                </a:lnTo>
                <a:lnTo>
                  <a:pt x="16" y="18"/>
                </a:lnTo>
                <a:lnTo>
                  <a:pt x="14" y="18"/>
                </a:lnTo>
                <a:lnTo>
                  <a:pt x="11" y="17"/>
                </a:lnTo>
                <a:lnTo>
                  <a:pt x="9" y="16"/>
                </a:lnTo>
                <a:lnTo>
                  <a:pt x="7" y="14"/>
                </a:lnTo>
                <a:lnTo>
                  <a:pt x="4" y="12"/>
                </a:lnTo>
                <a:lnTo>
                  <a:pt x="2" y="9"/>
                </a:lnTo>
                <a:lnTo>
                  <a:pt x="1" y="7"/>
                </a:lnTo>
                <a:lnTo>
                  <a:pt x="0" y="4"/>
                </a:lnTo>
                <a:lnTo>
                  <a:pt x="31" y="0"/>
                </a:lnTo>
                <a:close/>
              </a:path>
            </a:pathLst>
          </a:custGeom>
          <a:solidFill>
            <a:srgbClr val="000000"/>
          </a:solidFill>
          <a:ln w="0">
            <a:solidFill>
              <a:srgbClr val="000000"/>
            </a:solidFill>
            <a:round/>
            <a:headEnd/>
            <a:tailEnd/>
          </a:ln>
        </p:spPr>
        <p:txBody>
          <a:bodyPr/>
          <a:lstStyle/>
          <a:p>
            <a:endParaRPr lang="en-US"/>
          </a:p>
        </p:txBody>
      </p:sp>
      <p:sp>
        <p:nvSpPr>
          <p:cNvPr id="179602" name="Freeform 2448"/>
          <p:cNvSpPr>
            <a:spLocks noChangeAspect="1"/>
          </p:cNvSpPr>
          <p:nvPr/>
        </p:nvSpPr>
        <p:spPr bwMode="auto">
          <a:xfrm>
            <a:off x="4556125" y="1549400"/>
            <a:ext cx="7938" cy="9525"/>
          </a:xfrm>
          <a:custGeom>
            <a:avLst/>
            <a:gdLst>
              <a:gd name="T0" fmla="*/ 0 w 23"/>
              <a:gd name="T1" fmla="*/ 2147483647 h 20"/>
              <a:gd name="T2" fmla="*/ 2147483647 w 23"/>
              <a:gd name="T3" fmla="*/ 0 h 20"/>
              <a:gd name="T4" fmla="*/ 0 w 23"/>
              <a:gd name="T5" fmla="*/ 2147483647 h 20"/>
              <a:gd name="T6" fmla="*/ 0 60000 65536"/>
              <a:gd name="T7" fmla="*/ 0 60000 65536"/>
              <a:gd name="T8" fmla="*/ 0 60000 65536"/>
              <a:gd name="T9" fmla="*/ 0 w 23"/>
              <a:gd name="T10" fmla="*/ 0 h 20"/>
              <a:gd name="T11" fmla="*/ 23 w 23"/>
              <a:gd name="T12" fmla="*/ 20 h 20"/>
            </a:gdLst>
            <a:ahLst/>
            <a:cxnLst>
              <a:cxn ang="T6">
                <a:pos x="T0" y="T1"/>
              </a:cxn>
              <a:cxn ang="T7">
                <a:pos x="T2" y="T3"/>
              </a:cxn>
              <a:cxn ang="T8">
                <a:pos x="T4" y="T5"/>
              </a:cxn>
            </a:cxnLst>
            <a:rect l="T9" t="T10" r="T11" b="T12"/>
            <a:pathLst>
              <a:path w="23" h="20">
                <a:moveTo>
                  <a:pt x="0" y="20"/>
                </a:moveTo>
                <a:lnTo>
                  <a:pt x="23" y="0"/>
                </a:lnTo>
                <a:lnTo>
                  <a:pt x="0" y="20"/>
                </a:lnTo>
                <a:close/>
              </a:path>
            </a:pathLst>
          </a:custGeom>
          <a:solidFill>
            <a:srgbClr val="000000"/>
          </a:solidFill>
          <a:ln w="0">
            <a:solidFill>
              <a:srgbClr val="000000"/>
            </a:solidFill>
            <a:round/>
            <a:headEnd/>
            <a:tailEnd/>
          </a:ln>
        </p:spPr>
        <p:txBody>
          <a:bodyPr/>
          <a:lstStyle/>
          <a:p>
            <a:endParaRPr lang="en-US"/>
          </a:p>
        </p:txBody>
      </p:sp>
      <p:sp>
        <p:nvSpPr>
          <p:cNvPr id="179603" name="Freeform 2449"/>
          <p:cNvSpPr>
            <a:spLocks noChangeAspect="1"/>
          </p:cNvSpPr>
          <p:nvPr/>
        </p:nvSpPr>
        <p:spPr bwMode="auto">
          <a:xfrm>
            <a:off x="4610100" y="1757363"/>
            <a:ext cx="15875" cy="14287"/>
          </a:xfrm>
          <a:custGeom>
            <a:avLst/>
            <a:gdLst>
              <a:gd name="T0" fmla="*/ 2147483647 w 38"/>
              <a:gd name="T1" fmla="*/ 2147483647 h 43"/>
              <a:gd name="T2" fmla="*/ 2147483647 w 38"/>
              <a:gd name="T3" fmla="*/ 2147483647 h 43"/>
              <a:gd name="T4" fmla="*/ 0 w 38"/>
              <a:gd name="T5" fmla="*/ 2147483647 h 43"/>
              <a:gd name="T6" fmla="*/ 0 w 38"/>
              <a:gd name="T7" fmla="*/ 2147483647 h 43"/>
              <a:gd name="T8" fmla="*/ 2147483647 w 38"/>
              <a:gd name="T9" fmla="*/ 0 h 43"/>
              <a:gd name="T10" fmla="*/ 2147483647 w 38"/>
              <a:gd name="T11" fmla="*/ 0 h 43"/>
              <a:gd name="T12" fmla="*/ 2147483647 w 38"/>
              <a:gd name="T13" fmla="*/ 2147483647 h 43"/>
              <a:gd name="T14" fmla="*/ 0 60000 65536"/>
              <a:gd name="T15" fmla="*/ 0 60000 65536"/>
              <a:gd name="T16" fmla="*/ 0 60000 65536"/>
              <a:gd name="T17" fmla="*/ 0 60000 65536"/>
              <a:gd name="T18" fmla="*/ 0 60000 65536"/>
              <a:gd name="T19" fmla="*/ 0 60000 65536"/>
              <a:gd name="T20" fmla="*/ 0 60000 65536"/>
              <a:gd name="T21" fmla="*/ 0 w 38"/>
              <a:gd name="T22" fmla="*/ 0 h 43"/>
              <a:gd name="T23" fmla="*/ 38 w 38"/>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43">
                <a:moveTo>
                  <a:pt x="38" y="39"/>
                </a:moveTo>
                <a:lnTo>
                  <a:pt x="7" y="43"/>
                </a:lnTo>
                <a:lnTo>
                  <a:pt x="0" y="4"/>
                </a:lnTo>
                <a:lnTo>
                  <a:pt x="31" y="0"/>
                </a:lnTo>
                <a:lnTo>
                  <a:pt x="38" y="39"/>
                </a:lnTo>
                <a:close/>
              </a:path>
            </a:pathLst>
          </a:custGeom>
          <a:solidFill>
            <a:srgbClr val="000000"/>
          </a:solidFill>
          <a:ln w="0">
            <a:solidFill>
              <a:srgbClr val="000000"/>
            </a:solidFill>
            <a:round/>
            <a:headEnd/>
            <a:tailEnd/>
          </a:ln>
        </p:spPr>
        <p:txBody>
          <a:bodyPr/>
          <a:lstStyle/>
          <a:p>
            <a:endParaRPr lang="en-US"/>
          </a:p>
        </p:txBody>
      </p:sp>
      <p:sp>
        <p:nvSpPr>
          <p:cNvPr id="179604" name="Freeform 2450"/>
          <p:cNvSpPr>
            <a:spLocks noChangeAspect="1"/>
          </p:cNvSpPr>
          <p:nvPr/>
        </p:nvSpPr>
        <p:spPr bwMode="auto">
          <a:xfrm>
            <a:off x="4606925" y="1733550"/>
            <a:ext cx="15875" cy="26988"/>
          </a:xfrm>
          <a:custGeom>
            <a:avLst/>
            <a:gdLst>
              <a:gd name="T0" fmla="*/ 2147483647 w 41"/>
              <a:gd name="T1" fmla="*/ 2147483647 h 77"/>
              <a:gd name="T2" fmla="*/ 2147483647 w 41"/>
              <a:gd name="T3" fmla="*/ 2147483647 h 77"/>
              <a:gd name="T4" fmla="*/ 0 w 41"/>
              <a:gd name="T5" fmla="*/ 2147483647 h 77"/>
              <a:gd name="T6" fmla="*/ 0 w 41"/>
              <a:gd name="T7" fmla="*/ 2147483647 h 77"/>
              <a:gd name="T8" fmla="*/ 2147483647 w 41"/>
              <a:gd name="T9" fmla="*/ 0 h 77"/>
              <a:gd name="T10" fmla="*/ 2147483647 w 41"/>
              <a:gd name="T11" fmla="*/ 0 h 77"/>
              <a:gd name="T12" fmla="*/ 2147483647 w 41"/>
              <a:gd name="T13" fmla="*/ 2147483647 h 77"/>
              <a:gd name="T14" fmla="*/ 0 60000 65536"/>
              <a:gd name="T15" fmla="*/ 0 60000 65536"/>
              <a:gd name="T16" fmla="*/ 0 60000 65536"/>
              <a:gd name="T17" fmla="*/ 0 60000 65536"/>
              <a:gd name="T18" fmla="*/ 0 60000 65536"/>
              <a:gd name="T19" fmla="*/ 0 60000 65536"/>
              <a:gd name="T20" fmla="*/ 0 60000 65536"/>
              <a:gd name="T21" fmla="*/ 0 w 41"/>
              <a:gd name="T22" fmla="*/ 0 h 77"/>
              <a:gd name="T23" fmla="*/ 41 w 41"/>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77">
                <a:moveTo>
                  <a:pt x="41" y="73"/>
                </a:moveTo>
                <a:lnTo>
                  <a:pt x="10" y="77"/>
                </a:lnTo>
                <a:lnTo>
                  <a:pt x="0" y="4"/>
                </a:lnTo>
                <a:lnTo>
                  <a:pt x="31" y="0"/>
                </a:lnTo>
                <a:lnTo>
                  <a:pt x="41" y="73"/>
                </a:lnTo>
                <a:close/>
              </a:path>
            </a:pathLst>
          </a:custGeom>
          <a:solidFill>
            <a:srgbClr val="000000"/>
          </a:solidFill>
          <a:ln w="0">
            <a:solidFill>
              <a:srgbClr val="000000"/>
            </a:solidFill>
            <a:round/>
            <a:headEnd/>
            <a:tailEnd/>
          </a:ln>
        </p:spPr>
        <p:txBody>
          <a:bodyPr/>
          <a:lstStyle/>
          <a:p>
            <a:endParaRPr lang="en-US"/>
          </a:p>
        </p:txBody>
      </p:sp>
      <p:sp>
        <p:nvSpPr>
          <p:cNvPr id="179605" name="Freeform 2451"/>
          <p:cNvSpPr>
            <a:spLocks noChangeAspect="1"/>
          </p:cNvSpPr>
          <p:nvPr/>
        </p:nvSpPr>
        <p:spPr bwMode="auto">
          <a:xfrm>
            <a:off x="4602163" y="1698625"/>
            <a:ext cx="17462" cy="36513"/>
          </a:xfrm>
          <a:custGeom>
            <a:avLst/>
            <a:gdLst>
              <a:gd name="T0" fmla="*/ 2147483647 w 47"/>
              <a:gd name="T1" fmla="*/ 2147483647 h 100"/>
              <a:gd name="T2" fmla="*/ 2147483647 w 47"/>
              <a:gd name="T3" fmla="*/ 2147483647 h 100"/>
              <a:gd name="T4" fmla="*/ 0 w 47"/>
              <a:gd name="T5" fmla="*/ 2147483647 h 100"/>
              <a:gd name="T6" fmla="*/ 0 w 47"/>
              <a:gd name="T7" fmla="*/ 2147483647 h 100"/>
              <a:gd name="T8" fmla="*/ 2147483647 w 47"/>
              <a:gd name="T9" fmla="*/ 0 h 100"/>
              <a:gd name="T10" fmla="*/ 2147483647 w 47"/>
              <a:gd name="T11" fmla="*/ 0 h 100"/>
              <a:gd name="T12" fmla="*/ 2147483647 w 47"/>
              <a:gd name="T13" fmla="*/ 2147483647 h 100"/>
              <a:gd name="T14" fmla="*/ 0 60000 65536"/>
              <a:gd name="T15" fmla="*/ 0 60000 65536"/>
              <a:gd name="T16" fmla="*/ 0 60000 65536"/>
              <a:gd name="T17" fmla="*/ 0 60000 65536"/>
              <a:gd name="T18" fmla="*/ 0 60000 65536"/>
              <a:gd name="T19" fmla="*/ 0 60000 65536"/>
              <a:gd name="T20" fmla="*/ 0 60000 65536"/>
              <a:gd name="T21" fmla="*/ 0 w 47"/>
              <a:gd name="T22" fmla="*/ 0 h 100"/>
              <a:gd name="T23" fmla="*/ 47 w 47"/>
              <a:gd name="T24" fmla="*/ 100 h 1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100">
                <a:moveTo>
                  <a:pt x="47" y="96"/>
                </a:moveTo>
                <a:lnTo>
                  <a:pt x="16" y="100"/>
                </a:lnTo>
                <a:lnTo>
                  <a:pt x="0" y="5"/>
                </a:lnTo>
                <a:lnTo>
                  <a:pt x="31" y="0"/>
                </a:lnTo>
                <a:lnTo>
                  <a:pt x="47" y="96"/>
                </a:lnTo>
                <a:close/>
              </a:path>
            </a:pathLst>
          </a:custGeom>
          <a:solidFill>
            <a:srgbClr val="000000"/>
          </a:solidFill>
          <a:ln w="0">
            <a:solidFill>
              <a:srgbClr val="000000"/>
            </a:solidFill>
            <a:round/>
            <a:headEnd/>
            <a:tailEnd/>
          </a:ln>
        </p:spPr>
        <p:txBody>
          <a:bodyPr/>
          <a:lstStyle/>
          <a:p>
            <a:endParaRPr lang="en-US"/>
          </a:p>
        </p:txBody>
      </p:sp>
      <p:sp>
        <p:nvSpPr>
          <p:cNvPr id="179606" name="Freeform 2452"/>
          <p:cNvSpPr>
            <a:spLocks noChangeAspect="1"/>
          </p:cNvSpPr>
          <p:nvPr/>
        </p:nvSpPr>
        <p:spPr bwMode="auto">
          <a:xfrm>
            <a:off x="4594225" y="1660525"/>
            <a:ext cx="19050" cy="39688"/>
          </a:xfrm>
          <a:custGeom>
            <a:avLst/>
            <a:gdLst>
              <a:gd name="T0" fmla="*/ 2147483647 w 52"/>
              <a:gd name="T1" fmla="*/ 2147483647 h 120"/>
              <a:gd name="T2" fmla="*/ 2147483647 w 52"/>
              <a:gd name="T3" fmla="*/ 2147483647 h 120"/>
              <a:gd name="T4" fmla="*/ 2147483647 w 52"/>
              <a:gd name="T5" fmla="*/ 2147483647 h 120"/>
              <a:gd name="T6" fmla="*/ 0 w 52"/>
              <a:gd name="T7" fmla="*/ 2147483647 h 120"/>
              <a:gd name="T8" fmla="*/ 2147483647 w 52"/>
              <a:gd name="T9" fmla="*/ 2147483647 h 120"/>
              <a:gd name="T10" fmla="*/ 2147483647 w 52"/>
              <a:gd name="T11" fmla="*/ 0 h 120"/>
              <a:gd name="T12" fmla="*/ 2147483647 w 52"/>
              <a:gd name="T13" fmla="*/ 2147483647 h 120"/>
              <a:gd name="T14" fmla="*/ 0 60000 65536"/>
              <a:gd name="T15" fmla="*/ 0 60000 65536"/>
              <a:gd name="T16" fmla="*/ 0 60000 65536"/>
              <a:gd name="T17" fmla="*/ 0 60000 65536"/>
              <a:gd name="T18" fmla="*/ 0 60000 65536"/>
              <a:gd name="T19" fmla="*/ 0 60000 65536"/>
              <a:gd name="T20" fmla="*/ 0 60000 65536"/>
              <a:gd name="T21" fmla="*/ 0 w 52"/>
              <a:gd name="T22" fmla="*/ 0 h 120"/>
              <a:gd name="T23" fmla="*/ 52 w 52"/>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120">
                <a:moveTo>
                  <a:pt x="52" y="115"/>
                </a:moveTo>
                <a:lnTo>
                  <a:pt x="21" y="120"/>
                </a:lnTo>
                <a:lnTo>
                  <a:pt x="2" y="21"/>
                </a:lnTo>
                <a:lnTo>
                  <a:pt x="0" y="14"/>
                </a:lnTo>
                <a:lnTo>
                  <a:pt x="31" y="8"/>
                </a:lnTo>
                <a:lnTo>
                  <a:pt x="29" y="0"/>
                </a:lnTo>
                <a:lnTo>
                  <a:pt x="52" y="115"/>
                </a:lnTo>
                <a:close/>
              </a:path>
            </a:pathLst>
          </a:custGeom>
          <a:solidFill>
            <a:srgbClr val="000000"/>
          </a:solidFill>
          <a:ln w="0">
            <a:solidFill>
              <a:srgbClr val="000000"/>
            </a:solidFill>
            <a:round/>
            <a:headEnd/>
            <a:tailEnd/>
          </a:ln>
        </p:spPr>
        <p:txBody>
          <a:bodyPr/>
          <a:lstStyle/>
          <a:p>
            <a:endParaRPr lang="en-US"/>
          </a:p>
        </p:txBody>
      </p:sp>
      <p:sp>
        <p:nvSpPr>
          <p:cNvPr id="179607" name="Freeform 2453"/>
          <p:cNvSpPr>
            <a:spLocks noChangeAspect="1"/>
          </p:cNvSpPr>
          <p:nvPr/>
        </p:nvSpPr>
        <p:spPr bwMode="auto">
          <a:xfrm>
            <a:off x="4587875" y="1624013"/>
            <a:ext cx="19050" cy="39687"/>
          </a:xfrm>
          <a:custGeom>
            <a:avLst/>
            <a:gdLst>
              <a:gd name="T0" fmla="*/ 2147483647 w 57"/>
              <a:gd name="T1" fmla="*/ 2147483647 h 117"/>
              <a:gd name="T2" fmla="*/ 2147483647 w 57"/>
              <a:gd name="T3" fmla="*/ 2147483647 h 117"/>
              <a:gd name="T4" fmla="*/ 0 w 57"/>
              <a:gd name="T5" fmla="*/ 0 h 117"/>
              <a:gd name="T6" fmla="*/ 2147483647 w 57"/>
              <a:gd name="T7" fmla="*/ 2147483647 h 117"/>
              <a:gd name="T8" fmla="*/ 2147483647 w 57"/>
              <a:gd name="T9" fmla="*/ 2147483647 h 117"/>
              <a:gd name="T10" fmla="*/ 2147483647 w 57"/>
              <a:gd name="T11" fmla="*/ 2147483647 h 117"/>
              <a:gd name="T12" fmla="*/ 2147483647 w 57"/>
              <a:gd name="T13" fmla="*/ 2147483647 h 117"/>
              <a:gd name="T14" fmla="*/ 0 60000 65536"/>
              <a:gd name="T15" fmla="*/ 0 60000 65536"/>
              <a:gd name="T16" fmla="*/ 0 60000 65536"/>
              <a:gd name="T17" fmla="*/ 0 60000 65536"/>
              <a:gd name="T18" fmla="*/ 0 60000 65536"/>
              <a:gd name="T19" fmla="*/ 0 60000 65536"/>
              <a:gd name="T20" fmla="*/ 0 60000 65536"/>
              <a:gd name="T21" fmla="*/ 0 w 57"/>
              <a:gd name="T22" fmla="*/ 0 h 117"/>
              <a:gd name="T23" fmla="*/ 57 w 57"/>
              <a:gd name="T24" fmla="*/ 117 h 1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117">
                <a:moveTo>
                  <a:pt x="57" y="111"/>
                </a:moveTo>
                <a:lnTo>
                  <a:pt x="26" y="117"/>
                </a:lnTo>
                <a:lnTo>
                  <a:pt x="0" y="0"/>
                </a:lnTo>
                <a:lnTo>
                  <a:pt x="3" y="10"/>
                </a:lnTo>
                <a:lnTo>
                  <a:pt x="32" y="2"/>
                </a:lnTo>
                <a:lnTo>
                  <a:pt x="36" y="11"/>
                </a:lnTo>
                <a:lnTo>
                  <a:pt x="57" y="111"/>
                </a:lnTo>
                <a:close/>
              </a:path>
            </a:pathLst>
          </a:custGeom>
          <a:solidFill>
            <a:srgbClr val="000000"/>
          </a:solidFill>
          <a:ln w="0">
            <a:solidFill>
              <a:srgbClr val="000000"/>
            </a:solidFill>
            <a:round/>
            <a:headEnd/>
            <a:tailEnd/>
          </a:ln>
        </p:spPr>
        <p:txBody>
          <a:bodyPr/>
          <a:lstStyle/>
          <a:p>
            <a:endParaRPr lang="en-US"/>
          </a:p>
        </p:txBody>
      </p:sp>
      <p:sp>
        <p:nvSpPr>
          <p:cNvPr id="179608" name="Freeform 2454"/>
          <p:cNvSpPr>
            <a:spLocks noChangeAspect="1"/>
          </p:cNvSpPr>
          <p:nvPr/>
        </p:nvSpPr>
        <p:spPr bwMode="auto">
          <a:xfrm>
            <a:off x="4578350" y="1589088"/>
            <a:ext cx="19050" cy="36512"/>
          </a:xfrm>
          <a:custGeom>
            <a:avLst/>
            <a:gdLst>
              <a:gd name="T0" fmla="*/ 2147483647 w 58"/>
              <a:gd name="T1" fmla="*/ 2147483647 h 111"/>
              <a:gd name="T2" fmla="*/ 2147483647 w 58"/>
              <a:gd name="T3" fmla="*/ 2147483647 h 111"/>
              <a:gd name="T4" fmla="*/ 2147483647 w 58"/>
              <a:gd name="T5" fmla="*/ 2147483647 h 111"/>
              <a:gd name="T6" fmla="*/ 0 w 58"/>
              <a:gd name="T7" fmla="*/ 2147483647 h 111"/>
              <a:gd name="T8" fmla="*/ 2147483647 w 58"/>
              <a:gd name="T9" fmla="*/ 2147483647 h 111"/>
              <a:gd name="T10" fmla="*/ 2147483647 w 58"/>
              <a:gd name="T11" fmla="*/ 0 h 111"/>
              <a:gd name="T12" fmla="*/ 2147483647 w 58"/>
              <a:gd name="T13" fmla="*/ 2147483647 h 111"/>
              <a:gd name="T14" fmla="*/ 0 60000 65536"/>
              <a:gd name="T15" fmla="*/ 0 60000 65536"/>
              <a:gd name="T16" fmla="*/ 0 60000 65536"/>
              <a:gd name="T17" fmla="*/ 0 60000 65536"/>
              <a:gd name="T18" fmla="*/ 0 60000 65536"/>
              <a:gd name="T19" fmla="*/ 0 60000 65536"/>
              <a:gd name="T20" fmla="*/ 0 60000 65536"/>
              <a:gd name="T21" fmla="*/ 0 w 58"/>
              <a:gd name="T22" fmla="*/ 0 h 111"/>
              <a:gd name="T23" fmla="*/ 58 w 58"/>
              <a:gd name="T24" fmla="*/ 111 h 1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111">
                <a:moveTo>
                  <a:pt x="58" y="103"/>
                </a:moveTo>
                <a:lnTo>
                  <a:pt x="29" y="111"/>
                </a:lnTo>
                <a:lnTo>
                  <a:pt x="2" y="23"/>
                </a:lnTo>
                <a:lnTo>
                  <a:pt x="0" y="17"/>
                </a:lnTo>
                <a:lnTo>
                  <a:pt x="29" y="5"/>
                </a:lnTo>
                <a:lnTo>
                  <a:pt x="27" y="0"/>
                </a:lnTo>
                <a:lnTo>
                  <a:pt x="58" y="103"/>
                </a:lnTo>
                <a:close/>
              </a:path>
            </a:pathLst>
          </a:custGeom>
          <a:solidFill>
            <a:srgbClr val="000000"/>
          </a:solidFill>
          <a:ln w="0">
            <a:solidFill>
              <a:srgbClr val="000000"/>
            </a:solidFill>
            <a:round/>
            <a:headEnd/>
            <a:tailEnd/>
          </a:ln>
        </p:spPr>
        <p:txBody>
          <a:bodyPr/>
          <a:lstStyle/>
          <a:p>
            <a:endParaRPr lang="en-US"/>
          </a:p>
        </p:txBody>
      </p:sp>
      <p:sp>
        <p:nvSpPr>
          <p:cNvPr id="179609" name="Freeform 2455"/>
          <p:cNvSpPr>
            <a:spLocks noChangeAspect="1"/>
          </p:cNvSpPr>
          <p:nvPr/>
        </p:nvSpPr>
        <p:spPr bwMode="auto">
          <a:xfrm>
            <a:off x="4567238" y="1565275"/>
            <a:ext cx="22225" cy="30163"/>
          </a:xfrm>
          <a:custGeom>
            <a:avLst/>
            <a:gdLst>
              <a:gd name="T0" fmla="*/ 2147483647 w 60"/>
              <a:gd name="T1" fmla="*/ 2147483647 h 90"/>
              <a:gd name="T2" fmla="*/ 2147483647 w 60"/>
              <a:gd name="T3" fmla="*/ 2147483647 h 90"/>
              <a:gd name="T4" fmla="*/ 0 w 60"/>
              <a:gd name="T5" fmla="*/ 2147483647 h 90"/>
              <a:gd name="T6" fmla="*/ 2147483647 w 60"/>
              <a:gd name="T7" fmla="*/ 2147483647 h 90"/>
              <a:gd name="T8" fmla="*/ 2147483647 w 60"/>
              <a:gd name="T9" fmla="*/ 0 h 90"/>
              <a:gd name="T10" fmla="*/ 2147483647 w 60"/>
              <a:gd name="T11" fmla="*/ 2147483647 h 90"/>
              <a:gd name="T12" fmla="*/ 2147483647 w 60"/>
              <a:gd name="T13" fmla="*/ 2147483647 h 90"/>
              <a:gd name="T14" fmla="*/ 0 60000 65536"/>
              <a:gd name="T15" fmla="*/ 0 60000 65536"/>
              <a:gd name="T16" fmla="*/ 0 60000 65536"/>
              <a:gd name="T17" fmla="*/ 0 60000 65536"/>
              <a:gd name="T18" fmla="*/ 0 60000 65536"/>
              <a:gd name="T19" fmla="*/ 0 60000 65536"/>
              <a:gd name="T20" fmla="*/ 0 60000 65536"/>
              <a:gd name="T21" fmla="*/ 0 w 60"/>
              <a:gd name="T22" fmla="*/ 0 h 90"/>
              <a:gd name="T23" fmla="*/ 60 w 60"/>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90">
                <a:moveTo>
                  <a:pt x="60" y="78"/>
                </a:moveTo>
                <a:lnTo>
                  <a:pt x="31" y="90"/>
                </a:lnTo>
                <a:lnTo>
                  <a:pt x="0" y="18"/>
                </a:lnTo>
                <a:lnTo>
                  <a:pt x="2" y="21"/>
                </a:lnTo>
                <a:lnTo>
                  <a:pt x="25" y="0"/>
                </a:lnTo>
                <a:lnTo>
                  <a:pt x="27" y="3"/>
                </a:lnTo>
                <a:lnTo>
                  <a:pt x="60" y="78"/>
                </a:lnTo>
                <a:close/>
              </a:path>
            </a:pathLst>
          </a:custGeom>
          <a:solidFill>
            <a:srgbClr val="000000"/>
          </a:solidFill>
          <a:ln w="0">
            <a:solidFill>
              <a:srgbClr val="000000"/>
            </a:solidFill>
            <a:round/>
            <a:headEnd/>
            <a:tailEnd/>
          </a:ln>
        </p:spPr>
        <p:txBody>
          <a:bodyPr/>
          <a:lstStyle/>
          <a:p>
            <a:endParaRPr lang="en-US"/>
          </a:p>
        </p:txBody>
      </p:sp>
      <p:sp>
        <p:nvSpPr>
          <p:cNvPr id="179610" name="Freeform 2456"/>
          <p:cNvSpPr>
            <a:spLocks noChangeAspect="1"/>
          </p:cNvSpPr>
          <p:nvPr/>
        </p:nvSpPr>
        <p:spPr bwMode="auto">
          <a:xfrm>
            <a:off x="4556125" y="1549400"/>
            <a:ext cx="19050" cy="20638"/>
          </a:xfrm>
          <a:custGeom>
            <a:avLst/>
            <a:gdLst>
              <a:gd name="T0" fmla="*/ 2147483647 w 59"/>
              <a:gd name="T1" fmla="*/ 2147483647 h 60"/>
              <a:gd name="T2" fmla="*/ 2147483647 w 59"/>
              <a:gd name="T3" fmla="*/ 2147483647 h 60"/>
              <a:gd name="T4" fmla="*/ 0 w 59"/>
              <a:gd name="T5" fmla="*/ 2147483647 h 60"/>
              <a:gd name="T6" fmla="*/ 2147483647 w 59"/>
              <a:gd name="T7" fmla="*/ 0 h 60"/>
              <a:gd name="T8" fmla="*/ 2147483647 w 59"/>
              <a:gd name="T9" fmla="*/ 2147483647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59" y="39"/>
                </a:moveTo>
                <a:lnTo>
                  <a:pt x="36" y="60"/>
                </a:lnTo>
                <a:lnTo>
                  <a:pt x="0" y="20"/>
                </a:lnTo>
                <a:lnTo>
                  <a:pt x="23" y="0"/>
                </a:lnTo>
                <a:lnTo>
                  <a:pt x="59" y="39"/>
                </a:lnTo>
                <a:close/>
              </a:path>
            </a:pathLst>
          </a:custGeom>
          <a:solidFill>
            <a:srgbClr val="000000"/>
          </a:solidFill>
          <a:ln w="0">
            <a:solidFill>
              <a:srgbClr val="000000"/>
            </a:solidFill>
            <a:round/>
            <a:headEnd/>
            <a:tailEnd/>
          </a:ln>
        </p:spPr>
        <p:txBody>
          <a:bodyPr/>
          <a:lstStyle/>
          <a:p>
            <a:endParaRPr lang="en-US"/>
          </a:p>
        </p:txBody>
      </p:sp>
      <p:sp>
        <p:nvSpPr>
          <p:cNvPr id="179611" name="Freeform 2457"/>
          <p:cNvSpPr>
            <a:spLocks noChangeAspect="1"/>
          </p:cNvSpPr>
          <p:nvPr/>
        </p:nvSpPr>
        <p:spPr bwMode="auto">
          <a:xfrm>
            <a:off x="4487863" y="1797050"/>
            <a:ext cx="9525" cy="3175"/>
          </a:xfrm>
          <a:custGeom>
            <a:avLst/>
            <a:gdLst>
              <a:gd name="T0" fmla="*/ 2147483647 w 27"/>
              <a:gd name="T1" fmla="*/ 0 h 14"/>
              <a:gd name="T2" fmla="*/ 0 w 27"/>
              <a:gd name="T3" fmla="*/ 2147483647 h 14"/>
              <a:gd name="T4" fmla="*/ 2147483647 w 27"/>
              <a:gd name="T5" fmla="*/ 0 h 14"/>
              <a:gd name="T6" fmla="*/ 0 60000 65536"/>
              <a:gd name="T7" fmla="*/ 0 60000 65536"/>
              <a:gd name="T8" fmla="*/ 0 60000 65536"/>
              <a:gd name="T9" fmla="*/ 0 w 27"/>
              <a:gd name="T10" fmla="*/ 0 h 14"/>
              <a:gd name="T11" fmla="*/ 27 w 27"/>
              <a:gd name="T12" fmla="*/ 14 h 14"/>
            </a:gdLst>
            <a:ahLst/>
            <a:cxnLst>
              <a:cxn ang="T6">
                <a:pos x="T0" y="T1"/>
              </a:cxn>
              <a:cxn ang="T7">
                <a:pos x="T2" y="T3"/>
              </a:cxn>
              <a:cxn ang="T8">
                <a:pos x="T4" y="T5"/>
              </a:cxn>
            </a:cxnLst>
            <a:rect l="T9" t="T10" r="T11" b="T12"/>
            <a:pathLst>
              <a:path w="27" h="14">
                <a:moveTo>
                  <a:pt x="27" y="0"/>
                </a:moveTo>
                <a:lnTo>
                  <a:pt x="0" y="14"/>
                </a:lnTo>
                <a:lnTo>
                  <a:pt x="27" y="0"/>
                </a:lnTo>
                <a:close/>
              </a:path>
            </a:pathLst>
          </a:custGeom>
          <a:solidFill>
            <a:srgbClr val="000000"/>
          </a:solidFill>
          <a:ln w="0">
            <a:solidFill>
              <a:srgbClr val="000000"/>
            </a:solidFill>
            <a:round/>
            <a:headEnd/>
            <a:tailEnd/>
          </a:ln>
        </p:spPr>
        <p:txBody>
          <a:bodyPr/>
          <a:lstStyle/>
          <a:p>
            <a:endParaRPr lang="en-US"/>
          </a:p>
        </p:txBody>
      </p:sp>
      <p:sp>
        <p:nvSpPr>
          <p:cNvPr id="179612" name="Freeform 2458"/>
          <p:cNvSpPr>
            <a:spLocks noChangeAspect="1"/>
          </p:cNvSpPr>
          <p:nvPr/>
        </p:nvSpPr>
        <p:spPr bwMode="auto">
          <a:xfrm>
            <a:off x="4302125" y="1639888"/>
            <a:ext cx="7938" cy="9525"/>
          </a:xfrm>
          <a:custGeom>
            <a:avLst/>
            <a:gdLst>
              <a:gd name="T0" fmla="*/ 2147483647 w 25"/>
              <a:gd name="T1" fmla="*/ 2147483647 h 28"/>
              <a:gd name="T2" fmla="*/ 2147483647 w 25"/>
              <a:gd name="T3" fmla="*/ 2147483647 h 28"/>
              <a:gd name="T4" fmla="*/ 2147483647 w 25"/>
              <a:gd name="T5" fmla="*/ 2147483647 h 28"/>
              <a:gd name="T6" fmla="*/ 2147483647 w 25"/>
              <a:gd name="T7" fmla="*/ 2147483647 h 28"/>
              <a:gd name="T8" fmla="*/ 2147483647 w 25"/>
              <a:gd name="T9" fmla="*/ 2147483647 h 28"/>
              <a:gd name="T10" fmla="*/ 0 w 25"/>
              <a:gd name="T11" fmla="*/ 2147483647 h 28"/>
              <a:gd name="T12" fmla="*/ 0 w 25"/>
              <a:gd name="T13" fmla="*/ 2147483647 h 28"/>
              <a:gd name="T14" fmla="*/ 0 w 25"/>
              <a:gd name="T15" fmla="*/ 2147483647 h 28"/>
              <a:gd name="T16" fmla="*/ 2147483647 w 25"/>
              <a:gd name="T17" fmla="*/ 2147483647 h 28"/>
              <a:gd name="T18" fmla="*/ 2147483647 w 25"/>
              <a:gd name="T19" fmla="*/ 2147483647 h 28"/>
              <a:gd name="T20" fmla="*/ 2147483647 w 25"/>
              <a:gd name="T21" fmla="*/ 2147483647 h 28"/>
              <a:gd name="T22" fmla="*/ 2147483647 w 25"/>
              <a:gd name="T23" fmla="*/ 2147483647 h 28"/>
              <a:gd name="T24" fmla="*/ 2147483647 w 25"/>
              <a:gd name="T25" fmla="*/ 2147483647 h 28"/>
              <a:gd name="T26" fmla="*/ 2147483647 w 25"/>
              <a:gd name="T27" fmla="*/ 2147483647 h 28"/>
              <a:gd name="T28" fmla="*/ 2147483647 w 25"/>
              <a:gd name="T29" fmla="*/ 0 h 28"/>
              <a:gd name="T30" fmla="*/ 2147483647 w 25"/>
              <a:gd name="T31" fmla="*/ 0 h 28"/>
              <a:gd name="T32" fmla="*/ 2147483647 w 25"/>
              <a:gd name="T33" fmla="*/ 0 h 28"/>
              <a:gd name="T34" fmla="*/ 2147483647 w 25"/>
              <a:gd name="T35" fmla="*/ 2147483647 h 28"/>
              <a:gd name="T36" fmla="*/ 2147483647 w 25"/>
              <a:gd name="T37" fmla="*/ 2147483647 h 28"/>
              <a:gd name="T38" fmla="*/ 2147483647 w 25"/>
              <a:gd name="T39" fmla="*/ 2147483647 h 28"/>
              <a:gd name="T40" fmla="*/ 2147483647 w 25"/>
              <a:gd name="T41" fmla="*/ 2147483647 h 28"/>
              <a:gd name="T42" fmla="*/ 2147483647 w 25"/>
              <a:gd name="T43" fmla="*/ 2147483647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
              <a:gd name="T67" fmla="*/ 0 h 28"/>
              <a:gd name="T68" fmla="*/ 25 w 25"/>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 h="28">
                <a:moveTo>
                  <a:pt x="6" y="28"/>
                </a:moveTo>
                <a:lnTo>
                  <a:pt x="6" y="28"/>
                </a:lnTo>
                <a:lnTo>
                  <a:pt x="4" y="26"/>
                </a:lnTo>
                <a:lnTo>
                  <a:pt x="2" y="24"/>
                </a:lnTo>
                <a:lnTo>
                  <a:pt x="1" y="22"/>
                </a:lnTo>
                <a:lnTo>
                  <a:pt x="0" y="19"/>
                </a:lnTo>
                <a:lnTo>
                  <a:pt x="0" y="16"/>
                </a:lnTo>
                <a:lnTo>
                  <a:pt x="0" y="15"/>
                </a:lnTo>
                <a:lnTo>
                  <a:pt x="1" y="12"/>
                </a:lnTo>
                <a:lnTo>
                  <a:pt x="2" y="8"/>
                </a:lnTo>
                <a:lnTo>
                  <a:pt x="3" y="6"/>
                </a:lnTo>
                <a:lnTo>
                  <a:pt x="5" y="4"/>
                </a:lnTo>
                <a:lnTo>
                  <a:pt x="7" y="2"/>
                </a:lnTo>
                <a:lnTo>
                  <a:pt x="9" y="1"/>
                </a:lnTo>
                <a:lnTo>
                  <a:pt x="12" y="0"/>
                </a:lnTo>
                <a:lnTo>
                  <a:pt x="15" y="0"/>
                </a:lnTo>
                <a:lnTo>
                  <a:pt x="16" y="0"/>
                </a:lnTo>
                <a:lnTo>
                  <a:pt x="20" y="1"/>
                </a:lnTo>
                <a:lnTo>
                  <a:pt x="23" y="2"/>
                </a:lnTo>
                <a:lnTo>
                  <a:pt x="25" y="3"/>
                </a:lnTo>
                <a:lnTo>
                  <a:pt x="6" y="28"/>
                </a:lnTo>
                <a:close/>
              </a:path>
            </a:pathLst>
          </a:custGeom>
          <a:solidFill>
            <a:srgbClr val="000000"/>
          </a:solidFill>
          <a:ln w="0">
            <a:solidFill>
              <a:srgbClr val="000000"/>
            </a:solidFill>
            <a:round/>
            <a:headEnd/>
            <a:tailEnd/>
          </a:ln>
        </p:spPr>
        <p:txBody>
          <a:bodyPr/>
          <a:lstStyle/>
          <a:p>
            <a:endParaRPr lang="en-US"/>
          </a:p>
        </p:txBody>
      </p:sp>
      <p:sp>
        <p:nvSpPr>
          <p:cNvPr id="179613" name="Freeform 2459"/>
          <p:cNvSpPr>
            <a:spLocks noChangeAspect="1"/>
          </p:cNvSpPr>
          <p:nvPr/>
        </p:nvSpPr>
        <p:spPr bwMode="auto">
          <a:xfrm>
            <a:off x="4476750" y="1773238"/>
            <a:ext cx="20638" cy="26987"/>
          </a:xfrm>
          <a:custGeom>
            <a:avLst/>
            <a:gdLst>
              <a:gd name="T0" fmla="*/ 2147483647 w 58"/>
              <a:gd name="T1" fmla="*/ 2147483647 h 77"/>
              <a:gd name="T2" fmla="*/ 2147483647 w 58"/>
              <a:gd name="T3" fmla="*/ 2147483647 h 77"/>
              <a:gd name="T4" fmla="*/ 0 w 58"/>
              <a:gd name="T5" fmla="*/ 2147483647 h 77"/>
              <a:gd name="T6" fmla="*/ 2147483647 w 58"/>
              <a:gd name="T7" fmla="*/ 2147483647 h 77"/>
              <a:gd name="T8" fmla="*/ 2147483647 w 58"/>
              <a:gd name="T9" fmla="*/ 0 h 77"/>
              <a:gd name="T10" fmla="*/ 2147483647 w 58"/>
              <a:gd name="T11" fmla="*/ 2147483647 h 77"/>
              <a:gd name="T12" fmla="*/ 2147483647 w 58"/>
              <a:gd name="T13" fmla="*/ 2147483647 h 77"/>
              <a:gd name="T14" fmla="*/ 0 60000 65536"/>
              <a:gd name="T15" fmla="*/ 0 60000 65536"/>
              <a:gd name="T16" fmla="*/ 0 60000 65536"/>
              <a:gd name="T17" fmla="*/ 0 60000 65536"/>
              <a:gd name="T18" fmla="*/ 0 60000 65536"/>
              <a:gd name="T19" fmla="*/ 0 60000 65536"/>
              <a:gd name="T20" fmla="*/ 0 60000 65536"/>
              <a:gd name="T21" fmla="*/ 0 w 58"/>
              <a:gd name="T22" fmla="*/ 0 h 77"/>
              <a:gd name="T23" fmla="*/ 58 w 58"/>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77">
                <a:moveTo>
                  <a:pt x="58" y="63"/>
                </a:moveTo>
                <a:lnTo>
                  <a:pt x="31" y="77"/>
                </a:lnTo>
                <a:lnTo>
                  <a:pt x="0" y="20"/>
                </a:lnTo>
                <a:lnTo>
                  <a:pt x="1" y="21"/>
                </a:lnTo>
                <a:lnTo>
                  <a:pt x="23" y="0"/>
                </a:lnTo>
                <a:lnTo>
                  <a:pt x="24" y="1"/>
                </a:lnTo>
                <a:lnTo>
                  <a:pt x="58" y="63"/>
                </a:lnTo>
                <a:close/>
              </a:path>
            </a:pathLst>
          </a:custGeom>
          <a:solidFill>
            <a:srgbClr val="000000"/>
          </a:solidFill>
          <a:ln w="0">
            <a:solidFill>
              <a:srgbClr val="000000"/>
            </a:solidFill>
            <a:round/>
            <a:headEnd/>
            <a:tailEnd/>
          </a:ln>
        </p:spPr>
        <p:txBody>
          <a:bodyPr/>
          <a:lstStyle/>
          <a:p>
            <a:endParaRPr lang="en-US"/>
          </a:p>
        </p:txBody>
      </p:sp>
      <p:sp>
        <p:nvSpPr>
          <p:cNvPr id="179614" name="Freeform 2460"/>
          <p:cNvSpPr>
            <a:spLocks noChangeAspect="1"/>
          </p:cNvSpPr>
          <p:nvPr/>
        </p:nvSpPr>
        <p:spPr bwMode="auto">
          <a:xfrm>
            <a:off x="4457700" y="1752600"/>
            <a:ext cx="28575" cy="30163"/>
          </a:xfrm>
          <a:custGeom>
            <a:avLst/>
            <a:gdLst>
              <a:gd name="T0" fmla="*/ 2147483647 w 75"/>
              <a:gd name="T1" fmla="*/ 2147483647 h 82"/>
              <a:gd name="T2" fmla="*/ 2147483647 w 75"/>
              <a:gd name="T3" fmla="*/ 2147483647 h 82"/>
              <a:gd name="T4" fmla="*/ 0 w 75"/>
              <a:gd name="T5" fmla="*/ 2147483647 h 82"/>
              <a:gd name="T6" fmla="*/ 0 w 75"/>
              <a:gd name="T7" fmla="*/ 2147483647 h 82"/>
              <a:gd name="T8" fmla="*/ 2147483647 w 75"/>
              <a:gd name="T9" fmla="*/ 0 h 82"/>
              <a:gd name="T10" fmla="*/ 2147483647 w 75"/>
              <a:gd name="T11" fmla="*/ 0 h 82"/>
              <a:gd name="T12" fmla="*/ 2147483647 w 75"/>
              <a:gd name="T13" fmla="*/ 2147483647 h 82"/>
              <a:gd name="T14" fmla="*/ 0 60000 65536"/>
              <a:gd name="T15" fmla="*/ 0 60000 65536"/>
              <a:gd name="T16" fmla="*/ 0 60000 65536"/>
              <a:gd name="T17" fmla="*/ 0 60000 65536"/>
              <a:gd name="T18" fmla="*/ 0 60000 65536"/>
              <a:gd name="T19" fmla="*/ 0 60000 65536"/>
              <a:gd name="T20" fmla="*/ 0 60000 65536"/>
              <a:gd name="T21" fmla="*/ 0 w 75"/>
              <a:gd name="T22" fmla="*/ 0 h 82"/>
              <a:gd name="T23" fmla="*/ 75 w 75"/>
              <a:gd name="T24" fmla="*/ 82 h 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82">
                <a:moveTo>
                  <a:pt x="75" y="61"/>
                </a:moveTo>
                <a:lnTo>
                  <a:pt x="53" y="82"/>
                </a:lnTo>
                <a:lnTo>
                  <a:pt x="0" y="23"/>
                </a:lnTo>
                <a:lnTo>
                  <a:pt x="20" y="0"/>
                </a:lnTo>
                <a:lnTo>
                  <a:pt x="75" y="61"/>
                </a:lnTo>
                <a:close/>
              </a:path>
            </a:pathLst>
          </a:custGeom>
          <a:solidFill>
            <a:srgbClr val="000000"/>
          </a:solidFill>
          <a:ln w="0">
            <a:solidFill>
              <a:srgbClr val="000000"/>
            </a:solidFill>
            <a:round/>
            <a:headEnd/>
            <a:tailEnd/>
          </a:ln>
        </p:spPr>
        <p:txBody>
          <a:bodyPr/>
          <a:lstStyle/>
          <a:p>
            <a:endParaRPr lang="en-US"/>
          </a:p>
        </p:txBody>
      </p:sp>
      <p:sp>
        <p:nvSpPr>
          <p:cNvPr id="179615" name="Freeform 2461"/>
          <p:cNvSpPr>
            <a:spLocks noChangeAspect="1"/>
          </p:cNvSpPr>
          <p:nvPr/>
        </p:nvSpPr>
        <p:spPr bwMode="auto">
          <a:xfrm>
            <a:off x="4435475" y="1733550"/>
            <a:ext cx="30163" cy="28575"/>
          </a:xfrm>
          <a:custGeom>
            <a:avLst/>
            <a:gdLst>
              <a:gd name="T0" fmla="*/ 2147483647 w 88"/>
              <a:gd name="T1" fmla="*/ 2147483647 h 85"/>
              <a:gd name="T2" fmla="*/ 2147483647 w 88"/>
              <a:gd name="T3" fmla="*/ 2147483647 h 85"/>
              <a:gd name="T4" fmla="*/ 2147483647 w 88"/>
              <a:gd name="T5" fmla="*/ 2147483647 h 85"/>
              <a:gd name="T6" fmla="*/ 0 w 88"/>
              <a:gd name="T7" fmla="*/ 2147483647 h 85"/>
              <a:gd name="T8" fmla="*/ 2147483647 w 88"/>
              <a:gd name="T9" fmla="*/ 2147483647 h 85"/>
              <a:gd name="T10" fmla="*/ 2147483647 w 88"/>
              <a:gd name="T11" fmla="*/ 0 h 85"/>
              <a:gd name="T12" fmla="*/ 2147483647 w 88"/>
              <a:gd name="T13" fmla="*/ 2147483647 h 85"/>
              <a:gd name="T14" fmla="*/ 0 60000 65536"/>
              <a:gd name="T15" fmla="*/ 0 60000 65536"/>
              <a:gd name="T16" fmla="*/ 0 60000 65536"/>
              <a:gd name="T17" fmla="*/ 0 60000 65536"/>
              <a:gd name="T18" fmla="*/ 0 60000 65536"/>
              <a:gd name="T19" fmla="*/ 0 60000 65536"/>
              <a:gd name="T20" fmla="*/ 0 60000 65536"/>
              <a:gd name="T21" fmla="*/ 0 w 88"/>
              <a:gd name="T22" fmla="*/ 0 h 85"/>
              <a:gd name="T23" fmla="*/ 88 w 88"/>
              <a:gd name="T24" fmla="*/ 85 h 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85">
                <a:moveTo>
                  <a:pt x="88" y="62"/>
                </a:moveTo>
                <a:lnTo>
                  <a:pt x="68" y="85"/>
                </a:lnTo>
                <a:lnTo>
                  <a:pt x="1" y="27"/>
                </a:lnTo>
                <a:lnTo>
                  <a:pt x="0" y="26"/>
                </a:lnTo>
                <a:lnTo>
                  <a:pt x="19" y="1"/>
                </a:lnTo>
                <a:lnTo>
                  <a:pt x="18" y="0"/>
                </a:lnTo>
                <a:lnTo>
                  <a:pt x="88" y="62"/>
                </a:lnTo>
                <a:close/>
              </a:path>
            </a:pathLst>
          </a:custGeom>
          <a:solidFill>
            <a:srgbClr val="000000"/>
          </a:solidFill>
          <a:ln w="0">
            <a:solidFill>
              <a:srgbClr val="000000"/>
            </a:solidFill>
            <a:round/>
            <a:headEnd/>
            <a:tailEnd/>
          </a:ln>
        </p:spPr>
        <p:txBody>
          <a:bodyPr/>
          <a:lstStyle/>
          <a:p>
            <a:endParaRPr lang="en-US"/>
          </a:p>
        </p:txBody>
      </p:sp>
      <p:sp>
        <p:nvSpPr>
          <p:cNvPr id="179616" name="Freeform 2462"/>
          <p:cNvSpPr>
            <a:spLocks noChangeAspect="1"/>
          </p:cNvSpPr>
          <p:nvPr/>
        </p:nvSpPr>
        <p:spPr bwMode="auto">
          <a:xfrm>
            <a:off x="4397375" y="1711325"/>
            <a:ext cx="44450" cy="30163"/>
          </a:xfrm>
          <a:custGeom>
            <a:avLst/>
            <a:gdLst>
              <a:gd name="T0" fmla="*/ 2147483647 w 126"/>
              <a:gd name="T1" fmla="*/ 2147483647 h 83"/>
              <a:gd name="T2" fmla="*/ 2147483647 w 126"/>
              <a:gd name="T3" fmla="*/ 2147483647 h 83"/>
              <a:gd name="T4" fmla="*/ 0 w 126"/>
              <a:gd name="T5" fmla="*/ 2147483647 h 83"/>
              <a:gd name="T6" fmla="*/ 2147483647 w 126"/>
              <a:gd name="T7" fmla="*/ 2147483647 h 83"/>
              <a:gd name="T8" fmla="*/ 2147483647 w 126"/>
              <a:gd name="T9" fmla="*/ 0 h 83"/>
              <a:gd name="T10" fmla="*/ 2147483647 w 126"/>
              <a:gd name="T11" fmla="*/ 2147483647 h 83"/>
              <a:gd name="T12" fmla="*/ 2147483647 w 126"/>
              <a:gd name="T13" fmla="*/ 2147483647 h 83"/>
              <a:gd name="T14" fmla="*/ 0 60000 65536"/>
              <a:gd name="T15" fmla="*/ 0 60000 65536"/>
              <a:gd name="T16" fmla="*/ 0 60000 65536"/>
              <a:gd name="T17" fmla="*/ 0 60000 65536"/>
              <a:gd name="T18" fmla="*/ 0 60000 65536"/>
              <a:gd name="T19" fmla="*/ 0 60000 65536"/>
              <a:gd name="T20" fmla="*/ 0 60000 65536"/>
              <a:gd name="T21" fmla="*/ 0 w 126"/>
              <a:gd name="T22" fmla="*/ 0 h 83"/>
              <a:gd name="T23" fmla="*/ 126 w 126"/>
              <a:gd name="T24" fmla="*/ 83 h 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6" h="83">
                <a:moveTo>
                  <a:pt x="126" y="58"/>
                </a:moveTo>
                <a:lnTo>
                  <a:pt x="107" y="83"/>
                </a:lnTo>
                <a:lnTo>
                  <a:pt x="0" y="5"/>
                </a:lnTo>
                <a:lnTo>
                  <a:pt x="28" y="25"/>
                </a:lnTo>
                <a:lnTo>
                  <a:pt x="45" y="0"/>
                </a:lnTo>
                <a:lnTo>
                  <a:pt x="73" y="20"/>
                </a:lnTo>
                <a:lnTo>
                  <a:pt x="126" y="58"/>
                </a:lnTo>
                <a:close/>
              </a:path>
            </a:pathLst>
          </a:custGeom>
          <a:solidFill>
            <a:srgbClr val="000000"/>
          </a:solidFill>
          <a:ln w="0">
            <a:solidFill>
              <a:srgbClr val="000000"/>
            </a:solidFill>
            <a:round/>
            <a:headEnd/>
            <a:tailEnd/>
          </a:ln>
        </p:spPr>
        <p:txBody>
          <a:bodyPr/>
          <a:lstStyle/>
          <a:p>
            <a:endParaRPr lang="en-US"/>
          </a:p>
        </p:txBody>
      </p:sp>
      <p:sp>
        <p:nvSpPr>
          <p:cNvPr id="179617" name="Freeform 2463"/>
          <p:cNvSpPr>
            <a:spLocks noChangeAspect="1"/>
          </p:cNvSpPr>
          <p:nvPr/>
        </p:nvSpPr>
        <p:spPr bwMode="auto">
          <a:xfrm>
            <a:off x="4378325" y="1692275"/>
            <a:ext cx="34925" cy="26988"/>
          </a:xfrm>
          <a:custGeom>
            <a:avLst/>
            <a:gdLst>
              <a:gd name="T0" fmla="*/ 2147483647 w 100"/>
              <a:gd name="T1" fmla="*/ 2147483647 h 83"/>
              <a:gd name="T2" fmla="*/ 2147483647 w 100"/>
              <a:gd name="T3" fmla="*/ 2147483647 h 83"/>
              <a:gd name="T4" fmla="*/ 0 w 100"/>
              <a:gd name="T5" fmla="*/ 2147483647 h 83"/>
              <a:gd name="T6" fmla="*/ 0 w 100"/>
              <a:gd name="T7" fmla="*/ 2147483647 h 83"/>
              <a:gd name="T8" fmla="*/ 2147483647 w 100"/>
              <a:gd name="T9" fmla="*/ 0 h 83"/>
              <a:gd name="T10" fmla="*/ 2147483647 w 100"/>
              <a:gd name="T11" fmla="*/ 0 h 83"/>
              <a:gd name="T12" fmla="*/ 2147483647 w 100"/>
              <a:gd name="T13" fmla="*/ 2147483647 h 83"/>
              <a:gd name="T14" fmla="*/ 0 60000 65536"/>
              <a:gd name="T15" fmla="*/ 0 60000 65536"/>
              <a:gd name="T16" fmla="*/ 0 60000 65536"/>
              <a:gd name="T17" fmla="*/ 0 60000 65536"/>
              <a:gd name="T18" fmla="*/ 0 60000 65536"/>
              <a:gd name="T19" fmla="*/ 0 60000 65536"/>
              <a:gd name="T20" fmla="*/ 0 60000 65536"/>
              <a:gd name="T21" fmla="*/ 0 w 100"/>
              <a:gd name="T22" fmla="*/ 0 h 83"/>
              <a:gd name="T23" fmla="*/ 100 w 100"/>
              <a:gd name="T24" fmla="*/ 83 h 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0" h="83">
                <a:moveTo>
                  <a:pt x="100" y="58"/>
                </a:moveTo>
                <a:lnTo>
                  <a:pt x="83" y="83"/>
                </a:lnTo>
                <a:lnTo>
                  <a:pt x="0" y="25"/>
                </a:lnTo>
                <a:lnTo>
                  <a:pt x="17" y="0"/>
                </a:lnTo>
                <a:lnTo>
                  <a:pt x="100" y="58"/>
                </a:lnTo>
                <a:close/>
              </a:path>
            </a:pathLst>
          </a:custGeom>
          <a:solidFill>
            <a:srgbClr val="000000"/>
          </a:solidFill>
          <a:ln w="0">
            <a:solidFill>
              <a:srgbClr val="000000"/>
            </a:solidFill>
            <a:round/>
            <a:headEnd/>
            <a:tailEnd/>
          </a:ln>
        </p:spPr>
        <p:txBody>
          <a:bodyPr/>
          <a:lstStyle/>
          <a:p>
            <a:endParaRPr lang="en-US"/>
          </a:p>
        </p:txBody>
      </p:sp>
      <p:sp>
        <p:nvSpPr>
          <p:cNvPr id="179618" name="Freeform 2464"/>
          <p:cNvSpPr>
            <a:spLocks noChangeAspect="1"/>
          </p:cNvSpPr>
          <p:nvPr/>
        </p:nvSpPr>
        <p:spPr bwMode="auto">
          <a:xfrm>
            <a:off x="4352925" y="1673225"/>
            <a:ext cx="33338" cy="26988"/>
          </a:xfrm>
          <a:custGeom>
            <a:avLst/>
            <a:gdLst>
              <a:gd name="T0" fmla="*/ 2147483647 w 99"/>
              <a:gd name="T1" fmla="*/ 2147483647 h 79"/>
              <a:gd name="T2" fmla="*/ 2147483647 w 99"/>
              <a:gd name="T3" fmla="*/ 2147483647 h 79"/>
              <a:gd name="T4" fmla="*/ 0 w 99"/>
              <a:gd name="T5" fmla="*/ 2147483647 h 79"/>
              <a:gd name="T6" fmla="*/ 0 w 99"/>
              <a:gd name="T7" fmla="*/ 2147483647 h 79"/>
              <a:gd name="T8" fmla="*/ 2147483647 w 99"/>
              <a:gd name="T9" fmla="*/ 0 h 79"/>
              <a:gd name="T10" fmla="*/ 2147483647 w 99"/>
              <a:gd name="T11" fmla="*/ 0 h 79"/>
              <a:gd name="T12" fmla="*/ 2147483647 w 99"/>
              <a:gd name="T13" fmla="*/ 2147483647 h 79"/>
              <a:gd name="T14" fmla="*/ 0 60000 65536"/>
              <a:gd name="T15" fmla="*/ 0 60000 65536"/>
              <a:gd name="T16" fmla="*/ 0 60000 65536"/>
              <a:gd name="T17" fmla="*/ 0 60000 65536"/>
              <a:gd name="T18" fmla="*/ 0 60000 65536"/>
              <a:gd name="T19" fmla="*/ 0 60000 65536"/>
              <a:gd name="T20" fmla="*/ 0 60000 65536"/>
              <a:gd name="T21" fmla="*/ 0 w 99"/>
              <a:gd name="T22" fmla="*/ 0 h 79"/>
              <a:gd name="T23" fmla="*/ 99 w 99"/>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9" h="79">
                <a:moveTo>
                  <a:pt x="99" y="54"/>
                </a:moveTo>
                <a:lnTo>
                  <a:pt x="82" y="79"/>
                </a:lnTo>
                <a:lnTo>
                  <a:pt x="0" y="25"/>
                </a:lnTo>
                <a:lnTo>
                  <a:pt x="17" y="0"/>
                </a:lnTo>
                <a:lnTo>
                  <a:pt x="99" y="54"/>
                </a:lnTo>
                <a:close/>
              </a:path>
            </a:pathLst>
          </a:custGeom>
          <a:solidFill>
            <a:srgbClr val="000000"/>
          </a:solidFill>
          <a:ln w="0">
            <a:solidFill>
              <a:srgbClr val="000000"/>
            </a:solidFill>
            <a:round/>
            <a:headEnd/>
            <a:tailEnd/>
          </a:ln>
        </p:spPr>
        <p:txBody>
          <a:bodyPr/>
          <a:lstStyle/>
          <a:p>
            <a:endParaRPr lang="en-US"/>
          </a:p>
        </p:txBody>
      </p:sp>
      <p:sp>
        <p:nvSpPr>
          <p:cNvPr id="179619" name="Freeform 2465"/>
          <p:cNvSpPr>
            <a:spLocks noChangeAspect="1"/>
          </p:cNvSpPr>
          <p:nvPr/>
        </p:nvSpPr>
        <p:spPr bwMode="auto">
          <a:xfrm>
            <a:off x="4321175" y="1655763"/>
            <a:ext cx="36513" cy="26987"/>
          </a:xfrm>
          <a:custGeom>
            <a:avLst/>
            <a:gdLst>
              <a:gd name="T0" fmla="*/ 2147483647 w 102"/>
              <a:gd name="T1" fmla="*/ 2147483647 h 76"/>
              <a:gd name="T2" fmla="*/ 2147483647 w 102"/>
              <a:gd name="T3" fmla="*/ 2147483647 h 76"/>
              <a:gd name="T4" fmla="*/ 0 w 102"/>
              <a:gd name="T5" fmla="*/ 2147483647 h 76"/>
              <a:gd name="T6" fmla="*/ 2147483647 w 102"/>
              <a:gd name="T7" fmla="*/ 2147483647 h 76"/>
              <a:gd name="T8" fmla="*/ 2147483647 w 102"/>
              <a:gd name="T9" fmla="*/ 0 h 76"/>
              <a:gd name="T10" fmla="*/ 2147483647 w 102"/>
              <a:gd name="T11" fmla="*/ 2147483647 h 76"/>
              <a:gd name="T12" fmla="*/ 2147483647 w 102"/>
              <a:gd name="T13" fmla="*/ 2147483647 h 76"/>
              <a:gd name="T14" fmla="*/ 0 60000 65536"/>
              <a:gd name="T15" fmla="*/ 0 60000 65536"/>
              <a:gd name="T16" fmla="*/ 0 60000 65536"/>
              <a:gd name="T17" fmla="*/ 0 60000 65536"/>
              <a:gd name="T18" fmla="*/ 0 60000 65536"/>
              <a:gd name="T19" fmla="*/ 0 60000 65536"/>
              <a:gd name="T20" fmla="*/ 0 60000 65536"/>
              <a:gd name="T21" fmla="*/ 0 w 102"/>
              <a:gd name="T22" fmla="*/ 0 h 76"/>
              <a:gd name="T23" fmla="*/ 102 w 102"/>
              <a:gd name="T24" fmla="*/ 76 h 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2" h="76">
                <a:moveTo>
                  <a:pt x="102" y="51"/>
                </a:moveTo>
                <a:lnTo>
                  <a:pt x="85" y="76"/>
                </a:lnTo>
                <a:lnTo>
                  <a:pt x="0" y="16"/>
                </a:lnTo>
                <a:lnTo>
                  <a:pt x="10" y="25"/>
                </a:lnTo>
                <a:lnTo>
                  <a:pt x="29" y="0"/>
                </a:lnTo>
                <a:lnTo>
                  <a:pt x="39" y="8"/>
                </a:lnTo>
                <a:lnTo>
                  <a:pt x="102" y="51"/>
                </a:lnTo>
                <a:close/>
              </a:path>
            </a:pathLst>
          </a:custGeom>
          <a:solidFill>
            <a:srgbClr val="000000"/>
          </a:solidFill>
          <a:ln w="0">
            <a:solidFill>
              <a:srgbClr val="000000"/>
            </a:solidFill>
            <a:round/>
            <a:headEnd/>
            <a:tailEnd/>
          </a:ln>
        </p:spPr>
        <p:txBody>
          <a:bodyPr/>
          <a:lstStyle/>
          <a:p>
            <a:endParaRPr lang="en-US"/>
          </a:p>
        </p:txBody>
      </p:sp>
      <p:sp>
        <p:nvSpPr>
          <p:cNvPr id="179620" name="Freeform 2466"/>
          <p:cNvSpPr>
            <a:spLocks noChangeAspect="1"/>
          </p:cNvSpPr>
          <p:nvPr/>
        </p:nvSpPr>
        <p:spPr bwMode="auto">
          <a:xfrm>
            <a:off x="4305300" y="1641475"/>
            <a:ext cx="26988" cy="22225"/>
          </a:xfrm>
          <a:custGeom>
            <a:avLst/>
            <a:gdLst>
              <a:gd name="T0" fmla="*/ 2147483647 w 79"/>
              <a:gd name="T1" fmla="*/ 2147483647 h 71"/>
              <a:gd name="T2" fmla="*/ 2147483647 w 79"/>
              <a:gd name="T3" fmla="*/ 2147483647 h 71"/>
              <a:gd name="T4" fmla="*/ 0 w 79"/>
              <a:gd name="T5" fmla="*/ 2147483647 h 71"/>
              <a:gd name="T6" fmla="*/ 2147483647 w 79"/>
              <a:gd name="T7" fmla="*/ 0 h 71"/>
              <a:gd name="T8" fmla="*/ 2147483647 w 79"/>
              <a:gd name="T9" fmla="*/ 2147483647 h 71"/>
              <a:gd name="T10" fmla="*/ 0 60000 65536"/>
              <a:gd name="T11" fmla="*/ 0 60000 65536"/>
              <a:gd name="T12" fmla="*/ 0 60000 65536"/>
              <a:gd name="T13" fmla="*/ 0 60000 65536"/>
              <a:gd name="T14" fmla="*/ 0 60000 65536"/>
              <a:gd name="T15" fmla="*/ 0 w 79"/>
              <a:gd name="T16" fmla="*/ 0 h 71"/>
              <a:gd name="T17" fmla="*/ 79 w 79"/>
              <a:gd name="T18" fmla="*/ 71 h 71"/>
            </a:gdLst>
            <a:ahLst/>
            <a:cxnLst>
              <a:cxn ang="T10">
                <a:pos x="T0" y="T1"/>
              </a:cxn>
              <a:cxn ang="T11">
                <a:pos x="T2" y="T3"/>
              </a:cxn>
              <a:cxn ang="T12">
                <a:pos x="T4" y="T5"/>
              </a:cxn>
              <a:cxn ang="T13">
                <a:pos x="T6" y="T7"/>
              </a:cxn>
              <a:cxn ang="T14">
                <a:pos x="T8" y="T9"/>
              </a:cxn>
            </a:cxnLst>
            <a:rect l="T15" t="T16" r="T17" b="T18"/>
            <a:pathLst>
              <a:path w="79" h="71">
                <a:moveTo>
                  <a:pt x="79" y="46"/>
                </a:moveTo>
                <a:lnTo>
                  <a:pt x="60" y="71"/>
                </a:lnTo>
                <a:lnTo>
                  <a:pt x="0" y="25"/>
                </a:lnTo>
                <a:lnTo>
                  <a:pt x="19" y="0"/>
                </a:lnTo>
                <a:lnTo>
                  <a:pt x="79" y="46"/>
                </a:lnTo>
                <a:close/>
              </a:path>
            </a:pathLst>
          </a:custGeom>
          <a:solidFill>
            <a:srgbClr val="000000"/>
          </a:solidFill>
          <a:ln w="0">
            <a:solidFill>
              <a:srgbClr val="000000"/>
            </a:solidFill>
            <a:round/>
            <a:headEnd/>
            <a:tailEnd/>
          </a:ln>
        </p:spPr>
        <p:txBody>
          <a:bodyPr/>
          <a:lstStyle/>
          <a:p>
            <a:endParaRPr lang="en-US"/>
          </a:p>
        </p:txBody>
      </p:sp>
      <p:sp>
        <p:nvSpPr>
          <p:cNvPr id="179621" name="Freeform 2467"/>
          <p:cNvSpPr>
            <a:spLocks noChangeAspect="1"/>
          </p:cNvSpPr>
          <p:nvPr/>
        </p:nvSpPr>
        <p:spPr bwMode="auto">
          <a:xfrm>
            <a:off x="4305300" y="1641475"/>
            <a:ext cx="6350" cy="7938"/>
          </a:xfrm>
          <a:custGeom>
            <a:avLst/>
            <a:gdLst>
              <a:gd name="T0" fmla="*/ 2147483647 w 26"/>
              <a:gd name="T1" fmla="*/ 0 h 26"/>
              <a:gd name="T2" fmla="*/ 2147483647 w 26"/>
              <a:gd name="T3" fmla="*/ 0 h 26"/>
              <a:gd name="T4" fmla="*/ 2147483647 w 26"/>
              <a:gd name="T5" fmla="*/ 2147483647 h 26"/>
              <a:gd name="T6" fmla="*/ 2147483647 w 26"/>
              <a:gd name="T7" fmla="*/ 2147483647 h 26"/>
              <a:gd name="T8" fmla="*/ 2147483647 w 26"/>
              <a:gd name="T9" fmla="*/ 2147483647 h 26"/>
              <a:gd name="T10" fmla="*/ 2147483647 w 26"/>
              <a:gd name="T11" fmla="*/ 2147483647 h 26"/>
              <a:gd name="T12" fmla="*/ 2147483647 w 26"/>
              <a:gd name="T13" fmla="*/ 2147483647 h 26"/>
              <a:gd name="T14" fmla="*/ 2147483647 w 26"/>
              <a:gd name="T15" fmla="*/ 2147483647 h 26"/>
              <a:gd name="T16" fmla="*/ 2147483647 w 26"/>
              <a:gd name="T17" fmla="*/ 2147483647 h 26"/>
              <a:gd name="T18" fmla="*/ 2147483647 w 26"/>
              <a:gd name="T19" fmla="*/ 2147483647 h 26"/>
              <a:gd name="T20" fmla="*/ 2147483647 w 26"/>
              <a:gd name="T21" fmla="*/ 2147483647 h 26"/>
              <a:gd name="T22" fmla="*/ 2147483647 w 26"/>
              <a:gd name="T23" fmla="*/ 2147483647 h 26"/>
              <a:gd name="T24" fmla="*/ 2147483647 w 26"/>
              <a:gd name="T25" fmla="*/ 2147483647 h 26"/>
              <a:gd name="T26" fmla="*/ 2147483647 w 26"/>
              <a:gd name="T27" fmla="*/ 2147483647 h 26"/>
              <a:gd name="T28" fmla="*/ 2147483647 w 26"/>
              <a:gd name="T29" fmla="*/ 2147483647 h 26"/>
              <a:gd name="T30" fmla="*/ 2147483647 w 26"/>
              <a:gd name="T31" fmla="*/ 2147483647 h 26"/>
              <a:gd name="T32" fmla="*/ 2147483647 w 26"/>
              <a:gd name="T33" fmla="*/ 2147483647 h 26"/>
              <a:gd name="T34" fmla="*/ 2147483647 w 26"/>
              <a:gd name="T35" fmla="*/ 2147483647 h 26"/>
              <a:gd name="T36" fmla="*/ 2147483647 w 26"/>
              <a:gd name="T37" fmla="*/ 2147483647 h 26"/>
              <a:gd name="T38" fmla="*/ 0 w 26"/>
              <a:gd name="T39" fmla="*/ 2147483647 h 26"/>
              <a:gd name="T40" fmla="*/ 0 w 26"/>
              <a:gd name="T41" fmla="*/ 2147483647 h 26"/>
              <a:gd name="T42" fmla="*/ 2147483647 w 26"/>
              <a:gd name="T43" fmla="*/ 0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26"/>
              <a:gd name="T68" fmla="*/ 26 w 26"/>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26">
                <a:moveTo>
                  <a:pt x="21" y="0"/>
                </a:moveTo>
                <a:lnTo>
                  <a:pt x="21" y="0"/>
                </a:lnTo>
                <a:lnTo>
                  <a:pt x="23" y="2"/>
                </a:lnTo>
                <a:lnTo>
                  <a:pt x="25" y="4"/>
                </a:lnTo>
                <a:lnTo>
                  <a:pt x="25" y="7"/>
                </a:lnTo>
                <a:lnTo>
                  <a:pt x="26" y="10"/>
                </a:lnTo>
                <a:lnTo>
                  <a:pt x="26" y="12"/>
                </a:lnTo>
                <a:lnTo>
                  <a:pt x="25" y="15"/>
                </a:lnTo>
                <a:lnTo>
                  <a:pt x="25" y="17"/>
                </a:lnTo>
                <a:lnTo>
                  <a:pt x="23" y="19"/>
                </a:lnTo>
                <a:lnTo>
                  <a:pt x="21" y="21"/>
                </a:lnTo>
                <a:lnTo>
                  <a:pt x="19" y="23"/>
                </a:lnTo>
                <a:lnTo>
                  <a:pt x="17" y="25"/>
                </a:lnTo>
                <a:lnTo>
                  <a:pt x="15" y="25"/>
                </a:lnTo>
                <a:lnTo>
                  <a:pt x="11" y="26"/>
                </a:lnTo>
                <a:lnTo>
                  <a:pt x="9" y="26"/>
                </a:lnTo>
                <a:lnTo>
                  <a:pt x="6" y="25"/>
                </a:lnTo>
                <a:lnTo>
                  <a:pt x="4" y="25"/>
                </a:lnTo>
                <a:lnTo>
                  <a:pt x="2" y="23"/>
                </a:lnTo>
                <a:lnTo>
                  <a:pt x="0" y="21"/>
                </a:lnTo>
                <a:lnTo>
                  <a:pt x="21" y="0"/>
                </a:lnTo>
                <a:close/>
              </a:path>
            </a:pathLst>
          </a:custGeom>
          <a:solidFill>
            <a:srgbClr val="000000"/>
          </a:solidFill>
          <a:ln w="0">
            <a:solidFill>
              <a:srgbClr val="000000"/>
            </a:solidFill>
            <a:round/>
            <a:headEnd/>
            <a:tailEnd/>
          </a:ln>
        </p:spPr>
        <p:txBody>
          <a:bodyPr/>
          <a:lstStyle/>
          <a:p>
            <a:endParaRPr lang="en-US"/>
          </a:p>
        </p:txBody>
      </p:sp>
      <p:sp>
        <p:nvSpPr>
          <p:cNvPr id="179622" name="Freeform 2468"/>
          <p:cNvSpPr>
            <a:spLocks noChangeAspect="1"/>
          </p:cNvSpPr>
          <p:nvPr/>
        </p:nvSpPr>
        <p:spPr bwMode="auto">
          <a:xfrm>
            <a:off x="4300538" y="1636713"/>
            <a:ext cx="7937" cy="7937"/>
          </a:xfrm>
          <a:custGeom>
            <a:avLst/>
            <a:gdLst>
              <a:gd name="T0" fmla="*/ 0 w 20"/>
              <a:gd name="T1" fmla="*/ 2147483647 h 21"/>
              <a:gd name="T2" fmla="*/ 2147483647 w 20"/>
              <a:gd name="T3" fmla="*/ 0 h 21"/>
              <a:gd name="T4" fmla="*/ 0 w 20"/>
              <a:gd name="T5" fmla="*/ 2147483647 h 21"/>
              <a:gd name="T6" fmla="*/ 0 60000 65536"/>
              <a:gd name="T7" fmla="*/ 0 60000 65536"/>
              <a:gd name="T8" fmla="*/ 0 60000 65536"/>
              <a:gd name="T9" fmla="*/ 0 w 20"/>
              <a:gd name="T10" fmla="*/ 0 h 21"/>
              <a:gd name="T11" fmla="*/ 20 w 20"/>
              <a:gd name="T12" fmla="*/ 21 h 21"/>
            </a:gdLst>
            <a:ahLst/>
            <a:cxnLst>
              <a:cxn ang="T6">
                <a:pos x="T0" y="T1"/>
              </a:cxn>
              <a:cxn ang="T7">
                <a:pos x="T2" y="T3"/>
              </a:cxn>
              <a:cxn ang="T8">
                <a:pos x="T4" y="T5"/>
              </a:cxn>
            </a:cxnLst>
            <a:rect l="T9" t="T10" r="T11" b="T12"/>
            <a:pathLst>
              <a:path w="20" h="21">
                <a:moveTo>
                  <a:pt x="0" y="21"/>
                </a:moveTo>
                <a:lnTo>
                  <a:pt x="20" y="0"/>
                </a:lnTo>
                <a:lnTo>
                  <a:pt x="0" y="21"/>
                </a:lnTo>
                <a:close/>
              </a:path>
            </a:pathLst>
          </a:custGeom>
          <a:solidFill>
            <a:srgbClr val="000000"/>
          </a:solidFill>
          <a:ln w="0">
            <a:solidFill>
              <a:srgbClr val="000000"/>
            </a:solidFill>
            <a:round/>
            <a:headEnd/>
            <a:tailEnd/>
          </a:ln>
        </p:spPr>
        <p:txBody>
          <a:bodyPr/>
          <a:lstStyle/>
          <a:p>
            <a:endParaRPr lang="en-US"/>
          </a:p>
        </p:txBody>
      </p:sp>
      <p:sp>
        <p:nvSpPr>
          <p:cNvPr id="179623" name="Freeform 2469"/>
          <p:cNvSpPr>
            <a:spLocks noChangeAspect="1"/>
          </p:cNvSpPr>
          <p:nvPr/>
        </p:nvSpPr>
        <p:spPr bwMode="auto">
          <a:xfrm>
            <a:off x="4302125" y="1641475"/>
            <a:ext cx="7938" cy="6350"/>
          </a:xfrm>
          <a:custGeom>
            <a:avLst/>
            <a:gdLst>
              <a:gd name="T0" fmla="*/ 2147483647 w 23"/>
              <a:gd name="T1" fmla="*/ 2147483647 h 23"/>
              <a:gd name="T2" fmla="*/ 2147483647 w 23"/>
              <a:gd name="T3" fmla="*/ 2147483647 h 23"/>
              <a:gd name="T4" fmla="*/ 0 w 23"/>
              <a:gd name="T5" fmla="*/ 2147483647 h 23"/>
              <a:gd name="T6" fmla="*/ 0 w 23"/>
              <a:gd name="T7" fmla="*/ 2147483647 h 23"/>
              <a:gd name="T8" fmla="*/ 2147483647 w 23"/>
              <a:gd name="T9" fmla="*/ 0 h 23"/>
              <a:gd name="T10" fmla="*/ 2147483647 w 23"/>
              <a:gd name="T11" fmla="*/ 0 h 23"/>
              <a:gd name="T12" fmla="*/ 2147483647 w 23"/>
              <a:gd name="T13" fmla="*/ 2147483647 h 23"/>
              <a:gd name="T14" fmla="*/ 0 60000 65536"/>
              <a:gd name="T15" fmla="*/ 0 60000 65536"/>
              <a:gd name="T16" fmla="*/ 0 60000 65536"/>
              <a:gd name="T17" fmla="*/ 0 60000 65536"/>
              <a:gd name="T18" fmla="*/ 0 60000 65536"/>
              <a:gd name="T19" fmla="*/ 0 60000 65536"/>
              <a:gd name="T20" fmla="*/ 0 60000 65536"/>
              <a:gd name="T21" fmla="*/ 0 w 23"/>
              <a:gd name="T22" fmla="*/ 0 h 23"/>
              <a:gd name="T23" fmla="*/ 23 w 23"/>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3">
                <a:moveTo>
                  <a:pt x="23" y="2"/>
                </a:moveTo>
                <a:lnTo>
                  <a:pt x="2" y="23"/>
                </a:lnTo>
                <a:lnTo>
                  <a:pt x="0" y="21"/>
                </a:lnTo>
                <a:lnTo>
                  <a:pt x="21" y="0"/>
                </a:lnTo>
                <a:lnTo>
                  <a:pt x="23" y="2"/>
                </a:lnTo>
                <a:close/>
              </a:path>
            </a:pathLst>
          </a:custGeom>
          <a:solidFill>
            <a:srgbClr val="000000"/>
          </a:solidFill>
          <a:ln w="0">
            <a:solidFill>
              <a:srgbClr val="000000"/>
            </a:solidFill>
            <a:round/>
            <a:headEnd/>
            <a:tailEnd/>
          </a:ln>
        </p:spPr>
        <p:txBody>
          <a:bodyPr/>
          <a:lstStyle/>
          <a:p>
            <a:endParaRPr lang="en-US"/>
          </a:p>
        </p:txBody>
      </p:sp>
      <p:sp>
        <p:nvSpPr>
          <p:cNvPr id="179624" name="Freeform 2470"/>
          <p:cNvSpPr>
            <a:spLocks noChangeAspect="1"/>
          </p:cNvSpPr>
          <p:nvPr/>
        </p:nvSpPr>
        <p:spPr bwMode="auto">
          <a:xfrm>
            <a:off x="4302125" y="1639888"/>
            <a:ext cx="7938" cy="7937"/>
          </a:xfrm>
          <a:custGeom>
            <a:avLst/>
            <a:gdLst>
              <a:gd name="T0" fmla="*/ 2147483647 w 22"/>
              <a:gd name="T1" fmla="*/ 2147483647 h 22"/>
              <a:gd name="T2" fmla="*/ 2147483647 w 22"/>
              <a:gd name="T3" fmla="*/ 2147483647 h 22"/>
              <a:gd name="T4" fmla="*/ 0 w 22"/>
              <a:gd name="T5" fmla="*/ 2147483647 h 22"/>
              <a:gd name="T6" fmla="*/ 0 w 22"/>
              <a:gd name="T7" fmla="*/ 2147483647 h 22"/>
              <a:gd name="T8" fmla="*/ 2147483647 w 22"/>
              <a:gd name="T9" fmla="*/ 0 h 22"/>
              <a:gd name="T10" fmla="*/ 2147483647 w 22"/>
              <a:gd name="T11" fmla="*/ 0 h 22"/>
              <a:gd name="T12" fmla="*/ 2147483647 w 22"/>
              <a:gd name="T13" fmla="*/ 2147483647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1"/>
                </a:moveTo>
                <a:lnTo>
                  <a:pt x="1" y="22"/>
                </a:lnTo>
                <a:lnTo>
                  <a:pt x="0" y="21"/>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179625" name="Freeform 2471"/>
          <p:cNvSpPr>
            <a:spLocks noChangeAspect="1"/>
          </p:cNvSpPr>
          <p:nvPr/>
        </p:nvSpPr>
        <p:spPr bwMode="auto">
          <a:xfrm>
            <a:off x="4302125" y="1636713"/>
            <a:ext cx="7938" cy="12700"/>
          </a:xfrm>
          <a:custGeom>
            <a:avLst/>
            <a:gdLst>
              <a:gd name="T0" fmla="*/ 2147483647 w 21"/>
              <a:gd name="T1" fmla="*/ 2147483647 h 31"/>
              <a:gd name="T2" fmla="*/ 0 w 21"/>
              <a:gd name="T3" fmla="*/ 2147483647 h 31"/>
              <a:gd name="T4" fmla="*/ 2147483647 w 21"/>
              <a:gd name="T5" fmla="*/ 2147483647 h 31"/>
              <a:gd name="T6" fmla="*/ 2147483647 w 21"/>
              <a:gd name="T7" fmla="*/ 2147483647 h 31"/>
              <a:gd name="T8" fmla="*/ 2147483647 w 21"/>
              <a:gd name="T9" fmla="*/ 0 h 31"/>
              <a:gd name="T10" fmla="*/ 2147483647 w 21"/>
              <a:gd name="T11" fmla="*/ 0 h 31"/>
              <a:gd name="T12" fmla="*/ 2147483647 w 21"/>
              <a:gd name="T13" fmla="*/ 2147483647 h 31"/>
              <a:gd name="T14" fmla="*/ 0 60000 65536"/>
              <a:gd name="T15" fmla="*/ 0 60000 65536"/>
              <a:gd name="T16" fmla="*/ 0 60000 65536"/>
              <a:gd name="T17" fmla="*/ 0 60000 65536"/>
              <a:gd name="T18" fmla="*/ 0 60000 65536"/>
              <a:gd name="T19" fmla="*/ 0 60000 65536"/>
              <a:gd name="T20" fmla="*/ 0 60000 65536"/>
              <a:gd name="T21" fmla="*/ 0 w 21"/>
              <a:gd name="T22" fmla="*/ 0 h 31"/>
              <a:gd name="T23" fmla="*/ 21 w 2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31">
                <a:moveTo>
                  <a:pt x="21" y="6"/>
                </a:moveTo>
                <a:lnTo>
                  <a:pt x="0" y="27"/>
                </a:lnTo>
                <a:lnTo>
                  <a:pt x="4" y="31"/>
                </a:lnTo>
                <a:lnTo>
                  <a:pt x="9" y="31"/>
                </a:lnTo>
                <a:lnTo>
                  <a:pt x="9" y="0"/>
                </a:lnTo>
                <a:lnTo>
                  <a:pt x="14" y="0"/>
                </a:lnTo>
                <a:lnTo>
                  <a:pt x="21" y="6"/>
                </a:lnTo>
                <a:close/>
              </a:path>
            </a:pathLst>
          </a:custGeom>
          <a:solidFill>
            <a:srgbClr val="000000"/>
          </a:solidFill>
          <a:ln w="0">
            <a:solidFill>
              <a:srgbClr val="000000"/>
            </a:solidFill>
            <a:round/>
            <a:headEnd/>
            <a:tailEnd/>
          </a:ln>
        </p:spPr>
        <p:txBody>
          <a:bodyPr/>
          <a:lstStyle/>
          <a:p>
            <a:endParaRPr lang="en-US"/>
          </a:p>
        </p:txBody>
      </p:sp>
      <p:sp>
        <p:nvSpPr>
          <p:cNvPr id="179626" name="Freeform 2472"/>
          <p:cNvSpPr>
            <a:spLocks noChangeAspect="1"/>
          </p:cNvSpPr>
          <p:nvPr/>
        </p:nvSpPr>
        <p:spPr bwMode="auto">
          <a:xfrm>
            <a:off x="4302125" y="1636713"/>
            <a:ext cx="6350" cy="12700"/>
          </a:xfrm>
          <a:custGeom>
            <a:avLst/>
            <a:gdLst>
              <a:gd name="T0" fmla="*/ 2147483647 w 21"/>
              <a:gd name="T1" fmla="*/ 0 h 31"/>
              <a:gd name="T2" fmla="*/ 2147483647 w 21"/>
              <a:gd name="T3" fmla="*/ 2147483647 h 31"/>
              <a:gd name="T4" fmla="*/ 2147483647 w 21"/>
              <a:gd name="T5" fmla="*/ 2147483647 h 31"/>
              <a:gd name="T6" fmla="*/ 0 w 21"/>
              <a:gd name="T7" fmla="*/ 2147483647 h 31"/>
              <a:gd name="T8" fmla="*/ 2147483647 w 21"/>
              <a:gd name="T9" fmla="*/ 2147483647 h 31"/>
              <a:gd name="T10" fmla="*/ 2147483647 w 21"/>
              <a:gd name="T11" fmla="*/ 0 h 31"/>
              <a:gd name="T12" fmla="*/ 2147483647 w 21"/>
              <a:gd name="T13" fmla="*/ 0 h 31"/>
              <a:gd name="T14" fmla="*/ 0 60000 65536"/>
              <a:gd name="T15" fmla="*/ 0 60000 65536"/>
              <a:gd name="T16" fmla="*/ 0 60000 65536"/>
              <a:gd name="T17" fmla="*/ 0 60000 65536"/>
              <a:gd name="T18" fmla="*/ 0 60000 65536"/>
              <a:gd name="T19" fmla="*/ 0 60000 65536"/>
              <a:gd name="T20" fmla="*/ 0 60000 65536"/>
              <a:gd name="T21" fmla="*/ 0 w 21"/>
              <a:gd name="T22" fmla="*/ 0 h 31"/>
              <a:gd name="T23" fmla="*/ 21 w 2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31">
                <a:moveTo>
                  <a:pt x="11" y="0"/>
                </a:moveTo>
                <a:lnTo>
                  <a:pt x="11" y="31"/>
                </a:lnTo>
                <a:lnTo>
                  <a:pt x="5" y="31"/>
                </a:lnTo>
                <a:lnTo>
                  <a:pt x="0" y="26"/>
                </a:lnTo>
                <a:lnTo>
                  <a:pt x="21" y="5"/>
                </a:lnTo>
                <a:lnTo>
                  <a:pt x="15" y="0"/>
                </a:lnTo>
                <a:lnTo>
                  <a:pt x="11" y="0"/>
                </a:lnTo>
                <a:close/>
              </a:path>
            </a:pathLst>
          </a:custGeom>
          <a:solidFill>
            <a:srgbClr val="000000"/>
          </a:solidFill>
          <a:ln w="0">
            <a:solidFill>
              <a:srgbClr val="000000"/>
            </a:solidFill>
            <a:round/>
            <a:headEnd/>
            <a:tailEnd/>
          </a:ln>
        </p:spPr>
        <p:txBody>
          <a:bodyPr/>
          <a:lstStyle/>
          <a:p>
            <a:endParaRPr lang="en-US"/>
          </a:p>
        </p:txBody>
      </p:sp>
      <p:sp>
        <p:nvSpPr>
          <p:cNvPr id="179627" name="Freeform 2473"/>
          <p:cNvSpPr>
            <a:spLocks noChangeAspect="1"/>
          </p:cNvSpPr>
          <p:nvPr/>
        </p:nvSpPr>
        <p:spPr bwMode="auto">
          <a:xfrm>
            <a:off x="4302125" y="1639888"/>
            <a:ext cx="6350" cy="7937"/>
          </a:xfrm>
          <a:custGeom>
            <a:avLst/>
            <a:gdLst>
              <a:gd name="T0" fmla="*/ 2147483647 w 22"/>
              <a:gd name="T1" fmla="*/ 2147483647 h 22"/>
              <a:gd name="T2" fmla="*/ 2147483647 w 22"/>
              <a:gd name="T3" fmla="*/ 2147483647 h 22"/>
              <a:gd name="T4" fmla="*/ 0 w 22"/>
              <a:gd name="T5" fmla="*/ 2147483647 h 22"/>
              <a:gd name="T6" fmla="*/ 0 w 22"/>
              <a:gd name="T7" fmla="*/ 2147483647 h 22"/>
              <a:gd name="T8" fmla="*/ 2147483647 w 22"/>
              <a:gd name="T9" fmla="*/ 0 h 22"/>
              <a:gd name="T10" fmla="*/ 2147483647 w 22"/>
              <a:gd name="T11" fmla="*/ 0 h 22"/>
              <a:gd name="T12" fmla="*/ 2147483647 w 22"/>
              <a:gd name="T13" fmla="*/ 2147483647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1"/>
                </a:moveTo>
                <a:lnTo>
                  <a:pt x="1" y="22"/>
                </a:lnTo>
                <a:lnTo>
                  <a:pt x="0" y="21"/>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179628" name="Freeform 2474"/>
          <p:cNvSpPr>
            <a:spLocks noChangeAspect="1"/>
          </p:cNvSpPr>
          <p:nvPr/>
        </p:nvSpPr>
        <p:spPr bwMode="auto">
          <a:xfrm>
            <a:off x="4302125" y="1639888"/>
            <a:ext cx="6350" cy="4762"/>
          </a:xfrm>
          <a:custGeom>
            <a:avLst/>
            <a:gdLst>
              <a:gd name="T0" fmla="*/ 2147483647 w 22"/>
              <a:gd name="T1" fmla="*/ 2147483647 h 22"/>
              <a:gd name="T2" fmla="*/ 2147483647 w 22"/>
              <a:gd name="T3" fmla="*/ 2147483647 h 22"/>
              <a:gd name="T4" fmla="*/ 0 w 22"/>
              <a:gd name="T5" fmla="*/ 2147483647 h 22"/>
              <a:gd name="T6" fmla="*/ 0 w 22"/>
              <a:gd name="T7" fmla="*/ 2147483647 h 22"/>
              <a:gd name="T8" fmla="*/ 2147483647 w 22"/>
              <a:gd name="T9" fmla="*/ 0 h 22"/>
              <a:gd name="T10" fmla="*/ 2147483647 w 22"/>
              <a:gd name="T11" fmla="*/ 0 h 22"/>
              <a:gd name="T12" fmla="*/ 2147483647 w 22"/>
              <a:gd name="T13" fmla="*/ 2147483647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1"/>
                </a:moveTo>
                <a:lnTo>
                  <a:pt x="1" y="22"/>
                </a:lnTo>
                <a:lnTo>
                  <a:pt x="0" y="21"/>
                </a:lnTo>
                <a:lnTo>
                  <a:pt x="20" y="0"/>
                </a:lnTo>
                <a:lnTo>
                  <a:pt x="22" y="1"/>
                </a:lnTo>
                <a:close/>
              </a:path>
            </a:pathLst>
          </a:custGeom>
          <a:solidFill>
            <a:srgbClr val="000000"/>
          </a:solidFill>
          <a:ln w="0">
            <a:solidFill>
              <a:srgbClr val="000000"/>
            </a:solidFill>
            <a:round/>
            <a:headEnd/>
            <a:tailEnd/>
          </a:ln>
        </p:spPr>
        <p:txBody>
          <a:bodyPr/>
          <a:lstStyle/>
          <a:p>
            <a:endParaRPr lang="en-US"/>
          </a:p>
        </p:txBody>
      </p:sp>
      <p:sp>
        <p:nvSpPr>
          <p:cNvPr id="179629" name="Freeform 2475"/>
          <p:cNvSpPr>
            <a:spLocks noChangeAspect="1"/>
          </p:cNvSpPr>
          <p:nvPr/>
        </p:nvSpPr>
        <p:spPr bwMode="auto">
          <a:xfrm>
            <a:off x="4300538" y="1639888"/>
            <a:ext cx="7937" cy="4762"/>
          </a:xfrm>
          <a:custGeom>
            <a:avLst/>
            <a:gdLst>
              <a:gd name="T0" fmla="*/ 2147483647 w 21"/>
              <a:gd name="T1" fmla="*/ 2147483647 h 22"/>
              <a:gd name="T2" fmla="*/ 2147483647 w 21"/>
              <a:gd name="T3" fmla="*/ 2147483647 h 22"/>
              <a:gd name="T4" fmla="*/ 0 w 21"/>
              <a:gd name="T5" fmla="*/ 2147483647 h 22"/>
              <a:gd name="T6" fmla="*/ 0 w 21"/>
              <a:gd name="T7" fmla="*/ 2147483647 h 22"/>
              <a:gd name="T8" fmla="*/ 2147483647 w 21"/>
              <a:gd name="T9" fmla="*/ 0 h 22"/>
              <a:gd name="T10" fmla="*/ 2147483647 w 21"/>
              <a:gd name="T11" fmla="*/ 0 h 22"/>
              <a:gd name="T12" fmla="*/ 2147483647 w 21"/>
              <a:gd name="T13" fmla="*/ 2147483647 h 22"/>
              <a:gd name="T14" fmla="*/ 0 60000 65536"/>
              <a:gd name="T15" fmla="*/ 0 60000 65536"/>
              <a:gd name="T16" fmla="*/ 0 60000 65536"/>
              <a:gd name="T17" fmla="*/ 0 60000 65536"/>
              <a:gd name="T18" fmla="*/ 0 60000 65536"/>
              <a:gd name="T19" fmla="*/ 0 60000 65536"/>
              <a:gd name="T20" fmla="*/ 0 60000 65536"/>
              <a:gd name="T21" fmla="*/ 0 w 21"/>
              <a:gd name="T22" fmla="*/ 0 h 22"/>
              <a:gd name="T23" fmla="*/ 21 w 21"/>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22">
                <a:moveTo>
                  <a:pt x="21" y="1"/>
                </a:moveTo>
                <a:lnTo>
                  <a:pt x="1" y="22"/>
                </a:lnTo>
                <a:lnTo>
                  <a:pt x="0" y="21"/>
                </a:lnTo>
                <a:lnTo>
                  <a:pt x="20" y="0"/>
                </a:lnTo>
                <a:lnTo>
                  <a:pt x="21" y="1"/>
                </a:lnTo>
                <a:close/>
              </a:path>
            </a:pathLst>
          </a:custGeom>
          <a:solidFill>
            <a:srgbClr val="000000"/>
          </a:solidFill>
          <a:ln w="0">
            <a:solidFill>
              <a:srgbClr val="000000"/>
            </a:solidFill>
            <a:round/>
            <a:headEnd/>
            <a:tailEnd/>
          </a:ln>
        </p:spPr>
        <p:txBody>
          <a:bodyPr/>
          <a:lstStyle/>
          <a:p>
            <a:endParaRPr lang="en-US"/>
          </a:p>
        </p:txBody>
      </p:sp>
      <p:sp>
        <p:nvSpPr>
          <p:cNvPr id="179630" name="Freeform 2476"/>
          <p:cNvSpPr>
            <a:spLocks noChangeAspect="1"/>
          </p:cNvSpPr>
          <p:nvPr/>
        </p:nvSpPr>
        <p:spPr bwMode="auto">
          <a:xfrm>
            <a:off x="4300538" y="1636713"/>
            <a:ext cx="7937" cy="7937"/>
          </a:xfrm>
          <a:custGeom>
            <a:avLst/>
            <a:gdLst>
              <a:gd name="T0" fmla="*/ 2147483647 w 21"/>
              <a:gd name="T1" fmla="*/ 2147483647 h 22"/>
              <a:gd name="T2" fmla="*/ 2147483647 w 21"/>
              <a:gd name="T3" fmla="*/ 2147483647 h 22"/>
              <a:gd name="T4" fmla="*/ 0 w 21"/>
              <a:gd name="T5" fmla="*/ 2147483647 h 22"/>
              <a:gd name="T6" fmla="*/ 2147483647 w 21"/>
              <a:gd name="T7" fmla="*/ 0 h 22"/>
              <a:gd name="T8" fmla="*/ 2147483647 w 21"/>
              <a:gd name="T9" fmla="*/ 2147483647 h 22"/>
              <a:gd name="T10" fmla="*/ 0 60000 65536"/>
              <a:gd name="T11" fmla="*/ 0 60000 65536"/>
              <a:gd name="T12" fmla="*/ 0 60000 65536"/>
              <a:gd name="T13" fmla="*/ 0 60000 65536"/>
              <a:gd name="T14" fmla="*/ 0 60000 65536"/>
              <a:gd name="T15" fmla="*/ 0 w 21"/>
              <a:gd name="T16" fmla="*/ 0 h 22"/>
              <a:gd name="T17" fmla="*/ 21 w 21"/>
              <a:gd name="T18" fmla="*/ 22 h 22"/>
            </a:gdLst>
            <a:ahLst/>
            <a:cxnLst>
              <a:cxn ang="T10">
                <a:pos x="T0" y="T1"/>
              </a:cxn>
              <a:cxn ang="T11">
                <a:pos x="T2" y="T3"/>
              </a:cxn>
              <a:cxn ang="T12">
                <a:pos x="T4" y="T5"/>
              </a:cxn>
              <a:cxn ang="T13">
                <a:pos x="T6" y="T7"/>
              </a:cxn>
              <a:cxn ang="T14">
                <a:pos x="T8" y="T9"/>
              </a:cxn>
            </a:cxnLst>
            <a:rect l="T15" t="T16" r="T17" b="T18"/>
            <a:pathLst>
              <a:path w="21" h="22">
                <a:moveTo>
                  <a:pt x="21" y="1"/>
                </a:moveTo>
                <a:lnTo>
                  <a:pt x="1" y="22"/>
                </a:lnTo>
                <a:lnTo>
                  <a:pt x="0" y="21"/>
                </a:lnTo>
                <a:lnTo>
                  <a:pt x="20" y="0"/>
                </a:lnTo>
                <a:lnTo>
                  <a:pt x="21" y="1"/>
                </a:lnTo>
                <a:close/>
              </a:path>
            </a:pathLst>
          </a:custGeom>
          <a:solidFill>
            <a:srgbClr val="000000"/>
          </a:solidFill>
          <a:ln w="0">
            <a:solidFill>
              <a:srgbClr val="000000"/>
            </a:solidFill>
            <a:round/>
            <a:headEnd/>
            <a:tailEnd/>
          </a:ln>
        </p:spPr>
        <p:txBody>
          <a:bodyPr/>
          <a:lstStyle/>
          <a:p>
            <a:endParaRPr lang="en-US"/>
          </a:p>
        </p:txBody>
      </p:sp>
      <p:sp>
        <p:nvSpPr>
          <p:cNvPr id="179631" name="Freeform 2477"/>
          <p:cNvSpPr>
            <a:spLocks noChangeAspect="1"/>
          </p:cNvSpPr>
          <p:nvPr/>
        </p:nvSpPr>
        <p:spPr bwMode="auto">
          <a:xfrm>
            <a:off x="4403725" y="2022475"/>
            <a:ext cx="1588" cy="9525"/>
          </a:xfrm>
          <a:custGeom>
            <a:avLst/>
            <a:gdLst>
              <a:gd name="T0" fmla="*/ 2147483647 w 2"/>
              <a:gd name="T1" fmla="*/ 0 h 31"/>
              <a:gd name="T2" fmla="*/ 0 w 2"/>
              <a:gd name="T3" fmla="*/ 2147483647 h 31"/>
              <a:gd name="T4" fmla="*/ 2147483647 w 2"/>
              <a:gd name="T5" fmla="*/ 0 h 31"/>
              <a:gd name="T6" fmla="*/ 0 60000 65536"/>
              <a:gd name="T7" fmla="*/ 0 60000 65536"/>
              <a:gd name="T8" fmla="*/ 0 60000 65536"/>
              <a:gd name="T9" fmla="*/ 0 w 2"/>
              <a:gd name="T10" fmla="*/ 0 h 31"/>
              <a:gd name="T11" fmla="*/ 2 w 2"/>
              <a:gd name="T12" fmla="*/ 31 h 31"/>
            </a:gdLst>
            <a:ahLst/>
            <a:cxnLst>
              <a:cxn ang="T6">
                <a:pos x="T0" y="T1"/>
              </a:cxn>
              <a:cxn ang="T7">
                <a:pos x="T2" y="T3"/>
              </a:cxn>
              <a:cxn ang="T8">
                <a:pos x="T4" y="T5"/>
              </a:cxn>
            </a:cxnLst>
            <a:rect l="T9" t="T10" r="T11" b="T12"/>
            <a:pathLst>
              <a:path w="2" h="31">
                <a:moveTo>
                  <a:pt x="2" y="0"/>
                </a:moveTo>
                <a:lnTo>
                  <a:pt x="0" y="31"/>
                </a:lnTo>
                <a:lnTo>
                  <a:pt x="2" y="0"/>
                </a:lnTo>
                <a:close/>
              </a:path>
            </a:pathLst>
          </a:custGeom>
          <a:solidFill>
            <a:srgbClr val="000000"/>
          </a:solidFill>
          <a:ln w="0">
            <a:solidFill>
              <a:srgbClr val="000000"/>
            </a:solidFill>
            <a:round/>
            <a:headEnd/>
            <a:tailEnd/>
          </a:ln>
        </p:spPr>
        <p:txBody>
          <a:bodyPr/>
          <a:lstStyle/>
          <a:p>
            <a:endParaRPr lang="en-US"/>
          </a:p>
        </p:txBody>
      </p:sp>
      <p:sp>
        <p:nvSpPr>
          <p:cNvPr id="179632" name="Freeform 2478"/>
          <p:cNvSpPr>
            <a:spLocks noChangeAspect="1"/>
          </p:cNvSpPr>
          <p:nvPr/>
        </p:nvSpPr>
        <p:spPr bwMode="auto">
          <a:xfrm>
            <a:off x="4271963" y="2019300"/>
            <a:ext cx="4762" cy="9525"/>
          </a:xfrm>
          <a:custGeom>
            <a:avLst/>
            <a:gdLst>
              <a:gd name="T0" fmla="*/ 2147483647 w 15"/>
              <a:gd name="T1" fmla="*/ 2147483647 h 31"/>
              <a:gd name="T2" fmla="*/ 2147483647 w 15"/>
              <a:gd name="T3" fmla="*/ 2147483647 h 31"/>
              <a:gd name="T4" fmla="*/ 2147483647 w 15"/>
              <a:gd name="T5" fmla="*/ 2147483647 h 31"/>
              <a:gd name="T6" fmla="*/ 2147483647 w 15"/>
              <a:gd name="T7" fmla="*/ 2147483647 h 31"/>
              <a:gd name="T8" fmla="*/ 2147483647 w 15"/>
              <a:gd name="T9" fmla="*/ 2147483647 h 31"/>
              <a:gd name="T10" fmla="*/ 2147483647 w 15"/>
              <a:gd name="T11" fmla="*/ 2147483647 h 31"/>
              <a:gd name="T12" fmla="*/ 2147483647 w 15"/>
              <a:gd name="T13" fmla="*/ 2147483647 h 31"/>
              <a:gd name="T14" fmla="*/ 2147483647 w 15"/>
              <a:gd name="T15" fmla="*/ 2147483647 h 31"/>
              <a:gd name="T16" fmla="*/ 2147483647 w 15"/>
              <a:gd name="T17" fmla="*/ 2147483647 h 31"/>
              <a:gd name="T18" fmla="*/ 0 w 15"/>
              <a:gd name="T19" fmla="*/ 2147483647 h 31"/>
              <a:gd name="T20" fmla="*/ 0 w 15"/>
              <a:gd name="T21" fmla="*/ 2147483647 h 31"/>
              <a:gd name="T22" fmla="*/ 0 w 15"/>
              <a:gd name="T23" fmla="*/ 2147483647 h 31"/>
              <a:gd name="T24" fmla="*/ 2147483647 w 15"/>
              <a:gd name="T25" fmla="*/ 2147483647 h 31"/>
              <a:gd name="T26" fmla="*/ 2147483647 w 15"/>
              <a:gd name="T27" fmla="*/ 2147483647 h 31"/>
              <a:gd name="T28" fmla="*/ 2147483647 w 15"/>
              <a:gd name="T29" fmla="*/ 2147483647 h 31"/>
              <a:gd name="T30" fmla="*/ 2147483647 w 15"/>
              <a:gd name="T31" fmla="*/ 2147483647 h 31"/>
              <a:gd name="T32" fmla="*/ 2147483647 w 15"/>
              <a:gd name="T33" fmla="*/ 2147483647 h 31"/>
              <a:gd name="T34" fmla="*/ 2147483647 w 15"/>
              <a:gd name="T35" fmla="*/ 2147483647 h 31"/>
              <a:gd name="T36" fmla="*/ 2147483647 w 15"/>
              <a:gd name="T37" fmla="*/ 0 h 31"/>
              <a:gd name="T38" fmla="*/ 2147483647 w 15"/>
              <a:gd name="T39" fmla="*/ 0 h 31"/>
              <a:gd name="T40" fmla="*/ 2147483647 w 15"/>
              <a:gd name="T41" fmla="*/ 0 h 31"/>
              <a:gd name="T42" fmla="*/ 2147483647 w 15"/>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1"/>
              <a:gd name="T68" fmla="*/ 15 w 15"/>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1">
                <a:moveTo>
                  <a:pt x="15" y="31"/>
                </a:moveTo>
                <a:lnTo>
                  <a:pt x="15" y="31"/>
                </a:lnTo>
                <a:lnTo>
                  <a:pt x="13" y="31"/>
                </a:lnTo>
                <a:lnTo>
                  <a:pt x="10" y="30"/>
                </a:lnTo>
                <a:lnTo>
                  <a:pt x="8" y="29"/>
                </a:lnTo>
                <a:lnTo>
                  <a:pt x="6" y="27"/>
                </a:lnTo>
                <a:lnTo>
                  <a:pt x="4" y="25"/>
                </a:lnTo>
                <a:lnTo>
                  <a:pt x="2" y="23"/>
                </a:lnTo>
                <a:lnTo>
                  <a:pt x="1" y="21"/>
                </a:lnTo>
                <a:lnTo>
                  <a:pt x="0" y="18"/>
                </a:lnTo>
                <a:lnTo>
                  <a:pt x="0" y="16"/>
                </a:lnTo>
                <a:lnTo>
                  <a:pt x="0" y="14"/>
                </a:lnTo>
                <a:lnTo>
                  <a:pt x="1" y="10"/>
                </a:lnTo>
                <a:lnTo>
                  <a:pt x="2" y="8"/>
                </a:lnTo>
                <a:lnTo>
                  <a:pt x="4" y="6"/>
                </a:lnTo>
                <a:lnTo>
                  <a:pt x="6" y="4"/>
                </a:lnTo>
                <a:lnTo>
                  <a:pt x="8" y="2"/>
                </a:lnTo>
                <a:lnTo>
                  <a:pt x="10" y="1"/>
                </a:lnTo>
                <a:lnTo>
                  <a:pt x="13" y="0"/>
                </a:lnTo>
                <a:lnTo>
                  <a:pt x="15" y="0"/>
                </a:lnTo>
                <a:lnTo>
                  <a:pt x="15" y="31"/>
                </a:lnTo>
                <a:close/>
              </a:path>
            </a:pathLst>
          </a:custGeom>
          <a:solidFill>
            <a:srgbClr val="000000"/>
          </a:solidFill>
          <a:ln w="0">
            <a:solidFill>
              <a:srgbClr val="000000"/>
            </a:solidFill>
            <a:round/>
            <a:headEnd/>
            <a:tailEnd/>
          </a:ln>
        </p:spPr>
        <p:txBody>
          <a:bodyPr/>
          <a:lstStyle/>
          <a:p>
            <a:endParaRPr lang="en-US"/>
          </a:p>
        </p:txBody>
      </p:sp>
      <p:sp>
        <p:nvSpPr>
          <p:cNvPr id="179633" name="Freeform 2479"/>
          <p:cNvSpPr>
            <a:spLocks noChangeAspect="1"/>
          </p:cNvSpPr>
          <p:nvPr/>
        </p:nvSpPr>
        <p:spPr bwMode="auto">
          <a:xfrm>
            <a:off x="4389438" y="2020888"/>
            <a:ext cx="14287" cy="11112"/>
          </a:xfrm>
          <a:custGeom>
            <a:avLst/>
            <a:gdLst>
              <a:gd name="T0" fmla="*/ 2147483647 w 47"/>
              <a:gd name="T1" fmla="*/ 2147483647 h 36"/>
              <a:gd name="T2" fmla="*/ 2147483647 w 47"/>
              <a:gd name="T3" fmla="*/ 2147483647 h 36"/>
              <a:gd name="T4" fmla="*/ 0 w 47"/>
              <a:gd name="T5" fmla="*/ 2147483647 h 36"/>
              <a:gd name="T6" fmla="*/ 0 w 47"/>
              <a:gd name="T7" fmla="*/ 2147483647 h 36"/>
              <a:gd name="T8" fmla="*/ 2147483647 w 47"/>
              <a:gd name="T9" fmla="*/ 0 h 36"/>
              <a:gd name="T10" fmla="*/ 2147483647 w 47"/>
              <a:gd name="T11" fmla="*/ 0 h 36"/>
              <a:gd name="T12" fmla="*/ 2147483647 w 47"/>
              <a:gd name="T13" fmla="*/ 2147483647 h 36"/>
              <a:gd name="T14" fmla="*/ 0 60000 65536"/>
              <a:gd name="T15" fmla="*/ 0 60000 65536"/>
              <a:gd name="T16" fmla="*/ 0 60000 65536"/>
              <a:gd name="T17" fmla="*/ 0 60000 65536"/>
              <a:gd name="T18" fmla="*/ 0 60000 65536"/>
              <a:gd name="T19" fmla="*/ 0 60000 65536"/>
              <a:gd name="T20" fmla="*/ 0 60000 65536"/>
              <a:gd name="T21" fmla="*/ 0 w 47"/>
              <a:gd name="T22" fmla="*/ 0 h 36"/>
              <a:gd name="T23" fmla="*/ 47 w 47"/>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6">
                <a:moveTo>
                  <a:pt x="47" y="5"/>
                </a:moveTo>
                <a:lnTo>
                  <a:pt x="45" y="36"/>
                </a:lnTo>
                <a:lnTo>
                  <a:pt x="0" y="31"/>
                </a:lnTo>
                <a:lnTo>
                  <a:pt x="2" y="0"/>
                </a:lnTo>
                <a:lnTo>
                  <a:pt x="47" y="5"/>
                </a:lnTo>
                <a:close/>
              </a:path>
            </a:pathLst>
          </a:custGeom>
          <a:solidFill>
            <a:srgbClr val="000000"/>
          </a:solidFill>
          <a:ln w="0">
            <a:solidFill>
              <a:srgbClr val="000000"/>
            </a:solidFill>
            <a:round/>
            <a:headEnd/>
            <a:tailEnd/>
          </a:ln>
        </p:spPr>
        <p:txBody>
          <a:bodyPr/>
          <a:lstStyle/>
          <a:p>
            <a:endParaRPr lang="en-US"/>
          </a:p>
        </p:txBody>
      </p:sp>
      <p:sp>
        <p:nvSpPr>
          <p:cNvPr id="179634" name="Freeform 2480"/>
          <p:cNvSpPr>
            <a:spLocks noChangeAspect="1"/>
          </p:cNvSpPr>
          <p:nvPr/>
        </p:nvSpPr>
        <p:spPr bwMode="auto">
          <a:xfrm>
            <a:off x="4373563" y="2020888"/>
            <a:ext cx="15875" cy="11112"/>
          </a:xfrm>
          <a:custGeom>
            <a:avLst/>
            <a:gdLst>
              <a:gd name="T0" fmla="*/ 2147483647 w 46"/>
              <a:gd name="T1" fmla="*/ 2147483647 h 36"/>
              <a:gd name="T2" fmla="*/ 2147483647 w 46"/>
              <a:gd name="T3" fmla="*/ 2147483647 h 36"/>
              <a:gd name="T4" fmla="*/ 0 w 46"/>
              <a:gd name="T5" fmla="*/ 2147483647 h 36"/>
              <a:gd name="T6" fmla="*/ 0 w 46"/>
              <a:gd name="T7" fmla="*/ 2147483647 h 36"/>
              <a:gd name="T8" fmla="*/ 2147483647 w 46"/>
              <a:gd name="T9" fmla="*/ 0 h 36"/>
              <a:gd name="T10" fmla="*/ 2147483647 w 46"/>
              <a:gd name="T11" fmla="*/ 0 h 36"/>
              <a:gd name="T12" fmla="*/ 2147483647 w 46"/>
              <a:gd name="T13" fmla="*/ 2147483647 h 36"/>
              <a:gd name="T14" fmla="*/ 0 60000 65536"/>
              <a:gd name="T15" fmla="*/ 0 60000 65536"/>
              <a:gd name="T16" fmla="*/ 0 60000 65536"/>
              <a:gd name="T17" fmla="*/ 0 60000 65536"/>
              <a:gd name="T18" fmla="*/ 0 60000 65536"/>
              <a:gd name="T19" fmla="*/ 0 60000 65536"/>
              <a:gd name="T20" fmla="*/ 0 60000 65536"/>
              <a:gd name="T21" fmla="*/ 0 w 46"/>
              <a:gd name="T22" fmla="*/ 0 h 36"/>
              <a:gd name="T23" fmla="*/ 46 w 46"/>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6">
                <a:moveTo>
                  <a:pt x="46" y="5"/>
                </a:moveTo>
                <a:lnTo>
                  <a:pt x="44" y="36"/>
                </a:lnTo>
                <a:lnTo>
                  <a:pt x="0" y="32"/>
                </a:lnTo>
                <a:lnTo>
                  <a:pt x="3" y="0"/>
                </a:lnTo>
                <a:lnTo>
                  <a:pt x="46" y="5"/>
                </a:lnTo>
                <a:close/>
              </a:path>
            </a:pathLst>
          </a:custGeom>
          <a:solidFill>
            <a:srgbClr val="000000"/>
          </a:solidFill>
          <a:ln w="0">
            <a:solidFill>
              <a:srgbClr val="000000"/>
            </a:solidFill>
            <a:round/>
            <a:headEnd/>
            <a:tailEnd/>
          </a:ln>
        </p:spPr>
        <p:txBody>
          <a:bodyPr/>
          <a:lstStyle/>
          <a:p>
            <a:endParaRPr lang="en-US"/>
          </a:p>
        </p:txBody>
      </p:sp>
      <p:sp>
        <p:nvSpPr>
          <p:cNvPr id="179635" name="Freeform 2481"/>
          <p:cNvSpPr>
            <a:spLocks noChangeAspect="1"/>
          </p:cNvSpPr>
          <p:nvPr/>
        </p:nvSpPr>
        <p:spPr bwMode="auto">
          <a:xfrm>
            <a:off x="4357688" y="2019300"/>
            <a:ext cx="17462" cy="11113"/>
          </a:xfrm>
          <a:custGeom>
            <a:avLst/>
            <a:gdLst>
              <a:gd name="T0" fmla="*/ 2147483647 w 50"/>
              <a:gd name="T1" fmla="*/ 2147483647 h 35"/>
              <a:gd name="T2" fmla="*/ 2147483647 w 50"/>
              <a:gd name="T3" fmla="*/ 2147483647 h 35"/>
              <a:gd name="T4" fmla="*/ 0 w 50"/>
              <a:gd name="T5" fmla="*/ 2147483647 h 35"/>
              <a:gd name="T6" fmla="*/ 2147483647 w 50"/>
              <a:gd name="T7" fmla="*/ 2147483647 h 35"/>
              <a:gd name="T8" fmla="*/ 2147483647 w 50"/>
              <a:gd name="T9" fmla="*/ 0 h 35"/>
              <a:gd name="T10" fmla="*/ 2147483647 w 50"/>
              <a:gd name="T11" fmla="*/ 0 h 35"/>
              <a:gd name="T12" fmla="*/ 2147483647 w 50"/>
              <a:gd name="T13" fmla="*/ 2147483647 h 35"/>
              <a:gd name="T14" fmla="*/ 0 60000 65536"/>
              <a:gd name="T15" fmla="*/ 0 60000 65536"/>
              <a:gd name="T16" fmla="*/ 0 60000 65536"/>
              <a:gd name="T17" fmla="*/ 0 60000 65536"/>
              <a:gd name="T18" fmla="*/ 0 60000 65536"/>
              <a:gd name="T19" fmla="*/ 0 60000 65536"/>
              <a:gd name="T20" fmla="*/ 0 60000 65536"/>
              <a:gd name="T21" fmla="*/ 0 w 50"/>
              <a:gd name="T22" fmla="*/ 0 h 35"/>
              <a:gd name="T23" fmla="*/ 50 w 50"/>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35">
                <a:moveTo>
                  <a:pt x="50" y="3"/>
                </a:moveTo>
                <a:lnTo>
                  <a:pt x="47" y="35"/>
                </a:lnTo>
                <a:lnTo>
                  <a:pt x="0" y="31"/>
                </a:lnTo>
                <a:lnTo>
                  <a:pt x="3" y="31"/>
                </a:lnTo>
                <a:lnTo>
                  <a:pt x="3" y="0"/>
                </a:lnTo>
                <a:lnTo>
                  <a:pt x="6" y="0"/>
                </a:lnTo>
                <a:lnTo>
                  <a:pt x="50" y="3"/>
                </a:lnTo>
                <a:close/>
              </a:path>
            </a:pathLst>
          </a:custGeom>
          <a:solidFill>
            <a:srgbClr val="000000"/>
          </a:solidFill>
          <a:ln w="0">
            <a:solidFill>
              <a:srgbClr val="000000"/>
            </a:solidFill>
            <a:round/>
            <a:headEnd/>
            <a:tailEnd/>
          </a:ln>
        </p:spPr>
        <p:txBody>
          <a:bodyPr/>
          <a:lstStyle/>
          <a:p>
            <a:endParaRPr lang="en-US"/>
          </a:p>
        </p:txBody>
      </p:sp>
      <p:sp>
        <p:nvSpPr>
          <p:cNvPr id="179636" name="Freeform 2482"/>
          <p:cNvSpPr>
            <a:spLocks noChangeAspect="1"/>
          </p:cNvSpPr>
          <p:nvPr/>
        </p:nvSpPr>
        <p:spPr bwMode="auto">
          <a:xfrm>
            <a:off x="4341813" y="2019300"/>
            <a:ext cx="17462" cy="9525"/>
          </a:xfrm>
          <a:custGeom>
            <a:avLst/>
            <a:gdLst>
              <a:gd name="T0" fmla="*/ 2147483647 w 46"/>
              <a:gd name="T1" fmla="*/ 2147483647 h 33"/>
              <a:gd name="T2" fmla="*/ 2147483647 w 46"/>
              <a:gd name="T3" fmla="*/ 2147483647 h 33"/>
              <a:gd name="T4" fmla="*/ 0 w 46"/>
              <a:gd name="T5" fmla="*/ 2147483647 h 33"/>
              <a:gd name="T6" fmla="*/ 0 w 46"/>
              <a:gd name="T7" fmla="*/ 2147483647 h 33"/>
              <a:gd name="T8" fmla="*/ 0 w 46"/>
              <a:gd name="T9" fmla="*/ 0 h 33"/>
              <a:gd name="T10" fmla="*/ 0 w 46"/>
              <a:gd name="T11" fmla="*/ 0 h 33"/>
              <a:gd name="T12" fmla="*/ 2147483647 w 46"/>
              <a:gd name="T13" fmla="*/ 2147483647 h 33"/>
              <a:gd name="T14" fmla="*/ 0 60000 65536"/>
              <a:gd name="T15" fmla="*/ 0 60000 65536"/>
              <a:gd name="T16" fmla="*/ 0 60000 65536"/>
              <a:gd name="T17" fmla="*/ 0 60000 65536"/>
              <a:gd name="T18" fmla="*/ 0 60000 65536"/>
              <a:gd name="T19" fmla="*/ 0 60000 65536"/>
              <a:gd name="T20" fmla="*/ 0 60000 65536"/>
              <a:gd name="T21" fmla="*/ 0 w 46"/>
              <a:gd name="T22" fmla="*/ 0 h 33"/>
              <a:gd name="T23" fmla="*/ 46 w 4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3">
                <a:moveTo>
                  <a:pt x="46" y="2"/>
                </a:moveTo>
                <a:lnTo>
                  <a:pt x="46" y="33"/>
                </a:lnTo>
                <a:lnTo>
                  <a:pt x="0" y="31"/>
                </a:lnTo>
                <a:lnTo>
                  <a:pt x="0" y="0"/>
                </a:lnTo>
                <a:lnTo>
                  <a:pt x="46" y="2"/>
                </a:lnTo>
                <a:close/>
              </a:path>
            </a:pathLst>
          </a:custGeom>
          <a:solidFill>
            <a:srgbClr val="000000"/>
          </a:solidFill>
          <a:ln w="0">
            <a:solidFill>
              <a:srgbClr val="000000"/>
            </a:solidFill>
            <a:round/>
            <a:headEnd/>
            <a:tailEnd/>
          </a:ln>
        </p:spPr>
        <p:txBody>
          <a:bodyPr/>
          <a:lstStyle/>
          <a:p>
            <a:endParaRPr lang="en-US"/>
          </a:p>
        </p:txBody>
      </p:sp>
      <p:sp>
        <p:nvSpPr>
          <p:cNvPr id="179637" name="Freeform 2483"/>
          <p:cNvSpPr>
            <a:spLocks noChangeAspect="1"/>
          </p:cNvSpPr>
          <p:nvPr/>
        </p:nvSpPr>
        <p:spPr bwMode="auto">
          <a:xfrm>
            <a:off x="4327525" y="2019300"/>
            <a:ext cx="14288" cy="9525"/>
          </a:xfrm>
          <a:custGeom>
            <a:avLst/>
            <a:gdLst>
              <a:gd name="T0" fmla="*/ 2147483647 w 47"/>
              <a:gd name="T1" fmla="*/ 2147483647 h 32"/>
              <a:gd name="T2" fmla="*/ 2147483647 w 47"/>
              <a:gd name="T3" fmla="*/ 2147483647 h 32"/>
              <a:gd name="T4" fmla="*/ 0 w 47"/>
              <a:gd name="T5" fmla="*/ 2147483647 h 32"/>
              <a:gd name="T6" fmla="*/ 0 w 47"/>
              <a:gd name="T7" fmla="*/ 2147483647 h 32"/>
              <a:gd name="T8" fmla="*/ 0 w 47"/>
              <a:gd name="T9" fmla="*/ 0 h 32"/>
              <a:gd name="T10" fmla="*/ 0 w 47"/>
              <a:gd name="T11" fmla="*/ 0 h 32"/>
              <a:gd name="T12" fmla="*/ 2147483647 w 47"/>
              <a:gd name="T13" fmla="*/ 2147483647 h 32"/>
              <a:gd name="T14" fmla="*/ 0 60000 65536"/>
              <a:gd name="T15" fmla="*/ 0 60000 65536"/>
              <a:gd name="T16" fmla="*/ 0 60000 65536"/>
              <a:gd name="T17" fmla="*/ 0 60000 65536"/>
              <a:gd name="T18" fmla="*/ 0 60000 65536"/>
              <a:gd name="T19" fmla="*/ 0 60000 65536"/>
              <a:gd name="T20" fmla="*/ 0 60000 65536"/>
              <a:gd name="T21" fmla="*/ 0 w 47"/>
              <a:gd name="T22" fmla="*/ 0 h 32"/>
              <a:gd name="T23" fmla="*/ 47 w 47"/>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2">
                <a:moveTo>
                  <a:pt x="47" y="1"/>
                </a:moveTo>
                <a:lnTo>
                  <a:pt x="47" y="32"/>
                </a:lnTo>
                <a:lnTo>
                  <a:pt x="0" y="31"/>
                </a:lnTo>
                <a:lnTo>
                  <a:pt x="0" y="0"/>
                </a:lnTo>
                <a:lnTo>
                  <a:pt x="47" y="1"/>
                </a:lnTo>
                <a:close/>
              </a:path>
            </a:pathLst>
          </a:custGeom>
          <a:solidFill>
            <a:srgbClr val="000000"/>
          </a:solidFill>
          <a:ln w="0">
            <a:solidFill>
              <a:srgbClr val="000000"/>
            </a:solidFill>
            <a:round/>
            <a:headEnd/>
            <a:tailEnd/>
          </a:ln>
        </p:spPr>
        <p:txBody>
          <a:bodyPr/>
          <a:lstStyle/>
          <a:p>
            <a:endParaRPr lang="en-US"/>
          </a:p>
        </p:txBody>
      </p:sp>
      <p:sp>
        <p:nvSpPr>
          <p:cNvPr id="179638" name="Freeform 2484"/>
          <p:cNvSpPr>
            <a:spLocks noChangeAspect="1"/>
          </p:cNvSpPr>
          <p:nvPr/>
        </p:nvSpPr>
        <p:spPr bwMode="auto">
          <a:xfrm>
            <a:off x="4310063" y="2019300"/>
            <a:ext cx="17462" cy="9525"/>
          </a:xfrm>
          <a:custGeom>
            <a:avLst/>
            <a:gdLst>
              <a:gd name="T0" fmla="*/ 2147483647 w 47"/>
              <a:gd name="T1" fmla="*/ 2147483647 h 32"/>
              <a:gd name="T2" fmla="*/ 2147483647 w 47"/>
              <a:gd name="T3" fmla="*/ 2147483647 h 32"/>
              <a:gd name="T4" fmla="*/ 0 w 47"/>
              <a:gd name="T5" fmla="*/ 2147483647 h 32"/>
              <a:gd name="T6" fmla="*/ 0 w 47"/>
              <a:gd name="T7" fmla="*/ 2147483647 h 32"/>
              <a:gd name="T8" fmla="*/ 0 w 47"/>
              <a:gd name="T9" fmla="*/ 0 h 32"/>
              <a:gd name="T10" fmla="*/ 0 w 47"/>
              <a:gd name="T11" fmla="*/ 0 h 32"/>
              <a:gd name="T12" fmla="*/ 2147483647 w 47"/>
              <a:gd name="T13" fmla="*/ 2147483647 h 32"/>
              <a:gd name="T14" fmla="*/ 0 60000 65536"/>
              <a:gd name="T15" fmla="*/ 0 60000 65536"/>
              <a:gd name="T16" fmla="*/ 0 60000 65536"/>
              <a:gd name="T17" fmla="*/ 0 60000 65536"/>
              <a:gd name="T18" fmla="*/ 0 60000 65536"/>
              <a:gd name="T19" fmla="*/ 0 60000 65536"/>
              <a:gd name="T20" fmla="*/ 0 60000 65536"/>
              <a:gd name="T21" fmla="*/ 0 w 47"/>
              <a:gd name="T22" fmla="*/ 0 h 32"/>
              <a:gd name="T23" fmla="*/ 47 w 47"/>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2">
                <a:moveTo>
                  <a:pt x="47" y="1"/>
                </a:moveTo>
                <a:lnTo>
                  <a:pt x="47" y="32"/>
                </a:lnTo>
                <a:lnTo>
                  <a:pt x="0" y="31"/>
                </a:lnTo>
                <a:lnTo>
                  <a:pt x="0" y="0"/>
                </a:lnTo>
                <a:lnTo>
                  <a:pt x="47" y="1"/>
                </a:lnTo>
                <a:close/>
              </a:path>
            </a:pathLst>
          </a:custGeom>
          <a:solidFill>
            <a:srgbClr val="000000"/>
          </a:solidFill>
          <a:ln w="0">
            <a:solidFill>
              <a:srgbClr val="000000"/>
            </a:solidFill>
            <a:round/>
            <a:headEnd/>
            <a:tailEnd/>
          </a:ln>
        </p:spPr>
        <p:txBody>
          <a:bodyPr/>
          <a:lstStyle/>
          <a:p>
            <a:endParaRPr lang="en-US"/>
          </a:p>
        </p:txBody>
      </p:sp>
      <p:sp>
        <p:nvSpPr>
          <p:cNvPr id="179639" name="Freeform 2485"/>
          <p:cNvSpPr>
            <a:spLocks noChangeAspect="1"/>
          </p:cNvSpPr>
          <p:nvPr/>
        </p:nvSpPr>
        <p:spPr bwMode="auto">
          <a:xfrm>
            <a:off x="4294188" y="2019300"/>
            <a:ext cx="15875" cy="9525"/>
          </a:xfrm>
          <a:custGeom>
            <a:avLst/>
            <a:gdLst>
              <a:gd name="T0" fmla="*/ 2147483647 w 47"/>
              <a:gd name="T1" fmla="*/ 0 h 31"/>
              <a:gd name="T2" fmla="*/ 2147483647 w 47"/>
              <a:gd name="T3" fmla="*/ 2147483647 h 31"/>
              <a:gd name="T4" fmla="*/ 0 w 47"/>
              <a:gd name="T5" fmla="*/ 2147483647 h 31"/>
              <a:gd name="T6" fmla="*/ 0 w 47"/>
              <a:gd name="T7" fmla="*/ 2147483647 h 31"/>
              <a:gd name="T8" fmla="*/ 0 w 47"/>
              <a:gd name="T9" fmla="*/ 0 h 31"/>
              <a:gd name="T10" fmla="*/ 0 w 47"/>
              <a:gd name="T11" fmla="*/ 0 h 31"/>
              <a:gd name="T12" fmla="*/ 2147483647 w 47"/>
              <a:gd name="T13" fmla="*/ 0 h 31"/>
              <a:gd name="T14" fmla="*/ 0 60000 65536"/>
              <a:gd name="T15" fmla="*/ 0 60000 65536"/>
              <a:gd name="T16" fmla="*/ 0 60000 65536"/>
              <a:gd name="T17" fmla="*/ 0 60000 65536"/>
              <a:gd name="T18" fmla="*/ 0 60000 65536"/>
              <a:gd name="T19" fmla="*/ 0 60000 65536"/>
              <a:gd name="T20" fmla="*/ 0 60000 65536"/>
              <a:gd name="T21" fmla="*/ 0 w 47"/>
              <a:gd name="T22" fmla="*/ 0 h 31"/>
              <a:gd name="T23" fmla="*/ 47 w 47"/>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1">
                <a:moveTo>
                  <a:pt x="47" y="0"/>
                </a:moveTo>
                <a:lnTo>
                  <a:pt x="47" y="31"/>
                </a:lnTo>
                <a:lnTo>
                  <a:pt x="0" y="31"/>
                </a:lnTo>
                <a:lnTo>
                  <a:pt x="0" y="0"/>
                </a:lnTo>
                <a:lnTo>
                  <a:pt x="47" y="0"/>
                </a:lnTo>
                <a:close/>
              </a:path>
            </a:pathLst>
          </a:custGeom>
          <a:solidFill>
            <a:srgbClr val="000000"/>
          </a:solidFill>
          <a:ln w="0">
            <a:solidFill>
              <a:srgbClr val="000000"/>
            </a:solidFill>
            <a:round/>
            <a:headEnd/>
            <a:tailEnd/>
          </a:ln>
        </p:spPr>
        <p:txBody>
          <a:bodyPr/>
          <a:lstStyle/>
          <a:p>
            <a:endParaRPr lang="en-US"/>
          </a:p>
        </p:txBody>
      </p:sp>
      <p:sp>
        <p:nvSpPr>
          <p:cNvPr id="179640" name="Rectangle 2486"/>
          <p:cNvSpPr>
            <a:spLocks noChangeAspect="1" noChangeArrowheads="1"/>
          </p:cNvSpPr>
          <p:nvPr/>
        </p:nvSpPr>
        <p:spPr bwMode="auto">
          <a:xfrm>
            <a:off x="4276725" y="2019300"/>
            <a:ext cx="17463" cy="9525"/>
          </a:xfrm>
          <a:prstGeom prst="rect">
            <a:avLst/>
          </a:prstGeom>
          <a:solidFill>
            <a:srgbClr val="000000"/>
          </a:solidFill>
          <a:ln w="0">
            <a:solidFill>
              <a:srgbClr val="000000"/>
            </a:solidFill>
            <a:miter lim="800000"/>
            <a:headEnd/>
            <a:tailEnd/>
          </a:ln>
        </p:spPr>
        <p:txBody>
          <a:bodyPr/>
          <a:lstStyle/>
          <a:p>
            <a:endParaRPr lang="en-US"/>
          </a:p>
        </p:txBody>
      </p:sp>
      <p:sp>
        <p:nvSpPr>
          <p:cNvPr id="179641" name="Freeform 2487"/>
          <p:cNvSpPr>
            <a:spLocks noChangeAspect="1"/>
          </p:cNvSpPr>
          <p:nvPr/>
        </p:nvSpPr>
        <p:spPr bwMode="auto">
          <a:xfrm>
            <a:off x="4276725" y="2019300"/>
            <a:ext cx="4763" cy="9525"/>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0 w 16"/>
              <a:gd name="T39" fmla="*/ 2147483647 h 31"/>
              <a:gd name="T40" fmla="*/ 0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2" y="0"/>
                </a:lnTo>
                <a:lnTo>
                  <a:pt x="5" y="1"/>
                </a:lnTo>
                <a:lnTo>
                  <a:pt x="7" y="2"/>
                </a:lnTo>
                <a:lnTo>
                  <a:pt x="9" y="4"/>
                </a:lnTo>
                <a:lnTo>
                  <a:pt x="12" y="6"/>
                </a:lnTo>
                <a:lnTo>
                  <a:pt x="14" y="8"/>
                </a:lnTo>
                <a:lnTo>
                  <a:pt x="15" y="10"/>
                </a:lnTo>
                <a:lnTo>
                  <a:pt x="16" y="14"/>
                </a:lnTo>
                <a:lnTo>
                  <a:pt x="16" y="16"/>
                </a:lnTo>
                <a:lnTo>
                  <a:pt x="16" y="18"/>
                </a:lnTo>
                <a:lnTo>
                  <a:pt x="15" y="21"/>
                </a:lnTo>
                <a:lnTo>
                  <a:pt x="14" y="23"/>
                </a:lnTo>
                <a:lnTo>
                  <a:pt x="12" y="25"/>
                </a:lnTo>
                <a:lnTo>
                  <a:pt x="9" y="27"/>
                </a:lnTo>
                <a:lnTo>
                  <a:pt x="7" y="29"/>
                </a:lnTo>
                <a:lnTo>
                  <a:pt x="5" y="30"/>
                </a:lnTo>
                <a:lnTo>
                  <a:pt x="2"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79642" name="Freeform 2488"/>
          <p:cNvSpPr>
            <a:spLocks noChangeAspect="1"/>
          </p:cNvSpPr>
          <p:nvPr/>
        </p:nvSpPr>
        <p:spPr bwMode="auto">
          <a:xfrm>
            <a:off x="4240213" y="2019300"/>
            <a:ext cx="1587" cy="9525"/>
          </a:xfrm>
          <a:custGeom>
            <a:avLst/>
            <a:gdLst>
              <a:gd name="T0" fmla="*/ 0 w 1587"/>
              <a:gd name="T1" fmla="*/ 2147483647 h 31"/>
              <a:gd name="T2" fmla="*/ 0 w 1587"/>
              <a:gd name="T3" fmla="*/ 0 h 31"/>
              <a:gd name="T4" fmla="*/ 0 w 1587"/>
              <a:gd name="T5" fmla="*/ 2147483647 h 31"/>
              <a:gd name="T6" fmla="*/ 0 60000 65536"/>
              <a:gd name="T7" fmla="*/ 0 60000 65536"/>
              <a:gd name="T8" fmla="*/ 0 60000 65536"/>
              <a:gd name="T9" fmla="*/ 0 w 1587"/>
              <a:gd name="T10" fmla="*/ 0 h 31"/>
              <a:gd name="T11" fmla="*/ 1587 w 1587"/>
              <a:gd name="T12" fmla="*/ 31 h 31"/>
            </a:gdLst>
            <a:ahLst/>
            <a:cxnLst>
              <a:cxn ang="T6">
                <a:pos x="T0" y="T1"/>
              </a:cxn>
              <a:cxn ang="T7">
                <a:pos x="T2" y="T3"/>
              </a:cxn>
              <a:cxn ang="T8">
                <a:pos x="T4" y="T5"/>
              </a:cxn>
            </a:cxnLst>
            <a:rect l="T9" t="T10" r="T11" b="T12"/>
            <a:pathLst>
              <a:path w="1587" h="31">
                <a:moveTo>
                  <a:pt x="0" y="31"/>
                </a:moveTo>
                <a:lnTo>
                  <a:pt x="0" y="0"/>
                </a:lnTo>
                <a:lnTo>
                  <a:pt x="0" y="31"/>
                </a:lnTo>
                <a:close/>
              </a:path>
            </a:pathLst>
          </a:custGeom>
          <a:solidFill>
            <a:srgbClr val="000000"/>
          </a:solidFill>
          <a:ln w="0">
            <a:solidFill>
              <a:srgbClr val="000000"/>
            </a:solidFill>
            <a:round/>
            <a:headEnd/>
            <a:tailEnd/>
          </a:ln>
        </p:spPr>
        <p:txBody>
          <a:bodyPr/>
          <a:lstStyle/>
          <a:p>
            <a:endParaRPr lang="en-US"/>
          </a:p>
        </p:txBody>
      </p:sp>
      <p:sp>
        <p:nvSpPr>
          <p:cNvPr id="179643" name="Freeform 2489"/>
          <p:cNvSpPr>
            <a:spLocks noChangeAspect="1"/>
          </p:cNvSpPr>
          <p:nvPr/>
        </p:nvSpPr>
        <p:spPr bwMode="auto">
          <a:xfrm>
            <a:off x="4273550" y="2019300"/>
            <a:ext cx="3175" cy="9525"/>
          </a:xfrm>
          <a:custGeom>
            <a:avLst/>
            <a:gdLst>
              <a:gd name="T0" fmla="*/ 2147483647 w 13"/>
              <a:gd name="T1" fmla="*/ 0 h 31"/>
              <a:gd name="T2" fmla="*/ 2147483647 w 13"/>
              <a:gd name="T3" fmla="*/ 2147483647 h 31"/>
              <a:gd name="T4" fmla="*/ 0 w 13"/>
              <a:gd name="T5" fmla="*/ 2147483647 h 31"/>
              <a:gd name="T6" fmla="*/ 0 w 13"/>
              <a:gd name="T7" fmla="*/ 2147483647 h 31"/>
              <a:gd name="T8" fmla="*/ 0 w 13"/>
              <a:gd name="T9" fmla="*/ 0 h 31"/>
              <a:gd name="T10" fmla="*/ 0 w 13"/>
              <a:gd name="T11" fmla="*/ 0 h 31"/>
              <a:gd name="T12" fmla="*/ 2147483647 w 13"/>
              <a:gd name="T13" fmla="*/ 0 h 31"/>
              <a:gd name="T14" fmla="*/ 0 60000 65536"/>
              <a:gd name="T15" fmla="*/ 0 60000 65536"/>
              <a:gd name="T16" fmla="*/ 0 60000 65536"/>
              <a:gd name="T17" fmla="*/ 0 60000 65536"/>
              <a:gd name="T18" fmla="*/ 0 60000 65536"/>
              <a:gd name="T19" fmla="*/ 0 60000 65536"/>
              <a:gd name="T20" fmla="*/ 0 60000 65536"/>
              <a:gd name="T21" fmla="*/ 0 w 13"/>
              <a:gd name="T22" fmla="*/ 0 h 31"/>
              <a:gd name="T23" fmla="*/ 13 w 1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31">
                <a:moveTo>
                  <a:pt x="13" y="0"/>
                </a:moveTo>
                <a:lnTo>
                  <a:pt x="13" y="31"/>
                </a:lnTo>
                <a:lnTo>
                  <a:pt x="0" y="31"/>
                </a:lnTo>
                <a:lnTo>
                  <a:pt x="0" y="0"/>
                </a:lnTo>
                <a:lnTo>
                  <a:pt x="13" y="0"/>
                </a:lnTo>
                <a:close/>
              </a:path>
            </a:pathLst>
          </a:custGeom>
          <a:solidFill>
            <a:srgbClr val="000000"/>
          </a:solidFill>
          <a:ln w="0">
            <a:solidFill>
              <a:srgbClr val="000000"/>
            </a:solidFill>
            <a:round/>
            <a:headEnd/>
            <a:tailEnd/>
          </a:ln>
        </p:spPr>
        <p:txBody>
          <a:bodyPr/>
          <a:lstStyle/>
          <a:p>
            <a:endParaRPr lang="en-US"/>
          </a:p>
        </p:txBody>
      </p:sp>
      <p:sp>
        <p:nvSpPr>
          <p:cNvPr id="179644" name="Freeform 2490"/>
          <p:cNvSpPr>
            <a:spLocks noChangeAspect="1"/>
          </p:cNvSpPr>
          <p:nvPr/>
        </p:nvSpPr>
        <p:spPr bwMode="auto">
          <a:xfrm>
            <a:off x="4268788" y="2019300"/>
            <a:ext cx="4762" cy="9525"/>
          </a:xfrm>
          <a:custGeom>
            <a:avLst/>
            <a:gdLst>
              <a:gd name="T0" fmla="*/ 2147483647 w 13"/>
              <a:gd name="T1" fmla="*/ 0 h 31"/>
              <a:gd name="T2" fmla="*/ 2147483647 w 13"/>
              <a:gd name="T3" fmla="*/ 2147483647 h 31"/>
              <a:gd name="T4" fmla="*/ 0 w 13"/>
              <a:gd name="T5" fmla="*/ 2147483647 h 31"/>
              <a:gd name="T6" fmla="*/ 0 w 13"/>
              <a:gd name="T7" fmla="*/ 2147483647 h 31"/>
              <a:gd name="T8" fmla="*/ 0 w 13"/>
              <a:gd name="T9" fmla="*/ 0 h 31"/>
              <a:gd name="T10" fmla="*/ 0 w 13"/>
              <a:gd name="T11" fmla="*/ 0 h 31"/>
              <a:gd name="T12" fmla="*/ 2147483647 w 13"/>
              <a:gd name="T13" fmla="*/ 0 h 31"/>
              <a:gd name="T14" fmla="*/ 0 60000 65536"/>
              <a:gd name="T15" fmla="*/ 0 60000 65536"/>
              <a:gd name="T16" fmla="*/ 0 60000 65536"/>
              <a:gd name="T17" fmla="*/ 0 60000 65536"/>
              <a:gd name="T18" fmla="*/ 0 60000 65536"/>
              <a:gd name="T19" fmla="*/ 0 60000 65536"/>
              <a:gd name="T20" fmla="*/ 0 60000 65536"/>
              <a:gd name="T21" fmla="*/ 0 w 13"/>
              <a:gd name="T22" fmla="*/ 0 h 31"/>
              <a:gd name="T23" fmla="*/ 13 w 1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31">
                <a:moveTo>
                  <a:pt x="13" y="0"/>
                </a:moveTo>
                <a:lnTo>
                  <a:pt x="13" y="31"/>
                </a:lnTo>
                <a:lnTo>
                  <a:pt x="0" y="31"/>
                </a:lnTo>
                <a:lnTo>
                  <a:pt x="0" y="0"/>
                </a:lnTo>
                <a:lnTo>
                  <a:pt x="13" y="0"/>
                </a:lnTo>
                <a:close/>
              </a:path>
            </a:pathLst>
          </a:custGeom>
          <a:solidFill>
            <a:srgbClr val="000000"/>
          </a:solidFill>
          <a:ln w="0">
            <a:solidFill>
              <a:srgbClr val="000000"/>
            </a:solidFill>
            <a:round/>
            <a:headEnd/>
            <a:tailEnd/>
          </a:ln>
        </p:spPr>
        <p:txBody>
          <a:bodyPr/>
          <a:lstStyle/>
          <a:p>
            <a:endParaRPr lang="en-US"/>
          </a:p>
        </p:txBody>
      </p:sp>
      <p:sp>
        <p:nvSpPr>
          <p:cNvPr id="179645" name="Freeform 2491"/>
          <p:cNvSpPr>
            <a:spLocks noChangeAspect="1"/>
          </p:cNvSpPr>
          <p:nvPr/>
        </p:nvSpPr>
        <p:spPr bwMode="auto">
          <a:xfrm>
            <a:off x="4264025" y="2019300"/>
            <a:ext cx="4763" cy="9525"/>
          </a:xfrm>
          <a:custGeom>
            <a:avLst/>
            <a:gdLst>
              <a:gd name="T0" fmla="*/ 2147483647 w 13"/>
              <a:gd name="T1" fmla="*/ 0 h 31"/>
              <a:gd name="T2" fmla="*/ 2147483647 w 13"/>
              <a:gd name="T3" fmla="*/ 2147483647 h 31"/>
              <a:gd name="T4" fmla="*/ 0 w 13"/>
              <a:gd name="T5" fmla="*/ 2147483647 h 31"/>
              <a:gd name="T6" fmla="*/ 0 w 13"/>
              <a:gd name="T7" fmla="*/ 2147483647 h 31"/>
              <a:gd name="T8" fmla="*/ 0 w 13"/>
              <a:gd name="T9" fmla="*/ 0 h 31"/>
              <a:gd name="T10" fmla="*/ 0 w 13"/>
              <a:gd name="T11" fmla="*/ 0 h 31"/>
              <a:gd name="T12" fmla="*/ 2147483647 w 13"/>
              <a:gd name="T13" fmla="*/ 0 h 31"/>
              <a:gd name="T14" fmla="*/ 0 60000 65536"/>
              <a:gd name="T15" fmla="*/ 0 60000 65536"/>
              <a:gd name="T16" fmla="*/ 0 60000 65536"/>
              <a:gd name="T17" fmla="*/ 0 60000 65536"/>
              <a:gd name="T18" fmla="*/ 0 60000 65536"/>
              <a:gd name="T19" fmla="*/ 0 60000 65536"/>
              <a:gd name="T20" fmla="*/ 0 60000 65536"/>
              <a:gd name="T21" fmla="*/ 0 w 13"/>
              <a:gd name="T22" fmla="*/ 0 h 31"/>
              <a:gd name="T23" fmla="*/ 13 w 1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31">
                <a:moveTo>
                  <a:pt x="13" y="0"/>
                </a:moveTo>
                <a:lnTo>
                  <a:pt x="13" y="31"/>
                </a:lnTo>
                <a:lnTo>
                  <a:pt x="0" y="31"/>
                </a:lnTo>
                <a:lnTo>
                  <a:pt x="0" y="0"/>
                </a:lnTo>
                <a:lnTo>
                  <a:pt x="13" y="0"/>
                </a:lnTo>
                <a:close/>
              </a:path>
            </a:pathLst>
          </a:custGeom>
          <a:solidFill>
            <a:srgbClr val="000000"/>
          </a:solidFill>
          <a:ln w="0">
            <a:solidFill>
              <a:srgbClr val="000000"/>
            </a:solidFill>
            <a:round/>
            <a:headEnd/>
            <a:tailEnd/>
          </a:ln>
        </p:spPr>
        <p:txBody>
          <a:bodyPr/>
          <a:lstStyle/>
          <a:p>
            <a:endParaRPr lang="en-US"/>
          </a:p>
        </p:txBody>
      </p:sp>
      <p:sp>
        <p:nvSpPr>
          <p:cNvPr id="179646" name="Freeform 2492"/>
          <p:cNvSpPr>
            <a:spLocks noChangeAspect="1"/>
          </p:cNvSpPr>
          <p:nvPr/>
        </p:nvSpPr>
        <p:spPr bwMode="auto">
          <a:xfrm>
            <a:off x="4259263" y="2019300"/>
            <a:ext cx="4762" cy="9525"/>
          </a:xfrm>
          <a:custGeom>
            <a:avLst/>
            <a:gdLst>
              <a:gd name="T0" fmla="*/ 2147483647 w 14"/>
              <a:gd name="T1" fmla="*/ 0 h 31"/>
              <a:gd name="T2" fmla="*/ 2147483647 w 14"/>
              <a:gd name="T3" fmla="*/ 2147483647 h 31"/>
              <a:gd name="T4" fmla="*/ 0 w 14"/>
              <a:gd name="T5" fmla="*/ 2147483647 h 31"/>
              <a:gd name="T6" fmla="*/ 0 w 14"/>
              <a:gd name="T7" fmla="*/ 2147483647 h 31"/>
              <a:gd name="T8" fmla="*/ 0 w 14"/>
              <a:gd name="T9" fmla="*/ 0 h 31"/>
              <a:gd name="T10" fmla="*/ 0 w 14"/>
              <a:gd name="T11" fmla="*/ 0 h 31"/>
              <a:gd name="T12" fmla="*/ 2147483647 w 14"/>
              <a:gd name="T13" fmla="*/ 0 h 31"/>
              <a:gd name="T14" fmla="*/ 0 60000 65536"/>
              <a:gd name="T15" fmla="*/ 0 60000 65536"/>
              <a:gd name="T16" fmla="*/ 0 60000 65536"/>
              <a:gd name="T17" fmla="*/ 0 60000 65536"/>
              <a:gd name="T18" fmla="*/ 0 60000 65536"/>
              <a:gd name="T19" fmla="*/ 0 60000 65536"/>
              <a:gd name="T20" fmla="*/ 0 60000 65536"/>
              <a:gd name="T21" fmla="*/ 0 w 14"/>
              <a:gd name="T22" fmla="*/ 0 h 31"/>
              <a:gd name="T23" fmla="*/ 14 w 1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1">
                <a:moveTo>
                  <a:pt x="14" y="0"/>
                </a:moveTo>
                <a:lnTo>
                  <a:pt x="14" y="31"/>
                </a:lnTo>
                <a:lnTo>
                  <a:pt x="0" y="31"/>
                </a:lnTo>
                <a:lnTo>
                  <a:pt x="0" y="0"/>
                </a:lnTo>
                <a:lnTo>
                  <a:pt x="14" y="0"/>
                </a:lnTo>
                <a:close/>
              </a:path>
            </a:pathLst>
          </a:custGeom>
          <a:solidFill>
            <a:srgbClr val="000000"/>
          </a:solidFill>
          <a:ln w="0">
            <a:solidFill>
              <a:srgbClr val="000000"/>
            </a:solidFill>
            <a:round/>
            <a:headEnd/>
            <a:tailEnd/>
          </a:ln>
        </p:spPr>
        <p:txBody>
          <a:bodyPr/>
          <a:lstStyle/>
          <a:p>
            <a:endParaRPr lang="en-US"/>
          </a:p>
        </p:txBody>
      </p:sp>
      <p:sp>
        <p:nvSpPr>
          <p:cNvPr id="179647" name="Freeform 2493"/>
          <p:cNvSpPr>
            <a:spLocks noChangeAspect="1"/>
          </p:cNvSpPr>
          <p:nvPr/>
        </p:nvSpPr>
        <p:spPr bwMode="auto">
          <a:xfrm>
            <a:off x="4256088" y="2019300"/>
            <a:ext cx="3175" cy="9525"/>
          </a:xfrm>
          <a:custGeom>
            <a:avLst/>
            <a:gdLst>
              <a:gd name="T0" fmla="*/ 2147483647 w 12"/>
              <a:gd name="T1" fmla="*/ 0 h 31"/>
              <a:gd name="T2" fmla="*/ 2147483647 w 12"/>
              <a:gd name="T3" fmla="*/ 2147483647 h 31"/>
              <a:gd name="T4" fmla="*/ 0 w 12"/>
              <a:gd name="T5" fmla="*/ 2147483647 h 31"/>
              <a:gd name="T6" fmla="*/ 0 w 12"/>
              <a:gd name="T7" fmla="*/ 2147483647 h 31"/>
              <a:gd name="T8" fmla="*/ 0 w 12"/>
              <a:gd name="T9" fmla="*/ 0 h 31"/>
              <a:gd name="T10" fmla="*/ 0 w 12"/>
              <a:gd name="T11" fmla="*/ 0 h 31"/>
              <a:gd name="T12" fmla="*/ 2147483647 w 12"/>
              <a:gd name="T13" fmla="*/ 0 h 31"/>
              <a:gd name="T14" fmla="*/ 0 60000 65536"/>
              <a:gd name="T15" fmla="*/ 0 60000 65536"/>
              <a:gd name="T16" fmla="*/ 0 60000 65536"/>
              <a:gd name="T17" fmla="*/ 0 60000 65536"/>
              <a:gd name="T18" fmla="*/ 0 60000 65536"/>
              <a:gd name="T19" fmla="*/ 0 60000 65536"/>
              <a:gd name="T20" fmla="*/ 0 60000 65536"/>
              <a:gd name="T21" fmla="*/ 0 w 12"/>
              <a:gd name="T22" fmla="*/ 0 h 31"/>
              <a:gd name="T23" fmla="*/ 12 w 1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1">
                <a:moveTo>
                  <a:pt x="12" y="0"/>
                </a:moveTo>
                <a:lnTo>
                  <a:pt x="12" y="31"/>
                </a:lnTo>
                <a:lnTo>
                  <a:pt x="0" y="31"/>
                </a:lnTo>
                <a:lnTo>
                  <a:pt x="0" y="0"/>
                </a:lnTo>
                <a:lnTo>
                  <a:pt x="12" y="0"/>
                </a:lnTo>
                <a:close/>
              </a:path>
            </a:pathLst>
          </a:custGeom>
          <a:solidFill>
            <a:srgbClr val="000000"/>
          </a:solidFill>
          <a:ln w="0">
            <a:solidFill>
              <a:srgbClr val="000000"/>
            </a:solidFill>
            <a:round/>
            <a:headEnd/>
            <a:tailEnd/>
          </a:ln>
        </p:spPr>
        <p:txBody>
          <a:bodyPr/>
          <a:lstStyle/>
          <a:p>
            <a:endParaRPr lang="en-US"/>
          </a:p>
        </p:txBody>
      </p:sp>
      <p:sp>
        <p:nvSpPr>
          <p:cNvPr id="179648" name="Freeform 2494"/>
          <p:cNvSpPr>
            <a:spLocks noChangeAspect="1"/>
          </p:cNvSpPr>
          <p:nvPr/>
        </p:nvSpPr>
        <p:spPr bwMode="auto">
          <a:xfrm>
            <a:off x="4251325" y="2019300"/>
            <a:ext cx="4763" cy="9525"/>
          </a:xfrm>
          <a:custGeom>
            <a:avLst/>
            <a:gdLst>
              <a:gd name="T0" fmla="*/ 2147483647 w 14"/>
              <a:gd name="T1" fmla="*/ 0 h 31"/>
              <a:gd name="T2" fmla="*/ 2147483647 w 14"/>
              <a:gd name="T3" fmla="*/ 2147483647 h 31"/>
              <a:gd name="T4" fmla="*/ 0 w 14"/>
              <a:gd name="T5" fmla="*/ 2147483647 h 31"/>
              <a:gd name="T6" fmla="*/ 0 w 14"/>
              <a:gd name="T7" fmla="*/ 2147483647 h 31"/>
              <a:gd name="T8" fmla="*/ 0 w 14"/>
              <a:gd name="T9" fmla="*/ 0 h 31"/>
              <a:gd name="T10" fmla="*/ 0 w 14"/>
              <a:gd name="T11" fmla="*/ 0 h 31"/>
              <a:gd name="T12" fmla="*/ 2147483647 w 14"/>
              <a:gd name="T13" fmla="*/ 0 h 31"/>
              <a:gd name="T14" fmla="*/ 0 60000 65536"/>
              <a:gd name="T15" fmla="*/ 0 60000 65536"/>
              <a:gd name="T16" fmla="*/ 0 60000 65536"/>
              <a:gd name="T17" fmla="*/ 0 60000 65536"/>
              <a:gd name="T18" fmla="*/ 0 60000 65536"/>
              <a:gd name="T19" fmla="*/ 0 60000 65536"/>
              <a:gd name="T20" fmla="*/ 0 60000 65536"/>
              <a:gd name="T21" fmla="*/ 0 w 14"/>
              <a:gd name="T22" fmla="*/ 0 h 31"/>
              <a:gd name="T23" fmla="*/ 14 w 1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1">
                <a:moveTo>
                  <a:pt x="14" y="0"/>
                </a:moveTo>
                <a:lnTo>
                  <a:pt x="14" y="31"/>
                </a:lnTo>
                <a:lnTo>
                  <a:pt x="0" y="31"/>
                </a:lnTo>
                <a:lnTo>
                  <a:pt x="0" y="0"/>
                </a:lnTo>
                <a:lnTo>
                  <a:pt x="14" y="0"/>
                </a:lnTo>
                <a:close/>
              </a:path>
            </a:pathLst>
          </a:custGeom>
          <a:solidFill>
            <a:srgbClr val="000000"/>
          </a:solidFill>
          <a:ln w="0">
            <a:solidFill>
              <a:srgbClr val="000000"/>
            </a:solidFill>
            <a:round/>
            <a:headEnd/>
            <a:tailEnd/>
          </a:ln>
        </p:spPr>
        <p:txBody>
          <a:bodyPr/>
          <a:lstStyle/>
          <a:p>
            <a:endParaRPr lang="en-US"/>
          </a:p>
        </p:txBody>
      </p:sp>
      <p:sp>
        <p:nvSpPr>
          <p:cNvPr id="179649" name="Freeform 2495"/>
          <p:cNvSpPr>
            <a:spLocks noChangeAspect="1"/>
          </p:cNvSpPr>
          <p:nvPr/>
        </p:nvSpPr>
        <p:spPr bwMode="auto">
          <a:xfrm>
            <a:off x="4243388" y="2019300"/>
            <a:ext cx="7937" cy="9525"/>
          </a:xfrm>
          <a:custGeom>
            <a:avLst/>
            <a:gdLst>
              <a:gd name="T0" fmla="*/ 2147483647 w 13"/>
              <a:gd name="T1" fmla="*/ 0 h 31"/>
              <a:gd name="T2" fmla="*/ 2147483647 w 13"/>
              <a:gd name="T3" fmla="*/ 2147483647 h 31"/>
              <a:gd name="T4" fmla="*/ 0 w 13"/>
              <a:gd name="T5" fmla="*/ 2147483647 h 31"/>
              <a:gd name="T6" fmla="*/ 0 w 13"/>
              <a:gd name="T7" fmla="*/ 2147483647 h 31"/>
              <a:gd name="T8" fmla="*/ 0 w 13"/>
              <a:gd name="T9" fmla="*/ 0 h 31"/>
              <a:gd name="T10" fmla="*/ 0 w 13"/>
              <a:gd name="T11" fmla="*/ 0 h 31"/>
              <a:gd name="T12" fmla="*/ 2147483647 w 13"/>
              <a:gd name="T13" fmla="*/ 0 h 31"/>
              <a:gd name="T14" fmla="*/ 0 60000 65536"/>
              <a:gd name="T15" fmla="*/ 0 60000 65536"/>
              <a:gd name="T16" fmla="*/ 0 60000 65536"/>
              <a:gd name="T17" fmla="*/ 0 60000 65536"/>
              <a:gd name="T18" fmla="*/ 0 60000 65536"/>
              <a:gd name="T19" fmla="*/ 0 60000 65536"/>
              <a:gd name="T20" fmla="*/ 0 60000 65536"/>
              <a:gd name="T21" fmla="*/ 0 w 13"/>
              <a:gd name="T22" fmla="*/ 0 h 31"/>
              <a:gd name="T23" fmla="*/ 13 w 1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31">
                <a:moveTo>
                  <a:pt x="13" y="0"/>
                </a:moveTo>
                <a:lnTo>
                  <a:pt x="13" y="31"/>
                </a:lnTo>
                <a:lnTo>
                  <a:pt x="0" y="31"/>
                </a:lnTo>
                <a:lnTo>
                  <a:pt x="0" y="0"/>
                </a:lnTo>
                <a:lnTo>
                  <a:pt x="13" y="0"/>
                </a:lnTo>
                <a:close/>
              </a:path>
            </a:pathLst>
          </a:custGeom>
          <a:solidFill>
            <a:srgbClr val="000000"/>
          </a:solidFill>
          <a:ln w="0">
            <a:solidFill>
              <a:srgbClr val="000000"/>
            </a:solidFill>
            <a:round/>
            <a:headEnd/>
            <a:tailEnd/>
          </a:ln>
        </p:spPr>
        <p:txBody>
          <a:bodyPr/>
          <a:lstStyle/>
          <a:p>
            <a:endParaRPr lang="en-US"/>
          </a:p>
        </p:txBody>
      </p:sp>
      <p:sp>
        <p:nvSpPr>
          <p:cNvPr id="179650" name="Rectangle 2496"/>
          <p:cNvSpPr>
            <a:spLocks noChangeAspect="1" noChangeArrowheads="1"/>
          </p:cNvSpPr>
          <p:nvPr/>
        </p:nvSpPr>
        <p:spPr bwMode="auto">
          <a:xfrm>
            <a:off x="4240213" y="2019300"/>
            <a:ext cx="3175" cy="9525"/>
          </a:xfrm>
          <a:prstGeom prst="rect">
            <a:avLst/>
          </a:prstGeom>
          <a:solidFill>
            <a:srgbClr val="000000"/>
          </a:solidFill>
          <a:ln w="0">
            <a:solidFill>
              <a:srgbClr val="000000"/>
            </a:solidFill>
            <a:miter lim="800000"/>
            <a:headEnd/>
            <a:tailEnd/>
          </a:ln>
        </p:spPr>
        <p:txBody>
          <a:bodyPr/>
          <a:lstStyle/>
          <a:p>
            <a:endParaRPr lang="en-US"/>
          </a:p>
        </p:txBody>
      </p:sp>
      <p:sp>
        <p:nvSpPr>
          <p:cNvPr id="179651" name="Freeform 2497"/>
          <p:cNvSpPr>
            <a:spLocks noChangeAspect="1"/>
          </p:cNvSpPr>
          <p:nvPr/>
        </p:nvSpPr>
        <p:spPr bwMode="auto">
          <a:xfrm>
            <a:off x="4437063" y="2097088"/>
            <a:ext cx="6350" cy="7937"/>
          </a:xfrm>
          <a:custGeom>
            <a:avLst/>
            <a:gdLst>
              <a:gd name="T0" fmla="*/ 0 w 19"/>
              <a:gd name="T1" fmla="*/ 0 h 22"/>
              <a:gd name="T2" fmla="*/ 2147483647 w 19"/>
              <a:gd name="T3" fmla="*/ 2147483647 h 22"/>
              <a:gd name="T4" fmla="*/ 0 w 19"/>
              <a:gd name="T5" fmla="*/ 0 h 22"/>
              <a:gd name="T6" fmla="*/ 0 60000 65536"/>
              <a:gd name="T7" fmla="*/ 0 60000 65536"/>
              <a:gd name="T8" fmla="*/ 0 60000 65536"/>
              <a:gd name="T9" fmla="*/ 0 w 19"/>
              <a:gd name="T10" fmla="*/ 0 h 22"/>
              <a:gd name="T11" fmla="*/ 19 w 19"/>
              <a:gd name="T12" fmla="*/ 22 h 22"/>
            </a:gdLst>
            <a:ahLst/>
            <a:cxnLst>
              <a:cxn ang="T6">
                <a:pos x="T0" y="T1"/>
              </a:cxn>
              <a:cxn ang="T7">
                <a:pos x="T2" y="T3"/>
              </a:cxn>
              <a:cxn ang="T8">
                <a:pos x="T4" y="T5"/>
              </a:cxn>
            </a:cxnLst>
            <a:rect l="T9" t="T10" r="T11" b="T12"/>
            <a:pathLst>
              <a:path w="19" h="22">
                <a:moveTo>
                  <a:pt x="0" y="0"/>
                </a:moveTo>
                <a:lnTo>
                  <a:pt x="19" y="22"/>
                </a:lnTo>
                <a:lnTo>
                  <a:pt x="0" y="0"/>
                </a:lnTo>
                <a:close/>
              </a:path>
            </a:pathLst>
          </a:custGeom>
          <a:solidFill>
            <a:srgbClr val="000000"/>
          </a:solidFill>
          <a:ln w="0">
            <a:solidFill>
              <a:srgbClr val="000000"/>
            </a:solidFill>
            <a:round/>
            <a:headEnd/>
            <a:tailEnd/>
          </a:ln>
        </p:spPr>
        <p:txBody>
          <a:bodyPr/>
          <a:lstStyle/>
          <a:p>
            <a:endParaRPr lang="en-US"/>
          </a:p>
        </p:txBody>
      </p:sp>
      <p:sp>
        <p:nvSpPr>
          <p:cNvPr id="179652" name="Freeform 2498"/>
          <p:cNvSpPr>
            <a:spLocks noChangeAspect="1"/>
          </p:cNvSpPr>
          <p:nvPr/>
        </p:nvSpPr>
        <p:spPr bwMode="auto">
          <a:xfrm>
            <a:off x="4300538" y="2173288"/>
            <a:ext cx="1587" cy="9525"/>
          </a:xfrm>
          <a:custGeom>
            <a:avLst/>
            <a:gdLst>
              <a:gd name="T0" fmla="*/ 2147483647 w 4"/>
              <a:gd name="T1" fmla="*/ 2147483647 h 31"/>
              <a:gd name="T2" fmla="*/ 0 w 4"/>
              <a:gd name="T3" fmla="*/ 0 h 31"/>
              <a:gd name="T4" fmla="*/ 2147483647 w 4"/>
              <a:gd name="T5" fmla="*/ 2147483647 h 31"/>
              <a:gd name="T6" fmla="*/ 0 60000 65536"/>
              <a:gd name="T7" fmla="*/ 0 60000 65536"/>
              <a:gd name="T8" fmla="*/ 0 60000 65536"/>
              <a:gd name="T9" fmla="*/ 0 w 4"/>
              <a:gd name="T10" fmla="*/ 0 h 31"/>
              <a:gd name="T11" fmla="*/ 4 w 4"/>
              <a:gd name="T12" fmla="*/ 31 h 31"/>
            </a:gdLst>
            <a:ahLst/>
            <a:cxnLst>
              <a:cxn ang="T6">
                <a:pos x="T0" y="T1"/>
              </a:cxn>
              <a:cxn ang="T7">
                <a:pos x="T2" y="T3"/>
              </a:cxn>
              <a:cxn ang="T8">
                <a:pos x="T4" y="T5"/>
              </a:cxn>
            </a:cxnLst>
            <a:rect l="T9" t="T10" r="T11" b="T12"/>
            <a:pathLst>
              <a:path w="4" h="31">
                <a:moveTo>
                  <a:pt x="4" y="31"/>
                </a:moveTo>
                <a:lnTo>
                  <a:pt x="0" y="0"/>
                </a:lnTo>
                <a:lnTo>
                  <a:pt x="4" y="31"/>
                </a:lnTo>
                <a:close/>
              </a:path>
            </a:pathLst>
          </a:custGeom>
          <a:solidFill>
            <a:srgbClr val="000000"/>
          </a:solidFill>
          <a:ln w="0">
            <a:solidFill>
              <a:srgbClr val="000000"/>
            </a:solidFill>
            <a:round/>
            <a:headEnd/>
            <a:tailEnd/>
          </a:ln>
        </p:spPr>
        <p:txBody>
          <a:bodyPr/>
          <a:lstStyle/>
          <a:p>
            <a:endParaRPr lang="en-US"/>
          </a:p>
        </p:txBody>
      </p:sp>
      <p:sp>
        <p:nvSpPr>
          <p:cNvPr id="179653" name="Freeform 2499"/>
          <p:cNvSpPr>
            <a:spLocks noChangeAspect="1"/>
          </p:cNvSpPr>
          <p:nvPr/>
        </p:nvSpPr>
        <p:spPr bwMode="auto">
          <a:xfrm>
            <a:off x="4425950" y="2097088"/>
            <a:ext cx="17463" cy="25400"/>
          </a:xfrm>
          <a:custGeom>
            <a:avLst/>
            <a:gdLst>
              <a:gd name="T0" fmla="*/ 2147483647 w 56"/>
              <a:gd name="T1" fmla="*/ 0 h 68"/>
              <a:gd name="T2" fmla="*/ 2147483647 w 56"/>
              <a:gd name="T3" fmla="*/ 2147483647 h 68"/>
              <a:gd name="T4" fmla="*/ 0 w 56"/>
              <a:gd name="T5" fmla="*/ 2147483647 h 68"/>
              <a:gd name="T6" fmla="*/ 2147483647 w 56"/>
              <a:gd name="T7" fmla="*/ 2147483647 h 68"/>
              <a:gd name="T8" fmla="*/ 2147483647 w 56"/>
              <a:gd name="T9" fmla="*/ 2147483647 h 68"/>
              <a:gd name="T10" fmla="*/ 2147483647 w 56"/>
              <a:gd name="T11" fmla="*/ 2147483647 h 68"/>
              <a:gd name="T12" fmla="*/ 2147483647 w 56"/>
              <a:gd name="T13" fmla="*/ 0 h 68"/>
              <a:gd name="T14" fmla="*/ 0 60000 65536"/>
              <a:gd name="T15" fmla="*/ 0 60000 65536"/>
              <a:gd name="T16" fmla="*/ 0 60000 65536"/>
              <a:gd name="T17" fmla="*/ 0 60000 65536"/>
              <a:gd name="T18" fmla="*/ 0 60000 65536"/>
              <a:gd name="T19" fmla="*/ 0 60000 65536"/>
              <a:gd name="T20" fmla="*/ 0 60000 65536"/>
              <a:gd name="T21" fmla="*/ 0 w 56"/>
              <a:gd name="T22" fmla="*/ 0 h 68"/>
              <a:gd name="T23" fmla="*/ 56 w 56"/>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68">
                <a:moveTo>
                  <a:pt x="37" y="0"/>
                </a:moveTo>
                <a:lnTo>
                  <a:pt x="56" y="22"/>
                </a:lnTo>
                <a:lnTo>
                  <a:pt x="0" y="68"/>
                </a:lnTo>
                <a:lnTo>
                  <a:pt x="21" y="52"/>
                </a:lnTo>
                <a:lnTo>
                  <a:pt x="2" y="28"/>
                </a:lnTo>
                <a:lnTo>
                  <a:pt x="23" y="12"/>
                </a:lnTo>
                <a:lnTo>
                  <a:pt x="37" y="0"/>
                </a:lnTo>
                <a:close/>
              </a:path>
            </a:pathLst>
          </a:custGeom>
          <a:solidFill>
            <a:srgbClr val="000000"/>
          </a:solidFill>
          <a:ln w="0">
            <a:solidFill>
              <a:srgbClr val="000000"/>
            </a:solidFill>
            <a:round/>
            <a:headEnd/>
            <a:tailEnd/>
          </a:ln>
        </p:spPr>
        <p:txBody>
          <a:bodyPr/>
          <a:lstStyle/>
          <a:p>
            <a:endParaRPr lang="en-US"/>
          </a:p>
        </p:txBody>
      </p:sp>
      <p:sp>
        <p:nvSpPr>
          <p:cNvPr id="179654" name="Freeform 2500"/>
          <p:cNvSpPr>
            <a:spLocks noChangeAspect="1"/>
          </p:cNvSpPr>
          <p:nvPr/>
        </p:nvSpPr>
        <p:spPr bwMode="auto">
          <a:xfrm>
            <a:off x="4410075" y="2106613"/>
            <a:ext cx="20638" cy="20637"/>
          </a:xfrm>
          <a:custGeom>
            <a:avLst/>
            <a:gdLst>
              <a:gd name="T0" fmla="*/ 2147483647 w 65"/>
              <a:gd name="T1" fmla="*/ 0 h 60"/>
              <a:gd name="T2" fmla="*/ 2147483647 w 65"/>
              <a:gd name="T3" fmla="*/ 2147483647 h 60"/>
              <a:gd name="T4" fmla="*/ 2147483647 w 65"/>
              <a:gd name="T5" fmla="*/ 2147483647 h 60"/>
              <a:gd name="T6" fmla="*/ 2147483647 w 65"/>
              <a:gd name="T7" fmla="*/ 2147483647 h 60"/>
              <a:gd name="T8" fmla="*/ 0 w 65"/>
              <a:gd name="T9" fmla="*/ 2147483647 h 60"/>
              <a:gd name="T10" fmla="*/ 0 w 65"/>
              <a:gd name="T11" fmla="*/ 2147483647 h 60"/>
              <a:gd name="T12" fmla="*/ 2147483647 w 65"/>
              <a:gd name="T13" fmla="*/ 0 h 60"/>
              <a:gd name="T14" fmla="*/ 0 60000 65536"/>
              <a:gd name="T15" fmla="*/ 0 60000 65536"/>
              <a:gd name="T16" fmla="*/ 0 60000 65536"/>
              <a:gd name="T17" fmla="*/ 0 60000 65536"/>
              <a:gd name="T18" fmla="*/ 0 60000 65536"/>
              <a:gd name="T19" fmla="*/ 0 60000 65536"/>
              <a:gd name="T20" fmla="*/ 0 60000 65536"/>
              <a:gd name="T21" fmla="*/ 0 w 65"/>
              <a:gd name="T22" fmla="*/ 0 h 60"/>
              <a:gd name="T23" fmla="*/ 65 w 65"/>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60">
                <a:moveTo>
                  <a:pt x="46" y="0"/>
                </a:moveTo>
                <a:lnTo>
                  <a:pt x="65" y="24"/>
                </a:lnTo>
                <a:lnTo>
                  <a:pt x="19" y="60"/>
                </a:lnTo>
                <a:lnTo>
                  <a:pt x="0" y="35"/>
                </a:lnTo>
                <a:lnTo>
                  <a:pt x="46" y="0"/>
                </a:lnTo>
                <a:close/>
              </a:path>
            </a:pathLst>
          </a:custGeom>
          <a:solidFill>
            <a:srgbClr val="000000"/>
          </a:solidFill>
          <a:ln w="0">
            <a:solidFill>
              <a:srgbClr val="000000"/>
            </a:solidFill>
            <a:round/>
            <a:headEnd/>
            <a:tailEnd/>
          </a:ln>
        </p:spPr>
        <p:txBody>
          <a:bodyPr/>
          <a:lstStyle/>
          <a:p>
            <a:endParaRPr lang="en-US"/>
          </a:p>
        </p:txBody>
      </p:sp>
      <p:sp>
        <p:nvSpPr>
          <p:cNvPr id="179655" name="Freeform 2501"/>
          <p:cNvSpPr>
            <a:spLocks noChangeAspect="1"/>
          </p:cNvSpPr>
          <p:nvPr/>
        </p:nvSpPr>
        <p:spPr bwMode="auto">
          <a:xfrm>
            <a:off x="4389438" y="2119313"/>
            <a:ext cx="26987" cy="22225"/>
          </a:xfrm>
          <a:custGeom>
            <a:avLst/>
            <a:gdLst>
              <a:gd name="T0" fmla="*/ 2147483647 w 80"/>
              <a:gd name="T1" fmla="*/ 0 h 62"/>
              <a:gd name="T2" fmla="*/ 2147483647 w 80"/>
              <a:gd name="T3" fmla="*/ 2147483647 h 62"/>
              <a:gd name="T4" fmla="*/ 2147483647 w 80"/>
              <a:gd name="T5" fmla="*/ 2147483647 h 62"/>
              <a:gd name="T6" fmla="*/ 2147483647 w 80"/>
              <a:gd name="T7" fmla="*/ 2147483647 h 62"/>
              <a:gd name="T8" fmla="*/ 2147483647 w 80"/>
              <a:gd name="T9" fmla="*/ 2147483647 h 62"/>
              <a:gd name="T10" fmla="*/ 0 w 80"/>
              <a:gd name="T11" fmla="*/ 2147483647 h 62"/>
              <a:gd name="T12" fmla="*/ 2147483647 w 80"/>
              <a:gd name="T13" fmla="*/ 0 h 62"/>
              <a:gd name="T14" fmla="*/ 0 60000 65536"/>
              <a:gd name="T15" fmla="*/ 0 60000 65536"/>
              <a:gd name="T16" fmla="*/ 0 60000 65536"/>
              <a:gd name="T17" fmla="*/ 0 60000 65536"/>
              <a:gd name="T18" fmla="*/ 0 60000 65536"/>
              <a:gd name="T19" fmla="*/ 0 60000 65536"/>
              <a:gd name="T20" fmla="*/ 0 60000 65536"/>
              <a:gd name="T21" fmla="*/ 0 w 80"/>
              <a:gd name="T22" fmla="*/ 0 h 62"/>
              <a:gd name="T23" fmla="*/ 80 w 80"/>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62">
                <a:moveTo>
                  <a:pt x="61" y="0"/>
                </a:moveTo>
                <a:lnTo>
                  <a:pt x="80" y="25"/>
                </a:lnTo>
                <a:lnTo>
                  <a:pt x="40" y="55"/>
                </a:lnTo>
                <a:lnTo>
                  <a:pt x="28" y="62"/>
                </a:lnTo>
                <a:lnTo>
                  <a:pt x="11" y="37"/>
                </a:lnTo>
                <a:lnTo>
                  <a:pt x="0" y="45"/>
                </a:lnTo>
                <a:lnTo>
                  <a:pt x="61" y="0"/>
                </a:lnTo>
                <a:close/>
              </a:path>
            </a:pathLst>
          </a:custGeom>
          <a:solidFill>
            <a:srgbClr val="000000"/>
          </a:solidFill>
          <a:ln w="0">
            <a:solidFill>
              <a:srgbClr val="000000"/>
            </a:solidFill>
            <a:round/>
            <a:headEnd/>
            <a:tailEnd/>
          </a:ln>
        </p:spPr>
        <p:txBody>
          <a:bodyPr/>
          <a:lstStyle/>
          <a:p>
            <a:endParaRPr lang="en-US"/>
          </a:p>
        </p:txBody>
      </p:sp>
      <p:sp>
        <p:nvSpPr>
          <p:cNvPr id="179656" name="Freeform 2502"/>
          <p:cNvSpPr>
            <a:spLocks noChangeAspect="1"/>
          </p:cNvSpPr>
          <p:nvPr/>
        </p:nvSpPr>
        <p:spPr bwMode="auto">
          <a:xfrm>
            <a:off x="4373563" y="2132013"/>
            <a:ext cx="23812" cy="22225"/>
          </a:xfrm>
          <a:custGeom>
            <a:avLst/>
            <a:gdLst>
              <a:gd name="T0" fmla="*/ 2147483647 w 72"/>
              <a:gd name="T1" fmla="*/ 0 h 67"/>
              <a:gd name="T2" fmla="*/ 2147483647 w 72"/>
              <a:gd name="T3" fmla="*/ 2147483647 h 67"/>
              <a:gd name="T4" fmla="*/ 2147483647 w 72"/>
              <a:gd name="T5" fmla="*/ 2147483647 h 67"/>
              <a:gd name="T6" fmla="*/ 2147483647 w 72"/>
              <a:gd name="T7" fmla="*/ 2147483647 h 67"/>
              <a:gd name="T8" fmla="*/ 0 w 72"/>
              <a:gd name="T9" fmla="*/ 2147483647 h 67"/>
              <a:gd name="T10" fmla="*/ 2147483647 w 72"/>
              <a:gd name="T11" fmla="*/ 2147483647 h 67"/>
              <a:gd name="T12" fmla="*/ 2147483647 w 72"/>
              <a:gd name="T13" fmla="*/ 0 h 67"/>
              <a:gd name="T14" fmla="*/ 0 60000 65536"/>
              <a:gd name="T15" fmla="*/ 0 60000 65536"/>
              <a:gd name="T16" fmla="*/ 0 60000 65536"/>
              <a:gd name="T17" fmla="*/ 0 60000 65536"/>
              <a:gd name="T18" fmla="*/ 0 60000 65536"/>
              <a:gd name="T19" fmla="*/ 0 60000 65536"/>
              <a:gd name="T20" fmla="*/ 0 60000 65536"/>
              <a:gd name="T21" fmla="*/ 0 w 72"/>
              <a:gd name="T22" fmla="*/ 0 h 67"/>
              <a:gd name="T23" fmla="*/ 72 w 72"/>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 h="67">
                <a:moveTo>
                  <a:pt x="55" y="0"/>
                </a:moveTo>
                <a:lnTo>
                  <a:pt x="72" y="25"/>
                </a:lnTo>
                <a:lnTo>
                  <a:pt x="11" y="67"/>
                </a:lnTo>
                <a:lnTo>
                  <a:pt x="15" y="64"/>
                </a:lnTo>
                <a:lnTo>
                  <a:pt x="0" y="37"/>
                </a:lnTo>
                <a:lnTo>
                  <a:pt x="5" y="33"/>
                </a:lnTo>
                <a:lnTo>
                  <a:pt x="55" y="0"/>
                </a:lnTo>
                <a:close/>
              </a:path>
            </a:pathLst>
          </a:custGeom>
          <a:solidFill>
            <a:srgbClr val="000000"/>
          </a:solidFill>
          <a:ln w="0">
            <a:solidFill>
              <a:srgbClr val="000000"/>
            </a:solidFill>
            <a:round/>
            <a:headEnd/>
            <a:tailEnd/>
          </a:ln>
        </p:spPr>
        <p:txBody>
          <a:bodyPr/>
          <a:lstStyle/>
          <a:p>
            <a:endParaRPr lang="en-US"/>
          </a:p>
        </p:txBody>
      </p:sp>
      <p:sp>
        <p:nvSpPr>
          <p:cNvPr id="179657" name="Freeform 2503"/>
          <p:cNvSpPr>
            <a:spLocks noChangeAspect="1"/>
          </p:cNvSpPr>
          <p:nvPr/>
        </p:nvSpPr>
        <p:spPr bwMode="auto">
          <a:xfrm>
            <a:off x="4352925" y="2144713"/>
            <a:ext cx="25400" cy="20637"/>
          </a:xfrm>
          <a:custGeom>
            <a:avLst/>
            <a:gdLst>
              <a:gd name="T0" fmla="*/ 2147483647 w 78"/>
              <a:gd name="T1" fmla="*/ 0 h 61"/>
              <a:gd name="T2" fmla="*/ 2147483647 w 78"/>
              <a:gd name="T3" fmla="*/ 2147483647 h 61"/>
              <a:gd name="T4" fmla="*/ 2147483647 w 78"/>
              <a:gd name="T5" fmla="*/ 2147483647 h 61"/>
              <a:gd name="T6" fmla="*/ 2147483647 w 78"/>
              <a:gd name="T7" fmla="*/ 2147483647 h 61"/>
              <a:gd name="T8" fmla="*/ 2147483647 w 78"/>
              <a:gd name="T9" fmla="*/ 2147483647 h 61"/>
              <a:gd name="T10" fmla="*/ 0 w 78"/>
              <a:gd name="T11" fmla="*/ 2147483647 h 61"/>
              <a:gd name="T12" fmla="*/ 2147483647 w 78"/>
              <a:gd name="T13" fmla="*/ 0 h 61"/>
              <a:gd name="T14" fmla="*/ 0 60000 65536"/>
              <a:gd name="T15" fmla="*/ 0 60000 65536"/>
              <a:gd name="T16" fmla="*/ 0 60000 65536"/>
              <a:gd name="T17" fmla="*/ 0 60000 65536"/>
              <a:gd name="T18" fmla="*/ 0 60000 65536"/>
              <a:gd name="T19" fmla="*/ 0 60000 65536"/>
              <a:gd name="T20" fmla="*/ 0 60000 65536"/>
              <a:gd name="T21" fmla="*/ 0 w 78"/>
              <a:gd name="T22" fmla="*/ 0 h 61"/>
              <a:gd name="T23" fmla="*/ 78 w 78"/>
              <a:gd name="T24" fmla="*/ 61 h 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61">
                <a:moveTo>
                  <a:pt x="63" y="0"/>
                </a:moveTo>
                <a:lnTo>
                  <a:pt x="78" y="27"/>
                </a:lnTo>
                <a:lnTo>
                  <a:pt x="25" y="58"/>
                </a:lnTo>
                <a:lnTo>
                  <a:pt x="19" y="61"/>
                </a:lnTo>
                <a:lnTo>
                  <a:pt x="6" y="34"/>
                </a:lnTo>
                <a:lnTo>
                  <a:pt x="0" y="37"/>
                </a:lnTo>
                <a:lnTo>
                  <a:pt x="63" y="0"/>
                </a:lnTo>
                <a:close/>
              </a:path>
            </a:pathLst>
          </a:custGeom>
          <a:solidFill>
            <a:srgbClr val="000000"/>
          </a:solidFill>
          <a:ln w="0">
            <a:solidFill>
              <a:srgbClr val="000000"/>
            </a:solidFill>
            <a:round/>
            <a:headEnd/>
            <a:tailEnd/>
          </a:ln>
        </p:spPr>
        <p:txBody>
          <a:bodyPr/>
          <a:lstStyle/>
          <a:p>
            <a:endParaRPr lang="en-US"/>
          </a:p>
        </p:txBody>
      </p:sp>
      <p:sp>
        <p:nvSpPr>
          <p:cNvPr id="179658" name="Freeform 2504"/>
          <p:cNvSpPr>
            <a:spLocks noChangeAspect="1"/>
          </p:cNvSpPr>
          <p:nvPr/>
        </p:nvSpPr>
        <p:spPr bwMode="auto">
          <a:xfrm>
            <a:off x="4333875" y="2155825"/>
            <a:ext cx="25400" cy="19050"/>
          </a:xfrm>
          <a:custGeom>
            <a:avLst/>
            <a:gdLst>
              <a:gd name="T0" fmla="*/ 2147483647 w 69"/>
              <a:gd name="T1" fmla="*/ 0 h 57"/>
              <a:gd name="T2" fmla="*/ 2147483647 w 69"/>
              <a:gd name="T3" fmla="*/ 2147483647 h 57"/>
              <a:gd name="T4" fmla="*/ 2147483647 w 69"/>
              <a:gd name="T5" fmla="*/ 2147483647 h 57"/>
              <a:gd name="T6" fmla="*/ 2147483647 w 69"/>
              <a:gd name="T7" fmla="*/ 2147483647 h 57"/>
              <a:gd name="T8" fmla="*/ 0 w 69"/>
              <a:gd name="T9" fmla="*/ 2147483647 h 57"/>
              <a:gd name="T10" fmla="*/ 2147483647 w 69"/>
              <a:gd name="T11" fmla="*/ 2147483647 h 57"/>
              <a:gd name="T12" fmla="*/ 2147483647 w 69"/>
              <a:gd name="T13" fmla="*/ 0 h 57"/>
              <a:gd name="T14" fmla="*/ 0 60000 65536"/>
              <a:gd name="T15" fmla="*/ 0 60000 65536"/>
              <a:gd name="T16" fmla="*/ 0 60000 65536"/>
              <a:gd name="T17" fmla="*/ 0 60000 65536"/>
              <a:gd name="T18" fmla="*/ 0 60000 65536"/>
              <a:gd name="T19" fmla="*/ 0 60000 65536"/>
              <a:gd name="T20" fmla="*/ 0 60000 65536"/>
              <a:gd name="T21" fmla="*/ 0 w 69"/>
              <a:gd name="T22" fmla="*/ 0 h 57"/>
              <a:gd name="T23" fmla="*/ 69 w 69"/>
              <a:gd name="T24" fmla="*/ 57 h 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57">
                <a:moveTo>
                  <a:pt x="56" y="0"/>
                </a:moveTo>
                <a:lnTo>
                  <a:pt x="69" y="27"/>
                </a:lnTo>
                <a:lnTo>
                  <a:pt x="6" y="57"/>
                </a:lnTo>
                <a:lnTo>
                  <a:pt x="11" y="56"/>
                </a:lnTo>
                <a:lnTo>
                  <a:pt x="0" y="27"/>
                </a:lnTo>
                <a:lnTo>
                  <a:pt x="4" y="26"/>
                </a:lnTo>
                <a:lnTo>
                  <a:pt x="56" y="0"/>
                </a:lnTo>
                <a:close/>
              </a:path>
            </a:pathLst>
          </a:custGeom>
          <a:solidFill>
            <a:srgbClr val="000000"/>
          </a:solidFill>
          <a:ln w="0">
            <a:solidFill>
              <a:srgbClr val="000000"/>
            </a:solidFill>
            <a:round/>
            <a:headEnd/>
            <a:tailEnd/>
          </a:ln>
        </p:spPr>
        <p:txBody>
          <a:bodyPr/>
          <a:lstStyle/>
          <a:p>
            <a:endParaRPr lang="en-US"/>
          </a:p>
        </p:txBody>
      </p:sp>
      <p:sp>
        <p:nvSpPr>
          <p:cNvPr id="179659" name="Freeform 2505"/>
          <p:cNvSpPr>
            <a:spLocks noChangeAspect="1"/>
          </p:cNvSpPr>
          <p:nvPr/>
        </p:nvSpPr>
        <p:spPr bwMode="auto">
          <a:xfrm>
            <a:off x="4316413" y="2165350"/>
            <a:ext cx="20637" cy="15875"/>
          </a:xfrm>
          <a:custGeom>
            <a:avLst/>
            <a:gdLst>
              <a:gd name="T0" fmla="*/ 2147483647 w 61"/>
              <a:gd name="T1" fmla="*/ 0 h 49"/>
              <a:gd name="T2" fmla="*/ 2147483647 w 61"/>
              <a:gd name="T3" fmla="*/ 2147483647 h 49"/>
              <a:gd name="T4" fmla="*/ 2147483647 w 61"/>
              <a:gd name="T5" fmla="*/ 2147483647 h 49"/>
              <a:gd name="T6" fmla="*/ 2147483647 w 61"/>
              <a:gd name="T7" fmla="*/ 2147483647 h 49"/>
              <a:gd name="T8" fmla="*/ 0 w 61"/>
              <a:gd name="T9" fmla="*/ 2147483647 h 49"/>
              <a:gd name="T10" fmla="*/ 0 w 61"/>
              <a:gd name="T11" fmla="*/ 2147483647 h 49"/>
              <a:gd name="T12" fmla="*/ 2147483647 w 61"/>
              <a:gd name="T13" fmla="*/ 0 h 49"/>
              <a:gd name="T14" fmla="*/ 0 60000 65536"/>
              <a:gd name="T15" fmla="*/ 0 60000 65536"/>
              <a:gd name="T16" fmla="*/ 0 60000 65536"/>
              <a:gd name="T17" fmla="*/ 0 60000 65536"/>
              <a:gd name="T18" fmla="*/ 0 60000 65536"/>
              <a:gd name="T19" fmla="*/ 0 60000 65536"/>
              <a:gd name="T20" fmla="*/ 0 60000 65536"/>
              <a:gd name="T21" fmla="*/ 0 w 61"/>
              <a:gd name="T22" fmla="*/ 0 h 49"/>
              <a:gd name="T23" fmla="*/ 61 w 61"/>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49">
                <a:moveTo>
                  <a:pt x="50" y="0"/>
                </a:moveTo>
                <a:lnTo>
                  <a:pt x="61" y="29"/>
                </a:lnTo>
                <a:lnTo>
                  <a:pt x="5" y="49"/>
                </a:lnTo>
                <a:lnTo>
                  <a:pt x="0" y="17"/>
                </a:lnTo>
                <a:lnTo>
                  <a:pt x="50" y="0"/>
                </a:lnTo>
                <a:close/>
              </a:path>
            </a:pathLst>
          </a:custGeom>
          <a:solidFill>
            <a:srgbClr val="000000"/>
          </a:solidFill>
          <a:ln w="0">
            <a:solidFill>
              <a:srgbClr val="000000"/>
            </a:solidFill>
            <a:round/>
            <a:headEnd/>
            <a:tailEnd/>
          </a:ln>
        </p:spPr>
        <p:txBody>
          <a:bodyPr/>
          <a:lstStyle/>
          <a:p>
            <a:endParaRPr lang="en-US"/>
          </a:p>
        </p:txBody>
      </p:sp>
      <p:sp>
        <p:nvSpPr>
          <p:cNvPr id="179660" name="Freeform 2506"/>
          <p:cNvSpPr>
            <a:spLocks noChangeAspect="1"/>
          </p:cNvSpPr>
          <p:nvPr/>
        </p:nvSpPr>
        <p:spPr bwMode="auto">
          <a:xfrm>
            <a:off x="4300538" y="2171700"/>
            <a:ext cx="19050" cy="11113"/>
          </a:xfrm>
          <a:custGeom>
            <a:avLst/>
            <a:gdLst>
              <a:gd name="T0" fmla="*/ 2147483647 w 51"/>
              <a:gd name="T1" fmla="*/ 0 h 39"/>
              <a:gd name="T2" fmla="*/ 2147483647 w 51"/>
              <a:gd name="T3" fmla="*/ 2147483647 h 39"/>
              <a:gd name="T4" fmla="*/ 2147483647 w 51"/>
              <a:gd name="T5" fmla="*/ 2147483647 h 39"/>
              <a:gd name="T6" fmla="*/ 0 w 51"/>
              <a:gd name="T7" fmla="*/ 2147483647 h 39"/>
              <a:gd name="T8" fmla="*/ 2147483647 w 51"/>
              <a:gd name="T9" fmla="*/ 0 h 39"/>
              <a:gd name="T10" fmla="*/ 0 60000 65536"/>
              <a:gd name="T11" fmla="*/ 0 60000 65536"/>
              <a:gd name="T12" fmla="*/ 0 60000 65536"/>
              <a:gd name="T13" fmla="*/ 0 60000 65536"/>
              <a:gd name="T14" fmla="*/ 0 60000 65536"/>
              <a:gd name="T15" fmla="*/ 0 w 51"/>
              <a:gd name="T16" fmla="*/ 0 h 39"/>
              <a:gd name="T17" fmla="*/ 51 w 51"/>
              <a:gd name="T18" fmla="*/ 39 h 39"/>
            </a:gdLst>
            <a:ahLst/>
            <a:cxnLst>
              <a:cxn ang="T10">
                <a:pos x="T0" y="T1"/>
              </a:cxn>
              <a:cxn ang="T11">
                <a:pos x="T2" y="T3"/>
              </a:cxn>
              <a:cxn ang="T12">
                <a:pos x="T4" y="T5"/>
              </a:cxn>
              <a:cxn ang="T13">
                <a:pos x="T6" y="T7"/>
              </a:cxn>
              <a:cxn ang="T14">
                <a:pos x="T8" y="T9"/>
              </a:cxn>
            </a:cxnLst>
            <a:rect l="T15" t="T16" r="T17" b="T18"/>
            <a:pathLst>
              <a:path w="51" h="39">
                <a:moveTo>
                  <a:pt x="46" y="0"/>
                </a:moveTo>
                <a:lnTo>
                  <a:pt x="51" y="32"/>
                </a:lnTo>
                <a:lnTo>
                  <a:pt x="4" y="39"/>
                </a:lnTo>
                <a:lnTo>
                  <a:pt x="0" y="8"/>
                </a:lnTo>
                <a:lnTo>
                  <a:pt x="46" y="0"/>
                </a:lnTo>
                <a:close/>
              </a:path>
            </a:pathLst>
          </a:custGeom>
          <a:solidFill>
            <a:srgbClr val="000000"/>
          </a:solidFill>
          <a:ln w="0">
            <a:solidFill>
              <a:srgbClr val="000000"/>
            </a:solidFill>
            <a:round/>
            <a:headEnd/>
            <a:tailEnd/>
          </a:ln>
        </p:spPr>
        <p:txBody>
          <a:bodyPr/>
          <a:lstStyle/>
          <a:p>
            <a:endParaRPr lang="en-US"/>
          </a:p>
        </p:txBody>
      </p:sp>
      <p:sp>
        <p:nvSpPr>
          <p:cNvPr id="179661" name="Freeform 2507"/>
          <p:cNvSpPr>
            <a:spLocks noChangeAspect="1"/>
          </p:cNvSpPr>
          <p:nvPr/>
        </p:nvSpPr>
        <p:spPr bwMode="auto">
          <a:xfrm>
            <a:off x="4462463" y="2205038"/>
            <a:ext cx="7937" cy="9525"/>
          </a:xfrm>
          <a:custGeom>
            <a:avLst/>
            <a:gdLst>
              <a:gd name="T0" fmla="*/ 0 w 23"/>
              <a:gd name="T1" fmla="*/ 0 h 21"/>
              <a:gd name="T2" fmla="*/ 2147483647 w 23"/>
              <a:gd name="T3" fmla="*/ 2147483647 h 21"/>
              <a:gd name="T4" fmla="*/ 0 w 23"/>
              <a:gd name="T5" fmla="*/ 0 h 21"/>
              <a:gd name="T6" fmla="*/ 0 60000 65536"/>
              <a:gd name="T7" fmla="*/ 0 60000 65536"/>
              <a:gd name="T8" fmla="*/ 0 60000 65536"/>
              <a:gd name="T9" fmla="*/ 0 w 23"/>
              <a:gd name="T10" fmla="*/ 0 h 21"/>
              <a:gd name="T11" fmla="*/ 23 w 23"/>
              <a:gd name="T12" fmla="*/ 21 h 21"/>
            </a:gdLst>
            <a:ahLst/>
            <a:cxnLst>
              <a:cxn ang="T6">
                <a:pos x="T0" y="T1"/>
              </a:cxn>
              <a:cxn ang="T7">
                <a:pos x="T2" y="T3"/>
              </a:cxn>
              <a:cxn ang="T8">
                <a:pos x="T4" y="T5"/>
              </a:cxn>
            </a:cxnLst>
            <a:rect l="T9" t="T10" r="T11" b="T12"/>
            <a:pathLst>
              <a:path w="23" h="21">
                <a:moveTo>
                  <a:pt x="0" y="0"/>
                </a:moveTo>
                <a:lnTo>
                  <a:pt x="23" y="21"/>
                </a:lnTo>
                <a:lnTo>
                  <a:pt x="0" y="0"/>
                </a:lnTo>
                <a:close/>
              </a:path>
            </a:pathLst>
          </a:custGeom>
          <a:solidFill>
            <a:srgbClr val="000000"/>
          </a:solidFill>
          <a:ln w="0">
            <a:solidFill>
              <a:srgbClr val="000000"/>
            </a:solidFill>
            <a:round/>
            <a:headEnd/>
            <a:tailEnd/>
          </a:ln>
        </p:spPr>
        <p:txBody>
          <a:bodyPr/>
          <a:lstStyle/>
          <a:p>
            <a:endParaRPr lang="en-US"/>
          </a:p>
        </p:txBody>
      </p:sp>
      <p:sp>
        <p:nvSpPr>
          <p:cNvPr id="179662" name="Freeform 2508"/>
          <p:cNvSpPr>
            <a:spLocks noChangeAspect="1"/>
          </p:cNvSpPr>
          <p:nvPr/>
        </p:nvSpPr>
        <p:spPr bwMode="auto">
          <a:xfrm>
            <a:off x="4413250" y="2287588"/>
            <a:ext cx="9525" cy="4762"/>
          </a:xfrm>
          <a:custGeom>
            <a:avLst/>
            <a:gdLst>
              <a:gd name="T0" fmla="*/ 2147483647 w 27"/>
              <a:gd name="T1" fmla="*/ 2147483647 h 14"/>
              <a:gd name="T2" fmla="*/ 0 w 27"/>
              <a:gd name="T3" fmla="*/ 0 h 14"/>
              <a:gd name="T4" fmla="*/ 2147483647 w 27"/>
              <a:gd name="T5" fmla="*/ 2147483647 h 14"/>
              <a:gd name="T6" fmla="*/ 0 60000 65536"/>
              <a:gd name="T7" fmla="*/ 0 60000 65536"/>
              <a:gd name="T8" fmla="*/ 0 60000 65536"/>
              <a:gd name="T9" fmla="*/ 0 w 27"/>
              <a:gd name="T10" fmla="*/ 0 h 14"/>
              <a:gd name="T11" fmla="*/ 27 w 27"/>
              <a:gd name="T12" fmla="*/ 14 h 14"/>
            </a:gdLst>
            <a:ahLst/>
            <a:cxnLst>
              <a:cxn ang="T6">
                <a:pos x="T0" y="T1"/>
              </a:cxn>
              <a:cxn ang="T7">
                <a:pos x="T2" y="T3"/>
              </a:cxn>
              <a:cxn ang="T8">
                <a:pos x="T4" y="T5"/>
              </a:cxn>
            </a:cxnLst>
            <a:rect l="T9" t="T10" r="T11" b="T12"/>
            <a:pathLst>
              <a:path w="27" h="14">
                <a:moveTo>
                  <a:pt x="27" y="14"/>
                </a:moveTo>
                <a:lnTo>
                  <a:pt x="0" y="0"/>
                </a:lnTo>
                <a:lnTo>
                  <a:pt x="27" y="14"/>
                </a:lnTo>
                <a:close/>
              </a:path>
            </a:pathLst>
          </a:custGeom>
          <a:solidFill>
            <a:srgbClr val="000000"/>
          </a:solidFill>
          <a:ln w="0">
            <a:solidFill>
              <a:srgbClr val="000000"/>
            </a:solidFill>
            <a:round/>
            <a:headEnd/>
            <a:tailEnd/>
          </a:ln>
        </p:spPr>
        <p:txBody>
          <a:bodyPr/>
          <a:lstStyle/>
          <a:p>
            <a:endParaRPr lang="en-US"/>
          </a:p>
        </p:txBody>
      </p:sp>
      <p:sp>
        <p:nvSpPr>
          <p:cNvPr id="179663" name="Freeform 2509"/>
          <p:cNvSpPr>
            <a:spLocks noChangeAspect="1"/>
          </p:cNvSpPr>
          <p:nvPr/>
        </p:nvSpPr>
        <p:spPr bwMode="auto">
          <a:xfrm>
            <a:off x="4452938" y="2205038"/>
            <a:ext cx="17462" cy="19050"/>
          </a:xfrm>
          <a:custGeom>
            <a:avLst/>
            <a:gdLst>
              <a:gd name="T0" fmla="*/ 2147483647 w 52"/>
              <a:gd name="T1" fmla="*/ 0 h 50"/>
              <a:gd name="T2" fmla="*/ 2147483647 w 52"/>
              <a:gd name="T3" fmla="*/ 2147483647 h 50"/>
              <a:gd name="T4" fmla="*/ 2147483647 w 52"/>
              <a:gd name="T5" fmla="*/ 2147483647 h 50"/>
              <a:gd name="T6" fmla="*/ 2147483647 w 52"/>
              <a:gd name="T7" fmla="*/ 2147483647 h 50"/>
              <a:gd name="T8" fmla="*/ 0 w 52"/>
              <a:gd name="T9" fmla="*/ 2147483647 h 50"/>
              <a:gd name="T10" fmla="*/ 0 w 52"/>
              <a:gd name="T11" fmla="*/ 2147483647 h 50"/>
              <a:gd name="T12" fmla="*/ 2147483647 w 52"/>
              <a:gd name="T13" fmla="*/ 0 h 50"/>
              <a:gd name="T14" fmla="*/ 0 60000 65536"/>
              <a:gd name="T15" fmla="*/ 0 60000 65536"/>
              <a:gd name="T16" fmla="*/ 0 60000 65536"/>
              <a:gd name="T17" fmla="*/ 0 60000 65536"/>
              <a:gd name="T18" fmla="*/ 0 60000 65536"/>
              <a:gd name="T19" fmla="*/ 0 60000 65536"/>
              <a:gd name="T20" fmla="*/ 0 60000 65536"/>
              <a:gd name="T21" fmla="*/ 0 w 52"/>
              <a:gd name="T22" fmla="*/ 0 h 50"/>
              <a:gd name="T23" fmla="*/ 52 w 52"/>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50">
                <a:moveTo>
                  <a:pt x="29" y="0"/>
                </a:moveTo>
                <a:lnTo>
                  <a:pt x="52" y="21"/>
                </a:lnTo>
                <a:lnTo>
                  <a:pt x="25" y="50"/>
                </a:lnTo>
                <a:lnTo>
                  <a:pt x="0" y="31"/>
                </a:lnTo>
                <a:lnTo>
                  <a:pt x="29" y="0"/>
                </a:lnTo>
                <a:close/>
              </a:path>
            </a:pathLst>
          </a:custGeom>
          <a:solidFill>
            <a:srgbClr val="000000"/>
          </a:solidFill>
          <a:ln w="0">
            <a:solidFill>
              <a:srgbClr val="000000"/>
            </a:solidFill>
            <a:round/>
            <a:headEnd/>
            <a:tailEnd/>
          </a:ln>
        </p:spPr>
        <p:txBody>
          <a:bodyPr/>
          <a:lstStyle/>
          <a:p>
            <a:endParaRPr lang="en-US"/>
          </a:p>
        </p:txBody>
      </p:sp>
      <p:sp>
        <p:nvSpPr>
          <p:cNvPr id="179664" name="Freeform 2510"/>
          <p:cNvSpPr>
            <a:spLocks noChangeAspect="1"/>
          </p:cNvSpPr>
          <p:nvPr/>
        </p:nvSpPr>
        <p:spPr bwMode="auto">
          <a:xfrm>
            <a:off x="4443413" y="2217738"/>
            <a:ext cx="17462" cy="15875"/>
          </a:xfrm>
          <a:custGeom>
            <a:avLst/>
            <a:gdLst>
              <a:gd name="T0" fmla="*/ 2147483647 w 48"/>
              <a:gd name="T1" fmla="*/ 0 h 49"/>
              <a:gd name="T2" fmla="*/ 2147483647 w 48"/>
              <a:gd name="T3" fmla="*/ 2147483647 h 49"/>
              <a:gd name="T4" fmla="*/ 2147483647 w 48"/>
              <a:gd name="T5" fmla="*/ 2147483647 h 49"/>
              <a:gd name="T6" fmla="*/ 2147483647 w 48"/>
              <a:gd name="T7" fmla="*/ 2147483647 h 49"/>
              <a:gd name="T8" fmla="*/ 0 w 48"/>
              <a:gd name="T9" fmla="*/ 2147483647 h 49"/>
              <a:gd name="T10" fmla="*/ 2147483647 w 48"/>
              <a:gd name="T11" fmla="*/ 2147483647 h 49"/>
              <a:gd name="T12" fmla="*/ 2147483647 w 48"/>
              <a:gd name="T13" fmla="*/ 0 h 49"/>
              <a:gd name="T14" fmla="*/ 0 60000 65536"/>
              <a:gd name="T15" fmla="*/ 0 60000 65536"/>
              <a:gd name="T16" fmla="*/ 0 60000 65536"/>
              <a:gd name="T17" fmla="*/ 0 60000 65536"/>
              <a:gd name="T18" fmla="*/ 0 60000 65536"/>
              <a:gd name="T19" fmla="*/ 0 60000 65536"/>
              <a:gd name="T20" fmla="*/ 0 60000 65536"/>
              <a:gd name="T21" fmla="*/ 0 w 48"/>
              <a:gd name="T22" fmla="*/ 0 h 49"/>
              <a:gd name="T23" fmla="*/ 48 w 48"/>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9">
                <a:moveTo>
                  <a:pt x="23" y="0"/>
                </a:moveTo>
                <a:lnTo>
                  <a:pt x="48" y="19"/>
                </a:lnTo>
                <a:lnTo>
                  <a:pt x="26" y="49"/>
                </a:lnTo>
                <a:lnTo>
                  <a:pt x="27" y="46"/>
                </a:lnTo>
                <a:lnTo>
                  <a:pt x="0" y="31"/>
                </a:lnTo>
                <a:lnTo>
                  <a:pt x="1" y="28"/>
                </a:lnTo>
                <a:lnTo>
                  <a:pt x="23" y="0"/>
                </a:lnTo>
                <a:close/>
              </a:path>
            </a:pathLst>
          </a:custGeom>
          <a:solidFill>
            <a:srgbClr val="000000"/>
          </a:solidFill>
          <a:ln w="0">
            <a:solidFill>
              <a:srgbClr val="000000"/>
            </a:solidFill>
            <a:round/>
            <a:headEnd/>
            <a:tailEnd/>
          </a:ln>
        </p:spPr>
        <p:txBody>
          <a:bodyPr/>
          <a:lstStyle/>
          <a:p>
            <a:endParaRPr lang="en-US"/>
          </a:p>
        </p:txBody>
      </p:sp>
      <p:sp>
        <p:nvSpPr>
          <p:cNvPr id="179665" name="Freeform 2511"/>
          <p:cNvSpPr>
            <a:spLocks noChangeAspect="1"/>
          </p:cNvSpPr>
          <p:nvPr/>
        </p:nvSpPr>
        <p:spPr bwMode="auto">
          <a:xfrm>
            <a:off x="4438650" y="2227263"/>
            <a:ext cx="15875" cy="17462"/>
          </a:xfrm>
          <a:custGeom>
            <a:avLst/>
            <a:gdLst>
              <a:gd name="T0" fmla="*/ 2147483647 w 43"/>
              <a:gd name="T1" fmla="*/ 0 h 50"/>
              <a:gd name="T2" fmla="*/ 2147483647 w 43"/>
              <a:gd name="T3" fmla="*/ 2147483647 h 50"/>
              <a:gd name="T4" fmla="*/ 2147483647 w 43"/>
              <a:gd name="T5" fmla="*/ 2147483647 h 50"/>
              <a:gd name="T6" fmla="*/ 2147483647 w 43"/>
              <a:gd name="T7" fmla="*/ 2147483647 h 50"/>
              <a:gd name="T8" fmla="*/ 0 w 43"/>
              <a:gd name="T9" fmla="*/ 2147483647 h 50"/>
              <a:gd name="T10" fmla="*/ 2147483647 w 43"/>
              <a:gd name="T11" fmla="*/ 2147483647 h 50"/>
              <a:gd name="T12" fmla="*/ 2147483647 w 43"/>
              <a:gd name="T13" fmla="*/ 0 h 50"/>
              <a:gd name="T14" fmla="*/ 0 60000 65536"/>
              <a:gd name="T15" fmla="*/ 0 60000 65536"/>
              <a:gd name="T16" fmla="*/ 0 60000 65536"/>
              <a:gd name="T17" fmla="*/ 0 60000 65536"/>
              <a:gd name="T18" fmla="*/ 0 60000 65536"/>
              <a:gd name="T19" fmla="*/ 0 60000 65536"/>
              <a:gd name="T20" fmla="*/ 0 60000 65536"/>
              <a:gd name="T21" fmla="*/ 0 w 43"/>
              <a:gd name="T22" fmla="*/ 0 h 50"/>
              <a:gd name="T23" fmla="*/ 43 w 43"/>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50">
                <a:moveTo>
                  <a:pt x="16" y="0"/>
                </a:moveTo>
                <a:lnTo>
                  <a:pt x="43" y="15"/>
                </a:lnTo>
                <a:lnTo>
                  <a:pt x="23" y="50"/>
                </a:lnTo>
                <a:lnTo>
                  <a:pt x="27" y="42"/>
                </a:lnTo>
                <a:lnTo>
                  <a:pt x="0" y="29"/>
                </a:lnTo>
                <a:lnTo>
                  <a:pt x="5" y="22"/>
                </a:lnTo>
                <a:lnTo>
                  <a:pt x="16" y="0"/>
                </a:lnTo>
                <a:close/>
              </a:path>
            </a:pathLst>
          </a:custGeom>
          <a:solidFill>
            <a:srgbClr val="000000"/>
          </a:solidFill>
          <a:ln w="0">
            <a:solidFill>
              <a:srgbClr val="000000"/>
            </a:solidFill>
            <a:round/>
            <a:headEnd/>
            <a:tailEnd/>
          </a:ln>
        </p:spPr>
        <p:txBody>
          <a:bodyPr/>
          <a:lstStyle/>
          <a:p>
            <a:endParaRPr lang="en-US"/>
          </a:p>
        </p:txBody>
      </p:sp>
      <p:sp>
        <p:nvSpPr>
          <p:cNvPr id="179666" name="Freeform 2512"/>
          <p:cNvSpPr>
            <a:spLocks noChangeAspect="1"/>
          </p:cNvSpPr>
          <p:nvPr/>
        </p:nvSpPr>
        <p:spPr bwMode="auto">
          <a:xfrm>
            <a:off x="4429125" y="2236788"/>
            <a:ext cx="17463" cy="19050"/>
          </a:xfrm>
          <a:custGeom>
            <a:avLst/>
            <a:gdLst>
              <a:gd name="T0" fmla="*/ 2147483647 w 54"/>
              <a:gd name="T1" fmla="*/ 0 h 56"/>
              <a:gd name="T2" fmla="*/ 2147483647 w 54"/>
              <a:gd name="T3" fmla="*/ 2147483647 h 56"/>
              <a:gd name="T4" fmla="*/ 2147483647 w 54"/>
              <a:gd name="T5" fmla="*/ 2147483647 h 56"/>
              <a:gd name="T6" fmla="*/ 2147483647 w 54"/>
              <a:gd name="T7" fmla="*/ 2147483647 h 56"/>
              <a:gd name="T8" fmla="*/ 2147483647 w 54"/>
              <a:gd name="T9" fmla="*/ 2147483647 h 56"/>
              <a:gd name="T10" fmla="*/ 0 w 54"/>
              <a:gd name="T11" fmla="*/ 2147483647 h 56"/>
              <a:gd name="T12" fmla="*/ 2147483647 w 54"/>
              <a:gd name="T13" fmla="*/ 0 h 56"/>
              <a:gd name="T14" fmla="*/ 0 60000 65536"/>
              <a:gd name="T15" fmla="*/ 0 60000 65536"/>
              <a:gd name="T16" fmla="*/ 0 60000 65536"/>
              <a:gd name="T17" fmla="*/ 0 60000 65536"/>
              <a:gd name="T18" fmla="*/ 0 60000 65536"/>
              <a:gd name="T19" fmla="*/ 0 60000 65536"/>
              <a:gd name="T20" fmla="*/ 0 60000 65536"/>
              <a:gd name="T21" fmla="*/ 0 w 54"/>
              <a:gd name="T22" fmla="*/ 0 h 56"/>
              <a:gd name="T23" fmla="*/ 54 w 54"/>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56">
                <a:moveTo>
                  <a:pt x="27" y="0"/>
                </a:moveTo>
                <a:lnTo>
                  <a:pt x="54" y="13"/>
                </a:lnTo>
                <a:lnTo>
                  <a:pt x="42" y="41"/>
                </a:lnTo>
                <a:lnTo>
                  <a:pt x="13" y="28"/>
                </a:lnTo>
                <a:lnTo>
                  <a:pt x="0" y="56"/>
                </a:lnTo>
                <a:lnTo>
                  <a:pt x="27" y="0"/>
                </a:lnTo>
                <a:close/>
              </a:path>
            </a:pathLst>
          </a:custGeom>
          <a:solidFill>
            <a:srgbClr val="000000"/>
          </a:solidFill>
          <a:ln w="0">
            <a:solidFill>
              <a:srgbClr val="000000"/>
            </a:solidFill>
            <a:round/>
            <a:headEnd/>
            <a:tailEnd/>
          </a:ln>
        </p:spPr>
        <p:txBody>
          <a:bodyPr/>
          <a:lstStyle/>
          <a:p>
            <a:endParaRPr lang="en-US"/>
          </a:p>
        </p:txBody>
      </p:sp>
      <p:sp>
        <p:nvSpPr>
          <p:cNvPr id="179667" name="Freeform 2513"/>
          <p:cNvSpPr>
            <a:spLocks noChangeAspect="1"/>
          </p:cNvSpPr>
          <p:nvPr/>
        </p:nvSpPr>
        <p:spPr bwMode="auto">
          <a:xfrm>
            <a:off x="4429125" y="2246313"/>
            <a:ext cx="14288" cy="14287"/>
          </a:xfrm>
          <a:custGeom>
            <a:avLst/>
            <a:gdLst>
              <a:gd name="T0" fmla="*/ 2147483647 w 42"/>
              <a:gd name="T1" fmla="*/ 0 h 41"/>
              <a:gd name="T2" fmla="*/ 2147483647 w 42"/>
              <a:gd name="T3" fmla="*/ 2147483647 h 41"/>
              <a:gd name="T4" fmla="*/ 2147483647 w 42"/>
              <a:gd name="T5" fmla="*/ 2147483647 h 41"/>
              <a:gd name="T6" fmla="*/ 2147483647 w 42"/>
              <a:gd name="T7" fmla="*/ 2147483647 h 41"/>
              <a:gd name="T8" fmla="*/ 0 w 42"/>
              <a:gd name="T9" fmla="*/ 2147483647 h 41"/>
              <a:gd name="T10" fmla="*/ 0 w 42"/>
              <a:gd name="T11" fmla="*/ 2147483647 h 41"/>
              <a:gd name="T12" fmla="*/ 2147483647 w 42"/>
              <a:gd name="T13" fmla="*/ 0 h 41"/>
              <a:gd name="T14" fmla="*/ 0 60000 65536"/>
              <a:gd name="T15" fmla="*/ 0 60000 65536"/>
              <a:gd name="T16" fmla="*/ 0 60000 65536"/>
              <a:gd name="T17" fmla="*/ 0 60000 65536"/>
              <a:gd name="T18" fmla="*/ 0 60000 65536"/>
              <a:gd name="T19" fmla="*/ 0 60000 65536"/>
              <a:gd name="T20" fmla="*/ 0 60000 65536"/>
              <a:gd name="T21" fmla="*/ 0 w 42"/>
              <a:gd name="T22" fmla="*/ 0 h 41"/>
              <a:gd name="T23" fmla="*/ 42 w 42"/>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41">
                <a:moveTo>
                  <a:pt x="13" y="0"/>
                </a:moveTo>
                <a:lnTo>
                  <a:pt x="42" y="13"/>
                </a:lnTo>
                <a:lnTo>
                  <a:pt x="30" y="41"/>
                </a:lnTo>
                <a:lnTo>
                  <a:pt x="0" y="28"/>
                </a:lnTo>
                <a:lnTo>
                  <a:pt x="13" y="0"/>
                </a:lnTo>
                <a:close/>
              </a:path>
            </a:pathLst>
          </a:custGeom>
          <a:solidFill>
            <a:srgbClr val="000000"/>
          </a:solidFill>
          <a:ln w="0">
            <a:solidFill>
              <a:srgbClr val="000000"/>
            </a:solidFill>
            <a:round/>
            <a:headEnd/>
            <a:tailEnd/>
          </a:ln>
        </p:spPr>
        <p:txBody>
          <a:bodyPr/>
          <a:lstStyle/>
          <a:p>
            <a:endParaRPr lang="en-US"/>
          </a:p>
        </p:txBody>
      </p:sp>
      <p:sp>
        <p:nvSpPr>
          <p:cNvPr id="179668" name="Freeform 2514"/>
          <p:cNvSpPr>
            <a:spLocks noChangeAspect="1"/>
          </p:cNvSpPr>
          <p:nvPr/>
        </p:nvSpPr>
        <p:spPr bwMode="auto">
          <a:xfrm>
            <a:off x="4425950" y="2255838"/>
            <a:ext cx="12700" cy="15875"/>
          </a:xfrm>
          <a:custGeom>
            <a:avLst/>
            <a:gdLst>
              <a:gd name="T0" fmla="*/ 2147483647 w 45"/>
              <a:gd name="T1" fmla="*/ 0 h 42"/>
              <a:gd name="T2" fmla="*/ 2147483647 w 45"/>
              <a:gd name="T3" fmla="*/ 2147483647 h 42"/>
              <a:gd name="T4" fmla="*/ 2147483647 w 45"/>
              <a:gd name="T5" fmla="*/ 2147483647 h 42"/>
              <a:gd name="T6" fmla="*/ 2147483647 w 45"/>
              <a:gd name="T7" fmla="*/ 2147483647 h 42"/>
              <a:gd name="T8" fmla="*/ 2147483647 w 45"/>
              <a:gd name="T9" fmla="*/ 2147483647 h 42"/>
              <a:gd name="T10" fmla="*/ 0 w 45"/>
              <a:gd name="T11" fmla="*/ 2147483647 h 42"/>
              <a:gd name="T12" fmla="*/ 2147483647 w 45"/>
              <a:gd name="T13" fmla="*/ 0 h 42"/>
              <a:gd name="T14" fmla="*/ 0 60000 65536"/>
              <a:gd name="T15" fmla="*/ 0 60000 65536"/>
              <a:gd name="T16" fmla="*/ 0 60000 65536"/>
              <a:gd name="T17" fmla="*/ 0 60000 65536"/>
              <a:gd name="T18" fmla="*/ 0 60000 65536"/>
              <a:gd name="T19" fmla="*/ 0 60000 65536"/>
              <a:gd name="T20" fmla="*/ 0 60000 65536"/>
              <a:gd name="T21" fmla="*/ 0 w 45"/>
              <a:gd name="T22" fmla="*/ 0 h 42"/>
              <a:gd name="T23" fmla="*/ 45 w 45"/>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42">
                <a:moveTo>
                  <a:pt x="15" y="0"/>
                </a:moveTo>
                <a:lnTo>
                  <a:pt x="45" y="13"/>
                </a:lnTo>
                <a:lnTo>
                  <a:pt x="35" y="34"/>
                </a:lnTo>
                <a:lnTo>
                  <a:pt x="31" y="42"/>
                </a:lnTo>
                <a:lnTo>
                  <a:pt x="4" y="27"/>
                </a:lnTo>
                <a:lnTo>
                  <a:pt x="0" y="36"/>
                </a:lnTo>
                <a:lnTo>
                  <a:pt x="15" y="0"/>
                </a:lnTo>
                <a:close/>
              </a:path>
            </a:pathLst>
          </a:custGeom>
          <a:solidFill>
            <a:srgbClr val="000000"/>
          </a:solidFill>
          <a:ln w="0">
            <a:solidFill>
              <a:srgbClr val="000000"/>
            </a:solidFill>
            <a:round/>
            <a:headEnd/>
            <a:tailEnd/>
          </a:ln>
        </p:spPr>
        <p:txBody>
          <a:bodyPr/>
          <a:lstStyle/>
          <a:p>
            <a:endParaRPr lang="en-US"/>
          </a:p>
        </p:txBody>
      </p:sp>
      <p:sp>
        <p:nvSpPr>
          <p:cNvPr id="179669" name="Freeform 2515"/>
          <p:cNvSpPr>
            <a:spLocks noChangeAspect="1"/>
          </p:cNvSpPr>
          <p:nvPr/>
        </p:nvSpPr>
        <p:spPr bwMode="auto">
          <a:xfrm>
            <a:off x="4421188" y="2265363"/>
            <a:ext cx="14287" cy="15875"/>
          </a:xfrm>
          <a:custGeom>
            <a:avLst/>
            <a:gdLst>
              <a:gd name="T0" fmla="*/ 2147483647 w 43"/>
              <a:gd name="T1" fmla="*/ 0 h 45"/>
              <a:gd name="T2" fmla="*/ 2147483647 w 43"/>
              <a:gd name="T3" fmla="*/ 2147483647 h 45"/>
              <a:gd name="T4" fmla="*/ 2147483647 w 43"/>
              <a:gd name="T5" fmla="*/ 2147483647 h 45"/>
              <a:gd name="T6" fmla="*/ 2147483647 w 43"/>
              <a:gd name="T7" fmla="*/ 2147483647 h 45"/>
              <a:gd name="T8" fmla="*/ 0 w 43"/>
              <a:gd name="T9" fmla="*/ 2147483647 h 45"/>
              <a:gd name="T10" fmla="*/ 0 w 43"/>
              <a:gd name="T11" fmla="*/ 2147483647 h 45"/>
              <a:gd name="T12" fmla="*/ 2147483647 w 43"/>
              <a:gd name="T13" fmla="*/ 0 h 45"/>
              <a:gd name="T14" fmla="*/ 0 60000 65536"/>
              <a:gd name="T15" fmla="*/ 0 60000 65536"/>
              <a:gd name="T16" fmla="*/ 0 60000 65536"/>
              <a:gd name="T17" fmla="*/ 0 60000 65536"/>
              <a:gd name="T18" fmla="*/ 0 60000 65536"/>
              <a:gd name="T19" fmla="*/ 0 60000 65536"/>
              <a:gd name="T20" fmla="*/ 0 60000 65536"/>
              <a:gd name="T21" fmla="*/ 0 w 43"/>
              <a:gd name="T22" fmla="*/ 0 h 45"/>
              <a:gd name="T23" fmla="*/ 43 w 43"/>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45">
                <a:moveTo>
                  <a:pt x="16" y="0"/>
                </a:moveTo>
                <a:lnTo>
                  <a:pt x="43" y="15"/>
                </a:lnTo>
                <a:lnTo>
                  <a:pt x="27" y="45"/>
                </a:lnTo>
                <a:lnTo>
                  <a:pt x="0" y="30"/>
                </a:lnTo>
                <a:lnTo>
                  <a:pt x="16" y="0"/>
                </a:lnTo>
                <a:close/>
              </a:path>
            </a:pathLst>
          </a:custGeom>
          <a:solidFill>
            <a:srgbClr val="000000"/>
          </a:solidFill>
          <a:ln w="0">
            <a:solidFill>
              <a:srgbClr val="000000"/>
            </a:solidFill>
            <a:round/>
            <a:headEnd/>
            <a:tailEnd/>
          </a:ln>
        </p:spPr>
        <p:txBody>
          <a:bodyPr/>
          <a:lstStyle/>
          <a:p>
            <a:endParaRPr lang="en-US"/>
          </a:p>
        </p:txBody>
      </p:sp>
      <p:sp>
        <p:nvSpPr>
          <p:cNvPr id="179670" name="Freeform 2516"/>
          <p:cNvSpPr>
            <a:spLocks noChangeAspect="1"/>
          </p:cNvSpPr>
          <p:nvPr/>
        </p:nvSpPr>
        <p:spPr bwMode="auto">
          <a:xfrm>
            <a:off x="4413250" y="2274888"/>
            <a:ext cx="15875" cy="17462"/>
          </a:xfrm>
          <a:custGeom>
            <a:avLst/>
            <a:gdLst>
              <a:gd name="T0" fmla="*/ 2147483647 w 45"/>
              <a:gd name="T1" fmla="*/ 0 h 47"/>
              <a:gd name="T2" fmla="*/ 2147483647 w 45"/>
              <a:gd name="T3" fmla="*/ 2147483647 h 47"/>
              <a:gd name="T4" fmla="*/ 2147483647 w 45"/>
              <a:gd name="T5" fmla="*/ 2147483647 h 47"/>
              <a:gd name="T6" fmla="*/ 0 w 45"/>
              <a:gd name="T7" fmla="*/ 2147483647 h 47"/>
              <a:gd name="T8" fmla="*/ 2147483647 w 45"/>
              <a:gd name="T9" fmla="*/ 0 h 47"/>
              <a:gd name="T10" fmla="*/ 0 60000 65536"/>
              <a:gd name="T11" fmla="*/ 0 60000 65536"/>
              <a:gd name="T12" fmla="*/ 0 60000 65536"/>
              <a:gd name="T13" fmla="*/ 0 60000 65536"/>
              <a:gd name="T14" fmla="*/ 0 60000 65536"/>
              <a:gd name="T15" fmla="*/ 0 w 45"/>
              <a:gd name="T16" fmla="*/ 0 h 47"/>
              <a:gd name="T17" fmla="*/ 45 w 45"/>
              <a:gd name="T18" fmla="*/ 47 h 47"/>
            </a:gdLst>
            <a:ahLst/>
            <a:cxnLst>
              <a:cxn ang="T10">
                <a:pos x="T0" y="T1"/>
              </a:cxn>
              <a:cxn ang="T11">
                <a:pos x="T2" y="T3"/>
              </a:cxn>
              <a:cxn ang="T12">
                <a:pos x="T4" y="T5"/>
              </a:cxn>
              <a:cxn ang="T13">
                <a:pos x="T6" y="T7"/>
              </a:cxn>
              <a:cxn ang="T14">
                <a:pos x="T8" y="T9"/>
              </a:cxn>
            </a:cxnLst>
            <a:rect l="T15" t="T16" r="T17" b="T18"/>
            <a:pathLst>
              <a:path w="45" h="47">
                <a:moveTo>
                  <a:pt x="18" y="0"/>
                </a:moveTo>
                <a:lnTo>
                  <a:pt x="45" y="15"/>
                </a:lnTo>
                <a:lnTo>
                  <a:pt x="27" y="47"/>
                </a:lnTo>
                <a:lnTo>
                  <a:pt x="0" y="33"/>
                </a:lnTo>
                <a:lnTo>
                  <a:pt x="18" y="0"/>
                </a:lnTo>
                <a:close/>
              </a:path>
            </a:pathLst>
          </a:custGeom>
          <a:solidFill>
            <a:srgbClr val="000000"/>
          </a:solidFill>
          <a:ln w="0">
            <a:solidFill>
              <a:srgbClr val="000000"/>
            </a:solidFill>
            <a:round/>
            <a:headEnd/>
            <a:tailEnd/>
          </a:ln>
        </p:spPr>
        <p:txBody>
          <a:bodyPr/>
          <a:lstStyle/>
          <a:p>
            <a:endParaRPr lang="en-US"/>
          </a:p>
        </p:txBody>
      </p:sp>
      <p:sp>
        <p:nvSpPr>
          <p:cNvPr id="179671" name="Freeform 2517"/>
          <p:cNvSpPr>
            <a:spLocks noChangeAspect="1"/>
          </p:cNvSpPr>
          <p:nvPr/>
        </p:nvSpPr>
        <p:spPr bwMode="auto">
          <a:xfrm>
            <a:off x="4437063" y="2151063"/>
            <a:ext cx="4762" cy="9525"/>
          </a:xfrm>
          <a:custGeom>
            <a:avLst/>
            <a:gdLst>
              <a:gd name="T0" fmla="*/ 0 w 11"/>
              <a:gd name="T1" fmla="*/ 0 h 29"/>
              <a:gd name="T2" fmla="*/ 2147483647 w 11"/>
              <a:gd name="T3" fmla="*/ 2147483647 h 29"/>
              <a:gd name="T4" fmla="*/ 0 w 11"/>
              <a:gd name="T5" fmla="*/ 0 h 29"/>
              <a:gd name="T6" fmla="*/ 0 60000 65536"/>
              <a:gd name="T7" fmla="*/ 0 60000 65536"/>
              <a:gd name="T8" fmla="*/ 0 60000 65536"/>
              <a:gd name="T9" fmla="*/ 0 w 11"/>
              <a:gd name="T10" fmla="*/ 0 h 29"/>
              <a:gd name="T11" fmla="*/ 11 w 11"/>
              <a:gd name="T12" fmla="*/ 29 h 29"/>
            </a:gdLst>
            <a:ahLst/>
            <a:cxnLst>
              <a:cxn ang="T6">
                <a:pos x="T0" y="T1"/>
              </a:cxn>
              <a:cxn ang="T7">
                <a:pos x="T2" y="T3"/>
              </a:cxn>
              <a:cxn ang="T8">
                <a:pos x="T4" y="T5"/>
              </a:cxn>
            </a:cxnLst>
            <a:rect l="T9" t="T10" r="T11" b="T12"/>
            <a:pathLst>
              <a:path w="11" h="29">
                <a:moveTo>
                  <a:pt x="0" y="0"/>
                </a:moveTo>
                <a:lnTo>
                  <a:pt x="11" y="29"/>
                </a:lnTo>
                <a:lnTo>
                  <a:pt x="0" y="0"/>
                </a:lnTo>
                <a:close/>
              </a:path>
            </a:pathLst>
          </a:custGeom>
          <a:solidFill>
            <a:srgbClr val="000000"/>
          </a:solidFill>
          <a:ln w="0">
            <a:solidFill>
              <a:srgbClr val="000000"/>
            </a:solidFill>
            <a:round/>
            <a:headEnd/>
            <a:tailEnd/>
          </a:ln>
        </p:spPr>
        <p:txBody>
          <a:bodyPr/>
          <a:lstStyle/>
          <a:p>
            <a:endParaRPr lang="en-US"/>
          </a:p>
        </p:txBody>
      </p:sp>
      <p:sp>
        <p:nvSpPr>
          <p:cNvPr id="179672" name="Freeform 2518"/>
          <p:cNvSpPr>
            <a:spLocks noChangeAspect="1"/>
          </p:cNvSpPr>
          <p:nvPr/>
        </p:nvSpPr>
        <p:spPr bwMode="auto">
          <a:xfrm>
            <a:off x="4422775" y="2159000"/>
            <a:ext cx="7938" cy="11113"/>
          </a:xfrm>
          <a:custGeom>
            <a:avLst/>
            <a:gdLst>
              <a:gd name="T0" fmla="*/ 2147483647 w 25"/>
              <a:gd name="T1" fmla="*/ 2147483647 h 28"/>
              <a:gd name="T2" fmla="*/ 2147483647 w 25"/>
              <a:gd name="T3" fmla="*/ 2147483647 h 28"/>
              <a:gd name="T4" fmla="*/ 2147483647 w 25"/>
              <a:gd name="T5" fmla="*/ 2147483647 h 28"/>
              <a:gd name="T6" fmla="*/ 2147483647 w 25"/>
              <a:gd name="T7" fmla="*/ 2147483647 h 28"/>
              <a:gd name="T8" fmla="*/ 2147483647 w 25"/>
              <a:gd name="T9" fmla="*/ 2147483647 h 28"/>
              <a:gd name="T10" fmla="*/ 2147483647 w 25"/>
              <a:gd name="T11" fmla="*/ 2147483647 h 28"/>
              <a:gd name="T12" fmla="*/ 2147483647 w 25"/>
              <a:gd name="T13" fmla="*/ 2147483647 h 28"/>
              <a:gd name="T14" fmla="*/ 2147483647 w 25"/>
              <a:gd name="T15" fmla="*/ 2147483647 h 28"/>
              <a:gd name="T16" fmla="*/ 2147483647 w 25"/>
              <a:gd name="T17" fmla="*/ 2147483647 h 28"/>
              <a:gd name="T18" fmla="*/ 2147483647 w 25"/>
              <a:gd name="T19" fmla="*/ 2147483647 h 28"/>
              <a:gd name="T20" fmla="*/ 2147483647 w 25"/>
              <a:gd name="T21" fmla="*/ 2147483647 h 28"/>
              <a:gd name="T22" fmla="*/ 2147483647 w 25"/>
              <a:gd name="T23" fmla="*/ 2147483647 h 28"/>
              <a:gd name="T24" fmla="*/ 2147483647 w 25"/>
              <a:gd name="T25" fmla="*/ 2147483647 h 28"/>
              <a:gd name="T26" fmla="*/ 0 w 25"/>
              <a:gd name="T27" fmla="*/ 2147483647 h 28"/>
              <a:gd name="T28" fmla="*/ 0 w 25"/>
              <a:gd name="T29" fmla="*/ 2147483647 h 28"/>
              <a:gd name="T30" fmla="*/ 0 w 25"/>
              <a:gd name="T31" fmla="*/ 2147483647 h 28"/>
              <a:gd name="T32" fmla="*/ 2147483647 w 25"/>
              <a:gd name="T33" fmla="*/ 2147483647 h 28"/>
              <a:gd name="T34" fmla="*/ 2147483647 w 25"/>
              <a:gd name="T35" fmla="*/ 2147483647 h 28"/>
              <a:gd name="T36" fmla="*/ 2147483647 w 25"/>
              <a:gd name="T37" fmla="*/ 2147483647 h 28"/>
              <a:gd name="T38" fmla="*/ 2147483647 w 25"/>
              <a:gd name="T39" fmla="*/ 0 h 28"/>
              <a:gd name="T40" fmla="*/ 2147483647 w 25"/>
              <a:gd name="T41" fmla="*/ 0 h 28"/>
              <a:gd name="T42" fmla="*/ 2147483647 w 25"/>
              <a:gd name="T43" fmla="*/ 2147483647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
              <a:gd name="T67" fmla="*/ 0 h 28"/>
              <a:gd name="T68" fmla="*/ 25 w 25"/>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 h="28">
                <a:moveTo>
                  <a:pt x="25" y="25"/>
                </a:moveTo>
                <a:lnTo>
                  <a:pt x="25" y="25"/>
                </a:lnTo>
                <a:lnTo>
                  <a:pt x="23" y="26"/>
                </a:lnTo>
                <a:lnTo>
                  <a:pt x="19" y="27"/>
                </a:lnTo>
                <a:lnTo>
                  <a:pt x="16" y="28"/>
                </a:lnTo>
                <a:lnTo>
                  <a:pt x="15" y="28"/>
                </a:lnTo>
                <a:lnTo>
                  <a:pt x="12" y="28"/>
                </a:lnTo>
                <a:lnTo>
                  <a:pt x="9" y="27"/>
                </a:lnTo>
                <a:lnTo>
                  <a:pt x="7" y="25"/>
                </a:lnTo>
                <a:lnTo>
                  <a:pt x="5" y="24"/>
                </a:lnTo>
                <a:lnTo>
                  <a:pt x="3" y="22"/>
                </a:lnTo>
                <a:lnTo>
                  <a:pt x="2" y="20"/>
                </a:lnTo>
                <a:lnTo>
                  <a:pt x="1" y="17"/>
                </a:lnTo>
                <a:lnTo>
                  <a:pt x="0" y="14"/>
                </a:lnTo>
                <a:lnTo>
                  <a:pt x="0" y="13"/>
                </a:lnTo>
                <a:lnTo>
                  <a:pt x="0" y="9"/>
                </a:lnTo>
                <a:lnTo>
                  <a:pt x="1" y="6"/>
                </a:lnTo>
                <a:lnTo>
                  <a:pt x="3" y="4"/>
                </a:lnTo>
                <a:lnTo>
                  <a:pt x="4" y="2"/>
                </a:lnTo>
                <a:lnTo>
                  <a:pt x="6" y="0"/>
                </a:lnTo>
                <a:lnTo>
                  <a:pt x="25" y="25"/>
                </a:lnTo>
                <a:close/>
              </a:path>
            </a:pathLst>
          </a:custGeom>
          <a:solidFill>
            <a:srgbClr val="000000"/>
          </a:solidFill>
          <a:ln w="0">
            <a:solidFill>
              <a:srgbClr val="000000"/>
            </a:solidFill>
            <a:round/>
            <a:headEnd/>
            <a:tailEnd/>
          </a:ln>
        </p:spPr>
        <p:txBody>
          <a:bodyPr/>
          <a:lstStyle/>
          <a:p>
            <a:endParaRPr lang="en-US"/>
          </a:p>
        </p:txBody>
      </p:sp>
      <p:sp>
        <p:nvSpPr>
          <p:cNvPr id="179673" name="Freeform 2519"/>
          <p:cNvSpPr>
            <a:spLocks noChangeAspect="1"/>
          </p:cNvSpPr>
          <p:nvPr/>
        </p:nvSpPr>
        <p:spPr bwMode="auto">
          <a:xfrm>
            <a:off x="4435475" y="2151063"/>
            <a:ext cx="6350" cy="12700"/>
          </a:xfrm>
          <a:custGeom>
            <a:avLst/>
            <a:gdLst>
              <a:gd name="T0" fmla="*/ 2147483647 w 17"/>
              <a:gd name="T1" fmla="*/ 0 h 33"/>
              <a:gd name="T2" fmla="*/ 2147483647 w 17"/>
              <a:gd name="T3" fmla="*/ 2147483647 h 33"/>
              <a:gd name="T4" fmla="*/ 2147483647 w 17"/>
              <a:gd name="T5" fmla="*/ 2147483647 h 33"/>
              <a:gd name="T6" fmla="*/ 2147483647 w 17"/>
              <a:gd name="T7" fmla="*/ 2147483647 h 33"/>
              <a:gd name="T8" fmla="*/ 0 w 17"/>
              <a:gd name="T9" fmla="*/ 2147483647 h 33"/>
              <a:gd name="T10" fmla="*/ 2147483647 w 17"/>
              <a:gd name="T11" fmla="*/ 0 h 33"/>
              <a:gd name="T12" fmla="*/ 2147483647 w 17"/>
              <a:gd name="T13" fmla="*/ 0 h 33"/>
              <a:gd name="T14" fmla="*/ 0 60000 65536"/>
              <a:gd name="T15" fmla="*/ 0 60000 65536"/>
              <a:gd name="T16" fmla="*/ 0 60000 65536"/>
              <a:gd name="T17" fmla="*/ 0 60000 65536"/>
              <a:gd name="T18" fmla="*/ 0 60000 65536"/>
              <a:gd name="T19" fmla="*/ 0 60000 65536"/>
              <a:gd name="T20" fmla="*/ 0 60000 65536"/>
              <a:gd name="T21" fmla="*/ 0 w 17"/>
              <a:gd name="T22" fmla="*/ 0 h 33"/>
              <a:gd name="T23" fmla="*/ 17 w 17"/>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3">
                <a:moveTo>
                  <a:pt x="6" y="0"/>
                </a:moveTo>
                <a:lnTo>
                  <a:pt x="17" y="29"/>
                </a:lnTo>
                <a:lnTo>
                  <a:pt x="6" y="33"/>
                </a:lnTo>
                <a:lnTo>
                  <a:pt x="13" y="30"/>
                </a:lnTo>
                <a:lnTo>
                  <a:pt x="0" y="3"/>
                </a:lnTo>
                <a:lnTo>
                  <a:pt x="6" y="0"/>
                </a:lnTo>
                <a:close/>
              </a:path>
            </a:pathLst>
          </a:custGeom>
          <a:solidFill>
            <a:srgbClr val="000000"/>
          </a:solidFill>
          <a:ln w="0">
            <a:solidFill>
              <a:srgbClr val="000000"/>
            </a:solidFill>
            <a:round/>
            <a:headEnd/>
            <a:tailEnd/>
          </a:ln>
        </p:spPr>
        <p:txBody>
          <a:bodyPr/>
          <a:lstStyle/>
          <a:p>
            <a:endParaRPr lang="en-US"/>
          </a:p>
        </p:txBody>
      </p:sp>
      <p:sp>
        <p:nvSpPr>
          <p:cNvPr id="179674" name="Freeform 2520"/>
          <p:cNvSpPr>
            <a:spLocks noChangeAspect="1"/>
          </p:cNvSpPr>
          <p:nvPr/>
        </p:nvSpPr>
        <p:spPr bwMode="auto">
          <a:xfrm>
            <a:off x="4433888" y="2152650"/>
            <a:ext cx="7937" cy="7938"/>
          </a:xfrm>
          <a:custGeom>
            <a:avLst/>
            <a:gdLst>
              <a:gd name="T0" fmla="*/ 2147483647 w 23"/>
              <a:gd name="T1" fmla="*/ 0 h 28"/>
              <a:gd name="T2" fmla="*/ 2147483647 w 23"/>
              <a:gd name="T3" fmla="*/ 2147483647 h 28"/>
              <a:gd name="T4" fmla="*/ 2147483647 w 23"/>
              <a:gd name="T5" fmla="*/ 2147483647 h 28"/>
              <a:gd name="T6" fmla="*/ 2147483647 w 23"/>
              <a:gd name="T7" fmla="*/ 2147483647 h 28"/>
              <a:gd name="T8" fmla="*/ 2147483647 w 23"/>
              <a:gd name="T9" fmla="*/ 2147483647 h 28"/>
              <a:gd name="T10" fmla="*/ 0 w 23"/>
              <a:gd name="T11" fmla="*/ 2147483647 h 28"/>
              <a:gd name="T12" fmla="*/ 2147483647 w 23"/>
              <a:gd name="T13" fmla="*/ 0 h 28"/>
              <a:gd name="T14" fmla="*/ 0 60000 65536"/>
              <a:gd name="T15" fmla="*/ 0 60000 65536"/>
              <a:gd name="T16" fmla="*/ 0 60000 65536"/>
              <a:gd name="T17" fmla="*/ 0 60000 65536"/>
              <a:gd name="T18" fmla="*/ 0 60000 65536"/>
              <a:gd name="T19" fmla="*/ 0 60000 65536"/>
              <a:gd name="T20" fmla="*/ 0 60000 65536"/>
              <a:gd name="T21" fmla="*/ 0 w 23"/>
              <a:gd name="T22" fmla="*/ 0 h 28"/>
              <a:gd name="T23" fmla="*/ 23 w 23"/>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8">
                <a:moveTo>
                  <a:pt x="9" y="0"/>
                </a:moveTo>
                <a:lnTo>
                  <a:pt x="22" y="27"/>
                </a:lnTo>
                <a:lnTo>
                  <a:pt x="23" y="27"/>
                </a:lnTo>
                <a:lnTo>
                  <a:pt x="21" y="28"/>
                </a:lnTo>
                <a:lnTo>
                  <a:pt x="2" y="3"/>
                </a:lnTo>
                <a:lnTo>
                  <a:pt x="0" y="6"/>
                </a:lnTo>
                <a:lnTo>
                  <a:pt x="9" y="0"/>
                </a:lnTo>
                <a:close/>
              </a:path>
            </a:pathLst>
          </a:custGeom>
          <a:solidFill>
            <a:srgbClr val="000000"/>
          </a:solidFill>
          <a:ln w="0">
            <a:solidFill>
              <a:srgbClr val="000000"/>
            </a:solidFill>
            <a:round/>
            <a:headEnd/>
            <a:tailEnd/>
          </a:ln>
        </p:spPr>
        <p:txBody>
          <a:bodyPr/>
          <a:lstStyle/>
          <a:p>
            <a:endParaRPr lang="en-US"/>
          </a:p>
        </p:txBody>
      </p:sp>
      <p:sp>
        <p:nvSpPr>
          <p:cNvPr id="179675" name="Freeform 2521"/>
          <p:cNvSpPr>
            <a:spLocks noChangeAspect="1"/>
          </p:cNvSpPr>
          <p:nvPr/>
        </p:nvSpPr>
        <p:spPr bwMode="auto">
          <a:xfrm>
            <a:off x="4430713" y="2152650"/>
            <a:ext cx="7937" cy="11113"/>
          </a:xfrm>
          <a:custGeom>
            <a:avLst/>
            <a:gdLst>
              <a:gd name="T0" fmla="*/ 2147483647 w 25"/>
              <a:gd name="T1" fmla="*/ 0 h 30"/>
              <a:gd name="T2" fmla="*/ 2147483647 w 25"/>
              <a:gd name="T3" fmla="*/ 2147483647 h 30"/>
              <a:gd name="T4" fmla="*/ 2147483647 w 25"/>
              <a:gd name="T5" fmla="*/ 2147483647 h 30"/>
              <a:gd name="T6" fmla="*/ 2147483647 w 25"/>
              <a:gd name="T7" fmla="*/ 2147483647 h 30"/>
              <a:gd name="T8" fmla="*/ 2147483647 w 25"/>
              <a:gd name="T9" fmla="*/ 2147483647 h 30"/>
              <a:gd name="T10" fmla="*/ 0 w 25"/>
              <a:gd name="T11" fmla="*/ 2147483647 h 30"/>
              <a:gd name="T12" fmla="*/ 2147483647 w 25"/>
              <a:gd name="T13" fmla="*/ 0 h 30"/>
              <a:gd name="T14" fmla="*/ 0 60000 65536"/>
              <a:gd name="T15" fmla="*/ 0 60000 65536"/>
              <a:gd name="T16" fmla="*/ 0 60000 65536"/>
              <a:gd name="T17" fmla="*/ 0 60000 65536"/>
              <a:gd name="T18" fmla="*/ 0 60000 65536"/>
              <a:gd name="T19" fmla="*/ 0 60000 65536"/>
              <a:gd name="T20" fmla="*/ 0 60000 65536"/>
              <a:gd name="T21" fmla="*/ 0 w 25"/>
              <a:gd name="T22" fmla="*/ 0 h 30"/>
              <a:gd name="T23" fmla="*/ 25 w 25"/>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0">
                <a:moveTo>
                  <a:pt x="6" y="0"/>
                </a:moveTo>
                <a:lnTo>
                  <a:pt x="25" y="25"/>
                </a:lnTo>
                <a:lnTo>
                  <a:pt x="22" y="27"/>
                </a:lnTo>
                <a:lnTo>
                  <a:pt x="17" y="30"/>
                </a:lnTo>
                <a:lnTo>
                  <a:pt x="5" y="3"/>
                </a:lnTo>
                <a:lnTo>
                  <a:pt x="0" y="6"/>
                </a:lnTo>
                <a:lnTo>
                  <a:pt x="6" y="0"/>
                </a:lnTo>
                <a:close/>
              </a:path>
            </a:pathLst>
          </a:custGeom>
          <a:solidFill>
            <a:srgbClr val="000000"/>
          </a:solidFill>
          <a:ln w="0">
            <a:solidFill>
              <a:srgbClr val="000000"/>
            </a:solidFill>
            <a:round/>
            <a:headEnd/>
            <a:tailEnd/>
          </a:ln>
        </p:spPr>
        <p:txBody>
          <a:bodyPr/>
          <a:lstStyle/>
          <a:p>
            <a:endParaRPr lang="en-US"/>
          </a:p>
        </p:txBody>
      </p:sp>
      <p:sp>
        <p:nvSpPr>
          <p:cNvPr id="179676" name="Freeform 2522"/>
          <p:cNvSpPr>
            <a:spLocks noChangeAspect="1"/>
          </p:cNvSpPr>
          <p:nvPr/>
        </p:nvSpPr>
        <p:spPr bwMode="auto">
          <a:xfrm>
            <a:off x="4429125" y="2152650"/>
            <a:ext cx="7938" cy="11113"/>
          </a:xfrm>
          <a:custGeom>
            <a:avLst/>
            <a:gdLst>
              <a:gd name="T0" fmla="*/ 2147483647 w 23"/>
              <a:gd name="T1" fmla="*/ 0 h 28"/>
              <a:gd name="T2" fmla="*/ 2147483647 w 23"/>
              <a:gd name="T3" fmla="*/ 2147483647 h 28"/>
              <a:gd name="T4" fmla="*/ 2147483647 w 23"/>
              <a:gd name="T5" fmla="*/ 2147483647 h 28"/>
              <a:gd name="T6" fmla="*/ 2147483647 w 23"/>
              <a:gd name="T7" fmla="*/ 2147483647 h 28"/>
              <a:gd name="T8" fmla="*/ 2147483647 w 23"/>
              <a:gd name="T9" fmla="*/ 2147483647 h 28"/>
              <a:gd name="T10" fmla="*/ 0 w 23"/>
              <a:gd name="T11" fmla="*/ 2147483647 h 28"/>
              <a:gd name="T12" fmla="*/ 2147483647 w 23"/>
              <a:gd name="T13" fmla="*/ 0 h 28"/>
              <a:gd name="T14" fmla="*/ 0 60000 65536"/>
              <a:gd name="T15" fmla="*/ 0 60000 65536"/>
              <a:gd name="T16" fmla="*/ 0 60000 65536"/>
              <a:gd name="T17" fmla="*/ 0 60000 65536"/>
              <a:gd name="T18" fmla="*/ 0 60000 65536"/>
              <a:gd name="T19" fmla="*/ 0 60000 65536"/>
              <a:gd name="T20" fmla="*/ 0 60000 65536"/>
              <a:gd name="T21" fmla="*/ 0 w 23"/>
              <a:gd name="T22" fmla="*/ 0 h 28"/>
              <a:gd name="T23" fmla="*/ 23 w 23"/>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8">
                <a:moveTo>
                  <a:pt x="10" y="0"/>
                </a:moveTo>
                <a:lnTo>
                  <a:pt x="22" y="27"/>
                </a:lnTo>
                <a:lnTo>
                  <a:pt x="23" y="27"/>
                </a:lnTo>
                <a:lnTo>
                  <a:pt x="21" y="28"/>
                </a:lnTo>
                <a:lnTo>
                  <a:pt x="3" y="3"/>
                </a:lnTo>
                <a:lnTo>
                  <a:pt x="0" y="5"/>
                </a:lnTo>
                <a:lnTo>
                  <a:pt x="10" y="0"/>
                </a:lnTo>
                <a:close/>
              </a:path>
            </a:pathLst>
          </a:custGeom>
          <a:solidFill>
            <a:srgbClr val="000000"/>
          </a:solidFill>
          <a:ln w="0">
            <a:solidFill>
              <a:srgbClr val="000000"/>
            </a:solidFill>
            <a:round/>
            <a:headEnd/>
            <a:tailEnd/>
          </a:ln>
        </p:spPr>
        <p:txBody>
          <a:bodyPr/>
          <a:lstStyle/>
          <a:p>
            <a:endParaRPr lang="en-US"/>
          </a:p>
        </p:txBody>
      </p:sp>
      <p:sp>
        <p:nvSpPr>
          <p:cNvPr id="179677" name="Freeform 2523"/>
          <p:cNvSpPr>
            <a:spLocks noChangeAspect="1"/>
          </p:cNvSpPr>
          <p:nvPr/>
        </p:nvSpPr>
        <p:spPr bwMode="auto">
          <a:xfrm>
            <a:off x="4429125" y="2154238"/>
            <a:ext cx="7938" cy="11112"/>
          </a:xfrm>
          <a:custGeom>
            <a:avLst/>
            <a:gdLst>
              <a:gd name="T0" fmla="*/ 2147483647 w 25"/>
              <a:gd name="T1" fmla="*/ 0 h 29"/>
              <a:gd name="T2" fmla="*/ 2147483647 w 25"/>
              <a:gd name="T3" fmla="*/ 2147483647 h 29"/>
              <a:gd name="T4" fmla="*/ 2147483647 w 25"/>
              <a:gd name="T5" fmla="*/ 2147483647 h 29"/>
              <a:gd name="T6" fmla="*/ 2147483647 w 25"/>
              <a:gd name="T7" fmla="*/ 2147483647 h 29"/>
              <a:gd name="T8" fmla="*/ 2147483647 w 25"/>
              <a:gd name="T9" fmla="*/ 2147483647 h 29"/>
              <a:gd name="T10" fmla="*/ 0 w 25"/>
              <a:gd name="T11" fmla="*/ 2147483647 h 29"/>
              <a:gd name="T12" fmla="*/ 2147483647 w 25"/>
              <a:gd name="T13" fmla="*/ 0 h 29"/>
              <a:gd name="T14" fmla="*/ 0 60000 65536"/>
              <a:gd name="T15" fmla="*/ 0 60000 65536"/>
              <a:gd name="T16" fmla="*/ 0 60000 65536"/>
              <a:gd name="T17" fmla="*/ 0 60000 65536"/>
              <a:gd name="T18" fmla="*/ 0 60000 65536"/>
              <a:gd name="T19" fmla="*/ 0 60000 65536"/>
              <a:gd name="T20" fmla="*/ 0 60000 65536"/>
              <a:gd name="T21" fmla="*/ 0 w 25"/>
              <a:gd name="T22" fmla="*/ 0 h 29"/>
              <a:gd name="T23" fmla="*/ 25 w 25"/>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9">
                <a:moveTo>
                  <a:pt x="7" y="0"/>
                </a:moveTo>
                <a:lnTo>
                  <a:pt x="25" y="25"/>
                </a:lnTo>
                <a:lnTo>
                  <a:pt x="23" y="27"/>
                </a:lnTo>
                <a:lnTo>
                  <a:pt x="18" y="29"/>
                </a:lnTo>
                <a:lnTo>
                  <a:pt x="6" y="2"/>
                </a:lnTo>
                <a:lnTo>
                  <a:pt x="0" y="5"/>
                </a:lnTo>
                <a:lnTo>
                  <a:pt x="7" y="0"/>
                </a:lnTo>
                <a:close/>
              </a:path>
            </a:pathLst>
          </a:custGeom>
          <a:solidFill>
            <a:srgbClr val="000000"/>
          </a:solidFill>
          <a:ln w="0">
            <a:solidFill>
              <a:srgbClr val="000000"/>
            </a:solidFill>
            <a:round/>
            <a:headEnd/>
            <a:tailEnd/>
          </a:ln>
        </p:spPr>
        <p:txBody>
          <a:bodyPr/>
          <a:lstStyle/>
          <a:p>
            <a:endParaRPr lang="en-US"/>
          </a:p>
        </p:txBody>
      </p:sp>
      <p:sp>
        <p:nvSpPr>
          <p:cNvPr id="179678" name="Freeform 2524"/>
          <p:cNvSpPr>
            <a:spLocks noChangeAspect="1"/>
          </p:cNvSpPr>
          <p:nvPr/>
        </p:nvSpPr>
        <p:spPr bwMode="auto">
          <a:xfrm>
            <a:off x="4427538" y="2154238"/>
            <a:ext cx="7937" cy="11112"/>
          </a:xfrm>
          <a:custGeom>
            <a:avLst/>
            <a:gdLst>
              <a:gd name="T0" fmla="*/ 2147483647 w 23"/>
              <a:gd name="T1" fmla="*/ 0 h 28"/>
              <a:gd name="T2" fmla="*/ 2147483647 w 23"/>
              <a:gd name="T3" fmla="*/ 2147483647 h 28"/>
              <a:gd name="T4" fmla="*/ 2147483647 w 23"/>
              <a:gd name="T5" fmla="*/ 2147483647 h 28"/>
              <a:gd name="T6" fmla="*/ 2147483647 w 23"/>
              <a:gd name="T7" fmla="*/ 2147483647 h 28"/>
              <a:gd name="T8" fmla="*/ 2147483647 w 23"/>
              <a:gd name="T9" fmla="*/ 2147483647 h 28"/>
              <a:gd name="T10" fmla="*/ 0 w 23"/>
              <a:gd name="T11" fmla="*/ 2147483647 h 28"/>
              <a:gd name="T12" fmla="*/ 2147483647 w 23"/>
              <a:gd name="T13" fmla="*/ 0 h 28"/>
              <a:gd name="T14" fmla="*/ 0 60000 65536"/>
              <a:gd name="T15" fmla="*/ 0 60000 65536"/>
              <a:gd name="T16" fmla="*/ 0 60000 65536"/>
              <a:gd name="T17" fmla="*/ 0 60000 65536"/>
              <a:gd name="T18" fmla="*/ 0 60000 65536"/>
              <a:gd name="T19" fmla="*/ 0 60000 65536"/>
              <a:gd name="T20" fmla="*/ 0 60000 65536"/>
              <a:gd name="T21" fmla="*/ 0 w 23"/>
              <a:gd name="T22" fmla="*/ 0 h 28"/>
              <a:gd name="T23" fmla="*/ 23 w 23"/>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8">
                <a:moveTo>
                  <a:pt x="10" y="0"/>
                </a:moveTo>
                <a:lnTo>
                  <a:pt x="22" y="27"/>
                </a:lnTo>
                <a:lnTo>
                  <a:pt x="23" y="27"/>
                </a:lnTo>
                <a:lnTo>
                  <a:pt x="21" y="28"/>
                </a:lnTo>
                <a:lnTo>
                  <a:pt x="2" y="3"/>
                </a:lnTo>
                <a:lnTo>
                  <a:pt x="0" y="5"/>
                </a:lnTo>
                <a:lnTo>
                  <a:pt x="10" y="0"/>
                </a:lnTo>
                <a:close/>
              </a:path>
            </a:pathLst>
          </a:custGeom>
          <a:solidFill>
            <a:srgbClr val="000000"/>
          </a:solidFill>
          <a:ln w="0">
            <a:solidFill>
              <a:srgbClr val="000000"/>
            </a:solidFill>
            <a:round/>
            <a:headEnd/>
            <a:tailEnd/>
          </a:ln>
        </p:spPr>
        <p:txBody>
          <a:bodyPr/>
          <a:lstStyle/>
          <a:p>
            <a:endParaRPr lang="en-US"/>
          </a:p>
        </p:txBody>
      </p:sp>
      <p:sp>
        <p:nvSpPr>
          <p:cNvPr id="179679" name="Freeform 2525"/>
          <p:cNvSpPr>
            <a:spLocks noChangeAspect="1"/>
          </p:cNvSpPr>
          <p:nvPr/>
        </p:nvSpPr>
        <p:spPr bwMode="auto">
          <a:xfrm>
            <a:off x="4427538" y="2155825"/>
            <a:ext cx="6350" cy="9525"/>
          </a:xfrm>
          <a:custGeom>
            <a:avLst/>
            <a:gdLst>
              <a:gd name="T0" fmla="*/ 2147483647 w 23"/>
              <a:gd name="T1" fmla="*/ 0 h 28"/>
              <a:gd name="T2" fmla="*/ 2147483647 w 23"/>
              <a:gd name="T3" fmla="*/ 2147483647 h 28"/>
              <a:gd name="T4" fmla="*/ 2147483647 w 23"/>
              <a:gd name="T5" fmla="*/ 2147483647 h 28"/>
              <a:gd name="T6" fmla="*/ 2147483647 w 23"/>
              <a:gd name="T7" fmla="*/ 2147483647 h 28"/>
              <a:gd name="T8" fmla="*/ 0 w 23"/>
              <a:gd name="T9" fmla="*/ 2147483647 h 28"/>
              <a:gd name="T10" fmla="*/ 0 w 23"/>
              <a:gd name="T11" fmla="*/ 2147483647 h 28"/>
              <a:gd name="T12" fmla="*/ 2147483647 w 23"/>
              <a:gd name="T13" fmla="*/ 0 h 28"/>
              <a:gd name="T14" fmla="*/ 0 60000 65536"/>
              <a:gd name="T15" fmla="*/ 0 60000 65536"/>
              <a:gd name="T16" fmla="*/ 0 60000 65536"/>
              <a:gd name="T17" fmla="*/ 0 60000 65536"/>
              <a:gd name="T18" fmla="*/ 0 60000 65536"/>
              <a:gd name="T19" fmla="*/ 0 60000 65536"/>
              <a:gd name="T20" fmla="*/ 0 60000 65536"/>
              <a:gd name="T21" fmla="*/ 0 w 23"/>
              <a:gd name="T22" fmla="*/ 0 h 28"/>
              <a:gd name="T23" fmla="*/ 23 w 23"/>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8">
                <a:moveTo>
                  <a:pt x="4" y="0"/>
                </a:moveTo>
                <a:lnTo>
                  <a:pt x="23" y="25"/>
                </a:lnTo>
                <a:lnTo>
                  <a:pt x="19" y="28"/>
                </a:lnTo>
                <a:lnTo>
                  <a:pt x="0" y="3"/>
                </a:lnTo>
                <a:lnTo>
                  <a:pt x="4" y="0"/>
                </a:lnTo>
                <a:close/>
              </a:path>
            </a:pathLst>
          </a:custGeom>
          <a:solidFill>
            <a:srgbClr val="000000"/>
          </a:solidFill>
          <a:ln w="0">
            <a:solidFill>
              <a:srgbClr val="000000"/>
            </a:solidFill>
            <a:round/>
            <a:headEnd/>
            <a:tailEnd/>
          </a:ln>
        </p:spPr>
        <p:txBody>
          <a:bodyPr/>
          <a:lstStyle/>
          <a:p>
            <a:endParaRPr lang="en-US"/>
          </a:p>
        </p:txBody>
      </p:sp>
      <p:sp>
        <p:nvSpPr>
          <p:cNvPr id="179680" name="Freeform 2526"/>
          <p:cNvSpPr>
            <a:spLocks noChangeAspect="1"/>
          </p:cNvSpPr>
          <p:nvPr/>
        </p:nvSpPr>
        <p:spPr bwMode="auto">
          <a:xfrm>
            <a:off x="4425950" y="2155825"/>
            <a:ext cx="7938" cy="12700"/>
          </a:xfrm>
          <a:custGeom>
            <a:avLst/>
            <a:gdLst>
              <a:gd name="T0" fmla="*/ 2147483647 w 23"/>
              <a:gd name="T1" fmla="*/ 0 h 28"/>
              <a:gd name="T2" fmla="*/ 2147483647 w 23"/>
              <a:gd name="T3" fmla="*/ 2147483647 h 28"/>
              <a:gd name="T4" fmla="*/ 2147483647 w 23"/>
              <a:gd name="T5" fmla="*/ 2147483647 h 28"/>
              <a:gd name="T6" fmla="*/ 0 w 23"/>
              <a:gd name="T7" fmla="*/ 2147483647 h 28"/>
              <a:gd name="T8" fmla="*/ 2147483647 w 23"/>
              <a:gd name="T9" fmla="*/ 0 h 28"/>
              <a:gd name="T10" fmla="*/ 0 60000 65536"/>
              <a:gd name="T11" fmla="*/ 0 60000 65536"/>
              <a:gd name="T12" fmla="*/ 0 60000 65536"/>
              <a:gd name="T13" fmla="*/ 0 60000 65536"/>
              <a:gd name="T14" fmla="*/ 0 60000 65536"/>
              <a:gd name="T15" fmla="*/ 0 w 23"/>
              <a:gd name="T16" fmla="*/ 0 h 28"/>
              <a:gd name="T17" fmla="*/ 23 w 23"/>
              <a:gd name="T18" fmla="*/ 28 h 28"/>
            </a:gdLst>
            <a:ahLst/>
            <a:cxnLst>
              <a:cxn ang="T10">
                <a:pos x="T0" y="T1"/>
              </a:cxn>
              <a:cxn ang="T11">
                <a:pos x="T2" y="T3"/>
              </a:cxn>
              <a:cxn ang="T12">
                <a:pos x="T4" y="T5"/>
              </a:cxn>
              <a:cxn ang="T13">
                <a:pos x="T6" y="T7"/>
              </a:cxn>
              <a:cxn ang="T14">
                <a:pos x="T8" y="T9"/>
              </a:cxn>
            </a:cxnLst>
            <a:rect l="T15" t="T16" r="T17" b="T18"/>
            <a:pathLst>
              <a:path w="23" h="28">
                <a:moveTo>
                  <a:pt x="4" y="0"/>
                </a:moveTo>
                <a:lnTo>
                  <a:pt x="23" y="25"/>
                </a:lnTo>
                <a:lnTo>
                  <a:pt x="19" y="28"/>
                </a:lnTo>
                <a:lnTo>
                  <a:pt x="0" y="3"/>
                </a:lnTo>
                <a:lnTo>
                  <a:pt x="4" y="0"/>
                </a:lnTo>
                <a:close/>
              </a:path>
            </a:pathLst>
          </a:custGeom>
          <a:solidFill>
            <a:srgbClr val="000000"/>
          </a:solidFill>
          <a:ln w="0">
            <a:solidFill>
              <a:srgbClr val="000000"/>
            </a:solidFill>
            <a:round/>
            <a:headEnd/>
            <a:tailEnd/>
          </a:ln>
        </p:spPr>
        <p:txBody>
          <a:bodyPr/>
          <a:lstStyle/>
          <a:p>
            <a:endParaRPr lang="en-US"/>
          </a:p>
        </p:txBody>
      </p:sp>
      <p:sp>
        <p:nvSpPr>
          <p:cNvPr id="179681" name="Freeform 2527"/>
          <p:cNvSpPr>
            <a:spLocks noChangeAspect="1"/>
          </p:cNvSpPr>
          <p:nvPr/>
        </p:nvSpPr>
        <p:spPr bwMode="auto">
          <a:xfrm>
            <a:off x="4422775" y="2155825"/>
            <a:ext cx="11113" cy="7938"/>
          </a:xfrm>
          <a:custGeom>
            <a:avLst/>
            <a:gdLst>
              <a:gd name="T0" fmla="*/ 0 w 31"/>
              <a:gd name="T1" fmla="*/ 2147483647 h 16"/>
              <a:gd name="T2" fmla="*/ 0 w 31"/>
              <a:gd name="T3" fmla="*/ 2147483647 h 16"/>
              <a:gd name="T4" fmla="*/ 0 w 31"/>
              <a:gd name="T5" fmla="*/ 2147483647 h 16"/>
              <a:gd name="T6" fmla="*/ 2147483647 w 31"/>
              <a:gd name="T7" fmla="*/ 2147483647 h 16"/>
              <a:gd name="T8" fmla="*/ 2147483647 w 31"/>
              <a:gd name="T9" fmla="*/ 2147483647 h 16"/>
              <a:gd name="T10" fmla="*/ 2147483647 w 31"/>
              <a:gd name="T11" fmla="*/ 2147483647 h 16"/>
              <a:gd name="T12" fmla="*/ 2147483647 w 31"/>
              <a:gd name="T13" fmla="*/ 2147483647 h 16"/>
              <a:gd name="T14" fmla="*/ 2147483647 w 31"/>
              <a:gd name="T15" fmla="*/ 2147483647 h 16"/>
              <a:gd name="T16" fmla="*/ 2147483647 w 31"/>
              <a:gd name="T17" fmla="*/ 2147483647 h 16"/>
              <a:gd name="T18" fmla="*/ 2147483647 w 31"/>
              <a:gd name="T19" fmla="*/ 0 h 16"/>
              <a:gd name="T20" fmla="*/ 2147483647 w 31"/>
              <a:gd name="T21" fmla="*/ 0 h 16"/>
              <a:gd name="T22" fmla="*/ 2147483647 w 31"/>
              <a:gd name="T23" fmla="*/ 0 h 16"/>
              <a:gd name="T24" fmla="*/ 2147483647 w 31"/>
              <a:gd name="T25" fmla="*/ 2147483647 h 16"/>
              <a:gd name="T26" fmla="*/ 2147483647 w 31"/>
              <a:gd name="T27" fmla="*/ 2147483647 h 16"/>
              <a:gd name="T28" fmla="*/ 2147483647 w 31"/>
              <a:gd name="T29" fmla="*/ 2147483647 h 16"/>
              <a:gd name="T30" fmla="*/ 2147483647 w 31"/>
              <a:gd name="T31" fmla="*/ 2147483647 h 16"/>
              <a:gd name="T32" fmla="*/ 2147483647 w 31"/>
              <a:gd name="T33" fmla="*/ 2147483647 h 16"/>
              <a:gd name="T34" fmla="*/ 2147483647 w 31"/>
              <a:gd name="T35" fmla="*/ 2147483647 h 16"/>
              <a:gd name="T36" fmla="*/ 2147483647 w 31"/>
              <a:gd name="T37" fmla="*/ 2147483647 h 16"/>
              <a:gd name="T38" fmla="*/ 2147483647 w 31"/>
              <a:gd name="T39" fmla="*/ 2147483647 h 16"/>
              <a:gd name="T40" fmla="*/ 2147483647 w 31"/>
              <a:gd name="T41" fmla="*/ 2147483647 h 16"/>
              <a:gd name="T42" fmla="*/ 0 w 31"/>
              <a:gd name="T43" fmla="*/ 2147483647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6"/>
              <a:gd name="T68" fmla="*/ 31 w 31"/>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6">
                <a:moveTo>
                  <a:pt x="0" y="16"/>
                </a:moveTo>
                <a:lnTo>
                  <a:pt x="0" y="16"/>
                </a:lnTo>
                <a:lnTo>
                  <a:pt x="0" y="13"/>
                </a:lnTo>
                <a:lnTo>
                  <a:pt x="1" y="10"/>
                </a:lnTo>
                <a:lnTo>
                  <a:pt x="2" y="8"/>
                </a:lnTo>
                <a:lnTo>
                  <a:pt x="4" y="6"/>
                </a:lnTo>
                <a:lnTo>
                  <a:pt x="6" y="4"/>
                </a:lnTo>
                <a:lnTo>
                  <a:pt x="8" y="2"/>
                </a:lnTo>
                <a:lnTo>
                  <a:pt x="10" y="1"/>
                </a:lnTo>
                <a:lnTo>
                  <a:pt x="13" y="0"/>
                </a:lnTo>
                <a:lnTo>
                  <a:pt x="15" y="0"/>
                </a:lnTo>
                <a:lnTo>
                  <a:pt x="17" y="0"/>
                </a:lnTo>
                <a:lnTo>
                  <a:pt x="20" y="1"/>
                </a:lnTo>
                <a:lnTo>
                  <a:pt x="23" y="2"/>
                </a:lnTo>
                <a:lnTo>
                  <a:pt x="25" y="4"/>
                </a:lnTo>
                <a:lnTo>
                  <a:pt x="27" y="6"/>
                </a:lnTo>
                <a:lnTo>
                  <a:pt x="29" y="8"/>
                </a:lnTo>
                <a:lnTo>
                  <a:pt x="30" y="10"/>
                </a:lnTo>
                <a:lnTo>
                  <a:pt x="31" y="13"/>
                </a:lnTo>
                <a:lnTo>
                  <a:pt x="31" y="16"/>
                </a:lnTo>
                <a:lnTo>
                  <a:pt x="0" y="16"/>
                </a:lnTo>
                <a:close/>
              </a:path>
            </a:pathLst>
          </a:custGeom>
          <a:solidFill>
            <a:srgbClr val="000000"/>
          </a:solidFill>
          <a:ln w="0">
            <a:solidFill>
              <a:srgbClr val="000000"/>
            </a:solidFill>
            <a:round/>
            <a:headEnd/>
            <a:tailEnd/>
          </a:ln>
        </p:spPr>
        <p:txBody>
          <a:bodyPr/>
          <a:lstStyle/>
          <a:p>
            <a:endParaRPr lang="en-US"/>
          </a:p>
        </p:txBody>
      </p:sp>
      <p:sp>
        <p:nvSpPr>
          <p:cNvPr id="179682" name="Freeform 2528"/>
          <p:cNvSpPr>
            <a:spLocks noChangeAspect="1"/>
          </p:cNvSpPr>
          <p:nvPr/>
        </p:nvSpPr>
        <p:spPr bwMode="auto">
          <a:xfrm>
            <a:off x="4422775" y="2165350"/>
            <a:ext cx="11113" cy="6350"/>
          </a:xfrm>
          <a:custGeom>
            <a:avLst/>
            <a:gdLst>
              <a:gd name="T0" fmla="*/ 2147483647 w 31"/>
              <a:gd name="T1" fmla="*/ 0 h 15"/>
              <a:gd name="T2" fmla="*/ 2147483647 w 31"/>
              <a:gd name="T3" fmla="*/ 0 h 15"/>
              <a:gd name="T4" fmla="*/ 2147483647 w 31"/>
              <a:gd name="T5" fmla="*/ 2147483647 h 15"/>
              <a:gd name="T6" fmla="*/ 2147483647 w 31"/>
              <a:gd name="T7" fmla="*/ 2147483647 h 15"/>
              <a:gd name="T8" fmla="*/ 2147483647 w 31"/>
              <a:gd name="T9" fmla="*/ 2147483647 h 15"/>
              <a:gd name="T10" fmla="*/ 2147483647 w 31"/>
              <a:gd name="T11" fmla="*/ 2147483647 h 15"/>
              <a:gd name="T12" fmla="*/ 2147483647 w 31"/>
              <a:gd name="T13" fmla="*/ 2147483647 h 15"/>
              <a:gd name="T14" fmla="*/ 2147483647 w 31"/>
              <a:gd name="T15" fmla="*/ 2147483647 h 15"/>
              <a:gd name="T16" fmla="*/ 2147483647 w 31"/>
              <a:gd name="T17" fmla="*/ 2147483647 h 15"/>
              <a:gd name="T18" fmla="*/ 2147483647 w 31"/>
              <a:gd name="T19" fmla="*/ 2147483647 h 15"/>
              <a:gd name="T20" fmla="*/ 2147483647 w 31"/>
              <a:gd name="T21" fmla="*/ 2147483647 h 15"/>
              <a:gd name="T22" fmla="*/ 2147483647 w 31"/>
              <a:gd name="T23" fmla="*/ 2147483647 h 15"/>
              <a:gd name="T24" fmla="*/ 2147483647 w 31"/>
              <a:gd name="T25" fmla="*/ 2147483647 h 15"/>
              <a:gd name="T26" fmla="*/ 2147483647 w 31"/>
              <a:gd name="T27" fmla="*/ 2147483647 h 15"/>
              <a:gd name="T28" fmla="*/ 2147483647 w 31"/>
              <a:gd name="T29" fmla="*/ 2147483647 h 15"/>
              <a:gd name="T30" fmla="*/ 2147483647 w 31"/>
              <a:gd name="T31" fmla="*/ 2147483647 h 15"/>
              <a:gd name="T32" fmla="*/ 2147483647 w 31"/>
              <a:gd name="T33" fmla="*/ 2147483647 h 15"/>
              <a:gd name="T34" fmla="*/ 2147483647 w 31"/>
              <a:gd name="T35" fmla="*/ 2147483647 h 15"/>
              <a:gd name="T36" fmla="*/ 0 w 31"/>
              <a:gd name="T37" fmla="*/ 2147483647 h 15"/>
              <a:gd name="T38" fmla="*/ 0 w 31"/>
              <a:gd name="T39" fmla="*/ 0 h 15"/>
              <a:gd name="T40" fmla="*/ 0 w 31"/>
              <a:gd name="T41" fmla="*/ 0 h 15"/>
              <a:gd name="T42" fmla="*/ 2147483647 w 31"/>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5"/>
              <a:gd name="T68" fmla="*/ 31 w 31"/>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5">
                <a:moveTo>
                  <a:pt x="31" y="0"/>
                </a:moveTo>
                <a:lnTo>
                  <a:pt x="31" y="0"/>
                </a:lnTo>
                <a:lnTo>
                  <a:pt x="31" y="2"/>
                </a:lnTo>
                <a:lnTo>
                  <a:pt x="30" y="5"/>
                </a:lnTo>
                <a:lnTo>
                  <a:pt x="29" y="7"/>
                </a:lnTo>
                <a:lnTo>
                  <a:pt x="27" y="9"/>
                </a:lnTo>
                <a:lnTo>
                  <a:pt x="25" y="11"/>
                </a:lnTo>
                <a:lnTo>
                  <a:pt x="23" y="13"/>
                </a:lnTo>
                <a:lnTo>
                  <a:pt x="20" y="14"/>
                </a:lnTo>
                <a:lnTo>
                  <a:pt x="17" y="15"/>
                </a:lnTo>
                <a:lnTo>
                  <a:pt x="15" y="15"/>
                </a:lnTo>
                <a:lnTo>
                  <a:pt x="13" y="15"/>
                </a:lnTo>
                <a:lnTo>
                  <a:pt x="10" y="14"/>
                </a:lnTo>
                <a:lnTo>
                  <a:pt x="8" y="13"/>
                </a:lnTo>
                <a:lnTo>
                  <a:pt x="6" y="11"/>
                </a:lnTo>
                <a:lnTo>
                  <a:pt x="4" y="9"/>
                </a:lnTo>
                <a:lnTo>
                  <a:pt x="2" y="7"/>
                </a:lnTo>
                <a:lnTo>
                  <a:pt x="1" y="5"/>
                </a:lnTo>
                <a:lnTo>
                  <a:pt x="0" y="2"/>
                </a:lnTo>
                <a:lnTo>
                  <a:pt x="0" y="0"/>
                </a:lnTo>
                <a:lnTo>
                  <a:pt x="31" y="0"/>
                </a:lnTo>
                <a:close/>
              </a:path>
            </a:pathLst>
          </a:custGeom>
          <a:solidFill>
            <a:srgbClr val="000000"/>
          </a:solidFill>
          <a:ln w="0">
            <a:solidFill>
              <a:srgbClr val="000000"/>
            </a:solidFill>
            <a:round/>
            <a:headEnd/>
            <a:tailEnd/>
          </a:ln>
        </p:spPr>
        <p:txBody>
          <a:bodyPr/>
          <a:lstStyle/>
          <a:p>
            <a:endParaRPr lang="en-US"/>
          </a:p>
        </p:txBody>
      </p:sp>
      <p:sp>
        <p:nvSpPr>
          <p:cNvPr id="179683" name="Freeform 2529"/>
          <p:cNvSpPr>
            <a:spLocks noChangeAspect="1"/>
          </p:cNvSpPr>
          <p:nvPr/>
        </p:nvSpPr>
        <p:spPr bwMode="auto">
          <a:xfrm>
            <a:off x="4422775" y="2163763"/>
            <a:ext cx="11113"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9684" name="Freeform 2530"/>
          <p:cNvSpPr>
            <a:spLocks noChangeAspect="1"/>
          </p:cNvSpPr>
          <p:nvPr/>
        </p:nvSpPr>
        <p:spPr bwMode="auto">
          <a:xfrm>
            <a:off x="4422775" y="2163763"/>
            <a:ext cx="11113"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9685" name="Freeform 2531"/>
          <p:cNvSpPr>
            <a:spLocks noChangeAspect="1"/>
          </p:cNvSpPr>
          <p:nvPr/>
        </p:nvSpPr>
        <p:spPr bwMode="auto">
          <a:xfrm>
            <a:off x="4422775" y="2163763"/>
            <a:ext cx="11113"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9686" name="Freeform 2532"/>
          <p:cNvSpPr>
            <a:spLocks noChangeAspect="1"/>
          </p:cNvSpPr>
          <p:nvPr/>
        </p:nvSpPr>
        <p:spPr bwMode="auto">
          <a:xfrm>
            <a:off x="4422775" y="2163763"/>
            <a:ext cx="11113"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9687" name="Freeform 2533"/>
          <p:cNvSpPr>
            <a:spLocks noChangeAspect="1"/>
          </p:cNvSpPr>
          <p:nvPr/>
        </p:nvSpPr>
        <p:spPr bwMode="auto">
          <a:xfrm>
            <a:off x="4422775" y="2165350"/>
            <a:ext cx="11113" cy="3175"/>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9688" name="Rectangle 2534"/>
          <p:cNvSpPr>
            <a:spLocks noChangeAspect="1" noChangeArrowheads="1"/>
          </p:cNvSpPr>
          <p:nvPr/>
        </p:nvSpPr>
        <p:spPr bwMode="auto">
          <a:xfrm>
            <a:off x="4422775" y="2165350"/>
            <a:ext cx="11113" cy="1588"/>
          </a:xfrm>
          <a:prstGeom prst="rect">
            <a:avLst/>
          </a:prstGeom>
          <a:solidFill>
            <a:srgbClr val="000000"/>
          </a:solidFill>
          <a:ln w="0">
            <a:solidFill>
              <a:srgbClr val="000000"/>
            </a:solidFill>
            <a:miter lim="800000"/>
            <a:headEnd/>
            <a:tailEnd/>
          </a:ln>
        </p:spPr>
        <p:txBody>
          <a:bodyPr/>
          <a:lstStyle/>
          <a:p>
            <a:endParaRPr lang="en-US"/>
          </a:p>
        </p:txBody>
      </p:sp>
      <p:sp>
        <p:nvSpPr>
          <p:cNvPr id="179689" name="Freeform 2535"/>
          <p:cNvSpPr>
            <a:spLocks noChangeAspect="1"/>
          </p:cNvSpPr>
          <p:nvPr/>
        </p:nvSpPr>
        <p:spPr bwMode="auto">
          <a:xfrm>
            <a:off x="4429125" y="2159000"/>
            <a:ext cx="4763" cy="12700"/>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0 w 16"/>
              <a:gd name="T39" fmla="*/ 2147483647 h 31"/>
              <a:gd name="T40" fmla="*/ 0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2" y="0"/>
                </a:lnTo>
                <a:lnTo>
                  <a:pt x="5" y="1"/>
                </a:lnTo>
                <a:lnTo>
                  <a:pt x="8" y="2"/>
                </a:lnTo>
                <a:lnTo>
                  <a:pt x="10" y="4"/>
                </a:lnTo>
                <a:lnTo>
                  <a:pt x="12" y="6"/>
                </a:lnTo>
                <a:lnTo>
                  <a:pt x="14" y="8"/>
                </a:lnTo>
                <a:lnTo>
                  <a:pt x="15" y="11"/>
                </a:lnTo>
                <a:lnTo>
                  <a:pt x="16" y="14"/>
                </a:lnTo>
                <a:lnTo>
                  <a:pt x="16" y="16"/>
                </a:lnTo>
                <a:lnTo>
                  <a:pt x="16" y="18"/>
                </a:lnTo>
                <a:lnTo>
                  <a:pt x="15" y="21"/>
                </a:lnTo>
                <a:lnTo>
                  <a:pt x="14" y="23"/>
                </a:lnTo>
                <a:lnTo>
                  <a:pt x="12" y="25"/>
                </a:lnTo>
                <a:lnTo>
                  <a:pt x="10" y="27"/>
                </a:lnTo>
                <a:lnTo>
                  <a:pt x="8" y="29"/>
                </a:lnTo>
                <a:lnTo>
                  <a:pt x="5" y="30"/>
                </a:lnTo>
                <a:lnTo>
                  <a:pt x="2"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79690" name="Freeform 2536"/>
          <p:cNvSpPr>
            <a:spLocks noChangeAspect="1"/>
          </p:cNvSpPr>
          <p:nvPr/>
        </p:nvSpPr>
        <p:spPr bwMode="auto">
          <a:xfrm>
            <a:off x="4421188" y="2159000"/>
            <a:ext cx="4762" cy="12700"/>
          </a:xfrm>
          <a:custGeom>
            <a:avLst/>
            <a:gdLst>
              <a:gd name="T0" fmla="*/ 2147483647 w 16"/>
              <a:gd name="T1" fmla="*/ 2147483647 h 31"/>
              <a:gd name="T2" fmla="*/ 2147483647 w 16"/>
              <a:gd name="T3" fmla="*/ 2147483647 h 31"/>
              <a:gd name="T4" fmla="*/ 2147483647 w 16"/>
              <a:gd name="T5" fmla="*/ 2147483647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0 w 16"/>
              <a:gd name="T19" fmla="*/ 2147483647 h 31"/>
              <a:gd name="T20" fmla="*/ 0 w 16"/>
              <a:gd name="T21" fmla="*/ 2147483647 h 31"/>
              <a:gd name="T22" fmla="*/ 0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0 h 31"/>
              <a:gd name="T38" fmla="*/ 2147483647 w 16"/>
              <a:gd name="T39" fmla="*/ 0 h 31"/>
              <a:gd name="T40" fmla="*/ 2147483647 w 16"/>
              <a:gd name="T41" fmla="*/ 0 h 31"/>
              <a:gd name="T42" fmla="*/ 2147483647 w 16"/>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16" y="31"/>
                </a:moveTo>
                <a:lnTo>
                  <a:pt x="16" y="31"/>
                </a:lnTo>
                <a:lnTo>
                  <a:pt x="14" y="31"/>
                </a:lnTo>
                <a:lnTo>
                  <a:pt x="11" y="30"/>
                </a:lnTo>
                <a:lnTo>
                  <a:pt x="9" y="29"/>
                </a:lnTo>
                <a:lnTo>
                  <a:pt x="7" y="27"/>
                </a:lnTo>
                <a:lnTo>
                  <a:pt x="5" y="25"/>
                </a:lnTo>
                <a:lnTo>
                  <a:pt x="3" y="23"/>
                </a:lnTo>
                <a:lnTo>
                  <a:pt x="1" y="21"/>
                </a:lnTo>
                <a:lnTo>
                  <a:pt x="0" y="18"/>
                </a:lnTo>
                <a:lnTo>
                  <a:pt x="0" y="16"/>
                </a:lnTo>
                <a:lnTo>
                  <a:pt x="0" y="14"/>
                </a:lnTo>
                <a:lnTo>
                  <a:pt x="1" y="11"/>
                </a:lnTo>
                <a:lnTo>
                  <a:pt x="3" y="8"/>
                </a:lnTo>
                <a:lnTo>
                  <a:pt x="5" y="6"/>
                </a:lnTo>
                <a:lnTo>
                  <a:pt x="7" y="4"/>
                </a:lnTo>
                <a:lnTo>
                  <a:pt x="9" y="2"/>
                </a:lnTo>
                <a:lnTo>
                  <a:pt x="11" y="1"/>
                </a:lnTo>
                <a:lnTo>
                  <a:pt x="14" y="0"/>
                </a:lnTo>
                <a:lnTo>
                  <a:pt x="16" y="0"/>
                </a:lnTo>
                <a:lnTo>
                  <a:pt x="16" y="31"/>
                </a:lnTo>
                <a:close/>
              </a:path>
            </a:pathLst>
          </a:custGeom>
          <a:solidFill>
            <a:srgbClr val="000000"/>
          </a:solidFill>
          <a:ln w="0">
            <a:solidFill>
              <a:srgbClr val="000000"/>
            </a:solidFill>
            <a:round/>
            <a:headEnd/>
            <a:tailEnd/>
          </a:ln>
        </p:spPr>
        <p:txBody>
          <a:bodyPr/>
          <a:lstStyle/>
          <a:p>
            <a:endParaRPr lang="en-US"/>
          </a:p>
        </p:txBody>
      </p:sp>
      <p:sp>
        <p:nvSpPr>
          <p:cNvPr id="179691" name="Freeform 2537"/>
          <p:cNvSpPr>
            <a:spLocks noChangeAspect="1"/>
          </p:cNvSpPr>
          <p:nvPr/>
        </p:nvSpPr>
        <p:spPr bwMode="auto">
          <a:xfrm>
            <a:off x="4427538" y="2159000"/>
            <a:ext cx="1587" cy="12700"/>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79692" name="Freeform 2538"/>
          <p:cNvSpPr>
            <a:spLocks noChangeAspect="1"/>
          </p:cNvSpPr>
          <p:nvPr/>
        </p:nvSpPr>
        <p:spPr bwMode="auto">
          <a:xfrm>
            <a:off x="4427538" y="2159000"/>
            <a:ext cx="1587" cy="12700"/>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79693" name="Freeform 2539"/>
          <p:cNvSpPr>
            <a:spLocks noChangeAspect="1"/>
          </p:cNvSpPr>
          <p:nvPr/>
        </p:nvSpPr>
        <p:spPr bwMode="auto">
          <a:xfrm>
            <a:off x="4427538" y="2159000"/>
            <a:ext cx="1587" cy="12700"/>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79694" name="Freeform 2540"/>
          <p:cNvSpPr>
            <a:spLocks noChangeAspect="1"/>
          </p:cNvSpPr>
          <p:nvPr/>
        </p:nvSpPr>
        <p:spPr bwMode="auto">
          <a:xfrm>
            <a:off x="4427538" y="2159000"/>
            <a:ext cx="1587" cy="12700"/>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79695" name="Freeform 2541"/>
          <p:cNvSpPr>
            <a:spLocks noChangeAspect="1"/>
          </p:cNvSpPr>
          <p:nvPr/>
        </p:nvSpPr>
        <p:spPr bwMode="auto">
          <a:xfrm>
            <a:off x="4427538" y="2159000"/>
            <a:ext cx="1587" cy="12700"/>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79696" name="Freeform 2542"/>
          <p:cNvSpPr>
            <a:spLocks noChangeAspect="1"/>
          </p:cNvSpPr>
          <p:nvPr/>
        </p:nvSpPr>
        <p:spPr bwMode="auto">
          <a:xfrm>
            <a:off x="4427538" y="2159000"/>
            <a:ext cx="1587" cy="12700"/>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79697" name="Rectangle 2543"/>
          <p:cNvSpPr>
            <a:spLocks noChangeAspect="1" noChangeArrowheads="1"/>
          </p:cNvSpPr>
          <p:nvPr/>
        </p:nvSpPr>
        <p:spPr bwMode="auto">
          <a:xfrm>
            <a:off x="4425950" y="2159000"/>
            <a:ext cx="1588" cy="12700"/>
          </a:xfrm>
          <a:prstGeom prst="rect">
            <a:avLst/>
          </a:prstGeom>
          <a:solidFill>
            <a:srgbClr val="000000"/>
          </a:solidFill>
          <a:ln w="0">
            <a:solidFill>
              <a:srgbClr val="000000"/>
            </a:solidFill>
            <a:miter lim="800000"/>
            <a:headEnd/>
            <a:tailEnd/>
          </a:ln>
        </p:spPr>
        <p:txBody>
          <a:bodyPr/>
          <a:lstStyle/>
          <a:p>
            <a:endParaRPr lang="en-US"/>
          </a:p>
        </p:txBody>
      </p:sp>
      <p:sp>
        <p:nvSpPr>
          <p:cNvPr id="179698" name="Freeform 2544"/>
          <p:cNvSpPr>
            <a:spLocks noChangeAspect="1"/>
          </p:cNvSpPr>
          <p:nvPr/>
        </p:nvSpPr>
        <p:spPr bwMode="auto">
          <a:xfrm>
            <a:off x="4421188" y="2159000"/>
            <a:ext cx="9525" cy="6350"/>
          </a:xfrm>
          <a:custGeom>
            <a:avLst/>
            <a:gdLst>
              <a:gd name="T0" fmla="*/ 0 w 32"/>
              <a:gd name="T1" fmla="*/ 2147483647 h 16"/>
              <a:gd name="T2" fmla="*/ 0 w 32"/>
              <a:gd name="T3" fmla="*/ 2147483647 h 16"/>
              <a:gd name="T4" fmla="*/ 0 w 32"/>
              <a:gd name="T5" fmla="*/ 2147483647 h 16"/>
              <a:gd name="T6" fmla="*/ 2147483647 w 32"/>
              <a:gd name="T7" fmla="*/ 2147483647 h 16"/>
              <a:gd name="T8" fmla="*/ 2147483647 w 32"/>
              <a:gd name="T9" fmla="*/ 2147483647 h 16"/>
              <a:gd name="T10" fmla="*/ 2147483647 w 32"/>
              <a:gd name="T11" fmla="*/ 2147483647 h 16"/>
              <a:gd name="T12" fmla="*/ 2147483647 w 32"/>
              <a:gd name="T13" fmla="*/ 2147483647 h 16"/>
              <a:gd name="T14" fmla="*/ 2147483647 w 32"/>
              <a:gd name="T15" fmla="*/ 2147483647 h 16"/>
              <a:gd name="T16" fmla="*/ 2147483647 w 32"/>
              <a:gd name="T17" fmla="*/ 2147483647 h 16"/>
              <a:gd name="T18" fmla="*/ 2147483647 w 32"/>
              <a:gd name="T19" fmla="*/ 0 h 16"/>
              <a:gd name="T20" fmla="*/ 2147483647 w 32"/>
              <a:gd name="T21" fmla="*/ 0 h 16"/>
              <a:gd name="T22" fmla="*/ 2147483647 w 32"/>
              <a:gd name="T23" fmla="*/ 0 h 16"/>
              <a:gd name="T24" fmla="*/ 2147483647 w 32"/>
              <a:gd name="T25" fmla="*/ 2147483647 h 16"/>
              <a:gd name="T26" fmla="*/ 2147483647 w 32"/>
              <a:gd name="T27" fmla="*/ 2147483647 h 16"/>
              <a:gd name="T28" fmla="*/ 2147483647 w 32"/>
              <a:gd name="T29" fmla="*/ 2147483647 h 16"/>
              <a:gd name="T30" fmla="*/ 2147483647 w 32"/>
              <a:gd name="T31" fmla="*/ 2147483647 h 16"/>
              <a:gd name="T32" fmla="*/ 2147483647 w 32"/>
              <a:gd name="T33" fmla="*/ 2147483647 h 16"/>
              <a:gd name="T34" fmla="*/ 2147483647 w 32"/>
              <a:gd name="T35" fmla="*/ 2147483647 h 16"/>
              <a:gd name="T36" fmla="*/ 2147483647 w 32"/>
              <a:gd name="T37" fmla="*/ 2147483647 h 16"/>
              <a:gd name="T38" fmla="*/ 2147483647 w 32"/>
              <a:gd name="T39" fmla="*/ 2147483647 h 16"/>
              <a:gd name="T40" fmla="*/ 2147483647 w 32"/>
              <a:gd name="T41" fmla="*/ 2147483647 h 16"/>
              <a:gd name="T42" fmla="*/ 0 w 32"/>
              <a:gd name="T43" fmla="*/ 2147483647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
              <a:gd name="T67" fmla="*/ 0 h 16"/>
              <a:gd name="T68" fmla="*/ 32 w 32"/>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 h="16">
                <a:moveTo>
                  <a:pt x="0" y="16"/>
                </a:moveTo>
                <a:lnTo>
                  <a:pt x="0" y="16"/>
                </a:lnTo>
                <a:lnTo>
                  <a:pt x="0" y="14"/>
                </a:lnTo>
                <a:lnTo>
                  <a:pt x="1" y="11"/>
                </a:lnTo>
                <a:lnTo>
                  <a:pt x="3" y="8"/>
                </a:lnTo>
                <a:lnTo>
                  <a:pt x="5" y="6"/>
                </a:lnTo>
                <a:lnTo>
                  <a:pt x="7" y="4"/>
                </a:lnTo>
                <a:lnTo>
                  <a:pt x="9" y="2"/>
                </a:lnTo>
                <a:lnTo>
                  <a:pt x="11" y="1"/>
                </a:lnTo>
                <a:lnTo>
                  <a:pt x="14" y="0"/>
                </a:lnTo>
                <a:lnTo>
                  <a:pt x="16" y="0"/>
                </a:lnTo>
                <a:lnTo>
                  <a:pt x="18" y="0"/>
                </a:lnTo>
                <a:lnTo>
                  <a:pt x="21" y="1"/>
                </a:lnTo>
                <a:lnTo>
                  <a:pt x="23" y="2"/>
                </a:lnTo>
                <a:lnTo>
                  <a:pt x="25" y="4"/>
                </a:lnTo>
                <a:lnTo>
                  <a:pt x="27" y="6"/>
                </a:lnTo>
                <a:lnTo>
                  <a:pt x="30" y="8"/>
                </a:lnTo>
                <a:lnTo>
                  <a:pt x="31" y="11"/>
                </a:lnTo>
                <a:lnTo>
                  <a:pt x="32" y="14"/>
                </a:lnTo>
                <a:lnTo>
                  <a:pt x="32" y="16"/>
                </a:lnTo>
                <a:lnTo>
                  <a:pt x="0" y="16"/>
                </a:lnTo>
                <a:close/>
              </a:path>
            </a:pathLst>
          </a:custGeom>
          <a:solidFill>
            <a:srgbClr val="000000"/>
          </a:solidFill>
          <a:ln w="0">
            <a:solidFill>
              <a:srgbClr val="000000"/>
            </a:solidFill>
            <a:round/>
            <a:headEnd/>
            <a:tailEnd/>
          </a:ln>
        </p:spPr>
        <p:txBody>
          <a:bodyPr/>
          <a:lstStyle/>
          <a:p>
            <a:endParaRPr lang="en-US"/>
          </a:p>
        </p:txBody>
      </p:sp>
      <p:sp>
        <p:nvSpPr>
          <p:cNvPr id="179699" name="Freeform 2545"/>
          <p:cNvSpPr>
            <a:spLocks noChangeAspect="1"/>
          </p:cNvSpPr>
          <p:nvPr/>
        </p:nvSpPr>
        <p:spPr bwMode="auto">
          <a:xfrm>
            <a:off x="4421188" y="2170113"/>
            <a:ext cx="9525" cy="4762"/>
          </a:xfrm>
          <a:custGeom>
            <a:avLst/>
            <a:gdLst>
              <a:gd name="T0" fmla="*/ 2147483647 w 32"/>
              <a:gd name="T1" fmla="*/ 0 h 16"/>
              <a:gd name="T2" fmla="*/ 2147483647 w 32"/>
              <a:gd name="T3" fmla="*/ 0 h 16"/>
              <a:gd name="T4" fmla="*/ 2147483647 w 32"/>
              <a:gd name="T5" fmla="*/ 2147483647 h 16"/>
              <a:gd name="T6" fmla="*/ 2147483647 w 32"/>
              <a:gd name="T7" fmla="*/ 2147483647 h 16"/>
              <a:gd name="T8" fmla="*/ 2147483647 w 32"/>
              <a:gd name="T9" fmla="*/ 2147483647 h 16"/>
              <a:gd name="T10" fmla="*/ 2147483647 w 32"/>
              <a:gd name="T11" fmla="*/ 2147483647 h 16"/>
              <a:gd name="T12" fmla="*/ 2147483647 w 32"/>
              <a:gd name="T13" fmla="*/ 2147483647 h 16"/>
              <a:gd name="T14" fmla="*/ 2147483647 w 32"/>
              <a:gd name="T15" fmla="*/ 2147483647 h 16"/>
              <a:gd name="T16" fmla="*/ 2147483647 w 32"/>
              <a:gd name="T17" fmla="*/ 2147483647 h 16"/>
              <a:gd name="T18" fmla="*/ 2147483647 w 32"/>
              <a:gd name="T19" fmla="*/ 2147483647 h 16"/>
              <a:gd name="T20" fmla="*/ 2147483647 w 32"/>
              <a:gd name="T21" fmla="*/ 2147483647 h 16"/>
              <a:gd name="T22" fmla="*/ 2147483647 w 32"/>
              <a:gd name="T23" fmla="*/ 2147483647 h 16"/>
              <a:gd name="T24" fmla="*/ 2147483647 w 32"/>
              <a:gd name="T25" fmla="*/ 2147483647 h 16"/>
              <a:gd name="T26" fmla="*/ 2147483647 w 32"/>
              <a:gd name="T27" fmla="*/ 2147483647 h 16"/>
              <a:gd name="T28" fmla="*/ 2147483647 w 32"/>
              <a:gd name="T29" fmla="*/ 2147483647 h 16"/>
              <a:gd name="T30" fmla="*/ 2147483647 w 32"/>
              <a:gd name="T31" fmla="*/ 2147483647 h 16"/>
              <a:gd name="T32" fmla="*/ 2147483647 w 32"/>
              <a:gd name="T33" fmla="*/ 2147483647 h 16"/>
              <a:gd name="T34" fmla="*/ 2147483647 w 32"/>
              <a:gd name="T35" fmla="*/ 2147483647 h 16"/>
              <a:gd name="T36" fmla="*/ 0 w 32"/>
              <a:gd name="T37" fmla="*/ 2147483647 h 16"/>
              <a:gd name="T38" fmla="*/ 0 w 32"/>
              <a:gd name="T39" fmla="*/ 0 h 16"/>
              <a:gd name="T40" fmla="*/ 0 w 32"/>
              <a:gd name="T41" fmla="*/ 0 h 16"/>
              <a:gd name="T42" fmla="*/ 2147483647 w 32"/>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
              <a:gd name="T67" fmla="*/ 0 h 16"/>
              <a:gd name="T68" fmla="*/ 32 w 32"/>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 h="16">
                <a:moveTo>
                  <a:pt x="32" y="0"/>
                </a:moveTo>
                <a:lnTo>
                  <a:pt x="32" y="0"/>
                </a:lnTo>
                <a:lnTo>
                  <a:pt x="32" y="2"/>
                </a:lnTo>
                <a:lnTo>
                  <a:pt x="31" y="5"/>
                </a:lnTo>
                <a:lnTo>
                  <a:pt x="30" y="8"/>
                </a:lnTo>
                <a:lnTo>
                  <a:pt x="27" y="10"/>
                </a:lnTo>
                <a:lnTo>
                  <a:pt x="25" y="12"/>
                </a:lnTo>
                <a:lnTo>
                  <a:pt x="23" y="14"/>
                </a:lnTo>
                <a:lnTo>
                  <a:pt x="21" y="15"/>
                </a:lnTo>
                <a:lnTo>
                  <a:pt x="18" y="16"/>
                </a:lnTo>
                <a:lnTo>
                  <a:pt x="16" y="16"/>
                </a:lnTo>
                <a:lnTo>
                  <a:pt x="14" y="16"/>
                </a:lnTo>
                <a:lnTo>
                  <a:pt x="11" y="15"/>
                </a:lnTo>
                <a:lnTo>
                  <a:pt x="9" y="14"/>
                </a:lnTo>
                <a:lnTo>
                  <a:pt x="7" y="12"/>
                </a:lnTo>
                <a:lnTo>
                  <a:pt x="5" y="10"/>
                </a:lnTo>
                <a:lnTo>
                  <a:pt x="3" y="8"/>
                </a:lnTo>
                <a:lnTo>
                  <a:pt x="1" y="5"/>
                </a:lnTo>
                <a:lnTo>
                  <a:pt x="0" y="2"/>
                </a:lnTo>
                <a:lnTo>
                  <a:pt x="0" y="0"/>
                </a:lnTo>
                <a:lnTo>
                  <a:pt x="32" y="0"/>
                </a:lnTo>
                <a:close/>
              </a:path>
            </a:pathLst>
          </a:custGeom>
          <a:solidFill>
            <a:srgbClr val="000000"/>
          </a:solidFill>
          <a:ln w="0">
            <a:solidFill>
              <a:srgbClr val="000000"/>
            </a:solidFill>
            <a:round/>
            <a:headEnd/>
            <a:tailEnd/>
          </a:ln>
        </p:spPr>
        <p:txBody>
          <a:bodyPr/>
          <a:lstStyle/>
          <a:p>
            <a:endParaRPr lang="en-US"/>
          </a:p>
        </p:txBody>
      </p:sp>
      <p:sp>
        <p:nvSpPr>
          <p:cNvPr id="179700" name="Freeform 2546"/>
          <p:cNvSpPr>
            <a:spLocks noChangeAspect="1"/>
          </p:cNvSpPr>
          <p:nvPr/>
        </p:nvSpPr>
        <p:spPr bwMode="auto">
          <a:xfrm>
            <a:off x="4421188" y="2165350"/>
            <a:ext cx="9525" cy="3175"/>
          </a:xfrm>
          <a:custGeom>
            <a:avLst/>
            <a:gdLst>
              <a:gd name="T0" fmla="*/ 0 w 32"/>
              <a:gd name="T1" fmla="*/ 0 h 1"/>
              <a:gd name="T2" fmla="*/ 2147483647 w 32"/>
              <a:gd name="T3" fmla="*/ 0 h 1"/>
              <a:gd name="T4" fmla="*/ 2147483647 w 32"/>
              <a:gd name="T5" fmla="*/ 2147483647 h 1"/>
              <a:gd name="T6" fmla="*/ 2147483647 w 32"/>
              <a:gd name="T7" fmla="*/ 2147483647 h 1"/>
              <a:gd name="T8" fmla="*/ 0 w 32"/>
              <a:gd name="T9" fmla="*/ 2147483647 h 1"/>
              <a:gd name="T10" fmla="*/ 0 w 32"/>
              <a:gd name="T11" fmla="*/ 2147483647 h 1"/>
              <a:gd name="T12" fmla="*/ 0 w 32"/>
              <a:gd name="T13" fmla="*/ 0 h 1"/>
              <a:gd name="T14" fmla="*/ 0 60000 65536"/>
              <a:gd name="T15" fmla="*/ 0 60000 65536"/>
              <a:gd name="T16" fmla="*/ 0 60000 65536"/>
              <a:gd name="T17" fmla="*/ 0 60000 65536"/>
              <a:gd name="T18" fmla="*/ 0 60000 65536"/>
              <a:gd name="T19" fmla="*/ 0 60000 65536"/>
              <a:gd name="T20" fmla="*/ 0 60000 65536"/>
              <a:gd name="T21" fmla="*/ 0 w 32"/>
              <a:gd name="T22" fmla="*/ 0 h 1"/>
              <a:gd name="T23" fmla="*/ 32 w 3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
                <a:moveTo>
                  <a:pt x="0" y="0"/>
                </a:moveTo>
                <a:lnTo>
                  <a:pt x="32" y="0"/>
                </a:lnTo>
                <a:lnTo>
                  <a:pt x="32"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9701" name="Freeform 2547"/>
          <p:cNvSpPr>
            <a:spLocks noChangeAspect="1"/>
          </p:cNvSpPr>
          <p:nvPr/>
        </p:nvSpPr>
        <p:spPr bwMode="auto">
          <a:xfrm>
            <a:off x="4421188" y="2165350"/>
            <a:ext cx="9525" cy="3175"/>
          </a:xfrm>
          <a:custGeom>
            <a:avLst/>
            <a:gdLst>
              <a:gd name="T0" fmla="*/ 0 w 32"/>
              <a:gd name="T1" fmla="*/ 0 h 2"/>
              <a:gd name="T2" fmla="*/ 2147483647 w 32"/>
              <a:gd name="T3" fmla="*/ 0 h 2"/>
              <a:gd name="T4" fmla="*/ 2147483647 w 32"/>
              <a:gd name="T5" fmla="*/ 2147483647 h 2"/>
              <a:gd name="T6" fmla="*/ 2147483647 w 32"/>
              <a:gd name="T7" fmla="*/ 2147483647 h 2"/>
              <a:gd name="T8" fmla="*/ 0 w 32"/>
              <a:gd name="T9" fmla="*/ 2147483647 h 2"/>
              <a:gd name="T10" fmla="*/ 0 w 32"/>
              <a:gd name="T11" fmla="*/ 2147483647 h 2"/>
              <a:gd name="T12" fmla="*/ 0 w 32"/>
              <a:gd name="T13" fmla="*/ 0 h 2"/>
              <a:gd name="T14" fmla="*/ 0 60000 65536"/>
              <a:gd name="T15" fmla="*/ 0 60000 65536"/>
              <a:gd name="T16" fmla="*/ 0 60000 65536"/>
              <a:gd name="T17" fmla="*/ 0 60000 65536"/>
              <a:gd name="T18" fmla="*/ 0 60000 65536"/>
              <a:gd name="T19" fmla="*/ 0 60000 65536"/>
              <a:gd name="T20" fmla="*/ 0 60000 65536"/>
              <a:gd name="T21" fmla="*/ 0 w 32"/>
              <a:gd name="T22" fmla="*/ 0 h 2"/>
              <a:gd name="T23" fmla="*/ 32 w 3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
                <a:moveTo>
                  <a:pt x="0" y="0"/>
                </a:moveTo>
                <a:lnTo>
                  <a:pt x="32" y="0"/>
                </a:lnTo>
                <a:lnTo>
                  <a:pt x="32" y="2"/>
                </a:lnTo>
                <a:lnTo>
                  <a:pt x="0" y="2"/>
                </a:lnTo>
                <a:lnTo>
                  <a:pt x="0" y="0"/>
                </a:lnTo>
                <a:close/>
              </a:path>
            </a:pathLst>
          </a:custGeom>
          <a:solidFill>
            <a:srgbClr val="000000"/>
          </a:solidFill>
          <a:ln w="0">
            <a:solidFill>
              <a:srgbClr val="000000"/>
            </a:solidFill>
            <a:round/>
            <a:headEnd/>
            <a:tailEnd/>
          </a:ln>
        </p:spPr>
        <p:txBody>
          <a:bodyPr/>
          <a:lstStyle/>
          <a:p>
            <a:endParaRPr lang="en-US"/>
          </a:p>
        </p:txBody>
      </p:sp>
      <p:sp>
        <p:nvSpPr>
          <p:cNvPr id="179702" name="Freeform 2548"/>
          <p:cNvSpPr>
            <a:spLocks noChangeAspect="1"/>
          </p:cNvSpPr>
          <p:nvPr/>
        </p:nvSpPr>
        <p:spPr bwMode="auto">
          <a:xfrm>
            <a:off x="4421188" y="2165350"/>
            <a:ext cx="9525" cy="3175"/>
          </a:xfrm>
          <a:custGeom>
            <a:avLst/>
            <a:gdLst>
              <a:gd name="T0" fmla="*/ 0 w 32"/>
              <a:gd name="T1" fmla="*/ 0 h 2"/>
              <a:gd name="T2" fmla="*/ 2147483647 w 32"/>
              <a:gd name="T3" fmla="*/ 0 h 2"/>
              <a:gd name="T4" fmla="*/ 2147483647 w 32"/>
              <a:gd name="T5" fmla="*/ 2147483647 h 2"/>
              <a:gd name="T6" fmla="*/ 2147483647 w 32"/>
              <a:gd name="T7" fmla="*/ 2147483647 h 2"/>
              <a:gd name="T8" fmla="*/ 0 w 32"/>
              <a:gd name="T9" fmla="*/ 2147483647 h 2"/>
              <a:gd name="T10" fmla="*/ 0 w 32"/>
              <a:gd name="T11" fmla="*/ 2147483647 h 2"/>
              <a:gd name="T12" fmla="*/ 0 w 32"/>
              <a:gd name="T13" fmla="*/ 0 h 2"/>
              <a:gd name="T14" fmla="*/ 0 60000 65536"/>
              <a:gd name="T15" fmla="*/ 0 60000 65536"/>
              <a:gd name="T16" fmla="*/ 0 60000 65536"/>
              <a:gd name="T17" fmla="*/ 0 60000 65536"/>
              <a:gd name="T18" fmla="*/ 0 60000 65536"/>
              <a:gd name="T19" fmla="*/ 0 60000 65536"/>
              <a:gd name="T20" fmla="*/ 0 60000 65536"/>
              <a:gd name="T21" fmla="*/ 0 w 32"/>
              <a:gd name="T22" fmla="*/ 0 h 2"/>
              <a:gd name="T23" fmla="*/ 32 w 3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
                <a:moveTo>
                  <a:pt x="0" y="0"/>
                </a:moveTo>
                <a:lnTo>
                  <a:pt x="32" y="0"/>
                </a:lnTo>
                <a:lnTo>
                  <a:pt x="32" y="2"/>
                </a:lnTo>
                <a:lnTo>
                  <a:pt x="0" y="2"/>
                </a:lnTo>
                <a:lnTo>
                  <a:pt x="0" y="0"/>
                </a:lnTo>
                <a:close/>
              </a:path>
            </a:pathLst>
          </a:custGeom>
          <a:solidFill>
            <a:srgbClr val="000000"/>
          </a:solidFill>
          <a:ln w="0">
            <a:solidFill>
              <a:srgbClr val="000000"/>
            </a:solidFill>
            <a:round/>
            <a:headEnd/>
            <a:tailEnd/>
          </a:ln>
        </p:spPr>
        <p:txBody>
          <a:bodyPr/>
          <a:lstStyle/>
          <a:p>
            <a:endParaRPr lang="en-US"/>
          </a:p>
        </p:txBody>
      </p:sp>
      <p:sp>
        <p:nvSpPr>
          <p:cNvPr id="179703" name="Freeform 2549"/>
          <p:cNvSpPr>
            <a:spLocks noChangeAspect="1"/>
          </p:cNvSpPr>
          <p:nvPr/>
        </p:nvSpPr>
        <p:spPr bwMode="auto">
          <a:xfrm>
            <a:off x="4421188" y="2168525"/>
            <a:ext cx="9525" cy="1588"/>
          </a:xfrm>
          <a:custGeom>
            <a:avLst/>
            <a:gdLst>
              <a:gd name="T0" fmla="*/ 0 w 32"/>
              <a:gd name="T1" fmla="*/ 0 h 2"/>
              <a:gd name="T2" fmla="*/ 2147483647 w 32"/>
              <a:gd name="T3" fmla="*/ 0 h 2"/>
              <a:gd name="T4" fmla="*/ 2147483647 w 32"/>
              <a:gd name="T5" fmla="*/ 2147483647 h 2"/>
              <a:gd name="T6" fmla="*/ 2147483647 w 32"/>
              <a:gd name="T7" fmla="*/ 2147483647 h 2"/>
              <a:gd name="T8" fmla="*/ 0 w 32"/>
              <a:gd name="T9" fmla="*/ 2147483647 h 2"/>
              <a:gd name="T10" fmla="*/ 0 w 32"/>
              <a:gd name="T11" fmla="*/ 2147483647 h 2"/>
              <a:gd name="T12" fmla="*/ 0 w 32"/>
              <a:gd name="T13" fmla="*/ 0 h 2"/>
              <a:gd name="T14" fmla="*/ 0 60000 65536"/>
              <a:gd name="T15" fmla="*/ 0 60000 65536"/>
              <a:gd name="T16" fmla="*/ 0 60000 65536"/>
              <a:gd name="T17" fmla="*/ 0 60000 65536"/>
              <a:gd name="T18" fmla="*/ 0 60000 65536"/>
              <a:gd name="T19" fmla="*/ 0 60000 65536"/>
              <a:gd name="T20" fmla="*/ 0 60000 65536"/>
              <a:gd name="T21" fmla="*/ 0 w 32"/>
              <a:gd name="T22" fmla="*/ 0 h 2"/>
              <a:gd name="T23" fmla="*/ 32 w 3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
                <a:moveTo>
                  <a:pt x="0" y="0"/>
                </a:moveTo>
                <a:lnTo>
                  <a:pt x="32" y="0"/>
                </a:lnTo>
                <a:lnTo>
                  <a:pt x="32" y="2"/>
                </a:lnTo>
                <a:lnTo>
                  <a:pt x="0" y="2"/>
                </a:lnTo>
                <a:lnTo>
                  <a:pt x="0" y="0"/>
                </a:lnTo>
                <a:close/>
              </a:path>
            </a:pathLst>
          </a:custGeom>
          <a:solidFill>
            <a:srgbClr val="000000"/>
          </a:solidFill>
          <a:ln w="0">
            <a:solidFill>
              <a:srgbClr val="000000"/>
            </a:solidFill>
            <a:round/>
            <a:headEnd/>
            <a:tailEnd/>
          </a:ln>
        </p:spPr>
        <p:txBody>
          <a:bodyPr/>
          <a:lstStyle/>
          <a:p>
            <a:endParaRPr lang="en-US"/>
          </a:p>
        </p:txBody>
      </p:sp>
      <p:sp>
        <p:nvSpPr>
          <p:cNvPr id="179704" name="Freeform 2550"/>
          <p:cNvSpPr>
            <a:spLocks noChangeAspect="1"/>
          </p:cNvSpPr>
          <p:nvPr/>
        </p:nvSpPr>
        <p:spPr bwMode="auto">
          <a:xfrm>
            <a:off x="4421188" y="2168525"/>
            <a:ext cx="9525" cy="1588"/>
          </a:xfrm>
          <a:custGeom>
            <a:avLst/>
            <a:gdLst>
              <a:gd name="T0" fmla="*/ 0 w 32"/>
              <a:gd name="T1" fmla="*/ 0 h 1"/>
              <a:gd name="T2" fmla="*/ 2147483647 w 32"/>
              <a:gd name="T3" fmla="*/ 0 h 1"/>
              <a:gd name="T4" fmla="*/ 2147483647 w 32"/>
              <a:gd name="T5" fmla="*/ 2147483647 h 1"/>
              <a:gd name="T6" fmla="*/ 2147483647 w 32"/>
              <a:gd name="T7" fmla="*/ 2147483647 h 1"/>
              <a:gd name="T8" fmla="*/ 0 w 32"/>
              <a:gd name="T9" fmla="*/ 2147483647 h 1"/>
              <a:gd name="T10" fmla="*/ 0 w 32"/>
              <a:gd name="T11" fmla="*/ 2147483647 h 1"/>
              <a:gd name="T12" fmla="*/ 0 w 32"/>
              <a:gd name="T13" fmla="*/ 0 h 1"/>
              <a:gd name="T14" fmla="*/ 0 60000 65536"/>
              <a:gd name="T15" fmla="*/ 0 60000 65536"/>
              <a:gd name="T16" fmla="*/ 0 60000 65536"/>
              <a:gd name="T17" fmla="*/ 0 60000 65536"/>
              <a:gd name="T18" fmla="*/ 0 60000 65536"/>
              <a:gd name="T19" fmla="*/ 0 60000 65536"/>
              <a:gd name="T20" fmla="*/ 0 60000 65536"/>
              <a:gd name="T21" fmla="*/ 0 w 32"/>
              <a:gd name="T22" fmla="*/ 0 h 1"/>
              <a:gd name="T23" fmla="*/ 32 w 3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
                <a:moveTo>
                  <a:pt x="0" y="0"/>
                </a:moveTo>
                <a:lnTo>
                  <a:pt x="32" y="0"/>
                </a:lnTo>
                <a:lnTo>
                  <a:pt x="32"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9705" name="Freeform 2551"/>
          <p:cNvSpPr>
            <a:spLocks noChangeAspect="1"/>
          </p:cNvSpPr>
          <p:nvPr/>
        </p:nvSpPr>
        <p:spPr bwMode="auto">
          <a:xfrm>
            <a:off x="4421188" y="2168525"/>
            <a:ext cx="9525" cy="1588"/>
          </a:xfrm>
          <a:custGeom>
            <a:avLst/>
            <a:gdLst>
              <a:gd name="T0" fmla="*/ 0 w 32"/>
              <a:gd name="T1" fmla="*/ 0 h 2"/>
              <a:gd name="T2" fmla="*/ 2147483647 w 32"/>
              <a:gd name="T3" fmla="*/ 0 h 2"/>
              <a:gd name="T4" fmla="*/ 2147483647 w 32"/>
              <a:gd name="T5" fmla="*/ 2147483647 h 2"/>
              <a:gd name="T6" fmla="*/ 2147483647 w 32"/>
              <a:gd name="T7" fmla="*/ 2147483647 h 2"/>
              <a:gd name="T8" fmla="*/ 0 w 32"/>
              <a:gd name="T9" fmla="*/ 2147483647 h 2"/>
              <a:gd name="T10" fmla="*/ 0 w 32"/>
              <a:gd name="T11" fmla="*/ 2147483647 h 2"/>
              <a:gd name="T12" fmla="*/ 0 w 32"/>
              <a:gd name="T13" fmla="*/ 0 h 2"/>
              <a:gd name="T14" fmla="*/ 0 60000 65536"/>
              <a:gd name="T15" fmla="*/ 0 60000 65536"/>
              <a:gd name="T16" fmla="*/ 0 60000 65536"/>
              <a:gd name="T17" fmla="*/ 0 60000 65536"/>
              <a:gd name="T18" fmla="*/ 0 60000 65536"/>
              <a:gd name="T19" fmla="*/ 0 60000 65536"/>
              <a:gd name="T20" fmla="*/ 0 60000 65536"/>
              <a:gd name="T21" fmla="*/ 0 w 32"/>
              <a:gd name="T22" fmla="*/ 0 h 2"/>
              <a:gd name="T23" fmla="*/ 32 w 3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
                <a:moveTo>
                  <a:pt x="0" y="0"/>
                </a:moveTo>
                <a:lnTo>
                  <a:pt x="32" y="0"/>
                </a:lnTo>
                <a:lnTo>
                  <a:pt x="32" y="2"/>
                </a:lnTo>
                <a:lnTo>
                  <a:pt x="0" y="2"/>
                </a:lnTo>
                <a:lnTo>
                  <a:pt x="0" y="0"/>
                </a:lnTo>
                <a:close/>
              </a:path>
            </a:pathLst>
          </a:custGeom>
          <a:solidFill>
            <a:srgbClr val="000000"/>
          </a:solidFill>
          <a:ln w="0">
            <a:solidFill>
              <a:srgbClr val="000000"/>
            </a:solidFill>
            <a:round/>
            <a:headEnd/>
            <a:tailEnd/>
          </a:ln>
        </p:spPr>
        <p:txBody>
          <a:bodyPr/>
          <a:lstStyle/>
          <a:p>
            <a:endParaRPr lang="en-US"/>
          </a:p>
        </p:txBody>
      </p:sp>
      <p:sp>
        <p:nvSpPr>
          <p:cNvPr id="179706" name="Freeform 2552"/>
          <p:cNvSpPr>
            <a:spLocks noChangeAspect="1"/>
          </p:cNvSpPr>
          <p:nvPr/>
        </p:nvSpPr>
        <p:spPr bwMode="auto">
          <a:xfrm>
            <a:off x="4421188" y="2170113"/>
            <a:ext cx="9525" cy="1587"/>
          </a:xfrm>
          <a:custGeom>
            <a:avLst/>
            <a:gdLst>
              <a:gd name="T0" fmla="*/ 0 w 32"/>
              <a:gd name="T1" fmla="*/ 0 h 2"/>
              <a:gd name="T2" fmla="*/ 2147483647 w 32"/>
              <a:gd name="T3" fmla="*/ 0 h 2"/>
              <a:gd name="T4" fmla="*/ 2147483647 w 32"/>
              <a:gd name="T5" fmla="*/ 2147483647 h 2"/>
              <a:gd name="T6" fmla="*/ 2147483647 w 32"/>
              <a:gd name="T7" fmla="*/ 2147483647 h 2"/>
              <a:gd name="T8" fmla="*/ 0 w 32"/>
              <a:gd name="T9" fmla="*/ 2147483647 h 2"/>
              <a:gd name="T10" fmla="*/ 0 w 32"/>
              <a:gd name="T11" fmla="*/ 2147483647 h 2"/>
              <a:gd name="T12" fmla="*/ 0 w 32"/>
              <a:gd name="T13" fmla="*/ 0 h 2"/>
              <a:gd name="T14" fmla="*/ 0 60000 65536"/>
              <a:gd name="T15" fmla="*/ 0 60000 65536"/>
              <a:gd name="T16" fmla="*/ 0 60000 65536"/>
              <a:gd name="T17" fmla="*/ 0 60000 65536"/>
              <a:gd name="T18" fmla="*/ 0 60000 65536"/>
              <a:gd name="T19" fmla="*/ 0 60000 65536"/>
              <a:gd name="T20" fmla="*/ 0 60000 65536"/>
              <a:gd name="T21" fmla="*/ 0 w 32"/>
              <a:gd name="T22" fmla="*/ 0 h 2"/>
              <a:gd name="T23" fmla="*/ 32 w 3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
                <a:moveTo>
                  <a:pt x="0" y="0"/>
                </a:moveTo>
                <a:lnTo>
                  <a:pt x="32" y="0"/>
                </a:lnTo>
                <a:lnTo>
                  <a:pt x="32" y="2"/>
                </a:lnTo>
                <a:lnTo>
                  <a:pt x="0" y="2"/>
                </a:lnTo>
                <a:lnTo>
                  <a:pt x="0" y="0"/>
                </a:lnTo>
                <a:close/>
              </a:path>
            </a:pathLst>
          </a:custGeom>
          <a:solidFill>
            <a:srgbClr val="000000"/>
          </a:solidFill>
          <a:ln w="0">
            <a:solidFill>
              <a:srgbClr val="000000"/>
            </a:solidFill>
            <a:round/>
            <a:headEnd/>
            <a:tailEnd/>
          </a:ln>
        </p:spPr>
        <p:txBody>
          <a:bodyPr/>
          <a:lstStyle/>
          <a:p>
            <a:endParaRPr lang="en-US"/>
          </a:p>
        </p:txBody>
      </p:sp>
      <p:sp>
        <p:nvSpPr>
          <p:cNvPr id="179707" name="Rectangle 2553"/>
          <p:cNvSpPr>
            <a:spLocks noChangeAspect="1" noChangeArrowheads="1"/>
          </p:cNvSpPr>
          <p:nvPr/>
        </p:nvSpPr>
        <p:spPr bwMode="auto">
          <a:xfrm>
            <a:off x="4421188" y="2170113"/>
            <a:ext cx="9525" cy="1587"/>
          </a:xfrm>
          <a:prstGeom prst="rect">
            <a:avLst/>
          </a:prstGeom>
          <a:solidFill>
            <a:srgbClr val="000000"/>
          </a:solidFill>
          <a:ln w="0">
            <a:solidFill>
              <a:srgbClr val="000000"/>
            </a:solidFill>
            <a:miter lim="800000"/>
            <a:headEnd/>
            <a:tailEnd/>
          </a:ln>
        </p:spPr>
        <p:txBody>
          <a:bodyPr/>
          <a:lstStyle/>
          <a:p>
            <a:endParaRPr lang="en-US"/>
          </a:p>
        </p:txBody>
      </p:sp>
      <p:sp>
        <p:nvSpPr>
          <p:cNvPr id="179708" name="Freeform 2554"/>
          <p:cNvSpPr>
            <a:spLocks noChangeAspect="1"/>
          </p:cNvSpPr>
          <p:nvPr/>
        </p:nvSpPr>
        <p:spPr bwMode="auto">
          <a:xfrm>
            <a:off x="4425950" y="2165350"/>
            <a:ext cx="4763" cy="9525"/>
          </a:xfrm>
          <a:custGeom>
            <a:avLst/>
            <a:gdLst>
              <a:gd name="T0" fmla="*/ 0 w 17"/>
              <a:gd name="T1" fmla="*/ 0 h 31"/>
              <a:gd name="T2" fmla="*/ 0 w 17"/>
              <a:gd name="T3" fmla="*/ 0 h 31"/>
              <a:gd name="T4" fmla="*/ 2147483647 w 17"/>
              <a:gd name="T5" fmla="*/ 0 h 31"/>
              <a:gd name="T6" fmla="*/ 2147483647 w 17"/>
              <a:gd name="T7" fmla="*/ 2147483647 h 31"/>
              <a:gd name="T8" fmla="*/ 2147483647 w 17"/>
              <a:gd name="T9" fmla="*/ 2147483647 h 31"/>
              <a:gd name="T10" fmla="*/ 2147483647 w 17"/>
              <a:gd name="T11" fmla="*/ 2147483647 h 31"/>
              <a:gd name="T12" fmla="*/ 2147483647 w 17"/>
              <a:gd name="T13" fmla="*/ 2147483647 h 31"/>
              <a:gd name="T14" fmla="*/ 2147483647 w 17"/>
              <a:gd name="T15" fmla="*/ 2147483647 h 31"/>
              <a:gd name="T16" fmla="*/ 2147483647 w 17"/>
              <a:gd name="T17" fmla="*/ 2147483647 h 31"/>
              <a:gd name="T18" fmla="*/ 2147483647 w 17"/>
              <a:gd name="T19" fmla="*/ 2147483647 h 31"/>
              <a:gd name="T20" fmla="*/ 2147483647 w 17"/>
              <a:gd name="T21" fmla="*/ 2147483647 h 31"/>
              <a:gd name="T22" fmla="*/ 2147483647 w 17"/>
              <a:gd name="T23" fmla="*/ 2147483647 h 31"/>
              <a:gd name="T24" fmla="*/ 2147483647 w 17"/>
              <a:gd name="T25" fmla="*/ 2147483647 h 31"/>
              <a:gd name="T26" fmla="*/ 2147483647 w 17"/>
              <a:gd name="T27" fmla="*/ 2147483647 h 31"/>
              <a:gd name="T28" fmla="*/ 2147483647 w 17"/>
              <a:gd name="T29" fmla="*/ 2147483647 h 31"/>
              <a:gd name="T30" fmla="*/ 2147483647 w 17"/>
              <a:gd name="T31" fmla="*/ 2147483647 h 31"/>
              <a:gd name="T32" fmla="*/ 2147483647 w 17"/>
              <a:gd name="T33" fmla="*/ 2147483647 h 31"/>
              <a:gd name="T34" fmla="*/ 2147483647 w 17"/>
              <a:gd name="T35" fmla="*/ 2147483647 h 31"/>
              <a:gd name="T36" fmla="*/ 2147483647 w 17"/>
              <a:gd name="T37" fmla="*/ 2147483647 h 31"/>
              <a:gd name="T38" fmla="*/ 2147483647 w 17"/>
              <a:gd name="T39" fmla="*/ 2147483647 h 31"/>
              <a:gd name="T40" fmla="*/ 2147483647 w 17"/>
              <a:gd name="T41" fmla="*/ 2147483647 h 31"/>
              <a:gd name="T42" fmla="*/ 0 w 17"/>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31"/>
              <a:gd name="T68" fmla="*/ 17 w 17"/>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31">
                <a:moveTo>
                  <a:pt x="0" y="0"/>
                </a:moveTo>
                <a:lnTo>
                  <a:pt x="0" y="0"/>
                </a:lnTo>
                <a:lnTo>
                  <a:pt x="2" y="0"/>
                </a:lnTo>
                <a:lnTo>
                  <a:pt x="5" y="1"/>
                </a:lnTo>
                <a:lnTo>
                  <a:pt x="7" y="1"/>
                </a:lnTo>
                <a:lnTo>
                  <a:pt x="9" y="3"/>
                </a:lnTo>
                <a:lnTo>
                  <a:pt x="12" y="5"/>
                </a:lnTo>
                <a:lnTo>
                  <a:pt x="13" y="7"/>
                </a:lnTo>
                <a:lnTo>
                  <a:pt x="16" y="9"/>
                </a:lnTo>
                <a:lnTo>
                  <a:pt x="16" y="12"/>
                </a:lnTo>
                <a:lnTo>
                  <a:pt x="17" y="14"/>
                </a:lnTo>
                <a:lnTo>
                  <a:pt x="17" y="16"/>
                </a:lnTo>
                <a:lnTo>
                  <a:pt x="16" y="19"/>
                </a:lnTo>
                <a:lnTo>
                  <a:pt x="16" y="22"/>
                </a:lnTo>
                <a:lnTo>
                  <a:pt x="13" y="24"/>
                </a:lnTo>
                <a:lnTo>
                  <a:pt x="11" y="27"/>
                </a:lnTo>
                <a:lnTo>
                  <a:pt x="9" y="28"/>
                </a:lnTo>
                <a:lnTo>
                  <a:pt x="7" y="30"/>
                </a:lnTo>
                <a:lnTo>
                  <a:pt x="4" y="30"/>
                </a:lnTo>
                <a:lnTo>
                  <a:pt x="2" y="31"/>
                </a:lnTo>
                <a:lnTo>
                  <a:pt x="0" y="0"/>
                </a:lnTo>
                <a:close/>
              </a:path>
            </a:pathLst>
          </a:custGeom>
          <a:solidFill>
            <a:srgbClr val="000000"/>
          </a:solidFill>
          <a:ln w="0">
            <a:solidFill>
              <a:srgbClr val="000000"/>
            </a:solidFill>
            <a:round/>
            <a:headEnd/>
            <a:tailEnd/>
          </a:ln>
        </p:spPr>
        <p:txBody>
          <a:bodyPr/>
          <a:lstStyle/>
          <a:p>
            <a:endParaRPr lang="en-US"/>
          </a:p>
        </p:txBody>
      </p:sp>
      <p:sp>
        <p:nvSpPr>
          <p:cNvPr id="179709" name="Freeform 2555"/>
          <p:cNvSpPr>
            <a:spLocks noChangeAspect="1"/>
          </p:cNvSpPr>
          <p:nvPr/>
        </p:nvSpPr>
        <p:spPr bwMode="auto">
          <a:xfrm>
            <a:off x="4400550" y="2173288"/>
            <a:ext cx="1588" cy="12700"/>
          </a:xfrm>
          <a:custGeom>
            <a:avLst/>
            <a:gdLst>
              <a:gd name="T0" fmla="*/ 2147483647 w 7"/>
              <a:gd name="T1" fmla="*/ 2147483647 h 31"/>
              <a:gd name="T2" fmla="*/ 0 w 7"/>
              <a:gd name="T3" fmla="*/ 0 h 31"/>
              <a:gd name="T4" fmla="*/ 2147483647 w 7"/>
              <a:gd name="T5" fmla="*/ 2147483647 h 31"/>
              <a:gd name="T6" fmla="*/ 0 60000 65536"/>
              <a:gd name="T7" fmla="*/ 0 60000 65536"/>
              <a:gd name="T8" fmla="*/ 0 60000 65536"/>
              <a:gd name="T9" fmla="*/ 0 w 7"/>
              <a:gd name="T10" fmla="*/ 0 h 31"/>
              <a:gd name="T11" fmla="*/ 7 w 7"/>
              <a:gd name="T12" fmla="*/ 31 h 31"/>
            </a:gdLst>
            <a:ahLst/>
            <a:cxnLst>
              <a:cxn ang="T6">
                <a:pos x="T0" y="T1"/>
              </a:cxn>
              <a:cxn ang="T7">
                <a:pos x="T2" y="T3"/>
              </a:cxn>
              <a:cxn ang="T8">
                <a:pos x="T4" y="T5"/>
              </a:cxn>
            </a:cxnLst>
            <a:rect l="T9" t="T10" r="T11" b="T12"/>
            <a:pathLst>
              <a:path w="7" h="31">
                <a:moveTo>
                  <a:pt x="7" y="31"/>
                </a:moveTo>
                <a:lnTo>
                  <a:pt x="0" y="0"/>
                </a:lnTo>
                <a:lnTo>
                  <a:pt x="7" y="31"/>
                </a:lnTo>
                <a:close/>
              </a:path>
            </a:pathLst>
          </a:custGeom>
          <a:solidFill>
            <a:srgbClr val="000000"/>
          </a:solidFill>
          <a:ln w="0">
            <a:solidFill>
              <a:srgbClr val="000000"/>
            </a:solidFill>
            <a:round/>
            <a:headEnd/>
            <a:tailEnd/>
          </a:ln>
        </p:spPr>
        <p:txBody>
          <a:bodyPr/>
          <a:lstStyle/>
          <a:p>
            <a:endParaRPr lang="en-US"/>
          </a:p>
        </p:txBody>
      </p:sp>
      <p:sp>
        <p:nvSpPr>
          <p:cNvPr id="179710" name="Freeform 2556"/>
          <p:cNvSpPr>
            <a:spLocks noChangeAspect="1"/>
          </p:cNvSpPr>
          <p:nvPr/>
        </p:nvSpPr>
        <p:spPr bwMode="auto">
          <a:xfrm>
            <a:off x="4421188" y="2165350"/>
            <a:ext cx="6350" cy="9525"/>
          </a:xfrm>
          <a:custGeom>
            <a:avLst/>
            <a:gdLst>
              <a:gd name="T0" fmla="*/ 2147483647 w 18"/>
              <a:gd name="T1" fmla="*/ 0 h 32"/>
              <a:gd name="T2" fmla="*/ 2147483647 w 18"/>
              <a:gd name="T3" fmla="*/ 2147483647 h 32"/>
              <a:gd name="T4" fmla="*/ 2147483647 w 18"/>
              <a:gd name="T5" fmla="*/ 2147483647 h 32"/>
              <a:gd name="T6" fmla="*/ 2147483647 w 18"/>
              <a:gd name="T7" fmla="*/ 2147483647 h 32"/>
              <a:gd name="T8" fmla="*/ 0 w 18"/>
              <a:gd name="T9" fmla="*/ 2147483647 h 32"/>
              <a:gd name="T10" fmla="*/ 2147483647 w 18"/>
              <a:gd name="T11" fmla="*/ 2147483647 h 32"/>
              <a:gd name="T12" fmla="*/ 2147483647 w 18"/>
              <a:gd name="T13" fmla="*/ 0 h 32"/>
              <a:gd name="T14" fmla="*/ 0 60000 65536"/>
              <a:gd name="T15" fmla="*/ 0 60000 65536"/>
              <a:gd name="T16" fmla="*/ 0 60000 65536"/>
              <a:gd name="T17" fmla="*/ 0 60000 65536"/>
              <a:gd name="T18" fmla="*/ 0 60000 65536"/>
              <a:gd name="T19" fmla="*/ 0 60000 65536"/>
              <a:gd name="T20" fmla="*/ 0 60000 65536"/>
              <a:gd name="T21" fmla="*/ 0 w 18"/>
              <a:gd name="T22" fmla="*/ 0 h 32"/>
              <a:gd name="T23" fmla="*/ 18 w 18"/>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32">
                <a:moveTo>
                  <a:pt x="16" y="0"/>
                </a:moveTo>
                <a:lnTo>
                  <a:pt x="18" y="31"/>
                </a:lnTo>
                <a:lnTo>
                  <a:pt x="6" y="32"/>
                </a:lnTo>
                <a:lnTo>
                  <a:pt x="9" y="31"/>
                </a:lnTo>
                <a:lnTo>
                  <a:pt x="0" y="2"/>
                </a:lnTo>
                <a:lnTo>
                  <a:pt x="4" y="1"/>
                </a:lnTo>
                <a:lnTo>
                  <a:pt x="16" y="0"/>
                </a:lnTo>
                <a:close/>
              </a:path>
            </a:pathLst>
          </a:custGeom>
          <a:solidFill>
            <a:srgbClr val="000000"/>
          </a:solidFill>
          <a:ln w="0">
            <a:solidFill>
              <a:srgbClr val="000000"/>
            </a:solidFill>
            <a:round/>
            <a:headEnd/>
            <a:tailEnd/>
          </a:ln>
        </p:spPr>
        <p:txBody>
          <a:bodyPr/>
          <a:lstStyle/>
          <a:p>
            <a:endParaRPr lang="en-US"/>
          </a:p>
        </p:txBody>
      </p:sp>
      <p:sp>
        <p:nvSpPr>
          <p:cNvPr id="179711" name="Freeform 2557"/>
          <p:cNvSpPr>
            <a:spLocks noChangeAspect="1"/>
          </p:cNvSpPr>
          <p:nvPr/>
        </p:nvSpPr>
        <p:spPr bwMode="auto">
          <a:xfrm>
            <a:off x="4413250" y="2165350"/>
            <a:ext cx="9525" cy="9525"/>
          </a:xfrm>
          <a:custGeom>
            <a:avLst/>
            <a:gdLst>
              <a:gd name="T0" fmla="*/ 2147483647 w 21"/>
              <a:gd name="T1" fmla="*/ 0 h 32"/>
              <a:gd name="T2" fmla="*/ 2147483647 w 21"/>
              <a:gd name="T3" fmla="*/ 2147483647 h 32"/>
              <a:gd name="T4" fmla="*/ 2147483647 w 21"/>
              <a:gd name="T5" fmla="*/ 2147483647 h 32"/>
              <a:gd name="T6" fmla="*/ 2147483647 w 21"/>
              <a:gd name="T7" fmla="*/ 2147483647 h 32"/>
              <a:gd name="T8" fmla="*/ 0 w 21"/>
              <a:gd name="T9" fmla="*/ 2147483647 h 32"/>
              <a:gd name="T10" fmla="*/ 2147483647 w 21"/>
              <a:gd name="T11" fmla="*/ 2147483647 h 32"/>
              <a:gd name="T12" fmla="*/ 2147483647 w 21"/>
              <a:gd name="T13" fmla="*/ 0 h 32"/>
              <a:gd name="T14" fmla="*/ 0 60000 65536"/>
              <a:gd name="T15" fmla="*/ 0 60000 65536"/>
              <a:gd name="T16" fmla="*/ 0 60000 65536"/>
              <a:gd name="T17" fmla="*/ 0 60000 65536"/>
              <a:gd name="T18" fmla="*/ 0 60000 65536"/>
              <a:gd name="T19" fmla="*/ 0 60000 65536"/>
              <a:gd name="T20" fmla="*/ 0 60000 65536"/>
              <a:gd name="T21" fmla="*/ 0 w 21"/>
              <a:gd name="T22" fmla="*/ 0 h 32"/>
              <a:gd name="T23" fmla="*/ 21 w 2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32">
                <a:moveTo>
                  <a:pt x="12" y="0"/>
                </a:moveTo>
                <a:lnTo>
                  <a:pt x="21" y="29"/>
                </a:lnTo>
                <a:lnTo>
                  <a:pt x="10" y="32"/>
                </a:lnTo>
                <a:lnTo>
                  <a:pt x="12" y="31"/>
                </a:lnTo>
                <a:lnTo>
                  <a:pt x="0" y="4"/>
                </a:lnTo>
                <a:lnTo>
                  <a:pt x="2" y="3"/>
                </a:lnTo>
                <a:lnTo>
                  <a:pt x="12" y="0"/>
                </a:lnTo>
                <a:close/>
              </a:path>
            </a:pathLst>
          </a:custGeom>
          <a:solidFill>
            <a:srgbClr val="000000"/>
          </a:solidFill>
          <a:ln w="0">
            <a:solidFill>
              <a:srgbClr val="000000"/>
            </a:solidFill>
            <a:round/>
            <a:headEnd/>
            <a:tailEnd/>
          </a:ln>
        </p:spPr>
        <p:txBody>
          <a:bodyPr/>
          <a:lstStyle/>
          <a:p>
            <a:endParaRPr lang="en-US"/>
          </a:p>
        </p:txBody>
      </p:sp>
      <p:sp>
        <p:nvSpPr>
          <p:cNvPr id="179712" name="Freeform 2558"/>
          <p:cNvSpPr>
            <a:spLocks noChangeAspect="1"/>
          </p:cNvSpPr>
          <p:nvPr/>
        </p:nvSpPr>
        <p:spPr bwMode="auto">
          <a:xfrm>
            <a:off x="4411663" y="2168525"/>
            <a:ext cx="9525" cy="9525"/>
          </a:xfrm>
          <a:custGeom>
            <a:avLst/>
            <a:gdLst>
              <a:gd name="T0" fmla="*/ 2147483647 w 23"/>
              <a:gd name="T1" fmla="*/ 0 h 30"/>
              <a:gd name="T2" fmla="*/ 2147483647 w 23"/>
              <a:gd name="T3" fmla="*/ 2147483647 h 30"/>
              <a:gd name="T4" fmla="*/ 2147483647 w 23"/>
              <a:gd name="T5" fmla="*/ 2147483647 h 30"/>
              <a:gd name="T6" fmla="*/ 2147483647 w 23"/>
              <a:gd name="T7" fmla="*/ 2147483647 h 30"/>
              <a:gd name="T8" fmla="*/ 0 w 23"/>
              <a:gd name="T9" fmla="*/ 2147483647 h 30"/>
              <a:gd name="T10" fmla="*/ 2147483647 w 23"/>
              <a:gd name="T11" fmla="*/ 2147483647 h 30"/>
              <a:gd name="T12" fmla="*/ 2147483647 w 23"/>
              <a:gd name="T13" fmla="*/ 0 h 30"/>
              <a:gd name="T14" fmla="*/ 0 60000 65536"/>
              <a:gd name="T15" fmla="*/ 0 60000 65536"/>
              <a:gd name="T16" fmla="*/ 0 60000 65536"/>
              <a:gd name="T17" fmla="*/ 0 60000 65536"/>
              <a:gd name="T18" fmla="*/ 0 60000 65536"/>
              <a:gd name="T19" fmla="*/ 0 60000 65536"/>
              <a:gd name="T20" fmla="*/ 0 60000 65536"/>
              <a:gd name="T21" fmla="*/ 0 w 23"/>
              <a:gd name="T22" fmla="*/ 0 h 30"/>
              <a:gd name="T23" fmla="*/ 23 w 23"/>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30">
                <a:moveTo>
                  <a:pt x="11" y="0"/>
                </a:moveTo>
                <a:lnTo>
                  <a:pt x="23" y="27"/>
                </a:lnTo>
                <a:lnTo>
                  <a:pt x="17" y="30"/>
                </a:lnTo>
                <a:lnTo>
                  <a:pt x="18" y="29"/>
                </a:lnTo>
                <a:lnTo>
                  <a:pt x="0" y="6"/>
                </a:lnTo>
                <a:lnTo>
                  <a:pt x="2" y="5"/>
                </a:lnTo>
                <a:lnTo>
                  <a:pt x="11" y="0"/>
                </a:lnTo>
                <a:close/>
              </a:path>
            </a:pathLst>
          </a:custGeom>
          <a:solidFill>
            <a:srgbClr val="000000"/>
          </a:solidFill>
          <a:ln w="0">
            <a:solidFill>
              <a:srgbClr val="000000"/>
            </a:solidFill>
            <a:round/>
            <a:headEnd/>
            <a:tailEnd/>
          </a:ln>
        </p:spPr>
        <p:txBody>
          <a:bodyPr/>
          <a:lstStyle/>
          <a:p>
            <a:endParaRPr lang="en-US"/>
          </a:p>
        </p:txBody>
      </p:sp>
      <p:sp>
        <p:nvSpPr>
          <p:cNvPr id="179713" name="Freeform 2559"/>
          <p:cNvSpPr>
            <a:spLocks noChangeAspect="1"/>
          </p:cNvSpPr>
          <p:nvPr/>
        </p:nvSpPr>
        <p:spPr bwMode="auto">
          <a:xfrm>
            <a:off x="4410075" y="2170113"/>
            <a:ext cx="9525" cy="11112"/>
          </a:xfrm>
          <a:custGeom>
            <a:avLst/>
            <a:gdLst>
              <a:gd name="T0" fmla="*/ 2147483647 w 25"/>
              <a:gd name="T1" fmla="*/ 2147483647 h 37"/>
              <a:gd name="T2" fmla="*/ 2147483647 w 25"/>
              <a:gd name="T3" fmla="*/ 2147483647 h 37"/>
              <a:gd name="T4" fmla="*/ 2147483647 w 25"/>
              <a:gd name="T5" fmla="*/ 2147483647 h 37"/>
              <a:gd name="T6" fmla="*/ 2147483647 w 25"/>
              <a:gd name="T7" fmla="*/ 2147483647 h 37"/>
              <a:gd name="T8" fmla="*/ 0 w 25"/>
              <a:gd name="T9" fmla="*/ 2147483647 h 37"/>
              <a:gd name="T10" fmla="*/ 2147483647 w 25"/>
              <a:gd name="T11" fmla="*/ 0 h 37"/>
              <a:gd name="T12" fmla="*/ 2147483647 w 25"/>
              <a:gd name="T13" fmla="*/ 2147483647 h 37"/>
              <a:gd name="T14" fmla="*/ 0 60000 65536"/>
              <a:gd name="T15" fmla="*/ 0 60000 65536"/>
              <a:gd name="T16" fmla="*/ 0 60000 65536"/>
              <a:gd name="T17" fmla="*/ 0 60000 65536"/>
              <a:gd name="T18" fmla="*/ 0 60000 65536"/>
              <a:gd name="T19" fmla="*/ 0 60000 65536"/>
              <a:gd name="T20" fmla="*/ 0 60000 65536"/>
              <a:gd name="T21" fmla="*/ 0 w 25"/>
              <a:gd name="T22" fmla="*/ 0 h 37"/>
              <a:gd name="T23" fmla="*/ 25 w 25"/>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7">
                <a:moveTo>
                  <a:pt x="7" y="2"/>
                </a:moveTo>
                <a:lnTo>
                  <a:pt x="25" y="25"/>
                </a:lnTo>
                <a:lnTo>
                  <a:pt x="11" y="37"/>
                </a:lnTo>
                <a:lnTo>
                  <a:pt x="19" y="31"/>
                </a:lnTo>
                <a:lnTo>
                  <a:pt x="0" y="6"/>
                </a:lnTo>
                <a:lnTo>
                  <a:pt x="9" y="0"/>
                </a:lnTo>
                <a:lnTo>
                  <a:pt x="7" y="2"/>
                </a:lnTo>
                <a:close/>
              </a:path>
            </a:pathLst>
          </a:custGeom>
          <a:solidFill>
            <a:srgbClr val="000000"/>
          </a:solidFill>
          <a:ln w="0">
            <a:solidFill>
              <a:srgbClr val="000000"/>
            </a:solidFill>
            <a:round/>
            <a:headEnd/>
            <a:tailEnd/>
          </a:ln>
        </p:spPr>
        <p:txBody>
          <a:bodyPr/>
          <a:lstStyle/>
          <a:p>
            <a:endParaRPr lang="en-US"/>
          </a:p>
        </p:txBody>
      </p:sp>
      <p:sp>
        <p:nvSpPr>
          <p:cNvPr id="179714" name="Freeform 2560"/>
          <p:cNvSpPr>
            <a:spLocks noChangeAspect="1"/>
          </p:cNvSpPr>
          <p:nvPr/>
        </p:nvSpPr>
        <p:spPr bwMode="auto">
          <a:xfrm>
            <a:off x="4402138" y="2171700"/>
            <a:ext cx="17462" cy="9525"/>
          </a:xfrm>
          <a:custGeom>
            <a:avLst/>
            <a:gdLst>
              <a:gd name="T0" fmla="*/ 2147483647 w 48"/>
              <a:gd name="T1" fmla="*/ 0 h 30"/>
              <a:gd name="T2" fmla="*/ 2147483647 w 48"/>
              <a:gd name="T3" fmla="*/ 2147483647 h 30"/>
              <a:gd name="T4" fmla="*/ 2147483647 w 48"/>
              <a:gd name="T5" fmla="*/ 2147483647 h 30"/>
              <a:gd name="T6" fmla="*/ 2147483647 w 48"/>
              <a:gd name="T7" fmla="*/ 2147483647 h 30"/>
              <a:gd name="T8" fmla="*/ 2147483647 w 48"/>
              <a:gd name="T9" fmla="*/ 2147483647 h 30"/>
              <a:gd name="T10" fmla="*/ 0 w 48"/>
              <a:gd name="T11" fmla="*/ 2147483647 h 30"/>
              <a:gd name="T12" fmla="*/ 2147483647 w 48"/>
              <a:gd name="T13" fmla="*/ 0 h 30"/>
              <a:gd name="T14" fmla="*/ 0 60000 65536"/>
              <a:gd name="T15" fmla="*/ 0 60000 65536"/>
              <a:gd name="T16" fmla="*/ 0 60000 65536"/>
              <a:gd name="T17" fmla="*/ 0 60000 65536"/>
              <a:gd name="T18" fmla="*/ 0 60000 65536"/>
              <a:gd name="T19" fmla="*/ 0 60000 65536"/>
              <a:gd name="T20" fmla="*/ 0 60000 65536"/>
              <a:gd name="T21" fmla="*/ 0 w 48"/>
              <a:gd name="T22" fmla="*/ 0 h 30"/>
              <a:gd name="T23" fmla="*/ 48 w 48"/>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0">
                <a:moveTo>
                  <a:pt x="22" y="0"/>
                </a:moveTo>
                <a:lnTo>
                  <a:pt x="41" y="25"/>
                </a:lnTo>
                <a:lnTo>
                  <a:pt x="48" y="20"/>
                </a:lnTo>
                <a:lnTo>
                  <a:pt x="33" y="30"/>
                </a:lnTo>
                <a:lnTo>
                  <a:pt x="16" y="6"/>
                </a:lnTo>
                <a:lnTo>
                  <a:pt x="0" y="16"/>
                </a:lnTo>
                <a:lnTo>
                  <a:pt x="22" y="0"/>
                </a:lnTo>
                <a:close/>
              </a:path>
            </a:pathLst>
          </a:custGeom>
          <a:solidFill>
            <a:srgbClr val="000000"/>
          </a:solidFill>
          <a:ln w="0">
            <a:solidFill>
              <a:srgbClr val="000000"/>
            </a:solidFill>
            <a:round/>
            <a:headEnd/>
            <a:tailEnd/>
          </a:ln>
        </p:spPr>
        <p:txBody>
          <a:bodyPr/>
          <a:lstStyle/>
          <a:p>
            <a:endParaRPr lang="en-US"/>
          </a:p>
        </p:txBody>
      </p:sp>
      <p:sp>
        <p:nvSpPr>
          <p:cNvPr id="179715" name="Freeform 2561"/>
          <p:cNvSpPr>
            <a:spLocks noChangeAspect="1"/>
          </p:cNvSpPr>
          <p:nvPr/>
        </p:nvSpPr>
        <p:spPr bwMode="auto">
          <a:xfrm>
            <a:off x="4405313" y="2171700"/>
            <a:ext cx="6350" cy="11113"/>
          </a:xfrm>
          <a:custGeom>
            <a:avLst/>
            <a:gdLst>
              <a:gd name="T0" fmla="*/ 2147483647 w 20"/>
              <a:gd name="T1" fmla="*/ 0 h 31"/>
              <a:gd name="T2" fmla="*/ 2147483647 w 20"/>
              <a:gd name="T3" fmla="*/ 2147483647 h 31"/>
              <a:gd name="T4" fmla="*/ 2147483647 w 20"/>
              <a:gd name="T5" fmla="*/ 2147483647 h 31"/>
              <a:gd name="T6" fmla="*/ 2147483647 w 20"/>
              <a:gd name="T7" fmla="*/ 2147483647 h 31"/>
              <a:gd name="T8" fmla="*/ 0 w 20"/>
              <a:gd name="T9" fmla="*/ 2147483647 h 31"/>
              <a:gd name="T10" fmla="*/ 0 w 20"/>
              <a:gd name="T11" fmla="*/ 2147483647 h 31"/>
              <a:gd name="T12" fmla="*/ 2147483647 w 20"/>
              <a:gd name="T13" fmla="*/ 0 h 31"/>
              <a:gd name="T14" fmla="*/ 0 60000 65536"/>
              <a:gd name="T15" fmla="*/ 0 60000 65536"/>
              <a:gd name="T16" fmla="*/ 0 60000 65536"/>
              <a:gd name="T17" fmla="*/ 0 60000 65536"/>
              <a:gd name="T18" fmla="*/ 0 60000 65536"/>
              <a:gd name="T19" fmla="*/ 0 60000 65536"/>
              <a:gd name="T20" fmla="*/ 0 60000 65536"/>
              <a:gd name="T21" fmla="*/ 0 w 20"/>
              <a:gd name="T22" fmla="*/ 0 h 31"/>
              <a:gd name="T23" fmla="*/ 20 w 20"/>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31">
                <a:moveTo>
                  <a:pt x="3" y="0"/>
                </a:moveTo>
                <a:lnTo>
                  <a:pt x="20" y="24"/>
                </a:lnTo>
                <a:lnTo>
                  <a:pt x="10" y="31"/>
                </a:lnTo>
                <a:lnTo>
                  <a:pt x="0" y="2"/>
                </a:lnTo>
                <a:lnTo>
                  <a:pt x="3" y="0"/>
                </a:lnTo>
                <a:close/>
              </a:path>
            </a:pathLst>
          </a:custGeom>
          <a:solidFill>
            <a:srgbClr val="000000"/>
          </a:solidFill>
          <a:ln w="0">
            <a:solidFill>
              <a:srgbClr val="000000"/>
            </a:solidFill>
            <a:round/>
            <a:headEnd/>
            <a:tailEnd/>
          </a:ln>
        </p:spPr>
        <p:txBody>
          <a:bodyPr/>
          <a:lstStyle/>
          <a:p>
            <a:endParaRPr lang="en-US"/>
          </a:p>
        </p:txBody>
      </p:sp>
      <p:sp>
        <p:nvSpPr>
          <p:cNvPr id="179716" name="Freeform 2562"/>
          <p:cNvSpPr>
            <a:spLocks noChangeAspect="1"/>
          </p:cNvSpPr>
          <p:nvPr/>
        </p:nvSpPr>
        <p:spPr bwMode="auto">
          <a:xfrm>
            <a:off x="4403725" y="2173288"/>
            <a:ext cx="6350" cy="9525"/>
          </a:xfrm>
          <a:custGeom>
            <a:avLst/>
            <a:gdLst>
              <a:gd name="T0" fmla="*/ 2147483647 w 16"/>
              <a:gd name="T1" fmla="*/ 0 h 33"/>
              <a:gd name="T2" fmla="*/ 2147483647 w 16"/>
              <a:gd name="T3" fmla="*/ 2147483647 h 33"/>
              <a:gd name="T4" fmla="*/ 2147483647 w 16"/>
              <a:gd name="T5" fmla="*/ 2147483647 h 33"/>
              <a:gd name="T6" fmla="*/ 2147483647 w 16"/>
              <a:gd name="T7" fmla="*/ 2147483647 h 33"/>
              <a:gd name="T8" fmla="*/ 0 w 16"/>
              <a:gd name="T9" fmla="*/ 2147483647 h 33"/>
              <a:gd name="T10" fmla="*/ 2147483647 w 16"/>
              <a:gd name="T11" fmla="*/ 2147483647 h 33"/>
              <a:gd name="T12" fmla="*/ 2147483647 w 16"/>
              <a:gd name="T13" fmla="*/ 0 h 33"/>
              <a:gd name="T14" fmla="*/ 0 60000 65536"/>
              <a:gd name="T15" fmla="*/ 0 60000 65536"/>
              <a:gd name="T16" fmla="*/ 0 60000 65536"/>
              <a:gd name="T17" fmla="*/ 0 60000 65536"/>
              <a:gd name="T18" fmla="*/ 0 60000 65536"/>
              <a:gd name="T19" fmla="*/ 0 60000 65536"/>
              <a:gd name="T20" fmla="*/ 0 60000 65536"/>
              <a:gd name="T21" fmla="*/ 0 w 16"/>
              <a:gd name="T22" fmla="*/ 0 h 33"/>
              <a:gd name="T23" fmla="*/ 16 w 1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33">
                <a:moveTo>
                  <a:pt x="6" y="0"/>
                </a:moveTo>
                <a:lnTo>
                  <a:pt x="16" y="29"/>
                </a:lnTo>
                <a:lnTo>
                  <a:pt x="5" y="33"/>
                </a:lnTo>
                <a:lnTo>
                  <a:pt x="6" y="33"/>
                </a:lnTo>
                <a:lnTo>
                  <a:pt x="0" y="2"/>
                </a:lnTo>
                <a:lnTo>
                  <a:pt x="1" y="2"/>
                </a:lnTo>
                <a:lnTo>
                  <a:pt x="6" y="0"/>
                </a:lnTo>
                <a:close/>
              </a:path>
            </a:pathLst>
          </a:custGeom>
          <a:solidFill>
            <a:srgbClr val="000000"/>
          </a:solidFill>
          <a:ln w="0">
            <a:solidFill>
              <a:srgbClr val="000000"/>
            </a:solidFill>
            <a:round/>
            <a:headEnd/>
            <a:tailEnd/>
          </a:ln>
        </p:spPr>
        <p:txBody>
          <a:bodyPr/>
          <a:lstStyle/>
          <a:p>
            <a:endParaRPr lang="en-US"/>
          </a:p>
        </p:txBody>
      </p:sp>
      <p:sp>
        <p:nvSpPr>
          <p:cNvPr id="179717" name="Freeform 2563"/>
          <p:cNvSpPr>
            <a:spLocks noChangeAspect="1"/>
          </p:cNvSpPr>
          <p:nvPr/>
        </p:nvSpPr>
        <p:spPr bwMode="auto">
          <a:xfrm>
            <a:off x="4400550" y="2173288"/>
            <a:ext cx="4763" cy="12700"/>
          </a:xfrm>
          <a:custGeom>
            <a:avLst/>
            <a:gdLst>
              <a:gd name="T0" fmla="*/ 2147483647 w 17"/>
              <a:gd name="T1" fmla="*/ 0 h 33"/>
              <a:gd name="T2" fmla="*/ 2147483647 w 17"/>
              <a:gd name="T3" fmla="*/ 2147483647 h 33"/>
              <a:gd name="T4" fmla="*/ 2147483647 w 17"/>
              <a:gd name="T5" fmla="*/ 2147483647 h 33"/>
              <a:gd name="T6" fmla="*/ 0 w 17"/>
              <a:gd name="T7" fmla="*/ 2147483647 h 33"/>
              <a:gd name="T8" fmla="*/ 2147483647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11" y="0"/>
                </a:moveTo>
                <a:lnTo>
                  <a:pt x="17" y="31"/>
                </a:lnTo>
                <a:lnTo>
                  <a:pt x="7" y="33"/>
                </a:lnTo>
                <a:lnTo>
                  <a:pt x="0" y="2"/>
                </a:lnTo>
                <a:lnTo>
                  <a:pt x="11" y="0"/>
                </a:lnTo>
                <a:close/>
              </a:path>
            </a:pathLst>
          </a:custGeom>
          <a:solidFill>
            <a:srgbClr val="000000"/>
          </a:solidFill>
          <a:ln w="0">
            <a:solidFill>
              <a:srgbClr val="000000"/>
            </a:solidFill>
            <a:round/>
            <a:headEnd/>
            <a:tailEnd/>
          </a:ln>
        </p:spPr>
        <p:txBody>
          <a:bodyPr/>
          <a:lstStyle/>
          <a:p>
            <a:endParaRPr lang="en-US"/>
          </a:p>
        </p:txBody>
      </p:sp>
      <p:sp>
        <p:nvSpPr>
          <p:cNvPr id="179718" name="Freeform 2564"/>
          <p:cNvSpPr>
            <a:spLocks noChangeAspect="1"/>
          </p:cNvSpPr>
          <p:nvPr/>
        </p:nvSpPr>
        <p:spPr bwMode="auto">
          <a:xfrm>
            <a:off x="4402138" y="2057400"/>
            <a:ext cx="3175" cy="11113"/>
          </a:xfrm>
          <a:custGeom>
            <a:avLst/>
            <a:gdLst>
              <a:gd name="T0" fmla="*/ 0 w 13"/>
              <a:gd name="T1" fmla="*/ 0 h 29"/>
              <a:gd name="T2" fmla="*/ 2147483647 w 13"/>
              <a:gd name="T3" fmla="*/ 2147483647 h 29"/>
              <a:gd name="T4" fmla="*/ 0 w 13"/>
              <a:gd name="T5" fmla="*/ 0 h 29"/>
              <a:gd name="T6" fmla="*/ 0 60000 65536"/>
              <a:gd name="T7" fmla="*/ 0 60000 65536"/>
              <a:gd name="T8" fmla="*/ 0 60000 65536"/>
              <a:gd name="T9" fmla="*/ 0 w 13"/>
              <a:gd name="T10" fmla="*/ 0 h 29"/>
              <a:gd name="T11" fmla="*/ 13 w 13"/>
              <a:gd name="T12" fmla="*/ 29 h 29"/>
            </a:gdLst>
            <a:ahLst/>
            <a:cxnLst>
              <a:cxn ang="T6">
                <a:pos x="T0" y="T1"/>
              </a:cxn>
              <a:cxn ang="T7">
                <a:pos x="T2" y="T3"/>
              </a:cxn>
              <a:cxn ang="T8">
                <a:pos x="T4" y="T5"/>
              </a:cxn>
            </a:cxnLst>
            <a:rect l="T9" t="T10" r="T11" b="T12"/>
            <a:pathLst>
              <a:path w="13" h="29">
                <a:moveTo>
                  <a:pt x="0" y="0"/>
                </a:moveTo>
                <a:lnTo>
                  <a:pt x="13" y="29"/>
                </a:lnTo>
                <a:lnTo>
                  <a:pt x="0" y="0"/>
                </a:lnTo>
                <a:close/>
              </a:path>
            </a:pathLst>
          </a:custGeom>
          <a:solidFill>
            <a:srgbClr val="000000"/>
          </a:solidFill>
          <a:ln w="0">
            <a:solidFill>
              <a:srgbClr val="000000"/>
            </a:solidFill>
            <a:round/>
            <a:headEnd/>
            <a:tailEnd/>
          </a:ln>
        </p:spPr>
        <p:txBody>
          <a:bodyPr/>
          <a:lstStyle/>
          <a:p>
            <a:endParaRPr lang="en-US"/>
          </a:p>
        </p:txBody>
      </p:sp>
      <p:sp>
        <p:nvSpPr>
          <p:cNvPr id="179719" name="Freeform 2565"/>
          <p:cNvSpPr>
            <a:spLocks noChangeAspect="1"/>
          </p:cNvSpPr>
          <p:nvPr/>
        </p:nvSpPr>
        <p:spPr bwMode="auto">
          <a:xfrm>
            <a:off x="4375150" y="2070100"/>
            <a:ext cx="7938" cy="9525"/>
          </a:xfrm>
          <a:custGeom>
            <a:avLst/>
            <a:gdLst>
              <a:gd name="T0" fmla="*/ 2147483647 w 23"/>
              <a:gd name="T1" fmla="*/ 2147483647 h 29"/>
              <a:gd name="T2" fmla="*/ 2147483647 w 23"/>
              <a:gd name="T3" fmla="*/ 2147483647 h 29"/>
              <a:gd name="T4" fmla="*/ 2147483647 w 23"/>
              <a:gd name="T5" fmla="*/ 2147483647 h 29"/>
              <a:gd name="T6" fmla="*/ 2147483647 w 23"/>
              <a:gd name="T7" fmla="*/ 2147483647 h 29"/>
              <a:gd name="T8" fmla="*/ 2147483647 w 23"/>
              <a:gd name="T9" fmla="*/ 2147483647 h 29"/>
              <a:gd name="T10" fmla="*/ 2147483647 w 23"/>
              <a:gd name="T11" fmla="*/ 2147483647 h 29"/>
              <a:gd name="T12" fmla="*/ 2147483647 w 23"/>
              <a:gd name="T13" fmla="*/ 2147483647 h 29"/>
              <a:gd name="T14" fmla="*/ 2147483647 w 23"/>
              <a:gd name="T15" fmla="*/ 2147483647 h 29"/>
              <a:gd name="T16" fmla="*/ 2147483647 w 23"/>
              <a:gd name="T17" fmla="*/ 2147483647 h 29"/>
              <a:gd name="T18" fmla="*/ 2147483647 w 23"/>
              <a:gd name="T19" fmla="*/ 2147483647 h 29"/>
              <a:gd name="T20" fmla="*/ 2147483647 w 23"/>
              <a:gd name="T21" fmla="*/ 2147483647 h 29"/>
              <a:gd name="T22" fmla="*/ 2147483647 w 23"/>
              <a:gd name="T23" fmla="*/ 2147483647 h 29"/>
              <a:gd name="T24" fmla="*/ 0 w 23"/>
              <a:gd name="T25" fmla="*/ 2147483647 h 29"/>
              <a:gd name="T26" fmla="*/ 0 w 23"/>
              <a:gd name="T27" fmla="*/ 2147483647 h 29"/>
              <a:gd name="T28" fmla="*/ 0 w 23"/>
              <a:gd name="T29" fmla="*/ 2147483647 h 29"/>
              <a:gd name="T30" fmla="*/ 2147483647 w 23"/>
              <a:gd name="T31" fmla="*/ 2147483647 h 29"/>
              <a:gd name="T32" fmla="*/ 2147483647 w 23"/>
              <a:gd name="T33" fmla="*/ 2147483647 h 29"/>
              <a:gd name="T34" fmla="*/ 2147483647 w 23"/>
              <a:gd name="T35" fmla="*/ 2147483647 h 29"/>
              <a:gd name="T36" fmla="*/ 2147483647 w 23"/>
              <a:gd name="T37" fmla="*/ 2147483647 h 29"/>
              <a:gd name="T38" fmla="*/ 2147483647 w 23"/>
              <a:gd name="T39" fmla="*/ 0 h 29"/>
              <a:gd name="T40" fmla="*/ 2147483647 w 23"/>
              <a:gd name="T41" fmla="*/ 0 h 29"/>
              <a:gd name="T42" fmla="*/ 2147483647 w 23"/>
              <a:gd name="T43" fmla="*/ 2147483647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3"/>
              <a:gd name="T67" fmla="*/ 0 h 29"/>
              <a:gd name="T68" fmla="*/ 23 w 23"/>
              <a:gd name="T69" fmla="*/ 29 h 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3" h="29">
                <a:moveTo>
                  <a:pt x="23" y="27"/>
                </a:moveTo>
                <a:lnTo>
                  <a:pt x="23" y="27"/>
                </a:lnTo>
                <a:lnTo>
                  <a:pt x="20" y="28"/>
                </a:lnTo>
                <a:lnTo>
                  <a:pt x="18" y="29"/>
                </a:lnTo>
                <a:lnTo>
                  <a:pt x="15" y="29"/>
                </a:lnTo>
                <a:lnTo>
                  <a:pt x="13" y="29"/>
                </a:lnTo>
                <a:lnTo>
                  <a:pt x="11" y="28"/>
                </a:lnTo>
                <a:lnTo>
                  <a:pt x="8" y="27"/>
                </a:lnTo>
                <a:lnTo>
                  <a:pt x="6" y="26"/>
                </a:lnTo>
                <a:lnTo>
                  <a:pt x="4" y="24"/>
                </a:lnTo>
                <a:lnTo>
                  <a:pt x="2" y="21"/>
                </a:lnTo>
                <a:lnTo>
                  <a:pt x="1" y="18"/>
                </a:lnTo>
                <a:lnTo>
                  <a:pt x="0" y="16"/>
                </a:lnTo>
                <a:lnTo>
                  <a:pt x="0" y="13"/>
                </a:lnTo>
                <a:lnTo>
                  <a:pt x="0" y="11"/>
                </a:lnTo>
                <a:lnTo>
                  <a:pt x="1" y="9"/>
                </a:lnTo>
                <a:lnTo>
                  <a:pt x="2" y="6"/>
                </a:lnTo>
                <a:lnTo>
                  <a:pt x="3" y="4"/>
                </a:lnTo>
                <a:lnTo>
                  <a:pt x="5" y="2"/>
                </a:lnTo>
                <a:lnTo>
                  <a:pt x="7" y="0"/>
                </a:lnTo>
                <a:lnTo>
                  <a:pt x="23" y="27"/>
                </a:lnTo>
                <a:close/>
              </a:path>
            </a:pathLst>
          </a:custGeom>
          <a:solidFill>
            <a:srgbClr val="000000"/>
          </a:solidFill>
          <a:ln w="0">
            <a:solidFill>
              <a:srgbClr val="000000"/>
            </a:solidFill>
            <a:round/>
            <a:headEnd/>
            <a:tailEnd/>
          </a:ln>
        </p:spPr>
        <p:txBody>
          <a:bodyPr/>
          <a:lstStyle/>
          <a:p>
            <a:endParaRPr lang="en-US"/>
          </a:p>
        </p:txBody>
      </p:sp>
      <p:sp>
        <p:nvSpPr>
          <p:cNvPr id="179720" name="Freeform 2566"/>
          <p:cNvSpPr>
            <a:spLocks noChangeAspect="1"/>
          </p:cNvSpPr>
          <p:nvPr/>
        </p:nvSpPr>
        <p:spPr bwMode="auto">
          <a:xfrm>
            <a:off x="4395788" y="2055813"/>
            <a:ext cx="9525" cy="15875"/>
          </a:xfrm>
          <a:custGeom>
            <a:avLst/>
            <a:gdLst>
              <a:gd name="T0" fmla="*/ 2147483647 w 28"/>
              <a:gd name="T1" fmla="*/ 2147483647 h 46"/>
              <a:gd name="T2" fmla="*/ 2147483647 w 28"/>
              <a:gd name="T3" fmla="*/ 2147483647 h 46"/>
              <a:gd name="T4" fmla="*/ 0 w 28"/>
              <a:gd name="T5" fmla="*/ 2147483647 h 46"/>
              <a:gd name="T6" fmla="*/ 2147483647 w 28"/>
              <a:gd name="T7" fmla="*/ 2147483647 h 46"/>
              <a:gd name="T8" fmla="*/ 2147483647 w 28"/>
              <a:gd name="T9" fmla="*/ 2147483647 h 46"/>
              <a:gd name="T10" fmla="*/ 2147483647 w 28"/>
              <a:gd name="T11" fmla="*/ 0 h 46"/>
              <a:gd name="T12" fmla="*/ 2147483647 w 28"/>
              <a:gd name="T13" fmla="*/ 2147483647 h 46"/>
              <a:gd name="T14" fmla="*/ 0 60000 65536"/>
              <a:gd name="T15" fmla="*/ 0 60000 65536"/>
              <a:gd name="T16" fmla="*/ 0 60000 65536"/>
              <a:gd name="T17" fmla="*/ 0 60000 65536"/>
              <a:gd name="T18" fmla="*/ 0 60000 65536"/>
              <a:gd name="T19" fmla="*/ 0 60000 65536"/>
              <a:gd name="T20" fmla="*/ 0 60000 65536"/>
              <a:gd name="T21" fmla="*/ 0 w 28"/>
              <a:gd name="T22" fmla="*/ 0 h 46"/>
              <a:gd name="T23" fmla="*/ 28 w 28"/>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46">
                <a:moveTo>
                  <a:pt x="15" y="4"/>
                </a:moveTo>
                <a:lnTo>
                  <a:pt x="28" y="33"/>
                </a:lnTo>
                <a:lnTo>
                  <a:pt x="0" y="46"/>
                </a:lnTo>
                <a:lnTo>
                  <a:pt x="19" y="36"/>
                </a:lnTo>
                <a:lnTo>
                  <a:pt x="6" y="10"/>
                </a:lnTo>
                <a:lnTo>
                  <a:pt x="25" y="0"/>
                </a:lnTo>
                <a:lnTo>
                  <a:pt x="15" y="4"/>
                </a:lnTo>
                <a:close/>
              </a:path>
            </a:pathLst>
          </a:custGeom>
          <a:solidFill>
            <a:srgbClr val="000000"/>
          </a:solidFill>
          <a:ln w="0">
            <a:solidFill>
              <a:srgbClr val="000000"/>
            </a:solidFill>
            <a:round/>
            <a:headEnd/>
            <a:tailEnd/>
          </a:ln>
        </p:spPr>
        <p:txBody>
          <a:bodyPr/>
          <a:lstStyle/>
          <a:p>
            <a:endParaRPr lang="en-US"/>
          </a:p>
        </p:txBody>
      </p:sp>
      <p:sp>
        <p:nvSpPr>
          <p:cNvPr id="179721" name="Freeform 2567"/>
          <p:cNvSpPr>
            <a:spLocks noChangeAspect="1"/>
          </p:cNvSpPr>
          <p:nvPr/>
        </p:nvSpPr>
        <p:spPr bwMode="auto">
          <a:xfrm>
            <a:off x="4392613" y="2058988"/>
            <a:ext cx="11112" cy="11112"/>
          </a:xfrm>
          <a:custGeom>
            <a:avLst/>
            <a:gdLst>
              <a:gd name="T0" fmla="*/ 2147483647 w 34"/>
              <a:gd name="T1" fmla="*/ 0 h 31"/>
              <a:gd name="T2" fmla="*/ 2147483647 w 34"/>
              <a:gd name="T3" fmla="*/ 2147483647 h 31"/>
              <a:gd name="T4" fmla="*/ 2147483647 w 34"/>
              <a:gd name="T5" fmla="*/ 2147483647 h 31"/>
              <a:gd name="T6" fmla="*/ 2147483647 w 34"/>
              <a:gd name="T7" fmla="*/ 2147483647 h 31"/>
              <a:gd name="T8" fmla="*/ 2147483647 w 34"/>
              <a:gd name="T9" fmla="*/ 2147483647 h 31"/>
              <a:gd name="T10" fmla="*/ 0 w 34"/>
              <a:gd name="T11" fmla="*/ 2147483647 h 31"/>
              <a:gd name="T12" fmla="*/ 2147483647 w 34"/>
              <a:gd name="T13" fmla="*/ 0 h 31"/>
              <a:gd name="T14" fmla="*/ 0 60000 65536"/>
              <a:gd name="T15" fmla="*/ 0 60000 65536"/>
              <a:gd name="T16" fmla="*/ 0 60000 65536"/>
              <a:gd name="T17" fmla="*/ 0 60000 65536"/>
              <a:gd name="T18" fmla="*/ 0 60000 65536"/>
              <a:gd name="T19" fmla="*/ 0 60000 65536"/>
              <a:gd name="T20" fmla="*/ 0 60000 65536"/>
              <a:gd name="T21" fmla="*/ 0 w 34"/>
              <a:gd name="T22" fmla="*/ 0 h 31"/>
              <a:gd name="T23" fmla="*/ 34 w 3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1">
                <a:moveTo>
                  <a:pt x="19" y="0"/>
                </a:moveTo>
                <a:lnTo>
                  <a:pt x="32" y="26"/>
                </a:lnTo>
                <a:lnTo>
                  <a:pt x="34" y="25"/>
                </a:lnTo>
                <a:lnTo>
                  <a:pt x="24" y="31"/>
                </a:lnTo>
                <a:lnTo>
                  <a:pt x="10" y="4"/>
                </a:lnTo>
                <a:lnTo>
                  <a:pt x="0" y="9"/>
                </a:lnTo>
                <a:lnTo>
                  <a:pt x="19" y="0"/>
                </a:lnTo>
                <a:close/>
              </a:path>
            </a:pathLst>
          </a:custGeom>
          <a:solidFill>
            <a:srgbClr val="000000"/>
          </a:solidFill>
          <a:ln w="0">
            <a:solidFill>
              <a:srgbClr val="000000"/>
            </a:solidFill>
            <a:round/>
            <a:headEnd/>
            <a:tailEnd/>
          </a:ln>
        </p:spPr>
        <p:txBody>
          <a:bodyPr/>
          <a:lstStyle/>
          <a:p>
            <a:endParaRPr lang="en-US"/>
          </a:p>
        </p:txBody>
      </p:sp>
      <p:sp>
        <p:nvSpPr>
          <p:cNvPr id="179722" name="Freeform 2568"/>
          <p:cNvSpPr>
            <a:spLocks noChangeAspect="1"/>
          </p:cNvSpPr>
          <p:nvPr/>
        </p:nvSpPr>
        <p:spPr bwMode="auto">
          <a:xfrm>
            <a:off x="4389438" y="2058988"/>
            <a:ext cx="11112" cy="12700"/>
          </a:xfrm>
          <a:custGeom>
            <a:avLst/>
            <a:gdLst>
              <a:gd name="T0" fmla="*/ 2147483647 w 33"/>
              <a:gd name="T1" fmla="*/ 0 h 32"/>
              <a:gd name="T2" fmla="*/ 2147483647 w 33"/>
              <a:gd name="T3" fmla="*/ 2147483647 h 32"/>
              <a:gd name="T4" fmla="*/ 2147483647 w 33"/>
              <a:gd name="T5" fmla="*/ 2147483647 h 32"/>
              <a:gd name="T6" fmla="*/ 2147483647 w 33"/>
              <a:gd name="T7" fmla="*/ 2147483647 h 32"/>
              <a:gd name="T8" fmla="*/ 2147483647 w 33"/>
              <a:gd name="T9" fmla="*/ 2147483647 h 32"/>
              <a:gd name="T10" fmla="*/ 0 w 33"/>
              <a:gd name="T11" fmla="*/ 2147483647 h 32"/>
              <a:gd name="T12" fmla="*/ 2147483647 w 33"/>
              <a:gd name="T13" fmla="*/ 0 h 32"/>
              <a:gd name="T14" fmla="*/ 0 60000 65536"/>
              <a:gd name="T15" fmla="*/ 0 60000 65536"/>
              <a:gd name="T16" fmla="*/ 0 60000 65536"/>
              <a:gd name="T17" fmla="*/ 0 60000 65536"/>
              <a:gd name="T18" fmla="*/ 0 60000 65536"/>
              <a:gd name="T19" fmla="*/ 0 60000 65536"/>
              <a:gd name="T20" fmla="*/ 0 60000 65536"/>
              <a:gd name="T21" fmla="*/ 0 w 33"/>
              <a:gd name="T22" fmla="*/ 0 h 32"/>
              <a:gd name="T23" fmla="*/ 33 w 33"/>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2">
                <a:moveTo>
                  <a:pt x="19" y="0"/>
                </a:moveTo>
                <a:lnTo>
                  <a:pt x="33" y="27"/>
                </a:lnTo>
                <a:lnTo>
                  <a:pt x="23" y="32"/>
                </a:lnTo>
                <a:lnTo>
                  <a:pt x="10" y="5"/>
                </a:lnTo>
                <a:lnTo>
                  <a:pt x="0" y="10"/>
                </a:lnTo>
                <a:lnTo>
                  <a:pt x="19" y="0"/>
                </a:lnTo>
                <a:close/>
              </a:path>
            </a:pathLst>
          </a:custGeom>
          <a:solidFill>
            <a:srgbClr val="000000"/>
          </a:solidFill>
          <a:ln w="0">
            <a:solidFill>
              <a:srgbClr val="000000"/>
            </a:solidFill>
            <a:round/>
            <a:headEnd/>
            <a:tailEnd/>
          </a:ln>
        </p:spPr>
        <p:txBody>
          <a:bodyPr/>
          <a:lstStyle/>
          <a:p>
            <a:endParaRPr lang="en-US"/>
          </a:p>
        </p:txBody>
      </p:sp>
      <p:sp>
        <p:nvSpPr>
          <p:cNvPr id="179723" name="Freeform 2569"/>
          <p:cNvSpPr>
            <a:spLocks noChangeAspect="1"/>
          </p:cNvSpPr>
          <p:nvPr/>
        </p:nvSpPr>
        <p:spPr bwMode="auto">
          <a:xfrm>
            <a:off x="4389438" y="2062163"/>
            <a:ext cx="6350" cy="9525"/>
          </a:xfrm>
          <a:custGeom>
            <a:avLst/>
            <a:gdLst>
              <a:gd name="T0" fmla="*/ 2147483647 w 21"/>
              <a:gd name="T1" fmla="*/ 0 h 31"/>
              <a:gd name="T2" fmla="*/ 2147483647 w 21"/>
              <a:gd name="T3" fmla="*/ 2147483647 h 31"/>
              <a:gd name="T4" fmla="*/ 2147483647 w 21"/>
              <a:gd name="T5" fmla="*/ 2147483647 h 31"/>
              <a:gd name="T6" fmla="*/ 2147483647 w 21"/>
              <a:gd name="T7" fmla="*/ 2147483647 h 31"/>
              <a:gd name="T8" fmla="*/ 0 w 21"/>
              <a:gd name="T9" fmla="*/ 2147483647 h 31"/>
              <a:gd name="T10" fmla="*/ 0 w 21"/>
              <a:gd name="T11" fmla="*/ 2147483647 h 31"/>
              <a:gd name="T12" fmla="*/ 2147483647 w 21"/>
              <a:gd name="T13" fmla="*/ 0 h 31"/>
              <a:gd name="T14" fmla="*/ 0 60000 65536"/>
              <a:gd name="T15" fmla="*/ 0 60000 65536"/>
              <a:gd name="T16" fmla="*/ 0 60000 65536"/>
              <a:gd name="T17" fmla="*/ 0 60000 65536"/>
              <a:gd name="T18" fmla="*/ 0 60000 65536"/>
              <a:gd name="T19" fmla="*/ 0 60000 65536"/>
              <a:gd name="T20" fmla="*/ 0 60000 65536"/>
              <a:gd name="T21" fmla="*/ 0 w 21"/>
              <a:gd name="T22" fmla="*/ 0 h 31"/>
              <a:gd name="T23" fmla="*/ 21 w 2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31">
                <a:moveTo>
                  <a:pt x="8" y="0"/>
                </a:moveTo>
                <a:lnTo>
                  <a:pt x="21" y="27"/>
                </a:lnTo>
                <a:lnTo>
                  <a:pt x="13" y="31"/>
                </a:lnTo>
                <a:lnTo>
                  <a:pt x="0" y="4"/>
                </a:lnTo>
                <a:lnTo>
                  <a:pt x="8" y="0"/>
                </a:lnTo>
                <a:close/>
              </a:path>
            </a:pathLst>
          </a:custGeom>
          <a:solidFill>
            <a:srgbClr val="000000"/>
          </a:solidFill>
          <a:ln w="0">
            <a:solidFill>
              <a:srgbClr val="000000"/>
            </a:solidFill>
            <a:round/>
            <a:headEnd/>
            <a:tailEnd/>
          </a:ln>
        </p:spPr>
        <p:txBody>
          <a:bodyPr/>
          <a:lstStyle/>
          <a:p>
            <a:endParaRPr lang="en-US"/>
          </a:p>
        </p:txBody>
      </p:sp>
      <p:sp>
        <p:nvSpPr>
          <p:cNvPr id="179724" name="Freeform 2570"/>
          <p:cNvSpPr>
            <a:spLocks noChangeAspect="1"/>
          </p:cNvSpPr>
          <p:nvPr/>
        </p:nvSpPr>
        <p:spPr bwMode="auto">
          <a:xfrm>
            <a:off x="4386263" y="2062163"/>
            <a:ext cx="7937" cy="15875"/>
          </a:xfrm>
          <a:custGeom>
            <a:avLst/>
            <a:gdLst>
              <a:gd name="T0" fmla="*/ 2147483647 w 27"/>
              <a:gd name="T1" fmla="*/ 2147483647 h 45"/>
              <a:gd name="T2" fmla="*/ 2147483647 w 27"/>
              <a:gd name="T3" fmla="*/ 2147483647 h 45"/>
              <a:gd name="T4" fmla="*/ 0 w 27"/>
              <a:gd name="T5" fmla="*/ 2147483647 h 45"/>
              <a:gd name="T6" fmla="*/ 2147483647 w 27"/>
              <a:gd name="T7" fmla="*/ 2147483647 h 45"/>
              <a:gd name="T8" fmla="*/ 2147483647 w 27"/>
              <a:gd name="T9" fmla="*/ 2147483647 h 45"/>
              <a:gd name="T10" fmla="*/ 2147483647 w 27"/>
              <a:gd name="T11" fmla="*/ 0 h 45"/>
              <a:gd name="T12" fmla="*/ 2147483647 w 27"/>
              <a:gd name="T13" fmla="*/ 2147483647 h 45"/>
              <a:gd name="T14" fmla="*/ 0 60000 65536"/>
              <a:gd name="T15" fmla="*/ 0 60000 65536"/>
              <a:gd name="T16" fmla="*/ 0 60000 65536"/>
              <a:gd name="T17" fmla="*/ 0 60000 65536"/>
              <a:gd name="T18" fmla="*/ 0 60000 65536"/>
              <a:gd name="T19" fmla="*/ 0 60000 65536"/>
              <a:gd name="T20" fmla="*/ 0 60000 65536"/>
              <a:gd name="T21" fmla="*/ 0 w 27"/>
              <a:gd name="T22" fmla="*/ 0 h 45"/>
              <a:gd name="T23" fmla="*/ 27 w 27"/>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45">
                <a:moveTo>
                  <a:pt x="14" y="5"/>
                </a:moveTo>
                <a:lnTo>
                  <a:pt x="27" y="32"/>
                </a:lnTo>
                <a:lnTo>
                  <a:pt x="0" y="45"/>
                </a:lnTo>
                <a:lnTo>
                  <a:pt x="18" y="37"/>
                </a:lnTo>
                <a:lnTo>
                  <a:pt x="6" y="8"/>
                </a:lnTo>
                <a:lnTo>
                  <a:pt x="25" y="0"/>
                </a:lnTo>
                <a:lnTo>
                  <a:pt x="14" y="5"/>
                </a:lnTo>
                <a:close/>
              </a:path>
            </a:pathLst>
          </a:custGeom>
          <a:solidFill>
            <a:srgbClr val="000000"/>
          </a:solidFill>
          <a:ln w="0">
            <a:solidFill>
              <a:srgbClr val="000000"/>
            </a:solidFill>
            <a:round/>
            <a:headEnd/>
            <a:tailEnd/>
          </a:ln>
        </p:spPr>
        <p:txBody>
          <a:bodyPr/>
          <a:lstStyle/>
          <a:p>
            <a:endParaRPr lang="en-US"/>
          </a:p>
        </p:txBody>
      </p:sp>
      <p:sp>
        <p:nvSpPr>
          <p:cNvPr id="179725" name="Freeform 2571"/>
          <p:cNvSpPr>
            <a:spLocks noChangeAspect="1"/>
          </p:cNvSpPr>
          <p:nvPr/>
        </p:nvSpPr>
        <p:spPr bwMode="auto">
          <a:xfrm>
            <a:off x="4379913" y="2063750"/>
            <a:ext cx="12700" cy="14288"/>
          </a:xfrm>
          <a:custGeom>
            <a:avLst/>
            <a:gdLst>
              <a:gd name="T0" fmla="*/ 2147483647 w 28"/>
              <a:gd name="T1" fmla="*/ 2147483647 h 46"/>
              <a:gd name="T2" fmla="*/ 2147483647 w 28"/>
              <a:gd name="T3" fmla="*/ 2147483647 h 46"/>
              <a:gd name="T4" fmla="*/ 0 w 28"/>
              <a:gd name="T5" fmla="*/ 2147483647 h 46"/>
              <a:gd name="T6" fmla="*/ 2147483647 w 28"/>
              <a:gd name="T7" fmla="*/ 2147483647 h 46"/>
              <a:gd name="T8" fmla="*/ 2147483647 w 28"/>
              <a:gd name="T9" fmla="*/ 2147483647 h 46"/>
              <a:gd name="T10" fmla="*/ 2147483647 w 28"/>
              <a:gd name="T11" fmla="*/ 0 h 46"/>
              <a:gd name="T12" fmla="*/ 2147483647 w 28"/>
              <a:gd name="T13" fmla="*/ 2147483647 h 46"/>
              <a:gd name="T14" fmla="*/ 0 60000 65536"/>
              <a:gd name="T15" fmla="*/ 0 60000 65536"/>
              <a:gd name="T16" fmla="*/ 0 60000 65536"/>
              <a:gd name="T17" fmla="*/ 0 60000 65536"/>
              <a:gd name="T18" fmla="*/ 0 60000 65536"/>
              <a:gd name="T19" fmla="*/ 0 60000 65536"/>
              <a:gd name="T20" fmla="*/ 0 60000 65536"/>
              <a:gd name="T21" fmla="*/ 0 w 28"/>
              <a:gd name="T22" fmla="*/ 0 h 46"/>
              <a:gd name="T23" fmla="*/ 28 w 28"/>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46">
                <a:moveTo>
                  <a:pt x="16" y="4"/>
                </a:moveTo>
                <a:lnTo>
                  <a:pt x="28" y="33"/>
                </a:lnTo>
                <a:lnTo>
                  <a:pt x="0" y="46"/>
                </a:lnTo>
                <a:lnTo>
                  <a:pt x="19" y="36"/>
                </a:lnTo>
                <a:lnTo>
                  <a:pt x="7" y="9"/>
                </a:lnTo>
                <a:lnTo>
                  <a:pt x="25" y="0"/>
                </a:lnTo>
                <a:lnTo>
                  <a:pt x="16" y="4"/>
                </a:lnTo>
                <a:close/>
              </a:path>
            </a:pathLst>
          </a:custGeom>
          <a:solidFill>
            <a:srgbClr val="000000"/>
          </a:solidFill>
          <a:ln w="0">
            <a:solidFill>
              <a:srgbClr val="000000"/>
            </a:solidFill>
            <a:round/>
            <a:headEnd/>
            <a:tailEnd/>
          </a:ln>
        </p:spPr>
        <p:txBody>
          <a:bodyPr/>
          <a:lstStyle/>
          <a:p>
            <a:endParaRPr lang="en-US"/>
          </a:p>
        </p:txBody>
      </p:sp>
      <p:sp>
        <p:nvSpPr>
          <p:cNvPr id="179726" name="Freeform 2572"/>
          <p:cNvSpPr>
            <a:spLocks noChangeAspect="1"/>
          </p:cNvSpPr>
          <p:nvPr/>
        </p:nvSpPr>
        <p:spPr bwMode="auto">
          <a:xfrm>
            <a:off x="4376738" y="2066925"/>
            <a:ext cx="12700" cy="9525"/>
          </a:xfrm>
          <a:custGeom>
            <a:avLst/>
            <a:gdLst>
              <a:gd name="T0" fmla="*/ 2147483647 w 33"/>
              <a:gd name="T1" fmla="*/ 0 h 31"/>
              <a:gd name="T2" fmla="*/ 2147483647 w 33"/>
              <a:gd name="T3" fmla="*/ 2147483647 h 31"/>
              <a:gd name="T4" fmla="*/ 2147483647 w 33"/>
              <a:gd name="T5" fmla="*/ 2147483647 h 31"/>
              <a:gd name="T6" fmla="*/ 2147483647 w 33"/>
              <a:gd name="T7" fmla="*/ 2147483647 h 31"/>
              <a:gd name="T8" fmla="*/ 2147483647 w 33"/>
              <a:gd name="T9" fmla="*/ 2147483647 h 31"/>
              <a:gd name="T10" fmla="*/ 0 w 33"/>
              <a:gd name="T11" fmla="*/ 2147483647 h 31"/>
              <a:gd name="T12" fmla="*/ 2147483647 w 33"/>
              <a:gd name="T13" fmla="*/ 0 h 31"/>
              <a:gd name="T14" fmla="*/ 0 60000 65536"/>
              <a:gd name="T15" fmla="*/ 0 60000 65536"/>
              <a:gd name="T16" fmla="*/ 0 60000 65536"/>
              <a:gd name="T17" fmla="*/ 0 60000 65536"/>
              <a:gd name="T18" fmla="*/ 0 60000 65536"/>
              <a:gd name="T19" fmla="*/ 0 60000 65536"/>
              <a:gd name="T20" fmla="*/ 0 60000 65536"/>
              <a:gd name="T21" fmla="*/ 0 w 33"/>
              <a:gd name="T22" fmla="*/ 0 h 31"/>
              <a:gd name="T23" fmla="*/ 33 w 3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1">
                <a:moveTo>
                  <a:pt x="19" y="0"/>
                </a:moveTo>
                <a:lnTo>
                  <a:pt x="31" y="27"/>
                </a:lnTo>
                <a:lnTo>
                  <a:pt x="33" y="26"/>
                </a:lnTo>
                <a:lnTo>
                  <a:pt x="25" y="31"/>
                </a:lnTo>
                <a:lnTo>
                  <a:pt x="8" y="4"/>
                </a:lnTo>
                <a:lnTo>
                  <a:pt x="0" y="10"/>
                </a:lnTo>
                <a:lnTo>
                  <a:pt x="19" y="0"/>
                </a:lnTo>
                <a:close/>
              </a:path>
            </a:pathLst>
          </a:custGeom>
          <a:solidFill>
            <a:srgbClr val="000000"/>
          </a:solidFill>
          <a:ln w="0">
            <a:solidFill>
              <a:srgbClr val="000000"/>
            </a:solidFill>
            <a:round/>
            <a:headEnd/>
            <a:tailEnd/>
          </a:ln>
        </p:spPr>
        <p:txBody>
          <a:bodyPr/>
          <a:lstStyle/>
          <a:p>
            <a:endParaRPr lang="en-US"/>
          </a:p>
        </p:txBody>
      </p:sp>
      <p:sp>
        <p:nvSpPr>
          <p:cNvPr id="179727" name="Freeform 2573"/>
          <p:cNvSpPr>
            <a:spLocks noChangeAspect="1"/>
          </p:cNvSpPr>
          <p:nvPr/>
        </p:nvSpPr>
        <p:spPr bwMode="auto">
          <a:xfrm>
            <a:off x="4376738" y="2068513"/>
            <a:ext cx="9525" cy="9525"/>
          </a:xfrm>
          <a:custGeom>
            <a:avLst/>
            <a:gdLst>
              <a:gd name="T0" fmla="*/ 2147483647 w 25"/>
              <a:gd name="T1" fmla="*/ 0 h 33"/>
              <a:gd name="T2" fmla="*/ 2147483647 w 25"/>
              <a:gd name="T3" fmla="*/ 2147483647 h 33"/>
              <a:gd name="T4" fmla="*/ 2147483647 w 25"/>
              <a:gd name="T5" fmla="*/ 2147483647 h 33"/>
              <a:gd name="T6" fmla="*/ 0 w 25"/>
              <a:gd name="T7" fmla="*/ 2147483647 h 33"/>
              <a:gd name="T8" fmla="*/ 2147483647 w 25"/>
              <a:gd name="T9" fmla="*/ 0 h 33"/>
              <a:gd name="T10" fmla="*/ 0 60000 65536"/>
              <a:gd name="T11" fmla="*/ 0 60000 65536"/>
              <a:gd name="T12" fmla="*/ 0 60000 65536"/>
              <a:gd name="T13" fmla="*/ 0 60000 65536"/>
              <a:gd name="T14" fmla="*/ 0 60000 65536"/>
              <a:gd name="T15" fmla="*/ 0 w 25"/>
              <a:gd name="T16" fmla="*/ 0 h 33"/>
              <a:gd name="T17" fmla="*/ 25 w 25"/>
              <a:gd name="T18" fmla="*/ 33 h 33"/>
            </a:gdLst>
            <a:ahLst/>
            <a:cxnLst>
              <a:cxn ang="T10">
                <a:pos x="T0" y="T1"/>
              </a:cxn>
              <a:cxn ang="T11">
                <a:pos x="T2" y="T3"/>
              </a:cxn>
              <a:cxn ang="T12">
                <a:pos x="T4" y="T5"/>
              </a:cxn>
              <a:cxn ang="T13">
                <a:pos x="T6" y="T7"/>
              </a:cxn>
              <a:cxn ang="T14">
                <a:pos x="T8" y="T9"/>
              </a:cxn>
            </a:cxnLst>
            <a:rect l="T15" t="T16" r="T17" b="T18"/>
            <a:pathLst>
              <a:path w="25" h="33">
                <a:moveTo>
                  <a:pt x="8" y="0"/>
                </a:moveTo>
                <a:lnTo>
                  <a:pt x="25" y="27"/>
                </a:lnTo>
                <a:lnTo>
                  <a:pt x="16" y="33"/>
                </a:lnTo>
                <a:lnTo>
                  <a:pt x="0" y="6"/>
                </a:lnTo>
                <a:lnTo>
                  <a:pt x="8" y="0"/>
                </a:lnTo>
                <a:close/>
              </a:path>
            </a:pathLst>
          </a:custGeom>
          <a:solidFill>
            <a:srgbClr val="000000"/>
          </a:solidFill>
          <a:ln w="0">
            <a:solidFill>
              <a:srgbClr val="000000"/>
            </a:solidFill>
            <a:round/>
            <a:headEnd/>
            <a:tailEnd/>
          </a:ln>
        </p:spPr>
        <p:txBody>
          <a:bodyPr/>
          <a:lstStyle/>
          <a:p>
            <a:endParaRPr lang="en-US"/>
          </a:p>
        </p:txBody>
      </p:sp>
      <p:sp>
        <p:nvSpPr>
          <p:cNvPr id="179728" name="Freeform 2574"/>
          <p:cNvSpPr>
            <a:spLocks noChangeAspect="1"/>
          </p:cNvSpPr>
          <p:nvPr/>
        </p:nvSpPr>
        <p:spPr bwMode="auto">
          <a:xfrm>
            <a:off x="4378325" y="2068513"/>
            <a:ext cx="7938" cy="11112"/>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0 w 16"/>
              <a:gd name="T39" fmla="*/ 2147483647 h 31"/>
              <a:gd name="T40" fmla="*/ 0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2" y="0"/>
                </a:lnTo>
                <a:lnTo>
                  <a:pt x="5" y="1"/>
                </a:lnTo>
                <a:lnTo>
                  <a:pt x="7" y="2"/>
                </a:lnTo>
                <a:lnTo>
                  <a:pt x="9" y="4"/>
                </a:lnTo>
                <a:lnTo>
                  <a:pt x="12" y="6"/>
                </a:lnTo>
                <a:lnTo>
                  <a:pt x="14" y="8"/>
                </a:lnTo>
                <a:lnTo>
                  <a:pt x="15" y="10"/>
                </a:lnTo>
                <a:lnTo>
                  <a:pt x="16" y="13"/>
                </a:lnTo>
                <a:lnTo>
                  <a:pt x="16" y="15"/>
                </a:lnTo>
                <a:lnTo>
                  <a:pt x="16" y="17"/>
                </a:lnTo>
                <a:lnTo>
                  <a:pt x="15" y="20"/>
                </a:lnTo>
                <a:lnTo>
                  <a:pt x="14" y="22"/>
                </a:lnTo>
                <a:lnTo>
                  <a:pt x="12" y="24"/>
                </a:lnTo>
                <a:lnTo>
                  <a:pt x="9" y="27"/>
                </a:lnTo>
                <a:lnTo>
                  <a:pt x="7" y="29"/>
                </a:lnTo>
                <a:lnTo>
                  <a:pt x="5" y="30"/>
                </a:lnTo>
                <a:lnTo>
                  <a:pt x="2"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79729" name="Freeform 2575"/>
          <p:cNvSpPr>
            <a:spLocks noChangeAspect="1"/>
          </p:cNvSpPr>
          <p:nvPr/>
        </p:nvSpPr>
        <p:spPr bwMode="auto">
          <a:xfrm>
            <a:off x="4343400" y="2071688"/>
            <a:ext cx="1588" cy="9525"/>
          </a:xfrm>
          <a:custGeom>
            <a:avLst/>
            <a:gdLst>
              <a:gd name="T0" fmla="*/ 2147483647 w 2"/>
              <a:gd name="T1" fmla="*/ 2147483647 h 31"/>
              <a:gd name="T2" fmla="*/ 0 w 2"/>
              <a:gd name="T3" fmla="*/ 0 h 31"/>
              <a:gd name="T4" fmla="*/ 2147483647 w 2"/>
              <a:gd name="T5" fmla="*/ 2147483647 h 31"/>
              <a:gd name="T6" fmla="*/ 0 60000 65536"/>
              <a:gd name="T7" fmla="*/ 0 60000 65536"/>
              <a:gd name="T8" fmla="*/ 0 60000 65536"/>
              <a:gd name="T9" fmla="*/ 0 w 2"/>
              <a:gd name="T10" fmla="*/ 0 h 31"/>
              <a:gd name="T11" fmla="*/ 2 w 2"/>
              <a:gd name="T12" fmla="*/ 31 h 31"/>
            </a:gdLst>
            <a:ahLst/>
            <a:cxnLst>
              <a:cxn ang="T6">
                <a:pos x="T0" y="T1"/>
              </a:cxn>
              <a:cxn ang="T7">
                <a:pos x="T2" y="T3"/>
              </a:cxn>
              <a:cxn ang="T8">
                <a:pos x="T4" y="T5"/>
              </a:cxn>
            </a:cxnLst>
            <a:rect l="T9" t="T10" r="T11" b="T12"/>
            <a:pathLst>
              <a:path w="2" h="31">
                <a:moveTo>
                  <a:pt x="2" y="31"/>
                </a:moveTo>
                <a:lnTo>
                  <a:pt x="0" y="0"/>
                </a:lnTo>
                <a:lnTo>
                  <a:pt x="2" y="31"/>
                </a:lnTo>
                <a:close/>
              </a:path>
            </a:pathLst>
          </a:custGeom>
          <a:solidFill>
            <a:srgbClr val="000000"/>
          </a:solidFill>
          <a:ln w="0">
            <a:solidFill>
              <a:srgbClr val="000000"/>
            </a:solidFill>
            <a:round/>
            <a:headEnd/>
            <a:tailEnd/>
          </a:ln>
        </p:spPr>
        <p:txBody>
          <a:bodyPr/>
          <a:lstStyle/>
          <a:p>
            <a:endParaRPr lang="en-US"/>
          </a:p>
        </p:txBody>
      </p:sp>
      <p:sp>
        <p:nvSpPr>
          <p:cNvPr id="179730" name="Freeform 2576"/>
          <p:cNvSpPr>
            <a:spLocks noChangeAspect="1"/>
          </p:cNvSpPr>
          <p:nvPr/>
        </p:nvSpPr>
        <p:spPr bwMode="auto">
          <a:xfrm>
            <a:off x="4375150" y="2068513"/>
            <a:ext cx="3175" cy="11112"/>
          </a:xfrm>
          <a:custGeom>
            <a:avLst/>
            <a:gdLst>
              <a:gd name="T0" fmla="*/ 2147483647 w 14"/>
              <a:gd name="T1" fmla="*/ 0 h 31"/>
              <a:gd name="T2" fmla="*/ 2147483647 w 14"/>
              <a:gd name="T3" fmla="*/ 2147483647 h 31"/>
              <a:gd name="T4" fmla="*/ 2147483647 w 14"/>
              <a:gd name="T5" fmla="*/ 2147483647 h 31"/>
              <a:gd name="T6" fmla="*/ 2147483647 w 14"/>
              <a:gd name="T7" fmla="*/ 2147483647 h 31"/>
              <a:gd name="T8" fmla="*/ 0 w 14"/>
              <a:gd name="T9" fmla="*/ 0 h 31"/>
              <a:gd name="T10" fmla="*/ 0 w 14"/>
              <a:gd name="T11" fmla="*/ 0 h 31"/>
              <a:gd name="T12" fmla="*/ 2147483647 w 14"/>
              <a:gd name="T13" fmla="*/ 0 h 31"/>
              <a:gd name="T14" fmla="*/ 0 60000 65536"/>
              <a:gd name="T15" fmla="*/ 0 60000 65536"/>
              <a:gd name="T16" fmla="*/ 0 60000 65536"/>
              <a:gd name="T17" fmla="*/ 0 60000 65536"/>
              <a:gd name="T18" fmla="*/ 0 60000 65536"/>
              <a:gd name="T19" fmla="*/ 0 60000 65536"/>
              <a:gd name="T20" fmla="*/ 0 60000 65536"/>
              <a:gd name="T21" fmla="*/ 0 w 14"/>
              <a:gd name="T22" fmla="*/ 0 h 31"/>
              <a:gd name="T23" fmla="*/ 14 w 1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1">
                <a:moveTo>
                  <a:pt x="14" y="0"/>
                </a:moveTo>
                <a:lnTo>
                  <a:pt x="14" y="31"/>
                </a:lnTo>
                <a:lnTo>
                  <a:pt x="2" y="31"/>
                </a:lnTo>
                <a:lnTo>
                  <a:pt x="0" y="0"/>
                </a:lnTo>
                <a:lnTo>
                  <a:pt x="14" y="0"/>
                </a:lnTo>
                <a:close/>
              </a:path>
            </a:pathLst>
          </a:custGeom>
          <a:solidFill>
            <a:srgbClr val="000000"/>
          </a:solidFill>
          <a:ln w="0">
            <a:solidFill>
              <a:srgbClr val="000000"/>
            </a:solidFill>
            <a:round/>
            <a:headEnd/>
            <a:tailEnd/>
          </a:ln>
        </p:spPr>
        <p:txBody>
          <a:bodyPr/>
          <a:lstStyle/>
          <a:p>
            <a:endParaRPr lang="en-US"/>
          </a:p>
        </p:txBody>
      </p:sp>
      <p:sp>
        <p:nvSpPr>
          <p:cNvPr id="179731" name="Freeform 2577"/>
          <p:cNvSpPr>
            <a:spLocks noChangeAspect="1"/>
          </p:cNvSpPr>
          <p:nvPr/>
        </p:nvSpPr>
        <p:spPr bwMode="auto">
          <a:xfrm>
            <a:off x="4370388" y="2068513"/>
            <a:ext cx="4762" cy="11112"/>
          </a:xfrm>
          <a:custGeom>
            <a:avLst/>
            <a:gdLst>
              <a:gd name="T0" fmla="*/ 2147483647 w 17"/>
              <a:gd name="T1" fmla="*/ 0 h 32"/>
              <a:gd name="T2" fmla="*/ 2147483647 w 17"/>
              <a:gd name="T3" fmla="*/ 2147483647 h 32"/>
              <a:gd name="T4" fmla="*/ 2147483647 w 17"/>
              <a:gd name="T5" fmla="*/ 2147483647 h 32"/>
              <a:gd name="T6" fmla="*/ 2147483647 w 17"/>
              <a:gd name="T7" fmla="*/ 2147483647 h 32"/>
              <a:gd name="T8" fmla="*/ 0 w 17"/>
              <a:gd name="T9" fmla="*/ 2147483647 h 32"/>
              <a:gd name="T10" fmla="*/ 0 w 17"/>
              <a:gd name="T11" fmla="*/ 2147483647 h 32"/>
              <a:gd name="T12" fmla="*/ 2147483647 w 17"/>
              <a:gd name="T13" fmla="*/ 0 h 32"/>
              <a:gd name="T14" fmla="*/ 0 60000 65536"/>
              <a:gd name="T15" fmla="*/ 0 60000 65536"/>
              <a:gd name="T16" fmla="*/ 0 60000 65536"/>
              <a:gd name="T17" fmla="*/ 0 60000 65536"/>
              <a:gd name="T18" fmla="*/ 0 60000 65536"/>
              <a:gd name="T19" fmla="*/ 0 60000 65536"/>
              <a:gd name="T20" fmla="*/ 0 60000 65536"/>
              <a:gd name="T21" fmla="*/ 0 w 17"/>
              <a:gd name="T22" fmla="*/ 0 h 32"/>
              <a:gd name="T23" fmla="*/ 17 w 17"/>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2">
                <a:moveTo>
                  <a:pt x="15" y="0"/>
                </a:moveTo>
                <a:lnTo>
                  <a:pt x="17" y="31"/>
                </a:lnTo>
                <a:lnTo>
                  <a:pt x="2" y="32"/>
                </a:lnTo>
                <a:lnTo>
                  <a:pt x="0" y="1"/>
                </a:lnTo>
                <a:lnTo>
                  <a:pt x="15" y="0"/>
                </a:lnTo>
                <a:close/>
              </a:path>
            </a:pathLst>
          </a:custGeom>
          <a:solidFill>
            <a:srgbClr val="000000"/>
          </a:solidFill>
          <a:ln w="0">
            <a:solidFill>
              <a:srgbClr val="000000"/>
            </a:solidFill>
            <a:round/>
            <a:headEnd/>
            <a:tailEnd/>
          </a:ln>
        </p:spPr>
        <p:txBody>
          <a:bodyPr/>
          <a:lstStyle/>
          <a:p>
            <a:endParaRPr lang="en-US"/>
          </a:p>
        </p:txBody>
      </p:sp>
      <p:sp>
        <p:nvSpPr>
          <p:cNvPr id="179732" name="Freeform 2578"/>
          <p:cNvSpPr>
            <a:spLocks noChangeAspect="1"/>
          </p:cNvSpPr>
          <p:nvPr/>
        </p:nvSpPr>
        <p:spPr bwMode="auto">
          <a:xfrm>
            <a:off x="4365625" y="2070100"/>
            <a:ext cx="4763" cy="9525"/>
          </a:xfrm>
          <a:custGeom>
            <a:avLst/>
            <a:gdLst>
              <a:gd name="T0" fmla="*/ 2147483647 w 15"/>
              <a:gd name="T1" fmla="*/ 0 h 32"/>
              <a:gd name="T2" fmla="*/ 2147483647 w 15"/>
              <a:gd name="T3" fmla="*/ 2147483647 h 32"/>
              <a:gd name="T4" fmla="*/ 2147483647 w 15"/>
              <a:gd name="T5" fmla="*/ 2147483647 h 32"/>
              <a:gd name="T6" fmla="*/ 2147483647 w 15"/>
              <a:gd name="T7" fmla="*/ 2147483647 h 32"/>
              <a:gd name="T8" fmla="*/ 0 w 15"/>
              <a:gd name="T9" fmla="*/ 2147483647 h 32"/>
              <a:gd name="T10" fmla="*/ 0 w 15"/>
              <a:gd name="T11" fmla="*/ 2147483647 h 32"/>
              <a:gd name="T12" fmla="*/ 2147483647 w 15"/>
              <a:gd name="T13" fmla="*/ 0 h 32"/>
              <a:gd name="T14" fmla="*/ 0 60000 65536"/>
              <a:gd name="T15" fmla="*/ 0 60000 65536"/>
              <a:gd name="T16" fmla="*/ 0 60000 65536"/>
              <a:gd name="T17" fmla="*/ 0 60000 65536"/>
              <a:gd name="T18" fmla="*/ 0 60000 65536"/>
              <a:gd name="T19" fmla="*/ 0 60000 65536"/>
              <a:gd name="T20" fmla="*/ 0 60000 65536"/>
              <a:gd name="T21" fmla="*/ 0 w 15"/>
              <a:gd name="T22" fmla="*/ 0 h 32"/>
              <a:gd name="T23" fmla="*/ 15 w 15"/>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32">
                <a:moveTo>
                  <a:pt x="13" y="0"/>
                </a:moveTo>
                <a:lnTo>
                  <a:pt x="15" y="31"/>
                </a:lnTo>
                <a:lnTo>
                  <a:pt x="2" y="32"/>
                </a:lnTo>
                <a:lnTo>
                  <a:pt x="0" y="1"/>
                </a:lnTo>
                <a:lnTo>
                  <a:pt x="13" y="0"/>
                </a:lnTo>
                <a:close/>
              </a:path>
            </a:pathLst>
          </a:custGeom>
          <a:solidFill>
            <a:srgbClr val="000000"/>
          </a:solidFill>
          <a:ln w="0">
            <a:solidFill>
              <a:srgbClr val="000000"/>
            </a:solidFill>
            <a:round/>
            <a:headEnd/>
            <a:tailEnd/>
          </a:ln>
        </p:spPr>
        <p:txBody>
          <a:bodyPr/>
          <a:lstStyle/>
          <a:p>
            <a:endParaRPr lang="en-US"/>
          </a:p>
        </p:txBody>
      </p:sp>
      <p:sp>
        <p:nvSpPr>
          <p:cNvPr id="179733" name="Freeform 2579"/>
          <p:cNvSpPr>
            <a:spLocks noChangeAspect="1"/>
          </p:cNvSpPr>
          <p:nvPr/>
        </p:nvSpPr>
        <p:spPr bwMode="auto">
          <a:xfrm>
            <a:off x="4360863" y="2070100"/>
            <a:ext cx="6350" cy="9525"/>
          </a:xfrm>
          <a:custGeom>
            <a:avLst/>
            <a:gdLst>
              <a:gd name="T0" fmla="*/ 2147483647 w 16"/>
              <a:gd name="T1" fmla="*/ 0 h 32"/>
              <a:gd name="T2" fmla="*/ 2147483647 w 16"/>
              <a:gd name="T3" fmla="*/ 2147483647 h 32"/>
              <a:gd name="T4" fmla="*/ 2147483647 w 16"/>
              <a:gd name="T5" fmla="*/ 2147483647 h 32"/>
              <a:gd name="T6" fmla="*/ 2147483647 w 16"/>
              <a:gd name="T7" fmla="*/ 2147483647 h 32"/>
              <a:gd name="T8" fmla="*/ 0 w 16"/>
              <a:gd name="T9" fmla="*/ 2147483647 h 32"/>
              <a:gd name="T10" fmla="*/ 0 w 16"/>
              <a:gd name="T11" fmla="*/ 2147483647 h 32"/>
              <a:gd name="T12" fmla="*/ 2147483647 w 16"/>
              <a:gd name="T13" fmla="*/ 0 h 32"/>
              <a:gd name="T14" fmla="*/ 0 60000 65536"/>
              <a:gd name="T15" fmla="*/ 0 60000 65536"/>
              <a:gd name="T16" fmla="*/ 0 60000 65536"/>
              <a:gd name="T17" fmla="*/ 0 60000 65536"/>
              <a:gd name="T18" fmla="*/ 0 60000 65536"/>
              <a:gd name="T19" fmla="*/ 0 60000 65536"/>
              <a:gd name="T20" fmla="*/ 0 60000 65536"/>
              <a:gd name="T21" fmla="*/ 0 w 16"/>
              <a:gd name="T22" fmla="*/ 0 h 32"/>
              <a:gd name="T23" fmla="*/ 16 w 1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32">
                <a:moveTo>
                  <a:pt x="14" y="0"/>
                </a:moveTo>
                <a:lnTo>
                  <a:pt x="16" y="31"/>
                </a:lnTo>
                <a:lnTo>
                  <a:pt x="2" y="32"/>
                </a:lnTo>
                <a:lnTo>
                  <a:pt x="0" y="1"/>
                </a:lnTo>
                <a:lnTo>
                  <a:pt x="14" y="0"/>
                </a:lnTo>
                <a:close/>
              </a:path>
            </a:pathLst>
          </a:custGeom>
          <a:solidFill>
            <a:srgbClr val="000000"/>
          </a:solidFill>
          <a:ln w="0">
            <a:solidFill>
              <a:srgbClr val="000000"/>
            </a:solidFill>
            <a:round/>
            <a:headEnd/>
            <a:tailEnd/>
          </a:ln>
        </p:spPr>
        <p:txBody>
          <a:bodyPr/>
          <a:lstStyle/>
          <a:p>
            <a:endParaRPr lang="en-US"/>
          </a:p>
        </p:txBody>
      </p:sp>
      <p:sp>
        <p:nvSpPr>
          <p:cNvPr id="179734" name="Freeform 2580"/>
          <p:cNvSpPr>
            <a:spLocks noChangeAspect="1"/>
          </p:cNvSpPr>
          <p:nvPr/>
        </p:nvSpPr>
        <p:spPr bwMode="auto">
          <a:xfrm>
            <a:off x="4357688" y="2070100"/>
            <a:ext cx="3175" cy="9525"/>
          </a:xfrm>
          <a:custGeom>
            <a:avLst/>
            <a:gdLst>
              <a:gd name="T0" fmla="*/ 2147483647 w 15"/>
              <a:gd name="T1" fmla="*/ 0 h 32"/>
              <a:gd name="T2" fmla="*/ 2147483647 w 15"/>
              <a:gd name="T3" fmla="*/ 2147483647 h 32"/>
              <a:gd name="T4" fmla="*/ 2147483647 w 15"/>
              <a:gd name="T5" fmla="*/ 2147483647 h 32"/>
              <a:gd name="T6" fmla="*/ 2147483647 w 15"/>
              <a:gd name="T7" fmla="*/ 2147483647 h 32"/>
              <a:gd name="T8" fmla="*/ 0 w 15"/>
              <a:gd name="T9" fmla="*/ 2147483647 h 32"/>
              <a:gd name="T10" fmla="*/ 0 w 15"/>
              <a:gd name="T11" fmla="*/ 2147483647 h 32"/>
              <a:gd name="T12" fmla="*/ 2147483647 w 15"/>
              <a:gd name="T13" fmla="*/ 0 h 32"/>
              <a:gd name="T14" fmla="*/ 0 60000 65536"/>
              <a:gd name="T15" fmla="*/ 0 60000 65536"/>
              <a:gd name="T16" fmla="*/ 0 60000 65536"/>
              <a:gd name="T17" fmla="*/ 0 60000 65536"/>
              <a:gd name="T18" fmla="*/ 0 60000 65536"/>
              <a:gd name="T19" fmla="*/ 0 60000 65536"/>
              <a:gd name="T20" fmla="*/ 0 60000 65536"/>
              <a:gd name="T21" fmla="*/ 0 w 15"/>
              <a:gd name="T22" fmla="*/ 0 h 32"/>
              <a:gd name="T23" fmla="*/ 15 w 15"/>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32">
                <a:moveTo>
                  <a:pt x="13" y="0"/>
                </a:moveTo>
                <a:lnTo>
                  <a:pt x="15" y="31"/>
                </a:lnTo>
                <a:lnTo>
                  <a:pt x="2" y="32"/>
                </a:lnTo>
                <a:lnTo>
                  <a:pt x="0" y="1"/>
                </a:lnTo>
                <a:lnTo>
                  <a:pt x="13" y="0"/>
                </a:lnTo>
                <a:close/>
              </a:path>
            </a:pathLst>
          </a:custGeom>
          <a:solidFill>
            <a:srgbClr val="000000"/>
          </a:solidFill>
          <a:ln w="0">
            <a:solidFill>
              <a:srgbClr val="000000"/>
            </a:solidFill>
            <a:round/>
            <a:headEnd/>
            <a:tailEnd/>
          </a:ln>
        </p:spPr>
        <p:txBody>
          <a:bodyPr/>
          <a:lstStyle/>
          <a:p>
            <a:endParaRPr lang="en-US"/>
          </a:p>
        </p:txBody>
      </p:sp>
      <p:sp>
        <p:nvSpPr>
          <p:cNvPr id="179735" name="Freeform 2581"/>
          <p:cNvSpPr>
            <a:spLocks noChangeAspect="1"/>
          </p:cNvSpPr>
          <p:nvPr/>
        </p:nvSpPr>
        <p:spPr bwMode="auto">
          <a:xfrm>
            <a:off x="4352925" y="2070100"/>
            <a:ext cx="4763" cy="9525"/>
          </a:xfrm>
          <a:custGeom>
            <a:avLst/>
            <a:gdLst>
              <a:gd name="T0" fmla="*/ 2147483647 w 15"/>
              <a:gd name="T1" fmla="*/ 0 h 32"/>
              <a:gd name="T2" fmla="*/ 2147483647 w 15"/>
              <a:gd name="T3" fmla="*/ 2147483647 h 32"/>
              <a:gd name="T4" fmla="*/ 2147483647 w 15"/>
              <a:gd name="T5" fmla="*/ 2147483647 h 32"/>
              <a:gd name="T6" fmla="*/ 2147483647 w 15"/>
              <a:gd name="T7" fmla="*/ 2147483647 h 32"/>
              <a:gd name="T8" fmla="*/ 0 w 15"/>
              <a:gd name="T9" fmla="*/ 2147483647 h 32"/>
              <a:gd name="T10" fmla="*/ 0 w 15"/>
              <a:gd name="T11" fmla="*/ 2147483647 h 32"/>
              <a:gd name="T12" fmla="*/ 2147483647 w 15"/>
              <a:gd name="T13" fmla="*/ 0 h 32"/>
              <a:gd name="T14" fmla="*/ 0 60000 65536"/>
              <a:gd name="T15" fmla="*/ 0 60000 65536"/>
              <a:gd name="T16" fmla="*/ 0 60000 65536"/>
              <a:gd name="T17" fmla="*/ 0 60000 65536"/>
              <a:gd name="T18" fmla="*/ 0 60000 65536"/>
              <a:gd name="T19" fmla="*/ 0 60000 65536"/>
              <a:gd name="T20" fmla="*/ 0 60000 65536"/>
              <a:gd name="T21" fmla="*/ 0 w 15"/>
              <a:gd name="T22" fmla="*/ 0 h 32"/>
              <a:gd name="T23" fmla="*/ 15 w 15"/>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32">
                <a:moveTo>
                  <a:pt x="13" y="0"/>
                </a:moveTo>
                <a:lnTo>
                  <a:pt x="15" y="31"/>
                </a:lnTo>
                <a:lnTo>
                  <a:pt x="2" y="32"/>
                </a:lnTo>
                <a:lnTo>
                  <a:pt x="0" y="1"/>
                </a:lnTo>
                <a:lnTo>
                  <a:pt x="13" y="0"/>
                </a:lnTo>
                <a:close/>
              </a:path>
            </a:pathLst>
          </a:custGeom>
          <a:solidFill>
            <a:srgbClr val="000000"/>
          </a:solidFill>
          <a:ln w="0">
            <a:solidFill>
              <a:srgbClr val="000000"/>
            </a:solidFill>
            <a:round/>
            <a:headEnd/>
            <a:tailEnd/>
          </a:ln>
        </p:spPr>
        <p:txBody>
          <a:bodyPr/>
          <a:lstStyle/>
          <a:p>
            <a:endParaRPr lang="en-US"/>
          </a:p>
        </p:txBody>
      </p:sp>
      <p:sp>
        <p:nvSpPr>
          <p:cNvPr id="179736" name="Freeform 2582"/>
          <p:cNvSpPr>
            <a:spLocks noChangeAspect="1"/>
          </p:cNvSpPr>
          <p:nvPr/>
        </p:nvSpPr>
        <p:spPr bwMode="auto">
          <a:xfrm>
            <a:off x="4348163" y="2070100"/>
            <a:ext cx="4762" cy="11113"/>
          </a:xfrm>
          <a:custGeom>
            <a:avLst/>
            <a:gdLst>
              <a:gd name="T0" fmla="*/ 2147483647 w 14"/>
              <a:gd name="T1" fmla="*/ 0 h 32"/>
              <a:gd name="T2" fmla="*/ 2147483647 w 14"/>
              <a:gd name="T3" fmla="*/ 2147483647 h 32"/>
              <a:gd name="T4" fmla="*/ 2147483647 w 14"/>
              <a:gd name="T5" fmla="*/ 2147483647 h 32"/>
              <a:gd name="T6" fmla="*/ 2147483647 w 14"/>
              <a:gd name="T7" fmla="*/ 2147483647 h 32"/>
              <a:gd name="T8" fmla="*/ 0 w 14"/>
              <a:gd name="T9" fmla="*/ 2147483647 h 32"/>
              <a:gd name="T10" fmla="*/ 0 w 14"/>
              <a:gd name="T11" fmla="*/ 2147483647 h 32"/>
              <a:gd name="T12" fmla="*/ 2147483647 w 14"/>
              <a:gd name="T13" fmla="*/ 0 h 32"/>
              <a:gd name="T14" fmla="*/ 0 60000 65536"/>
              <a:gd name="T15" fmla="*/ 0 60000 65536"/>
              <a:gd name="T16" fmla="*/ 0 60000 65536"/>
              <a:gd name="T17" fmla="*/ 0 60000 65536"/>
              <a:gd name="T18" fmla="*/ 0 60000 65536"/>
              <a:gd name="T19" fmla="*/ 0 60000 65536"/>
              <a:gd name="T20" fmla="*/ 0 60000 65536"/>
              <a:gd name="T21" fmla="*/ 0 w 14"/>
              <a:gd name="T22" fmla="*/ 0 h 32"/>
              <a:gd name="T23" fmla="*/ 14 w 1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2">
                <a:moveTo>
                  <a:pt x="12" y="0"/>
                </a:moveTo>
                <a:lnTo>
                  <a:pt x="14" y="31"/>
                </a:lnTo>
                <a:lnTo>
                  <a:pt x="2" y="32"/>
                </a:lnTo>
                <a:lnTo>
                  <a:pt x="0" y="1"/>
                </a:lnTo>
                <a:lnTo>
                  <a:pt x="12" y="0"/>
                </a:lnTo>
                <a:close/>
              </a:path>
            </a:pathLst>
          </a:custGeom>
          <a:solidFill>
            <a:srgbClr val="000000"/>
          </a:solidFill>
          <a:ln w="0">
            <a:solidFill>
              <a:srgbClr val="000000"/>
            </a:solidFill>
            <a:round/>
            <a:headEnd/>
            <a:tailEnd/>
          </a:ln>
        </p:spPr>
        <p:txBody>
          <a:bodyPr/>
          <a:lstStyle/>
          <a:p>
            <a:endParaRPr lang="en-US"/>
          </a:p>
        </p:txBody>
      </p:sp>
      <p:sp>
        <p:nvSpPr>
          <p:cNvPr id="179737" name="Freeform 2583"/>
          <p:cNvSpPr>
            <a:spLocks noChangeAspect="1"/>
          </p:cNvSpPr>
          <p:nvPr/>
        </p:nvSpPr>
        <p:spPr bwMode="auto">
          <a:xfrm>
            <a:off x="4343400" y="2070100"/>
            <a:ext cx="4763" cy="11113"/>
          </a:xfrm>
          <a:custGeom>
            <a:avLst/>
            <a:gdLst>
              <a:gd name="T0" fmla="*/ 2147483647 w 14"/>
              <a:gd name="T1" fmla="*/ 0 h 32"/>
              <a:gd name="T2" fmla="*/ 2147483647 w 14"/>
              <a:gd name="T3" fmla="*/ 2147483647 h 32"/>
              <a:gd name="T4" fmla="*/ 2147483647 w 14"/>
              <a:gd name="T5" fmla="*/ 2147483647 h 32"/>
              <a:gd name="T6" fmla="*/ 0 w 14"/>
              <a:gd name="T7" fmla="*/ 2147483647 h 32"/>
              <a:gd name="T8" fmla="*/ 2147483647 w 14"/>
              <a:gd name="T9" fmla="*/ 0 h 32"/>
              <a:gd name="T10" fmla="*/ 0 60000 65536"/>
              <a:gd name="T11" fmla="*/ 0 60000 65536"/>
              <a:gd name="T12" fmla="*/ 0 60000 65536"/>
              <a:gd name="T13" fmla="*/ 0 60000 65536"/>
              <a:gd name="T14" fmla="*/ 0 60000 65536"/>
              <a:gd name="T15" fmla="*/ 0 w 14"/>
              <a:gd name="T16" fmla="*/ 0 h 32"/>
              <a:gd name="T17" fmla="*/ 14 w 14"/>
              <a:gd name="T18" fmla="*/ 32 h 32"/>
            </a:gdLst>
            <a:ahLst/>
            <a:cxnLst>
              <a:cxn ang="T10">
                <a:pos x="T0" y="T1"/>
              </a:cxn>
              <a:cxn ang="T11">
                <a:pos x="T2" y="T3"/>
              </a:cxn>
              <a:cxn ang="T12">
                <a:pos x="T4" y="T5"/>
              </a:cxn>
              <a:cxn ang="T13">
                <a:pos x="T6" y="T7"/>
              </a:cxn>
              <a:cxn ang="T14">
                <a:pos x="T8" y="T9"/>
              </a:cxn>
            </a:cxnLst>
            <a:rect l="T15" t="T16" r="T17" b="T18"/>
            <a:pathLst>
              <a:path w="14" h="32">
                <a:moveTo>
                  <a:pt x="12" y="0"/>
                </a:moveTo>
                <a:lnTo>
                  <a:pt x="14" y="31"/>
                </a:lnTo>
                <a:lnTo>
                  <a:pt x="2" y="32"/>
                </a:lnTo>
                <a:lnTo>
                  <a:pt x="0" y="1"/>
                </a:lnTo>
                <a:lnTo>
                  <a:pt x="12" y="0"/>
                </a:lnTo>
                <a:close/>
              </a:path>
            </a:pathLst>
          </a:custGeom>
          <a:solidFill>
            <a:srgbClr val="000000"/>
          </a:solidFill>
          <a:ln w="0">
            <a:solidFill>
              <a:srgbClr val="000000"/>
            </a:solidFill>
            <a:round/>
            <a:headEnd/>
            <a:tailEnd/>
          </a:ln>
        </p:spPr>
        <p:txBody>
          <a:bodyPr/>
          <a:lstStyle/>
          <a:p>
            <a:endParaRPr lang="en-US"/>
          </a:p>
        </p:txBody>
      </p:sp>
      <p:sp>
        <p:nvSpPr>
          <p:cNvPr id="179738" name="Freeform 2584"/>
          <p:cNvSpPr>
            <a:spLocks noChangeAspect="1"/>
          </p:cNvSpPr>
          <p:nvPr/>
        </p:nvSpPr>
        <p:spPr bwMode="auto">
          <a:xfrm>
            <a:off x="4386263" y="1946275"/>
            <a:ext cx="1587" cy="9525"/>
          </a:xfrm>
          <a:custGeom>
            <a:avLst/>
            <a:gdLst>
              <a:gd name="T0" fmla="*/ 2147483647 w 4"/>
              <a:gd name="T1" fmla="*/ 0 h 31"/>
              <a:gd name="T2" fmla="*/ 0 w 4"/>
              <a:gd name="T3" fmla="*/ 2147483647 h 31"/>
              <a:gd name="T4" fmla="*/ 2147483647 w 4"/>
              <a:gd name="T5" fmla="*/ 0 h 31"/>
              <a:gd name="T6" fmla="*/ 0 60000 65536"/>
              <a:gd name="T7" fmla="*/ 0 60000 65536"/>
              <a:gd name="T8" fmla="*/ 0 60000 65536"/>
              <a:gd name="T9" fmla="*/ 0 w 4"/>
              <a:gd name="T10" fmla="*/ 0 h 31"/>
              <a:gd name="T11" fmla="*/ 4 w 4"/>
              <a:gd name="T12" fmla="*/ 31 h 31"/>
            </a:gdLst>
            <a:ahLst/>
            <a:cxnLst>
              <a:cxn ang="T6">
                <a:pos x="T0" y="T1"/>
              </a:cxn>
              <a:cxn ang="T7">
                <a:pos x="T2" y="T3"/>
              </a:cxn>
              <a:cxn ang="T8">
                <a:pos x="T4" y="T5"/>
              </a:cxn>
            </a:cxnLst>
            <a:rect l="T9" t="T10" r="T11" b="T12"/>
            <a:pathLst>
              <a:path w="4" h="31">
                <a:moveTo>
                  <a:pt x="4" y="0"/>
                </a:moveTo>
                <a:lnTo>
                  <a:pt x="0" y="31"/>
                </a:lnTo>
                <a:lnTo>
                  <a:pt x="4" y="0"/>
                </a:lnTo>
                <a:close/>
              </a:path>
            </a:pathLst>
          </a:custGeom>
          <a:solidFill>
            <a:srgbClr val="000000"/>
          </a:solidFill>
          <a:ln w="0">
            <a:solidFill>
              <a:srgbClr val="000000"/>
            </a:solidFill>
            <a:round/>
            <a:headEnd/>
            <a:tailEnd/>
          </a:ln>
        </p:spPr>
        <p:txBody>
          <a:bodyPr/>
          <a:lstStyle/>
          <a:p>
            <a:endParaRPr lang="en-US"/>
          </a:p>
        </p:txBody>
      </p:sp>
      <p:sp>
        <p:nvSpPr>
          <p:cNvPr id="179739" name="Freeform 2585"/>
          <p:cNvSpPr>
            <a:spLocks noChangeAspect="1"/>
          </p:cNvSpPr>
          <p:nvPr/>
        </p:nvSpPr>
        <p:spPr bwMode="auto">
          <a:xfrm>
            <a:off x="4333875" y="1938338"/>
            <a:ext cx="6350" cy="9525"/>
          </a:xfrm>
          <a:custGeom>
            <a:avLst/>
            <a:gdLst>
              <a:gd name="T0" fmla="*/ 2147483647 w 16"/>
              <a:gd name="T1" fmla="*/ 2147483647 h 31"/>
              <a:gd name="T2" fmla="*/ 2147483647 w 16"/>
              <a:gd name="T3" fmla="*/ 2147483647 h 31"/>
              <a:gd name="T4" fmla="*/ 2147483647 w 16"/>
              <a:gd name="T5" fmla="*/ 2147483647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0 w 16"/>
              <a:gd name="T19" fmla="*/ 2147483647 h 31"/>
              <a:gd name="T20" fmla="*/ 0 w 16"/>
              <a:gd name="T21" fmla="*/ 2147483647 h 31"/>
              <a:gd name="T22" fmla="*/ 0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0 h 31"/>
              <a:gd name="T38" fmla="*/ 2147483647 w 16"/>
              <a:gd name="T39" fmla="*/ 0 h 31"/>
              <a:gd name="T40" fmla="*/ 2147483647 w 16"/>
              <a:gd name="T41" fmla="*/ 0 h 31"/>
              <a:gd name="T42" fmla="*/ 2147483647 w 16"/>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16" y="31"/>
                </a:moveTo>
                <a:lnTo>
                  <a:pt x="16" y="31"/>
                </a:lnTo>
                <a:lnTo>
                  <a:pt x="14" y="31"/>
                </a:lnTo>
                <a:lnTo>
                  <a:pt x="11" y="30"/>
                </a:lnTo>
                <a:lnTo>
                  <a:pt x="8" y="29"/>
                </a:lnTo>
                <a:lnTo>
                  <a:pt x="6" y="27"/>
                </a:lnTo>
                <a:lnTo>
                  <a:pt x="4" y="25"/>
                </a:lnTo>
                <a:lnTo>
                  <a:pt x="2" y="22"/>
                </a:lnTo>
                <a:lnTo>
                  <a:pt x="1" y="20"/>
                </a:lnTo>
                <a:lnTo>
                  <a:pt x="0" y="17"/>
                </a:lnTo>
                <a:lnTo>
                  <a:pt x="0" y="15"/>
                </a:lnTo>
                <a:lnTo>
                  <a:pt x="0" y="13"/>
                </a:lnTo>
                <a:lnTo>
                  <a:pt x="1" y="10"/>
                </a:lnTo>
                <a:lnTo>
                  <a:pt x="2" y="8"/>
                </a:lnTo>
                <a:lnTo>
                  <a:pt x="4" y="6"/>
                </a:lnTo>
                <a:lnTo>
                  <a:pt x="6" y="4"/>
                </a:lnTo>
                <a:lnTo>
                  <a:pt x="8" y="2"/>
                </a:lnTo>
                <a:lnTo>
                  <a:pt x="11" y="1"/>
                </a:lnTo>
                <a:lnTo>
                  <a:pt x="14" y="0"/>
                </a:lnTo>
                <a:lnTo>
                  <a:pt x="16" y="0"/>
                </a:lnTo>
                <a:lnTo>
                  <a:pt x="16" y="31"/>
                </a:lnTo>
                <a:close/>
              </a:path>
            </a:pathLst>
          </a:custGeom>
          <a:solidFill>
            <a:srgbClr val="000000"/>
          </a:solidFill>
          <a:ln w="0">
            <a:solidFill>
              <a:srgbClr val="000000"/>
            </a:solidFill>
            <a:round/>
            <a:headEnd/>
            <a:tailEnd/>
          </a:ln>
        </p:spPr>
        <p:txBody>
          <a:bodyPr/>
          <a:lstStyle/>
          <a:p>
            <a:endParaRPr lang="en-US"/>
          </a:p>
        </p:txBody>
      </p:sp>
      <p:sp>
        <p:nvSpPr>
          <p:cNvPr id="179740" name="Freeform 2586"/>
          <p:cNvSpPr>
            <a:spLocks noChangeAspect="1"/>
          </p:cNvSpPr>
          <p:nvPr/>
        </p:nvSpPr>
        <p:spPr bwMode="auto">
          <a:xfrm>
            <a:off x="4378325" y="1946275"/>
            <a:ext cx="9525" cy="9525"/>
          </a:xfrm>
          <a:custGeom>
            <a:avLst/>
            <a:gdLst>
              <a:gd name="T0" fmla="*/ 2147483647 w 27"/>
              <a:gd name="T1" fmla="*/ 2147483647 h 35"/>
              <a:gd name="T2" fmla="*/ 2147483647 w 27"/>
              <a:gd name="T3" fmla="*/ 2147483647 h 35"/>
              <a:gd name="T4" fmla="*/ 0 w 27"/>
              <a:gd name="T5" fmla="*/ 2147483647 h 35"/>
              <a:gd name="T6" fmla="*/ 2147483647 w 27"/>
              <a:gd name="T7" fmla="*/ 2147483647 h 35"/>
              <a:gd name="T8" fmla="*/ 2147483647 w 27"/>
              <a:gd name="T9" fmla="*/ 0 h 35"/>
              <a:gd name="T10" fmla="*/ 2147483647 w 27"/>
              <a:gd name="T11" fmla="*/ 0 h 35"/>
              <a:gd name="T12" fmla="*/ 2147483647 w 27"/>
              <a:gd name="T13" fmla="*/ 2147483647 h 35"/>
              <a:gd name="T14" fmla="*/ 0 60000 65536"/>
              <a:gd name="T15" fmla="*/ 0 60000 65536"/>
              <a:gd name="T16" fmla="*/ 0 60000 65536"/>
              <a:gd name="T17" fmla="*/ 0 60000 65536"/>
              <a:gd name="T18" fmla="*/ 0 60000 65536"/>
              <a:gd name="T19" fmla="*/ 0 60000 65536"/>
              <a:gd name="T20" fmla="*/ 0 60000 65536"/>
              <a:gd name="T21" fmla="*/ 0 w 27"/>
              <a:gd name="T22" fmla="*/ 0 h 35"/>
              <a:gd name="T23" fmla="*/ 27 w 27"/>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35">
                <a:moveTo>
                  <a:pt x="27" y="4"/>
                </a:moveTo>
                <a:lnTo>
                  <a:pt x="23" y="35"/>
                </a:lnTo>
                <a:lnTo>
                  <a:pt x="0" y="32"/>
                </a:lnTo>
                <a:lnTo>
                  <a:pt x="2" y="32"/>
                </a:lnTo>
                <a:lnTo>
                  <a:pt x="8" y="0"/>
                </a:lnTo>
                <a:lnTo>
                  <a:pt x="10" y="0"/>
                </a:lnTo>
                <a:lnTo>
                  <a:pt x="27" y="4"/>
                </a:lnTo>
                <a:close/>
              </a:path>
            </a:pathLst>
          </a:custGeom>
          <a:solidFill>
            <a:srgbClr val="000000"/>
          </a:solidFill>
          <a:ln w="0">
            <a:solidFill>
              <a:srgbClr val="000000"/>
            </a:solidFill>
            <a:round/>
            <a:headEnd/>
            <a:tailEnd/>
          </a:ln>
        </p:spPr>
        <p:txBody>
          <a:bodyPr/>
          <a:lstStyle/>
          <a:p>
            <a:endParaRPr lang="en-US"/>
          </a:p>
        </p:txBody>
      </p:sp>
      <p:sp>
        <p:nvSpPr>
          <p:cNvPr id="179741" name="Freeform 2587"/>
          <p:cNvSpPr>
            <a:spLocks noChangeAspect="1"/>
          </p:cNvSpPr>
          <p:nvPr/>
        </p:nvSpPr>
        <p:spPr bwMode="auto">
          <a:xfrm>
            <a:off x="4373563" y="1943100"/>
            <a:ext cx="6350" cy="12700"/>
          </a:xfrm>
          <a:custGeom>
            <a:avLst/>
            <a:gdLst>
              <a:gd name="T0" fmla="*/ 2147483647 w 24"/>
              <a:gd name="T1" fmla="*/ 2147483647 h 36"/>
              <a:gd name="T2" fmla="*/ 2147483647 w 24"/>
              <a:gd name="T3" fmla="*/ 2147483647 h 36"/>
              <a:gd name="T4" fmla="*/ 0 w 24"/>
              <a:gd name="T5" fmla="*/ 2147483647 h 36"/>
              <a:gd name="T6" fmla="*/ 0 w 24"/>
              <a:gd name="T7" fmla="*/ 2147483647 h 36"/>
              <a:gd name="T8" fmla="*/ 2147483647 w 24"/>
              <a:gd name="T9" fmla="*/ 0 h 36"/>
              <a:gd name="T10" fmla="*/ 2147483647 w 24"/>
              <a:gd name="T11" fmla="*/ 0 h 36"/>
              <a:gd name="T12" fmla="*/ 2147483647 w 24"/>
              <a:gd name="T13" fmla="*/ 2147483647 h 36"/>
              <a:gd name="T14" fmla="*/ 0 60000 65536"/>
              <a:gd name="T15" fmla="*/ 0 60000 65536"/>
              <a:gd name="T16" fmla="*/ 0 60000 65536"/>
              <a:gd name="T17" fmla="*/ 0 60000 65536"/>
              <a:gd name="T18" fmla="*/ 0 60000 65536"/>
              <a:gd name="T19" fmla="*/ 0 60000 65536"/>
              <a:gd name="T20" fmla="*/ 0 60000 65536"/>
              <a:gd name="T21" fmla="*/ 0 w 24"/>
              <a:gd name="T22" fmla="*/ 0 h 36"/>
              <a:gd name="T23" fmla="*/ 24 w 24"/>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36">
                <a:moveTo>
                  <a:pt x="24" y="4"/>
                </a:moveTo>
                <a:lnTo>
                  <a:pt x="18" y="36"/>
                </a:lnTo>
                <a:lnTo>
                  <a:pt x="0" y="31"/>
                </a:lnTo>
                <a:lnTo>
                  <a:pt x="7" y="0"/>
                </a:lnTo>
                <a:lnTo>
                  <a:pt x="24" y="4"/>
                </a:lnTo>
                <a:close/>
              </a:path>
            </a:pathLst>
          </a:custGeom>
          <a:solidFill>
            <a:srgbClr val="000000"/>
          </a:solidFill>
          <a:ln w="0">
            <a:solidFill>
              <a:srgbClr val="000000"/>
            </a:solidFill>
            <a:round/>
            <a:headEnd/>
            <a:tailEnd/>
          </a:ln>
        </p:spPr>
        <p:txBody>
          <a:bodyPr/>
          <a:lstStyle/>
          <a:p>
            <a:endParaRPr lang="en-US"/>
          </a:p>
        </p:txBody>
      </p:sp>
      <p:sp>
        <p:nvSpPr>
          <p:cNvPr id="179742" name="Freeform 2588"/>
          <p:cNvSpPr>
            <a:spLocks noChangeAspect="1"/>
          </p:cNvSpPr>
          <p:nvPr/>
        </p:nvSpPr>
        <p:spPr bwMode="auto">
          <a:xfrm>
            <a:off x="4365625" y="1941513"/>
            <a:ext cx="9525" cy="12700"/>
          </a:xfrm>
          <a:custGeom>
            <a:avLst/>
            <a:gdLst>
              <a:gd name="T0" fmla="*/ 2147483647 w 28"/>
              <a:gd name="T1" fmla="*/ 2147483647 h 38"/>
              <a:gd name="T2" fmla="*/ 2147483647 w 28"/>
              <a:gd name="T3" fmla="*/ 2147483647 h 38"/>
              <a:gd name="T4" fmla="*/ 2147483647 w 28"/>
              <a:gd name="T5" fmla="*/ 2147483647 h 38"/>
              <a:gd name="T6" fmla="*/ 2147483647 w 28"/>
              <a:gd name="T7" fmla="*/ 2147483647 h 38"/>
              <a:gd name="T8" fmla="*/ 2147483647 w 28"/>
              <a:gd name="T9" fmla="*/ 2147483647 h 38"/>
              <a:gd name="T10" fmla="*/ 0 w 28"/>
              <a:gd name="T11" fmla="*/ 0 h 38"/>
              <a:gd name="T12" fmla="*/ 2147483647 w 28"/>
              <a:gd name="T13" fmla="*/ 2147483647 h 38"/>
              <a:gd name="T14" fmla="*/ 0 60000 65536"/>
              <a:gd name="T15" fmla="*/ 0 60000 65536"/>
              <a:gd name="T16" fmla="*/ 0 60000 65536"/>
              <a:gd name="T17" fmla="*/ 0 60000 65536"/>
              <a:gd name="T18" fmla="*/ 0 60000 65536"/>
              <a:gd name="T19" fmla="*/ 0 60000 65536"/>
              <a:gd name="T20" fmla="*/ 0 60000 65536"/>
              <a:gd name="T21" fmla="*/ 0 w 28"/>
              <a:gd name="T22" fmla="*/ 0 h 38"/>
              <a:gd name="T23" fmla="*/ 28 w 28"/>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8">
                <a:moveTo>
                  <a:pt x="28" y="7"/>
                </a:moveTo>
                <a:lnTo>
                  <a:pt x="21" y="38"/>
                </a:lnTo>
                <a:lnTo>
                  <a:pt x="16" y="37"/>
                </a:lnTo>
                <a:lnTo>
                  <a:pt x="4" y="33"/>
                </a:lnTo>
                <a:lnTo>
                  <a:pt x="12" y="4"/>
                </a:lnTo>
                <a:lnTo>
                  <a:pt x="0" y="0"/>
                </a:lnTo>
                <a:lnTo>
                  <a:pt x="28" y="7"/>
                </a:lnTo>
                <a:close/>
              </a:path>
            </a:pathLst>
          </a:custGeom>
          <a:solidFill>
            <a:srgbClr val="000000"/>
          </a:solidFill>
          <a:ln w="0">
            <a:solidFill>
              <a:srgbClr val="000000"/>
            </a:solidFill>
            <a:round/>
            <a:headEnd/>
            <a:tailEnd/>
          </a:ln>
        </p:spPr>
        <p:txBody>
          <a:bodyPr/>
          <a:lstStyle/>
          <a:p>
            <a:endParaRPr lang="en-US"/>
          </a:p>
        </p:txBody>
      </p:sp>
      <p:sp>
        <p:nvSpPr>
          <p:cNvPr id="179743" name="Freeform 2589"/>
          <p:cNvSpPr>
            <a:spLocks noChangeAspect="1"/>
          </p:cNvSpPr>
          <p:nvPr/>
        </p:nvSpPr>
        <p:spPr bwMode="auto">
          <a:xfrm>
            <a:off x="4359275" y="1941513"/>
            <a:ext cx="11113" cy="9525"/>
          </a:xfrm>
          <a:custGeom>
            <a:avLst/>
            <a:gdLst>
              <a:gd name="T0" fmla="*/ 2147483647 w 31"/>
              <a:gd name="T1" fmla="*/ 2147483647 h 34"/>
              <a:gd name="T2" fmla="*/ 2147483647 w 31"/>
              <a:gd name="T3" fmla="*/ 2147483647 h 34"/>
              <a:gd name="T4" fmla="*/ 0 w 31"/>
              <a:gd name="T5" fmla="*/ 2147483647 h 34"/>
              <a:gd name="T6" fmla="*/ 2147483647 w 31"/>
              <a:gd name="T7" fmla="*/ 2147483647 h 34"/>
              <a:gd name="T8" fmla="*/ 2147483647 w 31"/>
              <a:gd name="T9" fmla="*/ 0 h 34"/>
              <a:gd name="T10" fmla="*/ 2147483647 w 31"/>
              <a:gd name="T11" fmla="*/ 2147483647 h 34"/>
              <a:gd name="T12" fmla="*/ 2147483647 w 31"/>
              <a:gd name="T13" fmla="*/ 2147483647 h 34"/>
              <a:gd name="T14" fmla="*/ 0 60000 65536"/>
              <a:gd name="T15" fmla="*/ 0 60000 65536"/>
              <a:gd name="T16" fmla="*/ 0 60000 65536"/>
              <a:gd name="T17" fmla="*/ 0 60000 65536"/>
              <a:gd name="T18" fmla="*/ 0 60000 65536"/>
              <a:gd name="T19" fmla="*/ 0 60000 65536"/>
              <a:gd name="T20" fmla="*/ 0 60000 65536"/>
              <a:gd name="T21" fmla="*/ 0 w 31"/>
              <a:gd name="T22" fmla="*/ 0 h 34"/>
              <a:gd name="T23" fmla="*/ 31 w 31"/>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4">
                <a:moveTo>
                  <a:pt x="31" y="5"/>
                </a:moveTo>
                <a:lnTo>
                  <a:pt x="23" y="34"/>
                </a:lnTo>
                <a:lnTo>
                  <a:pt x="0" y="27"/>
                </a:lnTo>
                <a:lnTo>
                  <a:pt x="7" y="29"/>
                </a:lnTo>
                <a:lnTo>
                  <a:pt x="13" y="0"/>
                </a:lnTo>
                <a:lnTo>
                  <a:pt x="21" y="2"/>
                </a:lnTo>
                <a:lnTo>
                  <a:pt x="31" y="5"/>
                </a:lnTo>
                <a:close/>
              </a:path>
            </a:pathLst>
          </a:custGeom>
          <a:solidFill>
            <a:srgbClr val="000000"/>
          </a:solidFill>
          <a:ln w="0">
            <a:solidFill>
              <a:srgbClr val="000000"/>
            </a:solidFill>
            <a:round/>
            <a:headEnd/>
            <a:tailEnd/>
          </a:ln>
        </p:spPr>
        <p:txBody>
          <a:bodyPr/>
          <a:lstStyle/>
          <a:p>
            <a:endParaRPr lang="en-US"/>
          </a:p>
        </p:txBody>
      </p:sp>
      <p:sp>
        <p:nvSpPr>
          <p:cNvPr id="179744" name="Freeform 2590"/>
          <p:cNvSpPr>
            <a:spLocks noChangeAspect="1"/>
          </p:cNvSpPr>
          <p:nvPr/>
        </p:nvSpPr>
        <p:spPr bwMode="auto">
          <a:xfrm>
            <a:off x="4354513" y="1938338"/>
            <a:ext cx="11112" cy="12700"/>
          </a:xfrm>
          <a:custGeom>
            <a:avLst/>
            <a:gdLst>
              <a:gd name="T0" fmla="*/ 2147483647 w 26"/>
              <a:gd name="T1" fmla="*/ 2147483647 h 36"/>
              <a:gd name="T2" fmla="*/ 2147483647 w 26"/>
              <a:gd name="T3" fmla="*/ 2147483647 h 36"/>
              <a:gd name="T4" fmla="*/ 2147483647 w 26"/>
              <a:gd name="T5" fmla="*/ 2147483647 h 36"/>
              <a:gd name="T6" fmla="*/ 2147483647 w 26"/>
              <a:gd name="T7" fmla="*/ 2147483647 h 36"/>
              <a:gd name="T8" fmla="*/ 2147483647 w 26"/>
              <a:gd name="T9" fmla="*/ 2147483647 h 36"/>
              <a:gd name="T10" fmla="*/ 0 w 26"/>
              <a:gd name="T11" fmla="*/ 0 h 36"/>
              <a:gd name="T12" fmla="*/ 2147483647 w 26"/>
              <a:gd name="T13" fmla="*/ 2147483647 h 36"/>
              <a:gd name="T14" fmla="*/ 0 60000 65536"/>
              <a:gd name="T15" fmla="*/ 0 60000 65536"/>
              <a:gd name="T16" fmla="*/ 0 60000 65536"/>
              <a:gd name="T17" fmla="*/ 0 60000 65536"/>
              <a:gd name="T18" fmla="*/ 0 60000 65536"/>
              <a:gd name="T19" fmla="*/ 0 60000 65536"/>
              <a:gd name="T20" fmla="*/ 0 60000 65536"/>
              <a:gd name="T21" fmla="*/ 0 w 26"/>
              <a:gd name="T22" fmla="*/ 0 h 36"/>
              <a:gd name="T23" fmla="*/ 26 w 26"/>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6">
                <a:moveTo>
                  <a:pt x="26" y="7"/>
                </a:moveTo>
                <a:lnTo>
                  <a:pt x="20" y="36"/>
                </a:lnTo>
                <a:lnTo>
                  <a:pt x="15" y="35"/>
                </a:lnTo>
                <a:lnTo>
                  <a:pt x="6" y="33"/>
                </a:lnTo>
                <a:lnTo>
                  <a:pt x="10" y="2"/>
                </a:lnTo>
                <a:lnTo>
                  <a:pt x="0" y="0"/>
                </a:lnTo>
                <a:lnTo>
                  <a:pt x="26" y="7"/>
                </a:lnTo>
                <a:close/>
              </a:path>
            </a:pathLst>
          </a:custGeom>
          <a:solidFill>
            <a:srgbClr val="000000"/>
          </a:solidFill>
          <a:ln w="0">
            <a:solidFill>
              <a:srgbClr val="000000"/>
            </a:solidFill>
            <a:round/>
            <a:headEnd/>
            <a:tailEnd/>
          </a:ln>
        </p:spPr>
        <p:txBody>
          <a:bodyPr/>
          <a:lstStyle/>
          <a:p>
            <a:endParaRPr lang="en-US"/>
          </a:p>
        </p:txBody>
      </p:sp>
      <p:sp>
        <p:nvSpPr>
          <p:cNvPr id="179745" name="Freeform 2591"/>
          <p:cNvSpPr>
            <a:spLocks noChangeAspect="1"/>
          </p:cNvSpPr>
          <p:nvPr/>
        </p:nvSpPr>
        <p:spPr bwMode="auto">
          <a:xfrm>
            <a:off x="4349750" y="1938338"/>
            <a:ext cx="9525" cy="11112"/>
          </a:xfrm>
          <a:custGeom>
            <a:avLst/>
            <a:gdLst>
              <a:gd name="T0" fmla="*/ 2147483647 w 21"/>
              <a:gd name="T1" fmla="*/ 2147483647 h 34"/>
              <a:gd name="T2" fmla="*/ 2147483647 w 21"/>
              <a:gd name="T3" fmla="*/ 2147483647 h 34"/>
              <a:gd name="T4" fmla="*/ 0 w 21"/>
              <a:gd name="T5" fmla="*/ 2147483647 h 34"/>
              <a:gd name="T6" fmla="*/ 0 w 21"/>
              <a:gd name="T7" fmla="*/ 2147483647 h 34"/>
              <a:gd name="T8" fmla="*/ 2147483647 w 21"/>
              <a:gd name="T9" fmla="*/ 0 h 34"/>
              <a:gd name="T10" fmla="*/ 2147483647 w 21"/>
              <a:gd name="T11" fmla="*/ 0 h 34"/>
              <a:gd name="T12" fmla="*/ 2147483647 w 21"/>
              <a:gd name="T13" fmla="*/ 2147483647 h 34"/>
              <a:gd name="T14" fmla="*/ 0 60000 65536"/>
              <a:gd name="T15" fmla="*/ 0 60000 65536"/>
              <a:gd name="T16" fmla="*/ 0 60000 65536"/>
              <a:gd name="T17" fmla="*/ 0 60000 65536"/>
              <a:gd name="T18" fmla="*/ 0 60000 65536"/>
              <a:gd name="T19" fmla="*/ 0 60000 65536"/>
              <a:gd name="T20" fmla="*/ 0 60000 65536"/>
              <a:gd name="T21" fmla="*/ 0 w 21"/>
              <a:gd name="T22" fmla="*/ 0 h 34"/>
              <a:gd name="T23" fmla="*/ 21 w 21"/>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34">
                <a:moveTo>
                  <a:pt x="21" y="3"/>
                </a:moveTo>
                <a:lnTo>
                  <a:pt x="17" y="34"/>
                </a:lnTo>
                <a:lnTo>
                  <a:pt x="0" y="31"/>
                </a:lnTo>
                <a:lnTo>
                  <a:pt x="4" y="0"/>
                </a:lnTo>
                <a:lnTo>
                  <a:pt x="21" y="3"/>
                </a:lnTo>
                <a:close/>
              </a:path>
            </a:pathLst>
          </a:custGeom>
          <a:solidFill>
            <a:srgbClr val="000000"/>
          </a:solidFill>
          <a:ln w="0">
            <a:solidFill>
              <a:srgbClr val="000000"/>
            </a:solidFill>
            <a:round/>
            <a:headEnd/>
            <a:tailEnd/>
          </a:ln>
        </p:spPr>
        <p:txBody>
          <a:bodyPr/>
          <a:lstStyle/>
          <a:p>
            <a:endParaRPr lang="en-US"/>
          </a:p>
        </p:txBody>
      </p:sp>
      <p:sp>
        <p:nvSpPr>
          <p:cNvPr id="179746" name="Freeform 2592"/>
          <p:cNvSpPr>
            <a:spLocks noChangeAspect="1"/>
          </p:cNvSpPr>
          <p:nvPr/>
        </p:nvSpPr>
        <p:spPr bwMode="auto">
          <a:xfrm>
            <a:off x="4343400" y="1938338"/>
            <a:ext cx="9525" cy="9525"/>
          </a:xfrm>
          <a:custGeom>
            <a:avLst/>
            <a:gdLst>
              <a:gd name="T0" fmla="*/ 2147483647 w 22"/>
              <a:gd name="T1" fmla="*/ 2147483647 h 34"/>
              <a:gd name="T2" fmla="*/ 2147483647 w 22"/>
              <a:gd name="T3" fmla="*/ 2147483647 h 34"/>
              <a:gd name="T4" fmla="*/ 0 w 22"/>
              <a:gd name="T5" fmla="*/ 2147483647 h 34"/>
              <a:gd name="T6" fmla="*/ 2147483647 w 22"/>
              <a:gd name="T7" fmla="*/ 2147483647 h 34"/>
              <a:gd name="T8" fmla="*/ 2147483647 w 22"/>
              <a:gd name="T9" fmla="*/ 0 h 34"/>
              <a:gd name="T10" fmla="*/ 2147483647 w 22"/>
              <a:gd name="T11" fmla="*/ 0 h 34"/>
              <a:gd name="T12" fmla="*/ 2147483647 w 22"/>
              <a:gd name="T13" fmla="*/ 2147483647 h 34"/>
              <a:gd name="T14" fmla="*/ 0 60000 65536"/>
              <a:gd name="T15" fmla="*/ 0 60000 65536"/>
              <a:gd name="T16" fmla="*/ 0 60000 65536"/>
              <a:gd name="T17" fmla="*/ 0 60000 65536"/>
              <a:gd name="T18" fmla="*/ 0 60000 65536"/>
              <a:gd name="T19" fmla="*/ 0 60000 65536"/>
              <a:gd name="T20" fmla="*/ 0 60000 65536"/>
              <a:gd name="T21" fmla="*/ 0 w 22"/>
              <a:gd name="T22" fmla="*/ 0 h 34"/>
              <a:gd name="T23" fmla="*/ 22 w 22"/>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34">
                <a:moveTo>
                  <a:pt x="22" y="3"/>
                </a:moveTo>
                <a:lnTo>
                  <a:pt x="18" y="34"/>
                </a:lnTo>
                <a:lnTo>
                  <a:pt x="0" y="31"/>
                </a:lnTo>
                <a:lnTo>
                  <a:pt x="2" y="31"/>
                </a:lnTo>
                <a:lnTo>
                  <a:pt x="2" y="0"/>
                </a:lnTo>
                <a:lnTo>
                  <a:pt x="5" y="0"/>
                </a:lnTo>
                <a:lnTo>
                  <a:pt x="22" y="3"/>
                </a:lnTo>
                <a:close/>
              </a:path>
            </a:pathLst>
          </a:custGeom>
          <a:solidFill>
            <a:srgbClr val="000000"/>
          </a:solidFill>
          <a:ln w="0">
            <a:solidFill>
              <a:srgbClr val="000000"/>
            </a:solidFill>
            <a:round/>
            <a:headEnd/>
            <a:tailEnd/>
          </a:ln>
        </p:spPr>
        <p:txBody>
          <a:bodyPr/>
          <a:lstStyle/>
          <a:p>
            <a:endParaRPr lang="en-US"/>
          </a:p>
        </p:txBody>
      </p:sp>
      <p:sp>
        <p:nvSpPr>
          <p:cNvPr id="179747" name="Rectangle 2593"/>
          <p:cNvSpPr>
            <a:spLocks noChangeAspect="1" noChangeArrowheads="1"/>
          </p:cNvSpPr>
          <p:nvPr/>
        </p:nvSpPr>
        <p:spPr bwMode="auto">
          <a:xfrm>
            <a:off x="4340225" y="1938338"/>
            <a:ext cx="4763" cy="9525"/>
          </a:xfrm>
          <a:prstGeom prst="rect">
            <a:avLst/>
          </a:prstGeom>
          <a:solidFill>
            <a:srgbClr val="000000"/>
          </a:solidFill>
          <a:ln w="0">
            <a:solidFill>
              <a:srgbClr val="000000"/>
            </a:solidFill>
            <a:miter lim="800000"/>
            <a:headEnd/>
            <a:tailEnd/>
          </a:ln>
        </p:spPr>
        <p:txBody>
          <a:bodyPr/>
          <a:lstStyle/>
          <a:p>
            <a:endParaRPr lang="en-US"/>
          </a:p>
        </p:txBody>
      </p:sp>
      <p:sp>
        <p:nvSpPr>
          <p:cNvPr id="179748" name="Freeform 2594"/>
          <p:cNvSpPr>
            <a:spLocks noChangeAspect="1"/>
          </p:cNvSpPr>
          <p:nvPr/>
        </p:nvSpPr>
        <p:spPr bwMode="auto">
          <a:xfrm>
            <a:off x="4337050" y="1938338"/>
            <a:ext cx="6350" cy="9525"/>
          </a:xfrm>
          <a:custGeom>
            <a:avLst/>
            <a:gdLst>
              <a:gd name="T0" fmla="*/ 2147483647 w 18"/>
              <a:gd name="T1" fmla="*/ 0 h 31"/>
              <a:gd name="T2" fmla="*/ 2147483647 w 18"/>
              <a:gd name="T3" fmla="*/ 0 h 31"/>
              <a:gd name="T4" fmla="*/ 2147483647 w 18"/>
              <a:gd name="T5" fmla="*/ 2147483647 h 31"/>
              <a:gd name="T6" fmla="*/ 2147483647 w 18"/>
              <a:gd name="T7" fmla="*/ 2147483647 h 31"/>
              <a:gd name="T8" fmla="*/ 2147483647 w 18"/>
              <a:gd name="T9" fmla="*/ 2147483647 h 31"/>
              <a:gd name="T10" fmla="*/ 2147483647 w 18"/>
              <a:gd name="T11" fmla="*/ 2147483647 h 31"/>
              <a:gd name="T12" fmla="*/ 2147483647 w 18"/>
              <a:gd name="T13" fmla="*/ 2147483647 h 31"/>
              <a:gd name="T14" fmla="*/ 2147483647 w 18"/>
              <a:gd name="T15" fmla="*/ 2147483647 h 31"/>
              <a:gd name="T16" fmla="*/ 2147483647 w 18"/>
              <a:gd name="T17" fmla="*/ 2147483647 h 31"/>
              <a:gd name="T18" fmla="*/ 2147483647 w 18"/>
              <a:gd name="T19" fmla="*/ 2147483647 h 31"/>
              <a:gd name="T20" fmla="*/ 2147483647 w 18"/>
              <a:gd name="T21" fmla="*/ 2147483647 h 31"/>
              <a:gd name="T22" fmla="*/ 2147483647 w 18"/>
              <a:gd name="T23" fmla="*/ 2147483647 h 31"/>
              <a:gd name="T24" fmla="*/ 2147483647 w 18"/>
              <a:gd name="T25" fmla="*/ 2147483647 h 31"/>
              <a:gd name="T26" fmla="*/ 2147483647 w 18"/>
              <a:gd name="T27" fmla="*/ 2147483647 h 31"/>
              <a:gd name="T28" fmla="*/ 2147483647 w 18"/>
              <a:gd name="T29" fmla="*/ 2147483647 h 31"/>
              <a:gd name="T30" fmla="*/ 2147483647 w 18"/>
              <a:gd name="T31" fmla="*/ 2147483647 h 31"/>
              <a:gd name="T32" fmla="*/ 2147483647 w 18"/>
              <a:gd name="T33" fmla="*/ 2147483647 h 31"/>
              <a:gd name="T34" fmla="*/ 2147483647 w 18"/>
              <a:gd name="T35" fmla="*/ 2147483647 h 31"/>
              <a:gd name="T36" fmla="*/ 2147483647 w 18"/>
              <a:gd name="T37" fmla="*/ 2147483647 h 31"/>
              <a:gd name="T38" fmla="*/ 0 w 18"/>
              <a:gd name="T39" fmla="*/ 2147483647 h 31"/>
              <a:gd name="T40" fmla="*/ 0 w 18"/>
              <a:gd name="T41" fmla="*/ 2147483647 h 31"/>
              <a:gd name="T42" fmla="*/ 2147483647 w 18"/>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31"/>
              <a:gd name="T68" fmla="*/ 18 w 18"/>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31">
                <a:moveTo>
                  <a:pt x="6" y="0"/>
                </a:moveTo>
                <a:lnTo>
                  <a:pt x="6" y="0"/>
                </a:lnTo>
                <a:lnTo>
                  <a:pt x="9" y="1"/>
                </a:lnTo>
                <a:lnTo>
                  <a:pt x="11" y="3"/>
                </a:lnTo>
                <a:lnTo>
                  <a:pt x="13" y="4"/>
                </a:lnTo>
                <a:lnTo>
                  <a:pt x="15" y="6"/>
                </a:lnTo>
                <a:lnTo>
                  <a:pt x="16" y="9"/>
                </a:lnTo>
                <a:lnTo>
                  <a:pt x="17" y="11"/>
                </a:lnTo>
                <a:lnTo>
                  <a:pt x="18" y="14"/>
                </a:lnTo>
                <a:lnTo>
                  <a:pt x="18" y="16"/>
                </a:lnTo>
                <a:lnTo>
                  <a:pt x="18" y="18"/>
                </a:lnTo>
                <a:lnTo>
                  <a:pt x="17" y="21"/>
                </a:lnTo>
                <a:lnTo>
                  <a:pt x="15" y="23"/>
                </a:lnTo>
                <a:lnTo>
                  <a:pt x="14" y="26"/>
                </a:lnTo>
                <a:lnTo>
                  <a:pt x="12" y="28"/>
                </a:lnTo>
                <a:lnTo>
                  <a:pt x="9" y="29"/>
                </a:lnTo>
                <a:lnTo>
                  <a:pt x="7" y="30"/>
                </a:lnTo>
                <a:lnTo>
                  <a:pt x="4" y="31"/>
                </a:lnTo>
                <a:lnTo>
                  <a:pt x="2" y="31"/>
                </a:lnTo>
                <a:lnTo>
                  <a:pt x="0" y="31"/>
                </a:lnTo>
                <a:lnTo>
                  <a:pt x="6" y="0"/>
                </a:lnTo>
                <a:close/>
              </a:path>
            </a:pathLst>
          </a:custGeom>
          <a:solidFill>
            <a:srgbClr val="000000"/>
          </a:solidFill>
          <a:ln w="0">
            <a:solidFill>
              <a:srgbClr val="000000"/>
            </a:solidFill>
            <a:round/>
            <a:headEnd/>
            <a:tailEnd/>
          </a:ln>
        </p:spPr>
        <p:txBody>
          <a:bodyPr/>
          <a:lstStyle/>
          <a:p>
            <a:endParaRPr lang="en-US"/>
          </a:p>
        </p:txBody>
      </p:sp>
      <p:sp>
        <p:nvSpPr>
          <p:cNvPr id="179749" name="Freeform 2595"/>
          <p:cNvSpPr>
            <a:spLocks noChangeAspect="1"/>
          </p:cNvSpPr>
          <p:nvPr/>
        </p:nvSpPr>
        <p:spPr bwMode="auto">
          <a:xfrm>
            <a:off x="4324350" y="1936750"/>
            <a:ext cx="4763" cy="9525"/>
          </a:xfrm>
          <a:custGeom>
            <a:avLst/>
            <a:gdLst>
              <a:gd name="T0" fmla="*/ 2147483647 w 16"/>
              <a:gd name="T1" fmla="*/ 2147483647 h 31"/>
              <a:gd name="T2" fmla="*/ 2147483647 w 16"/>
              <a:gd name="T3" fmla="*/ 2147483647 h 31"/>
              <a:gd name="T4" fmla="*/ 2147483647 w 16"/>
              <a:gd name="T5" fmla="*/ 2147483647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0 w 16"/>
              <a:gd name="T19" fmla="*/ 2147483647 h 31"/>
              <a:gd name="T20" fmla="*/ 0 w 16"/>
              <a:gd name="T21" fmla="*/ 2147483647 h 31"/>
              <a:gd name="T22" fmla="*/ 0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0 h 31"/>
              <a:gd name="T38" fmla="*/ 2147483647 w 16"/>
              <a:gd name="T39" fmla="*/ 0 h 31"/>
              <a:gd name="T40" fmla="*/ 2147483647 w 16"/>
              <a:gd name="T41" fmla="*/ 0 h 31"/>
              <a:gd name="T42" fmla="*/ 2147483647 w 16"/>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16" y="31"/>
                </a:moveTo>
                <a:lnTo>
                  <a:pt x="16" y="31"/>
                </a:lnTo>
                <a:lnTo>
                  <a:pt x="14" y="31"/>
                </a:lnTo>
                <a:lnTo>
                  <a:pt x="11" y="30"/>
                </a:lnTo>
                <a:lnTo>
                  <a:pt x="8" y="29"/>
                </a:lnTo>
                <a:lnTo>
                  <a:pt x="6" y="27"/>
                </a:lnTo>
                <a:lnTo>
                  <a:pt x="4" y="25"/>
                </a:lnTo>
                <a:lnTo>
                  <a:pt x="2" y="23"/>
                </a:lnTo>
                <a:lnTo>
                  <a:pt x="1" y="21"/>
                </a:lnTo>
                <a:lnTo>
                  <a:pt x="0" y="18"/>
                </a:lnTo>
                <a:lnTo>
                  <a:pt x="0" y="16"/>
                </a:lnTo>
                <a:lnTo>
                  <a:pt x="0" y="14"/>
                </a:lnTo>
                <a:lnTo>
                  <a:pt x="1" y="11"/>
                </a:lnTo>
                <a:lnTo>
                  <a:pt x="2" y="9"/>
                </a:lnTo>
                <a:lnTo>
                  <a:pt x="4" y="7"/>
                </a:lnTo>
                <a:lnTo>
                  <a:pt x="6" y="4"/>
                </a:lnTo>
                <a:lnTo>
                  <a:pt x="8" y="2"/>
                </a:lnTo>
                <a:lnTo>
                  <a:pt x="11" y="1"/>
                </a:lnTo>
                <a:lnTo>
                  <a:pt x="14" y="0"/>
                </a:lnTo>
                <a:lnTo>
                  <a:pt x="16" y="0"/>
                </a:lnTo>
                <a:lnTo>
                  <a:pt x="16" y="31"/>
                </a:lnTo>
                <a:close/>
              </a:path>
            </a:pathLst>
          </a:custGeom>
          <a:solidFill>
            <a:srgbClr val="000000"/>
          </a:solidFill>
          <a:ln w="0">
            <a:solidFill>
              <a:srgbClr val="000000"/>
            </a:solidFill>
            <a:round/>
            <a:headEnd/>
            <a:tailEnd/>
          </a:ln>
        </p:spPr>
        <p:txBody>
          <a:bodyPr/>
          <a:lstStyle/>
          <a:p>
            <a:endParaRPr lang="en-US"/>
          </a:p>
        </p:txBody>
      </p:sp>
      <p:sp>
        <p:nvSpPr>
          <p:cNvPr id="179750" name="Freeform 2596"/>
          <p:cNvSpPr>
            <a:spLocks noChangeAspect="1"/>
          </p:cNvSpPr>
          <p:nvPr/>
        </p:nvSpPr>
        <p:spPr bwMode="auto">
          <a:xfrm>
            <a:off x="4335463" y="1938338"/>
            <a:ext cx="4762" cy="9525"/>
          </a:xfrm>
          <a:custGeom>
            <a:avLst/>
            <a:gdLst>
              <a:gd name="T0" fmla="*/ 2147483647 w 11"/>
              <a:gd name="T1" fmla="*/ 2147483647 h 32"/>
              <a:gd name="T2" fmla="*/ 2147483647 w 11"/>
              <a:gd name="T3" fmla="*/ 2147483647 h 32"/>
              <a:gd name="T4" fmla="*/ 0 w 11"/>
              <a:gd name="T5" fmla="*/ 2147483647 h 32"/>
              <a:gd name="T6" fmla="*/ 0 w 11"/>
              <a:gd name="T7" fmla="*/ 2147483647 h 32"/>
              <a:gd name="T8" fmla="*/ 2147483647 w 11"/>
              <a:gd name="T9" fmla="*/ 0 h 32"/>
              <a:gd name="T10" fmla="*/ 2147483647 w 11"/>
              <a:gd name="T11" fmla="*/ 0 h 32"/>
              <a:gd name="T12" fmla="*/ 2147483647 w 11"/>
              <a:gd name="T13" fmla="*/ 2147483647 h 32"/>
              <a:gd name="T14" fmla="*/ 0 60000 65536"/>
              <a:gd name="T15" fmla="*/ 0 60000 65536"/>
              <a:gd name="T16" fmla="*/ 0 60000 65536"/>
              <a:gd name="T17" fmla="*/ 0 60000 65536"/>
              <a:gd name="T18" fmla="*/ 0 60000 65536"/>
              <a:gd name="T19" fmla="*/ 0 60000 65536"/>
              <a:gd name="T20" fmla="*/ 0 60000 65536"/>
              <a:gd name="T21" fmla="*/ 0 w 11"/>
              <a:gd name="T22" fmla="*/ 0 h 32"/>
              <a:gd name="T23" fmla="*/ 11 w 1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32">
                <a:moveTo>
                  <a:pt x="11" y="1"/>
                </a:moveTo>
                <a:lnTo>
                  <a:pt x="5" y="32"/>
                </a:lnTo>
                <a:lnTo>
                  <a:pt x="0" y="31"/>
                </a:lnTo>
                <a:lnTo>
                  <a:pt x="7" y="0"/>
                </a:lnTo>
                <a:lnTo>
                  <a:pt x="11" y="1"/>
                </a:lnTo>
                <a:close/>
              </a:path>
            </a:pathLst>
          </a:custGeom>
          <a:solidFill>
            <a:srgbClr val="000000"/>
          </a:solidFill>
          <a:ln w="0">
            <a:solidFill>
              <a:srgbClr val="000000"/>
            </a:solidFill>
            <a:round/>
            <a:headEnd/>
            <a:tailEnd/>
          </a:ln>
        </p:spPr>
        <p:txBody>
          <a:bodyPr/>
          <a:lstStyle/>
          <a:p>
            <a:endParaRPr lang="en-US"/>
          </a:p>
        </p:txBody>
      </p:sp>
      <p:sp>
        <p:nvSpPr>
          <p:cNvPr id="179751" name="Freeform 2597"/>
          <p:cNvSpPr>
            <a:spLocks noChangeAspect="1"/>
          </p:cNvSpPr>
          <p:nvPr/>
        </p:nvSpPr>
        <p:spPr bwMode="auto">
          <a:xfrm>
            <a:off x="4333875" y="1936750"/>
            <a:ext cx="3175" cy="11113"/>
          </a:xfrm>
          <a:custGeom>
            <a:avLst/>
            <a:gdLst>
              <a:gd name="T0" fmla="*/ 2147483647 w 13"/>
              <a:gd name="T1" fmla="*/ 2147483647 h 36"/>
              <a:gd name="T2" fmla="*/ 2147483647 w 13"/>
              <a:gd name="T3" fmla="*/ 2147483647 h 36"/>
              <a:gd name="T4" fmla="*/ 2147483647 w 13"/>
              <a:gd name="T5" fmla="*/ 2147483647 h 36"/>
              <a:gd name="T6" fmla="*/ 2147483647 w 13"/>
              <a:gd name="T7" fmla="*/ 2147483647 h 36"/>
              <a:gd name="T8" fmla="*/ 2147483647 w 13"/>
              <a:gd name="T9" fmla="*/ 2147483647 h 36"/>
              <a:gd name="T10" fmla="*/ 0 w 13"/>
              <a:gd name="T11" fmla="*/ 0 h 36"/>
              <a:gd name="T12" fmla="*/ 2147483647 w 13"/>
              <a:gd name="T13" fmla="*/ 2147483647 h 36"/>
              <a:gd name="T14" fmla="*/ 0 60000 65536"/>
              <a:gd name="T15" fmla="*/ 0 60000 65536"/>
              <a:gd name="T16" fmla="*/ 0 60000 65536"/>
              <a:gd name="T17" fmla="*/ 0 60000 65536"/>
              <a:gd name="T18" fmla="*/ 0 60000 65536"/>
              <a:gd name="T19" fmla="*/ 0 60000 65536"/>
              <a:gd name="T20" fmla="*/ 0 60000 65536"/>
              <a:gd name="T21" fmla="*/ 0 w 13"/>
              <a:gd name="T22" fmla="*/ 0 h 36"/>
              <a:gd name="T23" fmla="*/ 13 w 13"/>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36">
                <a:moveTo>
                  <a:pt x="13" y="4"/>
                </a:moveTo>
                <a:lnTo>
                  <a:pt x="6" y="35"/>
                </a:lnTo>
                <a:lnTo>
                  <a:pt x="11" y="36"/>
                </a:lnTo>
                <a:lnTo>
                  <a:pt x="1" y="33"/>
                </a:lnTo>
                <a:lnTo>
                  <a:pt x="10" y="4"/>
                </a:lnTo>
                <a:lnTo>
                  <a:pt x="0" y="0"/>
                </a:lnTo>
                <a:lnTo>
                  <a:pt x="13" y="4"/>
                </a:lnTo>
                <a:close/>
              </a:path>
            </a:pathLst>
          </a:custGeom>
          <a:solidFill>
            <a:srgbClr val="000000"/>
          </a:solidFill>
          <a:ln w="0">
            <a:solidFill>
              <a:srgbClr val="000000"/>
            </a:solidFill>
            <a:round/>
            <a:headEnd/>
            <a:tailEnd/>
          </a:ln>
        </p:spPr>
        <p:txBody>
          <a:bodyPr/>
          <a:lstStyle/>
          <a:p>
            <a:endParaRPr lang="en-US"/>
          </a:p>
        </p:txBody>
      </p:sp>
      <p:sp>
        <p:nvSpPr>
          <p:cNvPr id="179752" name="Freeform 2598"/>
          <p:cNvSpPr>
            <a:spLocks noChangeAspect="1"/>
          </p:cNvSpPr>
          <p:nvPr/>
        </p:nvSpPr>
        <p:spPr bwMode="auto">
          <a:xfrm>
            <a:off x="4333875" y="1936750"/>
            <a:ext cx="3175" cy="9525"/>
          </a:xfrm>
          <a:custGeom>
            <a:avLst/>
            <a:gdLst>
              <a:gd name="T0" fmla="*/ 2147483647 w 12"/>
              <a:gd name="T1" fmla="*/ 2147483647 h 30"/>
              <a:gd name="T2" fmla="*/ 2147483647 w 12"/>
              <a:gd name="T3" fmla="*/ 2147483647 h 30"/>
              <a:gd name="T4" fmla="*/ 0 w 12"/>
              <a:gd name="T5" fmla="*/ 2147483647 h 30"/>
              <a:gd name="T6" fmla="*/ 0 w 12"/>
              <a:gd name="T7" fmla="*/ 2147483647 h 30"/>
              <a:gd name="T8" fmla="*/ 2147483647 w 12"/>
              <a:gd name="T9" fmla="*/ 0 h 30"/>
              <a:gd name="T10" fmla="*/ 2147483647 w 12"/>
              <a:gd name="T11" fmla="*/ 0 h 30"/>
              <a:gd name="T12" fmla="*/ 2147483647 w 12"/>
              <a:gd name="T13" fmla="*/ 2147483647 h 30"/>
              <a:gd name="T14" fmla="*/ 0 60000 65536"/>
              <a:gd name="T15" fmla="*/ 0 60000 65536"/>
              <a:gd name="T16" fmla="*/ 0 60000 65536"/>
              <a:gd name="T17" fmla="*/ 0 60000 65536"/>
              <a:gd name="T18" fmla="*/ 0 60000 65536"/>
              <a:gd name="T19" fmla="*/ 0 60000 65536"/>
              <a:gd name="T20" fmla="*/ 0 60000 65536"/>
              <a:gd name="T21" fmla="*/ 0 w 12"/>
              <a:gd name="T22" fmla="*/ 0 h 30"/>
              <a:gd name="T23" fmla="*/ 12 w 12"/>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0">
                <a:moveTo>
                  <a:pt x="12" y="1"/>
                </a:moveTo>
                <a:lnTo>
                  <a:pt x="3" y="30"/>
                </a:lnTo>
                <a:lnTo>
                  <a:pt x="0" y="29"/>
                </a:lnTo>
                <a:lnTo>
                  <a:pt x="8" y="0"/>
                </a:lnTo>
                <a:lnTo>
                  <a:pt x="12" y="1"/>
                </a:lnTo>
                <a:close/>
              </a:path>
            </a:pathLst>
          </a:custGeom>
          <a:solidFill>
            <a:srgbClr val="000000"/>
          </a:solidFill>
          <a:ln w="0">
            <a:solidFill>
              <a:srgbClr val="000000"/>
            </a:solidFill>
            <a:round/>
            <a:headEnd/>
            <a:tailEnd/>
          </a:ln>
        </p:spPr>
        <p:txBody>
          <a:bodyPr/>
          <a:lstStyle/>
          <a:p>
            <a:endParaRPr lang="en-US"/>
          </a:p>
        </p:txBody>
      </p:sp>
      <p:sp>
        <p:nvSpPr>
          <p:cNvPr id="179753" name="Freeform 2599"/>
          <p:cNvSpPr>
            <a:spLocks noChangeAspect="1"/>
          </p:cNvSpPr>
          <p:nvPr/>
        </p:nvSpPr>
        <p:spPr bwMode="auto">
          <a:xfrm>
            <a:off x="4333875" y="1936750"/>
            <a:ext cx="1588" cy="9525"/>
          </a:xfrm>
          <a:custGeom>
            <a:avLst/>
            <a:gdLst>
              <a:gd name="T0" fmla="*/ 2147483647 w 11"/>
              <a:gd name="T1" fmla="*/ 2147483647 h 31"/>
              <a:gd name="T2" fmla="*/ 2147483647 w 11"/>
              <a:gd name="T3" fmla="*/ 2147483647 h 31"/>
              <a:gd name="T4" fmla="*/ 0 w 11"/>
              <a:gd name="T5" fmla="*/ 2147483647 h 31"/>
              <a:gd name="T6" fmla="*/ 0 w 11"/>
              <a:gd name="T7" fmla="*/ 2147483647 h 31"/>
              <a:gd name="T8" fmla="*/ 2147483647 w 11"/>
              <a:gd name="T9" fmla="*/ 0 h 31"/>
              <a:gd name="T10" fmla="*/ 2147483647 w 11"/>
              <a:gd name="T11" fmla="*/ 0 h 31"/>
              <a:gd name="T12" fmla="*/ 2147483647 w 11"/>
              <a:gd name="T13" fmla="*/ 2147483647 h 31"/>
              <a:gd name="T14" fmla="*/ 0 60000 65536"/>
              <a:gd name="T15" fmla="*/ 0 60000 65536"/>
              <a:gd name="T16" fmla="*/ 0 60000 65536"/>
              <a:gd name="T17" fmla="*/ 0 60000 65536"/>
              <a:gd name="T18" fmla="*/ 0 60000 65536"/>
              <a:gd name="T19" fmla="*/ 0 60000 65536"/>
              <a:gd name="T20" fmla="*/ 0 60000 65536"/>
              <a:gd name="T21" fmla="*/ 0 w 11"/>
              <a:gd name="T22" fmla="*/ 0 h 31"/>
              <a:gd name="T23" fmla="*/ 11 w 1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31">
                <a:moveTo>
                  <a:pt x="11" y="2"/>
                </a:moveTo>
                <a:lnTo>
                  <a:pt x="3" y="31"/>
                </a:lnTo>
                <a:lnTo>
                  <a:pt x="0" y="30"/>
                </a:lnTo>
                <a:lnTo>
                  <a:pt x="8" y="0"/>
                </a:lnTo>
                <a:lnTo>
                  <a:pt x="11" y="2"/>
                </a:lnTo>
                <a:close/>
              </a:path>
            </a:pathLst>
          </a:custGeom>
          <a:solidFill>
            <a:srgbClr val="000000"/>
          </a:solidFill>
          <a:ln w="0">
            <a:solidFill>
              <a:srgbClr val="000000"/>
            </a:solidFill>
            <a:round/>
            <a:headEnd/>
            <a:tailEnd/>
          </a:ln>
        </p:spPr>
        <p:txBody>
          <a:bodyPr/>
          <a:lstStyle/>
          <a:p>
            <a:endParaRPr lang="en-US"/>
          </a:p>
        </p:txBody>
      </p:sp>
      <p:sp>
        <p:nvSpPr>
          <p:cNvPr id="179754" name="Freeform 2600"/>
          <p:cNvSpPr>
            <a:spLocks noChangeAspect="1"/>
          </p:cNvSpPr>
          <p:nvPr/>
        </p:nvSpPr>
        <p:spPr bwMode="auto">
          <a:xfrm>
            <a:off x="4332288" y="1936750"/>
            <a:ext cx="3175" cy="9525"/>
          </a:xfrm>
          <a:custGeom>
            <a:avLst/>
            <a:gdLst>
              <a:gd name="T0" fmla="*/ 2147483647 w 11"/>
              <a:gd name="T1" fmla="*/ 2147483647 h 31"/>
              <a:gd name="T2" fmla="*/ 2147483647 w 11"/>
              <a:gd name="T3" fmla="*/ 2147483647 h 31"/>
              <a:gd name="T4" fmla="*/ 0 w 11"/>
              <a:gd name="T5" fmla="*/ 2147483647 h 31"/>
              <a:gd name="T6" fmla="*/ 0 w 11"/>
              <a:gd name="T7" fmla="*/ 2147483647 h 31"/>
              <a:gd name="T8" fmla="*/ 2147483647 w 11"/>
              <a:gd name="T9" fmla="*/ 0 h 31"/>
              <a:gd name="T10" fmla="*/ 2147483647 w 11"/>
              <a:gd name="T11" fmla="*/ 0 h 31"/>
              <a:gd name="T12" fmla="*/ 2147483647 w 11"/>
              <a:gd name="T13" fmla="*/ 2147483647 h 31"/>
              <a:gd name="T14" fmla="*/ 0 60000 65536"/>
              <a:gd name="T15" fmla="*/ 0 60000 65536"/>
              <a:gd name="T16" fmla="*/ 0 60000 65536"/>
              <a:gd name="T17" fmla="*/ 0 60000 65536"/>
              <a:gd name="T18" fmla="*/ 0 60000 65536"/>
              <a:gd name="T19" fmla="*/ 0 60000 65536"/>
              <a:gd name="T20" fmla="*/ 0 60000 65536"/>
              <a:gd name="T21" fmla="*/ 0 w 11"/>
              <a:gd name="T22" fmla="*/ 0 h 31"/>
              <a:gd name="T23" fmla="*/ 11 w 1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31">
                <a:moveTo>
                  <a:pt x="11" y="1"/>
                </a:moveTo>
                <a:lnTo>
                  <a:pt x="3" y="31"/>
                </a:lnTo>
                <a:lnTo>
                  <a:pt x="0" y="30"/>
                </a:lnTo>
                <a:lnTo>
                  <a:pt x="8" y="0"/>
                </a:lnTo>
                <a:lnTo>
                  <a:pt x="11" y="1"/>
                </a:lnTo>
                <a:close/>
              </a:path>
            </a:pathLst>
          </a:custGeom>
          <a:solidFill>
            <a:srgbClr val="000000"/>
          </a:solidFill>
          <a:ln w="0">
            <a:solidFill>
              <a:srgbClr val="000000"/>
            </a:solidFill>
            <a:round/>
            <a:headEnd/>
            <a:tailEnd/>
          </a:ln>
        </p:spPr>
        <p:txBody>
          <a:bodyPr/>
          <a:lstStyle/>
          <a:p>
            <a:endParaRPr lang="en-US"/>
          </a:p>
        </p:txBody>
      </p:sp>
      <p:sp>
        <p:nvSpPr>
          <p:cNvPr id="179755" name="Freeform 2601"/>
          <p:cNvSpPr>
            <a:spLocks noChangeAspect="1"/>
          </p:cNvSpPr>
          <p:nvPr/>
        </p:nvSpPr>
        <p:spPr bwMode="auto">
          <a:xfrm>
            <a:off x="4329113" y="1936750"/>
            <a:ext cx="4762" cy="9525"/>
          </a:xfrm>
          <a:custGeom>
            <a:avLst/>
            <a:gdLst>
              <a:gd name="T0" fmla="*/ 2147483647 w 11"/>
              <a:gd name="T1" fmla="*/ 2147483647 h 31"/>
              <a:gd name="T2" fmla="*/ 2147483647 w 11"/>
              <a:gd name="T3" fmla="*/ 2147483647 h 31"/>
              <a:gd name="T4" fmla="*/ 0 w 11"/>
              <a:gd name="T5" fmla="*/ 2147483647 h 31"/>
              <a:gd name="T6" fmla="*/ 0 w 11"/>
              <a:gd name="T7" fmla="*/ 2147483647 h 31"/>
              <a:gd name="T8" fmla="*/ 2147483647 w 11"/>
              <a:gd name="T9" fmla="*/ 0 h 31"/>
              <a:gd name="T10" fmla="*/ 2147483647 w 11"/>
              <a:gd name="T11" fmla="*/ 0 h 31"/>
              <a:gd name="T12" fmla="*/ 2147483647 w 11"/>
              <a:gd name="T13" fmla="*/ 2147483647 h 31"/>
              <a:gd name="T14" fmla="*/ 0 60000 65536"/>
              <a:gd name="T15" fmla="*/ 0 60000 65536"/>
              <a:gd name="T16" fmla="*/ 0 60000 65536"/>
              <a:gd name="T17" fmla="*/ 0 60000 65536"/>
              <a:gd name="T18" fmla="*/ 0 60000 65536"/>
              <a:gd name="T19" fmla="*/ 0 60000 65536"/>
              <a:gd name="T20" fmla="*/ 0 60000 65536"/>
              <a:gd name="T21" fmla="*/ 0 w 11"/>
              <a:gd name="T22" fmla="*/ 0 h 31"/>
              <a:gd name="T23" fmla="*/ 11 w 1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31">
                <a:moveTo>
                  <a:pt x="11" y="1"/>
                </a:moveTo>
                <a:lnTo>
                  <a:pt x="3" y="31"/>
                </a:lnTo>
                <a:lnTo>
                  <a:pt x="0" y="29"/>
                </a:lnTo>
                <a:lnTo>
                  <a:pt x="8" y="0"/>
                </a:lnTo>
                <a:lnTo>
                  <a:pt x="11" y="1"/>
                </a:lnTo>
                <a:close/>
              </a:path>
            </a:pathLst>
          </a:custGeom>
          <a:solidFill>
            <a:srgbClr val="000000"/>
          </a:solidFill>
          <a:ln w="0">
            <a:solidFill>
              <a:srgbClr val="000000"/>
            </a:solidFill>
            <a:round/>
            <a:headEnd/>
            <a:tailEnd/>
          </a:ln>
        </p:spPr>
        <p:txBody>
          <a:bodyPr/>
          <a:lstStyle/>
          <a:p>
            <a:endParaRPr lang="en-US"/>
          </a:p>
        </p:txBody>
      </p:sp>
      <p:sp>
        <p:nvSpPr>
          <p:cNvPr id="179756" name="Freeform 2602"/>
          <p:cNvSpPr>
            <a:spLocks noChangeAspect="1"/>
          </p:cNvSpPr>
          <p:nvPr/>
        </p:nvSpPr>
        <p:spPr bwMode="auto">
          <a:xfrm>
            <a:off x="4329113" y="1936750"/>
            <a:ext cx="4762" cy="9525"/>
          </a:xfrm>
          <a:custGeom>
            <a:avLst/>
            <a:gdLst>
              <a:gd name="T0" fmla="*/ 2147483647 w 8"/>
              <a:gd name="T1" fmla="*/ 2147483647 h 31"/>
              <a:gd name="T2" fmla="*/ 0 w 8"/>
              <a:gd name="T3" fmla="*/ 2147483647 h 31"/>
              <a:gd name="T4" fmla="*/ 0 w 8"/>
              <a:gd name="T5" fmla="*/ 2147483647 h 31"/>
              <a:gd name="T6" fmla="*/ 2147483647 w 8"/>
              <a:gd name="T7" fmla="*/ 2147483647 h 31"/>
              <a:gd name="T8" fmla="*/ 2147483647 w 8"/>
              <a:gd name="T9" fmla="*/ 0 h 31"/>
              <a:gd name="T10" fmla="*/ 2147483647 w 8"/>
              <a:gd name="T11" fmla="*/ 0 h 31"/>
              <a:gd name="T12" fmla="*/ 2147483647 w 8"/>
              <a:gd name="T13" fmla="*/ 2147483647 h 31"/>
              <a:gd name="T14" fmla="*/ 0 60000 65536"/>
              <a:gd name="T15" fmla="*/ 0 60000 65536"/>
              <a:gd name="T16" fmla="*/ 0 60000 65536"/>
              <a:gd name="T17" fmla="*/ 0 60000 65536"/>
              <a:gd name="T18" fmla="*/ 0 60000 65536"/>
              <a:gd name="T19" fmla="*/ 0 60000 65536"/>
              <a:gd name="T20" fmla="*/ 0 60000 65536"/>
              <a:gd name="T21" fmla="*/ 0 w 8"/>
              <a:gd name="T22" fmla="*/ 0 h 31"/>
              <a:gd name="T23" fmla="*/ 8 w 8"/>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31">
                <a:moveTo>
                  <a:pt x="8" y="2"/>
                </a:moveTo>
                <a:lnTo>
                  <a:pt x="0" y="31"/>
                </a:lnTo>
                <a:lnTo>
                  <a:pt x="1" y="31"/>
                </a:lnTo>
                <a:lnTo>
                  <a:pt x="1" y="0"/>
                </a:lnTo>
                <a:lnTo>
                  <a:pt x="2" y="0"/>
                </a:lnTo>
                <a:lnTo>
                  <a:pt x="8" y="2"/>
                </a:lnTo>
                <a:close/>
              </a:path>
            </a:pathLst>
          </a:custGeom>
          <a:solidFill>
            <a:srgbClr val="000000"/>
          </a:solidFill>
          <a:ln w="0">
            <a:solidFill>
              <a:srgbClr val="000000"/>
            </a:solidFill>
            <a:round/>
            <a:headEnd/>
            <a:tailEnd/>
          </a:ln>
        </p:spPr>
        <p:txBody>
          <a:bodyPr/>
          <a:lstStyle/>
          <a:p>
            <a:endParaRPr lang="en-US"/>
          </a:p>
        </p:txBody>
      </p:sp>
      <p:sp>
        <p:nvSpPr>
          <p:cNvPr id="179757" name="Rectangle 2603"/>
          <p:cNvSpPr>
            <a:spLocks noChangeAspect="1" noChangeArrowheads="1"/>
          </p:cNvSpPr>
          <p:nvPr/>
        </p:nvSpPr>
        <p:spPr bwMode="auto">
          <a:xfrm>
            <a:off x="4329113" y="1936750"/>
            <a:ext cx="3175" cy="9525"/>
          </a:xfrm>
          <a:prstGeom prst="rect">
            <a:avLst/>
          </a:prstGeom>
          <a:solidFill>
            <a:srgbClr val="000000"/>
          </a:solidFill>
          <a:ln w="0">
            <a:solidFill>
              <a:srgbClr val="000000"/>
            </a:solidFill>
            <a:miter lim="800000"/>
            <a:headEnd/>
            <a:tailEnd/>
          </a:ln>
        </p:spPr>
        <p:txBody>
          <a:bodyPr/>
          <a:lstStyle/>
          <a:p>
            <a:endParaRPr lang="en-US"/>
          </a:p>
        </p:txBody>
      </p:sp>
      <p:sp>
        <p:nvSpPr>
          <p:cNvPr id="179758" name="Freeform 2604"/>
          <p:cNvSpPr>
            <a:spLocks noChangeAspect="1"/>
          </p:cNvSpPr>
          <p:nvPr/>
        </p:nvSpPr>
        <p:spPr bwMode="auto">
          <a:xfrm>
            <a:off x="4325938" y="1976438"/>
            <a:ext cx="4762" cy="11112"/>
          </a:xfrm>
          <a:custGeom>
            <a:avLst/>
            <a:gdLst>
              <a:gd name="T0" fmla="*/ 2147483647 w 16"/>
              <a:gd name="T1" fmla="*/ 0 h 31"/>
              <a:gd name="T2" fmla="*/ 2147483647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0 w 16"/>
              <a:gd name="T39" fmla="*/ 2147483647 h 31"/>
              <a:gd name="T40" fmla="*/ 0 w 16"/>
              <a:gd name="T41" fmla="*/ 2147483647 h 31"/>
              <a:gd name="T42" fmla="*/ 2147483647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2" y="0"/>
                </a:moveTo>
                <a:lnTo>
                  <a:pt x="2" y="0"/>
                </a:lnTo>
                <a:lnTo>
                  <a:pt x="4" y="0"/>
                </a:lnTo>
                <a:lnTo>
                  <a:pt x="7" y="1"/>
                </a:lnTo>
                <a:lnTo>
                  <a:pt x="9" y="3"/>
                </a:lnTo>
                <a:lnTo>
                  <a:pt x="11" y="4"/>
                </a:lnTo>
                <a:lnTo>
                  <a:pt x="13" y="7"/>
                </a:lnTo>
                <a:lnTo>
                  <a:pt x="14" y="10"/>
                </a:lnTo>
                <a:lnTo>
                  <a:pt x="15" y="12"/>
                </a:lnTo>
                <a:lnTo>
                  <a:pt x="16" y="15"/>
                </a:lnTo>
                <a:lnTo>
                  <a:pt x="16" y="17"/>
                </a:lnTo>
                <a:lnTo>
                  <a:pt x="16" y="19"/>
                </a:lnTo>
                <a:lnTo>
                  <a:pt x="15" y="22"/>
                </a:lnTo>
                <a:lnTo>
                  <a:pt x="13" y="24"/>
                </a:lnTo>
                <a:lnTo>
                  <a:pt x="12" y="26"/>
                </a:lnTo>
                <a:lnTo>
                  <a:pt x="10" y="28"/>
                </a:lnTo>
                <a:lnTo>
                  <a:pt x="7" y="29"/>
                </a:lnTo>
                <a:lnTo>
                  <a:pt x="5" y="30"/>
                </a:lnTo>
                <a:lnTo>
                  <a:pt x="2" y="31"/>
                </a:lnTo>
                <a:lnTo>
                  <a:pt x="0" y="31"/>
                </a:lnTo>
                <a:lnTo>
                  <a:pt x="2" y="0"/>
                </a:lnTo>
                <a:close/>
              </a:path>
            </a:pathLst>
          </a:custGeom>
          <a:solidFill>
            <a:srgbClr val="000000"/>
          </a:solidFill>
          <a:ln w="0">
            <a:solidFill>
              <a:srgbClr val="000000"/>
            </a:solidFill>
            <a:round/>
            <a:headEnd/>
            <a:tailEnd/>
          </a:ln>
        </p:spPr>
        <p:txBody>
          <a:bodyPr/>
          <a:lstStyle/>
          <a:p>
            <a:endParaRPr lang="en-US"/>
          </a:p>
        </p:txBody>
      </p:sp>
      <p:sp>
        <p:nvSpPr>
          <p:cNvPr id="179759" name="Freeform 2605"/>
          <p:cNvSpPr>
            <a:spLocks noChangeAspect="1"/>
          </p:cNvSpPr>
          <p:nvPr/>
        </p:nvSpPr>
        <p:spPr bwMode="auto">
          <a:xfrm>
            <a:off x="4292600" y="1970088"/>
            <a:ext cx="1588" cy="11112"/>
          </a:xfrm>
          <a:custGeom>
            <a:avLst/>
            <a:gdLst>
              <a:gd name="T0" fmla="*/ 0 w 1588"/>
              <a:gd name="T1" fmla="*/ 2147483647 h 31"/>
              <a:gd name="T2" fmla="*/ 0 w 1588"/>
              <a:gd name="T3" fmla="*/ 0 h 31"/>
              <a:gd name="T4" fmla="*/ 0 w 1588"/>
              <a:gd name="T5" fmla="*/ 2147483647 h 31"/>
              <a:gd name="T6" fmla="*/ 0 60000 65536"/>
              <a:gd name="T7" fmla="*/ 0 60000 65536"/>
              <a:gd name="T8" fmla="*/ 0 60000 65536"/>
              <a:gd name="T9" fmla="*/ 0 w 1588"/>
              <a:gd name="T10" fmla="*/ 0 h 31"/>
              <a:gd name="T11" fmla="*/ 1588 w 1588"/>
              <a:gd name="T12" fmla="*/ 31 h 31"/>
            </a:gdLst>
            <a:ahLst/>
            <a:cxnLst>
              <a:cxn ang="T6">
                <a:pos x="T0" y="T1"/>
              </a:cxn>
              <a:cxn ang="T7">
                <a:pos x="T2" y="T3"/>
              </a:cxn>
              <a:cxn ang="T8">
                <a:pos x="T4" y="T5"/>
              </a:cxn>
            </a:cxnLst>
            <a:rect l="T9" t="T10" r="T11" b="T12"/>
            <a:pathLst>
              <a:path w="1588" h="31">
                <a:moveTo>
                  <a:pt x="0" y="31"/>
                </a:moveTo>
                <a:lnTo>
                  <a:pt x="0" y="0"/>
                </a:lnTo>
                <a:lnTo>
                  <a:pt x="0" y="31"/>
                </a:lnTo>
                <a:close/>
              </a:path>
            </a:pathLst>
          </a:custGeom>
          <a:solidFill>
            <a:srgbClr val="000000"/>
          </a:solidFill>
          <a:ln w="0">
            <a:solidFill>
              <a:srgbClr val="000000"/>
            </a:solidFill>
            <a:round/>
            <a:headEnd/>
            <a:tailEnd/>
          </a:ln>
        </p:spPr>
        <p:txBody>
          <a:bodyPr/>
          <a:lstStyle/>
          <a:p>
            <a:endParaRPr lang="en-US"/>
          </a:p>
        </p:txBody>
      </p:sp>
      <p:sp>
        <p:nvSpPr>
          <p:cNvPr id="179760" name="Freeform 2606"/>
          <p:cNvSpPr>
            <a:spLocks noChangeAspect="1"/>
          </p:cNvSpPr>
          <p:nvPr/>
        </p:nvSpPr>
        <p:spPr bwMode="auto">
          <a:xfrm>
            <a:off x="4319588" y="1974850"/>
            <a:ext cx="6350" cy="12700"/>
          </a:xfrm>
          <a:custGeom>
            <a:avLst/>
            <a:gdLst>
              <a:gd name="T0" fmla="*/ 2147483647 w 19"/>
              <a:gd name="T1" fmla="*/ 2147483647 h 32"/>
              <a:gd name="T2" fmla="*/ 2147483647 w 19"/>
              <a:gd name="T3" fmla="*/ 2147483647 h 32"/>
              <a:gd name="T4" fmla="*/ 0 w 19"/>
              <a:gd name="T5" fmla="*/ 2147483647 h 32"/>
              <a:gd name="T6" fmla="*/ 2147483647 w 19"/>
              <a:gd name="T7" fmla="*/ 2147483647 h 32"/>
              <a:gd name="T8" fmla="*/ 2147483647 w 19"/>
              <a:gd name="T9" fmla="*/ 0 h 32"/>
              <a:gd name="T10" fmla="*/ 2147483647 w 19"/>
              <a:gd name="T11" fmla="*/ 0 h 32"/>
              <a:gd name="T12" fmla="*/ 2147483647 w 19"/>
              <a:gd name="T13" fmla="*/ 2147483647 h 32"/>
              <a:gd name="T14" fmla="*/ 0 60000 65536"/>
              <a:gd name="T15" fmla="*/ 0 60000 65536"/>
              <a:gd name="T16" fmla="*/ 0 60000 65536"/>
              <a:gd name="T17" fmla="*/ 0 60000 65536"/>
              <a:gd name="T18" fmla="*/ 0 60000 65536"/>
              <a:gd name="T19" fmla="*/ 0 60000 65536"/>
              <a:gd name="T20" fmla="*/ 0 60000 65536"/>
              <a:gd name="T21" fmla="*/ 0 w 19"/>
              <a:gd name="T22" fmla="*/ 0 h 32"/>
              <a:gd name="T23" fmla="*/ 19 w 19"/>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2">
                <a:moveTo>
                  <a:pt x="19" y="1"/>
                </a:moveTo>
                <a:lnTo>
                  <a:pt x="17" y="32"/>
                </a:lnTo>
                <a:lnTo>
                  <a:pt x="0" y="31"/>
                </a:lnTo>
                <a:lnTo>
                  <a:pt x="1" y="31"/>
                </a:lnTo>
                <a:lnTo>
                  <a:pt x="5" y="0"/>
                </a:lnTo>
                <a:lnTo>
                  <a:pt x="6" y="0"/>
                </a:lnTo>
                <a:lnTo>
                  <a:pt x="19" y="1"/>
                </a:lnTo>
                <a:close/>
              </a:path>
            </a:pathLst>
          </a:custGeom>
          <a:solidFill>
            <a:srgbClr val="000000"/>
          </a:solidFill>
          <a:ln w="0">
            <a:solidFill>
              <a:srgbClr val="000000"/>
            </a:solidFill>
            <a:round/>
            <a:headEnd/>
            <a:tailEnd/>
          </a:ln>
        </p:spPr>
        <p:txBody>
          <a:bodyPr/>
          <a:lstStyle/>
          <a:p>
            <a:endParaRPr lang="en-US"/>
          </a:p>
        </p:txBody>
      </p:sp>
      <p:sp>
        <p:nvSpPr>
          <p:cNvPr id="179761" name="Freeform 2607"/>
          <p:cNvSpPr>
            <a:spLocks noChangeAspect="1"/>
          </p:cNvSpPr>
          <p:nvPr/>
        </p:nvSpPr>
        <p:spPr bwMode="auto">
          <a:xfrm>
            <a:off x="4313238" y="1974850"/>
            <a:ext cx="7937" cy="12700"/>
          </a:xfrm>
          <a:custGeom>
            <a:avLst/>
            <a:gdLst>
              <a:gd name="T0" fmla="*/ 2147483647 w 15"/>
              <a:gd name="T1" fmla="*/ 2147483647 h 33"/>
              <a:gd name="T2" fmla="*/ 2147483647 w 15"/>
              <a:gd name="T3" fmla="*/ 2147483647 h 33"/>
              <a:gd name="T4" fmla="*/ 0 w 15"/>
              <a:gd name="T5" fmla="*/ 2147483647 h 33"/>
              <a:gd name="T6" fmla="*/ 0 w 15"/>
              <a:gd name="T7" fmla="*/ 2147483647 h 33"/>
              <a:gd name="T8" fmla="*/ 2147483647 w 15"/>
              <a:gd name="T9" fmla="*/ 0 h 33"/>
              <a:gd name="T10" fmla="*/ 2147483647 w 15"/>
              <a:gd name="T11" fmla="*/ 0 h 33"/>
              <a:gd name="T12" fmla="*/ 2147483647 w 15"/>
              <a:gd name="T13" fmla="*/ 2147483647 h 33"/>
              <a:gd name="T14" fmla="*/ 0 60000 65536"/>
              <a:gd name="T15" fmla="*/ 0 60000 65536"/>
              <a:gd name="T16" fmla="*/ 0 60000 65536"/>
              <a:gd name="T17" fmla="*/ 0 60000 65536"/>
              <a:gd name="T18" fmla="*/ 0 60000 65536"/>
              <a:gd name="T19" fmla="*/ 0 60000 65536"/>
              <a:gd name="T20" fmla="*/ 0 60000 65536"/>
              <a:gd name="T21" fmla="*/ 0 w 15"/>
              <a:gd name="T22" fmla="*/ 0 h 33"/>
              <a:gd name="T23" fmla="*/ 15 w 15"/>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33">
                <a:moveTo>
                  <a:pt x="15" y="2"/>
                </a:moveTo>
                <a:lnTo>
                  <a:pt x="11" y="33"/>
                </a:lnTo>
                <a:lnTo>
                  <a:pt x="0" y="31"/>
                </a:lnTo>
                <a:lnTo>
                  <a:pt x="4" y="0"/>
                </a:lnTo>
                <a:lnTo>
                  <a:pt x="15" y="2"/>
                </a:lnTo>
                <a:close/>
              </a:path>
            </a:pathLst>
          </a:custGeom>
          <a:solidFill>
            <a:srgbClr val="000000"/>
          </a:solidFill>
          <a:ln w="0">
            <a:solidFill>
              <a:srgbClr val="000000"/>
            </a:solidFill>
            <a:round/>
            <a:headEnd/>
            <a:tailEnd/>
          </a:ln>
        </p:spPr>
        <p:txBody>
          <a:bodyPr/>
          <a:lstStyle/>
          <a:p>
            <a:endParaRPr lang="en-US"/>
          </a:p>
        </p:txBody>
      </p:sp>
      <p:sp>
        <p:nvSpPr>
          <p:cNvPr id="179762" name="Freeform 2608"/>
          <p:cNvSpPr>
            <a:spLocks noChangeAspect="1"/>
          </p:cNvSpPr>
          <p:nvPr/>
        </p:nvSpPr>
        <p:spPr bwMode="auto">
          <a:xfrm>
            <a:off x="4310063" y="1974850"/>
            <a:ext cx="6350" cy="11113"/>
          </a:xfrm>
          <a:custGeom>
            <a:avLst/>
            <a:gdLst>
              <a:gd name="T0" fmla="*/ 2147483647 w 16"/>
              <a:gd name="T1" fmla="*/ 2147483647 h 33"/>
              <a:gd name="T2" fmla="*/ 2147483647 w 16"/>
              <a:gd name="T3" fmla="*/ 2147483647 h 33"/>
              <a:gd name="T4" fmla="*/ 0 w 16"/>
              <a:gd name="T5" fmla="*/ 2147483647 h 33"/>
              <a:gd name="T6" fmla="*/ 0 w 16"/>
              <a:gd name="T7" fmla="*/ 2147483647 h 33"/>
              <a:gd name="T8" fmla="*/ 2147483647 w 16"/>
              <a:gd name="T9" fmla="*/ 0 h 33"/>
              <a:gd name="T10" fmla="*/ 2147483647 w 16"/>
              <a:gd name="T11" fmla="*/ 0 h 33"/>
              <a:gd name="T12" fmla="*/ 2147483647 w 16"/>
              <a:gd name="T13" fmla="*/ 2147483647 h 33"/>
              <a:gd name="T14" fmla="*/ 0 60000 65536"/>
              <a:gd name="T15" fmla="*/ 0 60000 65536"/>
              <a:gd name="T16" fmla="*/ 0 60000 65536"/>
              <a:gd name="T17" fmla="*/ 0 60000 65536"/>
              <a:gd name="T18" fmla="*/ 0 60000 65536"/>
              <a:gd name="T19" fmla="*/ 0 60000 65536"/>
              <a:gd name="T20" fmla="*/ 0 60000 65536"/>
              <a:gd name="T21" fmla="*/ 0 w 16"/>
              <a:gd name="T22" fmla="*/ 0 h 33"/>
              <a:gd name="T23" fmla="*/ 16 w 1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33">
                <a:moveTo>
                  <a:pt x="16" y="2"/>
                </a:moveTo>
                <a:lnTo>
                  <a:pt x="12" y="33"/>
                </a:lnTo>
                <a:lnTo>
                  <a:pt x="0" y="31"/>
                </a:lnTo>
                <a:lnTo>
                  <a:pt x="4" y="0"/>
                </a:lnTo>
                <a:lnTo>
                  <a:pt x="16" y="2"/>
                </a:lnTo>
                <a:close/>
              </a:path>
            </a:pathLst>
          </a:custGeom>
          <a:solidFill>
            <a:srgbClr val="000000"/>
          </a:solidFill>
          <a:ln w="0">
            <a:solidFill>
              <a:srgbClr val="000000"/>
            </a:solidFill>
            <a:round/>
            <a:headEnd/>
            <a:tailEnd/>
          </a:ln>
        </p:spPr>
        <p:txBody>
          <a:bodyPr/>
          <a:lstStyle/>
          <a:p>
            <a:endParaRPr lang="en-US"/>
          </a:p>
        </p:txBody>
      </p:sp>
      <p:sp>
        <p:nvSpPr>
          <p:cNvPr id="179763" name="Freeform 2609"/>
          <p:cNvSpPr>
            <a:spLocks noChangeAspect="1"/>
          </p:cNvSpPr>
          <p:nvPr/>
        </p:nvSpPr>
        <p:spPr bwMode="auto">
          <a:xfrm>
            <a:off x="4306888" y="1973263"/>
            <a:ext cx="4762" cy="12700"/>
          </a:xfrm>
          <a:custGeom>
            <a:avLst/>
            <a:gdLst>
              <a:gd name="T0" fmla="*/ 2147483647 w 15"/>
              <a:gd name="T1" fmla="*/ 2147483647 h 33"/>
              <a:gd name="T2" fmla="*/ 2147483647 w 15"/>
              <a:gd name="T3" fmla="*/ 2147483647 h 33"/>
              <a:gd name="T4" fmla="*/ 0 w 15"/>
              <a:gd name="T5" fmla="*/ 2147483647 h 33"/>
              <a:gd name="T6" fmla="*/ 0 w 15"/>
              <a:gd name="T7" fmla="*/ 2147483647 h 33"/>
              <a:gd name="T8" fmla="*/ 2147483647 w 15"/>
              <a:gd name="T9" fmla="*/ 0 h 33"/>
              <a:gd name="T10" fmla="*/ 2147483647 w 15"/>
              <a:gd name="T11" fmla="*/ 0 h 33"/>
              <a:gd name="T12" fmla="*/ 2147483647 w 15"/>
              <a:gd name="T13" fmla="*/ 2147483647 h 33"/>
              <a:gd name="T14" fmla="*/ 0 60000 65536"/>
              <a:gd name="T15" fmla="*/ 0 60000 65536"/>
              <a:gd name="T16" fmla="*/ 0 60000 65536"/>
              <a:gd name="T17" fmla="*/ 0 60000 65536"/>
              <a:gd name="T18" fmla="*/ 0 60000 65536"/>
              <a:gd name="T19" fmla="*/ 0 60000 65536"/>
              <a:gd name="T20" fmla="*/ 0 60000 65536"/>
              <a:gd name="T21" fmla="*/ 0 w 15"/>
              <a:gd name="T22" fmla="*/ 0 h 33"/>
              <a:gd name="T23" fmla="*/ 15 w 15"/>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33">
                <a:moveTo>
                  <a:pt x="15" y="2"/>
                </a:moveTo>
                <a:lnTo>
                  <a:pt x="11" y="33"/>
                </a:lnTo>
                <a:lnTo>
                  <a:pt x="0" y="31"/>
                </a:lnTo>
                <a:lnTo>
                  <a:pt x="4" y="0"/>
                </a:lnTo>
                <a:lnTo>
                  <a:pt x="15" y="2"/>
                </a:lnTo>
                <a:close/>
              </a:path>
            </a:pathLst>
          </a:custGeom>
          <a:solidFill>
            <a:srgbClr val="000000"/>
          </a:solidFill>
          <a:ln w="0">
            <a:solidFill>
              <a:srgbClr val="000000"/>
            </a:solidFill>
            <a:round/>
            <a:headEnd/>
            <a:tailEnd/>
          </a:ln>
        </p:spPr>
        <p:txBody>
          <a:bodyPr/>
          <a:lstStyle/>
          <a:p>
            <a:endParaRPr lang="en-US"/>
          </a:p>
        </p:txBody>
      </p:sp>
      <p:sp>
        <p:nvSpPr>
          <p:cNvPr id="179764" name="Freeform 2610"/>
          <p:cNvSpPr>
            <a:spLocks noChangeAspect="1"/>
          </p:cNvSpPr>
          <p:nvPr/>
        </p:nvSpPr>
        <p:spPr bwMode="auto">
          <a:xfrm>
            <a:off x="4303713" y="1973263"/>
            <a:ext cx="4762" cy="12700"/>
          </a:xfrm>
          <a:custGeom>
            <a:avLst/>
            <a:gdLst>
              <a:gd name="T0" fmla="*/ 2147483647 w 16"/>
              <a:gd name="T1" fmla="*/ 2147483647 h 33"/>
              <a:gd name="T2" fmla="*/ 2147483647 w 16"/>
              <a:gd name="T3" fmla="*/ 2147483647 h 33"/>
              <a:gd name="T4" fmla="*/ 0 w 16"/>
              <a:gd name="T5" fmla="*/ 2147483647 h 33"/>
              <a:gd name="T6" fmla="*/ 0 w 16"/>
              <a:gd name="T7" fmla="*/ 2147483647 h 33"/>
              <a:gd name="T8" fmla="*/ 2147483647 w 16"/>
              <a:gd name="T9" fmla="*/ 0 h 33"/>
              <a:gd name="T10" fmla="*/ 2147483647 w 16"/>
              <a:gd name="T11" fmla="*/ 0 h 33"/>
              <a:gd name="T12" fmla="*/ 2147483647 w 16"/>
              <a:gd name="T13" fmla="*/ 2147483647 h 33"/>
              <a:gd name="T14" fmla="*/ 0 60000 65536"/>
              <a:gd name="T15" fmla="*/ 0 60000 65536"/>
              <a:gd name="T16" fmla="*/ 0 60000 65536"/>
              <a:gd name="T17" fmla="*/ 0 60000 65536"/>
              <a:gd name="T18" fmla="*/ 0 60000 65536"/>
              <a:gd name="T19" fmla="*/ 0 60000 65536"/>
              <a:gd name="T20" fmla="*/ 0 60000 65536"/>
              <a:gd name="T21" fmla="*/ 0 w 16"/>
              <a:gd name="T22" fmla="*/ 0 h 33"/>
              <a:gd name="T23" fmla="*/ 16 w 1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33">
                <a:moveTo>
                  <a:pt x="16" y="2"/>
                </a:moveTo>
                <a:lnTo>
                  <a:pt x="12" y="33"/>
                </a:lnTo>
                <a:lnTo>
                  <a:pt x="0" y="31"/>
                </a:lnTo>
                <a:lnTo>
                  <a:pt x="5" y="0"/>
                </a:lnTo>
                <a:lnTo>
                  <a:pt x="16" y="2"/>
                </a:lnTo>
                <a:close/>
              </a:path>
            </a:pathLst>
          </a:custGeom>
          <a:solidFill>
            <a:srgbClr val="000000"/>
          </a:solidFill>
          <a:ln w="0">
            <a:solidFill>
              <a:srgbClr val="000000"/>
            </a:solidFill>
            <a:round/>
            <a:headEnd/>
            <a:tailEnd/>
          </a:ln>
        </p:spPr>
        <p:txBody>
          <a:bodyPr/>
          <a:lstStyle/>
          <a:p>
            <a:endParaRPr lang="en-US"/>
          </a:p>
        </p:txBody>
      </p:sp>
      <p:sp>
        <p:nvSpPr>
          <p:cNvPr id="179765" name="Freeform 2611"/>
          <p:cNvSpPr>
            <a:spLocks noChangeAspect="1"/>
          </p:cNvSpPr>
          <p:nvPr/>
        </p:nvSpPr>
        <p:spPr bwMode="auto">
          <a:xfrm>
            <a:off x="4300538" y="1973263"/>
            <a:ext cx="3175" cy="9525"/>
          </a:xfrm>
          <a:custGeom>
            <a:avLst/>
            <a:gdLst>
              <a:gd name="T0" fmla="*/ 2147483647 w 16"/>
              <a:gd name="T1" fmla="*/ 2147483647 h 33"/>
              <a:gd name="T2" fmla="*/ 2147483647 w 16"/>
              <a:gd name="T3" fmla="*/ 2147483647 h 33"/>
              <a:gd name="T4" fmla="*/ 0 w 16"/>
              <a:gd name="T5" fmla="*/ 2147483647 h 33"/>
              <a:gd name="T6" fmla="*/ 0 w 16"/>
              <a:gd name="T7" fmla="*/ 2147483647 h 33"/>
              <a:gd name="T8" fmla="*/ 2147483647 w 16"/>
              <a:gd name="T9" fmla="*/ 0 h 33"/>
              <a:gd name="T10" fmla="*/ 2147483647 w 16"/>
              <a:gd name="T11" fmla="*/ 0 h 33"/>
              <a:gd name="T12" fmla="*/ 2147483647 w 16"/>
              <a:gd name="T13" fmla="*/ 2147483647 h 33"/>
              <a:gd name="T14" fmla="*/ 0 60000 65536"/>
              <a:gd name="T15" fmla="*/ 0 60000 65536"/>
              <a:gd name="T16" fmla="*/ 0 60000 65536"/>
              <a:gd name="T17" fmla="*/ 0 60000 65536"/>
              <a:gd name="T18" fmla="*/ 0 60000 65536"/>
              <a:gd name="T19" fmla="*/ 0 60000 65536"/>
              <a:gd name="T20" fmla="*/ 0 60000 65536"/>
              <a:gd name="T21" fmla="*/ 0 w 16"/>
              <a:gd name="T22" fmla="*/ 0 h 33"/>
              <a:gd name="T23" fmla="*/ 16 w 1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33">
                <a:moveTo>
                  <a:pt x="16" y="2"/>
                </a:moveTo>
                <a:lnTo>
                  <a:pt x="11" y="33"/>
                </a:lnTo>
                <a:lnTo>
                  <a:pt x="0" y="31"/>
                </a:lnTo>
                <a:lnTo>
                  <a:pt x="4" y="0"/>
                </a:lnTo>
                <a:lnTo>
                  <a:pt x="16" y="2"/>
                </a:lnTo>
                <a:close/>
              </a:path>
            </a:pathLst>
          </a:custGeom>
          <a:solidFill>
            <a:srgbClr val="000000"/>
          </a:solidFill>
          <a:ln w="0">
            <a:solidFill>
              <a:srgbClr val="000000"/>
            </a:solidFill>
            <a:round/>
            <a:headEnd/>
            <a:tailEnd/>
          </a:ln>
        </p:spPr>
        <p:txBody>
          <a:bodyPr/>
          <a:lstStyle/>
          <a:p>
            <a:endParaRPr lang="en-US"/>
          </a:p>
        </p:txBody>
      </p:sp>
      <p:sp>
        <p:nvSpPr>
          <p:cNvPr id="179766" name="Freeform 2612"/>
          <p:cNvSpPr>
            <a:spLocks noChangeAspect="1"/>
          </p:cNvSpPr>
          <p:nvPr/>
        </p:nvSpPr>
        <p:spPr bwMode="auto">
          <a:xfrm>
            <a:off x="4295775" y="1970088"/>
            <a:ext cx="4763" cy="12700"/>
          </a:xfrm>
          <a:custGeom>
            <a:avLst/>
            <a:gdLst>
              <a:gd name="T0" fmla="*/ 2147483647 w 17"/>
              <a:gd name="T1" fmla="*/ 2147483647 h 33"/>
              <a:gd name="T2" fmla="*/ 2147483647 w 17"/>
              <a:gd name="T3" fmla="*/ 2147483647 h 33"/>
              <a:gd name="T4" fmla="*/ 0 w 17"/>
              <a:gd name="T5" fmla="*/ 2147483647 h 33"/>
              <a:gd name="T6" fmla="*/ 2147483647 w 17"/>
              <a:gd name="T7" fmla="*/ 2147483647 h 33"/>
              <a:gd name="T8" fmla="*/ 2147483647 w 17"/>
              <a:gd name="T9" fmla="*/ 0 h 33"/>
              <a:gd name="T10" fmla="*/ 2147483647 w 17"/>
              <a:gd name="T11" fmla="*/ 0 h 33"/>
              <a:gd name="T12" fmla="*/ 2147483647 w 17"/>
              <a:gd name="T13" fmla="*/ 2147483647 h 33"/>
              <a:gd name="T14" fmla="*/ 0 60000 65536"/>
              <a:gd name="T15" fmla="*/ 0 60000 65536"/>
              <a:gd name="T16" fmla="*/ 0 60000 65536"/>
              <a:gd name="T17" fmla="*/ 0 60000 65536"/>
              <a:gd name="T18" fmla="*/ 0 60000 65536"/>
              <a:gd name="T19" fmla="*/ 0 60000 65536"/>
              <a:gd name="T20" fmla="*/ 0 60000 65536"/>
              <a:gd name="T21" fmla="*/ 0 w 17"/>
              <a:gd name="T22" fmla="*/ 0 h 33"/>
              <a:gd name="T23" fmla="*/ 17 w 17"/>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3">
                <a:moveTo>
                  <a:pt x="17" y="2"/>
                </a:moveTo>
                <a:lnTo>
                  <a:pt x="13" y="33"/>
                </a:lnTo>
                <a:lnTo>
                  <a:pt x="0" y="31"/>
                </a:lnTo>
                <a:lnTo>
                  <a:pt x="3" y="31"/>
                </a:lnTo>
                <a:lnTo>
                  <a:pt x="3" y="0"/>
                </a:lnTo>
                <a:lnTo>
                  <a:pt x="5" y="0"/>
                </a:lnTo>
                <a:lnTo>
                  <a:pt x="17" y="2"/>
                </a:lnTo>
                <a:close/>
              </a:path>
            </a:pathLst>
          </a:custGeom>
          <a:solidFill>
            <a:srgbClr val="000000"/>
          </a:solidFill>
          <a:ln w="0">
            <a:solidFill>
              <a:srgbClr val="000000"/>
            </a:solidFill>
            <a:round/>
            <a:headEnd/>
            <a:tailEnd/>
          </a:ln>
        </p:spPr>
        <p:txBody>
          <a:bodyPr/>
          <a:lstStyle/>
          <a:p>
            <a:endParaRPr lang="en-US"/>
          </a:p>
        </p:txBody>
      </p:sp>
      <p:sp>
        <p:nvSpPr>
          <p:cNvPr id="179767" name="Rectangle 2613"/>
          <p:cNvSpPr>
            <a:spLocks noChangeAspect="1" noChangeArrowheads="1"/>
          </p:cNvSpPr>
          <p:nvPr/>
        </p:nvSpPr>
        <p:spPr bwMode="auto">
          <a:xfrm>
            <a:off x="4292600" y="1970088"/>
            <a:ext cx="3175" cy="11112"/>
          </a:xfrm>
          <a:prstGeom prst="rect">
            <a:avLst/>
          </a:prstGeom>
          <a:solidFill>
            <a:srgbClr val="000000"/>
          </a:solidFill>
          <a:ln w="0">
            <a:solidFill>
              <a:srgbClr val="000000"/>
            </a:solidFill>
            <a:miter lim="800000"/>
            <a:headEnd/>
            <a:tailEnd/>
          </a:ln>
        </p:spPr>
        <p:txBody>
          <a:bodyPr/>
          <a:lstStyle/>
          <a:p>
            <a:endParaRPr lang="en-US"/>
          </a:p>
        </p:txBody>
      </p:sp>
      <p:sp>
        <p:nvSpPr>
          <p:cNvPr id="179768" name="Freeform 2614"/>
          <p:cNvSpPr>
            <a:spLocks noChangeAspect="1"/>
          </p:cNvSpPr>
          <p:nvPr/>
        </p:nvSpPr>
        <p:spPr bwMode="auto">
          <a:xfrm>
            <a:off x="4430713" y="1871663"/>
            <a:ext cx="4762" cy="9525"/>
          </a:xfrm>
          <a:custGeom>
            <a:avLst/>
            <a:gdLst>
              <a:gd name="T0" fmla="*/ 2147483647 w 13"/>
              <a:gd name="T1" fmla="*/ 0 h 29"/>
              <a:gd name="T2" fmla="*/ 0 w 13"/>
              <a:gd name="T3" fmla="*/ 2147483647 h 29"/>
              <a:gd name="T4" fmla="*/ 2147483647 w 13"/>
              <a:gd name="T5" fmla="*/ 0 h 29"/>
              <a:gd name="T6" fmla="*/ 0 60000 65536"/>
              <a:gd name="T7" fmla="*/ 0 60000 65536"/>
              <a:gd name="T8" fmla="*/ 0 60000 65536"/>
              <a:gd name="T9" fmla="*/ 0 w 13"/>
              <a:gd name="T10" fmla="*/ 0 h 29"/>
              <a:gd name="T11" fmla="*/ 13 w 13"/>
              <a:gd name="T12" fmla="*/ 29 h 29"/>
            </a:gdLst>
            <a:ahLst/>
            <a:cxnLst>
              <a:cxn ang="T6">
                <a:pos x="T0" y="T1"/>
              </a:cxn>
              <a:cxn ang="T7">
                <a:pos x="T2" y="T3"/>
              </a:cxn>
              <a:cxn ang="T8">
                <a:pos x="T4" y="T5"/>
              </a:cxn>
            </a:cxnLst>
            <a:rect l="T9" t="T10" r="T11" b="T12"/>
            <a:pathLst>
              <a:path w="13" h="29">
                <a:moveTo>
                  <a:pt x="13" y="0"/>
                </a:moveTo>
                <a:lnTo>
                  <a:pt x="0" y="29"/>
                </a:lnTo>
                <a:lnTo>
                  <a:pt x="13" y="0"/>
                </a:lnTo>
                <a:close/>
              </a:path>
            </a:pathLst>
          </a:custGeom>
          <a:solidFill>
            <a:srgbClr val="000000"/>
          </a:solidFill>
          <a:ln w="0">
            <a:solidFill>
              <a:srgbClr val="000000"/>
            </a:solidFill>
            <a:round/>
            <a:headEnd/>
            <a:tailEnd/>
          </a:ln>
        </p:spPr>
        <p:txBody>
          <a:bodyPr/>
          <a:lstStyle/>
          <a:p>
            <a:endParaRPr lang="en-US"/>
          </a:p>
        </p:txBody>
      </p:sp>
      <p:sp>
        <p:nvSpPr>
          <p:cNvPr id="179769" name="Freeform 2615"/>
          <p:cNvSpPr>
            <a:spLocks noChangeAspect="1"/>
          </p:cNvSpPr>
          <p:nvPr/>
        </p:nvSpPr>
        <p:spPr bwMode="auto">
          <a:xfrm>
            <a:off x="4364038" y="1846263"/>
            <a:ext cx="6350" cy="9525"/>
          </a:xfrm>
          <a:custGeom>
            <a:avLst/>
            <a:gdLst>
              <a:gd name="T0" fmla="*/ 2147483647 w 17"/>
              <a:gd name="T1" fmla="*/ 2147483647 h 31"/>
              <a:gd name="T2" fmla="*/ 2147483647 w 17"/>
              <a:gd name="T3" fmla="*/ 2147483647 h 31"/>
              <a:gd name="T4" fmla="*/ 2147483647 w 17"/>
              <a:gd name="T5" fmla="*/ 2147483647 h 31"/>
              <a:gd name="T6" fmla="*/ 2147483647 w 17"/>
              <a:gd name="T7" fmla="*/ 2147483647 h 31"/>
              <a:gd name="T8" fmla="*/ 2147483647 w 17"/>
              <a:gd name="T9" fmla="*/ 2147483647 h 31"/>
              <a:gd name="T10" fmla="*/ 2147483647 w 17"/>
              <a:gd name="T11" fmla="*/ 2147483647 h 31"/>
              <a:gd name="T12" fmla="*/ 2147483647 w 17"/>
              <a:gd name="T13" fmla="*/ 2147483647 h 31"/>
              <a:gd name="T14" fmla="*/ 2147483647 w 17"/>
              <a:gd name="T15" fmla="*/ 2147483647 h 31"/>
              <a:gd name="T16" fmla="*/ 0 w 17"/>
              <a:gd name="T17" fmla="*/ 2147483647 h 31"/>
              <a:gd name="T18" fmla="*/ 0 w 17"/>
              <a:gd name="T19" fmla="*/ 2147483647 h 31"/>
              <a:gd name="T20" fmla="*/ 0 w 17"/>
              <a:gd name="T21" fmla="*/ 2147483647 h 31"/>
              <a:gd name="T22" fmla="*/ 2147483647 w 17"/>
              <a:gd name="T23" fmla="*/ 2147483647 h 31"/>
              <a:gd name="T24" fmla="*/ 2147483647 w 17"/>
              <a:gd name="T25" fmla="*/ 2147483647 h 31"/>
              <a:gd name="T26" fmla="*/ 2147483647 w 17"/>
              <a:gd name="T27" fmla="*/ 2147483647 h 31"/>
              <a:gd name="T28" fmla="*/ 2147483647 w 17"/>
              <a:gd name="T29" fmla="*/ 2147483647 h 31"/>
              <a:gd name="T30" fmla="*/ 2147483647 w 17"/>
              <a:gd name="T31" fmla="*/ 2147483647 h 31"/>
              <a:gd name="T32" fmla="*/ 2147483647 w 17"/>
              <a:gd name="T33" fmla="*/ 2147483647 h 31"/>
              <a:gd name="T34" fmla="*/ 2147483647 w 17"/>
              <a:gd name="T35" fmla="*/ 0 h 31"/>
              <a:gd name="T36" fmla="*/ 2147483647 w 17"/>
              <a:gd name="T37" fmla="*/ 0 h 31"/>
              <a:gd name="T38" fmla="*/ 2147483647 w 17"/>
              <a:gd name="T39" fmla="*/ 0 h 31"/>
              <a:gd name="T40" fmla="*/ 2147483647 w 17"/>
              <a:gd name="T41" fmla="*/ 0 h 31"/>
              <a:gd name="T42" fmla="*/ 2147483647 w 17"/>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31"/>
              <a:gd name="T68" fmla="*/ 17 w 17"/>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31">
                <a:moveTo>
                  <a:pt x="15" y="31"/>
                </a:moveTo>
                <a:lnTo>
                  <a:pt x="15" y="31"/>
                </a:lnTo>
                <a:lnTo>
                  <a:pt x="11" y="30"/>
                </a:lnTo>
                <a:lnTo>
                  <a:pt x="9" y="29"/>
                </a:lnTo>
                <a:lnTo>
                  <a:pt x="6" y="28"/>
                </a:lnTo>
                <a:lnTo>
                  <a:pt x="4" y="26"/>
                </a:lnTo>
                <a:lnTo>
                  <a:pt x="3" y="23"/>
                </a:lnTo>
                <a:lnTo>
                  <a:pt x="1" y="21"/>
                </a:lnTo>
                <a:lnTo>
                  <a:pt x="0" y="18"/>
                </a:lnTo>
                <a:lnTo>
                  <a:pt x="0" y="16"/>
                </a:lnTo>
                <a:lnTo>
                  <a:pt x="0" y="14"/>
                </a:lnTo>
                <a:lnTo>
                  <a:pt x="1" y="11"/>
                </a:lnTo>
                <a:lnTo>
                  <a:pt x="2" y="9"/>
                </a:lnTo>
                <a:lnTo>
                  <a:pt x="3" y="6"/>
                </a:lnTo>
                <a:lnTo>
                  <a:pt x="5" y="4"/>
                </a:lnTo>
                <a:lnTo>
                  <a:pt x="7" y="3"/>
                </a:lnTo>
                <a:lnTo>
                  <a:pt x="9" y="1"/>
                </a:lnTo>
                <a:lnTo>
                  <a:pt x="12" y="0"/>
                </a:lnTo>
                <a:lnTo>
                  <a:pt x="15" y="0"/>
                </a:lnTo>
                <a:lnTo>
                  <a:pt x="17" y="0"/>
                </a:lnTo>
                <a:lnTo>
                  <a:pt x="15" y="31"/>
                </a:lnTo>
                <a:close/>
              </a:path>
            </a:pathLst>
          </a:custGeom>
          <a:solidFill>
            <a:srgbClr val="000000"/>
          </a:solidFill>
          <a:ln w="0">
            <a:solidFill>
              <a:srgbClr val="000000"/>
            </a:solidFill>
            <a:round/>
            <a:headEnd/>
            <a:tailEnd/>
          </a:ln>
        </p:spPr>
        <p:txBody>
          <a:bodyPr/>
          <a:lstStyle/>
          <a:p>
            <a:endParaRPr lang="en-US"/>
          </a:p>
        </p:txBody>
      </p:sp>
      <p:sp>
        <p:nvSpPr>
          <p:cNvPr id="179770" name="Freeform 2616"/>
          <p:cNvSpPr>
            <a:spLocks noChangeAspect="1"/>
          </p:cNvSpPr>
          <p:nvPr/>
        </p:nvSpPr>
        <p:spPr bwMode="auto">
          <a:xfrm>
            <a:off x="4413250" y="1862138"/>
            <a:ext cx="23813" cy="22225"/>
          </a:xfrm>
          <a:custGeom>
            <a:avLst/>
            <a:gdLst>
              <a:gd name="T0" fmla="*/ 2147483647 w 67"/>
              <a:gd name="T1" fmla="*/ 2147483647 h 67"/>
              <a:gd name="T2" fmla="*/ 2147483647 w 67"/>
              <a:gd name="T3" fmla="*/ 2147483647 h 67"/>
              <a:gd name="T4" fmla="*/ 2147483647 w 67"/>
              <a:gd name="T5" fmla="*/ 2147483647 h 67"/>
              <a:gd name="T6" fmla="*/ 2147483647 w 67"/>
              <a:gd name="T7" fmla="*/ 2147483647 h 67"/>
              <a:gd name="T8" fmla="*/ 2147483647 w 67"/>
              <a:gd name="T9" fmla="*/ 2147483647 h 67"/>
              <a:gd name="T10" fmla="*/ 0 w 67"/>
              <a:gd name="T11" fmla="*/ 0 h 67"/>
              <a:gd name="T12" fmla="*/ 2147483647 w 67"/>
              <a:gd name="T13" fmla="*/ 2147483647 h 67"/>
              <a:gd name="T14" fmla="*/ 0 60000 65536"/>
              <a:gd name="T15" fmla="*/ 0 60000 65536"/>
              <a:gd name="T16" fmla="*/ 0 60000 65536"/>
              <a:gd name="T17" fmla="*/ 0 60000 65536"/>
              <a:gd name="T18" fmla="*/ 0 60000 65536"/>
              <a:gd name="T19" fmla="*/ 0 60000 65536"/>
              <a:gd name="T20" fmla="*/ 0 60000 65536"/>
              <a:gd name="T21" fmla="*/ 0 w 67"/>
              <a:gd name="T22" fmla="*/ 0 h 67"/>
              <a:gd name="T23" fmla="*/ 67 w 67"/>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67">
                <a:moveTo>
                  <a:pt x="60" y="28"/>
                </a:moveTo>
                <a:lnTo>
                  <a:pt x="47" y="57"/>
                </a:lnTo>
                <a:lnTo>
                  <a:pt x="67" y="67"/>
                </a:lnTo>
                <a:lnTo>
                  <a:pt x="27" y="47"/>
                </a:lnTo>
                <a:lnTo>
                  <a:pt x="40" y="20"/>
                </a:lnTo>
                <a:lnTo>
                  <a:pt x="0" y="0"/>
                </a:lnTo>
                <a:lnTo>
                  <a:pt x="60" y="28"/>
                </a:lnTo>
                <a:close/>
              </a:path>
            </a:pathLst>
          </a:custGeom>
          <a:solidFill>
            <a:srgbClr val="000000"/>
          </a:solidFill>
          <a:ln w="0">
            <a:solidFill>
              <a:srgbClr val="000000"/>
            </a:solidFill>
            <a:round/>
            <a:headEnd/>
            <a:tailEnd/>
          </a:ln>
        </p:spPr>
        <p:txBody>
          <a:bodyPr/>
          <a:lstStyle/>
          <a:p>
            <a:endParaRPr lang="en-US"/>
          </a:p>
        </p:txBody>
      </p:sp>
      <p:sp>
        <p:nvSpPr>
          <p:cNvPr id="179771" name="Freeform 2617"/>
          <p:cNvSpPr>
            <a:spLocks noChangeAspect="1"/>
          </p:cNvSpPr>
          <p:nvPr/>
        </p:nvSpPr>
        <p:spPr bwMode="auto">
          <a:xfrm>
            <a:off x="4414838" y="1865313"/>
            <a:ext cx="14287" cy="11112"/>
          </a:xfrm>
          <a:custGeom>
            <a:avLst/>
            <a:gdLst>
              <a:gd name="T0" fmla="*/ 2147483647 w 33"/>
              <a:gd name="T1" fmla="*/ 2147483647 h 37"/>
              <a:gd name="T2" fmla="*/ 2147483647 w 33"/>
              <a:gd name="T3" fmla="*/ 2147483647 h 37"/>
              <a:gd name="T4" fmla="*/ 0 w 33"/>
              <a:gd name="T5" fmla="*/ 2147483647 h 37"/>
              <a:gd name="T6" fmla="*/ 0 w 33"/>
              <a:gd name="T7" fmla="*/ 2147483647 h 37"/>
              <a:gd name="T8" fmla="*/ 2147483647 w 33"/>
              <a:gd name="T9" fmla="*/ 0 h 37"/>
              <a:gd name="T10" fmla="*/ 2147483647 w 33"/>
              <a:gd name="T11" fmla="*/ 0 h 37"/>
              <a:gd name="T12" fmla="*/ 2147483647 w 33"/>
              <a:gd name="T13" fmla="*/ 2147483647 h 37"/>
              <a:gd name="T14" fmla="*/ 0 60000 65536"/>
              <a:gd name="T15" fmla="*/ 0 60000 65536"/>
              <a:gd name="T16" fmla="*/ 0 60000 65536"/>
              <a:gd name="T17" fmla="*/ 0 60000 65536"/>
              <a:gd name="T18" fmla="*/ 0 60000 65536"/>
              <a:gd name="T19" fmla="*/ 0 60000 65536"/>
              <a:gd name="T20" fmla="*/ 0 60000 65536"/>
              <a:gd name="T21" fmla="*/ 0 w 33"/>
              <a:gd name="T22" fmla="*/ 0 h 37"/>
              <a:gd name="T23" fmla="*/ 33 w 33"/>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7">
                <a:moveTo>
                  <a:pt x="33" y="10"/>
                </a:moveTo>
                <a:lnTo>
                  <a:pt x="20" y="37"/>
                </a:lnTo>
                <a:lnTo>
                  <a:pt x="0" y="26"/>
                </a:lnTo>
                <a:lnTo>
                  <a:pt x="12" y="0"/>
                </a:lnTo>
                <a:lnTo>
                  <a:pt x="33" y="10"/>
                </a:lnTo>
                <a:close/>
              </a:path>
            </a:pathLst>
          </a:custGeom>
          <a:solidFill>
            <a:srgbClr val="000000"/>
          </a:solidFill>
          <a:ln w="0">
            <a:solidFill>
              <a:srgbClr val="000000"/>
            </a:solidFill>
            <a:round/>
            <a:headEnd/>
            <a:tailEnd/>
          </a:ln>
        </p:spPr>
        <p:txBody>
          <a:bodyPr/>
          <a:lstStyle/>
          <a:p>
            <a:endParaRPr lang="en-US"/>
          </a:p>
        </p:txBody>
      </p:sp>
      <p:sp>
        <p:nvSpPr>
          <p:cNvPr id="179772" name="Freeform 2618"/>
          <p:cNvSpPr>
            <a:spLocks noChangeAspect="1"/>
          </p:cNvSpPr>
          <p:nvPr/>
        </p:nvSpPr>
        <p:spPr bwMode="auto">
          <a:xfrm>
            <a:off x="4395788" y="1852613"/>
            <a:ext cx="31750" cy="23812"/>
          </a:xfrm>
          <a:custGeom>
            <a:avLst/>
            <a:gdLst>
              <a:gd name="T0" fmla="*/ 2147483647 w 92"/>
              <a:gd name="T1" fmla="*/ 2147483647 h 77"/>
              <a:gd name="T2" fmla="*/ 2147483647 w 92"/>
              <a:gd name="T3" fmla="*/ 2147483647 h 77"/>
              <a:gd name="T4" fmla="*/ 2147483647 w 92"/>
              <a:gd name="T5" fmla="*/ 2147483647 h 77"/>
              <a:gd name="T6" fmla="*/ 2147483647 w 92"/>
              <a:gd name="T7" fmla="*/ 2147483647 h 77"/>
              <a:gd name="T8" fmla="*/ 2147483647 w 92"/>
              <a:gd name="T9" fmla="*/ 2147483647 h 77"/>
              <a:gd name="T10" fmla="*/ 0 w 92"/>
              <a:gd name="T11" fmla="*/ 0 h 77"/>
              <a:gd name="T12" fmla="*/ 2147483647 w 92"/>
              <a:gd name="T13" fmla="*/ 2147483647 h 77"/>
              <a:gd name="T14" fmla="*/ 0 60000 65536"/>
              <a:gd name="T15" fmla="*/ 0 60000 65536"/>
              <a:gd name="T16" fmla="*/ 0 60000 65536"/>
              <a:gd name="T17" fmla="*/ 0 60000 65536"/>
              <a:gd name="T18" fmla="*/ 0 60000 65536"/>
              <a:gd name="T19" fmla="*/ 0 60000 65536"/>
              <a:gd name="T20" fmla="*/ 0 60000 65536"/>
              <a:gd name="T21" fmla="*/ 0 w 92"/>
              <a:gd name="T22" fmla="*/ 0 h 77"/>
              <a:gd name="T23" fmla="*/ 92 w 92"/>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2" h="77">
                <a:moveTo>
                  <a:pt x="76" y="37"/>
                </a:moveTo>
                <a:lnTo>
                  <a:pt x="64" y="63"/>
                </a:lnTo>
                <a:lnTo>
                  <a:pt x="92" y="77"/>
                </a:lnTo>
                <a:lnTo>
                  <a:pt x="40" y="53"/>
                </a:lnTo>
                <a:lnTo>
                  <a:pt x="52" y="24"/>
                </a:lnTo>
                <a:lnTo>
                  <a:pt x="0" y="0"/>
                </a:lnTo>
                <a:lnTo>
                  <a:pt x="76" y="37"/>
                </a:lnTo>
                <a:close/>
              </a:path>
            </a:pathLst>
          </a:custGeom>
          <a:solidFill>
            <a:srgbClr val="000000"/>
          </a:solidFill>
          <a:ln w="0">
            <a:solidFill>
              <a:srgbClr val="000000"/>
            </a:solidFill>
            <a:round/>
            <a:headEnd/>
            <a:tailEnd/>
          </a:ln>
        </p:spPr>
        <p:txBody>
          <a:bodyPr/>
          <a:lstStyle/>
          <a:p>
            <a:endParaRPr lang="en-US"/>
          </a:p>
        </p:txBody>
      </p:sp>
      <p:sp>
        <p:nvSpPr>
          <p:cNvPr id="179773" name="Freeform 2619"/>
          <p:cNvSpPr>
            <a:spLocks noChangeAspect="1"/>
          </p:cNvSpPr>
          <p:nvPr/>
        </p:nvSpPr>
        <p:spPr bwMode="auto">
          <a:xfrm>
            <a:off x="4397375" y="1855788"/>
            <a:ext cx="15875" cy="14287"/>
          </a:xfrm>
          <a:custGeom>
            <a:avLst/>
            <a:gdLst>
              <a:gd name="T0" fmla="*/ 2147483647 w 48"/>
              <a:gd name="T1" fmla="*/ 2147483647 h 40"/>
              <a:gd name="T2" fmla="*/ 2147483647 w 48"/>
              <a:gd name="T3" fmla="*/ 2147483647 h 40"/>
              <a:gd name="T4" fmla="*/ 0 w 48"/>
              <a:gd name="T5" fmla="*/ 2147483647 h 40"/>
              <a:gd name="T6" fmla="*/ 2147483647 w 48"/>
              <a:gd name="T7" fmla="*/ 2147483647 h 40"/>
              <a:gd name="T8" fmla="*/ 2147483647 w 48"/>
              <a:gd name="T9" fmla="*/ 0 h 40"/>
              <a:gd name="T10" fmla="*/ 2147483647 w 48"/>
              <a:gd name="T11" fmla="*/ 2147483647 h 40"/>
              <a:gd name="T12" fmla="*/ 2147483647 w 48"/>
              <a:gd name="T13" fmla="*/ 2147483647 h 40"/>
              <a:gd name="T14" fmla="*/ 0 60000 65536"/>
              <a:gd name="T15" fmla="*/ 0 60000 65536"/>
              <a:gd name="T16" fmla="*/ 0 60000 65536"/>
              <a:gd name="T17" fmla="*/ 0 60000 65536"/>
              <a:gd name="T18" fmla="*/ 0 60000 65536"/>
              <a:gd name="T19" fmla="*/ 0 60000 65536"/>
              <a:gd name="T20" fmla="*/ 0 60000 65536"/>
              <a:gd name="T21" fmla="*/ 0 w 48"/>
              <a:gd name="T22" fmla="*/ 0 h 40"/>
              <a:gd name="T23" fmla="*/ 48 w 48"/>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0">
                <a:moveTo>
                  <a:pt x="48" y="11"/>
                </a:moveTo>
                <a:lnTo>
                  <a:pt x="36" y="40"/>
                </a:lnTo>
                <a:lnTo>
                  <a:pt x="0" y="24"/>
                </a:lnTo>
                <a:lnTo>
                  <a:pt x="12" y="29"/>
                </a:lnTo>
                <a:lnTo>
                  <a:pt x="22" y="0"/>
                </a:lnTo>
                <a:lnTo>
                  <a:pt x="34" y="5"/>
                </a:lnTo>
                <a:lnTo>
                  <a:pt x="48" y="11"/>
                </a:lnTo>
                <a:close/>
              </a:path>
            </a:pathLst>
          </a:custGeom>
          <a:solidFill>
            <a:srgbClr val="000000"/>
          </a:solidFill>
          <a:ln w="0">
            <a:solidFill>
              <a:srgbClr val="000000"/>
            </a:solidFill>
            <a:round/>
            <a:headEnd/>
            <a:tailEnd/>
          </a:ln>
        </p:spPr>
        <p:txBody>
          <a:bodyPr/>
          <a:lstStyle/>
          <a:p>
            <a:endParaRPr lang="en-US"/>
          </a:p>
        </p:txBody>
      </p:sp>
      <p:sp>
        <p:nvSpPr>
          <p:cNvPr id="179774" name="Freeform 2620"/>
          <p:cNvSpPr>
            <a:spLocks noChangeAspect="1"/>
          </p:cNvSpPr>
          <p:nvPr/>
        </p:nvSpPr>
        <p:spPr bwMode="auto">
          <a:xfrm>
            <a:off x="4391025" y="1852613"/>
            <a:ext cx="12700" cy="12700"/>
          </a:xfrm>
          <a:custGeom>
            <a:avLst/>
            <a:gdLst>
              <a:gd name="T0" fmla="*/ 2147483647 w 35"/>
              <a:gd name="T1" fmla="*/ 2147483647 h 40"/>
              <a:gd name="T2" fmla="*/ 2147483647 w 35"/>
              <a:gd name="T3" fmla="*/ 2147483647 h 40"/>
              <a:gd name="T4" fmla="*/ 0 w 35"/>
              <a:gd name="T5" fmla="*/ 2147483647 h 40"/>
              <a:gd name="T6" fmla="*/ 0 w 35"/>
              <a:gd name="T7" fmla="*/ 2147483647 h 40"/>
              <a:gd name="T8" fmla="*/ 2147483647 w 35"/>
              <a:gd name="T9" fmla="*/ 0 h 40"/>
              <a:gd name="T10" fmla="*/ 2147483647 w 35"/>
              <a:gd name="T11" fmla="*/ 0 h 40"/>
              <a:gd name="T12" fmla="*/ 2147483647 w 35"/>
              <a:gd name="T13" fmla="*/ 2147483647 h 40"/>
              <a:gd name="T14" fmla="*/ 0 60000 65536"/>
              <a:gd name="T15" fmla="*/ 0 60000 65536"/>
              <a:gd name="T16" fmla="*/ 0 60000 65536"/>
              <a:gd name="T17" fmla="*/ 0 60000 65536"/>
              <a:gd name="T18" fmla="*/ 0 60000 65536"/>
              <a:gd name="T19" fmla="*/ 0 60000 65536"/>
              <a:gd name="T20" fmla="*/ 0 60000 65536"/>
              <a:gd name="T21" fmla="*/ 0 w 35"/>
              <a:gd name="T22" fmla="*/ 0 h 40"/>
              <a:gd name="T23" fmla="*/ 35 w 35"/>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40">
                <a:moveTo>
                  <a:pt x="35" y="11"/>
                </a:moveTo>
                <a:lnTo>
                  <a:pt x="25" y="40"/>
                </a:lnTo>
                <a:lnTo>
                  <a:pt x="0" y="29"/>
                </a:lnTo>
                <a:lnTo>
                  <a:pt x="10" y="0"/>
                </a:lnTo>
                <a:lnTo>
                  <a:pt x="35" y="11"/>
                </a:lnTo>
                <a:close/>
              </a:path>
            </a:pathLst>
          </a:custGeom>
          <a:solidFill>
            <a:srgbClr val="000000"/>
          </a:solidFill>
          <a:ln w="0">
            <a:solidFill>
              <a:srgbClr val="000000"/>
            </a:solidFill>
            <a:round/>
            <a:headEnd/>
            <a:tailEnd/>
          </a:ln>
        </p:spPr>
        <p:txBody>
          <a:bodyPr/>
          <a:lstStyle/>
          <a:p>
            <a:endParaRPr lang="en-US"/>
          </a:p>
        </p:txBody>
      </p:sp>
      <p:sp>
        <p:nvSpPr>
          <p:cNvPr id="179775" name="Freeform 2621"/>
          <p:cNvSpPr>
            <a:spLocks noChangeAspect="1"/>
          </p:cNvSpPr>
          <p:nvPr/>
        </p:nvSpPr>
        <p:spPr bwMode="auto">
          <a:xfrm>
            <a:off x="4386263" y="1847850"/>
            <a:ext cx="9525" cy="15875"/>
          </a:xfrm>
          <a:custGeom>
            <a:avLst/>
            <a:gdLst>
              <a:gd name="T0" fmla="*/ 2147483647 w 32"/>
              <a:gd name="T1" fmla="*/ 2147483647 h 39"/>
              <a:gd name="T2" fmla="*/ 2147483647 w 32"/>
              <a:gd name="T3" fmla="*/ 2147483647 h 39"/>
              <a:gd name="T4" fmla="*/ 2147483647 w 32"/>
              <a:gd name="T5" fmla="*/ 2147483647 h 39"/>
              <a:gd name="T6" fmla="*/ 0 w 32"/>
              <a:gd name="T7" fmla="*/ 2147483647 h 39"/>
              <a:gd name="T8" fmla="*/ 2147483647 w 32"/>
              <a:gd name="T9" fmla="*/ 0 h 39"/>
              <a:gd name="T10" fmla="*/ 2147483647 w 32"/>
              <a:gd name="T11" fmla="*/ 0 h 39"/>
              <a:gd name="T12" fmla="*/ 2147483647 w 32"/>
              <a:gd name="T13" fmla="*/ 2147483647 h 39"/>
              <a:gd name="T14" fmla="*/ 0 60000 65536"/>
              <a:gd name="T15" fmla="*/ 0 60000 65536"/>
              <a:gd name="T16" fmla="*/ 0 60000 65536"/>
              <a:gd name="T17" fmla="*/ 0 60000 65536"/>
              <a:gd name="T18" fmla="*/ 0 60000 65536"/>
              <a:gd name="T19" fmla="*/ 0 60000 65536"/>
              <a:gd name="T20" fmla="*/ 0 60000 65536"/>
              <a:gd name="T21" fmla="*/ 0 w 32"/>
              <a:gd name="T22" fmla="*/ 0 h 39"/>
              <a:gd name="T23" fmla="*/ 32 w 32"/>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9">
                <a:moveTo>
                  <a:pt x="32" y="10"/>
                </a:moveTo>
                <a:lnTo>
                  <a:pt x="22" y="39"/>
                </a:lnTo>
                <a:lnTo>
                  <a:pt x="1" y="31"/>
                </a:lnTo>
                <a:lnTo>
                  <a:pt x="0" y="31"/>
                </a:lnTo>
                <a:lnTo>
                  <a:pt x="6" y="0"/>
                </a:lnTo>
                <a:lnTo>
                  <a:pt x="5" y="0"/>
                </a:lnTo>
                <a:lnTo>
                  <a:pt x="32" y="10"/>
                </a:lnTo>
                <a:close/>
              </a:path>
            </a:pathLst>
          </a:custGeom>
          <a:solidFill>
            <a:srgbClr val="000000"/>
          </a:solidFill>
          <a:ln w="0">
            <a:solidFill>
              <a:srgbClr val="000000"/>
            </a:solidFill>
            <a:round/>
            <a:headEnd/>
            <a:tailEnd/>
          </a:ln>
        </p:spPr>
        <p:txBody>
          <a:bodyPr/>
          <a:lstStyle/>
          <a:p>
            <a:endParaRPr lang="en-US"/>
          </a:p>
        </p:txBody>
      </p:sp>
      <p:sp>
        <p:nvSpPr>
          <p:cNvPr id="179776" name="Freeform 2622"/>
          <p:cNvSpPr>
            <a:spLocks noChangeAspect="1"/>
          </p:cNvSpPr>
          <p:nvPr/>
        </p:nvSpPr>
        <p:spPr bwMode="auto">
          <a:xfrm>
            <a:off x="4376738" y="1846263"/>
            <a:ext cx="11112" cy="12700"/>
          </a:xfrm>
          <a:custGeom>
            <a:avLst/>
            <a:gdLst>
              <a:gd name="T0" fmla="*/ 2147483647 w 31"/>
              <a:gd name="T1" fmla="*/ 2147483647 h 36"/>
              <a:gd name="T2" fmla="*/ 2147483647 w 31"/>
              <a:gd name="T3" fmla="*/ 2147483647 h 36"/>
              <a:gd name="T4" fmla="*/ 0 w 31"/>
              <a:gd name="T5" fmla="*/ 2147483647 h 36"/>
              <a:gd name="T6" fmla="*/ 2147483647 w 31"/>
              <a:gd name="T7" fmla="*/ 2147483647 h 36"/>
              <a:gd name="T8" fmla="*/ 2147483647 w 31"/>
              <a:gd name="T9" fmla="*/ 0 h 36"/>
              <a:gd name="T10" fmla="*/ 2147483647 w 31"/>
              <a:gd name="T11" fmla="*/ 0 h 36"/>
              <a:gd name="T12" fmla="*/ 2147483647 w 31"/>
              <a:gd name="T13" fmla="*/ 2147483647 h 36"/>
              <a:gd name="T14" fmla="*/ 0 60000 65536"/>
              <a:gd name="T15" fmla="*/ 0 60000 65536"/>
              <a:gd name="T16" fmla="*/ 0 60000 65536"/>
              <a:gd name="T17" fmla="*/ 0 60000 65536"/>
              <a:gd name="T18" fmla="*/ 0 60000 65536"/>
              <a:gd name="T19" fmla="*/ 0 60000 65536"/>
              <a:gd name="T20" fmla="*/ 0 60000 65536"/>
              <a:gd name="T21" fmla="*/ 0 w 31"/>
              <a:gd name="T22" fmla="*/ 0 h 36"/>
              <a:gd name="T23" fmla="*/ 31 w 31"/>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6">
                <a:moveTo>
                  <a:pt x="31" y="5"/>
                </a:moveTo>
                <a:lnTo>
                  <a:pt x="25" y="36"/>
                </a:lnTo>
                <a:lnTo>
                  <a:pt x="0" y="31"/>
                </a:lnTo>
                <a:lnTo>
                  <a:pt x="4" y="31"/>
                </a:lnTo>
                <a:lnTo>
                  <a:pt x="6" y="0"/>
                </a:lnTo>
                <a:lnTo>
                  <a:pt x="11" y="0"/>
                </a:lnTo>
                <a:lnTo>
                  <a:pt x="31" y="5"/>
                </a:lnTo>
                <a:close/>
              </a:path>
            </a:pathLst>
          </a:custGeom>
          <a:solidFill>
            <a:srgbClr val="000000"/>
          </a:solidFill>
          <a:ln w="0">
            <a:solidFill>
              <a:srgbClr val="000000"/>
            </a:solidFill>
            <a:round/>
            <a:headEnd/>
            <a:tailEnd/>
          </a:ln>
        </p:spPr>
        <p:txBody>
          <a:bodyPr/>
          <a:lstStyle/>
          <a:p>
            <a:endParaRPr lang="en-US"/>
          </a:p>
        </p:txBody>
      </p:sp>
      <p:sp>
        <p:nvSpPr>
          <p:cNvPr id="179777" name="Freeform 2623"/>
          <p:cNvSpPr>
            <a:spLocks noChangeAspect="1"/>
          </p:cNvSpPr>
          <p:nvPr/>
        </p:nvSpPr>
        <p:spPr bwMode="auto">
          <a:xfrm>
            <a:off x="4370388" y="1846263"/>
            <a:ext cx="7937" cy="9525"/>
          </a:xfrm>
          <a:custGeom>
            <a:avLst/>
            <a:gdLst>
              <a:gd name="T0" fmla="*/ 2147483647 w 22"/>
              <a:gd name="T1" fmla="*/ 2147483647 h 33"/>
              <a:gd name="T2" fmla="*/ 2147483647 w 22"/>
              <a:gd name="T3" fmla="*/ 2147483647 h 33"/>
              <a:gd name="T4" fmla="*/ 0 w 22"/>
              <a:gd name="T5" fmla="*/ 2147483647 h 33"/>
              <a:gd name="T6" fmla="*/ 2147483647 w 22"/>
              <a:gd name="T7" fmla="*/ 0 h 33"/>
              <a:gd name="T8" fmla="*/ 2147483647 w 22"/>
              <a:gd name="T9" fmla="*/ 2147483647 h 33"/>
              <a:gd name="T10" fmla="*/ 0 60000 65536"/>
              <a:gd name="T11" fmla="*/ 0 60000 65536"/>
              <a:gd name="T12" fmla="*/ 0 60000 65536"/>
              <a:gd name="T13" fmla="*/ 0 60000 65536"/>
              <a:gd name="T14" fmla="*/ 0 60000 65536"/>
              <a:gd name="T15" fmla="*/ 0 w 22"/>
              <a:gd name="T16" fmla="*/ 0 h 33"/>
              <a:gd name="T17" fmla="*/ 22 w 22"/>
              <a:gd name="T18" fmla="*/ 33 h 33"/>
            </a:gdLst>
            <a:ahLst/>
            <a:cxnLst>
              <a:cxn ang="T10">
                <a:pos x="T0" y="T1"/>
              </a:cxn>
              <a:cxn ang="T11">
                <a:pos x="T2" y="T3"/>
              </a:cxn>
              <a:cxn ang="T12">
                <a:pos x="T4" y="T5"/>
              </a:cxn>
              <a:cxn ang="T13">
                <a:pos x="T6" y="T7"/>
              </a:cxn>
              <a:cxn ang="T14">
                <a:pos x="T8" y="T9"/>
              </a:cxn>
            </a:cxnLst>
            <a:rect l="T15" t="T16" r="T17" b="T18"/>
            <a:pathLst>
              <a:path w="22" h="33">
                <a:moveTo>
                  <a:pt x="22" y="2"/>
                </a:moveTo>
                <a:lnTo>
                  <a:pt x="20" y="33"/>
                </a:lnTo>
                <a:lnTo>
                  <a:pt x="0" y="31"/>
                </a:lnTo>
                <a:lnTo>
                  <a:pt x="2" y="0"/>
                </a:lnTo>
                <a:lnTo>
                  <a:pt x="22" y="2"/>
                </a:lnTo>
                <a:close/>
              </a:path>
            </a:pathLst>
          </a:custGeom>
          <a:solidFill>
            <a:srgbClr val="000000"/>
          </a:solidFill>
          <a:ln w="0">
            <a:solidFill>
              <a:srgbClr val="000000"/>
            </a:solidFill>
            <a:round/>
            <a:headEnd/>
            <a:tailEnd/>
          </a:ln>
        </p:spPr>
        <p:txBody>
          <a:bodyPr/>
          <a:lstStyle/>
          <a:p>
            <a:endParaRPr lang="en-US"/>
          </a:p>
        </p:txBody>
      </p:sp>
      <p:sp>
        <p:nvSpPr>
          <p:cNvPr id="179778" name="Freeform 2624"/>
          <p:cNvSpPr>
            <a:spLocks noChangeAspect="1"/>
          </p:cNvSpPr>
          <p:nvPr/>
        </p:nvSpPr>
        <p:spPr bwMode="auto">
          <a:xfrm>
            <a:off x="4364038" y="1852613"/>
            <a:ext cx="12700" cy="3175"/>
          </a:xfrm>
          <a:custGeom>
            <a:avLst/>
            <a:gdLst>
              <a:gd name="T0" fmla="*/ 2147483647 w 31"/>
              <a:gd name="T1" fmla="*/ 0 h 16"/>
              <a:gd name="T2" fmla="*/ 2147483647 w 31"/>
              <a:gd name="T3" fmla="*/ 0 h 16"/>
              <a:gd name="T4" fmla="*/ 2147483647 w 31"/>
              <a:gd name="T5" fmla="*/ 2147483647 h 16"/>
              <a:gd name="T6" fmla="*/ 2147483647 w 31"/>
              <a:gd name="T7" fmla="*/ 2147483647 h 16"/>
              <a:gd name="T8" fmla="*/ 2147483647 w 31"/>
              <a:gd name="T9" fmla="*/ 2147483647 h 16"/>
              <a:gd name="T10" fmla="*/ 2147483647 w 31"/>
              <a:gd name="T11" fmla="*/ 2147483647 h 16"/>
              <a:gd name="T12" fmla="*/ 2147483647 w 31"/>
              <a:gd name="T13" fmla="*/ 2147483647 h 16"/>
              <a:gd name="T14" fmla="*/ 2147483647 w 31"/>
              <a:gd name="T15" fmla="*/ 2147483647 h 16"/>
              <a:gd name="T16" fmla="*/ 2147483647 w 31"/>
              <a:gd name="T17" fmla="*/ 2147483647 h 16"/>
              <a:gd name="T18" fmla="*/ 2147483647 w 31"/>
              <a:gd name="T19" fmla="*/ 2147483647 h 16"/>
              <a:gd name="T20" fmla="*/ 2147483647 w 31"/>
              <a:gd name="T21" fmla="*/ 2147483647 h 16"/>
              <a:gd name="T22" fmla="*/ 2147483647 w 31"/>
              <a:gd name="T23" fmla="*/ 2147483647 h 16"/>
              <a:gd name="T24" fmla="*/ 2147483647 w 31"/>
              <a:gd name="T25" fmla="*/ 2147483647 h 16"/>
              <a:gd name="T26" fmla="*/ 2147483647 w 31"/>
              <a:gd name="T27" fmla="*/ 2147483647 h 16"/>
              <a:gd name="T28" fmla="*/ 2147483647 w 31"/>
              <a:gd name="T29" fmla="*/ 2147483647 h 16"/>
              <a:gd name="T30" fmla="*/ 2147483647 w 31"/>
              <a:gd name="T31" fmla="*/ 2147483647 h 16"/>
              <a:gd name="T32" fmla="*/ 2147483647 w 31"/>
              <a:gd name="T33" fmla="*/ 2147483647 h 16"/>
              <a:gd name="T34" fmla="*/ 2147483647 w 31"/>
              <a:gd name="T35" fmla="*/ 2147483647 h 16"/>
              <a:gd name="T36" fmla="*/ 0 w 31"/>
              <a:gd name="T37" fmla="*/ 2147483647 h 16"/>
              <a:gd name="T38" fmla="*/ 0 w 31"/>
              <a:gd name="T39" fmla="*/ 0 h 16"/>
              <a:gd name="T40" fmla="*/ 0 w 31"/>
              <a:gd name="T41" fmla="*/ 0 h 16"/>
              <a:gd name="T42" fmla="*/ 2147483647 w 31"/>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6"/>
              <a:gd name="T68" fmla="*/ 31 w 31"/>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6">
                <a:moveTo>
                  <a:pt x="31" y="0"/>
                </a:moveTo>
                <a:lnTo>
                  <a:pt x="31" y="0"/>
                </a:lnTo>
                <a:lnTo>
                  <a:pt x="31" y="2"/>
                </a:lnTo>
                <a:lnTo>
                  <a:pt x="30" y="5"/>
                </a:lnTo>
                <a:lnTo>
                  <a:pt x="29" y="7"/>
                </a:lnTo>
                <a:lnTo>
                  <a:pt x="27" y="10"/>
                </a:lnTo>
                <a:lnTo>
                  <a:pt x="25" y="12"/>
                </a:lnTo>
                <a:lnTo>
                  <a:pt x="23" y="14"/>
                </a:lnTo>
                <a:lnTo>
                  <a:pt x="21" y="15"/>
                </a:lnTo>
                <a:lnTo>
                  <a:pt x="18" y="16"/>
                </a:lnTo>
                <a:lnTo>
                  <a:pt x="16" y="16"/>
                </a:lnTo>
                <a:lnTo>
                  <a:pt x="14" y="16"/>
                </a:lnTo>
                <a:lnTo>
                  <a:pt x="10" y="15"/>
                </a:lnTo>
                <a:lnTo>
                  <a:pt x="8" y="14"/>
                </a:lnTo>
                <a:lnTo>
                  <a:pt x="6" y="12"/>
                </a:lnTo>
                <a:lnTo>
                  <a:pt x="4" y="10"/>
                </a:lnTo>
                <a:lnTo>
                  <a:pt x="2" y="7"/>
                </a:lnTo>
                <a:lnTo>
                  <a:pt x="1" y="5"/>
                </a:lnTo>
                <a:lnTo>
                  <a:pt x="0" y="2"/>
                </a:lnTo>
                <a:lnTo>
                  <a:pt x="0" y="0"/>
                </a:lnTo>
                <a:lnTo>
                  <a:pt x="31" y="0"/>
                </a:lnTo>
                <a:close/>
              </a:path>
            </a:pathLst>
          </a:custGeom>
          <a:solidFill>
            <a:srgbClr val="000000"/>
          </a:solidFill>
          <a:ln w="0">
            <a:solidFill>
              <a:srgbClr val="000000"/>
            </a:solidFill>
            <a:round/>
            <a:headEnd/>
            <a:tailEnd/>
          </a:ln>
        </p:spPr>
        <p:txBody>
          <a:bodyPr/>
          <a:lstStyle/>
          <a:p>
            <a:endParaRPr lang="en-US"/>
          </a:p>
        </p:txBody>
      </p:sp>
      <p:sp>
        <p:nvSpPr>
          <p:cNvPr id="179779" name="Freeform 2625"/>
          <p:cNvSpPr>
            <a:spLocks noChangeAspect="1"/>
          </p:cNvSpPr>
          <p:nvPr/>
        </p:nvSpPr>
        <p:spPr bwMode="auto">
          <a:xfrm>
            <a:off x="4364038" y="1844675"/>
            <a:ext cx="12700" cy="3175"/>
          </a:xfrm>
          <a:custGeom>
            <a:avLst/>
            <a:gdLst>
              <a:gd name="T0" fmla="*/ 0 w 31"/>
              <a:gd name="T1" fmla="*/ 2147483647 h 16"/>
              <a:gd name="T2" fmla="*/ 0 w 31"/>
              <a:gd name="T3" fmla="*/ 2147483647 h 16"/>
              <a:gd name="T4" fmla="*/ 0 w 31"/>
              <a:gd name="T5" fmla="*/ 2147483647 h 16"/>
              <a:gd name="T6" fmla="*/ 2147483647 w 31"/>
              <a:gd name="T7" fmla="*/ 2147483647 h 16"/>
              <a:gd name="T8" fmla="*/ 2147483647 w 31"/>
              <a:gd name="T9" fmla="*/ 2147483647 h 16"/>
              <a:gd name="T10" fmla="*/ 2147483647 w 31"/>
              <a:gd name="T11" fmla="*/ 2147483647 h 16"/>
              <a:gd name="T12" fmla="*/ 2147483647 w 31"/>
              <a:gd name="T13" fmla="*/ 2147483647 h 16"/>
              <a:gd name="T14" fmla="*/ 2147483647 w 31"/>
              <a:gd name="T15" fmla="*/ 2147483647 h 16"/>
              <a:gd name="T16" fmla="*/ 2147483647 w 31"/>
              <a:gd name="T17" fmla="*/ 2147483647 h 16"/>
              <a:gd name="T18" fmla="*/ 2147483647 w 31"/>
              <a:gd name="T19" fmla="*/ 0 h 16"/>
              <a:gd name="T20" fmla="*/ 2147483647 w 31"/>
              <a:gd name="T21" fmla="*/ 0 h 16"/>
              <a:gd name="T22" fmla="*/ 2147483647 w 31"/>
              <a:gd name="T23" fmla="*/ 0 h 16"/>
              <a:gd name="T24" fmla="*/ 2147483647 w 31"/>
              <a:gd name="T25" fmla="*/ 2147483647 h 16"/>
              <a:gd name="T26" fmla="*/ 2147483647 w 31"/>
              <a:gd name="T27" fmla="*/ 2147483647 h 16"/>
              <a:gd name="T28" fmla="*/ 2147483647 w 31"/>
              <a:gd name="T29" fmla="*/ 2147483647 h 16"/>
              <a:gd name="T30" fmla="*/ 2147483647 w 31"/>
              <a:gd name="T31" fmla="*/ 2147483647 h 16"/>
              <a:gd name="T32" fmla="*/ 2147483647 w 31"/>
              <a:gd name="T33" fmla="*/ 2147483647 h 16"/>
              <a:gd name="T34" fmla="*/ 2147483647 w 31"/>
              <a:gd name="T35" fmla="*/ 2147483647 h 16"/>
              <a:gd name="T36" fmla="*/ 2147483647 w 31"/>
              <a:gd name="T37" fmla="*/ 2147483647 h 16"/>
              <a:gd name="T38" fmla="*/ 2147483647 w 31"/>
              <a:gd name="T39" fmla="*/ 2147483647 h 16"/>
              <a:gd name="T40" fmla="*/ 2147483647 w 31"/>
              <a:gd name="T41" fmla="*/ 2147483647 h 16"/>
              <a:gd name="T42" fmla="*/ 0 w 31"/>
              <a:gd name="T43" fmla="*/ 2147483647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6"/>
              <a:gd name="T68" fmla="*/ 31 w 31"/>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6">
                <a:moveTo>
                  <a:pt x="0" y="16"/>
                </a:moveTo>
                <a:lnTo>
                  <a:pt x="0" y="16"/>
                </a:lnTo>
                <a:lnTo>
                  <a:pt x="0" y="14"/>
                </a:lnTo>
                <a:lnTo>
                  <a:pt x="1" y="11"/>
                </a:lnTo>
                <a:lnTo>
                  <a:pt x="2" y="9"/>
                </a:lnTo>
                <a:lnTo>
                  <a:pt x="4" y="7"/>
                </a:lnTo>
                <a:lnTo>
                  <a:pt x="6" y="5"/>
                </a:lnTo>
                <a:lnTo>
                  <a:pt x="8" y="2"/>
                </a:lnTo>
                <a:lnTo>
                  <a:pt x="10" y="1"/>
                </a:lnTo>
                <a:lnTo>
                  <a:pt x="14" y="0"/>
                </a:lnTo>
                <a:lnTo>
                  <a:pt x="16" y="0"/>
                </a:lnTo>
                <a:lnTo>
                  <a:pt x="18" y="0"/>
                </a:lnTo>
                <a:lnTo>
                  <a:pt x="21" y="1"/>
                </a:lnTo>
                <a:lnTo>
                  <a:pt x="23" y="2"/>
                </a:lnTo>
                <a:lnTo>
                  <a:pt x="25" y="5"/>
                </a:lnTo>
                <a:lnTo>
                  <a:pt x="27" y="7"/>
                </a:lnTo>
                <a:lnTo>
                  <a:pt x="29" y="9"/>
                </a:lnTo>
                <a:lnTo>
                  <a:pt x="30" y="11"/>
                </a:lnTo>
                <a:lnTo>
                  <a:pt x="31" y="14"/>
                </a:lnTo>
                <a:lnTo>
                  <a:pt x="31" y="16"/>
                </a:lnTo>
                <a:lnTo>
                  <a:pt x="0" y="16"/>
                </a:lnTo>
                <a:close/>
              </a:path>
            </a:pathLst>
          </a:custGeom>
          <a:solidFill>
            <a:srgbClr val="000000"/>
          </a:solidFill>
          <a:ln w="0">
            <a:solidFill>
              <a:srgbClr val="000000"/>
            </a:solidFill>
            <a:round/>
            <a:headEnd/>
            <a:tailEnd/>
          </a:ln>
        </p:spPr>
        <p:txBody>
          <a:bodyPr/>
          <a:lstStyle/>
          <a:p>
            <a:endParaRPr lang="en-US"/>
          </a:p>
        </p:txBody>
      </p:sp>
      <p:sp>
        <p:nvSpPr>
          <p:cNvPr id="179780" name="Freeform 2626"/>
          <p:cNvSpPr>
            <a:spLocks noChangeAspect="1"/>
          </p:cNvSpPr>
          <p:nvPr/>
        </p:nvSpPr>
        <p:spPr bwMode="auto">
          <a:xfrm>
            <a:off x="4364038" y="1851025"/>
            <a:ext cx="12700" cy="1588"/>
          </a:xfrm>
          <a:custGeom>
            <a:avLst/>
            <a:gdLst>
              <a:gd name="T0" fmla="*/ 2147483647 w 31"/>
              <a:gd name="T1" fmla="*/ 2147483647 h 1"/>
              <a:gd name="T2" fmla="*/ 0 w 31"/>
              <a:gd name="T3" fmla="*/ 2147483647 h 1"/>
              <a:gd name="T4" fmla="*/ 0 w 31"/>
              <a:gd name="T5" fmla="*/ 0 h 1"/>
              <a:gd name="T6" fmla="*/ 0 w 31"/>
              <a:gd name="T7" fmla="*/ 0 h 1"/>
              <a:gd name="T8" fmla="*/ 2147483647 w 31"/>
              <a:gd name="T9" fmla="*/ 0 h 1"/>
              <a:gd name="T10" fmla="*/ 2147483647 w 31"/>
              <a:gd name="T11" fmla="*/ 0 h 1"/>
              <a:gd name="T12" fmla="*/ 2147483647 w 31"/>
              <a:gd name="T13" fmla="*/ 2147483647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31" y="1"/>
                </a:moveTo>
                <a:lnTo>
                  <a:pt x="0" y="1"/>
                </a:lnTo>
                <a:lnTo>
                  <a:pt x="0" y="0"/>
                </a:lnTo>
                <a:lnTo>
                  <a:pt x="31" y="0"/>
                </a:lnTo>
                <a:lnTo>
                  <a:pt x="31" y="1"/>
                </a:lnTo>
                <a:close/>
              </a:path>
            </a:pathLst>
          </a:custGeom>
          <a:solidFill>
            <a:srgbClr val="000000"/>
          </a:solidFill>
          <a:ln w="0">
            <a:solidFill>
              <a:srgbClr val="000000"/>
            </a:solidFill>
            <a:round/>
            <a:headEnd/>
            <a:tailEnd/>
          </a:ln>
        </p:spPr>
        <p:txBody>
          <a:bodyPr/>
          <a:lstStyle/>
          <a:p>
            <a:endParaRPr lang="en-US"/>
          </a:p>
        </p:txBody>
      </p:sp>
      <p:sp>
        <p:nvSpPr>
          <p:cNvPr id="179781" name="Freeform 2627"/>
          <p:cNvSpPr>
            <a:spLocks noChangeAspect="1"/>
          </p:cNvSpPr>
          <p:nvPr/>
        </p:nvSpPr>
        <p:spPr bwMode="auto">
          <a:xfrm>
            <a:off x="4364038" y="1851025"/>
            <a:ext cx="12700" cy="1588"/>
          </a:xfrm>
          <a:custGeom>
            <a:avLst/>
            <a:gdLst>
              <a:gd name="T0" fmla="*/ 2147483647 w 31"/>
              <a:gd name="T1" fmla="*/ 2147483647 h 1"/>
              <a:gd name="T2" fmla="*/ 0 w 31"/>
              <a:gd name="T3" fmla="*/ 2147483647 h 1"/>
              <a:gd name="T4" fmla="*/ 0 w 31"/>
              <a:gd name="T5" fmla="*/ 0 h 1"/>
              <a:gd name="T6" fmla="*/ 0 w 31"/>
              <a:gd name="T7" fmla="*/ 0 h 1"/>
              <a:gd name="T8" fmla="*/ 2147483647 w 31"/>
              <a:gd name="T9" fmla="*/ 0 h 1"/>
              <a:gd name="T10" fmla="*/ 2147483647 w 31"/>
              <a:gd name="T11" fmla="*/ 0 h 1"/>
              <a:gd name="T12" fmla="*/ 2147483647 w 31"/>
              <a:gd name="T13" fmla="*/ 2147483647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31" y="1"/>
                </a:moveTo>
                <a:lnTo>
                  <a:pt x="0" y="1"/>
                </a:lnTo>
                <a:lnTo>
                  <a:pt x="0" y="0"/>
                </a:lnTo>
                <a:lnTo>
                  <a:pt x="31" y="0"/>
                </a:lnTo>
                <a:lnTo>
                  <a:pt x="31" y="1"/>
                </a:lnTo>
                <a:close/>
              </a:path>
            </a:pathLst>
          </a:custGeom>
          <a:solidFill>
            <a:srgbClr val="000000"/>
          </a:solidFill>
          <a:ln w="0">
            <a:solidFill>
              <a:srgbClr val="000000"/>
            </a:solidFill>
            <a:round/>
            <a:headEnd/>
            <a:tailEnd/>
          </a:ln>
        </p:spPr>
        <p:txBody>
          <a:bodyPr/>
          <a:lstStyle/>
          <a:p>
            <a:endParaRPr lang="en-US"/>
          </a:p>
        </p:txBody>
      </p:sp>
      <p:sp>
        <p:nvSpPr>
          <p:cNvPr id="179782" name="Freeform 2628"/>
          <p:cNvSpPr>
            <a:spLocks noChangeAspect="1"/>
          </p:cNvSpPr>
          <p:nvPr/>
        </p:nvSpPr>
        <p:spPr bwMode="auto">
          <a:xfrm>
            <a:off x="4364038" y="1851025"/>
            <a:ext cx="12700" cy="1588"/>
          </a:xfrm>
          <a:custGeom>
            <a:avLst/>
            <a:gdLst>
              <a:gd name="T0" fmla="*/ 2147483647 w 31"/>
              <a:gd name="T1" fmla="*/ 2147483647 h 1"/>
              <a:gd name="T2" fmla="*/ 0 w 31"/>
              <a:gd name="T3" fmla="*/ 2147483647 h 1"/>
              <a:gd name="T4" fmla="*/ 0 w 31"/>
              <a:gd name="T5" fmla="*/ 0 h 1"/>
              <a:gd name="T6" fmla="*/ 0 w 31"/>
              <a:gd name="T7" fmla="*/ 0 h 1"/>
              <a:gd name="T8" fmla="*/ 2147483647 w 31"/>
              <a:gd name="T9" fmla="*/ 0 h 1"/>
              <a:gd name="T10" fmla="*/ 2147483647 w 31"/>
              <a:gd name="T11" fmla="*/ 0 h 1"/>
              <a:gd name="T12" fmla="*/ 2147483647 w 31"/>
              <a:gd name="T13" fmla="*/ 2147483647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31" y="1"/>
                </a:moveTo>
                <a:lnTo>
                  <a:pt x="0" y="1"/>
                </a:lnTo>
                <a:lnTo>
                  <a:pt x="0" y="0"/>
                </a:lnTo>
                <a:lnTo>
                  <a:pt x="31" y="0"/>
                </a:lnTo>
                <a:lnTo>
                  <a:pt x="31" y="1"/>
                </a:lnTo>
                <a:close/>
              </a:path>
            </a:pathLst>
          </a:custGeom>
          <a:solidFill>
            <a:srgbClr val="000000"/>
          </a:solidFill>
          <a:ln w="0">
            <a:solidFill>
              <a:srgbClr val="000000"/>
            </a:solidFill>
            <a:round/>
            <a:headEnd/>
            <a:tailEnd/>
          </a:ln>
        </p:spPr>
        <p:txBody>
          <a:bodyPr/>
          <a:lstStyle/>
          <a:p>
            <a:endParaRPr lang="en-US"/>
          </a:p>
        </p:txBody>
      </p:sp>
      <p:sp>
        <p:nvSpPr>
          <p:cNvPr id="179783" name="Freeform 2629"/>
          <p:cNvSpPr>
            <a:spLocks noChangeAspect="1"/>
          </p:cNvSpPr>
          <p:nvPr/>
        </p:nvSpPr>
        <p:spPr bwMode="auto">
          <a:xfrm>
            <a:off x="4364038" y="1851025"/>
            <a:ext cx="12700" cy="1588"/>
          </a:xfrm>
          <a:custGeom>
            <a:avLst/>
            <a:gdLst>
              <a:gd name="T0" fmla="*/ 2147483647 w 31"/>
              <a:gd name="T1" fmla="*/ 2147483647 h 1"/>
              <a:gd name="T2" fmla="*/ 0 w 31"/>
              <a:gd name="T3" fmla="*/ 2147483647 h 1"/>
              <a:gd name="T4" fmla="*/ 0 w 31"/>
              <a:gd name="T5" fmla="*/ 0 h 1"/>
              <a:gd name="T6" fmla="*/ 0 w 31"/>
              <a:gd name="T7" fmla="*/ 0 h 1"/>
              <a:gd name="T8" fmla="*/ 2147483647 w 31"/>
              <a:gd name="T9" fmla="*/ 0 h 1"/>
              <a:gd name="T10" fmla="*/ 2147483647 w 31"/>
              <a:gd name="T11" fmla="*/ 0 h 1"/>
              <a:gd name="T12" fmla="*/ 2147483647 w 31"/>
              <a:gd name="T13" fmla="*/ 2147483647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31" y="1"/>
                </a:moveTo>
                <a:lnTo>
                  <a:pt x="0" y="1"/>
                </a:lnTo>
                <a:lnTo>
                  <a:pt x="0" y="0"/>
                </a:lnTo>
                <a:lnTo>
                  <a:pt x="31" y="0"/>
                </a:lnTo>
                <a:lnTo>
                  <a:pt x="31" y="1"/>
                </a:lnTo>
                <a:close/>
              </a:path>
            </a:pathLst>
          </a:custGeom>
          <a:solidFill>
            <a:srgbClr val="000000"/>
          </a:solidFill>
          <a:ln w="0">
            <a:solidFill>
              <a:srgbClr val="000000"/>
            </a:solidFill>
            <a:round/>
            <a:headEnd/>
            <a:tailEnd/>
          </a:ln>
        </p:spPr>
        <p:txBody>
          <a:bodyPr/>
          <a:lstStyle/>
          <a:p>
            <a:endParaRPr lang="en-US"/>
          </a:p>
        </p:txBody>
      </p:sp>
      <p:sp>
        <p:nvSpPr>
          <p:cNvPr id="179784" name="Freeform 2630"/>
          <p:cNvSpPr>
            <a:spLocks noChangeAspect="1"/>
          </p:cNvSpPr>
          <p:nvPr/>
        </p:nvSpPr>
        <p:spPr bwMode="auto">
          <a:xfrm>
            <a:off x="4364038" y="1851025"/>
            <a:ext cx="12700" cy="1588"/>
          </a:xfrm>
          <a:custGeom>
            <a:avLst/>
            <a:gdLst>
              <a:gd name="T0" fmla="*/ 2147483647 w 31"/>
              <a:gd name="T1" fmla="*/ 2147483647 h 1"/>
              <a:gd name="T2" fmla="*/ 0 w 31"/>
              <a:gd name="T3" fmla="*/ 2147483647 h 1"/>
              <a:gd name="T4" fmla="*/ 0 w 31"/>
              <a:gd name="T5" fmla="*/ 0 h 1"/>
              <a:gd name="T6" fmla="*/ 0 w 31"/>
              <a:gd name="T7" fmla="*/ 0 h 1"/>
              <a:gd name="T8" fmla="*/ 2147483647 w 31"/>
              <a:gd name="T9" fmla="*/ 0 h 1"/>
              <a:gd name="T10" fmla="*/ 2147483647 w 31"/>
              <a:gd name="T11" fmla="*/ 0 h 1"/>
              <a:gd name="T12" fmla="*/ 2147483647 w 31"/>
              <a:gd name="T13" fmla="*/ 2147483647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31" y="1"/>
                </a:moveTo>
                <a:lnTo>
                  <a:pt x="0" y="1"/>
                </a:lnTo>
                <a:lnTo>
                  <a:pt x="0" y="0"/>
                </a:lnTo>
                <a:lnTo>
                  <a:pt x="31" y="0"/>
                </a:lnTo>
                <a:lnTo>
                  <a:pt x="31" y="1"/>
                </a:lnTo>
                <a:close/>
              </a:path>
            </a:pathLst>
          </a:custGeom>
          <a:solidFill>
            <a:srgbClr val="000000"/>
          </a:solidFill>
          <a:ln w="0">
            <a:solidFill>
              <a:srgbClr val="000000"/>
            </a:solidFill>
            <a:round/>
            <a:headEnd/>
            <a:tailEnd/>
          </a:ln>
        </p:spPr>
        <p:txBody>
          <a:bodyPr/>
          <a:lstStyle/>
          <a:p>
            <a:endParaRPr lang="en-US"/>
          </a:p>
        </p:txBody>
      </p:sp>
      <p:sp>
        <p:nvSpPr>
          <p:cNvPr id="179785" name="Rectangle 2631"/>
          <p:cNvSpPr>
            <a:spLocks noChangeAspect="1" noChangeArrowheads="1"/>
          </p:cNvSpPr>
          <p:nvPr/>
        </p:nvSpPr>
        <p:spPr bwMode="auto">
          <a:xfrm>
            <a:off x="4364038" y="1847850"/>
            <a:ext cx="12700" cy="3175"/>
          </a:xfrm>
          <a:prstGeom prst="rect">
            <a:avLst/>
          </a:prstGeom>
          <a:solidFill>
            <a:srgbClr val="000000"/>
          </a:solidFill>
          <a:ln w="0">
            <a:solidFill>
              <a:srgbClr val="000000"/>
            </a:solidFill>
            <a:miter lim="800000"/>
            <a:headEnd/>
            <a:tailEnd/>
          </a:ln>
        </p:spPr>
        <p:txBody>
          <a:bodyPr/>
          <a:lstStyle/>
          <a:p>
            <a:endParaRPr lang="en-US"/>
          </a:p>
        </p:txBody>
      </p:sp>
      <p:sp>
        <p:nvSpPr>
          <p:cNvPr id="179786" name="Freeform 2632"/>
          <p:cNvSpPr>
            <a:spLocks noChangeAspect="1"/>
          </p:cNvSpPr>
          <p:nvPr/>
        </p:nvSpPr>
        <p:spPr bwMode="auto">
          <a:xfrm>
            <a:off x="4370388" y="1844675"/>
            <a:ext cx="6350" cy="9525"/>
          </a:xfrm>
          <a:custGeom>
            <a:avLst/>
            <a:gdLst>
              <a:gd name="T0" fmla="*/ 0 w 15"/>
              <a:gd name="T1" fmla="*/ 0 h 32"/>
              <a:gd name="T2" fmla="*/ 0 w 15"/>
              <a:gd name="T3" fmla="*/ 0 h 32"/>
              <a:gd name="T4" fmla="*/ 2147483647 w 15"/>
              <a:gd name="T5" fmla="*/ 0 h 32"/>
              <a:gd name="T6" fmla="*/ 2147483647 w 15"/>
              <a:gd name="T7" fmla="*/ 2147483647 h 32"/>
              <a:gd name="T8" fmla="*/ 2147483647 w 15"/>
              <a:gd name="T9" fmla="*/ 2147483647 h 32"/>
              <a:gd name="T10" fmla="*/ 2147483647 w 15"/>
              <a:gd name="T11" fmla="*/ 2147483647 h 32"/>
              <a:gd name="T12" fmla="*/ 2147483647 w 15"/>
              <a:gd name="T13" fmla="*/ 2147483647 h 32"/>
              <a:gd name="T14" fmla="*/ 2147483647 w 15"/>
              <a:gd name="T15" fmla="*/ 2147483647 h 32"/>
              <a:gd name="T16" fmla="*/ 2147483647 w 15"/>
              <a:gd name="T17" fmla="*/ 2147483647 h 32"/>
              <a:gd name="T18" fmla="*/ 2147483647 w 15"/>
              <a:gd name="T19" fmla="*/ 2147483647 h 32"/>
              <a:gd name="T20" fmla="*/ 2147483647 w 15"/>
              <a:gd name="T21" fmla="*/ 2147483647 h 32"/>
              <a:gd name="T22" fmla="*/ 2147483647 w 15"/>
              <a:gd name="T23" fmla="*/ 2147483647 h 32"/>
              <a:gd name="T24" fmla="*/ 2147483647 w 15"/>
              <a:gd name="T25" fmla="*/ 2147483647 h 32"/>
              <a:gd name="T26" fmla="*/ 2147483647 w 15"/>
              <a:gd name="T27" fmla="*/ 2147483647 h 32"/>
              <a:gd name="T28" fmla="*/ 2147483647 w 15"/>
              <a:gd name="T29" fmla="*/ 2147483647 h 32"/>
              <a:gd name="T30" fmla="*/ 2147483647 w 15"/>
              <a:gd name="T31" fmla="*/ 2147483647 h 32"/>
              <a:gd name="T32" fmla="*/ 2147483647 w 15"/>
              <a:gd name="T33" fmla="*/ 2147483647 h 32"/>
              <a:gd name="T34" fmla="*/ 2147483647 w 15"/>
              <a:gd name="T35" fmla="*/ 2147483647 h 32"/>
              <a:gd name="T36" fmla="*/ 2147483647 w 15"/>
              <a:gd name="T37" fmla="*/ 2147483647 h 32"/>
              <a:gd name="T38" fmla="*/ 0 w 15"/>
              <a:gd name="T39" fmla="*/ 2147483647 h 32"/>
              <a:gd name="T40" fmla="*/ 0 w 15"/>
              <a:gd name="T41" fmla="*/ 2147483647 h 32"/>
              <a:gd name="T42" fmla="*/ 0 w 15"/>
              <a:gd name="T43" fmla="*/ 0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2"/>
              <a:gd name="T68" fmla="*/ 15 w 15"/>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2">
                <a:moveTo>
                  <a:pt x="0" y="0"/>
                </a:moveTo>
                <a:lnTo>
                  <a:pt x="0" y="0"/>
                </a:lnTo>
                <a:lnTo>
                  <a:pt x="2" y="0"/>
                </a:lnTo>
                <a:lnTo>
                  <a:pt x="5" y="1"/>
                </a:lnTo>
                <a:lnTo>
                  <a:pt x="7" y="2"/>
                </a:lnTo>
                <a:lnTo>
                  <a:pt x="9" y="5"/>
                </a:lnTo>
                <a:lnTo>
                  <a:pt x="11" y="7"/>
                </a:lnTo>
                <a:lnTo>
                  <a:pt x="13" y="9"/>
                </a:lnTo>
                <a:lnTo>
                  <a:pt x="14" y="11"/>
                </a:lnTo>
                <a:lnTo>
                  <a:pt x="15" y="14"/>
                </a:lnTo>
                <a:lnTo>
                  <a:pt x="15" y="16"/>
                </a:lnTo>
                <a:lnTo>
                  <a:pt x="15" y="18"/>
                </a:lnTo>
                <a:lnTo>
                  <a:pt x="14" y="21"/>
                </a:lnTo>
                <a:lnTo>
                  <a:pt x="13" y="23"/>
                </a:lnTo>
                <a:lnTo>
                  <a:pt x="11" y="25"/>
                </a:lnTo>
                <a:lnTo>
                  <a:pt x="9" y="27"/>
                </a:lnTo>
                <a:lnTo>
                  <a:pt x="7" y="29"/>
                </a:lnTo>
                <a:lnTo>
                  <a:pt x="5" y="30"/>
                </a:lnTo>
                <a:lnTo>
                  <a:pt x="2" y="32"/>
                </a:lnTo>
                <a:lnTo>
                  <a:pt x="0" y="32"/>
                </a:lnTo>
                <a:lnTo>
                  <a:pt x="0" y="0"/>
                </a:lnTo>
                <a:close/>
              </a:path>
            </a:pathLst>
          </a:custGeom>
          <a:solidFill>
            <a:srgbClr val="000000"/>
          </a:solidFill>
          <a:ln w="0">
            <a:solidFill>
              <a:srgbClr val="000000"/>
            </a:solidFill>
            <a:round/>
            <a:headEnd/>
            <a:tailEnd/>
          </a:ln>
        </p:spPr>
        <p:txBody>
          <a:bodyPr/>
          <a:lstStyle/>
          <a:p>
            <a:endParaRPr lang="en-US"/>
          </a:p>
        </p:txBody>
      </p:sp>
      <p:sp>
        <p:nvSpPr>
          <p:cNvPr id="179787" name="Freeform 2633"/>
          <p:cNvSpPr>
            <a:spLocks noChangeAspect="1"/>
          </p:cNvSpPr>
          <p:nvPr/>
        </p:nvSpPr>
        <p:spPr bwMode="auto">
          <a:xfrm>
            <a:off x="4359275" y="1844675"/>
            <a:ext cx="3175" cy="9525"/>
          </a:xfrm>
          <a:custGeom>
            <a:avLst/>
            <a:gdLst>
              <a:gd name="T0" fmla="*/ 2147483647 w 16"/>
              <a:gd name="T1" fmla="*/ 2147483647 h 32"/>
              <a:gd name="T2" fmla="*/ 2147483647 w 16"/>
              <a:gd name="T3" fmla="*/ 2147483647 h 32"/>
              <a:gd name="T4" fmla="*/ 2147483647 w 16"/>
              <a:gd name="T5" fmla="*/ 2147483647 h 32"/>
              <a:gd name="T6" fmla="*/ 2147483647 w 16"/>
              <a:gd name="T7" fmla="*/ 2147483647 h 32"/>
              <a:gd name="T8" fmla="*/ 2147483647 w 16"/>
              <a:gd name="T9" fmla="*/ 2147483647 h 32"/>
              <a:gd name="T10" fmla="*/ 2147483647 w 16"/>
              <a:gd name="T11" fmla="*/ 2147483647 h 32"/>
              <a:gd name="T12" fmla="*/ 2147483647 w 16"/>
              <a:gd name="T13" fmla="*/ 2147483647 h 32"/>
              <a:gd name="T14" fmla="*/ 2147483647 w 16"/>
              <a:gd name="T15" fmla="*/ 2147483647 h 32"/>
              <a:gd name="T16" fmla="*/ 2147483647 w 16"/>
              <a:gd name="T17" fmla="*/ 2147483647 h 32"/>
              <a:gd name="T18" fmla="*/ 0 w 16"/>
              <a:gd name="T19" fmla="*/ 2147483647 h 32"/>
              <a:gd name="T20" fmla="*/ 0 w 16"/>
              <a:gd name="T21" fmla="*/ 2147483647 h 32"/>
              <a:gd name="T22" fmla="*/ 0 w 16"/>
              <a:gd name="T23" fmla="*/ 2147483647 h 32"/>
              <a:gd name="T24" fmla="*/ 2147483647 w 16"/>
              <a:gd name="T25" fmla="*/ 2147483647 h 32"/>
              <a:gd name="T26" fmla="*/ 2147483647 w 16"/>
              <a:gd name="T27" fmla="*/ 2147483647 h 32"/>
              <a:gd name="T28" fmla="*/ 2147483647 w 16"/>
              <a:gd name="T29" fmla="*/ 2147483647 h 32"/>
              <a:gd name="T30" fmla="*/ 2147483647 w 16"/>
              <a:gd name="T31" fmla="*/ 2147483647 h 32"/>
              <a:gd name="T32" fmla="*/ 2147483647 w 16"/>
              <a:gd name="T33" fmla="*/ 2147483647 h 32"/>
              <a:gd name="T34" fmla="*/ 2147483647 w 16"/>
              <a:gd name="T35" fmla="*/ 2147483647 h 32"/>
              <a:gd name="T36" fmla="*/ 2147483647 w 16"/>
              <a:gd name="T37" fmla="*/ 0 h 32"/>
              <a:gd name="T38" fmla="*/ 2147483647 w 16"/>
              <a:gd name="T39" fmla="*/ 0 h 32"/>
              <a:gd name="T40" fmla="*/ 2147483647 w 16"/>
              <a:gd name="T41" fmla="*/ 0 h 32"/>
              <a:gd name="T42" fmla="*/ 2147483647 w 16"/>
              <a:gd name="T43" fmla="*/ 2147483647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2"/>
              <a:gd name="T68" fmla="*/ 16 w 16"/>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2">
                <a:moveTo>
                  <a:pt x="16" y="32"/>
                </a:moveTo>
                <a:lnTo>
                  <a:pt x="16" y="32"/>
                </a:lnTo>
                <a:lnTo>
                  <a:pt x="14" y="32"/>
                </a:lnTo>
                <a:lnTo>
                  <a:pt x="11" y="30"/>
                </a:lnTo>
                <a:lnTo>
                  <a:pt x="9" y="29"/>
                </a:lnTo>
                <a:lnTo>
                  <a:pt x="6" y="27"/>
                </a:lnTo>
                <a:lnTo>
                  <a:pt x="4" y="25"/>
                </a:lnTo>
                <a:lnTo>
                  <a:pt x="2" y="23"/>
                </a:lnTo>
                <a:lnTo>
                  <a:pt x="1" y="21"/>
                </a:lnTo>
                <a:lnTo>
                  <a:pt x="0" y="18"/>
                </a:lnTo>
                <a:lnTo>
                  <a:pt x="0" y="16"/>
                </a:lnTo>
                <a:lnTo>
                  <a:pt x="0" y="14"/>
                </a:lnTo>
                <a:lnTo>
                  <a:pt x="1" y="11"/>
                </a:lnTo>
                <a:lnTo>
                  <a:pt x="2" y="9"/>
                </a:lnTo>
                <a:lnTo>
                  <a:pt x="4" y="7"/>
                </a:lnTo>
                <a:lnTo>
                  <a:pt x="6" y="5"/>
                </a:lnTo>
                <a:lnTo>
                  <a:pt x="9" y="2"/>
                </a:lnTo>
                <a:lnTo>
                  <a:pt x="11" y="1"/>
                </a:lnTo>
                <a:lnTo>
                  <a:pt x="14" y="0"/>
                </a:lnTo>
                <a:lnTo>
                  <a:pt x="16" y="0"/>
                </a:lnTo>
                <a:lnTo>
                  <a:pt x="16" y="32"/>
                </a:lnTo>
                <a:close/>
              </a:path>
            </a:pathLst>
          </a:custGeom>
          <a:solidFill>
            <a:srgbClr val="000000"/>
          </a:solidFill>
          <a:ln w="0">
            <a:solidFill>
              <a:srgbClr val="000000"/>
            </a:solidFill>
            <a:round/>
            <a:headEnd/>
            <a:tailEnd/>
          </a:ln>
        </p:spPr>
        <p:txBody>
          <a:bodyPr/>
          <a:lstStyle/>
          <a:p>
            <a:endParaRPr lang="en-US"/>
          </a:p>
        </p:txBody>
      </p:sp>
      <p:sp>
        <p:nvSpPr>
          <p:cNvPr id="179788" name="Freeform 2634"/>
          <p:cNvSpPr>
            <a:spLocks noChangeAspect="1"/>
          </p:cNvSpPr>
          <p:nvPr/>
        </p:nvSpPr>
        <p:spPr bwMode="auto">
          <a:xfrm>
            <a:off x="4368800" y="1844675"/>
            <a:ext cx="1588" cy="9525"/>
          </a:xfrm>
          <a:custGeom>
            <a:avLst/>
            <a:gdLst>
              <a:gd name="T0" fmla="*/ 2147483647 w 4"/>
              <a:gd name="T1" fmla="*/ 0 h 32"/>
              <a:gd name="T2" fmla="*/ 2147483647 w 4"/>
              <a:gd name="T3" fmla="*/ 2147483647 h 32"/>
              <a:gd name="T4" fmla="*/ 0 w 4"/>
              <a:gd name="T5" fmla="*/ 2147483647 h 32"/>
              <a:gd name="T6" fmla="*/ 0 w 4"/>
              <a:gd name="T7" fmla="*/ 2147483647 h 32"/>
              <a:gd name="T8" fmla="*/ 0 w 4"/>
              <a:gd name="T9" fmla="*/ 0 h 32"/>
              <a:gd name="T10" fmla="*/ 0 w 4"/>
              <a:gd name="T11" fmla="*/ 0 h 32"/>
              <a:gd name="T12" fmla="*/ 2147483647 w 4"/>
              <a:gd name="T13" fmla="*/ 0 h 32"/>
              <a:gd name="T14" fmla="*/ 0 60000 65536"/>
              <a:gd name="T15" fmla="*/ 0 60000 65536"/>
              <a:gd name="T16" fmla="*/ 0 60000 65536"/>
              <a:gd name="T17" fmla="*/ 0 60000 65536"/>
              <a:gd name="T18" fmla="*/ 0 60000 65536"/>
              <a:gd name="T19" fmla="*/ 0 60000 65536"/>
              <a:gd name="T20" fmla="*/ 0 60000 65536"/>
              <a:gd name="T21" fmla="*/ 0 w 4"/>
              <a:gd name="T22" fmla="*/ 0 h 32"/>
              <a:gd name="T23" fmla="*/ 4 w 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2">
                <a:moveTo>
                  <a:pt x="4" y="0"/>
                </a:moveTo>
                <a:lnTo>
                  <a:pt x="4" y="32"/>
                </a:lnTo>
                <a:lnTo>
                  <a:pt x="0" y="32"/>
                </a:lnTo>
                <a:lnTo>
                  <a:pt x="0" y="0"/>
                </a:lnTo>
                <a:lnTo>
                  <a:pt x="4" y="0"/>
                </a:lnTo>
                <a:close/>
              </a:path>
            </a:pathLst>
          </a:custGeom>
          <a:solidFill>
            <a:srgbClr val="000000"/>
          </a:solidFill>
          <a:ln w="0">
            <a:solidFill>
              <a:srgbClr val="000000"/>
            </a:solidFill>
            <a:round/>
            <a:headEnd/>
            <a:tailEnd/>
          </a:ln>
        </p:spPr>
        <p:txBody>
          <a:bodyPr/>
          <a:lstStyle/>
          <a:p>
            <a:endParaRPr lang="en-US"/>
          </a:p>
        </p:txBody>
      </p:sp>
      <p:sp>
        <p:nvSpPr>
          <p:cNvPr id="179789" name="Freeform 2635"/>
          <p:cNvSpPr>
            <a:spLocks noChangeAspect="1"/>
          </p:cNvSpPr>
          <p:nvPr/>
        </p:nvSpPr>
        <p:spPr bwMode="auto">
          <a:xfrm>
            <a:off x="4368800" y="1844675"/>
            <a:ext cx="1588" cy="9525"/>
          </a:xfrm>
          <a:custGeom>
            <a:avLst/>
            <a:gdLst>
              <a:gd name="T0" fmla="*/ 2147483647 w 2"/>
              <a:gd name="T1" fmla="*/ 0 h 32"/>
              <a:gd name="T2" fmla="*/ 2147483647 w 2"/>
              <a:gd name="T3" fmla="*/ 2147483647 h 32"/>
              <a:gd name="T4" fmla="*/ 0 w 2"/>
              <a:gd name="T5" fmla="*/ 2147483647 h 32"/>
              <a:gd name="T6" fmla="*/ 0 w 2"/>
              <a:gd name="T7" fmla="*/ 2147483647 h 32"/>
              <a:gd name="T8" fmla="*/ 0 w 2"/>
              <a:gd name="T9" fmla="*/ 0 h 32"/>
              <a:gd name="T10" fmla="*/ 0 w 2"/>
              <a:gd name="T11" fmla="*/ 0 h 32"/>
              <a:gd name="T12" fmla="*/ 2147483647 w 2"/>
              <a:gd name="T13" fmla="*/ 0 h 32"/>
              <a:gd name="T14" fmla="*/ 0 60000 65536"/>
              <a:gd name="T15" fmla="*/ 0 60000 65536"/>
              <a:gd name="T16" fmla="*/ 0 60000 65536"/>
              <a:gd name="T17" fmla="*/ 0 60000 65536"/>
              <a:gd name="T18" fmla="*/ 0 60000 65536"/>
              <a:gd name="T19" fmla="*/ 0 60000 65536"/>
              <a:gd name="T20" fmla="*/ 0 60000 65536"/>
              <a:gd name="T21" fmla="*/ 0 w 2"/>
              <a:gd name="T22" fmla="*/ 0 h 32"/>
              <a:gd name="T23" fmla="*/ 2 w 2"/>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2">
                <a:moveTo>
                  <a:pt x="2" y="0"/>
                </a:moveTo>
                <a:lnTo>
                  <a:pt x="2" y="32"/>
                </a:lnTo>
                <a:lnTo>
                  <a:pt x="0" y="32"/>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79790" name="Freeform 2636"/>
          <p:cNvSpPr>
            <a:spLocks noChangeAspect="1"/>
          </p:cNvSpPr>
          <p:nvPr/>
        </p:nvSpPr>
        <p:spPr bwMode="auto">
          <a:xfrm>
            <a:off x="4368800" y="1844675"/>
            <a:ext cx="1588" cy="9525"/>
          </a:xfrm>
          <a:custGeom>
            <a:avLst/>
            <a:gdLst>
              <a:gd name="T0" fmla="*/ 2147483647 w 3"/>
              <a:gd name="T1" fmla="*/ 0 h 32"/>
              <a:gd name="T2" fmla="*/ 2147483647 w 3"/>
              <a:gd name="T3" fmla="*/ 2147483647 h 32"/>
              <a:gd name="T4" fmla="*/ 0 w 3"/>
              <a:gd name="T5" fmla="*/ 2147483647 h 32"/>
              <a:gd name="T6" fmla="*/ 0 w 3"/>
              <a:gd name="T7" fmla="*/ 2147483647 h 32"/>
              <a:gd name="T8" fmla="*/ 0 w 3"/>
              <a:gd name="T9" fmla="*/ 0 h 32"/>
              <a:gd name="T10" fmla="*/ 0 w 3"/>
              <a:gd name="T11" fmla="*/ 0 h 32"/>
              <a:gd name="T12" fmla="*/ 2147483647 w 3"/>
              <a:gd name="T13" fmla="*/ 0 h 32"/>
              <a:gd name="T14" fmla="*/ 0 60000 65536"/>
              <a:gd name="T15" fmla="*/ 0 60000 65536"/>
              <a:gd name="T16" fmla="*/ 0 60000 65536"/>
              <a:gd name="T17" fmla="*/ 0 60000 65536"/>
              <a:gd name="T18" fmla="*/ 0 60000 65536"/>
              <a:gd name="T19" fmla="*/ 0 60000 65536"/>
              <a:gd name="T20" fmla="*/ 0 60000 65536"/>
              <a:gd name="T21" fmla="*/ 0 w 3"/>
              <a:gd name="T22" fmla="*/ 0 h 32"/>
              <a:gd name="T23" fmla="*/ 3 w 3"/>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2">
                <a:moveTo>
                  <a:pt x="3" y="0"/>
                </a:moveTo>
                <a:lnTo>
                  <a:pt x="3" y="32"/>
                </a:lnTo>
                <a:lnTo>
                  <a:pt x="0" y="32"/>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179791" name="Freeform 2637"/>
          <p:cNvSpPr>
            <a:spLocks noChangeAspect="1"/>
          </p:cNvSpPr>
          <p:nvPr/>
        </p:nvSpPr>
        <p:spPr bwMode="auto">
          <a:xfrm>
            <a:off x="4367213" y="1844675"/>
            <a:ext cx="1587" cy="9525"/>
          </a:xfrm>
          <a:custGeom>
            <a:avLst/>
            <a:gdLst>
              <a:gd name="T0" fmla="*/ 2147483647 w 2"/>
              <a:gd name="T1" fmla="*/ 0 h 32"/>
              <a:gd name="T2" fmla="*/ 2147483647 w 2"/>
              <a:gd name="T3" fmla="*/ 2147483647 h 32"/>
              <a:gd name="T4" fmla="*/ 0 w 2"/>
              <a:gd name="T5" fmla="*/ 2147483647 h 32"/>
              <a:gd name="T6" fmla="*/ 0 w 2"/>
              <a:gd name="T7" fmla="*/ 2147483647 h 32"/>
              <a:gd name="T8" fmla="*/ 0 w 2"/>
              <a:gd name="T9" fmla="*/ 0 h 32"/>
              <a:gd name="T10" fmla="*/ 0 w 2"/>
              <a:gd name="T11" fmla="*/ 0 h 32"/>
              <a:gd name="T12" fmla="*/ 2147483647 w 2"/>
              <a:gd name="T13" fmla="*/ 0 h 32"/>
              <a:gd name="T14" fmla="*/ 0 60000 65536"/>
              <a:gd name="T15" fmla="*/ 0 60000 65536"/>
              <a:gd name="T16" fmla="*/ 0 60000 65536"/>
              <a:gd name="T17" fmla="*/ 0 60000 65536"/>
              <a:gd name="T18" fmla="*/ 0 60000 65536"/>
              <a:gd name="T19" fmla="*/ 0 60000 65536"/>
              <a:gd name="T20" fmla="*/ 0 60000 65536"/>
              <a:gd name="T21" fmla="*/ 0 w 2"/>
              <a:gd name="T22" fmla="*/ 0 h 32"/>
              <a:gd name="T23" fmla="*/ 2 w 2"/>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2">
                <a:moveTo>
                  <a:pt x="2" y="0"/>
                </a:moveTo>
                <a:lnTo>
                  <a:pt x="2" y="32"/>
                </a:lnTo>
                <a:lnTo>
                  <a:pt x="0" y="32"/>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79792" name="Freeform 2638"/>
          <p:cNvSpPr>
            <a:spLocks noChangeAspect="1"/>
          </p:cNvSpPr>
          <p:nvPr/>
        </p:nvSpPr>
        <p:spPr bwMode="auto">
          <a:xfrm>
            <a:off x="4367213" y="1844675"/>
            <a:ext cx="1587" cy="9525"/>
          </a:xfrm>
          <a:custGeom>
            <a:avLst/>
            <a:gdLst>
              <a:gd name="T0" fmla="*/ 2147483647 w 3"/>
              <a:gd name="T1" fmla="*/ 0 h 32"/>
              <a:gd name="T2" fmla="*/ 2147483647 w 3"/>
              <a:gd name="T3" fmla="*/ 2147483647 h 32"/>
              <a:gd name="T4" fmla="*/ 0 w 3"/>
              <a:gd name="T5" fmla="*/ 2147483647 h 32"/>
              <a:gd name="T6" fmla="*/ 0 w 3"/>
              <a:gd name="T7" fmla="*/ 2147483647 h 32"/>
              <a:gd name="T8" fmla="*/ 0 w 3"/>
              <a:gd name="T9" fmla="*/ 0 h 32"/>
              <a:gd name="T10" fmla="*/ 0 w 3"/>
              <a:gd name="T11" fmla="*/ 0 h 32"/>
              <a:gd name="T12" fmla="*/ 2147483647 w 3"/>
              <a:gd name="T13" fmla="*/ 0 h 32"/>
              <a:gd name="T14" fmla="*/ 0 60000 65536"/>
              <a:gd name="T15" fmla="*/ 0 60000 65536"/>
              <a:gd name="T16" fmla="*/ 0 60000 65536"/>
              <a:gd name="T17" fmla="*/ 0 60000 65536"/>
              <a:gd name="T18" fmla="*/ 0 60000 65536"/>
              <a:gd name="T19" fmla="*/ 0 60000 65536"/>
              <a:gd name="T20" fmla="*/ 0 60000 65536"/>
              <a:gd name="T21" fmla="*/ 0 w 3"/>
              <a:gd name="T22" fmla="*/ 0 h 32"/>
              <a:gd name="T23" fmla="*/ 3 w 3"/>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2">
                <a:moveTo>
                  <a:pt x="3" y="0"/>
                </a:moveTo>
                <a:lnTo>
                  <a:pt x="3" y="32"/>
                </a:lnTo>
                <a:lnTo>
                  <a:pt x="0" y="32"/>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179793" name="Freeform 2639"/>
          <p:cNvSpPr>
            <a:spLocks noChangeAspect="1"/>
          </p:cNvSpPr>
          <p:nvPr/>
        </p:nvSpPr>
        <p:spPr bwMode="auto">
          <a:xfrm>
            <a:off x="4364038" y="1844675"/>
            <a:ext cx="3175" cy="9525"/>
          </a:xfrm>
          <a:custGeom>
            <a:avLst/>
            <a:gdLst>
              <a:gd name="T0" fmla="*/ 2147483647 w 2"/>
              <a:gd name="T1" fmla="*/ 0 h 32"/>
              <a:gd name="T2" fmla="*/ 2147483647 w 2"/>
              <a:gd name="T3" fmla="*/ 2147483647 h 32"/>
              <a:gd name="T4" fmla="*/ 0 w 2"/>
              <a:gd name="T5" fmla="*/ 2147483647 h 32"/>
              <a:gd name="T6" fmla="*/ 0 w 2"/>
              <a:gd name="T7" fmla="*/ 2147483647 h 32"/>
              <a:gd name="T8" fmla="*/ 0 w 2"/>
              <a:gd name="T9" fmla="*/ 0 h 32"/>
              <a:gd name="T10" fmla="*/ 0 w 2"/>
              <a:gd name="T11" fmla="*/ 0 h 32"/>
              <a:gd name="T12" fmla="*/ 2147483647 w 2"/>
              <a:gd name="T13" fmla="*/ 0 h 32"/>
              <a:gd name="T14" fmla="*/ 0 60000 65536"/>
              <a:gd name="T15" fmla="*/ 0 60000 65536"/>
              <a:gd name="T16" fmla="*/ 0 60000 65536"/>
              <a:gd name="T17" fmla="*/ 0 60000 65536"/>
              <a:gd name="T18" fmla="*/ 0 60000 65536"/>
              <a:gd name="T19" fmla="*/ 0 60000 65536"/>
              <a:gd name="T20" fmla="*/ 0 60000 65536"/>
              <a:gd name="T21" fmla="*/ 0 w 2"/>
              <a:gd name="T22" fmla="*/ 0 h 32"/>
              <a:gd name="T23" fmla="*/ 2 w 2"/>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2">
                <a:moveTo>
                  <a:pt x="2" y="0"/>
                </a:moveTo>
                <a:lnTo>
                  <a:pt x="2" y="32"/>
                </a:lnTo>
                <a:lnTo>
                  <a:pt x="0" y="32"/>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79794" name="Freeform 2640"/>
          <p:cNvSpPr>
            <a:spLocks noChangeAspect="1"/>
          </p:cNvSpPr>
          <p:nvPr/>
        </p:nvSpPr>
        <p:spPr bwMode="auto">
          <a:xfrm>
            <a:off x="4364038" y="1844675"/>
            <a:ext cx="3175" cy="9525"/>
          </a:xfrm>
          <a:custGeom>
            <a:avLst/>
            <a:gdLst>
              <a:gd name="T0" fmla="*/ 2147483647 w 3"/>
              <a:gd name="T1" fmla="*/ 0 h 32"/>
              <a:gd name="T2" fmla="*/ 2147483647 w 3"/>
              <a:gd name="T3" fmla="*/ 2147483647 h 32"/>
              <a:gd name="T4" fmla="*/ 0 w 3"/>
              <a:gd name="T5" fmla="*/ 2147483647 h 32"/>
              <a:gd name="T6" fmla="*/ 0 w 3"/>
              <a:gd name="T7" fmla="*/ 2147483647 h 32"/>
              <a:gd name="T8" fmla="*/ 0 w 3"/>
              <a:gd name="T9" fmla="*/ 0 h 32"/>
              <a:gd name="T10" fmla="*/ 0 w 3"/>
              <a:gd name="T11" fmla="*/ 0 h 32"/>
              <a:gd name="T12" fmla="*/ 2147483647 w 3"/>
              <a:gd name="T13" fmla="*/ 0 h 32"/>
              <a:gd name="T14" fmla="*/ 0 60000 65536"/>
              <a:gd name="T15" fmla="*/ 0 60000 65536"/>
              <a:gd name="T16" fmla="*/ 0 60000 65536"/>
              <a:gd name="T17" fmla="*/ 0 60000 65536"/>
              <a:gd name="T18" fmla="*/ 0 60000 65536"/>
              <a:gd name="T19" fmla="*/ 0 60000 65536"/>
              <a:gd name="T20" fmla="*/ 0 60000 65536"/>
              <a:gd name="T21" fmla="*/ 0 w 3"/>
              <a:gd name="T22" fmla="*/ 0 h 32"/>
              <a:gd name="T23" fmla="*/ 3 w 3"/>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2">
                <a:moveTo>
                  <a:pt x="3" y="0"/>
                </a:moveTo>
                <a:lnTo>
                  <a:pt x="3" y="32"/>
                </a:lnTo>
                <a:lnTo>
                  <a:pt x="0" y="32"/>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179795" name="Rectangle 2641"/>
          <p:cNvSpPr>
            <a:spLocks noChangeAspect="1" noChangeArrowheads="1"/>
          </p:cNvSpPr>
          <p:nvPr/>
        </p:nvSpPr>
        <p:spPr bwMode="auto">
          <a:xfrm>
            <a:off x="4362450" y="1844675"/>
            <a:ext cx="1588" cy="9525"/>
          </a:xfrm>
          <a:prstGeom prst="rect">
            <a:avLst/>
          </a:prstGeom>
          <a:solidFill>
            <a:srgbClr val="000000"/>
          </a:solidFill>
          <a:ln w="0">
            <a:solidFill>
              <a:srgbClr val="000000"/>
            </a:solidFill>
            <a:miter lim="800000"/>
            <a:headEnd/>
            <a:tailEnd/>
          </a:ln>
        </p:spPr>
        <p:txBody>
          <a:bodyPr/>
          <a:lstStyle/>
          <a:p>
            <a:endParaRPr lang="en-US"/>
          </a:p>
        </p:txBody>
      </p:sp>
      <p:sp>
        <p:nvSpPr>
          <p:cNvPr id="179796" name="Freeform 2642"/>
          <p:cNvSpPr>
            <a:spLocks noChangeAspect="1"/>
          </p:cNvSpPr>
          <p:nvPr/>
        </p:nvSpPr>
        <p:spPr bwMode="auto">
          <a:xfrm>
            <a:off x="4359275" y="1847850"/>
            <a:ext cx="9525" cy="6350"/>
          </a:xfrm>
          <a:custGeom>
            <a:avLst/>
            <a:gdLst>
              <a:gd name="T0" fmla="*/ 2147483647 w 31"/>
              <a:gd name="T1" fmla="*/ 0 h 19"/>
              <a:gd name="T2" fmla="*/ 2147483647 w 31"/>
              <a:gd name="T3" fmla="*/ 0 h 19"/>
              <a:gd name="T4" fmla="*/ 2147483647 w 31"/>
              <a:gd name="T5" fmla="*/ 2147483647 h 19"/>
              <a:gd name="T6" fmla="*/ 2147483647 w 31"/>
              <a:gd name="T7" fmla="*/ 2147483647 h 19"/>
              <a:gd name="T8" fmla="*/ 2147483647 w 31"/>
              <a:gd name="T9" fmla="*/ 2147483647 h 19"/>
              <a:gd name="T10" fmla="*/ 2147483647 w 31"/>
              <a:gd name="T11" fmla="*/ 2147483647 h 19"/>
              <a:gd name="T12" fmla="*/ 2147483647 w 31"/>
              <a:gd name="T13" fmla="*/ 2147483647 h 19"/>
              <a:gd name="T14" fmla="*/ 2147483647 w 31"/>
              <a:gd name="T15" fmla="*/ 2147483647 h 19"/>
              <a:gd name="T16" fmla="*/ 2147483647 w 31"/>
              <a:gd name="T17" fmla="*/ 2147483647 h 19"/>
              <a:gd name="T18" fmla="*/ 2147483647 w 31"/>
              <a:gd name="T19" fmla="*/ 2147483647 h 19"/>
              <a:gd name="T20" fmla="*/ 2147483647 w 31"/>
              <a:gd name="T21" fmla="*/ 2147483647 h 19"/>
              <a:gd name="T22" fmla="*/ 2147483647 w 31"/>
              <a:gd name="T23" fmla="*/ 2147483647 h 19"/>
              <a:gd name="T24" fmla="*/ 2147483647 w 31"/>
              <a:gd name="T25" fmla="*/ 2147483647 h 19"/>
              <a:gd name="T26" fmla="*/ 2147483647 w 31"/>
              <a:gd name="T27" fmla="*/ 2147483647 h 19"/>
              <a:gd name="T28" fmla="*/ 2147483647 w 31"/>
              <a:gd name="T29" fmla="*/ 2147483647 h 19"/>
              <a:gd name="T30" fmla="*/ 2147483647 w 31"/>
              <a:gd name="T31" fmla="*/ 2147483647 h 19"/>
              <a:gd name="T32" fmla="*/ 2147483647 w 31"/>
              <a:gd name="T33" fmla="*/ 2147483647 h 19"/>
              <a:gd name="T34" fmla="*/ 2147483647 w 31"/>
              <a:gd name="T35" fmla="*/ 2147483647 h 19"/>
              <a:gd name="T36" fmla="*/ 2147483647 w 31"/>
              <a:gd name="T37" fmla="*/ 2147483647 h 19"/>
              <a:gd name="T38" fmla="*/ 0 w 31"/>
              <a:gd name="T39" fmla="*/ 2147483647 h 19"/>
              <a:gd name="T40" fmla="*/ 0 w 31"/>
              <a:gd name="T41" fmla="*/ 2147483647 h 19"/>
              <a:gd name="T42" fmla="*/ 2147483647 w 31"/>
              <a:gd name="T43" fmla="*/ 0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9"/>
              <a:gd name="T68" fmla="*/ 31 w 31"/>
              <a:gd name="T69" fmla="*/ 19 h 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9">
                <a:moveTo>
                  <a:pt x="31" y="0"/>
                </a:moveTo>
                <a:lnTo>
                  <a:pt x="31" y="0"/>
                </a:lnTo>
                <a:lnTo>
                  <a:pt x="31" y="3"/>
                </a:lnTo>
                <a:lnTo>
                  <a:pt x="31" y="5"/>
                </a:lnTo>
                <a:lnTo>
                  <a:pt x="30" y="7"/>
                </a:lnTo>
                <a:lnTo>
                  <a:pt x="29" y="10"/>
                </a:lnTo>
                <a:lnTo>
                  <a:pt x="28" y="12"/>
                </a:lnTo>
                <a:lnTo>
                  <a:pt x="26" y="14"/>
                </a:lnTo>
                <a:lnTo>
                  <a:pt x="24" y="16"/>
                </a:lnTo>
                <a:lnTo>
                  <a:pt x="21" y="17"/>
                </a:lnTo>
                <a:lnTo>
                  <a:pt x="19" y="19"/>
                </a:lnTo>
                <a:lnTo>
                  <a:pt x="16" y="19"/>
                </a:lnTo>
                <a:lnTo>
                  <a:pt x="14" y="19"/>
                </a:lnTo>
                <a:lnTo>
                  <a:pt x="12" y="17"/>
                </a:lnTo>
                <a:lnTo>
                  <a:pt x="9" y="16"/>
                </a:lnTo>
                <a:lnTo>
                  <a:pt x="6" y="15"/>
                </a:lnTo>
                <a:lnTo>
                  <a:pt x="4" y="13"/>
                </a:lnTo>
                <a:lnTo>
                  <a:pt x="2" y="11"/>
                </a:lnTo>
                <a:lnTo>
                  <a:pt x="1" y="8"/>
                </a:lnTo>
                <a:lnTo>
                  <a:pt x="0" y="6"/>
                </a:lnTo>
                <a:lnTo>
                  <a:pt x="31" y="0"/>
                </a:lnTo>
                <a:close/>
              </a:path>
            </a:pathLst>
          </a:custGeom>
          <a:solidFill>
            <a:srgbClr val="000000"/>
          </a:solidFill>
          <a:ln w="0">
            <a:solidFill>
              <a:srgbClr val="000000"/>
            </a:solidFill>
            <a:round/>
            <a:headEnd/>
            <a:tailEnd/>
          </a:ln>
        </p:spPr>
        <p:txBody>
          <a:bodyPr/>
          <a:lstStyle/>
          <a:p>
            <a:endParaRPr lang="en-US"/>
          </a:p>
        </p:txBody>
      </p:sp>
      <p:sp>
        <p:nvSpPr>
          <p:cNvPr id="179797" name="Freeform 2643"/>
          <p:cNvSpPr>
            <a:spLocks noChangeAspect="1"/>
          </p:cNvSpPr>
          <p:nvPr/>
        </p:nvSpPr>
        <p:spPr bwMode="auto">
          <a:xfrm>
            <a:off x="4356100" y="1833563"/>
            <a:ext cx="11113" cy="4762"/>
          </a:xfrm>
          <a:custGeom>
            <a:avLst/>
            <a:gdLst>
              <a:gd name="T0" fmla="*/ 0 w 31"/>
              <a:gd name="T1" fmla="*/ 2147483647 h 19"/>
              <a:gd name="T2" fmla="*/ 0 w 31"/>
              <a:gd name="T3" fmla="*/ 2147483647 h 19"/>
              <a:gd name="T4" fmla="*/ 0 w 31"/>
              <a:gd name="T5" fmla="*/ 2147483647 h 19"/>
              <a:gd name="T6" fmla="*/ 0 w 31"/>
              <a:gd name="T7" fmla="*/ 2147483647 h 19"/>
              <a:gd name="T8" fmla="*/ 2147483647 w 31"/>
              <a:gd name="T9" fmla="*/ 2147483647 h 19"/>
              <a:gd name="T10" fmla="*/ 2147483647 w 31"/>
              <a:gd name="T11" fmla="*/ 2147483647 h 19"/>
              <a:gd name="T12" fmla="*/ 2147483647 w 31"/>
              <a:gd name="T13" fmla="*/ 2147483647 h 19"/>
              <a:gd name="T14" fmla="*/ 2147483647 w 31"/>
              <a:gd name="T15" fmla="*/ 2147483647 h 19"/>
              <a:gd name="T16" fmla="*/ 2147483647 w 31"/>
              <a:gd name="T17" fmla="*/ 2147483647 h 19"/>
              <a:gd name="T18" fmla="*/ 2147483647 w 31"/>
              <a:gd name="T19" fmla="*/ 2147483647 h 19"/>
              <a:gd name="T20" fmla="*/ 2147483647 w 31"/>
              <a:gd name="T21" fmla="*/ 0 h 19"/>
              <a:gd name="T22" fmla="*/ 2147483647 w 31"/>
              <a:gd name="T23" fmla="*/ 0 h 19"/>
              <a:gd name="T24" fmla="*/ 2147483647 w 31"/>
              <a:gd name="T25" fmla="*/ 0 h 19"/>
              <a:gd name="T26" fmla="*/ 2147483647 w 31"/>
              <a:gd name="T27" fmla="*/ 2147483647 h 19"/>
              <a:gd name="T28" fmla="*/ 2147483647 w 31"/>
              <a:gd name="T29" fmla="*/ 2147483647 h 19"/>
              <a:gd name="T30" fmla="*/ 2147483647 w 31"/>
              <a:gd name="T31" fmla="*/ 2147483647 h 19"/>
              <a:gd name="T32" fmla="*/ 2147483647 w 31"/>
              <a:gd name="T33" fmla="*/ 2147483647 h 19"/>
              <a:gd name="T34" fmla="*/ 2147483647 w 31"/>
              <a:gd name="T35" fmla="*/ 2147483647 h 19"/>
              <a:gd name="T36" fmla="*/ 2147483647 w 31"/>
              <a:gd name="T37" fmla="*/ 2147483647 h 19"/>
              <a:gd name="T38" fmla="*/ 2147483647 w 31"/>
              <a:gd name="T39" fmla="*/ 2147483647 h 19"/>
              <a:gd name="T40" fmla="*/ 2147483647 w 31"/>
              <a:gd name="T41" fmla="*/ 2147483647 h 19"/>
              <a:gd name="T42" fmla="*/ 0 w 31"/>
              <a:gd name="T43" fmla="*/ 2147483647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9"/>
              <a:gd name="T68" fmla="*/ 31 w 31"/>
              <a:gd name="T69" fmla="*/ 19 h 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9">
                <a:moveTo>
                  <a:pt x="0" y="19"/>
                </a:moveTo>
                <a:lnTo>
                  <a:pt x="0" y="19"/>
                </a:lnTo>
                <a:lnTo>
                  <a:pt x="0" y="17"/>
                </a:lnTo>
                <a:lnTo>
                  <a:pt x="0" y="15"/>
                </a:lnTo>
                <a:lnTo>
                  <a:pt x="1" y="12"/>
                </a:lnTo>
                <a:lnTo>
                  <a:pt x="2" y="9"/>
                </a:lnTo>
                <a:lnTo>
                  <a:pt x="3" y="6"/>
                </a:lnTo>
                <a:lnTo>
                  <a:pt x="5" y="4"/>
                </a:lnTo>
                <a:lnTo>
                  <a:pt x="7" y="3"/>
                </a:lnTo>
                <a:lnTo>
                  <a:pt x="9" y="1"/>
                </a:lnTo>
                <a:lnTo>
                  <a:pt x="12" y="0"/>
                </a:lnTo>
                <a:lnTo>
                  <a:pt x="15" y="0"/>
                </a:lnTo>
                <a:lnTo>
                  <a:pt x="17" y="0"/>
                </a:lnTo>
                <a:lnTo>
                  <a:pt x="20" y="1"/>
                </a:lnTo>
                <a:lnTo>
                  <a:pt x="22" y="2"/>
                </a:lnTo>
                <a:lnTo>
                  <a:pt x="25" y="3"/>
                </a:lnTo>
                <a:lnTo>
                  <a:pt x="27" y="5"/>
                </a:lnTo>
                <a:lnTo>
                  <a:pt x="28" y="7"/>
                </a:lnTo>
                <a:lnTo>
                  <a:pt x="30" y="9"/>
                </a:lnTo>
                <a:lnTo>
                  <a:pt x="31" y="13"/>
                </a:lnTo>
                <a:lnTo>
                  <a:pt x="0" y="19"/>
                </a:lnTo>
                <a:close/>
              </a:path>
            </a:pathLst>
          </a:custGeom>
          <a:solidFill>
            <a:srgbClr val="000000"/>
          </a:solidFill>
          <a:ln w="0">
            <a:solidFill>
              <a:srgbClr val="000000"/>
            </a:solidFill>
            <a:round/>
            <a:headEnd/>
            <a:tailEnd/>
          </a:ln>
        </p:spPr>
        <p:txBody>
          <a:bodyPr/>
          <a:lstStyle/>
          <a:p>
            <a:endParaRPr lang="en-US"/>
          </a:p>
        </p:txBody>
      </p:sp>
      <p:sp>
        <p:nvSpPr>
          <p:cNvPr id="179798" name="Freeform 2644"/>
          <p:cNvSpPr>
            <a:spLocks noChangeAspect="1"/>
          </p:cNvSpPr>
          <p:nvPr/>
        </p:nvSpPr>
        <p:spPr bwMode="auto">
          <a:xfrm>
            <a:off x="4359275" y="1846263"/>
            <a:ext cx="9525" cy="4762"/>
          </a:xfrm>
          <a:custGeom>
            <a:avLst/>
            <a:gdLst>
              <a:gd name="T0" fmla="*/ 2147483647 w 32"/>
              <a:gd name="T1" fmla="*/ 2147483647 h 11"/>
              <a:gd name="T2" fmla="*/ 2147483647 w 32"/>
              <a:gd name="T3" fmla="*/ 2147483647 h 11"/>
              <a:gd name="T4" fmla="*/ 0 w 32"/>
              <a:gd name="T5" fmla="*/ 2147483647 h 11"/>
              <a:gd name="T6" fmla="*/ 0 w 32"/>
              <a:gd name="T7" fmla="*/ 2147483647 h 11"/>
              <a:gd name="T8" fmla="*/ 2147483647 w 32"/>
              <a:gd name="T9" fmla="*/ 2147483647 h 11"/>
              <a:gd name="T10" fmla="*/ 2147483647 w 32"/>
              <a:gd name="T11" fmla="*/ 0 h 11"/>
              <a:gd name="T12" fmla="*/ 2147483647 w 32"/>
              <a:gd name="T13" fmla="*/ 2147483647 h 11"/>
              <a:gd name="T14" fmla="*/ 0 60000 65536"/>
              <a:gd name="T15" fmla="*/ 0 60000 65536"/>
              <a:gd name="T16" fmla="*/ 0 60000 65536"/>
              <a:gd name="T17" fmla="*/ 0 60000 65536"/>
              <a:gd name="T18" fmla="*/ 0 60000 65536"/>
              <a:gd name="T19" fmla="*/ 0 60000 65536"/>
              <a:gd name="T20" fmla="*/ 0 60000 65536"/>
              <a:gd name="T21" fmla="*/ 0 w 32"/>
              <a:gd name="T22" fmla="*/ 0 h 11"/>
              <a:gd name="T23" fmla="*/ 32 w 32"/>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1">
                <a:moveTo>
                  <a:pt x="32" y="5"/>
                </a:moveTo>
                <a:lnTo>
                  <a:pt x="1" y="11"/>
                </a:lnTo>
                <a:lnTo>
                  <a:pt x="0" y="6"/>
                </a:lnTo>
                <a:lnTo>
                  <a:pt x="0" y="3"/>
                </a:lnTo>
                <a:lnTo>
                  <a:pt x="31" y="3"/>
                </a:lnTo>
                <a:lnTo>
                  <a:pt x="31" y="0"/>
                </a:lnTo>
                <a:lnTo>
                  <a:pt x="32" y="5"/>
                </a:lnTo>
                <a:close/>
              </a:path>
            </a:pathLst>
          </a:custGeom>
          <a:solidFill>
            <a:srgbClr val="000000"/>
          </a:solidFill>
          <a:ln w="0">
            <a:solidFill>
              <a:srgbClr val="000000"/>
            </a:solidFill>
            <a:round/>
            <a:headEnd/>
            <a:tailEnd/>
          </a:ln>
        </p:spPr>
        <p:txBody>
          <a:bodyPr/>
          <a:lstStyle/>
          <a:p>
            <a:endParaRPr lang="en-US"/>
          </a:p>
        </p:txBody>
      </p:sp>
      <p:sp>
        <p:nvSpPr>
          <p:cNvPr id="179799" name="Freeform 2645"/>
          <p:cNvSpPr>
            <a:spLocks noChangeAspect="1"/>
          </p:cNvSpPr>
          <p:nvPr/>
        </p:nvSpPr>
        <p:spPr bwMode="auto">
          <a:xfrm>
            <a:off x="4359275" y="1844675"/>
            <a:ext cx="9525" cy="3175"/>
          </a:xfrm>
          <a:custGeom>
            <a:avLst/>
            <a:gdLst>
              <a:gd name="T0" fmla="*/ 2147483647 w 31"/>
              <a:gd name="T1" fmla="*/ 2147483647 h 9"/>
              <a:gd name="T2" fmla="*/ 0 w 31"/>
              <a:gd name="T3" fmla="*/ 2147483647 h 9"/>
              <a:gd name="T4" fmla="*/ 0 w 31"/>
              <a:gd name="T5" fmla="*/ 2147483647 h 9"/>
              <a:gd name="T6" fmla="*/ 0 w 31"/>
              <a:gd name="T7" fmla="*/ 2147483647 h 9"/>
              <a:gd name="T8" fmla="*/ 2147483647 w 31"/>
              <a:gd name="T9" fmla="*/ 0 h 9"/>
              <a:gd name="T10" fmla="*/ 2147483647 w 31"/>
              <a:gd name="T11" fmla="*/ 0 h 9"/>
              <a:gd name="T12" fmla="*/ 2147483647 w 31"/>
              <a:gd name="T13" fmla="*/ 2147483647 h 9"/>
              <a:gd name="T14" fmla="*/ 0 60000 65536"/>
              <a:gd name="T15" fmla="*/ 0 60000 65536"/>
              <a:gd name="T16" fmla="*/ 0 60000 65536"/>
              <a:gd name="T17" fmla="*/ 0 60000 65536"/>
              <a:gd name="T18" fmla="*/ 0 60000 65536"/>
              <a:gd name="T19" fmla="*/ 0 60000 65536"/>
              <a:gd name="T20" fmla="*/ 0 60000 65536"/>
              <a:gd name="T21" fmla="*/ 0 w 31"/>
              <a:gd name="T22" fmla="*/ 0 h 9"/>
              <a:gd name="T23" fmla="*/ 31 w 31"/>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9">
                <a:moveTo>
                  <a:pt x="31" y="9"/>
                </a:moveTo>
                <a:lnTo>
                  <a:pt x="0" y="9"/>
                </a:lnTo>
                <a:lnTo>
                  <a:pt x="0" y="7"/>
                </a:lnTo>
                <a:lnTo>
                  <a:pt x="31" y="0"/>
                </a:lnTo>
                <a:lnTo>
                  <a:pt x="31" y="9"/>
                </a:lnTo>
                <a:close/>
              </a:path>
            </a:pathLst>
          </a:custGeom>
          <a:solidFill>
            <a:srgbClr val="000000"/>
          </a:solidFill>
          <a:ln w="0">
            <a:solidFill>
              <a:srgbClr val="000000"/>
            </a:solidFill>
            <a:round/>
            <a:headEnd/>
            <a:tailEnd/>
          </a:ln>
        </p:spPr>
        <p:txBody>
          <a:bodyPr/>
          <a:lstStyle/>
          <a:p>
            <a:endParaRPr lang="en-US"/>
          </a:p>
        </p:txBody>
      </p:sp>
      <p:sp>
        <p:nvSpPr>
          <p:cNvPr id="179800" name="Freeform 2646"/>
          <p:cNvSpPr>
            <a:spLocks noChangeAspect="1"/>
          </p:cNvSpPr>
          <p:nvPr/>
        </p:nvSpPr>
        <p:spPr bwMode="auto">
          <a:xfrm>
            <a:off x="4359275" y="1844675"/>
            <a:ext cx="9525" cy="1588"/>
          </a:xfrm>
          <a:custGeom>
            <a:avLst/>
            <a:gdLst>
              <a:gd name="T0" fmla="*/ 2147483647 w 32"/>
              <a:gd name="T1" fmla="*/ 2147483647 h 11"/>
              <a:gd name="T2" fmla="*/ 2147483647 w 32"/>
              <a:gd name="T3" fmla="*/ 2147483647 h 11"/>
              <a:gd name="T4" fmla="*/ 0 w 32"/>
              <a:gd name="T5" fmla="*/ 2147483647 h 11"/>
              <a:gd name="T6" fmla="*/ 0 w 32"/>
              <a:gd name="T7" fmla="*/ 2147483647 h 11"/>
              <a:gd name="T8" fmla="*/ 2147483647 w 32"/>
              <a:gd name="T9" fmla="*/ 2147483647 h 11"/>
              <a:gd name="T10" fmla="*/ 2147483647 w 32"/>
              <a:gd name="T11" fmla="*/ 0 h 11"/>
              <a:gd name="T12" fmla="*/ 2147483647 w 32"/>
              <a:gd name="T13" fmla="*/ 2147483647 h 11"/>
              <a:gd name="T14" fmla="*/ 0 60000 65536"/>
              <a:gd name="T15" fmla="*/ 0 60000 65536"/>
              <a:gd name="T16" fmla="*/ 0 60000 65536"/>
              <a:gd name="T17" fmla="*/ 0 60000 65536"/>
              <a:gd name="T18" fmla="*/ 0 60000 65536"/>
              <a:gd name="T19" fmla="*/ 0 60000 65536"/>
              <a:gd name="T20" fmla="*/ 0 60000 65536"/>
              <a:gd name="T21" fmla="*/ 0 w 32"/>
              <a:gd name="T22" fmla="*/ 0 h 11"/>
              <a:gd name="T23" fmla="*/ 32 w 32"/>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1">
                <a:moveTo>
                  <a:pt x="32" y="4"/>
                </a:moveTo>
                <a:lnTo>
                  <a:pt x="1" y="11"/>
                </a:lnTo>
                <a:lnTo>
                  <a:pt x="0" y="7"/>
                </a:lnTo>
                <a:lnTo>
                  <a:pt x="0" y="3"/>
                </a:lnTo>
                <a:lnTo>
                  <a:pt x="31" y="3"/>
                </a:lnTo>
                <a:lnTo>
                  <a:pt x="31" y="0"/>
                </a:lnTo>
                <a:lnTo>
                  <a:pt x="32" y="4"/>
                </a:lnTo>
                <a:close/>
              </a:path>
            </a:pathLst>
          </a:custGeom>
          <a:solidFill>
            <a:srgbClr val="000000"/>
          </a:solidFill>
          <a:ln w="0">
            <a:solidFill>
              <a:srgbClr val="000000"/>
            </a:solidFill>
            <a:round/>
            <a:headEnd/>
            <a:tailEnd/>
          </a:ln>
        </p:spPr>
        <p:txBody>
          <a:bodyPr/>
          <a:lstStyle/>
          <a:p>
            <a:endParaRPr lang="en-US"/>
          </a:p>
        </p:txBody>
      </p:sp>
      <p:sp>
        <p:nvSpPr>
          <p:cNvPr id="179801" name="Freeform 2647"/>
          <p:cNvSpPr>
            <a:spLocks noChangeAspect="1"/>
          </p:cNvSpPr>
          <p:nvPr/>
        </p:nvSpPr>
        <p:spPr bwMode="auto">
          <a:xfrm>
            <a:off x="4359275" y="1843088"/>
            <a:ext cx="9525" cy="1587"/>
          </a:xfrm>
          <a:custGeom>
            <a:avLst/>
            <a:gdLst>
              <a:gd name="T0" fmla="*/ 2147483647 w 31"/>
              <a:gd name="T1" fmla="*/ 2147483647 h 7"/>
              <a:gd name="T2" fmla="*/ 0 w 31"/>
              <a:gd name="T3" fmla="*/ 2147483647 h 7"/>
              <a:gd name="T4" fmla="*/ 0 w 31"/>
              <a:gd name="T5" fmla="*/ 2147483647 h 7"/>
              <a:gd name="T6" fmla="*/ 0 w 31"/>
              <a:gd name="T7" fmla="*/ 2147483647 h 7"/>
              <a:gd name="T8" fmla="*/ 2147483647 w 31"/>
              <a:gd name="T9" fmla="*/ 0 h 7"/>
              <a:gd name="T10" fmla="*/ 2147483647 w 31"/>
              <a:gd name="T11" fmla="*/ 0 h 7"/>
              <a:gd name="T12" fmla="*/ 2147483647 w 31"/>
              <a:gd name="T13" fmla="*/ 2147483647 h 7"/>
              <a:gd name="T14" fmla="*/ 0 60000 65536"/>
              <a:gd name="T15" fmla="*/ 0 60000 65536"/>
              <a:gd name="T16" fmla="*/ 0 60000 65536"/>
              <a:gd name="T17" fmla="*/ 0 60000 65536"/>
              <a:gd name="T18" fmla="*/ 0 60000 65536"/>
              <a:gd name="T19" fmla="*/ 0 60000 65536"/>
              <a:gd name="T20" fmla="*/ 0 60000 65536"/>
              <a:gd name="T21" fmla="*/ 0 w 31"/>
              <a:gd name="T22" fmla="*/ 0 h 7"/>
              <a:gd name="T23" fmla="*/ 31 w 31"/>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7">
                <a:moveTo>
                  <a:pt x="31" y="7"/>
                </a:moveTo>
                <a:lnTo>
                  <a:pt x="0" y="7"/>
                </a:lnTo>
                <a:lnTo>
                  <a:pt x="0" y="6"/>
                </a:lnTo>
                <a:lnTo>
                  <a:pt x="31" y="0"/>
                </a:lnTo>
                <a:lnTo>
                  <a:pt x="31" y="7"/>
                </a:lnTo>
                <a:close/>
              </a:path>
            </a:pathLst>
          </a:custGeom>
          <a:solidFill>
            <a:srgbClr val="000000"/>
          </a:solidFill>
          <a:ln w="0">
            <a:solidFill>
              <a:srgbClr val="000000"/>
            </a:solidFill>
            <a:round/>
            <a:headEnd/>
            <a:tailEnd/>
          </a:ln>
        </p:spPr>
        <p:txBody>
          <a:bodyPr/>
          <a:lstStyle/>
          <a:p>
            <a:endParaRPr lang="en-US"/>
          </a:p>
        </p:txBody>
      </p:sp>
      <p:sp>
        <p:nvSpPr>
          <p:cNvPr id="179802" name="Freeform 2648"/>
          <p:cNvSpPr>
            <a:spLocks noChangeAspect="1"/>
          </p:cNvSpPr>
          <p:nvPr/>
        </p:nvSpPr>
        <p:spPr bwMode="auto">
          <a:xfrm>
            <a:off x="4356100" y="1839913"/>
            <a:ext cx="12700" cy="4762"/>
          </a:xfrm>
          <a:custGeom>
            <a:avLst/>
            <a:gdLst>
              <a:gd name="T0" fmla="*/ 2147483647 w 32"/>
              <a:gd name="T1" fmla="*/ 2147483647 h 10"/>
              <a:gd name="T2" fmla="*/ 2147483647 w 32"/>
              <a:gd name="T3" fmla="*/ 2147483647 h 10"/>
              <a:gd name="T4" fmla="*/ 0 w 32"/>
              <a:gd name="T5" fmla="*/ 2147483647 h 10"/>
              <a:gd name="T6" fmla="*/ 0 w 32"/>
              <a:gd name="T7" fmla="*/ 2147483647 h 10"/>
              <a:gd name="T8" fmla="*/ 2147483647 w 32"/>
              <a:gd name="T9" fmla="*/ 0 h 10"/>
              <a:gd name="T10" fmla="*/ 2147483647 w 32"/>
              <a:gd name="T11" fmla="*/ 0 h 10"/>
              <a:gd name="T12" fmla="*/ 2147483647 w 32"/>
              <a:gd name="T13" fmla="*/ 2147483647 h 10"/>
              <a:gd name="T14" fmla="*/ 0 60000 65536"/>
              <a:gd name="T15" fmla="*/ 0 60000 65536"/>
              <a:gd name="T16" fmla="*/ 0 60000 65536"/>
              <a:gd name="T17" fmla="*/ 0 60000 65536"/>
              <a:gd name="T18" fmla="*/ 0 60000 65536"/>
              <a:gd name="T19" fmla="*/ 0 60000 65536"/>
              <a:gd name="T20" fmla="*/ 0 60000 65536"/>
              <a:gd name="T21" fmla="*/ 0 w 32"/>
              <a:gd name="T22" fmla="*/ 0 h 10"/>
              <a:gd name="T23" fmla="*/ 32 w 32"/>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0">
                <a:moveTo>
                  <a:pt x="32" y="4"/>
                </a:moveTo>
                <a:lnTo>
                  <a:pt x="1" y="10"/>
                </a:lnTo>
                <a:lnTo>
                  <a:pt x="0" y="6"/>
                </a:lnTo>
                <a:lnTo>
                  <a:pt x="31" y="0"/>
                </a:lnTo>
                <a:lnTo>
                  <a:pt x="32" y="4"/>
                </a:lnTo>
                <a:close/>
              </a:path>
            </a:pathLst>
          </a:custGeom>
          <a:solidFill>
            <a:srgbClr val="000000"/>
          </a:solidFill>
          <a:ln w="0">
            <a:solidFill>
              <a:srgbClr val="000000"/>
            </a:solidFill>
            <a:round/>
            <a:headEnd/>
            <a:tailEnd/>
          </a:ln>
        </p:spPr>
        <p:txBody>
          <a:bodyPr/>
          <a:lstStyle/>
          <a:p>
            <a:endParaRPr lang="en-US"/>
          </a:p>
        </p:txBody>
      </p:sp>
      <p:sp>
        <p:nvSpPr>
          <p:cNvPr id="179803" name="Freeform 2649"/>
          <p:cNvSpPr>
            <a:spLocks noChangeAspect="1"/>
          </p:cNvSpPr>
          <p:nvPr/>
        </p:nvSpPr>
        <p:spPr bwMode="auto">
          <a:xfrm>
            <a:off x="4356100" y="1838325"/>
            <a:ext cx="12700" cy="4763"/>
          </a:xfrm>
          <a:custGeom>
            <a:avLst/>
            <a:gdLst>
              <a:gd name="T0" fmla="*/ 2147483647 w 32"/>
              <a:gd name="T1" fmla="*/ 2147483647 h 10"/>
              <a:gd name="T2" fmla="*/ 2147483647 w 32"/>
              <a:gd name="T3" fmla="*/ 2147483647 h 10"/>
              <a:gd name="T4" fmla="*/ 0 w 32"/>
              <a:gd name="T5" fmla="*/ 2147483647 h 10"/>
              <a:gd name="T6" fmla="*/ 0 w 32"/>
              <a:gd name="T7" fmla="*/ 2147483647 h 10"/>
              <a:gd name="T8" fmla="*/ 2147483647 w 32"/>
              <a:gd name="T9" fmla="*/ 0 h 10"/>
              <a:gd name="T10" fmla="*/ 2147483647 w 32"/>
              <a:gd name="T11" fmla="*/ 0 h 10"/>
              <a:gd name="T12" fmla="*/ 2147483647 w 32"/>
              <a:gd name="T13" fmla="*/ 2147483647 h 10"/>
              <a:gd name="T14" fmla="*/ 0 60000 65536"/>
              <a:gd name="T15" fmla="*/ 0 60000 65536"/>
              <a:gd name="T16" fmla="*/ 0 60000 65536"/>
              <a:gd name="T17" fmla="*/ 0 60000 65536"/>
              <a:gd name="T18" fmla="*/ 0 60000 65536"/>
              <a:gd name="T19" fmla="*/ 0 60000 65536"/>
              <a:gd name="T20" fmla="*/ 0 60000 65536"/>
              <a:gd name="T21" fmla="*/ 0 w 32"/>
              <a:gd name="T22" fmla="*/ 0 h 10"/>
              <a:gd name="T23" fmla="*/ 32 w 32"/>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0">
                <a:moveTo>
                  <a:pt x="32" y="4"/>
                </a:moveTo>
                <a:lnTo>
                  <a:pt x="1" y="10"/>
                </a:lnTo>
                <a:lnTo>
                  <a:pt x="0" y="6"/>
                </a:lnTo>
                <a:lnTo>
                  <a:pt x="31" y="0"/>
                </a:lnTo>
                <a:lnTo>
                  <a:pt x="32" y="4"/>
                </a:lnTo>
                <a:close/>
              </a:path>
            </a:pathLst>
          </a:custGeom>
          <a:solidFill>
            <a:srgbClr val="000000"/>
          </a:solidFill>
          <a:ln w="0">
            <a:solidFill>
              <a:srgbClr val="000000"/>
            </a:solidFill>
            <a:round/>
            <a:headEnd/>
            <a:tailEnd/>
          </a:ln>
        </p:spPr>
        <p:txBody>
          <a:bodyPr/>
          <a:lstStyle/>
          <a:p>
            <a:endParaRPr lang="en-US"/>
          </a:p>
        </p:txBody>
      </p:sp>
      <p:sp>
        <p:nvSpPr>
          <p:cNvPr id="179804" name="Freeform 2650"/>
          <p:cNvSpPr>
            <a:spLocks noChangeAspect="1"/>
          </p:cNvSpPr>
          <p:nvPr/>
        </p:nvSpPr>
        <p:spPr bwMode="auto">
          <a:xfrm>
            <a:off x="4356100" y="1838325"/>
            <a:ext cx="11113" cy="4763"/>
          </a:xfrm>
          <a:custGeom>
            <a:avLst/>
            <a:gdLst>
              <a:gd name="T0" fmla="*/ 2147483647 w 32"/>
              <a:gd name="T1" fmla="*/ 2147483647 h 10"/>
              <a:gd name="T2" fmla="*/ 2147483647 w 32"/>
              <a:gd name="T3" fmla="*/ 2147483647 h 10"/>
              <a:gd name="T4" fmla="*/ 0 w 32"/>
              <a:gd name="T5" fmla="*/ 2147483647 h 10"/>
              <a:gd name="T6" fmla="*/ 0 w 32"/>
              <a:gd name="T7" fmla="*/ 2147483647 h 10"/>
              <a:gd name="T8" fmla="*/ 2147483647 w 32"/>
              <a:gd name="T9" fmla="*/ 0 h 10"/>
              <a:gd name="T10" fmla="*/ 2147483647 w 32"/>
              <a:gd name="T11" fmla="*/ 0 h 10"/>
              <a:gd name="T12" fmla="*/ 2147483647 w 32"/>
              <a:gd name="T13" fmla="*/ 2147483647 h 10"/>
              <a:gd name="T14" fmla="*/ 0 60000 65536"/>
              <a:gd name="T15" fmla="*/ 0 60000 65536"/>
              <a:gd name="T16" fmla="*/ 0 60000 65536"/>
              <a:gd name="T17" fmla="*/ 0 60000 65536"/>
              <a:gd name="T18" fmla="*/ 0 60000 65536"/>
              <a:gd name="T19" fmla="*/ 0 60000 65536"/>
              <a:gd name="T20" fmla="*/ 0 60000 65536"/>
              <a:gd name="T21" fmla="*/ 0 w 32"/>
              <a:gd name="T22" fmla="*/ 0 h 10"/>
              <a:gd name="T23" fmla="*/ 32 w 32"/>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0">
                <a:moveTo>
                  <a:pt x="32" y="4"/>
                </a:moveTo>
                <a:lnTo>
                  <a:pt x="1" y="10"/>
                </a:lnTo>
                <a:lnTo>
                  <a:pt x="0" y="6"/>
                </a:lnTo>
                <a:lnTo>
                  <a:pt x="31" y="0"/>
                </a:lnTo>
                <a:lnTo>
                  <a:pt x="32" y="4"/>
                </a:lnTo>
                <a:close/>
              </a:path>
            </a:pathLst>
          </a:custGeom>
          <a:solidFill>
            <a:srgbClr val="000000"/>
          </a:solidFill>
          <a:ln w="0">
            <a:solidFill>
              <a:srgbClr val="000000"/>
            </a:solidFill>
            <a:round/>
            <a:headEnd/>
            <a:tailEnd/>
          </a:ln>
        </p:spPr>
        <p:txBody>
          <a:bodyPr/>
          <a:lstStyle/>
          <a:p>
            <a:endParaRPr lang="en-US"/>
          </a:p>
        </p:txBody>
      </p:sp>
      <p:sp>
        <p:nvSpPr>
          <p:cNvPr id="179805" name="Freeform 2651"/>
          <p:cNvSpPr>
            <a:spLocks noChangeAspect="1"/>
          </p:cNvSpPr>
          <p:nvPr/>
        </p:nvSpPr>
        <p:spPr bwMode="auto">
          <a:xfrm>
            <a:off x="4356100" y="1836738"/>
            <a:ext cx="11113" cy="3175"/>
          </a:xfrm>
          <a:custGeom>
            <a:avLst/>
            <a:gdLst>
              <a:gd name="T0" fmla="*/ 2147483647 w 32"/>
              <a:gd name="T1" fmla="*/ 2147483647 h 10"/>
              <a:gd name="T2" fmla="*/ 2147483647 w 32"/>
              <a:gd name="T3" fmla="*/ 2147483647 h 10"/>
              <a:gd name="T4" fmla="*/ 0 w 32"/>
              <a:gd name="T5" fmla="*/ 2147483647 h 10"/>
              <a:gd name="T6" fmla="*/ 2147483647 w 32"/>
              <a:gd name="T7" fmla="*/ 0 h 10"/>
              <a:gd name="T8" fmla="*/ 2147483647 w 32"/>
              <a:gd name="T9" fmla="*/ 2147483647 h 10"/>
              <a:gd name="T10" fmla="*/ 0 60000 65536"/>
              <a:gd name="T11" fmla="*/ 0 60000 65536"/>
              <a:gd name="T12" fmla="*/ 0 60000 65536"/>
              <a:gd name="T13" fmla="*/ 0 60000 65536"/>
              <a:gd name="T14" fmla="*/ 0 60000 65536"/>
              <a:gd name="T15" fmla="*/ 0 w 32"/>
              <a:gd name="T16" fmla="*/ 0 h 10"/>
              <a:gd name="T17" fmla="*/ 32 w 32"/>
              <a:gd name="T18" fmla="*/ 10 h 10"/>
            </a:gdLst>
            <a:ahLst/>
            <a:cxnLst>
              <a:cxn ang="T10">
                <a:pos x="T0" y="T1"/>
              </a:cxn>
              <a:cxn ang="T11">
                <a:pos x="T2" y="T3"/>
              </a:cxn>
              <a:cxn ang="T12">
                <a:pos x="T4" y="T5"/>
              </a:cxn>
              <a:cxn ang="T13">
                <a:pos x="T6" y="T7"/>
              </a:cxn>
              <a:cxn ang="T14">
                <a:pos x="T8" y="T9"/>
              </a:cxn>
            </a:cxnLst>
            <a:rect l="T15" t="T16" r="T17" b="T18"/>
            <a:pathLst>
              <a:path w="32" h="10">
                <a:moveTo>
                  <a:pt x="32" y="4"/>
                </a:moveTo>
                <a:lnTo>
                  <a:pt x="1" y="10"/>
                </a:lnTo>
                <a:lnTo>
                  <a:pt x="0" y="6"/>
                </a:lnTo>
                <a:lnTo>
                  <a:pt x="31" y="0"/>
                </a:lnTo>
                <a:lnTo>
                  <a:pt x="32" y="4"/>
                </a:lnTo>
                <a:close/>
              </a:path>
            </a:pathLst>
          </a:custGeom>
          <a:solidFill>
            <a:srgbClr val="000000"/>
          </a:solidFill>
          <a:ln w="0">
            <a:solidFill>
              <a:srgbClr val="000000"/>
            </a:solidFill>
            <a:round/>
            <a:headEnd/>
            <a:tailEnd/>
          </a:ln>
        </p:spPr>
        <p:txBody>
          <a:bodyPr/>
          <a:lstStyle/>
          <a:p>
            <a:endParaRPr lang="en-US"/>
          </a:p>
        </p:txBody>
      </p:sp>
      <p:sp>
        <p:nvSpPr>
          <p:cNvPr id="179806" name="Freeform 2652"/>
          <p:cNvSpPr>
            <a:spLocks noChangeAspect="1"/>
          </p:cNvSpPr>
          <p:nvPr/>
        </p:nvSpPr>
        <p:spPr bwMode="auto">
          <a:xfrm>
            <a:off x="4360863" y="1833563"/>
            <a:ext cx="6350" cy="9525"/>
          </a:xfrm>
          <a:custGeom>
            <a:avLst/>
            <a:gdLst>
              <a:gd name="T0" fmla="*/ 2147483647 w 19"/>
              <a:gd name="T1" fmla="*/ 0 h 31"/>
              <a:gd name="T2" fmla="*/ 2147483647 w 19"/>
              <a:gd name="T3" fmla="*/ 0 h 31"/>
              <a:gd name="T4" fmla="*/ 2147483647 w 19"/>
              <a:gd name="T5" fmla="*/ 2147483647 h 31"/>
              <a:gd name="T6" fmla="*/ 2147483647 w 19"/>
              <a:gd name="T7" fmla="*/ 2147483647 h 31"/>
              <a:gd name="T8" fmla="*/ 2147483647 w 19"/>
              <a:gd name="T9" fmla="*/ 2147483647 h 31"/>
              <a:gd name="T10" fmla="*/ 2147483647 w 19"/>
              <a:gd name="T11" fmla="*/ 2147483647 h 31"/>
              <a:gd name="T12" fmla="*/ 2147483647 w 19"/>
              <a:gd name="T13" fmla="*/ 2147483647 h 31"/>
              <a:gd name="T14" fmla="*/ 2147483647 w 19"/>
              <a:gd name="T15" fmla="*/ 2147483647 h 31"/>
              <a:gd name="T16" fmla="*/ 2147483647 w 19"/>
              <a:gd name="T17" fmla="*/ 2147483647 h 31"/>
              <a:gd name="T18" fmla="*/ 2147483647 w 19"/>
              <a:gd name="T19" fmla="*/ 2147483647 h 31"/>
              <a:gd name="T20" fmla="*/ 2147483647 w 19"/>
              <a:gd name="T21" fmla="*/ 2147483647 h 31"/>
              <a:gd name="T22" fmla="*/ 2147483647 w 19"/>
              <a:gd name="T23" fmla="*/ 2147483647 h 31"/>
              <a:gd name="T24" fmla="*/ 2147483647 w 19"/>
              <a:gd name="T25" fmla="*/ 2147483647 h 31"/>
              <a:gd name="T26" fmla="*/ 2147483647 w 19"/>
              <a:gd name="T27" fmla="*/ 2147483647 h 31"/>
              <a:gd name="T28" fmla="*/ 2147483647 w 19"/>
              <a:gd name="T29" fmla="*/ 2147483647 h 31"/>
              <a:gd name="T30" fmla="*/ 2147483647 w 19"/>
              <a:gd name="T31" fmla="*/ 2147483647 h 31"/>
              <a:gd name="T32" fmla="*/ 2147483647 w 19"/>
              <a:gd name="T33" fmla="*/ 2147483647 h 31"/>
              <a:gd name="T34" fmla="*/ 2147483647 w 19"/>
              <a:gd name="T35" fmla="*/ 2147483647 h 31"/>
              <a:gd name="T36" fmla="*/ 2147483647 w 19"/>
              <a:gd name="T37" fmla="*/ 2147483647 h 31"/>
              <a:gd name="T38" fmla="*/ 0 w 19"/>
              <a:gd name="T39" fmla="*/ 2147483647 h 31"/>
              <a:gd name="T40" fmla="*/ 0 w 19"/>
              <a:gd name="T41" fmla="*/ 2147483647 h 31"/>
              <a:gd name="T42" fmla="*/ 2147483647 w 19"/>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
              <a:gd name="T67" fmla="*/ 0 h 31"/>
              <a:gd name="T68" fmla="*/ 19 w 19"/>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 h="31">
                <a:moveTo>
                  <a:pt x="7" y="0"/>
                </a:moveTo>
                <a:lnTo>
                  <a:pt x="7" y="0"/>
                </a:lnTo>
                <a:lnTo>
                  <a:pt x="9" y="1"/>
                </a:lnTo>
                <a:lnTo>
                  <a:pt x="12" y="2"/>
                </a:lnTo>
                <a:lnTo>
                  <a:pt x="14" y="4"/>
                </a:lnTo>
                <a:lnTo>
                  <a:pt x="16" y="6"/>
                </a:lnTo>
                <a:lnTo>
                  <a:pt x="17" y="8"/>
                </a:lnTo>
                <a:lnTo>
                  <a:pt x="18" y="12"/>
                </a:lnTo>
                <a:lnTo>
                  <a:pt x="19" y="14"/>
                </a:lnTo>
                <a:lnTo>
                  <a:pt x="19" y="16"/>
                </a:lnTo>
                <a:lnTo>
                  <a:pt x="19" y="19"/>
                </a:lnTo>
                <a:lnTo>
                  <a:pt x="18" y="21"/>
                </a:lnTo>
                <a:lnTo>
                  <a:pt x="17" y="24"/>
                </a:lnTo>
                <a:lnTo>
                  <a:pt x="15" y="26"/>
                </a:lnTo>
                <a:lnTo>
                  <a:pt x="13" y="28"/>
                </a:lnTo>
                <a:lnTo>
                  <a:pt x="11" y="29"/>
                </a:lnTo>
                <a:lnTo>
                  <a:pt x="8" y="30"/>
                </a:lnTo>
                <a:lnTo>
                  <a:pt x="6" y="31"/>
                </a:lnTo>
                <a:lnTo>
                  <a:pt x="4" y="31"/>
                </a:lnTo>
                <a:lnTo>
                  <a:pt x="0" y="31"/>
                </a:lnTo>
                <a:lnTo>
                  <a:pt x="7" y="0"/>
                </a:lnTo>
                <a:close/>
              </a:path>
            </a:pathLst>
          </a:custGeom>
          <a:solidFill>
            <a:srgbClr val="000000"/>
          </a:solidFill>
          <a:ln w="0">
            <a:solidFill>
              <a:srgbClr val="000000"/>
            </a:solidFill>
            <a:round/>
            <a:headEnd/>
            <a:tailEnd/>
          </a:ln>
        </p:spPr>
        <p:txBody>
          <a:bodyPr/>
          <a:lstStyle/>
          <a:p>
            <a:endParaRPr lang="en-US"/>
          </a:p>
        </p:txBody>
      </p:sp>
      <p:sp>
        <p:nvSpPr>
          <p:cNvPr id="179807" name="Freeform 2653"/>
          <p:cNvSpPr>
            <a:spLocks noChangeAspect="1"/>
          </p:cNvSpPr>
          <p:nvPr/>
        </p:nvSpPr>
        <p:spPr bwMode="auto">
          <a:xfrm>
            <a:off x="4349750" y="1833563"/>
            <a:ext cx="9525" cy="1587"/>
          </a:xfrm>
          <a:custGeom>
            <a:avLst/>
            <a:gdLst>
              <a:gd name="T0" fmla="*/ 0 w 29"/>
              <a:gd name="T1" fmla="*/ 2147483647 h 8"/>
              <a:gd name="T2" fmla="*/ 2147483647 w 29"/>
              <a:gd name="T3" fmla="*/ 0 h 8"/>
              <a:gd name="T4" fmla="*/ 0 w 29"/>
              <a:gd name="T5" fmla="*/ 2147483647 h 8"/>
              <a:gd name="T6" fmla="*/ 0 60000 65536"/>
              <a:gd name="T7" fmla="*/ 0 60000 65536"/>
              <a:gd name="T8" fmla="*/ 0 60000 65536"/>
              <a:gd name="T9" fmla="*/ 0 w 29"/>
              <a:gd name="T10" fmla="*/ 0 h 8"/>
              <a:gd name="T11" fmla="*/ 29 w 29"/>
              <a:gd name="T12" fmla="*/ 8 h 8"/>
            </a:gdLst>
            <a:ahLst/>
            <a:cxnLst>
              <a:cxn ang="T6">
                <a:pos x="T0" y="T1"/>
              </a:cxn>
              <a:cxn ang="T7">
                <a:pos x="T2" y="T3"/>
              </a:cxn>
              <a:cxn ang="T8">
                <a:pos x="T4" y="T5"/>
              </a:cxn>
            </a:cxnLst>
            <a:rect l="T9" t="T10" r="T11" b="T12"/>
            <a:pathLst>
              <a:path w="29" h="8">
                <a:moveTo>
                  <a:pt x="0" y="8"/>
                </a:moveTo>
                <a:lnTo>
                  <a:pt x="29" y="0"/>
                </a:lnTo>
                <a:lnTo>
                  <a:pt x="0" y="8"/>
                </a:lnTo>
                <a:close/>
              </a:path>
            </a:pathLst>
          </a:custGeom>
          <a:solidFill>
            <a:srgbClr val="000000"/>
          </a:solidFill>
          <a:ln w="0">
            <a:solidFill>
              <a:srgbClr val="000000"/>
            </a:solidFill>
            <a:round/>
            <a:headEnd/>
            <a:tailEnd/>
          </a:ln>
        </p:spPr>
        <p:txBody>
          <a:bodyPr/>
          <a:lstStyle/>
          <a:p>
            <a:endParaRPr lang="en-US"/>
          </a:p>
        </p:txBody>
      </p:sp>
      <p:sp>
        <p:nvSpPr>
          <p:cNvPr id="179808" name="Freeform 2654"/>
          <p:cNvSpPr>
            <a:spLocks noChangeAspect="1"/>
          </p:cNvSpPr>
          <p:nvPr/>
        </p:nvSpPr>
        <p:spPr bwMode="auto">
          <a:xfrm>
            <a:off x="4359275" y="1833563"/>
            <a:ext cx="3175" cy="9525"/>
          </a:xfrm>
          <a:custGeom>
            <a:avLst/>
            <a:gdLst>
              <a:gd name="T0" fmla="*/ 2147483647 w 12"/>
              <a:gd name="T1" fmla="*/ 2147483647 h 32"/>
              <a:gd name="T2" fmla="*/ 2147483647 w 12"/>
              <a:gd name="T3" fmla="*/ 2147483647 h 32"/>
              <a:gd name="T4" fmla="*/ 0 w 12"/>
              <a:gd name="T5" fmla="*/ 2147483647 h 32"/>
              <a:gd name="T6" fmla="*/ 2147483647 w 12"/>
              <a:gd name="T7" fmla="*/ 2147483647 h 32"/>
              <a:gd name="T8" fmla="*/ 2147483647 w 12"/>
              <a:gd name="T9" fmla="*/ 0 h 32"/>
              <a:gd name="T10" fmla="*/ 2147483647 w 12"/>
              <a:gd name="T11" fmla="*/ 0 h 32"/>
              <a:gd name="T12" fmla="*/ 2147483647 w 12"/>
              <a:gd name="T13" fmla="*/ 2147483647 h 32"/>
              <a:gd name="T14" fmla="*/ 0 60000 65536"/>
              <a:gd name="T15" fmla="*/ 0 60000 65536"/>
              <a:gd name="T16" fmla="*/ 0 60000 65536"/>
              <a:gd name="T17" fmla="*/ 0 60000 65536"/>
              <a:gd name="T18" fmla="*/ 0 60000 65536"/>
              <a:gd name="T19" fmla="*/ 0 60000 65536"/>
              <a:gd name="T20" fmla="*/ 0 60000 65536"/>
              <a:gd name="T21" fmla="*/ 0 w 12"/>
              <a:gd name="T22" fmla="*/ 0 h 32"/>
              <a:gd name="T23" fmla="*/ 12 w 12"/>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2">
                <a:moveTo>
                  <a:pt x="12" y="1"/>
                </a:moveTo>
                <a:lnTo>
                  <a:pt x="5" y="32"/>
                </a:lnTo>
                <a:lnTo>
                  <a:pt x="0" y="31"/>
                </a:lnTo>
                <a:lnTo>
                  <a:pt x="3" y="31"/>
                </a:lnTo>
                <a:lnTo>
                  <a:pt x="3" y="0"/>
                </a:lnTo>
                <a:lnTo>
                  <a:pt x="7" y="0"/>
                </a:lnTo>
                <a:lnTo>
                  <a:pt x="12" y="1"/>
                </a:lnTo>
                <a:close/>
              </a:path>
            </a:pathLst>
          </a:custGeom>
          <a:solidFill>
            <a:srgbClr val="000000"/>
          </a:solidFill>
          <a:ln w="0">
            <a:solidFill>
              <a:srgbClr val="000000"/>
            </a:solidFill>
            <a:round/>
            <a:headEnd/>
            <a:tailEnd/>
          </a:ln>
        </p:spPr>
        <p:txBody>
          <a:bodyPr/>
          <a:lstStyle/>
          <a:p>
            <a:endParaRPr lang="en-US"/>
          </a:p>
        </p:txBody>
      </p:sp>
      <p:sp>
        <p:nvSpPr>
          <p:cNvPr id="179809" name="Freeform 2655"/>
          <p:cNvSpPr>
            <a:spLocks noChangeAspect="1"/>
          </p:cNvSpPr>
          <p:nvPr/>
        </p:nvSpPr>
        <p:spPr bwMode="auto">
          <a:xfrm>
            <a:off x="4356100" y="1833563"/>
            <a:ext cx="4763" cy="9525"/>
          </a:xfrm>
          <a:custGeom>
            <a:avLst/>
            <a:gdLst>
              <a:gd name="T0" fmla="*/ 2147483647 w 8"/>
              <a:gd name="T1" fmla="*/ 0 h 31"/>
              <a:gd name="T2" fmla="*/ 2147483647 w 8"/>
              <a:gd name="T3" fmla="*/ 2147483647 h 31"/>
              <a:gd name="T4" fmla="*/ 2147483647 w 8"/>
              <a:gd name="T5" fmla="*/ 2147483647 h 31"/>
              <a:gd name="T6" fmla="*/ 0 w 8"/>
              <a:gd name="T7" fmla="*/ 2147483647 h 31"/>
              <a:gd name="T8" fmla="*/ 2147483647 w 8"/>
              <a:gd name="T9" fmla="*/ 2147483647 h 31"/>
              <a:gd name="T10" fmla="*/ 2147483647 w 8"/>
              <a:gd name="T11" fmla="*/ 0 h 31"/>
              <a:gd name="T12" fmla="*/ 2147483647 w 8"/>
              <a:gd name="T13" fmla="*/ 0 h 31"/>
              <a:gd name="T14" fmla="*/ 0 60000 65536"/>
              <a:gd name="T15" fmla="*/ 0 60000 65536"/>
              <a:gd name="T16" fmla="*/ 0 60000 65536"/>
              <a:gd name="T17" fmla="*/ 0 60000 65536"/>
              <a:gd name="T18" fmla="*/ 0 60000 65536"/>
              <a:gd name="T19" fmla="*/ 0 60000 65536"/>
              <a:gd name="T20" fmla="*/ 0 60000 65536"/>
              <a:gd name="T21" fmla="*/ 0 w 8"/>
              <a:gd name="T22" fmla="*/ 0 h 31"/>
              <a:gd name="T23" fmla="*/ 8 w 8"/>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31">
                <a:moveTo>
                  <a:pt x="8" y="0"/>
                </a:moveTo>
                <a:lnTo>
                  <a:pt x="8" y="31"/>
                </a:lnTo>
                <a:lnTo>
                  <a:pt x="3" y="31"/>
                </a:lnTo>
                <a:lnTo>
                  <a:pt x="0" y="30"/>
                </a:lnTo>
                <a:lnTo>
                  <a:pt x="8" y="1"/>
                </a:lnTo>
                <a:lnTo>
                  <a:pt x="5" y="0"/>
                </a:lnTo>
                <a:lnTo>
                  <a:pt x="8" y="0"/>
                </a:lnTo>
                <a:close/>
              </a:path>
            </a:pathLst>
          </a:custGeom>
          <a:solidFill>
            <a:srgbClr val="000000"/>
          </a:solidFill>
          <a:ln w="0">
            <a:solidFill>
              <a:srgbClr val="000000"/>
            </a:solidFill>
            <a:round/>
            <a:headEnd/>
            <a:tailEnd/>
          </a:ln>
        </p:spPr>
        <p:txBody>
          <a:bodyPr/>
          <a:lstStyle/>
          <a:p>
            <a:endParaRPr lang="en-US"/>
          </a:p>
        </p:txBody>
      </p:sp>
      <p:sp>
        <p:nvSpPr>
          <p:cNvPr id="179810" name="Freeform 2656"/>
          <p:cNvSpPr>
            <a:spLocks noChangeAspect="1"/>
          </p:cNvSpPr>
          <p:nvPr/>
        </p:nvSpPr>
        <p:spPr bwMode="auto">
          <a:xfrm>
            <a:off x="4354513" y="1833563"/>
            <a:ext cx="6350" cy="9525"/>
          </a:xfrm>
          <a:custGeom>
            <a:avLst/>
            <a:gdLst>
              <a:gd name="T0" fmla="*/ 2147483647 w 13"/>
              <a:gd name="T1" fmla="*/ 2147483647 h 30"/>
              <a:gd name="T2" fmla="*/ 2147483647 w 13"/>
              <a:gd name="T3" fmla="*/ 2147483647 h 30"/>
              <a:gd name="T4" fmla="*/ 2147483647 w 13"/>
              <a:gd name="T5" fmla="*/ 2147483647 h 30"/>
              <a:gd name="T6" fmla="*/ 0 w 13"/>
              <a:gd name="T7" fmla="*/ 2147483647 h 30"/>
              <a:gd name="T8" fmla="*/ 2147483647 w 13"/>
              <a:gd name="T9" fmla="*/ 2147483647 h 30"/>
              <a:gd name="T10" fmla="*/ 2147483647 w 13"/>
              <a:gd name="T11" fmla="*/ 0 h 30"/>
              <a:gd name="T12" fmla="*/ 2147483647 w 13"/>
              <a:gd name="T13" fmla="*/ 2147483647 h 30"/>
              <a:gd name="T14" fmla="*/ 0 60000 65536"/>
              <a:gd name="T15" fmla="*/ 0 60000 65536"/>
              <a:gd name="T16" fmla="*/ 0 60000 65536"/>
              <a:gd name="T17" fmla="*/ 0 60000 65536"/>
              <a:gd name="T18" fmla="*/ 0 60000 65536"/>
              <a:gd name="T19" fmla="*/ 0 60000 65536"/>
              <a:gd name="T20" fmla="*/ 0 60000 65536"/>
              <a:gd name="T21" fmla="*/ 0 w 13"/>
              <a:gd name="T22" fmla="*/ 0 h 30"/>
              <a:gd name="T23" fmla="*/ 13 w 13"/>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30">
                <a:moveTo>
                  <a:pt x="13" y="1"/>
                </a:moveTo>
                <a:lnTo>
                  <a:pt x="5" y="30"/>
                </a:lnTo>
                <a:lnTo>
                  <a:pt x="2" y="29"/>
                </a:lnTo>
                <a:lnTo>
                  <a:pt x="0" y="28"/>
                </a:lnTo>
                <a:lnTo>
                  <a:pt x="12" y="1"/>
                </a:lnTo>
                <a:lnTo>
                  <a:pt x="10" y="0"/>
                </a:lnTo>
                <a:lnTo>
                  <a:pt x="13" y="1"/>
                </a:lnTo>
                <a:close/>
              </a:path>
            </a:pathLst>
          </a:custGeom>
          <a:solidFill>
            <a:srgbClr val="000000"/>
          </a:solidFill>
          <a:ln w="0">
            <a:solidFill>
              <a:srgbClr val="000000"/>
            </a:solidFill>
            <a:round/>
            <a:headEnd/>
            <a:tailEnd/>
          </a:ln>
        </p:spPr>
        <p:txBody>
          <a:bodyPr/>
          <a:lstStyle/>
          <a:p>
            <a:endParaRPr lang="en-US"/>
          </a:p>
        </p:txBody>
      </p:sp>
      <p:sp>
        <p:nvSpPr>
          <p:cNvPr id="179811" name="Freeform 2657"/>
          <p:cNvSpPr>
            <a:spLocks noChangeAspect="1"/>
          </p:cNvSpPr>
          <p:nvPr/>
        </p:nvSpPr>
        <p:spPr bwMode="auto">
          <a:xfrm>
            <a:off x="4352925" y="1833563"/>
            <a:ext cx="7938" cy="9525"/>
          </a:xfrm>
          <a:custGeom>
            <a:avLst/>
            <a:gdLst>
              <a:gd name="T0" fmla="*/ 2147483647 w 20"/>
              <a:gd name="T1" fmla="*/ 0 h 27"/>
              <a:gd name="T2" fmla="*/ 2147483647 w 20"/>
              <a:gd name="T3" fmla="*/ 2147483647 h 27"/>
              <a:gd name="T4" fmla="*/ 2147483647 w 20"/>
              <a:gd name="T5" fmla="*/ 2147483647 h 27"/>
              <a:gd name="T6" fmla="*/ 0 w 20"/>
              <a:gd name="T7" fmla="*/ 2147483647 h 27"/>
              <a:gd name="T8" fmla="*/ 2147483647 w 20"/>
              <a:gd name="T9" fmla="*/ 2147483647 h 27"/>
              <a:gd name="T10" fmla="*/ 2147483647 w 20"/>
              <a:gd name="T11" fmla="*/ 0 h 27"/>
              <a:gd name="T12" fmla="*/ 2147483647 w 20"/>
              <a:gd name="T13" fmla="*/ 0 h 27"/>
              <a:gd name="T14" fmla="*/ 0 60000 65536"/>
              <a:gd name="T15" fmla="*/ 0 60000 65536"/>
              <a:gd name="T16" fmla="*/ 0 60000 65536"/>
              <a:gd name="T17" fmla="*/ 0 60000 65536"/>
              <a:gd name="T18" fmla="*/ 0 60000 65536"/>
              <a:gd name="T19" fmla="*/ 0 60000 65536"/>
              <a:gd name="T20" fmla="*/ 0 60000 65536"/>
              <a:gd name="T21" fmla="*/ 0 w 20"/>
              <a:gd name="T22" fmla="*/ 0 h 27"/>
              <a:gd name="T23" fmla="*/ 20 w 20"/>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27">
                <a:moveTo>
                  <a:pt x="18" y="0"/>
                </a:moveTo>
                <a:lnTo>
                  <a:pt x="6" y="27"/>
                </a:lnTo>
                <a:lnTo>
                  <a:pt x="2" y="25"/>
                </a:lnTo>
                <a:lnTo>
                  <a:pt x="0" y="23"/>
                </a:lnTo>
                <a:lnTo>
                  <a:pt x="20" y="2"/>
                </a:lnTo>
                <a:lnTo>
                  <a:pt x="18" y="0"/>
                </a:lnTo>
                <a:close/>
              </a:path>
            </a:pathLst>
          </a:custGeom>
          <a:solidFill>
            <a:srgbClr val="000000"/>
          </a:solidFill>
          <a:ln w="0">
            <a:solidFill>
              <a:srgbClr val="000000"/>
            </a:solidFill>
            <a:round/>
            <a:headEnd/>
            <a:tailEnd/>
          </a:ln>
        </p:spPr>
        <p:txBody>
          <a:bodyPr/>
          <a:lstStyle/>
          <a:p>
            <a:endParaRPr lang="en-US"/>
          </a:p>
        </p:txBody>
      </p:sp>
      <p:sp>
        <p:nvSpPr>
          <p:cNvPr id="179812" name="Freeform 2658"/>
          <p:cNvSpPr>
            <a:spLocks noChangeAspect="1"/>
          </p:cNvSpPr>
          <p:nvPr/>
        </p:nvSpPr>
        <p:spPr bwMode="auto">
          <a:xfrm>
            <a:off x="4349750" y="1833563"/>
            <a:ext cx="11113" cy="6350"/>
          </a:xfrm>
          <a:custGeom>
            <a:avLst/>
            <a:gdLst>
              <a:gd name="T0" fmla="*/ 2147483647 w 27"/>
              <a:gd name="T1" fmla="*/ 0 h 21"/>
              <a:gd name="T2" fmla="*/ 2147483647 w 27"/>
              <a:gd name="T3" fmla="*/ 2147483647 h 21"/>
              <a:gd name="T4" fmla="*/ 2147483647 w 27"/>
              <a:gd name="T5" fmla="*/ 2147483647 h 21"/>
              <a:gd name="T6" fmla="*/ 0 w 27"/>
              <a:gd name="T7" fmla="*/ 2147483647 h 21"/>
              <a:gd name="T8" fmla="*/ 2147483647 w 27"/>
              <a:gd name="T9" fmla="*/ 2147483647 h 21"/>
              <a:gd name="T10" fmla="*/ 2147483647 w 27"/>
              <a:gd name="T11" fmla="*/ 0 h 21"/>
              <a:gd name="T12" fmla="*/ 2147483647 w 27"/>
              <a:gd name="T13" fmla="*/ 0 h 21"/>
              <a:gd name="T14" fmla="*/ 0 60000 65536"/>
              <a:gd name="T15" fmla="*/ 0 60000 65536"/>
              <a:gd name="T16" fmla="*/ 0 60000 65536"/>
              <a:gd name="T17" fmla="*/ 0 60000 65536"/>
              <a:gd name="T18" fmla="*/ 0 60000 65536"/>
              <a:gd name="T19" fmla="*/ 0 60000 65536"/>
              <a:gd name="T20" fmla="*/ 0 60000 65536"/>
              <a:gd name="T21" fmla="*/ 0 w 27"/>
              <a:gd name="T22" fmla="*/ 0 h 21"/>
              <a:gd name="T23" fmla="*/ 27 w 27"/>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21">
                <a:moveTo>
                  <a:pt x="26" y="0"/>
                </a:moveTo>
                <a:lnTo>
                  <a:pt x="6" y="21"/>
                </a:lnTo>
                <a:lnTo>
                  <a:pt x="2" y="17"/>
                </a:lnTo>
                <a:lnTo>
                  <a:pt x="0" y="15"/>
                </a:lnTo>
                <a:lnTo>
                  <a:pt x="27" y="2"/>
                </a:lnTo>
                <a:lnTo>
                  <a:pt x="26" y="0"/>
                </a:lnTo>
                <a:close/>
              </a:path>
            </a:pathLst>
          </a:custGeom>
          <a:solidFill>
            <a:srgbClr val="000000"/>
          </a:solidFill>
          <a:ln w="0">
            <a:solidFill>
              <a:srgbClr val="000000"/>
            </a:solidFill>
            <a:round/>
            <a:headEnd/>
            <a:tailEnd/>
          </a:ln>
        </p:spPr>
        <p:txBody>
          <a:bodyPr/>
          <a:lstStyle/>
          <a:p>
            <a:endParaRPr lang="en-US"/>
          </a:p>
        </p:txBody>
      </p:sp>
      <p:sp>
        <p:nvSpPr>
          <p:cNvPr id="179813" name="Freeform 2659"/>
          <p:cNvSpPr>
            <a:spLocks noChangeAspect="1"/>
          </p:cNvSpPr>
          <p:nvPr/>
        </p:nvSpPr>
        <p:spPr bwMode="auto">
          <a:xfrm>
            <a:off x="4349750" y="1833563"/>
            <a:ext cx="11113" cy="4762"/>
          </a:xfrm>
          <a:custGeom>
            <a:avLst/>
            <a:gdLst>
              <a:gd name="T0" fmla="*/ 2147483647 w 27"/>
              <a:gd name="T1" fmla="*/ 2147483647 h 17"/>
              <a:gd name="T2" fmla="*/ 0 w 27"/>
              <a:gd name="T3" fmla="*/ 2147483647 h 17"/>
              <a:gd name="T4" fmla="*/ 0 w 27"/>
              <a:gd name="T5" fmla="*/ 2147483647 h 17"/>
              <a:gd name="T6" fmla="*/ 0 w 27"/>
              <a:gd name="T7" fmla="*/ 2147483647 h 17"/>
              <a:gd name="T8" fmla="*/ 2147483647 w 27"/>
              <a:gd name="T9" fmla="*/ 0 h 17"/>
              <a:gd name="T10" fmla="*/ 2147483647 w 27"/>
              <a:gd name="T11" fmla="*/ 0 h 17"/>
              <a:gd name="T12" fmla="*/ 2147483647 w 27"/>
              <a:gd name="T13" fmla="*/ 2147483647 h 17"/>
              <a:gd name="T14" fmla="*/ 0 60000 65536"/>
              <a:gd name="T15" fmla="*/ 0 60000 65536"/>
              <a:gd name="T16" fmla="*/ 0 60000 65536"/>
              <a:gd name="T17" fmla="*/ 0 60000 65536"/>
              <a:gd name="T18" fmla="*/ 0 60000 65536"/>
              <a:gd name="T19" fmla="*/ 0 60000 65536"/>
              <a:gd name="T20" fmla="*/ 0 60000 65536"/>
              <a:gd name="T21" fmla="*/ 0 w 27"/>
              <a:gd name="T22" fmla="*/ 0 h 17"/>
              <a:gd name="T23" fmla="*/ 27 w 2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17">
                <a:moveTo>
                  <a:pt x="27" y="4"/>
                </a:moveTo>
                <a:lnTo>
                  <a:pt x="0" y="17"/>
                </a:lnTo>
                <a:lnTo>
                  <a:pt x="25" y="0"/>
                </a:lnTo>
                <a:lnTo>
                  <a:pt x="27" y="4"/>
                </a:lnTo>
                <a:close/>
              </a:path>
            </a:pathLst>
          </a:custGeom>
          <a:solidFill>
            <a:srgbClr val="000000"/>
          </a:solidFill>
          <a:ln w="0">
            <a:solidFill>
              <a:srgbClr val="000000"/>
            </a:solidFill>
            <a:round/>
            <a:headEnd/>
            <a:tailEnd/>
          </a:ln>
        </p:spPr>
        <p:txBody>
          <a:bodyPr/>
          <a:lstStyle/>
          <a:p>
            <a:endParaRPr lang="en-US"/>
          </a:p>
        </p:txBody>
      </p:sp>
      <p:sp>
        <p:nvSpPr>
          <p:cNvPr id="179814" name="Freeform 2660"/>
          <p:cNvSpPr>
            <a:spLocks noChangeAspect="1"/>
          </p:cNvSpPr>
          <p:nvPr/>
        </p:nvSpPr>
        <p:spPr bwMode="auto">
          <a:xfrm>
            <a:off x="4349750" y="1833563"/>
            <a:ext cx="11113" cy="4762"/>
          </a:xfrm>
          <a:custGeom>
            <a:avLst/>
            <a:gdLst>
              <a:gd name="T0" fmla="*/ 2147483647 w 29"/>
              <a:gd name="T1" fmla="*/ 2147483647 h 18"/>
              <a:gd name="T2" fmla="*/ 2147483647 w 29"/>
              <a:gd name="T3" fmla="*/ 2147483647 h 18"/>
              <a:gd name="T4" fmla="*/ 2147483647 w 29"/>
              <a:gd name="T5" fmla="*/ 2147483647 h 18"/>
              <a:gd name="T6" fmla="*/ 0 w 29"/>
              <a:gd name="T7" fmla="*/ 2147483647 h 18"/>
              <a:gd name="T8" fmla="*/ 2147483647 w 29"/>
              <a:gd name="T9" fmla="*/ 2147483647 h 18"/>
              <a:gd name="T10" fmla="*/ 2147483647 w 29"/>
              <a:gd name="T11" fmla="*/ 0 h 18"/>
              <a:gd name="T12" fmla="*/ 2147483647 w 29"/>
              <a:gd name="T13" fmla="*/ 2147483647 h 18"/>
              <a:gd name="T14" fmla="*/ 0 60000 65536"/>
              <a:gd name="T15" fmla="*/ 0 60000 65536"/>
              <a:gd name="T16" fmla="*/ 0 60000 65536"/>
              <a:gd name="T17" fmla="*/ 0 60000 65536"/>
              <a:gd name="T18" fmla="*/ 0 60000 65536"/>
              <a:gd name="T19" fmla="*/ 0 60000 65536"/>
              <a:gd name="T20" fmla="*/ 0 60000 65536"/>
              <a:gd name="T21" fmla="*/ 0 w 29"/>
              <a:gd name="T22" fmla="*/ 0 h 18"/>
              <a:gd name="T23" fmla="*/ 29 w 29"/>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8">
                <a:moveTo>
                  <a:pt x="29" y="1"/>
                </a:moveTo>
                <a:lnTo>
                  <a:pt x="4" y="18"/>
                </a:lnTo>
                <a:lnTo>
                  <a:pt x="1" y="13"/>
                </a:lnTo>
                <a:lnTo>
                  <a:pt x="0" y="10"/>
                </a:lnTo>
                <a:lnTo>
                  <a:pt x="29" y="2"/>
                </a:lnTo>
                <a:lnTo>
                  <a:pt x="28" y="0"/>
                </a:lnTo>
                <a:lnTo>
                  <a:pt x="29" y="1"/>
                </a:lnTo>
                <a:close/>
              </a:path>
            </a:pathLst>
          </a:custGeom>
          <a:solidFill>
            <a:srgbClr val="000000"/>
          </a:solidFill>
          <a:ln w="0">
            <a:solidFill>
              <a:srgbClr val="000000"/>
            </a:solidFill>
            <a:round/>
            <a:headEnd/>
            <a:tailEnd/>
          </a:ln>
        </p:spPr>
        <p:txBody>
          <a:bodyPr/>
          <a:lstStyle/>
          <a:p>
            <a:endParaRPr lang="en-US"/>
          </a:p>
        </p:txBody>
      </p:sp>
      <p:sp>
        <p:nvSpPr>
          <p:cNvPr id="179815" name="Freeform 2661"/>
          <p:cNvSpPr>
            <a:spLocks noChangeAspect="1"/>
          </p:cNvSpPr>
          <p:nvPr/>
        </p:nvSpPr>
        <p:spPr bwMode="auto">
          <a:xfrm>
            <a:off x="4349750" y="1833563"/>
            <a:ext cx="11113" cy="3175"/>
          </a:xfrm>
          <a:custGeom>
            <a:avLst/>
            <a:gdLst>
              <a:gd name="T0" fmla="*/ 2147483647 w 30"/>
              <a:gd name="T1" fmla="*/ 2147483647 h 11"/>
              <a:gd name="T2" fmla="*/ 2147483647 w 30"/>
              <a:gd name="T3" fmla="*/ 2147483647 h 11"/>
              <a:gd name="T4" fmla="*/ 0 w 30"/>
              <a:gd name="T5" fmla="*/ 2147483647 h 11"/>
              <a:gd name="T6" fmla="*/ 2147483647 w 30"/>
              <a:gd name="T7" fmla="*/ 0 h 11"/>
              <a:gd name="T8" fmla="*/ 2147483647 w 30"/>
              <a:gd name="T9" fmla="*/ 2147483647 h 11"/>
              <a:gd name="T10" fmla="*/ 0 60000 65536"/>
              <a:gd name="T11" fmla="*/ 0 60000 65536"/>
              <a:gd name="T12" fmla="*/ 0 60000 65536"/>
              <a:gd name="T13" fmla="*/ 0 60000 65536"/>
              <a:gd name="T14" fmla="*/ 0 60000 65536"/>
              <a:gd name="T15" fmla="*/ 0 w 30"/>
              <a:gd name="T16" fmla="*/ 0 h 11"/>
              <a:gd name="T17" fmla="*/ 30 w 30"/>
              <a:gd name="T18" fmla="*/ 11 h 11"/>
            </a:gdLst>
            <a:ahLst/>
            <a:cxnLst>
              <a:cxn ang="T10">
                <a:pos x="T0" y="T1"/>
              </a:cxn>
              <a:cxn ang="T11">
                <a:pos x="T2" y="T3"/>
              </a:cxn>
              <a:cxn ang="T12">
                <a:pos x="T4" y="T5"/>
              </a:cxn>
              <a:cxn ang="T13">
                <a:pos x="T6" y="T7"/>
              </a:cxn>
              <a:cxn ang="T14">
                <a:pos x="T8" y="T9"/>
              </a:cxn>
            </a:cxnLst>
            <a:rect l="T15" t="T16" r="T17" b="T18"/>
            <a:pathLst>
              <a:path w="30" h="11">
                <a:moveTo>
                  <a:pt x="30" y="3"/>
                </a:moveTo>
                <a:lnTo>
                  <a:pt x="1" y="11"/>
                </a:lnTo>
                <a:lnTo>
                  <a:pt x="0" y="8"/>
                </a:lnTo>
                <a:lnTo>
                  <a:pt x="29" y="0"/>
                </a:lnTo>
                <a:lnTo>
                  <a:pt x="30" y="3"/>
                </a:lnTo>
                <a:close/>
              </a:path>
            </a:pathLst>
          </a:custGeom>
          <a:solidFill>
            <a:srgbClr val="000000"/>
          </a:solidFill>
          <a:ln w="0">
            <a:solidFill>
              <a:srgbClr val="000000"/>
            </a:solidFill>
            <a:round/>
            <a:headEnd/>
            <a:tailEnd/>
          </a:ln>
        </p:spPr>
        <p:txBody>
          <a:bodyPr/>
          <a:lstStyle/>
          <a:p>
            <a:endParaRPr lang="en-US"/>
          </a:p>
        </p:txBody>
      </p:sp>
      <p:sp>
        <p:nvSpPr>
          <p:cNvPr id="179816" name="Freeform 2662"/>
          <p:cNvSpPr>
            <a:spLocks noChangeAspect="1"/>
          </p:cNvSpPr>
          <p:nvPr/>
        </p:nvSpPr>
        <p:spPr bwMode="auto">
          <a:xfrm>
            <a:off x="4552950" y="1816100"/>
            <a:ext cx="11113" cy="3175"/>
          </a:xfrm>
          <a:custGeom>
            <a:avLst/>
            <a:gdLst>
              <a:gd name="T0" fmla="*/ 2147483647 w 29"/>
              <a:gd name="T1" fmla="*/ 0 h 13"/>
              <a:gd name="T2" fmla="*/ 0 w 29"/>
              <a:gd name="T3" fmla="*/ 2147483647 h 13"/>
              <a:gd name="T4" fmla="*/ 2147483647 w 29"/>
              <a:gd name="T5" fmla="*/ 0 h 13"/>
              <a:gd name="T6" fmla="*/ 0 60000 65536"/>
              <a:gd name="T7" fmla="*/ 0 60000 65536"/>
              <a:gd name="T8" fmla="*/ 0 60000 65536"/>
              <a:gd name="T9" fmla="*/ 0 w 29"/>
              <a:gd name="T10" fmla="*/ 0 h 13"/>
              <a:gd name="T11" fmla="*/ 29 w 29"/>
              <a:gd name="T12" fmla="*/ 13 h 13"/>
            </a:gdLst>
            <a:ahLst/>
            <a:cxnLst>
              <a:cxn ang="T6">
                <a:pos x="T0" y="T1"/>
              </a:cxn>
              <a:cxn ang="T7">
                <a:pos x="T2" y="T3"/>
              </a:cxn>
              <a:cxn ang="T8">
                <a:pos x="T4" y="T5"/>
              </a:cxn>
            </a:cxnLst>
            <a:rect l="T9" t="T10" r="T11" b="T12"/>
            <a:pathLst>
              <a:path w="29" h="13">
                <a:moveTo>
                  <a:pt x="29" y="0"/>
                </a:moveTo>
                <a:lnTo>
                  <a:pt x="0" y="13"/>
                </a:lnTo>
                <a:lnTo>
                  <a:pt x="29" y="0"/>
                </a:lnTo>
                <a:close/>
              </a:path>
            </a:pathLst>
          </a:custGeom>
          <a:solidFill>
            <a:srgbClr val="000000"/>
          </a:solidFill>
          <a:ln w="0">
            <a:solidFill>
              <a:srgbClr val="000000"/>
            </a:solidFill>
            <a:round/>
            <a:headEnd/>
            <a:tailEnd/>
          </a:ln>
        </p:spPr>
        <p:txBody>
          <a:bodyPr/>
          <a:lstStyle/>
          <a:p>
            <a:endParaRPr lang="en-US"/>
          </a:p>
        </p:txBody>
      </p:sp>
      <p:sp>
        <p:nvSpPr>
          <p:cNvPr id="179817" name="Freeform 2663"/>
          <p:cNvSpPr>
            <a:spLocks noChangeAspect="1"/>
          </p:cNvSpPr>
          <p:nvPr/>
        </p:nvSpPr>
        <p:spPr bwMode="auto">
          <a:xfrm>
            <a:off x="4525963" y="1771650"/>
            <a:ext cx="11112" cy="6350"/>
          </a:xfrm>
          <a:custGeom>
            <a:avLst/>
            <a:gdLst>
              <a:gd name="T0" fmla="*/ 2147483647 w 30"/>
              <a:gd name="T1" fmla="*/ 2147483647 h 19"/>
              <a:gd name="T2" fmla="*/ 2147483647 w 30"/>
              <a:gd name="T3" fmla="*/ 2147483647 h 19"/>
              <a:gd name="T4" fmla="*/ 0 w 30"/>
              <a:gd name="T5" fmla="*/ 2147483647 h 19"/>
              <a:gd name="T6" fmla="*/ 0 w 30"/>
              <a:gd name="T7" fmla="*/ 2147483647 h 19"/>
              <a:gd name="T8" fmla="*/ 0 w 30"/>
              <a:gd name="T9" fmla="*/ 2147483647 h 19"/>
              <a:gd name="T10" fmla="*/ 2147483647 w 30"/>
              <a:gd name="T11" fmla="*/ 2147483647 h 19"/>
              <a:gd name="T12" fmla="*/ 2147483647 w 30"/>
              <a:gd name="T13" fmla="*/ 2147483647 h 19"/>
              <a:gd name="T14" fmla="*/ 2147483647 w 30"/>
              <a:gd name="T15" fmla="*/ 2147483647 h 19"/>
              <a:gd name="T16" fmla="*/ 2147483647 w 30"/>
              <a:gd name="T17" fmla="*/ 2147483647 h 19"/>
              <a:gd name="T18" fmla="*/ 2147483647 w 30"/>
              <a:gd name="T19" fmla="*/ 2147483647 h 19"/>
              <a:gd name="T20" fmla="*/ 2147483647 w 30"/>
              <a:gd name="T21" fmla="*/ 2147483647 h 19"/>
              <a:gd name="T22" fmla="*/ 2147483647 w 30"/>
              <a:gd name="T23" fmla="*/ 0 h 19"/>
              <a:gd name="T24" fmla="*/ 2147483647 w 30"/>
              <a:gd name="T25" fmla="*/ 0 h 19"/>
              <a:gd name="T26" fmla="*/ 2147483647 w 30"/>
              <a:gd name="T27" fmla="*/ 0 h 19"/>
              <a:gd name="T28" fmla="*/ 2147483647 w 30"/>
              <a:gd name="T29" fmla="*/ 2147483647 h 19"/>
              <a:gd name="T30" fmla="*/ 2147483647 w 30"/>
              <a:gd name="T31" fmla="*/ 2147483647 h 19"/>
              <a:gd name="T32" fmla="*/ 2147483647 w 30"/>
              <a:gd name="T33" fmla="*/ 2147483647 h 19"/>
              <a:gd name="T34" fmla="*/ 2147483647 w 30"/>
              <a:gd name="T35" fmla="*/ 2147483647 h 19"/>
              <a:gd name="T36" fmla="*/ 2147483647 w 30"/>
              <a:gd name="T37" fmla="*/ 2147483647 h 19"/>
              <a:gd name="T38" fmla="*/ 2147483647 w 30"/>
              <a:gd name="T39" fmla="*/ 2147483647 h 19"/>
              <a:gd name="T40" fmla="*/ 2147483647 w 30"/>
              <a:gd name="T41" fmla="*/ 2147483647 h 19"/>
              <a:gd name="T42" fmla="*/ 2147483647 w 30"/>
              <a:gd name="T43" fmla="*/ 2147483647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
              <a:gd name="T67" fmla="*/ 0 h 19"/>
              <a:gd name="T68" fmla="*/ 30 w 30"/>
              <a:gd name="T69" fmla="*/ 19 h 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 h="19">
                <a:moveTo>
                  <a:pt x="1" y="19"/>
                </a:moveTo>
                <a:lnTo>
                  <a:pt x="1" y="19"/>
                </a:lnTo>
                <a:lnTo>
                  <a:pt x="0" y="17"/>
                </a:lnTo>
                <a:lnTo>
                  <a:pt x="0" y="15"/>
                </a:lnTo>
                <a:lnTo>
                  <a:pt x="0" y="12"/>
                </a:lnTo>
                <a:lnTo>
                  <a:pt x="1" y="10"/>
                </a:lnTo>
                <a:lnTo>
                  <a:pt x="2" y="7"/>
                </a:lnTo>
                <a:lnTo>
                  <a:pt x="4" y="5"/>
                </a:lnTo>
                <a:lnTo>
                  <a:pt x="7" y="3"/>
                </a:lnTo>
                <a:lnTo>
                  <a:pt x="9" y="2"/>
                </a:lnTo>
                <a:lnTo>
                  <a:pt x="12" y="1"/>
                </a:lnTo>
                <a:lnTo>
                  <a:pt x="14" y="0"/>
                </a:lnTo>
                <a:lnTo>
                  <a:pt x="16" y="0"/>
                </a:lnTo>
                <a:lnTo>
                  <a:pt x="19" y="0"/>
                </a:lnTo>
                <a:lnTo>
                  <a:pt x="21" y="1"/>
                </a:lnTo>
                <a:lnTo>
                  <a:pt x="24" y="2"/>
                </a:lnTo>
                <a:lnTo>
                  <a:pt x="26" y="4"/>
                </a:lnTo>
                <a:lnTo>
                  <a:pt x="28" y="6"/>
                </a:lnTo>
                <a:lnTo>
                  <a:pt x="29" y="8"/>
                </a:lnTo>
                <a:lnTo>
                  <a:pt x="30" y="11"/>
                </a:lnTo>
                <a:lnTo>
                  <a:pt x="1" y="19"/>
                </a:lnTo>
                <a:close/>
              </a:path>
            </a:pathLst>
          </a:custGeom>
          <a:solidFill>
            <a:srgbClr val="000000"/>
          </a:solidFill>
          <a:ln w="0">
            <a:solidFill>
              <a:srgbClr val="000000"/>
            </a:solidFill>
            <a:round/>
            <a:headEnd/>
            <a:tailEnd/>
          </a:ln>
        </p:spPr>
        <p:txBody>
          <a:bodyPr/>
          <a:lstStyle/>
          <a:p>
            <a:endParaRPr lang="en-US"/>
          </a:p>
        </p:txBody>
      </p:sp>
      <p:sp>
        <p:nvSpPr>
          <p:cNvPr id="179818" name="Freeform 2664"/>
          <p:cNvSpPr>
            <a:spLocks noChangeAspect="1"/>
          </p:cNvSpPr>
          <p:nvPr/>
        </p:nvSpPr>
        <p:spPr bwMode="auto">
          <a:xfrm>
            <a:off x="4549775" y="1809750"/>
            <a:ext cx="14288" cy="9525"/>
          </a:xfrm>
          <a:custGeom>
            <a:avLst/>
            <a:gdLst>
              <a:gd name="T0" fmla="*/ 2147483647 w 37"/>
              <a:gd name="T1" fmla="*/ 2147483647 h 33"/>
              <a:gd name="T2" fmla="*/ 2147483647 w 37"/>
              <a:gd name="T3" fmla="*/ 2147483647 h 33"/>
              <a:gd name="T4" fmla="*/ 0 w 37"/>
              <a:gd name="T5" fmla="*/ 2147483647 h 33"/>
              <a:gd name="T6" fmla="*/ 2147483647 w 37"/>
              <a:gd name="T7" fmla="*/ 2147483647 h 33"/>
              <a:gd name="T8" fmla="*/ 2147483647 w 37"/>
              <a:gd name="T9" fmla="*/ 0 h 33"/>
              <a:gd name="T10" fmla="*/ 2147483647 w 37"/>
              <a:gd name="T11" fmla="*/ 2147483647 h 33"/>
              <a:gd name="T12" fmla="*/ 2147483647 w 37"/>
              <a:gd name="T13" fmla="*/ 2147483647 h 33"/>
              <a:gd name="T14" fmla="*/ 0 60000 65536"/>
              <a:gd name="T15" fmla="*/ 0 60000 65536"/>
              <a:gd name="T16" fmla="*/ 0 60000 65536"/>
              <a:gd name="T17" fmla="*/ 0 60000 65536"/>
              <a:gd name="T18" fmla="*/ 0 60000 65536"/>
              <a:gd name="T19" fmla="*/ 0 60000 65536"/>
              <a:gd name="T20" fmla="*/ 0 60000 65536"/>
              <a:gd name="T21" fmla="*/ 0 w 37"/>
              <a:gd name="T22" fmla="*/ 0 h 33"/>
              <a:gd name="T23" fmla="*/ 37 w 37"/>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3">
                <a:moveTo>
                  <a:pt x="37" y="20"/>
                </a:moveTo>
                <a:lnTo>
                  <a:pt x="8" y="33"/>
                </a:lnTo>
                <a:lnTo>
                  <a:pt x="0" y="16"/>
                </a:lnTo>
                <a:lnTo>
                  <a:pt x="2" y="18"/>
                </a:lnTo>
                <a:lnTo>
                  <a:pt x="27" y="0"/>
                </a:lnTo>
                <a:lnTo>
                  <a:pt x="29" y="2"/>
                </a:lnTo>
                <a:lnTo>
                  <a:pt x="37" y="20"/>
                </a:lnTo>
                <a:close/>
              </a:path>
            </a:pathLst>
          </a:custGeom>
          <a:solidFill>
            <a:srgbClr val="000000"/>
          </a:solidFill>
          <a:ln w="0">
            <a:solidFill>
              <a:srgbClr val="000000"/>
            </a:solidFill>
            <a:round/>
            <a:headEnd/>
            <a:tailEnd/>
          </a:ln>
        </p:spPr>
        <p:txBody>
          <a:bodyPr/>
          <a:lstStyle/>
          <a:p>
            <a:endParaRPr lang="en-US"/>
          </a:p>
        </p:txBody>
      </p:sp>
      <p:sp>
        <p:nvSpPr>
          <p:cNvPr id="179819" name="Freeform 2665"/>
          <p:cNvSpPr>
            <a:spLocks noChangeAspect="1"/>
          </p:cNvSpPr>
          <p:nvPr/>
        </p:nvSpPr>
        <p:spPr bwMode="auto">
          <a:xfrm>
            <a:off x="4546600" y="1804988"/>
            <a:ext cx="12700" cy="11112"/>
          </a:xfrm>
          <a:custGeom>
            <a:avLst/>
            <a:gdLst>
              <a:gd name="T0" fmla="*/ 2147483647 w 35"/>
              <a:gd name="T1" fmla="*/ 2147483647 h 33"/>
              <a:gd name="T2" fmla="*/ 2147483647 w 35"/>
              <a:gd name="T3" fmla="*/ 2147483647 h 33"/>
              <a:gd name="T4" fmla="*/ 0 w 35"/>
              <a:gd name="T5" fmla="*/ 2147483647 h 33"/>
              <a:gd name="T6" fmla="*/ 0 w 35"/>
              <a:gd name="T7" fmla="*/ 2147483647 h 33"/>
              <a:gd name="T8" fmla="*/ 2147483647 w 35"/>
              <a:gd name="T9" fmla="*/ 0 h 33"/>
              <a:gd name="T10" fmla="*/ 2147483647 w 35"/>
              <a:gd name="T11" fmla="*/ 0 h 33"/>
              <a:gd name="T12" fmla="*/ 2147483647 w 35"/>
              <a:gd name="T13" fmla="*/ 2147483647 h 33"/>
              <a:gd name="T14" fmla="*/ 0 60000 65536"/>
              <a:gd name="T15" fmla="*/ 0 60000 65536"/>
              <a:gd name="T16" fmla="*/ 0 60000 65536"/>
              <a:gd name="T17" fmla="*/ 0 60000 65536"/>
              <a:gd name="T18" fmla="*/ 0 60000 65536"/>
              <a:gd name="T19" fmla="*/ 0 60000 65536"/>
              <a:gd name="T20" fmla="*/ 0 60000 65536"/>
              <a:gd name="T21" fmla="*/ 0 w 35"/>
              <a:gd name="T22" fmla="*/ 0 h 33"/>
              <a:gd name="T23" fmla="*/ 35 w 35"/>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33">
                <a:moveTo>
                  <a:pt x="35" y="15"/>
                </a:moveTo>
                <a:lnTo>
                  <a:pt x="10" y="33"/>
                </a:lnTo>
                <a:lnTo>
                  <a:pt x="0" y="19"/>
                </a:lnTo>
                <a:lnTo>
                  <a:pt x="24" y="0"/>
                </a:lnTo>
                <a:lnTo>
                  <a:pt x="35" y="15"/>
                </a:lnTo>
                <a:close/>
              </a:path>
            </a:pathLst>
          </a:custGeom>
          <a:solidFill>
            <a:srgbClr val="000000"/>
          </a:solidFill>
          <a:ln w="0">
            <a:solidFill>
              <a:srgbClr val="000000"/>
            </a:solidFill>
            <a:round/>
            <a:headEnd/>
            <a:tailEnd/>
          </a:ln>
        </p:spPr>
        <p:txBody>
          <a:bodyPr/>
          <a:lstStyle/>
          <a:p>
            <a:endParaRPr lang="en-US"/>
          </a:p>
        </p:txBody>
      </p:sp>
      <p:sp>
        <p:nvSpPr>
          <p:cNvPr id="179820" name="Freeform 2666"/>
          <p:cNvSpPr>
            <a:spLocks noChangeAspect="1"/>
          </p:cNvSpPr>
          <p:nvPr/>
        </p:nvSpPr>
        <p:spPr bwMode="auto">
          <a:xfrm>
            <a:off x="4541838" y="1798638"/>
            <a:ext cx="14287" cy="12700"/>
          </a:xfrm>
          <a:custGeom>
            <a:avLst/>
            <a:gdLst>
              <a:gd name="T0" fmla="*/ 2147483647 w 38"/>
              <a:gd name="T1" fmla="*/ 2147483647 h 34"/>
              <a:gd name="T2" fmla="*/ 2147483647 w 38"/>
              <a:gd name="T3" fmla="*/ 2147483647 h 34"/>
              <a:gd name="T4" fmla="*/ 0 w 38"/>
              <a:gd name="T5" fmla="*/ 2147483647 h 34"/>
              <a:gd name="T6" fmla="*/ 2147483647 w 38"/>
              <a:gd name="T7" fmla="*/ 2147483647 h 34"/>
              <a:gd name="T8" fmla="*/ 2147483647 w 38"/>
              <a:gd name="T9" fmla="*/ 0 h 34"/>
              <a:gd name="T10" fmla="*/ 2147483647 w 38"/>
              <a:gd name="T11" fmla="*/ 2147483647 h 34"/>
              <a:gd name="T12" fmla="*/ 2147483647 w 38"/>
              <a:gd name="T13" fmla="*/ 2147483647 h 34"/>
              <a:gd name="T14" fmla="*/ 0 60000 65536"/>
              <a:gd name="T15" fmla="*/ 0 60000 65536"/>
              <a:gd name="T16" fmla="*/ 0 60000 65536"/>
              <a:gd name="T17" fmla="*/ 0 60000 65536"/>
              <a:gd name="T18" fmla="*/ 0 60000 65536"/>
              <a:gd name="T19" fmla="*/ 0 60000 65536"/>
              <a:gd name="T20" fmla="*/ 0 60000 65536"/>
              <a:gd name="T21" fmla="*/ 0 w 38"/>
              <a:gd name="T22" fmla="*/ 0 h 34"/>
              <a:gd name="T23" fmla="*/ 38 w 38"/>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34">
                <a:moveTo>
                  <a:pt x="38" y="15"/>
                </a:moveTo>
                <a:lnTo>
                  <a:pt x="14" y="34"/>
                </a:lnTo>
                <a:lnTo>
                  <a:pt x="0" y="16"/>
                </a:lnTo>
                <a:lnTo>
                  <a:pt x="3" y="20"/>
                </a:lnTo>
                <a:lnTo>
                  <a:pt x="26" y="0"/>
                </a:lnTo>
                <a:lnTo>
                  <a:pt x="29" y="4"/>
                </a:lnTo>
                <a:lnTo>
                  <a:pt x="38" y="15"/>
                </a:lnTo>
                <a:close/>
              </a:path>
            </a:pathLst>
          </a:custGeom>
          <a:solidFill>
            <a:srgbClr val="000000"/>
          </a:solidFill>
          <a:ln w="0">
            <a:solidFill>
              <a:srgbClr val="000000"/>
            </a:solidFill>
            <a:round/>
            <a:headEnd/>
            <a:tailEnd/>
          </a:ln>
        </p:spPr>
        <p:txBody>
          <a:bodyPr/>
          <a:lstStyle/>
          <a:p>
            <a:endParaRPr lang="en-US"/>
          </a:p>
        </p:txBody>
      </p:sp>
      <p:sp>
        <p:nvSpPr>
          <p:cNvPr id="179821" name="Freeform 2667"/>
          <p:cNvSpPr>
            <a:spLocks noChangeAspect="1"/>
          </p:cNvSpPr>
          <p:nvPr/>
        </p:nvSpPr>
        <p:spPr bwMode="auto">
          <a:xfrm>
            <a:off x="4540250" y="1793875"/>
            <a:ext cx="9525" cy="11113"/>
          </a:xfrm>
          <a:custGeom>
            <a:avLst/>
            <a:gdLst>
              <a:gd name="T0" fmla="*/ 2147483647 w 34"/>
              <a:gd name="T1" fmla="*/ 2147483647 h 34"/>
              <a:gd name="T2" fmla="*/ 2147483647 w 34"/>
              <a:gd name="T3" fmla="*/ 2147483647 h 34"/>
              <a:gd name="T4" fmla="*/ 0 w 34"/>
              <a:gd name="T5" fmla="*/ 2147483647 h 34"/>
              <a:gd name="T6" fmla="*/ 0 w 34"/>
              <a:gd name="T7" fmla="*/ 2147483647 h 34"/>
              <a:gd name="T8" fmla="*/ 2147483647 w 34"/>
              <a:gd name="T9" fmla="*/ 0 h 34"/>
              <a:gd name="T10" fmla="*/ 2147483647 w 34"/>
              <a:gd name="T11" fmla="*/ 0 h 34"/>
              <a:gd name="T12" fmla="*/ 2147483647 w 34"/>
              <a:gd name="T13" fmla="*/ 2147483647 h 34"/>
              <a:gd name="T14" fmla="*/ 0 60000 65536"/>
              <a:gd name="T15" fmla="*/ 0 60000 65536"/>
              <a:gd name="T16" fmla="*/ 0 60000 65536"/>
              <a:gd name="T17" fmla="*/ 0 60000 65536"/>
              <a:gd name="T18" fmla="*/ 0 60000 65536"/>
              <a:gd name="T19" fmla="*/ 0 60000 65536"/>
              <a:gd name="T20" fmla="*/ 0 60000 65536"/>
              <a:gd name="T21" fmla="*/ 0 w 34"/>
              <a:gd name="T22" fmla="*/ 0 h 34"/>
              <a:gd name="T23" fmla="*/ 34 w 34"/>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4">
                <a:moveTo>
                  <a:pt x="34" y="14"/>
                </a:moveTo>
                <a:lnTo>
                  <a:pt x="11" y="34"/>
                </a:lnTo>
                <a:lnTo>
                  <a:pt x="0" y="21"/>
                </a:lnTo>
                <a:lnTo>
                  <a:pt x="23" y="0"/>
                </a:lnTo>
                <a:lnTo>
                  <a:pt x="34" y="14"/>
                </a:lnTo>
                <a:close/>
              </a:path>
            </a:pathLst>
          </a:custGeom>
          <a:solidFill>
            <a:srgbClr val="000000"/>
          </a:solidFill>
          <a:ln w="0">
            <a:solidFill>
              <a:srgbClr val="000000"/>
            </a:solidFill>
            <a:round/>
            <a:headEnd/>
            <a:tailEnd/>
          </a:ln>
        </p:spPr>
        <p:txBody>
          <a:bodyPr/>
          <a:lstStyle/>
          <a:p>
            <a:endParaRPr lang="en-US"/>
          </a:p>
        </p:txBody>
      </p:sp>
      <p:sp>
        <p:nvSpPr>
          <p:cNvPr id="179822" name="Freeform 2668"/>
          <p:cNvSpPr>
            <a:spLocks noChangeAspect="1"/>
          </p:cNvSpPr>
          <p:nvPr/>
        </p:nvSpPr>
        <p:spPr bwMode="auto">
          <a:xfrm>
            <a:off x="4533900" y="1790700"/>
            <a:ext cx="12700" cy="9525"/>
          </a:xfrm>
          <a:custGeom>
            <a:avLst/>
            <a:gdLst>
              <a:gd name="T0" fmla="*/ 2147483647 w 37"/>
              <a:gd name="T1" fmla="*/ 2147483647 h 33"/>
              <a:gd name="T2" fmla="*/ 2147483647 w 37"/>
              <a:gd name="T3" fmla="*/ 2147483647 h 33"/>
              <a:gd name="T4" fmla="*/ 0 w 37"/>
              <a:gd name="T5" fmla="*/ 2147483647 h 33"/>
              <a:gd name="T6" fmla="*/ 2147483647 w 37"/>
              <a:gd name="T7" fmla="*/ 2147483647 h 33"/>
              <a:gd name="T8" fmla="*/ 2147483647 w 37"/>
              <a:gd name="T9" fmla="*/ 0 h 33"/>
              <a:gd name="T10" fmla="*/ 2147483647 w 37"/>
              <a:gd name="T11" fmla="*/ 2147483647 h 33"/>
              <a:gd name="T12" fmla="*/ 2147483647 w 37"/>
              <a:gd name="T13" fmla="*/ 2147483647 h 33"/>
              <a:gd name="T14" fmla="*/ 0 60000 65536"/>
              <a:gd name="T15" fmla="*/ 0 60000 65536"/>
              <a:gd name="T16" fmla="*/ 0 60000 65536"/>
              <a:gd name="T17" fmla="*/ 0 60000 65536"/>
              <a:gd name="T18" fmla="*/ 0 60000 65536"/>
              <a:gd name="T19" fmla="*/ 0 60000 65536"/>
              <a:gd name="T20" fmla="*/ 0 60000 65536"/>
              <a:gd name="T21" fmla="*/ 0 w 37"/>
              <a:gd name="T22" fmla="*/ 0 h 33"/>
              <a:gd name="T23" fmla="*/ 37 w 37"/>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3">
                <a:moveTo>
                  <a:pt x="37" y="12"/>
                </a:moveTo>
                <a:lnTo>
                  <a:pt x="14" y="33"/>
                </a:lnTo>
                <a:lnTo>
                  <a:pt x="0" y="17"/>
                </a:lnTo>
                <a:lnTo>
                  <a:pt x="1" y="18"/>
                </a:lnTo>
                <a:lnTo>
                  <a:pt x="26" y="0"/>
                </a:lnTo>
                <a:lnTo>
                  <a:pt x="27" y="1"/>
                </a:lnTo>
                <a:lnTo>
                  <a:pt x="37" y="12"/>
                </a:lnTo>
                <a:close/>
              </a:path>
            </a:pathLst>
          </a:custGeom>
          <a:solidFill>
            <a:srgbClr val="000000"/>
          </a:solidFill>
          <a:ln w="0">
            <a:solidFill>
              <a:srgbClr val="000000"/>
            </a:solidFill>
            <a:round/>
            <a:headEnd/>
            <a:tailEnd/>
          </a:ln>
        </p:spPr>
        <p:txBody>
          <a:bodyPr/>
          <a:lstStyle/>
          <a:p>
            <a:endParaRPr lang="en-US"/>
          </a:p>
        </p:txBody>
      </p:sp>
      <p:sp>
        <p:nvSpPr>
          <p:cNvPr id="179823" name="Freeform 2669"/>
          <p:cNvSpPr>
            <a:spLocks noChangeAspect="1"/>
          </p:cNvSpPr>
          <p:nvPr/>
        </p:nvSpPr>
        <p:spPr bwMode="auto">
          <a:xfrm>
            <a:off x="4532313" y="1784350"/>
            <a:ext cx="11112" cy="12700"/>
          </a:xfrm>
          <a:custGeom>
            <a:avLst/>
            <a:gdLst>
              <a:gd name="T0" fmla="*/ 2147483647 w 36"/>
              <a:gd name="T1" fmla="*/ 2147483647 h 34"/>
              <a:gd name="T2" fmla="*/ 2147483647 w 36"/>
              <a:gd name="T3" fmla="*/ 2147483647 h 34"/>
              <a:gd name="T4" fmla="*/ 2147483647 w 36"/>
              <a:gd name="T5" fmla="*/ 2147483647 h 34"/>
              <a:gd name="T6" fmla="*/ 0 w 36"/>
              <a:gd name="T7" fmla="*/ 2147483647 h 34"/>
              <a:gd name="T8" fmla="*/ 2147483647 w 36"/>
              <a:gd name="T9" fmla="*/ 2147483647 h 34"/>
              <a:gd name="T10" fmla="*/ 2147483647 w 36"/>
              <a:gd name="T11" fmla="*/ 0 h 34"/>
              <a:gd name="T12" fmla="*/ 2147483647 w 36"/>
              <a:gd name="T13" fmla="*/ 2147483647 h 34"/>
              <a:gd name="T14" fmla="*/ 0 60000 65536"/>
              <a:gd name="T15" fmla="*/ 0 60000 65536"/>
              <a:gd name="T16" fmla="*/ 0 60000 65536"/>
              <a:gd name="T17" fmla="*/ 0 60000 65536"/>
              <a:gd name="T18" fmla="*/ 0 60000 65536"/>
              <a:gd name="T19" fmla="*/ 0 60000 65536"/>
              <a:gd name="T20" fmla="*/ 0 60000 65536"/>
              <a:gd name="T21" fmla="*/ 0 w 36"/>
              <a:gd name="T22" fmla="*/ 0 h 34"/>
              <a:gd name="T23" fmla="*/ 36 w 36"/>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4">
                <a:moveTo>
                  <a:pt x="36" y="16"/>
                </a:moveTo>
                <a:lnTo>
                  <a:pt x="11" y="34"/>
                </a:lnTo>
                <a:lnTo>
                  <a:pt x="2" y="21"/>
                </a:lnTo>
                <a:lnTo>
                  <a:pt x="0" y="18"/>
                </a:lnTo>
                <a:lnTo>
                  <a:pt x="27" y="3"/>
                </a:lnTo>
                <a:lnTo>
                  <a:pt x="25" y="0"/>
                </a:lnTo>
                <a:lnTo>
                  <a:pt x="36" y="16"/>
                </a:lnTo>
                <a:close/>
              </a:path>
            </a:pathLst>
          </a:custGeom>
          <a:solidFill>
            <a:srgbClr val="000000"/>
          </a:solidFill>
          <a:ln w="0">
            <a:solidFill>
              <a:srgbClr val="000000"/>
            </a:solidFill>
            <a:round/>
            <a:headEnd/>
            <a:tailEnd/>
          </a:ln>
        </p:spPr>
        <p:txBody>
          <a:bodyPr/>
          <a:lstStyle/>
          <a:p>
            <a:endParaRPr lang="en-US"/>
          </a:p>
        </p:txBody>
      </p:sp>
      <p:sp>
        <p:nvSpPr>
          <p:cNvPr id="179824" name="Freeform 2670"/>
          <p:cNvSpPr>
            <a:spLocks noChangeAspect="1"/>
          </p:cNvSpPr>
          <p:nvPr/>
        </p:nvSpPr>
        <p:spPr bwMode="auto">
          <a:xfrm>
            <a:off x="4529138" y="1779588"/>
            <a:ext cx="11112" cy="11112"/>
          </a:xfrm>
          <a:custGeom>
            <a:avLst/>
            <a:gdLst>
              <a:gd name="T0" fmla="*/ 2147483647 w 36"/>
              <a:gd name="T1" fmla="*/ 2147483647 h 29"/>
              <a:gd name="T2" fmla="*/ 2147483647 w 36"/>
              <a:gd name="T3" fmla="*/ 2147483647 h 29"/>
              <a:gd name="T4" fmla="*/ 2147483647 w 36"/>
              <a:gd name="T5" fmla="*/ 2147483647 h 29"/>
              <a:gd name="T6" fmla="*/ 0 w 36"/>
              <a:gd name="T7" fmla="*/ 2147483647 h 29"/>
              <a:gd name="T8" fmla="*/ 2147483647 w 36"/>
              <a:gd name="T9" fmla="*/ 2147483647 h 29"/>
              <a:gd name="T10" fmla="*/ 2147483647 w 36"/>
              <a:gd name="T11" fmla="*/ 0 h 29"/>
              <a:gd name="T12" fmla="*/ 2147483647 w 36"/>
              <a:gd name="T13" fmla="*/ 2147483647 h 29"/>
              <a:gd name="T14" fmla="*/ 0 60000 65536"/>
              <a:gd name="T15" fmla="*/ 0 60000 65536"/>
              <a:gd name="T16" fmla="*/ 0 60000 65536"/>
              <a:gd name="T17" fmla="*/ 0 60000 65536"/>
              <a:gd name="T18" fmla="*/ 0 60000 65536"/>
              <a:gd name="T19" fmla="*/ 0 60000 65536"/>
              <a:gd name="T20" fmla="*/ 0 60000 65536"/>
              <a:gd name="T21" fmla="*/ 0 w 36"/>
              <a:gd name="T22" fmla="*/ 0 h 29"/>
              <a:gd name="T23" fmla="*/ 36 w 36"/>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29">
                <a:moveTo>
                  <a:pt x="36" y="14"/>
                </a:moveTo>
                <a:lnTo>
                  <a:pt x="9" y="29"/>
                </a:lnTo>
                <a:lnTo>
                  <a:pt x="1" y="14"/>
                </a:lnTo>
                <a:lnTo>
                  <a:pt x="0" y="11"/>
                </a:lnTo>
                <a:lnTo>
                  <a:pt x="29" y="3"/>
                </a:lnTo>
                <a:lnTo>
                  <a:pt x="28" y="0"/>
                </a:lnTo>
                <a:lnTo>
                  <a:pt x="36" y="14"/>
                </a:lnTo>
                <a:close/>
              </a:path>
            </a:pathLst>
          </a:custGeom>
          <a:solidFill>
            <a:srgbClr val="000000"/>
          </a:solidFill>
          <a:ln w="0">
            <a:solidFill>
              <a:srgbClr val="000000"/>
            </a:solidFill>
            <a:round/>
            <a:headEnd/>
            <a:tailEnd/>
          </a:ln>
        </p:spPr>
        <p:txBody>
          <a:bodyPr/>
          <a:lstStyle/>
          <a:p>
            <a:endParaRPr lang="en-US"/>
          </a:p>
        </p:txBody>
      </p:sp>
      <p:sp>
        <p:nvSpPr>
          <p:cNvPr id="179825" name="Freeform 2671"/>
          <p:cNvSpPr>
            <a:spLocks noChangeAspect="1"/>
          </p:cNvSpPr>
          <p:nvPr/>
        </p:nvSpPr>
        <p:spPr bwMode="auto">
          <a:xfrm>
            <a:off x="4525963" y="1774825"/>
            <a:ext cx="12700" cy="9525"/>
          </a:xfrm>
          <a:custGeom>
            <a:avLst/>
            <a:gdLst>
              <a:gd name="T0" fmla="*/ 2147483647 w 35"/>
              <a:gd name="T1" fmla="*/ 2147483647 h 24"/>
              <a:gd name="T2" fmla="*/ 2147483647 w 35"/>
              <a:gd name="T3" fmla="*/ 2147483647 h 24"/>
              <a:gd name="T4" fmla="*/ 0 w 35"/>
              <a:gd name="T5" fmla="*/ 2147483647 h 24"/>
              <a:gd name="T6" fmla="*/ 2147483647 w 35"/>
              <a:gd name="T7" fmla="*/ 0 h 24"/>
              <a:gd name="T8" fmla="*/ 2147483647 w 35"/>
              <a:gd name="T9" fmla="*/ 2147483647 h 24"/>
              <a:gd name="T10" fmla="*/ 0 60000 65536"/>
              <a:gd name="T11" fmla="*/ 0 60000 65536"/>
              <a:gd name="T12" fmla="*/ 0 60000 65536"/>
              <a:gd name="T13" fmla="*/ 0 60000 65536"/>
              <a:gd name="T14" fmla="*/ 0 60000 65536"/>
              <a:gd name="T15" fmla="*/ 0 w 35"/>
              <a:gd name="T16" fmla="*/ 0 h 24"/>
              <a:gd name="T17" fmla="*/ 35 w 35"/>
              <a:gd name="T18" fmla="*/ 24 h 24"/>
            </a:gdLst>
            <a:ahLst/>
            <a:cxnLst>
              <a:cxn ang="T10">
                <a:pos x="T0" y="T1"/>
              </a:cxn>
              <a:cxn ang="T11">
                <a:pos x="T2" y="T3"/>
              </a:cxn>
              <a:cxn ang="T12">
                <a:pos x="T4" y="T5"/>
              </a:cxn>
              <a:cxn ang="T13">
                <a:pos x="T6" y="T7"/>
              </a:cxn>
              <a:cxn ang="T14">
                <a:pos x="T8" y="T9"/>
              </a:cxn>
            </a:cxnLst>
            <a:rect l="T15" t="T16" r="T17" b="T18"/>
            <a:pathLst>
              <a:path w="35" h="24">
                <a:moveTo>
                  <a:pt x="35" y="16"/>
                </a:moveTo>
                <a:lnTo>
                  <a:pt x="6" y="24"/>
                </a:lnTo>
                <a:lnTo>
                  <a:pt x="0" y="8"/>
                </a:lnTo>
                <a:lnTo>
                  <a:pt x="29" y="0"/>
                </a:lnTo>
                <a:lnTo>
                  <a:pt x="35" y="16"/>
                </a:lnTo>
                <a:close/>
              </a:path>
            </a:pathLst>
          </a:custGeom>
          <a:solidFill>
            <a:srgbClr val="000000"/>
          </a:solidFill>
          <a:ln w="0">
            <a:solidFill>
              <a:srgbClr val="000000"/>
            </a:solidFill>
            <a:round/>
            <a:headEnd/>
            <a:tailEnd/>
          </a:ln>
        </p:spPr>
        <p:txBody>
          <a:bodyPr/>
          <a:lstStyle/>
          <a:p>
            <a:endParaRPr lang="en-US"/>
          </a:p>
        </p:txBody>
      </p:sp>
      <p:sp>
        <p:nvSpPr>
          <p:cNvPr id="179826" name="Freeform 2672"/>
          <p:cNvSpPr>
            <a:spLocks noChangeAspect="1"/>
          </p:cNvSpPr>
          <p:nvPr/>
        </p:nvSpPr>
        <p:spPr bwMode="auto">
          <a:xfrm>
            <a:off x="4525963" y="1774825"/>
            <a:ext cx="11112" cy="7938"/>
          </a:xfrm>
          <a:custGeom>
            <a:avLst/>
            <a:gdLst>
              <a:gd name="T0" fmla="*/ 2147483647 w 31"/>
              <a:gd name="T1" fmla="*/ 0 h 19"/>
              <a:gd name="T2" fmla="*/ 2147483647 w 31"/>
              <a:gd name="T3" fmla="*/ 0 h 19"/>
              <a:gd name="T4" fmla="*/ 2147483647 w 31"/>
              <a:gd name="T5" fmla="*/ 2147483647 h 19"/>
              <a:gd name="T6" fmla="*/ 2147483647 w 31"/>
              <a:gd name="T7" fmla="*/ 2147483647 h 19"/>
              <a:gd name="T8" fmla="*/ 2147483647 w 31"/>
              <a:gd name="T9" fmla="*/ 2147483647 h 19"/>
              <a:gd name="T10" fmla="*/ 2147483647 w 31"/>
              <a:gd name="T11" fmla="*/ 2147483647 h 19"/>
              <a:gd name="T12" fmla="*/ 2147483647 w 31"/>
              <a:gd name="T13" fmla="*/ 2147483647 h 19"/>
              <a:gd name="T14" fmla="*/ 2147483647 w 31"/>
              <a:gd name="T15" fmla="*/ 2147483647 h 19"/>
              <a:gd name="T16" fmla="*/ 2147483647 w 31"/>
              <a:gd name="T17" fmla="*/ 2147483647 h 19"/>
              <a:gd name="T18" fmla="*/ 2147483647 w 31"/>
              <a:gd name="T19" fmla="*/ 2147483647 h 19"/>
              <a:gd name="T20" fmla="*/ 2147483647 w 31"/>
              <a:gd name="T21" fmla="*/ 2147483647 h 19"/>
              <a:gd name="T22" fmla="*/ 2147483647 w 31"/>
              <a:gd name="T23" fmla="*/ 2147483647 h 19"/>
              <a:gd name="T24" fmla="*/ 2147483647 w 31"/>
              <a:gd name="T25" fmla="*/ 2147483647 h 19"/>
              <a:gd name="T26" fmla="*/ 2147483647 w 31"/>
              <a:gd name="T27" fmla="*/ 2147483647 h 19"/>
              <a:gd name="T28" fmla="*/ 2147483647 w 31"/>
              <a:gd name="T29" fmla="*/ 2147483647 h 19"/>
              <a:gd name="T30" fmla="*/ 2147483647 w 31"/>
              <a:gd name="T31" fmla="*/ 2147483647 h 19"/>
              <a:gd name="T32" fmla="*/ 2147483647 w 31"/>
              <a:gd name="T33" fmla="*/ 2147483647 h 19"/>
              <a:gd name="T34" fmla="*/ 2147483647 w 31"/>
              <a:gd name="T35" fmla="*/ 2147483647 h 19"/>
              <a:gd name="T36" fmla="*/ 2147483647 w 31"/>
              <a:gd name="T37" fmla="*/ 2147483647 h 19"/>
              <a:gd name="T38" fmla="*/ 0 w 31"/>
              <a:gd name="T39" fmla="*/ 2147483647 h 19"/>
              <a:gd name="T40" fmla="*/ 0 w 31"/>
              <a:gd name="T41" fmla="*/ 2147483647 h 19"/>
              <a:gd name="T42" fmla="*/ 2147483647 w 31"/>
              <a:gd name="T43" fmla="*/ 0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9"/>
              <a:gd name="T68" fmla="*/ 31 w 31"/>
              <a:gd name="T69" fmla="*/ 19 h 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9">
                <a:moveTo>
                  <a:pt x="31" y="0"/>
                </a:moveTo>
                <a:lnTo>
                  <a:pt x="31" y="0"/>
                </a:lnTo>
                <a:lnTo>
                  <a:pt x="31" y="3"/>
                </a:lnTo>
                <a:lnTo>
                  <a:pt x="31" y="5"/>
                </a:lnTo>
                <a:lnTo>
                  <a:pt x="30" y="7"/>
                </a:lnTo>
                <a:lnTo>
                  <a:pt x="29" y="11"/>
                </a:lnTo>
                <a:lnTo>
                  <a:pt x="28" y="13"/>
                </a:lnTo>
                <a:lnTo>
                  <a:pt x="26" y="15"/>
                </a:lnTo>
                <a:lnTo>
                  <a:pt x="24" y="17"/>
                </a:lnTo>
                <a:lnTo>
                  <a:pt x="21" y="18"/>
                </a:lnTo>
                <a:lnTo>
                  <a:pt x="19" y="19"/>
                </a:lnTo>
                <a:lnTo>
                  <a:pt x="16" y="19"/>
                </a:lnTo>
                <a:lnTo>
                  <a:pt x="14" y="19"/>
                </a:lnTo>
                <a:lnTo>
                  <a:pt x="12" y="18"/>
                </a:lnTo>
                <a:lnTo>
                  <a:pt x="9" y="17"/>
                </a:lnTo>
                <a:lnTo>
                  <a:pt x="7" y="16"/>
                </a:lnTo>
                <a:lnTo>
                  <a:pt x="4" y="14"/>
                </a:lnTo>
                <a:lnTo>
                  <a:pt x="2" y="12"/>
                </a:lnTo>
                <a:lnTo>
                  <a:pt x="1" y="9"/>
                </a:lnTo>
                <a:lnTo>
                  <a:pt x="0" y="6"/>
                </a:lnTo>
                <a:lnTo>
                  <a:pt x="31" y="0"/>
                </a:lnTo>
                <a:close/>
              </a:path>
            </a:pathLst>
          </a:custGeom>
          <a:solidFill>
            <a:srgbClr val="000000"/>
          </a:solidFill>
          <a:ln w="0">
            <a:solidFill>
              <a:srgbClr val="000000"/>
            </a:solidFill>
            <a:round/>
            <a:headEnd/>
            <a:tailEnd/>
          </a:ln>
        </p:spPr>
        <p:txBody>
          <a:bodyPr/>
          <a:lstStyle/>
          <a:p>
            <a:endParaRPr lang="en-US"/>
          </a:p>
        </p:txBody>
      </p:sp>
      <p:sp>
        <p:nvSpPr>
          <p:cNvPr id="179827" name="Freeform 2673"/>
          <p:cNvSpPr>
            <a:spLocks noChangeAspect="1"/>
          </p:cNvSpPr>
          <p:nvPr/>
        </p:nvSpPr>
        <p:spPr bwMode="auto">
          <a:xfrm>
            <a:off x="4506913" y="1735138"/>
            <a:ext cx="7937" cy="7937"/>
          </a:xfrm>
          <a:custGeom>
            <a:avLst/>
            <a:gdLst>
              <a:gd name="T0" fmla="*/ 2147483647 w 27"/>
              <a:gd name="T1" fmla="*/ 2147483647 h 26"/>
              <a:gd name="T2" fmla="*/ 2147483647 w 27"/>
              <a:gd name="T3" fmla="*/ 2147483647 h 26"/>
              <a:gd name="T4" fmla="*/ 2147483647 w 27"/>
              <a:gd name="T5" fmla="*/ 2147483647 h 26"/>
              <a:gd name="T6" fmla="*/ 2147483647 w 27"/>
              <a:gd name="T7" fmla="*/ 2147483647 h 26"/>
              <a:gd name="T8" fmla="*/ 0 w 27"/>
              <a:gd name="T9" fmla="*/ 2147483647 h 26"/>
              <a:gd name="T10" fmla="*/ 0 w 27"/>
              <a:gd name="T11" fmla="*/ 2147483647 h 26"/>
              <a:gd name="T12" fmla="*/ 0 w 27"/>
              <a:gd name="T13" fmla="*/ 2147483647 h 26"/>
              <a:gd name="T14" fmla="*/ 2147483647 w 27"/>
              <a:gd name="T15" fmla="*/ 2147483647 h 26"/>
              <a:gd name="T16" fmla="*/ 2147483647 w 27"/>
              <a:gd name="T17" fmla="*/ 2147483647 h 26"/>
              <a:gd name="T18" fmla="*/ 2147483647 w 27"/>
              <a:gd name="T19" fmla="*/ 2147483647 h 26"/>
              <a:gd name="T20" fmla="*/ 2147483647 w 27"/>
              <a:gd name="T21" fmla="*/ 2147483647 h 26"/>
              <a:gd name="T22" fmla="*/ 2147483647 w 27"/>
              <a:gd name="T23" fmla="*/ 2147483647 h 26"/>
              <a:gd name="T24" fmla="*/ 2147483647 w 27"/>
              <a:gd name="T25" fmla="*/ 2147483647 h 26"/>
              <a:gd name="T26" fmla="*/ 2147483647 w 27"/>
              <a:gd name="T27" fmla="*/ 0 h 26"/>
              <a:gd name="T28" fmla="*/ 2147483647 w 27"/>
              <a:gd name="T29" fmla="*/ 0 h 26"/>
              <a:gd name="T30" fmla="*/ 2147483647 w 27"/>
              <a:gd name="T31" fmla="*/ 0 h 26"/>
              <a:gd name="T32" fmla="*/ 2147483647 w 27"/>
              <a:gd name="T33" fmla="*/ 2147483647 h 26"/>
              <a:gd name="T34" fmla="*/ 2147483647 w 27"/>
              <a:gd name="T35" fmla="*/ 2147483647 h 26"/>
              <a:gd name="T36" fmla="*/ 2147483647 w 27"/>
              <a:gd name="T37" fmla="*/ 2147483647 h 26"/>
              <a:gd name="T38" fmla="*/ 2147483647 w 27"/>
              <a:gd name="T39" fmla="*/ 2147483647 h 26"/>
              <a:gd name="T40" fmla="*/ 2147483647 w 27"/>
              <a:gd name="T41" fmla="*/ 2147483647 h 26"/>
              <a:gd name="T42" fmla="*/ 2147483647 w 27"/>
              <a:gd name="T43" fmla="*/ 2147483647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
              <a:gd name="T67" fmla="*/ 0 h 26"/>
              <a:gd name="T68" fmla="*/ 27 w 27"/>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 h="26">
                <a:moveTo>
                  <a:pt x="4" y="26"/>
                </a:moveTo>
                <a:lnTo>
                  <a:pt x="4" y="26"/>
                </a:lnTo>
                <a:lnTo>
                  <a:pt x="2" y="23"/>
                </a:lnTo>
                <a:lnTo>
                  <a:pt x="1" y="20"/>
                </a:lnTo>
                <a:lnTo>
                  <a:pt x="0" y="17"/>
                </a:lnTo>
                <a:lnTo>
                  <a:pt x="0" y="15"/>
                </a:lnTo>
                <a:lnTo>
                  <a:pt x="0" y="13"/>
                </a:lnTo>
                <a:lnTo>
                  <a:pt x="1" y="10"/>
                </a:lnTo>
                <a:lnTo>
                  <a:pt x="2" y="8"/>
                </a:lnTo>
                <a:lnTo>
                  <a:pt x="4" y="6"/>
                </a:lnTo>
                <a:lnTo>
                  <a:pt x="5" y="4"/>
                </a:lnTo>
                <a:lnTo>
                  <a:pt x="9" y="2"/>
                </a:lnTo>
                <a:lnTo>
                  <a:pt x="11" y="1"/>
                </a:lnTo>
                <a:lnTo>
                  <a:pt x="14" y="0"/>
                </a:lnTo>
                <a:lnTo>
                  <a:pt x="16" y="0"/>
                </a:lnTo>
                <a:lnTo>
                  <a:pt x="18" y="0"/>
                </a:lnTo>
                <a:lnTo>
                  <a:pt x="21" y="1"/>
                </a:lnTo>
                <a:lnTo>
                  <a:pt x="23" y="2"/>
                </a:lnTo>
                <a:lnTo>
                  <a:pt x="25" y="4"/>
                </a:lnTo>
                <a:lnTo>
                  <a:pt x="27" y="5"/>
                </a:lnTo>
                <a:lnTo>
                  <a:pt x="4" y="26"/>
                </a:lnTo>
                <a:close/>
              </a:path>
            </a:pathLst>
          </a:custGeom>
          <a:solidFill>
            <a:srgbClr val="000000"/>
          </a:solidFill>
          <a:ln w="0">
            <a:solidFill>
              <a:srgbClr val="000000"/>
            </a:solidFill>
            <a:round/>
            <a:headEnd/>
            <a:tailEnd/>
          </a:ln>
        </p:spPr>
        <p:txBody>
          <a:bodyPr/>
          <a:lstStyle/>
          <a:p>
            <a:endParaRPr lang="en-US"/>
          </a:p>
        </p:txBody>
      </p:sp>
      <p:sp>
        <p:nvSpPr>
          <p:cNvPr id="179828" name="Freeform 2674"/>
          <p:cNvSpPr>
            <a:spLocks noChangeAspect="1"/>
          </p:cNvSpPr>
          <p:nvPr/>
        </p:nvSpPr>
        <p:spPr bwMode="auto">
          <a:xfrm>
            <a:off x="4525963" y="1771650"/>
            <a:ext cx="11112" cy="6350"/>
          </a:xfrm>
          <a:custGeom>
            <a:avLst/>
            <a:gdLst>
              <a:gd name="T0" fmla="*/ 2147483647 w 33"/>
              <a:gd name="T1" fmla="*/ 2147483647 h 18"/>
              <a:gd name="T2" fmla="*/ 2147483647 w 33"/>
              <a:gd name="T3" fmla="*/ 2147483647 h 18"/>
              <a:gd name="T4" fmla="*/ 0 w 33"/>
              <a:gd name="T5" fmla="*/ 2147483647 h 18"/>
              <a:gd name="T6" fmla="*/ 2147483647 w 33"/>
              <a:gd name="T7" fmla="*/ 2147483647 h 18"/>
              <a:gd name="T8" fmla="*/ 2147483647 w 33"/>
              <a:gd name="T9" fmla="*/ 0 h 18"/>
              <a:gd name="T10" fmla="*/ 2147483647 w 33"/>
              <a:gd name="T11" fmla="*/ 2147483647 h 18"/>
              <a:gd name="T12" fmla="*/ 2147483647 w 33"/>
              <a:gd name="T13" fmla="*/ 2147483647 h 18"/>
              <a:gd name="T14" fmla="*/ 0 60000 65536"/>
              <a:gd name="T15" fmla="*/ 0 60000 65536"/>
              <a:gd name="T16" fmla="*/ 0 60000 65536"/>
              <a:gd name="T17" fmla="*/ 0 60000 65536"/>
              <a:gd name="T18" fmla="*/ 0 60000 65536"/>
              <a:gd name="T19" fmla="*/ 0 60000 65536"/>
              <a:gd name="T20" fmla="*/ 0 60000 65536"/>
              <a:gd name="T21" fmla="*/ 0 w 33"/>
              <a:gd name="T22" fmla="*/ 0 h 18"/>
              <a:gd name="T23" fmla="*/ 33 w 33"/>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8">
                <a:moveTo>
                  <a:pt x="33" y="12"/>
                </a:moveTo>
                <a:lnTo>
                  <a:pt x="2" y="18"/>
                </a:lnTo>
                <a:lnTo>
                  <a:pt x="0" y="7"/>
                </a:lnTo>
                <a:lnTo>
                  <a:pt x="1" y="10"/>
                </a:lnTo>
                <a:lnTo>
                  <a:pt x="30" y="0"/>
                </a:lnTo>
                <a:lnTo>
                  <a:pt x="31" y="3"/>
                </a:lnTo>
                <a:lnTo>
                  <a:pt x="33" y="12"/>
                </a:lnTo>
                <a:close/>
              </a:path>
            </a:pathLst>
          </a:custGeom>
          <a:solidFill>
            <a:srgbClr val="000000"/>
          </a:solidFill>
          <a:ln w="0">
            <a:solidFill>
              <a:srgbClr val="000000"/>
            </a:solidFill>
            <a:round/>
            <a:headEnd/>
            <a:tailEnd/>
          </a:ln>
        </p:spPr>
        <p:txBody>
          <a:bodyPr/>
          <a:lstStyle/>
          <a:p>
            <a:endParaRPr lang="en-US"/>
          </a:p>
        </p:txBody>
      </p:sp>
      <p:sp>
        <p:nvSpPr>
          <p:cNvPr id="179829" name="Freeform 2675"/>
          <p:cNvSpPr>
            <a:spLocks noChangeAspect="1"/>
          </p:cNvSpPr>
          <p:nvPr/>
        </p:nvSpPr>
        <p:spPr bwMode="auto">
          <a:xfrm>
            <a:off x="4524375" y="1763713"/>
            <a:ext cx="12700" cy="11112"/>
          </a:xfrm>
          <a:custGeom>
            <a:avLst/>
            <a:gdLst>
              <a:gd name="T0" fmla="*/ 2147483647 w 34"/>
              <a:gd name="T1" fmla="*/ 2147483647 h 32"/>
              <a:gd name="T2" fmla="*/ 2147483647 w 34"/>
              <a:gd name="T3" fmla="*/ 2147483647 h 32"/>
              <a:gd name="T4" fmla="*/ 2147483647 w 34"/>
              <a:gd name="T5" fmla="*/ 2147483647 h 32"/>
              <a:gd name="T6" fmla="*/ 0 w 34"/>
              <a:gd name="T7" fmla="*/ 2147483647 h 32"/>
              <a:gd name="T8" fmla="*/ 2147483647 w 34"/>
              <a:gd name="T9" fmla="*/ 2147483647 h 32"/>
              <a:gd name="T10" fmla="*/ 2147483647 w 34"/>
              <a:gd name="T11" fmla="*/ 0 h 32"/>
              <a:gd name="T12" fmla="*/ 2147483647 w 34"/>
              <a:gd name="T13" fmla="*/ 2147483647 h 32"/>
              <a:gd name="T14" fmla="*/ 0 60000 65536"/>
              <a:gd name="T15" fmla="*/ 0 60000 65536"/>
              <a:gd name="T16" fmla="*/ 0 60000 65536"/>
              <a:gd name="T17" fmla="*/ 0 60000 65536"/>
              <a:gd name="T18" fmla="*/ 0 60000 65536"/>
              <a:gd name="T19" fmla="*/ 0 60000 65536"/>
              <a:gd name="T20" fmla="*/ 0 60000 65536"/>
              <a:gd name="T21" fmla="*/ 0 w 34"/>
              <a:gd name="T22" fmla="*/ 0 h 32"/>
              <a:gd name="T23" fmla="*/ 34 w 3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2">
                <a:moveTo>
                  <a:pt x="34" y="22"/>
                </a:moveTo>
                <a:lnTo>
                  <a:pt x="5" y="32"/>
                </a:lnTo>
                <a:lnTo>
                  <a:pt x="3" y="27"/>
                </a:lnTo>
                <a:lnTo>
                  <a:pt x="0" y="20"/>
                </a:lnTo>
                <a:lnTo>
                  <a:pt x="29" y="7"/>
                </a:lnTo>
                <a:lnTo>
                  <a:pt x="26" y="0"/>
                </a:lnTo>
                <a:lnTo>
                  <a:pt x="34" y="22"/>
                </a:lnTo>
                <a:close/>
              </a:path>
            </a:pathLst>
          </a:custGeom>
          <a:solidFill>
            <a:srgbClr val="000000"/>
          </a:solidFill>
          <a:ln w="0">
            <a:solidFill>
              <a:srgbClr val="000000"/>
            </a:solidFill>
            <a:round/>
            <a:headEnd/>
            <a:tailEnd/>
          </a:ln>
        </p:spPr>
        <p:txBody>
          <a:bodyPr/>
          <a:lstStyle/>
          <a:p>
            <a:endParaRPr lang="en-US"/>
          </a:p>
        </p:txBody>
      </p:sp>
      <p:sp>
        <p:nvSpPr>
          <p:cNvPr id="179830" name="Freeform 2676"/>
          <p:cNvSpPr>
            <a:spLocks noChangeAspect="1"/>
          </p:cNvSpPr>
          <p:nvPr/>
        </p:nvSpPr>
        <p:spPr bwMode="auto">
          <a:xfrm>
            <a:off x="4522788" y="1762125"/>
            <a:ext cx="11112" cy="9525"/>
          </a:xfrm>
          <a:custGeom>
            <a:avLst/>
            <a:gdLst>
              <a:gd name="T0" fmla="*/ 2147483647 w 36"/>
              <a:gd name="T1" fmla="*/ 2147483647 h 29"/>
              <a:gd name="T2" fmla="*/ 2147483647 w 36"/>
              <a:gd name="T3" fmla="*/ 2147483647 h 29"/>
              <a:gd name="T4" fmla="*/ 0 w 36"/>
              <a:gd name="T5" fmla="*/ 2147483647 h 29"/>
              <a:gd name="T6" fmla="*/ 0 w 36"/>
              <a:gd name="T7" fmla="*/ 2147483647 h 29"/>
              <a:gd name="T8" fmla="*/ 2147483647 w 36"/>
              <a:gd name="T9" fmla="*/ 0 h 29"/>
              <a:gd name="T10" fmla="*/ 2147483647 w 36"/>
              <a:gd name="T11" fmla="*/ 0 h 29"/>
              <a:gd name="T12" fmla="*/ 2147483647 w 36"/>
              <a:gd name="T13" fmla="*/ 2147483647 h 29"/>
              <a:gd name="T14" fmla="*/ 0 60000 65536"/>
              <a:gd name="T15" fmla="*/ 0 60000 65536"/>
              <a:gd name="T16" fmla="*/ 0 60000 65536"/>
              <a:gd name="T17" fmla="*/ 0 60000 65536"/>
              <a:gd name="T18" fmla="*/ 0 60000 65536"/>
              <a:gd name="T19" fmla="*/ 0 60000 65536"/>
              <a:gd name="T20" fmla="*/ 0 60000 65536"/>
              <a:gd name="T21" fmla="*/ 0 w 36"/>
              <a:gd name="T22" fmla="*/ 0 h 29"/>
              <a:gd name="T23" fmla="*/ 36 w 36"/>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29">
                <a:moveTo>
                  <a:pt x="36" y="16"/>
                </a:moveTo>
                <a:lnTo>
                  <a:pt x="7" y="29"/>
                </a:lnTo>
                <a:lnTo>
                  <a:pt x="0" y="12"/>
                </a:lnTo>
                <a:lnTo>
                  <a:pt x="29" y="0"/>
                </a:lnTo>
                <a:lnTo>
                  <a:pt x="36" y="16"/>
                </a:lnTo>
                <a:close/>
              </a:path>
            </a:pathLst>
          </a:custGeom>
          <a:solidFill>
            <a:srgbClr val="000000"/>
          </a:solidFill>
          <a:ln w="0">
            <a:solidFill>
              <a:srgbClr val="000000"/>
            </a:solidFill>
            <a:round/>
            <a:headEnd/>
            <a:tailEnd/>
          </a:ln>
        </p:spPr>
        <p:txBody>
          <a:bodyPr/>
          <a:lstStyle/>
          <a:p>
            <a:endParaRPr lang="en-US"/>
          </a:p>
        </p:txBody>
      </p:sp>
      <p:sp>
        <p:nvSpPr>
          <p:cNvPr id="179831" name="Freeform 2677"/>
          <p:cNvSpPr>
            <a:spLocks noChangeAspect="1"/>
          </p:cNvSpPr>
          <p:nvPr/>
        </p:nvSpPr>
        <p:spPr bwMode="auto">
          <a:xfrm>
            <a:off x="4516438" y="1754188"/>
            <a:ext cx="15875" cy="11112"/>
          </a:xfrm>
          <a:custGeom>
            <a:avLst/>
            <a:gdLst>
              <a:gd name="T0" fmla="*/ 2147483647 w 42"/>
              <a:gd name="T1" fmla="*/ 2147483647 h 31"/>
              <a:gd name="T2" fmla="*/ 2147483647 w 42"/>
              <a:gd name="T3" fmla="*/ 2147483647 h 31"/>
              <a:gd name="T4" fmla="*/ 0 w 42"/>
              <a:gd name="T5" fmla="*/ 2147483647 h 31"/>
              <a:gd name="T6" fmla="*/ 2147483647 w 42"/>
              <a:gd name="T7" fmla="*/ 2147483647 h 31"/>
              <a:gd name="T8" fmla="*/ 2147483647 w 42"/>
              <a:gd name="T9" fmla="*/ 0 h 31"/>
              <a:gd name="T10" fmla="*/ 2147483647 w 42"/>
              <a:gd name="T11" fmla="*/ 2147483647 h 31"/>
              <a:gd name="T12" fmla="*/ 2147483647 w 42"/>
              <a:gd name="T13" fmla="*/ 2147483647 h 31"/>
              <a:gd name="T14" fmla="*/ 0 60000 65536"/>
              <a:gd name="T15" fmla="*/ 0 60000 65536"/>
              <a:gd name="T16" fmla="*/ 0 60000 65536"/>
              <a:gd name="T17" fmla="*/ 0 60000 65536"/>
              <a:gd name="T18" fmla="*/ 0 60000 65536"/>
              <a:gd name="T19" fmla="*/ 0 60000 65536"/>
              <a:gd name="T20" fmla="*/ 0 60000 65536"/>
              <a:gd name="T21" fmla="*/ 0 w 42"/>
              <a:gd name="T22" fmla="*/ 0 h 31"/>
              <a:gd name="T23" fmla="*/ 42 w 4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31">
                <a:moveTo>
                  <a:pt x="42" y="19"/>
                </a:moveTo>
                <a:lnTo>
                  <a:pt x="13" y="31"/>
                </a:lnTo>
                <a:lnTo>
                  <a:pt x="0" y="5"/>
                </a:lnTo>
                <a:lnTo>
                  <a:pt x="6" y="14"/>
                </a:lnTo>
                <a:lnTo>
                  <a:pt x="33" y="0"/>
                </a:lnTo>
                <a:lnTo>
                  <a:pt x="38" y="9"/>
                </a:lnTo>
                <a:lnTo>
                  <a:pt x="42" y="19"/>
                </a:lnTo>
                <a:close/>
              </a:path>
            </a:pathLst>
          </a:custGeom>
          <a:solidFill>
            <a:srgbClr val="000000"/>
          </a:solidFill>
          <a:ln w="0">
            <a:solidFill>
              <a:srgbClr val="000000"/>
            </a:solidFill>
            <a:round/>
            <a:headEnd/>
            <a:tailEnd/>
          </a:ln>
        </p:spPr>
        <p:txBody>
          <a:bodyPr/>
          <a:lstStyle/>
          <a:p>
            <a:endParaRPr lang="en-US"/>
          </a:p>
        </p:txBody>
      </p:sp>
      <p:sp>
        <p:nvSpPr>
          <p:cNvPr id="179832" name="Freeform 2678"/>
          <p:cNvSpPr>
            <a:spLocks noChangeAspect="1"/>
          </p:cNvSpPr>
          <p:nvPr/>
        </p:nvSpPr>
        <p:spPr bwMode="auto">
          <a:xfrm>
            <a:off x="4514850" y="1749425"/>
            <a:ext cx="14288" cy="11113"/>
          </a:xfrm>
          <a:custGeom>
            <a:avLst/>
            <a:gdLst>
              <a:gd name="T0" fmla="*/ 2147483647 w 37"/>
              <a:gd name="T1" fmla="*/ 2147483647 h 32"/>
              <a:gd name="T2" fmla="*/ 2147483647 w 37"/>
              <a:gd name="T3" fmla="*/ 2147483647 h 32"/>
              <a:gd name="T4" fmla="*/ 0 w 37"/>
              <a:gd name="T5" fmla="*/ 2147483647 h 32"/>
              <a:gd name="T6" fmla="*/ 0 w 37"/>
              <a:gd name="T7" fmla="*/ 2147483647 h 32"/>
              <a:gd name="T8" fmla="*/ 2147483647 w 37"/>
              <a:gd name="T9" fmla="*/ 0 h 32"/>
              <a:gd name="T10" fmla="*/ 2147483647 w 37"/>
              <a:gd name="T11" fmla="*/ 0 h 32"/>
              <a:gd name="T12" fmla="*/ 2147483647 w 37"/>
              <a:gd name="T13" fmla="*/ 2147483647 h 32"/>
              <a:gd name="T14" fmla="*/ 0 60000 65536"/>
              <a:gd name="T15" fmla="*/ 0 60000 65536"/>
              <a:gd name="T16" fmla="*/ 0 60000 65536"/>
              <a:gd name="T17" fmla="*/ 0 60000 65536"/>
              <a:gd name="T18" fmla="*/ 0 60000 65536"/>
              <a:gd name="T19" fmla="*/ 0 60000 65536"/>
              <a:gd name="T20" fmla="*/ 0 60000 65536"/>
              <a:gd name="T21" fmla="*/ 0 w 37"/>
              <a:gd name="T22" fmla="*/ 0 h 32"/>
              <a:gd name="T23" fmla="*/ 37 w 37"/>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2">
                <a:moveTo>
                  <a:pt x="37" y="18"/>
                </a:moveTo>
                <a:lnTo>
                  <a:pt x="10" y="32"/>
                </a:lnTo>
                <a:lnTo>
                  <a:pt x="0" y="15"/>
                </a:lnTo>
                <a:lnTo>
                  <a:pt x="27" y="0"/>
                </a:lnTo>
                <a:lnTo>
                  <a:pt x="37" y="18"/>
                </a:lnTo>
                <a:close/>
              </a:path>
            </a:pathLst>
          </a:custGeom>
          <a:solidFill>
            <a:srgbClr val="000000"/>
          </a:solidFill>
          <a:ln w="0">
            <a:solidFill>
              <a:srgbClr val="000000"/>
            </a:solidFill>
            <a:round/>
            <a:headEnd/>
            <a:tailEnd/>
          </a:ln>
        </p:spPr>
        <p:txBody>
          <a:bodyPr/>
          <a:lstStyle/>
          <a:p>
            <a:endParaRPr lang="en-US"/>
          </a:p>
        </p:txBody>
      </p:sp>
      <p:sp>
        <p:nvSpPr>
          <p:cNvPr id="179833" name="Freeform 2679"/>
          <p:cNvSpPr>
            <a:spLocks noChangeAspect="1"/>
          </p:cNvSpPr>
          <p:nvPr/>
        </p:nvSpPr>
        <p:spPr bwMode="auto">
          <a:xfrm>
            <a:off x="4511675" y="1743075"/>
            <a:ext cx="14288" cy="9525"/>
          </a:xfrm>
          <a:custGeom>
            <a:avLst/>
            <a:gdLst>
              <a:gd name="T0" fmla="*/ 2147483647 w 36"/>
              <a:gd name="T1" fmla="*/ 2147483647 h 30"/>
              <a:gd name="T2" fmla="*/ 2147483647 w 36"/>
              <a:gd name="T3" fmla="*/ 2147483647 h 30"/>
              <a:gd name="T4" fmla="*/ 0 w 36"/>
              <a:gd name="T5" fmla="*/ 2147483647 h 30"/>
              <a:gd name="T6" fmla="*/ 0 w 36"/>
              <a:gd name="T7" fmla="*/ 2147483647 h 30"/>
              <a:gd name="T8" fmla="*/ 2147483647 w 36"/>
              <a:gd name="T9" fmla="*/ 0 h 30"/>
              <a:gd name="T10" fmla="*/ 2147483647 w 36"/>
              <a:gd name="T11" fmla="*/ 0 h 30"/>
              <a:gd name="T12" fmla="*/ 2147483647 w 36"/>
              <a:gd name="T13" fmla="*/ 2147483647 h 30"/>
              <a:gd name="T14" fmla="*/ 0 60000 65536"/>
              <a:gd name="T15" fmla="*/ 0 60000 65536"/>
              <a:gd name="T16" fmla="*/ 0 60000 65536"/>
              <a:gd name="T17" fmla="*/ 0 60000 65536"/>
              <a:gd name="T18" fmla="*/ 0 60000 65536"/>
              <a:gd name="T19" fmla="*/ 0 60000 65536"/>
              <a:gd name="T20" fmla="*/ 0 60000 65536"/>
              <a:gd name="T21" fmla="*/ 0 w 36"/>
              <a:gd name="T22" fmla="*/ 0 h 30"/>
              <a:gd name="T23" fmla="*/ 36 w 36"/>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0">
                <a:moveTo>
                  <a:pt x="36" y="15"/>
                </a:moveTo>
                <a:lnTo>
                  <a:pt x="9" y="30"/>
                </a:lnTo>
                <a:lnTo>
                  <a:pt x="0" y="14"/>
                </a:lnTo>
                <a:lnTo>
                  <a:pt x="27" y="0"/>
                </a:lnTo>
                <a:lnTo>
                  <a:pt x="36" y="15"/>
                </a:lnTo>
                <a:close/>
              </a:path>
            </a:pathLst>
          </a:custGeom>
          <a:solidFill>
            <a:srgbClr val="000000"/>
          </a:solidFill>
          <a:ln w="0">
            <a:solidFill>
              <a:srgbClr val="000000"/>
            </a:solidFill>
            <a:round/>
            <a:headEnd/>
            <a:tailEnd/>
          </a:ln>
        </p:spPr>
        <p:txBody>
          <a:bodyPr/>
          <a:lstStyle/>
          <a:p>
            <a:endParaRPr lang="en-US"/>
          </a:p>
        </p:txBody>
      </p:sp>
      <p:sp>
        <p:nvSpPr>
          <p:cNvPr id="179834" name="Freeform 2680"/>
          <p:cNvSpPr>
            <a:spLocks noChangeAspect="1"/>
          </p:cNvSpPr>
          <p:nvPr/>
        </p:nvSpPr>
        <p:spPr bwMode="auto">
          <a:xfrm>
            <a:off x="4508500" y="1738313"/>
            <a:ext cx="14288" cy="11112"/>
          </a:xfrm>
          <a:custGeom>
            <a:avLst/>
            <a:gdLst>
              <a:gd name="T0" fmla="*/ 2147483647 w 33"/>
              <a:gd name="T1" fmla="*/ 2147483647 h 30"/>
              <a:gd name="T2" fmla="*/ 2147483647 w 33"/>
              <a:gd name="T3" fmla="*/ 2147483647 h 30"/>
              <a:gd name="T4" fmla="*/ 0 w 33"/>
              <a:gd name="T5" fmla="*/ 2147483647 h 30"/>
              <a:gd name="T6" fmla="*/ 2147483647 w 33"/>
              <a:gd name="T7" fmla="*/ 2147483647 h 30"/>
              <a:gd name="T8" fmla="*/ 2147483647 w 33"/>
              <a:gd name="T9" fmla="*/ 0 h 30"/>
              <a:gd name="T10" fmla="*/ 2147483647 w 33"/>
              <a:gd name="T11" fmla="*/ 2147483647 h 30"/>
              <a:gd name="T12" fmla="*/ 2147483647 w 33"/>
              <a:gd name="T13" fmla="*/ 2147483647 h 30"/>
              <a:gd name="T14" fmla="*/ 0 60000 65536"/>
              <a:gd name="T15" fmla="*/ 0 60000 65536"/>
              <a:gd name="T16" fmla="*/ 0 60000 65536"/>
              <a:gd name="T17" fmla="*/ 0 60000 65536"/>
              <a:gd name="T18" fmla="*/ 0 60000 65536"/>
              <a:gd name="T19" fmla="*/ 0 60000 65536"/>
              <a:gd name="T20" fmla="*/ 0 60000 65536"/>
              <a:gd name="T21" fmla="*/ 0 w 33"/>
              <a:gd name="T22" fmla="*/ 0 h 30"/>
              <a:gd name="T23" fmla="*/ 33 w 33"/>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0">
                <a:moveTo>
                  <a:pt x="33" y="16"/>
                </a:moveTo>
                <a:lnTo>
                  <a:pt x="6" y="30"/>
                </a:lnTo>
                <a:lnTo>
                  <a:pt x="0" y="20"/>
                </a:lnTo>
                <a:lnTo>
                  <a:pt x="1" y="21"/>
                </a:lnTo>
                <a:lnTo>
                  <a:pt x="23" y="0"/>
                </a:lnTo>
                <a:lnTo>
                  <a:pt x="25" y="1"/>
                </a:lnTo>
                <a:lnTo>
                  <a:pt x="33" y="16"/>
                </a:lnTo>
                <a:close/>
              </a:path>
            </a:pathLst>
          </a:custGeom>
          <a:solidFill>
            <a:srgbClr val="000000"/>
          </a:solidFill>
          <a:ln w="0">
            <a:solidFill>
              <a:srgbClr val="000000"/>
            </a:solidFill>
            <a:round/>
            <a:headEnd/>
            <a:tailEnd/>
          </a:ln>
        </p:spPr>
        <p:txBody>
          <a:bodyPr/>
          <a:lstStyle/>
          <a:p>
            <a:endParaRPr lang="en-US"/>
          </a:p>
        </p:txBody>
      </p:sp>
      <p:sp>
        <p:nvSpPr>
          <p:cNvPr id="179835" name="Freeform 2681"/>
          <p:cNvSpPr>
            <a:spLocks noChangeAspect="1"/>
          </p:cNvSpPr>
          <p:nvPr/>
        </p:nvSpPr>
        <p:spPr bwMode="auto">
          <a:xfrm>
            <a:off x="4508500" y="1735138"/>
            <a:ext cx="7938" cy="9525"/>
          </a:xfrm>
          <a:custGeom>
            <a:avLst/>
            <a:gdLst>
              <a:gd name="T0" fmla="*/ 2147483647 w 29"/>
              <a:gd name="T1" fmla="*/ 2147483647 h 28"/>
              <a:gd name="T2" fmla="*/ 2147483647 w 29"/>
              <a:gd name="T3" fmla="*/ 2147483647 h 28"/>
              <a:gd name="T4" fmla="*/ 0 w 29"/>
              <a:gd name="T5" fmla="*/ 2147483647 h 28"/>
              <a:gd name="T6" fmla="*/ 2147483647 w 29"/>
              <a:gd name="T7" fmla="*/ 0 h 28"/>
              <a:gd name="T8" fmla="*/ 2147483647 w 29"/>
              <a:gd name="T9" fmla="*/ 2147483647 h 28"/>
              <a:gd name="T10" fmla="*/ 0 60000 65536"/>
              <a:gd name="T11" fmla="*/ 0 60000 65536"/>
              <a:gd name="T12" fmla="*/ 0 60000 65536"/>
              <a:gd name="T13" fmla="*/ 0 60000 65536"/>
              <a:gd name="T14" fmla="*/ 0 60000 65536"/>
              <a:gd name="T15" fmla="*/ 0 w 29"/>
              <a:gd name="T16" fmla="*/ 0 h 28"/>
              <a:gd name="T17" fmla="*/ 29 w 29"/>
              <a:gd name="T18" fmla="*/ 28 h 28"/>
            </a:gdLst>
            <a:ahLst/>
            <a:cxnLst>
              <a:cxn ang="T10">
                <a:pos x="T0" y="T1"/>
              </a:cxn>
              <a:cxn ang="T11">
                <a:pos x="T2" y="T3"/>
              </a:cxn>
              <a:cxn ang="T12">
                <a:pos x="T4" y="T5"/>
              </a:cxn>
              <a:cxn ang="T13">
                <a:pos x="T6" y="T7"/>
              </a:cxn>
              <a:cxn ang="T14">
                <a:pos x="T8" y="T9"/>
              </a:cxn>
            </a:cxnLst>
            <a:rect l="T15" t="T16" r="T17" b="T18"/>
            <a:pathLst>
              <a:path w="29" h="28">
                <a:moveTo>
                  <a:pt x="29" y="7"/>
                </a:moveTo>
                <a:lnTo>
                  <a:pt x="7" y="28"/>
                </a:lnTo>
                <a:lnTo>
                  <a:pt x="0" y="21"/>
                </a:lnTo>
                <a:lnTo>
                  <a:pt x="23" y="0"/>
                </a:lnTo>
                <a:lnTo>
                  <a:pt x="29" y="7"/>
                </a:lnTo>
                <a:close/>
              </a:path>
            </a:pathLst>
          </a:custGeom>
          <a:solidFill>
            <a:srgbClr val="000000"/>
          </a:solidFill>
          <a:ln w="0">
            <a:solidFill>
              <a:srgbClr val="000000"/>
            </a:solidFill>
            <a:round/>
            <a:headEnd/>
            <a:tailEnd/>
          </a:ln>
        </p:spPr>
        <p:txBody>
          <a:bodyPr/>
          <a:lstStyle/>
          <a:p>
            <a:endParaRPr lang="en-US"/>
          </a:p>
        </p:txBody>
      </p:sp>
      <p:sp>
        <p:nvSpPr>
          <p:cNvPr id="179836" name="Freeform 2682"/>
          <p:cNvSpPr>
            <a:spLocks noChangeAspect="1"/>
          </p:cNvSpPr>
          <p:nvPr/>
        </p:nvSpPr>
        <p:spPr bwMode="auto">
          <a:xfrm>
            <a:off x="4506913" y="1735138"/>
            <a:ext cx="9525" cy="3175"/>
          </a:xfrm>
          <a:custGeom>
            <a:avLst/>
            <a:gdLst>
              <a:gd name="T0" fmla="*/ 0 w 31"/>
              <a:gd name="T1" fmla="*/ 2147483647 h 15"/>
              <a:gd name="T2" fmla="*/ 0 w 31"/>
              <a:gd name="T3" fmla="*/ 2147483647 h 15"/>
              <a:gd name="T4" fmla="*/ 0 w 31"/>
              <a:gd name="T5" fmla="*/ 2147483647 h 15"/>
              <a:gd name="T6" fmla="*/ 2147483647 w 31"/>
              <a:gd name="T7" fmla="*/ 2147483647 h 15"/>
              <a:gd name="T8" fmla="*/ 2147483647 w 31"/>
              <a:gd name="T9" fmla="*/ 2147483647 h 15"/>
              <a:gd name="T10" fmla="*/ 2147483647 w 31"/>
              <a:gd name="T11" fmla="*/ 2147483647 h 15"/>
              <a:gd name="T12" fmla="*/ 2147483647 w 31"/>
              <a:gd name="T13" fmla="*/ 2147483647 h 15"/>
              <a:gd name="T14" fmla="*/ 2147483647 w 31"/>
              <a:gd name="T15" fmla="*/ 2147483647 h 15"/>
              <a:gd name="T16" fmla="*/ 2147483647 w 31"/>
              <a:gd name="T17" fmla="*/ 2147483647 h 15"/>
              <a:gd name="T18" fmla="*/ 2147483647 w 31"/>
              <a:gd name="T19" fmla="*/ 0 h 15"/>
              <a:gd name="T20" fmla="*/ 2147483647 w 31"/>
              <a:gd name="T21" fmla="*/ 0 h 15"/>
              <a:gd name="T22" fmla="*/ 2147483647 w 31"/>
              <a:gd name="T23" fmla="*/ 0 h 15"/>
              <a:gd name="T24" fmla="*/ 2147483647 w 31"/>
              <a:gd name="T25" fmla="*/ 2147483647 h 15"/>
              <a:gd name="T26" fmla="*/ 2147483647 w 31"/>
              <a:gd name="T27" fmla="*/ 2147483647 h 15"/>
              <a:gd name="T28" fmla="*/ 2147483647 w 31"/>
              <a:gd name="T29" fmla="*/ 2147483647 h 15"/>
              <a:gd name="T30" fmla="*/ 2147483647 w 31"/>
              <a:gd name="T31" fmla="*/ 2147483647 h 15"/>
              <a:gd name="T32" fmla="*/ 2147483647 w 31"/>
              <a:gd name="T33" fmla="*/ 2147483647 h 15"/>
              <a:gd name="T34" fmla="*/ 2147483647 w 31"/>
              <a:gd name="T35" fmla="*/ 2147483647 h 15"/>
              <a:gd name="T36" fmla="*/ 2147483647 w 31"/>
              <a:gd name="T37" fmla="*/ 2147483647 h 15"/>
              <a:gd name="T38" fmla="*/ 2147483647 w 31"/>
              <a:gd name="T39" fmla="*/ 2147483647 h 15"/>
              <a:gd name="T40" fmla="*/ 2147483647 w 31"/>
              <a:gd name="T41" fmla="*/ 2147483647 h 15"/>
              <a:gd name="T42" fmla="*/ 0 w 31"/>
              <a:gd name="T43" fmla="*/ 2147483647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5"/>
              <a:gd name="T68" fmla="*/ 31 w 31"/>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5">
                <a:moveTo>
                  <a:pt x="0" y="15"/>
                </a:moveTo>
                <a:lnTo>
                  <a:pt x="0" y="15"/>
                </a:lnTo>
                <a:lnTo>
                  <a:pt x="0" y="13"/>
                </a:lnTo>
                <a:lnTo>
                  <a:pt x="1" y="10"/>
                </a:lnTo>
                <a:lnTo>
                  <a:pt x="2" y="8"/>
                </a:lnTo>
                <a:lnTo>
                  <a:pt x="4" y="6"/>
                </a:lnTo>
                <a:lnTo>
                  <a:pt x="6" y="4"/>
                </a:lnTo>
                <a:lnTo>
                  <a:pt x="9" y="2"/>
                </a:lnTo>
                <a:lnTo>
                  <a:pt x="11" y="1"/>
                </a:lnTo>
                <a:lnTo>
                  <a:pt x="14" y="0"/>
                </a:lnTo>
                <a:lnTo>
                  <a:pt x="16" y="0"/>
                </a:lnTo>
                <a:lnTo>
                  <a:pt x="18" y="0"/>
                </a:lnTo>
                <a:lnTo>
                  <a:pt x="21" y="1"/>
                </a:lnTo>
                <a:lnTo>
                  <a:pt x="23" y="2"/>
                </a:lnTo>
                <a:lnTo>
                  <a:pt x="25" y="4"/>
                </a:lnTo>
                <a:lnTo>
                  <a:pt x="27" y="6"/>
                </a:lnTo>
                <a:lnTo>
                  <a:pt x="29" y="8"/>
                </a:lnTo>
                <a:lnTo>
                  <a:pt x="30" y="10"/>
                </a:lnTo>
                <a:lnTo>
                  <a:pt x="31" y="13"/>
                </a:lnTo>
                <a:lnTo>
                  <a:pt x="31" y="15"/>
                </a:lnTo>
                <a:lnTo>
                  <a:pt x="0" y="15"/>
                </a:lnTo>
                <a:close/>
              </a:path>
            </a:pathLst>
          </a:custGeom>
          <a:solidFill>
            <a:srgbClr val="000000"/>
          </a:solidFill>
          <a:ln w="0">
            <a:solidFill>
              <a:srgbClr val="000000"/>
            </a:solidFill>
            <a:round/>
            <a:headEnd/>
            <a:tailEnd/>
          </a:ln>
        </p:spPr>
        <p:txBody>
          <a:bodyPr/>
          <a:lstStyle/>
          <a:p>
            <a:endParaRPr lang="en-US"/>
          </a:p>
        </p:txBody>
      </p:sp>
      <p:sp>
        <p:nvSpPr>
          <p:cNvPr id="179837" name="Freeform 2683"/>
          <p:cNvSpPr>
            <a:spLocks noChangeAspect="1"/>
          </p:cNvSpPr>
          <p:nvPr/>
        </p:nvSpPr>
        <p:spPr bwMode="auto">
          <a:xfrm>
            <a:off x="4506913" y="1741488"/>
            <a:ext cx="9525" cy="1587"/>
          </a:xfrm>
          <a:custGeom>
            <a:avLst/>
            <a:gdLst>
              <a:gd name="T0" fmla="*/ 2147483647 w 31"/>
              <a:gd name="T1" fmla="*/ 0 h 1587"/>
              <a:gd name="T2" fmla="*/ 0 w 31"/>
              <a:gd name="T3" fmla="*/ 0 h 1587"/>
              <a:gd name="T4" fmla="*/ 2147483647 w 31"/>
              <a:gd name="T5" fmla="*/ 0 h 1587"/>
              <a:gd name="T6" fmla="*/ 0 60000 65536"/>
              <a:gd name="T7" fmla="*/ 0 60000 65536"/>
              <a:gd name="T8" fmla="*/ 0 60000 65536"/>
              <a:gd name="T9" fmla="*/ 0 w 31"/>
              <a:gd name="T10" fmla="*/ 0 h 1587"/>
              <a:gd name="T11" fmla="*/ 31 w 31"/>
              <a:gd name="T12" fmla="*/ 1587 h 1587"/>
            </a:gdLst>
            <a:ahLst/>
            <a:cxnLst>
              <a:cxn ang="T6">
                <a:pos x="T0" y="T1"/>
              </a:cxn>
              <a:cxn ang="T7">
                <a:pos x="T2" y="T3"/>
              </a:cxn>
              <a:cxn ang="T8">
                <a:pos x="T4" y="T5"/>
              </a:cxn>
            </a:cxnLst>
            <a:rect l="T9" t="T10" r="T11" b="T12"/>
            <a:pathLst>
              <a:path w="31" h="1587">
                <a:moveTo>
                  <a:pt x="31" y="0"/>
                </a:moveTo>
                <a:lnTo>
                  <a:pt x="0" y="0"/>
                </a:lnTo>
                <a:lnTo>
                  <a:pt x="31" y="0"/>
                </a:lnTo>
                <a:close/>
              </a:path>
            </a:pathLst>
          </a:custGeom>
          <a:solidFill>
            <a:srgbClr val="000000"/>
          </a:solidFill>
          <a:ln w="0">
            <a:solidFill>
              <a:srgbClr val="000000"/>
            </a:solidFill>
            <a:round/>
            <a:headEnd/>
            <a:tailEnd/>
          </a:ln>
        </p:spPr>
        <p:txBody>
          <a:bodyPr/>
          <a:lstStyle/>
          <a:p>
            <a:endParaRPr lang="en-US"/>
          </a:p>
        </p:txBody>
      </p:sp>
      <p:sp>
        <p:nvSpPr>
          <p:cNvPr id="179838" name="Freeform 2684"/>
          <p:cNvSpPr>
            <a:spLocks noChangeAspect="1"/>
          </p:cNvSpPr>
          <p:nvPr/>
        </p:nvSpPr>
        <p:spPr bwMode="auto">
          <a:xfrm>
            <a:off x="4506913" y="1738313"/>
            <a:ext cx="9525" cy="3175"/>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9839" name="Freeform 2685"/>
          <p:cNvSpPr>
            <a:spLocks noChangeAspect="1"/>
          </p:cNvSpPr>
          <p:nvPr/>
        </p:nvSpPr>
        <p:spPr bwMode="auto">
          <a:xfrm>
            <a:off x="4506913" y="1738313"/>
            <a:ext cx="9525" cy="3175"/>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9840" name="Freeform 2686"/>
          <p:cNvSpPr>
            <a:spLocks noChangeAspect="1"/>
          </p:cNvSpPr>
          <p:nvPr/>
        </p:nvSpPr>
        <p:spPr bwMode="auto">
          <a:xfrm>
            <a:off x="4506913" y="1741488"/>
            <a:ext cx="9525"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9841" name="Freeform 2687"/>
          <p:cNvSpPr>
            <a:spLocks noChangeAspect="1"/>
          </p:cNvSpPr>
          <p:nvPr/>
        </p:nvSpPr>
        <p:spPr bwMode="auto">
          <a:xfrm>
            <a:off x="4506913" y="1741488"/>
            <a:ext cx="9525"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9842" name="Freeform 2688"/>
          <p:cNvSpPr>
            <a:spLocks noChangeAspect="1"/>
          </p:cNvSpPr>
          <p:nvPr/>
        </p:nvSpPr>
        <p:spPr bwMode="auto">
          <a:xfrm>
            <a:off x="4506913" y="1741488"/>
            <a:ext cx="9525"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79843" name="Rectangle 2689"/>
          <p:cNvSpPr>
            <a:spLocks noChangeAspect="1" noChangeArrowheads="1"/>
          </p:cNvSpPr>
          <p:nvPr/>
        </p:nvSpPr>
        <p:spPr bwMode="auto">
          <a:xfrm>
            <a:off x="4506913" y="1741488"/>
            <a:ext cx="9525" cy="1587"/>
          </a:xfrm>
          <a:prstGeom prst="rect">
            <a:avLst/>
          </a:prstGeom>
          <a:solidFill>
            <a:srgbClr val="000000"/>
          </a:solidFill>
          <a:ln w="0">
            <a:solidFill>
              <a:srgbClr val="000000"/>
            </a:solidFill>
            <a:miter lim="800000"/>
            <a:headEnd/>
            <a:tailEnd/>
          </a:ln>
        </p:spPr>
        <p:txBody>
          <a:bodyPr/>
          <a:lstStyle/>
          <a:p>
            <a:endParaRPr lang="en-US"/>
          </a:p>
        </p:txBody>
      </p:sp>
      <p:sp>
        <p:nvSpPr>
          <p:cNvPr id="179844" name="Freeform 2690"/>
          <p:cNvSpPr>
            <a:spLocks noChangeAspect="1"/>
          </p:cNvSpPr>
          <p:nvPr/>
        </p:nvSpPr>
        <p:spPr bwMode="auto">
          <a:xfrm>
            <a:off x="4667250" y="1825625"/>
            <a:ext cx="11113" cy="1588"/>
          </a:xfrm>
          <a:custGeom>
            <a:avLst/>
            <a:gdLst>
              <a:gd name="T0" fmla="*/ 2147483647 w 31"/>
              <a:gd name="T1" fmla="*/ 0 h 1588"/>
              <a:gd name="T2" fmla="*/ 0 w 31"/>
              <a:gd name="T3" fmla="*/ 0 h 1588"/>
              <a:gd name="T4" fmla="*/ 2147483647 w 31"/>
              <a:gd name="T5" fmla="*/ 0 h 1588"/>
              <a:gd name="T6" fmla="*/ 0 60000 65536"/>
              <a:gd name="T7" fmla="*/ 0 60000 65536"/>
              <a:gd name="T8" fmla="*/ 0 60000 65536"/>
              <a:gd name="T9" fmla="*/ 0 w 31"/>
              <a:gd name="T10" fmla="*/ 0 h 1588"/>
              <a:gd name="T11" fmla="*/ 31 w 31"/>
              <a:gd name="T12" fmla="*/ 1588 h 1588"/>
            </a:gdLst>
            <a:ahLst/>
            <a:cxnLst>
              <a:cxn ang="T6">
                <a:pos x="T0" y="T1"/>
              </a:cxn>
              <a:cxn ang="T7">
                <a:pos x="T2" y="T3"/>
              </a:cxn>
              <a:cxn ang="T8">
                <a:pos x="T4" y="T5"/>
              </a:cxn>
            </a:cxnLst>
            <a:rect l="T9" t="T10" r="T11" b="T12"/>
            <a:pathLst>
              <a:path w="31" h="1588">
                <a:moveTo>
                  <a:pt x="31" y="0"/>
                </a:moveTo>
                <a:lnTo>
                  <a:pt x="0" y="0"/>
                </a:lnTo>
                <a:lnTo>
                  <a:pt x="31" y="0"/>
                </a:lnTo>
                <a:close/>
              </a:path>
            </a:pathLst>
          </a:custGeom>
          <a:solidFill>
            <a:srgbClr val="000000"/>
          </a:solidFill>
          <a:ln w="0">
            <a:solidFill>
              <a:srgbClr val="000000"/>
            </a:solidFill>
            <a:round/>
            <a:headEnd/>
            <a:tailEnd/>
          </a:ln>
        </p:spPr>
        <p:txBody>
          <a:bodyPr/>
          <a:lstStyle/>
          <a:p>
            <a:endParaRPr lang="en-US"/>
          </a:p>
        </p:txBody>
      </p:sp>
      <p:sp>
        <p:nvSpPr>
          <p:cNvPr id="179845" name="Freeform 2691"/>
          <p:cNvSpPr>
            <a:spLocks noChangeAspect="1"/>
          </p:cNvSpPr>
          <p:nvPr/>
        </p:nvSpPr>
        <p:spPr bwMode="auto">
          <a:xfrm>
            <a:off x="4675188" y="1736725"/>
            <a:ext cx="11112" cy="4763"/>
          </a:xfrm>
          <a:custGeom>
            <a:avLst/>
            <a:gdLst>
              <a:gd name="T0" fmla="*/ 0 w 29"/>
              <a:gd name="T1" fmla="*/ 0 h 10"/>
              <a:gd name="T2" fmla="*/ 2147483647 w 29"/>
              <a:gd name="T3" fmla="*/ 2147483647 h 10"/>
              <a:gd name="T4" fmla="*/ 0 w 29"/>
              <a:gd name="T5" fmla="*/ 0 h 10"/>
              <a:gd name="T6" fmla="*/ 0 60000 65536"/>
              <a:gd name="T7" fmla="*/ 0 60000 65536"/>
              <a:gd name="T8" fmla="*/ 0 60000 65536"/>
              <a:gd name="T9" fmla="*/ 0 w 29"/>
              <a:gd name="T10" fmla="*/ 0 h 10"/>
              <a:gd name="T11" fmla="*/ 29 w 29"/>
              <a:gd name="T12" fmla="*/ 10 h 10"/>
            </a:gdLst>
            <a:ahLst/>
            <a:cxnLst>
              <a:cxn ang="T6">
                <a:pos x="T0" y="T1"/>
              </a:cxn>
              <a:cxn ang="T7">
                <a:pos x="T2" y="T3"/>
              </a:cxn>
              <a:cxn ang="T8">
                <a:pos x="T4" y="T5"/>
              </a:cxn>
            </a:cxnLst>
            <a:rect l="T9" t="T10" r="T11" b="T12"/>
            <a:pathLst>
              <a:path w="29" h="10">
                <a:moveTo>
                  <a:pt x="0" y="0"/>
                </a:moveTo>
                <a:lnTo>
                  <a:pt x="29" y="10"/>
                </a:lnTo>
                <a:lnTo>
                  <a:pt x="0" y="0"/>
                </a:lnTo>
                <a:close/>
              </a:path>
            </a:pathLst>
          </a:custGeom>
          <a:solidFill>
            <a:srgbClr val="000000"/>
          </a:solidFill>
          <a:ln w="0">
            <a:solidFill>
              <a:srgbClr val="000000"/>
            </a:solidFill>
            <a:round/>
            <a:headEnd/>
            <a:tailEnd/>
          </a:ln>
        </p:spPr>
        <p:txBody>
          <a:bodyPr/>
          <a:lstStyle/>
          <a:p>
            <a:endParaRPr lang="en-US"/>
          </a:p>
        </p:txBody>
      </p:sp>
      <p:sp>
        <p:nvSpPr>
          <p:cNvPr id="179846" name="Freeform 2692"/>
          <p:cNvSpPr>
            <a:spLocks noChangeAspect="1"/>
          </p:cNvSpPr>
          <p:nvPr/>
        </p:nvSpPr>
        <p:spPr bwMode="auto">
          <a:xfrm>
            <a:off x="4667250" y="1817688"/>
            <a:ext cx="11113" cy="7937"/>
          </a:xfrm>
          <a:custGeom>
            <a:avLst/>
            <a:gdLst>
              <a:gd name="T0" fmla="*/ 2147483647 w 33"/>
              <a:gd name="T1" fmla="*/ 2147483647 h 21"/>
              <a:gd name="T2" fmla="*/ 2147483647 w 33"/>
              <a:gd name="T3" fmla="*/ 2147483647 h 21"/>
              <a:gd name="T4" fmla="*/ 0 w 33"/>
              <a:gd name="T5" fmla="*/ 0 h 21"/>
              <a:gd name="T6" fmla="*/ 0 w 33"/>
              <a:gd name="T7" fmla="*/ 0 h 21"/>
              <a:gd name="T8" fmla="*/ 2147483647 w 33"/>
              <a:gd name="T9" fmla="*/ 0 h 21"/>
              <a:gd name="T10" fmla="*/ 2147483647 w 33"/>
              <a:gd name="T11" fmla="*/ 0 h 21"/>
              <a:gd name="T12" fmla="*/ 2147483647 w 33"/>
              <a:gd name="T13" fmla="*/ 2147483647 h 21"/>
              <a:gd name="T14" fmla="*/ 0 60000 65536"/>
              <a:gd name="T15" fmla="*/ 0 60000 65536"/>
              <a:gd name="T16" fmla="*/ 0 60000 65536"/>
              <a:gd name="T17" fmla="*/ 0 60000 65536"/>
              <a:gd name="T18" fmla="*/ 0 60000 65536"/>
              <a:gd name="T19" fmla="*/ 0 60000 65536"/>
              <a:gd name="T20" fmla="*/ 0 60000 65536"/>
              <a:gd name="T21" fmla="*/ 0 w 33"/>
              <a:gd name="T22" fmla="*/ 0 h 21"/>
              <a:gd name="T23" fmla="*/ 33 w 33"/>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1">
                <a:moveTo>
                  <a:pt x="33" y="21"/>
                </a:moveTo>
                <a:lnTo>
                  <a:pt x="2" y="21"/>
                </a:lnTo>
                <a:lnTo>
                  <a:pt x="0" y="0"/>
                </a:lnTo>
                <a:lnTo>
                  <a:pt x="32" y="0"/>
                </a:lnTo>
                <a:lnTo>
                  <a:pt x="33" y="21"/>
                </a:lnTo>
                <a:close/>
              </a:path>
            </a:pathLst>
          </a:custGeom>
          <a:solidFill>
            <a:srgbClr val="000000"/>
          </a:solidFill>
          <a:ln w="0">
            <a:solidFill>
              <a:srgbClr val="000000"/>
            </a:solidFill>
            <a:round/>
            <a:headEnd/>
            <a:tailEnd/>
          </a:ln>
        </p:spPr>
        <p:txBody>
          <a:bodyPr/>
          <a:lstStyle/>
          <a:p>
            <a:endParaRPr lang="en-US"/>
          </a:p>
        </p:txBody>
      </p:sp>
      <p:sp>
        <p:nvSpPr>
          <p:cNvPr id="179847" name="Freeform 2693"/>
          <p:cNvSpPr>
            <a:spLocks noChangeAspect="1"/>
          </p:cNvSpPr>
          <p:nvPr/>
        </p:nvSpPr>
        <p:spPr bwMode="auto">
          <a:xfrm>
            <a:off x="4667250" y="1808163"/>
            <a:ext cx="9525" cy="9525"/>
          </a:xfrm>
          <a:custGeom>
            <a:avLst/>
            <a:gdLst>
              <a:gd name="T0" fmla="*/ 2147483647 w 32"/>
              <a:gd name="T1" fmla="*/ 2147483647 h 29"/>
              <a:gd name="T2" fmla="*/ 0 w 32"/>
              <a:gd name="T3" fmla="*/ 2147483647 h 29"/>
              <a:gd name="T4" fmla="*/ 0 w 32"/>
              <a:gd name="T5" fmla="*/ 0 h 29"/>
              <a:gd name="T6" fmla="*/ 0 w 32"/>
              <a:gd name="T7" fmla="*/ 0 h 29"/>
              <a:gd name="T8" fmla="*/ 2147483647 w 32"/>
              <a:gd name="T9" fmla="*/ 0 h 29"/>
              <a:gd name="T10" fmla="*/ 2147483647 w 32"/>
              <a:gd name="T11" fmla="*/ 0 h 29"/>
              <a:gd name="T12" fmla="*/ 2147483647 w 32"/>
              <a:gd name="T13" fmla="*/ 2147483647 h 29"/>
              <a:gd name="T14" fmla="*/ 0 60000 65536"/>
              <a:gd name="T15" fmla="*/ 0 60000 65536"/>
              <a:gd name="T16" fmla="*/ 0 60000 65536"/>
              <a:gd name="T17" fmla="*/ 0 60000 65536"/>
              <a:gd name="T18" fmla="*/ 0 60000 65536"/>
              <a:gd name="T19" fmla="*/ 0 60000 65536"/>
              <a:gd name="T20" fmla="*/ 0 60000 65536"/>
              <a:gd name="T21" fmla="*/ 0 w 32"/>
              <a:gd name="T22" fmla="*/ 0 h 29"/>
              <a:gd name="T23" fmla="*/ 32 w 32"/>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9">
                <a:moveTo>
                  <a:pt x="32" y="29"/>
                </a:moveTo>
                <a:lnTo>
                  <a:pt x="0" y="29"/>
                </a:lnTo>
                <a:lnTo>
                  <a:pt x="0" y="0"/>
                </a:lnTo>
                <a:lnTo>
                  <a:pt x="32" y="0"/>
                </a:lnTo>
                <a:lnTo>
                  <a:pt x="32" y="29"/>
                </a:lnTo>
                <a:close/>
              </a:path>
            </a:pathLst>
          </a:custGeom>
          <a:solidFill>
            <a:srgbClr val="000000"/>
          </a:solidFill>
          <a:ln w="0">
            <a:solidFill>
              <a:srgbClr val="000000"/>
            </a:solidFill>
            <a:round/>
            <a:headEnd/>
            <a:tailEnd/>
          </a:ln>
        </p:spPr>
        <p:txBody>
          <a:bodyPr/>
          <a:lstStyle/>
          <a:p>
            <a:endParaRPr lang="en-US"/>
          </a:p>
        </p:txBody>
      </p:sp>
      <p:sp>
        <p:nvSpPr>
          <p:cNvPr id="179848" name="Freeform 2694"/>
          <p:cNvSpPr>
            <a:spLocks noChangeAspect="1"/>
          </p:cNvSpPr>
          <p:nvPr/>
        </p:nvSpPr>
        <p:spPr bwMode="auto">
          <a:xfrm>
            <a:off x="4667250" y="1797050"/>
            <a:ext cx="9525" cy="11113"/>
          </a:xfrm>
          <a:custGeom>
            <a:avLst/>
            <a:gdLst>
              <a:gd name="T0" fmla="*/ 2147483647 w 32"/>
              <a:gd name="T1" fmla="*/ 2147483647 h 35"/>
              <a:gd name="T2" fmla="*/ 0 w 32"/>
              <a:gd name="T3" fmla="*/ 2147483647 h 35"/>
              <a:gd name="T4" fmla="*/ 0 w 32"/>
              <a:gd name="T5" fmla="*/ 0 h 35"/>
              <a:gd name="T6" fmla="*/ 0 w 32"/>
              <a:gd name="T7" fmla="*/ 0 h 35"/>
              <a:gd name="T8" fmla="*/ 2147483647 w 32"/>
              <a:gd name="T9" fmla="*/ 0 h 35"/>
              <a:gd name="T10" fmla="*/ 2147483647 w 32"/>
              <a:gd name="T11" fmla="*/ 0 h 35"/>
              <a:gd name="T12" fmla="*/ 2147483647 w 32"/>
              <a:gd name="T13" fmla="*/ 2147483647 h 35"/>
              <a:gd name="T14" fmla="*/ 0 60000 65536"/>
              <a:gd name="T15" fmla="*/ 0 60000 65536"/>
              <a:gd name="T16" fmla="*/ 0 60000 65536"/>
              <a:gd name="T17" fmla="*/ 0 60000 65536"/>
              <a:gd name="T18" fmla="*/ 0 60000 65536"/>
              <a:gd name="T19" fmla="*/ 0 60000 65536"/>
              <a:gd name="T20" fmla="*/ 0 60000 65536"/>
              <a:gd name="T21" fmla="*/ 0 w 32"/>
              <a:gd name="T22" fmla="*/ 0 h 35"/>
              <a:gd name="T23" fmla="*/ 32 w 32"/>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5">
                <a:moveTo>
                  <a:pt x="32" y="35"/>
                </a:moveTo>
                <a:lnTo>
                  <a:pt x="0" y="35"/>
                </a:lnTo>
                <a:lnTo>
                  <a:pt x="0" y="0"/>
                </a:lnTo>
                <a:lnTo>
                  <a:pt x="32" y="0"/>
                </a:lnTo>
                <a:lnTo>
                  <a:pt x="32" y="35"/>
                </a:lnTo>
                <a:close/>
              </a:path>
            </a:pathLst>
          </a:custGeom>
          <a:solidFill>
            <a:srgbClr val="000000"/>
          </a:solidFill>
          <a:ln w="0">
            <a:solidFill>
              <a:srgbClr val="000000"/>
            </a:solidFill>
            <a:round/>
            <a:headEnd/>
            <a:tailEnd/>
          </a:ln>
        </p:spPr>
        <p:txBody>
          <a:bodyPr/>
          <a:lstStyle/>
          <a:p>
            <a:endParaRPr lang="en-US"/>
          </a:p>
        </p:txBody>
      </p:sp>
      <p:sp>
        <p:nvSpPr>
          <p:cNvPr id="179849" name="Freeform 2695"/>
          <p:cNvSpPr>
            <a:spLocks noChangeAspect="1"/>
          </p:cNvSpPr>
          <p:nvPr/>
        </p:nvSpPr>
        <p:spPr bwMode="auto">
          <a:xfrm>
            <a:off x="4667250" y="1782763"/>
            <a:ext cx="11113" cy="14287"/>
          </a:xfrm>
          <a:custGeom>
            <a:avLst/>
            <a:gdLst>
              <a:gd name="T0" fmla="*/ 2147483647 w 33"/>
              <a:gd name="T1" fmla="*/ 2147483647 h 37"/>
              <a:gd name="T2" fmla="*/ 0 w 33"/>
              <a:gd name="T3" fmla="*/ 2147483647 h 37"/>
              <a:gd name="T4" fmla="*/ 2147483647 w 33"/>
              <a:gd name="T5" fmla="*/ 0 h 37"/>
              <a:gd name="T6" fmla="*/ 2147483647 w 33"/>
              <a:gd name="T7" fmla="*/ 0 h 37"/>
              <a:gd name="T8" fmla="*/ 2147483647 w 33"/>
              <a:gd name="T9" fmla="*/ 0 h 37"/>
              <a:gd name="T10" fmla="*/ 2147483647 w 33"/>
              <a:gd name="T11" fmla="*/ 0 h 37"/>
              <a:gd name="T12" fmla="*/ 2147483647 w 33"/>
              <a:gd name="T13" fmla="*/ 2147483647 h 37"/>
              <a:gd name="T14" fmla="*/ 0 60000 65536"/>
              <a:gd name="T15" fmla="*/ 0 60000 65536"/>
              <a:gd name="T16" fmla="*/ 0 60000 65536"/>
              <a:gd name="T17" fmla="*/ 0 60000 65536"/>
              <a:gd name="T18" fmla="*/ 0 60000 65536"/>
              <a:gd name="T19" fmla="*/ 0 60000 65536"/>
              <a:gd name="T20" fmla="*/ 0 60000 65536"/>
              <a:gd name="T21" fmla="*/ 0 w 33"/>
              <a:gd name="T22" fmla="*/ 0 h 37"/>
              <a:gd name="T23" fmla="*/ 33 w 33"/>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7">
                <a:moveTo>
                  <a:pt x="32" y="37"/>
                </a:moveTo>
                <a:lnTo>
                  <a:pt x="0" y="37"/>
                </a:lnTo>
                <a:lnTo>
                  <a:pt x="2" y="0"/>
                </a:lnTo>
                <a:lnTo>
                  <a:pt x="33" y="0"/>
                </a:lnTo>
                <a:lnTo>
                  <a:pt x="32" y="37"/>
                </a:lnTo>
                <a:close/>
              </a:path>
            </a:pathLst>
          </a:custGeom>
          <a:solidFill>
            <a:srgbClr val="000000"/>
          </a:solidFill>
          <a:ln w="0">
            <a:solidFill>
              <a:srgbClr val="000000"/>
            </a:solidFill>
            <a:round/>
            <a:headEnd/>
            <a:tailEnd/>
          </a:ln>
        </p:spPr>
        <p:txBody>
          <a:bodyPr/>
          <a:lstStyle/>
          <a:p>
            <a:endParaRPr lang="en-US"/>
          </a:p>
        </p:txBody>
      </p:sp>
      <p:sp>
        <p:nvSpPr>
          <p:cNvPr id="179850" name="Freeform 2696"/>
          <p:cNvSpPr>
            <a:spLocks noChangeAspect="1"/>
          </p:cNvSpPr>
          <p:nvPr/>
        </p:nvSpPr>
        <p:spPr bwMode="auto">
          <a:xfrm>
            <a:off x="4667250" y="1770063"/>
            <a:ext cx="11113" cy="12700"/>
          </a:xfrm>
          <a:custGeom>
            <a:avLst/>
            <a:gdLst>
              <a:gd name="T0" fmla="*/ 2147483647 w 33"/>
              <a:gd name="T1" fmla="*/ 2147483647 h 41"/>
              <a:gd name="T2" fmla="*/ 0 w 33"/>
              <a:gd name="T3" fmla="*/ 2147483647 h 41"/>
              <a:gd name="T4" fmla="*/ 2147483647 w 33"/>
              <a:gd name="T5" fmla="*/ 0 h 41"/>
              <a:gd name="T6" fmla="*/ 2147483647 w 33"/>
              <a:gd name="T7" fmla="*/ 2147483647 h 41"/>
              <a:gd name="T8" fmla="*/ 2147483647 w 33"/>
              <a:gd name="T9" fmla="*/ 2147483647 h 41"/>
              <a:gd name="T10" fmla="*/ 2147483647 w 33"/>
              <a:gd name="T11" fmla="*/ 2147483647 h 41"/>
              <a:gd name="T12" fmla="*/ 2147483647 w 33"/>
              <a:gd name="T13" fmla="*/ 2147483647 h 41"/>
              <a:gd name="T14" fmla="*/ 0 60000 65536"/>
              <a:gd name="T15" fmla="*/ 0 60000 65536"/>
              <a:gd name="T16" fmla="*/ 0 60000 65536"/>
              <a:gd name="T17" fmla="*/ 0 60000 65536"/>
              <a:gd name="T18" fmla="*/ 0 60000 65536"/>
              <a:gd name="T19" fmla="*/ 0 60000 65536"/>
              <a:gd name="T20" fmla="*/ 0 60000 65536"/>
              <a:gd name="T21" fmla="*/ 0 w 33"/>
              <a:gd name="T22" fmla="*/ 0 h 41"/>
              <a:gd name="T23" fmla="*/ 33 w 33"/>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41">
                <a:moveTo>
                  <a:pt x="31" y="41"/>
                </a:moveTo>
                <a:lnTo>
                  <a:pt x="0" y="41"/>
                </a:lnTo>
                <a:lnTo>
                  <a:pt x="2" y="0"/>
                </a:lnTo>
                <a:lnTo>
                  <a:pt x="2" y="3"/>
                </a:lnTo>
                <a:lnTo>
                  <a:pt x="33" y="5"/>
                </a:lnTo>
                <a:lnTo>
                  <a:pt x="33" y="7"/>
                </a:lnTo>
                <a:lnTo>
                  <a:pt x="31" y="41"/>
                </a:lnTo>
                <a:close/>
              </a:path>
            </a:pathLst>
          </a:custGeom>
          <a:solidFill>
            <a:srgbClr val="000000"/>
          </a:solidFill>
          <a:ln w="0">
            <a:solidFill>
              <a:srgbClr val="000000"/>
            </a:solidFill>
            <a:round/>
            <a:headEnd/>
            <a:tailEnd/>
          </a:ln>
        </p:spPr>
        <p:txBody>
          <a:bodyPr/>
          <a:lstStyle/>
          <a:p>
            <a:endParaRPr lang="en-US"/>
          </a:p>
        </p:txBody>
      </p:sp>
      <p:sp>
        <p:nvSpPr>
          <p:cNvPr id="179851" name="Freeform 2697"/>
          <p:cNvSpPr>
            <a:spLocks noChangeAspect="1"/>
          </p:cNvSpPr>
          <p:nvPr/>
        </p:nvSpPr>
        <p:spPr bwMode="auto">
          <a:xfrm>
            <a:off x="4668838" y="1757363"/>
            <a:ext cx="9525" cy="12700"/>
          </a:xfrm>
          <a:custGeom>
            <a:avLst/>
            <a:gdLst>
              <a:gd name="T0" fmla="*/ 2147483647 w 34"/>
              <a:gd name="T1" fmla="*/ 2147483647 h 42"/>
              <a:gd name="T2" fmla="*/ 0 w 34"/>
              <a:gd name="T3" fmla="*/ 2147483647 h 42"/>
              <a:gd name="T4" fmla="*/ 2147483647 w 34"/>
              <a:gd name="T5" fmla="*/ 0 h 42"/>
              <a:gd name="T6" fmla="*/ 2147483647 w 34"/>
              <a:gd name="T7" fmla="*/ 2147483647 h 42"/>
              <a:gd name="T8" fmla="*/ 2147483647 w 34"/>
              <a:gd name="T9" fmla="*/ 2147483647 h 42"/>
              <a:gd name="T10" fmla="*/ 2147483647 w 34"/>
              <a:gd name="T11" fmla="*/ 2147483647 h 42"/>
              <a:gd name="T12" fmla="*/ 2147483647 w 34"/>
              <a:gd name="T13" fmla="*/ 2147483647 h 42"/>
              <a:gd name="T14" fmla="*/ 0 60000 65536"/>
              <a:gd name="T15" fmla="*/ 0 60000 65536"/>
              <a:gd name="T16" fmla="*/ 0 60000 65536"/>
              <a:gd name="T17" fmla="*/ 0 60000 65536"/>
              <a:gd name="T18" fmla="*/ 0 60000 65536"/>
              <a:gd name="T19" fmla="*/ 0 60000 65536"/>
              <a:gd name="T20" fmla="*/ 0 60000 65536"/>
              <a:gd name="T21" fmla="*/ 0 w 34"/>
              <a:gd name="T22" fmla="*/ 0 h 42"/>
              <a:gd name="T23" fmla="*/ 34 w 34"/>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42">
                <a:moveTo>
                  <a:pt x="31" y="42"/>
                </a:moveTo>
                <a:lnTo>
                  <a:pt x="0" y="40"/>
                </a:lnTo>
                <a:lnTo>
                  <a:pt x="3" y="0"/>
                </a:lnTo>
                <a:lnTo>
                  <a:pt x="3" y="2"/>
                </a:lnTo>
                <a:lnTo>
                  <a:pt x="34" y="8"/>
                </a:lnTo>
                <a:lnTo>
                  <a:pt x="34" y="10"/>
                </a:lnTo>
                <a:lnTo>
                  <a:pt x="31" y="42"/>
                </a:lnTo>
                <a:close/>
              </a:path>
            </a:pathLst>
          </a:custGeom>
          <a:solidFill>
            <a:srgbClr val="000000"/>
          </a:solidFill>
          <a:ln w="0">
            <a:solidFill>
              <a:srgbClr val="000000"/>
            </a:solidFill>
            <a:round/>
            <a:headEnd/>
            <a:tailEnd/>
          </a:ln>
        </p:spPr>
        <p:txBody>
          <a:bodyPr/>
          <a:lstStyle/>
          <a:p>
            <a:endParaRPr lang="en-US"/>
          </a:p>
        </p:txBody>
      </p:sp>
      <p:sp>
        <p:nvSpPr>
          <p:cNvPr id="179852" name="Freeform 2698"/>
          <p:cNvSpPr>
            <a:spLocks noChangeAspect="1"/>
          </p:cNvSpPr>
          <p:nvPr/>
        </p:nvSpPr>
        <p:spPr bwMode="auto">
          <a:xfrm>
            <a:off x="4668838" y="1744663"/>
            <a:ext cx="14287" cy="15875"/>
          </a:xfrm>
          <a:custGeom>
            <a:avLst/>
            <a:gdLst>
              <a:gd name="T0" fmla="*/ 2147483647 w 37"/>
              <a:gd name="T1" fmla="*/ 2147483647 h 39"/>
              <a:gd name="T2" fmla="*/ 0 w 37"/>
              <a:gd name="T3" fmla="*/ 2147483647 h 39"/>
              <a:gd name="T4" fmla="*/ 2147483647 w 37"/>
              <a:gd name="T5" fmla="*/ 2147483647 h 39"/>
              <a:gd name="T6" fmla="*/ 2147483647 w 37"/>
              <a:gd name="T7" fmla="*/ 0 h 39"/>
              <a:gd name="T8" fmla="*/ 2147483647 w 37"/>
              <a:gd name="T9" fmla="*/ 2147483647 h 39"/>
              <a:gd name="T10" fmla="*/ 2147483647 w 37"/>
              <a:gd name="T11" fmla="*/ 2147483647 h 39"/>
              <a:gd name="T12" fmla="*/ 2147483647 w 37"/>
              <a:gd name="T13" fmla="*/ 2147483647 h 39"/>
              <a:gd name="T14" fmla="*/ 0 60000 65536"/>
              <a:gd name="T15" fmla="*/ 0 60000 65536"/>
              <a:gd name="T16" fmla="*/ 0 60000 65536"/>
              <a:gd name="T17" fmla="*/ 0 60000 65536"/>
              <a:gd name="T18" fmla="*/ 0 60000 65536"/>
              <a:gd name="T19" fmla="*/ 0 60000 65536"/>
              <a:gd name="T20" fmla="*/ 0 60000 65536"/>
              <a:gd name="T21" fmla="*/ 0 w 37"/>
              <a:gd name="T22" fmla="*/ 0 h 39"/>
              <a:gd name="T23" fmla="*/ 37 w 37"/>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9">
                <a:moveTo>
                  <a:pt x="31" y="39"/>
                </a:moveTo>
                <a:lnTo>
                  <a:pt x="0" y="33"/>
                </a:lnTo>
                <a:lnTo>
                  <a:pt x="6" y="3"/>
                </a:lnTo>
                <a:lnTo>
                  <a:pt x="7" y="0"/>
                </a:lnTo>
                <a:lnTo>
                  <a:pt x="36" y="10"/>
                </a:lnTo>
                <a:lnTo>
                  <a:pt x="37" y="7"/>
                </a:lnTo>
                <a:lnTo>
                  <a:pt x="31" y="39"/>
                </a:lnTo>
                <a:close/>
              </a:path>
            </a:pathLst>
          </a:custGeom>
          <a:solidFill>
            <a:srgbClr val="000000"/>
          </a:solidFill>
          <a:ln w="0">
            <a:solidFill>
              <a:srgbClr val="000000"/>
            </a:solidFill>
            <a:round/>
            <a:headEnd/>
            <a:tailEnd/>
          </a:ln>
        </p:spPr>
        <p:txBody>
          <a:bodyPr/>
          <a:lstStyle/>
          <a:p>
            <a:endParaRPr lang="en-US"/>
          </a:p>
        </p:txBody>
      </p:sp>
      <p:sp>
        <p:nvSpPr>
          <p:cNvPr id="179853" name="Freeform 2699"/>
          <p:cNvSpPr>
            <a:spLocks noChangeAspect="1"/>
          </p:cNvSpPr>
          <p:nvPr/>
        </p:nvSpPr>
        <p:spPr bwMode="auto">
          <a:xfrm>
            <a:off x="4670425" y="1736725"/>
            <a:ext cx="15875" cy="12700"/>
          </a:xfrm>
          <a:custGeom>
            <a:avLst/>
            <a:gdLst>
              <a:gd name="T0" fmla="*/ 2147483647 w 38"/>
              <a:gd name="T1" fmla="*/ 2147483647 h 34"/>
              <a:gd name="T2" fmla="*/ 0 w 38"/>
              <a:gd name="T3" fmla="*/ 2147483647 h 34"/>
              <a:gd name="T4" fmla="*/ 2147483647 w 38"/>
              <a:gd name="T5" fmla="*/ 0 h 34"/>
              <a:gd name="T6" fmla="*/ 2147483647 w 38"/>
              <a:gd name="T7" fmla="*/ 2147483647 h 34"/>
              <a:gd name="T8" fmla="*/ 2147483647 w 38"/>
              <a:gd name="T9" fmla="*/ 2147483647 h 34"/>
              <a:gd name="T10" fmla="*/ 0 60000 65536"/>
              <a:gd name="T11" fmla="*/ 0 60000 65536"/>
              <a:gd name="T12" fmla="*/ 0 60000 65536"/>
              <a:gd name="T13" fmla="*/ 0 60000 65536"/>
              <a:gd name="T14" fmla="*/ 0 60000 65536"/>
              <a:gd name="T15" fmla="*/ 0 w 38"/>
              <a:gd name="T16" fmla="*/ 0 h 34"/>
              <a:gd name="T17" fmla="*/ 38 w 38"/>
              <a:gd name="T18" fmla="*/ 34 h 34"/>
            </a:gdLst>
            <a:ahLst/>
            <a:cxnLst>
              <a:cxn ang="T10">
                <a:pos x="T0" y="T1"/>
              </a:cxn>
              <a:cxn ang="T11">
                <a:pos x="T2" y="T3"/>
              </a:cxn>
              <a:cxn ang="T12">
                <a:pos x="T4" y="T5"/>
              </a:cxn>
              <a:cxn ang="T13">
                <a:pos x="T6" y="T7"/>
              </a:cxn>
              <a:cxn ang="T14">
                <a:pos x="T8" y="T9"/>
              </a:cxn>
            </a:cxnLst>
            <a:rect l="T15" t="T16" r="T17" b="T18"/>
            <a:pathLst>
              <a:path w="38" h="34">
                <a:moveTo>
                  <a:pt x="29" y="34"/>
                </a:moveTo>
                <a:lnTo>
                  <a:pt x="0" y="24"/>
                </a:lnTo>
                <a:lnTo>
                  <a:pt x="9" y="0"/>
                </a:lnTo>
                <a:lnTo>
                  <a:pt x="38" y="10"/>
                </a:lnTo>
                <a:lnTo>
                  <a:pt x="29" y="34"/>
                </a:lnTo>
                <a:close/>
              </a:path>
            </a:pathLst>
          </a:custGeom>
          <a:solidFill>
            <a:srgbClr val="000000"/>
          </a:solidFill>
          <a:ln w="0">
            <a:solidFill>
              <a:srgbClr val="000000"/>
            </a:solidFill>
            <a:round/>
            <a:headEnd/>
            <a:tailEnd/>
          </a:ln>
        </p:spPr>
        <p:txBody>
          <a:bodyPr/>
          <a:lstStyle/>
          <a:p>
            <a:endParaRPr lang="en-US"/>
          </a:p>
        </p:txBody>
      </p:sp>
      <p:sp>
        <p:nvSpPr>
          <p:cNvPr id="179854" name="Freeform 2700"/>
          <p:cNvSpPr>
            <a:spLocks noChangeAspect="1"/>
          </p:cNvSpPr>
          <p:nvPr/>
        </p:nvSpPr>
        <p:spPr bwMode="auto">
          <a:xfrm>
            <a:off x="4778375" y="1871663"/>
            <a:ext cx="9525" cy="3175"/>
          </a:xfrm>
          <a:custGeom>
            <a:avLst/>
            <a:gdLst>
              <a:gd name="T0" fmla="*/ 2147483647 w 25"/>
              <a:gd name="T1" fmla="*/ 2147483647 h 17"/>
              <a:gd name="T2" fmla="*/ 0 w 25"/>
              <a:gd name="T3" fmla="*/ 0 h 17"/>
              <a:gd name="T4" fmla="*/ 2147483647 w 25"/>
              <a:gd name="T5" fmla="*/ 2147483647 h 17"/>
              <a:gd name="T6" fmla="*/ 0 60000 65536"/>
              <a:gd name="T7" fmla="*/ 0 60000 65536"/>
              <a:gd name="T8" fmla="*/ 0 60000 65536"/>
              <a:gd name="T9" fmla="*/ 0 w 25"/>
              <a:gd name="T10" fmla="*/ 0 h 17"/>
              <a:gd name="T11" fmla="*/ 25 w 25"/>
              <a:gd name="T12" fmla="*/ 17 h 17"/>
            </a:gdLst>
            <a:ahLst/>
            <a:cxnLst>
              <a:cxn ang="T6">
                <a:pos x="T0" y="T1"/>
              </a:cxn>
              <a:cxn ang="T7">
                <a:pos x="T2" y="T3"/>
              </a:cxn>
              <a:cxn ang="T8">
                <a:pos x="T4" y="T5"/>
              </a:cxn>
            </a:cxnLst>
            <a:rect l="T9" t="T10" r="T11" b="T12"/>
            <a:pathLst>
              <a:path w="25" h="17">
                <a:moveTo>
                  <a:pt x="25" y="17"/>
                </a:moveTo>
                <a:lnTo>
                  <a:pt x="0" y="0"/>
                </a:lnTo>
                <a:lnTo>
                  <a:pt x="25" y="17"/>
                </a:lnTo>
                <a:close/>
              </a:path>
            </a:pathLst>
          </a:custGeom>
          <a:solidFill>
            <a:srgbClr val="000000"/>
          </a:solidFill>
          <a:ln w="0">
            <a:solidFill>
              <a:srgbClr val="000000"/>
            </a:solidFill>
            <a:round/>
            <a:headEnd/>
            <a:tailEnd/>
          </a:ln>
        </p:spPr>
        <p:txBody>
          <a:bodyPr/>
          <a:lstStyle/>
          <a:p>
            <a:endParaRPr lang="en-US"/>
          </a:p>
        </p:txBody>
      </p:sp>
      <p:sp>
        <p:nvSpPr>
          <p:cNvPr id="179855" name="Freeform 2701"/>
          <p:cNvSpPr>
            <a:spLocks noChangeAspect="1"/>
          </p:cNvSpPr>
          <p:nvPr/>
        </p:nvSpPr>
        <p:spPr bwMode="auto">
          <a:xfrm>
            <a:off x="4832350" y="1816100"/>
            <a:ext cx="6350" cy="9525"/>
          </a:xfrm>
          <a:custGeom>
            <a:avLst/>
            <a:gdLst>
              <a:gd name="T0" fmla="*/ 0 w 22"/>
              <a:gd name="T1" fmla="*/ 2147483647 h 30"/>
              <a:gd name="T2" fmla="*/ 0 w 22"/>
              <a:gd name="T3" fmla="*/ 2147483647 h 30"/>
              <a:gd name="T4" fmla="*/ 2147483647 w 22"/>
              <a:gd name="T5" fmla="*/ 0 h 30"/>
              <a:gd name="T6" fmla="*/ 2147483647 w 22"/>
              <a:gd name="T7" fmla="*/ 0 h 30"/>
              <a:gd name="T8" fmla="*/ 2147483647 w 22"/>
              <a:gd name="T9" fmla="*/ 0 h 30"/>
              <a:gd name="T10" fmla="*/ 2147483647 w 22"/>
              <a:gd name="T11" fmla="*/ 2147483647 h 30"/>
              <a:gd name="T12" fmla="*/ 2147483647 w 22"/>
              <a:gd name="T13" fmla="*/ 2147483647 h 30"/>
              <a:gd name="T14" fmla="*/ 2147483647 w 22"/>
              <a:gd name="T15" fmla="*/ 2147483647 h 30"/>
              <a:gd name="T16" fmla="*/ 2147483647 w 22"/>
              <a:gd name="T17" fmla="*/ 2147483647 h 30"/>
              <a:gd name="T18" fmla="*/ 2147483647 w 22"/>
              <a:gd name="T19" fmla="*/ 2147483647 h 30"/>
              <a:gd name="T20" fmla="*/ 2147483647 w 22"/>
              <a:gd name="T21" fmla="*/ 2147483647 h 30"/>
              <a:gd name="T22" fmla="*/ 2147483647 w 22"/>
              <a:gd name="T23" fmla="*/ 2147483647 h 30"/>
              <a:gd name="T24" fmla="*/ 2147483647 w 22"/>
              <a:gd name="T25" fmla="*/ 2147483647 h 30"/>
              <a:gd name="T26" fmla="*/ 2147483647 w 22"/>
              <a:gd name="T27" fmla="*/ 2147483647 h 30"/>
              <a:gd name="T28" fmla="*/ 2147483647 w 22"/>
              <a:gd name="T29" fmla="*/ 2147483647 h 30"/>
              <a:gd name="T30" fmla="*/ 2147483647 w 22"/>
              <a:gd name="T31" fmla="*/ 2147483647 h 30"/>
              <a:gd name="T32" fmla="*/ 2147483647 w 22"/>
              <a:gd name="T33" fmla="*/ 2147483647 h 30"/>
              <a:gd name="T34" fmla="*/ 2147483647 w 22"/>
              <a:gd name="T35" fmla="*/ 2147483647 h 30"/>
              <a:gd name="T36" fmla="*/ 2147483647 w 22"/>
              <a:gd name="T37" fmla="*/ 2147483647 h 30"/>
              <a:gd name="T38" fmla="*/ 2147483647 w 22"/>
              <a:gd name="T39" fmla="*/ 2147483647 h 30"/>
              <a:gd name="T40" fmla="*/ 2147483647 w 22"/>
              <a:gd name="T41" fmla="*/ 2147483647 h 30"/>
              <a:gd name="T42" fmla="*/ 0 w 22"/>
              <a:gd name="T43" fmla="*/ 2147483647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
              <a:gd name="T67" fmla="*/ 0 h 30"/>
              <a:gd name="T68" fmla="*/ 22 w 22"/>
              <a:gd name="T69" fmla="*/ 30 h 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 h="30">
                <a:moveTo>
                  <a:pt x="0" y="1"/>
                </a:moveTo>
                <a:lnTo>
                  <a:pt x="0" y="1"/>
                </a:lnTo>
                <a:lnTo>
                  <a:pt x="3" y="0"/>
                </a:lnTo>
                <a:lnTo>
                  <a:pt x="5" y="0"/>
                </a:lnTo>
                <a:lnTo>
                  <a:pt x="7" y="0"/>
                </a:lnTo>
                <a:lnTo>
                  <a:pt x="11" y="1"/>
                </a:lnTo>
                <a:lnTo>
                  <a:pt x="13" y="2"/>
                </a:lnTo>
                <a:lnTo>
                  <a:pt x="16" y="3"/>
                </a:lnTo>
                <a:lnTo>
                  <a:pt x="18" y="5"/>
                </a:lnTo>
                <a:lnTo>
                  <a:pt x="19" y="8"/>
                </a:lnTo>
                <a:lnTo>
                  <a:pt x="21" y="10"/>
                </a:lnTo>
                <a:lnTo>
                  <a:pt x="22" y="13"/>
                </a:lnTo>
                <a:lnTo>
                  <a:pt x="22" y="15"/>
                </a:lnTo>
                <a:lnTo>
                  <a:pt x="22" y="17"/>
                </a:lnTo>
                <a:lnTo>
                  <a:pt x="21" y="20"/>
                </a:lnTo>
                <a:lnTo>
                  <a:pt x="20" y="22"/>
                </a:lnTo>
                <a:lnTo>
                  <a:pt x="19" y="25"/>
                </a:lnTo>
                <a:lnTo>
                  <a:pt x="17" y="27"/>
                </a:lnTo>
                <a:lnTo>
                  <a:pt x="15" y="28"/>
                </a:lnTo>
                <a:lnTo>
                  <a:pt x="13" y="30"/>
                </a:lnTo>
                <a:lnTo>
                  <a:pt x="0" y="1"/>
                </a:lnTo>
                <a:close/>
              </a:path>
            </a:pathLst>
          </a:custGeom>
          <a:solidFill>
            <a:srgbClr val="000000"/>
          </a:solidFill>
          <a:ln w="0">
            <a:solidFill>
              <a:srgbClr val="000000"/>
            </a:solidFill>
            <a:round/>
            <a:headEnd/>
            <a:tailEnd/>
          </a:ln>
        </p:spPr>
        <p:txBody>
          <a:bodyPr/>
          <a:lstStyle/>
          <a:p>
            <a:endParaRPr lang="en-US"/>
          </a:p>
        </p:txBody>
      </p:sp>
      <p:sp>
        <p:nvSpPr>
          <p:cNvPr id="179856" name="Freeform 2702"/>
          <p:cNvSpPr>
            <a:spLocks noChangeAspect="1"/>
          </p:cNvSpPr>
          <p:nvPr/>
        </p:nvSpPr>
        <p:spPr bwMode="auto">
          <a:xfrm>
            <a:off x="4778375" y="1858963"/>
            <a:ext cx="15875" cy="15875"/>
          </a:xfrm>
          <a:custGeom>
            <a:avLst/>
            <a:gdLst>
              <a:gd name="T0" fmla="*/ 2147483647 w 39"/>
              <a:gd name="T1" fmla="*/ 2147483647 h 49"/>
              <a:gd name="T2" fmla="*/ 0 w 39"/>
              <a:gd name="T3" fmla="*/ 2147483647 h 49"/>
              <a:gd name="T4" fmla="*/ 2147483647 w 39"/>
              <a:gd name="T5" fmla="*/ 0 h 49"/>
              <a:gd name="T6" fmla="*/ 2147483647 w 39"/>
              <a:gd name="T7" fmla="*/ 2147483647 h 49"/>
              <a:gd name="T8" fmla="*/ 2147483647 w 39"/>
              <a:gd name="T9" fmla="*/ 2147483647 h 49"/>
              <a:gd name="T10" fmla="*/ 2147483647 w 39"/>
              <a:gd name="T11" fmla="*/ 2147483647 h 49"/>
              <a:gd name="T12" fmla="*/ 2147483647 w 39"/>
              <a:gd name="T13" fmla="*/ 2147483647 h 49"/>
              <a:gd name="T14" fmla="*/ 0 60000 65536"/>
              <a:gd name="T15" fmla="*/ 0 60000 65536"/>
              <a:gd name="T16" fmla="*/ 0 60000 65536"/>
              <a:gd name="T17" fmla="*/ 0 60000 65536"/>
              <a:gd name="T18" fmla="*/ 0 60000 65536"/>
              <a:gd name="T19" fmla="*/ 0 60000 65536"/>
              <a:gd name="T20" fmla="*/ 0 60000 65536"/>
              <a:gd name="T21" fmla="*/ 0 w 39"/>
              <a:gd name="T22" fmla="*/ 0 h 49"/>
              <a:gd name="T23" fmla="*/ 39 w 39"/>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49">
                <a:moveTo>
                  <a:pt x="25" y="49"/>
                </a:moveTo>
                <a:lnTo>
                  <a:pt x="0" y="32"/>
                </a:lnTo>
                <a:lnTo>
                  <a:pt x="21" y="0"/>
                </a:lnTo>
                <a:lnTo>
                  <a:pt x="14" y="10"/>
                </a:lnTo>
                <a:lnTo>
                  <a:pt x="39" y="29"/>
                </a:lnTo>
                <a:lnTo>
                  <a:pt x="32" y="39"/>
                </a:lnTo>
                <a:lnTo>
                  <a:pt x="25" y="49"/>
                </a:lnTo>
                <a:close/>
              </a:path>
            </a:pathLst>
          </a:custGeom>
          <a:solidFill>
            <a:srgbClr val="000000"/>
          </a:solidFill>
          <a:ln w="0">
            <a:solidFill>
              <a:srgbClr val="000000"/>
            </a:solidFill>
            <a:round/>
            <a:headEnd/>
            <a:tailEnd/>
          </a:ln>
        </p:spPr>
        <p:txBody>
          <a:bodyPr/>
          <a:lstStyle/>
          <a:p>
            <a:endParaRPr lang="en-US"/>
          </a:p>
        </p:txBody>
      </p:sp>
      <p:sp>
        <p:nvSpPr>
          <p:cNvPr id="179857" name="Freeform 2703"/>
          <p:cNvSpPr>
            <a:spLocks noChangeAspect="1"/>
          </p:cNvSpPr>
          <p:nvPr/>
        </p:nvSpPr>
        <p:spPr bwMode="auto">
          <a:xfrm>
            <a:off x="4781550" y="1854200"/>
            <a:ext cx="15875" cy="15875"/>
          </a:xfrm>
          <a:custGeom>
            <a:avLst/>
            <a:gdLst>
              <a:gd name="T0" fmla="*/ 2147483647 w 40"/>
              <a:gd name="T1" fmla="*/ 2147483647 h 40"/>
              <a:gd name="T2" fmla="*/ 0 w 40"/>
              <a:gd name="T3" fmla="*/ 2147483647 h 40"/>
              <a:gd name="T4" fmla="*/ 2147483647 w 40"/>
              <a:gd name="T5" fmla="*/ 0 h 40"/>
              <a:gd name="T6" fmla="*/ 2147483647 w 40"/>
              <a:gd name="T7" fmla="*/ 0 h 40"/>
              <a:gd name="T8" fmla="*/ 2147483647 w 40"/>
              <a:gd name="T9" fmla="*/ 2147483647 h 40"/>
              <a:gd name="T10" fmla="*/ 2147483647 w 40"/>
              <a:gd name="T11" fmla="*/ 2147483647 h 40"/>
              <a:gd name="T12" fmla="*/ 2147483647 w 40"/>
              <a:gd name="T13" fmla="*/ 2147483647 h 40"/>
              <a:gd name="T14" fmla="*/ 0 60000 65536"/>
              <a:gd name="T15" fmla="*/ 0 60000 65536"/>
              <a:gd name="T16" fmla="*/ 0 60000 65536"/>
              <a:gd name="T17" fmla="*/ 0 60000 65536"/>
              <a:gd name="T18" fmla="*/ 0 60000 65536"/>
              <a:gd name="T19" fmla="*/ 0 60000 65536"/>
              <a:gd name="T20" fmla="*/ 0 60000 65536"/>
              <a:gd name="T21" fmla="*/ 0 w 40"/>
              <a:gd name="T22" fmla="*/ 0 h 40"/>
              <a:gd name="T23" fmla="*/ 40 w 40"/>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40">
                <a:moveTo>
                  <a:pt x="25" y="40"/>
                </a:moveTo>
                <a:lnTo>
                  <a:pt x="0" y="21"/>
                </a:lnTo>
                <a:lnTo>
                  <a:pt x="16" y="0"/>
                </a:lnTo>
                <a:lnTo>
                  <a:pt x="40" y="18"/>
                </a:lnTo>
                <a:lnTo>
                  <a:pt x="25" y="40"/>
                </a:lnTo>
                <a:close/>
              </a:path>
            </a:pathLst>
          </a:custGeom>
          <a:solidFill>
            <a:srgbClr val="000000"/>
          </a:solidFill>
          <a:ln w="0">
            <a:solidFill>
              <a:srgbClr val="000000"/>
            </a:solidFill>
            <a:round/>
            <a:headEnd/>
            <a:tailEnd/>
          </a:ln>
        </p:spPr>
        <p:txBody>
          <a:bodyPr/>
          <a:lstStyle/>
          <a:p>
            <a:endParaRPr lang="en-US"/>
          </a:p>
        </p:txBody>
      </p:sp>
      <p:sp>
        <p:nvSpPr>
          <p:cNvPr id="179858" name="Freeform 2704"/>
          <p:cNvSpPr>
            <a:spLocks noChangeAspect="1"/>
          </p:cNvSpPr>
          <p:nvPr/>
        </p:nvSpPr>
        <p:spPr bwMode="auto">
          <a:xfrm>
            <a:off x="4789488" y="1846263"/>
            <a:ext cx="17462" cy="17462"/>
          </a:xfrm>
          <a:custGeom>
            <a:avLst/>
            <a:gdLst>
              <a:gd name="T0" fmla="*/ 2147483647 w 51"/>
              <a:gd name="T1" fmla="*/ 2147483647 h 42"/>
              <a:gd name="T2" fmla="*/ 0 w 51"/>
              <a:gd name="T3" fmla="*/ 2147483647 h 42"/>
              <a:gd name="T4" fmla="*/ 2147483647 w 51"/>
              <a:gd name="T5" fmla="*/ 2147483647 h 42"/>
              <a:gd name="T6" fmla="*/ 2147483647 w 51"/>
              <a:gd name="T7" fmla="*/ 0 h 42"/>
              <a:gd name="T8" fmla="*/ 2147483647 w 51"/>
              <a:gd name="T9" fmla="*/ 2147483647 h 42"/>
              <a:gd name="T10" fmla="*/ 2147483647 w 51"/>
              <a:gd name="T11" fmla="*/ 2147483647 h 42"/>
              <a:gd name="T12" fmla="*/ 2147483647 w 51"/>
              <a:gd name="T13" fmla="*/ 2147483647 h 42"/>
              <a:gd name="T14" fmla="*/ 0 60000 65536"/>
              <a:gd name="T15" fmla="*/ 0 60000 65536"/>
              <a:gd name="T16" fmla="*/ 0 60000 65536"/>
              <a:gd name="T17" fmla="*/ 0 60000 65536"/>
              <a:gd name="T18" fmla="*/ 0 60000 65536"/>
              <a:gd name="T19" fmla="*/ 0 60000 65536"/>
              <a:gd name="T20" fmla="*/ 0 60000 65536"/>
              <a:gd name="T21" fmla="*/ 0 w 51"/>
              <a:gd name="T22" fmla="*/ 0 h 42"/>
              <a:gd name="T23" fmla="*/ 51 w 51"/>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42">
                <a:moveTo>
                  <a:pt x="24" y="42"/>
                </a:moveTo>
                <a:lnTo>
                  <a:pt x="0" y="24"/>
                </a:lnTo>
                <a:lnTo>
                  <a:pt x="8" y="13"/>
                </a:lnTo>
                <a:lnTo>
                  <a:pt x="18" y="0"/>
                </a:lnTo>
                <a:lnTo>
                  <a:pt x="41" y="18"/>
                </a:lnTo>
                <a:lnTo>
                  <a:pt x="51" y="5"/>
                </a:lnTo>
                <a:lnTo>
                  <a:pt x="24" y="42"/>
                </a:lnTo>
                <a:close/>
              </a:path>
            </a:pathLst>
          </a:custGeom>
          <a:solidFill>
            <a:srgbClr val="000000"/>
          </a:solidFill>
          <a:ln w="0">
            <a:solidFill>
              <a:srgbClr val="000000"/>
            </a:solidFill>
            <a:round/>
            <a:headEnd/>
            <a:tailEnd/>
          </a:ln>
        </p:spPr>
        <p:txBody>
          <a:bodyPr/>
          <a:lstStyle/>
          <a:p>
            <a:endParaRPr lang="en-US"/>
          </a:p>
        </p:txBody>
      </p:sp>
      <p:sp>
        <p:nvSpPr>
          <p:cNvPr id="179859" name="Freeform 2705"/>
          <p:cNvSpPr>
            <a:spLocks noChangeAspect="1"/>
          </p:cNvSpPr>
          <p:nvPr/>
        </p:nvSpPr>
        <p:spPr bwMode="auto">
          <a:xfrm>
            <a:off x="4795838" y="1836738"/>
            <a:ext cx="14287" cy="17462"/>
          </a:xfrm>
          <a:custGeom>
            <a:avLst/>
            <a:gdLst>
              <a:gd name="T0" fmla="*/ 2147483647 w 42"/>
              <a:gd name="T1" fmla="*/ 2147483647 h 51"/>
              <a:gd name="T2" fmla="*/ 0 w 42"/>
              <a:gd name="T3" fmla="*/ 2147483647 h 51"/>
              <a:gd name="T4" fmla="*/ 2147483647 w 42"/>
              <a:gd name="T5" fmla="*/ 0 h 51"/>
              <a:gd name="T6" fmla="*/ 2147483647 w 42"/>
              <a:gd name="T7" fmla="*/ 2147483647 h 51"/>
              <a:gd name="T8" fmla="*/ 2147483647 w 42"/>
              <a:gd name="T9" fmla="*/ 2147483647 h 51"/>
              <a:gd name="T10" fmla="*/ 2147483647 w 42"/>
              <a:gd name="T11" fmla="*/ 2147483647 h 51"/>
              <a:gd name="T12" fmla="*/ 2147483647 w 42"/>
              <a:gd name="T13" fmla="*/ 2147483647 h 51"/>
              <a:gd name="T14" fmla="*/ 0 60000 65536"/>
              <a:gd name="T15" fmla="*/ 0 60000 65536"/>
              <a:gd name="T16" fmla="*/ 0 60000 65536"/>
              <a:gd name="T17" fmla="*/ 0 60000 65536"/>
              <a:gd name="T18" fmla="*/ 0 60000 65536"/>
              <a:gd name="T19" fmla="*/ 0 60000 65536"/>
              <a:gd name="T20" fmla="*/ 0 60000 65536"/>
              <a:gd name="T21" fmla="*/ 0 w 42"/>
              <a:gd name="T22" fmla="*/ 0 h 51"/>
              <a:gd name="T23" fmla="*/ 42 w 42"/>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51">
                <a:moveTo>
                  <a:pt x="23" y="51"/>
                </a:moveTo>
                <a:lnTo>
                  <a:pt x="0" y="33"/>
                </a:lnTo>
                <a:lnTo>
                  <a:pt x="28" y="0"/>
                </a:lnTo>
                <a:lnTo>
                  <a:pt x="19" y="9"/>
                </a:lnTo>
                <a:lnTo>
                  <a:pt x="42" y="30"/>
                </a:lnTo>
                <a:lnTo>
                  <a:pt x="32" y="39"/>
                </a:lnTo>
                <a:lnTo>
                  <a:pt x="23" y="51"/>
                </a:lnTo>
                <a:close/>
              </a:path>
            </a:pathLst>
          </a:custGeom>
          <a:solidFill>
            <a:srgbClr val="000000"/>
          </a:solidFill>
          <a:ln w="0">
            <a:solidFill>
              <a:srgbClr val="000000"/>
            </a:solidFill>
            <a:round/>
            <a:headEnd/>
            <a:tailEnd/>
          </a:ln>
        </p:spPr>
        <p:txBody>
          <a:bodyPr/>
          <a:lstStyle/>
          <a:p>
            <a:endParaRPr lang="en-US"/>
          </a:p>
        </p:txBody>
      </p:sp>
      <p:sp>
        <p:nvSpPr>
          <p:cNvPr id="179860" name="Freeform 2706"/>
          <p:cNvSpPr>
            <a:spLocks noChangeAspect="1"/>
          </p:cNvSpPr>
          <p:nvPr/>
        </p:nvSpPr>
        <p:spPr bwMode="auto">
          <a:xfrm>
            <a:off x="4802188" y="1833563"/>
            <a:ext cx="12700" cy="12700"/>
          </a:xfrm>
          <a:custGeom>
            <a:avLst/>
            <a:gdLst>
              <a:gd name="T0" fmla="*/ 2147483647 w 43"/>
              <a:gd name="T1" fmla="*/ 2147483647 h 44"/>
              <a:gd name="T2" fmla="*/ 0 w 43"/>
              <a:gd name="T3" fmla="*/ 2147483647 h 44"/>
              <a:gd name="T4" fmla="*/ 2147483647 w 43"/>
              <a:gd name="T5" fmla="*/ 2147483647 h 44"/>
              <a:gd name="T6" fmla="*/ 2147483647 w 43"/>
              <a:gd name="T7" fmla="*/ 0 h 44"/>
              <a:gd name="T8" fmla="*/ 2147483647 w 43"/>
              <a:gd name="T9" fmla="*/ 2147483647 h 44"/>
              <a:gd name="T10" fmla="*/ 2147483647 w 43"/>
              <a:gd name="T11" fmla="*/ 2147483647 h 44"/>
              <a:gd name="T12" fmla="*/ 2147483647 w 43"/>
              <a:gd name="T13" fmla="*/ 2147483647 h 44"/>
              <a:gd name="T14" fmla="*/ 0 60000 65536"/>
              <a:gd name="T15" fmla="*/ 0 60000 65536"/>
              <a:gd name="T16" fmla="*/ 0 60000 65536"/>
              <a:gd name="T17" fmla="*/ 0 60000 65536"/>
              <a:gd name="T18" fmla="*/ 0 60000 65536"/>
              <a:gd name="T19" fmla="*/ 0 60000 65536"/>
              <a:gd name="T20" fmla="*/ 0 60000 65536"/>
              <a:gd name="T21" fmla="*/ 0 w 43"/>
              <a:gd name="T22" fmla="*/ 0 h 44"/>
              <a:gd name="T23" fmla="*/ 43 w 43"/>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44">
                <a:moveTo>
                  <a:pt x="23" y="44"/>
                </a:moveTo>
                <a:lnTo>
                  <a:pt x="0" y="23"/>
                </a:lnTo>
                <a:lnTo>
                  <a:pt x="20" y="1"/>
                </a:lnTo>
                <a:lnTo>
                  <a:pt x="21" y="0"/>
                </a:lnTo>
                <a:lnTo>
                  <a:pt x="41" y="23"/>
                </a:lnTo>
                <a:lnTo>
                  <a:pt x="43" y="22"/>
                </a:lnTo>
                <a:lnTo>
                  <a:pt x="23" y="44"/>
                </a:lnTo>
                <a:close/>
              </a:path>
            </a:pathLst>
          </a:custGeom>
          <a:solidFill>
            <a:srgbClr val="000000"/>
          </a:solidFill>
          <a:ln w="0">
            <a:solidFill>
              <a:srgbClr val="000000"/>
            </a:solidFill>
            <a:round/>
            <a:headEnd/>
            <a:tailEnd/>
          </a:ln>
        </p:spPr>
        <p:txBody>
          <a:bodyPr/>
          <a:lstStyle/>
          <a:p>
            <a:endParaRPr lang="en-US"/>
          </a:p>
        </p:txBody>
      </p:sp>
      <p:sp>
        <p:nvSpPr>
          <p:cNvPr id="179861" name="Freeform 2707"/>
          <p:cNvSpPr>
            <a:spLocks noChangeAspect="1"/>
          </p:cNvSpPr>
          <p:nvPr/>
        </p:nvSpPr>
        <p:spPr bwMode="auto">
          <a:xfrm>
            <a:off x="4810125" y="1824038"/>
            <a:ext cx="14288" cy="14287"/>
          </a:xfrm>
          <a:custGeom>
            <a:avLst/>
            <a:gdLst>
              <a:gd name="T0" fmla="*/ 2147483647 w 42"/>
              <a:gd name="T1" fmla="*/ 2147483647 h 43"/>
              <a:gd name="T2" fmla="*/ 0 w 42"/>
              <a:gd name="T3" fmla="*/ 2147483647 h 43"/>
              <a:gd name="T4" fmla="*/ 2147483647 w 42"/>
              <a:gd name="T5" fmla="*/ 2147483647 h 43"/>
              <a:gd name="T6" fmla="*/ 2147483647 w 42"/>
              <a:gd name="T7" fmla="*/ 0 h 43"/>
              <a:gd name="T8" fmla="*/ 2147483647 w 42"/>
              <a:gd name="T9" fmla="*/ 2147483647 h 43"/>
              <a:gd name="T10" fmla="*/ 2147483647 w 42"/>
              <a:gd name="T11" fmla="*/ 2147483647 h 43"/>
              <a:gd name="T12" fmla="*/ 2147483647 w 42"/>
              <a:gd name="T13" fmla="*/ 2147483647 h 43"/>
              <a:gd name="T14" fmla="*/ 0 60000 65536"/>
              <a:gd name="T15" fmla="*/ 0 60000 65536"/>
              <a:gd name="T16" fmla="*/ 0 60000 65536"/>
              <a:gd name="T17" fmla="*/ 0 60000 65536"/>
              <a:gd name="T18" fmla="*/ 0 60000 65536"/>
              <a:gd name="T19" fmla="*/ 0 60000 65536"/>
              <a:gd name="T20" fmla="*/ 0 60000 65536"/>
              <a:gd name="T21" fmla="*/ 0 w 42"/>
              <a:gd name="T22" fmla="*/ 0 h 43"/>
              <a:gd name="T23" fmla="*/ 42 w 42"/>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43">
                <a:moveTo>
                  <a:pt x="20" y="43"/>
                </a:moveTo>
                <a:lnTo>
                  <a:pt x="0" y="20"/>
                </a:lnTo>
                <a:lnTo>
                  <a:pt x="17" y="3"/>
                </a:lnTo>
                <a:lnTo>
                  <a:pt x="22" y="0"/>
                </a:lnTo>
                <a:lnTo>
                  <a:pt x="38" y="25"/>
                </a:lnTo>
                <a:lnTo>
                  <a:pt x="42" y="22"/>
                </a:lnTo>
                <a:lnTo>
                  <a:pt x="20" y="43"/>
                </a:lnTo>
                <a:close/>
              </a:path>
            </a:pathLst>
          </a:custGeom>
          <a:solidFill>
            <a:srgbClr val="000000"/>
          </a:solidFill>
          <a:ln w="0">
            <a:solidFill>
              <a:srgbClr val="000000"/>
            </a:solidFill>
            <a:round/>
            <a:headEnd/>
            <a:tailEnd/>
          </a:ln>
        </p:spPr>
        <p:txBody>
          <a:bodyPr/>
          <a:lstStyle/>
          <a:p>
            <a:endParaRPr lang="en-US"/>
          </a:p>
        </p:txBody>
      </p:sp>
      <p:sp>
        <p:nvSpPr>
          <p:cNvPr id="179862" name="Freeform 2708"/>
          <p:cNvSpPr>
            <a:spLocks noChangeAspect="1"/>
          </p:cNvSpPr>
          <p:nvPr/>
        </p:nvSpPr>
        <p:spPr bwMode="auto">
          <a:xfrm>
            <a:off x="4814888" y="1817688"/>
            <a:ext cx="14287" cy="17462"/>
          </a:xfrm>
          <a:custGeom>
            <a:avLst/>
            <a:gdLst>
              <a:gd name="T0" fmla="*/ 2147483647 w 35"/>
              <a:gd name="T1" fmla="*/ 2147483647 h 42"/>
              <a:gd name="T2" fmla="*/ 0 w 35"/>
              <a:gd name="T3" fmla="*/ 2147483647 h 42"/>
              <a:gd name="T4" fmla="*/ 2147483647 w 35"/>
              <a:gd name="T5" fmla="*/ 0 h 42"/>
              <a:gd name="T6" fmla="*/ 2147483647 w 35"/>
              <a:gd name="T7" fmla="*/ 2147483647 h 42"/>
              <a:gd name="T8" fmla="*/ 2147483647 w 35"/>
              <a:gd name="T9" fmla="*/ 2147483647 h 42"/>
              <a:gd name="T10" fmla="*/ 2147483647 w 35"/>
              <a:gd name="T11" fmla="*/ 2147483647 h 42"/>
              <a:gd name="T12" fmla="*/ 2147483647 w 35"/>
              <a:gd name="T13" fmla="*/ 2147483647 h 42"/>
              <a:gd name="T14" fmla="*/ 0 60000 65536"/>
              <a:gd name="T15" fmla="*/ 0 60000 65536"/>
              <a:gd name="T16" fmla="*/ 0 60000 65536"/>
              <a:gd name="T17" fmla="*/ 0 60000 65536"/>
              <a:gd name="T18" fmla="*/ 0 60000 65536"/>
              <a:gd name="T19" fmla="*/ 0 60000 65536"/>
              <a:gd name="T20" fmla="*/ 0 60000 65536"/>
              <a:gd name="T21" fmla="*/ 0 w 35"/>
              <a:gd name="T22" fmla="*/ 0 h 42"/>
              <a:gd name="T23" fmla="*/ 35 w 35"/>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42">
                <a:moveTo>
                  <a:pt x="16" y="42"/>
                </a:moveTo>
                <a:lnTo>
                  <a:pt x="0" y="17"/>
                </a:lnTo>
                <a:lnTo>
                  <a:pt x="24" y="0"/>
                </a:lnTo>
                <a:lnTo>
                  <a:pt x="22" y="1"/>
                </a:lnTo>
                <a:lnTo>
                  <a:pt x="35" y="30"/>
                </a:lnTo>
                <a:lnTo>
                  <a:pt x="33" y="31"/>
                </a:lnTo>
                <a:lnTo>
                  <a:pt x="16" y="42"/>
                </a:lnTo>
                <a:close/>
              </a:path>
            </a:pathLst>
          </a:custGeom>
          <a:solidFill>
            <a:srgbClr val="000000"/>
          </a:solidFill>
          <a:ln w="0">
            <a:solidFill>
              <a:srgbClr val="000000"/>
            </a:solidFill>
            <a:round/>
            <a:headEnd/>
            <a:tailEnd/>
          </a:ln>
        </p:spPr>
        <p:txBody>
          <a:bodyPr/>
          <a:lstStyle/>
          <a:p>
            <a:endParaRPr lang="en-US"/>
          </a:p>
        </p:txBody>
      </p:sp>
      <p:sp>
        <p:nvSpPr>
          <p:cNvPr id="179863" name="Freeform 2709"/>
          <p:cNvSpPr>
            <a:spLocks noChangeAspect="1"/>
          </p:cNvSpPr>
          <p:nvPr/>
        </p:nvSpPr>
        <p:spPr bwMode="auto">
          <a:xfrm>
            <a:off x="4824413" y="1816100"/>
            <a:ext cx="12700" cy="11113"/>
          </a:xfrm>
          <a:custGeom>
            <a:avLst/>
            <a:gdLst>
              <a:gd name="T0" fmla="*/ 2147483647 w 34"/>
              <a:gd name="T1" fmla="*/ 2147483647 h 39"/>
              <a:gd name="T2" fmla="*/ 0 w 34"/>
              <a:gd name="T3" fmla="*/ 2147483647 h 39"/>
              <a:gd name="T4" fmla="*/ 2147483647 w 34"/>
              <a:gd name="T5" fmla="*/ 0 h 39"/>
              <a:gd name="T6" fmla="*/ 2147483647 w 34"/>
              <a:gd name="T7" fmla="*/ 2147483647 h 39"/>
              <a:gd name="T8" fmla="*/ 2147483647 w 34"/>
              <a:gd name="T9" fmla="*/ 2147483647 h 39"/>
              <a:gd name="T10" fmla="*/ 0 60000 65536"/>
              <a:gd name="T11" fmla="*/ 0 60000 65536"/>
              <a:gd name="T12" fmla="*/ 0 60000 65536"/>
              <a:gd name="T13" fmla="*/ 0 60000 65536"/>
              <a:gd name="T14" fmla="*/ 0 60000 65536"/>
              <a:gd name="T15" fmla="*/ 0 w 34"/>
              <a:gd name="T16" fmla="*/ 0 h 39"/>
              <a:gd name="T17" fmla="*/ 34 w 34"/>
              <a:gd name="T18" fmla="*/ 39 h 39"/>
            </a:gdLst>
            <a:ahLst/>
            <a:cxnLst>
              <a:cxn ang="T10">
                <a:pos x="T0" y="T1"/>
              </a:cxn>
              <a:cxn ang="T11">
                <a:pos x="T2" y="T3"/>
              </a:cxn>
              <a:cxn ang="T12">
                <a:pos x="T4" y="T5"/>
              </a:cxn>
              <a:cxn ang="T13">
                <a:pos x="T6" y="T7"/>
              </a:cxn>
              <a:cxn ang="T14">
                <a:pos x="T8" y="T9"/>
              </a:cxn>
            </a:cxnLst>
            <a:rect l="T15" t="T16" r="T17" b="T18"/>
            <a:pathLst>
              <a:path w="34" h="39">
                <a:moveTo>
                  <a:pt x="13" y="39"/>
                </a:moveTo>
                <a:lnTo>
                  <a:pt x="0" y="10"/>
                </a:lnTo>
                <a:lnTo>
                  <a:pt x="21" y="0"/>
                </a:lnTo>
                <a:lnTo>
                  <a:pt x="34" y="29"/>
                </a:lnTo>
                <a:lnTo>
                  <a:pt x="13" y="39"/>
                </a:lnTo>
                <a:close/>
              </a:path>
            </a:pathLst>
          </a:custGeom>
          <a:solidFill>
            <a:srgbClr val="000000"/>
          </a:solidFill>
          <a:ln w="0">
            <a:solidFill>
              <a:srgbClr val="000000"/>
            </a:solidFill>
            <a:round/>
            <a:headEnd/>
            <a:tailEnd/>
          </a:ln>
        </p:spPr>
        <p:txBody>
          <a:bodyPr/>
          <a:lstStyle/>
          <a:p>
            <a:endParaRPr lang="en-US"/>
          </a:p>
        </p:txBody>
      </p:sp>
      <p:sp>
        <p:nvSpPr>
          <p:cNvPr id="179864" name="Freeform 2710"/>
          <p:cNvSpPr>
            <a:spLocks noChangeAspect="1"/>
          </p:cNvSpPr>
          <p:nvPr/>
        </p:nvSpPr>
        <p:spPr bwMode="auto">
          <a:xfrm>
            <a:off x="4829175" y="1819275"/>
            <a:ext cx="9525" cy="6350"/>
          </a:xfrm>
          <a:custGeom>
            <a:avLst/>
            <a:gdLst>
              <a:gd name="T0" fmla="*/ 2147483647 w 31"/>
              <a:gd name="T1" fmla="*/ 0 h 15"/>
              <a:gd name="T2" fmla="*/ 2147483647 w 31"/>
              <a:gd name="T3" fmla="*/ 0 h 15"/>
              <a:gd name="T4" fmla="*/ 2147483647 w 31"/>
              <a:gd name="T5" fmla="*/ 2147483647 h 15"/>
              <a:gd name="T6" fmla="*/ 2147483647 w 31"/>
              <a:gd name="T7" fmla="*/ 2147483647 h 15"/>
              <a:gd name="T8" fmla="*/ 2147483647 w 31"/>
              <a:gd name="T9" fmla="*/ 2147483647 h 15"/>
              <a:gd name="T10" fmla="*/ 2147483647 w 31"/>
              <a:gd name="T11" fmla="*/ 2147483647 h 15"/>
              <a:gd name="T12" fmla="*/ 2147483647 w 31"/>
              <a:gd name="T13" fmla="*/ 2147483647 h 15"/>
              <a:gd name="T14" fmla="*/ 2147483647 w 31"/>
              <a:gd name="T15" fmla="*/ 2147483647 h 15"/>
              <a:gd name="T16" fmla="*/ 2147483647 w 31"/>
              <a:gd name="T17" fmla="*/ 2147483647 h 15"/>
              <a:gd name="T18" fmla="*/ 2147483647 w 31"/>
              <a:gd name="T19" fmla="*/ 2147483647 h 15"/>
              <a:gd name="T20" fmla="*/ 2147483647 w 31"/>
              <a:gd name="T21" fmla="*/ 2147483647 h 15"/>
              <a:gd name="T22" fmla="*/ 2147483647 w 31"/>
              <a:gd name="T23" fmla="*/ 2147483647 h 15"/>
              <a:gd name="T24" fmla="*/ 2147483647 w 31"/>
              <a:gd name="T25" fmla="*/ 2147483647 h 15"/>
              <a:gd name="T26" fmla="*/ 2147483647 w 31"/>
              <a:gd name="T27" fmla="*/ 2147483647 h 15"/>
              <a:gd name="T28" fmla="*/ 2147483647 w 31"/>
              <a:gd name="T29" fmla="*/ 2147483647 h 15"/>
              <a:gd name="T30" fmla="*/ 2147483647 w 31"/>
              <a:gd name="T31" fmla="*/ 2147483647 h 15"/>
              <a:gd name="T32" fmla="*/ 2147483647 w 31"/>
              <a:gd name="T33" fmla="*/ 2147483647 h 15"/>
              <a:gd name="T34" fmla="*/ 2147483647 w 31"/>
              <a:gd name="T35" fmla="*/ 2147483647 h 15"/>
              <a:gd name="T36" fmla="*/ 0 w 31"/>
              <a:gd name="T37" fmla="*/ 2147483647 h 15"/>
              <a:gd name="T38" fmla="*/ 0 w 31"/>
              <a:gd name="T39" fmla="*/ 0 h 15"/>
              <a:gd name="T40" fmla="*/ 0 w 31"/>
              <a:gd name="T41" fmla="*/ 0 h 15"/>
              <a:gd name="T42" fmla="*/ 2147483647 w 31"/>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5"/>
              <a:gd name="T68" fmla="*/ 31 w 31"/>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5">
                <a:moveTo>
                  <a:pt x="31" y="0"/>
                </a:moveTo>
                <a:lnTo>
                  <a:pt x="31" y="0"/>
                </a:lnTo>
                <a:lnTo>
                  <a:pt x="31" y="2"/>
                </a:lnTo>
                <a:lnTo>
                  <a:pt x="30" y="5"/>
                </a:lnTo>
                <a:lnTo>
                  <a:pt x="29" y="7"/>
                </a:lnTo>
                <a:lnTo>
                  <a:pt x="27" y="9"/>
                </a:lnTo>
                <a:lnTo>
                  <a:pt x="25" y="11"/>
                </a:lnTo>
                <a:lnTo>
                  <a:pt x="23" y="13"/>
                </a:lnTo>
                <a:lnTo>
                  <a:pt x="21" y="14"/>
                </a:lnTo>
                <a:lnTo>
                  <a:pt x="17" y="15"/>
                </a:lnTo>
                <a:lnTo>
                  <a:pt x="15" y="15"/>
                </a:lnTo>
                <a:lnTo>
                  <a:pt x="13" y="15"/>
                </a:lnTo>
                <a:lnTo>
                  <a:pt x="10" y="14"/>
                </a:lnTo>
                <a:lnTo>
                  <a:pt x="8" y="13"/>
                </a:lnTo>
                <a:lnTo>
                  <a:pt x="6" y="11"/>
                </a:lnTo>
                <a:lnTo>
                  <a:pt x="4" y="9"/>
                </a:lnTo>
                <a:lnTo>
                  <a:pt x="2" y="7"/>
                </a:lnTo>
                <a:lnTo>
                  <a:pt x="1" y="5"/>
                </a:lnTo>
                <a:lnTo>
                  <a:pt x="0" y="2"/>
                </a:lnTo>
                <a:lnTo>
                  <a:pt x="0" y="0"/>
                </a:lnTo>
                <a:lnTo>
                  <a:pt x="31" y="0"/>
                </a:lnTo>
                <a:close/>
              </a:path>
            </a:pathLst>
          </a:custGeom>
          <a:solidFill>
            <a:srgbClr val="000000"/>
          </a:solidFill>
          <a:ln w="0">
            <a:solidFill>
              <a:srgbClr val="000000"/>
            </a:solidFill>
            <a:round/>
            <a:headEnd/>
            <a:tailEnd/>
          </a:ln>
        </p:spPr>
        <p:txBody>
          <a:bodyPr/>
          <a:lstStyle/>
          <a:p>
            <a:endParaRPr lang="en-US"/>
          </a:p>
        </p:txBody>
      </p:sp>
      <p:sp>
        <p:nvSpPr>
          <p:cNvPr id="179865" name="Freeform 2711"/>
          <p:cNvSpPr>
            <a:spLocks noChangeAspect="1"/>
          </p:cNvSpPr>
          <p:nvPr/>
        </p:nvSpPr>
        <p:spPr bwMode="auto">
          <a:xfrm>
            <a:off x="4829175" y="1816100"/>
            <a:ext cx="9525" cy="1588"/>
          </a:xfrm>
          <a:custGeom>
            <a:avLst/>
            <a:gdLst>
              <a:gd name="T0" fmla="*/ 0 w 31"/>
              <a:gd name="T1" fmla="*/ 0 h 1588"/>
              <a:gd name="T2" fmla="*/ 2147483647 w 31"/>
              <a:gd name="T3" fmla="*/ 0 h 1588"/>
              <a:gd name="T4" fmla="*/ 0 w 31"/>
              <a:gd name="T5" fmla="*/ 0 h 1588"/>
              <a:gd name="T6" fmla="*/ 0 60000 65536"/>
              <a:gd name="T7" fmla="*/ 0 60000 65536"/>
              <a:gd name="T8" fmla="*/ 0 60000 65536"/>
              <a:gd name="T9" fmla="*/ 0 w 31"/>
              <a:gd name="T10" fmla="*/ 0 h 1588"/>
              <a:gd name="T11" fmla="*/ 31 w 31"/>
              <a:gd name="T12" fmla="*/ 1588 h 1588"/>
            </a:gdLst>
            <a:ahLst/>
            <a:cxnLst>
              <a:cxn ang="T6">
                <a:pos x="T0" y="T1"/>
              </a:cxn>
              <a:cxn ang="T7">
                <a:pos x="T2" y="T3"/>
              </a:cxn>
              <a:cxn ang="T8">
                <a:pos x="T4" y="T5"/>
              </a:cxn>
            </a:cxnLst>
            <a:rect l="T9" t="T10" r="T11" b="T12"/>
            <a:pathLst>
              <a:path w="31" h="1588">
                <a:moveTo>
                  <a:pt x="0" y="0"/>
                </a:moveTo>
                <a:lnTo>
                  <a:pt x="31" y="0"/>
                </a:lnTo>
                <a:lnTo>
                  <a:pt x="0" y="0"/>
                </a:lnTo>
                <a:close/>
              </a:path>
            </a:pathLst>
          </a:custGeom>
          <a:solidFill>
            <a:srgbClr val="000000"/>
          </a:solidFill>
          <a:ln w="0">
            <a:solidFill>
              <a:srgbClr val="000000"/>
            </a:solidFill>
            <a:round/>
            <a:headEnd/>
            <a:tailEnd/>
          </a:ln>
        </p:spPr>
        <p:txBody>
          <a:bodyPr/>
          <a:lstStyle/>
          <a:p>
            <a:endParaRPr lang="en-US"/>
          </a:p>
        </p:txBody>
      </p:sp>
      <p:sp>
        <p:nvSpPr>
          <p:cNvPr id="179866" name="Freeform 2712"/>
          <p:cNvSpPr>
            <a:spLocks noChangeAspect="1"/>
          </p:cNvSpPr>
          <p:nvPr/>
        </p:nvSpPr>
        <p:spPr bwMode="auto">
          <a:xfrm>
            <a:off x="4829175" y="1819275"/>
            <a:ext cx="9525" cy="1588"/>
          </a:xfrm>
          <a:custGeom>
            <a:avLst/>
            <a:gdLst>
              <a:gd name="T0" fmla="*/ 2147483647 w 31"/>
              <a:gd name="T1" fmla="*/ 2147483647 h 2"/>
              <a:gd name="T2" fmla="*/ 0 w 31"/>
              <a:gd name="T3" fmla="*/ 2147483647 h 2"/>
              <a:gd name="T4" fmla="*/ 0 w 31"/>
              <a:gd name="T5" fmla="*/ 0 h 2"/>
              <a:gd name="T6" fmla="*/ 0 w 31"/>
              <a:gd name="T7" fmla="*/ 0 h 2"/>
              <a:gd name="T8" fmla="*/ 2147483647 w 31"/>
              <a:gd name="T9" fmla="*/ 0 h 2"/>
              <a:gd name="T10" fmla="*/ 2147483647 w 31"/>
              <a:gd name="T11" fmla="*/ 0 h 2"/>
              <a:gd name="T12" fmla="*/ 2147483647 w 31"/>
              <a:gd name="T13" fmla="*/ 2147483647 h 2"/>
              <a:gd name="T14" fmla="*/ 0 60000 65536"/>
              <a:gd name="T15" fmla="*/ 0 60000 65536"/>
              <a:gd name="T16" fmla="*/ 0 60000 65536"/>
              <a:gd name="T17" fmla="*/ 0 60000 65536"/>
              <a:gd name="T18" fmla="*/ 0 60000 65536"/>
              <a:gd name="T19" fmla="*/ 0 60000 65536"/>
              <a:gd name="T20" fmla="*/ 0 60000 65536"/>
              <a:gd name="T21" fmla="*/ 0 w 31"/>
              <a:gd name="T22" fmla="*/ 0 h 2"/>
              <a:gd name="T23" fmla="*/ 31 w 3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
                <a:moveTo>
                  <a:pt x="31" y="2"/>
                </a:moveTo>
                <a:lnTo>
                  <a:pt x="0" y="2"/>
                </a:lnTo>
                <a:lnTo>
                  <a:pt x="0" y="0"/>
                </a:lnTo>
                <a:lnTo>
                  <a:pt x="31" y="0"/>
                </a:lnTo>
                <a:lnTo>
                  <a:pt x="31" y="2"/>
                </a:lnTo>
                <a:close/>
              </a:path>
            </a:pathLst>
          </a:custGeom>
          <a:solidFill>
            <a:srgbClr val="000000"/>
          </a:solidFill>
          <a:ln w="0">
            <a:solidFill>
              <a:srgbClr val="000000"/>
            </a:solidFill>
            <a:round/>
            <a:headEnd/>
            <a:tailEnd/>
          </a:ln>
        </p:spPr>
        <p:txBody>
          <a:bodyPr/>
          <a:lstStyle/>
          <a:p>
            <a:endParaRPr lang="en-US"/>
          </a:p>
        </p:txBody>
      </p:sp>
      <p:sp>
        <p:nvSpPr>
          <p:cNvPr id="179867" name="Freeform 2713"/>
          <p:cNvSpPr>
            <a:spLocks noChangeAspect="1"/>
          </p:cNvSpPr>
          <p:nvPr/>
        </p:nvSpPr>
        <p:spPr bwMode="auto">
          <a:xfrm>
            <a:off x="4829175" y="1819275"/>
            <a:ext cx="9525" cy="1588"/>
          </a:xfrm>
          <a:custGeom>
            <a:avLst/>
            <a:gdLst>
              <a:gd name="T0" fmla="*/ 2147483647 w 31"/>
              <a:gd name="T1" fmla="*/ 2147483647 h 2"/>
              <a:gd name="T2" fmla="*/ 0 w 31"/>
              <a:gd name="T3" fmla="*/ 2147483647 h 2"/>
              <a:gd name="T4" fmla="*/ 0 w 31"/>
              <a:gd name="T5" fmla="*/ 0 h 2"/>
              <a:gd name="T6" fmla="*/ 0 w 31"/>
              <a:gd name="T7" fmla="*/ 0 h 2"/>
              <a:gd name="T8" fmla="*/ 2147483647 w 31"/>
              <a:gd name="T9" fmla="*/ 0 h 2"/>
              <a:gd name="T10" fmla="*/ 2147483647 w 31"/>
              <a:gd name="T11" fmla="*/ 0 h 2"/>
              <a:gd name="T12" fmla="*/ 2147483647 w 31"/>
              <a:gd name="T13" fmla="*/ 2147483647 h 2"/>
              <a:gd name="T14" fmla="*/ 0 60000 65536"/>
              <a:gd name="T15" fmla="*/ 0 60000 65536"/>
              <a:gd name="T16" fmla="*/ 0 60000 65536"/>
              <a:gd name="T17" fmla="*/ 0 60000 65536"/>
              <a:gd name="T18" fmla="*/ 0 60000 65536"/>
              <a:gd name="T19" fmla="*/ 0 60000 65536"/>
              <a:gd name="T20" fmla="*/ 0 60000 65536"/>
              <a:gd name="T21" fmla="*/ 0 w 31"/>
              <a:gd name="T22" fmla="*/ 0 h 2"/>
              <a:gd name="T23" fmla="*/ 31 w 3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
                <a:moveTo>
                  <a:pt x="31" y="2"/>
                </a:moveTo>
                <a:lnTo>
                  <a:pt x="0" y="2"/>
                </a:lnTo>
                <a:lnTo>
                  <a:pt x="0" y="0"/>
                </a:lnTo>
                <a:lnTo>
                  <a:pt x="31" y="0"/>
                </a:lnTo>
                <a:lnTo>
                  <a:pt x="31" y="2"/>
                </a:lnTo>
                <a:close/>
              </a:path>
            </a:pathLst>
          </a:custGeom>
          <a:solidFill>
            <a:srgbClr val="000000"/>
          </a:solidFill>
          <a:ln w="0">
            <a:solidFill>
              <a:srgbClr val="000000"/>
            </a:solidFill>
            <a:round/>
            <a:headEnd/>
            <a:tailEnd/>
          </a:ln>
        </p:spPr>
        <p:txBody>
          <a:bodyPr/>
          <a:lstStyle/>
          <a:p>
            <a:endParaRPr lang="en-US"/>
          </a:p>
        </p:txBody>
      </p:sp>
      <p:sp>
        <p:nvSpPr>
          <p:cNvPr id="179868" name="Freeform 2714"/>
          <p:cNvSpPr>
            <a:spLocks noChangeAspect="1"/>
          </p:cNvSpPr>
          <p:nvPr/>
        </p:nvSpPr>
        <p:spPr bwMode="auto">
          <a:xfrm>
            <a:off x="4829175" y="1819275"/>
            <a:ext cx="9525" cy="1588"/>
          </a:xfrm>
          <a:custGeom>
            <a:avLst/>
            <a:gdLst>
              <a:gd name="T0" fmla="*/ 2147483647 w 31"/>
              <a:gd name="T1" fmla="*/ 2147483647 h 1"/>
              <a:gd name="T2" fmla="*/ 0 w 31"/>
              <a:gd name="T3" fmla="*/ 2147483647 h 1"/>
              <a:gd name="T4" fmla="*/ 0 w 31"/>
              <a:gd name="T5" fmla="*/ 0 h 1"/>
              <a:gd name="T6" fmla="*/ 0 w 31"/>
              <a:gd name="T7" fmla="*/ 0 h 1"/>
              <a:gd name="T8" fmla="*/ 2147483647 w 31"/>
              <a:gd name="T9" fmla="*/ 0 h 1"/>
              <a:gd name="T10" fmla="*/ 2147483647 w 31"/>
              <a:gd name="T11" fmla="*/ 0 h 1"/>
              <a:gd name="T12" fmla="*/ 2147483647 w 31"/>
              <a:gd name="T13" fmla="*/ 2147483647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31" y="1"/>
                </a:moveTo>
                <a:lnTo>
                  <a:pt x="0" y="1"/>
                </a:lnTo>
                <a:lnTo>
                  <a:pt x="0" y="0"/>
                </a:lnTo>
                <a:lnTo>
                  <a:pt x="31" y="0"/>
                </a:lnTo>
                <a:lnTo>
                  <a:pt x="31" y="1"/>
                </a:lnTo>
                <a:close/>
              </a:path>
            </a:pathLst>
          </a:custGeom>
          <a:solidFill>
            <a:srgbClr val="000000"/>
          </a:solidFill>
          <a:ln w="0">
            <a:solidFill>
              <a:srgbClr val="000000"/>
            </a:solidFill>
            <a:round/>
            <a:headEnd/>
            <a:tailEnd/>
          </a:ln>
        </p:spPr>
        <p:txBody>
          <a:bodyPr/>
          <a:lstStyle/>
          <a:p>
            <a:endParaRPr lang="en-US"/>
          </a:p>
        </p:txBody>
      </p:sp>
      <p:sp>
        <p:nvSpPr>
          <p:cNvPr id="179869" name="Freeform 2715"/>
          <p:cNvSpPr>
            <a:spLocks noChangeAspect="1"/>
          </p:cNvSpPr>
          <p:nvPr/>
        </p:nvSpPr>
        <p:spPr bwMode="auto">
          <a:xfrm>
            <a:off x="4829175" y="1817688"/>
            <a:ext cx="9525" cy="1587"/>
          </a:xfrm>
          <a:custGeom>
            <a:avLst/>
            <a:gdLst>
              <a:gd name="T0" fmla="*/ 2147483647 w 31"/>
              <a:gd name="T1" fmla="*/ 2147483647 h 2"/>
              <a:gd name="T2" fmla="*/ 0 w 31"/>
              <a:gd name="T3" fmla="*/ 2147483647 h 2"/>
              <a:gd name="T4" fmla="*/ 0 w 31"/>
              <a:gd name="T5" fmla="*/ 0 h 2"/>
              <a:gd name="T6" fmla="*/ 0 w 31"/>
              <a:gd name="T7" fmla="*/ 0 h 2"/>
              <a:gd name="T8" fmla="*/ 2147483647 w 31"/>
              <a:gd name="T9" fmla="*/ 0 h 2"/>
              <a:gd name="T10" fmla="*/ 2147483647 w 31"/>
              <a:gd name="T11" fmla="*/ 0 h 2"/>
              <a:gd name="T12" fmla="*/ 2147483647 w 31"/>
              <a:gd name="T13" fmla="*/ 2147483647 h 2"/>
              <a:gd name="T14" fmla="*/ 0 60000 65536"/>
              <a:gd name="T15" fmla="*/ 0 60000 65536"/>
              <a:gd name="T16" fmla="*/ 0 60000 65536"/>
              <a:gd name="T17" fmla="*/ 0 60000 65536"/>
              <a:gd name="T18" fmla="*/ 0 60000 65536"/>
              <a:gd name="T19" fmla="*/ 0 60000 65536"/>
              <a:gd name="T20" fmla="*/ 0 60000 65536"/>
              <a:gd name="T21" fmla="*/ 0 w 31"/>
              <a:gd name="T22" fmla="*/ 0 h 2"/>
              <a:gd name="T23" fmla="*/ 31 w 3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
                <a:moveTo>
                  <a:pt x="31" y="2"/>
                </a:moveTo>
                <a:lnTo>
                  <a:pt x="0" y="2"/>
                </a:lnTo>
                <a:lnTo>
                  <a:pt x="0" y="0"/>
                </a:lnTo>
                <a:lnTo>
                  <a:pt x="31" y="0"/>
                </a:lnTo>
                <a:lnTo>
                  <a:pt x="31" y="2"/>
                </a:lnTo>
                <a:close/>
              </a:path>
            </a:pathLst>
          </a:custGeom>
          <a:solidFill>
            <a:srgbClr val="000000"/>
          </a:solidFill>
          <a:ln w="0">
            <a:solidFill>
              <a:srgbClr val="000000"/>
            </a:solidFill>
            <a:round/>
            <a:headEnd/>
            <a:tailEnd/>
          </a:ln>
        </p:spPr>
        <p:txBody>
          <a:bodyPr/>
          <a:lstStyle/>
          <a:p>
            <a:endParaRPr lang="en-US"/>
          </a:p>
        </p:txBody>
      </p:sp>
      <p:sp>
        <p:nvSpPr>
          <p:cNvPr id="179870" name="Freeform 2716"/>
          <p:cNvSpPr>
            <a:spLocks noChangeAspect="1"/>
          </p:cNvSpPr>
          <p:nvPr/>
        </p:nvSpPr>
        <p:spPr bwMode="auto">
          <a:xfrm>
            <a:off x="4829175" y="1817688"/>
            <a:ext cx="9525" cy="1587"/>
          </a:xfrm>
          <a:custGeom>
            <a:avLst/>
            <a:gdLst>
              <a:gd name="T0" fmla="*/ 2147483647 w 31"/>
              <a:gd name="T1" fmla="*/ 2147483647 h 2"/>
              <a:gd name="T2" fmla="*/ 0 w 31"/>
              <a:gd name="T3" fmla="*/ 2147483647 h 2"/>
              <a:gd name="T4" fmla="*/ 0 w 31"/>
              <a:gd name="T5" fmla="*/ 0 h 2"/>
              <a:gd name="T6" fmla="*/ 0 w 31"/>
              <a:gd name="T7" fmla="*/ 0 h 2"/>
              <a:gd name="T8" fmla="*/ 2147483647 w 31"/>
              <a:gd name="T9" fmla="*/ 0 h 2"/>
              <a:gd name="T10" fmla="*/ 2147483647 w 31"/>
              <a:gd name="T11" fmla="*/ 0 h 2"/>
              <a:gd name="T12" fmla="*/ 2147483647 w 31"/>
              <a:gd name="T13" fmla="*/ 2147483647 h 2"/>
              <a:gd name="T14" fmla="*/ 0 60000 65536"/>
              <a:gd name="T15" fmla="*/ 0 60000 65536"/>
              <a:gd name="T16" fmla="*/ 0 60000 65536"/>
              <a:gd name="T17" fmla="*/ 0 60000 65536"/>
              <a:gd name="T18" fmla="*/ 0 60000 65536"/>
              <a:gd name="T19" fmla="*/ 0 60000 65536"/>
              <a:gd name="T20" fmla="*/ 0 60000 65536"/>
              <a:gd name="T21" fmla="*/ 0 w 31"/>
              <a:gd name="T22" fmla="*/ 0 h 2"/>
              <a:gd name="T23" fmla="*/ 31 w 3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
                <a:moveTo>
                  <a:pt x="31" y="2"/>
                </a:moveTo>
                <a:lnTo>
                  <a:pt x="0" y="2"/>
                </a:lnTo>
                <a:lnTo>
                  <a:pt x="0" y="0"/>
                </a:lnTo>
                <a:lnTo>
                  <a:pt x="31" y="0"/>
                </a:lnTo>
                <a:lnTo>
                  <a:pt x="31" y="2"/>
                </a:lnTo>
                <a:close/>
              </a:path>
            </a:pathLst>
          </a:custGeom>
          <a:solidFill>
            <a:srgbClr val="000000"/>
          </a:solidFill>
          <a:ln w="0">
            <a:solidFill>
              <a:srgbClr val="000000"/>
            </a:solidFill>
            <a:round/>
            <a:headEnd/>
            <a:tailEnd/>
          </a:ln>
        </p:spPr>
        <p:txBody>
          <a:bodyPr/>
          <a:lstStyle/>
          <a:p>
            <a:endParaRPr lang="en-US"/>
          </a:p>
        </p:txBody>
      </p:sp>
      <p:sp>
        <p:nvSpPr>
          <p:cNvPr id="179871" name="Freeform 2717"/>
          <p:cNvSpPr>
            <a:spLocks noChangeAspect="1"/>
          </p:cNvSpPr>
          <p:nvPr/>
        </p:nvSpPr>
        <p:spPr bwMode="auto">
          <a:xfrm>
            <a:off x="4829175" y="1817688"/>
            <a:ext cx="9525" cy="1587"/>
          </a:xfrm>
          <a:custGeom>
            <a:avLst/>
            <a:gdLst>
              <a:gd name="T0" fmla="*/ 2147483647 w 31"/>
              <a:gd name="T1" fmla="*/ 2147483647 h 2"/>
              <a:gd name="T2" fmla="*/ 0 w 31"/>
              <a:gd name="T3" fmla="*/ 2147483647 h 2"/>
              <a:gd name="T4" fmla="*/ 0 w 31"/>
              <a:gd name="T5" fmla="*/ 0 h 2"/>
              <a:gd name="T6" fmla="*/ 0 w 31"/>
              <a:gd name="T7" fmla="*/ 0 h 2"/>
              <a:gd name="T8" fmla="*/ 2147483647 w 31"/>
              <a:gd name="T9" fmla="*/ 0 h 2"/>
              <a:gd name="T10" fmla="*/ 2147483647 w 31"/>
              <a:gd name="T11" fmla="*/ 0 h 2"/>
              <a:gd name="T12" fmla="*/ 2147483647 w 31"/>
              <a:gd name="T13" fmla="*/ 2147483647 h 2"/>
              <a:gd name="T14" fmla="*/ 0 60000 65536"/>
              <a:gd name="T15" fmla="*/ 0 60000 65536"/>
              <a:gd name="T16" fmla="*/ 0 60000 65536"/>
              <a:gd name="T17" fmla="*/ 0 60000 65536"/>
              <a:gd name="T18" fmla="*/ 0 60000 65536"/>
              <a:gd name="T19" fmla="*/ 0 60000 65536"/>
              <a:gd name="T20" fmla="*/ 0 60000 65536"/>
              <a:gd name="T21" fmla="*/ 0 w 31"/>
              <a:gd name="T22" fmla="*/ 0 h 2"/>
              <a:gd name="T23" fmla="*/ 31 w 3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
                <a:moveTo>
                  <a:pt x="31" y="2"/>
                </a:moveTo>
                <a:lnTo>
                  <a:pt x="0" y="2"/>
                </a:lnTo>
                <a:lnTo>
                  <a:pt x="0" y="0"/>
                </a:lnTo>
                <a:lnTo>
                  <a:pt x="31" y="0"/>
                </a:lnTo>
                <a:lnTo>
                  <a:pt x="31" y="2"/>
                </a:lnTo>
                <a:close/>
              </a:path>
            </a:pathLst>
          </a:custGeom>
          <a:solidFill>
            <a:srgbClr val="000000"/>
          </a:solidFill>
          <a:ln w="0">
            <a:solidFill>
              <a:srgbClr val="000000"/>
            </a:solidFill>
            <a:round/>
            <a:headEnd/>
            <a:tailEnd/>
          </a:ln>
        </p:spPr>
        <p:txBody>
          <a:bodyPr/>
          <a:lstStyle/>
          <a:p>
            <a:endParaRPr lang="en-US"/>
          </a:p>
        </p:txBody>
      </p:sp>
      <p:sp>
        <p:nvSpPr>
          <p:cNvPr id="179872" name="Freeform 2718"/>
          <p:cNvSpPr>
            <a:spLocks noChangeAspect="1"/>
          </p:cNvSpPr>
          <p:nvPr/>
        </p:nvSpPr>
        <p:spPr bwMode="auto">
          <a:xfrm>
            <a:off x="4829175" y="1816100"/>
            <a:ext cx="9525" cy="1588"/>
          </a:xfrm>
          <a:custGeom>
            <a:avLst/>
            <a:gdLst>
              <a:gd name="T0" fmla="*/ 2147483647 w 31"/>
              <a:gd name="T1" fmla="*/ 2147483647 h 2"/>
              <a:gd name="T2" fmla="*/ 0 w 31"/>
              <a:gd name="T3" fmla="*/ 2147483647 h 2"/>
              <a:gd name="T4" fmla="*/ 0 w 31"/>
              <a:gd name="T5" fmla="*/ 0 h 2"/>
              <a:gd name="T6" fmla="*/ 0 w 31"/>
              <a:gd name="T7" fmla="*/ 0 h 2"/>
              <a:gd name="T8" fmla="*/ 2147483647 w 31"/>
              <a:gd name="T9" fmla="*/ 0 h 2"/>
              <a:gd name="T10" fmla="*/ 2147483647 w 31"/>
              <a:gd name="T11" fmla="*/ 0 h 2"/>
              <a:gd name="T12" fmla="*/ 2147483647 w 31"/>
              <a:gd name="T13" fmla="*/ 2147483647 h 2"/>
              <a:gd name="T14" fmla="*/ 0 60000 65536"/>
              <a:gd name="T15" fmla="*/ 0 60000 65536"/>
              <a:gd name="T16" fmla="*/ 0 60000 65536"/>
              <a:gd name="T17" fmla="*/ 0 60000 65536"/>
              <a:gd name="T18" fmla="*/ 0 60000 65536"/>
              <a:gd name="T19" fmla="*/ 0 60000 65536"/>
              <a:gd name="T20" fmla="*/ 0 60000 65536"/>
              <a:gd name="T21" fmla="*/ 0 w 31"/>
              <a:gd name="T22" fmla="*/ 0 h 2"/>
              <a:gd name="T23" fmla="*/ 31 w 3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
                <a:moveTo>
                  <a:pt x="31" y="2"/>
                </a:moveTo>
                <a:lnTo>
                  <a:pt x="0" y="2"/>
                </a:lnTo>
                <a:lnTo>
                  <a:pt x="0" y="0"/>
                </a:lnTo>
                <a:lnTo>
                  <a:pt x="31" y="0"/>
                </a:lnTo>
                <a:lnTo>
                  <a:pt x="31" y="2"/>
                </a:lnTo>
                <a:close/>
              </a:path>
            </a:pathLst>
          </a:custGeom>
          <a:solidFill>
            <a:srgbClr val="000000"/>
          </a:solidFill>
          <a:ln w="0">
            <a:solidFill>
              <a:srgbClr val="000000"/>
            </a:solidFill>
            <a:round/>
            <a:headEnd/>
            <a:tailEnd/>
          </a:ln>
        </p:spPr>
        <p:txBody>
          <a:bodyPr/>
          <a:lstStyle/>
          <a:p>
            <a:endParaRPr lang="en-US"/>
          </a:p>
        </p:txBody>
      </p:sp>
      <p:sp>
        <p:nvSpPr>
          <p:cNvPr id="179873" name="Rectangle 2719"/>
          <p:cNvSpPr>
            <a:spLocks noChangeAspect="1" noChangeArrowheads="1"/>
          </p:cNvSpPr>
          <p:nvPr/>
        </p:nvSpPr>
        <p:spPr bwMode="auto">
          <a:xfrm>
            <a:off x="4829175" y="1816100"/>
            <a:ext cx="9525" cy="1588"/>
          </a:xfrm>
          <a:prstGeom prst="rect">
            <a:avLst/>
          </a:prstGeom>
          <a:solidFill>
            <a:srgbClr val="000000"/>
          </a:solidFill>
          <a:ln w="0">
            <a:solidFill>
              <a:srgbClr val="000000"/>
            </a:solidFill>
            <a:miter lim="800000"/>
            <a:headEnd/>
            <a:tailEnd/>
          </a:ln>
        </p:spPr>
        <p:txBody>
          <a:bodyPr/>
          <a:lstStyle/>
          <a:p>
            <a:endParaRPr lang="en-US"/>
          </a:p>
        </p:txBody>
      </p:sp>
      <p:sp>
        <p:nvSpPr>
          <p:cNvPr id="179874" name="Freeform 2720"/>
          <p:cNvSpPr>
            <a:spLocks noChangeAspect="1"/>
          </p:cNvSpPr>
          <p:nvPr/>
        </p:nvSpPr>
        <p:spPr bwMode="auto">
          <a:xfrm>
            <a:off x="4806950" y="1987550"/>
            <a:ext cx="3175" cy="9525"/>
          </a:xfrm>
          <a:custGeom>
            <a:avLst/>
            <a:gdLst>
              <a:gd name="T0" fmla="*/ 0 w 3175"/>
              <a:gd name="T1" fmla="*/ 2147483647 h 31"/>
              <a:gd name="T2" fmla="*/ 0 w 3175"/>
              <a:gd name="T3" fmla="*/ 0 h 31"/>
              <a:gd name="T4" fmla="*/ 0 w 3175"/>
              <a:gd name="T5" fmla="*/ 2147483647 h 31"/>
              <a:gd name="T6" fmla="*/ 0 60000 65536"/>
              <a:gd name="T7" fmla="*/ 0 60000 65536"/>
              <a:gd name="T8" fmla="*/ 0 60000 65536"/>
              <a:gd name="T9" fmla="*/ 0 w 3175"/>
              <a:gd name="T10" fmla="*/ 0 h 31"/>
              <a:gd name="T11" fmla="*/ 3175 w 3175"/>
              <a:gd name="T12" fmla="*/ 31 h 31"/>
            </a:gdLst>
            <a:ahLst/>
            <a:cxnLst>
              <a:cxn ang="T6">
                <a:pos x="T0" y="T1"/>
              </a:cxn>
              <a:cxn ang="T7">
                <a:pos x="T2" y="T3"/>
              </a:cxn>
              <a:cxn ang="T8">
                <a:pos x="T4" y="T5"/>
              </a:cxn>
            </a:cxnLst>
            <a:rect l="T9" t="T10" r="T11" b="T12"/>
            <a:pathLst>
              <a:path w="3175" h="31">
                <a:moveTo>
                  <a:pt x="0" y="31"/>
                </a:moveTo>
                <a:lnTo>
                  <a:pt x="0" y="0"/>
                </a:lnTo>
                <a:lnTo>
                  <a:pt x="0" y="31"/>
                </a:lnTo>
                <a:close/>
              </a:path>
            </a:pathLst>
          </a:custGeom>
          <a:solidFill>
            <a:srgbClr val="000000"/>
          </a:solidFill>
          <a:ln w="0">
            <a:solidFill>
              <a:srgbClr val="000000"/>
            </a:solidFill>
            <a:round/>
            <a:headEnd/>
            <a:tailEnd/>
          </a:ln>
        </p:spPr>
        <p:txBody>
          <a:bodyPr/>
          <a:lstStyle/>
          <a:p>
            <a:endParaRPr lang="en-US"/>
          </a:p>
        </p:txBody>
      </p:sp>
      <p:sp>
        <p:nvSpPr>
          <p:cNvPr id="179875" name="Freeform 2721"/>
          <p:cNvSpPr>
            <a:spLocks noChangeAspect="1"/>
          </p:cNvSpPr>
          <p:nvPr/>
        </p:nvSpPr>
        <p:spPr bwMode="auto">
          <a:xfrm>
            <a:off x="4821238" y="1987550"/>
            <a:ext cx="3175" cy="9525"/>
          </a:xfrm>
          <a:custGeom>
            <a:avLst/>
            <a:gdLst>
              <a:gd name="T0" fmla="*/ 0 w 15"/>
              <a:gd name="T1" fmla="*/ 0 h 31"/>
              <a:gd name="T2" fmla="*/ 0 w 15"/>
              <a:gd name="T3" fmla="*/ 0 h 31"/>
              <a:gd name="T4" fmla="*/ 2147483647 w 15"/>
              <a:gd name="T5" fmla="*/ 0 h 31"/>
              <a:gd name="T6" fmla="*/ 2147483647 w 15"/>
              <a:gd name="T7" fmla="*/ 2147483647 h 31"/>
              <a:gd name="T8" fmla="*/ 2147483647 w 15"/>
              <a:gd name="T9" fmla="*/ 2147483647 h 31"/>
              <a:gd name="T10" fmla="*/ 2147483647 w 15"/>
              <a:gd name="T11" fmla="*/ 2147483647 h 31"/>
              <a:gd name="T12" fmla="*/ 2147483647 w 15"/>
              <a:gd name="T13" fmla="*/ 2147483647 h 31"/>
              <a:gd name="T14" fmla="*/ 2147483647 w 15"/>
              <a:gd name="T15" fmla="*/ 2147483647 h 31"/>
              <a:gd name="T16" fmla="*/ 2147483647 w 15"/>
              <a:gd name="T17" fmla="*/ 2147483647 h 31"/>
              <a:gd name="T18" fmla="*/ 2147483647 w 15"/>
              <a:gd name="T19" fmla="*/ 2147483647 h 31"/>
              <a:gd name="T20" fmla="*/ 2147483647 w 15"/>
              <a:gd name="T21" fmla="*/ 2147483647 h 31"/>
              <a:gd name="T22" fmla="*/ 2147483647 w 15"/>
              <a:gd name="T23" fmla="*/ 2147483647 h 31"/>
              <a:gd name="T24" fmla="*/ 2147483647 w 15"/>
              <a:gd name="T25" fmla="*/ 2147483647 h 31"/>
              <a:gd name="T26" fmla="*/ 2147483647 w 15"/>
              <a:gd name="T27" fmla="*/ 2147483647 h 31"/>
              <a:gd name="T28" fmla="*/ 2147483647 w 15"/>
              <a:gd name="T29" fmla="*/ 2147483647 h 31"/>
              <a:gd name="T30" fmla="*/ 2147483647 w 15"/>
              <a:gd name="T31" fmla="*/ 2147483647 h 31"/>
              <a:gd name="T32" fmla="*/ 2147483647 w 15"/>
              <a:gd name="T33" fmla="*/ 2147483647 h 31"/>
              <a:gd name="T34" fmla="*/ 2147483647 w 15"/>
              <a:gd name="T35" fmla="*/ 2147483647 h 31"/>
              <a:gd name="T36" fmla="*/ 2147483647 w 15"/>
              <a:gd name="T37" fmla="*/ 2147483647 h 31"/>
              <a:gd name="T38" fmla="*/ 0 w 15"/>
              <a:gd name="T39" fmla="*/ 2147483647 h 31"/>
              <a:gd name="T40" fmla="*/ 0 w 15"/>
              <a:gd name="T41" fmla="*/ 2147483647 h 31"/>
              <a:gd name="T42" fmla="*/ 0 w 15"/>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1"/>
              <a:gd name="T68" fmla="*/ 15 w 15"/>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1">
                <a:moveTo>
                  <a:pt x="0" y="0"/>
                </a:moveTo>
                <a:lnTo>
                  <a:pt x="0" y="0"/>
                </a:lnTo>
                <a:lnTo>
                  <a:pt x="3" y="0"/>
                </a:lnTo>
                <a:lnTo>
                  <a:pt x="5" y="1"/>
                </a:lnTo>
                <a:lnTo>
                  <a:pt x="8" y="2"/>
                </a:lnTo>
                <a:lnTo>
                  <a:pt x="10" y="4"/>
                </a:lnTo>
                <a:lnTo>
                  <a:pt x="12" y="6"/>
                </a:lnTo>
                <a:lnTo>
                  <a:pt x="13" y="8"/>
                </a:lnTo>
                <a:lnTo>
                  <a:pt x="15" y="10"/>
                </a:lnTo>
                <a:lnTo>
                  <a:pt x="15" y="13"/>
                </a:lnTo>
                <a:lnTo>
                  <a:pt x="15" y="15"/>
                </a:lnTo>
                <a:lnTo>
                  <a:pt x="15" y="18"/>
                </a:lnTo>
                <a:lnTo>
                  <a:pt x="15" y="20"/>
                </a:lnTo>
                <a:lnTo>
                  <a:pt x="13" y="23"/>
                </a:lnTo>
                <a:lnTo>
                  <a:pt x="12" y="26"/>
                </a:lnTo>
                <a:lnTo>
                  <a:pt x="10" y="28"/>
                </a:lnTo>
                <a:lnTo>
                  <a:pt x="8" y="29"/>
                </a:lnTo>
                <a:lnTo>
                  <a:pt x="5" y="31"/>
                </a:lnTo>
                <a:lnTo>
                  <a:pt x="3"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79876" name="Freeform 2722"/>
          <p:cNvSpPr>
            <a:spLocks noChangeAspect="1"/>
          </p:cNvSpPr>
          <p:nvPr/>
        </p:nvSpPr>
        <p:spPr bwMode="auto">
          <a:xfrm>
            <a:off x="4806950" y="1987550"/>
            <a:ext cx="3175" cy="9525"/>
          </a:xfrm>
          <a:custGeom>
            <a:avLst/>
            <a:gdLst>
              <a:gd name="T0" fmla="*/ 0 w 4"/>
              <a:gd name="T1" fmla="*/ 2147483647 h 31"/>
              <a:gd name="T2" fmla="*/ 0 w 4"/>
              <a:gd name="T3" fmla="*/ 0 h 31"/>
              <a:gd name="T4" fmla="*/ 2147483647 w 4"/>
              <a:gd name="T5" fmla="*/ 0 h 31"/>
              <a:gd name="T6" fmla="*/ 2147483647 w 4"/>
              <a:gd name="T7" fmla="*/ 0 h 31"/>
              <a:gd name="T8" fmla="*/ 2147483647 w 4"/>
              <a:gd name="T9" fmla="*/ 2147483647 h 31"/>
              <a:gd name="T10" fmla="*/ 2147483647 w 4"/>
              <a:gd name="T11" fmla="*/ 2147483647 h 31"/>
              <a:gd name="T12" fmla="*/ 0 w 4"/>
              <a:gd name="T13" fmla="*/ 2147483647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0" y="31"/>
                </a:moveTo>
                <a:lnTo>
                  <a:pt x="0" y="0"/>
                </a:lnTo>
                <a:lnTo>
                  <a:pt x="4" y="0"/>
                </a:lnTo>
                <a:lnTo>
                  <a:pt x="4" y="31"/>
                </a:lnTo>
                <a:lnTo>
                  <a:pt x="0" y="31"/>
                </a:lnTo>
                <a:close/>
              </a:path>
            </a:pathLst>
          </a:custGeom>
          <a:solidFill>
            <a:srgbClr val="000000"/>
          </a:solidFill>
          <a:ln w="0">
            <a:solidFill>
              <a:srgbClr val="000000"/>
            </a:solidFill>
            <a:round/>
            <a:headEnd/>
            <a:tailEnd/>
          </a:ln>
        </p:spPr>
        <p:txBody>
          <a:bodyPr/>
          <a:lstStyle/>
          <a:p>
            <a:endParaRPr lang="en-US"/>
          </a:p>
        </p:txBody>
      </p:sp>
      <p:sp>
        <p:nvSpPr>
          <p:cNvPr id="179877" name="Freeform 2723"/>
          <p:cNvSpPr>
            <a:spLocks noChangeAspect="1"/>
          </p:cNvSpPr>
          <p:nvPr/>
        </p:nvSpPr>
        <p:spPr bwMode="auto">
          <a:xfrm>
            <a:off x="4810125" y="1987550"/>
            <a:ext cx="1588" cy="9525"/>
          </a:xfrm>
          <a:custGeom>
            <a:avLst/>
            <a:gdLst>
              <a:gd name="T0" fmla="*/ 0 w 4"/>
              <a:gd name="T1" fmla="*/ 2147483647 h 31"/>
              <a:gd name="T2" fmla="*/ 0 w 4"/>
              <a:gd name="T3" fmla="*/ 0 h 31"/>
              <a:gd name="T4" fmla="*/ 2147483647 w 4"/>
              <a:gd name="T5" fmla="*/ 0 h 31"/>
              <a:gd name="T6" fmla="*/ 2147483647 w 4"/>
              <a:gd name="T7" fmla="*/ 0 h 31"/>
              <a:gd name="T8" fmla="*/ 2147483647 w 4"/>
              <a:gd name="T9" fmla="*/ 2147483647 h 31"/>
              <a:gd name="T10" fmla="*/ 2147483647 w 4"/>
              <a:gd name="T11" fmla="*/ 2147483647 h 31"/>
              <a:gd name="T12" fmla="*/ 0 w 4"/>
              <a:gd name="T13" fmla="*/ 2147483647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0" y="31"/>
                </a:moveTo>
                <a:lnTo>
                  <a:pt x="0" y="0"/>
                </a:lnTo>
                <a:lnTo>
                  <a:pt x="4" y="0"/>
                </a:lnTo>
                <a:lnTo>
                  <a:pt x="4" y="31"/>
                </a:lnTo>
                <a:lnTo>
                  <a:pt x="0" y="31"/>
                </a:lnTo>
                <a:close/>
              </a:path>
            </a:pathLst>
          </a:custGeom>
          <a:solidFill>
            <a:srgbClr val="000000"/>
          </a:solidFill>
          <a:ln w="0">
            <a:solidFill>
              <a:srgbClr val="000000"/>
            </a:solidFill>
            <a:round/>
            <a:headEnd/>
            <a:tailEnd/>
          </a:ln>
        </p:spPr>
        <p:txBody>
          <a:bodyPr/>
          <a:lstStyle/>
          <a:p>
            <a:endParaRPr lang="en-US"/>
          </a:p>
        </p:txBody>
      </p:sp>
      <p:sp>
        <p:nvSpPr>
          <p:cNvPr id="179878" name="Freeform 2724"/>
          <p:cNvSpPr>
            <a:spLocks noChangeAspect="1"/>
          </p:cNvSpPr>
          <p:nvPr/>
        </p:nvSpPr>
        <p:spPr bwMode="auto">
          <a:xfrm>
            <a:off x="4810125" y="1987550"/>
            <a:ext cx="1588" cy="9525"/>
          </a:xfrm>
          <a:custGeom>
            <a:avLst/>
            <a:gdLst>
              <a:gd name="T0" fmla="*/ 0 w 4"/>
              <a:gd name="T1" fmla="*/ 2147483647 h 31"/>
              <a:gd name="T2" fmla="*/ 0 w 4"/>
              <a:gd name="T3" fmla="*/ 0 h 31"/>
              <a:gd name="T4" fmla="*/ 2147483647 w 4"/>
              <a:gd name="T5" fmla="*/ 0 h 31"/>
              <a:gd name="T6" fmla="*/ 2147483647 w 4"/>
              <a:gd name="T7" fmla="*/ 0 h 31"/>
              <a:gd name="T8" fmla="*/ 2147483647 w 4"/>
              <a:gd name="T9" fmla="*/ 2147483647 h 31"/>
              <a:gd name="T10" fmla="*/ 2147483647 w 4"/>
              <a:gd name="T11" fmla="*/ 2147483647 h 31"/>
              <a:gd name="T12" fmla="*/ 0 w 4"/>
              <a:gd name="T13" fmla="*/ 2147483647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0" y="31"/>
                </a:moveTo>
                <a:lnTo>
                  <a:pt x="0" y="0"/>
                </a:lnTo>
                <a:lnTo>
                  <a:pt x="4" y="0"/>
                </a:lnTo>
                <a:lnTo>
                  <a:pt x="4" y="31"/>
                </a:lnTo>
                <a:lnTo>
                  <a:pt x="0" y="31"/>
                </a:lnTo>
                <a:close/>
              </a:path>
            </a:pathLst>
          </a:custGeom>
          <a:solidFill>
            <a:srgbClr val="000000"/>
          </a:solidFill>
          <a:ln w="0">
            <a:solidFill>
              <a:srgbClr val="000000"/>
            </a:solidFill>
            <a:round/>
            <a:headEnd/>
            <a:tailEnd/>
          </a:ln>
        </p:spPr>
        <p:txBody>
          <a:bodyPr/>
          <a:lstStyle/>
          <a:p>
            <a:endParaRPr lang="en-US"/>
          </a:p>
        </p:txBody>
      </p:sp>
      <p:sp>
        <p:nvSpPr>
          <p:cNvPr id="179879" name="Freeform 2725"/>
          <p:cNvSpPr>
            <a:spLocks noChangeAspect="1"/>
          </p:cNvSpPr>
          <p:nvPr/>
        </p:nvSpPr>
        <p:spPr bwMode="auto">
          <a:xfrm>
            <a:off x="4811713" y="1987550"/>
            <a:ext cx="1587" cy="9525"/>
          </a:xfrm>
          <a:custGeom>
            <a:avLst/>
            <a:gdLst>
              <a:gd name="T0" fmla="*/ 0 w 5"/>
              <a:gd name="T1" fmla="*/ 2147483647 h 31"/>
              <a:gd name="T2" fmla="*/ 0 w 5"/>
              <a:gd name="T3" fmla="*/ 0 h 31"/>
              <a:gd name="T4" fmla="*/ 2147483647 w 5"/>
              <a:gd name="T5" fmla="*/ 0 h 31"/>
              <a:gd name="T6" fmla="*/ 2147483647 w 5"/>
              <a:gd name="T7" fmla="*/ 0 h 31"/>
              <a:gd name="T8" fmla="*/ 2147483647 w 5"/>
              <a:gd name="T9" fmla="*/ 2147483647 h 31"/>
              <a:gd name="T10" fmla="*/ 2147483647 w 5"/>
              <a:gd name="T11" fmla="*/ 2147483647 h 31"/>
              <a:gd name="T12" fmla="*/ 0 w 5"/>
              <a:gd name="T13" fmla="*/ 2147483647 h 31"/>
              <a:gd name="T14" fmla="*/ 0 60000 65536"/>
              <a:gd name="T15" fmla="*/ 0 60000 65536"/>
              <a:gd name="T16" fmla="*/ 0 60000 65536"/>
              <a:gd name="T17" fmla="*/ 0 60000 65536"/>
              <a:gd name="T18" fmla="*/ 0 60000 65536"/>
              <a:gd name="T19" fmla="*/ 0 60000 65536"/>
              <a:gd name="T20" fmla="*/ 0 60000 65536"/>
              <a:gd name="T21" fmla="*/ 0 w 5"/>
              <a:gd name="T22" fmla="*/ 0 h 31"/>
              <a:gd name="T23" fmla="*/ 5 w 5"/>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31">
                <a:moveTo>
                  <a:pt x="0" y="31"/>
                </a:moveTo>
                <a:lnTo>
                  <a:pt x="0" y="0"/>
                </a:lnTo>
                <a:lnTo>
                  <a:pt x="5" y="0"/>
                </a:lnTo>
                <a:lnTo>
                  <a:pt x="5" y="31"/>
                </a:lnTo>
                <a:lnTo>
                  <a:pt x="0" y="31"/>
                </a:lnTo>
                <a:close/>
              </a:path>
            </a:pathLst>
          </a:custGeom>
          <a:solidFill>
            <a:srgbClr val="000000"/>
          </a:solidFill>
          <a:ln w="0">
            <a:solidFill>
              <a:srgbClr val="000000"/>
            </a:solidFill>
            <a:round/>
            <a:headEnd/>
            <a:tailEnd/>
          </a:ln>
        </p:spPr>
        <p:txBody>
          <a:bodyPr/>
          <a:lstStyle/>
          <a:p>
            <a:endParaRPr lang="en-US"/>
          </a:p>
        </p:txBody>
      </p:sp>
      <p:sp>
        <p:nvSpPr>
          <p:cNvPr id="179880" name="Freeform 2726"/>
          <p:cNvSpPr>
            <a:spLocks noChangeAspect="1"/>
          </p:cNvSpPr>
          <p:nvPr/>
        </p:nvSpPr>
        <p:spPr bwMode="auto">
          <a:xfrm>
            <a:off x="4813300" y="1987550"/>
            <a:ext cx="1588" cy="9525"/>
          </a:xfrm>
          <a:custGeom>
            <a:avLst/>
            <a:gdLst>
              <a:gd name="T0" fmla="*/ 0 w 4"/>
              <a:gd name="T1" fmla="*/ 2147483647 h 31"/>
              <a:gd name="T2" fmla="*/ 0 w 4"/>
              <a:gd name="T3" fmla="*/ 0 h 31"/>
              <a:gd name="T4" fmla="*/ 2147483647 w 4"/>
              <a:gd name="T5" fmla="*/ 0 h 31"/>
              <a:gd name="T6" fmla="*/ 2147483647 w 4"/>
              <a:gd name="T7" fmla="*/ 0 h 31"/>
              <a:gd name="T8" fmla="*/ 2147483647 w 4"/>
              <a:gd name="T9" fmla="*/ 2147483647 h 31"/>
              <a:gd name="T10" fmla="*/ 2147483647 w 4"/>
              <a:gd name="T11" fmla="*/ 2147483647 h 31"/>
              <a:gd name="T12" fmla="*/ 0 w 4"/>
              <a:gd name="T13" fmla="*/ 2147483647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0" y="31"/>
                </a:moveTo>
                <a:lnTo>
                  <a:pt x="0" y="0"/>
                </a:lnTo>
                <a:lnTo>
                  <a:pt x="4" y="0"/>
                </a:lnTo>
                <a:lnTo>
                  <a:pt x="4" y="31"/>
                </a:lnTo>
                <a:lnTo>
                  <a:pt x="0" y="31"/>
                </a:lnTo>
                <a:close/>
              </a:path>
            </a:pathLst>
          </a:custGeom>
          <a:solidFill>
            <a:srgbClr val="000000"/>
          </a:solidFill>
          <a:ln w="0">
            <a:solidFill>
              <a:srgbClr val="000000"/>
            </a:solidFill>
            <a:round/>
            <a:headEnd/>
            <a:tailEnd/>
          </a:ln>
        </p:spPr>
        <p:txBody>
          <a:bodyPr/>
          <a:lstStyle/>
          <a:p>
            <a:endParaRPr lang="en-US"/>
          </a:p>
        </p:txBody>
      </p:sp>
      <p:sp>
        <p:nvSpPr>
          <p:cNvPr id="179881" name="Freeform 2727"/>
          <p:cNvSpPr>
            <a:spLocks noChangeAspect="1"/>
          </p:cNvSpPr>
          <p:nvPr/>
        </p:nvSpPr>
        <p:spPr bwMode="auto">
          <a:xfrm>
            <a:off x="4814888" y="1987550"/>
            <a:ext cx="4762" cy="9525"/>
          </a:xfrm>
          <a:custGeom>
            <a:avLst/>
            <a:gdLst>
              <a:gd name="T0" fmla="*/ 0 w 4"/>
              <a:gd name="T1" fmla="*/ 2147483647 h 31"/>
              <a:gd name="T2" fmla="*/ 0 w 4"/>
              <a:gd name="T3" fmla="*/ 0 h 31"/>
              <a:gd name="T4" fmla="*/ 2147483647 w 4"/>
              <a:gd name="T5" fmla="*/ 0 h 31"/>
              <a:gd name="T6" fmla="*/ 2147483647 w 4"/>
              <a:gd name="T7" fmla="*/ 0 h 31"/>
              <a:gd name="T8" fmla="*/ 2147483647 w 4"/>
              <a:gd name="T9" fmla="*/ 2147483647 h 31"/>
              <a:gd name="T10" fmla="*/ 2147483647 w 4"/>
              <a:gd name="T11" fmla="*/ 2147483647 h 31"/>
              <a:gd name="T12" fmla="*/ 0 w 4"/>
              <a:gd name="T13" fmla="*/ 2147483647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0" y="31"/>
                </a:moveTo>
                <a:lnTo>
                  <a:pt x="0" y="0"/>
                </a:lnTo>
                <a:lnTo>
                  <a:pt x="4" y="0"/>
                </a:lnTo>
                <a:lnTo>
                  <a:pt x="4" y="31"/>
                </a:lnTo>
                <a:lnTo>
                  <a:pt x="0" y="31"/>
                </a:lnTo>
                <a:close/>
              </a:path>
            </a:pathLst>
          </a:custGeom>
          <a:solidFill>
            <a:srgbClr val="000000"/>
          </a:solidFill>
          <a:ln w="0">
            <a:solidFill>
              <a:srgbClr val="000000"/>
            </a:solidFill>
            <a:round/>
            <a:headEnd/>
            <a:tailEnd/>
          </a:ln>
        </p:spPr>
        <p:txBody>
          <a:bodyPr/>
          <a:lstStyle/>
          <a:p>
            <a:endParaRPr lang="en-US"/>
          </a:p>
        </p:txBody>
      </p:sp>
      <p:sp>
        <p:nvSpPr>
          <p:cNvPr id="179882" name="Freeform 2728"/>
          <p:cNvSpPr>
            <a:spLocks noChangeAspect="1"/>
          </p:cNvSpPr>
          <p:nvPr/>
        </p:nvSpPr>
        <p:spPr bwMode="auto">
          <a:xfrm>
            <a:off x="4814888" y="1987550"/>
            <a:ext cx="4762" cy="9525"/>
          </a:xfrm>
          <a:custGeom>
            <a:avLst/>
            <a:gdLst>
              <a:gd name="T0" fmla="*/ 0 w 5"/>
              <a:gd name="T1" fmla="*/ 2147483647 h 31"/>
              <a:gd name="T2" fmla="*/ 0 w 5"/>
              <a:gd name="T3" fmla="*/ 0 h 31"/>
              <a:gd name="T4" fmla="*/ 2147483647 w 5"/>
              <a:gd name="T5" fmla="*/ 0 h 31"/>
              <a:gd name="T6" fmla="*/ 2147483647 w 5"/>
              <a:gd name="T7" fmla="*/ 0 h 31"/>
              <a:gd name="T8" fmla="*/ 2147483647 w 5"/>
              <a:gd name="T9" fmla="*/ 2147483647 h 31"/>
              <a:gd name="T10" fmla="*/ 2147483647 w 5"/>
              <a:gd name="T11" fmla="*/ 2147483647 h 31"/>
              <a:gd name="T12" fmla="*/ 0 w 5"/>
              <a:gd name="T13" fmla="*/ 2147483647 h 31"/>
              <a:gd name="T14" fmla="*/ 0 60000 65536"/>
              <a:gd name="T15" fmla="*/ 0 60000 65536"/>
              <a:gd name="T16" fmla="*/ 0 60000 65536"/>
              <a:gd name="T17" fmla="*/ 0 60000 65536"/>
              <a:gd name="T18" fmla="*/ 0 60000 65536"/>
              <a:gd name="T19" fmla="*/ 0 60000 65536"/>
              <a:gd name="T20" fmla="*/ 0 60000 65536"/>
              <a:gd name="T21" fmla="*/ 0 w 5"/>
              <a:gd name="T22" fmla="*/ 0 h 31"/>
              <a:gd name="T23" fmla="*/ 5 w 5"/>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31">
                <a:moveTo>
                  <a:pt x="0" y="31"/>
                </a:moveTo>
                <a:lnTo>
                  <a:pt x="0" y="0"/>
                </a:lnTo>
                <a:lnTo>
                  <a:pt x="5" y="0"/>
                </a:lnTo>
                <a:lnTo>
                  <a:pt x="5" y="31"/>
                </a:lnTo>
                <a:lnTo>
                  <a:pt x="0" y="31"/>
                </a:lnTo>
                <a:close/>
              </a:path>
            </a:pathLst>
          </a:custGeom>
          <a:solidFill>
            <a:srgbClr val="000000"/>
          </a:solidFill>
          <a:ln w="0">
            <a:solidFill>
              <a:srgbClr val="000000"/>
            </a:solidFill>
            <a:round/>
            <a:headEnd/>
            <a:tailEnd/>
          </a:ln>
        </p:spPr>
        <p:txBody>
          <a:bodyPr/>
          <a:lstStyle/>
          <a:p>
            <a:endParaRPr lang="en-US"/>
          </a:p>
        </p:txBody>
      </p:sp>
      <p:sp>
        <p:nvSpPr>
          <p:cNvPr id="179883" name="Rectangle 2729"/>
          <p:cNvSpPr>
            <a:spLocks noChangeAspect="1" noChangeArrowheads="1"/>
          </p:cNvSpPr>
          <p:nvPr/>
        </p:nvSpPr>
        <p:spPr bwMode="auto">
          <a:xfrm>
            <a:off x="4819650" y="1987550"/>
            <a:ext cx="1588" cy="9525"/>
          </a:xfrm>
          <a:prstGeom prst="rect">
            <a:avLst/>
          </a:prstGeom>
          <a:solidFill>
            <a:srgbClr val="000000"/>
          </a:solidFill>
          <a:ln w="0">
            <a:solidFill>
              <a:srgbClr val="000000"/>
            </a:solidFill>
            <a:miter lim="800000"/>
            <a:headEnd/>
            <a:tailEnd/>
          </a:ln>
        </p:spPr>
        <p:txBody>
          <a:bodyPr/>
          <a:lstStyle/>
          <a:p>
            <a:endParaRPr lang="en-US"/>
          </a:p>
        </p:txBody>
      </p:sp>
      <p:sp>
        <p:nvSpPr>
          <p:cNvPr id="179884" name="Freeform 2730"/>
          <p:cNvSpPr>
            <a:spLocks noChangeAspect="1"/>
          </p:cNvSpPr>
          <p:nvPr/>
        </p:nvSpPr>
        <p:spPr bwMode="auto">
          <a:xfrm>
            <a:off x="4813300" y="1989138"/>
            <a:ext cx="9525" cy="7937"/>
          </a:xfrm>
          <a:custGeom>
            <a:avLst/>
            <a:gdLst>
              <a:gd name="T0" fmla="*/ 2147483647 w 22"/>
              <a:gd name="T1" fmla="*/ 2147483647 h 29"/>
              <a:gd name="T2" fmla="*/ 2147483647 w 22"/>
              <a:gd name="T3" fmla="*/ 2147483647 h 29"/>
              <a:gd name="T4" fmla="*/ 2147483647 w 22"/>
              <a:gd name="T5" fmla="*/ 2147483647 h 29"/>
              <a:gd name="T6" fmla="*/ 2147483647 w 22"/>
              <a:gd name="T7" fmla="*/ 2147483647 h 29"/>
              <a:gd name="T8" fmla="*/ 2147483647 w 22"/>
              <a:gd name="T9" fmla="*/ 2147483647 h 29"/>
              <a:gd name="T10" fmla="*/ 2147483647 w 22"/>
              <a:gd name="T11" fmla="*/ 2147483647 h 29"/>
              <a:gd name="T12" fmla="*/ 2147483647 w 22"/>
              <a:gd name="T13" fmla="*/ 2147483647 h 29"/>
              <a:gd name="T14" fmla="*/ 2147483647 w 22"/>
              <a:gd name="T15" fmla="*/ 2147483647 h 29"/>
              <a:gd name="T16" fmla="*/ 2147483647 w 22"/>
              <a:gd name="T17" fmla="*/ 2147483647 h 29"/>
              <a:gd name="T18" fmla="*/ 2147483647 w 22"/>
              <a:gd name="T19" fmla="*/ 2147483647 h 29"/>
              <a:gd name="T20" fmla="*/ 2147483647 w 22"/>
              <a:gd name="T21" fmla="*/ 2147483647 h 29"/>
              <a:gd name="T22" fmla="*/ 2147483647 w 22"/>
              <a:gd name="T23" fmla="*/ 2147483647 h 29"/>
              <a:gd name="T24" fmla="*/ 0 w 22"/>
              <a:gd name="T25" fmla="*/ 2147483647 h 29"/>
              <a:gd name="T26" fmla="*/ 0 w 22"/>
              <a:gd name="T27" fmla="*/ 2147483647 h 29"/>
              <a:gd name="T28" fmla="*/ 0 w 22"/>
              <a:gd name="T29" fmla="*/ 2147483647 h 29"/>
              <a:gd name="T30" fmla="*/ 2147483647 w 22"/>
              <a:gd name="T31" fmla="*/ 2147483647 h 29"/>
              <a:gd name="T32" fmla="*/ 2147483647 w 22"/>
              <a:gd name="T33" fmla="*/ 2147483647 h 29"/>
              <a:gd name="T34" fmla="*/ 2147483647 w 22"/>
              <a:gd name="T35" fmla="*/ 2147483647 h 29"/>
              <a:gd name="T36" fmla="*/ 2147483647 w 22"/>
              <a:gd name="T37" fmla="*/ 2147483647 h 29"/>
              <a:gd name="T38" fmla="*/ 2147483647 w 22"/>
              <a:gd name="T39" fmla="*/ 0 h 29"/>
              <a:gd name="T40" fmla="*/ 2147483647 w 22"/>
              <a:gd name="T41" fmla="*/ 0 h 29"/>
              <a:gd name="T42" fmla="*/ 2147483647 w 22"/>
              <a:gd name="T43" fmla="*/ 2147483647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
              <a:gd name="T67" fmla="*/ 0 h 29"/>
              <a:gd name="T68" fmla="*/ 22 w 22"/>
              <a:gd name="T69" fmla="*/ 29 h 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 h="29">
                <a:moveTo>
                  <a:pt x="22" y="27"/>
                </a:moveTo>
                <a:lnTo>
                  <a:pt x="22" y="27"/>
                </a:lnTo>
                <a:lnTo>
                  <a:pt x="20" y="28"/>
                </a:lnTo>
                <a:lnTo>
                  <a:pt x="17" y="29"/>
                </a:lnTo>
                <a:lnTo>
                  <a:pt x="16" y="29"/>
                </a:lnTo>
                <a:lnTo>
                  <a:pt x="13" y="29"/>
                </a:lnTo>
                <a:lnTo>
                  <a:pt x="10" y="28"/>
                </a:lnTo>
                <a:lnTo>
                  <a:pt x="8" y="26"/>
                </a:lnTo>
                <a:lnTo>
                  <a:pt x="5" y="25"/>
                </a:lnTo>
                <a:lnTo>
                  <a:pt x="3" y="23"/>
                </a:lnTo>
                <a:lnTo>
                  <a:pt x="2" y="19"/>
                </a:lnTo>
                <a:lnTo>
                  <a:pt x="1" y="17"/>
                </a:lnTo>
                <a:lnTo>
                  <a:pt x="0" y="14"/>
                </a:lnTo>
                <a:lnTo>
                  <a:pt x="0" y="13"/>
                </a:lnTo>
                <a:lnTo>
                  <a:pt x="0" y="10"/>
                </a:lnTo>
                <a:lnTo>
                  <a:pt x="1" y="7"/>
                </a:lnTo>
                <a:lnTo>
                  <a:pt x="3" y="5"/>
                </a:lnTo>
                <a:lnTo>
                  <a:pt x="4" y="3"/>
                </a:lnTo>
                <a:lnTo>
                  <a:pt x="6" y="1"/>
                </a:lnTo>
                <a:lnTo>
                  <a:pt x="10" y="0"/>
                </a:lnTo>
                <a:lnTo>
                  <a:pt x="22" y="27"/>
                </a:lnTo>
                <a:close/>
              </a:path>
            </a:pathLst>
          </a:custGeom>
          <a:solidFill>
            <a:srgbClr val="000000"/>
          </a:solidFill>
          <a:ln w="0">
            <a:solidFill>
              <a:srgbClr val="000000"/>
            </a:solidFill>
            <a:round/>
            <a:headEnd/>
            <a:tailEnd/>
          </a:ln>
        </p:spPr>
        <p:txBody>
          <a:bodyPr/>
          <a:lstStyle/>
          <a:p>
            <a:endParaRPr lang="en-US"/>
          </a:p>
        </p:txBody>
      </p:sp>
      <p:sp>
        <p:nvSpPr>
          <p:cNvPr id="179885" name="Freeform 2731"/>
          <p:cNvSpPr>
            <a:spLocks noChangeAspect="1"/>
          </p:cNvSpPr>
          <p:nvPr/>
        </p:nvSpPr>
        <p:spPr bwMode="auto">
          <a:xfrm>
            <a:off x="4916488" y="1955800"/>
            <a:ext cx="7937" cy="11113"/>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0 w 16"/>
              <a:gd name="T39" fmla="*/ 2147483647 h 31"/>
              <a:gd name="T40" fmla="*/ 0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2" y="0"/>
                </a:lnTo>
                <a:lnTo>
                  <a:pt x="5" y="1"/>
                </a:lnTo>
                <a:lnTo>
                  <a:pt x="8" y="2"/>
                </a:lnTo>
                <a:lnTo>
                  <a:pt x="10" y="3"/>
                </a:lnTo>
                <a:lnTo>
                  <a:pt x="12" y="5"/>
                </a:lnTo>
                <a:lnTo>
                  <a:pt x="14" y="8"/>
                </a:lnTo>
                <a:lnTo>
                  <a:pt x="15" y="11"/>
                </a:lnTo>
                <a:lnTo>
                  <a:pt x="16" y="13"/>
                </a:lnTo>
                <a:lnTo>
                  <a:pt x="16" y="16"/>
                </a:lnTo>
                <a:lnTo>
                  <a:pt x="16" y="18"/>
                </a:lnTo>
                <a:lnTo>
                  <a:pt x="15" y="20"/>
                </a:lnTo>
                <a:lnTo>
                  <a:pt x="14" y="23"/>
                </a:lnTo>
                <a:lnTo>
                  <a:pt x="13" y="25"/>
                </a:lnTo>
                <a:lnTo>
                  <a:pt x="11" y="27"/>
                </a:lnTo>
                <a:lnTo>
                  <a:pt x="9" y="29"/>
                </a:lnTo>
                <a:lnTo>
                  <a:pt x="6" y="30"/>
                </a:lnTo>
                <a:lnTo>
                  <a:pt x="4"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79886" name="Freeform 2732"/>
          <p:cNvSpPr>
            <a:spLocks noChangeAspect="1"/>
          </p:cNvSpPr>
          <p:nvPr/>
        </p:nvSpPr>
        <p:spPr bwMode="auto">
          <a:xfrm>
            <a:off x="4819650" y="1982788"/>
            <a:ext cx="15875" cy="14287"/>
          </a:xfrm>
          <a:custGeom>
            <a:avLst/>
            <a:gdLst>
              <a:gd name="T0" fmla="*/ 2147483647 w 47"/>
              <a:gd name="T1" fmla="*/ 2147483647 h 45"/>
              <a:gd name="T2" fmla="*/ 0 w 47"/>
              <a:gd name="T3" fmla="*/ 2147483647 h 45"/>
              <a:gd name="T4" fmla="*/ 2147483647 w 47"/>
              <a:gd name="T5" fmla="*/ 0 h 45"/>
              <a:gd name="T6" fmla="*/ 2147483647 w 47"/>
              <a:gd name="T7" fmla="*/ 0 h 45"/>
              <a:gd name="T8" fmla="*/ 2147483647 w 47"/>
              <a:gd name="T9" fmla="*/ 2147483647 h 45"/>
              <a:gd name="T10" fmla="*/ 2147483647 w 47"/>
              <a:gd name="T11" fmla="*/ 2147483647 h 45"/>
              <a:gd name="T12" fmla="*/ 2147483647 w 47"/>
              <a:gd name="T13" fmla="*/ 2147483647 h 45"/>
              <a:gd name="T14" fmla="*/ 0 60000 65536"/>
              <a:gd name="T15" fmla="*/ 0 60000 65536"/>
              <a:gd name="T16" fmla="*/ 0 60000 65536"/>
              <a:gd name="T17" fmla="*/ 0 60000 65536"/>
              <a:gd name="T18" fmla="*/ 0 60000 65536"/>
              <a:gd name="T19" fmla="*/ 0 60000 65536"/>
              <a:gd name="T20" fmla="*/ 0 60000 65536"/>
              <a:gd name="T21" fmla="*/ 0 w 47"/>
              <a:gd name="T22" fmla="*/ 0 h 45"/>
              <a:gd name="T23" fmla="*/ 47 w 47"/>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45">
                <a:moveTo>
                  <a:pt x="12" y="45"/>
                </a:moveTo>
                <a:lnTo>
                  <a:pt x="0" y="18"/>
                </a:lnTo>
                <a:lnTo>
                  <a:pt x="35" y="0"/>
                </a:lnTo>
                <a:lnTo>
                  <a:pt x="47" y="27"/>
                </a:lnTo>
                <a:lnTo>
                  <a:pt x="12" y="45"/>
                </a:lnTo>
                <a:close/>
              </a:path>
            </a:pathLst>
          </a:custGeom>
          <a:solidFill>
            <a:srgbClr val="000000"/>
          </a:solidFill>
          <a:ln w="0">
            <a:solidFill>
              <a:srgbClr val="000000"/>
            </a:solidFill>
            <a:round/>
            <a:headEnd/>
            <a:tailEnd/>
          </a:ln>
        </p:spPr>
        <p:txBody>
          <a:bodyPr/>
          <a:lstStyle/>
          <a:p>
            <a:endParaRPr lang="en-US"/>
          </a:p>
        </p:txBody>
      </p:sp>
      <p:sp>
        <p:nvSpPr>
          <p:cNvPr id="179887" name="Freeform 2733"/>
          <p:cNvSpPr>
            <a:spLocks noChangeAspect="1"/>
          </p:cNvSpPr>
          <p:nvPr/>
        </p:nvSpPr>
        <p:spPr bwMode="auto">
          <a:xfrm>
            <a:off x="4830763" y="1976438"/>
            <a:ext cx="14287" cy="15875"/>
          </a:xfrm>
          <a:custGeom>
            <a:avLst/>
            <a:gdLst>
              <a:gd name="T0" fmla="*/ 2147483647 w 47"/>
              <a:gd name="T1" fmla="*/ 2147483647 h 44"/>
              <a:gd name="T2" fmla="*/ 0 w 47"/>
              <a:gd name="T3" fmla="*/ 2147483647 h 44"/>
              <a:gd name="T4" fmla="*/ 2147483647 w 47"/>
              <a:gd name="T5" fmla="*/ 0 h 44"/>
              <a:gd name="T6" fmla="*/ 2147483647 w 47"/>
              <a:gd name="T7" fmla="*/ 0 h 44"/>
              <a:gd name="T8" fmla="*/ 2147483647 w 47"/>
              <a:gd name="T9" fmla="*/ 2147483647 h 44"/>
              <a:gd name="T10" fmla="*/ 2147483647 w 47"/>
              <a:gd name="T11" fmla="*/ 2147483647 h 44"/>
              <a:gd name="T12" fmla="*/ 2147483647 w 47"/>
              <a:gd name="T13" fmla="*/ 2147483647 h 44"/>
              <a:gd name="T14" fmla="*/ 0 60000 65536"/>
              <a:gd name="T15" fmla="*/ 0 60000 65536"/>
              <a:gd name="T16" fmla="*/ 0 60000 65536"/>
              <a:gd name="T17" fmla="*/ 0 60000 65536"/>
              <a:gd name="T18" fmla="*/ 0 60000 65536"/>
              <a:gd name="T19" fmla="*/ 0 60000 65536"/>
              <a:gd name="T20" fmla="*/ 0 60000 65536"/>
              <a:gd name="T21" fmla="*/ 0 w 47"/>
              <a:gd name="T22" fmla="*/ 0 h 44"/>
              <a:gd name="T23" fmla="*/ 47 w 47"/>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44">
                <a:moveTo>
                  <a:pt x="12" y="44"/>
                </a:moveTo>
                <a:lnTo>
                  <a:pt x="0" y="17"/>
                </a:lnTo>
                <a:lnTo>
                  <a:pt x="34" y="0"/>
                </a:lnTo>
                <a:lnTo>
                  <a:pt x="47" y="27"/>
                </a:lnTo>
                <a:lnTo>
                  <a:pt x="12" y="44"/>
                </a:lnTo>
                <a:close/>
              </a:path>
            </a:pathLst>
          </a:custGeom>
          <a:solidFill>
            <a:srgbClr val="000000"/>
          </a:solidFill>
          <a:ln w="0">
            <a:solidFill>
              <a:srgbClr val="000000"/>
            </a:solidFill>
            <a:round/>
            <a:headEnd/>
            <a:tailEnd/>
          </a:ln>
        </p:spPr>
        <p:txBody>
          <a:bodyPr/>
          <a:lstStyle/>
          <a:p>
            <a:endParaRPr lang="en-US"/>
          </a:p>
        </p:txBody>
      </p:sp>
      <p:sp>
        <p:nvSpPr>
          <p:cNvPr id="179888" name="Freeform 2734"/>
          <p:cNvSpPr>
            <a:spLocks noChangeAspect="1"/>
          </p:cNvSpPr>
          <p:nvPr/>
        </p:nvSpPr>
        <p:spPr bwMode="auto">
          <a:xfrm>
            <a:off x="4840288" y="1970088"/>
            <a:ext cx="17462" cy="15875"/>
          </a:xfrm>
          <a:custGeom>
            <a:avLst/>
            <a:gdLst>
              <a:gd name="T0" fmla="*/ 2147483647 w 44"/>
              <a:gd name="T1" fmla="*/ 2147483647 h 46"/>
              <a:gd name="T2" fmla="*/ 0 w 44"/>
              <a:gd name="T3" fmla="*/ 2147483647 h 46"/>
              <a:gd name="T4" fmla="*/ 2147483647 w 44"/>
              <a:gd name="T5" fmla="*/ 0 h 46"/>
              <a:gd name="T6" fmla="*/ 2147483647 w 44"/>
              <a:gd name="T7" fmla="*/ 2147483647 h 46"/>
              <a:gd name="T8" fmla="*/ 2147483647 w 44"/>
              <a:gd name="T9" fmla="*/ 2147483647 h 46"/>
              <a:gd name="T10" fmla="*/ 2147483647 w 44"/>
              <a:gd name="T11" fmla="*/ 2147483647 h 46"/>
              <a:gd name="T12" fmla="*/ 2147483647 w 44"/>
              <a:gd name="T13" fmla="*/ 2147483647 h 46"/>
              <a:gd name="T14" fmla="*/ 0 60000 65536"/>
              <a:gd name="T15" fmla="*/ 0 60000 65536"/>
              <a:gd name="T16" fmla="*/ 0 60000 65536"/>
              <a:gd name="T17" fmla="*/ 0 60000 65536"/>
              <a:gd name="T18" fmla="*/ 0 60000 65536"/>
              <a:gd name="T19" fmla="*/ 0 60000 65536"/>
              <a:gd name="T20" fmla="*/ 0 60000 65536"/>
              <a:gd name="T21" fmla="*/ 0 w 44"/>
              <a:gd name="T22" fmla="*/ 0 h 46"/>
              <a:gd name="T23" fmla="*/ 44 w 44"/>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6">
                <a:moveTo>
                  <a:pt x="13" y="46"/>
                </a:moveTo>
                <a:lnTo>
                  <a:pt x="0" y="19"/>
                </a:lnTo>
                <a:lnTo>
                  <a:pt x="41" y="0"/>
                </a:lnTo>
                <a:lnTo>
                  <a:pt x="33" y="3"/>
                </a:lnTo>
                <a:lnTo>
                  <a:pt x="44" y="32"/>
                </a:lnTo>
                <a:lnTo>
                  <a:pt x="37" y="35"/>
                </a:lnTo>
                <a:lnTo>
                  <a:pt x="13" y="46"/>
                </a:lnTo>
                <a:close/>
              </a:path>
            </a:pathLst>
          </a:custGeom>
          <a:solidFill>
            <a:srgbClr val="000000"/>
          </a:solidFill>
          <a:ln w="0">
            <a:solidFill>
              <a:srgbClr val="000000"/>
            </a:solidFill>
            <a:round/>
            <a:headEnd/>
            <a:tailEnd/>
          </a:ln>
        </p:spPr>
        <p:txBody>
          <a:bodyPr/>
          <a:lstStyle/>
          <a:p>
            <a:endParaRPr lang="en-US"/>
          </a:p>
        </p:txBody>
      </p:sp>
      <p:sp>
        <p:nvSpPr>
          <p:cNvPr id="179889" name="Freeform 2735"/>
          <p:cNvSpPr>
            <a:spLocks noChangeAspect="1"/>
          </p:cNvSpPr>
          <p:nvPr/>
        </p:nvSpPr>
        <p:spPr bwMode="auto">
          <a:xfrm>
            <a:off x="4854575" y="1966913"/>
            <a:ext cx="12700" cy="14287"/>
          </a:xfrm>
          <a:custGeom>
            <a:avLst/>
            <a:gdLst>
              <a:gd name="T0" fmla="*/ 2147483647 w 44"/>
              <a:gd name="T1" fmla="*/ 2147483647 h 43"/>
              <a:gd name="T2" fmla="*/ 0 w 44"/>
              <a:gd name="T3" fmla="*/ 2147483647 h 43"/>
              <a:gd name="T4" fmla="*/ 2147483647 w 44"/>
              <a:gd name="T5" fmla="*/ 0 h 43"/>
              <a:gd name="T6" fmla="*/ 2147483647 w 44"/>
              <a:gd name="T7" fmla="*/ 0 h 43"/>
              <a:gd name="T8" fmla="*/ 2147483647 w 44"/>
              <a:gd name="T9" fmla="*/ 2147483647 h 43"/>
              <a:gd name="T10" fmla="*/ 2147483647 w 44"/>
              <a:gd name="T11" fmla="*/ 2147483647 h 43"/>
              <a:gd name="T12" fmla="*/ 2147483647 w 44"/>
              <a:gd name="T13" fmla="*/ 2147483647 h 43"/>
              <a:gd name="T14" fmla="*/ 0 60000 65536"/>
              <a:gd name="T15" fmla="*/ 0 60000 65536"/>
              <a:gd name="T16" fmla="*/ 0 60000 65536"/>
              <a:gd name="T17" fmla="*/ 0 60000 65536"/>
              <a:gd name="T18" fmla="*/ 0 60000 65536"/>
              <a:gd name="T19" fmla="*/ 0 60000 65536"/>
              <a:gd name="T20" fmla="*/ 0 60000 65536"/>
              <a:gd name="T21" fmla="*/ 0 w 44"/>
              <a:gd name="T22" fmla="*/ 0 h 43"/>
              <a:gd name="T23" fmla="*/ 44 w 44"/>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3">
                <a:moveTo>
                  <a:pt x="11" y="43"/>
                </a:moveTo>
                <a:lnTo>
                  <a:pt x="0" y="14"/>
                </a:lnTo>
                <a:lnTo>
                  <a:pt x="34" y="0"/>
                </a:lnTo>
                <a:lnTo>
                  <a:pt x="44" y="29"/>
                </a:lnTo>
                <a:lnTo>
                  <a:pt x="11" y="43"/>
                </a:lnTo>
                <a:close/>
              </a:path>
            </a:pathLst>
          </a:custGeom>
          <a:solidFill>
            <a:srgbClr val="000000"/>
          </a:solidFill>
          <a:ln w="0">
            <a:solidFill>
              <a:srgbClr val="000000"/>
            </a:solidFill>
            <a:round/>
            <a:headEnd/>
            <a:tailEnd/>
          </a:ln>
        </p:spPr>
        <p:txBody>
          <a:bodyPr/>
          <a:lstStyle/>
          <a:p>
            <a:endParaRPr lang="en-US"/>
          </a:p>
        </p:txBody>
      </p:sp>
      <p:sp>
        <p:nvSpPr>
          <p:cNvPr id="179890" name="Freeform 2736"/>
          <p:cNvSpPr>
            <a:spLocks noChangeAspect="1"/>
          </p:cNvSpPr>
          <p:nvPr/>
        </p:nvSpPr>
        <p:spPr bwMode="auto">
          <a:xfrm>
            <a:off x="4864100" y="1963738"/>
            <a:ext cx="14288" cy="12700"/>
          </a:xfrm>
          <a:custGeom>
            <a:avLst/>
            <a:gdLst>
              <a:gd name="T0" fmla="*/ 2147483647 w 41"/>
              <a:gd name="T1" fmla="*/ 2147483647 h 42"/>
              <a:gd name="T2" fmla="*/ 0 w 41"/>
              <a:gd name="T3" fmla="*/ 2147483647 h 42"/>
              <a:gd name="T4" fmla="*/ 2147483647 w 41"/>
              <a:gd name="T5" fmla="*/ 0 h 42"/>
              <a:gd name="T6" fmla="*/ 2147483647 w 41"/>
              <a:gd name="T7" fmla="*/ 2147483647 h 42"/>
              <a:gd name="T8" fmla="*/ 2147483647 w 41"/>
              <a:gd name="T9" fmla="*/ 2147483647 h 42"/>
              <a:gd name="T10" fmla="*/ 2147483647 w 41"/>
              <a:gd name="T11" fmla="*/ 2147483647 h 42"/>
              <a:gd name="T12" fmla="*/ 2147483647 w 41"/>
              <a:gd name="T13" fmla="*/ 2147483647 h 42"/>
              <a:gd name="T14" fmla="*/ 0 60000 65536"/>
              <a:gd name="T15" fmla="*/ 0 60000 65536"/>
              <a:gd name="T16" fmla="*/ 0 60000 65536"/>
              <a:gd name="T17" fmla="*/ 0 60000 65536"/>
              <a:gd name="T18" fmla="*/ 0 60000 65536"/>
              <a:gd name="T19" fmla="*/ 0 60000 65536"/>
              <a:gd name="T20" fmla="*/ 0 60000 65536"/>
              <a:gd name="T21" fmla="*/ 0 w 41"/>
              <a:gd name="T22" fmla="*/ 0 h 42"/>
              <a:gd name="T23" fmla="*/ 41 w 41"/>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42">
                <a:moveTo>
                  <a:pt x="10" y="42"/>
                </a:moveTo>
                <a:lnTo>
                  <a:pt x="0" y="13"/>
                </a:lnTo>
                <a:lnTo>
                  <a:pt x="38" y="0"/>
                </a:lnTo>
                <a:lnTo>
                  <a:pt x="35" y="1"/>
                </a:lnTo>
                <a:lnTo>
                  <a:pt x="41" y="32"/>
                </a:lnTo>
                <a:lnTo>
                  <a:pt x="38" y="33"/>
                </a:lnTo>
                <a:lnTo>
                  <a:pt x="10" y="42"/>
                </a:lnTo>
                <a:close/>
              </a:path>
            </a:pathLst>
          </a:custGeom>
          <a:solidFill>
            <a:srgbClr val="000000"/>
          </a:solidFill>
          <a:ln w="0">
            <a:solidFill>
              <a:srgbClr val="000000"/>
            </a:solidFill>
            <a:round/>
            <a:headEnd/>
            <a:tailEnd/>
          </a:ln>
        </p:spPr>
        <p:txBody>
          <a:bodyPr/>
          <a:lstStyle/>
          <a:p>
            <a:endParaRPr lang="en-US"/>
          </a:p>
        </p:txBody>
      </p:sp>
      <p:sp>
        <p:nvSpPr>
          <p:cNvPr id="179891" name="Freeform 2737"/>
          <p:cNvSpPr>
            <a:spLocks noChangeAspect="1"/>
          </p:cNvSpPr>
          <p:nvPr/>
        </p:nvSpPr>
        <p:spPr bwMode="auto">
          <a:xfrm>
            <a:off x="4875213" y="1957388"/>
            <a:ext cx="17462" cy="15875"/>
          </a:xfrm>
          <a:custGeom>
            <a:avLst/>
            <a:gdLst>
              <a:gd name="T0" fmla="*/ 2147483647 w 44"/>
              <a:gd name="T1" fmla="*/ 2147483647 h 39"/>
              <a:gd name="T2" fmla="*/ 0 w 44"/>
              <a:gd name="T3" fmla="*/ 2147483647 h 39"/>
              <a:gd name="T4" fmla="*/ 2147483647 w 44"/>
              <a:gd name="T5" fmla="*/ 2147483647 h 39"/>
              <a:gd name="T6" fmla="*/ 2147483647 w 44"/>
              <a:gd name="T7" fmla="*/ 0 h 39"/>
              <a:gd name="T8" fmla="*/ 2147483647 w 44"/>
              <a:gd name="T9" fmla="*/ 2147483647 h 39"/>
              <a:gd name="T10" fmla="*/ 2147483647 w 44"/>
              <a:gd name="T11" fmla="*/ 2147483647 h 39"/>
              <a:gd name="T12" fmla="*/ 2147483647 w 44"/>
              <a:gd name="T13" fmla="*/ 2147483647 h 39"/>
              <a:gd name="T14" fmla="*/ 0 60000 65536"/>
              <a:gd name="T15" fmla="*/ 0 60000 65536"/>
              <a:gd name="T16" fmla="*/ 0 60000 65536"/>
              <a:gd name="T17" fmla="*/ 0 60000 65536"/>
              <a:gd name="T18" fmla="*/ 0 60000 65536"/>
              <a:gd name="T19" fmla="*/ 0 60000 65536"/>
              <a:gd name="T20" fmla="*/ 0 60000 65536"/>
              <a:gd name="T21" fmla="*/ 0 w 44"/>
              <a:gd name="T22" fmla="*/ 0 h 39"/>
              <a:gd name="T23" fmla="*/ 44 w 44"/>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9">
                <a:moveTo>
                  <a:pt x="6" y="39"/>
                </a:moveTo>
                <a:lnTo>
                  <a:pt x="0" y="8"/>
                </a:lnTo>
                <a:lnTo>
                  <a:pt x="33" y="1"/>
                </a:lnTo>
                <a:lnTo>
                  <a:pt x="36" y="0"/>
                </a:lnTo>
                <a:lnTo>
                  <a:pt x="40" y="31"/>
                </a:lnTo>
                <a:lnTo>
                  <a:pt x="44" y="30"/>
                </a:lnTo>
                <a:lnTo>
                  <a:pt x="6" y="39"/>
                </a:lnTo>
                <a:close/>
              </a:path>
            </a:pathLst>
          </a:custGeom>
          <a:solidFill>
            <a:srgbClr val="000000"/>
          </a:solidFill>
          <a:ln w="0">
            <a:solidFill>
              <a:srgbClr val="000000"/>
            </a:solidFill>
            <a:round/>
            <a:headEnd/>
            <a:tailEnd/>
          </a:ln>
        </p:spPr>
        <p:txBody>
          <a:bodyPr/>
          <a:lstStyle/>
          <a:p>
            <a:endParaRPr lang="en-US"/>
          </a:p>
        </p:txBody>
      </p:sp>
      <p:sp>
        <p:nvSpPr>
          <p:cNvPr id="179892" name="Freeform 2738"/>
          <p:cNvSpPr>
            <a:spLocks noChangeAspect="1"/>
          </p:cNvSpPr>
          <p:nvPr/>
        </p:nvSpPr>
        <p:spPr bwMode="auto">
          <a:xfrm>
            <a:off x="4889500" y="1955800"/>
            <a:ext cx="14288" cy="14288"/>
          </a:xfrm>
          <a:custGeom>
            <a:avLst/>
            <a:gdLst>
              <a:gd name="T0" fmla="*/ 2147483647 w 43"/>
              <a:gd name="T1" fmla="*/ 2147483647 h 38"/>
              <a:gd name="T2" fmla="*/ 0 w 43"/>
              <a:gd name="T3" fmla="*/ 2147483647 h 38"/>
              <a:gd name="T4" fmla="*/ 2147483647 w 43"/>
              <a:gd name="T5" fmla="*/ 0 h 38"/>
              <a:gd name="T6" fmla="*/ 2147483647 w 43"/>
              <a:gd name="T7" fmla="*/ 0 h 38"/>
              <a:gd name="T8" fmla="*/ 2147483647 w 43"/>
              <a:gd name="T9" fmla="*/ 2147483647 h 38"/>
              <a:gd name="T10" fmla="*/ 2147483647 w 43"/>
              <a:gd name="T11" fmla="*/ 2147483647 h 38"/>
              <a:gd name="T12" fmla="*/ 2147483647 w 43"/>
              <a:gd name="T13" fmla="*/ 2147483647 h 38"/>
              <a:gd name="T14" fmla="*/ 0 60000 65536"/>
              <a:gd name="T15" fmla="*/ 0 60000 65536"/>
              <a:gd name="T16" fmla="*/ 0 60000 65536"/>
              <a:gd name="T17" fmla="*/ 0 60000 65536"/>
              <a:gd name="T18" fmla="*/ 0 60000 65536"/>
              <a:gd name="T19" fmla="*/ 0 60000 65536"/>
              <a:gd name="T20" fmla="*/ 0 60000 65536"/>
              <a:gd name="T21" fmla="*/ 0 w 43"/>
              <a:gd name="T22" fmla="*/ 0 h 38"/>
              <a:gd name="T23" fmla="*/ 43 w 4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38">
                <a:moveTo>
                  <a:pt x="4" y="38"/>
                </a:moveTo>
                <a:lnTo>
                  <a:pt x="0" y="7"/>
                </a:lnTo>
                <a:lnTo>
                  <a:pt x="39" y="0"/>
                </a:lnTo>
                <a:lnTo>
                  <a:pt x="41" y="0"/>
                </a:lnTo>
                <a:lnTo>
                  <a:pt x="41" y="31"/>
                </a:lnTo>
                <a:lnTo>
                  <a:pt x="43" y="31"/>
                </a:lnTo>
                <a:lnTo>
                  <a:pt x="4" y="38"/>
                </a:lnTo>
                <a:close/>
              </a:path>
            </a:pathLst>
          </a:custGeom>
          <a:solidFill>
            <a:srgbClr val="000000"/>
          </a:solidFill>
          <a:ln w="0">
            <a:solidFill>
              <a:srgbClr val="000000"/>
            </a:solidFill>
            <a:round/>
            <a:headEnd/>
            <a:tailEnd/>
          </a:ln>
        </p:spPr>
        <p:txBody>
          <a:bodyPr/>
          <a:lstStyle/>
          <a:p>
            <a:endParaRPr lang="en-US"/>
          </a:p>
        </p:txBody>
      </p:sp>
      <p:sp>
        <p:nvSpPr>
          <p:cNvPr id="179893" name="Freeform 2739"/>
          <p:cNvSpPr>
            <a:spLocks noChangeAspect="1"/>
          </p:cNvSpPr>
          <p:nvPr/>
        </p:nvSpPr>
        <p:spPr bwMode="auto">
          <a:xfrm>
            <a:off x="4903788" y="1955800"/>
            <a:ext cx="12700" cy="12700"/>
          </a:xfrm>
          <a:custGeom>
            <a:avLst/>
            <a:gdLst>
              <a:gd name="T0" fmla="*/ 0 w 42"/>
              <a:gd name="T1" fmla="*/ 2147483647 h 32"/>
              <a:gd name="T2" fmla="*/ 0 w 42"/>
              <a:gd name="T3" fmla="*/ 2147483647 h 32"/>
              <a:gd name="T4" fmla="*/ 2147483647 w 42"/>
              <a:gd name="T5" fmla="*/ 0 h 32"/>
              <a:gd name="T6" fmla="*/ 2147483647 w 42"/>
              <a:gd name="T7" fmla="*/ 2147483647 h 32"/>
              <a:gd name="T8" fmla="*/ 0 w 42"/>
              <a:gd name="T9" fmla="*/ 2147483647 h 32"/>
              <a:gd name="T10" fmla="*/ 0 60000 65536"/>
              <a:gd name="T11" fmla="*/ 0 60000 65536"/>
              <a:gd name="T12" fmla="*/ 0 60000 65536"/>
              <a:gd name="T13" fmla="*/ 0 60000 65536"/>
              <a:gd name="T14" fmla="*/ 0 60000 65536"/>
              <a:gd name="T15" fmla="*/ 0 w 42"/>
              <a:gd name="T16" fmla="*/ 0 h 32"/>
              <a:gd name="T17" fmla="*/ 42 w 42"/>
              <a:gd name="T18" fmla="*/ 32 h 32"/>
            </a:gdLst>
            <a:ahLst/>
            <a:cxnLst>
              <a:cxn ang="T10">
                <a:pos x="T0" y="T1"/>
              </a:cxn>
              <a:cxn ang="T11">
                <a:pos x="T2" y="T3"/>
              </a:cxn>
              <a:cxn ang="T12">
                <a:pos x="T4" y="T5"/>
              </a:cxn>
              <a:cxn ang="T13">
                <a:pos x="T6" y="T7"/>
              </a:cxn>
              <a:cxn ang="T14">
                <a:pos x="T8" y="T9"/>
              </a:cxn>
            </a:cxnLst>
            <a:rect l="T15" t="T16" r="T17" b="T18"/>
            <a:pathLst>
              <a:path w="42" h="32">
                <a:moveTo>
                  <a:pt x="0" y="32"/>
                </a:moveTo>
                <a:lnTo>
                  <a:pt x="0" y="1"/>
                </a:lnTo>
                <a:lnTo>
                  <a:pt x="42" y="0"/>
                </a:lnTo>
                <a:lnTo>
                  <a:pt x="42" y="31"/>
                </a:lnTo>
                <a:lnTo>
                  <a:pt x="0" y="32"/>
                </a:lnTo>
                <a:close/>
              </a:path>
            </a:pathLst>
          </a:custGeom>
          <a:solidFill>
            <a:srgbClr val="000000"/>
          </a:solidFill>
          <a:ln w="0">
            <a:solidFill>
              <a:srgbClr val="000000"/>
            </a:solidFill>
            <a:round/>
            <a:headEnd/>
            <a:tailEnd/>
          </a:ln>
        </p:spPr>
        <p:txBody>
          <a:bodyPr/>
          <a:lstStyle/>
          <a:p>
            <a:endParaRPr lang="en-US"/>
          </a:p>
        </p:txBody>
      </p:sp>
      <p:sp>
        <p:nvSpPr>
          <p:cNvPr id="179894" name="Freeform 2740"/>
          <p:cNvSpPr>
            <a:spLocks noChangeAspect="1"/>
          </p:cNvSpPr>
          <p:nvPr/>
        </p:nvSpPr>
        <p:spPr bwMode="auto">
          <a:xfrm>
            <a:off x="4916488" y="1955800"/>
            <a:ext cx="7937" cy="11113"/>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0 w 16"/>
              <a:gd name="T39" fmla="*/ 2147483647 h 31"/>
              <a:gd name="T40" fmla="*/ 0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2" y="0"/>
                </a:lnTo>
                <a:lnTo>
                  <a:pt x="6" y="1"/>
                </a:lnTo>
                <a:lnTo>
                  <a:pt x="8" y="2"/>
                </a:lnTo>
                <a:lnTo>
                  <a:pt x="10" y="4"/>
                </a:lnTo>
                <a:lnTo>
                  <a:pt x="12" y="7"/>
                </a:lnTo>
                <a:lnTo>
                  <a:pt x="14" y="9"/>
                </a:lnTo>
                <a:lnTo>
                  <a:pt x="15" y="11"/>
                </a:lnTo>
                <a:lnTo>
                  <a:pt x="16" y="14"/>
                </a:lnTo>
                <a:lnTo>
                  <a:pt x="16" y="16"/>
                </a:lnTo>
                <a:lnTo>
                  <a:pt x="16" y="18"/>
                </a:lnTo>
                <a:lnTo>
                  <a:pt x="15" y="21"/>
                </a:lnTo>
                <a:lnTo>
                  <a:pt x="14" y="23"/>
                </a:lnTo>
                <a:lnTo>
                  <a:pt x="12" y="25"/>
                </a:lnTo>
                <a:lnTo>
                  <a:pt x="10" y="27"/>
                </a:lnTo>
                <a:lnTo>
                  <a:pt x="8" y="29"/>
                </a:lnTo>
                <a:lnTo>
                  <a:pt x="6" y="30"/>
                </a:lnTo>
                <a:lnTo>
                  <a:pt x="2"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79895" name="Freeform 2741"/>
          <p:cNvSpPr>
            <a:spLocks noChangeAspect="1"/>
          </p:cNvSpPr>
          <p:nvPr/>
        </p:nvSpPr>
        <p:spPr bwMode="auto">
          <a:xfrm>
            <a:off x="4913313" y="1955800"/>
            <a:ext cx="1587" cy="11113"/>
          </a:xfrm>
          <a:custGeom>
            <a:avLst/>
            <a:gdLst>
              <a:gd name="T0" fmla="*/ 0 w 1587"/>
              <a:gd name="T1" fmla="*/ 2147483647 h 31"/>
              <a:gd name="T2" fmla="*/ 0 w 1587"/>
              <a:gd name="T3" fmla="*/ 0 h 31"/>
              <a:gd name="T4" fmla="*/ 0 w 1587"/>
              <a:gd name="T5" fmla="*/ 2147483647 h 31"/>
              <a:gd name="T6" fmla="*/ 0 60000 65536"/>
              <a:gd name="T7" fmla="*/ 0 60000 65536"/>
              <a:gd name="T8" fmla="*/ 0 60000 65536"/>
              <a:gd name="T9" fmla="*/ 0 w 1587"/>
              <a:gd name="T10" fmla="*/ 0 h 31"/>
              <a:gd name="T11" fmla="*/ 1587 w 1587"/>
              <a:gd name="T12" fmla="*/ 31 h 31"/>
            </a:gdLst>
            <a:ahLst/>
            <a:cxnLst>
              <a:cxn ang="T6">
                <a:pos x="T0" y="T1"/>
              </a:cxn>
              <a:cxn ang="T7">
                <a:pos x="T2" y="T3"/>
              </a:cxn>
              <a:cxn ang="T8">
                <a:pos x="T4" y="T5"/>
              </a:cxn>
            </a:cxnLst>
            <a:rect l="T9" t="T10" r="T11" b="T12"/>
            <a:pathLst>
              <a:path w="1587" h="31">
                <a:moveTo>
                  <a:pt x="0" y="31"/>
                </a:moveTo>
                <a:lnTo>
                  <a:pt x="0" y="0"/>
                </a:lnTo>
                <a:lnTo>
                  <a:pt x="0" y="31"/>
                </a:lnTo>
                <a:close/>
              </a:path>
            </a:pathLst>
          </a:custGeom>
          <a:solidFill>
            <a:srgbClr val="000000"/>
          </a:solidFill>
          <a:ln w="0">
            <a:solidFill>
              <a:srgbClr val="000000"/>
            </a:solidFill>
            <a:round/>
            <a:headEnd/>
            <a:tailEnd/>
          </a:ln>
        </p:spPr>
        <p:txBody>
          <a:bodyPr/>
          <a:lstStyle/>
          <a:p>
            <a:endParaRPr lang="en-US"/>
          </a:p>
        </p:txBody>
      </p:sp>
      <p:sp>
        <p:nvSpPr>
          <p:cNvPr id="179896" name="Freeform 2742"/>
          <p:cNvSpPr>
            <a:spLocks noChangeAspect="1"/>
          </p:cNvSpPr>
          <p:nvPr/>
        </p:nvSpPr>
        <p:spPr bwMode="auto">
          <a:xfrm>
            <a:off x="4916488" y="1955800"/>
            <a:ext cx="4762" cy="11113"/>
          </a:xfrm>
          <a:custGeom>
            <a:avLst/>
            <a:gdLst>
              <a:gd name="T0" fmla="*/ 2147483647 w 2"/>
              <a:gd name="T1" fmla="*/ 0 h 31"/>
              <a:gd name="T2" fmla="*/ 2147483647 w 2"/>
              <a:gd name="T3" fmla="*/ 2147483647 h 31"/>
              <a:gd name="T4" fmla="*/ 0 w 2"/>
              <a:gd name="T5" fmla="*/ 2147483647 h 31"/>
              <a:gd name="T6" fmla="*/ 0 w 2"/>
              <a:gd name="T7" fmla="*/ 2147483647 h 31"/>
              <a:gd name="T8" fmla="*/ 0 w 2"/>
              <a:gd name="T9" fmla="*/ 0 h 31"/>
              <a:gd name="T10" fmla="*/ 0 w 2"/>
              <a:gd name="T11" fmla="*/ 0 h 31"/>
              <a:gd name="T12" fmla="*/ 2147483647 w 2"/>
              <a:gd name="T13" fmla="*/ 0 h 31"/>
              <a:gd name="T14" fmla="*/ 0 60000 65536"/>
              <a:gd name="T15" fmla="*/ 0 60000 65536"/>
              <a:gd name="T16" fmla="*/ 0 60000 65536"/>
              <a:gd name="T17" fmla="*/ 0 60000 65536"/>
              <a:gd name="T18" fmla="*/ 0 60000 65536"/>
              <a:gd name="T19" fmla="*/ 0 60000 65536"/>
              <a:gd name="T20" fmla="*/ 0 60000 65536"/>
              <a:gd name="T21" fmla="*/ 0 w 2"/>
              <a:gd name="T22" fmla="*/ 0 h 31"/>
              <a:gd name="T23" fmla="*/ 2 w 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1">
                <a:moveTo>
                  <a:pt x="2" y="0"/>
                </a:moveTo>
                <a:lnTo>
                  <a:pt x="2" y="31"/>
                </a:lnTo>
                <a:lnTo>
                  <a:pt x="0" y="31"/>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79897" name="Freeform 2743"/>
          <p:cNvSpPr>
            <a:spLocks noChangeAspect="1"/>
          </p:cNvSpPr>
          <p:nvPr/>
        </p:nvSpPr>
        <p:spPr bwMode="auto">
          <a:xfrm>
            <a:off x="4916488" y="1955800"/>
            <a:ext cx="4762" cy="11113"/>
          </a:xfrm>
          <a:custGeom>
            <a:avLst/>
            <a:gdLst>
              <a:gd name="T0" fmla="*/ 2147483647 w 2"/>
              <a:gd name="T1" fmla="*/ 0 h 31"/>
              <a:gd name="T2" fmla="*/ 2147483647 w 2"/>
              <a:gd name="T3" fmla="*/ 2147483647 h 31"/>
              <a:gd name="T4" fmla="*/ 0 w 2"/>
              <a:gd name="T5" fmla="*/ 2147483647 h 31"/>
              <a:gd name="T6" fmla="*/ 0 w 2"/>
              <a:gd name="T7" fmla="*/ 2147483647 h 31"/>
              <a:gd name="T8" fmla="*/ 0 w 2"/>
              <a:gd name="T9" fmla="*/ 0 h 31"/>
              <a:gd name="T10" fmla="*/ 0 w 2"/>
              <a:gd name="T11" fmla="*/ 0 h 31"/>
              <a:gd name="T12" fmla="*/ 2147483647 w 2"/>
              <a:gd name="T13" fmla="*/ 0 h 31"/>
              <a:gd name="T14" fmla="*/ 0 60000 65536"/>
              <a:gd name="T15" fmla="*/ 0 60000 65536"/>
              <a:gd name="T16" fmla="*/ 0 60000 65536"/>
              <a:gd name="T17" fmla="*/ 0 60000 65536"/>
              <a:gd name="T18" fmla="*/ 0 60000 65536"/>
              <a:gd name="T19" fmla="*/ 0 60000 65536"/>
              <a:gd name="T20" fmla="*/ 0 60000 65536"/>
              <a:gd name="T21" fmla="*/ 0 w 2"/>
              <a:gd name="T22" fmla="*/ 0 h 31"/>
              <a:gd name="T23" fmla="*/ 2 w 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1">
                <a:moveTo>
                  <a:pt x="2" y="0"/>
                </a:moveTo>
                <a:lnTo>
                  <a:pt x="2" y="31"/>
                </a:lnTo>
                <a:lnTo>
                  <a:pt x="0" y="31"/>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79898" name="Freeform 2744"/>
          <p:cNvSpPr>
            <a:spLocks noChangeAspect="1"/>
          </p:cNvSpPr>
          <p:nvPr/>
        </p:nvSpPr>
        <p:spPr bwMode="auto">
          <a:xfrm>
            <a:off x="4914900" y="1955800"/>
            <a:ext cx="1588" cy="11113"/>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79899" name="Freeform 2745"/>
          <p:cNvSpPr>
            <a:spLocks noChangeAspect="1"/>
          </p:cNvSpPr>
          <p:nvPr/>
        </p:nvSpPr>
        <p:spPr bwMode="auto">
          <a:xfrm>
            <a:off x="4914900" y="1955800"/>
            <a:ext cx="1588" cy="11113"/>
          </a:xfrm>
          <a:custGeom>
            <a:avLst/>
            <a:gdLst>
              <a:gd name="T0" fmla="*/ 2147483647 w 2"/>
              <a:gd name="T1" fmla="*/ 0 h 31"/>
              <a:gd name="T2" fmla="*/ 2147483647 w 2"/>
              <a:gd name="T3" fmla="*/ 2147483647 h 31"/>
              <a:gd name="T4" fmla="*/ 0 w 2"/>
              <a:gd name="T5" fmla="*/ 2147483647 h 31"/>
              <a:gd name="T6" fmla="*/ 0 w 2"/>
              <a:gd name="T7" fmla="*/ 2147483647 h 31"/>
              <a:gd name="T8" fmla="*/ 0 w 2"/>
              <a:gd name="T9" fmla="*/ 0 h 31"/>
              <a:gd name="T10" fmla="*/ 0 w 2"/>
              <a:gd name="T11" fmla="*/ 0 h 31"/>
              <a:gd name="T12" fmla="*/ 2147483647 w 2"/>
              <a:gd name="T13" fmla="*/ 0 h 31"/>
              <a:gd name="T14" fmla="*/ 0 60000 65536"/>
              <a:gd name="T15" fmla="*/ 0 60000 65536"/>
              <a:gd name="T16" fmla="*/ 0 60000 65536"/>
              <a:gd name="T17" fmla="*/ 0 60000 65536"/>
              <a:gd name="T18" fmla="*/ 0 60000 65536"/>
              <a:gd name="T19" fmla="*/ 0 60000 65536"/>
              <a:gd name="T20" fmla="*/ 0 60000 65536"/>
              <a:gd name="T21" fmla="*/ 0 w 2"/>
              <a:gd name="T22" fmla="*/ 0 h 31"/>
              <a:gd name="T23" fmla="*/ 2 w 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1">
                <a:moveTo>
                  <a:pt x="2" y="0"/>
                </a:moveTo>
                <a:lnTo>
                  <a:pt x="2" y="31"/>
                </a:lnTo>
                <a:lnTo>
                  <a:pt x="0" y="31"/>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79900" name="Freeform 2746"/>
          <p:cNvSpPr>
            <a:spLocks noChangeAspect="1"/>
          </p:cNvSpPr>
          <p:nvPr/>
        </p:nvSpPr>
        <p:spPr bwMode="auto">
          <a:xfrm>
            <a:off x="4914900" y="1955800"/>
            <a:ext cx="1588" cy="11113"/>
          </a:xfrm>
          <a:custGeom>
            <a:avLst/>
            <a:gdLst>
              <a:gd name="T0" fmla="*/ 2147483647 w 2"/>
              <a:gd name="T1" fmla="*/ 0 h 31"/>
              <a:gd name="T2" fmla="*/ 2147483647 w 2"/>
              <a:gd name="T3" fmla="*/ 2147483647 h 31"/>
              <a:gd name="T4" fmla="*/ 0 w 2"/>
              <a:gd name="T5" fmla="*/ 2147483647 h 31"/>
              <a:gd name="T6" fmla="*/ 0 w 2"/>
              <a:gd name="T7" fmla="*/ 2147483647 h 31"/>
              <a:gd name="T8" fmla="*/ 0 w 2"/>
              <a:gd name="T9" fmla="*/ 0 h 31"/>
              <a:gd name="T10" fmla="*/ 0 w 2"/>
              <a:gd name="T11" fmla="*/ 0 h 31"/>
              <a:gd name="T12" fmla="*/ 2147483647 w 2"/>
              <a:gd name="T13" fmla="*/ 0 h 31"/>
              <a:gd name="T14" fmla="*/ 0 60000 65536"/>
              <a:gd name="T15" fmla="*/ 0 60000 65536"/>
              <a:gd name="T16" fmla="*/ 0 60000 65536"/>
              <a:gd name="T17" fmla="*/ 0 60000 65536"/>
              <a:gd name="T18" fmla="*/ 0 60000 65536"/>
              <a:gd name="T19" fmla="*/ 0 60000 65536"/>
              <a:gd name="T20" fmla="*/ 0 60000 65536"/>
              <a:gd name="T21" fmla="*/ 0 w 2"/>
              <a:gd name="T22" fmla="*/ 0 h 31"/>
              <a:gd name="T23" fmla="*/ 2 w 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1">
                <a:moveTo>
                  <a:pt x="2" y="0"/>
                </a:moveTo>
                <a:lnTo>
                  <a:pt x="2" y="31"/>
                </a:lnTo>
                <a:lnTo>
                  <a:pt x="0" y="31"/>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79901" name="Freeform 2747"/>
          <p:cNvSpPr>
            <a:spLocks noChangeAspect="1"/>
          </p:cNvSpPr>
          <p:nvPr/>
        </p:nvSpPr>
        <p:spPr bwMode="auto">
          <a:xfrm>
            <a:off x="4914900" y="1955800"/>
            <a:ext cx="1588" cy="11113"/>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79902" name="Freeform 2748"/>
          <p:cNvSpPr>
            <a:spLocks noChangeAspect="1"/>
          </p:cNvSpPr>
          <p:nvPr/>
        </p:nvSpPr>
        <p:spPr bwMode="auto">
          <a:xfrm>
            <a:off x="4913313" y="1955800"/>
            <a:ext cx="1587" cy="11113"/>
          </a:xfrm>
          <a:custGeom>
            <a:avLst/>
            <a:gdLst>
              <a:gd name="T0" fmla="*/ 2147483647 w 2"/>
              <a:gd name="T1" fmla="*/ 0 h 31"/>
              <a:gd name="T2" fmla="*/ 2147483647 w 2"/>
              <a:gd name="T3" fmla="*/ 2147483647 h 31"/>
              <a:gd name="T4" fmla="*/ 0 w 2"/>
              <a:gd name="T5" fmla="*/ 2147483647 h 31"/>
              <a:gd name="T6" fmla="*/ 0 w 2"/>
              <a:gd name="T7" fmla="*/ 2147483647 h 31"/>
              <a:gd name="T8" fmla="*/ 0 w 2"/>
              <a:gd name="T9" fmla="*/ 0 h 31"/>
              <a:gd name="T10" fmla="*/ 0 w 2"/>
              <a:gd name="T11" fmla="*/ 0 h 31"/>
              <a:gd name="T12" fmla="*/ 2147483647 w 2"/>
              <a:gd name="T13" fmla="*/ 0 h 31"/>
              <a:gd name="T14" fmla="*/ 0 60000 65536"/>
              <a:gd name="T15" fmla="*/ 0 60000 65536"/>
              <a:gd name="T16" fmla="*/ 0 60000 65536"/>
              <a:gd name="T17" fmla="*/ 0 60000 65536"/>
              <a:gd name="T18" fmla="*/ 0 60000 65536"/>
              <a:gd name="T19" fmla="*/ 0 60000 65536"/>
              <a:gd name="T20" fmla="*/ 0 60000 65536"/>
              <a:gd name="T21" fmla="*/ 0 w 2"/>
              <a:gd name="T22" fmla="*/ 0 h 31"/>
              <a:gd name="T23" fmla="*/ 2 w 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1">
                <a:moveTo>
                  <a:pt x="2" y="0"/>
                </a:moveTo>
                <a:lnTo>
                  <a:pt x="2" y="31"/>
                </a:lnTo>
                <a:lnTo>
                  <a:pt x="0" y="31"/>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79903" name="Rectangle 2749"/>
          <p:cNvSpPr>
            <a:spLocks noChangeAspect="1" noChangeArrowheads="1"/>
          </p:cNvSpPr>
          <p:nvPr/>
        </p:nvSpPr>
        <p:spPr bwMode="auto">
          <a:xfrm>
            <a:off x="4913313" y="1955800"/>
            <a:ext cx="1587" cy="11113"/>
          </a:xfrm>
          <a:prstGeom prst="rect">
            <a:avLst/>
          </a:prstGeom>
          <a:solidFill>
            <a:srgbClr val="000000"/>
          </a:solidFill>
          <a:ln w="0">
            <a:solidFill>
              <a:srgbClr val="000000"/>
            </a:solidFill>
            <a:miter lim="800000"/>
            <a:headEnd/>
            <a:tailEnd/>
          </a:ln>
        </p:spPr>
        <p:txBody>
          <a:bodyPr/>
          <a:lstStyle/>
          <a:p>
            <a:endParaRPr lang="en-US"/>
          </a:p>
        </p:txBody>
      </p:sp>
      <p:sp>
        <p:nvSpPr>
          <p:cNvPr id="179904" name="Freeform 2750"/>
          <p:cNvSpPr>
            <a:spLocks noChangeAspect="1"/>
          </p:cNvSpPr>
          <p:nvPr/>
        </p:nvSpPr>
        <p:spPr bwMode="auto">
          <a:xfrm>
            <a:off x="4799013" y="2093913"/>
            <a:ext cx="3175" cy="9525"/>
          </a:xfrm>
          <a:custGeom>
            <a:avLst/>
            <a:gdLst>
              <a:gd name="T0" fmla="*/ 0 w 8"/>
              <a:gd name="T1" fmla="*/ 2147483647 h 29"/>
              <a:gd name="T2" fmla="*/ 2147483647 w 8"/>
              <a:gd name="T3" fmla="*/ 0 h 29"/>
              <a:gd name="T4" fmla="*/ 0 w 8"/>
              <a:gd name="T5" fmla="*/ 2147483647 h 29"/>
              <a:gd name="T6" fmla="*/ 0 60000 65536"/>
              <a:gd name="T7" fmla="*/ 0 60000 65536"/>
              <a:gd name="T8" fmla="*/ 0 60000 65536"/>
              <a:gd name="T9" fmla="*/ 0 w 8"/>
              <a:gd name="T10" fmla="*/ 0 h 29"/>
              <a:gd name="T11" fmla="*/ 8 w 8"/>
              <a:gd name="T12" fmla="*/ 29 h 29"/>
            </a:gdLst>
            <a:ahLst/>
            <a:cxnLst>
              <a:cxn ang="T6">
                <a:pos x="T0" y="T1"/>
              </a:cxn>
              <a:cxn ang="T7">
                <a:pos x="T2" y="T3"/>
              </a:cxn>
              <a:cxn ang="T8">
                <a:pos x="T4" y="T5"/>
              </a:cxn>
            </a:cxnLst>
            <a:rect l="T9" t="T10" r="T11" b="T12"/>
            <a:pathLst>
              <a:path w="8" h="29">
                <a:moveTo>
                  <a:pt x="0" y="29"/>
                </a:moveTo>
                <a:lnTo>
                  <a:pt x="8" y="0"/>
                </a:lnTo>
                <a:lnTo>
                  <a:pt x="0" y="29"/>
                </a:lnTo>
                <a:close/>
              </a:path>
            </a:pathLst>
          </a:custGeom>
          <a:solidFill>
            <a:srgbClr val="000000"/>
          </a:solidFill>
          <a:ln w="0">
            <a:solidFill>
              <a:srgbClr val="000000"/>
            </a:solidFill>
            <a:round/>
            <a:headEnd/>
            <a:tailEnd/>
          </a:ln>
        </p:spPr>
        <p:txBody>
          <a:bodyPr/>
          <a:lstStyle/>
          <a:p>
            <a:endParaRPr lang="en-US"/>
          </a:p>
        </p:txBody>
      </p:sp>
      <p:sp>
        <p:nvSpPr>
          <p:cNvPr id="179905" name="Freeform 2751"/>
          <p:cNvSpPr>
            <a:spLocks noChangeAspect="1"/>
          </p:cNvSpPr>
          <p:nvPr/>
        </p:nvSpPr>
        <p:spPr bwMode="auto">
          <a:xfrm>
            <a:off x="4891088" y="2130425"/>
            <a:ext cx="7937" cy="11113"/>
          </a:xfrm>
          <a:custGeom>
            <a:avLst/>
            <a:gdLst>
              <a:gd name="T0" fmla="*/ 2147483647 w 25"/>
              <a:gd name="T1" fmla="*/ 0 h 28"/>
              <a:gd name="T2" fmla="*/ 2147483647 w 25"/>
              <a:gd name="T3" fmla="*/ 0 h 28"/>
              <a:gd name="T4" fmla="*/ 2147483647 w 25"/>
              <a:gd name="T5" fmla="*/ 2147483647 h 28"/>
              <a:gd name="T6" fmla="*/ 2147483647 w 25"/>
              <a:gd name="T7" fmla="*/ 2147483647 h 28"/>
              <a:gd name="T8" fmla="*/ 2147483647 w 25"/>
              <a:gd name="T9" fmla="*/ 2147483647 h 28"/>
              <a:gd name="T10" fmla="*/ 2147483647 w 25"/>
              <a:gd name="T11" fmla="*/ 2147483647 h 28"/>
              <a:gd name="T12" fmla="*/ 2147483647 w 25"/>
              <a:gd name="T13" fmla="*/ 2147483647 h 28"/>
              <a:gd name="T14" fmla="*/ 2147483647 w 25"/>
              <a:gd name="T15" fmla="*/ 2147483647 h 28"/>
              <a:gd name="T16" fmla="*/ 2147483647 w 25"/>
              <a:gd name="T17" fmla="*/ 2147483647 h 28"/>
              <a:gd name="T18" fmla="*/ 2147483647 w 25"/>
              <a:gd name="T19" fmla="*/ 2147483647 h 28"/>
              <a:gd name="T20" fmla="*/ 2147483647 w 25"/>
              <a:gd name="T21" fmla="*/ 2147483647 h 28"/>
              <a:gd name="T22" fmla="*/ 2147483647 w 25"/>
              <a:gd name="T23" fmla="*/ 2147483647 h 28"/>
              <a:gd name="T24" fmla="*/ 2147483647 w 25"/>
              <a:gd name="T25" fmla="*/ 2147483647 h 28"/>
              <a:gd name="T26" fmla="*/ 2147483647 w 25"/>
              <a:gd name="T27" fmla="*/ 2147483647 h 28"/>
              <a:gd name="T28" fmla="*/ 2147483647 w 25"/>
              <a:gd name="T29" fmla="*/ 2147483647 h 28"/>
              <a:gd name="T30" fmla="*/ 2147483647 w 25"/>
              <a:gd name="T31" fmla="*/ 2147483647 h 28"/>
              <a:gd name="T32" fmla="*/ 2147483647 w 25"/>
              <a:gd name="T33" fmla="*/ 2147483647 h 28"/>
              <a:gd name="T34" fmla="*/ 2147483647 w 25"/>
              <a:gd name="T35" fmla="*/ 2147483647 h 28"/>
              <a:gd name="T36" fmla="*/ 2147483647 w 25"/>
              <a:gd name="T37" fmla="*/ 2147483647 h 28"/>
              <a:gd name="T38" fmla="*/ 0 w 25"/>
              <a:gd name="T39" fmla="*/ 2147483647 h 28"/>
              <a:gd name="T40" fmla="*/ 0 w 25"/>
              <a:gd name="T41" fmla="*/ 2147483647 h 28"/>
              <a:gd name="T42" fmla="*/ 2147483647 w 25"/>
              <a:gd name="T43" fmla="*/ 0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
              <a:gd name="T67" fmla="*/ 0 h 28"/>
              <a:gd name="T68" fmla="*/ 25 w 25"/>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 h="28">
                <a:moveTo>
                  <a:pt x="19" y="0"/>
                </a:moveTo>
                <a:lnTo>
                  <a:pt x="19" y="0"/>
                </a:lnTo>
                <a:lnTo>
                  <a:pt x="21" y="2"/>
                </a:lnTo>
                <a:lnTo>
                  <a:pt x="23" y="4"/>
                </a:lnTo>
                <a:lnTo>
                  <a:pt x="24" y="7"/>
                </a:lnTo>
                <a:lnTo>
                  <a:pt x="25" y="9"/>
                </a:lnTo>
                <a:lnTo>
                  <a:pt x="25" y="12"/>
                </a:lnTo>
                <a:lnTo>
                  <a:pt x="25" y="13"/>
                </a:lnTo>
                <a:lnTo>
                  <a:pt x="24" y="16"/>
                </a:lnTo>
                <a:lnTo>
                  <a:pt x="23" y="19"/>
                </a:lnTo>
                <a:lnTo>
                  <a:pt x="22" y="21"/>
                </a:lnTo>
                <a:lnTo>
                  <a:pt x="20" y="24"/>
                </a:lnTo>
                <a:lnTo>
                  <a:pt x="18" y="26"/>
                </a:lnTo>
                <a:lnTo>
                  <a:pt x="15" y="27"/>
                </a:lnTo>
                <a:lnTo>
                  <a:pt x="13" y="28"/>
                </a:lnTo>
                <a:lnTo>
                  <a:pt x="10" y="28"/>
                </a:lnTo>
                <a:lnTo>
                  <a:pt x="9" y="28"/>
                </a:lnTo>
                <a:lnTo>
                  <a:pt x="6" y="27"/>
                </a:lnTo>
                <a:lnTo>
                  <a:pt x="3" y="26"/>
                </a:lnTo>
                <a:lnTo>
                  <a:pt x="0" y="25"/>
                </a:lnTo>
                <a:lnTo>
                  <a:pt x="19" y="0"/>
                </a:lnTo>
                <a:close/>
              </a:path>
            </a:pathLst>
          </a:custGeom>
          <a:solidFill>
            <a:srgbClr val="000000"/>
          </a:solidFill>
          <a:ln w="0">
            <a:solidFill>
              <a:srgbClr val="000000"/>
            </a:solidFill>
            <a:round/>
            <a:headEnd/>
            <a:tailEnd/>
          </a:ln>
        </p:spPr>
        <p:txBody>
          <a:bodyPr/>
          <a:lstStyle/>
          <a:p>
            <a:endParaRPr lang="en-US"/>
          </a:p>
        </p:txBody>
      </p:sp>
      <p:sp>
        <p:nvSpPr>
          <p:cNvPr id="179906" name="Freeform 2752"/>
          <p:cNvSpPr>
            <a:spLocks noChangeAspect="1"/>
          </p:cNvSpPr>
          <p:nvPr/>
        </p:nvSpPr>
        <p:spPr bwMode="auto">
          <a:xfrm>
            <a:off x="4799013" y="2093913"/>
            <a:ext cx="12700" cy="12700"/>
          </a:xfrm>
          <a:custGeom>
            <a:avLst/>
            <a:gdLst>
              <a:gd name="T0" fmla="*/ 0 w 37"/>
              <a:gd name="T1" fmla="*/ 2147483647 h 38"/>
              <a:gd name="T2" fmla="*/ 2147483647 w 37"/>
              <a:gd name="T3" fmla="*/ 0 h 38"/>
              <a:gd name="T4" fmla="*/ 2147483647 w 37"/>
              <a:gd name="T5" fmla="*/ 2147483647 h 38"/>
              <a:gd name="T6" fmla="*/ 2147483647 w 37"/>
              <a:gd name="T7" fmla="*/ 2147483647 h 38"/>
              <a:gd name="T8" fmla="*/ 2147483647 w 37"/>
              <a:gd name="T9" fmla="*/ 2147483647 h 38"/>
              <a:gd name="T10" fmla="*/ 2147483647 w 37"/>
              <a:gd name="T11" fmla="*/ 2147483647 h 38"/>
              <a:gd name="T12" fmla="*/ 0 w 37"/>
              <a:gd name="T13" fmla="*/ 2147483647 h 38"/>
              <a:gd name="T14" fmla="*/ 0 60000 65536"/>
              <a:gd name="T15" fmla="*/ 0 60000 65536"/>
              <a:gd name="T16" fmla="*/ 0 60000 65536"/>
              <a:gd name="T17" fmla="*/ 0 60000 65536"/>
              <a:gd name="T18" fmla="*/ 0 60000 65536"/>
              <a:gd name="T19" fmla="*/ 0 60000 65536"/>
              <a:gd name="T20" fmla="*/ 0 60000 65536"/>
              <a:gd name="T21" fmla="*/ 0 w 37"/>
              <a:gd name="T22" fmla="*/ 0 h 38"/>
              <a:gd name="T23" fmla="*/ 37 w 37"/>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8">
                <a:moveTo>
                  <a:pt x="0" y="29"/>
                </a:moveTo>
                <a:lnTo>
                  <a:pt x="8" y="0"/>
                </a:lnTo>
                <a:lnTo>
                  <a:pt x="37" y="9"/>
                </a:lnTo>
                <a:lnTo>
                  <a:pt x="29" y="38"/>
                </a:lnTo>
                <a:lnTo>
                  <a:pt x="0" y="29"/>
                </a:lnTo>
                <a:close/>
              </a:path>
            </a:pathLst>
          </a:custGeom>
          <a:solidFill>
            <a:srgbClr val="000000"/>
          </a:solidFill>
          <a:ln w="0">
            <a:solidFill>
              <a:srgbClr val="000000"/>
            </a:solidFill>
            <a:round/>
            <a:headEnd/>
            <a:tailEnd/>
          </a:ln>
        </p:spPr>
        <p:txBody>
          <a:bodyPr/>
          <a:lstStyle/>
          <a:p>
            <a:endParaRPr lang="en-US"/>
          </a:p>
        </p:txBody>
      </p:sp>
      <p:sp>
        <p:nvSpPr>
          <p:cNvPr id="179907" name="Freeform 2753"/>
          <p:cNvSpPr>
            <a:spLocks noChangeAspect="1"/>
          </p:cNvSpPr>
          <p:nvPr/>
        </p:nvSpPr>
        <p:spPr bwMode="auto">
          <a:xfrm>
            <a:off x="4810125" y="2097088"/>
            <a:ext cx="14288" cy="15875"/>
          </a:xfrm>
          <a:custGeom>
            <a:avLst/>
            <a:gdLst>
              <a:gd name="T0" fmla="*/ 0 w 42"/>
              <a:gd name="T1" fmla="*/ 2147483647 h 40"/>
              <a:gd name="T2" fmla="*/ 2147483647 w 42"/>
              <a:gd name="T3" fmla="*/ 0 h 40"/>
              <a:gd name="T4" fmla="*/ 2147483647 w 42"/>
              <a:gd name="T5" fmla="*/ 2147483647 h 40"/>
              <a:gd name="T6" fmla="*/ 2147483647 w 42"/>
              <a:gd name="T7" fmla="*/ 2147483647 h 40"/>
              <a:gd name="T8" fmla="*/ 2147483647 w 42"/>
              <a:gd name="T9" fmla="*/ 2147483647 h 40"/>
              <a:gd name="T10" fmla="*/ 2147483647 w 42"/>
              <a:gd name="T11" fmla="*/ 2147483647 h 40"/>
              <a:gd name="T12" fmla="*/ 0 w 42"/>
              <a:gd name="T13" fmla="*/ 2147483647 h 40"/>
              <a:gd name="T14" fmla="*/ 0 60000 65536"/>
              <a:gd name="T15" fmla="*/ 0 60000 65536"/>
              <a:gd name="T16" fmla="*/ 0 60000 65536"/>
              <a:gd name="T17" fmla="*/ 0 60000 65536"/>
              <a:gd name="T18" fmla="*/ 0 60000 65536"/>
              <a:gd name="T19" fmla="*/ 0 60000 65536"/>
              <a:gd name="T20" fmla="*/ 0 60000 65536"/>
              <a:gd name="T21" fmla="*/ 0 w 42"/>
              <a:gd name="T22" fmla="*/ 0 h 40"/>
              <a:gd name="T23" fmla="*/ 42 w 42"/>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40">
                <a:moveTo>
                  <a:pt x="0" y="29"/>
                </a:moveTo>
                <a:lnTo>
                  <a:pt x="8" y="0"/>
                </a:lnTo>
                <a:lnTo>
                  <a:pt x="42" y="11"/>
                </a:lnTo>
                <a:lnTo>
                  <a:pt x="34" y="40"/>
                </a:lnTo>
                <a:lnTo>
                  <a:pt x="0" y="29"/>
                </a:lnTo>
                <a:close/>
              </a:path>
            </a:pathLst>
          </a:custGeom>
          <a:solidFill>
            <a:srgbClr val="000000"/>
          </a:solidFill>
          <a:ln w="0">
            <a:solidFill>
              <a:srgbClr val="000000"/>
            </a:solidFill>
            <a:round/>
            <a:headEnd/>
            <a:tailEnd/>
          </a:ln>
        </p:spPr>
        <p:txBody>
          <a:bodyPr/>
          <a:lstStyle/>
          <a:p>
            <a:endParaRPr lang="en-US"/>
          </a:p>
        </p:txBody>
      </p:sp>
      <p:sp>
        <p:nvSpPr>
          <p:cNvPr id="179908" name="Freeform 2754"/>
          <p:cNvSpPr>
            <a:spLocks noChangeAspect="1"/>
          </p:cNvSpPr>
          <p:nvPr/>
        </p:nvSpPr>
        <p:spPr bwMode="auto">
          <a:xfrm>
            <a:off x="4821238" y="2101850"/>
            <a:ext cx="22225" cy="12700"/>
          </a:xfrm>
          <a:custGeom>
            <a:avLst/>
            <a:gdLst>
              <a:gd name="T0" fmla="*/ 0 w 64"/>
              <a:gd name="T1" fmla="*/ 2147483647 h 39"/>
              <a:gd name="T2" fmla="*/ 2147483647 w 64"/>
              <a:gd name="T3" fmla="*/ 0 h 39"/>
              <a:gd name="T4" fmla="*/ 2147483647 w 64"/>
              <a:gd name="T5" fmla="*/ 2147483647 h 39"/>
              <a:gd name="T6" fmla="*/ 2147483647 w 64"/>
              <a:gd name="T7" fmla="*/ 2147483647 h 39"/>
              <a:gd name="T8" fmla="*/ 2147483647 w 64"/>
              <a:gd name="T9" fmla="*/ 2147483647 h 39"/>
              <a:gd name="T10" fmla="*/ 2147483647 w 64"/>
              <a:gd name="T11" fmla="*/ 2147483647 h 39"/>
              <a:gd name="T12" fmla="*/ 0 w 64"/>
              <a:gd name="T13" fmla="*/ 2147483647 h 39"/>
              <a:gd name="T14" fmla="*/ 0 60000 65536"/>
              <a:gd name="T15" fmla="*/ 0 60000 65536"/>
              <a:gd name="T16" fmla="*/ 0 60000 65536"/>
              <a:gd name="T17" fmla="*/ 0 60000 65536"/>
              <a:gd name="T18" fmla="*/ 0 60000 65536"/>
              <a:gd name="T19" fmla="*/ 0 60000 65536"/>
              <a:gd name="T20" fmla="*/ 0 60000 65536"/>
              <a:gd name="T21" fmla="*/ 0 w 64"/>
              <a:gd name="T22" fmla="*/ 0 h 39"/>
              <a:gd name="T23" fmla="*/ 64 w 64"/>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39">
                <a:moveTo>
                  <a:pt x="0" y="29"/>
                </a:moveTo>
                <a:lnTo>
                  <a:pt x="8" y="0"/>
                </a:lnTo>
                <a:lnTo>
                  <a:pt x="64" y="15"/>
                </a:lnTo>
                <a:lnTo>
                  <a:pt x="45" y="10"/>
                </a:lnTo>
                <a:lnTo>
                  <a:pt x="38" y="39"/>
                </a:lnTo>
                <a:lnTo>
                  <a:pt x="19" y="34"/>
                </a:lnTo>
                <a:lnTo>
                  <a:pt x="0" y="29"/>
                </a:lnTo>
                <a:close/>
              </a:path>
            </a:pathLst>
          </a:custGeom>
          <a:solidFill>
            <a:srgbClr val="000000"/>
          </a:solidFill>
          <a:ln w="0">
            <a:solidFill>
              <a:srgbClr val="000000"/>
            </a:solidFill>
            <a:round/>
            <a:headEnd/>
            <a:tailEnd/>
          </a:ln>
        </p:spPr>
        <p:txBody>
          <a:bodyPr/>
          <a:lstStyle/>
          <a:p>
            <a:endParaRPr lang="en-US"/>
          </a:p>
        </p:txBody>
      </p:sp>
      <p:sp>
        <p:nvSpPr>
          <p:cNvPr id="179909" name="Freeform 2755"/>
          <p:cNvSpPr>
            <a:spLocks noChangeAspect="1"/>
          </p:cNvSpPr>
          <p:nvPr/>
        </p:nvSpPr>
        <p:spPr bwMode="auto">
          <a:xfrm>
            <a:off x="4835525" y="2103438"/>
            <a:ext cx="14288" cy="14287"/>
          </a:xfrm>
          <a:custGeom>
            <a:avLst/>
            <a:gdLst>
              <a:gd name="T0" fmla="*/ 0 w 51"/>
              <a:gd name="T1" fmla="*/ 2147483647 h 39"/>
              <a:gd name="T2" fmla="*/ 2147483647 w 51"/>
              <a:gd name="T3" fmla="*/ 0 h 39"/>
              <a:gd name="T4" fmla="*/ 2147483647 w 51"/>
              <a:gd name="T5" fmla="*/ 2147483647 h 39"/>
              <a:gd name="T6" fmla="*/ 2147483647 w 51"/>
              <a:gd name="T7" fmla="*/ 2147483647 h 39"/>
              <a:gd name="T8" fmla="*/ 2147483647 w 51"/>
              <a:gd name="T9" fmla="*/ 2147483647 h 39"/>
              <a:gd name="T10" fmla="*/ 2147483647 w 51"/>
              <a:gd name="T11" fmla="*/ 2147483647 h 39"/>
              <a:gd name="T12" fmla="*/ 0 w 51"/>
              <a:gd name="T13" fmla="*/ 2147483647 h 39"/>
              <a:gd name="T14" fmla="*/ 0 60000 65536"/>
              <a:gd name="T15" fmla="*/ 0 60000 65536"/>
              <a:gd name="T16" fmla="*/ 0 60000 65536"/>
              <a:gd name="T17" fmla="*/ 0 60000 65536"/>
              <a:gd name="T18" fmla="*/ 0 60000 65536"/>
              <a:gd name="T19" fmla="*/ 0 60000 65536"/>
              <a:gd name="T20" fmla="*/ 0 60000 65536"/>
              <a:gd name="T21" fmla="*/ 0 w 51"/>
              <a:gd name="T22" fmla="*/ 0 h 39"/>
              <a:gd name="T23" fmla="*/ 51 w 51"/>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39">
                <a:moveTo>
                  <a:pt x="0" y="29"/>
                </a:moveTo>
                <a:lnTo>
                  <a:pt x="7" y="0"/>
                </a:lnTo>
                <a:lnTo>
                  <a:pt x="51" y="11"/>
                </a:lnTo>
                <a:lnTo>
                  <a:pt x="47" y="10"/>
                </a:lnTo>
                <a:lnTo>
                  <a:pt x="39" y="39"/>
                </a:lnTo>
                <a:lnTo>
                  <a:pt x="35" y="38"/>
                </a:lnTo>
                <a:lnTo>
                  <a:pt x="0" y="29"/>
                </a:lnTo>
                <a:close/>
              </a:path>
            </a:pathLst>
          </a:custGeom>
          <a:solidFill>
            <a:srgbClr val="000000"/>
          </a:solidFill>
          <a:ln w="0">
            <a:solidFill>
              <a:srgbClr val="000000"/>
            </a:solidFill>
            <a:round/>
            <a:headEnd/>
            <a:tailEnd/>
          </a:ln>
        </p:spPr>
        <p:txBody>
          <a:bodyPr/>
          <a:lstStyle/>
          <a:p>
            <a:endParaRPr lang="en-US"/>
          </a:p>
        </p:txBody>
      </p:sp>
      <p:sp>
        <p:nvSpPr>
          <p:cNvPr id="179910" name="Freeform 2756"/>
          <p:cNvSpPr>
            <a:spLocks noChangeAspect="1"/>
          </p:cNvSpPr>
          <p:nvPr/>
        </p:nvSpPr>
        <p:spPr bwMode="auto">
          <a:xfrm>
            <a:off x="4846638" y="2106613"/>
            <a:ext cx="19050" cy="15875"/>
          </a:xfrm>
          <a:custGeom>
            <a:avLst/>
            <a:gdLst>
              <a:gd name="T0" fmla="*/ 0 w 54"/>
              <a:gd name="T1" fmla="*/ 2147483647 h 42"/>
              <a:gd name="T2" fmla="*/ 2147483647 w 54"/>
              <a:gd name="T3" fmla="*/ 0 h 42"/>
              <a:gd name="T4" fmla="*/ 2147483647 w 54"/>
              <a:gd name="T5" fmla="*/ 2147483647 h 42"/>
              <a:gd name="T6" fmla="*/ 2147483647 w 54"/>
              <a:gd name="T7" fmla="*/ 2147483647 h 42"/>
              <a:gd name="T8" fmla="*/ 2147483647 w 54"/>
              <a:gd name="T9" fmla="*/ 2147483647 h 42"/>
              <a:gd name="T10" fmla="*/ 2147483647 w 54"/>
              <a:gd name="T11" fmla="*/ 2147483647 h 42"/>
              <a:gd name="T12" fmla="*/ 0 w 54"/>
              <a:gd name="T13" fmla="*/ 2147483647 h 42"/>
              <a:gd name="T14" fmla="*/ 0 60000 65536"/>
              <a:gd name="T15" fmla="*/ 0 60000 65536"/>
              <a:gd name="T16" fmla="*/ 0 60000 65536"/>
              <a:gd name="T17" fmla="*/ 0 60000 65536"/>
              <a:gd name="T18" fmla="*/ 0 60000 65536"/>
              <a:gd name="T19" fmla="*/ 0 60000 65536"/>
              <a:gd name="T20" fmla="*/ 0 60000 65536"/>
              <a:gd name="T21" fmla="*/ 0 w 54"/>
              <a:gd name="T22" fmla="*/ 0 h 42"/>
              <a:gd name="T23" fmla="*/ 54 w 54"/>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42">
                <a:moveTo>
                  <a:pt x="0" y="29"/>
                </a:moveTo>
                <a:lnTo>
                  <a:pt x="8" y="0"/>
                </a:lnTo>
                <a:lnTo>
                  <a:pt x="54" y="15"/>
                </a:lnTo>
                <a:lnTo>
                  <a:pt x="48" y="13"/>
                </a:lnTo>
                <a:lnTo>
                  <a:pt x="37" y="42"/>
                </a:lnTo>
                <a:lnTo>
                  <a:pt x="31" y="40"/>
                </a:lnTo>
                <a:lnTo>
                  <a:pt x="0" y="29"/>
                </a:lnTo>
                <a:close/>
              </a:path>
            </a:pathLst>
          </a:custGeom>
          <a:solidFill>
            <a:srgbClr val="000000"/>
          </a:solidFill>
          <a:ln w="0">
            <a:solidFill>
              <a:srgbClr val="000000"/>
            </a:solidFill>
            <a:round/>
            <a:headEnd/>
            <a:tailEnd/>
          </a:ln>
        </p:spPr>
        <p:txBody>
          <a:bodyPr/>
          <a:lstStyle/>
          <a:p>
            <a:endParaRPr lang="en-US"/>
          </a:p>
        </p:txBody>
      </p:sp>
      <p:sp>
        <p:nvSpPr>
          <p:cNvPr id="179911" name="Freeform 2757"/>
          <p:cNvSpPr>
            <a:spLocks noChangeAspect="1"/>
          </p:cNvSpPr>
          <p:nvPr/>
        </p:nvSpPr>
        <p:spPr bwMode="auto">
          <a:xfrm>
            <a:off x="4859338" y="2112963"/>
            <a:ext cx="15875" cy="12700"/>
          </a:xfrm>
          <a:custGeom>
            <a:avLst/>
            <a:gdLst>
              <a:gd name="T0" fmla="*/ 0 w 48"/>
              <a:gd name="T1" fmla="*/ 2147483647 h 42"/>
              <a:gd name="T2" fmla="*/ 2147483647 w 48"/>
              <a:gd name="T3" fmla="*/ 0 h 42"/>
              <a:gd name="T4" fmla="*/ 2147483647 w 48"/>
              <a:gd name="T5" fmla="*/ 2147483647 h 42"/>
              <a:gd name="T6" fmla="*/ 2147483647 w 48"/>
              <a:gd name="T7" fmla="*/ 2147483647 h 42"/>
              <a:gd name="T8" fmla="*/ 2147483647 w 48"/>
              <a:gd name="T9" fmla="*/ 2147483647 h 42"/>
              <a:gd name="T10" fmla="*/ 2147483647 w 48"/>
              <a:gd name="T11" fmla="*/ 2147483647 h 42"/>
              <a:gd name="T12" fmla="*/ 0 w 48"/>
              <a:gd name="T13" fmla="*/ 2147483647 h 42"/>
              <a:gd name="T14" fmla="*/ 0 60000 65536"/>
              <a:gd name="T15" fmla="*/ 0 60000 65536"/>
              <a:gd name="T16" fmla="*/ 0 60000 65536"/>
              <a:gd name="T17" fmla="*/ 0 60000 65536"/>
              <a:gd name="T18" fmla="*/ 0 60000 65536"/>
              <a:gd name="T19" fmla="*/ 0 60000 65536"/>
              <a:gd name="T20" fmla="*/ 0 60000 65536"/>
              <a:gd name="T21" fmla="*/ 0 w 48"/>
              <a:gd name="T22" fmla="*/ 0 h 42"/>
              <a:gd name="T23" fmla="*/ 48 w 48"/>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2">
                <a:moveTo>
                  <a:pt x="0" y="29"/>
                </a:moveTo>
                <a:lnTo>
                  <a:pt x="11" y="0"/>
                </a:lnTo>
                <a:lnTo>
                  <a:pt x="47" y="13"/>
                </a:lnTo>
                <a:lnTo>
                  <a:pt x="48" y="14"/>
                </a:lnTo>
                <a:lnTo>
                  <a:pt x="33" y="41"/>
                </a:lnTo>
                <a:lnTo>
                  <a:pt x="34" y="42"/>
                </a:lnTo>
                <a:lnTo>
                  <a:pt x="0" y="29"/>
                </a:lnTo>
                <a:close/>
              </a:path>
            </a:pathLst>
          </a:custGeom>
          <a:solidFill>
            <a:srgbClr val="000000"/>
          </a:solidFill>
          <a:ln w="0">
            <a:solidFill>
              <a:srgbClr val="000000"/>
            </a:solidFill>
            <a:round/>
            <a:headEnd/>
            <a:tailEnd/>
          </a:ln>
        </p:spPr>
        <p:txBody>
          <a:bodyPr/>
          <a:lstStyle/>
          <a:p>
            <a:endParaRPr lang="en-US"/>
          </a:p>
        </p:txBody>
      </p:sp>
      <p:sp>
        <p:nvSpPr>
          <p:cNvPr id="179912" name="Freeform 2758"/>
          <p:cNvSpPr>
            <a:spLocks noChangeAspect="1"/>
          </p:cNvSpPr>
          <p:nvPr/>
        </p:nvSpPr>
        <p:spPr bwMode="auto">
          <a:xfrm>
            <a:off x="4872038" y="2117725"/>
            <a:ext cx="17462" cy="14288"/>
          </a:xfrm>
          <a:custGeom>
            <a:avLst/>
            <a:gdLst>
              <a:gd name="T0" fmla="*/ 0 w 49"/>
              <a:gd name="T1" fmla="*/ 2147483647 h 44"/>
              <a:gd name="T2" fmla="*/ 2147483647 w 49"/>
              <a:gd name="T3" fmla="*/ 0 h 44"/>
              <a:gd name="T4" fmla="*/ 2147483647 w 49"/>
              <a:gd name="T5" fmla="*/ 2147483647 h 44"/>
              <a:gd name="T6" fmla="*/ 2147483647 w 49"/>
              <a:gd name="T7" fmla="*/ 2147483647 h 44"/>
              <a:gd name="T8" fmla="*/ 2147483647 w 49"/>
              <a:gd name="T9" fmla="*/ 2147483647 h 44"/>
              <a:gd name="T10" fmla="*/ 2147483647 w 49"/>
              <a:gd name="T11" fmla="*/ 2147483647 h 44"/>
              <a:gd name="T12" fmla="*/ 0 w 49"/>
              <a:gd name="T13" fmla="*/ 2147483647 h 44"/>
              <a:gd name="T14" fmla="*/ 0 60000 65536"/>
              <a:gd name="T15" fmla="*/ 0 60000 65536"/>
              <a:gd name="T16" fmla="*/ 0 60000 65536"/>
              <a:gd name="T17" fmla="*/ 0 60000 65536"/>
              <a:gd name="T18" fmla="*/ 0 60000 65536"/>
              <a:gd name="T19" fmla="*/ 0 60000 65536"/>
              <a:gd name="T20" fmla="*/ 0 60000 65536"/>
              <a:gd name="T21" fmla="*/ 0 w 49"/>
              <a:gd name="T22" fmla="*/ 0 h 44"/>
              <a:gd name="T23" fmla="*/ 49 w 49"/>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44">
                <a:moveTo>
                  <a:pt x="0" y="27"/>
                </a:moveTo>
                <a:lnTo>
                  <a:pt x="15" y="0"/>
                </a:lnTo>
                <a:lnTo>
                  <a:pt x="49" y="20"/>
                </a:lnTo>
                <a:lnTo>
                  <a:pt x="48" y="19"/>
                </a:lnTo>
                <a:lnTo>
                  <a:pt x="29" y="44"/>
                </a:lnTo>
                <a:lnTo>
                  <a:pt x="28" y="43"/>
                </a:lnTo>
                <a:lnTo>
                  <a:pt x="0" y="27"/>
                </a:lnTo>
                <a:close/>
              </a:path>
            </a:pathLst>
          </a:custGeom>
          <a:solidFill>
            <a:srgbClr val="000000"/>
          </a:solidFill>
          <a:ln w="0">
            <a:solidFill>
              <a:srgbClr val="000000"/>
            </a:solidFill>
            <a:round/>
            <a:headEnd/>
            <a:tailEnd/>
          </a:ln>
        </p:spPr>
        <p:txBody>
          <a:bodyPr/>
          <a:lstStyle/>
          <a:p>
            <a:endParaRPr lang="en-US"/>
          </a:p>
        </p:txBody>
      </p:sp>
      <p:sp>
        <p:nvSpPr>
          <p:cNvPr id="179913" name="Freeform 2759"/>
          <p:cNvSpPr>
            <a:spLocks noChangeAspect="1"/>
          </p:cNvSpPr>
          <p:nvPr/>
        </p:nvSpPr>
        <p:spPr bwMode="auto">
          <a:xfrm>
            <a:off x="4881563" y="2124075"/>
            <a:ext cx="15875" cy="15875"/>
          </a:xfrm>
          <a:custGeom>
            <a:avLst/>
            <a:gdLst>
              <a:gd name="T0" fmla="*/ 0 w 45"/>
              <a:gd name="T1" fmla="*/ 2147483647 h 45"/>
              <a:gd name="T2" fmla="*/ 2147483647 w 45"/>
              <a:gd name="T3" fmla="*/ 0 h 45"/>
              <a:gd name="T4" fmla="*/ 2147483647 w 45"/>
              <a:gd name="T5" fmla="*/ 2147483647 h 45"/>
              <a:gd name="T6" fmla="*/ 2147483647 w 45"/>
              <a:gd name="T7" fmla="*/ 2147483647 h 45"/>
              <a:gd name="T8" fmla="*/ 0 w 45"/>
              <a:gd name="T9" fmla="*/ 2147483647 h 45"/>
              <a:gd name="T10" fmla="*/ 0 60000 65536"/>
              <a:gd name="T11" fmla="*/ 0 60000 65536"/>
              <a:gd name="T12" fmla="*/ 0 60000 65536"/>
              <a:gd name="T13" fmla="*/ 0 60000 65536"/>
              <a:gd name="T14" fmla="*/ 0 60000 65536"/>
              <a:gd name="T15" fmla="*/ 0 w 45"/>
              <a:gd name="T16" fmla="*/ 0 h 45"/>
              <a:gd name="T17" fmla="*/ 45 w 45"/>
              <a:gd name="T18" fmla="*/ 45 h 45"/>
            </a:gdLst>
            <a:ahLst/>
            <a:cxnLst>
              <a:cxn ang="T10">
                <a:pos x="T0" y="T1"/>
              </a:cxn>
              <a:cxn ang="T11">
                <a:pos x="T2" y="T3"/>
              </a:cxn>
              <a:cxn ang="T12">
                <a:pos x="T4" y="T5"/>
              </a:cxn>
              <a:cxn ang="T13">
                <a:pos x="T6" y="T7"/>
              </a:cxn>
              <a:cxn ang="T14">
                <a:pos x="T8" y="T9"/>
              </a:cxn>
            </a:cxnLst>
            <a:rect l="T15" t="T16" r="T17" b="T18"/>
            <a:pathLst>
              <a:path w="45" h="45">
                <a:moveTo>
                  <a:pt x="0" y="25"/>
                </a:moveTo>
                <a:lnTo>
                  <a:pt x="19" y="0"/>
                </a:lnTo>
                <a:lnTo>
                  <a:pt x="45" y="20"/>
                </a:lnTo>
                <a:lnTo>
                  <a:pt x="26" y="45"/>
                </a:lnTo>
                <a:lnTo>
                  <a:pt x="0" y="25"/>
                </a:lnTo>
                <a:close/>
              </a:path>
            </a:pathLst>
          </a:custGeom>
          <a:solidFill>
            <a:srgbClr val="000000"/>
          </a:solidFill>
          <a:ln w="0">
            <a:solidFill>
              <a:srgbClr val="000000"/>
            </a:solidFill>
            <a:round/>
            <a:headEnd/>
            <a:tailEnd/>
          </a:ln>
        </p:spPr>
        <p:txBody>
          <a:bodyPr/>
          <a:lstStyle/>
          <a:p>
            <a:endParaRPr lang="en-US"/>
          </a:p>
        </p:txBody>
      </p:sp>
      <p:sp>
        <p:nvSpPr>
          <p:cNvPr id="179914" name="Freeform 2760"/>
          <p:cNvSpPr>
            <a:spLocks noChangeAspect="1"/>
          </p:cNvSpPr>
          <p:nvPr/>
        </p:nvSpPr>
        <p:spPr bwMode="auto">
          <a:xfrm>
            <a:off x="4891088" y="2130425"/>
            <a:ext cx="7937" cy="11113"/>
          </a:xfrm>
          <a:custGeom>
            <a:avLst/>
            <a:gdLst>
              <a:gd name="T0" fmla="*/ 2147483647 w 26"/>
              <a:gd name="T1" fmla="*/ 0 h 26"/>
              <a:gd name="T2" fmla="*/ 2147483647 w 26"/>
              <a:gd name="T3" fmla="*/ 0 h 26"/>
              <a:gd name="T4" fmla="*/ 2147483647 w 26"/>
              <a:gd name="T5" fmla="*/ 2147483647 h 26"/>
              <a:gd name="T6" fmla="*/ 2147483647 w 26"/>
              <a:gd name="T7" fmla="*/ 2147483647 h 26"/>
              <a:gd name="T8" fmla="*/ 2147483647 w 26"/>
              <a:gd name="T9" fmla="*/ 2147483647 h 26"/>
              <a:gd name="T10" fmla="*/ 2147483647 w 26"/>
              <a:gd name="T11" fmla="*/ 2147483647 h 26"/>
              <a:gd name="T12" fmla="*/ 2147483647 w 26"/>
              <a:gd name="T13" fmla="*/ 2147483647 h 26"/>
              <a:gd name="T14" fmla="*/ 2147483647 w 26"/>
              <a:gd name="T15" fmla="*/ 2147483647 h 26"/>
              <a:gd name="T16" fmla="*/ 2147483647 w 26"/>
              <a:gd name="T17" fmla="*/ 2147483647 h 26"/>
              <a:gd name="T18" fmla="*/ 2147483647 w 26"/>
              <a:gd name="T19" fmla="*/ 2147483647 h 26"/>
              <a:gd name="T20" fmla="*/ 2147483647 w 26"/>
              <a:gd name="T21" fmla="*/ 2147483647 h 26"/>
              <a:gd name="T22" fmla="*/ 2147483647 w 26"/>
              <a:gd name="T23" fmla="*/ 2147483647 h 26"/>
              <a:gd name="T24" fmla="*/ 2147483647 w 26"/>
              <a:gd name="T25" fmla="*/ 2147483647 h 26"/>
              <a:gd name="T26" fmla="*/ 2147483647 w 26"/>
              <a:gd name="T27" fmla="*/ 2147483647 h 26"/>
              <a:gd name="T28" fmla="*/ 2147483647 w 26"/>
              <a:gd name="T29" fmla="*/ 2147483647 h 26"/>
              <a:gd name="T30" fmla="*/ 2147483647 w 26"/>
              <a:gd name="T31" fmla="*/ 2147483647 h 26"/>
              <a:gd name="T32" fmla="*/ 2147483647 w 26"/>
              <a:gd name="T33" fmla="*/ 2147483647 h 26"/>
              <a:gd name="T34" fmla="*/ 2147483647 w 26"/>
              <a:gd name="T35" fmla="*/ 2147483647 h 26"/>
              <a:gd name="T36" fmla="*/ 2147483647 w 26"/>
              <a:gd name="T37" fmla="*/ 2147483647 h 26"/>
              <a:gd name="T38" fmla="*/ 0 w 26"/>
              <a:gd name="T39" fmla="*/ 2147483647 h 26"/>
              <a:gd name="T40" fmla="*/ 0 w 26"/>
              <a:gd name="T41" fmla="*/ 2147483647 h 26"/>
              <a:gd name="T42" fmla="*/ 2147483647 w 26"/>
              <a:gd name="T43" fmla="*/ 0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26"/>
              <a:gd name="T68" fmla="*/ 26 w 26"/>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26">
                <a:moveTo>
                  <a:pt x="21" y="0"/>
                </a:moveTo>
                <a:lnTo>
                  <a:pt x="21" y="0"/>
                </a:lnTo>
                <a:lnTo>
                  <a:pt x="23" y="2"/>
                </a:lnTo>
                <a:lnTo>
                  <a:pt x="25" y="4"/>
                </a:lnTo>
                <a:lnTo>
                  <a:pt x="25" y="6"/>
                </a:lnTo>
                <a:lnTo>
                  <a:pt x="26" y="9"/>
                </a:lnTo>
                <a:lnTo>
                  <a:pt x="26" y="11"/>
                </a:lnTo>
                <a:lnTo>
                  <a:pt x="25" y="14"/>
                </a:lnTo>
                <a:lnTo>
                  <a:pt x="25" y="16"/>
                </a:lnTo>
                <a:lnTo>
                  <a:pt x="23" y="18"/>
                </a:lnTo>
                <a:lnTo>
                  <a:pt x="21" y="21"/>
                </a:lnTo>
                <a:lnTo>
                  <a:pt x="19" y="23"/>
                </a:lnTo>
                <a:lnTo>
                  <a:pt x="17" y="25"/>
                </a:lnTo>
                <a:lnTo>
                  <a:pt x="15" y="25"/>
                </a:lnTo>
                <a:lnTo>
                  <a:pt x="12" y="26"/>
                </a:lnTo>
                <a:lnTo>
                  <a:pt x="10" y="26"/>
                </a:lnTo>
                <a:lnTo>
                  <a:pt x="7" y="25"/>
                </a:lnTo>
                <a:lnTo>
                  <a:pt x="5" y="25"/>
                </a:lnTo>
                <a:lnTo>
                  <a:pt x="3" y="23"/>
                </a:lnTo>
                <a:lnTo>
                  <a:pt x="0" y="21"/>
                </a:lnTo>
                <a:lnTo>
                  <a:pt x="21" y="0"/>
                </a:lnTo>
                <a:close/>
              </a:path>
            </a:pathLst>
          </a:custGeom>
          <a:solidFill>
            <a:srgbClr val="000000"/>
          </a:solidFill>
          <a:ln w="0">
            <a:solidFill>
              <a:srgbClr val="000000"/>
            </a:solidFill>
            <a:round/>
            <a:headEnd/>
            <a:tailEnd/>
          </a:ln>
        </p:spPr>
        <p:txBody>
          <a:bodyPr/>
          <a:lstStyle/>
          <a:p>
            <a:endParaRPr lang="en-US"/>
          </a:p>
        </p:txBody>
      </p:sp>
      <p:sp>
        <p:nvSpPr>
          <p:cNvPr id="179915" name="Freeform 2761"/>
          <p:cNvSpPr>
            <a:spLocks noChangeAspect="1"/>
          </p:cNvSpPr>
          <p:nvPr/>
        </p:nvSpPr>
        <p:spPr bwMode="auto">
          <a:xfrm>
            <a:off x="4889500" y="2127250"/>
            <a:ext cx="6350" cy="7938"/>
          </a:xfrm>
          <a:custGeom>
            <a:avLst/>
            <a:gdLst>
              <a:gd name="T0" fmla="*/ 0 w 21"/>
              <a:gd name="T1" fmla="*/ 2147483647 h 20"/>
              <a:gd name="T2" fmla="*/ 2147483647 w 21"/>
              <a:gd name="T3" fmla="*/ 0 h 20"/>
              <a:gd name="T4" fmla="*/ 0 w 21"/>
              <a:gd name="T5" fmla="*/ 2147483647 h 20"/>
              <a:gd name="T6" fmla="*/ 0 60000 65536"/>
              <a:gd name="T7" fmla="*/ 0 60000 65536"/>
              <a:gd name="T8" fmla="*/ 0 60000 65536"/>
              <a:gd name="T9" fmla="*/ 0 w 21"/>
              <a:gd name="T10" fmla="*/ 0 h 20"/>
              <a:gd name="T11" fmla="*/ 21 w 21"/>
              <a:gd name="T12" fmla="*/ 20 h 20"/>
            </a:gdLst>
            <a:ahLst/>
            <a:cxnLst>
              <a:cxn ang="T6">
                <a:pos x="T0" y="T1"/>
              </a:cxn>
              <a:cxn ang="T7">
                <a:pos x="T2" y="T3"/>
              </a:cxn>
              <a:cxn ang="T8">
                <a:pos x="T4" y="T5"/>
              </a:cxn>
            </a:cxnLst>
            <a:rect l="T9" t="T10" r="T11" b="T12"/>
            <a:pathLst>
              <a:path w="21" h="20">
                <a:moveTo>
                  <a:pt x="0" y="20"/>
                </a:moveTo>
                <a:lnTo>
                  <a:pt x="21" y="0"/>
                </a:lnTo>
                <a:lnTo>
                  <a:pt x="0" y="20"/>
                </a:lnTo>
                <a:close/>
              </a:path>
            </a:pathLst>
          </a:custGeom>
          <a:solidFill>
            <a:srgbClr val="000000"/>
          </a:solidFill>
          <a:ln w="0">
            <a:solidFill>
              <a:srgbClr val="000000"/>
            </a:solidFill>
            <a:round/>
            <a:headEnd/>
            <a:tailEnd/>
          </a:ln>
        </p:spPr>
        <p:txBody>
          <a:bodyPr/>
          <a:lstStyle/>
          <a:p>
            <a:endParaRPr lang="en-US"/>
          </a:p>
        </p:txBody>
      </p:sp>
      <p:sp>
        <p:nvSpPr>
          <p:cNvPr id="179916" name="Freeform 2762"/>
          <p:cNvSpPr>
            <a:spLocks noChangeAspect="1"/>
          </p:cNvSpPr>
          <p:nvPr/>
        </p:nvSpPr>
        <p:spPr bwMode="auto">
          <a:xfrm>
            <a:off x="4891088" y="2130425"/>
            <a:ext cx="6350" cy="9525"/>
          </a:xfrm>
          <a:custGeom>
            <a:avLst/>
            <a:gdLst>
              <a:gd name="T0" fmla="*/ 2147483647 w 22"/>
              <a:gd name="T1" fmla="*/ 2147483647 h 22"/>
              <a:gd name="T2" fmla="*/ 2147483647 w 22"/>
              <a:gd name="T3" fmla="*/ 2147483647 h 22"/>
              <a:gd name="T4" fmla="*/ 0 w 22"/>
              <a:gd name="T5" fmla="*/ 2147483647 h 22"/>
              <a:gd name="T6" fmla="*/ 0 w 22"/>
              <a:gd name="T7" fmla="*/ 2147483647 h 22"/>
              <a:gd name="T8" fmla="*/ 2147483647 w 22"/>
              <a:gd name="T9" fmla="*/ 0 h 22"/>
              <a:gd name="T10" fmla="*/ 2147483647 w 22"/>
              <a:gd name="T11" fmla="*/ 0 h 22"/>
              <a:gd name="T12" fmla="*/ 2147483647 w 22"/>
              <a:gd name="T13" fmla="*/ 2147483647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1"/>
                </a:moveTo>
                <a:lnTo>
                  <a:pt x="1" y="22"/>
                </a:lnTo>
                <a:lnTo>
                  <a:pt x="0" y="20"/>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179917" name="Freeform 2763"/>
          <p:cNvSpPr>
            <a:spLocks noChangeAspect="1"/>
          </p:cNvSpPr>
          <p:nvPr/>
        </p:nvSpPr>
        <p:spPr bwMode="auto">
          <a:xfrm>
            <a:off x="4891088" y="2130425"/>
            <a:ext cx="6350" cy="9525"/>
          </a:xfrm>
          <a:custGeom>
            <a:avLst/>
            <a:gdLst>
              <a:gd name="T0" fmla="*/ 2147483647 w 22"/>
              <a:gd name="T1" fmla="*/ 2147483647 h 21"/>
              <a:gd name="T2" fmla="*/ 2147483647 w 22"/>
              <a:gd name="T3" fmla="*/ 2147483647 h 21"/>
              <a:gd name="T4" fmla="*/ 0 w 22"/>
              <a:gd name="T5" fmla="*/ 2147483647 h 21"/>
              <a:gd name="T6" fmla="*/ 0 w 22"/>
              <a:gd name="T7" fmla="*/ 2147483647 h 21"/>
              <a:gd name="T8" fmla="*/ 2147483647 w 22"/>
              <a:gd name="T9" fmla="*/ 0 h 21"/>
              <a:gd name="T10" fmla="*/ 2147483647 w 22"/>
              <a:gd name="T11" fmla="*/ 0 h 21"/>
              <a:gd name="T12" fmla="*/ 2147483647 w 22"/>
              <a:gd name="T13" fmla="*/ 2147483647 h 21"/>
              <a:gd name="T14" fmla="*/ 0 60000 65536"/>
              <a:gd name="T15" fmla="*/ 0 60000 65536"/>
              <a:gd name="T16" fmla="*/ 0 60000 65536"/>
              <a:gd name="T17" fmla="*/ 0 60000 65536"/>
              <a:gd name="T18" fmla="*/ 0 60000 65536"/>
              <a:gd name="T19" fmla="*/ 0 60000 65536"/>
              <a:gd name="T20" fmla="*/ 0 60000 65536"/>
              <a:gd name="T21" fmla="*/ 0 w 22"/>
              <a:gd name="T22" fmla="*/ 0 h 21"/>
              <a:gd name="T23" fmla="*/ 22 w 22"/>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1">
                <a:moveTo>
                  <a:pt x="22" y="1"/>
                </a:moveTo>
                <a:lnTo>
                  <a:pt x="1" y="21"/>
                </a:lnTo>
                <a:lnTo>
                  <a:pt x="0" y="20"/>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179918" name="Freeform 2764"/>
          <p:cNvSpPr>
            <a:spLocks noChangeAspect="1"/>
          </p:cNvSpPr>
          <p:nvPr/>
        </p:nvSpPr>
        <p:spPr bwMode="auto">
          <a:xfrm>
            <a:off x="4889500" y="2130425"/>
            <a:ext cx="7938" cy="9525"/>
          </a:xfrm>
          <a:custGeom>
            <a:avLst/>
            <a:gdLst>
              <a:gd name="T0" fmla="*/ 2147483647 w 22"/>
              <a:gd name="T1" fmla="*/ 2147483647 h 21"/>
              <a:gd name="T2" fmla="*/ 2147483647 w 22"/>
              <a:gd name="T3" fmla="*/ 2147483647 h 21"/>
              <a:gd name="T4" fmla="*/ 0 w 22"/>
              <a:gd name="T5" fmla="*/ 2147483647 h 21"/>
              <a:gd name="T6" fmla="*/ 0 w 22"/>
              <a:gd name="T7" fmla="*/ 2147483647 h 21"/>
              <a:gd name="T8" fmla="*/ 2147483647 w 22"/>
              <a:gd name="T9" fmla="*/ 0 h 21"/>
              <a:gd name="T10" fmla="*/ 2147483647 w 22"/>
              <a:gd name="T11" fmla="*/ 0 h 21"/>
              <a:gd name="T12" fmla="*/ 2147483647 w 22"/>
              <a:gd name="T13" fmla="*/ 2147483647 h 21"/>
              <a:gd name="T14" fmla="*/ 0 60000 65536"/>
              <a:gd name="T15" fmla="*/ 0 60000 65536"/>
              <a:gd name="T16" fmla="*/ 0 60000 65536"/>
              <a:gd name="T17" fmla="*/ 0 60000 65536"/>
              <a:gd name="T18" fmla="*/ 0 60000 65536"/>
              <a:gd name="T19" fmla="*/ 0 60000 65536"/>
              <a:gd name="T20" fmla="*/ 0 60000 65536"/>
              <a:gd name="T21" fmla="*/ 0 w 22"/>
              <a:gd name="T22" fmla="*/ 0 h 21"/>
              <a:gd name="T23" fmla="*/ 22 w 22"/>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1">
                <a:moveTo>
                  <a:pt x="22" y="1"/>
                </a:moveTo>
                <a:lnTo>
                  <a:pt x="1" y="21"/>
                </a:lnTo>
                <a:lnTo>
                  <a:pt x="0" y="20"/>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179919" name="Freeform 2765"/>
          <p:cNvSpPr>
            <a:spLocks noChangeAspect="1"/>
          </p:cNvSpPr>
          <p:nvPr/>
        </p:nvSpPr>
        <p:spPr bwMode="auto">
          <a:xfrm>
            <a:off x="4889500" y="2130425"/>
            <a:ext cx="7938" cy="4763"/>
          </a:xfrm>
          <a:custGeom>
            <a:avLst/>
            <a:gdLst>
              <a:gd name="T0" fmla="*/ 2147483647 w 22"/>
              <a:gd name="T1" fmla="*/ 2147483647 h 21"/>
              <a:gd name="T2" fmla="*/ 2147483647 w 22"/>
              <a:gd name="T3" fmla="*/ 2147483647 h 21"/>
              <a:gd name="T4" fmla="*/ 0 w 22"/>
              <a:gd name="T5" fmla="*/ 2147483647 h 21"/>
              <a:gd name="T6" fmla="*/ 0 w 22"/>
              <a:gd name="T7" fmla="*/ 2147483647 h 21"/>
              <a:gd name="T8" fmla="*/ 2147483647 w 22"/>
              <a:gd name="T9" fmla="*/ 0 h 21"/>
              <a:gd name="T10" fmla="*/ 2147483647 w 22"/>
              <a:gd name="T11" fmla="*/ 0 h 21"/>
              <a:gd name="T12" fmla="*/ 2147483647 w 22"/>
              <a:gd name="T13" fmla="*/ 2147483647 h 21"/>
              <a:gd name="T14" fmla="*/ 0 60000 65536"/>
              <a:gd name="T15" fmla="*/ 0 60000 65536"/>
              <a:gd name="T16" fmla="*/ 0 60000 65536"/>
              <a:gd name="T17" fmla="*/ 0 60000 65536"/>
              <a:gd name="T18" fmla="*/ 0 60000 65536"/>
              <a:gd name="T19" fmla="*/ 0 60000 65536"/>
              <a:gd name="T20" fmla="*/ 0 60000 65536"/>
              <a:gd name="T21" fmla="*/ 0 w 22"/>
              <a:gd name="T22" fmla="*/ 0 h 21"/>
              <a:gd name="T23" fmla="*/ 22 w 22"/>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1">
                <a:moveTo>
                  <a:pt x="22" y="1"/>
                </a:moveTo>
                <a:lnTo>
                  <a:pt x="1" y="21"/>
                </a:lnTo>
                <a:lnTo>
                  <a:pt x="0" y="20"/>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179920" name="Freeform 2766"/>
          <p:cNvSpPr>
            <a:spLocks noChangeAspect="1"/>
          </p:cNvSpPr>
          <p:nvPr/>
        </p:nvSpPr>
        <p:spPr bwMode="auto">
          <a:xfrm>
            <a:off x="4889500" y="2130425"/>
            <a:ext cx="7938" cy="4763"/>
          </a:xfrm>
          <a:custGeom>
            <a:avLst/>
            <a:gdLst>
              <a:gd name="T0" fmla="*/ 2147483647 w 22"/>
              <a:gd name="T1" fmla="*/ 2147483647 h 21"/>
              <a:gd name="T2" fmla="*/ 2147483647 w 22"/>
              <a:gd name="T3" fmla="*/ 2147483647 h 21"/>
              <a:gd name="T4" fmla="*/ 0 w 22"/>
              <a:gd name="T5" fmla="*/ 2147483647 h 21"/>
              <a:gd name="T6" fmla="*/ 0 w 22"/>
              <a:gd name="T7" fmla="*/ 2147483647 h 21"/>
              <a:gd name="T8" fmla="*/ 2147483647 w 22"/>
              <a:gd name="T9" fmla="*/ 0 h 21"/>
              <a:gd name="T10" fmla="*/ 2147483647 w 22"/>
              <a:gd name="T11" fmla="*/ 0 h 21"/>
              <a:gd name="T12" fmla="*/ 2147483647 w 22"/>
              <a:gd name="T13" fmla="*/ 2147483647 h 21"/>
              <a:gd name="T14" fmla="*/ 0 60000 65536"/>
              <a:gd name="T15" fmla="*/ 0 60000 65536"/>
              <a:gd name="T16" fmla="*/ 0 60000 65536"/>
              <a:gd name="T17" fmla="*/ 0 60000 65536"/>
              <a:gd name="T18" fmla="*/ 0 60000 65536"/>
              <a:gd name="T19" fmla="*/ 0 60000 65536"/>
              <a:gd name="T20" fmla="*/ 0 60000 65536"/>
              <a:gd name="T21" fmla="*/ 0 w 22"/>
              <a:gd name="T22" fmla="*/ 0 h 21"/>
              <a:gd name="T23" fmla="*/ 22 w 22"/>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1">
                <a:moveTo>
                  <a:pt x="22" y="1"/>
                </a:moveTo>
                <a:lnTo>
                  <a:pt x="1" y="21"/>
                </a:lnTo>
                <a:lnTo>
                  <a:pt x="0" y="20"/>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179921" name="Freeform 2767"/>
          <p:cNvSpPr>
            <a:spLocks noChangeAspect="1"/>
          </p:cNvSpPr>
          <p:nvPr/>
        </p:nvSpPr>
        <p:spPr bwMode="auto">
          <a:xfrm>
            <a:off x="4889500" y="2127250"/>
            <a:ext cx="7938" cy="7938"/>
          </a:xfrm>
          <a:custGeom>
            <a:avLst/>
            <a:gdLst>
              <a:gd name="T0" fmla="*/ 2147483647 w 22"/>
              <a:gd name="T1" fmla="*/ 2147483647 h 21"/>
              <a:gd name="T2" fmla="*/ 2147483647 w 22"/>
              <a:gd name="T3" fmla="*/ 2147483647 h 21"/>
              <a:gd name="T4" fmla="*/ 0 w 22"/>
              <a:gd name="T5" fmla="*/ 2147483647 h 21"/>
              <a:gd name="T6" fmla="*/ 2147483647 w 22"/>
              <a:gd name="T7" fmla="*/ 0 h 21"/>
              <a:gd name="T8" fmla="*/ 2147483647 w 22"/>
              <a:gd name="T9" fmla="*/ 2147483647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22" y="1"/>
                </a:moveTo>
                <a:lnTo>
                  <a:pt x="1" y="21"/>
                </a:lnTo>
                <a:lnTo>
                  <a:pt x="0" y="20"/>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179922" name="Freeform 2768"/>
          <p:cNvSpPr>
            <a:spLocks noChangeAspect="1"/>
          </p:cNvSpPr>
          <p:nvPr/>
        </p:nvSpPr>
        <p:spPr bwMode="auto">
          <a:xfrm>
            <a:off x="4760913" y="2206625"/>
            <a:ext cx="3175" cy="11113"/>
          </a:xfrm>
          <a:custGeom>
            <a:avLst/>
            <a:gdLst>
              <a:gd name="T0" fmla="*/ 0 w 11"/>
              <a:gd name="T1" fmla="*/ 2147483647 h 29"/>
              <a:gd name="T2" fmla="*/ 2147483647 w 11"/>
              <a:gd name="T3" fmla="*/ 0 h 29"/>
              <a:gd name="T4" fmla="*/ 0 w 11"/>
              <a:gd name="T5" fmla="*/ 2147483647 h 29"/>
              <a:gd name="T6" fmla="*/ 0 60000 65536"/>
              <a:gd name="T7" fmla="*/ 0 60000 65536"/>
              <a:gd name="T8" fmla="*/ 0 60000 65536"/>
              <a:gd name="T9" fmla="*/ 0 w 11"/>
              <a:gd name="T10" fmla="*/ 0 h 29"/>
              <a:gd name="T11" fmla="*/ 11 w 11"/>
              <a:gd name="T12" fmla="*/ 29 h 29"/>
            </a:gdLst>
            <a:ahLst/>
            <a:cxnLst>
              <a:cxn ang="T6">
                <a:pos x="T0" y="T1"/>
              </a:cxn>
              <a:cxn ang="T7">
                <a:pos x="T2" y="T3"/>
              </a:cxn>
              <a:cxn ang="T8">
                <a:pos x="T4" y="T5"/>
              </a:cxn>
            </a:cxnLst>
            <a:rect l="T9" t="T10" r="T11" b="T12"/>
            <a:pathLst>
              <a:path w="11" h="29">
                <a:moveTo>
                  <a:pt x="0" y="29"/>
                </a:moveTo>
                <a:lnTo>
                  <a:pt x="11" y="0"/>
                </a:lnTo>
                <a:lnTo>
                  <a:pt x="0" y="29"/>
                </a:lnTo>
                <a:close/>
              </a:path>
            </a:pathLst>
          </a:custGeom>
          <a:solidFill>
            <a:srgbClr val="000000"/>
          </a:solidFill>
          <a:ln w="0">
            <a:solidFill>
              <a:srgbClr val="000000"/>
            </a:solidFill>
            <a:round/>
            <a:headEnd/>
            <a:tailEnd/>
          </a:ln>
        </p:spPr>
        <p:txBody>
          <a:bodyPr/>
          <a:lstStyle/>
          <a:p>
            <a:endParaRPr lang="en-US"/>
          </a:p>
        </p:txBody>
      </p:sp>
      <p:sp>
        <p:nvSpPr>
          <p:cNvPr id="179923" name="Freeform 2769"/>
          <p:cNvSpPr>
            <a:spLocks noChangeAspect="1"/>
          </p:cNvSpPr>
          <p:nvPr/>
        </p:nvSpPr>
        <p:spPr bwMode="auto">
          <a:xfrm>
            <a:off x="4829175" y="2241550"/>
            <a:ext cx="1588" cy="9525"/>
          </a:xfrm>
          <a:custGeom>
            <a:avLst/>
            <a:gdLst>
              <a:gd name="T0" fmla="*/ 2147483647 w 4"/>
              <a:gd name="T1" fmla="*/ 0 h 31"/>
              <a:gd name="T2" fmla="*/ 0 w 4"/>
              <a:gd name="T3" fmla="*/ 2147483647 h 31"/>
              <a:gd name="T4" fmla="*/ 2147483647 w 4"/>
              <a:gd name="T5" fmla="*/ 0 h 31"/>
              <a:gd name="T6" fmla="*/ 0 60000 65536"/>
              <a:gd name="T7" fmla="*/ 0 60000 65536"/>
              <a:gd name="T8" fmla="*/ 0 60000 65536"/>
              <a:gd name="T9" fmla="*/ 0 w 4"/>
              <a:gd name="T10" fmla="*/ 0 h 31"/>
              <a:gd name="T11" fmla="*/ 4 w 4"/>
              <a:gd name="T12" fmla="*/ 31 h 31"/>
            </a:gdLst>
            <a:ahLst/>
            <a:cxnLst>
              <a:cxn ang="T6">
                <a:pos x="T0" y="T1"/>
              </a:cxn>
              <a:cxn ang="T7">
                <a:pos x="T2" y="T3"/>
              </a:cxn>
              <a:cxn ang="T8">
                <a:pos x="T4" y="T5"/>
              </a:cxn>
            </a:cxnLst>
            <a:rect l="T9" t="T10" r="T11" b="T12"/>
            <a:pathLst>
              <a:path w="4" h="31">
                <a:moveTo>
                  <a:pt x="4" y="0"/>
                </a:moveTo>
                <a:lnTo>
                  <a:pt x="0" y="31"/>
                </a:lnTo>
                <a:lnTo>
                  <a:pt x="4" y="0"/>
                </a:lnTo>
                <a:close/>
              </a:path>
            </a:pathLst>
          </a:custGeom>
          <a:solidFill>
            <a:srgbClr val="000000"/>
          </a:solidFill>
          <a:ln w="0">
            <a:solidFill>
              <a:srgbClr val="000000"/>
            </a:solidFill>
            <a:round/>
            <a:headEnd/>
            <a:tailEnd/>
          </a:ln>
        </p:spPr>
        <p:txBody>
          <a:bodyPr/>
          <a:lstStyle/>
          <a:p>
            <a:endParaRPr lang="en-US"/>
          </a:p>
        </p:txBody>
      </p:sp>
      <p:sp>
        <p:nvSpPr>
          <p:cNvPr id="179924" name="Freeform 2770"/>
          <p:cNvSpPr>
            <a:spLocks noChangeAspect="1"/>
          </p:cNvSpPr>
          <p:nvPr/>
        </p:nvSpPr>
        <p:spPr bwMode="auto">
          <a:xfrm>
            <a:off x="4760913" y="2206625"/>
            <a:ext cx="11112" cy="12700"/>
          </a:xfrm>
          <a:custGeom>
            <a:avLst/>
            <a:gdLst>
              <a:gd name="T0" fmla="*/ 0 w 36"/>
              <a:gd name="T1" fmla="*/ 2147483647 h 37"/>
              <a:gd name="T2" fmla="*/ 2147483647 w 36"/>
              <a:gd name="T3" fmla="*/ 0 h 37"/>
              <a:gd name="T4" fmla="*/ 2147483647 w 36"/>
              <a:gd name="T5" fmla="*/ 2147483647 h 37"/>
              <a:gd name="T6" fmla="*/ 2147483647 w 36"/>
              <a:gd name="T7" fmla="*/ 2147483647 h 37"/>
              <a:gd name="T8" fmla="*/ 2147483647 w 36"/>
              <a:gd name="T9" fmla="*/ 2147483647 h 37"/>
              <a:gd name="T10" fmla="*/ 2147483647 w 36"/>
              <a:gd name="T11" fmla="*/ 2147483647 h 37"/>
              <a:gd name="T12" fmla="*/ 0 w 36"/>
              <a:gd name="T13" fmla="*/ 2147483647 h 37"/>
              <a:gd name="T14" fmla="*/ 0 60000 65536"/>
              <a:gd name="T15" fmla="*/ 0 60000 65536"/>
              <a:gd name="T16" fmla="*/ 0 60000 65536"/>
              <a:gd name="T17" fmla="*/ 0 60000 65536"/>
              <a:gd name="T18" fmla="*/ 0 60000 65536"/>
              <a:gd name="T19" fmla="*/ 0 60000 65536"/>
              <a:gd name="T20" fmla="*/ 0 60000 65536"/>
              <a:gd name="T21" fmla="*/ 0 w 36"/>
              <a:gd name="T22" fmla="*/ 0 h 37"/>
              <a:gd name="T23" fmla="*/ 36 w 36"/>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7">
                <a:moveTo>
                  <a:pt x="0" y="29"/>
                </a:moveTo>
                <a:lnTo>
                  <a:pt x="11" y="0"/>
                </a:lnTo>
                <a:lnTo>
                  <a:pt x="35" y="8"/>
                </a:lnTo>
                <a:lnTo>
                  <a:pt x="36" y="9"/>
                </a:lnTo>
                <a:lnTo>
                  <a:pt x="21" y="36"/>
                </a:lnTo>
                <a:lnTo>
                  <a:pt x="22" y="37"/>
                </a:lnTo>
                <a:lnTo>
                  <a:pt x="0" y="29"/>
                </a:lnTo>
                <a:close/>
              </a:path>
            </a:pathLst>
          </a:custGeom>
          <a:solidFill>
            <a:srgbClr val="000000"/>
          </a:solidFill>
          <a:ln w="0">
            <a:solidFill>
              <a:srgbClr val="000000"/>
            </a:solidFill>
            <a:round/>
            <a:headEnd/>
            <a:tailEnd/>
          </a:ln>
        </p:spPr>
        <p:txBody>
          <a:bodyPr/>
          <a:lstStyle/>
          <a:p>
            <a:endParaRPr lang="en-US"/>
          </a:p>
        </p:txBody>
      </p:sp>
      <p:sp>
        <p:nvSpPr>
          <p:cNvPr id="179925" name="Freeform 2771"/>
          <p:cNvSpPr>
            <a:spLocks noChangeAspect="1"/>
          </p:cNvSpPr>
          <p:nvPr/>
        </p:nvSpPr>
        <p:spPr bwMode="auto">
          <a:xfrm>
            <a:off x="4768850" y="2209800"/>
            <a:ext cx="11113" cy="15875"/>
          </a:xfrm>
          <a:custGeom>
            <a:avLst/>
            <a:gdLst>
              <a:gd name="T0" fmla="*/ 0 w 40"/>
              <a:gd name="T1" fmla="*/ 2147483647 h 43"/>
              <a:gd name="T2" fmla="*/ 2147483647 w 40"/>
              <a:gd name="T3" fmla="*/ 0 h 43"/>
              <a:gd name="T4" fmla="*/ 2147483647 w 40"/>
              <a:gd name="T5" fmla="*/ 2147483647 h 43"/>
              <a:gd name="T6" fmla="*/ 2147483647 w 40"/>
              <a:gd name="T7" fmla="*/ 2147483647 h 43"/>
              <a:gd name="T8" fmla="*/ 2147483647 w 40"/>
              <a:gd name="T9" fmla="*/ 2147483647 h 43"/>
              <a:gd name="T10" fmla="*/ 2147483647 w 40"/>
              <a:gd name="T11" fmla="*/ 2147483647 h 43"/>
              <a:gd name="T12" fmla="*/ 0 w 40"/>
              <a:gd name="T13" fmla="*/ 2147483647 h 43"/>
              <a:gd name="T14" fmla="*/ 0 60000 65536"/>
              <a:gd name="T15" fmla="*/ 0 60000 65536"/>
              <a:gd name="T16" fmla="*/ 0 60000 65536"/>
              <a:gd name="T17" fmla="*/ 0 60000 65536"/>
              <a:gd name="T18" fmla="*/ 0 60000 65536"/>
              <a:gd name="T19" fmla="*/ 0 60000 65536"/>
              <a:gd name="T20" fmla="*/ 0 60000 65536"/>
              <a:gd name="T21" fmla="*/ 0 w 40"/>
              <a:gd name="T22" fmla="*/ 0 h 43"/>
              <a:gd name="T23" fmla="*/ 40 w 40"/>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43">
                <a:moveTo>
                  <a:pt x="0" y="27"/>
                </a:moveTo>
                <a:lnTo>
                  <a:pt x="15" y="0"/>
                </a:lnTo>
                <a:lnTo>
                  <a:pt x="36" y="12"/>
                </a:lnTo>
                <a:lnTo>
                  <a:pt x="40" y="15"/>
                </a:lnTo>
                <a:lnTo>
                  <a:pt x="23" y="40"/>
                </a:lnTo>
                <a:lnTo>
                  <a:pt x="27" y="43"/>
                </a:lnTo>
                <a:lnTo>
                  <a:pt x="0" y="27"/>
                </a:lnTo>
                <a:close/>
              </a:path>
            </a:pathLst>
          </a:custGeom>
          <a:solidFill>
            <a:srgbClr val="000000"/>
          </a:solidFill>
          <a:ln w="0">
            <a:solidFill>
              <a:srgbClr val="000000"/>
            </a:solidFill>
            <a:round/>
            <a:headEnd/>
            <a:tailEnd/>
          </a:ln>
        </p:spPr>
        <p:txBody>
          <a:bodyPr/>
          <a:lstStyle/>
          <a:p>
            <a:endParaRPr lang="en-US"/>
          </a:p>
        </p:txBody>
      </p:sp>
      <p:sp>
        <p:nvSpPr>
          <p:cNvPr id="179926" name="Freeform 2772"/>
          <p:cNvSpPr>
            <a:spLocks noChangeAspect="1"/>
          </p:cNvSpPr>
          <p:nvPr/>
        </p:nvSpPr>
        <p:spPr bwMode="auto">
          <a:xfrm>
            <a:off x="4773613" y="2216150"/>
            <a:ext cx="15875" cy="12700"/>
          </a:xfrm>
          <a:custGeom>
            <a:avLst/>
            <a:gdLst>
              <a:gd name="T0" fmla="*/ 0 w 40"/>
              <a:gd name="T1" fmla="*/ 2147483647 h 40"/>
              <a:gd name="T2" fmla="*/ 2147483647 w 40"/>
              <a:gd name="T3" fmla="*/ 0 h 40"/>
              <a:gd name="T4" fmla="*/ 2147483647 w 40"/>
              <a:gd name="T5" fmla="*/ 2147483647 h 40"/>
              <a:gd name="T6" fmla="*/ 2147483647 w 40"/>
              <a:gd name="T7" fmla="*/ 2147483647 h 40"/>
              <a:gd name="T8" fmla="*/ 2147483647 w 40"/>
              <a:gd name="T9" fmla="*/ 2147483647 h 40"/>
              <a:gd name="T10" fmla="*/ 2147483647 w 40"/>
              <a:gd name="T11" fmla="*/ 2147483647 h 40"/>
              <a:gd name="T12" fmla="*/ 0 w 40"/>
              <a:gd name="T13" fmla="*/ 2147483647 h 40"/>
              <a:gd name="T14" fmla="*/ 0 60000 65536"/>
              <a:gd name="T15" fmla="*/ 0 60000 65536"/>
              <a:gd name="T16" fmla="*/ 0 60000 65536"/>
              <a:gd name="T17" fmla="*/ 0 60000 65536"/>
              <a:gd name="T18" fmla="*/ 0 60000 65536"/>
              <a:gd name="T19" fmla="*/ 0 60000 65536"/>
              <a:gd name="T20" fmla="*/ 0 60000 65536"/>
              <a:gd name="T21" fmla="*/ 0 w 40"/>
              <a:gd name="T22" fmla="*/ 0 h 40"/>
              <a:gd name="T23" fmla="*/ 40 w 40"/>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40">
                <a:moveTo>
                  <a:pt x="0" y="25"/>
                </a:moveTo>
                <a:lnTo>
                  <a:pt x="17" y="0"/>
                </a:lnTo>
                <a:lnTo>
                  <a:pt x="40" y="15"/>
                </a:lnTo>
                <a:lnTo>
                  <a:pt x="23" y="40"/>
                </a:lnTo>
                <a:lnTo>
                  <a:pt x="0" y="25"/>
                </a:lnTo>
                <a:close/>
              </a:path>
            </a:pathLst>
          </a:custGeom>
          <a:solidFill>
            <a:srgbClr val="000000"/>
          </a:solidFill>
          <a:ln w="0">
            <a:solidFill>
              <a:srgbClr val="000000"/>
            </a:solidFill>
            <a:round/>
            <a:headEnd/>
            <a:tailEnd/>
          </a:ln>
        </p:spPr>
        <p:txBody>
          <a:bodyPr/>
          <a:lstStyle/>
          <a:p>
            <a:endParaRPr lang="en-US"/>
          </a:p>
        </p:txBody>
      </p:sp>
      <p:sp>
        <p:nvSpPr>
          <p:cNvPr id="179927" name="Freeform 2773"/>
          <p:cNvSpPr>
            <a:spLocks noChangeAspect="1"/>
          </p:cNvSpPr>
          <p:nvPr/>
        </p:nvSpPr>
        <p:spPr bwMode="auto">
          <a:xfrm>
            <a:off x="4781550" y="2222500"/>
            <a:ext cx="15875" cy="11113"/>
          </a:xfrm>
          <a:custGeom>
            <a:avLst/>
            <a:gdLst>
              <a:gd name="T0" fmla="*/ 0 w 40"/>
              <a:gd name="T1" fmla="*/ 2147483647 h 42"/>
              <a:gd name="T2" fmla="*/ 2147483647 w 40"/>
              <a:gd name="T3" fmla="*/ 0 h 42"/>
              <a:gd name="T4" fmla="*/ 2147483647 w 40"/>
              <a:gd name="T5" fmla="*/ 2147483647 h 42"/>
              <a:gd name="T6" fmla="*/ 2147483647 w 40"/>
              <a:gd name="T7" fmla="*/ 2147483647 h 42"/>
              <a:gd name="T8" fmla="*/ 2147483647 w 40"/>
              <a:gd name="T9" fmla="*/ 2147483647 h 42"/>
              <a:gd name="T10" fmla="*/ 2147483647 w 40"/>
              <a:gd name="T11" fmla="*/ 2147483647 h 42"/>
              <a:gd name="T12" fmla="*/ 0 w 40"/>
              <a:gd name="T13" fmla="*/ 2147483647 h 42"/>
              <a:gd name="T14" fmla="*/ 0 60000 65536"/>
              <a:gd name="T15" fmla="*/ 0 60000 65536"/>
              <a:gd name="T16" fmla="*/ 0 60000 65536"/>
              <a:gd name="T17" fmla="*/ 0 60000 65536"/>
              <a:gd name="T18" fmla="*/ 0 60000 65536"/>
              <a:gd name="T19" fmla="*/ 0 60000 65536"/>
              <a:gd name="T20" fmla="*/ 0 60000 65536"/>
              <a:gd name="T21" fmla="*/ 0 w 40"/>
              <a:gd name="T22" fmla="*/ 0 h 42"/>
              <a:gd name="T23" fmla="*/ 40 w 40"/>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42">
                <a:moveTo>
                  <a:pt x="0" y="25"/>
                </a:moveTo>
                <a:lnTo>
                  <a:pt x="17" y="0"/>
                </a:lnTo>
                <a:lnTo>
                  <a:pt x="40" y="17"/>
                </a:lnTo>
                <a:lnTo>
                  <a:pt x="24" y="42"/>
                </a:lnTo>
                <a:lnTo>
                  <a:pt x="0" y="25"/>
                </a:lnTo>
                <a:close/>
              </a:path>
            </a:pathLst>
          </a:custGeom>
          <a:solidFill>
            <a:srgbClr val="000000"/>
          </a:solidFill>
          <a:ln w="0">
            <a:solidFill>
              <a:srgbClr val="000000"/>
            </a:solidFill>
            <a:round/>
            <a:headEnd/>
            <a:tailEnd/>
          </a:ln>
        </p:spPr>
        <p:txBody>
          <a:bodyPr/>
          <a:lstStyle/>
          <a:p>
            <a:endParaRPr lang="en-US"/>
          </a:p>
        </p:txBody>
      </p:sp>
      <p:sp>
        <p:nvSpPr>
          <p:cNvPr id="179928" name="Freeform 2774"/>
          <p:cNvSpPr>
            <a:spLocks noChangeAspect="1"/>
          </p:cNvSpPr>
          <p:nvPr/>
        </p:nvSpPr>
        <p:spPr bwMode="auto">
          <a:xfrm>
            <a:off x="4791075" y="2225675"/>
            <a:ext cx="14288" cy="15875"/>
          </a:xfrm>
          <a:custGeom>
            <a:avLst/>
            <a:gdLst>
              <a:gd name="T0" fmla="*/ 0 w 40"/>
              <a:gd name="T1" fmla="*/ 2147483647 h 42"/>
              <a:gd name="T2" fmla="*/ 2147483647 w 40"/>
              <a:gd name="T3" fmla="*/ 0 h 42"/>
              <a:gd name="T4" fmla="*/ 2147483647 w 40"/>
              <a:gd name="T5" fmla="*/ 2147483647 h 42"/>
              <a:gd name="T6" fmla="*/ 2147483647 w 40"/>
              <a:gd name="T7" fmla="*/ 2147483647 h 42"/>
              <a:gd name="T8" fmla="*/ 2147483647 w 40"/>
              <a:gd name="T9" fmla="*/ 2147483647 h 42"/>
              <a:gd name="T10" fmla="*/ 2147483647 w 40"/>
              <a:gd name="T11" fmla="*/ 2147483647 h 42"/>
              <a:gd name="T12" fmla="*/ 0 w 40"/>
              <a:gd name="T13" fmla="*/ 2147483647 h 42"/>
              <a:gd name="T14" fmla="*/ 0 60000 65536"/>
              <a:gd name="T15" fmla="*/ 0 60000 65536"/>
              <a:gd name="T16" fmla="*/ 0 60000 65536"/>
              <a:gd name="T17" fmla="*/ 0 60000 65536"/>
              <a:gd name="T18" fmla="*/ 0 60000 65536"/>
              <a:gd name="T19" fmla="*/ 0 60000 65536"/>
              <a:gd name="T20" fmla="*/ 0 60000 65536"/>
              <a:gd name="T21" fmla="*/ 0 w 40"/>
              <a:gd name="T22" fmla="*/ 0 h 42"/>
              <a:gd name="T23" fmla="*/ 40 w 40"/>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42">
                <a:moveTo>
                  <a:pt x="0" y="25"/>
                </a:moveTo>
                <a:lnTo>
                  <a:pt x="16" y="0"/>
                </a:lnTo>
                <a:lnTo>
                  <a:pt x="40" y="16"/>
                </a:lnTo>
                <a:lnTo>
                  <a:pt x="38" y="15"/>
                </a:lnTo>
                <a:lnTo>
                  <a:pt x="26" y="42"/>
                </a:lnTo>
                <a:lnTo>
                  <a:pt x="24" y="41"/>
                </a:lnTo>
                <a:lnTo>
                  <a:pt x="0" y="25"/>
                </a:lnTo>
                <a:close/>
              </a:path>
            </a:pathLst>
          </a:custGeom>
          <a:solidFill>
            <a:srgbClr val="000000"/>
          </a:solidFill>
          <a:ln w="0">
            <a:solidFill>
              <a:srgbClr val="000000"/>
            </a:solidFill>
            <a:round/>
            <a:headEnd/>
            <a:tailEnd/>
          </a:ln>
        </p:spPr>
        <p:txBody>
          <a:bodyPr/>
          <a:lstStyle/>
          <a:p>
            <a:endParaRPr lang="en-US"/>
          </a:p>
        </p:txBody>
      </p:sp>
      <p:sp>
        <p:nvSpPr>
          <p:cNvPr id="179929" name="Freeform 2775"/>
          <p:cNvSpPr>
            <a:spLocks noChangeAspect="1"/>
          </p:cNvSpPr>
          <p:nvPr/>
        </p:nvSpPr>
        <p:spPr bwMode="auto">
          <a:xfrm>
            <a:off x="4799013" y="2232025"/>
            <a:ext cx="14287" cy="14288"/>
          </a:xfrm>
          <a:custGeom>
            <a:avLst/>
            <a:gdLst>
              <a:gd name="T0" fmla="*/ 0 w 36"/>
              <a:gd name="T1" fmla="*/ 2147483647 h 42"/>
              <a:gd name="T2" fmla="*/ 2147483647 w 36"/>
              <a:gd name="T3" fmla="*/ 0 h 42"/>
              <a:gd name="T4" fmla="*/ 2147483647 w 36"/>
              <a:gd name="T5" fmla="*/ 2147483647 h 42"/>
              <a:gd name="T6" fmla="*/ 2147483647 w 36"/>
              <a:gd name="T7" fmla="*/ 2147483647 h 42"/>
              <a:gd name="T8" fmla="*/ 2147483647 w 36"/>
              <a:gd name="T9" fmla="*/ 2147483647 h 42"/>
              <a:gd name="T10" fmla="*/ 2147483647 w 36"/>
              <a:gd name="T11" fmla="*/ 2147483647 h 42"/>
              <a:gd name="T12" fmla="*/ 0 w 36"/>
              <a:gd name="T13" fmla="*/ 2147483647 h 42"/>
              <a:gd name="T14" fmla="*/ 0 60000 65536"/>
              <a:gd name="T15" fmla="*/ 0 60000 65536"/>
              <a:gd name="T16" fmla="*/ 0 60000 65536"/>
              <a:gd name="T17" fmla="*/ 0 60000 65536"/>
              <a:gd name="T18" fmla="*/ 0 60000 65536"/>
              <a:gd name="T19" fmla="*/ 0 60000 65536"/>
              <a:gd name="T20" fmla="*/ 0 60000 65536"/>
              <a:gd name="T21" fmla="*/ 0 w 36"/>
              <a:gd name="T22" fmla="*/ 0 h 42"/>
              <a:gd name="T23" fmla="*/ 36 w 36"/>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42">
                <a:moveTo>
                  <a:pt x="0" y="27"/>
                </a:moveTo>
                <a:lnTo>
                  <a:pt x="12" y="0"/>
                </a:lnTo>
                <a:lnTo>
                  <a:pt x="32" y="11"/>
                </a:lnTo>
                <a:lnTo>
                  <a:pt x="36" y="12"/>
                </a:lnTo>
                <a:lnTo>
                  <a:pt x="26" y="41"/>
                </a:lnTo>
                <a:lnTo>
                  <a:pt x="30" y="42"/>
                </a:lnTo>
                <a:lnTo>
                  <a:pt x="0" y="27"/>
                </a:lnTo>
                <a:close/>
              </a:path>
            </a:pathLst>
          </a:custGeom>
          <a:solidFill>
            <a:srgbClr val="000000"/>
          </a:solidFill>
          <a:ln w="0">
            <a:solidFill>
              <a:srgbClr val="000000"/>
            </a:solidFill>
            <a:round/>
            <a:headEnd/>
            <a:tailEnd/>
          </a:ln>
        </p:spPr>
        <p:txBody>
          <a:bodyPr/>
          <a:lstStyle/>
          <a:p>
            <a:endParaRPr lang="en-US"/>
          </a:p>
        </p:txBody>
      </p:sp>
      <p:sp>
        <p:nvSpPr>
          <p:cNvPr id="179930" name="Freeform 2776"/>
          <p:cNvSpPr>
            <a:spLocks noChangeAspect="1"/>
          </p:cNvSpPr>
          <p:nvPr/>
        </p:nvSpPr>
        <p:spPr bwMode="auto">
          <a:xfrm>
            <a:off x="4810125" y="2235200"/>
            <a:ext cx="11113" cy="12700"/>
          </a:xfrm>
          <a:custGeom>
            <a:avLst/>
            <a:gdLst>
              <a:gd name="T0" fmla="*/ 0 w 33"/>
              <a:gd name="T1" fmla="*/ 2147483647 h 39"/>
              <a:gd name="T2" fmla="*/ 2147483647 w 33"/>
              <a:gd name="T3" fmla="*/ 0 h 39"/>
              <a:gd name="T4" fmla="*/ 2147483647 w 33"/>
              <a:gd name="T5" fmla="*/ 2147483647 h 39"/>
              <a:gd name="T6" fmla="*/ 2147483647 w 33"/>
              <a:gd name="T7" fmla="*/ 2147483647 h 39"/>
              <a:gd name="T8" fmla="*/ 2147483647 w 33"/>
              <a:gd name="T9" fmla="*/ 2147483647 h 39"/>
              <a:gd name="T10" fmla="*/ 2147483647 w 33"/>
              <a:gd name="T11" fmla="*/ 2147483647 h 39"/>
              <a:gd name="T12" fmla="*/ 0 w 33"/>
              <a:gd name="T13" fmla="*/ 2147483647 h 39"/>
              <a:gd name="T14" fmla="*/ 0 60000 65536"/>
              <a:gd name="T15" fmla="*/ 0 60000 65536"/>
              <a:gd name="T16" fmla="*/ 0 60000 65536"/>
              <a:gd name="T17" fmla="*/ 0 60000 65536"/>
              <a:gd name="T18" fmla="*/ 0 60000 65536"/>
              <a:gd name="T19" fmla="*/ 0 60000 65536"/>
              <a:gd name="T20" fmla="*/ 0 60000 65536"/>
              <a:gd name="T21" fmla="*/ 0 w 33"/>
              <a:gd name="T22" fmla="*/ 0 h 39"/>
              <a:gd name="T23" fmla="*/ 33 w 33"/>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9">
                <a:moveTo>
                  <a:pt x="0" y="29"/>
                </a:moveTo>
                <a:lnTo>
                  <a:pt x="10" y="0"/>
                </a:lnTo>
                <a:lnTo>
                  <a:pt x="33" y="8"/>
                </a:lnTo>
                <a:lnTo>
                  <a:pt x="29" y="39"/>
                </a:lnTo>
                <a:lnTo>
                  <a:pt x="0" y="29"/>
                </a:lnTo>
                <a:close/>
              </a:path>
            </a:pathLst>
          </a:custGeom>
          <a:solidFill>
            <a:srgbClr val="000000"/>
          </a:solidFill>
          <a:ln w="0">
            <a:solidFill>
              <a:srgbClr val="000000"/>
            </a:solidFill>
            <a:round/>
            <a:headEnd/>
            <a:tailEnd/>
          </a:ln>
        </p:spPr>
        <p:txBody>
          <a:bodyPr/>
          <a:lstStyle/>
          <a:p>
            <a:endParaRPr lang="en-US"/>
          </a:p>
        </p:txBody>
      </p:sp>
      <p:sp>
        <p:nvSpPr>
          <p:cNvPr id="179931" name="Freeform 2777"/>
          <p:cNvSpPr>
            <a:spLocks noChangeAspect="1"/>
          </p:cNvSpPr>
          <p:nvPr/>
        </p:nvSpPr>
        <p:spPr bwMode="auto">
          <a:xfrm>
            <a:off x="4821238" y="2236788"/>
            <a:ext cx="9525" cy="14287"/>
          </a:xfrm>
          <a:custGeom>
            <a:avLst/>
            <a:gdLst>
              <a:gd name="T0" fmla="*/ 0 w 31"/>
              <a:gd name="T1" fmla="*/ 2147483647 h 35"/>
              <a:gd name="T2" fmla="*/ 2147483647 w 31"/>
              <a:gd name="T3" fmla="*/ 0 h 35"/>
              <a:gd name="T4" fmla="*/ 2147483647 w 31"/>
              <a:gd name="T5" fmla="*/ 2147483647 h 35"/>
              <a:gd name="T6" fmla="*/ 2147483647 w 31"/>
              <a:gd name="T7" fmla="*/ 2147483647 h 35"/>
              <a:gd name="T8" fmla="*/ 0 w 31"/>
              <a:gd name="T9" fmla="*/ 2147483647 h 35"/>
              <a:gd name="T10" fmla="*/ 0 60000 65536"/>
              <a:gd name="T11" fmla="*/ 0 60000 65536"/>
              <a:gd name="T12" fmla="*/ 0 60000 65536"/>
              <a:gd name="T13" fmla="*/ 0 60000 65536"/>
              <a:gd name="T14" fmla="*/ 0 60000 65536"/>
              <a:gd name="T15" fmla="*/ 0 w 31"/>
              <a:gd name="T16" fmla="*/ 0 h 35"/>
              <a:gd name="T17" fmla="*/ 31 w 31"/>
              <a:gd name="T18" fmla="*/ 35 h 35"/>
            </a:gdLst>
            <a:ahLst/>
            <a:cxnLst>
              <a:cxn ang="T10">
                <a:pos x="T0" y="T1"/>
              </a:cxn>
              <a:cxn ang="T11">
                <a:pos x="T2" y="T3"/>
              </a:cxn>
              <a:cxn ang="T12">
                <a:pos x="T4" y="T5"/>
              </a:cxn>
              <a:cxn ang="T13">
                <a:pos x="T6" y="T7"/>
              </a:cxn>
              <a:cxn ang="T14">
                <a:pos x="T8" y="T9"/>
              </a:cxn>
            </a:cxnLst>
            <a:rect l="T15" t="T16" r="T17" b="T18"/>
            <a:pathLst>
              <a:path w="31" h="35">
                <a:moveTo>
                  <a:pt x="0" y="31"/>
                </a:moveTo>
                <a:lnTo>
                  <a:pt x="4" y="0"/>
                </a:lnTo>
                <a:lnTo>
                  <a:pt x="31" y="4"/>
                </a:lnTo>
                <a:lnTo>
                  <a:pt x="27" y="35"/>
                </a:lnTo>
                <a:lnTo>
                  <a:pt x="0" y="31"/>
                </a:lnTo>
                <a:close/>
              </a:path>
            </a:pathLst>
          </a:custGeom>
          <a:solidFill>
            <a:srgbClr val="000000"/>
          </a:solidFill>
          <a:ln w="0">
            <a:solidFill>
              <a:srgbClr val="000000"/>
            </a:solidFill>
            <a:round/>
            <a:headEnd/>
            <a:tailEnd/>
          </a:ln>
        </p:spPr>
        <p:txBody>
          <a:bodyPr/>
          <a:lstStyle/>
          <a:p>
            <a:endParaRPr lang="en-US"/>
          </a:p>
        </p:txBody>
      </p:sp>
      <p:sp>
        <p:nvSpPr>
          <p:cNvPr id="179932" name="Freeform 2778"/>
          <p:cNvSpPr>
            <a:spLocks noChangeAspect="1"/>
          </p:cNvSpPr>
          <p:nvPr/>
        </p:nvSpPr>
        <p:spPr bwMode="auto">
          <a:xfrm>
            <a:off x="4394200" y="1936750"/>
            <a:ext cx="4763" cy="9525"/>
          </a:xfrm>
          <a:custGeom>
            <a:avLst/>
            <a:gdLst>
              <a:gd name="T0" fmla="*/ 2147483647 w 19"/>
              <a:gd name="T1" fmla="*/ 0 h 25"/>
              <a:gd name="T2" fmla="*/ 0 w 19"/>
              <a:gd name="T3" fmla="*/ 2147483647 h 25"/>
              <a:gd name="T4" fmla="*/ 2147483647 w 19"/>
              <a:gd name="T5" fmla="*/ 0 h 25"/>
              <a:gd name="T6" fmla="*/ 0 60000 65536"/>
              <a:gd name="T7" fmla="*/ 0 60000 65536"/>
              <a:gd name="T8" fmla="*/ 0 60000 65536"/>
              <a:gd name="T9" fmla="*/ 0 w 19"/>
              <a:gd name="T10" fmla="*/ 0 h 25"/>
              <a:gd name="T11" fmla="*/ 19 w 19"/>
              <a:gd name="T12" fmla="*/ 25 h 25"/>
            </a:gdLst>
            <a:ahLst/>
            <a:cxnLst>
              <a:cxn ang="T6">
                <a:pos x="T0" y="T1"/>
              </a:cxn>
              <a:cxn ang="T7">
                <a:pos x="T2" y="T3"/>
              </a:cxn>
              <a:cxn ang="T8">
                <a:pos x="T4" y="T5"/>
              </a:cxn>
            </a:cxnLst>
            <a:rect l="T9" t="T10" r="T11" b="T12"/>
            <a:pathLst>
              <a:path w="19" h="25">
                <a:moveTo>
                  <a:pt x="19" y="0"/>
                </a:moveTo>
                <a:lnTo>
                  <a:pt x="0" y="25"/>
                </a:lnTo>
                <a:lnTo>
                  <a:pt x="19" y="0"/>
                </a:lnTo>
                <a:close/>
              </a:path>
            </a:pathLst>
          </a:custGeom>
          <a:solidFill>
            <a:srgbClr val="000000"/>
          </a:solidFill>
          <a:ln w="0">
            <a:solidFill>
              <a:srgbClr val="000000"/>
            </a:solidFill>
            <a:round/>
            <a:headEnd/>
            <a:tailEnd/>
          </a:ln>
        </p:spPr>
        <p:txBody>
          <a:bodyPr/>
          <a:lstStyle/>
          <a:p>
            <a:endParaRPr lang="en-US"/>
          </a:p>
        </p:txBody>
      </p:sp>
      <p:sp>
        <p:nvSpPr>
          <p:cNvPr id="179933" name="Freeform 2779"/>
          <p:cNvSpPr>
            <a:spLocks noChangeAspect="1"/>
          </p:cNvSpPr>
          <p:nvPr/>
        </p:nvSpPr>
        <p:spPr bwMode="auto">
          <a:xfrm>
            <a:off x="4273550" y="1871663"/>
            <a:ext cx="7938" cy="9525"/>
          </a:xfrm>
          <a:custGeom>
            <a:avLst/>
            <a:gdLst>
              <a:gd name="T0" fmla="*/ 2147483647 w 21"/>
              <a:gd name="T1" fmla="*/ 2147483647 h 30"/>
              <a:gd name="T2" fmla="*/ 2147483647 w 21"/>
              <a:gd name="T3" fmla="*/ 2147483647 h 30"/>
              <a:gd name="T4" fmla="*/ 2147483647 w 21"/>
              <a:gd name="T5" fmla="*/ 2147483647 h 30"/>
              <a:gd name="T6" fmla="*/ 2147483647 w 21"/>
              <a:gd name="T7" fmla="*/ 2147483647 h 30"/>
              <a:gd name="T8" fmla="*/ 2147483647 w 21"/>
              <a:gd name="T9" fmla="*/ 2147483647 h 30"/>
              <a:gd name="T10" fmla="*/ 2147483647 w 21"/>
              <a:gd name="T11" fmla="*/ 2147483647 h 30"/>
              <a:gd name="T12" fmla="*/ 2147483647 w 21"/>
              <a:gd name="T13" fmla="*/ 2147483647 h 30"/>
              <a:gd name="T14" fmla="*/ 0 w 21"/>
              <a:gd name="T15" fmla="*/ 2147483647 h 30"/>
              <a:gd name="T16" fmla="*/ 0 w 21"/>
              <a:gd name="T17" fmla="*/ 2147483647 h 30"/>
              <a:gd name="T18" fmla="*/ 0 w 21"/>
              <a:gd name="T19" fmla="*/ 2147483647 h 30"/>
              <a:gd name="T20" fmla="*/ 2147483647 w 21"/>
              <a:gd name="T21" fmla="*/ 2147483647 h 30"/>
              <a:gd name="T22" fmla="*/ 2147483647 w 21"/>
              <a:gd name="T23" fmla="*/ 2147483647 h 30"/>
              <a:gd name="T24" fmla="*/ 2147483647 w 21"/>
              <a:gd name="T25" fmla="*/ 2147483647 h 30"/>
              <a:gd name="T26" fmla="*/ 2147483647 w 21"/>
              <a:gd name="T27" fmla="*/ 2147483647 h 30"/>
              <a:gd name="T28" fmla="*/ 2147483647 w 21"/>
              <a:gd name="T29" fmla="*/ 2147483647 h 30"/>
              <a:gd name="T30" fmla="*/ 2147483647 w 21"/>
              <a:gd name="T31" fmla="*/ 2147483647 h 30"/>
              <a:gd name="T32" fmla="*/ 2147483647 w 21"/>
              <a:gd name="T33" fmla="*/ 0 h 30"/>
              <a:gd name="T34" fmla="*/ 2147483647 w 21"/>
              <a:gd name="T35" fmla="*/ 0 h 30"/>
              <a:gd name="T36" fmla="*/ 2147483647 w 21"/>
              <a:gd name="T37" fmla="*/ 0 h 30"/>
              <a:gd name="T38" fmla="*/ 2147483647 w 21"/>
              <a:gd name="T39" fmla="*/ 2147483647 h 30"/>
              <a:gd name="T40" fmla="*/ 2147483647 w 21"/>
              <a:gd name="T41" fmla="*/ 2147483647 h 30"/>
              <a:gd name="T42" fmla="*/ 2147483647 w 21"/>
              <a:gd name="T43" fmla="*/ 2147483647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
              <a:gd name="T67" fmla="*/ 0 h 30"/>
              <a:gd name="T68" fmla="*/ 21 w 21"/>
              <a:gd name="T69" fmla="*/ 30 h 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 h="30">
                <a:moveTo>
                  <a:pt x="11" y="30"/>
                </a:moveTo>
                <a:lnTo>
                  <a:pt x="11" y="30"/>
                </a:lnTo>
                <a:lnTo>
                  <a:pt x="9" y="29"/>
                </a:lnTo>
                <a:lnTo>
                  <a:pt x="6" y="27"/>
                </a:lnTo>
                <a:lnTo>
                  <a:pt x="4" y="25"/>
                </a:lnTo>
                <a:lnTo>
                  <a:pt x="2" y="23"/>
                </a:lnTo>
                <a:lnTo>
                  <a:pt x="1" y="21"/>
                </a:lnTo>
                <a:lnTo>
                  <a:pt x="0" y="18"/>
                </a:lnTo>
                <a:lnTo>
                  <a:pt x="0" y="16"/>
                </a:lnTo>
                <a:lnTo>
                  <a:pt x="0" y="14"/>
                </a:lnTo>
                <a:lnTo>
                  <a:pt x="1" y="11"/>
                </a:lnTo>
                <a:lnTo>
                  <a:pt x="2" y="8"/>
                </a:lnTo>
                <a:lnTo>
                  <a:pt x="4" y="6"/>
                </a:lnTo>
                <a:lnTo>
                  <a:pt x="6" y="4"/>
                </a:lnTo>
                <a:lnTo>
                  <a:pt x="9" y="2"/>
                </a:lnTo>
                <a:lnTo>
                  <a:pt x="11" y="1"/>
                </a:lnTo>
                <a:lnTo>
                  <a:pt x="14" y="0"/>
                </a:lnTo>
                <a:lnTo>
                  <a:pt x="16" y="0"/>
                </a:lnTo>
                <a:lnTo>
                  <a:pt x="18" y="0"/>
                </a:lnTo>
                <a:lnTo>
                  <a:pt x="21" y="1"/>
                </a:lnTo>
                <a:lnTo>
                  <a:pt x="11" y="30"/>
                </a:lnTo>
                <a:close/>
              </a:path>
            </a:pathLst>
          </a:custGeom>
          <a:solidFill>
            <a:srgbClr val="000000"/>
          </a:solidFill>
          <a:ln w="0">
            <a:solidFill>
              <a:srgbClr val="000000"/>
            </a:solidFill>
            <a:round/>
            <a:headEnd/>
            <a:tailEnd/>
          </a:ln>
        </p:spPr>
        <p:txBody>
          <a:bodyPr/>
          <a:lstStyle/>
          <a:p>
            <a:endParaRPr lang="en-US"/>
          </a:p>
        </p:txBody>
      </p:sp>
      <p:sp>
        <p:nvSpPr>
          <p:cNvPr id="179934" name="Freeform 2780"/>
          <p:cNvSpPr>
            <a:spLocks noChangeAspect="1"/>
          </p:cNvSpPr>
          <p:nvPr/>
        </p:nvSpPr>
        <p:spPr bwMode="auto">
          <a:xfrm>
            <a:off x="4376738" y="1927225"/>
            <a:ext cx="22225" cy="19050"/>
          </a:xfrm>
          <a:custGeom>
            <a:avLst/>
            <a:gdLst>
              <a:gd name="T0" fmla="*/ 2147483647 w 68"/>
              <a:gd name="T1" fmla="*/ 2147483647 h 54"/>
              <a:gd name="T2" fmla="*/ 2147483647 w 68"/>
              <a:gd name="T3" fmla="*/ 2147483647 h 54"/>
              <a:gd name="T4" fmla="*/ 0 w 68"/>
              <a:gd name="T5" fmla="*/ 2147483647 h 54"/>
              <a:gd name="T6" fmla="*/ 2147483647 w 68"/>
              <a:gd name="T7" fmla="*/ 2147483647 h 54"/>
              <a:gd name="T8" fmla="*/ 2147483647 w 68"/>
              <a:gd name="T9" fmla="*/ 0 h 54"/>
              <a:gd name="T10" fmla="*/ 2147483647 w 68"/>
              <a:gd name="T11" fmla="*/ 2147483647 h 54"/>
              <a:gd name="T12" fmla="*/ 2147483647 w 68"/>
              <a:gd name="T13" fmla="*/ 2147483647 h 54"/>
              <a:gd name="T14" fmla="*/ 0 60000 65536"/>
              <a:gd name="T15" fmla="*/ 0 60000 65536"/>
              <a:gd name="T16" fmla="*/ 0 60000 65536"/>
              <a:gd name="T17" fmla="*/ 0 60000 65536"/>
              <a:gd name="T18" fmla="*/ 0 60000 65536"/>
              <a:gd name="T19" fmla="*/ 0 60000 65536"/>
              <a:gd name="T20" fmla="*/ 0 60000 65536"/>
              <a:gd name="T21" fmla="*/ 0 w 68"/>
              <a:gd name="T22" fmla="*/ 0 h 54"/>
              <a:gd name="T23" fmla="*/ 68 w 68"/>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 h="54">
                <a:moveTo>
                  <a:pt x="68" y="29"/>
                </a:moveTo>
                <a:lnTo>
                  <a:pt x="49" y="54"/>
                </a:lnTo>
                <a:lnTo>
                  <a:pt x="0" y="17"/>
                </a:lnTo>
                <a:lnTo>
                  <a:pt x="13" y="25"/>
                </a:lnTo>
                <a:lnTo>
                  <a:pt x="29" y="0"/>
                </a:lnTo>
                <a:lnTo>
                  <a:pt x="42" y="8"/>
                </a:lnTo>
                <a:lnTo>
                  <a:pt x="68" y="29"/>
                </a:lnTo>
                <a:close/>
              </a:path>
            </a:pathLst>
          </a:custGeom>
          <a:solidFill>
            <a:srgbClr val="000000"/>
          </a:solidFill>
          <a:ln w="0">
            <a:solidFill>
              <a:srgbClr val="000000"/>
            </a:solidFill>
            <a:round/>
            <a:headEnd/>
            <a:tailEnd/>
          </a:ln>
        </p:spPr>
        <p:txBody>
          <a:bodyPr/>
          <a:lstStyle/>
          <a:p>
            <a:endParaRPr lang="en-US"/>
          </a:p>
        </p:txBody>
      </p:sp>
      <p:sp>
        <p:nvSpPr>
          <p:cNvPr id="179935" name="Freeform 2781"/>
          <p:cNvSpPr>
            <a:spLocks noChangeAspect="1"/>
          </p:cNvSpPr>
          <p:nvPr/>
        </p:nvSpPr>
        <p:spPr bwMode="auto">
          <a:xfrm>
            <a:off x="4368800" y="1912938"/>
            <a:ext cx="19050" cy="23812"/>
          </a:xfrm>
          <a:custGeom>
            <a:avLst/>
            <a:gdLst>
              <a:gd name="T0" fmla="*/ 2147483647 w 56"/>
              <a:gd name="T1" fmla="*/ 2147483647 h 62"/>
              <a:gd name="T2" fmla="*/ 2147483647 w 56"/>
              <a:gd name="T3" fmla="*/ 2147483647 h 62"/>
              <a:gd name="T4" fmla="*/ 2147483647 w 56"/>
              <a:gd name="T5" fmla="*/ 2147483647 h 62"/>
              <a:gd name="T6" fmla="*/ 0 w 56"/>
              <a:gd name="T7" fmla="*/ 2147483647 h 62"/>
              <a:gd name="T8" fmla="*/ 2147483647 w 56"/>
              <a:gd name="T9" fmla="*/ 2147483647 h 62"/>
              <a:gd name="T10" fmla="*/ 2147483647 w 56"/>
              <a:gd name="T11" fmla="*/ 0 h 62"/>
              <a:gd name="T12" fmla="*/ 2147483647 w 56"/>
              <a:gd name="T13" fmla="*/ 2147483647 h 62"/>
              <a:gd name="T14" fmla="*/ 0 60000 65536"/>
              <a:gd name="T15" fmla="*/ 0 60000 65536"/>
              <a:gd name="T16" fmla="*/ 0 60000 65536"/>
              <a:gd name="T17" fmla="*/ 0 60000 65536"/>
              <a:gd name="T18" fmla="*/ 0 60000 65536"/>
              <a:gd name="T19" fmla="*/ 0 60000 65536"/>
              <a:gd name="T20" fmla="*/ 0 60000 65536"/>
              <a:gd name="T21" fmla="*/ 0 w 56"/>
              <a:gd name="T22" fmla="*/ 0 h 62"/>
              <a:gd name="T23" fmla="*/ 56 w 56"/>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62">
                <a:moveTo>
                  <a:pt x="56" y="37"/>
                </a:moveTo>
                <a:lnTo>
                  <a:pt x="40" y="62"/>
                </a:lnTo>
                <a:lnTo>
                  <a:pt x="14" y="43"/>
                </a:lnTo>
                <a:lnTo>
                  <a:pt x="0" y="35"/>
                </a:lnTo>
                <a:lnTo>
                  <a:pt x="17" y="8"/>
                </a:lnTo>
                <a:lnTo>
                  <a:pt x="3" y="0"/>
                </a:lnTo>
                <a:lnTo>
                  <a:pt x="56" y="37"/>
                </a:lnTo>
                <a:close/>
              </a:path>
            </a:pathLst>
          </a:custGeom>
          <a:solidFill>
            <a:srgbClr val="000000"/>
          </a:solidFill>
          <a:ln w="0">
            <a:solidFill>
              <a:srgbClr val="000000"/>
            </a:solidFill>
            <a:round/>
            <a:headEnd/>
            <a:tailEnd/>
          </a:ln>
        </p:spPr>
        <p:txBody>
          <a:bodyPr/>
          <a:lstStyle/>
          <a:p>
            <a:endParaRPr lang="en-US"/>
          </a:p>
        </p:txBody>
      </p:sp>
      <p:sp>
        <p:nvSpPr>
          <p:cNvPr id="179936" name="Freeform 2782"/>
          <p:cNvSpPr>
            <a:spLocks noChangeAspect="1"/>
          </p:cNvSpPr>
          <p:nvPr/>
        </p:nvSpPr>
        <p:spPr bwMode="auto">
          <a:xfrm>
            <a:off x="4349750" y="1906588"/>
            <a:ext cx="22225" cy="19050"/>
          </a:xfrm>
          <a:custGeom>
            <a:avLst/>
            <a:gdLst>
              <a:gd name="T0" fmla="*/ 2147483647 w 69"/>
              <a:gd name="T1" fmla="*/ 2147483647 h 54"/>
              <a:gd name="T2" fmla="*/ 2147483647 w 69"/>
              <a:gd name="T3" fmla="*/ 2147483647 h 54"/>
              <a:gd name="T4" fmla="*/ 0 w 69"/>
              <a:gd name="T5" fmla="*/ 2147483647 h 54"/>
              <a:gd name="T6" fmla="*/ 2147483647 w 69"/>
              <a:gd name="T7" fmla="*/ 2147483647 h 54"/>
              <a:gd name="T8" fmla="*/ 2147483647 w 69"/>
              <a:gd name="T9" fmla="*/ 0 h 54"/>
              <a:gd name="T10" fmla="*/ 2147483647 w 69"/>
              <a:gd name="T11" fmla="*/ 2147483647 h 54"/>
              <a:gd name="T12" fmla="*/ 2147483647 w 69"/>
              <a:gd name="T13" fmla="*/ 2147483647 h 54"/>
              <a:gd name="T14" fmla="*/ 0 60000 65536"/>
              <a:gd name="T15" fmla="*/ 0 60000 65536"/>
              <a:gd name="T16" fmla="*/ 0 60000 65536"/>
              <a:gd name="T17" fmla="*/ 0 60000 65536"/>
              <a:gd name="T18" fmla="*/ 0 60000 65536"/>
              <a:gd name="T19" fmla="*/ 0 60000 65536"/>
              <a:gd name="T20" fmla="*/ 0 60000 65536"/>
              <a:gd name="T21" fmla="*/ 0 w 69"/>
              <a:gd name="T22" fmla="*/ 0 h 54"/>
              <a:gd name="T23" fmla="*/ 69 w 69"/>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54">
                <a:moveTo>
                  <a:pt x="69" y="27"/>
                </a:moveTo>
                <a:lnTo>
                  <a:pt x="52" y="54"/>
                </a:lnTo>
                <a:lnTo>
                  <a:pt x="0" y="21"/>
                </a:lnTo>
                <a:lnTo>
                  <a:pt x="11" y="27"/>
                </a:lnTo>
                <a:lnTo>
                  <a:pt x="25" y="0"/>
                </a:lnTo>
                <a:lnTo>
                  <a:pt x="36" y="6"/>
                </a:lnTo>
                <a:lnTo>
                  <a:pt x="69" y="27"/>
                </a:lnTo>
                <a:close/>
              </a:path>
            </a:pathLst>
          </a:custGeom>
          <a:solidFill>
            <a:srgbClr val="000000"/>
          </a:solidFill>
          <a:ln w="0">
            <a:solidFill>
              <a:srgbClr val="000000"/>
            </a:solidFill>
            <a:round/>
            <a:headEnd/>
            <a:tailEnd/>
          </a:ln>
        </p:spPr>
        <p:txBody>
          <a:bodyPr/>
          <a:lstStyle/>
          <a:p>
            <a:endParaRPr lang="en-US"/>
          </a:p>
        </p:txBody>
      </p:sp>
      <p:sp>
        <p:nvSpPr>
          <p:cNvPr id="179937" name="Freeform 2783"/>
          <p:cNvSpPr>
            <a:spLocks noChangeAspect="1"/>
          </p:cNvSpPr>
          <p:nvPr/>
        </p:nvSpPr>
        <p:spPr bwMode="auto">
          <a:xfrm>
            <a:off x="4337050" y="1898650"/>
            <a:ext cx="22225" cy="19050"/>
          </a:xfrm>
          <a:custGeom>
            <a:avLst/>
            <a:gdLst>
              <a:gd name="T0" fmla="*/ 2147483647 w 58"/>
              <a:gd name="T1" fmla="*/ 2147483647 h 52"/>
              <a:gd name="T2" fmla="*/ 2147483647 w 58"/>
              <a:gd name="T3" fmla="*/ 2147483647 h 52"/>
              <a:gd name="T4" fmla="*/ 0 w 58"/>
              <a:gd name="T5" fmla="*/ 2147483647 h 52"/>
              <a:gd name="T6" fmla="*/ 0 w 58"/>
              <a:gd name="T7" fmla="*/ 2147483647 h 52"/>
              <a:gd name="T8" fmla="*/ 2147483647 w 58"/>
              <a:gd name="T9" fmla="*/ 0 h 52"/>
              <a:gd name="T10" fmla="*/ 2147483647 w 58"/>
              <a:gd name="T11" fmla="*/ 0 h 52"/>
              <a:gd name="T12" fmla="*/ 2147483647 w 58"/>
              <a:gd name="T13" fmla="*/ 2147483647 h 52"/>
              <a:gd name="T14" fmla="*/ 0 60000 65536"/>
              <a:gd name="T15" fmla="*/ 0 60000 65536"/>
              <a:gd name="T16" fmla="*/ 0 60000 65536"/>
              <a:gd name="T17" fmla="*/ 0 60000 65536"/>
              <a:gd name="T18" fmla="*/ 0 60000 65536"/>
              <a:gd name="T19" fmla="*/ 0 60000 65536"/>
              <a:gd name="T20" fmla="*/ 0 60000 65536"/>
              <a:gd name="T21" fmla="*/ 0 w 58"/>
              <a:gd name="T22" fmla="*/ 0 h 52"/>
              <a:gd name="T23" fmla="*/ 58 w 58"/>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52">
                <a:moveTo>
                  <a:pt x="58" y="25"/>
                </a:moveTo>
                <a:lnTo>
                  <a:pt x="44" y="52"/>
                </a:lnTo>
                <a:lnTo>
                  <a:pt x="0" y="27"/>
                </a:lnTo>
                <a:lnTo>
                  <a:pt x="15" y="0"/>
                </a:lnTo>
                <a:lnTo>
                  <a:pt x="58" y="25"/>
                </a:lnTo>
                <a:close/>
              </a:path>
            </a:pathLst>
          </a:custGeom>
          <a:solidFill>
            <a:srgbClr val="000000"/>
          </a:solidFill>
          <a:ln w="0">
            <a:solidFill>
              <a:srgbClr val="000000"/>
            </a:solidFill>
            <a:round/>
            <a:headEnd/>
            <a:tailEnd/>
          </a:ln>
        </p:spPr>
        <p:txBody>
          <a:bodyPr/>
          <a:lstStyle/>
          <a:p>
            <a:endParaRPr lang="en-US"/>
          </a:p>
        </p:txBody>
      </p:sp>
      <p:sp>
        <p:nvSpPr>
          <p:cNvPr id="179938" name="Freeform 2784"/>
          <p:cNvSpPr>
            <a:spLocks noChangeAspect="1"/>
          </p:cNvSpPr>
          <p:nvPr/>
        </p:nvSpPr>
        <p:spPr bwMode="auto">
          <a:xfrm>
            <a:off x="4322763" y="1889125"/>
            <a:ext cx="20637" cy="20638"/>
          </a:xfrm>
          <a:custGeom>
            <a:avLst/>
            <a:gdLst>
              <a:gd name="T0" fmla="*/ 2147483647 w 58"/>
              <a:gd name="T1" fmla="*/ 2147483647 h 55"/>
              <a:gd name="T2" fmla="*/ 2147483647 w 58"/>
              <a:gd name="T3" fmla="*/ 2147483647 h 55"/>
              <a:gd name="T4" fmla="*/ 2147483647 w 58"/>
              <a:gd name="T5" fmla="*/ 2147483647 h 55"/>
              <a:gd name="T6" fmla="*/ 0 w 58"/>
              <a:gd name="T7" fmla="*/ 2147483647 h 55"/>
              <a:gd name="T8" fmla="*/ 2147483647 w 58"/>
              <a:gd name="T9" fmla="*/ 2147483647 h 55"/>
              <a:gd name="T10" fmla="*/ 2147483647 w 58"/>
              <a:gd name="T11" fmla="*/ 0 h 55"/>
              <a:gd name="T12" fmla="*/ 2147483647 w 58"/>
              <a:gd name="T13" fmla="*/ 2147483647 h 55"/>
              <a:gd name="T14" fmla="*/ 0 60000 65536"/>
              <a:gd name="T15" fmla="*/ 0 60000 65536"/>
              <a:gd name="T16" fmla="*/ 0 60000 65536"/>
              <a:gd name="T17" fmla="*/ 0 60000 65536"/>
              <a:gd name="T18" fmla="*/ 0 60000 65536"/>
              <a:gd name="T19" fmla="*/ 0 60000 65536"/>
              <a:gd name="T20" fmla="*/ 0 60000 65536"/>
              <a:gd name="T21" fmla="*/ 0 w 58"/>
              <a:gd name="T22" fmla="*/ 0 h 55"/>
              <a:gd name="T23" fmla="*/ 58 w 58"/>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55">
                <a:moveTo>
                  <a:pt x="58" y="28"/>
                </a:moveTo>
                <a:lnTo>
                  <a:pt x="43" y="55"/>
                </a:lnTo>
                <a:lnTo>
                  <a:pt x="6" y="35"/>
                </a:lnTo>
                <a:lnTo>
                  <a:pt x="0" y="32"/>
                </a:lnTo>
                <a:lnTo>
                  <a:pt x="12" y="3"/>
                </a:lnTo>
                <a:lnTo>
                  <a:pt x="6" y="0"/>
                </a:lnTo>
                <a:lnTo>
                  <a:pt x="58" y="28"/>
                </a:lnTo>
                <a:close/>
              </a:path>
            </a:pathLst>
          </a:custGeom>
          <a:solidFill>
            <a:srgbClr val="000000"/>
          </a:solidFill>
          <a:ln w="0">
            <a:solidFill>
              <a:srgbClr val="000000"/>
            </a:solidFill>
            <a:round/>
            <a:headEnd/>
            <a:tailEnd/>
          </a:ln>
        </p:spPr>
        <p:txBody>
          <a:bodyPr/>
          <a:lstStyle/>
          <a:p>
            <a:endParaRPr lang="en-US"/>
          </a:p>
        </p:txBody>
      </p:sp>
      <p:sp>
        <p:nvSpPr>
          <p:cNvPr id="179939" name="Freeform 2785"/>
          <p:cNvSpPr>
            <a:spLocks noChangeAspect="1"/>
          </p:cNvSpPr>
          <p:nvPr/>
        </p:nvSpPr>
        <p:spPr bwMode="auto">
          <a:xfrm>
            <a:off x="4302125" y="1881188"/>
            <a:ext cx="25400" cy="19050"/>
          </a:xfrm>
          <a:custGeom>
            <a:avLst/>
            <a:gdLst>
              <a:gd name="T0" fmla="*/ 2147483647 w 71"/>
              <a:gd name="T1" fmla="*/ 2147483647 h 50"/>
              <a:gd name="T2" fmla="*/ 2147483647 w 71"/>
              <a:gd name="T3" fmla="*/ 2147483647 h 50"/>
              <a:gd name="T4" fmla="*/ 0 w 71"/>
              <a:gd name="T5" fmla="*/ 2147483647 h 50"/>
              <a:gd name="T6" fmla="*/ 2147483647 w 71"/>
              <a:gd name="T7" fmla="*/ 2147483647 h 50"/>
              <a:gd name="T8" fmla="*/ 2147483647 w 71"/>
              <a:gd name="T9" fmla="*/ 0 h 50"/>
              <a:gd name="T10" fmla="*/ 2147483647 w 71"/>
              <a:gd name="T11" fmla="*/ 2147483647 h 50"/>
              <a:gd name="T12" fmla="*/ 2147483647 w 71"/>
              <a:gd name="T13" fmla="*/ 2147483647 h 50"/>
              <a:gd name="T14" fmla="*/ 0 60000 65536"/>
              <a:gd name="T15" fmla="*/ 0 60000 65536"/>
              <a:gd name="T16" fmla="*/ 0 60000 65536"/>
              <a:gd name="T17" fmla="*/ 0 60000 65536"/>
              <a:gd name="T18" fmla="*/ 0 60000 65536"/>
              <a:gd name="T19" fmla="*/ 0 60000 65536"/>
              <a:gd name="T20" fmla="*/ 0 60000 65536"/>
              <a:gd name="T21" fmla="*/ 0 w 71"/>
              <a:gd name="T22" fmla="*/ 0 h 50"/>
              <a:gd name="T23" fmla="*/ 71 w 71"/>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 h="50">
                <a:moveTo>
                  <a:pt x="71" y="21"/>
                </a:moveTo>
                <a:lnTo>
                  <a:pt x="59" y="50"/>
                </a:lnTo>
                <a:lnTo>
                  <a:pt x="0" y="24"/>
                </a:lnTo>
                <a:lnTo>
                  <a:pt x="14" y="30"/>
                </a:lnTo>
                <a:lnTo>
                  <a:pt x="24" y="0"/>
                </a:lnTo>
                <a:lnTo>
                  <a:pt x="38" y="6"/>
                </a:lnTo>
                <a:lnTo>
                  <a:pt x="71" y="21"/>
                </a:lnTo>
                <a:close/>
              </a:path>
            </a:pathLst>
          </a:custGeom>
          <a:solidFill>
            <a:srgbClr val="000000"/>
          </a:solidFill>
          <a:ln w="0">
            <a:solidFill>
              <a:srgbClr val="000000"/>
            </a:solidFill>
            <a:round/>
            <a:headEnd/>
            <a:tailEnd/>
          </a:ln>
        </p:spPr>
        <p:txBody>
          <a:bodyPr/>
          <a:lstStyle/>
          <a:p>
            <a:endParaRPr lang="en-US"/>
          </a:p>
        </p:txBody>
      </p:sp>
      <p:sp>
        <p:nvSpPr>
          <p:cNvPr id="179940" name="Freeform 2786"/>
          <p:cNvSpPr>
            <a:spLocks noChangeAspect="1"/>
          </p:cNvSpPr>
          <p:nvPr/>
        </p:nvSpPr>
        <p:spPr bwMode="auto">
          <a:xfrm>
            <a:off x="4292600" y="1874838"/>
            <a:ext cx="17463" cy="17462"/>
          </a:xfrm>
          <a:custGeom>
            <a:avLst/>
            <a:gdLst>
              <a:gd name="T0" fmla="*/ 2147483647 w 55"/>
              <a:gd name="T1" fmla="*/ 2147483647 h 48"/>
              <a:gd name="T2" fmla="*/ 2147483647 w 55"/>
              <a:gd name="T3" fmla="*/ 2147483647 h 48"/>
              <a:gd name="T4" fmla="*/ 0 w 55"/>
              <a:gd name="T5" fmla="*/ 2147483647 h 48"/>
              <a:gd name="T6" fmla="*/ 0 w 55"/>
              <a:gd name="T7" fmla="*/ 2147483647 h 48"/>
              <a:gd name="T8" fmla="*/ 2147483647 w 55"/>
              <a:gd name="T9" fmla="*/ 0 h 48"/>
              <a:gd name="T10" fmla="*/ 2147483647 w 55"/>
              <a:gd name="T11" fmla="*/ 0 h 48"/>
              <a:gd name="T12" fmla="*/ 2147483647 w 55"/>
              <a:gd name="T13" fmla="*/ 2147483647 h 48"/>
              <a:gd name="T14" fmla="*/ 0 60000 65536"/>
              <a:gd name="T15" fmla="*/ 0 60000 65536"/>
              <a:gd name="T16" fmla="*/ 0 60000 65536"/>
              <a:gd name="T17" fmla="*/ 0 60000 65536"/>
              <a:gd name="T18" fmla="*/ 0 60000 65536"/>
              <a:gd name="T19" fmla="*/ 0 60000 65536"/>
              <a:gd name="T20" fmla="*/ 0 60000 65536"/>
              <a:gd name="T21" fmla="*/ 0 w 55"/>
              <a:gd name="T22" fmla="*/ 0 h 48"/>
              <a:gd name="T23" fmla="*/ 55 w 55"/>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48">
                <a:moveTo>
                  <a:pt x="55" y="18"/>
                </a:moveTo>
                <a:lnTo>
                  <a:pt x="45" y="48"/>
                </a:lnTo>
                <a:lnTo>
                  <a:pt x="0" y="29"/>
                </a:lnTo>
                <a:lnTo>
                  <a:pt x="11" y="0"/>
                </a:lnTo>
                <a:lnTo>
                  <a:pt x="55" y="18"/>
                </a:lnTo>
                <a:close/>
              </a:path>
            </a:pathLst>
          </a:custGeom>
          <a:solidFill>
            <a:srgbClr val="000000"/>
          </a:solidFill>
          <a:ln w="0">
            <a:solidFill>
              <a:srgbClr val="000000"/>
            </a:solidFill>
            <a:round/>
            <a:headEnd/>
            <a:tailEnd/>
          </a:ln>
        </p:spPr>
        <p:txBody>
          <a:bodyPr/>
          <a:lstStyle/>
          <a:p>
            <a:endParaRPr lang="en-US"/>
          </a:p>
        </p:txBody>
      </p:sp>
      <p:sp>
        <p:nvSpPr>
          <p:cNvPr id="179941" name="Freeform 2787"/>
          <p:cNvSpPr>
            <a:spLocks noChangeAspect="1"/>
          </p:cNvSpPr>
          <p:nvPr/>
        </p:nvSpPr>
        <p:spPr bwMode="auto">
          <a:xfrm>
            <a:off x="4276725" y="1871663"/>
            <a:ext cx="19050" cy="14287"/>
          </a:xfrm>
          <a:custGeom>
            <a:avLst/>
            <a:gdLst>
              <a:gd name="T0" fmla="*/ 2147483647 w 53"/>
              <a:gd name="T1" fmla="*/ 2147483647 h 45"/>
              <a:gd name="T2" fmla="*/ 2147483647 w 53"/>
              <a:gd name="T3" fmla="*/ 2147483647 h 45"/>
              <a:gd name="T4" fmla="*/ 0 w 53"/>
              <a:gd name="T5" fmla="*/ 2147483647 h 45"/>
              <a:gd name="T6" fmla="*/ 2147483647 w 53"/>
              <a:gd name="T7" fmla="*/ 0 h 45"/>
              <a:gd name="T8" fmla="*/ 2147483647 w 53"/>
              <a:gd name="T9" fmla="*/ 2147483647 h 45"/>
              <a:gd name="T10" fmla="*/ 0 60000 65536"/>
              <a:gd name="T11" fmla="*/ 0 60000 65536"/>
              <a:gd name="T12" fmla="*/ 0 60000 65536"/>
              <a:gd name="T13" fmla="*/ 0 60000 65536"/>
              <a:gd name="T14" fmla="*/ 0 60000 65536"/>
              <a:gd name="T15" fmla="*/ 0 w 53"/>
              <a:gd name="T16" fmla="*/ 0 h 45"/>
              <a:gd name="T17" fmla="*/ 53 w 53"/>
              <a:gd name="T18" fmla="*/ 45 h 45"/>
            </a:gdLst>
            <a:ahLst/>
            <a:cxnLst>
              <a:cxn ang="T10">
                <a:pos x="T0" y="T1"/>
              </a:cxn>
              <a:cxn ang="T11">
                <a:pos x="T2" y="T3"/>
              </a:cxn>
              <a:cxn ang="T12">
                <a:pos x="T4" y="T5"/>
              </a:cxn>
              <a:cxn ang="T13">
                <a:pos x="T6" y="T7"/>
              </a:cxn>
              <a:cxn ang="T14">
                <a:pos x="T8" y="T9"/>
              </a:cxn>
            </a:cxnLst>
            <a:rect l="T15" t="T16" r="T17" b="T18"/>
            <a:pathLst>
              <a:path w="53" h="45">
                <a:moveTo>
                  <a:pt x="53" y="16"/>
                </a:moveTo>
                <a:lnTo>
                  <a:pt x="42" y="45"/>
                </a:lnTo>
                <a:lnTo>
                  <a:pt x="0" y="29"/>
                </a:lnTo>
                <a:lnTo>
                  <a:pt x="10" y="0"/>
                </a:lnTo>
                <a:lnTo>
                  <a:pt x="53" y="16"/>
                </a:lnTo>
                <a:close/>
              </a:path>
            </a:pathLst>
          </a:custGeom>
          <a:solidFill>
            <a:srgbClr val="000000"/>
          </a:solidFill>
          <a:ln w="0">
            <a:solidFill>
              <a:srgbClr val="000000"/>
            </a:solidFill>
            <a:round/>
            <a:headEnd/>
            <a:tailEnd/>
          </a:ln>
        </p:spPr>
        <p:txBody>
          <a:bodyPr/>
          <a:lstStyle/>
          <a:p>
            <a:endParaRPr lang="en-US"/>
          </a:p>
        </p:txBody>
      </p:sp>
      <p:sp>
        <p:nvSpPr>
          <p:cNvPr id="179942" name="Freeform 2788"/>
          <p:cNvSpPr>
            <a:spLocks noChangeAspect="1"/>
          </p:cNvSpPr>
          <p:nvPr/>
        </p:nvSpPr>
        <p:spPr bwMode="auto">
          <a:xfrm>
            <a:off x="4275138" y="1871663"/>
            <a:ext cx="11112" cy="9525"/>
          </a:xfrm>
          <a:custGeom>
            <a:avLst/>
            <a:gdLst>
              <a:gd name="T0" fmla="*/ 2147483647 w 26"/>
              <a:gd name="T1" fmla="*/ 0 h 27"/>
              <a:gd name="T2" fmla="*/ 2147483647 w 26"/>
              <a:gd name="T3" fmla="*/ 0 h 27"/>
              <a:gd name="T4" fmla="*/ 2147483647 w 26"/>
              <a:gd name="T5" fmla="*/ 2147483647 h 27"/>
              <a:gd name="T6" fmla="*/ 2147483647 w 26"/>
              <a:gd name="T7" fmla="*/ 2147483647 h 27"/>
              <a:gd name="T8" fmla="*/ 2147483647 w 26"/>
              <a:gd name="T9" fmla="*/ 2147483647 h 27"/>
              <a:gd name="T10" fmla="*/ 2147483647 w 26"/>
              <a:gd name="T11" fmla="*/ 2147483647 h 27"/>
              <a:gd name="T12" fmla="*/ 2147483647 w 26"/>
              <a:gd name="T13" fmla="*/ 2147483647 h 27"/>
              <a:gd name="T14" fmla="*/ 2147483647 w 26"/>
              <a:gd name="T15" fmla="*/ 2147483647 h 27"/>
              <a:gd name="T16" fmla="*/ 2147483647 w 26"/>
              <a:gd name="T17" fmla="*/ 2147483647 h 27"/>
              <a:gd name="T18" fmla="*/ 2147483647 w 26"/>
              <a:gd name="T19" fmla="*/ 2147483647 h 27"/>
              <a:gd name="T20" fmla="*/ 2147483647 w 26"/>
              <a:gd name="T21" fmla="*/ 2147483647 h 27"/>
              <a:gd name="T22" fmla="*/ 2147483647 w 26"/>
              <a:gd name="T23" fmla="*/ 2147483647 h 27"/>
              <a:gd name="T24" fmla="*/ 2147483647 w 26"/>
              <a:gd name="T25" fmla="*/ 2147483647 h 27"/>
              <a:gd name="T26" fmla="*/ 2147483647 w 26"/>
              <a:gd name="T27" fmla="*/ 2147483647 h 27"/>
              <a:gd name="T28" fmla="*/ 2147483647 w 26"/>
              <a:gd name="T29" fmla="*/ 2147483647 h 27"/>
              <a:gd name="T30" fmla="*/ 2147483647 w 26"/>
              <a:gd name="T31" fmla="*/ 2147483647 h 27"/>
              <a:gd name="T32" fmla="*/ 2147483647 w 26"/>
              <a:gd name="T33" fmla="*/ 2147483647 h 27"/>
              <a:gd name="T34" fmla="*/ 2147483647 w 26"/>
              <a:gd name="T35" fmla="*/ 2147483647 h 27"/>
              <a:gd name="T36" fmla="*/ 2147483647 w 26"/>
              <a:gd name="T37" fmla="*/ 2147483647 h 27"/>
              <a:gd name="T38" fmla="*/ 0 w 26"/>
              <a:gd name="T39" fmla="*/ 2147483647 h 27"/>
              <a:gd name="T40" fmla="*/ 0 w 26"/>
              <a:gd name="T41" fmla="*/ 2147483647 h 27"/>
              <a:gd name="T42" fmla="*/ 2147483647 w 26"/>
              <a:gd name="T43" fmla="*/ 0 h 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27"/>
              <a:gd name="T68" fmla="*/ 26 w 26"/>
              <a:gd name="T69" fmla="*/ 27 h 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27">
                <a:moveTo>
                  <a:pt x="21" y="0"/>
                </a:moveTo>
                <a:lnTo>
                  <a:pt x="21" y="0"/>
                </a:lnTo>
                <a:lnTo>
                  <a:pt x="22" y="2"/>
                </a:lnTo>
                <a:lnTo>
                  <a:pt x="24" y="4"/>
                </a:lnTo>
                <a:lnTo>
                  <a:pt x="25" y="7"/>
                </a:lnTo>
                <a:lnTo>
                  <a:pt x="26" y="10"/>
                </a:lnTo>
                <a:lnTo>
                  <a:pt x="26" y="12"/>
                </a:lnTo>
                <a:lnTo>
                  <a:pt x="26" y="14"/>
                </a:lnTo>
                <a:lnTo>
                  <a:pt x="25" y="17"/>
                </a:lnTo>
                <a:lnTo>
                  <a:pt x="24" y="19"/>
                </a:lnTo>
                <a:lnTo>
                  <a:pt x="22" y="22"/>
                </a:lnTo>
                <a:lnTo>
                  <a:pt x="20" y="23"/>
                </a:lnTo>
                <a:lnTo>
                  <a:pt x="18" y="25"/>
                </a:lnTo>
                <a:lnTo>
                  <a:pt x="16" y="26"/>
                </a:lnTo>
                <a:lnTo>
                  <a:pt x="13" y="27"/>
                </a:lnTo>
                <a:lnTo>
                  <a:pt x="11" y="27"/>
                </a:lnTo>
                <a:lnTo>
                  <a:pt x="9" y="27"/>
                </a:lnTo>
                <a:lnTo>
                  <a:pt x="6" y="26"/>
                </a:lnTo>
                <a:lnTo>
                  <a:pt x="4" y="25"/>
                </a:lnTo>
                <a:lnTo>
                  <a:pt x="0" y="23"/>
                </a:lnTo>
                <a:lnTo>
                  <a:pt x="21" y="0"/>
                </a:lnTo>
                <a:close/>
              </a:path>
            </a:pathLst>
          </a:custGeom>
          <a:solidFill>
            <a:srgbClr val="000000"/>
          </a:solidFill>
          <a:ln w="0">
            <a:solidFill>
              <a:srgbClr val="000000"/>
            </a:solidFill>
            <a:round/>
            <a:headEnd/>
            <a:tailEnd/>
          </a:ln>
        </p:spPr>
        <p:txBody>
          <a:bodyPr/>
          <a:lstStyle/>
          <a:p>
            <a:endParaRPr lang="en-US"/>
          </a:p>
        </p:txBody>
      </p:sp>
      <p:sp>
        <p:nvSpPr>
          <p:cNvPr id="179943" name="Freeform 2789"/>
          <p:cNvSpPr>
            <a:spLocks noChangeAspect="1"/>
          </p:cNvSpPr>
          <p:nvPr/>
        </p:nvSpPr>
        <p:spPr bwMode="auto">
          <a:xfrm>
            <a:off x="4259263" y="1863725"/>
            <a:ext cx="1587" cy="9525"/>
          </a:xfrm>
          <a:custGeom>
            <a:avLst/>
            <a:gdLst>
              <a:gd name="T0" fmla="*/ 0 w 1587"/>
              <a:gd name="T1" fmla="*/ 2147483647 h 32"/>
              <a:gd name="T2" fmla="*/ 0 w 1587"/>
              <a:gd name="T3" fmla="*/ 0 h 32"/>
              <a:gd name="T4" fmla="*/ 0 w 1587"/>
              <a:gd name="T5" fmla="*/ 2147483647 h 32"/>
              <a:gd name="T6" fmla="*/ 0 60000 65536"/>
              <a:gd name="T7" fmla="*/ 0 60000 65536"/>
              <a:gd name="T8" fmla="*/ 0 60000 65536"/>
              <a:gd name="T9" fmla="*/ 0 w 1587"/>
              <a:gd name="T10" fmla="*/ 0 h 32"/>
              <a:gd name="T11" fmla="*/ 1587 w 1587"/>
              <a:gd name="T12" fmla="*/ 32 h 32"/>
            </a:gdLst>
            <a:ahLst/>
            <a:cxnLst>
              <a:cxn ang="T6">
                <a:pos x="T0" y="T1"/>
              </a:cxn>
              <a:cxn ang="T7">
                <a:pos x="T2" y="T3"/>
              </a:cxn>
              <a:cxn ang="T8">
                <a:pos x="T4" y="T5"/>
              </a:cxn>
            </a:cxnLst>
            <a:rect l="T9" t="T10" r="T11" b="T12"/>
            <a:pathLst>
              <a:path w="1587" h="32">
                <a:moveTo>
                  <a:pt x="0" y="32"/>
                </a:moveTo>
                <a:lnTo>
                  <a:pt x="0" y="0"/>
                </a:lnTo>
                <a:lnTo>
                  <a:pt x="0" y="32"/>
                </a:lnTo>
                <a:close/>
              </a:path>
            </a:pathLst>
          </a:custGeom>
          <a:solidFill>
            <a:srgbClr val="000000"/>
          </a:solidFill>
          <a:ln w="0">
            <a:solidFill>
              <a:srgbClr val="000000"/>
            </a:solidFill>
            <a:round/>
            <a:headEnd/>
            <a:tailEnd/>
          </a:ln>
        </p:spPr>
        <p:txBody>
          <a:bodyPr/>
          <a:lstStyle/>
          <a:p>
            <a:endParaRPr lang="en-US"/>
          </a:p>
        </p:txBody>
      </p:sp>
      <p:sp>
        <p:nvSpPr>
          <p:cNvPr id="179944" name="Freeform 2790"/>
          <p:cNvSpPr>
            <a:spLocks noChangeAspect="1"/>
          </p:cNvSpPr>
          <p:nvPr/>
        </p:nvSpPr>
        <p:spPr bwMode="auto">
          <a:xfrm>
            <a:off x="4273550" y="1870075"/>
            <a:ext cx="9525" cy="9525"/>
          </a:xfrm>
          <a:custGeom>
            <a:avLst/>
            <a:gdLst>
              <a:gd name="T0" fmla="*/ 2147483647 w 30"/>
              <a:gd name="T1" fmla="*/ 2147483647 h 30"/>
              <a:gd name="T2" fmla="*/ 2147483647 w 30"/>
              <a:gd name="T3" fmla="*/ 2147483647 h 30"/>
              <a:gd name="T4" fmla="*/ 0 w 30"/>
              <a:gd name="T5" fmla="*/ 2147483647 h 30"/>
              <a:gd name="T6" fmla="*/ 2147483647 w 30"/>
              <a:gd name="T7" fmla="*/ 2147483647 h 30"/>
              <a:gd name="T8" fmla="*/ 2147483647 w 30"/>
              <a:gd name="T9" fmla="*/ 0 h 30"/>
              <a:gd name="T10" fmla="*/ 2147483647 w 30"/>
              <a:gd name="T11" fmla="*/ 2147483647 h 30"/>
              <a:gd name="T12" fmla="*/ 2147483647 w 30"/>
              <a:gd name="T13" fmla="*/ 2147483647 h 30"/>
              <a:gd name="T14" fmla="*/ 0 60000 65536"/>
              <a:gd name="T15" fmla="*/ 0 60000 65536"/>
              <a:gd name="T16" fmla="*/ 0 60000 65536"/>
              <a:gd name="T17" fmla="*/ 0 60000 65536"/>
              <a:gd name="T18" fmla="*/ 0 60000 65536"/>
              <a:gd name="T19" fmla="*/ 0 60000 65536"/>
              <a:gd name="T20" fmla="*/ 0 60000 65536"/>
              <a:gd name="T21" fmla="*/ 0 w 30"/>
              <a:gd name="T22" fmla="*/ 0 h 30"/>
              <a:gd name="T23" fmla="*/ 30 w 30"/>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0">
                <a:moveTo>
                  <a:pt x="30" y="7"/>
                </a:moveTo>
                <a:lnTo>
                  <a:pt x="9" y="30"/>
                </a:lnTo>
                <a:lnTo>
                  <a:pt x="0" y="23"/>
                </a:lnTo>
                <a:lnTo>
                  <a:pt x="4" y="25"/>
                </a:lnTo>
                <a:lnTo>
                  <a:pt x="21" y="0"/>
                </a:lnTo>
                <a:lnTo>
                  <a:pt x="25" y="3"/>
                </a:lnTo>
                <a:lnTo>
                  <a:pt x="30" y="7"/>
                </a:lnTo>
                <a:close/>
              </a:path>
            </a:pathLst>
          </a:custGeom>
          <a:solidFill>
            <a:srgbClr val="000000"/>
          </a:solidFill>
          <a:ln w="0">
            <a:solidFill>
              <a:srgbClr val="000000"/>
            </a:solidFill>
            <a:round/>
            <a:headEnd/>
            <a:tailEnd/>
          </a:ln>
        </p:spPr>
        <p:txBody>
          <a:bodyPr/>
          <a:lstStyle/>
          <a:p>
            <a:endParaRPr lang="en-US"/>
          </a:p>
        </p:txBody>
      </p:sp>
      <p:sp>
        <p:nvSpPr>
          <p:cNvPr id="179945" name="Freeform 2791"/>
          <p:cNvSpPr>
            <a:spLocks noChangeAspect="1"/>
          </p:cNvSpPr>
          <p:nvPr/>
        </p:nvSpPr>
        <p:spPr bwMode="auto">
          <a:xfrm>
            <a:off x="4270375" y="1866900"/>
            <a:ext cx="7938" cy="9525"/>
          </a:xfrm>
          <a:custGeom>
            <a:avLst/>
            <a:gdLst>
              <a:gd name="T0" fmla="*/ 2147483647 w 23"/>
              <a:gd name="T1" fmla="*/ 2147483647 h 29"/>
              <a:gd name="T2" fmla="*/ 2147483647 w 23"/>
              <a:gd name="T3" fmla="*/ 2147483647 h 29"/>
              <a:gd name="T4" fmla="*/ 0 w 23"/>
              <a:gd name="T5" fmla="*/ 2147483647 h 29"/>
              <a:gd name="T6" fmla="*/ 0 w 23"/>
              <a:gd name="T7" fmla="*/ 2147483647 h 29"/>
              <a:gd name="T8" fmla="*/ 2147483647 w 23"/>
              <a:gd name="T9" fmla="*/ 0 h 29"/>
              <a:gd name="T10" fmla="*/ 2147483647 w 23"/>
              <a:gd name="T11" fmla="*/ 0 h 29"/>
              <a:gd name="T12" fmla="*/ 2147483647 w 23"/>
              <a:gd name="T13" fmla="*/ 2147483647 h 29"/>
              <a:gd name="T14" fmla="*/ 0 60000 65536"/>
              <a:gd name="T15" fmla="*/ 0 60000 65536"/>
              <a:gd name="T16" fmla="*/ 0 60000 65536"/>
              <a:gd name="T17" fmla="*/ 0 60000 65536"/>
              <a:gd name="T18" fmla="*/ 0 60000 65536"/>
              <a:gd name="T19" fmla="*/ 0 60000 65536"/>
              <a:gd name="T20" fmla="*/ 0 60000 65536"/>
              <a:gd name="T21" fmla="*/ 0 w 23"/>
              <a:gd name="T22" fmla="*/ 0 h 29"/>
              <a:gd name="T23" fmla="*/ 23 w 23"/>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9">
                <a:moveTo>
                  <a:pt x="23" y="4"/>
                </a:moveTo>
                <a:lnTo>
                  <a:pt x="6" y="29"/>
                </a:lnTo>
                <a:lnTo>
                  <a:pt x="0" y="25"/>
                </a:lnTo>
                <a:lnTo>
                  <a:pt x="17" y="0"/>
                </a:lnTo>
                <a:lnTo>
                  <a:pt x="23" y="4"/>
                </a:lnTo>
                <a:close/>
              </a:path>
            </a:pathLst>
          </a:custGeom>
          <a:solidFill>
            <a:srgbClr val="000000"/>
          </a:solidFill>
          <a:ln w="0">
            <a:solidFill>
              <a:srgbClr val="000000"/>
            </a:solidFill>
            <a:round/>
            <a:headEnd/>
            <a:tailEnd/>
          </a:ln>
        </p:spPr>
        <p:txBody>
          <a:bodyPr/>
          <a:lstStyle/>
          <a:p>
            <a:endParaRPr lang="en-US"/>
          </a:p>
        </p:txBody>
      </p:sp>
      <p:sp>
        <p:nvSpPr>
          <p:cNvPr id="179946" name="Freeform 2792"/>
          <p:cNvSpPr>
            <a:spLocks noChangeAspect="1"/>
          </p:cNvSpPr>
          <p:nvPr/>
        </p:nvSpPr>
        <p:spPr bwMode="auto">
          <a:xfrm>
            <a:off x="4270375" y="1865313"/>
            <a:ext cx="6350" cy="9525"/>
          </a:xfrm>
          <a:custGeom>
            <a:avLst/>
            <a:gdLst>
              <a:gd name="T0" fmla="*/ 2147483647 w 21"/>
              <a:gd name="T1" fmla="*/ 2147483647 h 31"/>
              <a:gd name="T2" fmla="*/ 2147483647 w 21"/>
              <a:gd name="T3" fmla="*/ 2147483647 h 31"/>
              <a:gd name="T4" fmla="*/ 0 w 21"/>
              <a:gd name="T5" fmla="*/ 2147483647 h 31"/>
              <a:gd name="T6" fmla="*/ 2147483647 w 21"/>
              <a:gd name="T7" fmla="*/ 2147483647 h 31"/>
              <a:gd name="T8" fmla="*/ 2147483647 w 21"/>
              <a:gd name="T9" fmla="*/ 0 h 31"/>
              <a:gd name="T10" fmla="*/ 2147483647 w 21"/>
              <a:gd name="T11" fmla="*/ 0 h 31"/>
              <a:gd name="T12" fmla="*/ 2147483647 w 21"/>
              <a:gd name="T13" fmla="*/ 2147483647 h 31"/>
              <a:gd name="T14" fmla="*/ 0 60000 65536"/>
              <a:gd name="T15" fmla="*/ 0 60000 65536"/>
              <a:gd name="T16" fmla="*/ 0 60000 65536"/>
              <a:gd name="T17" fmla="*/ 0 60000 65536"/>
              <a:gd name="T18" fmla="*/ 0 60000 65536"/>
              <a:gd name="T19" fmla="*/ 0 60000 65536"/>
              <a:gd name="T20" fmla="*/ 0 60000 65536"/>
              <a:gd name="T21" fmla="*/ 0 w 21"/>
              <a:gd name="T22" fmla="*/ 0 h 31"/>
              <a:gd name="T23" fmla="*/ 21 w 2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31">
                <a:moveTo>
                  <a:pt x="21" y="6"/>
                </a:moveTo>
                <a:lnTo>
                  <a:pt x="4" y="31"/>
                </a:lnTo>
                <a:lnTo>
                  <a:pt x="0" y="29"/>
                </a:lnTo>
                <a:lnTo>
                  <a:pt x="2" y="29"/>
                </a:lnTo>
                <a:lnTo>
                  <a:pt x="10" y="0"/>
                </a:lnTo>
                <a:lnTo>
                  <a:pt x="12" y="0"/>
                </a:lnTo>
                <a:lnTo>
                  <a:pt x="21" y="6"/>
                </a:lnTo>
                <a:close/>
              </a:path>
            </a:pathLst>
          </a:custGeom>
          <a:solidFill>
            <a:srgbClr val="000000"/>
          </a:solidFill>
          <a:ln w="0">
            <a:solidFill>
              <a:srgbClr val="000000"/>
            </a:solidFill>
            <a:round/>
            <a:headEnd/>
            <a:tailEnd/>
          </a:ln>
        </p:spPr>
        <p:txBody>
          <a:bodyPr/>
          <a:lstStyle/>
          <a:p>
            <a:endParaRPr lang="en-US"/>
          </a:p>
        </p:txBody>
      </p:sp>
      <p:sp>
        <p:nvSpPr>
          <p:cNvPr id="179947" name="Freeform 2793"/>
          <p:cNvSpPr>
            <a:spLocks noChangeAspect="1"/>
          </p:cNvSpPr>
          <p:nvPr/>
        </p:nvSpPr>
        <p:spPr bwMode="auto">
          <a:xfrm>
            <a:off x="4265613" y="1863725"/>
            <a:ext cx="9525" cy="12700"/>
          </a:xfrm>
          <a:custGeom>
            <a:avLst/>
            <a:gdLst>
              <a:gd name="T0" fmla="*/ 2147483647 w 35"/>
              <a:gd name="T1" fmla="*/ 2147483647 h 42"/>
              <a:gd name="T2" fmla="*/ 2147483647 w 35"/>
              <a:gd name="T3" fmla="*/ 2147483647 h 42"/>
              <a:gd name="T4" fmla="*/ 2147483647 w 35"/>
              <a:gd name="T5" fmla="*/ 2147483647 h 42"/>
              <a:gd name="T6" fmla="*/ 2147483647 w 35"/>
              <a:gd name="T7" fmla="*/ 2147483647 h 42"/>
              <a:gd name="T8" fmla="*/ 2147483647 w 35"/>
              <a:gd name="T9" fmla="*/ 2147483647 h 42"/>
              <a:gd name="T10" fmla="*/ 0 w 35"/>
              <a:gd name="T11" fmla="*/ 0 h 42"/>
              <a:gd name="T12" fmla="*/ 2147483647 w 35"/>
              <a:gd name="T13" fmla="*/ 2147483647 h 42"/>
              <a:gd name="T14" fmla="*/ 0 60000 65536"/>
              <a:gd name="T15" fmla="*/ 0 60000 65536"/>
              <a:gd name="T16" fmla="*/ 0 60000 65536"/>
              <a:gd name="T17" fmla="*/ 0 60000 65536"/>
              <a:gd name="T18" fmla="*/ 0 60000 65536"/>
              <a:gd name="T19" fmla="*/ 0 60000 65536"/>
              <a:gd name="T20" fmla="*/ 0 60000 65536"/>
              <a:gd name="T21" fmla="*/ 0 w 35"/>
              <a:gd name="T22" fmla="*/ 0 h 42"/>
              <a:gd name="T23" fmla="*/ 35 w 35"/>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42">
                <a:moveTo>
                  <a:pt x="29" y="9"/>
                </a:moveTo>
                <a:lnTo>
                  <a:pt x="21" y="38"/>
                </a:lnTo>
                <a:lnTo>
                  <a:pt x="35" y="42"/>
                </a:lnTo>
                <a:lnTo>
                  <a:pt x="15" y="37"/>
                </a:lnTo>
                <a:lnTo>
                  <a:pt x="21" y="6"/>
                </a:lnTo>
                <a:lnTo>
                  <a:pt x="0" y="0"/>
                </a:lnTo>
                <a:lnTo>
                  <a:pt x="29" y="9"/>
                </a:lnTo>
                <a:close/>
              </a:path>
            </a:pathLst>
          </a:custGeom>
          <a:solidFill>
            <a:srgbClr val="000000"/>
          </a:solidFill>
          <a:ln w="0">
            <a:solidFill>
              <a:srgbClr val="000000"/>
            </a:solidFill>
            <a:round/>
            <a:headEnd/>
            <a:tailEnd/>
          </a:ln>
        </p:spPr>
        <p:txBody>
          <a:bodyPr/>
          <a:lstStyle/>
          <a:p>
            <a:endParaRPr lang="en-US"/>
          </a:p>
        </p:txBody>
      </p:sp>
      <p:sp>
        <p:nvSpPr>
          <p:cNvPr id="179948" name="Freeform 2794"/>
          <p:cNvSpPr>
            <a:spLocks noChangeAspect="1"/>
          </p:cNvSpPr>
          <p:nvPr/>
        </p:nvSpPr>
        <p:spPr bwMode="auto">
          <a:xfrm>
            <a:off x="4267200" y="1863725"/>
            <a:ext cx="3175" cy="11113"/>
          </a:xfrm>
          <a:custGeom>
            <a:avLst/>
            <a:gdLst>
              <a:gd name="T0" fmla="*/ 2147483647 w 15"/>
              <a:gd name="T1" fmla="*/ 2147483647 h 34"/>
              <a:gd name="T2" fmla="*/ 2147483647 w 15"/>
              <a:gd name="T3" fmla="*/ 2147483647 h 34"/>
              <a:gd name="T4" fmla="*/ 0 w 15"/>
              <a:gd name="T5" fmla="*/ 2147483647 h 34"/>
              <a:gd name="T6" fmla="*/ 0 w 15"/>
              <a:gd name="T7" fmla="*/ 2147483647 h 34"/>
              <a:gd name="T8" fmla="*/ 2147483647 w 15"/>
              <a:gd name="T9" fmla="*/ 0 h 34"/>
              <a:gd name="T10" fmla="*/ 2147483647 w 15"/>
              <a:gd name="T11" fmla="*/ 0 h 34"/>
              <a:gd name="T12" fmla="*/ 2147483647 w 15"/>
              <a:gd name="T13" fmla="*/ 2147483647 h 34"/>
              <a:gd name="T14" fmla="*/ 0 60000 65536"/>
              <a:gd name="T15" fmla="*/ 0 60000 65536"/>
              <a:gd name="T16" fmla="*/ 0 60000 65536"/>
              <a:gd name="T17" fmla="*/ 0 60000 65536"/>
              <a:gd name="T18" fmla="*/ 0 60000 65536"/>
              <a:gd name="T19" fmla="*/ 0 60000 65536"/>
              <a:gd name="T20" fmla="*/ 0 60000 65536"/>
              <a:gd name="T21" fmla="*/ 0 w 15"/>
              <a:gd name="T22" fmla="*/ 0 h 34"/>
              <a:gd name="T23" fmla="*/ 15 w 15"/>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34">
                <a:moveTo>
                  <a:pt x="15" y="3"/>
                </a:moveTo>
                <a:lnTo>
                  <a:pt x="9" y="34"/>
                </a:lnTo>
                <a:lnTo>
                  <a:pt x="0" y="32"/>
                </a:lnTo>
                <a:lnTo>
                  <a:pt x="7" y="0"/>
                </a:lnTo>
                <a:lnTo>
                  <a:pt x="15" y="3"/>
                </a:lnTo>
                <a:close/>
              </a:path>
            </a:pathLst>
          </a:custGeom>
          <a:solidFill>
            <a:srgbClr val="000000"/>
          </a:solidFill>
          <a:ln w="0">
            <a:solidFill>
              <a:srgbClr val="000000"/>
            </a:solidFill>
            <a:round/>
            <a:headEnd/>
            <a:tailEnd/>
          </a:ln>
        </p:spPr>
        <p:txBody>
          <a:bodyPr/>
          <a:lstStyle/>
          <a:p>
            <a:endParaRPr lang="en-US"/>
          </a:p>
        </p:txBody>
      </p:sp>
      <p:sp>
        <p:nvSpPr>
          <p:cNvPr id="179949" name="Freeform 2795"/>
          <p:cNvSpPr>
            <a:spLocks noChangeAspect="1"/>
          </p:cNvSpPr>
          <p:nvPr/>
        </p:nvSpPr>
        <p:spPr bwMode="auto">
          <a:xfrm>
            <a:off x="4262438" y="1863725"/>
            <a:ext cx="6350" cy="11113"/>
          </a:xfrm>
          <a:custGeom>
            <a:avLst/>
            <a:gdLst>
              <a:gd name="T0" fmla="*/ 2147483647 w 15"/>
              <a:gd name="T1" fmla="*/ 2147483647 h 34"/>
              <a:gd name="T2" fmla="*/ 2147483647 w 15"/>
              <a:gd name="T3" fmla="*/ 2147483647 h 34"/>
              <a:gd name="T4" fmla="*/ 0 w 15"/>
              <a:gd name="T5" fmla="*/ 2147483647 h 34"/>
              <a:gd name="T6" fmla="*/ 2147483647 w 15"/>
              <a:gd name="T7" fmla="*/ 2147483647 h 34"/>
              <a:gd name="T8" fmla="*/ 2147483647 w 15"/>
              <a:gd name="T9" fmla="*/ 0 h 34"/>
              <a:gd name="T10" fmla="*/ 2147483647 w 15"/>
              <a:gd name="T11" fmla="*/ 0 h 34"/>
              <a:gd name="T12" fmla="*/ 2147483647 w 15"/>
              <a:gd name="T13" fmla="*/ 2147483647 h 34"/>
              <a:gd name="T14" fmla="*/ 0 60000 65536"/>
              <a:gd name="T15" fmla="*/ 0 60000 65536"/>
              <a:gd name="T16" fmla="*/ 0 60000 65536"/>
              <a:gd name="T17" fmla="*/ 0 60000 65536"/>
              <a:gd name="T18" fmla="*/ 0 60000 65536"/>
              <a:gd name="T19" fmla="*/ 0 60000 65536"/>
              <a:gd name="T20" fmla="*/ 0 60000 65536"/>
              <a:gd name="T21" fmla="*/ 0 w 15"/>
              <a:gd name="T22" fmla="*/ 0 h 34"/>
              <a:gd name="T23" fmla="*/ 15 w 15"/>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34">
                <a:moveTo>
                  <a:pt x="15" y="2"/>
                </a:moveTo>
                <a:lnTo>
                  <a:pt x="8" y="34"/>
                </a:lnTo>
                <a:lnTo>
                  <a:pt x="0" y="32"/>
                </a:lnTo>
                <a:lnTo>
                  <a:pt x="3" y="32"/>
                </a:lnTo>
                <a:lnTo>
                  <a:pt x="3" y="0"/>
                </a:lnTo>
                <a:lnTo>
                  <a:pt x="6" y="0"/>
                </a:lnTo>
                <a:lnTo>
                  <a:pt x="15" y="2"/>
                </a:lnTo>
                <a:close/>
              </a:path>
            </a:pathLst>
          </a:custGeom>
          <a:solidFill>
            <a:srgbClr val="000000"/>
          </a:solidFill>
          <a:ln w="0">
            <a:solidFill>
              <a:srgbClr val="000000"/>
            </a:solidFill>
            <a:round/>
            <a:headEnd/>
            <a:tailEnd/>
          </a:ln>
        </p:spPr>
        <p:txBody>
          <a:bodyPr/>
          <a:lstStyle/>
          <a:p>
            <a:endParaRPr lang="en-US"/>
          </a:p>
        </p:txBody>
      </p:sp>
      <p:sp>
        <p:nvSpPr>
          <p:cNvPr id="179950" name="Freeform 2796"/>
          <p:cNvSpPr>
            <a:spLocks noChangeAspect="1"/>
          </p:cNvSpPr>
          <p:nvPr/>
        </p:nvSpPr>
        <p:spPr bwMode="auto">
          <a:xfrm>
            <a:off x="4260850" y="1863725"/>
            <a:ext cx="4763" cy="9525"/>
          </a:xfrm>
          <a:custGeom>
            <a:avLst/>
            <a:gdLst>
              <a:gd name="T0" fmla="*/ 2147483647 w 9"/>
              <a:gd name="T1" fmla="*/ 0 h 32"/>
              <a:gd name="T2" fmla="*/ 2147483647 w 9"/>
              <a:gd name="T3" fmla="*/ 2147483647 h 32"/>
              <a:gd name="T4" fmla="*/ 0 w 9"/>
              <a:gd name="T5" fmla="*/ 2147483647 h 32"/>
              <a:gd name="T6" fmla="*/ 0 w 9"/>
              <a:gd name="T7" fmla="*/ 2147483647 h 32"/>
              <a:gd name="T8" fmla="*/ 0 w 9"/>
              <a:gd name="T9" fmla="*/ 0 h 32"/>
              <a:gd name="T10" fmla="*/ 0 w 9"/>
              <a:gd name="T11" fmla="*/ 0 h 32"/>
              <a:gd name="T12" fmla="*/ 2147483647 w 9"/>
              <a:gd name="T13" fmla="*/ 0 h 32"/>
              <a:gd name="T14" fmla="*/ 0 60000 65536"/>
              <a:gd name="T15" fmla="*/ 0 60000 65536"/>
              <a:gd name="T16" fmla="*/ 0 60000 65536"/>
              <a:gd name="T17" fmla="*/ 0 60000 65536"/>
              <a:gd name="T18" fmla="*/ 0 60000 65536"/>
              <a:gd name="T19" fmla="*/ 0 60000 65536"/>
              <a:gd name="T20" fmla="*/ 0 60000 65536"/>
              <a:gd name="T21" fmla="*/ 0 w 9"/>
              <a:gd name="T22" fmla="*/ 0 h 32"/>
              <a:gd name="T23" fmla="*/ 9 w 9"/>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32">
                <a:moveTo>
                  <a:pt x="9" y="0"/>
                </a:moveTo>
                <a:lnTo>
                  <a:pt x="9" y="32"/>
                </a:lnTo>
                <a:lnTo>
                  <a:pt x="0" y="32"/>
                </a:lnTo>
                <a:lnTo>
                  <a:pt x="0" y="0"/>
                </a:lnTo>
                <a:lnTo>
                  <a:pt x="9" y="0"/>
                </a:lnTo>
                <a:close/>
              </a:path>
            </a:pathLst>
          </a:custGeom>
          <a:solidFill>
            <a:srgbClr val="000000"/>
          </a:solidFill>
          <a:ln w="0">
            <a:solidFill>
              <a:srgbClr val="000000"/>
            </a:solidFill>
            <a:round/>
            <a:headEnd/>
            <a:tailEnd/>
          </a:ln>
        </p:spPr>
        <p:txBody>
          <a:bodyPr/>
          <a:lstStyle/>
          <a:p>
            <a:endParaRPr lang="en-US"/>
          </a:p>
        </p:txBody>
      </p:sp>
      <p:sp>
        <p:nvSpPr>
          <p:cNvPr id="179951" name="Rectangle 2797"/>
          <p:cNvSpPr>
            <a:spLocks noChangeAspect="1" noChangeArrowheads="1"/>
          </p:cNvSpPr>
          <p:nvPr/>
        </p:nvSpPr>
        <p:spPr bwMode="auto">
          <a:xfrm>
            <a:off x="4259263" y="1863725"/>
            <a:ext cx="1587" cy="9525"/>
          </a:xfrm>
          <a:prstGeom prst="rect">
            <a:avLst/>
          </a:prstGeom>
          <a:solidFill>
            <a:srgbClr val="000000"/>
          </a:solidFill>
          <a:ln w="0">
            <a:solidFill>
              <a:srgbClr val="000000"/>
            </a:solidFill>
            <a:miter lim="800000"/>
            <a:headEnd/>
            <a:tailEnd/>
          </a:ln>
        </p:spPr>
        <p:txBody>
          <a:bodyPr/>
          <a:lstStyle/>
          <a:p>
            <a:endParaRPr lang="en-US"/>
          </a:p>
        </p:txBody>
      </p:sp>
      <p:sp>
        <p:nvSpPr>
          <p:cNvPr id="179952" name="Freeform 2798"/>
          <p:cNvSpPr>
            <a:spLocks noChangeAspect="1"/>
          </p:cNvSpPr>
          <p:nvPr/>
        </p:nvSpPr>
        <p:spPr bwMode="auto">
          <a:xfrm>
            <a:off x="1193800" y="4503738"/>
            <a:ext cx="79375" cy="60325"/>
          </a:xfrm>
          <a:custGeom>
            <a:avLst/>
            <a:gdLst>
              <a:gd name="T0" fmla="*/ 2147483647 w 238"/>
              <a:gd name="T1" fmla="*/ 0 h 175"/>
              <a:gd name="T2" fmla="*/ 2147483647 w 238"/>
              <a:gd name="T3" fmla="*/ 2147483647 h 175"/>
              <a:gd name="T4" fmla="*/ 2147483647 w 238"/>
              <a:gd name="T5" fmla="*/ 2147483647 h 175"/>
              <a:gd name="T6" fmla="*/ 2147483647 w 238"/>
              <a:gd name="T7" fmla="*/ 2147483647 h 175"/>
              <a:gd name="T8" fmla="*/ 0 w 238"/>
              <a:gd name="T9" fmla="*/ 2147483647 h 175"/>
              <a:gd name="T10" fmla="*/ 2147483647 w 238"/>
              <a:gd name="T11" fmla="*/ 2147483647 h 175"/>
              <a:gd name="T12" fmla="*/ 2147483647 w 238"/>
              <a:gd name="T13" fmla="*/ 0 h 175"/>
              <a:gd name="T14" fmla="*/ 0 60000 65536"/>
              <a:gd name="T15" fmla="*/ 0 60000 65536"/>
              <a:gd name="T16" fmla="*/ 0 60000 65536"/>
              <a:gd name="T17" fmla="*/ 0 60000 65536"/>
              <a:gd name="T18" fmla="*/ 0 60000 65536"/>
              <a:gd name="T19" fmla="*/ 0 60000 65536"/>
              <a:gd name="T20" fmla="*/ 0 60000 65536"/>
              <a:gd name="T21" fmla="*/ 0 w 238"/>
              <a:gd name="T22" fmla="*/ 0 h 175"/>
              <a:gd name="T23" fmla="*/ 238 w 238"/>
              <a:gd name="T24" fmla="*/ 175 h 1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8" h="175">
                <a:moveTo>
                  <a:pt x="32" y="0"/>
                </a:moveTo>
                <a:lnTo>
                  <a:pt x="238" y="54"/>
                </a:lnTo>
                <a:lnTo>
                  <a:pt x="206" y="175"/>
                </a:lnTo>
                <a:lnTo>
                  <a:pt x="208" y="161"/>
                </a:lnTo>
                <a:lnTo>
                  <a:pt x="0" y="124"/>
                </a:lnTo>
                <a:lnTo>
                  <a:pt x="2" y="111"/>
                </a:lnTo>
                <a:lnTo>
                  <a:pt x="32" y="0"/>
                </a:lnTo>
                <a:close/>
              </a:path>
            </a:pathLst>
          </a:custGeom>
          <a:solidFill>
            <a:srgbClr val="000000"/>
          </a:solidFill>
          <a:ln w="0">
            <a:solidFill>
              <a:srgbClr val="000000"/>
            </a:solidFill>
            <a:round/>
            <a:headEnd/>
            <a:tailEnd/>
          </a:ln>
        </p:spPr>
        <p:txBody>
          <a:bodyPr/>
          <a:lstStyle/>
          <a:p>
            <a:endParaRPr lang="en-US"/>
          </a:p>
        </p:txBody>
      </p:sp>
      <p:sp>
        <p:nvSpPr>
          <p:cNvPr id="179953" name="Freeform 2799"/>
          <p:cNvSpPr>
            <a:spLocks noChangeAspect="1"/>
          </p:cNvSpPr>
          <p:nvPr/>
        </p:nvSpPr>
        <p:spPr bwMode="auto">
          <a:xfrm>
            <a:off x="1187450" y="4546600"/>
            <a:ext cx="76200" cy="39688"/>
          </a:xfrm>
          <a:custGeom>
            <a:avLst/>
            <a:gdLst>
              <a:gd name="T0" fmla="*/ 2147483647 w 224"/>
              <a:gd name="T1" fmla="*/ 0 h 116"/>
              <a:gd name="T2" fmla="*/ 2147483647 w 224"/>
              <a:gd name="T3" fmla="*/ 2147483647 h 116"/>
              <a:gd name="T4" fmla="*/ 2147483647 w 224"/>
              <a:gd name="T5" fmla="*/ 2147483647 h 116"/>
              <a:gd name="T6" fmla="*/ 2147483647 w 224"/>
              <a:gd name="T7" fmla="*/ 2147483647 h 116"/>
              <a:gd name="T8" fmla="*/ 0 w 224"/>
              <a:gd name="T9" fmla="*/ 2147483647 h 116"/>
              <a:gd name="T10" fmla="*/ 2147483647 w 224"/>
              <a:gd name="T11" fmla="*/ 2147483647 h 116"/>
              <a:gd name="T12" fmla="*/ 2147483647 w 224"/>
              <a:gd name="T13" fmla="*/ 0 h 116"/>
              <a:gd name="T14" fmla="*/ 0 60000 65536"/>
              <a:gd name="T15" fmla="*/ 0 60000 65536"/>
              <a:gd name="T16" fmla="*/ 0 60000 65536"/>
              <a:gd name="T17" fmla="*/ 0 60000 65536"/>
              <a:gd name="T18" fmla="*/ 0 60000 65536"/>
              <a:gd name="T19" fmla="*/ 0 60000 65536"/>
              <a:gd name="T20" fmla="*/ 0 60000 65536"/>
              <a:gd name="T21" fmla="*/ 0 w 224"/>
              <a:gd name="T22" fmla="*/ 0 h 116"/>
              <a:gd name="T23" fmla="*/ 224 w 224"/>
              <a:gd name="T24" fmla="*/ 116 h 1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4" h="116">
                <a:moveTo>
                  <a:pt x="16" y="0"/>
                </a:moveTo>
                <a:lnTo>
                  <a:pt x="224" y="37"/>
                </a:lnTo>
                <a:lnTo>
                  <a:pt x="209" y="116"/>
                </a:lnTo>
                <a:lnTo>
                  <a:pt x="210" y="110"/>
                </a:lnTo>
                <a:lnTo>
                  <a:pt x="0" y="89"/>
                </a:lnTo>
                <a:lnTo>
                  <a:pt x="2" y="83"/>
                </a:lnTo>
                <a:lnTo>
                  <a:pt x="16" y="0"/>
                </a:lnTo>
                <a:close/>
              </a:path>
            </a:pathLst>
          </a:custGeom>
          <a:solidFill>
            <a:srgbClr val="000000"/>
          </a:solidFill>
          <a:ln w="0">
            <a:solidFill>
              <a:srgbClr val="000000"/>
            </a:solidFill>
            <a:round/>
            <a:headEnd/>
            <a:tailEnd/>
          </a:ln>
        </p:spPr>
        <p:txBody>
          <a:bodyPr/>
          <a:lstStyle/>
          <a:p>
            <a:endParaRPr lang="en-US"/>
          </a:p>
        </p:txBody>
      </p:sp>
      <p:sp>
        <p:nvSpPr>
          <p:cNvPr id="179954" name="Freeform 2800"/>
          <p:cNvSpPr>
            <a:spLocks noChangeAspect="1"/>
          </p:cNvSpPr>
          <p:nvPr/>
        </p:nvSpPr>
        <p:spPr bwMode="auto">
          <a:xfrm>
            <a:off x="1179513" y="4576763"/>
            <a:ext cx="80962" cy="63500"/>
          </a:xfrm>
          <a:custGeom>
            <a:avLst/>
            <a:gdLst>
              <a:gd name="T0" fmla="*/ 2147483647 w 228"/>
              <a:gd name="T1" fmla="*/ 0 h 184"/>
              <a:gd name="T2" fmla="*/ 2147483647 w 228"/>
              <a:gd name="T3" fmla="*/ 2147483647 h 184"/>
              <a:gd name="T4" fmla="*/ 2147483647 w 228"/>
              <a:gd name="T5" fmla="*/ 2147483647 h 184"/>
              <a:gd name="T6" fmla="*/ 2147483647 w 228"/>
              <a:gd name="T7" fmla="*/ 2147483647 h 184"/>
              <a:gd name="T8" fmla="*/ 0 w 228"/>
              <a:gd name="T9" fmla="*/ 2147483647 h 184"/>
              <a:gd name="T10" fmla="*/ 0 w 228"/>
              <a:gd name="T11" fmla="*/ 2147483647 h 184"/>
              <a:gd name="T12" fmla="*/ 2147483647 w 228"/>
              <a:gd name="T13" fmla="*/ 0 h 184"/>
              <a:gd name="T14" fmla="*/ 0 60000 65536"/>
              <a:gd name="T15" fmla="*/ 0 60000 65536"/>
              <a:gd name="T16" fmla="*/ 0 60000 65536"/>
              <a:gd name="T17" fmla="*/ 0 60000 65536"/>
              <a:gd name="T18" fmla="*/ 0 60000 65536"/>
              <a:gd name="T19" fmla="*/ 0 60000 65536"/>
              <a:gd name="T20" fmla="*/ 0 60000 65536"/>
              <a:gd name="T21" fmla="*/ 0 w 228"/>
              <a:gd name="T22" fmla="*/ 0 h 184"/>
              <a:gd name="T23" fmla="*/ 228 w 228"/>
              <a:gd name="T24" fmla="*/ 184 h 1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8" h="184">
                <a:moveTo>
                  <a:pt x="18" y="0"/>
                </a:moveTo>
                <a:lnTo>
                  <a:pt x="228" y="21"/>
                </a:lnTo>
                <a:lnTo>
                  <a:pt x="212" y="178"/>
                </a:lnTo>
                <a:lnTo>
                  <a:pt x="212" y="184"/>
                </a:lnTo>
                <a:lnTo>
                  <a:pt x="0" y="176"/>
                </a:lnTo>
                <a:lnTo>
                  <a:pt x="0" y="182"/>
                </a:lnTo>
                <a:lnTo>
                  <a:pt x="18" y="0"/>
                </a:lnTo>
                <a:close/>
              </a:path>
            </a:pathLst>
          </a:custGeom>
          <a:solidFill>
            <a:srgbClr val="000000"/>
          </a:solidFill>
          <a:ln w="0">
            <a:solidFill>
              <a:srgbClr val="000000"/>
            </a:solidFill>
            <a:round/>
            <a:headEnd/>
            <a:tailEnd/>
          </a:ln>
        </p:spPr>
        <p:txBody>
          <a:bodyPr/>
          <a:lstStyle/>
          <a:p>
            <a:endParaRPr lang="en-US"/>
          </a:p>
        </p:txBody>
      </p:sp>
      <p:sp>
        <p:nvSpPr>
          <p:cNvPr id="179955" name="Freeform 2801"/>
          <p:cNvSpPr>
            <a:spLocks noChangeAspect="1"/>
          </p:cNvSpPr>
          <p:nvPr/>
        </p:nvSpPr>
        <p:spPr bwMode="auto">
          <a:xfrm>
            <a:off x="1176338" y="4638675"/>
            <a:ext cx="77787" cy="122238"/>
          </a:xfrm>
          <a:custGeom>
            <a:avLst/>
            <a:gdLst>
              <a:gd name="T0" fmla="*/ 2147483647 w 227"/>
              <a:gd name="T1" fmla="*/ 0 h 359"/>
              <a:gd name="T2" fmla="*/ 2147483647 w 227"/>
              <a:gd name="T3" fmla="*/ 2147483647 h 359"/>
              <a:gd name="T4" fmla="*/ 2147483647 w 227"/>
              <a:gd name="T5" fmla="*/ 2147483647 h 359"/>
              <a:gd name="T6" fmla="*/ 2147483647 w 227"/>
              <a:gd name="T7" fmla="*/ 2147483647 h 359"/>
              <a:gd name="T8" fmla="*/ 0 w 227"/>
              <a:gd name="T9" fmla="*/ 2147483647 h 359"/>
              <a:gd name="T10" fmla="*/ 0 w 227"/>
              <a:gd name="T11" fmla="*/ 2147483647 h 359"/>
              <a:gd name="T12" fmla="*/ 2147483647 w 227"/>
              <a:gd name="T13" fmla="*/ 0 h 359"/>
              <a:gd name="T14" fmla="*/ 0 60000 65536"/>
              <a:gd name="T15" fmla="*/ 0 60000 65536"/>
              <a:gd name="T16" fmla="*/ 0 60000 65536"/>
              <a:gd name="T17" fmla="*/ 0 60000 65536"/>
              <a:gd name="T18" fmla="*/ 0 60000 65536"/>
              <a:gd name="T19" fmla="*/ 0 60000 65536"/>
              <a:gd name="T20" fmla="*/ 0 60000 65536"/>
              <a:gd name="T21" fmla="*/ 0 w 227"/>
              <a:gd name="T22" fmla="*/ 0 h 359"/>
              <a:gd name="T23" fmla="*/ 227 w 227"/>
              <a:gd name="T24" fmla="*/ 359 h 3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7" h="359">
                <a:moveTo>
                  <a:pt x="15" y="0"/>
                </a:moveTo>
                <a:lnTo>
                  <a:pt x="227" y="8"/>
                </a:lnTo>
                <a:lnTo>
                  <a:pt x="212" y="359"/>
                </a:lnTo>
                <a:lnTo>
                  <a:pt x="212" y="347"/>
                </a:lnTo>
                <a:lnTo>
                  <a:pt x="0" y="341"/>
                </a:lnTo>
                <a:lnTo>
                  <a:pt x="0" y="330"/>
                </a:lnTo>
                <a:lnTo>
                  <a:pt x="15" y="0"/>
                </a:lnTo>
                <a:close/>
              </a:path>
            </a:pathLst>
          </a:custGeom>
          <a:solidFill>
            <a:srgbClr val="000000"/>
          </a:solidFill>
          <a:ln w="0">
            <a:solidFill>
              <a:srgbClr val="000000"/>
            </a:solidFill>
            <a:round/>
            <a:headEnd/>
            <a:tailEnd/>
          </a:ln>
        </p:spPr>
        <p:txBody>
          <a:bodyPr/>
          <a:lstStyle/>
          <a:p>
            <a:endParaRPr lang="en-US"/>
          </a:p>
        </p:txBody>
      </p:sp>
      <p:sp>
        <p:nvSpPr>
          <p:cNvPr id="179956" name="Freeform 2802"/>
          <p:cNvSpPr>
            <a:spLocks noChangeAspect="1"/>
          </p:cNvSpPr>
          <p:nvPr/>
        </p:nvSpPr>
        <p:spPr bwMode="auto">
          <a:xfrm>
            <a:off x="1174750" y="4756150"/>
            <a:ext cx="73025" cy="60325"/>
          </a:xfrm>
          <a:custGeom>
            <a:avLst/>
            <a:gdLst>
              <a:gd name="T0" fmla="*/ 2147483647 w 218"/>
              <a:gd name="T1" fmla="*/ 0 h 177"/>
              <a:gd name="T2" fmla="*/ 2147483647 w 218"/>
              <a:gd name="T3" fmla="*/ 2147483647 h 177"/>
              <a:gd name="T4" fmla="*/ 2147483647 w 218"/>
              <a:gd name="T5" fmla="*/ 2147483647 h 177"/>
              <a:gd name="T6" fmla="*/ 2147483647 w 218"/>
              <a:gd name="T7" fmla="*/ 2147483647 h 177"/>
              <a:gd name="T8" fmla="*/ 0 w 218"/>
              <a:gd name="T9" fmla="*/ 2147483647 h 177"/>
              <a:gd name="T10" fmla="*/ 0 w 218"/>
              <a:gd name="T11" fmla="*/ 2147483647 h 177"/>
              <a:gd name="T12" fmla="*/ 2147483647 w 218"/>
              <a:gd name="T13" fmla="*/ 0 h 177"/>
              <a:gd name="T14" fmla="*/ 0 60000 65536"/>
              <a:gd name="T15" fmla="*/ 0 60000 65536"/>
              <a:gd name="T16" fmla="*/ 0 60000 65536"/>
              <a:gd name="T17" fmla="*/ 0 60000 65536"/>
              <a:gd name="T18" fmla="*/ 0 60000 65536"/>
              <a:gd name="T19" fmla="*/ 0 60000 65536"/>
              <a:gd name="T20" fmla="*/ 0 60000 65536"/>
              <a:gd name="T21" fmla="*/ 0 w 218"/>
              <a:gd name="T22" fmla="*/ 0 h 177"/>
              <a:gd name="T23" fmla="*/ 218 w 218"/>
              <a:gd name="T24" fmla="*/ 177 h 1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8" h="177">
                <a:moveTo>
                  <a:pt x="6" y="0"/>
                </a:moveTo>
                <a:lnTo>
                  <a:pt x="218" y="6"/>
                </a:lnTo>
                <a:lnTo>
                  <a:pt x="212" y="177"/>
                </a:lnTo>
                <a:lnTo>
                  <a:pt x="212" y="170"/>
                </a:lnTo>
                <a:lnTo>
                  <a:pt x="0" y="158"/>
                </a:lnTo>
                <a:lnTo>
                  <a:pt x="0" y="152"/>
                </a:lnTo>
                <a:lnTo>
                  <a:pt x="6" y="0"/>
                </a:lnTo>
                <a:close/>
              </a:path>
            </a:pathLst>
          </a:custGeom>
          <a:solidFill>
            <a:srgbClr val="000000"/>
          </a:solidFill>
          <a:ln w="0">
            <a:solidFill>
              <a:srgbClr val="000000"/>
            </a:solidFill>
            <a:round/>
            <a:headEnd/>
            <a:tailEnd/>
          </a:ln>
        </p:spPr>
        <p:txBody>
          <a:bodyPr/>
          <a:lstStyle/>
          <a:p>
            <a:endParaRPr lang="en-US"/>
          </a:p>
        </p:txBody>
      </p:sp>
      <p:sp>
        <p:nvSpPr>
          <p:cNvPr id="179957" name="Freeform 2803"/>
          <p:cNvSpPr>
            <a:spLocks noChangeAspect="1"/>
          </p:cNvSpPr>
          <p:nvPr/>
        </p:nvSpPr>
        <p:spPr bwMode="auto">
          <a:xfrm>
            <a:off x="1169988" y="4810125"/>
            <a:ext cx="76200" cy="77788"/>
          </a:xfrm>
          <a:custGeom>
            <a:avLst/>
            <a:gdLst>
              <a:gd name="T0" fmla="*/ 2147483647 w 224"/>
              <a:gd name="T1" fmla="*/ 0 h 220"/>
              <a:gd name="T2" fmla="*/ 2147483647 w 224"/>
              <a:gd name="T3" fmla="*/ 2147483647 h 220"/>
              <a:gd name="T4" fmla="*/ 2147483647 w 224"/>
              <a:gd name="T5" fmla="*/ 2147483647 h 220"/>
              <a:gd name="T6" fmla="*/ 2147483647 w 224"/>
              <a:gd name="T7" fmla="*/ 2147483647 h 220"/>
              <a:gd name="T8" fmla="*/ 0 w 224"/>
              <a:gd name="T9" fmla="*/ 2147483647 h 220"/>
              <a:gd name="T10" fmla="*/ 0 w 224"/>
              <a:gd name="T11" fmla="*/ 2147483647 h 220"/>
              <a:gd name="T12" fmla="*/ 2147483647 w 224"/>
              <a:gd name="T13" fmla="*/ 0 h 220"/>
              <a:gd name="T14" fmla="*/ 0 60000 65536"/>
              <a:gd name="T15" fmla="*/ 0 60000 65536"/>
              <a:gd name="T16" fmla="*/ 0 60000 65536"/>
              <a:gd name="T17" fmla="*/ 0 60000 65536"/>
              <a:gd name="T18" fmla="*/ 0 60000 65536"/>
              <a:gd name="T19" fmla="*/ 0 60000 65536"/>
              <a:gd name="T20" fmla="*/ 0 60000 65536"/>
              <a:gd name="T21" fmla="*/ 0 w 224"/>
              <a:gd name="T22" fmla="*/ 0 h 220"/>
              <a:gd name="T23" fmla="*/ 224 w 224"/>
              <a:gd name="T24" fmla="*/ 220 h 2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4" h="220">
                <a:moveTo>
                  <a:pt x="12" y="0"/>
                </a:moveTo>
                <a:lnTo>
                  <a:pt x="224" y="12"/>
                </a:lnTo>
                <a:lnTo>
                  <a:pt x="211" y="220"/>
                </a:lnTo>
                <a:lnTo>
                  <a:pt x="211" y="214"/>
                </a:lnTo>
                <a:lnTo>
                  <a:pt x="0" y="218"/>
                </a:lnTo>
                <a:lnTo>
                  <a:pt x="0" y="212"/>
                </a:lnTo>
                <a:lnTo>
                  <a:pt x="12" y="0"/>
                </a:lnTo>
                <a:close/>
              </a:path>
            </a:pathLst>
          </a:custGeom>
          <a:solidFill>
            <a:srgbClr val="000000"/>
          </a:solidFill>
          <a:ln w="0">
            <a:solidFill>
              <a:srgbClr val="000000"/>
            </a:solidFill>
            <a:round/>
            <a:headEnd/>
            <a:tailEnd/>
          </a:ln>
        </p:spPr>
        <p:txBody>
          <a:bodyPr/>
          <a:lstStyle/>
          <a:p>
            <a:endParaRPr lang="en-US"/>
          </a:p>
        </p:txBody>
      </p:sp>
      <p:sp>
        <p:nvSpPr>
          <p:cNvPr id="179958" name="Freeform 2804"/>
          <p:cNvSpPr>
            <a:spLocks noChangeAspect="1"/>
          </p:cNvSpPr>
          <p:nvPr/>
        </p:nvSpPr>
        <p:spPr bwMode="auto">
          <a:xfrm>
            <a:off x="1169988" y="4883150"/>
            <a:ext cx="73025" cy="53975"/>
          </a:xfrm>
          <a:custGeom>
            <a:avLst/>
            <a:gdLst>
              <a:gd name="T0" fmla="*/ 0 w 215"/>
              <a:gd name="T1" fmla="*/ 2147483647 h 152"/>
              <a:gd name="T2" fmla="*/ 2147483647 w 215"/>
              <a:gd name="T3" fmla="*/ 0 h 152"/>
              <a:gd name="T4" fmla="*/ 2147483647 w 215"/>
              <a:gd name="T5" fmla="*/ 2147483647 h 152"/>
              <a:gd name="T6" fmla="*/ 2147483647 w 215"/>
              <a:gd name="T7" fmla="*/ 2147483647 h 152"/>
              <a:gd name="T8" fmla="*/ 2147483647 w 215"/>
              <a:gd name="T9" fmla="*/ 2147483647 h 152"/>
              <a:gd name="T10" fmla="*/ 2147483647 w 215"/>
              <a:gd name="T11" fmla="*/ 2147483647 h 152"/>
              <a:gd name="T12" fmla="*/ 0 w 215"/>
              <a:gd name="T13" fmla="*/ 2147483647 h 152"/>
              <a:gd name="T14" fmla="*/ 0 60000 65536"/>
              <a:gd name="T15" fmla="*/ 0 60000 65536"/>
              <a:gd name="T16" fmla="*/ 0 60000 65536"/>
              <a:gd name="T17" fmla="*/ 0 60000 65536"/>
              <a:gd name="T18" fmla="*/ 0 60000 65536"/>
              <a:gd name="T19" fmla="*/ 0 60000 65536"/>
              <a:gd name="T20" fmla="*/ 0 60000 65536"/>
              <a:gd name="T21" fmla="*/ 0 w 215"/>
              <a:gd name="T22" fmla="*/ 0 h 152"/>
              <a:gd name="T23" fmla="*/ 215 w 215"/>
              <a:gd name="T24" fmla="*/ 152 h 1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5" h="152">
                <a:moveTo>
                  <a:pt x="0" y="4"/>
                </a:moveTo>
                <a:lnTo>
                  <a:pt x="211" y="0"/>
                </a:lnTo>
                <a:lnTo>
                  <a:pt x="215" y="132"/>
                </a:lnTo>
                <a:lnTo>
                  <a:pt x="215" y="134"/>
                </a:lnTo>
                <a:lnTo>
                  <a:pt x="3" y="150"/>
                </a:lnTo>
                <a:lnTo>
                  <a:pt x="3" y="152"/>
                </a:lnTo>
                <a:lnTo>
                  <a:pt x="0" y="4"/>
                </a:lnTo>
                <a:close/>
              </a:path>
            </a:pathLst>
          </a:custGeom>
          <a:solidFill>
            <a:srgbClr val="000000"/>
          </a:solidFill>
          <a:ln w="0">
            <a:solidFill>
              <a:srgbClr val="000000"/>
            </a:solidFill>
            <a:round/>
            <a:headEnd/>
            <a:tailEnd/>
          </a:ln>
        </p:spPr>
        <p:txBody>
          <a:bodyPr/>
          <a:lstStyle/>
          <a:p>
            <a:endParaRPr lang="en-US"/>
          </a:p>
        </p:txBody>
      </p:sp>
      <p:sp>
        <p:nvSpPr>
          <p:cNvPr id="179959" name="Freeform 2805"/>
          <p:cNvSpPr>
            <a:spLocks noChangeAspect="1"/>
          </p:cNvSpPr>
          <p:nvPr/>
        </p:nvSpPr>
        <p:spPr bwMode="auto">
          <a:xfrm>
            <a:off x="1169988" y="4929188"/>
            <a:ext cx="76200" cy="60325"/>
          </a:xfrm>
          <a:custGeom>
            <a:avLst/>
            <a:gdLst>
              <a:gd name="T0" fmla="*/ 0 w 223"/>
              <a:gd name="T1" fmla="*/ 2147483647 h 168"/>
              <a:gd name="T2" fmla="*/ 2147483647 w 223"/>
              <a:gd name="T3" fmla="*/ 0 h 168"/>
              <a:gd name="T4" fmla="*/ 2147483647 w 223"/>
              <a:gd name="T5" fmla="*/ 2147483647 h 168"/>
              <a:gd name="T6" fmla="*/ 2147483647 w 223"/>
              <a:gd name="T7" fmla="*/ 2147483647 h 168"/>
              <a:gd name="T8" fmla="*/ 2147483647 w 223"/>
              <a:gd name="T9" fmla="*/ 2147483647 h 168"/>
              <a:gd name="T10" fmla="*/ 2147483647 w 223"/>
              <a:gd name="T11" fmla="*/ 2147483647 h 168"/>
              <a:gd name="T12" fmla="*/ 0 w 223"/>
              <a:gd name="T13" fmla="*/ 2147483647 h 168"/>
              <a:gd name="T14" fmla="*/ 0 60000 65536"/>
              <a:gd name="T15" fmla="*/ 0 60000 65536"/>
              <a:gd name="T16" fmla="*/ 0 60000 65536"/>
              <a:gd name="T17" fmla="*/ 0 60000 65536"/>
              <a:gd name="T18" fmla="*/ 0 60000 65536"/>
              <a:gd name="T19" fmla="*/ 0 60000 65536"/>
              <a:gd name="T20" fmla="*/ 0 60000 65536"/>
              <a:gd name="T21" fmla="*/ 0 w 223"/>
              <a:gd name="T22" fmla="*/ 0 h 168"/>
              <a:gd name="T23" fmla="*/ 223 w 223"/>
              <a:gd name="T24" fmla="*/ 168 h 1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168">
                <a:moveTo>
                  <a:pt x="0" y="16"/>
                </a:moveTo>
                <a:lnTo>
                  <a:pt x="212" y="0"/>
                </a:lnTo>
                <a:lnTo>
                  <a:pt x="223" y="147"/>
                </a:lnTo>
                <a:lnTo>
                  <a:pt x="222" y="139"/>
                </a:lnTo>
                <a:lnTo>
                  <a:pt x="12" y="168"/>
                </a:lnTo>
                <a:lnTo>
                  <a:pt x="11" y="160"/>
                </a:lnTo>
                <a:lnTo>
                  <a:pt x="0" y="16"/>
                </a:lnTo>
                <a:close/>
              </a:path>
            </a:pathLst>
          </a:custGeom>
          <a:solidFill>
            <a:srgbClr val="000000"/>
          </a:solidFill>
          <a:ln w="0">
            <a:solidFill>
              <a:srgbClr val="000000"/>
            </a:solidFill>
            <a:round/>
            <a:headEnd/>
            <a:tailEnd/>
          </a:ln>
        </p:spPr>
        <p:txBody>
          <a:bodyPr/>
          <a:lstStyle/>
          <a:p>
            <a:endParaRPr lang="en-US"/>
          </a:p>
        </p:txBody>
      </p:sp>
      <p:sp>
        <p:nvSpPr>
          <p:cNvPr id="179960" name="Freeform 2806"/>
          <p:cNvSpPr>
            <a:spLocks noChangeAspect="1"/>
          </p:cNvSpPr>
          <p:nvPr/>
        </p:nvSpPr>
        <p:spPr bwMode="auto">
          <a:xfrm>
            <a:off x="1174750" y="4978400"/>
            <a:ext cx="85725" cy="88900"/>
          </a:xfrm>
          <a:custGeom>
            <a:avLst/>
            <a:gdLst>
              <a:gd name="T0" fmla="*/ 0 w 243"/>
              <a:gd name="T1" fmla="*/ 2147483647 h 258"/>
              <a:gd name="T2" fmla="*/ 2147483647 w 243"/>
              <a:gd name="T3" fmla="*/ 0 h 258"/>
              <a:gd name="T4" fmla="*/ 2147483647 w 243"/>
              <a:gd name="T5" fmla="*/ 2147483647 h 258"/>
              <a:gd name="T6" fmla="*/ 2147483647 w 243"/>
              <a:gd name="T7" fmla="*/ 2147483647 h 258"/>
              <a:gd name="T8" fmla="*/ 2147483647 w 243"/>
              <a:gd name="T9" fmla="*/ 2147483647 h 258"/>
              <a:gd name="T10" fmla="*/ 2147483647 w 243"/>
              <a:gd name="T11" fmla="*/ 2147483647 h 258"/>
              <a:gd name="T12" fmla="*/ 0 w 243"/>
              <a:gd name="T13" fmla="*/ 2147483647 h 258"/>
              <a:gd name="T14" fmla="*/ 0 60000 65536"/>
              <a:gd name="T15" fmla="*/ 0 60000 65536"/>
              <a:gd name="T16" fmla="*/ 0 60000 65536"/>
              <a:gd name="T17" fmla="*/ 0 60000 65536"/>
              <a:gd name="T18" fmla="*/ 0 60000 65536"/>
              <a:gd name="T19" fmla="*/ 0 60000 65536"/>
              <a:gd name="T20" fmla="*/ 0 60000 65536"/>
              <a:gd name="T21" fmla="*/ 0 w 243"/>
              <a:gd name="T22" fmla="*/ 0 h 258"/>
              <a:gd name="T23" fmla="*/ 243 w 243"/>
              <a:gd name="T24" fmla="*/ 258 h 2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3" h="258">
                <a:moveTo>
                  <a:pt x="0" y="29"/>
                </a:moveTo>
                <a:lnTo>
                  <a:pt x="210" y="0"/>
                </a:lnTo>
                <a:lnTo>
                  <a:pt x="243" y="231"/>
                </a:lnTo>
                <a:lnTo>
                  <a:pt x="241" y="221"/>
                </a:lnTo>
                <a:lnTo>
                  <a:pt x="33" y="258"/>
                </a:lnTo>
                <a:lnTo>
                  <a:pt x="31" y="248"/>
                </a:lnTo>
                <a:lnTo>
                  <a:pt x="0" y="29"/>
                </a:lnTo>
                <a:close/>
              </a:path>
            </a:pathLst>
          </a:custGeom>
          <a:solidFill>
            <a:srgbClr val="000000"/>
          </a:solidFill>
          <a:ln w="0">
            <a:solidFill>
              <a:srgbClr val="000000"/>
            </a:solidFill>
            <a:round/>
            <a:headEnd/>
            <a:tailEnd/>
          </a:ln>
        </p:spPr>
        <p:txBody>
          <a:bodyPr/>
          <a:lstStyle/>
          <a:p>
            <a:endParaRPr lang="en-US"/>
          </a:p>
        </p:txBody>
      </p:sp>
      <p:sp>
        <p:nvSpPr>
          <p:cNvPr id="179961" name="Freeform 2807"/>
          <p:cNvSpPr>
            <a:spLocks noChangeAspect="1"/>
          </p:cNvSpPr>
          <p:nvPr/>
        </p:nvSpPr>
        <p:spPr bwMode="auto">
          <a:xfrm>
            <a:off x="1187450" y="5054600"/>
            <a:ext cx="80963" cy="68263"/>
          </a:xfrm>
          <a:custGeom>
            <a:avLst/>
            <a:gdLst>
              <a:gd name="T0" fmla="*/ 0 w 236"/>
              <a:gd name="T1" fmla="*/ 2147483647 h 197"/>
              <a:gd name="T2" fmla="*/ 2147483647 w 236"/>
              <a:gd name="T3" fmla="*/ 0 h 197"/>
              <a:gd name="T4" fmla="*/ 2147483647 w 236"/>
              <a:gd name="T5" fmla="*/ 2147483647 h 197"/>
              <a:gd name="T6" fmla="*/ 2147483647 w 236"/>
              <a:gd name="T7" fmla="*/ 2147483647 h 197"/>
              <a:gd name="T8" fmla="*/ 2147483647 w 236"/>
              <a:gd name="T9" fmla="*/ 2147483647 h 197"/>
              <a:gd name="T10" fmla="*/ 2147483647 w 236"/>
              <a:gd name="T11" fmla="*/ 2147483647 h 197"/>
              <a:gd name="T12" fmla="*/ 0 w 236"/>
              <a:gd name="T13" fmla="*/ 2147483647 h 197"/>
              <a:gd name="T14" fmla="*/ 0 60000 65536"/>
              <a:gd name="T15" fmla="*/ 0 60000 65536"/>
              <a:gd name="T16" fmla="*/ 0 60000 65536"/>
              <a:gd name="T17" fmla="*/ 0 60000 65536"/>
              <a:gd name="T18" fmla="*/ 0 60000 65536"/>
              <a:gd name="T19" fmla="*/ 0 60000 65536"/>
              <a:gd name="T20" fmla="*/ 0 60000 65536"/>
              <a:gd name="T21" fmla="*/ 0 w 236"/>
              <a:gd name="T22" fmla="*/ 0 h 197"/>
              <a:gd name="T23" fmla="*/ 236 w 236"/>
              <a:gd name="T24" fmla="*/ 197 h 1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6" h="197">
                <a:moveTo>
                  <a:pt x="0" y="37"/>
                </a:moveTo>
                <a:lnTo>
                  <a:pt x="208" y="0"/>
                </a:lnTo>
                <a:lnTo>
                  <a:pt x="236" y="150"/>
                </a:lnTo>
                <a:lnTo>
                  <a:pt x="236" y="149"/>
                </a:lnTo>
                <a:lnTo>
                  <a:pt x="30" y="197"/>
                </a:lnTo>
                <a:lnTo>
                  <a:pt x="30" y="196"/>
                </a:lnTo>
                <a:lnTo>
                  <a:pt x="0" y="37"/>
                </a:lnTo>
                <a:close/>
              </a:path>
            </a:pathLst>
          </a:custGeom>
          <a:solidFill>
            <a:srgbClr val="000000"/>
          </a:solidFill>
          <a:ln w="0">
            <a:solidFill>
              <a:srgbClr val="000000"/>
            </a:solidFill>
            <a:round/>
            <a:headEnd/>
            <a:tailEnd/>
          </a:ln>
        </p:spPr>
        <p:txBody>
          <a:bodyPr/>
          <a:lstStyle/>
          <a:p>
            <a:endParaRPr lang="en-US"/>
          </a:p>
        </p:txBody>
      </p:sp>
      <p:sp>
        <p:nvSpPr>
          <p:cNvPr id="179962" name="Freeform 2808"/>
          <p:cNvSpPr>
            <a:spLocks noChangeAspect="1"/>
          </p:cNvSpPr>
          <p:nvPr/>
        </p:nvSpPr>
        <p:spPr bwMode="auto">
          <a:xfrm>
            <a:off x="1196975" y="5105400"/>
            <a:ext cx="90488" cy="98425"/>
          </a:xfrm>
          <a:custGeom>
            <a:avLst/>
            <a:gdLst>
              <a:gd name="T0" fmla="*/ 0 w 262"/>
              <a:gd name="T1" fmla="*/ 2147483647 h 285"/>
              <a:gd name="T2" fmla="*/ 2147483647 w 262"/>
              <a:gd name="T3" fmla="*/ 0 h 285"/>
              <a:gd name="T4" fmla="*/ 2147483647 w 262"/>
              <a:gd name="T5" fmla="*/ 2147483647 h 285"/>
              <a:gd name="T6" fmla="*/ 2147483647 w 262"/>
              <a:gd name="T7" fmla="*/ 2147483647 h 285"/>
              <a:gd name="T8" fmla="*/ 2147483647 w 262"/>
              <a:gd name="T9" fmla="*/ 2147483647 h 285"/>
              <a:gd name="T10" fmla="*/ 2147483647 w 262"/>
              <a:gd name="T11" fmla="*/ 2147483647 h 285"/>
              <a:gd name="T12" fmla="*/ 0 w 262"/>
              <a:gd name="T13" fmla="*/ 2147483647 h 285"/>
              <a:gd name="T14" fmla="*/ 0 60000 65536"/>
              <a:gd name="T15" fmla="*/ 0 60000 65536"/>
              <a:gd name="T16" fmla="*/ 0 60000 65536"/>
              <a:gd name="T17" fmla="*/ 0 60000 65536"/>
              <a:gd name="T18" fmla="*/ 0 60000 65536"/>
              <a:gd name="T19" fmla="*/ 0 60000 65536"/>
              <a:gd name="T20" fmla="*/ 0 60000 65536"/>
              <a:gd name="T21" fmla="*/ 0 w 262"/>
              <a:gd name="T22" fmla="*/ 0 h 285"/>
              <a:gd name="T23" fmla="*/ 262 w 262"/>
              <a:gd name="T24" fmla="*/ 285 h 2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2" h="285">
                <a:moveTo>
                  <a:pt x="0" y="48"/>
                </a:moveTo>
                <a:lnTo>
                  <a:pt x="206" y="0"/>
                </a:lnTo>
                <a:lnTo>
                  <a:pt x="262" y="239"/>
                </a:lnTo>
                <a:lnTo>
                  <a:pt x="260" y="231"/>
                </a:lnTo>
                <a:lnTo>
                  <a:pt x="57" y="285"/>
                </a:lnTo>
                <a:lnTo>
                  <a:pt x="54" y="276"/>
                </a:lnTo>
                <a:lnTo>
                  <a:pt x="0" y="48"/>
                </a:lnTo>
                <a:close/>
              </a:path>
            </a:pathLst>
          </a:custGeom>
          <a:solidFill>
            <a:srgbClr val="000000"/>
          </a:solidFill>
          <a:ln w="0">
            <a:solidFill>
              <a:srgbClr val="000000"/>
            </a:solidFill>
            <a:round/>
            <a:headEnd/>
            <a:tailEnd/>
          </a:ln>
        </p:spPr>
        <p:txBody>
          <a:bodyPr/>
          <a:lstStyle/>
          <a:p>
            <a:endParaRPr lang="en-US"/>
          </a:p>
        </p:txBody>
      </p:sp>
      <p:sp>
        <p:nvSpPr>
          <p:cNvPr id="179963" name="Freeform 2809"/>
          <p:cNvSpPr>
            <a:spLocks noChangeAspect="1"/>
          </p:cNvSpPr>
          <p:nvPr/>
        </p:nvSpPr>
        <p:spPr bwMode="auto">
          <a:xfrm>
            <a:off x="1216025" y="5186363"/>
            <a:ext cx="84138" cy="73025"/>
          </a:xfrm>
          <a:custGeom>
            <a:avLst/>
            <a:gdLst>
              <a:gd name="T0" fmla="*/ 0 w 245"/>
              <a:gd name="T1" fmla="*/ 2147483647 h 217"/>
              <a:gd name="T2" fmla="*/ 2147483647 w 245"/>
              <a:gd name="T3" fmla="*/ 0 h 217"/>
              <a:gd name="T4" fmla="*/ 2147483647 w 245"/>
              <a:gd name="T5" fmla="*/ 2147483647 h 217"/>
              <a:gd name="T6" fmla="*/ 2147483647 w 245"/>
              <a:gd name="T7" fmla="*/ 2147483647 h 217"/>
              <a:gd name="T8" fmla="*/ 2147483647 w 245"/>
              <a:gd name="T9" fmla="*/ 2147483647 h 217"/>
              <a:gd name="T10" fmla="*/ 2147483647 w 245"/>
              <a:gd name="T11" fmla="*/ 2147483647 h 217"/>
              <a:gd name="T12" fmla="*/ 0 w 245"/>
              <a:gd name="T13" fmla="*/ 2147483647 h 217"/>
              <a:gd name="T14" fmla="*/ 0 60000 65536"/>
              <a:gd name="T15" fmla="*/ 0 60000 65536"/>
              <a:gd name="T16" fmla="*/ 0 60000 65536"/>
              <a:gd name="T17" fmla="*/ 0 60000 65536"/>
              <a:gd name="T18" fmla="*/ 0 60000 65536"/>
              <a:gd name="T19" fmla="*/ 0 60000 65536"/>
              <a:gd name="T20" fmla="*/ 0 60000 65536"/>
              <a:gd name="T21" fmla="*/ 0 w 245"/>
              <a:gd name="T22" fmla="*/ 0 h 217"/>
              <a:gd name="T23" fmla="*/ 245 w 245"/>
              <a:gd name="T24" fmla="*/ 217 h 2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5" h="217">
                <a:moveTo>
                  <a:pt x="0" y="54"/>
                </a:moveTo>
                <a:lnTo>
                  <a:pt x="203" y="0"/>
                </a:lnTo>
                <a:lnTo>
                  <a:pt x="244" y="150"/>
                </a:lnTo>
                <a:lnTo>
                  <a:pt x="245" y="152"/>
                </a:lnTo>
                <a:lnTo>
                  <a:pt x="43" y="215"/>
                </a:lnTo>
                <a:lnTo>
                  <a:pt x="44" y="217"/>
                </a:lnTo>
                <a:lnTo>
                  <a:pt x="0" y="54"/>
                </a:lnTo>
                <a:close/>
              </a:path>
            </a:pathLst>
          </a:custGeom>
          <a:solidFill>
            <a:srgbClr val="000000"/>
          </a:solidFill>
          <a:ln w="0">
            <a:solidFill>
              <a:srgbClr val="000000"/>
            </a:solidFill>
            <a:round/>
            <a:headEnd/>
            <a:tailEnd/>
          </a:ln>
        </p:spPr>
        <p:txBody>
          <a:bodyPr/>
          <a:lstStyle/>
          <a:p>
            <a:endParaRPr lang="en-US"/>
          </a:p>
        </p:txBody>
      </p:sp>
      <p:sp>
        <p:nvSpPr>
          <p:cNvPr id="179964" name="Freeform 2810"/>
          <p:cNvSpPr>
            <a:spLocks noChangeAspect="1"/>
          </p:cNvSpPr>
          <p:nvPr/>
        </p:nvSpPr>
        <p:spPr bwMode="auto">
          <a:xfrm>
            <a:off x="1230313" y="5240338"/>
            <a:ext cx="103187" cy="133350"/>
          </a:xfrm>
          <a:custGeom>
            <a:avLst/>
            <a:gdLst>
              <a:gd name="T0" fmla="*/ 0 w 297"/>
              <a:gd name="T1" fmla="*/ 2147483647 h 395"/>
              <a:gd name="T2" fmla="*/ 2147483647 w 297"/>
              <a:gd name="T3" fmla="*/ 0 h 395"/>
              <a:gd name="T4" fmla="*/ 2147483647 w 297"/>
              <a:gd name="T5" fmla="*/ 2147483647 h 395"/>
              <a:gd name="T6" fmla="*/ 2147483647 w 297"/>
              <a:gd name="T7" fmla="*/ 2147483647 h 395"/>
              <a:gd name="T8" fmla="*/ 2147483647 w 297"/>
              <a:gd name="T9" fmla="*/ 2147483647 h 395"/>
              <a:gd name="T10" fmla="*/ 2147483647 w 297"/>
              <a:gd name="T11" fmla="*/ 2147483647 h 395"/>
              <a:gd name="T12" fmla="*/ 0 w 297"/>
              <a:gd name="T13" fmla="*/ 2147483647 h 395"/>
              <a:gd name="T14" fmla="*/ 0 60000 65536"/>
              <a:gd name="T15" fmla="*/ 0 60000 65536"/>
              <a:gd name="T16" fmla="*/ 0 60000 65536"/>
              <a:gd name="T17" fmla="*/ 0 60000 65536"/>
              <a:gd name="T18" fmla="*/ 0 60000 65536"/>
              <a:gd name="T19" fmla="*/ 0 60000 65536"/>
              <a:gd name="T20" fmla="*/ 0 60000 65536"/>
              <a:gd name="T21" fmla="*/ 0 w 297"/>
              <a:gd name="T22" fmla="*/ 0 h 395"/>
              <a:gd name="T23" fmla="*/ 297 w 297"/>
              <a:gd name="T24" fmla="*/ 395 h 3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7" h="395">
                <a:moveTo>
                  <a:pt x="0" y="63"/>
                </a:moveTo>
                <a:lnTo>
                  <a:pt x="202" y="0"/>
                </a:lnTo>
                <a:lnTo>
                  <a:pt x="290" y="287"/>
                </a:lnTo>
                <a:lnTo>
                  <a:pt x="297" y="308"/>
                </a:lnTo>
                <a:lnTo>
                  <a:pt x="96" y="374"/>
                </a:lnTo>
                <a:lnTo>
                  <a:pt x="103" y="395"/>
                </a:lnTo>
                <a:lnTo>
                  <a:pt x="0" y="63"/>
                </a:lnTo>
                <a:close/>
              </a:path>
            </a:pathLst>
          </a:custGeom>
          <a:solidFill>
            <a:srgbClr val="000000"/>
          </a:solidFill>
          <a:ln w="0">
            <a:solidFill>
              <a:srgbClr val="000000"/>
            </a:solidFill>
            <a:round/>
            <a:headEnd/>
            <a:tailEnd/>
          </a:ln>
        </p:spPr>
        <p:txBody>
          <a:bodyPr/>
          <a:lstStyle/>
          <a:p>
            <a:endParaRPr lang="en-US"/>
          </a:p>
        </p:txBody>
      </p:sp>
      <p:sp>
        <p:nvSpPr>
          <p:cNvPr id="179965" name="Freeform 2811"/>
          <p:cNvSpPr>
            <a:spLocks noChangeAspect="1"/>
          </p:cNvSpPr>
          <p:nvPr/>
        </p:nvSpPr>
        <p:spPr bwMode="auto">
          <a:xfrm>
            <a:off x="1263650" y="5345113"/>
            <a:ext cx="104775" cy="128587"/>
          </a:xfrm>
          <a:custGeom>
            <a:avLst/>
            <a:gdLst>
              <a:gd name="T0" fmla="*/ 0 w 302"/>
              <a:gd name="T1" fmla="*/ 2147483647 h 370"/>
              <a:gd name="T2" fmla="*/ 2147483647 w 302"/>
              <a:gd name="T3" fmla="*/ 0 h 370"/>
              <a:gd name="T4" fmla="*/ 2147483647 w 302"/>
              <a:gd name="T5" fmla="*/ 2147483647 h 370"/>
              <a:gd name="T6" fmla="*/ 2147483647 w 302"/>
              <a:gd name="T7" fmla="*/ 2147483647 h 370"/>
              <a:gd name="T8" fmla="*/ 2147483647 w 302"/>
              <a:gd name="T9" fmla="*/ 2147483647 h 370"/>
              <a:gd name="T10" fmla="*/ 2147483647 w 302"/>
              <a:gd name="T11" fmla="*/ 2147483647 h 370"/>
              <a:gd name="T12" fmla="*/ 0 w 302"/>
              <a:gd name="T13" fmla="*/ 2147483647 h 370"/>
              <a:gd name="T14" fmla="*/ 0 60000 65536"/>
              <a:gd name="T15" fmla="*/ 0 60000 65536"/>
              <a:gd name="T16" fmla="*/ 0 60000 65536"/>
              <a:gd name="T17" fmla="*/ 0 60000 65536"/>
              <a:gd name="T18" fmla="*/ 0 60000 65536"/>
              <a:gd name="T19" fmla="*/ 0 60000 65536"/>
              <a:gd name="T20" fmla="*/ 0 60000 65536"/>
              <a:gd name="T21" fmla="*/ 0 w 302"/>
              <a:gd name="T22" fmla="*/ 0 h 370"/>
              <a:gd name="T23" fmla="*/ 302 w 302"/>
              <a:gd name="T24" fmla="*/ 370 h 3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2" h="370">
                <a:moveTo>
                  <a:pt x="0" y="66"/>
                </a:moveTo>
                <a:lnTo>
                  <a:pt x="201" y="0"/>
                </a:lnTo>
                <a:lnTo>
                  <a:pt x="302" y="295"/>
                </a:lnTo>
                <a:lnTo>
                  <a:pt x="302" y="296"/>
                </a:lnTo>
                <a:lnTo>
                  <a:pt x="103" y="369"/>
                </a:lnTo>
                <a:lnTo>
                  <a:pt x="103" y="370"/>
                </a:lnTo>
                <a:lnTo>
                  <a:pt x="0" y="66"/>
                </a:lnTo>
                <a:close/>
              </a:path>
            </a:pathLst>
          </a:custGeom>
          <a:solidFill>
            <a:srgbClr val="000000"/>
          </a:solidFill>
          <a:ln w="0">
            <a:solidFill>
              <a:srgbClr val="000000"/>
            </a:solidFill>
            <a:round/>
            <a:headEnd/>
            <a:tailEnd/>
          </a:ln>
        </p:spPr>
        <p:txBody>
          <a:bodyPr/>
          <a:lstStyle/>
          <a:p>
            <a:endParaRPr lang="en-US"/>
          </a:p>
        </p:txBody>
      </p:sp>
      <p:sp>
        <p:nvSpPr>
          <p:cNvPr id="179966" name="Freeform 2812"/>
          <p:cNvSpPr>
            <a:spLocks noChangeAspect="1"/>
          </p:cNvSpPr>
          <p:nvPr/>
        </p:nvSpPr>
        <p:spPr bwMode="auto">
          <a:xfrm>
            <a:off x="1298575" y="5446713"/>
            <a:ext cx="139700" cy="214312"/>
          </a:xfrm>
          <a:custGeom>
            <a:avLst/>
            <a:gdLst>
              <a:gd name="T0" fmla="*/ 0 w 399"/>
              <a:gd name="T1" fmla="*/ 2147483647 h 618"/>
              <a:gd name="T2" fmla="*/ 2147483647 w 399"/>
              <a:gd name="T3" fmla="*/ 0 h 618"/>
              <a:gd name="T4" fmla="*/ 2147483647 w 399"/>
              <a:gd name="T5" fmla="*/ 2147483647 h 618"/>
              <a:gd name="T6" fmla="*/ 2147483647 w 399"/>
              <a:gd name="T7" fmla="*/ 2147483647 h 618"/>
              <a:gd name="T8" fmla="*/ 2147483647 w 399"/>
              <a:gd name="T9" fmla="*/ 2147483647 h 618"/>
              <a:gd name="T10" fmla="*/ 2147483647 w 399"/>
              <a:gd name="T11" fmla="*/ 2147483647 h 618"/>
              <a:gd name="T12" fmla="*/ 0 w 399"/>
              <a:gd name="T13" fmla="*/ 2147483647 h 618"/>
              <a:gd name="T14" fmla="*/ 0 60000 65536"/>
              <a:gd name="T15" fmla="*/ 0 60000 65536"/>
              <a:gd name="T16" fmla="*/ 0 60000 65536"/>
              <a:gd name="T17" fmla="*/ 0 60000 65536"/>
              <a:gd name="T18" fmla="*/ 0 60000 65536"/>
              <a:gd name="T19" fmla="*/ 0 60000 65536"/>
              <a:gd name="T20" fmla="*/ 0 60000 65536"/>
              <a:gd name="T21" fmla="*/ 0 w 399"/>
              <a:gd name="T22" fmla="*/ 0 h 618"/>
              <a:gd name="T23" fmla="*/ 399 w 399"/>
              <a:gd name="T24" fmla="*/ 618 h 6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9" h="618">
                <a:moveTo>
                  <a:pt x="0" y="73"/>
                </a:moveTo>
                <a:lnTo>
                  <a:pt x="199" y="0"/>
                </a:lnTo>
                <a:lnTo>
                  <a:pt x="399" y="537"/>
                </a:lnTo>
                <a:lnTo>
                  <a:pt x="398" y="535"/>
                </a:lnTo>
                <a:lnTo>
                  <a:pt x="203" y="618"/>
                </a:lnTo>
                <a:lnTo>
                  <a:pt x="202" y="616"/>
                </a:lnTo>
                <a:lnTo>
                  <a:pt x="0" y="73"/>
                </a:lnTo>
                <a:close/>
              </a:path>
            </a:pathLst>
          </a:custGeom>
          <a:solidFill>
            <a:srgbClr val="000000"/>
          </a:solidFill>
          <a:ln w="0">
            <a:solidFill>
              <a:srgbClr val="000000"/>
            </a:solidFill>
            <a:round/>
            <a:headEnd/>
            <a:tailEnd/>
          </a:ln>
        </p:spPr>
        <p:txBody>
          <a:bodyPr/>
          <a:lstStyle/>
          <a:p>
            <a:endParaRPr lang="en-US"/>
          </a:p>
        </p:txBody>
      </p:sp>
      <p:sp>
        <p:nvSpPr>
          <p:cNvPr id="179967" name="Freeform 2813"/>
          <p:cNvSpPr>
            <a:spLocks noChangeAspect="1"/>
          </p:cNvSpPr>
          <p:nvPr/>
        </p:nvSpPr>
        <p:spPr bwMode="auto">
          <a:xfrm>
            <a:off x="1368425" y="5630863"/>
            <a:ext cx="93663" cy="92075"/>
          </a:xfrm>
          <a:custGeom>
            <a:avLst/>
            <a:gdLst>
              <a:gd name="T0" fmla="*/ 0 w 268"/>
              <a:gd name="T1" fmla="*/ 2147483647 h 263"/>
              <a:gd name="T2" fmla="*/ 2147483647 w 268"/>
              <a:gd name="T3" fmla="*/ 0 h 263"/>
              <a:gd name="T4" fmla="*/ 2147483647 w 268"/>
              <a:gd name="T5" fmla="*/ 2147483647 h 263"/>
              <a:gd name="T6" fmla="*/ 2147483647 w 268"/>
              <a:gd name="T7" fmla="*/ 2147483647 h 263"/>
              <a:gd name="T8" fmla="*/ 2147483647 w 268"/>
              <a:gd name="T9" fmla="*/ 2147483647 h 263"/>
              <a:gd name="T10" fmla="*/ 2147483647 w 268"/>
              <a:gd name="T11" fmla="*/ 2147483647 h 263"/>
              <a:gd name="T12" fmla="*/ 0 w 268"/>
              <a:gd name="T13" fmla="*/ 2147483647 h 263"/>
              <a:gd name="T14" fmla="*/ 0 60000 65536"/>
              <a:gd name="T15" fmla="*/ 0 60000 65536"/>
              <a:gd name="T16" fmla="*/ 0 60000 65536"/>
              <a:gd name="T17" fmla="*/ 0 60000 65536"/>
              <a:gd name="T18" fmla="*/ 0 60000 65536"/>
              <a:gd name="T19" fmla="*/ 0 60000 65536"/>
              <a:gd name="T20" fmla="*/ 0 60000 65536"/>
              <a:gd name="T21" fmla="*/ 0 w 268"/>
              <a:gd name="T22" fmla="*/ 0 h 263"/>
              <a:gd name="T23" fmla="*/ 268 w 268"/>
              <a:gd name="T24" fmla="*/ 263 h 2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8" h="263">
                <a:moveTo>
                  <a:pt x="0" y="83"/>
                </a:moveTo>
                <a:lnTo>
                  <a:pt x="195" y="0"/>
                </a:lnTo>
                <a:lnTo>
                  <a:pt x="268" y="168"/>
                </a:lnTo>
                <a:lnTo>
                  <a:pt x="265" y="163"/>
                </a:lnTo>
                <a:lnTo>
                  <a:pt x="78" y="263"/>
                </a:lnTo>
                <a:lnTo>
                  <a:pt x="75" y="257"/>
                </a:lnTo>
                <a:lnTo>
                  <a:pt x="0" y="83"/>
                </a:lnTo>
                <a:close/>
              </a:path>
            </a:pathLst>
          </a:custGeom>
          <a:solidFill>
            <a:srgbClr val="000000"/>
          </a:solidFill>
          <a:ln w="0">
            <a:solidFill>
              <a:srgbClr val="000000"/>
            </a:solidFill>
            <a:round/>
            <a:headEnd/>
            <a:tailEnd/>
          </a:ln>
        </p:spPr>
        <p:txBody>
          <a:bodyPr/>
          <a:lstStyle/>
          <a:p>
            <a:endParaRPr lang="en-US"/>
          </a:p>
        </p:txBody>
      </p:sp>
      <p:sp>
        <p:nvSpPr>
          <p:cNvPr id="179968" name="Freeform 2814"/>
          <p:cNvSpPr>
            <a:spLocks noChangeAspect="1"/>
          </p:cNvSpPr>
          <p:nvPr/>
        </p:nvSpPr>
        <p:spPr bwMode="auto">
          <a:xfrm>
            <a:off x="1397000" y="5686425"/>
            <a:ext cx="95250" cy="95250"/>
          </a:xfrm>
          <a:custGeom>
            <a:avLst/>
            <a:gdLst>
              <a:gd name="T0" fmla="*/ 0 w 274"/>
              <a:gd name="T1" fmla="*/ 2147483647 h 267"/>
              <a:gd name="T2" fmla="*/ 2147483647 w 274"/>
              <a:gd name="T3" fmla="*/ 0 h 267"/>
              <a:gd name="T4" fmla="*/ 2147483647 w 274"/>
              <a:gd name="T5" fmla="*/ 2147483647 h 267"/>
              <a:gd name="T6" fmla="*/ 2147483647 w 274"/>
              <a:gd name="T7" fmla="*/ 2147483647 h 267"/>
              <a:gd name="T8" fmla="*/ 2147483647 w 274"/>
              <a:gd name="T9" fmla="*/ 2147483647 h 267"/>
              <a:gd name="T10" fmla="*/ 2147483647 w 274"/>
              <a:gd name="T11" fmla="*/ 2147483647 h 267"/>
              <a:gd name="T12" fmla="*/ 0 w 274"/>
              <a:gd name="T13" fmla="*/ 2147483647 h 267"/>
              <a:gd name="T14" fmla="*/ 0 60000 65536"/>
              <a:gd name="T15" fmla="*/ 0 60000 65536"/>
              <a:gd name="T16" fmla="*/ 0 60000 65536"/>
              <a:gd name="T17" fmla="*/ 0 60000 65536"/>
              <a:gd name="T18" fmla="*/ 0 60000 65536"/>
              <a:gd name="T19" fmla="*/ 0 60000 65536"/>
              <a:gd name="T20" fmla="*/ 0 60000 65536"/>
              <a:gd name="T21" fmla="*/ 0 w 274"/>
              <a:gd name="T22" fmla="*/ 0 h 267"/>
              <a:gd name="T23" fmla="*/ 274 w 274"/>
              <a:gd name="T24" fmla="*/ 267 h 2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67">
                <a:moveTo>
                  <a:pt x="0" y="100"/>
                </a:moveTo>
                <a:lnTo>
                  <a:pt x="187" y="0"/>
                </a:lnTo>
                <a:lnTo>
                  <a:pt x="274" y="164"/>
                </a:lnTo>
                <a:lnTo>
                  <a:pt x="267" y="152"/>
                </a:lnTo>
                <a:lnTo>
                  <a:pt x="90" y="267"/>
                </a:lnTo>
                <a:lnTo>
                  <a:pt x="83" y="255"/>
                </a:lnTo>
                <a:lnTo>
                  <a:pt x="0" y="100"/>
                </a:lnTo>
                <a:close/>
              </a:path>
            </a:pathLst>
          </a:custGeom>
          <a:solidFill>
            <a:srgbClr val="000000"/>
          </a:solidFill>
          <a:ln w="0">
            <a:solidFill>
              <a:srgbClr val="000000"/>
            </a:solidFill>
            <a:round/>
            <a:headEnd/>
            <a:tailEnd/>
          </a:ln>
        </p:spPr>
        <p:txBody>
          <a:bodyPr/>
          <a:lstStyle/>
          <a:p>
            <a:endParaRPr lang="en-US"/>
          </a:p>
        </p:txBody>
      </p:sp>
      <p:sp>
        <p:nvSpPr>
          <p:cNvPr id="179969" name="Freeform 2815"/>
          <p:cNvSpPr>
            <a:spLocks noChangeAspect="1"/>
          </p:cNvSpPr>
          <p:nvPr/>
        </p:nvSpPr>
        <p:spPr bwMode="auto">
          <a:xfrm>
            <a:off x="1427163" y="5740400"/>
            <a:ext cx="95250" cy="93663"/>
          </a:xfrm>
          <a:custGeom>
            <a:avLst/>
            <a:gdLst>
              <a:gd name="T0" fmla="*/ 0 w 271"/>
              <a:gd name="T1" fmla="*/ 2147483647 h 270"/>
              <a:gd name="T2" fmla="*/ 2147483647 w 271"/>
              <a:gd name="T3" fmla="*/ 0 h 270"/>
              <a:gd name="T4" fmla="*/ 2147483647 w 271"/>
              <a:gd name="T5" fmla="*/ 2147483647 h 270"/>
              <a:gd name="T6" fmla="*/ 2147483647 w 271"/>
              <a:gd name="T7" fmla="*/ 2147483647 h 270"/>
              <a:gd name="T8" fmla="*/ 2147483647 w 271"/>
              <a:gd name="T9" fmla="*/ 2147483647 h 270"/>
              <a:gd name="T10" fmla="*/ 2147483647 w 271"/>
              <a:gd name="T11" fmla="*/ 2147483647 h 270"/>
              <a:gd name="T12" fmla="*/ 0 w 271"/>
              <a:gd name="T13" fmla="*/ 2147483647 h 270"/>
              <a:gd name="T14" fmla="*/ 0 60000 65536"/>
              <a:gd name="T15" fmla="*/ 0 60000 65536"/>
              <a:gd name="T16" fmla="*/ 0 60000 65536"/>
              <a:gd name="T17" fmla="*/ 0 60000 65536"/>
              <a:gd name="T18" fmla="*/ 0 60000 65536"/>
              <a:gd name="T19" fmla="*/ 0 60000 65536"/>
              <a:gd name="T20" fmla="*/ 0 60000 65536"/>
              <a:gd name="T21" fmla="*/ 0 w 271"/>
              <a:gd name="T22" fmla="*/ 0 h 270"/>
              <a:gd name="T23" fmla="*/ 271 w 271"/>
              <a:gd name="T24" fmla="*/ 270 h 2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1" h="270">
                <a:moveTo>
                  <a:pt x="0" y="115"/>
                </a:moveTo>
                <a:lnTo>
                  <a:pt x="177" y="0"/>
                </a:lnTo>
                <a:lnTo>
                  <a:pt x="271" y="145"/>
                </a:lnTo>
                <a:lnTo>
                  <a:pt x="268" y="142"/>
                </a:lnTo>
                <a:lnTo>
                  <a:pt x="102" y="270"/>
                </a:lnTo>
                <a:lnTo>
                  <a:pt x="99" y="267"/>
                </a:lnTo>
                <a:lnTo>
                  <a:pt x="0" y="115"/>
                </a:lnTo>
                <a:close/>
              </a:path>
            </a:pathLst>
          </a:custGeom>
          <a:solidFill>
            <a:srgbClr val="000000"/>
          </a:solidFill>
          <a:ln w="0">
            <a:solidFill>
              <a:srgbClr val="000000"/>
            </a:solidFill>
            <a:round/>
            <a:headEnd/>
            <a:tailEnd/>
          </a:ln>
        </p:spPr>
        <p:txBody>
          <a:bodyPr/>
          <a:lstStyle/>
          <a:p>
            <a:endParaRPr lang="en-US"/>
          </a:p>
        </p:txBody>
      </p:sp>
      <p:sp>
        <p:nvSpPr>
          <p:cNvPr id="179970" name="Freeform 2816"/>
          <p:cNvSpPr>
            <a:spLocks noChangeAspect="1"/>
          </p:cNvSpPr>
          <p:nvPr/>
        </p:nvSpPr>
        <p:spPr bwMode="auto">
          <a:xfrm>
            <a:off x="1462088" y="5788025"/>
            <a:ext cx="93662" cy="96838"/>
          </a:xfrm>
          <a:custGeom>
            <a:avLst/>
            <a:gdLst>
              <a:gd name="T0" fmla="*/ 0 w 269"/>
              <a:gd name="T1" fmla="*/ 2147483647 h 272"/>
              <a:gd name="T2" fmla="*/ 2147483647 w 269"/>
              <a:gd name="T3" fmla="*/ 0 h 272"/>
              <a:gd name="T4" fmla="*/ 2147483647 w 269"/>
              <a:gd name="T5" fmla="*/ 2147483647 h 272"/>
              <a:gd name="T6" fmla="*/ 2147483647 w 269"/>
              <a:gd name="T7" fmla="*/ 2147483647 h 272"/>
              <a:gd name="T8" fmla="*/ 2147483647 w 269"/>
              <a:gd name="T9" fmla="*/ 2147483647 h 272"/>
              <a:gd name="T10" fmla="*/ 2147483647 w 269"/>
              <a:gd name="T11" fmla="*/ 2147483647 h 272"/>
              <a:gd name="T12" fmla="*/ 0 w 269"/>
              <a:gd name="T13" fmla="*/ 2147483647 h 272"/>
              <a:gd name="T14" fmla="*/ 0 60000 65536"/>
              <a:gd name="T15" fmla="*/ 0 60000 65536"/>
              <a:gd name="T16" fmla="*/ 0 60000 65536"/>
              <a:gd name="T17" fmla="*/ 0 60000 65536"/>
              <a:gd name="T18" fmla="*/ 0 60000 65536"/>
              <a:gd name="T19" fmla="*/ 0 60000 65536"/>
              <a:gd name="T20" fmla="*/ 0 60000 65536"/>
              <a:gd name="T21" fmla="*/ 0 w 269"/>
              <a:gd name="T22" fmla="*/ 0 h 272"/>
              <a:gd name="T23" fmla="*/ 269 w 269"/>
              <a:gd name="T24" fmla="*/ 272 h 2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9" h="272">
                <a:moveTo>
                  <a:pt x="0" y="128"/>
                </a:moveTo>
                <a:lnTo>
                  <a:pt x="166" y="0"/>
                </a:lnTo>
                <a:lnTo>
                  <a:pt x="269" y="132"/>
                </a:lnTo>
                <a:lnTo>
                  <a:pt x="266" y="128"/>
                </a:lnTo>
                <a:lnTo>
                  <a:pt x="112" y="272"/>
                </a:lnTo>
                <a:lnTo>
                  <a:pt x="109" y="267"/>
                </a:lnTo>
                <a:lnTo>
                  <a:pt x="0" y="128"/>
                </a:lnTo>
                <a:close/>
              </a:path>
            </a:pathLst>
          </a:custGeom>
          <a:solidFill>
            <a:srgbClr val="000000"/>
          </a:solidFill>
          <a:ln w="0">
            <a:solidFill>
              <a:srgbClr val="000000"/>
            </a:solidFill>
            <a:round/>
            <a:headEnd/>
            <a:tailEnd/>
          </a:ln>
        </p:spPr>
        <p:txBody>
          <a:bodyPr/>
          <a:lstStyle/>
          <a:p>
            <a:endParaRPr lang="en-US"/>
          </a:p>
        </p:txBody>
      </p:sp>
      <p:sp>
        <p:nvSpPr>
          <p:cNvPr id="179971" name="Freeform 2817"/>
          <p:cNvSpPr>
            <a:spLocks noChangeAspect="1"/>
          </p:cNvSpPr>
          <p:nvPr/>
        </p:nvSpPr>
        <p:spPr bwMode="auto">
          <a:xfrm>
            <a:off x="1501775" y="5834063"/>
            <a:ext cx="92075" cy="96837"/>
          </a:xfrm>
          <a:custGeom>
            <a:avLst/>
            <a:gdLst>
              <a:gd name="T0" fmla="*/ 0 w 266"/>
              <a:gd name="T1" fmla="*/ 2147483647 h 278"/>
              <a:gd name="T2" fmla="*/ 2147483647 w 266"/>
              <a:gd name="T3" fmla="*/ 0 h 278"/>
              <a:gd name="T4" fmla="*/ 2147483647 w 266"/>
              <a:gd name="T5" fmla="*/ 2147483647 h 278"/>
              <a:gd name="T6" fmla="*/ 2147483647 w 266"/>
              <a:gd name="T7" fmla="*/ 2147483647 h 278"/>
              <a:gd name="T8" fmla="*/ 2147483647 w 266"/>
              <a:gd name="T9" fmla="*/ 2147483647 h 278"/>
              <a:gd name="T10" fmla="*/ 2147483647 w 266"/>
              <a:gd name="T11" fmla="*/ 2147483647 h 278"/>
              <a:gd name="T12" fmla="*/ 0 w 266"/>
              <a:gd name="T13" fmla="*/ 2147483647 h 278"/>
              <a:gd name="T14" fmla="*/ 0 60000 65536"/>
              <a:gd name="T15" fmla="*/ 0 60000 65536"/>
              <a:gd name="T16" fmla="*/ 0 60000 65536"/>
              <a:gd name="T17" fmla="*/ 0 60000 65536"/>
              <a:gd name="T18" fmla="*/ 0 60000 65536"/>
              <a:gd name="T19" fmla="*/ 0 60000 65536"/>
              <a:gd name="T20" fmla="*/ 0 60000 65536"/>
              <a:gd name="T21" fmla="*/ 0 w 266"/>
              <a:gd name="T22" fmla="*/ 0 h 278"/>
              <a:gd name="T23" fmla="*/ 266 w 266"/>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6" h="278">
                <a:moveTo>
                  <a:pt x="0" y="144"/>
                </a:moveTo>
                <a:lnTo>
                  <a:pt x="154" y="0"/>
                </a:lnTo>
                <a:lnTo>
                  <a:pt x="259" y="112"/>
                </a:lnTo>
                <a:lnTo>
                  <a:pt x="266" y="120"/>
                </a:lnTo>
                <a:lnTo>
                  <a:pt x="119" y="271"/>
                </a:lnTo>
                <a:lnTo>
                  <a:pt x="126" y="278"/>
                </a:lnTo>
                <a:lnTo>
                  <a:pt x="0" y="144"/>
                </a:lnTo>
                <a:close/>
              </a:path>
            </a:pathLst>
          </a:custGeom>
          <a:solidFill>
            <a:srgbClr val="000000"/>
          </a:solidFill>
          <a:ln w="0">
            <a:solidFill>
              <a:srgbClr val="000000"/>
            </a:solidFill>
            <a:round/>
            <a:headEnd/>
            <a:tailEnd/>
          </a:ln>
        </p:spPr>
        <p:txBody>
          <a:bodyPr/>
          <a:lstStyle/>
          <a:p>
            <a:endParaRPr lang="en-US"/>
          </a:p>
        </p:txBody>
      </p:sp>
      <p:sp>
        <p:nvSpPr>
          <p:cNvPr id="179972" name="Freeform 2818"/>
          <p:cNvSpPr>
            <a:spLocks noChangeAspect="1"/>
          </p:cNvSpPr>
          <p:nvPr/>
        </p:nvSpPr>
        <p:spPr bwMode="auto">
          <a:xfrm>
            <a:off x="1543050" y="5876925"/>
            <a:ext cx="69850" cy="74613"/>
          </a:xfrm>
          <a:custGeom>
            <a:avLst/>
            <a:gdLst>
              <a:gd name="T0" fmla="*/ 0 w 207"/>
              <a:gd name="T1" fmla="*/ 2147483647 h 215"/>
              <a:gd name="T2" fmla="*/ 2147483647 w 207"/>
              <a:gd name="T3" fmla="*/ 0 h 215"/>
              <a:gd name="T4" fmla="*/ 2147483647 w 207"/>
              <a:gd name="T5" fmla="*/ 2147483647 h 215"/>
              <a:gd name="T6" fmla="*/ 2147483647 w 207"/>
              <a:gd name="T7" fmla="*/ 2147483647 h 215"/>
              <a:gd name="T8" fmla="*/ 2147483647 w 207"/>
              <a:gd name="T9" fmla="*/ 2147483647 h 215"/>
              <a:gd name="T10" fmla="*/ 2147483647 w 207"/>
              <a:gd name="T11" fmla="*/ 2147483647 h 215"/>
              <a:gd name="T12" fmla="*/ 0 w 207"/>
              <a:gd name="T13" fmla="*/ 2147483647 h 215"/>
              <a:gd name="T14" fmla="*/ 0 60000 65536"/>
              <a:gd name="T15" fmla="*/ 0 60000 65536"/>
              <a:gd name="T16" fmla="*/ 0 60000 65536"/>
              <a:gd name="T17" fmla="*/ 0 60000 65536"/>
              <a:gd name="T18" fmla="*/ 0 60000 65536"/>
              <a:gd name="T19" fmla="*/ 0 60000 65536"/>
              <a:gd name="T20" fmla="*/ 0 60000 65536"/>
              <a:gd name="T21" fmla="*/ 0 w 207"/>
              <a:gd name="T22" fmla="*/ 0 h 215"/>
              <a:gd name="T23" fmla="*/ 207 w 207"/>
              <a:gd name="T24" fmla="*/ 215 h 2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7" h="215">
                <a:moveTo>
                  <a:pt x="0" y="151"/>
                </a:moveTo>
                <a:lnTo>
                  <a:pt x="147" y="0"/>
                </a:lnTo>
                <a:lnTo>
                  <a:pt x="207" y="58"/>
                </a:lnTo>
                <a:lnTo>
                  <a:pt x="201" y="53"/>
                </a:lnTo>
                <a:lnTo>
                  <a:pt x="66" y="215"/>
                </a:lnTo>
                <a:lnTo>
                  <a:pt x="60" y="209"/>
                </a:lnTo>
                <a:lnTo>
                  <a:pt x="0" y="151"/>
                </a:lnTo>
                <a:close/>
              </a:path>
            </a:pathLst>
          </a:custGeom>
          <a:solidFill>
            <a:srgbClr val="000000"/>
          </a:solidFill>
          <a:ln w="0">
            <a:solidFill>
              <a:srgbClr val="000000"/>
            </a:solidFill>
            <a:round/>
            <a:headEnd/>
            <a:tailEnd/>
          </a:ln>
        </p:spPr>
        <p:txBody>
          <a:bodyPr/>
          <a:lstStyle/>
          <a:p>
            <a:endParaRPr lang="en-US"/>
          </a:p>
        </p:txBody>
      </p:sp>
      <p:sp>
        <p:nvSpPr>
          <p:cNvPr id="179973" name="Freeform 2819"/>
          <p:cNvSpPr>
            <a:spLocks noChangeAspect="1"/>
          </p:cNvSpPr>
          <p:nvPr/>
        </p:nvSpPr>
        <p:spPr bwMode="auto">
          <a:xfrm>
            <a:off x="1566863" y="5894388"/>
            <a:ext cx="88900" cy="93662"/>
          </a:xfrm>
          <a:custGeom>
            <a:avLst/>
            <a:gdLst>
              <a:gd name="T0" fmla="*/ 0 w 257"/>
              <a:gd name="T1" fmla="*/ 2147483647 h 273"/>
              <a:gd name="T2" fmla="*/ 2147483647 w 257"/>
              <a:gd name="T3" fmla="*/ 0 h 273"/>
              <a:gd name="T4" fmla="*/ 2147483647 w 257"/>
              <a:gd name="T5" fmla="*/ 2147483647 h 273"/>
              <a:gd name="T6" fmla="*/ 2147483647 w 257"/>
              <a:gd name="T7" fmla="*/ 2147483647 h 273"/>
              <a:gd name="T8" fmla="*/ 2147483647 w 257"/>
              <a:gd name="T9" fmla="*/ 2147483647 h 273"/>
              <a:gd name="T10" fmla="*/ 2147483647 w 257"/>
              <a:gd name="T11" fmla="*/ 2147483647 h 273"/>
              <a:gd name="T12" fmla="*/ 0 w 257"/>
              <a:gd name="T13" fmla="*/ 2147483647 h 273"/>
              <a:gd name="T14" fmla="*/ 0 60000 65536"/>
              <a:gd name="T15" fmla="*/ 0 60000 65536"/>
              <a:gd name="T16" fmla="*/ 0 60000 65536"/>
              <a:gd name="T17" fmla="*/ 0 60000 65536"/>
              <a:gd name="T18" fmla="*/ 0 60000 65536"/>
              <a:gd name="T19" fmla="*/ 0 60000 65536"/>
              <a:gd name="T20" fmla="*/ 0 60000 65536"/>
              <a:gd name="T21" fmla="*/ 0 w 257"/>
              <a:gd name="T22" fmla="*/ 0 h 273"/>
              <a:gd name="T23" fmla="*/ 257 w 257"/>
              <a:gd name="T24" fmla="*/ 273 h 2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7" h="273">
                <a:moveTo>
                  <a:pt x="0" y="162"/>
                </a:moveTo>
                <a:lnTo>
                  <a:pt x="135" y="0"/>
                </a:lnTo>
                <a:lnTo>
                  <a:pt x="257" y="100"/>
                </a:lnTo>
                <a:lnTo>
                  <a:pt x="134" y="273"/>
                </a:lnTo>
                <a:lnTo>
                  <a:pt x="0" y="162"/>
                </a:lnTo>
                <a:close/>
              </a:path>
            </a:pathLst>
          </a:custGeom>
          <a:solidFill>
            <a:srgbClr val="000000"/>
          </a:solidFill>
          <a:ln w="0">
            <a:solidFill>
              <a:srgbClr val="000000"/>
            </a:solidFill>
            <a:round/>
            <a:headEnd/>
            <a:tailEnd/>
          </a:ln>
        </p:spPr>
        <p:txBody>
          <a:bodyPr/>
          <a:lstStyle/>
          <a:p>
            <a:endParaRPr lang="en-US"/>
          </a:p>
        </p:txBody>
      </p:sp>
      <p:sp>
        <p:nvSpPr>
          <p:cNvPr id="179974" name="Freeform 2820"/>
          <p:cNvSpPr>
            <a:spLocks noChangeAspect="1"/>
          </p:cNvSpPr>
          <p:nvPr/>
        </p:nvSpPr>
        <p:spPr bwMode="auto">
          <a:xfrm>
            <a:off x="1611313" y="5929313"/>
            <a:ext cx="87312" cy="95250"/>
          </a:xfrm>
          <a:custGeom>
            <a:avLst/>
            <a:gdLst>
              <a:gd name="T0" fmla="*/ 0 w 253"/>
              <a:gd name="T1" fmla="*/ 2147483647 h 272"/>
              <a:gd name="T2" fmla="*/ 2147483647 w 253"/>
              <a:gd name="T3" fmla="*/ 0 h 272"/>
              <a:gd name="T4" fmla="*/ 2147483647 w 253"/>
              <a:gd name="T5" fmla="*/ 2147483647 h 272"/>
              <a:gd name="T6" fmla="*/ 2147483647 w 253"/>
              <a:gd name="T7" fmla="*/ 2147483647 h 272"/>
              <a:gd name="T8" fmla="*/ 2147483647 w 253"/>
              <a:gd name="T9" fmla="*/ 2147483647 h 272"/>
              <a:gd name="T10" fmla="*/ 2147483647 w 253"/>
              <a:gd name="T11" fmla="*/ 2147483647 h 272"/>
              <a:gd name="T12" fmla="*/ 0 w 253"/>
              <a:gd name="T13" fmla="*/ 2147483647 h 272"/>
              <a:gd name="T14" fmla="*/ 0 60000 65536"/>
              <a:gd name="T15" fmla="*/ 0 60000 65536"/>
              <a:gd name="T16" fmla="*/ 0 60000 65536"/>
              <a:gd name="T17" fmla="*/ 0 60000 65536"/>
              <a:gd name="T18" fmla="*/ 0 60000 65536"/>
              <a:gd name="T19" fmla="*/ 0 60000 65536"/>
              <a:gd name="T20" fmla="*/ 0 60000 65536"/>
              <a:gd name="T21" fmla="*/ 0 w 253"/>
              <a:gd name="T22" fmla="*/ 0 h 272"/>
              <a:gd name="T23" fmla="*/ 253 w 253"/>
              <a:gd name="T24" fmla="*/ 272 h 2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3" h="272">
                <a:moveTo>
                  <a:pt x="0" y="173"/>
                </a:moveTo>
                <a:lnTo>
                  <a:pt x="123" y="0"/>
                </a:lnTo>
                <a:lnTo>
                  <a:pt x="253" y="93"/>
                </a:lnTo>
                <a:lnTo>
                  <a:pt x="248" y="90"/>
                </a:lnTo>
                <a:lnTo>
                  <a:pt x="142" y="272"/>
                </a:lnTo>
                <a:lnTo>
                  <a:pt x="137" y="269"/>
                </a:lnTo>
                <a:lnTo>
                  <a:pt x="0" y="173"/>
                </a:lnTo>
                <a:close/>
              </a:path>
            </a:pathLst>
          </a:custGeom>
          <a:solidFill>
            <a:srgbClr val="000000"/>
          </a:solidFill>
          <a:ln w="0">
            <a:solidFill>
              <a:srgbClr val="000000"/>
            </a:solidFill>
            <a:round/>
            <a:headEnd/>
            <a:tailEnd/>
          </a:ln>
        </p:spPr>
        <p:txBody>
          <a:bodyPr/>
          <a:lstStyle/>
          <a:p>
            <a:endParaRPr lang="en-US"/>
          </a:p>
        </p:txBody>
      </p:sp>
      <p:sp>
        <p:nvSpPr>
          <p:cNvPr id="179975" name="Freeform 2821"/>
          <p:cNvSpPr>
            <a:spLocks noChangeAspect="1"/>
          </p:cNvSpPr>
          <p:nvPr/>
        </p:nvSpPr>
        <p:spPr bwMode="auto">
          <a:xfrm>
            <a:off x="1662113" y="5959475"/>
            <a:ext cx="80962" cy="93663"/>
          </a:xfrm>
          <a:custGeom>
            <a:avLst/>
            <a:gdLst>
              <a:gd name="T0" fmla="*/ 0 w 239"/>
              <a:gd name="T1" fmla="*/ 2147483647 h 267"/>
              <a:gd name="T2" fmla="*/ 2147483647 w 239"/>
              <a:gd name="T3" fmla="*/ 0 h 267"/>
              <a:gd name="T4" fmla="*/ 2147483647 w 239"/>
              <a:gd name="T5" fmla="*/ 2147483647 h 267"/>
              <a:gd name="T6" fmla="*/ 2147483647 w 239"/>
              <a:gd name="T7" fmla="*/ 2147483647 h 267"/>
              <a:gd name="T8" fmla="*/ 2147483647 w 239"/>
              <a:gd name="T9" fmla="*/ 2147483647 h 267"/>
              <a:gd name="T10" fmla="*/ 2147483647 w 239"/>
              <a:gd name="T11" fmla="*/ 2147483647 h 267"/>
              <a:gd name="T12" fmla="*/ 0 w 239"/>
              <a:gd name="T13" fmla="*/ 2147483647 h 267"/>
              <a:gd name="T14" fmla="*/ 0 60000 65536"/>
              <a:gd name="T15" fmla="*/ 0 60000 65536"/>
              <a:gd name="T16" fmla="*/ 0 60000 65536"/>
              <a:gd name="T17" fmla="*/ 0 60000 65536"/>
              <a:gd name="T18" fmla="*/ 0 60000 65536"/>
              <a:gd name="T19" fmla="*/ 0 60000 65536"/>
              <a:gd name="T20" fmla="*/ 0 60000 65536"/>
              <a:gd name="T21" fmla="*/ 0 w 239"/>
              <a:gd name="T22" fmla="*/ 0 h 267"/>
              <a:gd name="T23" fmla="*/ 239 w 239"/>
              <a:gd name="T24" fmla="*/ 267 h 2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9" h="267">
                <a:moveTo>
                  <a:pt x="0" y="182"/>
                </a:moveTo>
                <a:lnTo>
                  <a:pt x="106" y="0"/>
                </a:lnTo>
                <a:lnTo>
                  <a:pt x="239" y="76"/>
                </a:lnTo>
                <a:lnTo>
                  <a:pt x="148" y="267"/>
                </a:lnTo>
                <a:lnTo>
                  <a:pt x="0" y="182"/>
                </a:lnTo>
                <a:close/>
              </a:path>
            </a:pathLst>
          </a:custGeom>
          <a:solidFill>
            <a:srgbClr val="000000"/>
          </a:solidFill>
          <a:ln w="0">
            <a:solidFill>
              <a:srgbClr val="000000"/>
            </a:solidFill>
            <a:round/>
            <a:headEnd/>
            <a:tailEnd/>
          </a:ln>
        </p:spPr>
        <p:txBody>
          <a:bodyPr/>
          <a:lstStyle/>
          <a:p>
            <a:endParaRPr lang="en-US"/>
          </a:p>
        </p:txBody>
      </p:sp>
      <p:sp>
        <p:nvSpPr>
          <p:cNvPr id="179976" name="Freeform 2822"/>
          <p:cNvSpPr>
            <a:spLocks noChangeAspect="1"/>
          </p:cNvSpPr>
          <p:nvPr/>
        </p:nvSpPr>
        <p:spPr bwMode="auto">
          <a:xfrm>
            <a:off x="1711325" y="5986463"/>
            <a:ext cx="82550" cy="92075"/>
          </a:xfrm>
          <a:custGeom>
            <a:avLst/>
            <a:gdLst>
              <a:gd name="T0" fmla="*/ 0 w 237"/>
              <a:gd name="T1" fmla="*/ 2147483647 h 264"/>
              <a:gd name="T2" fmla="*/ 2147483647 w 237"/>
              <a:gd name="T3" fmla="*/ 0 h 264"/>
              <a:gd name="T4" fmla="*/ 2147483647 w 237"/>
              <a:gd name="T5" fmla="*/ 2147483647 h 264"/>
              <a:gd name="T6" fmla="*/ 2147483647 w 237"/>
              <a:gd name="T7" fmla="*/ 2147483647 h 264"/>
              <a:gd name="T8" fmla="*/ 2147483647 w 237"/>
              <a:gd name="T9" fmla="*/ 2147483647 h 264"/>
              <a:gd name="T10" fmla="*/ 2147483647 w 237"/>
              <a:gd name="T11" fmla="*/ 2147483647 h 264"/>
              <a:gd name="T12" fmla="*/ 0 w 237"/>
              <a:gd name="T13" fmla="*/ 2147483647 h 264"/>
              <a:gd name="T14" fmla="*/ 0 60000 65536"/>
              <a:gd name="T15" fmla="*/ 0 60000 65536"/>
              <a:gd name="T16" fmla="*/ 0 60000 65536"/>
              <a:gd name="T17" fmla="*/ 0 60000 65536"/>
              <a:gd name="T18" fmla="*/ 0 60000 65536"/>
              <a:gd name="T19" fmla="*/ 0 60000 65536"/>
              <a:gd name="T20" fmla="*/ 0 60000 65536"/>
              <a:gd name="T21" fmla="*/ 0 w 237"/>
              <a:gd name="T22" fmla="*/ 0 h 264"/>
              <a:gd name="T23" fmla="*/ 237 w 237"/>
              <a:gd name="T24" fmla="*/ 264 h 2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7" h="264">
                <a:moveTo>
                  <a:pt x="0" y="191"/>
                </a:moveTo>
                <a:lnTo>
                  <a:pt x="91" y="0"/>
                </a:lnTo>
                <a:lnTo>
                  <a:pt x="237" y="70"/>
                </a:lnTo>
                <a:lnTo>
                  <a:pt x="227" y="67"/>
                </a:lnTo>
                <a:lnTo>
                  <a:pt x="152" y="264"/>
                </a:lnTo>
                <a:lnTo>
                  <a:pt x="143" y="261"/>
                </a:lnTo>
                <a:lnTo>
                  <a:pt x="0" y="191"/>
                </a:lnTo>
                <a:close/>
              </a:path>
            </a:pathLst>
          </a:custGeom>
          <a:solidFill>
            <a:srgbClr val="000000"/>
          </a:solidFill>
          <a:ln w="0">
            <a:solidFill>
              <a:srgbClr val="000000"/>
            </a:solidFill>
            <a:round/>
            <a:headEnd/>
            <a:tailEnd/>
          </a:ln>
        </p:spPr>
        <p:txBody>
          <a:bodyPr/>
          <a:lstStyle/>
          <a:p>
            <a:endParaRPr lang="en-US"/>
          </a:p>
        </p:txBody>
      </p:sp>
      <p:sp>
        <p:nvSpPr>
          <p:cNvPr id="179977" name="Freeform 2823"/>
          <p:cNvSpPr>
            <a:spLocks noChangeAspect="1"/>
          </p:cNvSpPr>
          <p:nvPr/>
        </p:nvSpPr>
        <p:spPr bwMode="auto">
          <a:xfrm>
            <a:off x="1765300" y="6008688"/>
            <a:ext cx="74613" cy="88900"/>
          </a:xfrm>
          <a:custGeom>
            <a:avLst/>
            <a:gdLst>
              <a:gd name="T0" fmla="*/ 0 w 218"/>
              <a:gd name="T1" fmla="*/ 2147483647 h 257"/>
              <a:gd name="T2" fmla="*/ 2147483647 w 218"/>
              <a:gd name="T3" fmla="*/ 0 h 257"/>
              <a:gd name="T4" fmla="*/ 2147483647 w 218"/>
              <a:gd name="T5" fmla="*/ 2147483647 h 257"/>
              <a:gd name="T6" fmla="*/ 2147483647 w 218"/>
              <a:gd name="T7" fmla="*/ 2147483647 h 257"/>
              <a:gd name="T8" fmla="*/ 2147483647 w 218"/>
              <a:gd name="T9" fmla="*/ 2147483647 h 257"/>
              <a:gd name="T10" fmla="*/ 2147483647 w 218"/>
              <a:gd name="T11" fmla="*/ 2147483647 h 257"/>
              <a:gd name="T12" fmla="*/ 0 w 218"/>
              <a:gd name="T13" fmla="*/ 2147483647 h 257"/>
              <a:gd name="T14" fmla="*/ 0 60000 65536"/>
              <a:gd name="T15" fmla="*/ 0 60000 65536"/>
              <a:gd name="T16" fmla="*/ 0 60000 65536"/>
              <a:gd name="T17" fmla="*/ 0 60000 65536"/>
              <a:gd name="T18" fmla="*/ 0 60000 65536"/>
              <a:gd name="T19" fmla="*/ 0 60000 65536"/>
              <a:gd name="T20" fmla="*/ 0 60000 65536"/>
              <a:gd name="T21" fmla="*/ 0 w 218"/>
              <a:gd name="T22" fmla="*/ 0 h 257"/>
              <a:gd name="T23" fmla="*/ 218 w 218"/>
              <a:gd name="T24" fmla="*/ 257 h 2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8" h="257">
                <a:moveTo>
                  <a:pt x="0" y="197"/>
                </a:moveTo>
                <a:lnTo>
                  <a:pt x="75" y="0"/>
                </a:lnTo>
                <a:lnTo>
                  <a:pt x="218" y="54"/>
                </a:lnTo>
                <a:lnTo>
                  <a:pt x="216" y="54"/>
                </a:lnTo>
                <a:lnTo>
                  <a:pt x="158" y="257"/>
                </a:lnTo>
                <a:lnTo>
                  <a:pt x="157" y="257"/>
                </a:lnTo>
                <a:lnTo>
                  <a:pt x="0" y="197"/>
                </a:lnTo>
                <a:close/>
              </a:path>
            </a:pathLst>
          </a:custGeom>
          <a:solidFill>
            <a:srgbClr val="000000"/>
          </a:solidFill>
          <a:ln w="0">
            <a:solidFill>
              <a:srgbClr val="000000"/>
            </a:solidFill>
            <a:round/>
            <a:headEnd/>
            <a:tailEnd/>
          </a:ln>
        </p:spPr>
        <p:txBody>
          <a:bodyPr/>
          <a:lstStyle/>
          <a:p>
            <a:endParaRPr lang="en-US"/>
          </a:p>
        </p:txBody>
      </p:sp>
      <p:sp>
        <p:nvSpPr>
          <p:cNvPr id="179978" name="Freeform 2824"/>
          <p:cNvSpPr>
            <a:spLocks noChangeAspect="1"/>
          </p:cNvSpPr>
          <p:nvPr/>
        </p:nvSpPr>
        <p:spPr bwMode="auto">
          <a:xfrm>
            <a:off x="1819275" y="6027738"/>
            <a:ext cx="69850" cy="87312"/>
          </a:xfrm>
          <a:custGeom>
            <a:avLst/>
            <a:gdLst>
              <a:gd name="T0" fmla="*/ 0 w 206"/>
              <a:gd name="T1" fmla="*/ 2147483647 h 250"/>
              <a:gd name="T2" fmla="*/ 2147483647 w 206"/>
              <a:gd name="T3" fmla="*/ 0 h 250"/>
              <a:gd name="T4" fmla="*/ 2147483647 w 206"/>
              <a:gd name="T5" fmla="*/ 2147483647 h 250"/>
              <a:gd name="T6" fmla="*/ 2147483647 w 206"/>
              <a:gd name="T7" fmla="*/ 2147483647 h 250"/>
              <a:gd name="T8" fmla="*/ 2147483647 w 206"/>
              <a:gd name="T9" fmla="*/ 2147483647 h 250"/>
              <a:gd name="T10" fmla="*/ 2147483647 w 206"/>
              <a:gd name="T11" fmla="*/ 2147483647 h 250"/>
              <a:gd name="T12" fmla="*/ 0 w 206"/>
              <a:gd name="T13" fmla="*/ 2147483647 h 250"/>
              <a:gd name="T14" fmla="*/ 0 60000 65536"/>
              <a:gd name="T15" fmla="*/ 0 60000 65536"/>
              <a:gd name="T16" fmla="*/ 0 60000 65536"/>
              <a:gd name="T17" fmla="*/ 0 60000 65536"/>
              <a:gd name="T18" fmla="*/ 0 60000 65536"/>
              <a:gd name="T19" fmla="*/ 0 60000 65536"/>
              <a:gd name="T20" fmla="*/ 0 60000 65536"/>
              <a:gd name="T21" fmla="*/ 0 w 206"/>
              <a:gd name="T22" fmla="*/ 0 h 250"/>
              <a:gd name="T23" fmla="*/ 206 w 206"/>
              <a:gd name="T24" fmla="*/ 250 h 2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6" h="250">
                <a:moveTo>
                  <a:pt x="0" y="203"/>
                </a:moveTo>
                <a:lnTo>
                  <a:pt x="58" y="0"/>
                </a:lnTo>
                <a:lnTo>
                  <a:pt x="206" y="43"/>
                </a:lnTo>
                <a:lnTo>
                  <a:pt x="202" y="42"/>
                </a:lnTo>
                <a:lnTo>
                  <a:pt x="160" y="250"/>
                </a:lnTo>
                <a:lnTo>
                  <a:pt x="156" y="249"/>
                </a:lnTo>
                <a:lnTo>
                  <a:pt x="0" y="203"/>
                </a:lnTo>
                <a:close/>
              </a:path>
            </a:pathLst>
          </a:custGeom>
          <a:solidFill>
            <a:srgbClr val="000000"/>
          </a:solidFill>
          <a:ln w="0">
            <a:solidFill>
              <a:srgbClr val="000000"/>
            </a:solidFill>
            <a:round/>
            <a:headEnd/>
            <a:tailEnd/>
          </a:ln>
        </p:spPr>
        <p:txBody>
          <a:bodyPr/>
          <a:lstStyle/>
          <a:p>
            <a:endParaRPr lang="en-US"/>
          </a:p>
        </p:txBody>
      </p:sp>
      <p:sp>
        <p:nvSpPr>
          <p:cNvPr id="179979" name="Freeform 2825"/>
          <p:cNvSpPr>
            <a:spLocks noChangeAspect="1"/>
          </p:cNvSpPr>
          <p:nvPr/>
        </p:nvSpPr>
        <p:spPr bwMode="auto">
          <a:xfrm>
            <a:off x="1874838" y="6042025"/>
            <a:ext cx="68262" cy="84138"/>
          </a:xfrm>
          <a:custGeom>
            <a:avLst/>
            <a:gdLst>
              <a:gd name="T0" fmla="*/ 0 w 197"/>
              <a:gd name="T1" fmla="*/ 2147483647 h 241"/>
              <a:gd name="T2" fmla="*/ 2147483647 w 197"/>
              <a:gd name="T3" fmla="*/ 0 h 241"/>
              <a:gd name="T4" fmla="*/ 2147483647 w 197"/>
              <a:gd name="T5" fmla="*/ 2147483647 h 241"/>
              <a:gd name="T6" fmla="*/ 2147483647 w 197"/>
              <a:gd name="T7" fmla="*/ 2147483647 h 241"/>
              <a:gd name="T8" fmla="*/ 2147483647 w 197"/>
              <a:gd name="T9" fmla="*/ 2147483647 h 241"/>
              <a:gd name="T10" fmla="*/ 2147483647 w 197"/>
              <a:gd name="T11" fmla="*/ 2147483647 h 241"/>
              <a:gd name="T12" fmla="*/ 0 w 197"/>
              <a:gd name="T13" fmla="*/ 2147483647 h 241"/>
              <a:gd name="T14" fmla="*/ 0 60000 65536"/>
              <a:gd name="T15" fmla="*/ 0 60000 65536"/>
              <a:gd name="T16" fmla="*/ 0 60000 65536"/>
              <a:gd name="T17" fmla="*/ 0 60000 65536"/>
              <a:gd name="T18" fmla="*/ 0 60000 65536"/>
              <a:gd name="T19" fmla="*/ 0 60000 65536"/>
              <a:gd name="T20" fmla="*/ 0 60000 65536"/>
              <a:gd name="T21" fmla="*/ 0 w 197"/>
              <a:gd name="T22" fmla="*/ 0 h 241"/>
              <a:gd name="T23" fmla="*/ 197 w 197"/>
              <a:gd name="T24" fmla="*/ 241 h 2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7" h="241">
                <a:moveTo>
                  <a:pt x="0" y="208"/>
                </a:moveTo>
                <a:lnTo>
                  <a:pt x="42" y="0"/>
                </a:lnTo>
                <a:lnTo>
                  <a:pt x="197" y="32"/>
                </a:lnTo>
                <a:lnTo>
                  <a:pt x="188" y="31"/>
                </a:lnTo>
                <a:lnTo>
                  <a:pt x="163" y="241"/>
                </a:lnTo>
                <a:lnTo>
                  <a:pt x="155" y="240"/>
                </a:lnTo>
                <a:lnTo>
                  <a:pt x="0" y="208"/>
                </a:lnTo>
                <a:close/>
              </a:path>
            </a:pathLst>
          </a:custGeom>
          <a:solidFill>
            <a:srgbClr val="000000"/>
          </a:solidFill>
          <a:ln w="0">
            <a:solidFill>
              <a:srgbClr val="000000"/>
            </a:solidFill>
            <a:round/>
            <a:headEnd/>
            <a:tailEnd/>
          </a:ln>
        </p:spPr>
        <p:txBody>
          <a:bodyPr/>
          <a:lstStyle/>
          <a:p>
            <a:endParaRPr lang="en-US"/>
          </a:p>
        </p:txBody>
      </p:sp>
      <p:sp>
        <p:nvSpPr>
          <p:cNvPr id="179980" name="Freeform 2826"/>
          <p:cNvSpPr>
            <a:spLocks noChangeAspect="1"/>
          </p:cNvSpPr>
          <p:nvPr/>
        </p:nvSpPr>
        <p:spPr bwMode="auto">
          <a:xfrm>
            <a:off x="1930400" y="6053138"/>
            <a:ext cx="60325" cy="80962"/>
          </a:xfrm>
          <a:custGeom>
            <a:avLst/>
            <a:gdLst>
              <a:gd name="T0" fmla="*/ 0 w 176"/>
              <a:gd name="T1" fmla="*/ 2147483647 h 231"/>
              <a:gd name="T2" fmla="*/ 2147483647 w 176"/>
              <a:gd name="T3" fmla="*/ 0 h 231"/>
              <a:gd name="T4" fmla="*/ 2147483647 w 176"/>
              <a:gd name="T5" fmla="*/ 2147483647 h 231"/>
              <a:gd name="T6" fmla="*/ 2147483647 w 176"/>
              <a:gd name="T7" fmla="*/ 2147483647 h 231"/>
              <a:gd name="T8" fmla="*/ 2147483647 w 176"/>
              <a:gd name="T9" fmla="*/ 2147483647 h 231"/>
              <a:gd name="T10" fmla="*/ 2147483647 w 176"/>
              <a:gd name="T11" fmla="*/ 2147483647 h 231"/>
              <a:gd name="T12" fmla="*/ 0 w 176"/>
              <a:gd name="T13" fmla="*/ 2147483647 h 231"/>
              <a:gd name="T14" fmla="*/ 0 60000 65536"/>
              <a:gd name="T15" fmla="*/ 0 60000 65536"/>
              <a:gd name="T16" fmla="*/ 0 60000 65536"/>
              <a:gd name="T17" fmla="*/ 0 60000 65536"/>
              <a:gd name="T18" fmla="*/ 0 60000 65536"/>
              <a:gd name="T19" fmla="*/ 0 60000 65536"/>
              <a:gd name="T20" fmla="*/ 0 60000 65536"/>
              <a:gd name="T21" fmla="*/ 0 w 176"/>
              <a:gd name="T22" fmla="*/ 0 h 231"/>
              <a:gd name="T23" fmla="*/ 176 w 176"/>
              <a:gd name="T24" fmla="*/ 231 h 2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6" h="231">
                <a:moveTo>
                  <a:pt x="0" y="210"/>
                </a:moveTo>
                <a:lnTo>
                  <a:pt x="25" y="0"/>
                </a:lnTo>
                <a:lnTo>
                  <a:pt x="172" y="19"/>
                </a:lnTo>
                <a:lnTo>
                  <a:pt x="176" y="19"/>
                </a:lnTo>
                <a:lnTo>
                  <a:pt x="163" y="231"/>
                </a:lnTo>
                <a:lnTo>
                  <a:pt x="168" y="231"/>
                </a:lnTo>
                <a:lnTo>
                  <a:pt x="0" y="210"/>
                </a:lnTo>
                <a:close/>
              </a:path>
            </a:pathLst>
          </a:custGeom>
          <a:solidFill>
            <a:srgbClr val="000000"/>
          </a:solidFill>
          <a:ln w="0">
            <a:solidFill>
              <a:srgbClr val="000000"/>
            </a:solidFill>
            <a:round/>
            <a:headEnd/>
            <a:tailEnd/>
          </a:ln>
        </p:spPr>
        <p:txBody>
          <a:bodyPr/>
          <a:lstStyle/>
          <a:p>
            <a:endParaRPr lang="en-US"/>
          </a:p>
        </p:txBody>
      </p:sp>
      <p:sp>
        <p:nvSpPr>
          <p:cNvPr id="179981" name="Freeform 2827"/>
          <p:cNvSpPr>
            <a:spLocks noChangeAspect="1"/>
          </p:cNvSpPr>
          <p:nvPr/>
        </p:nvSpPr>
        <p:spPr bwMode="auto">
          <a:xfrm>
            <a:off x="1987550" y="6061075"/>
            <a:ext cx="30163" cy="74613"/>
          </a:xfrm>
          <a:custGeom>
            <a:avLst/>
            <a:gdLst>
              <a:gd name="T0" fmla="*/ 0 w 91"/>
              <a:gd name="T1" fmla="*/ 2147483647 h 217"/>
              <a:gd name="T2" fmla="*/ 2147483647 w 91"/>
              <a:gd name="T3" fmla="*/ 0 h 217"/>
              <a:gd name="T4" fmla="*/ 2147483647 w 91"/>
              <a:gd name="T5" fmla="*/ 2147483647 h 217"/>
              <a:gd name="T6" fmla="*/ 2147483647 w 91"/>
              <a:gd name="T7" fmla="*/ 2147483647 h 217"/>
              <a:gd name="T8" fmla="*/ 2147483647 w 91"/>
              <a:gd name="T9" fmla="*/ 2147483647 h 217"/>
              <a:gd name="T10" fmla="*/ 2147483647 w 91"/>
              <a:gd name="T11" fmla="*/ 2147483647 h 217"/>
              <a:gd name="T12" fmla="*/ 0 w 91"/>
              <a:gd name="T13" fmla="*/ 2147483647 h 217"/>
              <a:gd name="T14" fmla="*/ 0 60000 65536"/>
              <a:gd name="T15" fmla="*/ 0 60000 65536"/>
              <a:gd name="T16" fmla="*/ 0 60000 65536"/>
              <a:gd name="T17" fmla="*/ 0 60000 65536"/>
              <a:gd name="T18" fmla="*/ 0 60000 65536"/>
              <a:gd name="T19" fmla="*/ 0 60000 65536"/>
              <a:gd name="T20" fmla="*/ 0 60000 65536"/>
              <a:gd name="T21" fmla="*/ 0 w 91"/>
              <a:gd name="T22" fmla="*/ 0 h 217"/>
              <a:gd name="T23" fmla="*/ 91 w 91"/>
              <a:gd name="T24" fmla="*/ 217 h 2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 h="217">
                <a:moveTo>
                  <a:pt x="0" y="212"/>
                </a:moveTo>
                <a:lnTo>
                  <a:pt x="13" y="0"/>
                </a:lnTo>
                <a:lnTo>
                  <a:pt x="91" y="5"/>
                </a:lnTo>
                <a:lnTo>
                  <a:pt x="84" y="5"/>
                </a:lnTo>
                <a:lnTo>
                  <a:pt x="84" y="217"/>
                </a:lnTo>
                <a:lnTo>
                  <a:pt x="78" y="217"/>
                </a:lnTo>
                <a:lnTo>
                  <a:pt x="0" y="212"/>
                </a:lnTo>
                <a:close/>
              </a:path>
            </a:pathLst>
          </a:custGeom>
          <a:solidFill>
            <a:srgbClr val="000000"/>
          </a:solidFill>
          <a:ln w="0">
            <a:solidFill>
              <a:srgbClr val="000000"/>
            </a:solidFill>
            <a:round/>
            <a:headEnd/>
            <a:tailEnd/>
          </a:ln>
        </p:spPr>
        <p:txBody>
          <a:bodyPr/>
          <a:lstStyle/>
          <a:p>
            <a:endParaRPr lang="en-US"/>
          </a:p>
        </p:txBody>
      </p:sp>
      <p:sp>
        <p:nvSpPr>
          <p:cNvPr id="179982" name="Freeform 2828"/>
          <p:cNvSpPr>
            <a:spLocks noChangeAspect="1"/>
          </p:cNvSpPr>
          <p:nvPr/>
        </p:nvSpPr>
        <p:spPr bwMode="auto">
          <a:xfrm>
            <a:off x="2014538" y="6061075"/>
            <a:ext cx="57150" cy="74613"/>
          </a:xfrm>
          <a:custGeom>
            <a:avLst/>
            <a:gdLst>
              <a:gd name="T0" fmla="*/ 0 w 162"/>
              <a:gd name="T1" fmla="*/ 2147483647 h 212"/>
              <a:gd name="T2" fmla="*/ 0 w 162"/>
              <a:gd name="T3" fmla="*/ 0 h 212"/>
              <a:gd name="T4" fmla="*/ 2147483647 w 162"/>
              <a:gd name="T5" fmla="*/ 0 h 212"/>
              <a:gd name="T6" fmla="*/ 2147483647 w 162"/>
              <a:gd name="T7" fmla="*/ 0 h 212"/>
              <a:gd name="T8" fmla="*/ 2147483647 w 162"/>
              <a:gd name="T9" fmla="*/ 2147483647 h 212"/>
              <a:gd name="T10" fmla="*/ 2147483647 w 162"/>
              <a:gd name="T11" fmla="*/ 2147483647 h 212"/>
              <a:gd name="T12" fmla="*/ 0 w 162"/>
              <a:gd name="T13" fmla="*/ 2147483647 h 212"/>
              <a:gd name="T14" fmla="*/ 0 60000 65536"/>
              <a:gd name="T15" fmla="*/ 0 60000 65536"/>
              <a:gd name="T16" fmla="*/ 0 60000 65536"/>
              <a:gd name="T17" fmla="*/ 0 60000 65536"/>
              <a:gd name="T18" fmla="*/ 0 60000 65536"/>
              <a:gd name="T19" fmla="*/ 0 60000 65536"/>
              <a:gd name="T20" fmla="*/ 0 60000 65536"/>
              <a:gd name="T21" fmla="*/ 0 w 162"/>
              <a:gd name="T22" fmla="*/ 0 h 212"/>
              <a:gd name="T23" fmla="*/ 162 w 162"/>
              <a:gd name="T24" fmla="*/ 212 h 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2" h="212">
                <a:moveTo>
                  <a:pt x="0" y="212"/>
                </a:moveTo>
                <a:lnTo>
                  <a:pt x="0" y="0"/>
                </a:lnTo>
                <a:lnTo>
                  <a:pt x="152" y="0"/>
                </a:lnTo>
                <a:lnTo>
                  <a:pt x="162" y="212"/>
                </a:lnTo>
                <a:lnTo>
                  <a:pt x="0" y="212"/>
                </a:lnTo>
                <a:close/>
              </a:path>
            </a:pathLst>
          </a:custGeom>
          <a:solidFill>
            <a:srgbClr val="000000"/>
          </a:solidFill>
          <a:ln w="0">
            <a:solidFill>
              <a:srgbClr val="000000"/>
            </a:solidFill>
            <a:round/>
            <a:headEnd/>
            <a:tailEnd/>
          </a:ln>
        </p:spPr>
        <p:txBody>
          <a:bodyPr/>
          <a:lstStyle/>
          <a:p>
            <a:endParaRPr lang="en-US"/>
          </a:p>
        </p:txBody>
      </p:sp>
      <p:sp>
        <p:nvSpPr>
          <p:cNvPr id="179983" name="Freeform 2829"/>
          <p:cNvSpPr>
            <a:spLocks noChangeAspect="1"/>
          </p:cNvSpPr>
          <p:nvPr/>
        </p:nvSpPr>
        <p:spPr bwMode="auto">
          <a:xfrm>
            <a:off x="2070100" y="6061075"/>
            <a:ext cx="30163" cy="74613"/>
          </a:xfrm>
          <a:custGeom>
            <a:avLst/>
            <a:gdLst>
              <a:gd name="T0" fmla="*/ 2147483647 w 96"/>
              <a:gd name="T1" fmla="*/ 2147483647 h 216"/>
              <a:gd name="T2" fmla="*/ 0 w 96"/>
              <a:gd name="T3" fmla="*/ 2147483647 h 216"/>
              <a:gd name="T4" fmla="*/ 2147483647 w 96"/>
              <a:gd name="T5" fmla="*/ 0 h 216"/>
              <a:gd name="T6" fmla="*/ 2147483647 w 96"/>
              <a:gd name="T7" fmla="*/ 2147483647 h 216"/>
              <a:gd name="T8" fmla="*/ 2147483647 w 96"/>
              <a:gd name="T9" fmla="*/ 2147483647 h 216"/>
              <a:gd name="T10" fmla="*/ 2147483647 w 96"/>
              <a:gd name="T11" fmla="*/ 2147483647 h 216"/>
              <a:gd name="T12" fmla="*/ 2147483647 w 96"/>
              <a:gd name="T13" fmla="*/ 2147483647 h 216"/>
              <a:gd name="T14" fmla="*/ 0 60000 65536"/>
              <a:gd name="T15" fmla="*/ 0 60000 65536"/>
              <a:gd name="T16" fmla="*/ 0 60000 65536"/>
              <a:gd name="T17" fmla="*/ 0 60000 65536"/>
              <a:gd name="T18" fmla="*/ 0 60000 65536"/>
              <a:gd name="T19" fmla="*/ 0 60000 65536"/>
              <a:gd name="T20" fmla="*/ 0 60000 65536"/>
              <a:gd name="T21" fmla="*/ 0 w 96"/>
              <a:gd name="T22" fmla="*/ 0 h 216"/>
              <a:gd name="T23" fmla="*/ 96 w 96"/>
              <a:gd name="T24" fmla="*/ 216 h 2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 h="216">
                <a:moveTo>
                  <a:pt x="10" y="216"/>
                </a:moveTo>
                <a:lnTo>
                  <a:pt x="0" y="4"/>
                </a:lnTo>
                <a:lnTo>
                  <a:pt x="80" y="0"/>
                </a:lnTo>
                <a:lnTo>
                  <a:pt x="71" y="1"/>
                </a:lnTo>
                <a:lnTo>
                  <a:pt x="96" y="211"/>
                </a:lnTo>
                <a:lnTo>
                  <a:pt x="86" y="212"/>
                </a:lnTo>
                <a:lnTo>
                  <a:pt x="10" y="216"/>
                </a:lnTo>
                <a:close/>
              </a:path>
            </a:pathLst>
          </a:custGeom>
          <a:solidFill>
            <a:srgbClr val="000000"/>
          </a:solidFill>
          <a:ln w="0">
            <a:solidFill>
              <a:srgbClr val="000000"/>
            </a:solidFill>
            <a:round/>
            <a:headEnd/>
            <a:tailEnd/>
          </a:ln>
        </p:spPr>
        <p:txBody>
          <a:bodyPr/>
          <a:lstStyle/>
          <a:p>
            <a:endParaRPr lang="en-US"/>
          </a:p>
        </p:txBody>
      </p:sp>
      <p:sp>
        <p:nvSpPr>
          <p:cNvPr id="179984" name="Freeform 2830"/>
          <p:cNvSpPr>
            <a:spLocks noChangeAspect="1"/>
          </p:cNvSpPr>
          <p:nvPr/>
        </p:nvSpPr>
        <p:spPr bwMode="auto">
          <a:xfrm>
            <a:off x="2092325" y="6054725"/>
            <a:ext cx="66675" cy="79375"/>
          </a:xfrm>
          <a:custGeom>
            <a:avLst/>
            <a:gdLst>
              <a:gd name="T0" fmla="*/ 2147483647 w 189"/>
              <a:gd name="T1" fmla="*/ 2147483647 h 228"/>
              <a:gd name="T2" fmla="*/ 0 w 189"/>
              <a:gd name="T3" fmla="*/ 2147483647 h 228"/>
              <a:gd name="T4" fmla="*/ 2147483647 w 189"/>
              <a:gd name="T5" fmla="*/ 0 h 228"/>
              <a:gd name="T6" fmla="*/ 2147483647 w 189"/>
              <a:gd name="T7" fmla="*/ 0 h 228"/>
              <a:gd name="T8" fmla="*/ 2147483647 w 189"/>
              <a:gd name="T9" fmla="*/ 2147483647 h 228"/>
              <a:gd name="T10" fmla="*/ 2147483647 w 189"/>
              <a:gd name="T11" fmla="*/ 2147483647 h 228"/>
              <a:gd name="T12" fmla="*/ 2147483647 w 189"/>
              <a:gd name="T13" fmla="*/ 2147483647 h 228"/>
              <a:gd name="T14" fmla="*/ 0 60000 65536"/>
              <a:gd name="T15" fmla="*/ 0 60000 65536"/>
              <a:gd name="T16" fmla="*/ 0 60000 65536"/>
              <a:gd name="T17" fmla="*/ 0 60000 65536"/>
              <a:gd name="T18" fmla="*/ 0 60000 65536"/>
              <a:gd name="T19" fmla="*/ 0 60000 65536"/>
              <a:gd name="T20" fmla="*/ 0 60000 65536"/>
              <a:gd name="T21" fmla="*/ 0 w 189"/>
              <a:gd name="T22" fmla="*/ 0 h 228"/>
              <a:gd name="T23" fmla="*/ 189 w 189"/>
              <a:gd name="T24" fmla="*/ 228 h 2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9" h="228">
                <a:moveTo>
                  <a:pt x="25" y="228"/>
                </a:moveTo>
                <a:lnTo>
                  <a:pt x="0" y="18"/>
                </a:lnTo>
                <a:lnTo>
                  <a:pt x="147" y="0"/>
                </a:lnTo>
                <a:lnTo>
                  <a:pt x="189" y="207"/>
                </a:lnTo>
                <a:lnTo>
                  <a:pt x="25" y="228"/>
                </a:lnTo>
                <a:close/>
              </a:path>
            </a:pathLst>
          </a:custGeom>
          <a:solidFill>
            <a:srgbClr val="000000"/>
          </a:solidFill>
          <a:ln w="0">
            <a:solidFill>
              <a:srgbClr val="000000"/>
            </a:solidFill>
            <a:round/>
            <a:headEnd/>
            <a:tailEnd/>
          </a:ln>
        </p:spPr>
        <p:txBody>
          <a:bodyPr/>
          <a:lstStyle/>
          <a:p>
            <a:endParaRPr lang="en-US"/>
          </a:p>
        </p:txBody>
      </p:sp>
      <p:sp>
        <p:nvSpPr>
          <p:cNvPr id="179985" name="Freeform 2831"/>
          <p:cNvSpPr>
            <a:spLocks noChangeAspect="1"/>
          </p:cNvSpPr>
          <p:nvPr/>
        </p:nvSpPr>
        <p:spPr bwMode="auto">
          <a:xfrm>
            <a:off x="2143125" y="6043613"/>
            <a:ext cx="71438" cy="82550"/>
          </a:xfrm>
          <a:custGeom>
            <a:avLst/>
            <a:gdLst>
              <a:gd name="T0" fmla="*/ 2147483647 w 204"/>
              <a:gd name="T1" fmla="*/ 2147483647 h 237"/>
              <a:gd name="T2" fmla="*/ 0 w 204"/>
              <a:gd name="T3" fmla="*/ 2147483647 h 237"/>
              <a:gd name="T4" fmla="*/ 2147483647 w 204"/>
              <a:gd name="T5" fmla="*/ 0 h 237"/>
              <a:gd name="T6" fmla="*/ 2147483647 w 204"/>
              <a:gd name="T7" fmla="*/ 0 h 237"/>
              <a:gd name="T8" fmla="*/ 2147483647 w 204"/>
              <a:gd name="T9" fmla="*/ 2147483647 h 237"/>
              <a:gd name="T10" fmla="*/ 2147483647 w 204"/>
              <a:gd name="T11" fmla="*/ 2147483647 h 237"/>
              <a:gd name="T12" fmla="*/ 2147483647 w 204"/>
              <a:gd name="T13" fmla="*/ 2147483647 h 237"/>
              <a:gd name="T14" fmla="*/ 0 60000 65536"/>
              <a:gd name="T15" fmla="*/ 0 60000 65536"/>
              <a:gd name="T16" fmla="*/ 0 60000 65536"/>
              <a:gd name="T17" fmla="*/ 0 60000 65536"/>
              <a:gd name="T18" fmla="*/ 0 60000 65536"/>
              <a:gd name="T19" fmla="*/ 0 60000 65536"/>
              <a:gd name="T20" fmla="*/ 0 60000 65536"/>
              <a:gd name="T21" fmla="*/ 0 w 204"/>
              <a:gd name="T22" fmla="*/ 0 h 237"/>
              <a:gd name="T23" fmla="*/ 204 w 204"/>
              <a:gd name="T24" fmla="*/ 237 h 2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4" h="237">
                <a:moveTo>
                  <a:pt x="42" y="237"/>
                </a:moveTo>
                <a:lnTo>
                  <a:pt x="0" y="30"/>
                </a:lnTo>
                <a:lnTo>
                  <a:pt x="146" y="0"/>
                </a:lnTo>
                <a:lnTo>
                  <a:pt x="144" y="0"/>
                </a:lnTo>
                <a:lnTo>
                  <a:pt x="204" y="204"/>
                </a:lnTo>
                <a:lnTo>
                  <a:pt x="202" y="204"/>
                </a:lnTo>
                <a:lnTo>
                  <a:pt x="42" y="237"/>
                </a:lnTo>
                <a:close/>
              </a:path>
            </a:pathLst>
          </a:custGeom>
          <a:solidFill>
            <a:srgbClr val="000000"/>
          </a:solidFill>
          <a:ln w="0">
            <a:solidFill>
              <a:srgbClr val="000000"/>
            </a:solidFill>
            <a:round/>
            <a:headEnd/>
            <a:tailEnd/>
          </a:ln>
        </p:spPr>
        <p:txBody>
          <a:bodyPr/>
          <a:lstStyle/>
          <a:p>
            <a:endParaRPr lang="en-US"/>
          </a:p>
        </p:txBody>
      </p:sp>
      <p:sp>
        <p:nvSpPr>
          <p:cNvPr id="179986" name="Freeform 2832"/>
          <p:cNvSpPr>
            <a:spLocks noChangeAspect="1"/>
          </p:cNvSpPr>
          <p:nvPr/>
        </p:nvSpPr>
        <p:spPr bwMode="auto">
          <a:xfrm>
            <a:off x="2193925" y="6027738"/>
            <a:ext cx="74613" cy="87312"/>
          </a:xfrm>
          <a:custGeom>
            <a:avLst/>
            <a:gdLst>
              <a:gd name="T0" fmla="*/ 2147483647 w 217"/>
              <a:gd name="T1" fmla="*/ 2147483647 h 248"/>
              <a:gd name="T2" fmla="*/ 0 w 217"/>
              <a:gd name="T3" fmla="*/ 2147483647 h 248"/>
              <a:gd name="T4" fmla="*/ 2147483647 w 217"/>
              <a:gd name="T5" fmla="*/ 0 h 248"/>
              <a:gd name="T6" fmla="*/ 2147483647 w 217"/>
              <a:gd name="T7" fmla="*/ 2147483647 h 248"/>
              <a:gd name="T8" fmla="*/ 2147483647 w 217"/>
              <a:gd name="T9" fmla="*/ 2147483647 h 248"/>
              <a:gd name="T10" fmla="*/ 2147483647 w 217"/>
              <a:gd name="T11" fmla="*/ 2147483647 h 248"/>
              <a:gd name="T12" fmla="*/ 2147483647 w 217"/>
              <a:gd name="T13" fmla="*/ 2147483647 h 248"/>
              <a:gd name="T14" fmla="*/ 0 60000 65536"/>
              <a:gd name="T15" fmla="*/ 0 60000 65536"/>
              <a:gd name="T16" fmla="*/ 0 60000 65536"/>
              <a:gd name="T17" fmla="*/ 0 60000 65536"/>
              <a:gd name="T18" fmla="*/ 0 60000 65536"/>
              <a:gd name="T19" fmla="*/ 0 60000 65536"/>
              <a:gd name="T20" fmla="*/ 0 60000 65536"/>
              <a:gd name="T21" fmla="*/ 0 w 217"/>
              <a:gd name="T22" fmla="*/ 0 h 248"/>
              <a:gd name="T23" fmla="*/ 217 w 217"/>
              <a:gd name="T24" fmla="*/ 248 h 2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7" h="248">
                <a:moveTo>
                  <a:pt x="60" y="248"/>
                </a:moveTo>
                <a:lnTo>
                  <a:pt x="0" y="44"/>
                </a:lnTo>
                <a:lnTo>
                  <a:pt x="147" y="0"/>
                </a:lnTo>
                <a:lnTo>
                  <a:pt x="144" y="1"/>
                </a:lnTo>
                <a:lnTo>
                  <a:pt x="217" y="200"/>
                </a:lnTo>
                <a:lnTo>
                  <a:pt x="213" y="201"/>
                </a:lnTo>
                <a:lnTo>
                  <a:pt x="60" y="248"/>
                </a:lnTo>
                <a:close/>
              </a:path>
            </a:pathLst>
          </a:custGeom>
          <a:solidFill>
            <a:srgbClr val="000000"/>
          </a:solidFill>
          <a:ln w="0">
            <a:solidFill>
              <a:srgbClr val="000000"/>
            </a:solidFill>
            <a:round/>
            <a:headEnd/>
            <a:tailEnd/>
          </a:ln>
        </p:spPr>
        <p:txBody>
          <a:bodyPr/>
          <a:lstStyle/>
          <a:p>
            <a:endParaRPr lang="en-US"/>
          </a:p>
        </p:txBody>
      </p:sp>
      <p:sp>
        <p:nvSpPr>
          <p:cNvPr id="179987" name="Freeform 2833"/>
          <p:cNvSpPr>
            <a:spLocks noChangeAspect="1"/>
          </p:cNvSpPr>
          <p:nvPr/>
        </p:nvSpPr>
        <p:spPr bwMode="auto">
          <a:xfrm>
            <a:off x="2243138" y="6018213"/>
            <a:ext cx="52387" cy="79375"/>
          </a:xfrm>
          <a:custGeom>
            <a:avLst/>
            <a:gdLst>
              <a:gd name="T0" fmla="*/ 2147483647 w 154"/>
              <a:gd name="T1" fmla="*/ 2147483647 h 225"/>
              <a:gd name="T2" fmla="*/ 0 w 154"/>
              <a:gd name="T3" fmla="*/ 2147483647 h 225"/>
              <a:gd name="T4" fmla="*/ 2147483647 w 154"/>
              <a:gd name="T5" fmla="*/ 0 h 225"/>
              <a:gd name="T6" fmla="*/ 2147483647 w 154"/>
              <a:gd name="T7" fmla="*/ 2147483647 h 225"/>
              <a:gd name="T8" fmla="*/ 2147483647 w 154"/>
              <a:gd name="T9" fmla="*/ 2147483647 h 225"/>
              <a:gd name="T10" fmla="*/ 2147483647 w 154"/>
              <a:gd name="T11" fmla="*/ 2147483647 h 225"/>
              <a:gd name="T12" fmla="*/ 2147483647 w 154"/>
              <a:gd name="T13" fmla="*/ 2147483647 h 225"/>
              <a:gd name="T14" fmla="*/ 0 60000 65536"/>
              <a:gd name="T15" fmla="*/ 0 60000 65536"/>
              <a:gd name="T16" fmla="*/ 0 60000 65536"/>
              <a:gd name="T17" fmla="*/ 0 60000 65536"/>
              <a:gd name="T18" fmla="*/ 0 60000 65536"/>
              <a:gd name="T19" fmla="*/ 0 60000 65536"/>
              <a:gd name="T20" fmla="*/ 0 60000 65536"/>
              <a:gd name="T21" fmla="*/ 0 w 154"/>
              <a:gd name="T22" fmla="*/ 0 h 225"/>
              <a:gd name="T23" fmla="*/ 154 w 154"/>
              <a:gd name="T24" fmla="*/ 225 h 2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4" h="225">
                <a:moveTo>
                  <a:pt x="73" y="225"/>
                </a:moveTo>
                <a:lnTo>
                  <a:pt x="0" y="26"/>
                </a:lnTo>
                <a:lnTo>
                  <a:pt x="72" y="0"/>
                </a:lnTo>
                <a:lnTo>
                  <a:pt x="66" y="2"/>
                </a:lnTo>
                <a:lnTo>
                  <a:pt x="154" y="195"/>
                </a:lnTo>
                <a:lnTo>
                  <a:pt x="148" y="197"/>
                </a:lnTo>
                <a:lnTo>
                  <a:pt x="73" y="225"/>
                </a:lnTo>
                <a:close/>
              </a:path>
            </a:pathLst>
          </a:custGeom>
          <a:solidFill>
            <a:srgbClr val="000000"/>
          </a:solidFill>
          <a:ln w="0">
            <a:solidFill>
              <a:srgbClr val="000000"/>
            </a:solidFill>
            <a:round/>
            <a:headEnd/>
            <a:tailEnd/>
          </a:ln>
        </p:spPr>
        <p:txBody>
          <a:bodyPr/>
          <a:lstStyle/>
          <a:p>
            <a:endParaRPr lang="en-US"/>
          </a:p>
        </p:txBody>
      </p:sp>
      <p:sp>
        <p:nvSpPr>
          <p:cNvPr id="179988" name="Freeform 2834"/>
          <p:cNvSpPr>
            <a:spLocks noChangeAspect="1"/>
          </p:cNvSpPr>
          <p:nvPr/>
        </p:nvSpPr>
        <p:spPr bwMode="auto">
          <a:xfrm>
            <a:off x="2266950" y="5999163"/>
            <a:ext cx="80963" cy="88900"/>
          </a:xfrm>
          <a:custGeom>
            <a:avLst/>
            <a:gdLst>
              <a:gd name="T0" fmla="*/ 2147483647 w 239"/>
              <a:gd name="T1" fmla="*/ 2147483647 h 256"/>
              <a:gd name="T2" fmla="*/ 0 w 239"/>
              <a:gd name="T3" fmla="*/ 2147483647 h 256"/>
              <a:gd name="T4" fmla="*/ 2147483647 w 239"/>
              <a:gd name="T5" fmla="*/ 0 h 256"/>
              <a:gd name="T6" fmla="*/ 2147483647 w 239"/>
              <a:gd name="T7" fmla="*/ 2147483647 h 256"/>
              <a:gd name="T8" fmla="*/ 2147483647 w 239"/>
              <a:gd name="T9" fmla="*/ 2147483647 h 256"/>
              <a:gd name="T10" fmla="*/ 2147483647 w 239"/>
              <a:gd name="T11" fmla="*/ 2147483647 h 256"/>
              <a:gd name="T12" fmla="*/ 2147483647 w 239"/>
              <a:gd name="T13" fmla="*/ 2147483647 h 256"/>
              <a:gd name="T14" fmla="*/ 0 60000 65536"/>
              <a:gd name="T15" fmla="*/ 0 60000 65536"/>
              <a:gd name="T16" fmla="*/ 0 60000 65536"/>
              <a:gd name="T17" fmla="*/ 0 60000 65536"/>
              <a:gd name="T18" fmla="*/ 0 60000 65536"/>
              <a:gd name="T19" fmla="*/ 0 60000 65536"/>
              <a:gd name="T20" fmla="*/ 0 60000 65536"/>
              <a:gd name="T21" fmla="*/ 0 w 239"/>
              <a:gd name="T22" fmla="*/ 0 h 256"/>
              <a:gd name="T23" fmla="*/ 239 w 239"/>
              <a:gd name="T24" fmla="*/ 256 h 2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9" h="256">
                <a:moveTo>
                  <a:pt x="88" y="256"/>
                </a:moveTo>
                <a:lnTo>
                  <a:pt x="0" y="63"/>
                </a:lnTo>
                <a:lnTo>
                  <a:pt x="138" y="0"/>
                </a:lnTo>
                <a:lnTo>
                  <a:pt x="135" y="2"/>
                </a:lnTo>
                <a:lnTo>
                  <a:pt x="239" y="187"/>
                </a:lnTo>
                <a:lnTo>
                  <a:pt x="236" y="189"/>
                </a:lnTo>
                <a:lnTo>
                  <a:pt x="88" y="256"/>
                </a:lnTo>
                <a:close/>
              </a:path>
            </a:pathLst>
          </a:custGeom>
          <a:solidFill>
            <a:srgbClr val="000000"/>
          </a:solidFill>
          <a:ln w="0">
            <a:solidFill>
              <a:srgbClr val="000000"/>
            </a:solidFill>
            <a:round/>
            <a:headEnd/>
            <a:tailEnd/>
          </a:ln>
        </p:spPr>
        <p:txBody>
          <a:bodyPr/>
          <a:lstStyle/>
          <a:p>
            <a:endParaRPr lang="en-US"/>
          </a:p>
        </p:txBody>
      </p:sp>
      <p:sp>
        <p:nvSpPr>
          <p:cNvPr id="179989" name="Freeform 2835"/>
          <p:cNvSpPr>
            <a:spLocks noChangeAspect="1"/>
          </p:cNvSpPr>
          <p:nvPr/>
        </p:nvSpPr>
        <p:spPr bwMode="auto">
          <a:xfrm>
            <a:off x="2311400" y="5973763"/>
            <a:ext cx="87313" cy="88900"/>
          </a:xfrm>
          <a:custGeom>
            <a:avLst/>
            <a:gdLst>
              <a:gd name="T0" fmla="*/ 2147483647 w 252"/>
              <a:gd name="T1" fmla="*/ 2147483647 h 261"/>
              <a:gd name="T2" fmla="*/ 0 w 252"/>
              <a:gd name="T3" fmla="*/ 2147483647 h 261"/>
              <a:gd name="T4" fmla="*/ 2147483647 w 252"/>
              <a:gd name="T5" fmla="*/ 0 h 261"/>
              <a:gd name="T6" fmla="*/ 2147483647 w 252"/>
              <a:gd name="T7" fmla="*/ 2147483647 h 261"/>
              <a:gd name="T8" fmla="*/ 2147483647 w 252"/>
              <a:gd name="T9" fmla="*/ 2147483647 h 261"/>
              <a:gd name="T10" fmla="*/ 2147483647 w 252"/>
              <a:gd name="T11" fmla="*/ 2147483647 h 261"/>
              <a:gd name="T12" fmla="*/ 2147483647 w 252"/>
              <a:gd name="T13" fmla="*/ 2147483647 h 261"/>
              <a:gd name="T14" fmla="*/ 0 60000 65536"/>
              <a:gd name="T15" fmla="*/ 0 60000 65536"/>
              <a:gd name="T16" fmla="*/ 0 60000 65536"/>
              <a:gd name="T17" fmla="*/ 0 60000 65536"/>
              <a:gd name="T18" fmla="*/ 0 60000 65536"/>
              <a:gd name="T19" fmla="*/ 0 60000 65536"/>
              <a:gd name="T20" fmla="*/ 0 60000 65536"/>
              <a:gd name="T21" fmla="*/ 0 w 252"/>
              <a:gd name="T22" fmla="*/ 0 h 261"/>
              <a:gd name="T23" fmla="*/ 252 w 252"/>
              <a:gd name="T24" fmla="*/ 261 h 2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2" h="261">
                <a:moveTo>
                  <a:pt x="104" y="261"/>
                </a:moveTo>
                <a:lnTo>
                  <a:pt x="0" y="76"/>
                </a:lnTo>
                <a:lnTo>
                  <a:pt x="135" y="0"/>
                </a:lnTo>
                <a:lnTo>
                  <a:pt x="131" y="3"/>
                </a:lnTo>
                <a:lnTo>
                  <a:pt x="252" y="177"/>
                </a:lnTo>
                <a:lnTo>
                  <a:pt x="247" y="181"/>
                </a:lnTo>
                <a:lnTo>
                  <a:pt x="104" y="261"/>
                </a:lnTo>
                <a:close/>
              </a:path>
            </a:pathLst>
          </a:custGeom>
          <a:solidFill>
            <a:srgbClr val="000000"/>
          </a:solidFill>
          <a:ln w="0">
            <a:solidFill>
              <a:srgbClr val="000000"/>
            </a:solidFill>
            <a:round/>
            <a:headEnd/>
            <a:tailEnd/>
          </a:ln>
        </p:spPr>
        <p:txBody>
          <a:bodyPr/>
          <a:lstStyle/>
          <a:p>
            <a:endParaRPr lang="en-US"/>
          </a:p>
        </p:txBody>
      </p:sp>
      <p:sp>
        <p:nvSpPr>
          <p:cNvPr id="179990" name="Freeform 2836"/>
          <p:cNvSpPr>
            <a:spLocks noChangeAspect="1"/>
          </p:cNvSpPr>
          <p:nvPr/>
        </p:nvSpPr>
        <p:spPr bwMode="auto">
          <a:xfrm>
            <a:off x="2357438" y="5942013"/>
            <a:ext cx="88900" cy="92075"/>
          </a:xfrm>
          <a:custGeom>
            <a:avLst/>
            <a:gdLst>
              <a:gd name="T0" fmla="*/ 2147483647 w 260"/>
              <a:gd name="T1" fmla="*/ 2147483647 h 266"/>
              <a:gd name="T2" fmla="*/ 0 w 260"/>
              <a:gd name="T3" fmla="*/ 2147483647 h 266"/>
              <a:gd name="T4" fmla="*/ 2147483647 w 260"/>
              <a:gd name="T5" fmla="*/ 0 h 266"/>
              <a:gd name="T6" fmla="*/ 2147483647 w 260"/>
              <a:gd name="T7" fmla="*/ 2147483647 h 266"/>
              <a:gd name="T8" fmla="*/ 2147483647 w 260"/>
              <a:gd name="T9" fmla="*/ 2147483647 h 266"/>
              <a:gd name="T10" fmla="*/ 2147483647 w 260"/>
              <a:gd name="T11" fmla="*/ 2147483647 h 266"/>
              <a:gd name="T12" fmla="*/ 2147483647 w 260"/>
              <a:gd name="T13" fmla="*/ 2147483647 h 266"/>
              <a:gd name="T14" fmla="*/ 0 60000 65536"/>
              <a:gd name="T15" fmla="*/ 0 60000 65536"/>
              <a:gd name="T16" fmla="*/ 0 60000 65536"/>
              <a:gd name="T17" fmla="*/ 0 60000 65536"/>
              <a:gd name="T18" fmla="*/ 0 60000 65536"/>
              <a:gd name="T19" fmla="*/ 0 60000 65536"/>
              <a:gd name="T20" fmla="*/ 0 60000 65536"/>
              <a:gd name="T21" fmla="*/ 0 w 260"/>
              <a:gd name="T22" fmla="*/ 0 h 266"/>
              <a:gd name="T23" fmla="*/ 260 w 260"/>
              <a:gd name="T24" fmla="*/ 266 h 2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0" h="266">
                <a:moveTo>
                  <a:pt x="121" y="266"/>
                </a:moveTo>
                <a:lnTo>
                  <a:pt x="0" y="92"/>
                </a:lnTo>
                <a:lnTo>
                  <a:pt x="133" y="0"/>
                </a:lnTo>
                <a:lnTo>
                  <a:pt x="125" y="7"/>
                </a:lnTo>
                <a:lnTo>
                  <a:pt x="260" y="169"/>
                </a:lnTo>
                <a:lnTo>
                  <a:pt x="252" y="176"/>
                </a:lnTo>
                <a:lnTo>
                  <a:pt x="121" y="266"/>
                </a:lnTo>
                <a:close/>
              </a:path>
            </a:pathLst>
          </a:custGeom>
          <a:solidFill>
            <a:srgbClr val="000000"/>
          </a:solidFill>
          <a:ln w="0">
            <a:solidFill>
              <a:srgbClr val="000000"/>
            </a:solidFill>
            <a:round/>
            <a:headEnd/>
            <a:tailEnd/>
          </a:ln>
        </p:spPr>
        <p:txBody>
          <a:bodyPr/>
          <a:lstStyle/>
          <a:p>
            <a:endParaRPr lang="en-US"/>
          </a:p>
        </p:txBody>
      </p:sp>
      <p:sp>
        <p:nvSpPr>
          <p:cNvPr id="179991" name="Freeform 2837"/>
          <p:cNvSpPr>
            <a:spLocks noChangeAspect="1"/>
          </p:cNvSpPr>
          <p:nvPr/>
        </p:nvSpPr>
        <p:spPr bwMode="auto">
          <a:xfrm>
            <a:off x="2400300" y="5911850"/>
            <a:ext cx="93663" cy="88900"/>
          </a:xfrm>
          <a:custGeom>
            <a:avLst/>
            <a:gdLst>
              <a:gd name="T0" fmla="*/ 2147483647 w 268"/>
              <a:gd name="T1" fmla="*/ 2147483647 h 262"/>
              <a:gd name="T2" fmla="*/ 0 w 268"/>
              <a:gd name="T3" fmla="*/ 2147483647 h 262"/>
              <a:gd name="T4" fmla="*/ 2147483647 w 268"/>
              <a:gd name="T5" fmla="*/ 0 h 262"/>
              <a:gd name="T6" fmla="*/ 2147483647 w 268"/>
              <a:gd name="T7" fmla="*/ 2147483647 h 262"/>
              <a:gd name="T8" fmla="*/ 2147483647 w 268"/>
              <a:gd name="T9" fmla="*/ 2147483647 h 262"/>
              <a:gd name="T10" fmla="*/ 2147483647 w 268"/>
              <a:gd name="T11" fmla="*/ 2147483647 h 262"/>
              <a:gd name="T12" fmla="*/ 2147483647 w 268"/>
              <a:gd name="T13" fmla="*/ 2147483647 h 262"/>
              <a:gd name="T14" fmla="*/ 0 60000 65536"/>
              <a:gd name="T15" fmla="*/ 0 60000 65536"/>
              <a:gd name="T16" fmla="*/ 0 60000 65536"/>
              <a:gd name="T17" fmla="*/ 0 60000 65536"/>
              <a:gd name="T18" fmla="*/ 0 60000 65536"/>
              <a:gd name="T19" fmla="*/ 0 60000 65536"/>
              <a:gd name="T20" fmla="*/ 0 60000 65536"/>
              <a:gd name="T21" fmla="*/ 0 w 268"/>
              <a:gd name="T22" fmla="*/ 0 h 262"/>
              <a:gd name="T23" fmla="*/ 268 w 268"/>
              <a:gd name="T24" fmla="*/ 262 h 2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8" h="262">
                <a:moveTo>
                  <a:pt x="135" y="262"/>
                </a:moveTo>
                <a:lnTo>
                  <a:pt x="0" y="100"/>
                </a:lnTo>
                <a:lnTo>
                  <a:pt x="119" y="0"/>
                </a:lnTo>
                <a:lnTo>
                  <a:pt x="118" y="1"/>
                </a:lnTo>
                <a:lnTo>
                  <a:pt x="268" y="151"/>
                </a:lnTo>
                <a:lnTo>
                  <a:pt x="267" y="152"/>
                </a:lnTo>
                <a:lnTo>
                  <a:pt x="135" y="262"/>
                </a:lnTo>
                <a:close/>
              </a:path>
            </a:pathLst>
          </a:custGeom>
          <a:solidFill>
            <a:srgbClr val="000000"/>
          </a:solidFill>
          <a:ln w="0">
            <a:solidFill>
              <a:srgbClr val="000000"/>
            </a:solidFill>
            <a:round/>
            <a:headEnd/>
            <a:tailEnd/>
          </a:ln>
        </p:spPr>
        <p:txBody>
          <a:bodyPr/>
          <a:lstStyle/>
          <a:p>
            <a:endParaRPr lang="en-US"/>
          </a:p>
        </p:txBody>
      </p:sp>
      <p:sp>
        <p:nvSpPr>
          <p:cNvPr id="179992" name="Freeform 2838"/>
          <p:cNvSpPr>
            <a:spLocks noChangeAspect="1"/>
          </p:cNvSpPr>
          <p:nvPr/>
        </p:nvSpPr>
        <p:spPr bwMode="auto">
          <a:xfrm>
            <a:off x="2441575" y="5868988"/>
            <a:ext cx="95250" cy="93662"/>
          </a:xfrm>
          <a:custGeom>
            <a:avLst/>
            <a:gdLst>
              <a:gd name="T0" fmla="*/ 2147483647 w 275"/>
              <a:gd name="T1" fmla="*/ 2147483647 h 266"/>
              <a:gd name="T2" fmla="*/ 0 w 275"/>
              <a:gd name="T3" fmla="*/ 2147483647 h 266"/>
              <a:gd name="T4" fmla="*/ 2147483647 w 275"/>
              <a:gd name="T5" fmla="*/ 0 h 266"/>
              <a:gd name="T6" fmla="*/ 2147483647 w 275"/>
              <a:gd name="T7" fmla="*/ 2147483647 h 266"/>
              <a:gd name="T8" fmla="*/ 2147483647 w 275"/>
              <a:gd name="T9" fmla="*/ 2147483647 h 266"/>
              <a:gd name="T10" fmla="*/ 2147483647 w 275"/>
              <a:gd name="T11" fmla="*/ 2147483647 h 266"/>
              <a:gd name="T12" fmla="*/ 2147483647 w 275"/>
              <a:gd name="T13" fmla="*/ 2147483647 h 266"/>
              <a:gd name="T14" fmla="*/ 0 60000 65536"/>
              <a:gd name="T15" fmla="*/ 0 60000 65536"/>
              <a:gd name="T16" fmla="*/ 0 60000 65536"/>
              <a:gd name="T17" fmla="*/ 0 60000 65536"/>
              <a:gd name="T18" fmla="*/ 0 60000 65536"/>
              <a:gd name="T19" fmla="*/ 0 60000 65536"/>
              <a:gd name="T20" fmla="*/ 0 60000 65536"/>
              <a:gd name="T21" fmla="*/ 0 w 275"/>
              <a:gd name="T22" fmla="*/ 0 h 266"/>
              <a:gd name="T23" fmla="*/ 275 w 275"/>
              <a:gd name="T24" fmla="*/ 266 h 2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5" h="266">
                <a:moveTo>
                  <a:pt x="150" y="266"/>
                </a:moveTo>
                <a:lnTo>
                  <a:pt x="0" y="116"/>
                </a:lnTo>
                <a:lnTo>
                  <a:pt x="117" y="0"/>
                </a:lnTo>
                <a:lnTo>
                  <a:pt x="111" y="6"/>
                </a:lnTo>
                <a:lnTo>
                  <a:pt x="275" y="139"/>
                </a:lnTo>
                <a:lnTo>
                  <a:pt x="270" y="145"/>
                </a:lnTo>
                <a:lnTo>
                  <a:pt x="150" y="266"/>
                </a:lnTo>
                <a:close/>
              </a:path>
            </a:pathLst>
          </a:custGeom>
          <a:solidFill>
            <a:srgbClr val="000000"/>
          </a:solidFill>
          <a:ln w="0">
            <a:solidFill>
              <a:srgbClr val="000000"/>
            </a:solidFill>
            <a:round/>
            <a:headEnd/>
            <a:tailEnd/>
          </a:ln>
        </p:spPr>
        <p:txBody>
          <a:bodyPr/>
          <a:lstStyle/>
          <a:p>
            <a:endParaRPr lang="en-US"/>
          </a:p>
        </p:txBody>
      </p:sp>
      <p:sp>
        <p:nvSpPr>
          <p:cNvPr id="179993" name="Freeform 2839"/>
          <p:cNvSpPr>
            <a:spLocks noChangeAspect="1"/>
          </p:cNvSpPr>
          <p:nvPr/>
        </p:nvSpPr>
        <p:spPr bwMode="auto">
          <a:xfrm>
            <a:off x="2479675" y="5829300"/>
            <a:ext cx="95250" cy="90488"/>
          </a:xfrm>
          <a:custGeom>
            <a:avLst/>
            <a:gdLst>
              <a:gd name="T0" fmla="*/ 2147483647 w 278"/>
              <a:gd name="T1" fmla="*/ 2147483647 h 262"/>
              <a:gd name="T2" fmla="*/ 0 w 278"/>
              <a:gd name="T3" fmla="*/ 2147483647 h 262"/>
              <a:gd name="T4" fmla="*/ 2147483647 w 278"/>
              <a:gd name="T5" fmla="*/ 0 h 262"/>
              <a:gd name="T6" fmla="*/ 2147483647 w 278"/>
              <a:gd name="T7" fmla="*/ 2147483647 h 262"/>
              <a:gd name="T8" fmla="*/ 2147483647 w 278"/>
              <a:gd name="T9" fmla="*/ 2147483647 h 262"/>
              <a:gd name="T10" fmla="*/ 2147483647 w 278"/>
              <a:gd name="T11" fmla="*/ 2147483647 h 262"/>
              <a:gd name="T12" fmla="*/ 2147483647 w 278"/>
              <a:gd name="T13" fmla="*/ 2147483647 h 262"/>
              <a:gd name="T14" fmla="*/ 0 60000 65536"/>
              <a:gd name="T15" fmla="*/ 0 60000 65536"/>
              <a:gd name="T16" fmla="*/ 0 60000 65536"/>
              <a:gd name="T17" fmla="*/ 0 60000 65536"/>
              <a:gd name="T18" fmla="*/ 0 60000 65536"/>
              <a:gd name="T19" fmla="*/ 0 60000 65536"/>
              <a:gd name="T20" fmla="*/ 0 60000 65536"/>
              <a:gd name="T21" fmla="*/ 0 w 278"/>
              <a:gd name="T22" fmla="*/ 0 h 262"/>
              <a:gd name="T23" fmla="*/ 278 w 278"/>
              <a:gd name="T24" fmla="*/ 262 h 2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8" h="262">
                <a:moveTo>
                  <a:pt x="164" y="262"/>
                </a:moveTo>
                <a:lnTo>
                  <a:pt x="0" y="129"/>
                </a:lnTo>
                <a:lnTo>
                  <a:pt x="107" y="0"/>
                </a:lnTo>
                <a:lnTo>
                  <a:pt x="103" y="5"/>
                </a:lnTo>
                <a:lnTo>
                  <a:pt x="278" y="123"/>
                </a:lnTo>
                <a:lnTo>
                  <a:pt x="273" y="128"/>
                </a:lnTo>
                <a:lnTo>
                  <a:pt x="164" y="262"/>
                </a:lnTo>
                <a:close/>
              </a:path>
            </a:pathLst>
          </a:custGeom>
          <a:solidFill>
            <a:srgbClr val="000000"/>
          </a:solidFill>
          <a:ln w="0">
            <a:solidFill>
              <a:srgbClr val="000000"/>
            </a:solidFill>
            <a:round/>
            <a:headEnd/>
            <a:tailEnd/>
          </a:ln>
        </p:spPr>
        <p:txBody>
          <a:bodyPr/>
          <a:lstStyle/>
          <a:p>
            <a:endParaRPr lang="en-US"/>
          </a:p>
        </p:txBody>
      </p:sp>
      <p:sp>
        <p:nvSpPr>
          <p:cNvPr id="179994" name="Freeform 2840"/>
          <p:cNvSpPr>
            <a:spLocks noChangeAspect="1"/>
          </p:cNvSpPr>
          <p:nvPr/>
        </p:nvSpPr>
        <p:spPr bwMode="auto">
          <a:xfrm>
            <a:off x="2514600" y="5781675"/>
            <a:ext cx="96838" cy="87313"/>
          </a:xfrm>
          <a:custGeom>
            <a:avLst/>
            <a:gdLst>
              <a:gd name="T0" fmla="*/ 2147483647 w 278"/>
              <a:gd name="T1" fmla="*/ 2147483647 h 258"/>
              <a:gd name="T2" fmla="*/ 0 w 278"/>
              <a:gd name="T3" fmla="*/ 2147483647 h 258"/>
              <a:gd name="T4" fmla="*/ 2147483647 w 278"/>
              <a:gd name="T5" fmla="*/ 0 h 258"/>
              <a:gd name="T6" fmla="*/ 2147483647 w 278"/>
              <a:gd name="T7" fmla="*/ 2147483647 h 258"/>
              <a:gd name="T8" fmla="*/ 2147483647 w 278"/>
              <a:gd name="T9" fmla="*/ 2147483647 h 258"/>
              <a:gd name="T10" fmla="*/ 2147483647 w 278"/>
              <a:gd name="T11" fmla="*/ 2147483647 h 258"/>
              <a:gd name="T12" fmla="*/ 2147483647 w 278"/>
              <a:gd name="T13" fmla="*/ 2147483647 h 258"/>
              <a:gd name="T14" fmla="*/ 0 60000 65536"/>
              <a:gd name="T15" fmla="*/ 0 60000 65536"/>
              <a:gd name="T16" fmla="*/ 0 60000 65536"/>
              <a:gd name="T17" fmla="*/ 0 60000 65536"/>
              <a:gd name="T18" fmla="*/ 0 60000 65536"/>
              <a:gd name="T19" fmla="*/ 0 60000 65536"/>
              <a:gd name="T20" fmla="*/ 0 60000 65536"/>
              <a:gd name="T21" fmla="*/ 0 w 278"/>
              <a:gd name="T22" fmla="*/ 0 h 258"/>
              <a:gd name="T23" fmla="*/ 278 w 278"/>
              <a:gd name="T24" fmla="*/ 258 h 2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8" h="258">
                <a:moveTo>
                  <a:pt x="175" y="258"/>
                </a:moveTo>
                <a:lnTo>
                  <a:pt x="0" y="140"/>
                </a:lnTo>
                <a:lnTo>
                  <a:pt x="97" y="0"/>
                </a:lnTo>
                <a:lnTo>
                  <a:pt x="96" y="1"/>
                </a:lnTo>
                <a:lnTo>
                  <a:pt x="278" y="107"/>
                </a:lnTo>
                <a:lnTo>
                  <a:pt x="277" y="108"/>
                </a:lnTo>
                <a:lnTo>
                  <a:pt x="175" y="258"/>
                </a:lnTo>
                <a:close/>
              </a:path>
            </a:pathLst>
          </a:custGeom>
          <a:solidFill>
            <a:srgbClr val="000000"/>
          </a:solidFill>
          <a:ln w="0">
            <a:solidFill>
              <a:srgbClr val="000000"/>
            </a:solidFill>
            <a:round/>
            <a:headEnd/>
            <a:tailEnd/>
          </a:ln>
        </p:spPr>
        <p:txBody>
          <a:bodyPr/>
          <a:lstStyle/>
          <a:p>
            <a:endParaRPr lang="en-US"/>
          </a:p>
        </p:txBody>
      </p:sp>
      <p:sp>
        <p:nvSpPr>
          <p:cNvPr id="179995" name="Freeform 2841"/>
          <p:cNvSpPr>
            <a:spLocks noChangeAspect="1"/>
          </p:cNvSpPr>
          <p:nvPr/>
        </p:nvSpPr>
        <p:spPr bwMode="auto">
          <a:xfrm>
            <a:off x="2547938" y="5754688"/>
            <a:ext cx="80962" cy="63500"/>
          </a:xfrm>
          <a:custGeom>
            <a:avLst/>
            <a:gdLst>
              <a:gd name="T0" fmla="*/ 2147483647 w 231"/>
              <a:gd name="T1" fmla="*/ 2147483647 h 184"/>
              <a:gd name="T2" fmla="*/ 0 w 231"/>
              <a:gd name="T3" fmla="*/ 2147483647 h 184"/>
              <a:gd name="T4" fmla="*/ 2147483647 w 231"/>
              <a:gd name="T5" fmla="*/ 0 h 184"/>
              <a:gd name="T6" fmla="*/ 2147483647 w 231"/>
              <a:gd name="T7" fmla="*/ 2147483647 h 184"/>
              <a:gd name="T8" fmla="*/ 2147483647 w 231"/>
              <a:gd name="T9" fmla="*/ 2147483647 h 184"/>
              <a:gd name="T10" fmla="*/ 2147483647 w 231"/>
              <a:gd name="T11" fmla="*/ 2147483647 h 184"/>
              <a:gd name="T12" fmla="*/ 2147483647 w 231"/>
              <a:gd name="T13" fmla="*/ 2147483647 h 184"/>
              <a:gd name="T14" fmla="*/ 0 60000 65536"/>
              <a:gd name="T15" fmla="*/ 0 60000 65536"/>
              <a:gd name="T16" fmla="*/ 0 60000 65536"/>
              <a:gd name="T17" fmla="*/ 0 60000 65536"/>
              <a:gd name="T18" fmla="*/ 0 60000 65536"/>
              <a:gd name="T19" fmla="*/ 0 60000 65536"/>
              <a:gd name="T20" fmla="*/ 0 60000 65536"/>
              <a:gd name="T21" fmla="*/ 0 w 231"/>
              <a:gd name="T22" fmla="*/ 0 h 184"/>
              <a:gd name="T23" fmla="*/ 231 w 231"/>
              <a:gd name="T24" fmla="*/ 184 h 1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1" h="184">
                <a:moveTo>
                  <a:pt x="182" y="184"/>
                </a:moveTo>
                <a:lnTo>
                  <a:pt x="0" y="78"/>
                </a:lnTo>
                <a:lnTo>
                  <a:pt x="45" y="0"/>
                </a:lnTo>
                <a:lnTo>
                  <a:pt x="42" y="6"/>
                </a:lnTo>
                <a:lnTo>
                  <a:pt x="231" y="100"/>
                </a:lnTo>
                <a:lnTo>
                  <a:pt x="228" y="106"/>
                </a:lnTo>
                <a:lnTo>
                  <a:pt x="182" y="184"/>
                </a:lnTo>
                <a:close/>
              </a:path>
            </a:pathLst>
          </a:custGeom>
          <a:solidFill>
            <a:srgbClr val="000000"/>
          </a:solidFill>
          <a:ln w="0">
            <a:solidFill>
              <a:srgbClr val="000000"/>
            </a:solidFill>
            <a:round/>
            <a:headEnd/>
            <a:tailEnd/>
          </a:ln>
        </p:spPr>
        <p:txBody>
          <a:bodyPr/>
          <a:lstStyle/>
          <a:p>
            <a:endParaRPr lang="en-US"/>
          </a:p>
        </p:txBody>
      </p:sp>
      <p:sp>
        <p:nvSpPr>
          <p:cNvPr id="179996" name="Freeform 2842"/>
          <p:cNvSpPr>
            <a:spLocks noChangeAspect="1"/>
          </p:cNvSpPr>
          <p:nvPr/>
        </p:nvSpPr>
        <p:spPr bwMode="auto">
          <a:xfrm>
            <a:off x="2562225" y="5702300"/>
            <a:ext cx="96838" cy="85725"/>
          </a:xfrm>
          <a:custGeom>
            <a:avLst/>
            <a:gdLst>
              <a:gd name="T0" fmla="*/ 2147483647 w 274"/>
              <a:gd name="T1" fmla="*/ 2147483647 h 254"/>
              <a:gd name="T2" fmla="*/ 0 w 274"/>
              <a:gd name="T3" fmla="*/ 2147483647 h 254"/>
              <a:gd name="T4" fmla="*/ 2147483647 w 274"/>
              <a:gd name="T5" fmla="*/ 2147483647 h 254"/>
              <a:gd name="T6" fmla="*/ 2147483647 w 274"/>
              <a:gd name="T7" fmla="*/ 0 h 254"/>
              <a:gd name="T8" fmla="*/ 2147483647 w 274"/>
              <a:gd name="T9" fmla="*/ 2147483647 h 254"/>
              <a:gd name="T10" fmla="*/ 2147483647 w 274"/>
              <a:gd name="T11" fmla="*/ 2147483647 h 254"/>
              <a:gd name="T12" fmla="*/ 2147483647 w 274"/>
              <a:gd name="T13" fmla="*/ 2147483647 h 254"/>
              <a:gd name="T14" fmla="*/ 0 60000 65536"/>
              <a:gd name="T15" fmla="*/ 0 60000 65536"/>
              <a:gd name="T16" fmla="*/ 0 60000 65536"/>
              <a:gd name="T17" fmla="*/ 0 60000 65536"/>
              <a:gd name="T18" fmla="*/ 0 60000 65536"/>
              <a:gd name="T19" fmla="*/ 0 60000 65536"/>
              <a:gd name="T20" fmla="*/ 0 60000 65536"/>
              <a:gd name="T21" fmla="*/ 0 w 274"/>
              <a:gd name="T22" fmla="*/ 0 h 254"/>
              <a:gd name="T23" fmla="*/ 274 w 274"/>
              <a:gd name="T24" fmla="*/ 254 h 2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54">
                <a:moveTo>
                  <a:pt x="189" y="254"/>
                </a:moveTo>
                <a:lnTo>
                  <a:pt x="0" y="160"/>
                </a:lnTo>
                <a:lnTo>
                  <a:pt x="79" y="1"/>
                </a:lnTo>
                <a:lnTo>
                  <a:pt x="79" y="0"/>
                </a:lnTo>
                <a:lnTo>
                  <a:pt x="274" y="81"/>
                </a:lnTo>
                <a:lnTo>
                  <a:pt x="274" y="80"/>
                </a:lnTo>
                <a:lnTo>
                  <a:pt x="189" y="254"/>
                </a:lnTo>
                <a:close/>
              </a:path>
            </a:pathLst>
          </a:custGeom>
          <a:solidFill>
            <a:srgbClr val="000000"/>
          </a:solidFill>
          <a:ln w="0">
            <a:solidFill>
              <a:srgbClr val="000000"/>
            </a:solidFill>
            <a:round/>
            <a:headEnd/>
            <a:tailEnd/>
          </a:ln>
        </p:spPr>
        <p:txBody>
          <a:bodyPr/>
          <a:lstStyle/>
          <a:p>
            <a:endParaRPr lang="en-US"/>
          </a:p>
        </p:txBody>
      </p:sp>
      <p:sp>
        <p:nvSpPr>
          <p:cNvPr id="179997" name="Freeform 2843"/>
          <p:cNvSpPr>
            <a:spLocks noChangeAspect="1"/>
          </p:cNvSpPr>
          <p:nvPr/>
        </p:nvSpPr>
        <p:spPr bwMode="auto">
          <a:xfrm>
            <a:off x="2592388" y="5673725"/>
            <a:ext cx="79375" cy="55563"/>
          </a:xfrm>
          <a:custGeom>
            <a:avLst/>
            <a:gdLst>
              <a:gd name="T0" fmla="*/ 2147483647 w 237"/>
              <a:gd name="T1" fmla="*/ 2147483647 h 165"/>
              <a:gd name="T2" fmla="*/ 0 w 237"/>
              <a:gd name="T3" fmla="*/ 2147483647 h 165"/>
              <a:gd name="T4" fmla="*/ 2147483647 w 237"/>
              <a:gd name="T5" fmla="*/ 2147483647 h 165"/>
              <a:gd name="T6" fmla="*/ 2147483647 w 237"/>
              <a:gd name="T7" fmla="*/ 0 h 165"/>
              <a:gd name="T8" fmla="*/ 2147483647 w 237"/>
              <a:gd name="T9" fmla="*/ 2147483647 h 165"/>
              <a:gd name="T10" fmla="*/ 2147483647 w 237"/>
              <a:gd name="T11" fmla="*/ 2147483647 h 165"/>
              <a:gd name="T12" fmla="*/ 2147483647 w 237"/>
              <a:gd name="T13" fmla="*/ 2147483647 h 165"/>
              <a:gd name="T14" fmla="*/ 0 60000 65536"/>
              <a:gd name="T15" fmla="*/ 0 60000 65536"/>
              <a:gd name="T16" fmla="*/ 0 60000 65536"/>
              <a:gd name="T17" fmla="*/ 0 60000 65536"/>
              <a:gd name="T18" fmla="*/ 0 60000 65536"/>
              <a:gd name="T19" fmla="*/ 0 60000 65536"/>
              <a:gd name="T20" fmla="*/ 0 60000 65536"/>
              <a:gd name="T21" fmla="*/ 0 w 237"/>
              <a:gd name="T22" fmla="*/ 0 h 165"/>
              <a:gd name="T23" fmla="*/ 237 w 237"/>
              <a:gd name="T24" fmla="*/ 165 h 1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7" h="165">
                <a:moveTo>
                  <a:pt x="195" y="165"/>
                </a:moveTo>
                <a:lnTo>
                  <a:pt x="0" y="84"/>
                </a:lnTo>
                <a:lnTo>
                  <a:pt x="33" y="6"/>
                </a:lnTo>
                <a:lnTo>
                  <a:pt x="35" y="0"/>
                </a:lnTo>
                <a:lnTo>
                  <a:pt x="235" y="73"/>
                </a:lnTo>
                <a:lnTo>
                  <a:pt x="237" y="67"/>
                </a:lnTo>
                <a:lnTo>
                  <a:pt x="195" y="165"/>
                </a:lnTo>
                <a:close/>
              </a:path>
            </a:pathLst>
          </a:custGeom>
          <a:solidFill>
            <a:srgbClr val="000000"/>
          </a:solidFill>
          <a:ln w="0">
            <a:solidFill>
              <a:srgbClr val="000000"/>
            </a:solidFill>
            <a:round/>
            <a:headEnd/>
            <a:tailEnd/>
          </a:ln>
        </p:spPr>
        <p:txBody>
          <a:bodyPr/>
          <a:lstStyle/>
          <a:p>
            <a:endParaRPr lang="en-US"/>
          </a:p>
        </p:txBody>
      </p:sp>
      <p:sp>
        <p:nvSpPr>
          <p:cNvPr id="179998" name="Freeform 2844"/>
          <p:cNvSpPr>
            <a:spLocks noChangeAspect="1"/>
          </p:cNvSpPr>
          <p:nvPr/>
        </p:nvSpPr>
        <p:spPr bwMode="auto">
          <a:xfrm>
            <a:off x="2601913" y="5640388"/>
            <a:ext cx="84137" cy="58737"/>
          </a:xfrm>
          <a:custGeom>
            <a:avLst/>
            <a:gdLst>
              <a:gd name="T0" fmla="*/ 2147483647 w 236"/>
              <a:gd name="T1" fmla="*/ 2147483647 h 162"/>
              <a:gd name="T2" fmla="*/ 0 w 236"/>
              <a:gd name="T3" fmla="*/ 2147483647 h 162"/>
              <a:gd name="T4" fmla="*/ 2147483647 w 236"/>
              <a:gd name="T5" fmla="*/ 0 h 162"/>
              <a:gd name="T6" fmla="*/ 2147483647 w 236"/>
              <a:gd name="T7" fmla="*/ 2147483647 h 162"/>
              <a:gd name="T8" fmla="*/ 2147483647 w 236"/>
              <a:gd name="T9" fmla="*/ 2147483647 h 162"/>
              <a:gd name="T10" fmla="*/ 2147483647 w 236"/>
              <a:gd name="T11" fmla="*/ 2147483647 h 162"/>
              <a:gd name="T12" fmla="*/ 2147483647 w 236"/>
              <a:gd name="T13" fmla="*/ 2147483647 h 162"/>
              <a:gd name="T14" fmla="*/ 0 60000 65536"/>
              <a:gd name="T15" fmla="*/ 0 60000 65536"/>
              <a:gd name="T16" fmla="*/ 0 60000 65536"/>
              <a:gd name="T17" fmla="*/ 0 60000 65536"/>
              <a:gd name="T18" fmla="*/ 0 60000 65536"/>
              <a:gd name="T19" fmla="*/ 0 60000 65536"/>
              <a:gd name="T20" fmla="*/ 0 60000 65536"/>
              <a:gd name="T21" fmla="*/ 0 w 236"/>
              <a:gd name="T22" fmla="*/ 0 h 162"/>
              <a:gd name="T23" fmla="*/ 236 w 236"/>
              <a:gd name="T24" fmla="*/ 162 h 1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6" h="162">
                <a:moveTo>
                  <a:pt x="200" y="162"/>
                </a:moveTo>
                <a:lnTo>
                  <a:pt x="0" y="89"/>
                </a:lnTo>
                <a:lnTo>
                  <a:pt x="34" y="0"/>
                </a:lnTo>
                <a:lnTo>
                  <a:pt x="33" y="3"/>
                </a:lnTo>
                <a:lnTo>
                  <a:pt x="236" y="63"/>
                </a:lnTo>
                <a:lnTo>
                  <a:pt x="235" y="66"/>
                </a:lnTo>
                <a:lnTo>
                  <a:pt x="200" y="162"/>
                </a:lnTo>
                <a:close/>
              </a:path>
            </a:pathLst>
          </a:custGeom>
          <a:solidFill>
            <a:srgbClr val="000000"/>
          </a:solidFill>
          <a:ln w="0">
            <a:solidFill>
              <a:srgbClr val="000000"/>
            </a:solidFill>
            <a:round/>
            <a:headEnd/>
            <a:tailEnd/>
          </a:ln>
        </p:spPr>
        <p:txBody>
          <a:bodyPr/>
          <a:lstStyle/>
          <a:p>
            <a:endParaRPr lang="en-US"/>
          </a:p>
        </p:txBody>
      </p:sp>
      <p:sp>
        <p:nvSpPr>
          <p:cNvPr id="179999" name="Freeform 2845"/>
          <p:cNvSpPr>
            <a:spLocks noChangeAspect="1"/>
          </p:cNvSpPr>
          <p:nvPr/>
        </p:nvSpPr>
        <p:spPr bwMode="auto">
          <a:xfrm>
            <a:off x="2613025" y="5578475"/>
            <a:ext cx="92075" cy="85725"/>
          </a:xfrm>
          <a:custGeom>
            <a:avLst/>
            <a:gdLst>
              <a:gd name="T0" fmla="*/ 2147483647 w 263"/>
              <a:gd name="T1" fmla="*/ 2147483647 h 251"/>
              <a:gd name="T2" fmla="*/ 0 w 263"/>
              <a:gd name="T3" fmla="*/ 2147483647 h 251"/>
              <a:gd name="T4" fmla="*/ 2147483647 w 263"/>
              <a:gd name="T5" fmla="*/ 0 h 251"/>
              <a:gd name="T6" fmla="*/ 2147483647 w 263"/>
              <a:gd name="T7" fmla="*/ 2147483647 h 251"/>
              <a:gd name="T8" fmla="*/ 2147483647 w 263"/>
              <a:gd name="T9" fmla="*/ 2147483647 h 251"/>
              <a:gd name="T10" fmla="*/ 2147483647 w 263"/>
              <a:gd name="T11" fmla="*/ 2147483647 h 251"/>
              <a:gd name="T12" fmla="*/ 2147483647 w 263"/>
              <a:gd name="T13" fmla="*/ 2147483647 h 251"/>
              <a:gd name="T14" fmla="*/ 0 60000 65536"/>
              <a:gd name="T15" fmla="*/ 0 60000 65536"/>
              <a:gd name="T16" fmla="*/ 0 60000 65536"/>
              <a:gd name="T17" fmla="*/ 0 60000 65536"/>
              <a:gd name="T18" fmla="*/ 0 60000 65536"/>
              <a:gd name="T19" fmla="*/ 0 60000 65536"/>
              <a:gd name="T20" fmla="*/ 0 60000 65536"/>
              <a:gd name="T21" fmla="*/ 0 w 263"/>
              <a:gd name="T22" fmla="*/ 0 h 251"/>
              <a:gd name="T23" fmla="*/ 263 w 263"/>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3" h="251">
                <a:moveTo>
                  <a:pt x="203" y="251"/>
                </a:moveTo>
                <a:lnTo>
                  <a:pt x="0" y="191"/>
                </a:lnTo>
                <a:lnTo>
                  <a:pt x="57" y="0"/>
                </a:lnTo>
                <a:lnTo>
                  <a:pt x="56" y="5"/>
                </a:lnTo>
                <a:lnTo>
                  <a:pt x="263" y="49"/>
                </a:lnTo>
                <a:lnTo>
                  <a:pt x="262" y="54"/>
                </a:lnTo>
                <a:lnTo>
                  <a:pt x="203" y="251"/>
                </a:lnTo>
                <a:close/>
              </a:path>
            </a:pathLst>
          </a:custGeom>
          <a:solidFill>
            <a:srgbClr val="000000"/>
          </a:solidFill>
          <a:ln w="0">
            <a:solidFill>
              <a:srgbClr val="000000"/>
            </a:solidFill>
            <a:round/>
            <a:headEnd/>
            <a:tailEnd/>
          </a:ln>
        </p:spPr>
        <p:txBody>
          <a:bodyPr/>
          <a:lstStyle/>
          <a:p>
            <a:endParaRPr lang="en-US"/>
          </a:p>
        </p:txBody>
      </p:sp>
      <p:sp>
        <p:nvSpPr>
          <p:cNvPr id="180000" name="Freeform 2846"/>
          <p:cNvSpPr>
            <a:spLocks noChangeAspect="1"/>
          </p:cNvSpPr>
          <p:nvPr/>
        </p:nvSpPr>
        <p:spPr bwMode="auto">
          <a:xfrm>
            <a:off x="2633663" y="5507038"/>
            <a:ext cx="87312" cy="87312"/>
          </a:xfrm>
          <a:custGeom>
            <a:avLst/>
            <a:gdLst>
              <a:gd name="T0" fmla="*/ 2147483647 w 253"/>
              <a:gd name="T1" fmla="*/ 2147483647 h 251"/>
              <a:gd name="T2" fmla="*/ 0 w 253"/>
              <a:gd name="T3" fmla="*/ 2147483647 h 251"/>
              <a:gd name="T4" fmla="*/ 2147483647 w 253"/>
              <a:gd name="T5" fmla="*/ 0 h 251"/>
              <a:gd name="T6" fmla="*/ 2147483647 w 253"/>
              <a:gd name="T7" fmla="*/ 2147483647 h 251"/>
              <a:gd name="T8" fmla="*/ 2147483647 w 253"/>
              <a:gd name="T9" fmla="*/ 2147483647 h 251"/>
              <a:gd name="T10" fmla="*/ 2147483647 w 253"/>
              <a:gd name="T11" fmla="*/ 2147483647 h 251"/>
              <a:gd name="T12" fmla="*/ 2147483647 w 253"/>
              <a:gd name="T13" fmla="*/ 2147483647 h 251"/>
              <a:gd name="T14" fmla="*/ 0 60000 65536"/>
              <a:gd name="T15" fmla="*/ 0 60000 65536"/>
              <a:gd name="T16" fmla="*/ 0 60000 65536"/>
              <a:gd name="T17" fmla="*/ 0 60000 65536"/>
              <a:gd name="T18" fmla="*/ 0 60000 65536"/>
              <a:gd name="T19" fmla="*/ 0 60000 65536"/>
              <a:gd name="T20" fmla="*/ 0 60000 65536"/>
              <a:gd name="T21" fmla="*/ 0 w 253"/>
              <a:gd name="T22" fmla="*/ 0 h 251"/>
              <a:gd name="T23" fmla="*/ 253 w 253"/>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3" h="251">
                <a:moveTo>
                  <a:pt x="207" y="251"/>
                </a:moveTo>
                <a:lnTo>
                  <a:pt x="0" y="207"/>
                </a:lnTo>
                <a:lnTo>
                  <a:pt x="44" y="0"/>
                </a:lnTo>
                <a:lnTo>
                  <a:pt x="43" y="5"/>
                </a:lnTo>
                <a:lnTo>
                  <a:pt x="253" y="36"/>
                </a:lnTo>
                <a:lnTo>
                  <a:pt x="252" y="41"/>
                </a:lnTo>
                <a:lnTo>
                  <a:pt x="207" y="251"/>
                </a:lnTo>
                <a:close/>
              </a:path>
            </a:pathLst>
          </a:custGeom>
          <a:solidFill>
            <a:srgbClr val="000000"/>
          </a:solidFill>
          <a:ln w="0">
            <a:solidFill>
              <a:srgbClr val="000000"/>
            </a:solidFill>
            <a:round/>
            <a:headEnd/>
            <a:tailEnd/>
          </a:ln>
        </p:spPr>
        <p:txBody>
          <a:bodyPr/>
          <a:lstStyle/>
          <a:p>
            <a:endParaRPr lang="en-US"/>
          </a:p>
        </p:txBody>
      </p:sp>
      <p:sp>
        <p:nvSpPr>
          <p:cNvPr id="180001" name="Freeform 2847"/>
          <p:cNvSpPr>
            <a:spLocks noChangeAspect="1"/>
          </p:cNvSpPr>
          <p:nvPr/>
        </p:nvSpPr>
        <p:spPr bwMode="auto">
          <a:xfrm>
            <a:off x="2646363" y="5473700"/>
            <a:ext cx="80962" cy="46038"/>
          </a:xfrm>
          <a:custGeom>
            <a:avLst/>
            <a:gdLst>
              <a:gd name="T0" fmla="*/ 2147483647 w 228"/>
              <a:gd name="T1" fmla="*/ 2147483647 h 134"/>
              <a:gd name="T2" fmla="*/ 0 w 228"/>
              <a:gd name="T3" fmla="*/ 2147483647 h 134"/>
              <a:gd name="T4" fmla="*/ 2147483647 w 228"/>
              <a:gd name="T5" fmla="*/ 2147483647 h 134"/>
              <a:gd name="T6" fmla="*/ 2147483647 w 228"/>
              <a:gd name="T7" fmla="*/ 0 h 134"/>
              <a:gd name="T8" fmla="*/ 2147483647 w 228"/>
              <a:gd name="T9" fmla="*/ 2147483647 h 134"/>
              <a:gd name="T10" fmla="*/ 2147483647 w 228"/>
              <a:gd name="T11" fmla="*/ 2147483647 h 134"/>
              <a:gd name="T12" fmla="*/ 2147483647 w 228"/>
              <a:gd name="T13" fmla="*/ 2147483647 h 134"/>
              <a:gd name="T14" fmla="*/ 0 60000 65536"/>
              <a:gd name="T15" fmla="*/ 0 60000 65536"/>
              <a:gd name="T16" fmla="*/ 0 60000 65536"/>
              <a:gd name="T17" fmla="*/ 0 60000 65536"/>
              <a:gd name="T18" fmla="*/ 0 60000 65536"/>
              <a:gd name="T19" fmla="*/ 0 60000 65536"/>
              <a:gd name="T20" fmla="*/ 0 60000 65536"/>
              <a:gd name="T21" fmla="*/ 0 w 228"/>
              <a:gd name="T22" fmla="*/ 0 h 134"/>
              <a:gd name="T23" fmla="*/ 228 w 228"/>
              <a:gd name="T24" fmla="*/ 134 h 1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8" h="134">
                <a:moveTo>
                  <a:pt x="210" y="134"/>
                </a:moveTo>
                <a:lnTo>
                  <a:pt x="0" y="103"/>
                </a:lnTo>
                <a:lnTo>
                  <a:pt x="16" y="1"/>
                </a:lnTo>
                <a:lnTo>
                  <a:pt x="16" y="0"/>
                </a:lnTo>
                <a:lnTo>
                  <a:pt x="228" y="19"/>
                </a:lnTo>
                <a:lnTo>
                  <a:pt x="228" y="18"/>
                </a:lnTo>
                <a:lnTo>
                  <a:pt x="210" y="134"/>
                </a:lnTo>
                <a:close/>
              </a:path>
            </a:pathLst>
          </a:custGeom>
          <a:solidFill>
            <a:srgbClr val="000000"/>
          </a:solidFill>
          <a:ln w="0">
            <a:solidFill>
              <a:srgbClr val="000000"/>
            </a:solidFill>
            <a:round/>
            <a:headEnd/>
            <a:tailEnd/>
          </a:ln>
        </p:spPr>
        <p:txBody>
          <a:bodyPr/>
          <a:lstStyle/>
          <a:p>
            <a:endParaRPr lang="en-US"/>
          </a:p>
        </p:txBody>
      </p:sp>
      <p:sp>
        <p:nvSpPr>
          <p:cNvPr id="180002" name="Freeform 2848"/>
          <p:cNvSpPr>
            <a:spLocks noChangeAspect="1"/>
          </p:cNvSpPr>
          <p:nvPr/>
        </p:nvSpPr>
        <p:spPr bwMode="auto">
          <a:xfrm>
            <a:off x="2654300" y="5394325"/>
            <a:ext cx="80963" cy="85725"/>
          </a:xfrm>
          <a:custGeom>
            <a:avLst/>
            <a:gdLst>
              <a:gd name="T0" fmla="*/ 2147483647 w 234"/>
              <a:gd name="T1" fmla="*/ 2147483647 h 248"/>
              <a:gd name="T2" fmla="*/ 0 w 234"/>
              <a:gd name="T3" fmla="*/ 2147483647 h 248"/>
              <a:gd name="T4" fmla="*/ 2147483647 w 234"/>
              <a:gd name="T5" fmla="*/ 0 h 248"/>
              <a:gd name="T6" fmla="*/ 2147483647 w 234"/>
              <a:gd name="T7" fmla="*/ 0 h 248"/>
              <a:gd name="T8" fmla="*/ 2147483647 w 234"/>
              <a:gd name="T9" fmla="*/ 2147483647 h 248"/>
              <a:gd name="T10" fmla="*/ 2147483647 w 234"/>
              <a:gd name="T11" fmla="*/ 2147483647 h 248"/>
              <a:gd name="T12" fmla="*/ 2147483647 w 234"/>
              <a:gd name="T13" fmla="*/ 2147483647 h 248"/>
              <a:gd name="T14" fmla="*/ 0 60000 65536"/>
              <a:gd name="T15" fmla="*/ 0 60000 65536"/>
              <a:gd name="T16" fmla="*/ 0 60000 65536"/>
              <a:gd name="T17" fmla="*/ 0 60000 65536"/>
              <a:gd name="T18" fmla="*/ 0 60000 65536"/>
              <a:gd name="T19" fmla="*/ 0 60000 65536"/>
              <a:gd name="T20" fmla="*/ 0 60000 65536"/>
              <a:gd name="T21" fmla="*/ 0 w 234"/>
              <a:gd name="T22" fmla="*/ 0 h 248"/>
              <a:gd name="T23" fmla="*/ 234 w 234"/>
              <a:gd name="T24" fmla="*/ 248 h 2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4" h="248">
                <a:moveTo>
                  <a:pt x="212" y="248"/>
                </a:moveTo>
                <a:lnTo>
                  <a:pt x="0" y="229"/>
                </a:lnTo>
                <a:lnTo>
                  <a:pt x="22" y="0"/>
                </a:lnTo>
                <a:lnTo>
                  <a:pt x="234" y="18"/>
                </a:lnTo>
                <a:lnTo>
                  <a:pt x="212" y="248"/>
                </a:lnTo>
                <a:close/>
              </a:path>
            </a:pathLst>
          </a:custGeom>
          <a:solidFill>
            <a:srgbClr val="000000"/>
          </a:solidFill>
          <a:ln w="0">
            <a:solidFill>
              <a:srgbClr val="000000"/>
            </a:solidFill>
            <a:round/>
            <a:headEnd/>
            <a:tailEnd/>
          </a:ln>
        </p:spPr>
        <p:txBody>
          <a:bodyPr/>
          <a:lstStyle/>
          <a:p>
            <a:endParaRPr lang="en-US"/>
          </a:p>
        </p:txBody>
      </p:sp>
      <p:sp>
        <p:nvSpPr>
          <p:cNvPr id="180003" name="Freeform 2849"/>
          <p:cNvSpPr>
            <a:spLocks noChangeAspect="1"/>
          </p:cNvSpPr>
          <p:nvPr/>
        </p:nvSpPr>
        <p:spPr bwMode="auto">
          <a:xfrm>
            <a:off x="2662238" y="5332413"/>
            <a:ext cx="77787" cy="68262"/>
          </a:xfrm>
          <a:custGeom>
            <a:avLst/>
            <a:gdLst>
              <a:gd name="T0" fmla="*/ 2147483647 w 228"/>
              <a:gd name="T1" fmla="*/ 2147483647 h 194"/>
              <a:gd name="T2" fmla="*/ 0 w 228"/>
              <a:gd name="T3" fmla="*/ 2147483647 h 194"/>
              <a:gd name="T4" fmla="*/ 2147483647 w 228"/>
              <a:gd name="T5" fmla="*/ 2147483647 h 194"/>
              <a:gd name="T6" fmla="*/ 2147483647 w 228"/>
              <a:gd name="T7" fmla="*/ 0 h 194"/>
              <a:gd name="T8" fmla="*/ 2147483647 w 228"/>
              <a:gd name="T9" fmla="*/ 2147483647 h 194"/>
              <a:gd name="T10" fmla="*/ 2147483647 w 228"/>
              <a:gd name="T11" fmla="*/ 2147483647 h 194"/>
              <a:gd name="T12" fmla="*/ 2147483647 w 228"/>
              <a:gd name="T13" fmla="*/ 2147483647 h 194"/>
              <a:gd name="T14" fmla="*/ 0 60000 65536"/>
              <a:gd name="T15" fmla="*/ 0 60000 65536"/>
              <a:gd name="T16" fmla="*/ 0 60000 65536"/>
              <a:gd name="T17" fmla="*/ 0 60000 65536"/>
              <a:gd name="T18" fmla="*/ 0 60000 65536"/>
              <a:gd name="T19" fmla="*/ 0 60000 65536"/>
              <a:gd name="T20" fmla="*/ 0 60000 65536"/>
              <a:gd name="T21" fmla="*/ 0 w 228"/>
              <a:gd name="T22" fmla="*/ 0 h 194"/>
              <a:gd name="T23" fmla="*/ 228 w 228"/>
              <a:gd name="T24" fmla="*/ 194 h 1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8" h="194">
                <a:moveTo>
                  <a:pt x="212" y="194"/>
                </a:moveTo>
                <a:lnTo>
                  <a:pt x="0" y="176"/>
                </a:lnTo>
                <a:lnTo>
                  <a:pt x="14" y="15"/>
                </a:lnTo>
                <a:lnTo>
                  <a:pt x="16" y="0"/>
                </a:lnTo>
                <a:lnTo>
                  <a:pt x="226" y="27"/>
                </a:lnTo>
                <a:lnTo>
                  <a:pt x="228" y="13"/>
                </a:lnTo>
                <a:lnTo>
                  <a:pt x="212" y="194"/>
                </a:lnTo>
                <a:close/>
              </a:path>
            </a:pathLst>
          </a:custGeom>
          <a:solidFill>
            <a:srgbClr val="000000"/>
          </a:solidFill>
          <a:ln w="0">
            <a:solidFill>
              <a:srgbClr val="000000"/>
            </a:solidFill>
            <a:round/>
            <a:headEnd/>
            <a:tailEnd/>
          </a:ln>
        </p:spPr>
        <p:txBody>
          <a:bodyPr/>
          <a:lstStyle/>
          <a:p>
            <a:endParaRPr lang="en-US"/>
          </a:p>
        </p:txBody>
      </p:sp>
      <p:sp>
        <p:nvSpPr>
          <p:cNvPr id="180004" name="Freeform 2850"/>
          <p:cNvSpPr>
            <a:spLocks noChangeAspect="1"/>
          </p:cNvSpPr>
          <p:nvPr/>
        </p:nvSpPr>
        <p:spPr bwMode="auto">
          <a:xfrm>
            <a:off x="2665413" y="5181600"/>
            <a:ext cx="93662" cy="161925"/>
          </a:xfrm>
          <a:custGeom>
            <a:avLst/>
            <a:gdLst>
              <a:gd name="T0" fmla="*/ 2147483647 w 269"/>
              <a:gd name="T1" fmla="*/ 2147483647 h 464"/>
              <a:gd name="T2" fmla="*/ 0 w 269"/>
              <a:gd name="T3" fmla="*/ 2147483647 h 464"/>
              <a:gd name="T4" fmla="*/ 2147483647 w 269"/>
              <a:gd name="T5" fmla="*/ 0 h 464"/>
              <a:gd name="T6" fmla="*/ 2147483647 w 269"/>
              <a:gd name="T7" fmla="*/ 0 h 464"/>
              <a:gd name="T8" fmla="*/ 2147483647 w 269"/>
              <a:gd name="T9" fmla="*/ 2147483647 h 464"/>
              <a:gd name="T10" fmla="*/ 2147483647 w 269"/>
              <a:gd name="T11" fmla="*/ 2147483647 h 464"/>
              <a:gd name="T12" fmla="*/ 2147483647 w 269"/>
              <a:gd name="T13" fmla="*/ 2147483647 h 464"/>
              <a:gd name="T14" fmla="*/ 0 60000 65536"/>
              <a:gd name="T15" fmla="*/ 0 60000 65536"/>
              <a:gd name="T16" fmla="*/ 0 60000 65536"/>
              <a:gd name="T17" fmla="*/ 0 60000 65536"/>
              <a:gd name="T18" fmla="*/ 0 60000 65536"/>
              <a:gd name="T19" fmla="*/ 0 60000 65536"/>
              <a:gd name="T20" fmla="*/ 0 60000 65536"/>
              <a:gd name="T21" fmla="*/ 0 w 269"/>
              <a:gd name="T22" fmla="*/ 0 h 464"/>
              <a:gd name="T23" fmla="*/ 269 w 269"/>
              <a:gd name="T24" fmla="*/ 464 h 4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9" h="464">
                <a:moveTo>
                  <a:pt x="210" y="464"/>
                </a:moveTo>
                <a:lnTo>
                  <a:pt x="0" y="437"/>
                </a:lnTo>
                <a:lnTo>
                  <a:pt x="60" y="0"/>
                </a:lnTo>
                <a:lnTo>
                  <a:pt x="269" y="27"/>
                </a:lnTo>
                <a:lnTo>
                  <a:pt x="210" y="464"/>
                </a:lnTo>
                <a:close/>
              </a:path>
            </a:pathLst>
          </a:custGeom>
          <a:solidFill>
            <a:srgbClr val="000000"/>
          </a:solidFill>
          <a:ln w="0">
            <a:solidFill>
              <a:srgbClr val="000000"/>
            </a:solidFill>
            <a:round/>
            <a:headEnd/>
            <a:tailEnd/>
          </a:ln>
        </p:spPr>
        <p:txBody>
          <a:bodyPr/>
          <a:lstStyle/>
          <a:p>
            <a:endParaRPr lang="en-US"/>
          </a:p>
        </p:txBody>
      </p:sp>
      <p:sp>
        <p:nvSpPr>
          <p:cNvPr id="180005" name="Freeform 2851"/>
          <p:cNvSpPr>
            <a:spLocks noChangeAspect="1"/>
          </p:cNvSpPr>
          <p:nvPr/>
        </p:nvSpPr>
        <p:spPr bwMode="auto">
          <a:xfrm>
            <a:off x="2687638" y="4994275"/>
            <a:ext cx="95250" cy="198438"/>
          </a:xfrm>
          <a:custGeom>
            <a:avLst/>
            <a:gdLst>
              <a:gd name="T0" fmla="*/ 2147483647 w 280"/>
              <a:gd name="T1" fmla="*/ 2147483647 h 566"/>
              <a:gd name="T2" fmla="*/ 0 w 280"/>
              <a:gd name="T3" fmla="*/ 2147483647 h 566"/>
              <a:gd name="T4" fmla="*/ 2147483647 w 280"/>
              <a:gd name="T5" fmla="*/ 0 h 566"/>
              <a:gd name="T6" fmla="*/ 2147483647 w 280"/>
              <a:gd name="T7" fmla="*/ 2147483647 h 566"/>
              <a:gd name="T8" fmla="*/ 2147483647 w 280"/>
              <a:gd name="T9" fmla="*/ 2147483647 h 566"/>
              <a:gd name="T10" fmla="*/ 2147483647 w 280"/>
              <a:gd name="T11" fmla="*/ 2147483647 h 566"/>
              <a:gd name="T12" fmla="*/ 2147483647 w 280"/>
              <a:gd name="T13" fmla="*/ 2147483647 h 566"/>
              <a:gd name="T14" fmla="*/ 0 60000 65536"/>
              <a:gd name="T15" fmla="*/ 0 60000 65536"/>
              <a:gd name="T16" fmla="*/ 0 60000 65536"/>
              <a:gd name="T17" fmla="*/ 0 60000 65536"/>
              <a:gd name="T18" fmla="*/ 0 60000 65536"/>
              <a:gd name="T19" fmla="*/ 0 60000 65536"/>
              <a:gd name="T20" fmla="*/ 0 60000 65536"/>
              <a:gd name="T21" fmla="*/ 0 w 280"/>
              <a:gd name="T22" fmla="*/ 0 h 566"/>
              <a:gd name="T23" fmla="*/ 280 w 280"/>
              <a:gd name="T24" fmla="*/ 566 h 5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0" h="566">
                <a:moveTo>
                  <a:pt x="209" y="566"/>
                </a:moveTo>
                <a:lnTo>
                  <a:pt x="0" y="539"/>
                </a:lnTo>
                <a:lnTo>
                  <a:pt x="72" y="0"/>
                </a:lnTo>
                <a:lnTo>
                  <a:pt x="70" y="15"/>
                </a:lnTo>
                <a:lnTo>
                  <a:pt x="280" y="36"/>
                </a:lnTo>
                <a:lnTo>
                  <a:pt x="278" y="52"/>
                </a:lnTo>
                <a:lnTo>
                  <a:pt x="209" y="566"/>
                </a:lnTo>
                <a:close/>
              </a:path>
            </a:pathLst>
          </a:custGeom>
          <a:solidFill>
            <a:srgbClr val="000000"/>
          </a:solidFill>
          <a:ln w="0">
            <a:solidFill>
              <a:srgbClr val="000000"/>
            </a:solidFill>
            <a:round/>
            <a:headEnd/>
            <a:tailEnd/>
          </a:ln>
        </p:spPr>
        <p:txBody>
          <a:bodyPr/>
          <a:lstStyle/>
          <a:p>
            <a:endParaRPr lang="en-US"/>
          </a:p>
        </p:txBody>
      </p:sp>
      <p:sp>
        <p:nvSpPr>
          <p:cNvPr id="180006" name="Freeform 2852"/>
          <p:cNvSpPr>
            <a:spLocks noChangeAspect="1"/>
          </p:cNvSpPr>
          <p:nvPr/>
        </p:nvSpPr>
        <p:spPr bwMode="auto">
          <a:xfrm>
            <a:off x="2711450" y="4899025"/>
            <a:ext cx="85725" cy="109538"/>
          </a:xfrm>
          <a:custGeom>
            <a:avLst/>
            <a:gdLst>
              <a:gd name="T0" fmla="*/ 2147483647 w 243"/>
              <a:gd name="T1" fmla="*/ 2147483647 h 312"/>
              <a:gd name="T2" fmla="*/ 0 w 243"/>
              <a:gd name="T3" fmla="*/ 2147483647 h 312"/>
              <a:gd name="T4" fmla="*/ 2147483647 w 243"/>
              <a:gd name="T5" fmla="*/ 2147483647 h 312"/>
              <a:gd name="T6" fmla="*/ 2147483647 w 243"/>
              <a:gd name="T7" fmla="*/ 2147483647 h 312"/>
              <a:gd name="T8" fmla="*/ 2147483647 w 243"/>
              <a:gd name="T9" fmla="*/ 2147483647 h 312"/>
              <a:gd name="T10" fmla="*/ 2147483647 w 243"/>
              <a:gd name="T11" fmla="*/ 0 h 312"/>
              <a:gd name="T12" fmla="*/ 2147483647 w 243"/>
              <a:gd name="T13" fmla="*/ 2147483647 h 312"/>
              <a:gd name="T14" fmla="*/ 0 60000 65536"/>
              <a:gd name="T15" fmla="*/ 0 60000 65536"/>
              <a:gd name="T16" fmla="*/ 0 60000 65536"/>
              <a:gd name="T17" fmla="*/ 0 60000 65536"/>
              <a:gd name="T18" fmla="*/ 0 60000 65536"/>
              <a:gd name="T19" fmla="*/ 0 60000 65536"/>
              <a:gd name="T20" fmla="*/ 0 60000 65536"/>
              <a:gd name="T21" fmla="*/ 0 w 243"/>
              <a:gd name="T22" fmla="*/ 0 h 312"/>
              <a:gd name="T23" fmla="*/ 243 w 243"/>
              <a:gd name="T24" fmla="*/ 312 h 3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3" h="312">
                <a:moveTo>
                  <a:pt x="210" y="312"/>
                </a:moveTo>
                <a:lnTo>
                  <a:pt x="0" y="291"/>
                </a:lnTo>
                <a:lnTo>
                  <a:pt x="27" y="41"/>
                </a:lnTo>
                <a:lnTo>
                  <a:pt x="29" y="12"/>
                </a:lnTo>
                <a:lnTo>
                  <a:pt x="241" y="29"/>
                </a:lnTo>
                <a:lnTo>
                  <a:pt x="243" y="0"/>
                </a:lnTo>
                <a:lnTo>
                  <a:pt x="210" y="312"/>
                </a:lnTo>
                <a:close/>
              </a:path>
            </a:pathLst>
          </a:custGeom>
          <a:solidFill>
            <a:srgbClr val="000000"/>
          </a:solidFill>
          <a:ln w="0">
            <a:solidFill>
              <a:srgbClr val="000000"/>
            </a:solidFill>
            <a:round/>
            <a:headEnd/>
            <a:tailEnd/>
          </a:ln>
        </p:spPr>
        <p:txBody>
          <a:bodyPr/>
          <a:lstStyle/>
          <a:p>
            <a:endParaRPr lang="en-US"/>
          </a:p>
        </p:txBody>
      </p:sp>
      <p:sp>
        <p:nvSpPr>
          <p:cNvPr id="180007" name="Freeform 2853"/>
          <p:cNvSpPr>
            <a:spLocks noChangeAspect="1"/>
          </p:cNvSpPr>
          <p:nvPr/>
        </p:nvSpPr>
        <p:spPr bwMode="auto">
          <a:xfrm>
            <a:off x="2722563" y="4805363"/>
            <a:ext cx="80962" cy="104775"/>
          </a:xfrm>
          <a:custGeom>
            <a:avLst/>
            <a:gdLst>
              <a:gd name="T0" fmla="*/ 2147483647 w 235"/>
              <a:gd name="T1" fmla="*/ 2147483647 h 309"/>
              <a:gd name="T2" fmla="*/ 0 w 235"/>
              <a:gd name="T3" fmla="*/ 2147483647 h 309"/>
              <a:gd name="T4" fmla="*/ 2147483647 w 235"/>
              <a:gd name="T5" fmla="*/ 0 h 309"/>
              <a:gd name="T6" fmla="*/ 2147483647 w 235"/>
              <a:gd name="T7" fmla="*/ 2147483647 h 309"/>
              <a:gd name="T8" fmla="*/ 2147483647 w 235"/>
              <a:gd name="T9" fmla="*/ 2147483647 h 309"/>
              <a:gd name="T10" fmla="*/ 2147483647 w 235"/>
              <a:gd name="T11" fmla="*/ 2147483647 h 309"/>
              <a:gd name="T12" fmla="*/ 2147483647 w 235"/>
              <a:gd name="T13" fmla="*/ 2147483647 h 309"/>
              <a:gd name="T14" fmla="*/ 0 60000 65536"/>
              <a:gd name="T15" fmla="*/ 0 60000 65536"/>
              <a:gd name="T16" fmla="*/ 0 60000 65536"/>
              <a:gd name="T17" fmla="*/ 0 60000 65536"/>
              <a:gd name="T18" fmla="*/ 0 60000 65536"/>
              <a:gd name="T19" fmla="*/ 0 60000 65536"/>
              <a:gd name="T20" fmla="*/ 0 60000 65536"/>
              <a:gd name="T21" fmla="*/ 0 w 235"/>
              <a:gd name="T22" fmla="*/ 0 h 309"/>
              <a:gd name="T23" fmla="*/ 235 w 235"/>
              <a:gd name="T24" fmla="*/ 309 h 30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5" h="309">
                <a:moveTo>
                  <a:pt x="212" y="309"/>
                </a:moveTo>
                <a:lnTo>
                  <a:pt x="0" y="292"/>
                </a:lnTo>
                <a:lnTo>
                  <a:pt x="23" y="0"/>
                </a:lnTo>
                <a:lnTo>
                  <a:pt x="23" y="9"/>
                </a:lnTo>
                <a:lnTo>
                  <a:pt x="235" y="17"/>
                </a:lnTo>
                <a:lnTo>
                  <a:pt x="235" y="25"/>
                </a:lnTo>
                <a:lnTo>
                  <a:pt x="212" y="309"/>
                </a:lnTo>
                <a:close/>
              </a:path>
            </a:pathLst>
          </a:custGeom>
          <a:solidFill>
            <a:srgbClr val="000000"/>
          </a:solidFill>
          <a:ln w="0">
            <a:solidFill>
              <a:srgbClr val="000000"/>
            </a:solidFill>
            <a:round/>
            <a:headEnd/>
            <a:tailEnd/>
          </a:ln>
        </p:spPr>
        <p:txBody>
          <a:bodyPr/>
          <a:lstStyle/>
          <a:p>
            <a:endParaRPr lang="en-US"/>
          </a:p>
        </p:txBody>
      </p:sp>
      <p:sp>
        <p:nvSpPr>
          <p:cNvPr id="180008" name="Freeform 2854"/>
          <p:cNvSpPr>
            <a:spLocks noChangeAspect="1"/>
          </p:cNvSpPr>
          <p:nvPr/>
        </p:nvSpPr>
        <p:spPr bwMode="auto">
          <a:xfrm>
            <a:off x="2730500" y="4708525"/>
            <a:ext cx="76200" cy="101600"/>
          </a:xfrm>
          <a:custGeom>
            <a:avLst/>
            <a:gdLst>
              <a:gd name="T0" fmla="*/ 2147483647 w 223"/>
              <a:gd name="T1" fmla="*/ 2147483647 h 295"/>
              <a:gd name="T2" fmla="*/ 0 w 223"/>
              <a:gd name="T3" fmla="*/ 2147483647 h 295"/>
              <a:gd name="T4" fmla="*/ 2147483647 w 223"/>
              <a:gd name="T5" fmla="*/ 0 h 295"/>
              <a:gd name="T6" fmla="*/ 2147483647 w 223"/>
              <a:gd name="T7" fmla="*/ 2147483647 h 295"/>
              <a:gd name="T8" fmla="*/ 2147483647 w 223"/>
              <a:gd name="T9" fmla="*/ 2147483647 h 295"/>
              <a:gd name="T10" fmla="*/ 2147483647 w 223"/>
              <a:gd name="T11" fmla="*/ 2147483647 h 295"/>
              <a:gd name="T12" fmla="*/ 2147483647 w 223"/>
              <a:gd name="T13" fmla="*/ 2147483647 h 295"/>
              <a:gd name="T14" fmla="*/ 0 60000 65536"/>
              <a:gd name="T15" fmla="*/ 0 60000 65536"/>
              <a:gd name="T16" fmla="*/ 0 60000 65536"/>
              <a:gd name="T17" fmla="*/ 0 60000 65536"/>
              <a:gd name="T18" fmla="*/ 0 60000 65536"/>
              <a:gd name="T19" fmla="*/ 0 60000 65536"/>
              <a:gd name="T20" fmla="*/ 0 60000 65536"/>
              <a:gd name="T21" fmla="*/ 0 w 223"/>
              <a:gd name="T22" fmla="*/ 0 h 295"/>
              <a:gd name="T23" fmla="*/ 223 w 223"/>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295">
                <a:moveTo>
                  <a:pt x="212" y="295"/>
                </a:moveTo>
                <a:lnTo>
                  <a:pt x="0" y="287"/>
                </a:lnTo>
                <a:lnTo>
                  <a:pt x="12" y="0"/>
                </a:lnTo>
                <a:lnTo>
                  <a:pt x="12" y="4"/>
                </a:lnTo>
                <a:lnTo>
                  <a:pt x="223" y="4"/>
                </a:lnTo>
                <a:lnTo>
                  <a:pt x="223" y="8"/>
                </a:lnTo>
                <a:lnTo>
                  <a:pt x="212" y="295"/>
                </a:lnTo>
                <a:close/>
              </a:path>
            </a:pathLst>
          </a:custGeom>
          <a:solidFill>
            <a:srgbClr val="000000"/>
          </a:solidFill>
          <a:ln w="0">
            <a:solidFill>
              <a:srgbClr val="000000"/>
            </a:solidFill>
            <a:round/>
            <a:headEnd/>
            <a:tailEnd/>
          </a:ln>
        </p:spPr>
        <p:txBody>
          <a:bodyPr/>
          <a:lstStyle/>
          <a:p>
            <a:endParaRPr lang="en-US"/>
          </a:p>
        </p:txBody>
      </p:sp>
      <p:sp>
        <p:nvSpPr>
          <p:cNvPr id="180009" name="Freeform 2855"/>
          <p:cNvSpPr>
            <a:spLocks noChangeAspect="1"/>
          </p:cNvSpPr>
          <p:nvPr/>
        </p:nvSpPr>
        <p:spPr bwMode="auto">
          <a:xfrm>
            <a:off x="2735263" y="4659313"/>
            <a:ext cx="71437" cy="49212"/>
          </a:xfrm>
          <a:custGeom>
            <a:avLst/>
            <a:gdLst>
              <a:gd name="T0" fmla="*/ 2147483647 w 211"/>
              <a:gd name="T1" fmla="*/ 2147483647 h 145"/>
              <a:gd name="T2" fmla="*/ 0 w 211"/>
              <a:gd name="T3" fmla="*/ 2147483647 h 145"/>
              <a:gd name="T4" fmla="*/ 0 w 211"/>
              <a:gd name="T5" fmla="*/ 2147483647 h 145"/>
              <a:gd name="T6" fmla="*/ 0 w 211"/>
              <a:gd name="T7" fmla="*/ 2147483647 h 145"/>
              <a:gd name="T8" fmla="*/ 2147483647 w 211"/>
              <a:gd name="T9" fmla="*/ 0 h 145"/>
              <a:gd name="T10" fmla="*/ 2147483647 w 211"/>
              <a:gd name="T11" fmla="*/ 0 h 145"/>
              <a:gd name="T12" fmla="*/ 2147483647 w 211"/>
              <a:gd name="T13" fmla="*/ 2147483647 h 145"/>
              <a:gd name="T14" fmla="*/ 0 60000 65536"/>
              <a:gd name="T15" fmla="*/ 0 60000 65536"/>
              <a:gd name="T16" fmla="*/ 0 60000 65536"/>
              <a:gd name="T17" fmla="*/ 0 60000 65536"/>
              <a:gd name="T18" fmla="*/ 0 60000 65536"/>
              <a:gd name="T19" fmla="*/ 0 60000 65536"/>
              <a:gd name="T20" fmla="*/ 0 60000 65536"/>
              <a:gd name="T21" fmla="*/ 0 w 211"/>
              <a:gd name="T22" fmla="*/ 0 h 145"/>
              <a:gd name="T23" fmla="*/ 211 w 211"/>
              <a:gd name="T24" fmla="*/ 145 h 1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1" h="145">
                <a:moveTo>
                  <a:pt x="211" y="145"/>
                </a:moveTo>
                <a:lnTo>
                  <a:pt x="0" y="145"/>
                </a:lnTo>
                <a:lnTo>
                  <a:pt x="0" y="8"/>
                </a:lnTo>
                <a:lnTo>
                  <a:pt x="211" y="0"/>
                </a:lnTo>
                <a:lnTo>
                  <a:pt x="211" y="145"/>
                </a:lnTo>
                <a:close/>
              </a:path>
            </a:pathLst>
          </a:custGeom>
          <a:solidFill>
            <a:srgbClr val="000000"/>
          </a:solidFill>
          <a:ln w="0">
            <a:solidFill>
              <a:srgbClr val="000000"/>
            </a:solidFill>
            <a:round/>
            <a:headEnd/>
            <a:tailEnd/>
          </a:ln>
        </p:spPr>
        <p:txBody>
          <a:bodyPr/>
          <a:lstStyle/>
          <a:p>
            <a:endParaRPr lang="en-US"/>
          </a:p>
        </p:txBody>
      </p:sp>
      <p:sp>
        <p:nvSpPr>
          <p:cNvPr id="180010" name="Freeform 2856"/>
          <p:cNvSpPr>
            <a:spLocks noChangeAspect="1"/>
          </p:cNvSpPr>
          <p:nvPr/>
        </p:nvSpPr>
        <p:spPr bwMode="auto">
          <a:xfrm>
            <a:off x="2730500" y="4584700"/>
            <a:ext cx="76200" cy="76200"/>
          </a:xfrm>
          <a:custGeom>
            <a:avLst/>
            <a:gdLst>
              <a:gd name="T0" fmla="*/ 2147483647 w 220"/>
              <a:gd name="T1" fmla="*/ 2147483647 h 223"/>
              <a:gd name="T2" fmla="*/ 2147483647 w 220"/>
              <a:gd name="T3" fmla="*/ 2147483647 h 223"/>
              <a:gd name="T4" fmla="*/ 0 w 220"/>
              <a:gd name="T5" fmla="*/ 2147483647 h 223"/>
              <a:gd name="T6" fmla="*/ 0 w 220"/>
              <a:gd name="T7" fmla="*/ 2147483647 h 223"/>
              <a:gd name="T8" fmla="*/ 2147483647 w 220"/>
              <a:gd name="T9" fmla="*/ 2147483647 h 223"/>
              <a:gd name="T10" fmla="*/ 2147483647 w 220"/>
              <a:gd name="T11" fmla="*/ 0 h 223"/>
              <a:gd name="T12" fmla="*/ 2147483647 w 220"/>
              <a:gd name="T13" fmla="*/ 2147483647 h 223"/>
              <a:gd name="T14" fmla="*/ 0 60000 65536"/>
              <a:gd name="T15" fmla="*/ 0 60000 65536"/>
              <a:gd name="T16" fmla="*/ 0 60000 65536"/>
              <a:gd name="T17" fmla="*/ 0 60000 65536"/>
              <a:gd name="T18" fmla="*/ 0 60000 65536"/>
              <a:gd name="T19" fmla="*/ 0 60000 65536"/>
              <a:gd name="T20" fmla="*/ 0 60000 65536"/>
              <a:gd name="T21" fmla="*/ 0 w 220"/>
              <a:gd name="T22" fmla="*/ 0 h 223"/>
              <a:gd name="T23" fmla="*/ 220 w 220"/>
              <a:gd name="T24" fmla="*/ 223 h 2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0" h="223">
                <a:moveTo>
                  <a:pt x="220" y="215"/>
                </a:moveTo>
                <a:lnTo>
                  <a:pt x="9" y="223"/>
                </a:lnTo>
                <a:lnTo>
                  <a:pt x="0" y="25"/>
                </a:lnTo>
                <a:lnTo>
                  <a:pt x="0" y="21"/>
                </a:lnTo>
                <a:lnTo>
                  <a:pt x="212" y="4"/>
                </a:lnTo>
                <a:lnTo>
                  <a:pt x="212" y="0"/>
                </a:lnTo>
                <a:lnTo>
                  <a:pt x="220" y="215"/>
                </a:lnTo>
                <a:close/>
              </a:path>
            </a:pathLst>
          </a:custGeom>
          <a:solidFill>
            <a:srgbClr val="000000"/>
          </a:solidFill>
          <a:ln w="0">
            <a:solidFill>
              <a:srgbClr val="000000"/>
            </a:solidFill>
            <a:round/>
            <a:headEnd/>
            <a:tailEnd/>
          </a:ln>
        </p:spPr>
        <p:txBody>
          <a:bodyPr/>
          <a:lstStyle/>
          <a:p>
            <a:endParaRPr lang="en-US"/>
          </a:p>
        </p:txBody>
      </p:sp>
      <p:sp>
        <p:nvSpPr>
          <p:cNvPr id="180011" name="Freeform 2857"/>
          <p:cNvSpPr>
            <a:spLocks noChangeAspect="1"/>
          </p:cNvSpPr>
          <p:nvPr/>
        </p:nvSpPr>
        <p:spPr bwMode="auto">
          <a:xfrm>
            <a:off x="2727325" y="4538663"/>
            <a:ext cx="77788" cy="53975"/>
          </a:xfrm>
          <a:custGeom>
            <a:avLst/>
            <a:gdLst>
              <a:gd name="T0" fmla="*/ 2147483647 w 223"/>
              <a:gd name="T1" fmla="*/ 2147483647 h 157"/>
              <a:gd name="T2" fmla="*/ 2147483647 w 223"/>
              <a:gd name="T3" fmla="*/ 2147483647 h 157"/>
              <a:gd name="T4" fmla="*/ 0 w 223"/>
              <a:gd name="T5" fmla="*/ 2147483647 h 157"/>
              <a:gd name="T6" fmla="*/ 2147483647 w 223"/>
              <a:gd name="T7" fmla="*/ 2147483647 h 157"/>
              <a:gd name="T8" fmla="*/ 2147483647 w 223"/>
              <a:gd name="T9" fmla="*/ 0 h 157"/>
              <a:gd name="T10" fmla="*/ 2147483647 w 223"/>
              <a:gd name="T11" fmla="*/ 2147483647 h 157"/>
              <a:gd name="T12" fmla="*/ 2147483647 w 223"/>
              <a:gd name="T13" fmla="*/ 2147483647 h 157"/>
              <a:gd name="T14" fmla="*/ 0 60000 65536"/>
              <a:gd name="T15" fmla="*/ 0 60000 65536"/>
              <a:gd name="T16" fmla="*/ 0 60000 65536"/>
              <a:gd name="T17" fmla="*/ 0 60000 65536"/>
              <a:gd name="T18" fmla="*/ 0 60000 65536"/>
              <a:gd name="T19" fmla="*/ 0 60000 65536"/>
              <a:gd name="T20" fmla="*/ 0 60000 65536"/>
              <a:gd name="T21" fmla="*/ 0 w 223"/>
              <a:gd name="T22" fmla="*/ 0 h 157"/>
              <a:gd name="T23" fmla="*/ 223 w 223"/>
              <a:gd name="T24" fmla="*/ 157 h 1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157">
                <a:moveTo>
                  <a:pt x="223" y="140"/>
                </a:moveTo>
                <a:lnTo>
                  <a:pt x="11" y="157"/>
                </a:lnTo>
                <a:lnTo>
                  <a:pt x="0" y="21"/>
                </a:lnTo>
                <a:lnTo>
                  <a:pt x="1" y="29"/>
                </a:lnTo>
                <a:lnTo>
                  <a:pt x="211" y="0"/>
                </a:lnTo>
                <a:lnTo>
                  <a:pt x="212" y="9"/>
                </a:lnTo>
                <a:lnTo>
                  <a:pt x="223" y="140"/>
                </a:lnTo>
                <a:close/>
              </a:path>
            </a:pathLst>
          </a:custGeom>
          <a:solidFill>
            <a:srgbClr val="000000"/>
          </a:solidFill>
          <a:ln w="0">
            <a:solidFill>
              <a:srgbClr val="000000"/>
            </a:solidFill>
            <a:round/>
            <a:headEnd/>
            <a:tailEnd/>
          </a:ln>
        </p:spPr>
        <p:txBody>
          <a:bodyPr/>
          <a:lstStyle/>
          <a:p>
            <a:endParaRPr lang="en-US"/>
          </a:p>
        </p:txBody>
      </p:sp>
      <p:sp>
        <p:nvSpPr>
          <p:cNvPr id="180012" name="Freeform 2858"/>
          <p:cNvSpPr>
            <a:spLocks noChangeAspect="1"/>
          </p:cNvSpPr>
          <p:nvPr/>
        </p:nvSpPr>
        <p:spPr bwMode="auto">
          <a:xfrm>
            <a:off x="2719388" y="4467225"/>
            <a:ext cx="79375" cy="79375"/>
          </a:xfrm>
          <a:custGeom>
            <a:avLst/>
            <a:gdLst>
              <a:gd name="T0" fmla="*/ 2147483647 w 237"/>
              <a:gd name="T1" fmla="*/ 2147483647 h 229"/>
              <a:gd name="T2" fmla="*/ 2147483647 w 237"/>
              <a:gd name="T3" fmla="*/ 2147483647 h 229"/>
              <a:gd name="T4" fmla="*/ 0 w 237"/>
              <a:gd name="T5" fmla="*/ 2147483647 h 229"/>
              <a:gd name="T6" fmla="*/ 0 w 237"/>
              <a:gd name="T7" fmla="*/ 2147483647 h 229"/>
              <a:gd name="T8" fmla="*/ 2147483647 w 237"/>
              <a:gd name="T9" fmla="*/ 0 h 229"/>
              <a:gd name="T10" fmla="*/ 2147483647 w 237"/>
              <a:gd name="T11" fmla="*/ 0 h 229"/>
              <a:gd name="T12" fmla="*/ 2147483647 w 237"/>
              <a:gd name="T13" fmla="*/ 2147483647 h 229"/>
              <a:gd name="T14" fmla="*/ 0 60000 65536"/>
              <a:gd name="T15" fmla="*/ 0 60000 65536"/>
              <a:gd name="T16" fmla="*/ 0 60000 65536"/>
              <a:gd name="T17" fmla="*/ 0 60000 65536"/>
              <a:gd name="T18" fmla="*/ 0 60000 65536"/>
              <a:gd name="T19" fmla="*/ 0 60000 65536"/>
              <a:gd name="T20" fmla="*/ 0 60000 65536"/>
              <a:gd name="T21" fmla="*/ 0 w 237"/>
              <a:gd name="T22" fmla="*/ 0 h 229"/>
              <a:gd name="T23" fmla="*/ 237 w 237"/>
              <a:gd name="T24" fmla="*/ 229 h 2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7" h="229">
                <a:moveTo>
                  <a:pt x="237" y="200"/>
                </a:moveTo>
                <a:lnTo>
                  <a:pt x="27" y="229"/>
                </a:lnTo>
                <a:lnTo>
                  <a:pt x="0" y="43"/>
                </a:lnTo>
                <a:lnTo>
                  <a:pt x="208" y="0"/>
                </a:lnTo>
                <a:lnTo>
                  <a:pt x="237" y="200"/>
                </a:lnTo>
                <a:close/>
              </a:path>
            </a:pathLst>
          </a:custGeom>
          <a:solidFill>
            <a:srgbClr val="000000"/>
          </a:solidFill>
          <a:ln w="0">
            <a:solidFill>
              <a:srgbClr val="000000"/>
            </a:solidFill>
            <a:round/>
            <a:headEnd/>
            <a:tailEnd/>
          </a:ln>
        </p:spPr>
        <p:txBody>
          <a:bodyPr/>
          <a:lstStyle/>
          <a:p>
            <a:endParaRPr lang="en-US"/>
          </a:p>
        </p:txBody>
      </p:sp>
      <p:sp>
        <p:nvSpPr>
          <p:cNvPr id="180013" name="Freeform 2859"/>
          <p:cNvSpPr>
            <a:spLocks noChangeAspect="1"/>
          </p:cNvSpPr>
          <p:nvPr/>
        </p:nvSpPr>
        <p:spPr bwMode="auto">
          <a:xfrm>
            <a:off x="2706688" y="4425950"/>
            <a:ext cx="84137" cy="57150"/>
          </a:xfrm>
          <a:custGeom>
            <a:avLst/>
            <a:gdLst>
              <a:gd name="T0" fmla="*/ 2147483647 w 235"/>
              <a:gd name="T1" fmla="*/ 2147483647 h 171"/>
              <a:gd name="T2" fmla="*/ 2147483647 w 235"/>
              <a:gd name="T3" fmla="*/ 2147483647 h 171"/>
              <a:gd name="T4" fmla="*/ 0 w 235"/>
              <a:gd name="T5" fmla="*/ 2147483647 h 171"/>
              <a:gd name="T6" fmla="*/ 2147483647 w 235"/>
              <a:gd name="T7" fmla="*/ 2147483647 h 171"/>
              <a:gd name="T8" fmla="*/ 2147483647 w 235"/>
              <a:gd name="T9" fmla="*/ 0 h 171"/>
              <a:gd name="T10" fmla="*/ 2147483647 w 235"/>
              <a:gd name="T11" fmla="*/ 2147483647 h 171"/>
              <a:gd name="T12" fmla="*/ 2147483647 w 235"/>
              <a:gd name="T13" fmla="*/ 2147483647 h 171"/>
              <a:gd name="T14" fmla="*/ 0 60000 65536"/>
              <a:gd name="T15" fmla="*/ 0 60000 65536"/>
              <a:gd name="T16" fmla="*/ 0 60000 65536"/>
              <a:gd name="T17" fmla="*/ 0 60000 65536"/>
              <a:gd name="T18" fmla="*/ 0 60000 65536"/>
              <a:gd name="T19" fmla="*/ 0 60000 65536"/>
              <a:gd name="T20" fmla="*/ 0 60000 65536"/>
              <a:gd name="T21" fmla="*/ 0 w 235"/>
              <a:gd name="T22" fmla="*/ 0 h 171"/>
              <a:gd name="T23" fmla="*/ 235 w 235"/>
              <a:gd name="T24" fmla="*/ 171 h 1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5" h="171">
                <a:moveTo>
                  <a:pt x="235" y="128"/>
                </a:moveTo>
                <a:lnTo>
                  <a:pt x="27" y="171"/>
                </a:lnTo>
                <a:lnTo>
                  <a:pt x="0" y="45"/>
                </a:lnTo>
                <a:lnTo>
                  <a:pt x="3" y="56"/>
                </a:lnTo>
                <a:lnTo>
                  <a:pt x="207" y="0"/>
                </a:lnTo>
                <a:lnTo>
                  <a:pt x="210" y="12"/>
                </a:lnTo>
                <a:lnTo>
                  <a:pt x="235" y="128"/>
                </a:lnTo>
                <a:close/>
              </a:path>
            </a:pathLst>
          </a:custGeom>
          <a:solidFill>
            <a:srgbClr val="000000"/>
          </a:solidFill>
          <a:ln w="0">
            <a:solidFill>
              <a:srgbClr val="000000"/>
            </a:solidFill>
            <a:round/>
            <a:headEnd/>
            <a:tailEnd/>
          </a:ln>
        </p:spPr>
        <p:txBody>
          <a:bodyPr/>
          <a:lstStyle/>
          <a:p>
            <a:endParaRPr lang="en-US"/>
          </a:p>
        </p:txBody>
      </p:sp>
      <p:sp>
        <p:nvSpPr>
          <p:cNvPr id="180014" name="Freeform 2860"/>
          <p:cNvSpPr>
            <a:spLocks noChangeAspect="1"/>
          </p:cNvSpPr>
          <p:nvPr/>
        </p:nvSpPr>
        <p:spPr bwMode="auto">
          <a:xfrm>
            <a:off x="2698750" y="4381500"/>
            <a:ext cx="80963" cy="61913"/>
          </a:xfrm>
          <a:custGeom>
            <a:avLst/>
            <a:gdLst>
              <a:gd name="T0" fmla="*/ 2147483647 w 234"/>
              <a:gd name="T1" fmla="*/ 2147483647 h 179"/>
              <a:gd name="T2" fmla="*/ 2147483647 w 234"/>
              <a:gd name="T3" fmla="*/ 2147483647 h 179"/>
              <a:gd name="T4" fmla="*/ 0 w 234"/>
              <a:gd name="T5" fmla="*/ 2147483647 h 179"/>
              <a:gd name="T6" fmla="*/ 0 w 234"/>
              <a:gd name="T7" fmla="*/ 2147483647 h 179"/>
              <a:gd name="T8" fmla="*/ 2147483647 w 234"/>
              <a:gd name="T9" fmla="*/ 0 h 179"/>
              <a:gd name="T10" fmla="*/ 2147483647 w 234"/>
              <a:gd name="T11" fmla="*/ 2147483647 h 179"/>
              <a:gd name="T12" fmla="*/ 2147483647 w 234"/>
              <a:gd name="T13" fmla="*/ 2147483647 h 179"/>
              <a:gd name="T14" fmla="*/ 0 60000 65536"/>
              <a:gd name="T15" fmla="*/ 0 60000 65536"/>
              <a:gd name="T16" fmla="*/ 0 60000 65536"/>
              <a:gd name="T17" fmla="*/ 0 60000 65536"/>
              <a:gd name="T18" fmla="*/ 0 60000 65536"/>
              <a:gd name="T19" fmla="*/ 0 60000 65536"/>
              <a:gd name="T20" fmla="*/ 0 60000 65536"/>
              <a:gd name="T21" fmla="*/ 0 w 234"/>
              <a:gd name="T22" fmla="*/ 0 h 179"/>
              <a:gd name="T23" fmla="*/ 234 w 234"/>
              <a:gd name="T24" fmla="*/ 179 h 1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4" h="179">
                <a:moveTo>
                  <a:pt x="234" y="123"/>
                </a:moveTo>
                <a:lnTo>
                  <a:pt x="30" y="179"/>
                </a:lnTo>
                <a:lnTo>
                  <a:pt x="0" y="69"/>
                </a:lnTo>
                <a:lnTo>
                  <a:pt x="0" y="70"/>
                </a:lnTo>
                <a:lnTo>
                  <a:pt x="199" y="0"/>
                </a:lnTo>
                <a:lnTo>
                  <a:pt x="199" y="1"/>
                </a:lnTo>
                <a:lnTo>
                  <a:pt x="234" y="123"/>
                </a:lnTo>
                <a:close/>
              </a:path>
            </a:pathLst>
          </a:custGeom>
          <a:solidFill>
            <a:srgbClr val="000000"/>
          </a:solidFill>
          <a:ln w="0">
            <a:solidFill>
              <a:srgbClr val="000000"/>
            </a:solidFill>
            <a:round/>
            <a:headEnd/>
            <a:tailEnd/>
          </a:ln>
        </p:spPr>
        <p:txBody>
          <a:bodyPr/>
          <a:lstStyle/>
          <a:p>
            <a:endParaRPr lang="en-US"/>
          </a:p>
        </p:txBody>
      </p:sp>
      <p:sp>
        <p:nvSpPr>
          <p:cNvPr id="180015" name="Freeform 2861"/>
          <p:cNvSpPr>
            <a:spLocks noChangeAspect="1"/>
          </p:cNvSpPr>
          <p:nvPr/>
        </p:nvSpPr>
        <p:spPr bwMode="auto">
          <a:xfrm>
            <a:off x="2687638" y="4341813"/>
            <a:ext cx="79375" cy="63500"/>
          </a:xfrm>
          <a:custGeom>
            <a:avLst/>
            <a:gdLst>
              <a:gd name="T0" fmla="*/ 2147483647 w 237"/>
              <a:gd name="T1" fmla="*/ 2147483647 h 188"/>
              <a:gd name="T2" fmla="*/ 2147483647 w 237"/>
              <a:gd name="T3" fmla="*/ 2147483647 h 188"/>
              <a:gd name="T4" fmla="*/ 0 w 237"/>
              <a:gd name="T5" fmla="*/ 2147483647 h 188"/>
              <a:gd name="T6" fmla="*/ 2147483647 w 237"/>
              <a:gd name="T7" fmla="*/ 2147483647 h 188"/>
              <a:gd name="T8" fmla="*/ 2147483647 w 237"/>
              <a:gd name="T9" fmla="*/ 0 h 188"/>
              <a:gd name="T10" fmla="*/ 2147483647 w 237"/>
              <a:gd name="T11" fmla="*/ 2147483647 h 188"/>
              <a:gd name="T12" fmla="*/ 2147483647 w 237"/>
              <a:gd name="T13" fmla="*/ 2147483647 h 188"/>
              <a:gd name="T14" fmla="*/ 0 60000 65536"/>
              <a:gd name="T15" fmla="*/ 0 60000 65536"/>
              <a:gd name="T16" fmla="*/ 0 60000 65536"/>
              <a:gd name="T17" fmla="*/ 0 60000 65536"/>
              <a:gd name="T18" fmla="*/ 0 60000 65536"/>
              <a:gd name="T19" fmla="*/ 0 60000 65536"/>
              <a:gd name="T20" fmla="*/ 0 60000 65536"/>
              <a:gd name="T21" fmla="*/ 0 w 237"/>
              <a:gd name="T22" fmla="*/ 0 h 188"/>
              <a:gd name="T23" fmla="*/ 237 w 237"/>
              <a:gd name="T24" fmla="*/ 188 h 1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7" h="188">
                <a:moveTo>
                  <a:pt x="237" y="118"/>
                </a:moveTo>
                <a:lnTo>
                  <a:pt x="38" y="188"/>
                </a:lnTo>
                <a:lnTo>
                  <a:pt x="0" y="87"/>
                </a:lnTo>
                <a:lnTo>
                  <a:pt x="1" y="88"/>
                </a:lnTo>
                <a:lnTo>
                  <a:pt x="195" y="0"/>
                </a:lnTo>
                <a:lnTo>
                  <a:pt x="196" y="1"/>
                </a:lnTo>
                <a:lnTo>
                  <a:pt x="237" y="118"/>
                </a:lnTo>
                <a:close/>
              </a:path>
            </a:pathLst>
          </a:custGeom>
          <a:solidFill>
            <a:srgbClr val="000000"/>
          </a:solidFill>
          <a:ln w="0">
            <a:solidFill>
              <a:srgbClr val="000000"/>
            </a:solidFill>
            <a:round/>
            <a:headEnd/>
            <a:tailEnd/>
          </a:ln>
        </p:spPr>
        <p:txBody>
          <a:bodyPr/>
          <a:lstStyle/>
          <a:p>
            <a:endParaRPr lang="en-US"/>
          </a:p>
        </p:txBody>
      </p:sp>
      <p:sp>
        <p:nvSpPr>
          <p:cNvPr id="180016" name="Freeform 2862"/>
          <p:cNvSpPr>
            <a:spLocks noChangeAspect="1"/>
          </p:cNvSpPr>
          <p:nvPr/>
        </p:nvSpPr>
        <p:spPr bwMode="auto">
          <a:xfrm>
            <a:off x="2671763" y="4302125"/>
            <a:ext cx="82550" cy="68263"/>
          </a:xfrm>
          <a:custGeom>
            <a:avLst/>
            <a:gdLst>
              <a:gd name="T0" fmla="*/ 2147483647 w 237"/>
              <a:gd name="T1" fmla="*/ 2147483647 h 201"/>
              <a:gd name="T2" fmla="*/ 2147483647 w 237"/>
              <a:gd name="T3" fmla="*/ 2147483647 h 201"/>
              <a:gd name="T4" fmla="*/ 0 w 237"/>
              <a:gd name="T5" fmla="*/ 2147483647 h 201"/>
              <a:gd name="T6" fmla="*/ 2147483647 w 237"/>
              <a:gd name="T7" fmla="*/ 2147483647 h 201"/>
              <a:gd name="T8" fmla="*/ 2147483647 w 237"/>
              <a:gd name="T9" fmla="*/ 0 h 201"/>
              <a:gd name="T10" fmla="*/ 2147483647 w 237"/>
              <a:gd name="T11" fmla="*/ 2147483647 h 201"/>
              <a:gd name="T12" fmla="*/ 2147483647 w 237"/>
              <a:gd name="T13" fmla="*/ 2147483647 h 201"/>
              <a:gd name="T14" fmla="*/ 0 60000 65536"/>
              <a:gd name="T15" fmla="*/ 0 60000 65536"/>
              <a:gd name="T16" fmla="*/ 0 60000 65536"/>
              <a:gd name="T17" fmla="*/ 0 60000 65536"/>
              <a:gd name="T18" fmla="*/ 0 60000 65536"/>
              <a:gd name="T19" fmla="*/ 0 60000 65536"/>
              <a:gd name="T20" fmla="*/ 0 60000 65536"/>
              <a:gd name="T21" fmla="*/ 0 w 237"/>
              <a:gd name="T22" fmla="*/ 0 h 201"/>
              <a:gd name="T23" fmla="*/ 237 w 237"/>
              <a:gd name="T24" fmla="*/ 201 h 2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7" h="201">
                <a:moveTo>
                  <a:pt x="237" y="113"/>
                </a:moveTo>
                <a:lnTo>
                  <a:pt x="43" y="201"/>
                </a:lnTo>
                <a:lnTo>
                  <a:pt x="0" y="105"/>
                </a:lnTo>
                <a:lnTo>
                  <a:pt x="2" y="108"/>
                </a:lnTo>
                <a:lnTo>
                  <a:pt x="185" y="0"/>
                </a:lnTo>
                <a:lnTo>
                  <a:pt x="187" y="3"/>
                </a:lnTo>
                <a:lnTo>
                  <a:pt x="237" y="113"/>
                </a:lnTo>
                <a:close/>
              </a:path>
            </a:pathLst>
          </a:custGeom>
          <a:solidFill>
            <a:srgbClr val="000000"/>
          </a:solidFill>
          <a:ln w="0">
            <a:solidFill>
              <a:srgbClr val="000000"/>
            </a:solidFill>
            <a:round/>
            <a:headEnd/>
            <a:tailEnd/>
          </a:ln>
        </p:spPr>
        <p:txBody>
          <a:bodyPr/>
          <a:lstStyle/>
          <a:p>
            <a:endParaRPr lang="en-US"/>
          </a:p>
        </p:txBody>
      </p:sp>
      <p:sp>
        <p:nvSpPr>
          <p:cNvPr id="180017" name="Freeform 2863"/>
          <p:cNvSpPr>
            <a:spLocks noChangeAspect="1"/>
          </p:cNvSpPr>
          <p:nvPr/>
        </p:nvSpPr>
        <p:spPr bwMode="auto">
          <a:xfrm>
            <a:off x="2654300" y="4265613"/>
            <a:ext cx="80963" cy="73025"/>
          </a:xfrm>
          <a:custGeom>
            <a:avLst/>
            <a:gdLst>
              <a:gd name="T0" fmla="*/ 2147483647 w 235"/>
              <a:gd name="T1" fmla="*/ 2147483647 h 210"/>
              <a:gd name="T2" fmla="*/ 2147483647 w 235"/>
              <a:gd name="T3" fmla="*/ 2147483647 h 210"/>
              <a:gd name="T4" fmla="*/ 0 w 235"/>
              <a:gd name="T5" fmla="*/ 2147483647 h 210"/>
              <a:gd name="T6" fmla="*/ 2147483647 w 235"/>
              <a:gd name="T7" fmla="*/ 2147483647 h 210"/>
              <a:gd name="T8" fmla="*/ 2147483647 w 235"/>
              <a:gd name="T9" fmla="*/ 0 h 210"/>
              <a:gd name="T10" fmla="*/ 2147483647 w 235"/>
              <a:gd name="T11" fmla="*/ 2147483647 h 210"/>
              <a:gd name="T12" fmla="*/ 2147483647 w 235"/>
              <a:gd name="T13" fmla="*/ 2147483647 h 210"/>
              <a:gd name="T14" fmla="*/ 0 60000 65536"/>
              <a:gd name="T15" fmla="*/ 0 60000 65536"/>
              <a:gd name="T16" fmla="*/ 0 60000 65536"/>
              <a:gd name="T17" fmla="*/ 0 60000 65536"/>
              <a:gd name="T18" fmla="*/ 0 60000 65536"/>
              <a:gd name="T19" fmla="*/ 0 60000 65536"/>
              <a:gd name="T20" fmla="*/ 0 60000 65536"/>
              <a:gd name="T21" fmla="*/ 0 w 235"/>
              <a:gd name="T22" fmla="*/ 0 h 210"/>
              <a:gd name="T23" fmla="*/ 235 w 235"/>
              <a:gd name="T24" fmla="*/ 210 h 2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5" h="210">
                <a:moveTo>
                  <a:pt x="235" y="102"/>
                </a:moveTo>
                <a:lnTo>
                  <a:pt x="52" y="210"/>
                </a:lnTo>
                <a:lnTo>
                  <a:pt x="0" y="121"/>
                </a:lnTo>
                <a:lnTo>
                  <a:pt x="3" y="126"/>
                </a:lnTo>
                <a:lnTo>
                  <a:pt x="173" y="0"/>
                </a:lnTo>
                <a:lnTo>
                  <a:pt x="177" y="5"/>
                </a:lnTo>
                <a:lnTo>
                  <a:pt x="235" y="102"/>
                </a:lnTo>
                <a:close/>
              </a:path>
            </a:pathLst>
          </a:custGeom>
          <a:solidFill>
            <a:srgbClr val="000000"/>
          </a:solidFill>
          <a:ln w="0">
            <a:solidFill>
              <a:srgbClr val="000000"/>
            </a:solidFill>
            <a:round/>
            <a:headEnd/>
            <a:tailEnd/>
          </a:ln>
        </p:spPr>
        <p:txBody>
          <a:bodyPr/>
          <a:lstStyle/>
          <a:p>
            <a:endParaRPr lang="en-US"/>
          </a:p>
        </p:txBody>
      </p:sp>
      <p:sp>
        <p:nvSpPr>
          <p:cNvPr id="180018" name="Freeform 2864"/>
          <p:cNvSpPr>
            <a:spLocks noChangeAspect="1"/>
          </p:cNvSpPr>
          <p:nvPr/>
        </p:nvSpPr>
        <p:spPr bwMode="auto">
          <a:xfrm>
            <a:off x="2635250" y="4233863"/>
            <a:ext cx="77788" cy="76200"/>
          </a:xfrm>
          <a:custGeom>
            <a:avLst/>
            <a:gdLst>
              <a:gd name="T0" fmla="*/ 2147483647 w 231"/>
              <a:gd name="T1" fmla="*/ 2147483647 h 221"/>
              <a:gd name="T2" fmla="*/ 2147483647 w 231"/>
              <a:gd name="T3" fmla="*/ 2147483647 h 221"/>
              <a:gd name="T4" fmla="*/ 0 w 231"/>
              <a:gd name="T5" fmla="*/ 2147483647 h 221"/>
              <a:gd name="T6" fmla="*/ 2147483647 w 231"/>
              <a:gd name="T7" fmla="*/ 2147483647 h 221"/>
              <a:gd name="T8" fmla="*/ 2147483647 w 231"/>
              <a:gd name="T9" fmla="*/ 0 h 221"/>
              <a:gd name="T10" fmla="*/ 2147483647 w 231"/>
              <a:gd name="T11" fmla="*/ 2147483647 h 221"/>
              <a:gd name="T12" fmla="*/ 2147483647 w 231"/>
              <a:gd name="T13" fmla="*/ 2147483647 h 221"/>
              <a:gd name="T14" fmla="*/ 0 60000 65536"/>
              <a:gd name="T15" fmla="*/ 0 60000 65536"/>
              <a:gd name="T16" fmla="*/ 0 60000 65536"/>
              <a:gd name="T17" fmla="*/ 0 60000 65536"/>
              <a:gd name="T18" fmla="*/ 0 60000 65536"/>
              <a:gd name="T19" fmla="*/ 0 60000 65536"/>
              <a:gd name="T20" fmla="*/ 0 60000 65536"/>
              <a:gd name="T21" fmla="*/ 0 w 231"/>
              <a:gd name="T22" fmla="*/ 0 h 221"/>
              <a:gd name="T23" fmla="*/ 231 w 231"/>
              <a:gd name="T24" fmla="*/ 221 h 2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1" h="221">
                <a:moveTo>
                  <a:pt x="231" y="95"/>
                </a:moveTo>
                <a:lnTo>
                  <a:pt x="61" y="221"/>
                </a:lnTo>
                <a:lnTo>
                  <a:pt x="0" y="139"/>
                </a:lnTo>
                <a:lnTo>
                  <a:pt x="6" y="145"/>
                </a:lnTo>
                <a:lnTo>
                  <a:pt x="160" y="0"/>
                </a:lnTo>
                <a:lnTo>
                  <a:pt x="166" y="6"/>
                </a:lnTo>
                <a:lnTo>
                  <a:pt x="231" y="95"/>
                </a:lnTo>
                <a:close/>
              </a:path>
            </a:pathLst>
          </a:custGeom>
          <a:solidFill>
            <a:srgbClr val="000000"/>
          </a:solidFill>
          <a:ln w="0">
            <a:solidFill>
              <a:srgbClr val="000000"/>
            </a:solidFill>
            <a:round/>
            <a:headEnd/>
            <a:tailEnd/>
          </a:ln>
        </p:spPr>
        <p:txBody>
          <a:bodyPr/>
          <a:lstStyle/>
          <a:p>
            <a:endParaRPr lang="en-US"/>
          </a:p>
        </p:txBody>
      </p:sp>
      <p:sp>
        <p:nvSpPr>
          <p:cNvPr id="180019" name="Freeform 2865"/>
          <p:cNvSpPr>
            <a:spLocks noChangeAspect="1"/>
          </p:cNvSpPr>
          <p:nvPr/>
        </p:nvSpPr>
        <p:spPr bwMode="auto">
          <a:xfrm>
            <a:off x="2613025" y="4205288"/>
            <a:ext cx="76200" cy="77787"/>
          </a:xfrm>
          <a:custGeom>
            <a:avLst/>
            <a:gdLst>
              <a:gd name="T0" fmla="*/ 2147483647 w 220"/>
              <a:gd name="T1" fmla="*/ 2147483647 h 230"/>
              <a:gd name="T2" fmla="*/ 2147483647 w 220"/>
              <a:gd name="T3" fmla="*/ 2147483647 h 230"/>
              <a:gd name="T4" fmla="*/ 0 w 220"/>
              <a:gd name="T5" fmla="*/ 2147483647 h 230"/>
              <a:gd name="T6" fmla="*/ 2147483647 w 220"/>
              <a:gd name="T7" fmla="*/ 2147483647 h 230"/>
              <a:gd name="T8" fmla="*/ 2147483647 w 220"/>
              <a:gd name="T9" fmla="*/ 0 h 230"/>
              <a:gd name="T10" fmla="*/ 2147483647 w 220"/>
              <a:gd name="T11" fmla="*/ 2147483647 h 230"/>
              <a:gd name="T12" fmla="*/ 2147483647 w 220"/>
              <a:gd name="T13" fmla="*/ 2147483647 h 230"/>
              <a:gd name="T14" fmla="*/ 0 60000 65536"/>
              <a:gd name="T15" fmla="*/ 0 60000 65536"/>
              <a:gd name="T16" fmla="*/ 0 60000 65536"/>
              <a:gd name="T17" fmla="*/ 0 60000 65536"/>
              <a:gd name="T18" fmla="*/ 0 60000 65536"/>
              <a:gd name="T19" fmla="*/ 0 60000 65536"/>
              <a:gd name="T20" fmla="*/ 0 60000 65536"/>
              <a:gd name="T21" fmla="*/ 0 w 220"/>
              <a:gd name="T22" fmla="*/ 0 h 230"/>
              <a:gd name="T23" fmla="*/ 220 w 220"/>
              <a:gd name="T24" fmla="*/ 230 h 2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0" h="230">
                <a:moveTo>
                  <a:pt x="220" y="85"/>
                </a:moveTo>
                <a:lnTo>
                  <a:pt x="66" y="230"/>
                </a:lnTo>
                <a:lnTo>
                  <a:pt x="0" y="161"/>
                </a:lnTo>
                <a:lnTo>
                  <a:pt x="6" y="166"/>
                </a:lnTo>
                <a:lnTo>
                  <a:pt x="137" y="0"/>
                </a:lnTo>
                <a:lnTo>
                  <a:pt x="143" y="5"/>
                </a:lnTo>
                <a:lnTo>
                  <a:pt x="220" y="85"/>
                </a:lnTo>
                <a:close/>
              </a:path>
            </a:pathLst>
          </a:custGeom>
          <a:solidFill>
            <a:srgbClr val="000000"/>
          </a:solidFill>
          <a:ln w="0">
            <a:solidFill>
              <a:srgbClr val="000000"/>
            </a:solidFill>
            <a:round/>
            <a:headEnd/>
            <a:tailEnd/>
          </a:ln>
        </p:spPr>
        <p:txBody>
          <a:bodyPr/>
          <a:lstStyle/>
          <a:p>
            <a:endParaRPr lang="en-US"/>
          </a:p>
        </p:txBody>
      </p:sp>
      <p:sp>
        <p:nvSpPr>
          <p:cNvPr id="180020" name="Freeform 2866"/>
          <p:cNvSpPr>
            <a:spLocks noChangeAspect="1"/>
          </p:cNvSpPr>
          <p:nvPr/>
        </p:nvSpPr>
        <p:spPr bwMode="auto">
          <a:xfrm>
            <a:off x="2587625" y="4179888"/>
            <a:ext cx="73025" cy="82550"/>
          </a:xfrm>
          <a:custGeom>
            <a:avLst/>
            <a:gdLst>
              <a:gd name="T0" fmla="*/ 2147483647 w 210"/>
              <a:gd name="T1" fmla="*/ 2147483647 h 237"/>
              <a:gd name="T2" fmla="*/ 2147483647 w 210"/>
              <a:gd name="T3" fmla="*/ 2147483647 h 237"/>
              <a:gd name="T4" fmla="*/ 0 w 210"/>
              <a:gd name="T5" fmla="*/ 2147483647 h 237"/>
              <a:gd name="T6" fmla="*/ 2147483647 w 210"/>
              <a:gd name="T7" fmla="*/ 2147483647 h 237"/>
              <a:gd name="T8" fmla="*/ 2147483647 w 210"/>
              <a:gd name="T9" fmla="*/ 0 h 237"/>
              <a:gd name="T10" fmla="*/ 2147483647 w 210"/>
              <a:gd name="T11" fmla="*/ 2147483647 h 237"/>
              <a:gd name="T12" fmla="*/ 2147483647 w 210"/>
              <a:gd name="T13" fmla="*/ 2147483647 h 237"/>
              <a:gd name="T14" fmla="*/ 0 60000 65536"/>
              <a:gd name="T15" fmla="*/ 0 60000 65536"/>
              <a:gd name="T16" fmla="*/ 0 60000 65536"/>
              <a:gd name="T17" fmla="*/ 0 60000 65536"/>
              <a:gd name="T18" fmla="*/ 0 60000 65536"/>
              <a:gd name="T19" fmla="*/ 0 60000 65536"/>
              <a:gd name="T20" fmla="*/ 0 60000 65536"/>
              <a:gd name="T21" fmla="*/ 0 w 210"/>
              <a:gd name="T22" fmla="*/ 0 h 237"/>
              <a:gd name="T23" fmla="*/ 210 w 210"/>
              <a:gd name="T24" fmla="*/ 237 h 2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0" h="237">
                <a:moveTo>
                  <a:pt x="210" y="71"/>
                </a:moveTo>
                <a:lnTo>
                  <a:pt x="79" y="237"/>
                </a:lnTo>
                <a:lnTo>
                  <a:pt x="0" y="174"/>
                </a:lnTo>
                <a:lnTo>
                  <a:pt x="4" y="177"/>
                </a:lnTo>
                <a:lnTo>
                  <a:pt x="120" y="0"/>
                </a:lnTo>
                <a:lnTo>
                  <a:pt x="125" y="4"/>
                </a:lnTo>
                <a:lnTo>
                  <a:pt x="210" y="71"/>
                </a:lnTo>
                <a:close/>
              </a:path>
            </a:pathLst>
          </a:custGeom>
          <a:solidFill>
            <a:srgbClr val="000000"/>
          </a:solidFill>
          <a:ln w="0">
            <a:solidFill>
              <a:srgbClr val="000000"/>
            </a:solidFill>
            <a:round/>
            <a:headEnd/>
            <a:tailEnd/>
          </a:ln>
        </p:spPr>
        <p:txBody>
          <a:bodyPr/>
          <a:lstStyle/>
          <a:p>
            <a:endParaRPr lang="en-US"/>
          </a:p>
        </p:txBody>
      </p:sp>
      <p:sp>
        <p:nvSpPr>
          <p:cNvPr id="180021" name="Freeform 2867"/>
          <p:cNvSpPr>
            <a:spLocks noChangeAspect="1"/>
          </p:cNvSpPr>
          <p:nvPr/>
        </p:nvSpPr>
        <p:spPr bwMode="auto">
          <a:xfrm>
            <a:off x="2574925" y="4167188"/>
            <a:ext cx="55563" cy="73025"/>
          </a:xfrm>
          <a:custGeom>
            <a:avLst/>
            <a:gdLst>
              <a:gd name="T0" fmla="*/ 2147483647 w 156"/>
              <a:gd name="T1" fmla="*/ 2147483647 h 212"/>
              <a:gd name="T2" fmla="*/ 2147483647 w 156"/>
              <a:gd name="T3" fmla="*/ 2147483647 h 212"/>
              <a:gd name="T4" fmla="*/ 0 w 156"/>
              <a:gd name="T5" fmla="*/ 2147483647 h 212"/>
              <a:gd name="T6" fmla="*/ 2147483647 w 156"/>
              <a:gd name="T7" fmla="*/ 2147483647 h 212"/>
              <a:gd name="T8" fmla="*/ 2147483647 w 156"/>
              <a:gd name="T9" fmla="*/ 0 h 212"/>
              <a:gd name="T10" fmla="*/ 2147483647 w 156"/>
              <a:gd name="T11" fmla="*/ 2147483647 h 212"/>
              <a:gd name="T12" fmla="*/ 2147483647 w 156"/>
              <a:gd name="T13" fmla="*/ 2147483647 h 212"/>
              <a:gd name="T14" fmla="*/ 0 60000 65536"/>
              <a:gd name="T15" fmla="*/ 0 60000 65536"/>
              <a:gd name="T16" fmla="*/ 0 60000 65536"/>
              <a:gd name="T17" fmla="*/ 0 60000 65536"/>
              <a:gd name="T18" fmla="*/ 0 60000 65536"/>
              <a:gd name="T19" fmla="*/ 0 60000 65536"/>
              <a:gd name="T20" fmla="*/ 0 60000 65536"/>
              <a:gd name="T21" fmla="*/ 0 w 156"/>
              <a:gd name="T22" fmla="*/ 0 h 212"/>
              <a:gd name="T23" fmla="*/ 156 w 156"/>
              <a:gd name="T24" fmla="*/ 212 h 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6" h="212">
                <a:moveTo>
                  <a:pt x="156" y="35"/>
                </a:moveTo>
                <a:lnTo>
                  <a:pt x="40" y="212"/>
                </a:lnTo>
                <a:lnTo>
                  <a:pt x="0" y="185"/>
                </a:lnTo>
                <a:lnTo>
                  <a:pt x="8" y="189"/>
                </a:lnTo>
                <a:lnTo>
                  <a:pt x="101" y="0"/>
                </a:lnTo>
                <a:lnTo>
                  <a:pt x="110" y="4"/>
                </a:lnTo>
                <a:lnTo>
                  <a:pt x="156" y="35"/>
                </a:lnTo>
                <a:close/>
              </a:path>
            </a:pathLst>
          </a:custGeom>
          <a:solidFill>
            <a:srgbClr val="000000"/>
          </a:solidFill>
          <a:ln w="0">
            <a:solidFill>
              <a:srgbClr val="000000"/>
            </a:solidFill>
            <a:round/>
            <a:headEnd/>
            <a:tailEnd/>
          </a:ln>
        </p:spPr>
        <p:txBody>
          <a:bodyPr/>
          <a:lstStyle/>
          <a:p>
            <a:endParaRPr lang="en-US"/>
          </a:p>
        </p:txBody>
      </p:sp>
      <p:sp>
        <p:nvSpPr>
          <p:cNvPr id="180022" name="Freeform 2868"/>
          <p:cNvSpPr>
            <a:spLocks noChangeAspect="1"/>
          </p:cNvSpPr>
          <p:nvPr/>
        </p:nvSpPr>
        <p:spPr bwMode="auto">
          <a:xfrm>
            <a:off x="2547938" y="4149725"/>
            <a:ext cx="61912" cy="84138"/>
          </a:xfrm>
          <a:custGeom>
            <a:avLst/>
            <a:gdLst>
              <a:gd name="T0" fmla="*/ 2147483647 w 179"/>
              <a:gd name="T1" fmla="*/ 2147483647 h 243"/>
              <a:gd name="T2" fmla="*/ 2147483647 w 179"/>
              <a:gd name="T3" fmla="*/ 2147483647 h 243"/>
              <a:gd name="T4" fmla="*/ 0 w 179"/>
              <a:gd name="T5" fmla="*/ 2147483647 h 243"/>
              <a:gd name="T6" fmla="*/ 2147483647 w 179"/>
              <a:gd name="T7" fmla="*/ 2147483647 h 243"/>
              <a:gd name="T8" fmla="*/ 2147483647 w 179"/>
              <a:gd name="T9" fmla="*/ 0 h 243"/>
              <a:gd name="T10" fmla="*/ 2147483647 w 179"/>
              <a:gd name="T11" fmla="*/ 2147483647 h 243"/>
              <a:gd name="T12" fmla="*/ 2147483647 w 179"/>
              <a:gd name="T13" fmla="*/ 2147483647 h 243"/>
              <a:gd name="T14" fmla="*/ 0 60000 65536"/>
              <a:gd name="T15" fmla="*/ 0 60000 65536"/>
              <a:gd name="T16" fmla="*/ 0 60000 65536"/>
              <a:gd name="T17" fmla="*/ 0 60000 65536"/>
              <a:gd name="T18" fmla="*/ 0 60000 65536"/>
              <a:gd name="T19" fmla="*/ 0 60000 65536"/>
              <a:gd name="T20" fmla="*/ 0 60000 65536"/>
              <a:gd name="T21" fmla="*/ 0 w 179"/>
              <a:gd name="T22" fmla="*/ 0 h 243"/>
              <a:gd name="T23" fmla="*/ 179 w 179"/>
              <a:gd name="T24" fmla="*/ 243 h 2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9" h="243">
                <a:moveTo>
                  <a:pt x="179" y="54"/>
                </a:moveTo>
                <a:lnTo>
                  <a:pt x="86" y="243"/>
                </a:lnTo>
                <a:lnTo>
                  <a:pt x="0" y="200"/>
                </a:lnTo>
                <a:lnTo>
                  <a:pt x="3" y="201"/>
                </a:lnTo>
                <a:lnTo>
                  <a:pt x="69" y="0"/>
                </a:lnTo>
                <a:lnTo>
                  <a:pt x="72" y="1"/>
                </a:lnTo>
                <a:lnTo>
                  <a:pt x="179" y="54"/>
                </a:lnTo>
                <a:close/>
              </a:path>
            </a:pathLst>
          </a:custGeom>
          <a:solidFill>
            <a:srgbClr val="000000"/>
          </a:solidFill>
          <a:ln w="0">
            <a:solidFill>
              <a:srgbClr val="000000"/>
            </a:solidFill>
            <a:round/>
            <a:headEnd/>
            <a:tailEnd/>
          </a:ln>
        </p:spPr>
        <p:txBody>
          <a:bodyPr/>
          <a:lstStyle/>
          <a:p>
            <a:endParaRPr lang="en-US"/>
          </a:p>
        </p:txBody>
      </p:sp>
      <p:sp>
        <p:nvSpPr>
          <p:cNvPr id="180023" name="Freeform 2869"/>
          <p:cNvSpPr>
            <a:spLocks noChangeAspect="1"/>
          </p:cNvSpPr>
          <p:nvPr/>
        </p:nvSpPr>
        <p:spPr bwMode="auto">
          <a:xfrm>
            <a:off x="2514600" y="4135438"/>
            <a:ext cx="58738" cy="82550"/>
          </a:xfrm>
          <a:custGeom>
            <a:avLst/>
            <a:gdLst>
              <a:gd name="T0" fmla="*/ 2147483647 w 168"/>
              <a:gd name="T1" fmla="*/ 2147483647 h 240"/>
              <a:gd name="T2" fmla="*/ 2147483647 w 168"/>
              <a:gd name="T3" fmla="*/ 2147483647 h 240"/>
              <a:gd name="T4" fmla="*/ 0 w 168"/>
              <a:gd name="T5" fmla="*/ 2147483647 h 240"/>
              <a:gd name="T6" fmla="*/ 2147483647 w 168"/>
              <a:gd name="T7" fmla="*/ 2147483647 h 240"/>
              <a:gd name="T8" fmla="*/ 2147483647 w 168"/>
              <a:gd name="T9" fmla="*/ 0 h 240"/>
              <a:gd name="T10" fmla="*/ 2147483647 w 168"/>
              <a:gd name="T11" fmla="*/ 2147483647 h 240"/>
              <a:gd name="T12" fmla="*/ 2147483647 w 168"/>
              <a:gd name="T13" fmla="*/ 2147483647 h 240"/>
              <a:gd name="T14" fmla="*/ 0 60000 65536"/>
              <a:gd name="T15" fmla="*/ 0 60000 65536"/>
              <a:gd name="T16" fmla="*/ 0 60000 65536"/>
              <a:gd name="T17" fmla="*/ 0 60000 65536"/>
              <a:gd name="T18" fmla="*/ 0 60000 65536"/>
              <a:gd name="T19" fmla="*/ 0 60000 65536"/>
              <a:gd name="T20" fmla="*/ 0 60000 65536"/>
              <a:gd name="T21" fmla="*/ 0 w 168"/>
              <a:gd name="T22" fmla="*/ 0 h 240"/>
              <a:gd name="T23" fmla="*/ 168 w 168"/>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8" h="240">
                <a:moveTo>
                  <a:pt x="168" y="39"/>
                </a:moveTo>
                <a:lnTo>
                  <a:pt x="102" y="240"/>
                </a:lnTo>
                <a:lnTo>
                  <a:pt x="0" y="206"/>
                </a:lnTo>
                <a:lnTo>
                  <a:pt x="6" y="207"/>
                </a:lnTo>
                <a:lnTo>
                  <a:pt x="50" y="0"/>
                </a:lnTo>
                <a:lnTo>
                  <a:pt x="56" y="1"/>
                </a:lnTo>
                <a:lnTo>
                  <a:pt x="168" y="39"/>
                </a:lnTo>
                <a:close/>
              </a:path>
            </a:pathLst>
          </a:custGeom>
          <a:solidFill>
            <a:srgbClr val="000000"/>
          </a:solidFill>
          <a:ln w="0">
            <a:solidFill>
              <a:srgbClr val="000000"/>
            </a:solidFill>
            <a:round/>
            <a:headEnd/>
            <a:tailEnd/>
          </a:ln>
        </p:spPr>
        <p:txBody>
          <a:bodyPr/>
          <a:lstStyle/>
          <a:p>
            <a:endParaRPr lang="en-US"/>
          </a:p>
        </p:txBody>
      </p:sp>
      <p:sp>
        <p:nvSpPr>
          <p:cNvPr id="180024" name="Freeform 2870"/>
          <p:cNvSpPr>
            <a:spLocks noChangeAspect="1"/>
          </p:cNvSpPr>
          <p:nvPr/>
        </p:nvSpPr>
        <p:spPr bwMode="auto">
          <a:xfrm>
            <a:off x="2465388" y="4124325"/>
            <a:ext cx="66675" cy="82550"/>
          </a:xfrm>
          <a:custGeom>
            <a:avLst/>
            <a:gdLst>
              <a:gd name="T0" fmla="*/ 2147483647 w 191"/>
              <a:gd name="T1" fmla="*/ 2147483647 h 239"/>
              <a:gd name="T2" fmla="*/ 2147483647 w 191"/>
              <a:gd name="T3" fmla="*/ 2147483647 h 239"/>
              <a:gd name="T4" fmla="*/ 0 w 191"/>
              <a:gd name="T5" fmla="*/ 2147483647 h 239"/>
              <a:gd name="T6" fmla="*/ 2147483647 w 191"/>
              <a:gd name="T7" fmla="*/ 2147483647 h 239"/>
              <a:gd name="T8" fmla="*/ 2147483647 w 191"/>
              <a:gd name="T9" fmla="*/ 0 h 239"/>
              <a:gd name="T10" fmla="*/ 2147483647 w 191"/>
              <a:gd name="T11" fmla="*/ 2147483647 h 239"/>
              <a:gd name="T12" fmla="*/ 2147483647 w 191"/>
              <a:gd name="T13" fmla="*/ 2147483647 h 239"/>
              <a:gd name="T14" fmla="*/ 0 60000 65536"/>
              <a:gd name="T15" fmla="*/ 0 60000 65536"/>
              <a:gd name="T16" fmla="*/ 0 60000 65536"/>
              <a:gd name="T17" fmla="*/ 0 60000 65536"/>
              <a:gd name="T18" fmla="*/ 0 60000 65536"/>
              <a:gd name="T19" fmla="*/ 0 60000 65536"/>
              <a:gd name="T20" fmla="*/ 0 60000 65536"/>
              <a:gd name="T21" fmla="*/ 0 w 191"/>
              <a:gd name="T22" fmla="*/ 0 h 239"/>
              <a:gd name="T23" fmla="*/ 191 w 191"/>
              <a:gd name="T24" fmla="*/ 239 h 2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1" h="239">
                <a:moveTo>
                  <a:pt x="191" y="32"/>
                </a:moveTo>
                <a:lnTo>
                  <a:pt x="147" y="239"/>
                </a:lnTo>
                <a:lnTo>
                  <a:pt x="0" y="208"/>
                </a:lnTo>
                <a:lnTo>
                  <a:pt x="5" y="209"/>
                </a:lnTo>
                <a:lnTo>
                  <a:pt x="36" y="0"/>
                </a:lnTo>
                <a:lnTo>
                  <a:pt x="41" y="1"/>
                </a:lnTo>
                <a:lnTo>
                  <a:pt x="191" y="32"/>
                </a:lnTo>
                <a:close/>
              </a:path>
            </a:pathLst>
          </a:custGeom>
          <a:solidFill>
            <a:srgbClr val="000000"/>
          </a:solidFill>
          <a:ln w="0">
            <a:solidFill>
              <a:srgbClr val="000000"/>
            </a:solidFill>
            <a:round/>
            <a:headEnd/>
            <a:tailEnd/>
          </a:ln>
        </p:spPr>
        <p:txBody>
          <a:bodyPr/>
          <a:lstStyle/>
          <a:p>
            <a:endParaRPr lang="en-US"/>
          </a:p>
        </p:txBody>
      </p:sp>
      <p:sp>
        <p:nvSpPr>
          <p:cNvPr id="180025" name="Freeform 2871"/>
          <p:cNvSpPr>
            <a:spLocks noChangeAspect="1"/>
          </p:cNvSpPr>
          <p:nvPr/>
        </p:nvSpPr>
        <p:spPr bwMode="auto">
          <a:xfrm>
            <a:off x="2390775" y="4113213"/>
            <a:ext cx="88900" cy="84137"/>
          </a:xfrm>
          <a:custGeom>
            <a:avLst/>
            <a:gdLst>
              <a:gd name="T0" fmla="*/ 2147483647 w 255"/>
              <a:gd name="T1" fmla="*/ 2147483647 h 243"/>
              <a:gd name="T2" fmla="*/ 2147483647 w 255"/>
              <a:gd name="T3" fmla="*/ 2147483647 h 243"/>
              <a:gd name="T4" fmla="*/ 0 w 255"/>
              <a:gd name="T5" fmla="*/ 2147483647 h 243"/>
              <a:gd name="T6" fmla="*/ 2147483647 w 255"/>
              <a:gd name="T7" fmla="*/ 2147483647 h 243"/>
              <a:gd name="T8" fmla="*/ 2147483647 w 255"/>
              <a:gd name="T9" fmla="*/ 0 h 243"/>
              <a:gd name="T10" fmla="*/ 2147483647 w 255"/>
              <a:gd name="T11" fmla="*/ 2147483647 h 243"/>
              <a:gd name="T12" fmla="*/ 2147483647 w 255"/>
              <a:gd name="T13" fmla="*/ 2147483647 h 243"/>
              <a:gd name="T14" fmla="*/ 0 60000 65536"/>
              <a:gd name="T15" fmla="*/ 0 60000 65536"/>
              <a:gd name="T16" fmla="*/ 0 60000 65536"/>
              <a:gd name="T17" fmla="*/ 0 60000 65536"/>
              <a:gd name="T18" fmla="*/ 0 60000 65536"/>
              <a:gd name="T19" fmla="*/ 0 60000 65536"/>
              <a:gd name="T20" fmla="*/ 0 60000 65536"/>
              <a:gd name="T21" fmla="*/ 0 w 255"/>
              <a:gd name="T22" fmla="*/ 0 h 243"/>
              <a:gd name="T23" fmla="*/ 255 w 255"/>
              <a:gd name="T24" fmla="*/ 243 h 2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5" h="243">
                <a:moveTo>
                  <a:pt x="255" y="34"/>
                </a:moveTo>
                <a:lnTo>
                  <a:pt x="224" y="243"/>
                </a:lnTo>
                <a:lnTo>
                  <a:pt x="0" y="208"/>
                </a:lnTo>
                <a:lnTo>
                  <a:pt x="16" y="210"/>
                </a:lnTo>
                <a:lnTo>
                  <a:pt x="37" y="0"/>
                </a:lnTo>
                <a:lnTo>
                  <a:pt x="54" y="2"/>
                </a:lnTo>
                <a:lnTo>
                  <a:pt x="255" y="34"/>
                </a:lnTo>
                <a:close/>
              </a:path>
            </a:pathLst>
          </a:custGeom>
          <a:solidFill>
            <a:srgbClr val="000000"/>
          </a:solidFill>
          <a:ln w="0">
            <a:solidFill>
              <a:srgbClr val="000000"/>
            </a:solidFill>
            <a:round/>
            <a:headEnd/>
            <a:tailEnd/>
          </a:ln>
        </p:spPr>
        <p:txBody>
          <a:bodyPr/>
          <a:lstStyle/>
          <a:p>
            <a:endParaRPr lang="en-US"/>
          </a:p>
        </p:txBody>
      </p:sp>
      <p:sp>
        <p:nvSpPr>
          <p:cNvPr id="180026" name="Freeform 2872"/>
          <p:cNvSpPr>
            <a:spLocks noChangeAspect="1"/>
          </p:cNvSpPr>
          <p:nvPr/>
        </p:nvSpPr>
        <p:spPr bwMode="auto">
          <a:xfrm>
            <a:off x="2355850" y="4106863"/>
            <a:ext cx="47625" cy="79375"/>
          </a:xfrm>
          <a:custGeom>
            <a:avLst/>
            <a:gdLst>
              <a:gd name="T0" fmla="*/ 2147483647 w 139"/>
              <a:gd name="T1" fmla="*/ 2147483647 h 224"/>
              <a:gd name="T2" fmla="*/ 2147483647 w 139"/>
              <a:gd name="T3" fmla="*/ 2147483647 h 224"/>
              <a:gd name="T4" fmla="*/ 2147483647 w 139"/>
              <a:gd name="T5" fmla="*/ 2147483647 h 224"/>
              <a:gd name="T6" fmla="*/ 2147483647 w 139"/>
              <a:gd name="T7" fmla="*/ 2147483647 h 224"/>
              <a:gd name="T8" fmla="*/ 2147483647 w 139"/>
              <a:gd name="T9" fmla="*/ 2147483647 h 224"/>
              <a:gd name="T10" fmla="*/ 0 w 139"/>
              <a:gd name="T11" fmla="*/ 0 h 224"/>
              <a:gd name="T12" fmla="*/ 2147483647 w 139"/>
              <a:gd name="T13" fmla="*/ 2147483647 h 224"/>
              <a:gd name="T14" fmla="*/ 0 60000 65536"/>
              <a:gd name="T15" fmla="*/ 0 60000 65536"/>
              <a:gd name="T16" fmla="*/ 0 60000 65536"/>
              <a:gd name="T17" fmla="*/ 0 60000 65536"/>
              <a:gd name="T18" fmla="*/ 0 60000 65536"/>
              <a:gd name="T19" fmla="*/ 0 60000 65536"/>
              <a:gd name="T20" fmla="*/ 0 60000 65536"/>
              <a:gd name="T21" fmla="*/ 0 w 139"/>
              <a:gd name="T22" fmla="*/ 0 h 224"/>
              <a:gd name="T23" fmla="*/ 139 w 139"/>
              <a:gd name="T24" fmla="*/ 224 h 2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9" h="224">
                <a:moveTo>
                  <a:pt x="139" y="14"/>
                </a:moveTo>
                <a:lnTo>
                  <a:pt x="118" y="224"/>
                </a:lnTo>
                <a:lnTo>
                  <a:pt x="25" y="214"/>
                </a:lnTo>
                <a:lnTo>
                  <a:pt x="5" y="213"/>
                </a:lnTo>
                <a:lnTo>
                  <a:pt x="20" y="1"/>
                </a:lnTo>
                <a:lnTo>
                  <a:pt x="0" y="0"/>
                </a:lnTo>
                <a:lnTo>
                  <a:pt x="139" y="14"/>
                </a:lnTo>
                <a:close/>
              </a:path>
            </a:pathLst>
          </a:custGeom>
          <a:solidFill>
            <a:srgbClr val="000000"/>
          </a:solidFill>
          <a:ln w="0">
            <a:solidFill>
              <a:srgbClr val="000000"/>
            </a:solidFill>
            <a:round/>
            <a:headEnd/>
            <a:tailEnd/>
          </a:ln>
        </p:spPr>
        <p:txBody>
          <a:bodyPr/>
          <a:lstStyle/>
          <a:p>
            <a:endParaRPr lang="en-US"/>
          </a:p>
        </p:txBody>
      </p:sp>
      <p:sp>
        <p:nvSpPr>
          <p:cNvPr id="180027" name="Freeform 2873"/>
          <p:cNvSpPr>
            <a:spLocks noChangeAspect="1"/>
          </p:cNvSpPr>
          <p:nvPr/>
        </p:nvSpPr>
        <p:spPr bwMode="auto">
          <a:xfrm>
            <a:off x="2314575" y="4105275"/>
            <a:ext cx="47625" cy="76200"/>
          </a:xfrm>
          <a:custGeom>
            <a:avLst/>
            <a:gdLst>
              <a:gd name="T0" fmla="*/ 2147483647 w 132"/>
              <a:gd name="T1" fmla="*/ 2147483647 h 220"/>
              <a:gd name="T2" fmla="*/ 2147483647 w 132"/>
              <a:gd name="T3" fmla="*/ 2147483647 h 220"/>
              <a:gd name="T4" fmla="*/ 0 w 132"/>
              <a:gd name="T5" fmla="*/ 2147483647 h 220"/>
              <a:gd name="T6" fmla="*/ 2147483647 w 132"/>
              <a:gd name="T7" fmla="*/ 2147483647 h 220"/>
              <a:gd name="T8" fmla="*/ 2147483647 w 132"/>
              <a:gd name="T9" fmla="*/ 0 h 220"/>
              <a:gd name="T10" fmla="*/ 2147483647 w 132"/>
              <a:gd name="T11" fmla="*/ 0 h 220"/>
              <a:gd name="T12" fmla="*/ 2147483647 w 132"/>
              <a:gd name="T13" fmla="*/ 2147483647 h 220"/>
              <a:gd name="T14" fmla="*/ 0 60000 65536"/>
              <a:gd name="T15" fmla="*/ 0 60000 65536"/>
              <a:gd name="T16" fmla="*/ 0 60000 65536"/>
              <a:gd name="T17" fmla="*/ 0 60000 65536"/>
              <a:gd name="T18" fmla="*/ 0 60000 65536"/>
              <a:gd name="T19" fmla="*/ 0 60000 65536"/>
              <a:gd name="T20" fmla="*/ 0 60000 65536"/>
              <a:gd name="T21" fmla="*/ 0 w 132"/>
              <a:gd name="T22" fmla="*/ 0 h 220"/>
              <a:gd name="T23" fmla="*/ 132 w 132"/>
              <a:gd name="T24" fmla="*/ 220 h 2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2" h="220">
                <a:moveTo>
                  <a:pt x="132" y="8"/>
                </a:moveTo>
                <a:lnTo>
                  <a:pt x="117" y="220"/>
                </a:lnTo>
                <a:lnTo>
                  <a:pt x="0" y="211"/>
                </a:lnTo>
                <a:lnTo>
                  <a:pt x="8" y="211"/>
                </a:lnTo>
                <a:lnTo>
                  <a:pt x="8" y="0"/>
                </a:lnTo>
                <a:lnTo>
                  <a:pt x="16" y="0"/>
                </a:lnTo>
                <a:lnTo>
                  <a:pt x="132" y="8"/>
                </a:lnTo>
                <a:close/>
              </a:path>
            </a:pathLst>
          </a:custGeom>
          <a:solidFill>
            <a:srgbClr val="000000"/>
          </a:solidFill>
          <a:ln w="0">
            <a:solidFill>
              <a:srgbClr val="000000"/>
            </a:solidFill>
            <a:round/>
            <a:headEnd/>
            <a:tailEnd/>
          </a:ln>
        </p:spPr>
        <p:txBody>
          <a:bodyPr/>
          <a:lstStyle/>
          <a:p>
            <a:endParaRPr lang="en-US"/>
          </a:p>
        </p:txBody>
      </p:sp>
      <p:sp>
        <p:nvSpPr>
          <p:cNvPr id="180028" name="Freeform 2874"/>
          <p:cNvSpPr>
            <a:spLocks noChangeAspect="1"/>
          </p:cNvSpPr>
          <p:nvPr/>
        </p:nvSpPr>
        <p:spPr bwMode="auto">
          <a:xfrm>
            <a:off x="2276475" y="4105275"/>
            <a:ext cx="44450" cy="73025"/>
          </a:xfrm>
          <a:custGeom>
            <a:avLst/>
            <a:gdLst>
              <a:gd name="T0" fmla="*/ 2147483647 w 122"/>
              <a:gd name="T1" fmla="*/ 2147483647 h 213"/>
              <a:gd name="T2" fmla="*/ 2147483647 w 122"/>
              <a:gd name="T3" fmla="*/ 2147483647 h 213"/>
              <a:gd name="T4" fmla="*/ 2147483647 w 122"/>
              <a:gd name="T5" fmla="*/ 2147483647 h 213"/>
              <a:gd name="T6" fmla="*/ 2147483647 w 122"/>
              <a:gd name="T7" fmla="*/ 2147483647 h 213"/>
              <a:gd name="T8" fmla="*/ 0 w 122"/>
              <a:gd name="T9" fmla="*/ 0 h 213"/>
              <a:gd name="T10" fmla="*/ 2147483647 w 122"/>
              <a:gd name="T11" fmla="*/ 0 h 213"/>
              <a:gd name="T12" fmla="*/ 2147483647 w 122"/>
              <a:gd name="T13" fmla="*/ 2147483647 h 213"/>
              <a:gd name="T14" fmla="*/ 0 60000 65536"/>
              <a:gd name="T15" fmla="*/ 0 60000 65536"/>
              <a:gd name="T16" fmla="*/ 0 60000 65536"/>
              <a:gd name="T17" fmla="*/ 0 60000 65536"/>
              <a:gd name="T18" fmla="*/ 0 60000 65536"/>
              <a:gd name="T19" fmla="*/ 0 60000 65536"/>
              <a:gd name="T20" fmla="*/ 0 60000 65536"/>
              <a:gd name="T21" fmla="*/ 0 w 122"/>
              <a:gd name="T22" fmla="*/ 0 h 213"/>
              <a:gd name="T23" fmla="*/ 122 w 122"/>
              <a:gd name="T24" fmla="*/ 213 h 2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 h="213">
                <a:moveTo>
                  <a:pt x="122" y="2"/>
                </a:moveTo>
                <a:lnTo>
                  <a:pt x="122" y="213"/>
                </a:lnTo>
                <a:lnTo>
                  <a:pt x="13" y="212"/>
                </a:lnTo>
                <a:lnTo>
                  <a:pt x="14" y="212"/>
                </a:lnTo>
                <a:lnTo>
                  <a:pt x="0" y="0"/>
                </a:lnTo>
                <a:lnTo>
                  <a:pt x="1" y="0"/>
                </a:lnTo>
                <a:lnTo>
                  <a:pt x="122" y="2"/>
                </a:lnTo>
                <a:close/>
              </a:path>
            </a:pathLst>
          </a:custGeom>
          <a:solidFill>
            <a:srgbClr val="000000"/>
          </a:solidFill>
          <a:ln w="0">
            <a:solidFill>
              <a:srgbClr val="000000"/>
            </a:solidFill>
            <a:round/>
            <a:headEnd/>
            <a:tailEnd/>
          </a:ln>
        </p:spPr>
        <p:txBody>
          <a:bodyPr/>
          <a:lstStyle/>
          <a:p>
            <a:endParaRPr lang="en-US"/>
          </a:p>
        </p:txBody>
      </p:sp>
      <p:sp>
        <p:nvSpPr>
          <p:cNvPr id="180029" name="Freeform 2875"/>
          <p:cNvSpPr>
            <a:spLocks noChangeAspect="1"/>
          </p:cNvSpPr>
          <p:nvPr/>
        </p:nvSpPr>
        <p:spPr bwMode="auto">
          <a:xfrm>
            <a:off x="2235200" y="4105275"/>
            <a:ext cx="47625" cy="76200"/>
          </a:xfrm>
          <a:custGeom>
            <a:avLst/>
            <a:gdLst>
              <a:gd name="T0" fmla="*/ 2147483647 w 134"/>
              <a:gd name="T1" fmla="*/ 0 h 221"/>
              <a:gd name="T2" fmla="*/ 2147483647 w 134"/>
              <a:gd name="T3" fmla="*/ 2147483647 h 221"/>
              <a:gd name="T4" fmla="*/ 2147483647 w 134"/>
              <a:gd name="T5" fmla="*/ 2147483647 h 221"/>
              <a:gd name="T6" fmla="*/ 2147483647 w 134"/>
              <a:gd name="T7" fmla="*/ 2147483647 h 221"/>
              <a:gd name="T8" fmla="*/ 0 w 134"/>
              <a:gd name="T9" fmla="*/ 2147483647 h 221"/>
              <a:gd name="T10" fmla="*/ 2147483647 w 134"/>
              <a:gd name="T11" fmla="*/ 2147483647 h 221"/>
              <a:gd name="T12" fmla="*/ 2147483647 w 134"/>
              <a:gd name="T13" fmla="*/ 0 h 221"/>
              <a:gd name="T14" fmla="*/ 0 60000 65536"/>
              <a:gd name="T15" fmla="*/ 0 60000 65536"/>
              <a:gd name="T16" fmla="*/ 0 60000 65536"/>
              <a:gd name="T17" fmla="*/ 0 60000 65536"/>
              <a:gd name="T18" fmla="*/ 0 60000 65536"/>
              <a:gd name="T19" fmla="*/ 0 60000 65536"/>
              <a:gd name="T20" fmla="*/ 0 60000 65536"/>
              <a:gd name="T21" fmla="*/ 0 w 134"/>
              <a:gd name="T22" fmla="*/ 0 h 221"/>
              <a:gd name="T23" fmla="*/ 134 w 134"/>
              <a:gd name="T24" fmla="*/ 221 h 2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4" h="221">
                <a:moveTo>
                  <a:pt x="120" y="0"/>
                </a:moveTo>
                <a:lnTo>
                  <a:pt x="134" y="212"/>
                </a:lnTo>
                <a:lnTo>
                  <a:pt x="23" y="221"/>
                </a:lnTo>
                <a:lnTo>
                  <a:pt x="35" y="218"/>
                </a:lnTo>
                <a:lnTo>
                  <a:pt x="0" y="11"/>
                </a:lnTo>
                <a:lnTo>
                  <a:pt x="13" y="9"/>
                </a:lnTo>
                <a:lnTo>
                  <a:pt x="120" y="0"/>
                </a:lnTo>
                <a:close/>
              </a:path>
            </a:pathLst>
          </a:custGeom>
          <a:solidFill>
            <a:srgbClr val="000000"/>
          </a:solidFill>
          <a:ln w="0">
            <a:solidFill>
              <a:srgbClr val="000000"/>
            </a:solidFill>
            <a:round/>
            <a:headEnd/>
            <a:tailEnd/>
          </a:ln>
        </p:spPr>
        <p:txBody>
          <a:bodyPr/>
          <a:lstStyle/>
          <a:p>
            <a:endParaRPr lang="en-US"/>
          </a:p>
        </p:txBody>
      </p:sp>
      <p:sp>
        <p:nvSpPr>
          <p:cNvPr id="180030" name="Freeform 2876"/>
          <p:cNvSpPr>
            <a:spLocks noChangeAspect="1"/>
          </p:cNvSpPr>
          <p:nvPr/>
        </p:nvSpPr>
        <p:spPr bwMode="auto">
          <a:xfrm>
            <a:off x="2195513" y="4108450"/>
            <a:ext cx="50800" cy="77788"/>
          </a:xfrm>
          <a:custGeom>
            <a:avLst/>
            <a:gdLst>
              <a:gd name="T0" fmla="*/ 2147483647 w 150"/>
              <a:gd name="T1" fmla="*/ 0 h 223"/>
              <a:gd name="T2" fmla="*/ 2147483647 w 150"/>
              <a:gd name="T3" fmla="*/ 2147483647 h 223"/>
              <a:gd name="T4" fmla="*/ 2147483647 w 150"/>
              <a:gd name="T5" fmla="*/ 2147483647 h 223"/>
              <a:gd name="T6" fmla="*/ 2147483647 w 150"/>
              <a:gd name="T7" fmla="*/ 2147483647 h 223"/>
              <a:gd name="T8" fmla="*/ 0 w 150"/>
              <a:gd name="T9" fmla="*/ 2147483647 h 223"/>
              <a:gd name="T10" fmla="*/ 2147483647 w 150"/>
              <a:gd name="T11" fmla="*/ 2147483647 h 223"/>
              <a:gd name="T12" fmla="*/ 2147483647 w 150"/>
              <a:gd name="T13" fmla="*/ 0 h 223"/>
              <a:gd name="T14" fmla="*/ 0 60000 65536"/>
              <a:gd name="T15" fmla="*/ 0 60000 65536"/>
              <a:gd name="T16" fmla="*/ 0 60000 65536"/>
              <a:gd name="T17" fmla="*/ 0 60000 65536"/>
              <a:gd name="T18" fmla="*/ 0 60000 65536"/>
              <a:gd name="T19" fmla="*/ 0 60000 65536"/>
              <a:gd name="T20" fmla="*/ 0 60000 65536"/>
              <a:gd name="T21" fmla="*/ 0 w 150"/>
              <a:gd name="T22" fmla="*/ 0 h 223"/>
              <a:gd name="T23" fmla="*/ 150 w 150"/>
              <a:gd name="T24" fmla="*/ 223 h 2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223">
                <a:moveTo>
                  <a:pt x="115" y="0"/>
                </a:moveTo>
                <a:lnTo>
                  <a:pt x="150" y="207"/>
                </a:lnTo>
                <a:lnTo>
                  <a:pt x="64" y="223"/>
                </a:lnTo>
                <a:lnTo>
                  <a:pt x="66" y="222"/>
                </a:lnTo>
                <a:lnTo>
                  <a:pt x="0" y="21"/>
                </a:lnTo>
                <a:lnTo>
                  <a:pt x="2" y="20"/>
                </a:lnTo>
                <a:lnTo>
                  <a:pt x="115" y="0"/>
                </a:lnTo>
                <a:close/>
              </a:path>
            </a:pathLst>
          </a:custGeom>
          <a:solidFill>
            <a:srgbClr val="000000"/>
          </a:solidFill>
          <a:ln w="0">
            <a:solidFill>
              <a:srgbClr val="000000"/>
            </a:solidFill>
            <a:round/>
            <a:headEnd/>
            <a:tailEnd/>
          </a:ln>
        </p:spPr>
        <p:txBody>
          <a:bodyPr/>
          <a:lstStyle/>
          <a:p>
            <a:endParaRPr lang="en-US"/>
          </a:p>
        </p:txBody>
      </p:sp>
      <p:sp>
        <p:nvSpPr>
          <p:cNvPr id="180031" name="Freeform 2877"/>
          <p:cNvSpPr>
            <a:spLocks noChangeAspect="1"/>
          </p:cNvSpPr>
          <p:nvPr/>
        </p:nvSpPr>
        <p:spPr bwMode="auto">
          <a:xfrm>
            <a:off x="2160588" y="4114800"/>
            <a:ext cx="58737" cy="80963"/>
          </a:xfrm>
          <a:custGeom>
            <a:avLst/>
            <a:gdLst>
              <a:gd name="T0" fmla="*/ 2147483647 w 171"/>
              <a:gd name="T1" fmla="*/ 0 h 229"/>
              <a:gd name="T2" fmla="*/ 2147483647 w 171"/>
              <a:gd name="T3" fmla="*/ 2147483647 h 229"/>
              <a:gd name="T4" fmla="*/ 2147483647 w 171"/>
              <a:gd name="T5" fmla="*/ 2147483647 h 229"/>
              <a:gd name="T6" fmla="*/ 2147483647 w 171"/>
              <a:gd name="T7" fmla="*/ 2147483647 h 229"/>
              <a:gd name="T8" fmla="*/ 0 w 171"/>
              <a:gd name="T9" fmla="*/ 2147483647 h 229"/>
              <a:gd name="T10" fmla="*/ 2147483647 w 171"/>
              <a:gd name="T11" fmla="*/ 2147483647 h 229"/>
              <a:gd name="T12" fmla="*/ 2147483647 w 171"/>
              <a:gd name="T13" fmla="*/ 0 h 229"/>
              <a:gd name="T14" fmla="*/ 0 60000 65536"/>
              <a:gd name="T15" fmla="*/ 0 60000 65536"/>
              <a:gd name="T16" fmla="*/ 0 60000 65536"/>
              <a:gd name="T17" fmla="*/ 0 60000 65536"/>
              <a:gd name="T18" fmla="*/ 0 60000 65536"/>
              <a:gd name="T19" fmla="*/ 0 60000 65536"/>
              <a:gd name="T20" fmla="*/ 0 60000 65536"/>
              <a:gd name="T21" fmla="*/ 0 w 171"/>
              <a:gd name="T22" fmla="*/ 0 h 229"/>
              <a:gd name="T23" fmla="*/ 171 w 171"/>
              <a:gd name="T24" fmla="*/ 229 h 2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1" h="229">
                <a:moveTo>
                  <a:pt x="105" y="0"/>
                </a:moveTo>
                <a:lnTo>
                  <a:pt x="171" y="201"/>
                </a:lnTo>
                <a:lnTo>
                  <a:pt x="87" y="229"/>
                </a:lnTo>
                <a:lnTo>
                  <a:pt x="98" y="224"/>
                </a:lnTo>
                <a:lnTo>
                  <a:pt x="0" y="37"/>
                </a:lnTo>
                <a:lnTo>
                  <a:pt x="10" y="32"/>
                </a:lnTo>
                <a:lnTo>
                  <a:pt x="105" y="0"/>
                </a:lnTo>
                <a:close/>
              </a:path>
            </a:pathLst>
          </a:custGeom>
          <a:solidFill>
            <a:srgbClr val="000000"/>
          </a:solidFill>
          <a:ln w="0">
            <a:solidFill>
              <a:srgbClr val="000000"/>
            </a:solidFill>
            <a:round/>
            <a:headEnd/>
            <a:tailEnd/>
          </a:ln>
        </p:spPr>
        <p:txBody>
          <a:bodyPr/>
          <a:lstStyle/>
          <a:p>
            <a:endParaRPr lang="en-US"/>
          </a:p>
        </p:txBody>
      </p:sp>
      <p:sp>
        <p:nvSpPr>
          <p:cNvPr id="180032" name="Freeform 2878"/>
          <p:cNvSpPr>
            <a:spLocks noChangeAspect="1"/>
          </p:cNvSpPr>
          <p:nvPr/>
        </p:nvSpPr>
        <p:spPr bwMode="auto">
          <a:xfrm>
            <a:off x="2125663" y="4127500"/>
            <a:ext cx="68262" cy="79375"/>
          </a:xfrm>
          <a:custGeom>
            <a:avLst/>
            <a:gdLst>
              <a:gd name="T0" fmla="*/ 2147483647 w 196"/>
              <a:gd name="T1" fmla="*/ 0 h 226"/>
              <a:gd name="T2" fmla="*/ 2147483647 w 196"/>
              <a:gd name="T3" fmla="*/ 2147483647 h 226"/>
              <a:gd name="T4" fmla="*/ 2147483647 w 196"/>
              <a:gd name="T5" fmla="*/ 2147483647 h 226"/>
              <a:gd name="T6" fmla="*/ 2147483647 w 196"/>
              <a:gd name="T7" fmla="*/ 2147483647 h 226"/>
              <a:gd name="T8" fmla="*/ 2147483647 w 196"/>
              <a:gd name="T9" fmla="*/ 2147483647 h 226"/>
              <a:gd name="T10" fmla="*/ 0 w 196"/>
              <a:gd name="T11" fmla="*/ 2147483647 h 226"/>
              <a:gd name="T12" fmla="*/ 2147483647 w 196"/>
              <a:gd name="T13" fmla="*/ 0 h 226"/>
              <a:gd name="T14" fmla="*/ 0 60000 65536"/>
              <a:gd name="T15" fmla="*/ 0 60000 65536"/>
              <a:gd name="T16" fmla="*/ 0 60000 65536"/>
              <a:gd name="T17" fmla="*/ 0 60000 65536"/>
              <a:gd name="T18" fmla="*/ 0 60000 65536"/>
              <a:gd name="T19" fmla="*/ 0 60000 65536"/>
              <a:gd name="T20" fmla="*/ 0 60000 65536"/>
              <a:gd name="T21" fmla="*/ 0 w 196"/>
              <a:gd name="T22" fmla="*/ 0 h 226"/>
              <a:gd name="T23" fmla="*/ 196 w 196"/>
              <a:gd name="T24" fmla="*/ 226 h 2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6" h="226">
                <a:moveTo>
                  <a:pt x="98" y="0"/>
                </a:moveTo>
                <a:lnTo>
                  <a:pt x="196" y="187"/>
                </a:lnTo>
                <a:lnTo>
                  <a:pt x="123" y="225"/>
                </a:lnTo>
                <a:lnTo>
                  <a:pt x="121" y="226"/>
                </a:lnTo>
                <a:lnTo>
                  <a:pt x="2" y="50"/>
                </a:lnTo>
                <a:lnTo>
                  <a:pt x="0" y="51"/>
                </a:lnTo>
                <a:lnTo>
                  <a:pt x="98" y="0"/>
                </a:lnTo>
                <a:close/>
              </a:path>
            </a:pathLst>
          </a:custGeom>
          <a:solidFill>
            <a:srgbClr val="000000"/>
          </a:solidFill>
          <a:ln w="0">
            <a:solidFill>
              <a:srgbClr val="000000"/>
            </a:solidFill>
            <a:round/>
            <a:headEnd/>
            <a:tailEnd/>
          </a:ln>
        </p:spPr>
        <p:txBody>
          <a:bodyPr/>
          <a:lstStyle/>
          <a:p>
            <a:endParaRPr lang="en-US"/>
          </a:p>
        </p:txBody>
      </p:sp>
      <p:sp>
        <p:nvSpPr>
          <p:cNvPr id="180033" name="Freeform 2879"/>
          <p:cNvSpPr>
            <a:spLocks noChangeAspect="1"/>
          </p:cNvSpPr>
          <p:nvPr/>
        </p:nvSpPr>
        <p:spPr bwMode="auto">
          <a:xfrm>
            <a:off x="2106613" y="4146550"/>
            <a:ext cx="60325" cy="71438"/>
          </a:xfrm>
          <a:custGeom>
            <a:avLst/>
            <a:gdLst>
              <a:gd name="T0" fmla="*/ 2147483647 w 180"/>
              <a:gd name="T1" fmla="*/ 0 h 209"/>
              <a:gd name="T2" fmla="*/ 2147483647 w 180"/>
              <a:gd name="T3" fmla="*/ 2147483647 h 209"/>
              <a:gd name="T4" fmla="*/ 2147483647 w 180"/>
              <a:gd name="T5" fmla="*/ 2147483647 h 209"/>
              <a:gd name="T6" fmla="*/ 2147483647 w 180"/>
              <a:gd name="T7" fmla="*/ 2147483647 h 209"/>
              <a:gd name="T8" fmla="*/ 0 w 180"/>
              <a:gd name="T9" fmla="*/ 2147483647 h 209"/>
              <a:gd name="T10" fmla="*/ 2147483647 w 180"/>
              <a:gd name="T11" fmla="*/ 2147483647 h 209"/>
              <a:gd name="T12" fmla="*/ 2147483647 w 180"/>
              <a:gd name="T13" fmla="*/ 0 h 209"/>
              <a:gd name="T14" fmla="*/ 0 60000 65536"/>
              <a:gd name="T15" fmla="*/ 0 60000 65536"/>
              <a:gd name="T16" fmla="*/ 0 60000 65536"/>
              <a:gd name="T17" fmla="*/ 0 60000 65536"/>
              <a:gd name="T18" fmla="*/ 0 60000 65536"/>
              <a:gd name="T19" fmla="*/ 0 60000 65536"/>
              <a:gd name="T20" fmla="*/ 0 60000 65536"/>
              <a:gd name="T21" fmla="*/ 0 w 180"/>
              <a:gd name="T22" fmla="*/ 0 h 209"/>
              <a:gd name="T23" fmla="*/ 180 w 180"/>
              <a:gd name="T24" fmla="*/ 209 h 20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0" h="209">
                <a:moveTo>
                  <a:pt x="61" y="0"/>
                </a:moveTo>
                <a:lnTo>
                  <a:pt x="180" y="176"/>
                </a:lnTo>
                <a:lnTo>
                  <a:pt x="131" y="209"/>
                </a:lnTo>
                <a:lnTo>
                  <a:pt x="133" y="207"/>
                </a:lnTo>
                <a:lnTo>
                  <a:pt x="0" y="41"/>
                </a:lnTo>
                <a:lnTo>
                  <a:pt x="2" y="39"/>
                </a:lnTo>
                <a:lnTo>
                  <a:pt x="61" y="0"/>
                </a:lnTo>
                <a:close/>
              </a:path>
            </a:pathLst>
          </a:custGeom>
          <a:solidFill>
            <a:srgbClr val="000000"/>
          </a:solidFill>
          <a:ln w="0">
            <a:solidFill>
              <a:srgbClr val="000000"/>
            </a:solidFill>
            <a:round/>
            <a:headEnd/>
            <a:tailEnd/>
          </a:ln>
        </p:spPr>
        <p:txBody>
          <a:bodyPr/>
          <a:lstStyle/>
          <a:p>
            <a:endParaRPr lang="en-US"/>
          </a:p>
        </p:txBody>
      </p:sp>
      <p:sp>
        <p:nvSpPr>
          <p:cNvPr id="180034" name="Freeform 2880"/>
          <p:cNvSpPr>
            <a:spLocks noChangeAspect="1"/>
          </p:cNvSpPr>
          <p:nvPr/>
        </p:nvSpPr>
        <p:spPr bwMode="auto">
          <a:xfrm>
            <a:off x="2087563" y="4160838"/>
            <a:ext cx="65087" cy="71437"/>
          </a:xfrm>
          <a:custGeom>
            <a:avLst/>
            <a:gdLst>
              <a:gd name="T0" fmla="*/ 2147483647 w 192"/>
              <a:gd name="T1" fmla="*/ 0 h 209"/>
              <a:gd name="T2" fmla="*/ 2147483647 w 192"/>
              <a:gd name="T3" fmla="*/ 2147483647 h 209"/>
              <a:gd name="T4" fmla="*/ 2147483647 w 192"/>
              <a:gd name="T5" fmla="*/ 2147483647 h 209"/>
              <a:gd name="T6" fmla="*/ 2147483647 w 192"/>
              <a:gd name="T7" fmla="*/ 2147483647 h 209"/>
              <a:gd name="T8" fmla="*/ 0 w 192"/>
              <a:gd name="T9" fmla="*/ 2147483647 h 209"/>
              <a:gd name="T10" fmla="*/ 2147483647 w 192"/>
              <a:gd name="T11" fmla="*/ 2147483647 h 209"/>
              <a:gd name="T12" fmla="*/ 2147483647 w 192"/>
              <a:gd name="T13" fmla="*/ 0 h 209"/>
              <a:gd name="T14" fmla="*/ 0 60000 65536"/>
              <a:gd name="T15" fmla="*/ 0 60000 65536"/>
              <a:gd name="T16" fmla="*/ 0 60000 65536"/>
              <a:gd name="T17" fmla="*/ 0 60000 65536"/>
              <a:gd name="T18" fmla="*/ 0 60000 65536"/>
              <a:gd name="T19" fmla="*/ 0 60000 65536"/>
              <a:gd name="T20" fmla="*/ 0 60000 65536"/>
              <a:gd name="T21" fmla="*/ 0 w 192"/>
              <a:gd name="T22" fmla="*/ 0 h 209"/>
              <a:gd name="T23" fmla="*/ 192 w 192"/>
              <a:gd name="T24" fmla="*/ 209 h 20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 h="209">
                <a:moveTo>
                  <a:pt x="59" y="0"/>
                </a:moveTo>
                <a:lnTo>
                  <a:pt x="192" y="166"/>
                </a:lnTo>
                <a:lnTo>
                  <a:pt x="139" y="209"/>
                </a:lnTo>
                <a:lnTo>
                  <a:pt x="147" y="201"/>
                </a:lnTo>
                <a:lnTo>
                  <a:pt x="0" y="49"/>
                </a:lnTo>
                <a:lnTo>
                  <a:pt x="8" y="41"/>
                </a:lnTo>
                <a:lnTo>
                  <a:pt x="59" y="0"/>
                </a:lnTo>
                <a:close/>
              </a:path>
            </a:pathLst>
          </a:custGeom>
          <a:solidFill>
            <a:srgbClr val="000000"/>
          </a:solidFill>
          <a:ln w="0">
            <a:solidFill>
              <a:srgbClr val="000000"/>
            </a:solidFill>
            <a:round/>
            <a:headEnd/>
            <a:tailEnd/>
          </a:ln>
        </p:spPr>
        <p:txBody>
          <a:bodyPr/>
          <a:lstStyle/>
          <a:p>
            <a:endParaRPr lang="en-US"/>
          </a:p>
        </p:txBody>
      </p:sp>
      <p:sp>
        <p:nvSpPr>
          <p:cNvPr id="180035" name="Freeform 2881"/>
          <p:cNvSpPr>
            <a:spLocks noChangeAspect="1"/>
          </p:cNvSpPr>
          <p:nvPr/>
        </p:nvSpPr>
        <p:spPr bwMode="auto">
          <a:xfrm>
            <a:off x="2047875" y="4178300"/>
            <a:ext cx="87313" cy="82550"/>
          </a:xfrm>
          <a:custGeom>
            <a:avLst/>
            <a:gdLst>
              <a:gd name="T0" fmla="*/ 2147483647 w 253"/>
              <a:gd name="T1" fmla="*/ 0 h 241"/>
              <a:gd name="T2" fmla="*/ 2147483647 w 253"/>
              <a:gd name="T3" fmla="*/ 2147483647 h 241"/>
              <a:gd name="T4" fmla="*/ 2147483647 w 253"/>
              <a:gd name="T5" fmla="*/ 2147483647 h 241"/>
              <a:gd name="T6" fmla="*/ 2147483647 w 253"/>
              <a:gd name="T7" fmla="*/ 2147483647 h 241"/>
              <a:gd name="T8" fmla="*/ 0 w 253"/>
              <a:gd name="T9" fmla="*/ 2147483647 h 241"/>
              <a:gd name="T10" fmla="*/ 2147483647 w 253"/>
              <a:gd name="T11" fmla="*/ 2147483647 h 241"/>
              <a:gd name="T12" fmla="*/ 2147483647 w 253"/>
              <a:gd name="T13" fmla="*/ 0 h 241"/>
              <a:gd name="T14" fmla="*/ 0 60000 65536"/>
              <a:gd name="T15" fmla="*/ 0 60000 65536"/>
              <a:gd name="T16" fmla="*/ 0 60000 65536"/>
              <a:gd name="T17" fmla="*/ 0 60000 65536"/>
              <a:gd name="T18" fmla="*/ 0 60000 65536"/>
              <a:gd name="T19" fmla="*/ 0 60000 65536"/>
              <a:gd name="T20" fmla="*/ 0 60000 65536"/>
              <a:gd name="T21" fmla="*/ 0 w 253"/>
              <a:gd name="T22" fmla="*/ 0 h 241"/>
              <a:gd name="T23" fmla="*/ 253 w 253"/>
              <a:gd name="T24" fmla="*/ 241 h 2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3" h="241">
                <a:moveTo>
                  <a:pt x="106" y="0"/>
                </a:moveTo>
                <a:lnTo>
                  <a:pt x="253" y="152"/>
                </a:lnTo>
                <a:lnTo>
                  <a:pt x="162" y="241"/>
                </a:lnTo>
                <a:lnTo>
                  <a:pt x="166" y="236"/>
                </a:lnTo>
                <a:lnTo>
                  <a:pt x="0" y="105"/>
                </a:lnTo>
                <a:lnTo>
                  <a:pt x="4" y="100"/>
                </a:lnTo>
                <a:lnTo>
                  <a:pt x="106" y="0"/>
                </a:lnTo>
                <a:close/>
              </a:path>
            </a:pathLst>
          </a:custGeom>
          <a:solidFill>
            <a:srgbClr val="000000"/>
          </a:solidFill>
          <a:ln w="0">
            <a:solidFill>
              <a:srgbClr val="000000"/>
            </a:solidFill>
            <a:round/>
            <a:headEnd/>
            <a:tailEnd/>
          </a:ln>
        </p:spPr>
        <p:txBody>
          <a:bodyPr/>
          <a:lstStyle/>
          <a:p>
            <a:endParaRPr lang="en-US"/>
          </a:p>
        </p:txBody>
      </p:sp>
      <p:sp>
        <p:nvSpPr>
          <p:cNvPr id="180036" name="Freeform 2882"/>
          <p:cNvSpPr>
            <a:spLocks noChangeAspect="1"/>
          </p:cNvSpPr>
          <p:nvPr/>
        </p:nvSpPr>
        <p:spPr bwMode="auto">
          <a:xfrm>
            <a:off x="2017713" y="4213225"/>
            <a:ext cx="88900" cy="79375"/>
          </a:xfrm>
          <a:custGeom>
            <a:avLst/>
            <a:gdLst>
              <a:gd name="T0" fmla="*/ 2147483647 w 258"/>
              <a:gd name="T1" fmla="*/ 0 h 232"/>
              <a:gd name="T2" fmla="*/ 2147483647 w 258"/>
              <a:gd name="T3" fmla="*/ 2147483647 h 232"/>
              <a:gd name="T4" fmla="*/ 2147483647 w 258"/>
              <a:gd name="T5" fmla="*/ 2147483647 h 232"/>
              <a:gd name="T6" fmla="*/ 2147483647 w 258"/>
              <a:gd name="T7" fmla="*/ 2147483647 h 232"/>
              <a:gd name="T8" fmla="*/ 2147483647 w 258"/>
              <a:gd name="T9" fmla="*/ 2147483647 h 232"/>
              <a:gd name="T10" fmla="*/ 0 w 258"/>
              <a:gd name="T11" fmla="*/ 2147483647 h 232"/>
              <a:gd name="T12" fmla="*/ 2147483647 w 258"/>
              <a:gd name="T13" fmla="*/ 0 h 232"/>
              <a:gd name="T14" fmla="*/ 0 60000 65536"/>
              <a:gd name="T15" fmla="*/ 0 60000 65536"/>
              <a:gd name="T16" fmla="*/ 0 60000 65536"/>
              <a:gd name="T17" fmla="*/ 0 60000 65536"/>
              <a:gd name="T18" fmla="*/ 0 60000 65536"/>
              <a:gd name="T19" fmla="*/ 0 60000 65536"/>
              <a:gd name="T20" fmla="*/ 0 60000 65536"/>
              <a:gd name="T21" fmla="*/ 0 w 258"/>
              <a:gd name="T22" fmla="*/ 0 h 232"/>
              <a:gd name="T23" fmla="*/ 258 w 258"/>
              <a:gd name="T24" fmla="*/ 232 h 2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8" h="232">
                <a:moveTo>
                  <a:pt x="92" y="0"/>
                </a:moveTo>
                <a:lnTo>
                  <a:pt x="258" y="131"/>
                </a:lnTo>
                <a:lnTo>
                  <a:pt x="180" y="230"/>
                </a:lnTo>
                <a:lnTo>
                  <a:pt x="178" y="232"/>
                </a:lnTo>
                <a:lnTo>
                  <a:pt x="2" y="114"/>
                </a:lnTo>
                <a:lnTo>
                  <a:pt x="0" y="116"/>
                </a:lnTo>
                <a:lnTo>
                  <a:pt x="92" y="0"/>
                </a:lnTo>
                <a:close/>
              </a:path>
            </a:pathLst>
          </a:custGeom>
          <a:solidFill>
            <a:srgbClr val="000000"/>
          </a:solidFill>
          <a:ln w="0">
            <a:solidFill>
              <a:srgbClr val="000000"/>
            </a:solidFill>
            <a:round/>
            <a:headEnd/>
            <a:tailEnd/>
          </a:ln>
        </p:spPr>
        <p:txBody>
          <a:bodyPr/>
          <a:lstStyle/>
          <a:p>
            <a:endParaRPr lang="en-US"/>
          </a:p>
        </p:txBody>
      </p:sp>
      <p:sp>
        <p:nvSpPr>
          <p:cNvPr id="180037" name="Freeform 2883"/>
          <p:cNvSpPr>
            <a:spLocks noChangeAspect="1"/>
          </p:cNvSpPr>
          <p:nvPr/>
        </p:nvSpPr>
        <p:spPr bwMode="auto">
          <a:xfrm>
            <a:off x="2003425" y="4252913"/>
            <a:ext cx="74613" cy="61912"/>
          </a:xfrm>
          <a:custGeom>
            <a:avLst/>
            <a:gdLst>
              <a:gd name="T0" fmla="*/ 2147483647 w 219"/>
              <a:gd name="T1" fmla="*/ 0 h 180"/>
              <a:gd name="T2" fmla="*/ 2147483647 w 219"/>
              <a:gd name="T3" fmla="*/ 2147483647 h 180"/>
              <a:gd name="T4" fmla="*/ 2147483647 w 219"/>
              <a:gd name="T5" fmla="*/ 2147483647 h 180"/>
              <a:gd name="T6" fmla="*/ 2147483647 w 219"/>
              <a:gd name="T7" fmla="*/ 2147483647 h 180"/>
              <a:gd name="T8" fmla="*/ 0 w 219"/>
              <a:gd name="T9" fmla="*/ 2147483647 h 180"/>
              <a:gd name="T10" fmla="*/ 2147483647 w 219"/>
              <a:gd name="T11" fmla="*/ 2147483647 h 180"/>
              <a:gd name="T12" fmla="*/ 2147483647 w 219"/>
              <a:gd name="T13" fmla="*/ 0 h 180"/>
              <a:gd name="T14" fmla="*/ 0 60000 65536"/>
              <a:gd name="T15" fmla="*/ 0 60000 65536"/>
              <a:gd name="T16" fmla="*/ 0 60000 65536"/>
              <a:gd name="T17" fmla="*/ 0 60000 65536"/>
              <a:gd name="T18" fmla="*/ 0 60000 65536"/>
              <a:gd name="T19" fmla="*/ 0 60000 65536"/>
              <a:gd name="T20" fmla="*/ 0 60000 65536"/>
              <a:gd name="T21" fmla="*/ 0 w 219"/>
              <a:gd name="T22" fmla="*/ 0 h 180"/>
              <a:gd name="T23" fmla="*/ 219 w 219"/>
              <a:gd name="T24" fmla="*/ 180 h 1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9" h="180">
                <a:moveTo>
                  <a:pt x="43" y="0"/>
                </a:moveTo>
                <a:lnTo>
                  <a:pt x="219" y="118"/>
                </a:lnTo>
                <a:lnTo>
                  <a:pt x="179" y="180"/>
                </a:lnTo>
                <a:lnTo>
                  <a:pt x="185" y="167"/>
                </a:lnTo>
                <a:lnTo>
                  <a:pt x="0" y="65"/>
                </a:lnTo>
                <a:lnTo>
                  <a:pt x="6" y="53"/>
                </a:lnTo>
                <a:lnTo>
                  <a:pt x="43" y="0"/>
                </a:lnTo>
                <a:close/>
              </a:path>
            </a:pathLst>
          </a:custGeom>
          <a:solidFill>
            <a:srgbClr val="000000"/>
          </a:solidFill>
          <a:ln w="0">
            <a:solidFill>
              <a:srgbClr val="000000"/>
            </a:solidFill>
            <a:round/>
            <a:headEnd/>
            <a:tailEnd/>
          </a:ln>
        </p:spPr>
        <p:txBody>
          <a:bodyPr/>
          <a:lstStyle/>
          <a:p>
            <a:endParaRPr lang="en-US"/>
          </a:p>
        </p:txBody>
      </p:sp>
      <p:sp>
        <p:nvSpPr>
          <p:cNvPr id="180038" name="Freeform 2884"/>
          <p:cNvSpPr>
            <a:spLocks noChangeAspect="1"/>
          </p:cNvSpPr>
          <p:nvPr/>
        </p:nvSpPr>
        <p:spPr bwMode="auto">
          <a:xfrm>
            <a:off x="1978025" y="4275138"/>
            <a:ext cx="88900" cy="74612"/>
          </a:xfrm>
          <a:custGeom>
            <a:avLst/>
            <a:gdLst>
              <a:gd name="T0" fmla="*/ 2147483647 w 253"/>
              <a:gd name="T1" fmla="*/ 0 h 218"/>
              <a:gd name="T2" fmla="*/ 2147483647 w 253"/>
              <a:gd name="T3" fmla="*/ 2147483647 h 218"/>
              <a:gd name="T4" fmla="*/ 2147483647 w 253"/>
              <a:gd name="T5" fmla="*/ 2147483647 h 218"/>
              <a:gd name="T6" fmla="*/ 2147483647 w 253"/>
              <a:gd name="T7" fmla="*/ 2147483647 h 218"/>
              <a:gd name="T8" fmla="*/ 0 w 253"/>
              <a:gd name="T9" fmla="*/ 2147483647 h 218"/>
              <a:gd name="T10" fmla="*/ 2147483647 w 253"/>
              <a:gd name="T11" fmla="*/ 2147483647 h 218"/>
              <a:gd name="T12" fmla="*/ 2147483647 w 253"/>
              <a:gd name="T13" fmla="*/ 0 h 218"/>
              <a:gd name="T14" fmla="*/ 0 60000 65536"/>
              <a:gd name="T15" fmla="*/ 0 60000 65536"/>
              <a:gd name="T16" fmla="*/ 0 60000 65536"/>
              <a:gd name="T17" fmla="*/ 0 60000 65536"/>
              <a:gd name="T18" fmla="*/ 0 60000 65536"/>
              <a:gd name="T19" fmla="*/ 0 60000 65536"/>
              <a:gd name="T20" fmla="*/ 0 60000 65536"/>
              <a:gd name="T21" fmla="*/ 0 w 253"/>
              <a:gd name="T22" fmla="*/ 0 h 218"/>
              <a:gd name="T23" fmla="*/ 253 w 253"/>
              <a:gd name="T24" fmla="*/ 218 h 2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3" h="218">
                <a:moveTo>
                  <a:pt x="68" y="0"/>
                </a:moveTo>
                <a:lnTo>
                  <a:pt x="253" y="102"/>
                </a:lnTo>
                <a:lnTo>
                  <a:pt x="189" y="218"/>
                </a:lnTo>
                <a:lnTo>
                  <a:pt x="191" y="214"/>
                </a:lnTo>
                <a:lnTo>
                  <a:pt x="0" y="125"/>
                </a:lnTo>
                <a:lnTo>
                  <a:pt x="2" y="121"/>
                </a:lnTo>
                <a:lnTo>
                  <a:pt x="68" y="0"/>
                </a:lnTo>
                <a:close/>
              </a:path>
            </a:pathLst>
          </a:custGeom>
          <a:solidFill>
            <a:srgbClr val="000000"/>
          </a:solidFill>
          <a:ln w="0">
            <a:solidFill>
              <a:srgbClr val="000000"/>
            </a:solidFill>
            <a:round/>
            <a:headEnd/>
            <a:tailEnd/>
          </a:ln>
        </p:spPr>
        <p:txBody>
          <a:bodyPr/>
          <a:lstStyle/>
          <a:p>
            <a:endParaRPr lang="en-US"/>
          </a:p>
        </p:txBody>
      </p:sp>
      <p:sp>
        <p:nvSpPr>
          <p:cNvPr id="180039" name="Freeform 2885"/>
          <p:cNvSpPr>
            <a:spLocks noChangeAspect="1"/>
          </p:cNvSpPr>
          <p:nvPr/>
        </p:nvSpPr>
        <p:spPr bwMode="auto">
          <a:xfrm>
            <a:off x="1968500" y="4318000"/>
            <a:ext cx="76200" cy="49213"/>
          </a:xfrm>
          <a:custGeom>
            <a:avLst/>
            <a:gdLst>
              <a:gd name="T0" fmla="*/ 2147483647 w 224"/>
              <a:gd name="T1" fmla="*/ 0 h 142"/>
              <a:gd name="T2" fmla="*/ 2147483647 w 224"/>
              <a:gd name="T3" fmla="*/ 2147483647 h 142"/>
              <a:gd name="T4" fmla="*/ 2147483647 w 224"/>
              <a:gd name="T5" fmla="*/ 2147483647 h 142"/>
              <a:gd name="T6" fmla="*/ 2147483647 w 224"/>
              <a:gd name="T7" fmla="*/ 2147483647 h 142"/>
              <a:gd name="T8" fmla="*/ 0 w 224"/>
              <a:gd name="T9" fmla="*/ 2147483647 h 142"/>
              <a:gd name="T10" fmla="*/ 2147483647 w 224"/>
              <a:gd name="T11" fmla="*/ 2147483647 h 142"/>
              <a:gd name="T12" fmla="*/ 2147483647 w 224"/>
              <a:gd name="T13" fmla="*/ 0 h 142"/>
              <a:gd name="T14" fmla="*/ 0 60000 65536"/>
              <a:gd name="T15" fmla="*/ 0 60000 65536"/>
              <a:gd name="T16" fmla="*/ 0 60000 65536"/>
              <a:gd name="T17" fmla="*/ 0 60000 65536"/>
              <a:gd name="T18" fmla="*/ 0 60000 65536"/>
              <a:gd name="T19" fmla="*/ 0 60000 65536"/>
              <a:gd name="T20" fmla="*/ 0 60000 65536"/>
              <a:gd name="T21" fmla="*/ 0 w 224"/>
              <a:gd name="T22" fmla="*/ 0 h 142"/>
              <a:gd name="T23" fmla="*/ 224 w 224"/>
              <a:gd name="T24" fmla="*/ 142 h 1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4" h="142">
                <a:moveTo>
                  <a:pt x="33" y="0"/>
                </a:moveTo>
                <a:lnTo>
                  <a:pt x="224" y="89"/>
                </a:lnTo>
                <a:lnTo>
                  <a:pt x="199" y="142"/>
                </a:lnTo>
                <a:lnTo>
                  <a:pt x="200" y="140"/>
                </a:lnTo>
                <a:lnTo>
                  <a:pt x="0" y="70"/>
                </a:lnTo>
                <a:lnTo>
                  <a:pt x="1" y="68"/>
                </a:lnTo>
                <a:lnTo>
                  <a:pt x="33" y="0"/>
                </a:lnTo>
                <a:close/>
              </a:path>
            </a:pathLst>
          </a:custGeom>
          <a:solidFill>
            <a:srgbClr val="000000"/>
          </a:solidFill>
          <a:ln w="0">
            <a:solidFill>
              <a:srgbClr val="000000"/>
            </a:solidFill>
            <a:round/>
            <a:headEnd/>
            <a:tailEnd/>
          </a:ln>
        </p:spPr>
        <p:txBody>
          <a:bodyPr/>
          <a:lstStyle/>
          <a:p>
            <a:endParaRPr lang="en-US"/>
          </a:p>
        </p:txBody>
      </p:sp>
      <p:sp>
        <p:nvSpPr>
          <p:cNvPr id="180040" name="Freeform 2886"/>
          <p:cNvSpPr>
            <a:spLocks noChangeAspect="1"/>
          </p:cNvSpPr>
          <p:nvPr/>
        </p:nvSpPr>
        <p:spPr bwMode="auto">
          <a:xfrm>
            <a:off x="1952625" y="4341813"/>
            <a:ext cx="84138" cy="66675"/>
          </a:xfrm>
          <a:custGeom>
            <a:avLst/>
            <a:gdLst>
              <a:gd name="T0" fmla="*/ 2147483647 w 245"/>
              <a:gd name="T1" fmla="*/ 0 h 186"/>
              <a:gd name="T2" fmla="*/ 2147483647 w 245"/>
              <a:gd name="T3" fmla="*/ 2147483647 h 186"/>
              <a:gd name="T4" fmla="*/ 2147483647 w 245"/>
              <a:gd name="T5" fmla="*/ 2147483647 h 186"/>
              <a:gd name="T6" fmla="*/ 2147483647 w 245"/>
              <a:gd name="T7" fmla="*/ 2147483647 h 186"/>
              <a:gd name="T8" fmla="*/ 0 w 245"/>
              <a:gd name="T9" fmla="*/ 2147483647 h 186"/>
              <a:gd name="T10" fmla="*/ 2147483647 w 245"/>
              <a:gd name="T11" fmla="*/ 2147483647 h 186"/>
              <a:gd name="T12" fmla="*/ 2147483647 w 245"/>
              <a:gd name="T13" fmla="*/ 0 h 186"/>
              <a:gd name="T14" fmla="*/ 0 60000 65536"/>
              <a:gd name="T15" fmla="*/ 0 60000 65536"/>
              <a:gd name="T16" fmla="*/ 0 60000 65536"/>
              <a:gd name="T17" fmla="*/ 0 60000 65536"/>
              <a:gd name="T18" fmla="*/ 0 60000 65536"/>
              <a:gd name="T19" fmla="*/ 0 60000 65536"/>
              <a:gd name="T20" fmla="*/ 0 60000 65536"/>
              <a:gd name="T21" fmla="*/ 0 w 245"/>
              <a:gd name="T22" fmla="*/ 0 h 186"/>
              <a:gd name="T23" fmla="*/ 245 w 245"/>
              <a:gd name="T24" fmla="*/ 186 h 1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5" h="186">
                <a:moveTo>
                  <a:pt x="45" y="0"/>
                </a:moveTo>
                <a:lnTo>
                  <a:pt x="245" y="70"/>
                </a:lnTo>
                <a:lnTo>
                  <a:pt x="203" y="186"/>
                </a:lnTo>
                <a:lnTo>
                  <a:pt x="205" y="178"/>
                </a:lnTo>
                <a:lnTo>
                  <a:pt x="0" y="130"/>
                </a:lnTo>
                <a:lnTo>
                  <a:pt x="2" y="122"/>
                </a:lnTo>
                <a:lnTo>
                  <a:pt x="45" y="0"/>
                </a:lnTo>
                <a:close/>
              </a:path>
            </a:pathLst>
          </a:custGeom>
          <a:solidFill>
            <a:srgbClr val="000000"/>
          </a:solidFill>
          <a:ln w="0">
            <a:solidFill>
              <a:srgbClr val="000000"/>
            </a:solidFill>
            <a:round/>
            <a:headEnd/>
            <a:tailEnd/>
          </a:ln>
        </p:spPr>
        <p:txBody>
          <a:bodyPr/>
          <a:lstStyle/>
          <a:p>
            <a:endParaRPr lang="en-US"/>
          </a:p>
        </p:txBody>
      </p:sp>
      <p:sp>
        <p:nvSpPr>
          <p:cNvPr id="180041" name="Freeform 2887"/>
          <p:cNvSpPr>
            <a:spLocks noChangeAspect="1"/>
          </p:cNvSpPr>
          <p:nvPr/>
        </p:nvSpPr>
        <p:spPr bwMode="auto">
          <a:xfrm>
            <a:off x="1941513" y="4386263"/>
            <a:ext cx="82550" cy="63500"/>
          </a:xfrm>
          <a:custGeom>
            <a:avLst/>
            <a:gdLst>
              <a:gd name="T0" fmla="*/ 2147483647 w 238"/>
              <a:gd name="T1" fmla="*/ 0 h 179"/>
              <a:gd name="T2" fmla="*/ 2147483647 w 238"/>
              <a:gd name="T3" fmla="*/ 2147483647 h 179"/>
              <a:gd name="T4" fmla="*/ 2147483647 w 238"/>
              <a:gd name="T5" fmla="*/ 2147483647 h 179"/>
              <a:gd name="T6" fmla="*/ 2147483647 w 238"/>
              <a:gd name="T7" fmla="*/ 2147483647 h 179"/>
              <a:gd name="T8" fmla="*/ 0 w 238"/>
              <a:gd name="T9" fmla="*/ 2147483647 h 179"/>
              <a:gd name="T10" fmla="*/ 2147483647 w 238"/>
              <a:gd name="T11" fmla="*/ 2147483647 h 179"/>
              <a:gd name="T12" fmla="*/ 2147483647 w 238"/>
              <a:gd name="T13" fmla="*/ 0 h 179"/>
              <a:gd name="T14" fmla="*/ 0 60000 65536"/>
              <a:gd name="T15" fmla="*/ 0 60000 65536"/>
              <a:gd name="T16" fmla="*/ 0 60000 65536"/>
              <a:gd name="T17" fmla="*/ 0 60000 65536"/>
              <a:gd name="T18" fmla="*/ 0 60000 65536"/>
              <a:gd name="T19" fmla="*/ 0 60000 65536"/>
              <a:gd name="T20" fmla="*/ 0 60000 65536"/>
              <a:gd name="T21" fmla="*/ 0 w 238"/>
              <a:gd name="T22" fmla="*/ 0 h 179"/>
              <a:gd name="T23" fmla="*/ 238 w 238"/>
              <a:gd name="T24" fmla="*/ 179 h 1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8" h="179">
                <a:moveTo>
                  <a:pt x="33" y="0"/>
                </a:moveTo>
                <a:lnTo>
                  <a:pt x="238" y="48"/>
                </a:lnTo>
                <a:lnTo>
                  <a:pt x="207" y="179"/>
                </a:lnTo>
                <a:lnTo>
                  <a:pt x="208" y="172"/>
                </a:lnTo>
                <a:lnTo>
                  <a:pt x="0" y="136"/>
                </a:lnTo>
                <a:lnTo>
                  <a:pt x="1" y="129"/>
                </a:lnTo>
                <a:lnTo>
                  <a:pt x="33" y="0"/>
                </a:lnTo>
                <a:close/>
              </a:path>
            </a:pathLst>
          </a:custGeom>
          <a:solidFill>
            <a:srgbClr val="000000"/>
          </a:solidFill>
          <a:ln w="0">
            <a:solidFill>
              <a:srgbClr val="000000"/>
            </a:solidFill>
            <a:round/>
            <a:headEnd/>
            <a:tailEnd/>
          </a:ln>
        </p:spPr>
        <p:txBody>
          <a:bodyPr/>
          <a:lstStyle/>
          <a:p>
            <a:endParaRPr lang="en-US"/>
          </a:p>
        </p:txBody>
      </p:sp>
      <p:sp>
        <p:nvSpPr>
          <p:cNvPr id="180042" name="Freeform 2888"/>
          <p:cNvSpPr>
            <a:spLocks noChangeAspect="1"/>
          </p:cNvSpPr>
          <p:nvPr/>
        </p:nvSpPr>
        <p:spPr bwMode="auto">
          <a:xfrm>
            <a:off x="1933575" y="4435475"/>
            <a:ext cx="79375" cy="57150"/>
          </a:xfrm>
          <a:custGeom>
            <a:avLst/>
            <a:gdLst>
              <a:gd name="T0" fmla="*/ 2147483647 w 232"/>
              <a:gd name="T1" fmla="*/ 0 h 168"/>
              <a:gd name="T2" fmla="*/ 2147483647 w 232"/>
              <a:gd name="T3" fmla="*/ 2147483647 h 168"/>
              <a:gd name="T4" fmla="*/ 2147483647 w 232"/>
              <a:gd name="T5" fmla="*/ 2147483647 h 168"/>
              <a:gd name="T6" fmla="*/ 2147483647 w 232"/>
              <a:gd name="T7" fmla="*/ 2147483647 h 168"/>
              <a:gd name="T8" fmla="*/ 0 w 232"/>
              <a:gd name="T9" fmla="*/ 2147483647 h 168"/>
              <a:gd name="T10" fmla="*/ 0 w 232"/>
              <a:gd name="T11" fmla="*/ 2147483647 h 168"/>
              <a:gd name="T12" fmla="*/ 2147483647 w 232"/>
              <a:gd name="T13" fmla="*/ 0 h 168"/>
              <a:gd name="T14" fmla="*/ 0 60000 65536"/>
              <a:gd name="T15" fmla="*/ 0 60000 65536"/>
              <a:gd name="T16" fmla="*/ 0 60000 65536"/>
              <a:gd name="T17" fmla="*/ 0 60000 65536"/>
              <a:gd name="T18" fmla="*/ 0 60000 65536"/>
              <a:gd name="T19" fmla="*/ 0 60000 65536"/>
              <a:gd name="T20" fmla="*/ 0 60000 65536"/>
              <a:gd name="T21" fmla="*/ 0 w 232"/>
              <a:gd name="T22" fmla="*/ 0 h 168"/>
              <a:gd name="T23" fmla="*/ 232 w 232"/>
              <a:gd name="T24" fmla="*/ 168 h 1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 h="168">
                <a:moveTo>
                  <a:pt x="24" y="0"/>
                </a:moveTo>
                <a:lnTo>
                  <a:pt x="232" y="36"/>
                </a:lnTo>
                <a:lnTo>
                  <a:pt x="209" y="168"/>
                </a:lnTo>
                <a:lnTo>
                  <a:pt x="209" y="165"/>
                </a:lnTo>
                <a:lnTo>
                  <a:pt x="0" y="145"/>
                </a:lnTo>
                <a:lnTo>
                  <a:pt x="0" y="141"/>
                </a:lnTo>
                <a:lnTo>
                  <a:pt x="24" y="0"/>
                </a:lnTo>
                <a:close/>
              </a:path>
            </a:pathLst>
          </a:custGeom>
          <a:solidFill>
            <a:srgbClr val="000000"/>
          </a:solidFill>
          <a:ln w="0">
            <a:solidFill>
              <a:srgbClr val="000000"/>
            </a:solidFill>
            <a:round/>
            <a:headEnd/>
            <a:tailEnd/>
          </a:ln>
        </p:spPr>
        <p:txBody>
          <a:bodyPr/>
          <a:lstStyle/>
          <a:p>
            <a:endParaRPr lang="en-US"/>
          </a:p>
        </p:txBody>
      </p:sp>
      <p:sp>
        <p:nvSpPr>
          <p:cNvPr id="180043" name="Freeform 2889"/>
          <p:cNvSpPr>
            <a:spLocks noChangeAspect="1"/>
          </p:cNvSpPr>
          <p:nvPr/>
        </p:nvSpPr>
        <p:spPr bwMode="auto">
          <a:xfrm>
            <a:off x="1927225" y="4484688"/>
            <a:ext cx="77788" cy="57150"/>
          </a:xfrm>
          <a:custGeom>
            <a:avLst/>
            <a:gdLst>
              <a:gd name="T0" fmla="*/ 2147483647 w 227"/>
              <a:gd name="T1" fmla="*/ 0 h 171"/>
              <a:gd name="T2" fmla="*/ 2147483647 w 227"/>
              <a:gd name="T3" fmla="*/ 2147483647 h 171"/>
              <a:gd name="T4" fmla="*/ 2147483647 w 227"/>
              <a:gd name="T5" fmla="*/ 2147483647 h 171"/>
              <a:gd name="T6" fmla="*/ 2147483647 w 227"/>
              <a:gd name="T7" fmla="*/ 2147483647 h 171"/>
              <a:gd name="T8" fmla="*/ 0 w 227"/>
              <a:gd name="T9" fmla="*/ 2147483647 h 171"/>
              <a:gd name="T10" fmla="*/ 0 w 227"/>
              <a:gd name="T11" fmla="*/ 2147483647 h 171"/>
              <a:gd name="T12" fmla="*/ 2147483647 w 227"/>
              <a:gd name="T13" fmla="*/ 0 h 171"/>
              <a:gd name="T14" fmla="*/ 0 60000 65536"/>
              <a:gd name="T15" fmla="*/ 0 60000 65536"/>
              <a:gd name="T16" fmla="*/ 0 60000 65536"/>
              <a:gd name="T17" fmla="*/ 0 60000 65536"/>
              <a:gd name="T18" fmla="*/ 0 60000 65536"/>
              <a:gd name="T19" fmla="*/ 0 60000 65536"/>
              <a:gd name="T20" fmla="*/ 0 60000 65536"/>
              <a:gd name="T21" fmla="*/ 0 w 227"/>
              <a:gd name="T22" fmla="*/ 0 h 171"/>
              <a:gd name="T23" fmla="*/ 227 w 227"/>
              <a:gd name="T24" fmla="*/ 171 h 1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7" h="171">
                <a:moveTo>
                  <a:pt x="18" y="0"/>
                </a:moveTo>
                <a:lnTo>
                  <a:pt x="227" y="20"/>
                </a:lnTo>
                <a:lnTo>
                  <a:pt x="212" y="168"/>
                </a:lnTo>
                <a:lnTo>
                  <a:pt x="212" y="171"/>
                </a:lnTo>
                <a:lnTo>
                  <a:pt x="0" y="165"/>
                </a:lnTo>
                <a:lnTo>
                  <a:pt x="0" y="168"/>
                </a:lnTo>
                <a:lnTo>
                  <a:pt x="18" y="0"/>
                </a:lnTo>
                <a:close/>
              </a:path>
            </a:pathLst>
          </a:custGeom>
          <a:solidFill>
            <a:srgbClr val="000000"/>
          </a:solidFill>
          <a:ln w="0">
            <a:solidFill>
              <a:srgbClr val="000000"/>
            </a:solidFill>
            <a:round/>
            <a:headEnd/>
            <a:tailEnd/>
          </a:ln>
        </p:spPr>
        <p:txBody>
          <a:bodyPr/>
          <a:lstStyle/>
          <a:p>
            <a:endParaRPr lang="en-US"/>
          </a:p>
        </p:txBody>
      </p:sp>
      <p:sp>
        <p:nvSpPr>
          <p:cNvPr id="180044" name="Freeform 2890"/>
          <p:cNvSpPr>
            <a:spLocks noChangeAspect="1"/>
          </p:cNvSpPr>
          <p:nvPr/>
        </p:nvSpPr>
        <p:spPr bwMode="auto">
          <a:xfrm>
            <a:off x="1925638" y="4540250"/>
            <a:ext cx="73025" cy="42863"/>
          </a:xfrm>
          <a:custGeom>
            <a:avLst/>
            <a:gdLst>
              <a:gd name="T0" fmla="*/ 2147483647 w 215"/>
              <a:gd name="T1" fmla="*/ 0 h 115"/>
              <a:gd name="T2" fmla="*/ 2147483647 w 215"/>
              <a:gd name="T3" fmla="*/ 2147483647 h 115"/>
              <a:gd name="T4" fmla="*/ 2147483647 w 215"/>
              <a:gd name="T5" fmla="*/ 2147483647 h 115"/>
              <a:gd name="T6" fmla="*/ 2147483647 w 215"/>
              <a:gd name="T7" fmla="*/ 2147483647 h 115"/>
              <a:gd name="T8" fmla="*/ 0 w 215"/>
              <a:gd name="T9" fmla="*/ 2147483647 h 115"/>
              <a:gd name="T10" fmla="*/ 0 w 215"/>
              <a:gd name="T11" fmla="*/ 2147483647 h 115"/>
              <a:gd name="T12" fmla="*/ 2147483647 w 215"/>
              <a:gd name="T13" fmla="*/ 0 h 115"/>
              <a:gd name="T14" fmla="*/ 0 60000 65536"/>
              <a:gd name="T15" fmla="*/ 0 60000 65536"/>
              <a:gd name="T16" fmla="*/ 0 60000 65536"/>
              <a:gd name="T17" fmla="*/ 0 60000 65536"/>
              <a:gd name="T18" fmla="*/ 0 60000 65536"/>
              <a:gd name="T19" fmla="*/ 0 60000 65536"/>
              <a:gd name="T20" fmla="*/ 0 60000 65536"/>
              <a:gd name="T21" fmla="*/ 0 w 215"/>
              <a:gd name="T22" fmla="*/ 0 h 115"/>
              <a:gd name="T23" fmla="*/ 215 w 215"/>
              <a:gd name="T24" fmla="*/ 115 h 1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5" h="115">
                <a:moveTo>
                  <a:pt x="3" y="0"/>
                </a:moveTo>
                <a:lnTo>
                  <a:pt x="215" y="6"/>
                </a:lnTo>
                <a:lnTo>
                  <a:pt x="212" y="103"/>
                </a:lnTo>
                <a:lnTo>
                  <a:pt x="212" y="100"/>
                </a:lnTo>
                <a:lnTo>
                  <a:pt x="0" y="115"/>
                </a:lnTo>
                <a:lnTo>
                  <a:pt x="0" y="112"/>
                </a:lnTo>
                <a:lnTo>
                  <a:pt x="3" y="0"/>
                </a:lnTo>
                <a:close/>
              </a:path>
            </a:pathLst>
          </a:custGeom>
          <a:solidFill>
            <a:srgbClr val="000000"/>
          </a:solidFill>
          <a:ln w="0">
            <a:solidFill>
              <a:srgbClr val="000000"/>
            </a:solidFill>
            <a:round/>
            <a:headEnd/>
            <a:tailEnd/>
          </a:ln>
        </p:spPr>
        <p:txBody>
          <a:bodyPr/>
          <a:lstStyle/>
          <a:p>
            <a:endParaRPr lang="en-US"/>
          </a:p>
        </p:txBody>
      </p:sp>
      <p:sp>
        <p:nvSpPr>
          <p:cNvPr id="180045" name="Freeform 2891"/>
          <p:cNvSpPr>
            <a:spLocks noChangeAspect="1"/>
          </p:cNvSpPr>
          <p:nvPr/>
        </p:nvSpPr>
        <p:spPr bwMode="auto">
          <a:xfrm>
            <a:off x="1925638" y="4576763"/>
            <a:ext cx="76200" cy="42862"/>
          </a:xfrm>
          <a:custGeom>
            <a:avLst/>
            <a:gdLst>
              <a:gd name="T0" fmla="*/ 0 w 219"/>
              <a:gd name="T1" fmla="*/ 2147483647 h 123"/>
              <a:gd name="T2" fmla="*/ 2147483647 w 219"/>
              <a:gd name="T3" fmla="*/ 0 h 123"/>
              <a:gd name="T4" fmla="*/ 2147483647 w 219"/>
              <a:gd name="T5" fmla="*/ 2147483647 h 123"/>
              <a:gd name="T6" fmla="*/ 2147483647 w 219"/>
              <a:gd name="T7" fmla="*/ 2147483647 h 123"/>
              <a:gd name="T8" fmla="*/ 2147483647 w 219"/>
              <a:gd name="T9" fmla="*/ 2147483647 h 123"/>
              <a:gd name="T10" fmla="*/ 2147483647 w 219"/>
              <a:gd name="T11" fmla="*/ 2147483647 h 123"/>
              <a:gd name="T12" fmla="*/ 0 w 219"/>
              <a:gd name="T13" fmla="*/ 2147483647 h 123"/>
              <a:gd name="T14" fmla="*/ 0 60000 65536"/>
              <a:gd name="T15" fmla="*/ 0 60000 65536"/>
              <a:gd name="T16" fmla="*/ 0 60000 65536"/>
              <a:gd name="T17" fmla="*/ 0 60000 65536"/>
              <a:gd name="T18" fmla="*/ 0 60000 65536"/>
              <a:gd name="T19" fmla="*/ 0 60000 65536"/>
              <a:gd name="T20" fmla="*/ 0 60000 65536"/>
              <a:gd name="T21" fmla="*/ 0 w 219"/>
              <a:gd name="T22" fmla="*/ 0 h 123"/>
              <a:gd name="T23" fmla="*/ 219 w 219"/>
              <a:gd name="T24" fmla="*/ 123 h 1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9" h="123">
                <a:moveTo>
                  <a:pt x="0" y="15"/>
                </a:moveTo>
                <a:lnTo>
                  <a:pt x="212" y="0"/>
                </a:lnTo>
                <a:lnTo>
                  <a:pt x="219" y="94"/>
                </a:lnTo>
                <a:lnTo>
                  <a:pt x="218" y="90"/>
                </a:lnTo>
                <a:lnTo>
                  <a:pt x="8" y="123"/>
                </a:lnTo>
                <a:lnTo>
                  <a:pt x="7" y="119"/>
                </a:lnTo>
                <a:lnTo>
                  <a:pt x="0" y="15"/>
                </a:lnTo>
                <a:close/>
              </a:path>
            </a:pathLst>
          </a:custGeom>
          <a:solidFill>
            <a:srgbClr val="000000"/>
          </a:solidFill>
          <a:ln w="0">
            <a:solidFill>
              <a:srgbClr val="000000"/>
            </a:solidFill>
            <a:round/>
            <a:headEnd/>
            <a:tailEnd/>
          </a:ln>
        </p:spPr>
        <p:txBody>
          <a:bodyPr/>
          <a:lstStyle/>
          <a:p>
            <a:endParaRPr lang="en-US"/>
          </a:p>
        </p:txBody>
      </p:sp>
      <p:sp>
        <p:nvSpPr>
          <p:cNvPr id="180046" name="Freeform 2892"/>
          <p:cNvSpPr>
            <a:spLocks noChangeAspect="1"/>
          </p:cNvSpPr>
          <p:nvPr/>
        </p:nvSpPr>
        <p:spPr bwMode="auto">
          <a:xfrm>
            <a:off x="1928813" y="4606925"/>
            <a:ext cx="74612" cy="31750"/>
          </a:xfrm>
          <a:custGeom>
            <a:avLst/>
            <a:gdLst>
              <a:gd name="T0" fmla="*/ 0 w 216"/>
              <a:gd name="T1" fmla="*/ 2147483647 h 91"/>
              <a:gd name="T2" fmla="*/ 2147483647 w 216"/>
              <a:gd name="T3" fmla="*/ 0 h 91"/>
              <a:gd name="T4" fmla="*/ 2147483647 w 216"/>
              <a:gd name="T5" fmla="*/ 2147483647 h 91"/>
              <a:gd name="T6" fmla="*/ 2147483647 w 216"/>
              <a:gd name="T7" fmla="*/ 2147483647 h 91"/>
              <a:gd name="T8" fmla="*/ 2147483647 w 216"/>
              <a:gd name="T9" fmla="*/ 2147483647 h 91"/>
              <a:gd name="T10" fmla="*/ 2147483647 w 216"/>
              <a:gd name="T11" fmla="*/ 2147483647 h 91"/>
              <a:gd name="T12" fmla="*/ 0 w 216"/>
              <a:gd name="T13" fmla="*/ 2147483647 h 91"/>
              <a:gd name="T14" fmla="*/ 0 60000 65536"/>
              <a:gd name="T15" fmla="*/ 0 60000 65536"/>
              <a:gd name="T16" fmla="*/ 0 60000 65536"/>
              <a:gd name="T17" fmla="*/ 0 60000 65536"/>
              <a:gd name="T18" fmla="*/ 0 60000 65536"/>
              <a:gd name="T19" fmla="*/ 0 60000 65536"/>
              <a:gd name="T20" fmla="*/ 0 60000 65536"/>
              <a:gd name="T21" fmla="*/ 0 w 216"/>
              <a:gd name="T22" fmla="*/ 0 h 91"/>
              <a:gd name="T23" fmla="*/ 216 w 216"/>
              <a:gd name="T24" fmla="*/ 91 h 9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 h="91">
                <a:moveTo>
                  <a:pt x="0" y="33"/>
                </a:moveTo>
                <a:lnTo>
                  <a:pt x="210" y="0"/>
                </a:lnTo>
                <a:lnTo>
                  <a:pt x="216" y="38"/>
                </a:lnTo>
                <a:lnTo>
                  <a:pt x="214" y="31"/>
                </a:lnTo>
                <a:lnTo>
                  <a:pt x="10" y="91"/>
                </a:lnTo>
                <a:lnTo>
                  <a:pt x="8" y="84"/>
                </a:lnTo>
                <a:lnTo>
                  <a:pt x="0" y="33"/>
                </a:lnTo>
                <a:close/>
              </a:path>
            </a:pathLst>
          </a:custGeom>
          <a:solidFill>
            <a:srgbClr val="000000"/>
          </a:solidFill>
          <a:ln w="0">
            <a:solidFill>
              <a:srgbClr val="000000"/>
            </a:solidFill>
            <a:round/>
            <a:headEnd/>
            <a:tailEnd/>
          </a:ln>
        </p:spPr>
        <p:txBody>
          <a:bodyPr/>
          <a:lstStyle/>
          <a:p>
            <a:endParaRPr lang="en-US"/>
          </a:p>
        </p:txBody>
      </p:sp>
      <p:sp>
        <p:nvSpPr>
          <p:cNvPr id="180047" name="Freeform 2893"/>
          <p:cNvSpPr>
            <a:spLocks noChangeAspect="1"/>
          </p:cNvSpPr>
          <p:nvPr/>
        </p:nvSpPr>
        <p:spPr bwMode="auto">
          <a:xfrm>
            <a:off x="1933575" y="4616450"/>
            <a:ext cx="73025" cy="50800"/>
          </a:xfrm>
          <a:custGeom>
            <a:avLst/>
            <a:gdLst>
              <a:gd name="T0" fmla="*/ 0 w 219"/>
              <a:gd name="T1" fmla="*/ 2147483647 h 141"/>
              <a:gd name="T2" fmla="*/ 2147483647 w 219"/>
              <a:gd name="T3" fmla="*/ 0 h 141"/>
              <a:gd name="T4" fmla="*/ 2147483647 w 219"/>
              <a:gd name="T5" fmla="*/ 2147483647 h 141"/>
              <a:gd name="T6" fmla="*/ 2147483647 w 219"/>
              <a:gd name="T7" fmla="*/ 2147483647 h 141"/>
              <a:gd name="T8" fmla="*/ 2147483647 w 219"/>
              <a:gd name="T9" fmla="*/ 2147483647 h 141"/>
              <a:gd name="T10" fmla="*/ 2147483647 w 219"/>
              <a:gd name="T11" fmla="*/ 2147483647 h 141"/>
              <a:gd name="T12" fmla="*/ 0 w 219"/>
              <a:gd name="T13" fmla="*/ 2147483647 h 141"/>
              <a:gd name="T14" fmla="*/ 0 60000 65536"/>
              <a:gd name="T15" fmla="*/ 0 60000 65536"/>
              <a:gd name="T16" fmla="*/ 0 60000 65536"/>
              <a:gd name="T17" fmla="*/ 0 60000 65536"/>
              <a:gd name="T18" fmla="*/ 0 60000 65536"/>
              <a:gd name="T19" fmla="*/ 0 60000 65536"/>
              <a:gd name="T20" fmla="*/ 0 60000 65536"/>
              <a:gd name="T21" fmla="*/ 0 w 219"/>
              <a:gd name="T22" fmla="*/ 0 h 141"/>
              <a:gd name="T23" fmla="*/ 219 w 219"/>
              <a:gd name="T24" fmla="*/ 141 h 1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9" h="141">
                <a:moveTo>
                  <a:pt x="0" y="60"/>
                </a:moveTo>
                <a:lnTo>
                  <a:pt x="204" y="0"/>
                </a:lnTo>
                <a:lnTo>
                  <a:pt x="219" y="47"/>
                </a:lnTo>
                <a:lnTo>
                  <a:pt x="212" y="37"/>
                </a:lnTo>
                <a:lnTo>
                  <a:pt x="27" y="141"/>
                </a:lnTo>
                <a:lnTo>
                  <a:pt x="21" y="130"/>
                </a:lnTo>
                <a:lnTo>
                  <a:pt x="0" y="60"/>
                </a:lnTo>
                <a:close/>
              </a:path>
            </a:pathLst>
          </a:custGeom>
          <a:solidFill>
            <a:srgbClr val="000000"/>
          </a:solidFill>
          <a:ln w="0">
            <a:solidFill>
              <a:srgbClr val="000000"/>
            </a:solidFill>
            <a:round/>
            <a:headEnd/>
            <a:tailEnd/>
          </a:ln>
        </p:spPr>
        <p:txBody>
          <a:bodyPr/>
          <a:lstStyle/>
          <a:p>
            <a:endParaRPr lang="en-US"/>
          </a:p>
        </p:txBody>
      </p:sp>
      <p:sp>
        <p:nvSpPr>
          <p:cNvPr id="180048" name="Freeform 2894"/>
          <p:cNvSpPr>
            <a:spLocks noChangeAspect="1"/>
          </p:cNvSpPr>
          <p:nvPr/>
        </p:nvSpPr>
        <p:spPr bwMode="auto">
          <a:xfrm>
            <a:off x="1941513" y="4632325"/>
            <a:ext cx="71437" cy="57150"/>
          </a:xfrm>
          <a:custGeom>
            <a:avLst/>
            <a:gdLst>
              <a:gd name="T0" fmla="*/ 0 w 207"/>
              <a:gd name="T1" fmla="*/ 2147483647 h 170"/>
              <a:gd name="T2" fmla="*/ 2147483647 w 207"/>
              <a:gd name="T3" fmla="*/ 0 h 170"/>
              <a:gd name="T4" fmla="*/ 2147483647 w 207"/>
              <a:gd name="T5" fmla="*/ 2147483647 h 170"/>
              <a:gd name="T6" fmla="*/ 2147483647 w 207"/>
              <a:gd name="T7" fmla="*/ 2147483647 h 170"/>
              <a:gd name="T8" fmla="*/ 2147483647 w 207"/>
              <a:gd name="T9" fmla="*/ 2147483647 h 170"/>
              <a:gd name="T10" fmla="*/ 2147483647 w 207"/>
              <a:gd name="T11" fmla="*/ 2147483647 h 170"/>
              <a:gd name="T12" fmla="*/ 0 w 207"/>
              <a:gd name="T13" fmla="*/ 2147483647 h 170"/>
              <a:gd name="T14" fmla="*/ 0 60000 65536"/>
              <a:gd name="T15" fmla="*/ 0 60000 65536"/>
              <a:gd name="T16" fmla="*/ 0 60000 65536"/>
              <a:gd name="T17" fmla="*/ 0 60000 65536"/>
              <a:gd name="T18" fmla="*/ 0 60000 65536"/>
              <a:gd name="T19" fmla="*/ 0 60000 65536"/>
              <a:gd name="T20" fmla="*/ 0 60000 65536"/>
              <a:gd name="T21" fmla="*/ 0 w 207"/>
              <a:gd name="T22" fmla="*/ 0 h 170"/>
              <a:gd name="T23" fmla="*/ 207 w 207"/>
              <a:gd name="T24" fmla="*/ 170 h 1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7" h="170">
                <a:moveTo>
                  <a:pt x="0" y="104"/>
                </a:moveTo>
                <a:lnTo>
                  <a:pt x="185" y="0"/>
                </a:lnTo>
                <a:lnTo>
                  <a:pt x="207" y="38"/>
                </a:lnTo>
                <a:lnTo>
                  <a:pt x="199" y="29"/>
                </a:lnTo>
                <a:lnTo>
                  <a:pt x="41" y="170"/>
                </a:lnTo>
                <a:lnTo>
                  <a:pt x="33" y="161"/>
                </a:lnTo>
                <a:lnTo>
                  <a:pt x="0" y="104"/>
                </a:lnTo>
                <a:close/>
              </a:path>
            </a:pathLst>
          </a:custGeom>
          <a:solidFill>
            <a:srgbClr val="000000"/>
          </a:solidFill>
          <a:ln w="0">
            <a:solidFill>
              <a:srgbClr val="000000"/>
            </a:solidFill>
            <a:round/>
            <a:headEnd/>
            <a:tailEnd/>
          </a:ln>
        </p:spPr>
        <p:txBody>
          <a:bodyPr/>
          <a:lstStyle/>
          <a:p>
            <a:endParaRPr lang="en-US"/>
          </a:p>
        </p:txBody>
      </p:sp>
      <p:sp>
        <p:nvSpPr>
          <p:cNvPr id="180049" name="Freeform 2895"/>
          <p:cNvSpPr>
            <a:spLocks noChangeAspect="1"/>
          </p:cNvSpPr>
          <p:nvPr/>
        </p:nvSpPr>
        <p:spPr bwMode="auto">
          <a:xfrm>
            <a:off x="1955800" y="4640263"/>
            <a:ext cx="76200" cy="77787"/>
          </a:xfrm>
          <a:custGeom>
            <a:avLst/>
            <a:gdLst>
              <a:gd name="T0" fmla="*/ 0 w 225"/>
              <a:gd name="T1" fmla="*/ 2147483647 h 228"/>
              <a:gd name="T2" fmla="*/ 2147483647 w 225"/>
              <a:gd name="T3" fmla="*/ 0 h 228"/>
              <a:gd name="T4" fmla="*/ 2147483647 w 225"/>
              <a:gd name="T5" fmla="*/ 2147483647 h 228"/>
              <a:gd name="T6" fmla="*/ 2147483647 w 225"/>
              <a:gd name="T7" fmla="*/ 2147483647 h 228"/>
              <a:gd name="T8" fmla="*/ 2147483647 w 225"/>
              <a:gd name="T9" fmla="*/ 2147483647 h 228"/>
              <a:gd name="T10" fmla="*/ 2147483647 w 225"/>
              <a:gd name="T11" fmla="*/ 2147483647 h 228"/>
              <a:gd name="T12" fmla="*/ 0 w 225"/>
              <a:gd name="T13" fmla="*/ 2147483647 h 228"/>
              <a:gd name="T14" fmla="*/ 0 60000 65536"/>
              <a:gd name="T15" fmla="*/ 0 60000 65536"/>
              <a:gd name="T16" fmla="*/ 0 60000 65536"/>
              <a:gd name="T17" fmla="*/ 0 60000 65536"/>
              <a:gd name="T18" fmla="*/ 0 60000 65536"/>
              <a:gd name="T19" fmla="*/ 0 60000 65536"/>
              <a:gd name="T20" fmla="*/ 0 60000 65536"/>
              <a:gd name="T21" fmla="*/ 0 w 225"/>
              <a:gd name="T22" fmla="*/ 0 h 228"/>
              <a:gd name="T23" fmla="*/ 225 w 225"/>
              <a:gd name="T24" fmla="*/ 228 h 2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5" h="228">
                <a:moveTo>
                  <a:pt x="0" y="141"/>
                </a:moveTo>
                <a:lnTo>
                  <a:pt x="158" y="0"/>
                </a:lnTo>
                <a:lnTo>
                  <a:pt x="225" y="76"/>
                </a:lnTo>
                <a:lnTo>
                  <a:pt x="217" y="69"/>
                </a:lnTo>
                <a:lnTo>
                  <a:pt x="80" y="228"/>
                </a:lnTo>
                <a:lnTo>
                  <a:pt x="72" y="221"/>
                </a:lnTo>
                <a:lnTo>
                  <a:pt x="0" y="141"/>
                </a:lnTo>
                <a:close/>
              </a:path>
            </a:pathLst>
          </a:custGeom>
          <a:solidFill>
            <a:srgbClr val="000000"/>
          </a:solidFill>
          <a:ln w="0">
            <a:solidFill>
              <a:srgbClr val="000000"/>
            </a:solidFill>
            <a:round/>
            <a:headEnd/>
            <a:tailEnd/>
          </a:ln>
        </p:spPr>
        <p:txBody>
          <a:bodyPr/>
          <a:lstStyle/>
          <a:p>
            <a:endParaRPr lang="en-US"/>
          </a:p>
        </p:txBody>
      </p:sp>
      <p:sp>
        <p:nvSpPr>
          <p:cNvPr id="180050" name="Freeform 2896"/>
          <p:cNvSpPr>
            <a:spLocks noChangeAspect="1"/>
          </p:cNvSpPr>
          <p:nvPr/>
        </p:nvSpPr>
        <p:spPr bwMode="auto">
          <a:xfrm>
            <a:off x="1981200" y="4665663"/>
            <a:ext cx="74613" cy="79375"/>
          </a:xfrm>
          <a:custGeom>
            <a:avLst/>
            <a:gdLst>
              <a:gd name="T0" fmla="*/ 0 w 212"/>
              <a:gd name="T1" fmla="*/ 2147483647 h 233"/>
              <a:gd name="T2" fmla="*/ 2147483647 w 212"/>
              <a:gd name="T3" fmla="*/ 0 h 233"/>
              <a:gd name="T4" fmla="*/ 2147483647 w 212"/>
              <a:gd name="T5" fmla="*/ 2147483647 h 233"/>
              <a:gd name="T6" fmla="*/ 2147483647 w 212"/>
              <a:gd name="T7" fmla="*/ 2147483647 h 233"/>
              <a:gd name="T8" fmla="*/ 2147483647 w 212"/>
              <a:gd name="T9" fmla="*/ 2147483647 h 233"/>
              <a:gd name="T10" fmla="*/ 2147483647 w 212"/>
              <a:gd name="T11" fmla="*/ 2147483647 h 233"/>
              <a:gd name="T12" fmla="*/ 0 w 212"/>
              <a:gd name="T13" fmla="*/ 2147483647 h 233"/>
              <a:gd name="T14" fmla="*/ 0 60000 65536"/>
              <a:gd name="T15" fmla="*/ 0 60000 65536"/>
              <a:gd name="T16" fmla="*/ 0 60000 65536"/>
              <a:gd name="T17" fmla="*/ 0 60000 65536"/>
              <a:gd name="T18" fmla="*/ 0 60000 65536"/>
              <a:gd name="T19" fmla="*/ 0 60000 65536"/>
              <a:gd name="T20" fmla="*/ 0 60000 65536"/>
              <a:gd name="T21" fmla="*/ 0 w 212"/>
              <a:gd name="T22" fmla="*/ 0 h 233"/>
              <a:gd name="T23" fmla="*/ 212 w 212"/>
              <a:gd name="T24" fmla="*/ 233 h 2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2" h="233">
                <a:moveTo>
                  <a:pt x="0" y="159"/>
                </a:moveTo>
                <a:lnTo>
                  <a:pt x="137" y="0"/>
                </a:lnTo>
                <a:lnTo>
                  <a:pt x="212" y="64"/>
                </a:lnTo>
                <a:lnTo>
                  <a:pt x="211" y="63"/>
                </a:lnTo>
                <a:lnTo>
                  <a:pt x="86" y="233"/>
                </a:lnTo>
                <a:lnTo>
                  <a:pt x="85" y="232"/>
                </a:lnTo>
                <a:lnTo>
                  <a:pt x="0" y="159"/>
                </a:lnTo>
                <a:close/>
              </a:path>
            </a:pathLst>
          </a:custGeom>
          <a:solidFill>
            <a:srgbClr val="000000"/>
          </a:solidFill>
          <a:ln w="0">
            <a:solidFill>
              <a:srgbClr val="000000"/>
            </a:solidFill>
            <a:round/>
            <a:headEnd/>
            <a:tailEnd/>
          </a:ln>
        </p:spPr>
        <p:txBody>
          <a:bodyPr/>
          <a:lstStyle/>
          <a:p>
            <a:endParaRPr lang="en-US"/>
          </a:p>
        </p:txBody>
      </p:sp>
      <p:sp>
        <p:nvSpPr>
          <p:cNvPr id="180051" name="Freeform 2897"/>
          <p:cNvSpPr>
            <a:spLocks noChangeAspect="1"/>
          </p:cNvSpPr>
          <p:nvPr/>
        </p:nvSpPr>
        <p:spPr bwMode="auto">
          <a:xfrm>
            <a:off x="2012950" y="4686300"/>
            <a:ext cx="60325" cy="76200"/>
          </a:xfrm>
          <a:custGeom>
            <a:avLst/>
            <a:gdLst>
              <a:gd name="T0" fmla="*/ 0 w 177"/>
              <a:gd name="T1" fmla="*/ 2147483647 h 218"/>
              <a:gd name="T2" fmla="*/ 2147483647 w 177"/>
              <a:gd name="T3" fmla="*/ 0 h 218"/>
              <a:gd name="T4" fmla="*/ 2147483647 w 177"/>
              <a:gd name="T5" fmla="*/ 2147483647 h 218"/>
              <a:gd name="T6" fmla="*/ 2147483647 w 177"/>
              <a:gd name="T7" fmla="*/ 2147483647 h 218"/>
              <a:gd name="T8" fmla="*/ 2147483647 w 177"/>
              <a:gd name="T9" fmla="*/ 2147483647 h 218"/>
              <a:gd name="T10" fmla="*/ 2147483647 w 177"/>
              <a:gd name="T11" fmla="*/ 2147483647 h 218"/>
              <a:gd name="T12" fmla="*/ 0 w 177"/>
              <a:gd name="T13" fmla="*/ 2147483647 h 218"/>
              <a:gd name="T14" fmla="*/ 0 60000 65536"/>
              <a:gd name="T15" fmla="*/ 0 60000 65536"/>
              <a:gd name="T16" fmla="*/ 0 60000 65536"/>
              <a:gd name="T17" fmla="*/ 0 60000 65536"/>
              <a:gd name="T18" fmla="*/ 0 60000 65536"/>
              <a:gd name="T19" fmla="*/ 0 60000 65536"/>
              <a:gd name="T20" fmla="*/ 0 60000 65536"/>
              <a:gd name="T21" fmla="*/ 0 w 177"/>
              <a:gd name="T22" fmla="*/ 0 h 218"/>
              <a:gd name="T23" fmla="*/ 177 w 177"/>
              <a:gd name="T24" fmla="*/ 218 h 2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 h="218">
                <a:moveTo>
                  <a:pt x="0" y="170"/>
                </a:moveTo>
                <a:lnTo>
                  <a:pt x="125" y="0"/>
                </a:lnTo>
                <a:lnTo>
                  <a:pt x="177" y="38"/>
                </a:lnTo>
                <a:lnTo>
                  <a:pt x="176" y="37"/>
                </a:lnTo>
                <a:lnTo>
                  <a:pt x="66" y="218"/>
                </a:lnTo>
                <a:lnTo>
                  <a:pt x="64" y="217"/>
                </a:lnTo>
                <a:lnTo>
                  <a:pt x="0" y="170"/>
                </a:lnTo>
                <a:close/>
              </a:path>
            </a:pathLst>
          </a:custGeom>
          <a:solidFill>
            <a:srgbClr val="000000"/>
          </a:solidFill>
          <a:ln w="0">
            <a:solidFill>
              <a:srgbClr val="000000"/>
            </a:solidFill>
            <a:round/>
            <a:headEnd/>
            <a:tailEnd/>
          </a:ln>
        </p:spPr>
        <p:txBody>
          <a:bodyPr/>
          <a:lstStyle/>
          <a:p>
            <a:endParaRPr lang="en-US"/>
          </a:p>
        </p:txBody>
      </p:sp>
      <p:sp>
        <p:nvSpPr>
          <p:cNvPr id="180052" name="Freeform 2898"/>
          <p:cNvSpPr>
            <a:spLocks noChangeAspect="1"/>
          </p:cNvSpPr>
          <p:nvPr/>
        </p:nvSpPr>
        <p:spPr bwMode="auto">
          <a:xfrm>
            <a:off x="2033588" y="4699000"/>
            <a:ext cx="84137" cy="90488"/>
          </a:xfrm>
          <a:custGeom>
            <a:avLst/>
            <a:gdLst>
              <a:gd name="T0" fmla="*/ 0 w 237"/>
              <a:gd name="T1" fmla="*/ 2147483647 h 259"/>
              <a:gd name="T2" fmla="*/ 2147483647 w 237"/>
              <a:gd name="T3" fmla="*/ 0 h 259"/>
              <a:gd name="T4" fmla="*/ 2147483647 w 237"/>
              <a:gd name="T5" fmla="*/ 2147483647 h 259"/>
              <a:gd name="T6" fmla="*/ 2147483647 w 237"/>
              <a:gd name="T7" fmla="*/ 2147483647 h 259"/>
              <a:gd name="T8" fmla="*/ 2147483647 w 237"/>
              <a:gd name="T9" fmla="*/ 2147483647 h 259"/>
              <a:gd name="T10" fmla="*/ 2147483647 w 237"/>
              <a:gd name="T11" fmla="*/ 2147483647 h 259"/>
              <a:gd name="T12" fmla="*/ 0 w 237"/>
              <a:gd name="T13" fmla="*/ 2147483647 h 259"/>
              <a:gd name="T14" fmla="*/ 0 60000 65536"/>
              <a:gd name="T15" fmla="*/ 0 60000 65536"/>
              <a:gd name="T16" fmla="*/ 0 60000 65536"/>
              <a:gd name="T17" fmla="*/ 0 60000 65536"/>
              <a:gd name="T18" fmla="*/ 0 60000 65536"/>
              <a:gd name="T19" fmla="*/ 0 60000 65536"/>
              <a:gd name="T20" fmla="*/ 0 60000 65536"/>
              <a:gd name="T21" fmla="*/ 0 w 237"/>
              <a:gd name="T22" fmla="*/ 0 h 259"/>
              <a:gd name="T23" fmla="*/ 237 w 237"/>
              <a:gd name="T24" fmla="*/ 259 h 2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7" h="259">
                <a:moveTo>
                  <a:pt x="0" y="181"/>
                </a:moveTo>
                <a:lnTo>
                  <a:pt x="110" y="0"/>
                </a:lnTo>
                <a:lnTo>
                  <a:pt x="237" y="78"/>
                </a:lnTo>
                <a:lnTo>
                  <a:pt x="230" y="74"/>
                </a:lnTo>
                <a:lnTo>
                  <a:pt x="128" y="259"/>
                </a:lnTo>
                <a:lnTo>
                  <a:pt x="121" y="255"/>
                </a:lnTo>
                <a:lnTo>
                  <a:pt x="0" y="181"/>
                </a:lnTo>
                <a:close/>
              </a:path>
            </a:pathLst>
          </a:custGeom>
          <a:solidFill>
            <a:srgbClr val="000000"/>
          </a:solidFill>
          <a:ln w="0">
            <a:solidFill>
              <a:srgbClr val="000000"/>
            </a:solidFill>
            <a:round/>
            <a:headEnd/>
            <a:tailEnd/>
          </a:ln>
        </p:spPr>
        <p:txBody>
          <a:bodyPr/>
          <a:lstStyle/>
          <a:p>
            <a:endParaRPr lang="en-US"/>
          </a:p>
        </p:txBody>
      </p:sp>
      <p:sp>
        <p:nvSpPr>
          <p:cNvPr id="180053" name="Freeform 2899"/>
          <p:cNvSpPr>
            <a:spLocks noChangeAspect="1"/>
          </p:cNvSpPr>
          <p:nvPr/>
        </p:nvSpPr>
        <p:spPr bwMode="auto">
          <a:xfrm>
            <a:off x="2079625" y="4724400"/>
            <a:ext cx="153988" cy="125413"/>
          </a:xfrm>
          <a:custGeom>
            <a:avLst/>
            <a:gdLst>
              <a:gd name="T0" fmla="*/ 0 w 443"/>
              <a:gd name="T1" fmla="*/ 2147483647 h 362"/>
              <a:gd name="T2" fmla="*/ 2147483647 w 443"/>
              <a:gd name="T3" fmla="*/ 0 h 362"/>
              <a:gd name="T4" fmla="*/ 2147483647 w 443"/>
              <a:gd name="T5" fmla="*/ 2147483647 h 362"/>
              <a:gd name="T6" fmla="*/ 2147483647 w 443"/>
              <a:gd name="T7" fmla="*/ 2147483647 h 362"/>
              <a:gd name="T8" fmla="*/ 2147483647 w 443"/>
              <a:gd name="T9" fmla="*/ 2147483647 h 362"/>
              <a:gd name="T10" fmla="*/ 2147483647 w 443"/>
              <a:gd name="T11" fmla="*/ 2147483647 h 362"/>
              <a:gd name="T12" fmla="*/ 0 w 443"/>
              <a:gd name="T13" fmla="*/ 2147483647 h 362"/>
              <a:gd name="T14" fmla="*/ 0 60000 65536"/>
              <a:gd name="T15" fmla="*/ 0 60000 65536"/>
              <a:gd name="T16" fmla="*/ 0 60000 65536"/>
              <a:gd name="T17" fmla="*/ 0 60000 65536"/>
              <a:gd name="T18" fmla="*/ 0 60000 65536"/>
              <a:gd name="T19" fmla="*/ 0 60000 65536"/>
              <a:gd name="T20" fmla="*/ 0 60000 65536"/>
              <a:gd name="T21" fmla="*/ 0 w 443"/>
              <a:gd name="T22" fmla="*/ 0 h 362"/>
              <a:gd name="T23" fmla="*/ 443 w 443"/>
              <a:gd name="T24" fmla="*/ 362 h 3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3" h="362">
                <a:moveTo>
                  <a:pt x="0" y="185"/>
                </a:moveTo>
                <a:lnTo>
                  <a:pt x="102" y="0"/>
                </a:lnTo>
                <a:lnTo>
                  <a:pt x="443" y="186"/>
                </a:lnTo>
                <a:lnTo>
                  <a:pt x="440" y="184"/>
                </a:lnTo>
                <a:lnTo>
                  <a:pt x="325" y="362"/>
                </a:lnTo>
                <a:lnTo>
                  <a:pt x="322" y="360"/>
                </a:lnTo>
                <a:lnTo>
                  <a:pt x="0" y="185"/>
                </a:lnTo>
                <a:close/>
              </a:path>
            </a:pathLst>
          </a:custGeom>
          <a:solidFill>
            <a:srgbClr val="000000"/>
          </a:solidFill>
          <a:ln w="0">
            <a:solidFill>
              <a:srgbClr val="000000"/>
            </a:solidFill>
            <a:round/>
            <a:headEnd/>
            <a:tailEnd/>
          </a:ln>
        </p:spPr>
        <p:txBody>
          <a:bodyPr/>
          <a:lstStyle/>
          <a:p>
            <a:endParaRPr lang="en-US"/>
          </a:p>
        </p:txBody>
      </p:sp>
      <p:sp>
        <p:nvSpPr>
          <p:cNvPr id="180054" name="Freeform 2900"/>
          <p:cNvSpPr>
            <a:spLocks noChangeAspect="1"/>
          </p:cNvSpPr>
          <p:nvPr/>
        </p:nvSpPr>
        <p:spPr bwMode="auto">
          <a:xfrm>
            <a:off x="2192338" y="4787900"/>
            <a:ext cx="85725" cy="90488"/>
          </a:xfrm>
          <a:custGeom>
            <a:avLst/>
            <a:gdLst>
              <a:gd name="T0" fmla="*/ 0 w 251"/>
              <a:gd name="T1" fmla="*/ 2147483647 h 258"/>
              <a:gd name="T2" fmla="*/ 2147483647 w 251"/>
              <a:gd name="T3" fmla="*/ 0 h 258"/>
              <a:gd name="T4" fmla="*/ 2147483647 w 251"/>
              <a:gd name="T5" fmla="*/ 2147483647 h 258"/>
              <a:gd name="T6" fmla="*/ 2147483647 w 251"/>
              <a:gd name="T7" fmla="*/ 2147483647 h 258"/>
              <a:gd name="T8" fmla="*/ 2147483647 w 251"/>
              <a:gd name="T9" fmla="*/ 2147483647 h 258"/>
              <a:gd name="T10" fmla="*/ 2147483647 w 251"/>
              <a:gd name="T11" fmla="*/ 2147483647 h 258"/>
              <a:gd name="T12" fmla="*/ 0 w 251"/>
              <a:gd name="T13" fmla="*/ 2147483647 h 258"/>
              <a:gd name="T14" fmla="*/ 0 60000 65536"/>
              <a:gd name="T15" fmla="*/ 0 60000 65536"/>
              <a:gd name="T16" fmla="*/ 0 60000 65536"/>
              <a:gd name="T17" fmla="*/ 0 60000 65536"/>
              <a:gd name="T18" fmla="*/ 0 60000 65536"/>
              <a:gd name="T19" fmla="*/ 0 60000 65536"/>
              <a:gd name="T20" fmla="*/ 0 60000 65536"/>
              <a:gd name="T21" fmla="*/ 0 w 251"/>
              <a:gd name="T22" fmla="*/ 0 h 258"/>
              <a:gd name="T23" fmla="*/ 251 w 251"/>
              <a:gd name="T24" fmla="*/ 258 h 2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1" h="258">
                <a:moveTo>
                  <a:pt x="0" y="178"/>
                </a:moveTo>
                <a:lnTo>
                  <a:pt x="115" y="0"/>
                </a:lnTo>
                <a:lnTo>
                  <a:pt x="241" y="82"/>
                </a:lnTo>
                <a:lnTo>
                  <a:pt x="251" y="89"/>
                </a:lnTo>
                <a:lnTo>
                  <a:pt x="116" y="251"/>
                </a:lnTo>
                <a:lnTo>
                  <a:pt x="125" y="258"/>
                </a:lnTo>
                <a:lnTo>
                  <a:pt x="0" y="178"/>
                </a:lnTo>
                <a:close/>
              </a:path>
            </a:pathLst>
          </a:custGeom>
          <a:solidFill>
            <a:srgbClr val="000000"/>
          </a:solidFill>
          <a:ln w="0">
            <a:solidFill>
              <a:srgbClr val="000000"/>
            </a:solidFill>
            <a:round/>
            <a:headEnd/>
            <a:tailEnd/>
          </a:ln>
        </p:spPr>
        <p:txBody>
          <a:bodyPr/>
          <a:lstStyle/>
          <a:p>
            <a:endParaRPr lang="en-US"/>
          </a:p>
        </p:txBody>
      </p:sp>
      <p:sp>
        <p:nvSpPr>
          <p:cNvPr id="180055" name="Freeform 2901"/>
          <p:cNvSpPr>
            <a:spLocks noChangeAspect="1"/>
          </p:cNvSpPr>
          <p:nvPr/>
        </p:nvSpPr>
        <p:spPr bwMode="auto">
          <a:xfrm>
            <a:off x="2230438" y="4818063"/>
            <a:ext cx="90487" cy="88900"/>
          </a:xfrm>
          <a:custGeom>
            <a:avLst/>
            <a:gdLst>
              <a:gd name="T0" fmla="*/ 0 w 258"/>
              <a:gd name="T1" fmla="*/ 2147483647 h 251"/>
              <a:gd name="T2" fmla="*/ 2147483647 w 258"/>
              <a:gd name="T3" fmla="*/ 0 h 251"/>
              <a:gd name="T4" fmla="*/ 2147483647 w 258"/>
              <a:gd name="T5" fmla="*/ 2147483647 h 251"/>
              <a:gd name="T6" fmla="*/ 2147483647 w 258"/>
              <a:gd name="T7" fmla="*/ 2147483647 h 251"/>
              <a:gd name="T8" fmla="*/ 2147483647 w 258"/>
              <a:gd name="T9" fmla="*/ 2147483647 h 251"/>
              <a:gd name="T10" fmla="*/ 2147483647 w 258"/>
              <a:gd name="T11" fmla="*/ 2147483647 h 251"/>
              <a:gd name="T12" fmla="*/ 0 w 258"/>
              <a:gd name="T13" fmla="*/ 2147483647 h 251"/>
              <a:gd name="T14" fmla="*/ 0 60000 65536"/>
              <a:gd name="T15" fmla="*/ 0 60000 65536"/>
              <a:gd name="T16" fmla="*/ 0 60000 65536"/>
              <a:gd name="T17" fmla="*/ 0 60000 65536"/>
              <a:gd name="T18" fmla="*/ 0 60000 65536"/>
              <a:gd name="T19" fmla="*/ 0 60000 65536"/>
              <a:gd name="T20" fmla="*/ 0 60000 65536"/>
              <a:gd name="T21" fmla="*/ 0 w 258"/>
              <a:gd name="T22" fmla="*/ 0 h 251"/>
              <a:gd name="T23" fmla="*/ 258 w 258"/>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8" h="251">
                <a:moveTo>
                  <a:pt x="0" y="162"/>
                </a:moveTo>
                <a:lnTo>
                  <a:pt x="135" y="0"/>
                </a:lnTo>
                <a:lnTo>
                  <a:pt x="256" y="100"/>
                </a:lnTo>
                <a:lnTo>
                  <a:pt x="258" y="103"/>
                </a:lnTo>
                <a:lnTo>
                  <a:pt x="105" y="248"/>
                </a:lnTo>
                <a:lnTo>
                  <a:pt x="107" y="251"/>
                </a:lnTo>
                <a:lnTo>
                  <a:pt x="0" y="162"/>
                </a:lnTo>
                <a:close/>
              </a:path>
            </a:pathLst>
          </a:custGeom>
          <a:solidFill>
            <a:srgbClr val="000000"/>
          </a:solidFill>
          <a:ln w="0">
            <a:solidFill>
              <a:srgbClr val="000000"/>
            </a:solidFill>
            <a:round/>
            <a:headEnd/>
            <a:tailEnd/>
          </a:ln>
        </p:spPr>
        <p:txBody>
          <a:bodyPr/>
          <a:lstStyle/>
          <a:p>
            <a:endParaRPr lang="en-US"/>
          </a:p>
        </p:txBody>
      </p:sp>
      <p:sp>
        <p:nvSpPr>
          <p:cNvPr id="180056" name="Freeform 2902"/>
          <p:cNvSpPr>
            <a:spLocks noChangeAspect="1"/>
          </p:cNvSpPr>
          <p:nvPr/>
        </p:nvSpPr>
        <p:spPr bwMode="auto">
          <a:xfrm>
            <a:off x="2268538" y="4852988"/>
            <a:ext cx="71437" cy="68262"/>
          </a:xfrm>
          <a:custGeom>
            <a:avLst/>
            <a:gdLst>
              <a:gd name="T0" fmla="*/ 0 w 211"/>
              <a:gd name="T1" fmla="*/ 2147483647 h 194"/>
              <a:gd name="T2" fmla="*/ 2147483647 w 211"/>
              <a:gd name="T3" fmla="*/ 0 h 194"/>
              <a:gd name="T4" fmla="*/ 2147483647 w 211"/>
              <a:gd name="T5" fmla="*/ 2147483647 h 194"/>
              <a:gd name="T6" fmla="*/ 2147483647 w 211"/>
              <a:gd name="T7" fmla="*/ 2147483647 h 194"/>
              <a:gd name="T8" fmla="*/ 2147483647 w 211"/>
              <a:gd name="T9" fmla="*/ 2147483647 h 194"/>
              <a:gd name="T10" fmla="*/ 2147483647 w 211"/>
              <a:gd name="T11" fmla="*/ 2147483647 h 194"/>
              <a:gd name="T12" fmla="*/ 0 w 211"/>
              <a:gd name="T13" fmla="*/ 2147483647 h 194"/>
              <a:gd name="T14" fmla="*/ 0 60000 65536"/>
              <a:gd name="T15" fmla="*/ 0 60000 65536"/>
              <a:gd name="T16" fmla="*/ 0 60000 65536"/>
              <a:gd name="T17" fmla="*/ 0 60000 65536"/>
              <a:gd name="T18" fmla="*/ 0 60000 65536"/>
              <a:gd name="T19" fmla="*/ 0 60000 65536"/>
              <a:gd name="T20" fmla="*/ 0 60000 65536"/>
              <a:gd name="T21" fmla="*/ 0 w 211"/>
              <a:gd name="T22" fmla="*/ 0 h 194"/>
              <a:gd name="T23" fmla="*/ 211 w 211"/>
              <a:gd name="T24" fmla="*/ 194 h 1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1" h="194">
                <a:moveTo>
                  <a:pt x="0" y="145"/>
                </a:moveTo>
                <a:lnTo>
                  <a:pt x="153" y="0"/>
                </a:lnTo>
                <a:lnTo>
                  <a:pt x="211" y="61"/>
                </a:lnTo>
                <a:lnTo>
                  <a:pt x="209" y="59"/>
                </a:lnTo>
                <a:lnTo>
                  <a:pt x="45" y="194"/>
                </a:lnTo>
                <a:lnTo>
                  <a:pt x="43" y="192"/>
                </a:lnTo>
                <a:lnTo>
                  <a:pt x="0" y="145"/>
                </a:lnTo>
                <a:close/>
              </a:path>
            </a:pathLst>
          </a:custGeom>
          <a:solidFill>
            <a:srgbClr val="000000"/>
          </a:solidFill>
          <a:ln w="0">
            <a:solidFill>
              <a:srgbClr val="000000"/>
            </a:solidFill>
            <a:round/>
            <a:headEnd/>
            <a:tailEnd/>
          </a:ln>
        </p:spPr>
        <p:txBody>
          <a:bodyPr/>
          <a:lstStyle/>
          <a:p>
            <a:endParaRPr lang="en-US"/>
          </a:p>
        </p:txBody>
      </p:sp>
      <p:sp>
        <p:nvSpPr>
          <p:cNvPr id="180057" name="Freeform 2903"/>
          <p:cNvSpPr>
            <a:spLocks noChangeAspect="1"/>
          </p:cNvSpPr>
          <p:nvPr/>
        </p:nvSpPr>
        <p:spPr bwMode="auto">
          <a:xfrm>
            <a:off x="2282825" y="4873625"/>
            <a:ext cx="98425" cy="100013"/>
          </a:xfrm>
          <a:custGeom>
            <a:avLst/>
            <a:gdLst>
              <a:gd name="T0" fmla="*/ 0 w 286"/>
              <a:gd name="T1" fmla="*/ 2147483647 h 286"/>
              <a:gd name="T2" fmla="*/ 2147483647 w 286"/>
              <a:gd name="T3" fmla="*/ 0 h 286"/>
              <a:gd name="T4" fmla="*/ 2147483647 w 286"/>
              <a:gd name="T5" fmla="*/ 2147483647 h 286"/>
              <a:gd name="T6" fmla="*/ 2147483647 w 286"/>
              <a:gd name="T7" fmla="*/ 2147483647 h 286"/>
              <a:gd name="T8" fmla="*/ 2147483647 w 286"/>
              <a:gd name="T9" fmla="*/ 2147483647 h 286"/>
              <a:gd name="T10" fmla="*/ 2147483647 w 286"/>
              <a:gd name="T11" fmla="*/ 2147483647 h 286"/>
              <a:gd name="T12" fmla="*/ 0 w 286"/>
              <a:gd name="T13" fmla="*/ 2147483647 h 286"/>
              <a:gd name="T14" fmla="*/ 0 60000 65536"/>
              <a:gd name="T15" fmla="*/ 0 60000 65536"/>
              <a:gd name="T16" fmla="*/ 0 60000 65536"/>
              <a:gd name="T17" fmla="*/ 0 60000 65536"/>
              <a:gd name="T18" fmla="*/ 0 60000 65536"/>
              <a:gd name="T19" fmla="*/ 0 60000 65536"/>
              <a:gd name="T20" fmla="*/ 0 60000 65536"/>
              <a:gd name="T21" fmla="*/ 0 w 286"/>
              <a:gd name="T22" fmla="*/ 0 h 286"/>
              <a:gd name="T23" fmla="*/ 286 w 286"/>
              <a:gd name="T24" fmla="*/ 286 h 2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6" h="286">
                <a:moveTo>
                  <a:pt x="0" y="135"/>
                </a:moveTo>
                <a:lnTo>
                  <a:pt x="164" y="0"/>
                </a:lnTo>
                <a:lnTo>
                  <a:pt x="275" y="135"/>
                </a:lnTo>
                <a:lnTo>
                  <a:pt x="286" y="148"/>
                </a:lnTo>
                <a:lnTo>
                  <a:pt x="115" y="273"/>
                </a:lnTo>
                <a:lnTo>
                  <a:pt x="126" y="286"/>
                </a:lnTo>
                <a:lnTo>
                  <a:pt x="0" y="135"/>
                </a:lnTo>
                <a:close/>
              </a:path>
            </a:pathLst>
          </a:custGeom>
          <a:solidFill>
            <a:srgbClr val="000000"/>
          </a:solidFill>
          <a:ln w="0">
            <a:solidFill>
              <a:srgbClr val="000000"/>
            </a:solidFill>
            <a:round/>
            <a:headEnd/>
            <a:tailEnd/>
          </a:ln>
        </p:spPr>
        <p:txBody>
          <a:bodyPr/>
          <a:lstStyle/>
          <a:p>
            <a:endParaRPr lang="en-US"/>
          </a:p>
        </p:txBody>
      </p:sp>
      <p:sp>
        <p:nvSpPr>
          <p:cNvPr id="180058" name="Freeform 2904"/>
          <p:cNvSpPr>
            <a:spLocks noChangeAspect="1"/>
          </p:cNvSpPr>
          <p:nvPr/>
        </p:nvSpPr>
        <p:spPr bwMode="auto">
          <a:xfrm>
            <a:off x="2324100" y="4926013"/>
            <a:ext cx="96838" cy="87312"/>
          </a:xfrm>
          <a:custGeom>
            <a:avLst/>
            <a:gdLst>
              <a:gd name="T0" fmla="*/ 0 w 277"/>
              <a:gd name="T1" fmla="*/ 2147483647 h 255"/>
              <a:gd name="T2" fmla="*/ 2147483647 w 277"/>
              <a:gd name="T3" fmla="*/ 0 h 255"/>
              <a:gd name="T4" fmla="*/ 2147483647 w 277"/>
              <a:gd name="T5" fmla="*/ 2147483647 h 255"/>
              <a:gd name="T6" fmla="*/ 2147483647 w 277"/>
              <a:gd name="T7" fmla="*/ 2147483647 h 255"/>
              <a:gd name="T8" fmla="*/ 2147483647 w 277"/>
              <a:gd name="T9" fmla="*/ 2147483647 h 255"/>
              <a:gd name="T10" fmla="*/ 2147483647 w 277"/>
              <a:gd name="T11" fmla="*/ 2147483647 h 255"/>
              <a:gd name="T12" fmla="*/ 0 w 277"/>
              <a:gd name="T13" fmla="*/ 2147483647 h 255"/>
              <a:gd name="T14" fmla="*/ 0 60000 65536"/>
              <a:gd name="T15" fmla="*/ 0 60000 65536"/>
              <a:gd name="T16" fmla="*/ 0 60000 65536"/>
              <a:gd name="T17" fmla="*/ 0 60000 65536"/>
              <a:gd name="T18" fmla="*/ 0 60000 65536"/>
              <a:gd name="T19" fmla="*/ 0 60000 65536"/>
              <a:gd name="T20" fmla="*/ 0 60000 65536"/>
              <a:gd name="T21" fmla="*/ 0 w 277"/>
              <a:gd name="T22" fmla="*/ 0 h 255"/>
              <a:gd name="T23" fmla="*/ 277 w 277"/>
              <a:gd name="T24" fmla="*/ 255 h 2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7" h="255">
                <a:moveTo>
                  <a:pt x="0" y="125"/>
                </a:moveTo>
                <a:lnTo>
                  <a:pt x="171" y="0"/>
                </a:lnTo>
                <a:lnTo>
                  <a:pt x="277" y="144"/>
                </a:lnTo>
                <a:lnTo>
                  <a:pt x="275" y="140"/>
                </a:lnTo>
                <a:lnTo>
                  <a:pt x="96" y="255"/>
                </a:lnTo>
                <a:lnTo>
                  <a:pt x="94" y="252"/>
                </a:lnTo>
                <a:lnTo>
                  <a:pt x="0" y="125"/>
                </a:lnTo>
                <a:close/>
              </a:path>
            </a:pathLst>
          </a:custGeom>
          <a:solidFill>
            <a:srgbClr val="000000"/>
          </a:solidFill>
          <a:ln w="0">
            <a:solidFill>
              <a:srgbClr val="000000"/>
            </a:solidFill>
            <a:round/>
            <a:headEnd/>
            <a:tailEnd/>
          </a:ln>
        </p:spPr>
        <p:txBody>
          <a:bodyPr/>
          <a:lstStyle/>
          <a:p>
            <a:endParaRPr lang="en-US"/>
          </a:p>
        </p:txBody>
      </p:sp>
      <p:sp>
        <p:nvSpPr>
          <p:cNvPr id="180059" name="Freeform 2905"/>
          <p:cNvSpPr>
            <a:spLocks noChangeAspect="1"/>
          </p:cNvSpPr>
          <p:nvPr/>
        </p:nvSpPr>
        <p:spPr bwMode="auto">
          <a:xfrm>
            <a:off x="2357438" y="4973638"/>
            <a:ext cx="88900" cy="85725"/>
          </a:xfrm>
          <a:custGeom>
            <a:avLst/>
            <a:gdLst>
              <a:gd name="T0" fmla="*/ 0 w 263"/>
              <a:gd name="T1" fmla="*/ 2147483647 h 243"/>
              <a:gd name="T2" fmla="*/ 2147483647 w 263"/>
              <a:gd name="T3" fmla="*/ 0 h 243"/>
              <a:gd name="T4" fmla="*/ 2147483647 w 263"/>
              <a:gd name="T5" fmla="*/ 2147483647 h 243"/>
              <a:gd name="T6" fmla="*/ 2147483647 w 263"/>
              <a:gd name="T7" fmla="*/ 2147483647 h 243"/>
              <a:gd name="T8" fmla="*/ 2147483647 w 263"/>
              <a:gd name="T9" fmla="*/ 2147483647 h 243"/>
              <a:gd name="T10" fmla="*/ 2147483647 w 263"/>
              <a:gd name="T11" fmla="*/ 2147483647 h 243"/>
              <a:gd name="T12" fmla="*/ 0 w 263"/>
              <a:gd name="T13" fmla="*/ 2147483647 h 243"/>
              <a:gd name="T14" fmla="*/ 0 60000 65536"/>
              <a:gd name="T15" fmla="*/ 0 60000 65536"/>
              <a:gd name="T16" fmla="*/ 0 60000 65536"/>
              <a:gd name="T17" fmla="*/ 0 60000 65536"/>
              <a:gd name="T18" fmla="*/ 0 60000 65536"/>
              <a:gd name="T19" fmla="*/ 0 60000 65536"/>
              <a:gd name="T20" fmla="*/ 0 60000 65536"/>
              <a:gd name="T21" fmla="*/ 0 w 263"/>
              <a:gd name="T22" fmla="*/ 0 h 243"/>
              <a:gd name="T23" fmla="*/ 263 w 263"/>
              <a:gd name="T24" fmla="*/ 243 h 2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3" h="243">
                <a:moveTo>
                  <a:pt x="0" y="115"/>
                </a:moveTo>
                <a:lnTo>
                  <a:pt x="179" y="0"/>
                </a:lnTo>
                <a:lnTo>
                  <a:pt x="258" y="123"/>
                </a:lnTo>
                <a:lnTo>
                  <a:pt x="263" y="132"/>
                </a:lnTo>
                <a:lnTo>
                  <a:pt x="78" y="234"/>
                </a:lnTo>
                <a:lnTo>
                  <a:pt x="83" y="243"/>
                </a:lnTo>
                <a:lnTo>
                  <a:pt x="0" y="115"/>
                </a:lnTo>
                <a:close/>
              </a:path>
            </a:pathLst>
          </a:custGeom>
          <a:solidFill>
            <a:srgbClr val="000000"/>
          </a:solidFill>
          <a:ln w="0">
            <a:solidFill>
              <a:srgbClr val="000000"/>
            </a:solidFill>
            <a:round/>
            <a:headEnd/>
            <a:tailEnd/>
          </a:ln>
        </p:spPr>
        <p:txBody>
          <a:bodyPr/>
          <a:lstStyle/>
          <a:p>
            <a:endParaRPr lang="en-US"/>
          </a:p>
        </p:txBody>
      </p:sp>
      <p:sp>
        <p:nvSpPr>
          <p:cNvPr id="180060" name="Freeform 2906"/>
          <p:cNvSpPr>
            <a:spLocks noChangeAspect="1"/>
          </p:cNvSpPr>
          <p:nvPr/>
        </p:nvSpPr>
        <p:spPr bwMode="auto">
          <a:xfrm>
            <a:off x="2381250" y="5019675"/>
            <a:ext cx="90488" cy="73025"/>
          </a:xfrm>
          <a:custGeom>
            <a:avLst/>
            <a:gdLst>
              <a:gd name="T0" fmla="*/ 0 w 254"/>
              <a:gd name="T1" fmla="*/ 2147483647 h 210"/>
              <a:gd name="T2" fmla="*/ 2147483647 w 254"/>
              <a:gd name="T3" fmla="*/ 0 h 210"/>
              <a:gd name="T4" fmla="*/ 2147483647 w 254"/>
              <a:gd name="T5" fmla="*/ 2147483647 h 210"/>
              <a:gd name="T6" fmla="*/ 2147483647 w 254"/>
              <a:gd name="T7" fmla="*/ 2147483647 h 210"/>
              <a:gd name="T8" fmla="*/ 2147483647 w 254"/>
              <a:gd name="T9" fmla="*/ 2147483647 h 210"/>
              <a:gd name="T10" fmla="*/ 2147483647 w 254"/>
              <a:gd name="T11" fmla="*/ 2147483647 h 210"/>
              <a:gd name="T12" fmla="*/ 0 w 254"/>
              <a:gd name="T13" fmla="*/ 2147483647 h 210"/>
              <a:gd name="T14" fmla="*/ 0 60000 65536"/>
              <a:gd name="T15" fmla="*/ 0 60000 65536"/>
              <a:gd name="T16" fmla="*/ 0 60000 65536"/>
              <a:gd name="T17" fmla="*/ 0 60000 65536"/>
              <a:gd name="T18" fmla="*/ 0 60000 65536"/>
              <a:gd name="T19" fmla="*/ 0 60000 65536"/>
              <a:gd name="T20" fmla="*/ 0 60000 65536"/>
              <a:gd name="T21" fmla="*/ 0 w 254"/>
              <a:gd name="T22" fmla="*/ 0 h 210"/>
              <a:gd name="T23" fmla="*/ 254 w 254"/>
              <a:gd name="T24" fmla="*/ 210 h 2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4" h="210">
                <a:moveTo>
                  <a:pt x="0" y="102"/>
                </a:moveTo>
                <a:lnTo>
                  <a:pt x="185" y="0"/>
                </a:lnTo>
                <a:lnTo>
                  <a:pt x="254" y="128"/>
                </a:lnTo>
                <a:lnTo>
                  <a:pt x="254" y="127"/>
                </a:lnTo>
                <a:lnTo>
                  <a:pt x="59" y="210"/>
                </a:lnTo>
                <a:lnTo>
                  <a:pt x="59" y="209"/>
                </a:lnTo>
                <a:lnTo>
                  <a:pt x="0" y="102"/>
                </a:lnTo>
                <a:close/>
              </a:path>
            </a:pathLst>
          </a:custGeom>
          <a:solidFill>
            <a:srgbClr val="000000"/>
          </a:solidFill>
          <a:ln w="0">
            <a:solidFill>
              <a:srgbClr val="000000"/>
            </a:solidFill>
            <a:round/>
            <a:headEnd/>
            <a:tailEnd/>
          </a:ln>
        </p:spPr>
        <p:txBody>
          <a:bodyPr/>
          <a:lstStyle/>
          <a:p>
            <a:endParaRPr lang="en-US"/>
          </a:p>
        </p:txBody>
      </p:sp>
      <p:sp>
        <p:nvSpPr>
          <p:cNvPr id="180061" name="Freeform 2907"/>
          <p:cNvSpPr>
            <a:spLocks noChangeAspect="1"/>
          </p:cNvSpPr>
          <p:nvPr/>
        </p:nvSpPr>
        <p:spPr bwMode="auto">
          <a:xfrm>
            <a:off x="2403475" y="5064125"/>
            <a:ext cx="87313" cy="63500"/>
          </a:xfrm>
          <a:custGeom>
            <a:avLst/>
            <a:gdLst>
              <a:gd name="T0" fmla="*/ 0 w 247"/>
              <a:gd name="T1" fmla="*/ 2147483647 h 186"/>
              <a:gd name="T2" fmla="*/ 2147483647 w 247"/>
              <a:gd name="T3" fmla="*/ 0 h 186"/>
              <a:gd name="T4" fmla="*/ 2147483647 w 247"/>
              <a:gd name="T5" fmla="*/ 2147483647 h 186"/>
              <a:gd name="T6" fmla="*/ 2147483647 w 247"/>
              <a:gd name="T7" fmla="*/ 2147483647 h 186"/>
              <a:gd name="T8" fmla="*/ 2147483647 w 247"/>
              <a:gd name="T9" fmla="*/ 2147483647 h 186"/>
              <a:gd name="T10" fmla="*/ 2147483647 w 247"/>
              <a:gd name="T11" fmla="*/ 2147483647 h 186"/>
              <a:gd name="T12" fmla="*/ 0 w 247"/>
              <a:gd name="T13" fmla="*/ 2147483647 h 186"/>
              <a:gd name="T14" fmla="*/ 0 60000 65536"/>
              <a:gd name="T15" fmla="*/ 0 60000 65536"/>
              <a:gd name="T16" fmla="*/ 0 60000 65536"/>
              <a:gd name="T17" fmla="*/ 0 60000 65536"/>
              <a:gd name="T18" fmla="*/ 0 60000 65536"/>
              <a:gd name="T19" fmla="*/ 0 60000 65536"/>
              <a:gd name="T20" fmla="*/ 0 60000 65536"/>
              <a:gd name="T21" fmla="*/ 0 w 247"/>
              <a:gd name="T22" fmla="*/ 0 h 186"/>
              <a:gd name="T23" fmla="*/ 247 w 247"/>
              <a:gd name="T24" fmla="*/ 186 h 1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7" h="186">
                <a:moveTo>
                  <a:pt x="0" y="83"/>
                </a:moveTo>
                <a:lnTo>
                  <a:pt x="195" y="0"/>
                </a:lnTo>
                <a:lnTo>
                  <a:pt x="246" y="117"/>
                </a:lnTo>
                <a:lnTo>
                  <a:pt x="247" y="120"/>
                </a:lnTo>
                <a:lnTo>
                  <a:pt x="44" y="183"/>
                </a:lnTo>
                <a:lnTo>
                  <a:pt x="45" y="186"/>
                </a:lnTo>
                <a:lnTo>
                  <a:pt x="0" y="83"/>
                </a:lnTo>
                <a:close/>
              </a:path>
            </a:pathLst>
          </a:custGeom>
          <a:solidFill>
            <a:srgbClr val="000000"/>
          </a:solidFill>
          <a:ln w="0">
            <a:solidFill>
              <a:srgbClr val="000000"/>
            </a:solidFill>
            <a:round/>
            <a:headEnd/>
            <a:tailEnd/>
          </a:ln>
        </p:spPr>
        <p:txBody>
          <a:bodyPr/>
          <a:lstStyle/>
          <a:p>
            <a:endParaRPr lang="en-US"/>
          </a:p>
        </p:txBody>
      </p:sp>
      <p:sp>
        <p:nvSpPr>
          <p:cNvPr id="180062" name="Freeform 2908"/>
          <p:cNvSpPr>
            <a:spLocks noChangeAspect="1"/>
          </p:cNvSpPr>
          <p:nvPr/>
        </p:nvSpPr>
        <p:spPr bwMode="auto">
          <a:xfrm>
            <a:off x="2420938" y="5105400"/>
            <a:ext cx="79375" cy="58738"/>
          </a:xfrm>
          <a:custGeom>
            <a:avLst/>
            <a:gdLst>
              <a:gd name="T0" fmla="*/ 0 w 237"/>
              <a:gd name="T1" fmla="*/ 2147483647 h 164"/>
              <a:gd name="T2" fmla="*/ 2147483647 w 237"/>
              <a:gd name="T3" fmla="*/ 0 h 164"/>
              <a:gd name="T4" fmla="*/ 2147483647 w 237"/>
              <a:gd name="T5" fmla="*/ 2147483647 h 164"/>
              <a:gd name="T6" fmla="*/ 2147483647 w 237"/>
              <a:gd name="T7" fmla="*/ 2147483647 h 164"/>
              <a:gd name="T8" fmla="*/ 2147483647 w 237"/>
              <a:gd name="T9" fmla="*/ 2147483647 h 164"/>
              <a:gd name="T10" fmla="*/ 2147483647 w 237"/>
              <a:gd name="T11" fmla="*/ 2147483647 h 164"/>
              <a:gd name="T12" fmla="*/ 0 w 237"/>
              <a:gd name="T13" fmla="*/ 2147483647 h 164"/>
              <a:gd name="T14" fmla="*/ 0 60000 65536"/>
              <a:gd name="T15" fmla="*/ 0 60000 65536"/>
              <a:gd name="T16" fmla="*/ 0 60000 65536"/>
              <a:gd name="T17" fmla="*/ 0 60000 65536"/>
              <a:gd name="T18" fmla="*/ 0 60000 65536"/>
              <a:gd name="T19" fmla="*/ 0 60000 65536"/>
              <a:gd name="T20" fmla="*/ 0 60000 65536"/>
              <a:gd name="T21" fmla="*/ 0 w 237"/>
              <a:gd name="T22" fmla="*/ 0 h 164"/>
              <a:gd name="T23" fmla="*/ 237 w 237"/>
              <a:gd name="T24" fmla="*/ 164 h 1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7" h="164">
                <a:moveTo>
                  <a:pt x="0" y="63"/>
                </a:moveTo>
                <a:lnTo>
                  <a:pt x="203" y="0"/>
                </a:lnTo>
                <a:lnTo>
                  <a:pt x="234" y="102"/>
                </a:lnTo>
                <a:lnTo>
                  <a:pt x="237" y="111"/>
                </a:lnTo>
                <a:lnTo>
                  <a:pt x="29" y="155"/>
                </a:lnTo>
                <a:lnTo>
                  <a:pt x="31" y="164"/>
                </a:lnTo>
                <a:lnTo>
                  <a:pt x="0" y="63"/>
                </a:lnTo>
                <a:close/>
              </a:path>
            </a:pathLst>
          </a:custGeom>
          <a:solidFill>
            <a:srgbClr val="000000"/>
          </a:solidFill>
          <a:ln w="0">
            <a:solidFill>
              <a:srgbClr val="000000"/>
            </a:solidFill>
            <a:round/>
            <a:headEnd/>
            <a:tailEnd/>
          </a:ln>
        </p:spPr>
        <p:txBody>
          <a:bodyPr/>
          <a:lstStyle/>
          <a:p>
            <a:endParaRPr lang="en-US"/>
          </a:p>
        </p:txBody>
      </p:sp>
      <p:sp>
        <p:nvSpPr>
          <p:cNvPr id="180063" name="Freeform 2909"/>
          <p:cNvSpPr>
            <a:spLocks noChangeAspect="1"/>
          </p:cNvSpPr>
          <p:nvPr/>
        </p:nvSpPr>
        <p:spPr bwMode="auto">
          <a:xfrm>
            <a:off x="2428875" y="5145088"/>
            <a:ext cx="76200" cy="30162"/>
          </a:xfrm>
          <a:custGeom>
            <a:avLst/>
            <a:gdLst>
              <a:gd name="T0" fmla="*/ 0 w 219"/>
              <a:gd name="T1" fmla="*/ 2147483647 h 93"/>
              <a:gd name="T2" fmla="*/ 2147483647 w 219"/>
              <a:gd name="T3" fmla="*/ 0 h 93"/>
              <a:gd name="T4" fmla="*/ 2147483647 w 219"/>
              <a:gd name="T5" fmla="*/ 2147483647 h 93"/>
              <a:gd name="T6" fmla="*/ 2147483647 w 219"/>
              <a:gd name="T7" fmla="*/ 2147483647 h 93"/>
              <a:gd name="T8" fmla="*/ 2147483647 w 219"/>
              <a:gd name="T9" fmla="*/ 2147483647 h 93"/>
              <a:gd name="T10" fmla="*/ 2147483647 w 219"/>
              <a:gd name="T11" fmla="*/ 2147483647 h 93"/>
              <a:gd name="T12" fmla="*/ 0 w 219"/>
              <a:gd name="T13" fmla="*/ 2147483647 h 93"/>
              <a:gd name="T14" fmla="*/ 0 60000 65536"/>
              <a:gd name="T15" fmla="*/ 0 60000 65536"/>
              <a:gd name="T16" fmla="*/ 0 60000 65536"/>
              <a:gd name="T17" fmla="*/ 0 60000 65536"/>
              <a:gd name="T18" fmla="*/ 0 60000 65536"/>
              <a:gd name="T19" fmla="*/ 0 60000 65536"/>
              <a:gd name="T20" fmla="*/ 0 60000 65536"/>
              <a:gd name="T21" fmla="*/ 0 w 219"/>
              <a:gd name="T22" fmla="*/ 0 h 93"/>
              <a:gd name="T23" fmla="*/ 219 w 219"/>
              <a:gd name="T24" fmla="*/ 93 h 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9" h="93">
                <a:moveTo>
                  <a:pt x="0" y="44"/>
                </a:moveTo>
                <a:lnTo>
                  <a:pt x="208" y="0"/>
                </a:lnTo>
                <a:lnTo>
                  <a:pt x="218" y="47"/>
                </a:lnTo>
                <a:lnTo>
                  <a:pt x="219" y="60"/>
                </a:lnTo>
                <a:lnTo>
                  <a:pt x="9" y="80"/>
                </a:lnTo>
                <a:lnTo>
                  <a:pt x="10" y="93"/>
                </a:lnTo>
                <a:lnTo>
                  <a:pt x="0" y="44"/>
                </a:lnTo>
                <a:close/>
              </a:path>
            </a:pathLst>
          </a:custGeom>
          <a:solidFill>
            <a:srgbClr val="000000"/>
          </a:solidFill>
          <a:ln w="0">
            <a:solidFill>
              <a:srgbClr val="000000"/>
            </a:solidFill>
            <a:round/>
            <a:headEnd/>
            <a:tailEnd/>
          </a:ln>
        </p:spPr>
        <p:txBody>
          <a:bodyPr/>
          <a:lstStyle/>
          <a:p>
            <a:endParaRPr lang="en-US"/>
          </a:p>
        </p:txBody>
      </p:sp>
      <p:sp>
        <p:nvSpPr>
          <p:cNvPr id="180064" name="Freeform 2910"/>
          <p:cNvSpPr>
            <a:spLocks noChangeAspect="1"/>
          </p:cNvSpPr>
          <p:nvPr/>
        </p:nvSpPr>
        <p:spPr bwMode="auto">
          <a:xfrm>
            <a:off x="2432050" y="5165725"/>
            <a:ext cx="76200" cy="36513"/>
          </a:xfrm>
          <a:custGeom>
            <a:avLst/>
            <a:gdLst>
              <a:gd name="T0" fmla="*/ 0 w 220"/>
              <a:gd name="T1" fmla="*/ 2147483647 h 106"/>
              <a:gd name="T2" fmla="*/ 2147483647 w 220"/>
              <a:gd name="T3" fmla="*/ 0 h 106"/>
              <a:gd name="T4" fmla="*/ 2147483647 w 220"/>
              <a:gd name="T5" fmla="*/ 2147483647 h 106"/>
              <a:gd name="T6" fmla="*/ 2147483647 w 220"/>
              <a:gd name="T7" fmla="*/ 2147483647 h 106"/>
              <a:gd name="T8" fmla="*/ 2147483647 w 220"/>
              <a:gd name="T9" fmla="*/ 2147483647 h 106"/>
              <a:gd name="T10" fmla="*/ 2147483647 w 220"/>
              <a:gd name="T11" fmla="*/ 2147483647 h 106"/>
              <a:gd name="T12" fmla="*/ 0 w 220"/>
              <a:gd name="T13" fmla="*/ 2147483647 h 106"/>
              <a:gd name="T14" fmla="*/ 0 60000 65536"/>
              <a:gd name="T15" fmla="*/ 0 60000 65536"/>
              <a:gd name="T16" fmla="*/ 0 60000 65536"/>
              <a:gd name="T17" fmla="*/ 0 60000 65536"/>
              <a:gd name="T18" fmla="*/ 0 60000 65536"/>
              <a:gd name="T19" fmla="*/ 0 60000 65536"/>
              <a:gd name="T20" fmla="*/ 0 60000 65536"/>
              <a:gd name="T21" fmla="*/ 0 w 220"/>
              <a:gd name="T22" fmla="*/ 0 h 106"/>
              <a:gd name="T23" fmla="*/ 220 w 220"/>
              <a:gd name="T24" fmla="*/ 106 h 10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0" h="106">
                <a:moveTo>
                  <a:pt x="0" y="20"/>
                </a:moveTo>
                <a:lnTo>
                  <a:pt x="210" y="0"/>
                </a:lnTo>
                <a:lnTo>
                  <a:pt x="220" y="102"/>
                </a:lnTo>
                <a:lnTo>
                  <a:pt x="220" y="106"/>
                </a:lnTo>
                <a:lnTo>
                  <a:pt x="8" y="94"/>
                </a:lnTo>
                <a:lnTo>
                  <a:pt x="8" y="98"/>
                </a:lnTo>
                <a:lnTo>
                  <a:pt x="0" y="20"/>
                </a:lnTo>
                <a:close/>
              </a:path>
            </a:pathLst>
          </a:custGeom>
          <a:solidFill>
            <a:srgbClr val="000000"/>
          </a:solidFill>
          <a:ln w="0">
            <a:solidFill>
              <a:srgbClr val="000000"/>
            </a:solidFill>
            <a:round/>
            <a:headEnd/>
            <a:tailEnd/>
          </a:ln>
        </p:spPr>
        <p:txBody>
          <a:bodyPr/>
          <a:lstStyle/>
          <a:p>
            <a:endParaRPr lang="en-US"/>
          </a:p>
        </p:txBody>
      </p:sp>
      <p:sp>
        <p:nvSpPr>
          <p:cNvPr id="180065" name="Freeform 2911"/>
          <p:cNvSpPr>
            <a:spLocks noChangeAspect="1"/>
          </p:cNvSpPr>
          <p:nvPr/>
        </p:nvSpPr>
        <p:spPr bwMode="auto">
          <a:xfrm>
            <a:off x="2433638" y="5197475"/>
            <a:ext cx="74612" cy="34925"/>
          </a:xfrm>
          <a:custGeom>
            <a:avLst/>
            <a:gdLst>
              <a:gd name="T0" fmla="*/ 2147483647 w 217"/>
              <a:gd name="T1" fmla="*/ 0 h 107"/>
              <a:gd name="T2" fmla="*/ 2147483647 w 217"/>
              <a:gd name="T3" fmla="*/ 2147483647 h 107"/>
              <a:gd name="T4" fmla="*/ 2147483647 w 217"/>
              <a:gd name="T5" fmla="*/ 2147483647 h 107"/>
              <a:gd name="T6" fmla="*/ 2147483647 w 217"/>
              <a:gd name="T7" fmla="*/ 2147483647 h 107"/>
              <a:gd name="T8" fmla="*/ 2147483647 w 217"/>
              <a:gd name="T9" fmla="*/ 2147483647 h 107"/>
              <a:gd name="T10" fmla="*/ 0 w 217"/>
              <a:gd name="T11" fmla="*/ 2147483647 h 107"/>
              <a:gd name="T12" fmla="*/ 2147483647 w 217"/>
              <a:gd name="T13" fmla="*/ 0 h 107"/>
              <a:gd name="T14" fmla="*/ 0 60000 65536"/>
              <a:gd name="T15" fmla="*/ 0 60000 65536"/>
              <a:gd name="T16" fmla="*/ 0 60000 65536"/>
              <a:gd name="T17" fmla="*/ 0 60000 65536"/>
              <a:gd name="T18" fmla="*/ 0 60000 65536"/>
              <a:gd name="T19" fmla="*/ 0 60000 65536"/>
              <a:gd name="T20" fmla="*/ 0 60000 65536"/>
              <a:gd name="T21" fmla="*/ 0 w 217"/>
              <a:gd name="T22" fmla="*/ 0 h 107"/>
              <a:gd name="T23" fmla="*/ 217 w 217"/>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7" h="107">
                <a:moveTo>
                  <a:pt x="5" y="0"/>
                </a:moveTo>
                <a:lnTo>
                  <a:pt x="217" y="12"/>
                </a:lnTo>
                <a:lnTo>
                  <a:pt x="212" y="103"/>
                </a:lnTo>
                <a:lnTo>
                  <a:pt x="211" y="107"/>
                </a:lnTo>
                <a:lnTo>
                  <a:pt x="1" y="74"/>
                </a:lnTo>
                <a:lnTo>
                  <a:pt x="0" y="78"/>
                </a:lnTo>
                <a:lnTo>
                  <a:pt x="5" y="0"/>
                </a:lnTo>
                <a:close/>
              </a:path>
            </a:pathLst>
          </a:custGeom>
          <a:solidFill>
            <a:srgbClr val="000000"/>
          </a:solidFill>
          <a:ln w="0">
            <a:solidFill>
              <a:srgbClr val="000000"/>
            </a:solidFill>
            <a:round/>
            <a:headEnd/>
            <a:tailEnd/>
          </a:ln>
        </p:spPr>
        <p:txBody>
          <a:bodyPr/>
          <a:lstStyle/>
          <a:p>
            <a:endParaRPr lang="en-US"/>
          </a:p>
        </p:txBody>
      </p:sp>
      <p:sp>
        <p:nvSpPr>
          <p:cNvPr id="180066" name="Freeform 2912"/>
          <p:cNvSpPr>
            <a:spLocks noChangeAspect="1"/>
          </p:cNvSpPr>
          <p:nvPr/>
        </p:nvSpPr>
        <p:spPr bwMode="auto">
          <a:xfrm>
            <a:off x="2432050" y="5222875"/>
            <a:ext cx="74613" cy="28575"/>
          </a:xfrm>
          <a:custGeom>
            <a:avLst/>
            <a:gdLst>
              <a:gd name="T0" fmla="*/ 2147483647 w 216"/>
              <a:gd name="T1" fmla="*/ 0 h 82"/>
              <a:gd name="T2" fmla="*/ 2147483647 w 216"/>
              <a:gd name="T3" fmla="*/ 2147483647 h 82"/>
              <a:gd name="T4" fmla="*/ 2147483647 w 216"/>
              <a:gd name="T5" fmla="*/ 2147483647 h 82"/>
              <a:gd name="T6" fmla="*/ 2147483647 w 216"/>
              <a:gd name="T7" fmla="*/ 2147483647 h 82"/>
              <a:gd name="T8" fmla="*/ 2147483647 w 216"/>
              <a:gd name="T9" fmla="*/ 2147483647 h 82"/>
              <a:gd name="T10" fmla="*/ 0 w 216"/>
              <a:gd name="T11" fmla="*/ 2147483647 h 82"/>
              <a:gd name="T12" fmla="*/ 2147483647 w 216"/>
              <a:gd name="T13" fmla="*/ 0 h 82"/>
              <a:gd name="T14" fmla="*/ 0 60000 65536"/>
              <a:gd name="T15" fmla="*/ 0 60000 65536"/>
              <a:gd name="T16" fmla="*/ 0 60000 65536"/>
              <a:gd name="T17" fmla="*/ 0 60000 65536"/>
              <a:gd name="T18" fmla="*/ 0 60000 65536"/>
              <a:gd name="T19" fmla="*/ 0 60000 65536"/>
              <a:gd name="T20" fmla="*/ 0 60000 65536"/>
              <a:gd name="T21" fmla="*/ 0 w 216"/>
              <a:gd name="T22" fmla="*/ 0 h 82"/>
              <a:gd name="T23" fmla="*/ 216 w 216"/>
              <a:gd name="T24" fmla="*/ 82 h 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 h="82">
                <a:moveTo>
                  <a:pt x="6" y="0"/>
                </a:moveTo>
                <a:lnTo>
                  <a:pt x="216" y="33"/>
                </a:lnTo>
                <a:lnTo>
                  <a:pt x="210" y="68"/>
                </a:lnTo>
                <a:lnTo>
                  <a:pt x="207" y="82"/>
                </a:lnTo>
                <a:lnTo>
                  <a:pt x="3" y="28"/>
                </a:lnTo>
                <a:lnTo>
                  <a:pt x="0" y="41"/>
                </a:lnTo>
                <a:lnTo>
                  <a:pt x="6" y="0"/>
                </a:lnTo>
                <a:close/>
              </a:path>
            </a:pathLst>
          </a:custGeom>
          <a:solidFill>
            <a:srgbClr val="000000"/>
          </a:solidFill>
          <a:ln w="0">
            <a:solidFill>
              <a:srgbClr val="000000"/>
            </a:solidFill>
            <a:round/>
            <a:headEnd/>
            <a:tailEnd/>
          </a:ln>
        </p:spPr>
        <p:txBody>
          <a:bodyPr/>
          <a:lstStyle/>
          <a:p>
            <a:endParaRPr lang="en-US"/>
          </a:p>
        </p:txBody>
      </p:sp>
      <p:sp>
        <p:nvSpPr>
          <p:cNvPr id="180067" name="Freeform 2913"/>
          <p:cNvSpPr>
            <a:spLocks noChangeAspect="1"/>
          </p:cNvSpPr>
          <p:nvPr/>
        </p:nvSpPr>
        <p:spPr bwMode="auto">
          <a:xfrm>
            <a:off x="2430463" y="5232400"/>
            <a:ext cx="71437" cy="36513"/>
          </a:xfrm>
          <a:custGeom>
            <a:avLst/>
            <a:gdLst>
              <a:gd name="T0" fmla="*/ 2147483647 w 211"/>
              <a:gd name="T1" fmla="*/ 0 h 107"/>
              <a:gd name="T2" fmla="*/ 2147483647 w 211"/>
              <a:gd name="T3" fmla="*/ 2147483647 h 107"/>
              <a:gd name="T4" fmla="*/ 2147483647 w 211"/>
              <a:gd name="T5" fmla="*/ 2147483647 h 107"/>
              <a:gd name="T6" fmla="*/ 2147483647 w 211"/>
              <a:gd name="T7" fmla="*/ 2147483647 h 107"/>
              <a:gd name="T8" fmla="*/ 2147483647 w 211"/>
              <a:gd name="T9" fmla="*/ 2147483647 h 107"/>
              <a:gd name="T10" fmla="*/ 0 w 211"/>
              <a:gd name="T11" fmla="*/ 2147483647 h 107"/>
              <a:gd name="T12" fmla="*/ 2147483647 w 211"/>
              <a:gd name="T13" fmla="*/ 0 h 107"/>
              <a:gd name="T14" fmla="*/ 0 60000 65536"/>
              <a:gd name="T15" fmla="*/ 0 60000 65536"/>
              <a:gd name="T16" fmla="*/ 0 60000 65536"/>
              <a:gd name="T17" fmla="*/ 0 60000 65536"/>
              <a:gd name="T18" fmla="*/ 0 60000 65536"/>
              <a:gd name="T19" fmla="*/ 0 60000 65536"/>
              <a:gd name="T20" fmla="*/ 0 60000 65536"/>
              <a:gd name="T21" fmla="*/ 0 w 211"/>
              <a:gd name="T22" fmla="*/ 0 h 107"/>
              <a:gd name="T23" fmla="*/ 211 w 211"/>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1" h="107">
                <a:moveTo>
                  <a:pt x="7" y="0"/>
                </a:moveTo>
                <a:lnTo>
                  <a:pt x="211" y="54"/>
                </a:lnTo>
                <a:lnTo>
                  <a:pt x="197" y="106"/>
                </a:lnTo>
                <a:lnTo>
                  <a:pt x="196" y="107"/>
                </a:lnTo>
                <a:lnTo>
                  <a:pt x="1" y="24"/>
                </a:lnTo>
                <a:lnTo>
                  <a:pt x="0" y="25"/>
                </a:lnTo>
                <a:lnTo>
                  <a:pt x="7" y="0"/>
                </a:lnTo>
                <a:close/>
              </a:path>
            </a:pathLst>
          </a:custGeom>
          <a:solidFill>
            <a:srgbClr val="000000"/>
          </a:solidFill>
          <a:ln w="0">
            <a:solidFill>
              <a:srgbClr val="000000"/>
            </a:solidFill>
            <a:round/>
            <a:headEnd/>
            <a:tailEnd/>
          </a:ln>
        </p:spPr>
        <p:txBody>
          <a:bodyPr/>
          <a:lstStyle/>
          <a:p>
            <a:endParaRPr lang="en-US"/>
          </a:p>
        </p:txBody>
      </p:sp>
      <p:sp>
        <p:nvSpPr>
          <p:cNvPr id="180068" name="Freeform 2914"/>
          <p:cNvSpPr>
            <a:spLocks noChangeAspect="1"/>
          </p:cNvSpPr>
          <p:nvPr/>
        </p:nvSpPr>
        <p:spPr bwMode="auto">
          <a:xfrm>
            <a:off x="2422525" y="5241925"/>
            <a:ext cx="76200" cy="57150"/>
          </a:xfrm>
          <a:custGeom>
            <a:avLst/>
            <a:gdLst>
              <a:gd name="T0" fmla="*/ 2147483647 w 222"/>
              <a:gd name="T1" fmla="*/ 0 h 168"/>
              <a:gd name="T2" fmla="*/ 2147483647 w 222"/>
              <a:gd name="T3" fmla="*/ 2147483647 h 168"/>
              <a:gd name="T4" fmla="*/ 2147483647 w 222"/>
              <a:gd name="T5" fmla="*/ 2147483647 h 168"/>
              <a:gd name="T6" fmla="*/ 2147483647 w 222"/>
              <a:gd name="T7" fmla="*/ 2147483647 h 168"/>
              <a:gd name="T8" fmla="*/ 2147483647 w 222"/>
              <a:gd name="T9" fmla="*/ 2147483647 h 168"/>
              <a:gd name="T10" fmla="*/ 0 w 222"/>
              <a:gd name="T11" fmla="*/ 2147483647 h 168"/>
              <a:gd name="T12" fmla="*/ 2147483647 w 222"/>
              <a:gd name="T13" fmla="*/ 0 h 168"/>
              <a:gd name="T14" fmla="*/ 0 60000 65536"/>
              <a:gd name="T15" fmla="*/ 0 60000 65536"/>
              <a:gd name="T16" fmla="*/ 0 60000 65536"/>
              <a:gd name="T17" fmla="*/ 0 60000 65536"/>
              <a:gd name="T18" fmla="*/ 0 60000 65536"/>
              <a:gd name="T19" fmla="*/ 0 60000 65536"/>
              <a:gd name="T20" fmla="*/ 0 60000 65536"/>
              <a:gd name="T21" fmla="*/ 0 w 222"/>
              <a:gd name="T22" fmla="*/ 0 h 168"/>
              <a:gd name="T23" fmla="*/ 222 w 222"/>
              <a:gd name="T24" fmla="*/ 168 h 1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2" h="168">
                <a:moveTo>
                  <a:pt x="27" y="0"/>
                </a:moveTo>
                <a:lnTo>
                  <a:pt x="222" y="83"/>
                </a:lnTo>
                <a:lnTo>
                  <a:pt x="189" y="160"/>
                </a:lnTo>
                <a:lnTo>
                  <a:pt x="184" y="168"/>
                </a:lnTo>
                <a:lnTo>
                  <a:pt x="5" y="54"/>
                </a:lnTo>
                <a:lnTo>
                  <a:pt x="0" y="61"/>
                </a:lnTo>
                <a:lnTo>
                  <a:pt x="27" y="0"/>
                </a:lnTo>
                <a:close/>
              </a:path>
            </a:pathLst>
          </a:custGeom>
          <a:solidFill>
            <a:srgbClr val="000000"/>
          </a:solidFill>
          <a:ln w="0">
            <a:solidFill>
              <a:srgbClr val="000000"/>
            </a:solidFill>
            <a:round/>
            <a:headEnd/>
            <a:tailEnd/>
          </a:ln>
        </p:spPr>
        <p:txBody>
          <a:bodyPr/>
          <a:lstStyle/>
          <a:p>
            <a:endParaRPr lang="en-US"/>
          </a:p>
        </p:txBody>
      </p:sp>
      <p:sp>
        <p:nvSpPr>
          <p:cNvPr id="180069" name="Freeform 2915"/>
          <p:cNvSpPr>
            <a:spLocks noChangeAspect="1"/>
          </p:cNvSpPr>
          <p:nvPr/>
        </p:nvSpPr>
        <p:spPr bwMode="auto">
          <a:xfrm>
            <a:off x="2408238" y="5259388"/>
            <a:ext cx="74612" cy="66675"/>
          </a:xfrm>
          <a:custGeom>
            <a:avLst/>
            <a:gdLst>
              <a:gd name="T0" fmla="*/ 2147483647 w 216"/>
              <a:gd name="T1" fmla="*/ 0 h 192"/>
              <a:gd name="T2" fmla="*/ 2147483647 w 216"/>
              <a:gd name="T3" fmla="*/ 2147483647 h 192"/>
              <a:gd name="T4" fmla="*/ 2147483647 w 216"/>
              <a:gd name="T5" fmla="*/ 2147483647 h 192"/>
              <a:gd name="T6" fmla="*/ 2147483647 w 216"/>
              <a:gd name="T7" fmla="*/ 2147483647 h 192"/>
              <a:gd name="T8" fmla="*/ 2147483647 w 216"/>
              <a:gd name="T9" fmla="*/ 2147483647 h 192"/>
              <a:gd name="T10" fmla="*/ 0 w 216"/>
              <a:gd name="T11" fmla="*/ 2147483647 h 192"/>
              <a:gd name="T12" fmla="*/ 2147483647 w 216"/>
              <a:gd name="T13" fmla="*/ 0 h 192"/>
              <a:gd name="T14" fmla="*/ 0 60000 65536"/>
              <a:gd name="T15" fmla="*/ 0 60000 65536"/>
              <a:gd name="T16" fmla="*/ 0 60000 65536"/>
              <a:gd name="T17" fmla="*/ 0 60000 65536"/>
              <a:gd name="T18" fmla="*/ 0 60000 65536"/>
              <a:gd name="T19" fmla="*/ 0 60000 65536"/>
              <a:gd name="T20" fmla="*/ 0 60000 65536"/>
              <a:gd name="T21" fmla="*/ 0 w 216"/>
              <a:gd name="T22" fmla="*/ 0 h 192"/>
              <a:gd name="T23" fmla="*/ 216 w 216"/>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 h="192">
                <a:moveTo>
                  <a:pt x="37" y="0"/>
                </a:moveTo>
                <a:lnTo>
                  <a:pt x="216" y="114"/>
                </a:lnTo>
                <a:lnTo>
                  <a:pt x="170" y="184"/>
                </a:lnTo>
                <a:lnTo>
                  <a:pt x="164" y="192"/>
                </a:lnTo>
                <a:lnTo>
                  <a:pt x="6" y="50"/>
                </a:lnTo>
                <a:lnTo>
                  <a:pt x="0" y="58"/>
                </a:lnTo>
                <a:lnTo>
                  <a:pt x="37" y="0"/>
                </a:lnTo>
                <a:close/>
              </a:path>
            </a:pathLst>
          </a:custGeom>
          <a:solidFill>
            <a:srgbClr val="000000"/>
          </a:solidFill>
          <a:ln w="0">
            <a:solidFill>
              <a:srgbClr val="000000"/>
            </a:solidFill>
            <a:round/>
            <a:headEnd/>
            <a:tailEnd/>
          </a:ln>
        </p:spPr>
        <p:txBody>
          <a:bodyPr/>
          <a:lstStyle/>
          <a:p>
            <a:endParaRPr lang="en-US"/>
          </a:p>
        </p:txBody>
      </p:sp>
      <p:sp>
        <p:nvSpPr>
          <p:cNvPr id="180070" name="Freeform 2916"/>
          <p:cNvSpPr>
            <a:spLocks noChangeAspect="1"/>
          </p:cNvSpPr>
          <p:nvPr/>
        </p:nvSpPr>
        <p:spPr bwMode="auto">
          <a:xfrm>
            <a:off x="2397125" y="5276850"/>
            <a:ext cx="69850" cy="73025"/>
          </a:xfrm>
          <a:custGeom>
            <a:avLst/>
            <a:gdLst>
              <a:gd name="T0" fmla="*/ 2147483647 w 204"/>
              <a:gd name="T1" fmla="*/ 0 h 210"/>
              <a:gd name="T2" fmla="*/ 2147483647 w 204"/>
              <a:gd name="T3" fmla="*/ 2147483647 h 210"/>
              <a:gd name="T4" fmla="*/ 2147483647 w 204"/>
              <a:gd name="T5" fmla="*/ 2147483647 h 210"/>
              <a:gd name="T6" fmla="*/ 2147483647 w 204"/>
              <a:gd name="T7" fmla="*/ 2147483647 h 210"/>
              <a:gd name="T8" fmla="*/ 2147483647 w 204"/>
              <a:gd name="T9" fmla="*/ 2147483647 h 210"/>
              <a:gd name="T10" fmla="*/ 0 w 204"/>
              <a:gd name="T11" fmla="*/ 2147483647 h 210"/>
              <a:gd name="T12" fmla="*/ 2147483647 w 204"/>
              <a:gd name="T13" fmla="*/ 0 h 210"/>
              <a:gd name="T14" fmla="*/ 0 60000 65536"/>
              <a:gd name="T15" fmla="*/ 0 60000 65536"/>
              <a:gd name="T16" fmla="*/ 0 60000 65536"/>
              <a:gd name="T17" fmla="*/ 0 60000 65536"/>
              <a:gd name="T18" fmla="*/ 0 60000 65536"/>
              <a:gd name="T19" fmla="*/ 0 60000 65536"/>
              <a:gd name="T20" fmla="*/ 0 60000 65536"/>
              <a:gd name="T21" fmla="*/ 0 w 204"/>
              <a:gd name="T22" fmla="*/ 0 h 210"/>
              <a:gd name="T23" fmla="*/ 204 w 204"/>
              <a:gd name="T24" fmla="*/ 210 h 2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4" h="210">
                <a:moveTo>
                  <a:pt x="46" y="0"/>
                </a:moveTo>
                <a:lnTo>
                  <a:pt x="204" y="142"/>
                </a:lnTo>
                <a:lnTo>
                  <a:pt x="146" y="206"/>
                </a:lnTo>
                <a:lnTo>
                  <a:pt x="142" y="210"/>
                </a:lnTo>
                <a:lnTo>
                  <a:pt x="4" y="48"/>
                </a:lnTo>
                <a:lnTo>
                  <a:pt x="0" y="52"/>
                </a:lnTo>
                <a:lnTo>
                  <a:pt x="46" y="0"/>
                </a:lnTo>
                <a:close/>
              </a:path>
            </a:pathLst>
          </a:custGeom>
          <a:solidFill>
            <a:srgbClr val="000000"/>
          </a:solidFill>
          <a:ln w="0">
            <a:solidFill>
              <a:srgbClr val="000000"/>
            </a:solidFill>
            <a:round/>
            <a:headEnd/>
            <a:tailEnd/>
          </a:ln>
        </p:spPr>
        <p:txBody>
          <a:bodyPr/>
          <a:lstStyle/>
          <a:p>
            <a:endParaRPr lang="en-US"/>
          </a:p>
        </p:txBody>
      </p:sp>
      <p:sp>
        <p:nvSpPr>
          <p:cNvPr id="180071" name="Freeform 2917"/>
          <p:cNvSpPr>
            <a:spLocks noChangeAspect="1"/>
          </p:cNvSpPr>
          <p:nvPr/>
        </p:nvSpPr>
        <p:spPr bwMode="auto">
          <a:xfrm>
            <a:off x="2374900" y="5294313"/>
            <a:ext cx="69850" cy="76200"/>
          </a:xfrm>
          <a:custGeom>
            <a:avLst/>
            <a:gdLst>
              <a:gd name="T0" fmla="*/ 2147483647 w 201"/>
              <a:gd name="T1" fmla="*/ 0 h 221"/>
              <a:gd name="T2" fmla="*/ 2147483647 w 201"/>
              <a:gd name="T3" fmla="*/ 2147483647 h 221"/>
              <a:gd name="T4" fmla="*/ 2147483647 w 201"/>
              <a:gd name="T5" fmla="*/ 2147483647 h 221"/>
              <a:gd name="T6" fmla="*/ 2147483647 w 201"/>
              <a:gd name="T7" fmla="*/ 2147483647 h 221"/>
              <a:gd name="T8" fmla="*/ 2147483647 w 201"/>
              <a:gd name="T9" fmla="*/ 2147483647 h 221"/>
              <a:gd name="T10" fmla="*/ 0 w 201"/>
              <a:gd name="T11" fmla="*/ 2147483647 h 221"/>
              <a:gd name="T12" fmla="*/ 2147483647 w 201"/>
              <a:gd name="T13" fmla="*/ 0 h 221"/>
              <a:gd name="T14" fmla="*/ 0 60000 65536"/>
              <a:gd name="T15" fmla="*/ 0 60000 65536"/>
              <a:gd name="T16" fmla="*/ 0 60000 65536"/>
              <a:gd name="T17" fmla="*/ 0 60000 65536"/>
              <a:gd name="T18" fmla="*/ 0 60000 65536"/>
              <a:gd name="T19" fmla="*/ 0 60000 65536"/>
              <a:gd name="T20" fmla="*/ 0 60000 65536"/>
              <a:gd name="T21" fmla="*/ 0 w 201"/>
              <a:gd name="T22" fmla="*/ 0 h 221"/>
              <a:gd name="T23" fmla="*/ 201 w 201"/>
              <a:gd name="T24" fmla="*/ 221 h 2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1" h="221">
                <a:moveTo>
                  <a:pt x="63" y="0"/>
                </a:moveTo>
                <a:lnTo>
                  <a:pt x="201" y="162"/>
                </a:lnTo>
                <a:lnTo>
                  <a:pt x="139" y="215"/>
                </a:lnTo>
                <a:lnTo>
                  <a:pt x="129" y="221"/>
                </a:lnTo>
                <a:lnTo>
                  <a:pt x="10" y="47"/>
                </a:lnTo>
                <a:lnTo>
                  <a:pt x="0" y="53"/>
                </a:lnTo>
                <a:lnTo>
                  <a:pt x="63" y="0"/>
                </a:lnTo>
                <a:close/>
              </a:path>
            </a:pathLst>
          </a:custGeom>
          <a:solidFill>
            <a:srgbClr val="000000"/>
          </a:solidFill>
          <a:ln w="0">
            <a:solidFill>
              <a:srgbClr val="000000"/>
            </a:solidFill>
            <a:round/>
            <a:headEnd/>
            <a:tailEnd/>
          </a:ln>
        </p:spPr>
        <p:txBody>
          <a:bodyPr/>
          <a:lstStyle/>
          <a:p>
            <a:endParaRPr lang="en-US"/>
          </a:p>
        </p:txBody>
      </p:sp>
      <p:sp>
        <p:nvSpPr>
          <p:cNvPr id="180072" name="Freeform 2918"/>
          <p:cNvSpPr>
            <a:spLocks noChangeAspect="1"/>
          </p:cNvSpPr>
          <p:nvPr/>
        </p:nvSpPr>
        <p:spPr bwMode="auto">
          <a:xfrm>
            <a:off x="2357438" y="5310188"/>
            <a:ext cx="63500" cy="79375"/>
          </a:xfrm>
          <a:custGeom>
            <a:avLst/>
            <a:gdLst>
              <a:gd name="T0" fmla="*/ 2147483647 w 181"/>
              <a:gd name="T1" fmla="*/ 0 h 228"/>
              <a:gd name="T2" fmla="*/ 2147483647 w 181"/>
              <a:gd name="T3" fmla="*/ 2147483647 h 228"/>
              <a:gd name="T4" fmla="*/ 2147483647 w 181"/>
              <a:gd name="T5" fmla="*/ 2147483647 h 228"/>
              <a:gd name="T6" fmla="*/ 2147483647 w 181"/>
              <a:gd name="T7" fmla="*/ 2147483647 h 228"/>
              <a:gd name="T8" fmla="*/ 2147483647 w 181"/>
              <a:gd name="T9" fmla="*/ 2147483647 h 228"/>
              <a:gd name="T10" fmla="*/ 0 w 181"/>
              <a:gd name="T11" fmla="*/ 2147483647 h 228"/>
              <a:gd name="T12" fmla="*/ 2147483647 w 181"/>
              <a:gd name="T13" fmla="*/ 0 h 228"/>
              <a:gd name="T14" fmla="*/ 0 60000 65536"/>
              <a:gd name="T15" fmla="*/ 0 60000 65536"/>
              <a:gd name="T16" fmla="*/ 0 60000 65536"/>
              <a:gd name="T17" fmla="*/ 0 60000 65536"/>
              <a:gd name="T18" fmla="*/ 0 60000 65536"/>
              <a:gd name="T19" fmla="*/ 0 60000 65536"/>
              <a:gd name="T20" fmla="*/ 0 60000 65536"/>
              <a:gd name="T21" fmla="*/ 0 w 181"/>
              <a:gd name="T22" fmla="*/ 0 h 228"/>
              <a:gd name="T23" fmla="*/ 181 w 181"/>
              <a:gd name="T24" fmla="*/ 228 h 2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1" h="228">
                <a:moveTo>
                  <a:pt x="62" y="0"/>
                </a:moveTo>
                <a:lnTo>
                  <a:pt x="181" y="174"/>
                </a:lnTo>
                <a:lnTo>
                  <a:pt x="102" y="228"/>
                </a:lnTo>
                <a:lnTo>
                  <a:pt x="101" y="228"/>
                </a:lnTo>
                <a:lnTo>
                  <a:pt x="1" y="41"/>
                </a:lnTo>
                <a:lnTo>
                  <a:pt x="0" y="41"/>
                </a:lnTo>
                <a:lnTo>
                  <a:pt x="62" y="0"/>
                </a:lnTo>
                <a:close/>
              </a:path>
            </a:pathLst>
          </a:custGeom>
          <a:solidFill>
            <a:srgbClr val="000000"/>
          </a:solidFill>
          <a:ln w="0">
            <a:solidFill>
              <a:srgbClr val="000000"/>
            </a:solidFill>
            <a:round/>
            <a:headEnd/>
            <a:tailEnd/>
          </a:ln>
        </p:spPr>
        <p:txBody>
          <a:bodyPr/>
          <a:lstStyle/>
          <a:p>
            <a:endParaRPr lang="en-US"/>
          </a:p>
        </p:txBody>
      </p:sp>
      <p:sp>
        <p:nvSpPr>
          <p:cNvPr id="180073" name="Freeform 2919"/>
          <p:cNvSpPr>
            <a:spLocks noChangeAspect="1"/>
          </p:cNvSpPr>
          <p:nvPr/>
        </p:nvSpPr>
        <p:spPr bwMode="auto">
          <a:xfrm>
            <a:off x="2330450" y="5324475"/>
            <a:ext cx="61913" cy="80963"/>
          </a:xfrm>
          <a:custGeom>
            <a:avLst/>
            <a:gdLst>
              <a:gd name="T0" fmla="*/ 2147483647 w 179"/>
              <a:gd name="T1" fmla="*/ 0 h 234"/>
              <a:gd name="T2" fmla="*/ 2147483647 w 179"/>
              <a:gd name="T3" fmla="*/ 2147483647 h 234"/>
              <a:gd name="T4" fmla="*/ 2147483647 w 179"/>
              <a:gd name="T5" fmla="*/ 2147483647 h 234"/>
              <a:gd name="T6" fmla="*/ 2147483647 w 179"/>
              <a:gd name="T7" fmla="*/ 2147483647 h 234"/>
              <a:gd name="T8" fmla="*/ 2147483647 w 179"/>
              <a:gd name="T9" fmla="*/ 2147483647 h 234"/>
              <a:gd name="T10" fmla="*/ 0 w 179"/>
              <a:gd name="T11" fmla="*/ 2147483647 h 234"/>
              <a:gd name="T12" fmla="*/ 2147483647 w 179"/>
              <a:gd name="T13" fmla="*/ 0 h 234"/>
              <a:gd name="T14" fmla="*/ 0 60000 65536"/>
              <a:gd name="T15" fmla="*/ 0 60000 65536"/>
              <a:gd name="T16" fmla="*/ 0 60000 65536"/>
              <a:gd name="T17" fmla="*/ 0 60000 65536"/>
              <a:gd name="T18" fmla="*/ 0 60000 65536"/>
              <a:gd name="T19" fmla="*/ 0 60000 65536"/>
              <a:gd name="T20" fmla="*/ 0 60000 65536"/>
              <a:gd name="T21" fmla="*/ 0 w 179"/>
              <a:gd name="T22" fmla="*/ 0 h 234"/>
              <a:gd name="T23" fmla="*/ 179 w 179"/>
              <a:gd name="T24" fmla="*/ 234 h 2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9" h="234">
                <a:moveTo>
                  <a:pt x="79" y="0"/>
                </a:moveTo>
                <a:lnTo>
                  <a:pt x="179" y="187"/>
                </a:lnTo>
                <a:lnTo>
                  <a:pt x="100" y="230"/>
                </a:lnTo>
                <a:lnTo>
                  <a:pt x="90" y="234"/>
                </a:lnTo>
                <a:lnTo>
                  <a:pt x="11" y="39"/>
                </a:lnTo>
                <a:lnTo>
                  <a:pt x="0" y="43"/>
                </a:lnTo>
                <a:lnTo>
                  <a:pt x="79" y="0"/>
                </a:lnTo>
                <a:close/>
              </a:path>
            </a:pathLst>
          </a:custGeom>
          <a:solidFill>
            <a:srgbClr val="000000"/>
          </a:solidFill>
          <a:ln w="0">
            <a:solidFill>
              <a:srgbClr val="000000"/>
            </a:solidFill>
            <a:round/>
            <a:headEnd/>
            <a:tailEnd/>
          </a:ln>
        </p:spPr>
        <p:txBody>
          <a:bodyPr/>
          <a:lstStyle/>
          <a:p>
            <a:endParaRPr lang="en-US"/>
          </a:p>
        </p:txBody>
      </p:sp>
      <p:sp>
        <p:nvSpPr>
          <p:cNvPr id="180074" name="Freeform 2920"/>
          <p:cNvSpPr>
            <a:spLocks noChangeAspect="1"/>
          </p:cNvSpPr>
          <p:nvPr/>
        </p:nvSpPr>
        <p:spPr bwMode="auto">
          <a:xfrm>
            <a:off x="2292350" y="5335588"/>
            <a:ext cx="69850" cy="90487"/>
          </a:xfrm>
          <a:custGeom>
            <a:avLst/>
            <a:gdLst>
              <a:gd name="T0" fmla="*/ 2147483647 w 206"/>
              <a:gd name="T1" fmla="*/ 0 h 255"/>
              <a:gd name="T2" fmla="*/ 2147483647 w 206"/>
              <a:gd name="T3" fmla="*/ 2147483647 h 255"/>
              <a:gd name="T4" fmla="*/ 2147483647 w 206"/>
              <a:gd name="T5" fmla="*/ 2147483647 h 255"/>
              <a:gd name="T6" fmla="*/ 2147483647 w 206"/>
              <a:gd name="T7" fmla="*/ 2147483647 h 255"/>
              <a:gd name="T8" fmla="*/ 0 w 206"/>
              <a:gd name="T9" fmla="*/ 2147483647 h 255"/>
              <a:gd name="T10" fmla="*/ 2147483647 w 206"/>
              <a:gd name="T11" fmla="*/ 2147483647 h 255"/>
              <a:gd name="T12" fmla="*/ 2147483647 w 206"/>
              <a:gd name="T13" fmla="*/ 0 h 255"/>
              <a:gd name="T14" fmla="*/ 0 60000 65536"/>
              <a:gd name="T15" fmla="*/ 0 60000 65536"/>
              <a:gd name="T16" fmla="*/ 0 60000 65536"/>
              <a:gd name="T17" fmla="*/ 0 60000 65536"/>
              <a:gd name="T18" fmla="*/ 0 60000 65536"/>
              <a:gd name="T19" fmla="*/ 0 60000 65536"/>
              <a:gd name="T20" fmla="*/ 0 60000 65536"/>
              <a:gd name="T21" fmla="*/ 0 w 206"/>
              <a:gd name="T22" fmla="*/ 0 h 255"/>
              <a:gd name="T23" fmla="*/ 206 w 206"/>
              <a:gd name="T24" fmla="*/ 255 h 2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6" h="255">
                <a:moveTo>
                  <a:pt x="127" y="0"/>
                </a:moveTo>
                <a:lnTo>
                  <a:pt x="206" y="195"/>
                </a:lnTo>
                <a:lnTo>
                  <a:pt x="58" y="255"/>
                </a:lnTo>
                <a:lnTo>
                  <a:pt x="66" y="252"/>
                </a:lnTo>
                <a:lnTo>
                  <a:pt x="0" y="51"/>
                </a:lnTo>
                <a:lnTo>
                  <a:pt x="8" y="48"/>
                </a:lnTo>
                <a:lnTo>
                  <a:pt x="127" y="0"/>
                </a:lnTo>
                <a:close/>
              </a:path>
            </a:pathLst>
          </a:custGeom>
          <a:solidFill>
            <a:srgbClr val="000000"/>
          </a:solidFill>
          <a:ln w="0">
            <a:solidFill>
              <a:srgbClr val="000000"/>
            </a:solidFill>
            <a:round/>
            <a:headEnd/>
            <a:tailEnd/>
          </a:ln>
        </p:spPr>
        <p:txBody>
          <a:bodyPr/>
          <a:lstStyle/>
          <a:p>
            <a:endParaRPr lang="en-US"/>
          </a:p>
        </p:txBody>
      </p:sp>
      <p:sp>
        <p:nvSpPr>
          <p:cNvPr id="180075" name="Freeform 2921"/>
          <p:cNvSpPr>
            <a:spLocks noChangeAspect="1"/>
          </p:cNvSpPr>
          <p:nvPr/>
        </p:nvSpPr>
        <p:spPr bwMode="auto">
          <a:xfrm>
            <a:off x="2260600" y="5354638"/>
            <a:ext cx="52388" cy="80962"/>
          </a:xfrm>
          <a:custGeom>
            <a:avLst/>
            <a:gdLst>
              <a:gd name="T0" fmla="*/ 2147483647 w 156"/>
              <a:gd name="T1" fmla="*/ 0 h 235"/>
              <a:gd name="T2" fmla="*/ 2147483647 w 156"/>
              <a:gd name="T3" fmla="*/ 2147483647 h 235"/>
              <a:gd name="T4" fmla="*/ 2147483647 w 156"/>
              <a:gd name="T5" fmla="*/ 2147483647 h 235"/>
              <a:gd name="T6" fmla="*/ 2147483647 w 156"/>
              <a:gd name="T7" fmla="*/ 2147483647 h 235"/>
              <a:gd name="T8" fmla="*/ 0 w 156"/>
              <a:gd name="T9" fmla="*/ 2147483647 h 235"/>
              <a:gd name="T10" fmla="*/ 0 w 156"/>
              <a:gd name="T11" fmla="*/ 2147483647 h 235"/>
              <a:gd name="T12" fmla="*/ 2147483647 w 156"/>
              <a:gd name="T13" fmla="*/ 0 h 235"/>
              <a:gd name="T14" fmla="*/ 0 60000 65536"/>
              <a:gd name="T15" fmla="*/ 0 60000 65536"/>
              <a:gd name="T16" fmla="*/ 0 60000 65536"/>
              <a:gd name="T17" fmla="*/ 0 60000 65536"/>
              <a:gd name="T18" fmla="*/ 0 60000 65536"/>
              <a:gd name="T19" fmla="*/ 0 60000 65536"/>
              <a:gd name="T20" fmla="*/ 0 60000 65536"/>
              <a:gd name="T21" fmla="*/ 0 w 156"/>
              <a:gd name="T22" fmla="*/ 0 h 235"/>
              <a:gd name="T23" fmla="*/ 156 w 156"/>
              <a:gd name="T24" fmla="*/ 235 h 2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6" h="235">
                <a:moveTo>
                  <a:pt x="90" y="0"/>
                </a:moveTo>
                <a:lnTo>
                  <a:pt x="156" y="201"/>
                </a:lnTo>
                <a:lnTo>
                  <a:pt x="54" y="235"/>
                </a:lnTo>
                <a:lnTo>
                  <a:pt x="0" y="30"/>
                </a:lnTo>
                <a:lnTo>
                  <a:pt x="90" y="0"/>
                </a:lnTo>
                <a:close/>
              </a:path>
            </a:pathLst>
          </a:custGeom>
          <a:solidFill>
            <a:srgbClr val="000000"/>
          </a:solidFill>
          <a:ln w="0">
            <a:solidFill>
              <a:srgbClr val="000000"/>
            </a:solidFill>
            <a:round/>
            <a:headEnd/>
            <a:tailEnd/>
          </a:ln>
        </p:spPr>
        <p:txBody>
          <a:bodyPr/>
          <a:lstStyle/>
          <a:p>
            <a:endParaRPr lang="en-US"/>
          </a:p>
        </p:txBody>
      </p:sp>
      <p:sp>
        <p:nvSpPr>
          <p:cNvPr id="180076" name="Freeform 2922"/>
          <p:cNvSpPr>
            <a:spLocks noChangeAspect="1"/>
          </p:cNvSpPr>
          <p:nvPr/>
        </p:nvSpPr>
        <p:spPr bwMode="auto">
          <a:xfrm>
            <a:off x="2224088" y="5367338"/>
            <a:ext cx="53975" cy="79375"/>
          </a:xfrm>
          <a:custGeom>
            <a:avLst/>
            <a:gdLst>
              <a:gd name="T0" fmla="*/ 2147483647 w 160"/>
              <a:gd name="T1" fmla="*/ 0 h 233"/>
              <a:gd name="T2" fmla="*/ 2147483647 w 160"/>
              <a:gd name="T3" fmla="*/ 2147483647 h 233"/>
              <a:gd name="T4" fmla="*/ 2147483647 w 160"/>
              <a:gd name="T5" fmla="*/ 2147483647 h 233"/>
              <a:gd name="T6" fmla="*/ 2147483647 w 160"/>
              <a:gd name="T7" fmla="*/ 2147483647 h 233"/>
              <a:gd name="T8" fmla="*/ 2147483647 w 160"/>
              <a:gd name="T9" fmla="*/ 2147483647 h 233"/>
              <a:gd name="T10" fmla="*/ 0 w 160"/>
              <a:gd name="T11" fmla="*/ 2147483647 h 233"/>
              <a:gd name="T12" fmla="*/ 2147483647 w 160"/>
              <a:gd name="T13" fmla="*/ 0 h 233"/>
              <a:gd name="T14" fmla="*/ 0 60000 65536"/>
              <a:gd name="T15" fmla="*/ 0 60000 65536"/>
              <a:gd name="T16" fmla="*/ 0 60000 65536"/>
              <a:gd name="T17" fmla="*/ 0 60000 65536"/>
              <a:gd name="T18" fmla="*/ 0 60000 65536"/>
              <a:gd name="T19" fmla="*/ 0 60000 65536"/>
              <a:gd name="T20" fmla="*/ 0 60000 65536"/>
              <a:gd name="T21" fmla="*/ 0 w 160"/>
              <a:gd name="T22" fmla="*/ 0 h 233"/>
              <a:gd name="T23" fmla="*/ 160 w 160"/>
              <a:gd name="T24" fmla="*/ 233 h 2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0" h="233">
                <a:moveTo>
                  <a:pt x="106" y="0"/>
                </a:moveTo>
                <a:lnTo>
                  <a:pt x="160" y="205"/>
                </a:lnTo>
                <a:lnTo>
                  <a:pt x="60" y="231"/>
                </a:lnTo>
                <a:lnTo>
                  <a:pt x="51" y="233"/>
                </a:lnTo>
                <a:lnTo>
                  <a:pt x="9" y="26"/>
                </a:lnTo>
                <a:lnTo>
                  <a:pt x="0" y="28"/>
                </a:lnTo>
                <a:lnTo>
                  <a:pt x="106" y="0"/>
                </a:lnTo>
                <a:close/>
              </a:path>
            </a:pathLst>
          </a:custGeom>
          <a:solidFill>
            <a:srgbClr val="000000"/>
          </a:solidFill>
          <a:ln w="0">
            <a:solidFill>
              <a:srgbClr val="000000"/>
            </a:solidFill>
            <a:round/>
            <a:headEnd/>
            <a:tailEnd/>
          </a:ln>
        </p:spPr>
        <p:txBody>
          <a:bodyPr/>
          <a:lstStyle/>
          <a:p>
            <a:endParaRPr lang="en-US"/>
          </a:p>
        </p:txBody>
      </p:sp>
      <p:sp>
        <p:nvSpPr>
          <p:cNvPr id="180077" name="Freeform 2923"/>
          <p:cNvSpPr>
            <a:spLocks noChangeAspect="1"/>
          </p:cNvSpPr>
          <p:nvPr/>
        </p:nvSpPr>
        <p:spPr bwMode="auto">
          <a:xfrm>
            <a:off x="2152650" y="5373688"/>
            <a:ext cx="88900" cy="87312"/>
          </a:xfrm>
          <a:custGeom>
            <a:avLst/>
            <a:gdLst>
              <a:gd name="T0" fmla="*/ 2147483647 w 258"/>
              <a:gd name="T1" fmla="*/ 0 h 252"/>
              <a:gd name="T2" fmla="*/ 2147483647 w 258"/>
              <a:gd name="T3" fmla="*/ 2147483647 h 252"/>
              <a:gd name="T4" fmla="*/ 2147483647 w 258"/>
              <a:gd name="T5" fmla="*/ 2147483647 h 252"/>
              <a:gd name="T6" fmla="*/ 2147483647 w 258"/>
              <a:gd name="T7" fmla="*/ 2147483647 h 252"/>
              <a:gd name="T8" fmla="*/ 2147483647 w 258"/>
              <a:gd name="T9" fmla="*/ 2147483647 h 252"/>
              <a:gd name="T10" fmla="*/ 0 w 258"/>
              <a:gd name="T11" fmla="*/ 2147483647 h 252"/>
              <a:gd name="T12" fmla="*/ 2147483647 w 258"/>
              <a:gd name="T13" fmla="*/ 0 h 252"/>
              <a:gd name="T14" fmla="*/ 0 60000 65536"/>
              <a:gd name="T15" fmla="*/ 0 60000 65536"/>
              <a:gd name="T16" fmla="*/ 0 60000 65536"/>
              <a:gd name="T17" fmla="*/ 0 60000 65536"/>
              <a:gd name="T18" fmla="*/ 0 60000 65536"/>
              <a:gd name="T19" fmla="*/ 0 60000 65536"/>
              <a:gd name="T20" fmla="*/ 0 60000 65536"/>
              <a:gd name="T21" fmla="*/ 0 w 258"/>
              <a:gd name="T22" fmla="*/ 0 h 252"/>
              <a:gd name="T23" fmla="*/ 258 w 258"/>
              <a:gd name="T24" fmla="*/ 252 h 2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8" h="252">
                <a:moveTo>
                  <a:pt x="216" y="0"/>
                </a:moveTo>
                <a:lnTo>
                  <a:pt x="258" y="207"/>
                </a:lnTo>
                <a:lnTo>
                  <a:pt x="40" y="251"/>
                </a:lnTo>
                <a:lnTo>
                  <a:pt x="33" y="252"/>
                </a:lnTo>
                <a:lnTo>
                  <a:pt x="6" y="42"/>
                </a:lnTo>
                <a:lnTo>
                  <a:pt x="0" y="43"/>
                </a:lnTo>
                <a:lnTo>
                  <a:pt x="216" y="0"/>
                </a:lnTo>
                <a:close/>
              </a:path>
            </a:pathLst>
          </a:custGeom>
          <a:solidFill>
            <a:srgbClr val="000000"/>
          </a:solidFill>
          <a:ln w="0">
            <a:solidFill>
              <a:srgbClr val="000000"/>
            </a:solidFill>
            <a:round/>
            <a:headEnd/>
            <a:tailEnd/>
          </a:ln>
        </p:spPr>
        <p:txBody>
          <a:bodyPr/>
          <a:lstStyle/>
          <a:p>
            <a:endParaRPr lang="en-US"/>
          </a:p>
        </p:txBody>
      </p:sp>
      <p:sp>
        <p:nvSpPr>
          <p:cNvPr id="180078" name="Freeform 2924"/>
          <p:cNvSpPr>
            <a:spLocks noChangeAspect="1"/>
          </p:cNvSpPr>
          <p:nvPr/>
        </p:nvSpPr>
        <p:spPr bwMode="auto">
          <a:xfrm>
            <a:off x="2074863" y="5389563"/>
            <a:ext cx="87312" cy="84137"/>
          </a:xfrm>
          <a:custGeom>
            <a:avLst/>
            <a:gdLst>
              <a:gd name="T0" fmla="*/ 2147483647 w 253"/>
              <a:gd name="T1" fmla="*/ 0 h 243"/>
              <a:gd name="T2" fmla="*/ 2147483647 w 253"/>
              <a:gd name="T3" fmla="*/ 2147483647 h 243"/>
              <a:gd name="T4" fmla="*/ 2147483647 w 253"/>
              <a:gd name="T5" fmla="*/ 2147483647 h 243"/>
              <a:gd name="T6" fmla="*/ 2147483647 w 253"/>
              <a:gd name="T7" fmla="*/ 2147483647 h 243"/>
              <a:gd name="T8" fmla="*/ 0 w 253"/>
              <a:gd name="T9" fmla="*/ 2147483647 h 243"/>
              <a:gd name="T10" fmla="*/ 2147483647 w 253"/>
              <a:gd name="T11" fmla="*/ 2147483647 h 243"/>
              <a:gd name="T12" fmla="*/ 2147483647 w 253"/>
              <a:gd name="T13" fmla="*/ 0 h 243"/>
              <a:gd name="T14" fmla="*/ 0 60000 65536"/>
              <a:gd name="T15" fmla="*/ 0 60000 65536"/>
              <a:gd name="T16" fmla="*/ 0 60000 65536"/>
              <a:gd name="T17" fmla="*/ 0 60000 65536"/>
              <a:gd name="T18" fmla="*/ 0 60000 65536"/>
              <a:gd name="T19" fmla="*/ 0 60000 65536"/>
              <a:gd name="T20" fmla="*/ 0 60000 65536"/>
              <a:gd name="T21" fmla="*/ 0 w 253"/>
              <a:gd name="T22" fmla="*/ 0 h 243"/>
              <a:gd name="T23" fmla="*/ 253 w 253"/>
              <a:gd name="T24" fmla="*/ 243 h 2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3" h="243">
                <a:moveTo>
                  <a:pt x="226" y="0"/>
                </a:moveTo>
                <a:lnTo>
                  <a:pt x="253" y="210"/>
                </a:lnTo>
                <a:lnTo>
                  <a:pt x="7" y="243"/>
                </a:lnTo>
                <a:lnTo>
                  <a:pt x="19" y="242"/>
                </a:lnTo>
                <a:lnTo>
                  <a:pt x="0" y="30"/>
                </a:lnTo>
                <a:lnTo>
                  <a:pt x="11" y="29"/>
                </a:lnTo>
                <a:lnTo>
                  <a:pt x="226" y="0"/>
                </a:lnTo>
                <a:close/>
              </a:path>
            </a:pathLst>
          </a:custGeom>
          <a:solidFill>
            <a:srgbClr val="000000"/>
          </a:solidFill>
          <a:ln w="0">
            <a:solidFill>
              <a:srgbClr val="000000"/>
            </a:solidFill>
            <a:round/>
            <a:headEnd/>
            <a:tailEnd/>
          </a:ln>
        </p:spPr>
        <p:txBody>
          <a:bodyPr/>
          <a:lstStyle/>
          <a:p>
            <a:endParaRPr lang="en-US"/>
          </a:p>
        </p:txBody>
      </p:sp>
      <p:sp>
        <p:nvSpPr>
          <p:cNvPr id="180079" name="Freeform 2925"/>
          <p:cNvSpPr>
            <a:spLocks noChangeAspect="1"/>
          </p:cNvSpPr>
          <p:nvPr/>
        </p:nvSpPr>
        <p:spPr bwMode="auto">
          <a:xfrm>
            <a:off x="1990725" y="5399088"/>
            <a:ext cx="90488" cy="80962"/>
          </a:xfrm>
          <a:custGeom>
            <a:avLst/>
            <a:gdLst>
              <a:gd name="T0" fmla="*/ 2147483647 w 262"/>
              <a:gd name="T1" fmla="*/ 0 h 234"/>
              <a:gd name="T2" fmla="*/ 2147483647 w 262"/>
              <a:gd name="T3" fmla="*/ 2147483647 h 234"/>
              <a:gd name="T4" fmla="*/ 2147483647 w 262"/>
              <a:gd name="T5" fmla="*/ 2147483647 h 234"/>
              <a:gd name="T6" fmla="*/ 2147483647 w 262"/>
              <a:gd name="T7" fmla="*/ 2147483647 h 234"/>
              <a:gd name="T8" fmla="*/ 2147483647 w 262"/>
              <a:gd name="T9" fmla="*/ 2147483647 h 234"/>
              <a:gd name="T10" fmla="*/ 0 w 262"/>
              <a:gd name="T11" fmla="*/ 2147483647 h 234"/>
              <a:gd name="T12" fmla="*/ 2147483647 w 262"/>
              <a:gd name="T13" fmla="*/ 0 h 234"/>
              <a:gd name="T14" fmla="*/ 0 60000 65536"/>
              <a:gd name="T15" fmla="*/ 0 60000 65536"/>
              <a:gd name="T16" fmla="*/ 0 60000 65536"/>
              <a:gd name="T17" fmla="*/ 0 60000 65536"/>
              <a:gd name="T18" fmla="*/ 0 60000 65536"/>
              <a:gd name="T19" fmla="*/ 0 60000 65536"/>
              <a:gd name="T20" fmla="*/ 0 60000 65536"/>
              <a:gd name="T21" fmla="*/ 0 w 262"/>
              <a:gd name="T22" fmla="*/ 0 h 234"/>
              <a:gd name="T23" fmla="*/ 262 w 262"/>
              <a:gd name="T24" fmla="*/ 234 h 2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2" h="234">
                <a:moveTo>
                  <a:pt x="243" y="0"/>
                </a:moveTo>
                <a:lnTo>
                  <a:pt x="262" y="212"/>
                </a:lnTo>
                <a:lnTo>
                  <a:pt x="31" y="233"/>
                </a:lnTo>
                <a:lnTo>
                  <a:pt x="21" y="234"/>
                </a:lnTo>
                <a:lnTo>
                  <a:pt x="10" y="22"/>
                </a:lnTo>
                <a:lnTo>
                  <a:pt x="0" y="23"/>
                </a:lnTo>
                <a:lnTo>
                  <a:pt x="243" y="0"/>
                </a:lnTo>
                <a:close/>
              </a:path>
            </a:pathLst>
          </a:custGeom>
          <a:solidFill>
            <a:srgbClr val="000000"/>
          </a:solidFill>
          <a:ln w="0">
            <a:solidFill>
              <a:srgbClr val="000000"/>
            </a:solidFill>
            <a:round/>
            <a:headEnd/>
            <a:tailEnd/>
          </a:ln>
        </p:spPr>
        <p:txBody>
          <a:bodyPr/>
          <a:lstStyle/>
          <a:p>
            <a:endParaRPr lang="en-US"/>
          </a:p>
        </p:txBody>
      </p:sp>
      <p:sp>
        <p:nvSpPr>
          <p:cNvPr id="180080" name="Freeform 2926"/>
          <p:cNvSpPr>
            <a:spLocks noChangeAspect="1"/>
          </p:cNvSpPr>
          <p:nvPr/>
        </p:nvSpPr>
        <p:spPr bwMode="auto">
          <a:xfrm>
            <a:off x="1911350" y="5407025"/>
            <a:ext cx="87313" cy="76200"/>
          </a:xfrm>
          <a:custGeom>
            <a:avLst/>
            <a:gdLst>
              <a:gd name="T0" fmla="*/ 2147483647 w 250"/>
              <a:gd name="T1" fmla="*/ 0 h 225"/>
              <a:gd name="T2" fmla="*/ 2147483647 w 250"/>
              <a:gd name="T3" fmla="*/ 2147483647 h 225"/>
              <a:gd name="T4" fmla="*/ 2147483647 w 250"/>
              <a:gd name="T5" fmla="*/ 2147483647 h 225"/>
              <a:gd name="T6" fmla="*/ 2147483647 w 250"/>
              <a:gd name="T7" fmla="*/ 2147483647 h 225"/>
              <a:gd name="T8" fmla="*/ 2147483647 w 250"/>
              <a:gd name="T9" fmla="*/ 2147483647 h 225"/>
              <a:gd name="T10" fmla="*/ 0 w 250"/>
              <a:gd name="T11" fmla="*/ 2147483647 h 225"/>
              <a:gd name="T12" fmla="*/ 2147483647 w 250"/>
              <a:gd name="T13" fmla="*/ 0 h 225"/>
              <a:gd name="T14" fmla="*/ 0 60000 65536"/>
              <a:gd name="T15" fmla="*/ 0 60000 65536"/>
              <a:gd name="T16" fmla="*/ 0 60000 65536"/>
              <a:gd name="T17" fmla="*/ 0 60000 65536"/>
              <a:gd name="T18" fmla="*/ 0 60000 65536"/>
              <a:gd name="T19" fmla="*/ 0 60000 65536"/>
              <a:gd name="T20" fmla="*/ 0 60000 65536"/>
              <a:gd name="T21" fmla="*/ 0 w 250"/>
              <a:gd name="T22" fmla="*/ 0 h 225"/>
              <a:gd name="T23" fmla="*/ 250 w 250"/>
              <a:gd name="T24" fmla="*/ 225 h 2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0" h="225">
                <a:moveTo>
                  <a:pt x="239" y="0"/>
                </a:moveTo>
                <a:lnTo>
                  <a:pt x="250" y="212"/>
                </a:lnTo>
                <a:lnTo>
                  <a:pt x="15" y="225"/>
                </a:lnTo>
                <a:lnTo>
                  <a:pt x="11" y="225"/>
                </a:lnTo>
                <a:lnTo>
                  <a:pt x="5" y="14"/>
                </a:lnTo>
                <a:lnTo>
                  <a:pt x="0" y="14"/>
                </a:lnTo>
                <a:lnTo>
                  <a:pt x="239" y="0"/>
                </a:lnTo>
                <a:close/>
              </a:path>
            </a:pathLst>
          </a:custGeom>
          <a:solidFill>
            <a:srgbClr val="000000"/>
          </a:solidFill>
          <a:ln w="0">
            <a:solidFill>
              <a:srgbClr val="000000"/>
            </a:solidFill>
            <a:round/>
            <a:headEnd/>
            <a:tailEnd/>
          </a:ln>
        </p:spPr>
        <p:txBody>
          <a:bodyPr/>
          <a:lstStyle/>
          <a:p>
            <a:endParaRPr lang="en-US"/>
          </a:p>
        </p:txBody>
      </p:sp>
      <p:sp>
        <p:nvSpPr>
          <p:cNvPr id="180081" name="Freeform 2927"/>
          <p:cNvSpPr>
            <a:spLocks noChangeAspect="1"/>
          </p:cNvSpPr>
          <p:nvPr/>
        </p:nvSpPr>
        <p:spPr bwMode="auto">
          <a:xfrm>
            <a:off x="1758950" y="5411788"/>
            <a:ext cx="158750" cy="76200"/>
          </a:xfrm>
          <a:custGeom>
            <a:avLst/>
            <a:gdLst>
              <a:gd name="T0" fmla="*/ 2147483647 w 459"/>
              <a:gd name="T1" fmla="*/ 0 h 225"/>
              <a:gd name="T2" fmla="*/ 2147483647 w 459"/>
              <a:gd name="T3" fmla="*/ 2147483647 h 225"/>
              <a:gd name="T4" fmla="*/ 2147483647 w 459"/>
              <a:gd name="T5" fmla="*/ 2147483647 h 225"/>
              <a:gd name="T6" fmla="*/ 2147483647 w 459"/>
              <a:gd name="T7" fmla="*/ 2147483647 h 225"/>
              <a:gd name="T8" fmla="*/ 2147483647 w 459"/>
              <a:gd name="T9" fmla="*/ 2147483647 h 225"/>
              <a:gd name="T10" fmla="*/ 0 w 459"/>
              <a:gd name="T11" fmla="*/ 2147483647 h 225"/>
              <a:gd name="T12" fmla="*/ 2147483647 w 459"/>
              <a:gd name="T13" fmla="*/ 0 h 225"/>
              <a:gd name="T14" fmla="*/ 0 60000 65536"/>
              <a:gd name="T15" fmla="*/ 0 60000 65536"/>
              <a:gd name="T16" fmla="*/ 0 60000 65536"/>
              <a:gd name="T17" fmla="*/ 0 60000 65536"/>
              <a:gd name="T18" fmla="*/ 0 60000 65536"/>
              <a:gd name="T19" fmla="*/ 0 60000 65536"/>
              <a:gd name="T20" fmla="*/ 0 60000 65536"/>
              <a:gd name="T21" fmla="*/ 0 w 459"/>
              <a:gd name="T22" fmla="*/ 0 h 225"/>
              <a:gd name="T23" fmla="*/ 459 w 459"/>
              <a:gd name="T24" fmla="*/ 225 h 2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9" h="225">
                <a:moveTo>
                  <a:pt x="453" y="0"/>
                </a:moveTo>
                <a:lnTo>
                  <a:pt x="459" y="211"/>
                </a:lnTo>
                <a:lnTo>
                  <a:pt x="14" y="225"/>
                </a:lnTo>
                <a:lnTo>
                  <a:pt x="9" y="225"/>
                </a:lnTo>
                <a:lnTo>
                  <a:pt x="5" y="13"/>
                </a:lnTo>
                <a:lnTo>
                  <a:pt x="0" y="13"/>
                </a:lnTo>
                <a:lnTo>
                  <a:pt x="453" y="0"/>
                </a:lnTo>
                <a:close/>
              </a:path>
            </a:pathLst>
          </a:custGeom>
          <a:solidFill>
            <a:srgbClr val="000000"/>
          </a:solidFill>
          <a:ln w="0">
            <a:solidFill>
              <a:srgbClr val="000000"/>
            </a:solidFill>
            <a:round/>
            <a:headEnd/>
            <a:tailEnd/>
          </a:ln>
        </p:spPr>
        <p:txBody>
          <a:bodyPr/>
          <a:lstStyle/>
          <a:p>
            <a:endParaRPr lang="en-US"/>
          </a:p>
        </p:txBody>
      </p:sp>
      <p:sp>
        <p:nvSpPr>
          <p:cNvPr id="180082" name="Freeform 2928"/>
          <p:cNvSpPr>
            <a:spLocks noChangeAspect="1"/>
          </p:cNvSpPr>
          <p:nvPr/>
        </p:nvSpPr>
        <p:spPr bwMode="auto">
          <a:xfrm>
            <a:off x="1595438" y="5416550"/>
            <a:ext cx="165100" cy="76200"/>
          </a:xfrm>
          <a:custGeom>
            <a:avLst/>
            <a:gdLst>
              <a:gd name="T0" fmla="*/ 2147483647 w 481"/>
              <a:gd name="T1" fmla="*/ 0 h 223"/>
              <a:gd name="T2" fmla="*/ 2147483647 w 481"/>
              <a:gd name="T3" fmla="*/ 2147483647 h 223"/>
              <a:gd name="T4" fmla="*/ 2147483647 w 481"/>
              <a:gd name="T5" fmla="*/ 2147483647 h 223"/>
              <a:gd name="T6" fmla="*/ 2147483647 w 481"/>
              <a:gd name="T7" fmla="*/ 2147483647 h 223"/>
              <a:gd name="T8" fmla="*/ 2147483647 w 481"/>
              <a:gd name="T9" fmla="*/ 2147483647 h 223"/>
              <a:gd name="T10" fmla="*/ 0 w 481"/>
              <a:gd name="T11" fmla="*/ 2147483647 h 223"/>
              <a:gd name="T12" fmla="*/ 2147483647 w 481"/>
              <a:gd name="T13" fmla="*/ 0 h 223"/>
              <a:gd name="T14" fmla="*/ 0 60000 65536"/>
              <a:gd name="T15" fmla="*/ 0 60000 65536"/>
              <a:gd name="T16" fmla="*/ 0 60000 65536"/>
              <a:gd name="T17" fmla="*/ 0 60000 65536"/>
              <a:gd name="T18" fmla="*/ 0 60000 65536"/>
              <a:gd name="T19" fmla="*/ 0 60000 65536"/>
              <a:gd name="T20" fmla="*/ 0 60000 65536"/>
              <a:gd name="T21" fmla="*/ 0 w 481"/>
              <a:gd name="T22" fmla="*/ 0 h 223"/>
              <a:gd name="T23" fmla="*/ 481 w 481"/>
              <a:gd name="T24" fmla="*/ 223 h 2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1" h="223">
                <a:moveTo>
                  <a:pt x="477" y="0"/>
                </a:moveTo>
                <a:lnTo>
                  <a:pt x="481" y="212"/>
                </a:lnTo>
                <a:lnTo>
                  <a:pt x="11" y="223"/>
                </a:lnTo>
                <a:lnTo>
                  <a:pt x="9" y="223"/>
                </a:lnTo>
                <a:lnTo>
                  <a:pt x="2" y="12"/>
                </a:lnTo>
                <a:lnTo>
                  <a:pt x="0" y="12"/>
                </a:lnTo>
                <a:lnTo>
                  <a:pt x="477" y="0"/>
                </a:lnTo>
                <a:close/>
              </a:path>
            </a:pathLst>
          </a:custGeom>
          <a:solidFill>
            <a:srgbClr val="000000"/>
          </a:solidFill>
          <a:ln w="0">
            <a:solidFill>
              <a:srgbClr val="000000"/>
            </a:solidFill>
            <a:round/>
            <a:headEnd/>
            <a:tailEnd/>
          </a:ln>
        </p:spPr>
        <p:txBody>
          <a:bodyPr/>
          <a:lstStyle/>
          <a:p>
            <a:endParaRPr lang="en-US"/>
          </a:p>
        </p:txBody>
      </p:sp>
      <p:sp>
        <p:nvSpPr>
          <p:cNvPr id="180083" name="Freeform 2929"/>
          <p:cNvSpPr>
            <a:spLocks noChangeAspect="1"/>
          </p:cNvSpPr>
          <p:nvPr/>
        </p:nvSpPr>
        <p:spPr bwMode="auto">
          <a:xfrm>
            <a:off x="1465263" y="5419725"/>
            <a:ext cx="131762" cy="79375"/>
          </a:xfrm>
          <a:custGeom>
            <a:avLst/>
            <a:gdLst>
              <a:gd name="T0" fmla="*/ 2147483647 w 387"/>
              <a:gd name="T1" fmla="*/ 0 h 225"/>
              <a:gd name="T2" fmla="*/ 2147483647 w 387"/>
              <a:gd name="T3" fmla="*/ 2147483647 h 225"/>
              <a:gd name="T4" fmla="*/ 2147483647 w 387"/>
              <a:gd name="T5" fmla="*/ 2147483647 h 225"/>
              <a:gd name="T6" fmla="*/ 2147483647 w 387"/>
              <a:gd name="T7" fmla="*/ 2147483647 h 225"/>
              <a:gd name="T8" fmla="*/ 2147483647 w 387"/>
              <a:gd name="T9" fmla="*/ 2147483647 h 225"/>
              <a:gd name="T10" fmla="*/ 0 w 387"/>
              <a:gd name="T11" fmla="*/ 2147483647 h 225"/>
              <a:gd name="T12" fmla="*/ 2147483647 w 387"/>
              <a:gd name="T13" fmla="*/ 0 h 225"/>
              <a:gd name="T14" fmla="*/ 0 60000 65536"/>
              <a:gd name="T15" fmla="*/ 0 60000 65536"/>
              <a:gd name="T16" fmla="*/ 0 60000 65536"/>
              <a:gd name="T17" fmla="*/ 0 60000 65536"/>
              <a:gd name="T18" fmla="*/ 0 60000 65536"/>
              <a:gd name="T19" fmla="*/ 0 60000 65536"/>
              <a:gd name="T20" fmla="*/ 0 60000 65536"/>
              <a:gd name="T21" fmla="*/ 0 w 387"/>
              <a:gd name="T22" fmla="*/ 0 h 225"/>
              <a:gd name="T23" fmla="*/ 387 w 387"/>
              <a:gd name="T24" fmla="*/ 225 h 2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7" h="225">
                <a:moveTo>
                  <a:pt x="380" y="0"/>
                </a:moveTo>
                <a:lnTo>
                  <a:pt x="387" y="211"/>
                </a:lnTo>
                <a:lnTo>
                  <a:pt x="19" y="225"/>
                </a:lnTo>
                <a:lnTo>
                  <a:pt x="15" y="225"/>
                </a:lnTo>
                <a:lnTo>
                  <a:pt x="4" y="13"/>
                </a:lnTo>
                <a:lnTo>
                  <a:pt x="0" y="13"/>
                </a:lnTo>
                <a:lnTo>
                  <a:pt x="380" y="0"/>
                </a:lnTo>
                <a:close/>
              </a:path>
            </a:pathLst>
          </a:custGeom>
          <a:solidFill>
            <a:srgbClr val="000000"/>
          </a:solidFill>
          <a:ln w="0">
            <a:solidFill>
              <a:srgbClr val="000000"/>
            </a:solidFill>
            <a:round/>
            <a:headEnd/>
            <a:tailEnd/>
          </a:ln>
        </p:spPr>
        <p:txBody>
          <a:bodyPr/>
          <a:lstStyle/>
          <a:p>
            <a:endParaRPr lang="en-US"/>
          </a:p>
        </p:txBody>
      </p:sp>
      <p:sp>
        <p:nvSpPr>
          <p:cNvPr id="180084" name="Freeform 2930"/>
          <p:cNvSpPr>
            <a:spLocks noChangeAspect="1"/>
          </p:cNvSpPr>
          <p:nvPr/>
        </p:nvSpPr>
        <p:spPr bwMode="auto">
          <a:xfrm>
            <a:off x="1333500" y="5424488"/>
            <a:ext cx="134938" cy="80962"/>
          </a:xfrm>
          <a:custGeom>
            <a:avLst/>
            <a:gdLst>
              <a:gd name="T0" fmla="*/ 2147483647 w 391"/>
              <a:gd name="T1" fmla="*/ 0 h 231"/>
              <a:gd name="T2" fmla="*/ 2147483647 w 391"/>
              <a:gd name="T3" fmla="*/ 2147483647 h 231"/>
              <a:gd name="T4" fmla="*/ 2147483647 w 391"/>
              <a:gd name="T5" fmla="*/ 2147483647 h 231"/>
              <a:gd name="T6" fmla="*/ 2147483647 w 391"/>
              <a:gd name="T7" fmla="*/ 2147483647 h 231"/>
              <a:gd name="T8" fmla="*/ 2147483647 w 391"/>
              <a:gd name="T9" fmla="*/ 2147483647 h 231"/>
              <a:gd name="T10" fmla="*/ 0 w 391"/>
              <a:gd name="T11" fmla="*/ 2147483647 h 231"/>
              <a:gd name="T12" fmla="*/ 2147483647 w 391"/>
              <a:gd name="T13" fmla="*/ 0 h 231"/>
              <a:gd name="T14" fmla="*/ 0 60000 65536"/>
              <a:gd name="T15" fmla="*/ 0 60000 65536"/>
              <a:gd name="T16" fmla="*/ 0 60000 65536"/>
              <a:gd name="T17" fmla="*/ 0 60000 65536"/>
              <a:gd name="T18" fmla="*/ 0 60000 65536"/>
              <a:gd name="T19" fmla="*/ 0 60000 65536"/>
              <a:gd name="T20" fmla="*/ 0 60000 65536"/>
              <a:gd name="T21" fmla="*/ 0 w 391"/>
              <a:gd name="T22" fmla="*/ 0 h 231"/>
              <a:gd name="T23" fmla="*/ 391 w 391"/>
              <a:gd name="T24" fmla="*/ 231 h 2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1" h="231">
                <a:moveTo>
                  <a:pt x="380" y="0"/>
                </a:moveTo>
                <a:lnTo>
                  <a:pt x="391" y="212"/>
                </a:lnTo>
                <a:lnTo>
                  <a:pt x="25" y="231"/>
                </a:lnTo>
                <a:lnTo>
                  <a:pt x="20" y="231"/>
                </a:lnTo>
                <a:lnTo>
                  <a:pt x="6" y="20"/>
                </a:lnTo>
                <a:lnTo>
                  <a:pt x="0" y="20"/>
                </a:lnTo>
                <a:lnTo>
                  <a:pt x="380" y="0"/>
                </a:lnTo>
                <a:close/>
              </a:path>
            </a:pathLst>
          </a:custGeom>
          <a:solidFill>
            <a:srgbClr val="000000"/>
          </a:solidFill>
          <a:ln w="0">
            <a:solidFill>
              <a:srgbClr val="000000"/>
            </a:solidFill>
            <a:round/>
            <a:headEnd/>
            <a:tailEnd/>
          </a:ln>
        </p:spPr>
        <p:txBody>
          <a:bodyPr/>
          <a:lstStyle/>
          <a:p>
            <a:endParaRPr lang="en-US"/>
          </a:p>
        </p:txBody>
      </p:sp>
      <p:sp>
        <p:nvSpPr>
          <p:cNvPr id="180085" name="Freeform 2931"/>
          <p:cNvSpPr>
            <a:spLocks noChangeAspect="1"/>
          </p:cNvSpPr>
          <p:nvPr/>
        </p:nvSpPr>
        <p:spPr bwMode="auto">
          <a:xfrm>
            <a:off x="1182688" y="5432425"/>
            <a:ext cx="158750" cy="84138"/>
          </a:xfrm>
          <a:custGeom>
            <a:avLst/>
            <a:gdLst>
              <a:gd name="T0" fmla="*/ 2147483647 w 458"/>
              <a:gd name="T1" fmla="*/ 0 h 245"/>
              <a:gd name="T2" fmla="*/ 2147483647 w 458"/>
              <a:gd name="T3" fmla="*/ 2147483647 h 245"/>
              <a:gd name="T4" fmla="*/ 2147483647 w 458"/>
              <a:gd name="T5" fmla="*/ 2147483647 h 245"/>
              <a:gd name="T6" fmla="*/ 2147483647 w 458"/>
              <a:gd name="T7" fmla="*/ 2147483647 h 245"/>
              <a:gd name="T8" fmla="*/ 0 w 458"/>
              <a:gd name="T9" fmla="*/ 2147483647 h 245"/>
              <a:gd name="T10" fmla="*/ 2147483647 w 458"/>
              <a:gd name="T11" fmla="*/ 2147483647 h 245"/>
              <a:gd name="T12" fmla="*/ 2147483647 w 458"/>
              <a:gd name="T13" fmla="*/ 0 h 245"/>
              <a:gd name="T14" fmla="*/ 0 60000 65536"/>
              <a:gd name="T15" fmla="*/ 0 60000 65536"/>
              <a:gd name="T16" fmla="*/ 0 60000 65536"/>
              <a:gd name="T17" fmla="*/ 0 60000 65536"/>
              <a:gd name="T18" fmla="*/ 0 60000 65536"/>
              <a:gd name="T19" fmla="*/ 0 60000 65536"/>
              <a:gd name="T20" fmla="*/ 0 60000 65536"/>
              <a:gd name="T21" fmla="*/ 0 w 458"/>
              <a:gd name="T22" fmla="*/ 0 h 245"/>
              <a:gd name="T23" fmla="*/ 458 w 458"/>
              <a:gd name="T24" fmla="*/ 245 h 2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8" h="245">
                <a:moveTo>
                  <a:pt x="444" y="0"/>
                </a:moveTo>
                <a:lnTo>
                  <a:pt x="458" y="211"/>
                </a:lnTo>
                <a:lnTo>
                  <a:pt x="18" y="245"/>
                </a:lnTo>
                <a:lnTo>
                  <a:pt x="27" y="244"/>
                </a:lnTo>
                <a:lnTo>
                  <a:pt x="0" y="34"/>
                </a:lnTo>
                <a:lnTo>
                  <a:pt x="9" y="33"/>
                </a:lnTo>
                <a:lnTo>
                  <a:pt x="444" y="0"/>
                </a:lnTo>
                <a:close/>
              </a:path>
            </a:pathLst>
          </a:custGeom>
          <a:solidFill>
            <a:srgbClr val="000000"/>
          </a:solidFill>
          <a:ln w="0">
            <a:solidFill>
              <a:srgbClr val="000000"/>
            </a:solidFill>
            <a:round/>
            <a:headEnd/>
            <a:tailEnd/>
          </a:ln>
        </p:spPr>
        <p:txBody>
          <a:bodyPr/>
          <a:lstStyle/>
          <a:p>
            <a:endParaRPr lang="en-US"/>
          </a:p>
        </p:txBody>
      </p:sp>
      <p:sp>
        <p:nvSpPr>
          <p:cNvPr id="180086" name="Freeform 2932"/>
          <p:cNvSpPr>
            <a:spLocks noChangeAspect="1"/>
          </p:cNvSpPr>
          <p:nvPr/>
        </p:nvSpPr>
        <p:spPr bwMode="auto">
          <a:xfrm>
            <a:off x="1139825" y="5443538"/>
            <a:ext cx="53975" cy="77787"/>
          </a:xfrm>
          <a:custGeom>
            <a:avLst/>
            <a:gdLst>
              <a:gd name="T0" fmla="*/ 2147483647 w 155"/>
              <a:gd name="T1" fmla="*/ 0 h 226"/>
              <a:gd name="T2" fmla="*/ 2147483647 w 155"/>
              <a:gd name="T3" fmla="*/ 2147483647 h 226"/>
              <a:gd name="T4" fmla="*/ 2147483647 w 155"/>
              <a:gd name="T5" fmla="*/ 2147483647 h 226"/>
              <a:gd name="T6" fmla="*/ 2147483647 w 155"/>
              <a:gd name="T7" fmla="*/ 2147483647 h 226"/>
              <a:gd name="T8" fmla="*/ 0 w 155"/>
              <a:gd name="T9" fmla="*/ 2147483647 h 226"/>
              <a:gd name="T10" fmla="*/ 2147483647 w 155"/>
              <a:gd name="T11" fmla="*/ 2147483647 h 226"/>
              <a:gd name="T12" fmla="*/ 2147483647 w 155"/>
              <a:gd name="T13" fmla="*/ 0 h 226"/>
              <a:gd name="T14" fmla="*/ 0 60000 65536"/>
              <a:gd name="T15" fmla="*/ 0 60000 65536"/>
              <a:gd name="T16" fmla="*/ 0 60000 65536"/>
              <a:gd name="T17" fmla="*/ 0 60000 65536"/>
              <a:gd name="T18" fmla="*/ 0 60000 65536"/>
              <a:gd name="T19" fmla="*/ 0 60000 65536"/>
              <a:gd name="T20" fmla="*/ 0 60000 65536"/>
              <a:gd name="T21" fmla="*/ 0 w 155"/>
              <a:gd name="T22" fmla="*/ 0 h 226"/>
              <a:gd name="T23" fmla="*/ 155 w 155"/>
              <a:gd name="T24" fmla="*/ 226 h 2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5" h="226">
                <a:moveTo>
                  <a:pt x="128" y="0"/>
                </a:moveTo>
                <a:lnTo>
                  <a:pt x="155" y="210"/>
                </a:lnTo>
                <a:lnTo>
                  <a:pt x="30" y="226"/>
                </a:lnTo>
                <a:lnTo>
                  <a:pt x="38" y="225"/>
                </a:lnTo>
                <a:lnTo>
                  <a:pt x="0" y="18"/>
                </a:lnTo>
                <a:lnTo>
                  <a:pt x="8" y="17"/>
                </a:lnTo>
                <a:lnTo>
                  <a:pt x="128" y="0"/>
                </a:lnTo>
                <a:close/>
              </a:path>
            </a:pathLst>
          </a:custGeom>
          <a:solidFill>
            <a:srgbClr val="000000"/>
          </a:solidFill>
          <a:ln w="0">
            <a:solidFill>
              <a:srgbClr val="000000"/>
            </a:solidFill>
            <a:round/>
            <a:headEnd/>
            <a:tailEnd/>
          </a:ln>
        </p:spPr>
        <p:txBody>
          <a:bodyPr/>
          <a:lstStyle/>
          <a:p>
            <a:endParaRPr lang="en-US"/>
          </a:p>
        </p:txBody>
      </p:sp>
      <p:sp>
        <p:nvSpPr>
          <p:cNvPr id="180087" name="Freeform 2933"/>
          <p:cNvSpPr>
            <a:spLocks noChangeAspect="1"/>
          </p:cNvSpPr>
          <p:nvPr/>
        </p:nvSpPr>
        <p:spPr bwMode="auto">
          <a:xfrm>
            <a:off x="1095375" y="5449888"/>
            <a:ext cx="57150" cy="77787"/>
          </a:xfrm>
          <a:custGeom>
            <a:avLst/>
            <a:gdLst>
              <a:gd name="T0" fmla="*/ 2147483647 w 162"/>
              <a:gd name="T1" fmla="*/ 0 h 227"/>
              <a:gd name="T2" fmla="*/ 2147483647 w 162"/>
              <a:gd name="T3" fmla="*/ 2147483647 h 227"/>
              <a:gd name="T4" fmla="*/ 2147483647 w 162"/>
              <a:gd name="T5" fmla="*/ 2147483647 h 227"/>
              <a:gd name="T6" fmla="*/ 2147483647 w 162"/>
              <a:gd name="T7" fmla="*/ 2147483647 h 227"/>
              <a:gd name="T8" fmla="*/ 2147483647 w 162"/>
              <a:gd name="T9" fmla="*/ 2147483647 h 227"/>
              <a:gd name="T10" fmla="*/ 0 w 162"/>
              <a:gd name="T11" fmla="*/ 2147483647 h 227"/>
              <a:gd name="T12" fmla="*/ 2147483647 w 162"/>
              <a:gd name="T13" fmla="*/ 0 h 227"/>
              <a:gd name="T14" fmla="*/ 0 60000 65536"/>
              <a:gd name="T15" fmla="*/ 0 60000 65536"/>
              <a:gd name="T16" fmla="*/ 0 60000 65536"/>
              <a:gd name="T17" fmla="*/ 0 60000 65536"/>
              <a:gd name="T18" fmla="*/ 0 60000 65536"/>
              <a:gd name="T19" fmla="*/ 0 60000 65536"/>
              <a:gd name="T20" fmla="*/ 0 60000 65536"/>
              <a:gd name="T21" fmla="*/ 0 w 162"/>
              <a:gd name="T22" fmla="*/ 0 h 227"/>
              <a:gd name="T23" fmla="*/ 162 w 162"/>
              <a:gd name="T24" fmla="*/ 227 h 2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2" h="227">
                <a:moveTo>
                  <a:pt x="124" y="0"/>
                </a:moveTo>
                <a:lnTo>
                  <a:pt x="162" y="207"/>
                </a:lnTo>
                <a:lnTo>
                  <a:pt x="60" y="226"/>
                </a:lnTo>
                <a:lnTo>
                  <a:pt x="56" y="227"/>
                </a:lnTo>
                <a:lnTo>
                  <a:pt x="4" y="21"/>
                </a:lnTo>
                <a:lnTo>
                  <a:pt x="0" y="22"/>
                </a:lnTo>
                <a:lnTo>
                  <a:pt x="124" y="0"/>
                </a:lnTo>
                <a:close/>
              </a:path>
            </a:pathLst>
          </a:custGeom>
          <a:solidFill>
            <a:srgbClr val="000000"/>
          </a:solidFill>
          <a:ln w="0">
            <a:solidFill>
              <a:srgbClr val="000000"/>
            </a:solidFill>
            <a:round/>
            <a:headEnd/>
            <a:tailEnd/>
          </a:ln>
        </p:spPr>
        <p:txBody>
          <a:bodyPr/>
          <a:lstStyle/>
          <a:p>
            <a:endParaRPr lang="en-US"/>
          </a:p>
        </p:txBody>
      </p:sp>
      <p:sp>
        <p:nvSpPr>
          <p:cNvPr id="180088" name="Freeform 2934"/>
          <p:cNvSpPr>
            <a:spLocks noChangeAspect="1"/>
          </p:cNvSpPr>
          <p:nvPr/>
        </p:nvSpPr>
        <p:spPr bwMode="auto">
          <a:xfrm>
            <a:off x="1041400" y="5456238"/>
            <a:ext cx="74613" cy="82550"/>
          </a:xfrm>
          <a:custGeom>
            <a:avLst/>
            <a:gdLst>
              <a:gd name="T0" fmla="*/ 2147483647 w 212"/>
              <a:gd name="T1" fmla="*/ 0 h 242"/>
              <a:gd name="T2" fmla="*/ 2147483647 w 212"/>
              <a:gd name="T3" fmla="*/ 2147483647 h 242"/>
              <a:gd name="T4" fmla="*/ 2147483647 w 212"/>
              <a:gd name="T5" fmla="*/ 2147483647 h 242"/>
              <a:gd name="T6" fmla="*/ 2147483647 w 212"/>
              <a:gd name="T7" fmla="*/ 2147483647 h 242"/>
              <a:gd name="T8" fmla="*/ 0 w 212"/>
              <a:gd name="T9" fmla="*/ 2147483647 h 242"/>
              <a:gd name="T10" fmla="*/ 2147483647 w 212"/>
              <a:gd name="T11" fmla="*/ 2147483647 h 242"/>
              <a:gd name="T12" fmla="*/ 2147483647 w 212"/>
              <a:gd name="T13" fmla="*/ 0 h 242"/>
              <a:gd name="T14" fmla="*/ 0 60000 65536"/>
              <a:gd name="T15" fmla="*/ 0 60000 65536"/>
              <a:gd name="T16" fmla="*/ 0 60000 65536"/>
              <a:gd name="T17" fmla="*/ 0 60000 65536"/>
              <a:gd name="T18" fmla="*/ 0 60000 65536"/>
              <a:gd name="T19" fmla="*/ 0 60000 65536"/>
              <a:gd name="T20" fmla="*/ 0 60000 65536"/>
              <a:gd name="T21" fmla="*/ 0 w 212"/>
              <a:gd name="T22" fmla="*/ 0 h 242"/>
              <a:gd name="T23" fmla="*/ 212 w 212"/>
              <a:gd name="T24" fmla="*/ 242 h 2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2" h="242">
                <a:moveTo>
                  <a:pt x="160" y="0"/>
                </a:moveTo>
                <a:lnTo>
                  <a:pt x="212" y="206"/>
                </a:lnTo>
                <a:lnTo>
                  <a:pt x="68" y="242"/>
                </a:lnTo>
                <a:lnTo>
                  <a:pt x="73" y="241"/>
                </a:lnTo>
                <a:lnTo>
                  <a:pt x="0" y="42"/>
                </a:lnTo>
                <a:lnTo>
                  <a:pt x="4" y="41"/>
                </a:lnTo>
                <a:lnTo>
                  <a:pt x="160" y="0"/>
                </a:lnTo>
                <a:close/>
              </a:path>
            </a:pathLst>
          </a:custGeom>
          <a:solidFill>
            <a:srgbClr val="000000"/>
          </a:solidFill>
          <a:ln w="0">
            <a:solidFill>
              <a:srgbClr val="000000"/>
            </a:solidFill>
            <a:round/>
            <a:headEnd/>
            <a:tailEnd/>
          </a:ln>
        </p:spPr>
        <p:txBody>
          <a:bodyPr/>
          <a:lstStyle/>
          <a:p>
            <a:endParaRPr lang="en-US"/>
          </a:p>
        </p:txBody>
      </p:sp>
      <p:sp>
        <p:nvSpPr>
          <p:cNvPr id="180089" name="Freeform 2935"/>
          <p:cNvSpPr>
            <a:spLocks noChangeAspect="1"/>
          </p:cNvSpPr>
          <p:nvPr/>
        </p:nvSpPr>
        <p:spPr bwMode="auto">
          <a:xfrm>
            <a:off x="995363" y="5472113"/>
            <a:ext cx="71437" cy="84137"/>
          </a:xfrm>
          <a:custGeom>
            <a:avLst/>
            <a:gdLst>
              <a:gd name="T0" fmla="*/ 2147483647 w 210"/>
              <a:gd name="T1" fmla="*/ 0 h 246"/>
              <a:gd name="T2" fmla="*/ 2147483647 w 210"/>
              <a:gd name="T3" fmla="*/ 2147483647 h 246"/>
              <a:gd name="T4" fmla="*/ 2147483647 w 210"/>
              <a:gd name="T5" fmla="*/ 2147483647 h 246"/>
              <a:gd name="T6" fmla="*/ 2147483647 w 210"/>
              <a:gd name="T7" fmla="*/ 2147483647 h 246"/>
              <a:gd name="T8" fmla="*/ 0 w 210"/>
              <a:gd name="T9" fmla="*/ 2147483647 h 246"/>
              <a:gd name="T10" fmla="*/ 2147483647 w 210"/>
              <a:gd name="T11" fmla="*/ 2147483647 h 246"/>
              <a:gd name="T12" fmla="*/ 2147483647 w 210"/>
              <a:gd name="T13" fmla="*/ 0 h 246"/>
              <a:gd name="T14" fmla="*/ 0 60000 65536"/>
              <a:gd name="T15" fmla="*/ 0 60000 65536"/>
              <a:gd name="T16" fmla="*/ 0 60000 65536"/>
              <a:gd name="T17" fmla="*/ 0 60000 65536"/>
              <a:gd name="T18" fmla="*/ 0 60000 65536"/>
              <a:gd name="T19" fmla="*/ 0 60000 65536"/>
              <a:gd name="T20" fmla="*/ 0 60000 65536"/>
              <a:gd name="T21" fmla="*/ 0 w 210"/>
              <a:gd name="T22" fmla="*/ 0 h 246"/>
              <a:gd name="T23" fmla="*/ 210 w 210"/>
              <a:gd name="T24" fmla="*/ 246 h 2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0" h="246">
                <a:moveTo>
                  <a:pt x="137" y="0"/>
                </a:moveTo>
                <a:lnTo>
                  <a:pt x="210" y="199"/>
                </a:lnTo>
                <a:lnTo>
                  <a:pt x="85" y="246"/>
                </a:lnTo>
                <a:lnTo>
                  <a:pt x="91" y="243"/>
                </a:lnTo>
                <a:lnTo>
                  <a:pt x="0" y="52"/>
                </a:lnTo>
                <a:lnTo>
                  <a:pt x="6" y="49"/>
                </a:lnTo>
                <a:lnTo>
                  <a:pt x="137" y="0"/>
                </a:lnTo>
                <a:close/>
              </a:path>
            </a:pathLst>
          </a:custGeom>
          <a:solidFill>
            <a:srgbClr val="000000"/>
          </a:solidFill>
          <a:ln w="0">
            <a:solidFill>
              <a:srgbClr val="000000"/>
            </a:solidFill>
            <a:round/>
            <a:headEnd/>
            <a:tailEnd/>
          </a:ln>
        </p:spPr>
        <p:txBody>
          <a:bodyPr/>
          <a:lstStyle/>
          <a:p>
            <a:endParaRPr lang="en-US"/>
          </a:p>
        </p:txBody>
      </p:sp>
      <p:sp>
        <p:nvSpPr>
          <p:cNvPr id="180090" name="Freeform 2936"/>
          <p:cNvSpPr>
            <a:spLocks noChangeAspect="1"/>
          </p:cNvSpPr>
          <p:nvPr/>
        </p:nvSpPr>
        <p:spPr bwMode="auto">
          <a:xfrm>
            <a:off x="965200" y="5487988"/>
            <a:ext cx="61913" cy="79375"/>
          </a:xfrm>
          <a:custGeom>
            <a:avLst/>
            <a:gdLst>
              <a:gd name="T0" fmla="*/ 2147483647 w 175"/>
              <a:gd name="T1" fmla="*/ 0 h 223"/>
              <a:gd name="T2" fmla="*/ 2147483647 w 175"/>
              <a:gd name="T3" fmla="*/ 2147483647 h 223"/>
              <a:gd name="T4" fmla="*/ 2147483647 w 175"/>
              <a:gd name="T5" fmla="*/ 2147483647 h 223"/>
              <a:gd name="T6" fmla="*/ 2147483647 w 175"/>
              <a:gd name="T7" fmla="*/ 2147483647 h 223"/>
              <a:gd name="T8" fmla="*/ 0 w 175"/>
              <a:gd name="T9" fmla="*/ 2147483647 h 223"/>
              <a:gd name="T10" fmla="*/ 2147483647 w 175"/>
              <a:gd name="T11" fmla="*/ 2147483647 h 223"/>
              <a:gd name="T12" fmla="*/ 2147483647 w 175"/>
              <a:gd name="T13" fmla="*/ 0 h 223"/>
              <a:gd name="T14" fmla="*/ 0 60000 65536"/>
              <a:gd name="T15" fmla="*/ 0 60000 65536"/>
              <a:gd name="T16" fmla="*/ 0 60000 65536"/>
              <a:gd name="T17" fmla="*/ 0 60000 65536"/>
              <a:gd name="T18" fmla="*/ 0 60000 65536"/>
              <a:gd name="T19" fmla="*/ 0 60000 65536"/>
              <a:gd name="T20" fmla="*/ 0 60000 65536"/>
              <a:gd name="T21" fmla="*/ 0 w 175"/>
              <a:gd name="T22" fmla="*/ 0 h 223"/>
              <a:gd name="T23" fmla="*/ 175 w 175"/>
              <a:gd name="T24" fmla="*/ 223 h 2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5" h="223">
                <a:moveTo>
                  <a:pt x="84" y="0"/>
                </a:moveTo>
                <a:lnTo>
                  <a:pt x="175" y="191"/>
                </a:lnTo>
                <a:lnTo>
                  <a:pt x="110" y="223"/>
                </a:lnTo>
                <a:lnTo>
                  <a:pt x="114" y="220"/>
                </a:lnTo>
                <a:lnTo>
                  <a:pt x="0" y="41"/>
                </a:lnTo>
                <a:lnTo>
                  <a:pt x="4" y="38"/>
                </a:lnTo>
                <a:lnTo>
                  <a:pt x="84" y="0"/>
                </a:lnTo>
                <a:close/>
              </a:path>
            </a:pathLst>
          </a:custGeom>
          <a:solidFill>
            <a:srgbClr val="000000"/>
          </a:solidFill>
          <a:ln w="0">
            <a:solidFill>
              <a:srgbClr val="000000"/>
            </a:solidFill>
            <a:round/>
            <a:headEnd/>
            <a:tailEnd/>
          </a:ln>
        </p:spPr>
        <p:txBody>
          <a:bodyPr/>
          <a:lstStyle/>
          <a:p>
            <a:endParaRPr lang="en-US"/>
          </a:p>
        </p:txBody>
      </p:sp>
      <p:sp>
        <p:nvSpPr>
          <p:cNvPr id="180091" name="Freeform 2937"/>
          <p:cNvSpPr>
            <a:spLocks noChangeAspect="1"/>
          </p:cNvSpPr>
          <p:nvPr/>
        </p:nvSpPr>
        <p:spPr bwMode="auto">
          <a:xfrm>
            <a:off x="930275" y="5502275"/>
            <a:ext cx="74613" cy="80963"/>
          </a:xfrm>
          <a:custGeom>
            <a:avLst/>
            <a:gdLst>
              <a:gd name="T0" fmla="*/ 2147483647 w 219"/>
              <a:gd name="T1" fmla="*/ 0 h 233"/>
              <a:gd name="T2" fmla="*/ 2147483647 w 219"/>
              <a:gd name="T3" fmla="*/ 2147483647 h 233"/>
              <a:gd name="T4" fmla="*/ 2147483647 w 219"/>
              <a:gd name="T5" fmla="*/ 2147483647 h 233"/>
              <a:gd name="T6" fmla="*/ 2147483647 w 219"/>
              <a:gd name="T7" fmla="*/ 2147483647 h 233"/>
              <a:gd name="T8" fmla="*/ 0 w 219"/>
              <a:gd name="T9" fmla="*/ 2147483647 h 233"/>
              <a:gd name="T10" fmla="*/ 2147483647 w 219"/>
              <a:gd name="T11" fmla="*/ 2147483647 h 233"/>
              <a:gd name="T12" fmla="*/ 2147483647 w 219"/>
              <a:gd name="T13" fmla="*/ 0 h 233"/>
              <a:gd name="T14" fmla="*/ 0 60000 65536"/>
              <a:gd name="T15" fmla="*/ 0 60000 65536"/>
              <a:gd name="T16" fmla="*/ 0 60000 65536"/>
              <a:gd name="T17" fmla="*/ 0 60000 65536"/>
              <a:gd name="T18" fmla="*/ 0 60000 65536"/>
              <a:gd name="T19" fmla="*/ 0 60000 65536"/>
              <a:gd name="T20" fmla="*/ 0 60000 65536"/>
              <a:gd name="T21" fmla="*/ 0 w 219"/>
              <a:gd name="T22" fmla="*/ 0 h 233"/>
              <a:gd name="T23" fmla="*/ 219 w 219"/>
              <a:gd name="T24" fmla="*/ 233 h 2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9" h="233">
                <a:moveTo>
                  <a:pt x="105" y="0"/>
                </a:moveTo>
                <a:lnTo>
                  <a:pt x="219" y="179"/>
                </a:lnTo>
                <a:lnTo>
                  <a:pt x="134" y="233"/>
                </a:lnTo>
                <a:lnTo>
                  <a:pt x="141" y="227"/>
                </a:lnTo>
                <a:lnTo>
                  <a:pt x="0" y="69"/>
                </a:lnTo>
                <a:lnTo>
                  <a:pt x="7" y="63"/>
                </a:lnTo>
                <a:lnTo>
                  <a:pt x="105" y="0"/>
                </a:lnTo>
                <a:close/>
              </a:path>
            </a:pathLst>
          </a:custGeom>
          <a:solidFill>
            <a:srgbClr val="000000"/>
          </a:solidFill>
          <a:ln w="0">
            <a:solidFill>
              <a:srgbClr val="000000"/>
            </a:solidFill>
            <a:round/>
            <a:headEnd/>
            <a:tailEnd/>
          </a:ln>
        </p:spPr>
        <p:txBody>
          <a:bodyPr/>
          <a:lstStyle/>
          <a:p>
            <a:endParaRPr lang="en-US"/>
          </a:p>
        </p:txBody>
      </p:sp>
      <p:sp>
        <p:nvSpPr>
          <p:cNvPr id="180092" name="Freeform 2938"/>
          <p:cNvSpPr>
            <a:spLocks noChangeAspect="1"/>
          </p:cNvSpPr>
          <p:nvPr/>
        </p:nvSpPr>
        <p:spPr bwMode="auto">
          <a:xfrm>
            <a:off x="901700" y="5527675"/>
            <a:ext cx="77788" cy="74613"/>
          </a:xfrm>
          <a:custGeom>
            <a:avLst/>
            <a:gdLst>
              <a:gd name="T0" fmla="*/ 2147483647 w 224"/>
              <a:gd name="T1" fmla="*/ 0 h 216"/>
              <a:gd name="T2" fmla="*/ 2147483647 w 224"/>
              <a:gd name="T3" fmla="*/ 2147483647 h 216"/>
              <a:gd name="T4" fmla="*/ 2147483647 w 224"/>
              <a:gd name="T5" fmla="*/ 2147483647 h 216"/>
              <a:gd name="T6" fmla="*/ 2147483647 w 224"/>
              <a:gd name="T7" fmla="*/ 2147483647 h 216"/>
              <a:gd name="T8" fmla="*/ 0 w 224"/>
              <a:gd name="T9" fmla="*/ 2147483647 h 216"/>
              <a:gd name="T10" fmla="*/ 2147483647 w 224"/>
              <a:gd name="T11" fmla="*/ 2147483647 h 216"/>
              <a:gd name="T12" fmla="*/ 2147483647 w 224"/>
              <a:gd name="T13" fmla="*/ 0 h 216"/>
              <a:gd name="T14" fmla="*/ 0 60000 65536"/>
              <a:gd name="T15" fmla="*/ 0 60000 65536"/>
              <a:gd name="T16" fmla="*/ 0 60000 65536"/>
              <a:gd name="T17" fmla="*/ 0 60000 65536"/>
              <a:gd name="T18" fmla="*/ 0 60000 65536"/>
              <a:gd name="T19" fmla="*/ 0 60000 65536"/>
              <a:gd name="T20" fmla="*/ 0 60000 65536"/>
              <a:gd name="T21" fmla="*/ 0 w 224"/>
              <a:gd name="T22" fmla="*/ 0 h 216"/>
              <a:gd name="T23" fmla="*/ 224 w 224"/>
              <a:gd name="T24" fmla="*/ 216 h 2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4" h="216">
                <a:moveTo>
                  <a:pt x="83" y="0"/>
                </a:moveTo>
                <a:lnTo>
                  <a:pt x="224" y="158"/>
                </a:lnTo>
                <a:lnTo>
                  <a:pt x="160" y="216"/>
                </a:lnTo>
                <a:lnTo>
                  <a:pt x="166" y="207"/>
                </a:lnTo>
                <a:lnTo>
                  <a:pt x="0" y="77"/>
                </a:lnTo>
                <a:lnTo>
                  <a:pt x="6" y="68"/>
                </a:lnTo>
                <a:lnTo>
                  <a:pt x="83" y="0"/>
                </a:lnTo>
                <a:close/>
              </a:path>
            </a:pathLst>
          </a:custGeom>
          <a:solidFill>
            <a:srgbClr val="000000"/>
          </a:solidFill>
          <a:ln w="0">
            <a:solidFill>
              <a:srgbClr val="000000"/>
            </a:solidFill>
            <a:round/>
            <a:headEnd/>
            <a:tailEnd/>
          </a:ln>
        </p:spPr>
        <p:txBody>
          <a:bodyPr/>
          <a:lstStyle/>
          <a:p>
            <a:endParaRPr lang="en-US"/>
          </a:p>
        </p:txBody>
      </p:sp>
      <p:sp>
        <p:nvSpPr>
          <p:cNvPr id="180093" name="Freeform 2939"/>
          <p:cNvSpPr>
            <a:spLocks noChangeAspect="1"/>
          </p:cNvSpPr>
          <p:nvPr/>
        </p:nvSpPr>
        <p:spPr bwMode="auto">
          <a:xfrm>
            <a:off x="887413" y="5554663"/>
            <a:ext cx="71437" cy="57150"/>
          </a:xfrm>
          <a:custGeom>
            <a:avLst/>
            <a:gdLst>
              <a:gd name="T0" fmla="*/ 2147483647 w 212"/>
              <a:gd name="T1" fmla="*/ 0 h 169"/>
              <a:gd name="T2" fmla="*/ 2147483647 w 212"/>
              <a:gd name="T3" fmla="*/ 2147483647 h 169"/>
              <a:gd name="T4" fmla="*/ 2147483647 w 212"/>
              <a:gd name="T5" fmla="*/ 2147483647 h 169"/>
              <a:gd name="T6" fmla="*/ 2147483647 w 212"/>
              <a:gd name="T7" fmla="*/ 2147483647 h 169"/>
              <a:gd name="T8" fmla="*/ 0 w 212"/>
              <a:gd name="T9" fmla="*/ 2147483647 h 169"/>
              <a:gd name="T10" fmla="*/ 2147483647 w 212"/>
              <a:gd name="T11" fmla="*/ 2147483647 h 169"/>
              <a:gd name="T12" fmla="*/ 2147483647 w 212"/>
              <a:gd name="T13" fmla="*/ 0 h 169"/>
              <a:gd name="T14" fmla="*/ 0 60000 65536"/>
              <a:gd name="T15" fmla="*/ 0 60000 65536"/>
              <a:gd name="T16" fmla="*/ 0 60000 65536"/>
              <a:gd name="T17" fmla="*/ 0 60000 65536"/>
              <a:gd name="T18" fmla="*/ 0 60000 65536"/>
              <a:gd name="T19" fmla="*/ 0 60000 65536"/>
              <a:gd name="T20" fmla="*/ 0 60000 65536"/>
              <a:gd name="T21" fmla="*/ 0 w 212"/>
              <a:gd name="T22" fmla="*/ 0 h 169"/>
              <a:gd name="T23" fmla="*/ 212 w 212"/>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2" h="169">
                <a:moveTo>
                  <a:pt x="46" y="0"/>
                </a:moveTo>
                <a:lnTo>
                  <a:pt x="212" y="130"/>
                </a:lnTo>
                <a:lnTo>
                  <a:pt x="182" y="169"/>
                </a:lnTo>
                <a:lnTo>
                  <a:pt x="187" y="158"/>
                </a:lnTo>
                <a:lnTo>
                  <a:pt x="0" y="61"/>
                </a:lnTo>
                <a:lnTo>
                  <a:pt x="5" y="51"/>
                </a:lnTo>
                <a:lnTo>
                  <a:pt x="46" y="0"/>
                </a:lnTo>
                <a:close/>
              </a:path>
            </a:pathLst>
          </a:custGeom>
          <a:solidFill>
            <a:srgbClr val="000000"/>
          </a:solidFill>
          <a:ln w="0">
            <a:solidFill>
              <a:srgbClr val="000000"/>
            </a:solidFill>
            <a:round/>
            <a:headEnd/>
            <a:tailEnd/>
          </a:ln>
        </p:spPr>
        <p:txBody>
          <a:bodyPr/>
          <a:lstStyle/>
          <a:p>
            <a:endParaRPr lang="en-US"/>
          </a:p>
        </p:txBody>
      </p:sp>
      <p:sp>
        <p:nvSpPr>
          <p:cNvPr id="180094" name="Freeform 2940"/>
          <p:cNvSpPr>
            <a:spLocks noChangeAspect="1"/>
          </p:cNvSpPr>
          <p:nvPr/>
        </p:nvSpPr>
        <p:spPr bwMode="auto">
          <a:xfrm>
            <a:off x="869950" y="5575300"/>
            <a:ext cx="80963" cy="53975"/>
          </a:xfrm>
          <a:custGeom>
            <a:avLst/>
            <a:gdLst>
              <a:gd name="T0" fmla="*/ 2147483647 w 234"/>
              <a:gd name="T1" fmla="*/ 0 h 156"/>
              <a:gd name="T2" fmla="*/ 2147483647 w 234"/>
              <a:gd name="T3" fmla="*/ 2147483647 h 156"/>
              <a:gd name="T4" fmla="*/ 2147483647 w 234"/>
              <a:gd name="T5" fmla="*/ 2147483647 h 156"/>
              <a:gd name="T6" fmla="*/ 2147483647 w 234"/>
              <a:gd name="T7" fmla="*/ 2147483647 h 156"/>
              <a:gd name="T8" fmla="*/ 0 w 234"/>
              <a:gd name="T9" fmla="*/ 2147483647 h 156"/>
              <a:gd name="T10" fmla="*/ 2147483647 w 234"/>
              <a:gd name="T11" fmla="*/ 2147483647 h 156"/>
              <a:gd name="T12" fmla="*/ 2147483647 w 234"/>
              <a:gd name="T13" fmla="*/ 0 h 156"/>
              <a:gd name="T14" fmla="*/ 0 60000 65536"/>
              <a:gd name="T15" fmla="*/ 0 60000 65536"/>
              <a:gd name="T16" fmla="*/ 0 60000 65536"/>
              <a:gd name="T17" fmla="*/ 0 60000 65536"/>
              <a:gd name="T18" fmla="*/ 0 60000 65536"/>
              <a:gd name="T19" fmla="*/ 0 60000 65536"/>
              <a:gd name="T20" fmla="*/ 0 60000 65536"/>
              <a:gd name="T21" fmla="*/ 0 w 234"/>
              <a:gd name="T22" fmla="*/ 0 h 156"/>
              <a:gd name="T23" fmla="*/ 234 w 234"/>
              <a:gd name="T24" fmla="*/ 156 h 1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4" h="156">
                <a:moveTo>
                  <a:pt x="47" y="0"/>
                </a:moveTo>
                <a:lnTo>
                  <a:pt x="234" y="97"/>
                </a:lnTo>
                <a:lnTo>
                  <a:pt x="203" y="156"/>
                </a:lnTo>
                <a:lnTo>
                  <a:pt x="206" y="144"/>
                </a:lnTo>
                <a:lnTo>
                  <a:pt x="0" y="94"/>
                </a:lnTo>
                <a:lnTo>
                  <a:pt x="3" y="83"/>
                </a:lnTo>
                <a:lnTo>
                  <a:pt x="47" y="0"/>
                </a:lnTo>
                <a:close/>
              </a:path>
            </a:pathLst>
          </a:custGeom>
          <a:solidFill>
            <a:srgbClr val="000000"/>
          </a:solidFill>
          <a:ln w="0">
            <a:solidFill>
              <a:srgbClr val="000000"/>
            </a:solidFill>
            <a:round/>
            <a:headEnd/>
            <a:tailEnd/>
          </a:ln>
        </p:spPr>
        <p:txBody>
          <a:bodyPr/>
          <a:lstStyle/>
          <a:p>
            <a:endParaRPr lang="en-US"/>
          </a:p>
        </p:txBody>
      </p:sp>
      <p:sp>
        <p:nvSpPr>
          <p:cNvPr id="180095" name="Freeform 2941"/>
          <p:cNvSpPr>
            <a:spLocks noChangeAspect="1"/>
          </p:cNvSpPr>
          <p:nvPr/>
        </p:nvSpPr>
        <p:spPr bwMode="auto">
          <a:xfrm>
            <a:off x="862013" y="5608638"/>
            <a:ext cx="77787" cy="38100"/>
          </a:xfrm>
          <a:custGeom>
            <a:avLst/>
            <a:gdLst>
              <a:gd name="T0" fmla="*/ 2147483647 w 226"/>
              <a:gd name="T1" fmla="*/ 0 h 110"/>
              <a:gd name="T2" fmla="*/ 2147483647 w 226"/>
              <a:gd name="T3" fmla="*/ 2147483647 h 110"/>
              <a:gd name="T4" fmla="*/ 2147483647 w 226"/>
              <a:gd name="T5" fmla="*/ 2147483647 h 110"/>
              <a:gd name="T6" fmla="*/ 2147483647 w 226"/>
              <a:gd name="T7" fmla="*/ 2147483647 h 110"/>
              <a:gd name="T8" fmla="*/ 0 w 226"/>
              <a:gd name="T9" fmla="*/ 2147483647 h 110"/>
              <a:gd name="T10" fmla="*/ 0 w 226"/>
              <a:gd name="T11" fmla="*/ 2147483647 h 110"/>
              <a:gd name="T12" fmla="*/ 2147483647 w 226"/>
              <a:gd name="T13" fmla="*/ 0 h 110"/>
              <a:gd name="T14" fmla="*/ 0 60000 65536"/>
              <a:gd name="T15" fmla="*/ 0 60000 65536"/>
              <a:gd name="T16" fmla="*/ 0 60000 65536"/>
              <a:gd name="T17" fmla="*/ 0 60000 65536"/>
              <a:gd name="T18" fmla="*/ 0 60000 65536"/>
              <a:gd name="T19" fmla="*/ 0 60000 65536"/>
              <a:gd name="T20" fmla="*/ 0 60000 65536"/>
              <a:gd name="T21" fmla="*/ 0 w 226"/>
              <a:gd name="T22" fmla="*/ 0 h 110"/>
              <a:gd name="T23" fmla="*/ 226 w 226"/>
              <a:gd name="T24" fmla="*/ 110 h 1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6" h="110">
                <a:moveTo>
                  <a:pt x="20" y="0"/>
                </a:moveTo>
                <a:lnTo>
                  <a:pt x="226" y="50"/>
                </a:lnTo>
                <a:lnTo>
                  <a:pt x="211" y="110"/>
                </a:lnTo>
                <a:lnTo>
                  <a:pt x="211" y="99"/>
                </a:lnTo>
                <a:lnTo>
                  <a:pt x="0" y="95"/>
                </a:lnTo>
                <a:lnTo>
                  <a:pt x="0" y="83"/>
                </a:lnTo>
                <a:lnTo>
                  <a:pt x="20" y="0"/>
                </a:lnTo>
                <a:close/>
              </a:path>
            </a:pathLst>
          </a:custGeom>
          <a:solidFill>
            <a:srgbClr val="000000"/>
          </a:solidFill>
          <a:ln w="0">
            <a:solidFill>
              <a:srgbClr val="000000"/>
            </a:solidFill>
            <a:round/>
            <a:headEnd/>
            <a:tailEnd/>
          </a:ln>
        </p:spPr>
        <p:txBody>
          <a:bodyPr/>
          <a:lstStyle/>
          <a:p>
            <a:endParaRPr lang="en-US"/>
          </a:p>
        </p:txBody>
      </p:sp>
      <p:sp>
        <p:nvSpPr>
          <p:cNvPr id="180096" name="Freeform 2942"/>
          <p:cNvSpPr>
            <a:spLocks noChangeAspect="1"/>
          </p:cNvSpPr>
          <p:nvPr/>
        </p:nvSpPr>
        <p:spPr bwMode="auto">
          <a:xfrm>
            <a:off x="862013" y="5638800"/>
            <a:ext cx="74612" cy="23813"/>
          </a:xfrm>
          <a:custGeom>
            <a:avLst/>
            <a:gdLst>
              <a:gd name="T0" fmla="*/ 2147483647 w 212"/>
              <a:gd name="T1" fmla="*/ 0 h 63"/>
              <a:gd name="T2" fmla="*/ 2147483647 w 212"/>
              <a:gd name="T3" fmla="*/ 2147483647 h 63"/>
              <a:gd name="T4" fmla="*/ 2147483647 w 212"/>
              <a:gd name="T5" fmla="*/ 2147483647 h 63"/>
              <a:gd name="T6" fmla="*/ 2147483647 w 212"/>
              <a:gd name="T7" fmla="*/ 2147483647 h 63"/>
              <a:gd name="T8" fmla="*/ 2147483647 w 212"/>
              <a:gd name="T9" fmla="*/ 2147483647 h 63"/>
              <a:gd name="T10" fmla="*/ 0 w 212"/>
              <a:gd name="T11" fmla="*/ 2147483647 h 63"/>
              <a:gd name="T12" fmla="*/ 2147483647 w 212"/>
              <a:gd name="T13" fmla="*/ 0 h 63"/>
              <a:gd name="T14" fmla="*/ 0 60000 65536"/>
              <a:gd name="T15" fmla="*/ 0 60000 65536"/>
              <a:gd name="T16" fmla="*/ 0 60000 65536"/>
              <a:gd name="T17" fmla="*/ 0 60000 65536"/>
              <a:gd name="T18" fmla="*/ 0 60000 65536"/>
              <a:gd name="T19" fmla="*/ 0 60000 65536"/>
              <a:gd name="T20" fmla="*/ 0 60000 65536"/>
              <a:gd name="T21" fmla="*/ 0 w 212"/>
              <a:gd name="T22" fmla="*/ 0 h 63"/>
              <a:gd name="T23" fmla="*/ 212 w 212"/>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2" h="63">
                <a:moveTo>
                  <a:pt x="1" y="0"/>
                </a:moveTo>
                <a:lnTo>
                  <a:pt x="212" y="4"/>
                </a:lnTo>
                <a:lnTo>
                  <a:pt x="211" y="48"/>
                </a:lnTo>
                <a:lnTo>
                  <a:pt x="210" y="38"/>
                </a:lnTo>
                <a:lnTo>
                  <a:pt x="1" y="63"/>
                </a:lnTo>
                <a:lnTo>
                  <a:pt x="0" y="54"/>
                </a:lnTo>
                <a:lnTo>
                  <a:pt x="1" y="0"/>
                </a:lnTo>
                <a:close/>
              </a:path>
            </a:pathLst>
          </a:custGeom>
          <a:solidFill>
            <a:srgbClr val="000000"/>
          </a:solidFill>
          <a:ln w="0">
            <a:solidFill>
              <a:srgbClr val="000000"/>
            </a:solidFill>
            <a:round/>
            <a:headEnd/>
            <a:tailEnd/>
          </a:ln>
        </p:spPr>
        <p:txBody>
          <a:bodyPr/>
          <a:lstStyle/>
          <a:p>
            <a:endParaRPr lang="en-US"/>
          </a:p>
        </p:txBody>
      </p:sp>
      <p:sp>
        <p:nvSpPr>
          <p:cNvPr id="180097" name="Freeform 2943"/>
          <p:cNvSpPr>
            <a:spLocks noChangeAspect="1"/>
          </p:cNvSpPr>
          <p:nvPr/>
        </p:nvSpPr>
        <p:spPr bwMode="auto">
          <a:xfrm>
            <a:off x="862013" y="5654675"/>
            <a:ext cx="74612" cy="31750"/>
          </a:xfrm>
          <a:custGeom>
            <a:avLst/>
            <a:gdLst>
              <a:gd name="T0" fmla="*/ 0 w 215"/>
              <a:gd name="T1" fmla="*/ 2147483647 h 97"/>
              <a:gd name="T2" fmla="*/ 2147483647 w 215"/>
              <a:gd name="T3" fmla="*/ 0 h 97"/>
              <a:gd name="T4" fmla="*/ 2147483647 w 215"/>
              <a:gd name="T5" fmla="*/ 2147483647 h 97"/>
              <a:gd name="T6" fmla="*/ 2147483647 w 215"/>
              <a:gd name="T7" fmla="*/ 2147483647 h 97"/>
              <a:gd name="T8" fmla="*/ 2147483647 w 215"/>
              <a:gd name="T9" fmla="*/ 2147483647 h 97"/>
              <a:gd name="T10" fmla="*/ 2147483647 w 215"/>
              <a:gd name="T11" fmla="*/ 2147483647 h 97"/>
              <a:gd name="T12" fmla="*/ 0 w 215"/>
              <a:gd name="T13" fmla="*/ 2147483647 h 97"/>
              <a:gd name="T14" fmla="*/ 0 60000 65536"/>
              <a:gd name="T15" fmla="*/ 0 60000 65536"/>
              <a:gd name="T16" fmla="*/ 0 60000 65536"/>
              <a:gd name="T17" fmla="*/ 0 60000 65536"/>
              <a:gd name="T18" fmla="*/ 0 60000 65536"/>
              <a:gd name="T19" fmla="*/ 0 60000 65536"/>
              <a:gd name="T20" fmla="*/ 0 60000 65536"/>
              <a:gd name="T21" fmla="*/ 0 w 215"/>
              <a:gd name="T22" fmla="*/ 0 h 97"/>
              <a:gd name="T23" fmla="*/ 215 w 215"/>
              <a:gd name="T24" fmla="*/ 97 h 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5" h="97">
                <a:moveTo>
                  <a:pt x="0" y="25"/>
                </a:moveTo>
                <a:lnTo>
                  <a:pt x="209" y="0"/>
                </a:lnTo>
                <a:lnTo>
                  <a:pt x="215" y="40"/>
                </a:lnTo>
                <a:lnTo>
                  <a:pt x="210" y="28"/>
                </a:lnTo>
                <a:lnTo>
                  <a:pt x="11" y="97"/>
                </a:lnTo>
                <a:lnTo>
                  <a:pt x="7" y="85"/>
                </a:lnTo>
                <a:lnTo>
                  <a:pt x="0" y="25"/>
                </a:lnTo>
                <a:close/>
              </a:path>
            </a:pathLst>
          </a:custGeom>
          <a:solidFill>
            <a:srgbClr val="000000"/>
          </a:solidFill>
          <a:ln w="0">
            <a:solidFill>
              <a:srgbClr val="000000"/>
            </a:solidFill>
            <a:round/>
            <a:headEnd/>
            <a:tailEnd/>
          </a:ln>
        </p:spPr>
        <p:txBody>
          <a:bodyPr/>
          <a:lstStyle/>
          <a:p>
            <a:endParaRPr lang="en-US"/>
          </a:p>
        </p:txBody>
      </p:sp>
      <p:sp>
        <p:nvSpPr>
          <p:cNvPr id="180098" name="Freeform 2944"/>
          <p:cNvSpPr>
            <a:spLocks noChangeAspect="1"/>
          </p:cNvSpPr>
          <p:nvPr/>
        </p:nvSpPr>
        <p:spPr bwMode="auto">
          <a:xfrm>
            <a:off x="865188" y="5662613"/>
            <a:ext cx="76200" cy="57150"/>
          </a:xfrm>
          <a:custGeom>
            <a:avLst/>
            <a:gdLst>
              <a:gd name="T0" fmla="*/ 0 w 220"/>
              <a:gd name="T1" fmla="*/ 2147483647 h 160"/>
              <a:gd name="T2" fmla="*/ 2147483647 w 220"/>
              <a:gd name="T3" fmla="*/ 0 h 160"/>
              <a:gd name="T4" fmla="*/ 2147483647 w 220"/>
              <a:gd name="T5" fmla="*/ 2147483647 h 160"/>
              <a:gd name="T6" fmla="*/ 2147483647 w 220"/>
              <a:gd name="T7" fmla="*/ 2147483647 h 160"/>
              <a:gd name="T8" fmla="*/ 2147483647 w 220"/>
              <a:gd name="T9" fmla="*/ 2147483647 h 160"/>
              <a:gd name="T10" fmla="*/ 2147483647 w 220"/>
              <a:gd name="T11" fmla="*/ 2147483647 h 160"/>
              <a:gd name="T12" fmla="*/ 0 w 220"/>
              <a:gd name="T13" fmla="*/ 2147483647 h 160"/>
              <a:gd name="T14" fmla="*/ 0 60000 65536"/>
              <a:gd name="T15" fmla="*/ 0 60000 65536"/>
              <a:gd name="T16" fmla="*/ 0 60000 65536"/>
              <a:gd name="T17" fmla="*/ 0 60000 65536"/>
              <a:gd name="T18" fmla="*/ 0 60000 65536"/>
              <a:gd name="T19" fmla="*/ 0 60000 65536"/>
              <a:gd name="T20" fmla="*/ 0 60000 65536"/>
              <a:gd name="T21" fmla="*/ 0 w 220"/>
              <a:gd name="T22" fmla="*/ 0 h 160"/>
              <a:gd name="T23" fmla="*/ 220 w 220"/>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0" h="160">
                <a:moveTo>
                  <a:pt x="0" y="69"/>
                </a:moveTo>
                <a:lnTo>
                  <a:pt x="199" y="0"/>
                </a:lnTo>
                <a:lnTo>
                  <a:pt x="220" y="63"/>
                </a:lnTo>
                <a:lnTo>
                  <a:pt x="216" y="54"/>
                </a:lnTo>
                <a:lnTo>
                  <a:pt x="33" y="160"/>
                </a:lnTo>
                <a:lnTo>
                  <a:pt x="29" y="152"/>
                </a:lnTo>
                <a:lnTo>
                  <a:pt x="0" y="69"/>
                </a:lnTo>
                <a:close/>
              </a:path>
            </a:pathLst>
          </a:custGeom>
          <a:solidFill>
            <a:srgbClr val="000000"/>
          </a:solidFill>
          <a:ln w="0">
            <a:solidFill>
              <a:srgbClr val="000000"/>
            </a:solidFill>
            <a:round/>
            <a:headEnd/>
            <a:tailEnd/>
          </a:ln>
        </p:spPr>
        <p:txBody>
          <a:bodyPr/>
          <a:lstStyle/>
          <a:p>
            <a:endParaRPr lang="en-US"/>
          </a:p>
        </p:txBody>
      </p:sp>
      <p:sp>
        <p:nvSpPr>
          <p:cNvPr id="180099" name="Freeform 2945"/>
          <p:cNvSpPr>
            <a:spLocks noChangeAspect="1"/>
          </p:cNvSpPr>
          <p:nvPr/>
        </p:nvSpPr>
        <p:spPr bwMode="auto">
          <a:xfrm>
            <a:off x="877888" y="5681663"/>
            <a:ext cx="77787" cy="68262"/>
          </a:xfrm>
          <a:custGeom>
            <a:avLst/>
            <a:gdLst>
              <a:gd name="T0" fmla="*/ 0 w 221"/>
              <a:gd name="T1" fmla="*/ 2147483647 h 194"/>
              <a:gd name="T2" fmla="*/ 2147483647 w 221"/>
              <a:gd name="T3" fmla="*/ 0 h 194"/>
              <a:gd name="T4" fmla="*/ 2147483647 w 221"/>
              <a:gd name="T5" fmla="*/ 2147483647 h 194"/>
              <a:gd name="T6" fmla="*/ 2147483647 w 221"/>
              <a:gd name="T7" fmla="*/ 2147483647 h 194"/>
              <a:gd name="T8" fmla="*/ 2147483647 w 221"/>
              <a:gd name="T9" fmla="*/ 2147483647 h 194"/>
              <a:gd name="T10" fmla="*/ 2147483647 w 221"/>
              <a:gd name="T11" fmla="*/ 2147483647 h 194"/>
              <a:gd name="T12" fmla="*/ 0 w 221"/>
              <a:gd name="T13" fmla="*/ 2147483647 h 194"/>
              <a:gd name="T14" fmla="*/ 0 60000 65536"/>
              <a:gd name="T15" fmla="*/ 0 60000 65536"/>
              <a:gd name="T16" fmla="*/ 0 60000 65536"/>
              <a:gd name="T17" fmla="*/ 0 60000 65536"/>
              <a:gd name="T18" fmla="*/ 0 60000 65536"/>
              <a:gd name="T19" fmla="*/ 0 60000 65536"/>
              <a:gd name="T20" fmla="*/ 0 60000 65536"/>
              <a:gd name="T21" fmla="*/ 0 w 221"/>
              <a:gd name="T22" fmla="*/ 0 h 194"/>
              <a:gd name="T23" fmla="*/ 221 w 221"/>
              <a:gd name="T24" fmla="*/ 194 h 1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1" h="194">
                <a:moveTo>
                  <a:pt x="0" y="106"/>
                </a:moveTo>
                <a:lnTo>
                  <a:pt x="183" y="0"/>
                </a:lnTo>
                <a:lnTo>
                  <a:pt x="221" y="66"/>
                </a:lnTo>
                <a:lnTo>
                  <a:pt x="214" y="57"/>
                </a:lnTo>
                <a:lnTo>
                  <a:pt x="54" y="194"/>
                </a:lnTo>
                <a:lnTo>
                  <a:pt x="47" y="186"/>
                </a:lnTo>
                <a:lnTo>
                  <a:pt x="0" y="106"/>
                </a:lnTo>
                <a:close/>
              </a:path>
            </a:pathLst>
          </a:custGeom>
          <a:solidFill>
            <a:srgbClr val="000000"/>
          </a:solidFill>
          <a:ln w="0">
            <a:solidFill>
              <a:srgbClr val="000000"/>
            </a:solidFill>
            <a:round/>
            <a:headEnd/>
            <a:tailEnd/>
          </a:ln>
        </p:spPr>
        <p:txBody>
          <a:bodyPr/>
          <a:lstStyle/>
          <a:p>
            <a:endParaRPr lang="en-US"/>
          </a:p>
        </p:txBody>
      </p:sp>
      <p:sp>
        <p:nvSpPr>
          <p:cNvPr id="180100" name="Freeform 2946"/>
          <p:cNvSpPr>
            <a:spLocks noChangeAspect="1"/>
          </p:cNvSpPr>
          <p:nvPr/>
        </p:nvSpPr>
        <p:spPr bwMode="auto">
          <a:xfrm>
            <a:off x="896938" y="5702300"/>
            <a:ext cx="73025" cy="74613"/>
          </a:xfrm>
          <a:custGeom>
            <a:avLst/>
            <a:gdLst>
              <a:gd name="T0" fmla="*/ 0 w 212"/>
              <a:gd name="T1" fmla="*/ 2147483647 h 216"/>
              <a:gd name="T2" fmla="*/ 2147483647 w 212"/>
              <a:gd name="T3" fmla="*/ 0 h 216"/>
              <a:gd name="T4" fmla="*/ 2147483647 w 212"/>
              <a:gd name="T5" fmla="*/ 2147483647 h 216"/>
              <a:gd name="T6" fmla="*/ 2147483647 w 212"/>
              <a:gd name="T7" fmla="*/ 2147483647 h 216"/>
              <a:gd name="T8" fmla="*/ 2147483647 w 212"/>
              <a:gd name="T9" fmla="*/ 2147483647 h 216"/>
              <a:gd name="T10" fmla="*/ 2147483647 w 212"/>
              <a:gd name="T11" fmla="*/ 2147483647 h 216"/>
              <a:gd name="T12" fmla="*/ 0 w 212"/>
              <a:gd name="T13" fmla="*/ 2147483647 h 216"/>
              <a:gd name="T14" fmla="*/ 0 60000 65536"/>
              <a:gd name="T15" fmla="*/ 0 60000 65536"/>
              <a:gd name="T16" fmla="*/ 0 60000 65536"/>
              <a:gd name="T17" fmla="*/ 0 60000 65536"/>
              <a:gd name="T18" fmla="*/ 0 60000 65536"/>
              <a:gd name="T19" fmla="*/ 0 60000 65536"/>
              <a:gd name="T20" fmla="*/ 0 60000 65536"/>
              <a:gd name="T21" fmla="*/ 0 w 212"/>
              <a:gd name="T22" fmla="*/ 0 h 216"/>
              <a:gd name="T23" fmla="*/ 212 w 212"/>
              <a:gd name="T24" fmla="*/ 216 h 2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2" h="216">
                <a:moveTo>
                  <a:pt x="0" y="137"/>
                </a:moveTo>
                <a:lnTo>
                  <a:pt x="160" y="0"/>
                </a:lnTo>
                <a:lnTo>
                  <a:pt x="212" y="59"/>
                </a:lnTo>
                <a:lnTo>
                  <a:pt x="210" y="58"/>
                </a:lnTo>
                <a:lnTo>
                  <a:pt x="69" y="216"/>
                </a:lnTo>
                <a:lnTo>
                  <a:pt x="67" y="215"/>
                </a:lnTo>
                <a:lnTo>
                  <a:pt x="0" y="137"/>
                </a:lnTo>
                <a:close/>
              </a:path>
            </a:pathLst>
          </a:custGeom>
          <a:solidFill>
            <a:srgbClr val="000000"/>
          </a:solidFill>
          <a:ln w="0">
            <a:solidFill>
              <a:srgbClr val="000000"/>
            </a:solidFill>
            <a:round/>
            <a:headEnd/>
            <a:tailEnd/>
          </a:ln>
        </p:spPr>
        <p:txBody>
          <a:bodyPr/>
          <a:lstStyle/>
          <a:p>
            <a:endParaRPr lang="en-US"/>
          </a:p>
        </p:txBody>
      </p:sp>
      <p:sp>
        <p:nvSpPr>
          <p:cNvPr id="180101" name="Freeform 2947"/>
          <p:cNvSpPr>
            <a:spLocks noChangeAspect="1"/>
          </p:cNvSpPr>
          <p:nvPr/>
        </p:nvSpPr>
        <p:spPr bwMode="auto">
          <a:xfrm>
            <a:off x="920750" y="5722938"/>
            <a:ext cx="71438" cy="79375"/>
          </a:xfrm>
          <a:custGeom>
            <a:avLst/>
            <a:gdLst>
              <a:gd name="T0" fmla="*/ 0 w 208"/>
              <a:gd name="T1" fmla="*/ 2147483647 h 234"/>
              <a:gd name="T2" fmla="*/ 2147483647 w 208"/>
              <a:gd name="T3" fmla="*/ 0 h 234"/>
              <a:gd name="T4" fmla="*/ 2147483647 w 208"/>
              <a:gd name="T5" fmla="*/ 2147483647 h 234"/>
              <a:gd name="T6" fmla="*/ 2147483647 w 208"/>
              <a:gd name="T7" fmla="*/ 2147483647 h 234"/>
              <a:gd name="T8" fmla="*/ 2147483647 w 208"/>
              <a:gd name="T9" fmla="*/ 2147483647 h 234"/>
              <a:gd name="T10" fmla="*/ 2147483647 w 208"/>
              <a:gd name="T11" fmla="*/ 2147483647 h 234"/>
              <a:gd name="T12" fmla="*/ 0 w 208"/>
              <a:gd name="T13" fmla="*/ 2147483647 h 234"/>
              <a:gd name="T14" fmla="*/ 0 60000 65536"/>
              <a:gd name="T15" fmla="*/ 0 60000 65536"/>
              <a:gd name="T16" fmla="*/ 0 60000 65536"/>
              <a:gd name="T17" fmla="*/ 0 60000 65536"/>
              <a:gd name="T18" fmla="*/ 0 60000 65536"/>
              <a:gd name="T19" fmla="*/ 0 60000 65536"/>
              <a:gd name="T20" fmla="*/ 0 60000 65536"/>
              <a:gd name="T21" fmla="*/ 0 w 208"/>
              <a:gd name="T22" fmla="*/ 0 h 234"/>
              <a:gd name="T23" fmla="*/ 208 w 208"/>
              <a:gd name="T24" fmla="*/ 234 h 2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8" h="234">
                <a:moveTo>
                  <a:pt x="0" y="158"/>
                </a:moveTo>
                <a:lnTo>
                  <a:pt x="141" y="0"/>
                </a:lnTo>
                <a:lnTo>
                  <a:pt x="208" y="60"/>
                </a:lnTo>
                <a:lnTo>
                  <a:pt x="204" y="58"/>
                </a:lnTo>
                <a:lnTo>
                  <a:pt x="86" y="234"/>
                </a:lnTo>
                <a:lnTo>
                  <a:pt x="82" y="232"/>
                </a:lnTo>
                <a:lnTo>
                  <a:pt x="0" y="158"/>
                </a:lnTo>
                <a:close/>
              </a:path>
            </a:pathLst>
          </a:custGeom>
          <a:solidFill>
            <a:srgbClr val="000000"/>
          </a:solidFill>
          <a:ln w="0">
            <a:solidFill>
              <a:srgbClr val="000000"/>
            </a:solidFill>
            <a:round/>
            <a:headEnd/>
            <a:tailEnd/>
          </a:ln>
        </p:spPr>
        <p:txBody>
          <a:bodyPr/>
          <a:lstStyle/>
          <a:p>
            <a:endParaRPr lang="en-US"/>
          </a:p>
        </p:txBody>
      </p:sp>
      <p:sp>
        <p:nvSpPr>
          <p:cNvPr id="180102" name="Freeform 2948"/>
          <p:cNvSpPr>
            <a:spLocks noChangeAspect="1"/>
          </p:cNvSpPr>
          <p:nvPr/>
        </p:nvSpPr>
        <p:spPr bwMode="auto">
          <a:xfrm>
            <a:off x="947738" y="5740400"/>
            <a:ext cx="76200" cy="87313"/>
          </a:xfrm>
          <a:custGeom>
            <a:avLst/>
            <a:gdLst>
              <a:gd name="T0" fmla="*/ 0 w 211"/>
              <a:gd name="T1" fmla="*/ 2147483647 h 242"/>
              <a:gd name="T2" fmla="*/ 2147483647 w 211"/>
              <a:gd name="T3" fmla="*/ 0 h 242"/>
              <a:gd name="T4" fmla="*/ 2147483647 w 211"/>
              <a:gd name="T5" fmla="*/ 2147483647 h 242"/>
              <a:gd name="T6" fmla="*/ 2147483647 w 211"/>
              <a:gd name="T7" fmla="*/ 2147483647 h 242"/>
              <a:gd name="T8" fmla="*/ 2147483647 w 211"/>
              <a:gd name="T9" fmla="*/ 2147483647 h 242"/>
              <a:gd name="T10" fmla="*/ 2147483647 w 211"/>
              <a:gd name="T11" fmla="*/ 2147483647 h 242"/>
              <a:gd name="T12" fmla="*/ 0 w 211"/>
              <a:gd name="T13" fmla="*/ 2147483647 h 242"/>
              <a:gd name="T14" fmla="*/ 0 60000 65536"/>
              <a:gd name="T15" fmla="*/ 0 60000 65536"/>
              <a:gd name="T16" fmla="*/ 0 60000 65536"/>
              <a:gd name="T17" fmla="*/ 0 60000 65536"/>
              <a:gd name="T18" fmla="*/ 0 60000 65536"/>
              <a:gd name="T19" fmla="*/ 0 60000 65536"/>
              <a:gd name="T20" fmla="*/ 0 60000 65536"/>
              <a:gd name="T21" fmla="*/ 0 w 211"/>
              <a:gd name="T22" fmla="*/ 0 h 242"/>
              <a:gd name="T23" fmla="*/ 211 w 211"/>
              <a:gd name="T24" fmla="*/ 242 h 2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1" h="242">
                <a:moveTo>
                  <a:pt x="0" y="176"/>
                </a:moveTo>
                <a:lnTo>
                  <a:pt x="118" y="0"/>
                </a:lnTo>
                <a:lnTo>
                  <a:pt x="211" y="62"/>
                </a:lnTo>
                <a:lnTo>
                  <a:pt x="199" y="56"/>
                </a:lnTo>
                <a:lnTo>
                  <a:pt x="102" y="242"/>
                </a:lnTo>
                <a:lnTo>
                  <a:pt x="90" y="236"/>
                </a:lnTo>
                <a:lnTo>
                  <a:pt x="0" y="176"/>
                </a:lnTo>
                <a:close/>
              </a:path>
            </a:pathLst>
          </a:custGeom>
          <a:solidFill>
            <a:srgbClr val="000000"/>
          </a:solidFill>
          <a:ln w="0">
            <a:solidFill>
              <a:srgbClr val="000000"/>
            </a:solidFill>
            <a:round/>
            <a:headEnd/>
            <a:tailEnd/>
          </a:ln>
        </p:spPr>
        <p:txBody>
          <a:bodyPr/>
          <a:lstStyle/>
          <a:p>
            <a:endParaRPr lang="en-US"/>
          </a:p>
        </p:txBody>
      </p:sp>
      <p:sp>
        <p:nvSpPr>
          <p:cNvPr id="180103" name="Freeform 2949"/>
          <p:cNvSpPr>
            <a:spLocks noChangeAspect="1"/>
          </p:cNvSpPr>
          <p:nvPr/>
        </p:nvSpPr>
        <p:spPr bwMode="auto">
          <a:xfrm>
            <a:off x="984250" y="5759450"/>
            <a:ext cx="68263" cy="88900"/>
          </a:xfrm>
          <a:custGeom>
            <a:avLst/>
            <a:gdLst>
              <a:gd name="T0" fmla="*/ 0 w 194"/>
              <a:gd name="T1" fmla="*/ 2147483647 h 248"/>
              <a:gd name="T2" fmla="*/ 2147483647 w 194"/>
              <a:gd name="T3" fmla="*/ 0 h 248"/>
              <a:gd name="T4" fmla="*/ 2147483647 w 194"/>
              <a:gd name="T5" fmla="*/ 2147483647 h 248"/>
              <a:gd name="T6" fmla="*/ 2147483647 w 194"/>
              <a:gd name="T7" fmla="*/ 2147483647 h 248"/>
              <a:gd name="T8" fmla="*/ 2147483647 w 194"/>
              <a:gd name="T9" fmla="*/ 2147483647 h 248"/>
              <a:gd name="T10" fmla="*/ 2147483647 w 194"/>
              <a:gd name="T11" fmla="*/ 2147483647 h 248"/>
              <a:gd name="T12" fmla="*/ 0 w 194"/>
              <a:gd name="T13" fmla="*/ 2147483647 h 248"/>
              <a:gd name="T14" fmla="*/ 0 60000 65536"/>
              <a:gd name="T15" fmla="*/ 0 60000 65536"/>
              <a:gd name="T16" fmla="*/ 0 60000 65536"/>
              <a:gd name="T17" fmla="*/ 0 60000 65536"/>
              <a:gd name="T18" fmla="*/ 0 60000 65536"/>
              <a:gd name="T19" fmla="*/ 0 60000 65536"/>
              <a:gd name="T20" fmla="*/ 0 60000 65536"/>
              <a:gd name="T21" fmla="*/ 0 w 194"/>
              <a:gd name="T22" fmla="*/ 0 h 248"/>
              <a:gd name="T23" fmla="*/ 194 w 194"/>
              <a:gd name="T24" fmla="*/ 248 h 2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4" h="248">
                <a:moveTo>
                  <a:pt x="0" y="186"/>
                </a:moveTo>
                <a:lnTo>
                  <a:pt x="97" y="0"/>
                </a:lnTo>
                <a:lnTo>
                  <a:pt x="191" y="48"/>
                </a:lnTo>
                <a:lnTo>
                  <a:pt x="194" y="49"/>
                </a:lnTo>
                <a:lnTo>
                  <a:pt x="115" y="247"/>
                </a:lnTo>
                <a:lnTo>
                  <a:pt x="118" y="248"/>
                </a:lnTo>
                <a:lnTo>
                  <a:pt x="0" y="186"/>
                </a:lnTo>
                <a:close/>
              </a:path>
            </a:pathLst>
          </a:custGeom>
          <a:solidFill>
            <a:srgbClr val="000000"/>
          </a:solidFill>
          <a:ln w="0">
            <a:solidFill>
              <a:srgbClr val="000000"/>
            </a:solidFill>
            <a:round/>
            <a:headEnd/>
            <a:tailEnd/>
          </a:ln>
        </p:spPr>
        <p:txBody>
          <a:bodyPr/>
          <a:lstStyle/>
          <a:p>
            <a:endParaRPr lang="en-US"/>
          </a:p>
        </p:txBody>
      </p:sp>
      <p:sp>
        <p:nvSpPr>
          <p:cNvPr id="180104" name="Freeform 2950"/>
          <p:cNvSpPr>
            <a:spLocks noChangeAspect="1"/>
          </p:cNvSpPr>
          <p:nvPr/>
        </p:nvSpPr>
        <p:spPr bwMode="auto">
          <a:xfrm>
            <a:off x="1025525" y="5778500"/>
            <a:ext cx="66675" cy="85725"/>
          </a:xfrm>
          <a:custGeom>
            <a:avLst/>
            <a:gdLst>
              <a:gd name="T0" fmla="*/ 0 w 195"/>
              <a:gd name="T1" fmla="*/ 2147483647 h 248"/>
              <a:gd name="T2" fmla="*/ 2147483647 w 195"/>
              <a:gd name="T3" fmla="*/ 0 h 248"/>
              <a:gd name="T4" fmla="*/ 2147483647 w 195"/>
              <a:gd name="T5" fmla="*/ 2147483647 h 248"/>
              <a:gd name="T6" fmla="*/ 2147483647 w 195"/>
              <a:gd name="T7" fmla="*/ 2147483647 h 248"/>
              <a:gd name="T8" fmla="*/ 2147483647 w 195"/>
              <a:gd name="T9" fmla="*/ 2147483647 h 248"/>
              <a:gd name="T10" fmla="*/ 2147483647 w 195"/>
              <a:gd name="T11" fmla="*/ 2147483647 h 248"/>
              <a:gd name="T12" fmla="*/ 0 w 195"/>
              <a:gd name="T13" fmla="*/ 2147483647 h 248"/>
              <a:gd name="T14" fmla="*/ 0 60000 65536"/>
              <a:gd name="T15" fmla="*/ 0 60000 65536"/>
              <a:gd name="T16" fmla="*/ 0 60000 65536"/>
              <a:gd name="T17" fmla="*/ 0 60000 65536"/>
              <a:gd name="T18" fmla="*/ 0 60000 65536"/>
              <a:gd name="T19" fmla="*/ 0 60000 65536"/>
              <a:gd name="T20" fmla="*/ 0 60000 65536"/>
              <a:gd name="T21" fmla="*/ 0 w 195"/>
              <a:gd name="T22" fmla="*/ 0 h 248"/>
              <a:gd name="T23" fmla="*/ 195 w 195"/>
              <a:gd name="T24" fmla="*/ 248 h 2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5" h="248">
                <a:moveTo>
                  <a:pt x="0" y="198"/>
                </a:moveTo>
                <a:lnTo>
                  <a:pt x="79" y="0"/>
                </a:lnTo>
                <a:lnTo>
                  <a:pt x="195" y="47"/>
                </a:lnTo>
                <a:lnTo>
                  <a:pt x="189" y="45"/>
                </a:lnTo>
                <a:lnTo>
                  <a:pt x="129" y="248"/>
                </a:lnTo>
                <a:lnTo>
                  <a:pt x="123" y="246"/>
                </a:lnTo>
                <a:lnTo>
                  <a:pt x="0" y="198"/>
                </a:lnTo>
                <a:close/>
              </a:path>
            </a:pathLst>
          </a:custGeom>
          <a:solidFill>
            <a:srgbClr val="000000"/>
          </a:solidFill>
          <a:ln w="0">
            <a:solidFill>
              <a:srgbClr val="000000"/>
            </a:solidFill>
            <a:round/>
            <a:headEnd/>
            <a:tailEnd/>
          </a:ln>
        </p:spPr>
        <p:txBody>
          <a:bodyPr/>
          <a:lstStyle/>
          <a:p>
            <a:endParaRPr lang="en-US"/>
          </a:p>
        </p:txBody>
      </p:sp>
      <p:sp>
        <p:nvSpPr>
          <p:cNvPr id="180105" name="Freeform 2951"/>
          <p:cNvSpPr>
            <a:spLocks noChangeAspect="1"/>
          </p:cNvSpPr>
          <p:nvPr/>
        </p:nvSpPr>
        <p:spPr bwMode="auto">
          <a:xfrm>
            <a:off x="1068388" y="5792788"/>
            <a:ext cx="71437" cy="85725"/>
          </a:xfrm>
          <a:custGeom>
            <a:avLst/>
            <a:gdLst>
              <a:gd name="T0" fmla="*/ 0 w 202"/>
              <a:gd name="T1" fmla="*/ 2147483647 h 245"/>
              <a:gd name="T2" fmla="*/ 2147483647 w 202"/>
              <a:gd name="T3" fmla="*/ 0 h 245"/>
              <a:gd name="T4" fmla="*/ 2147483647 w 202"/>
              <a:gd name="T5" fmla="*/ 2147483647 h 245"/>
              <a:gd name="T6" fmla="*/ 2147483647 w 202"/>
              <a:gd name="T7" fmla="*/ 2147483647 h 245"/>
              <a:gd name="T8" fmla="*/ 2147483647 w 202"/>
              <a:gd name="T9" fmla="*/ 2147483647 h 245"/>
              <a:gd name="T10" fmla="*/ 2147483647 w 202"/>
              <a:gd name="T11" fmla="*/ 2147483647 h 245"/>
              <a:gd name="T12" fmla="*/ 0 w 202"/>
              <a:gd name="T13" fmla="*/ 2147483647 h 245"/>
              <a:gd name="T14" fmla="*/ 0 60000 65536"/>
              <a:gd name="T15" fmla="*/ 0 60000 65536"/>
              <a:gd name="T16" fmla="*/ 0 60000 65536"/>
              <a:gd name="T17" fmla="*/ 0 60000 65536"/>
              <a:gd name="T18" fmla="*/ 0 60000 65536"/>
              <a:gd name="T19" fmla="*/ 0 60000 65536"/>
              <a:gd name="T20" fmla="*/ 0 60000 65536"/>
              <a:gd name="T21" fmla="*/ 0 w 202"/>
              <a:gd name="T22" fmla="*/ 0 h 245"/>
              <a:gd name="T23" fmla="*/ 202 w 202"/>
              <a:gd name="T24" fmla="*/ 245 h 2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2" h="245">
                <a:moveTo>
                  <a:pt x="0" y="203"/>
                </a:moveTo>
                <a:lnTo>
                  <a:pt x="60" y="0"/>
                </a:lnTo>
                <a:lnTo>
                  <a:pt x="202" y="43"/>
                </a:lnTo>
                <a:lnTo>
                  <a:pt x="187" y="39"/>
                </a:lnTo>
                <a:lnTo>
                  <a:pt x="141" y="245"/>
                </a:lnTo>
                <a:lnTo>
                  <a:pt x="125" y="242"/>
                </a:lnTo>
                <a:lnTo>
                  <a:pt x="0" y="203"/>
                </a:lnTo>
                <a:close/>
              </a:path>
            </a:pathLst>
          </a:custGeom>
          <a:solidFill>
            <a:srgbClr val="000000"/>
          </a:solidFill>
          <a:ln w="0">
            <a:solidFill>
              <a:srgbClr val="000000"/>
            </a:solidFill>
            <a:round/>
            <a:headEnd/>
            <a:tailEnd/>
          </a:ln>
        </p:spPr>
        <p:txBody>
          <a:bodyPr/>
          <a:lstStyle/>
          <a:p>
            <a:endParaRPr lang="en-US"/>
          </a:p>
        </p:txBody>
      </p:sp>
      <p:sp>
        <p:nvSpPr>
          <p:cNvPr id="180106" name="Freeform 2952"/>
          <p:cNvSpPr>
            <a:spLocks noChangeAspect="1"/>
          </p:cNvSpPr>
          <p:nvPr/>
        </p:nvSpPr>
        <p:spPr bwMode="auto">
          <a:xfrm>
            <a:off x="1119188" y="5807075"/>
            <a:ext cx="44450" cy="79375"/>
          </a:xfrm>
          <a:custGeom>
            <a:avLst/>
            <a:gdLst>
              <a:gd name="T0" fmla="*/ 0 w 135"/>
              <a:gd name="T1" fmla="*/ 2147483647 h 231"/>
              <a:gd name="T2" fmla="*/ 2147483647 w 135"/>
              <a:gd name="T3" fmla="*/ 0 h 231"/>
              <a:gd name="T4" fmla="*/ 2147483647 w 135"/>
              <a:gd name="T5" fmla="*/ 2147483647 h 231"/>
              <a:gd name="T6" fmla="*/ 2147483647 w 135"/>
              <a:gd name="T7" fmla="*/ 2147483647 h 231"/>
              <a:gd name="T8" fmla="*/ 2147483647 w 135"/>
              <a:gd name="T9" fmla="*/ 2147483647 h 231"/>
              <a:gd name="T10" fmla="*/ 2147483647 w 135"/>
              <a:gd name="T11" fmla="*/ 2147483647 h 231"/>
              <a:gd name="T12" fmla="*/ 0 w 135"/>
              <a:gd name="T13" fmla="*/ 2147483647 h 231"/>
              <a:gd name="T14" fmla="*/ 0 60000 65536"/>
              <a:gd name="T15" fmla="*/ 0 60000 65536"/>
              <a:gd name="T16" fmla="*/ 0 60000 65536"/>
              <a:gd name="T17" fmla="*/ 0 60000 65536"/>
              <a:gd name="T18" fmla="*/ 0 60000 65536"/>
              <a:gd name="T19" fmla="*/ 0 60000 65536"/>
              <a:gd name="T20" fmla="*/ 0 60000 65536"/>
              <a:gd name="T21" fmla="*/ 0 w 135"/>
              <a:gd name="T22" fmla="*/ 0 h 231"/>
              <a:gd name="T23" fmla="*/ 135 w 135"/>
              <a:gd name="T24" fmla="*/ 231 h 2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5" h="231">
                <a:moveTo>
                  <a:pt x="0" y="206"/>
                </a:moveTo>
                <a:lnTo>
                  <a:pt x="46" y="0"/>
                </a:lnTo>
                <a:lnTo>
                  <a:pt x="129" y="19"/>
                </a:lnTo>
                <a:lnTo>
                  <a:pt x="135" y="20"/>
                </a:lnTo>
                <a:lnTo>
                  <a:pt x="104" y="230"/>
                </a:lnTo>
                <a:lnTo>
                  <a:pt x="110" y="231"/>
                </a:lnTo>
                <a:lnTo>
                  <a:pt x="0" y="206"/>
                </a:lnTo>
                <a:close/>
              </a:path>
            </a:pathLst>
          </a:custGeom>
          <a:solidFill>
            <a:srgbClr val="000000"/>
          </a:solidFill>
          <a:ln w="0">
            <a:solidFill>
              <a:srgbClr val="000000"/>
            </a:solidFill>
            <a:round/>
            <a:headEnd/>
            <a:tailEnd/>
          </a:ln>
        </p:spPr>
        <p:txBody>
          <a:bodyPr/>
          <a:lstStyle/>
          <a:p>
            <a:endParaRPr lang="en-US"/>
          </a:p>
        </p:txBody>
      </p:sp>
      <p:sp>
        <p:nvSpPr>
          <p:cNvPr id="180107" name="Freeform 2953"/>
          <p:cNvSpPr>
            <a:spLocks noChangeAspect="1"/>
          </p:cNvSpPr>
          <p:nvPr/>
        </p:nvSpPr>
        <p:spPr bwMode="auto">
          <a:xfrm>
            <a:off x="1154113" y="5813425"/>
            <a:ext cx="61912" cy="80963"/>
          </a:xfrm>
          <a:custGeom>
            <a:avLst/>
            <a:gdLst>
              <a:gd name="T0" fmla="*/ 0 w 182"/>
              <a:gd name="T1" fmla="*/ 2147483647 h 235"/>
              <a:gd name="T2" fmla="*/ 2147483647 w 182"/>
              <a:gd name="T3" fmla="*/ 0 h 235"/>
              <a:gd name="T4" fmla="*/ 2147483647 w 182"/>
              <a:gd name="T5" fmla="*/ 2147483647 h 235"/>
              <a:gd name="T6" fmla="*/ 2147483647 w 182"/>
              <a:gd name="T7" fmla="*/ 2147483647 h 235"/>
              <a:gd name="T8" fmla="*/ 2147483647 w 182"/>
              <a:gd name="T9" fmla="*/ 2147483647 h 235"/>
              <a:gd name="T10" fmla="*/ 2147483647 w 182"/>
              <a:gd name="T11" fmla="*/ 2147483647 h 235"/>
              <a:gd name="T12" fmla="*/ 0 w 182"/>
              <a:gd name="T13" fmla="*/ 2147483647 h 235"/>
              <a:gd name="T14" fmla="*/ 0 60000 65536"/>
              <a:gd name="T15" fmla="*/ 0 60000 65536"/>
              <a:gd name="T16" fmla="*/ 0 60000 65536"/>
              <a:gd name="T17" fmla="*/ 0 60000 65536"/>
              <a:gd name="T18" fmla="*/ 0 60000 65536"/>
              <a:gd name="T19" fmla="*/ 0 60000 65536"/>
              <a:gd name="T20" fmla="*/ 0 60000 65536"/>
              <a:gd name="T21" fmla="*/ 0 w 182"/>
              <a:gd name="T22" fmla="*/ 0 h 235"/>
              <a:gd name="T23" fmla="*/ 182 w 182"/>
              <a:gd name="T24" fmla="*/ 235 h 2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2" h="235">
                <a:moveTo>
                  <a:pt x="0" y="210"/>
                </a:moveTo>
                <a:lnTo>
                  <a:pt x="31" y="0"/>
                </a:lnTo>
                <a:lnTo>
                  <a:pt x="182" y="23"/>
                </a:lnTo>
                <a:lnTo>
                  <a:pt x="178" y="23"/>
                </a:lnTo>
                <a:lnTo>
                  <a:pt x="164" y="235"/>
                </a:lnTo>
                <a:lnTo>
                  <a:pt x="161" y="235"/>
                </a:lnTo>
                <a:lnTo>
                  <a:pt x="0" y="210"/>
                </a:lnTo>
                <a:close/>
              </a:path>
            </a:pathLst>
          </a:custGeom>
          <a:solidFill>
            <a:srgbClr val="000000"/>
          </a:solidFill>
          <a:ln w="0">
            <a:solidFill>
              <a:srgbClr val="000000"/>
            </a:solidFill>
            <a:round/>
            <a:headEnd/>
            <a:tailEnd/>
          </a:ln>
        </p:spPr>
        <p:txBody>
          <a:bodyPr/>
          <a:lstStyle/>
          <a:p>
            <a:endParaRPr lang="en-US"/>
          </a:p>
        </p:txBody>
      </p:sp>
      <p:sp>
        <p:nvSpPr>
          <p:cNvPr id="180108" name="Freeform 2954"/>
          <p:cNvSpPr>
            <a:spLocks noChangeAspect="1"/>
          </p:cNvSpPr>
          <p:nvPr/>
        </p:nvSpPr>
        <p:spPr bwMode="auto">
          <a:xfrm>
            <a:off x="1209675" y="5822950"/>
            <a:ext cx="63500" cy="76200"/>
          </a:xfrm>
          <a:custGeom>
            <a:avLst/>
            <a:gdLst>
              <a:gd name="T0" fmla="*/ 0 w 187"/>
              <a:gd name="T1" fmla="*/ 2147483647 h 224"/>
              <a:gd name="T2" fmla="*/ 2147483647 w 187"/>
              <a:gd name="T3" fmla="*/ 0 h 224"/>
              <a:gd name="T4" fmla="*/ 2147483647 w 187"/>
              <a:gd name="T5" fmla="*/ 2147483647 h 224"/>
              <a:gd name="T6" fmla="*/ 2147483647 w 187"/>
              <a:gd name="T7" fmla="*/ 2147483647 h 224"/>
              <a:gd name="T8" fmla="*/ 2147483647 w 187"/>
              <a:gd name="T9" fmla="*/ 2147483647 h 224"/>
              <a:gd name="T10" fmla="*/ 2147483647 w 187"/>
              <a:gd name="T11" fmla="*/ 2147483647 h 224"/>
              <a:gd name="T12" fmla="*/ 0 w 187"/>
              <a:gd name="T13" fmla="*/ 2147483647 h 224"/>
              <a:gd name="T14" fmla="*/ 0 60000 65536"/>
              <a:gd name="T15" fmla="*/ 0 60000 65536"/>
              <a:gd name="T16" fmla="*/ 0 60000 65536"/>
              <a:gd name="T17" fmla="*/ 0 60000 65536"/>
              <a:gd name="T18" fmla="*/ 0 60000 65536"/>
              <a:gd name="T19" fmla="*/ 0 60000 65536"/>
              <a:gd name="T20" fmla="*/ 0 60000 65536"/>
              <a:gd name="T21" fmla="*/ 0 w 187"/>
              <a:gd name="T22" fmla="*/ 0 h 224"/>
              <a:gd name="T23" fmla="*/ 187 w 187"/>
              <a:gd name="T24" fmla="*/ 224 h 2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7" h="224">
                <a:moveTo>
                  <a:pt x="0" y="212"/>
                </a:moveTo>
                <a:lnTo>
                  <a:pt x="14" y="0"/>
                </a:lnTo>
                <a:lnTo>
                  <a:pt x="187" y="12"/>
                </a:lnTo>
                <a:lnTo>
                  <a:pt x="180" y="12"/>
                </a:lnTo>
                <a:lnTo>
                  <a:pt x="171" y="224"/>
                </a:lnTo>
                <a:lnTo>
                  <a:pt x="164" y="224"/>
                </a:lnTo>
                <a:lnTo>
                  <a:pt x="0" y="212"/>
                </a:lnTo>
                <a:close/>
              </a:path>
            </a:pathLst>
          </a:custGeom>
          <a:solidFill>
            <a:srgbClr val="000000"/>
          </a:solidFill>
          <a:ln w="0">
            <a:solidFill>
              <a:srgbClr val="000000"/>
            </a:solidFill>
            <a:round/>
            <a:headEnd/>
            <a:tailEnd/>
          </a:ln>
        </p:spPr>
        <p:txBody>
          <a:bodyPr/>
          <a:lstStyle/>
          <a:p>
            <a:endParaRPr lang="en-US"/>
          </a:p>
        </p:txBody>
      </p:sp>
      <p:sp>
        <p:nvSpPr>
          <p:cNvPr id="180109" name="Freeform 2955"/>
          <p:cNvSpPr>
            <a:spLocks noChangeAspect="1"/>
          </p:cNvSpPr>
          <p:nvPr/>
        </p:nvSpPr>
        <p:spPr bwMode="auto">
          <a:xfrm>
            <a:off x="1270000" y="5827713"/>
            <a:ext cx="79375" cy="76200"/>
          </a:xfrm>
          <a:custGeom>
            <a:avLst/>
            <a:gdLst>
              <a:gd name="T0" fmla="*/ 0 w 233"/>
              <a:gd name="T1" fmla="*/ 2147483647 h 222"/>
              <a:gd name="T2" fmla="*/ 2147483647 w 233"/>
              <a:gd name="T3" fmla="*/ 0 h 222"/>
              <a:gd name="T4" fmla="*/ 2147483647 w 233"/>
              <a:gd name="T5" fmla="*/ 2147483647 h 222"/>
              <a:gd name="T6" fmla="*/ 2147483647 w 233"/>
              <a:gd name="T7" fmla="*/ 2147483647 h 222"/>
              <a:gd name="T8" fmla="*/ 2147483647 w 233"/>
              <a:gd name="T9" fmla="*/ 2147483647 h 222"/>
              <a:gd name="T10" fmla="*/ 2147483647 w 233"/>
              <a:gd name="T11" fmla="*/ 2147483647 h 222"/>
              <a:gd name="T12" fmla="*/ 0 w 233"/>
              <a:gd name="T13" fmla="*/ 2147483647 h 222"/>
              <a:gd name="T14" fmla="*/ 0 60000 65536"/>
              <a:gd name="T15" fmla="*/ 0 60000 65536"/>
              <a:gd name="T16" fmla="*/ 0 60000 65536"/>
              <a:gd name="T17" fmla="*/ 0 60000 65536"/>
              <a:gd name="T18" fmla="*/ 0 60000 65536"/>
              <a:gd name="T19" fmla="*/ 0 60000 65536"/>
              <a:gd name="T20" fmla="*/ 0 60000 65536"/>
              <a:gd name="T21" fmla="*/ 0 w 233"/>
              <a:gd name="T22" fmla="*/ 0 h 222"/>
              <a:gd name="T23" fmla="*/ 233 w 233"/>
              <a:gd name="T24" fmla="*/ 222 h 2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3" h="222">
                <a:moveTo>
                  <a:pt x="0" y="212"/>
                </a:moveTo>
                <a:lnTo>
                  <a:pt x="9" y="0"/>
                </a:lnTo>
                <a:lnTo>
                  <a:pt x="233" y="10"/>
                </a:lnTo>
                <a:lnTo>
                  <a:pt x="229" y="10"/>
                </a:lnTo>
                <a:lnTo>
                  <a:pt x="216" y="222"/>
                </a:lnTo>
                <a:lnTo>
                  <a:pt x="212" y="222"/>
                </a:lnTo>
                <a:lnTo>
                  <a:pt x="0" y="212"/>
                </a:lnTo>
                <a:close/>
              </a:path>
            </a:pathLst>
          </a:custGeom>
          <a:solidFill>
            <a:srgbClr val="000000"/>
          </a:solidFill>
          <a:ln w="0">
            <a:solidFill>
              <a:srgbClr val="000000"/>
            </a:solidFill>
            <a:round/>
            <a:headEnd/>
            <a:tailEnd/>
          </a:ln>
        </p:spPr>
        <p:txBody>
          <a:bodyPr/>
          <a:lstStyle/>
          <a:p>
            <a:endParaRPr lang="en-US"/>
          </a:p>
        </p:txBody>
      </p:sp>
      <p:sp>
        <p:nvSpPr>
          <p:cNvPr id="180110" name="Freeform 2956"/>
          <p:cNvSpPr>
            <a:spLocks noChangeAspect="1"/>
          </p:cNvSpPr>
          <p:nvPr/>
        </p:nvSpPr>
        <p:spPr bwMode="auto">
          <a:xfrm>
            <a:off x="1344613" y="5829300"/>
            <a:ext cx="150812" cy="82550"/>
          </a:xfrm>
          <a:custGeom>
            <a:avLst/>
            <a:gdLst>
              <a:gd name="T0" fmla="*/ 0 w 441"/>
              <a:gd name="T1" fmla="*/ 2147483647 h 240"/>
              <a:gd name="T2" fmla="*/ 2147483647 w 441"/>
              <a:gd name="T3" fmla="*/ 0 h 240"/>
              <a:gd name="T4" fmla="*/ 2147483647 w 441"/>
              <a:gd name="T5" fmla="*/ 2147483647 h 240"/>
              <a:gd name="T6" fmla="*/ 2147483647 w 441"/>
              <a:gd name="T7" fmla="*/ 2147483647 h 240"/>
              <a:gd name="T8" fmla="*/ 2147483647 w 441"/>
              <a:gd name="T9" fmla="*/ 2147483647 h 240"/>
              <a:gd name="T10" fmla="*/ 2147483647 w 441"/>
              <a:gd name="T11" fmla="*/ 2147483647 h 240"/>
              <a:gd name="T12" fmla="*/ 0 w 441"/>
              <a:gd name="T13" fmla="*/ 2147483647 h 240"/>
              <a:gd name="T14" fmla="*/ 0 60000 65536"/>
              <a:gd name="T15" fmla="*/ 0 60000 65536"/>
              <a:gd name="T16" fmla="*/ 0 60000 65536"/>
              <a:gd name="T17" fmla="*/ 0 60000 65536"/>
              <a:gd name="T18" fmla="*/ 0 60000 65536"/>
              <a:gd name="T19" fmla="*/ 0 60000 65536"/>
              <a:gd name="T20" fmla="*/ 0 60000 65536"/>
              <a:gd name="T21" fmla="*/ 0 w 441"/>
              <a:gd name="T22" fmla="*/ 0 h 240"/>
              <a:gd name="T23" fmla="*/ 441 w 441"/>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1" h="240">
                <a:moveTo>
                  <a:pt x="0" y="212"/>
                </a:moveTo>
                <a:lnTo>
                  <a:pt x="13" y="0"/>
                </a:lnTo>
                <a:lnTo>
                  <a:pt x="441" y="28"/>
                </a:lnTo>
                <a:lnTo>
                  <a:pt x="434" y="28"/>
                </a:lnTo>
                <a:lnTo>
                  <a:pt x="428" y="240"/>
                </a:lnTo>
                <a:lnTo>
                  <a:pt x="422" y="240"/>
                </a:lnTo>
                <a:lnTo>
                  <a:pt x="0" y="212"/>
                </a:lnTo>
                <a:close/>
              </a:path>
            </a:pathLst>
          </a:custGeom>
          <a:solidFill>
            <a:srgbClr val="000000"/>
          </a:solidFill>
          <a:ln w="0">
            <a:solidFill>
              <a:srgbClr val="000000"/>
            </a:solidFill>
            <a:round/>
            <a:headEnd/>
            <a:tailEnd/>
          </a:ln>
        </p:spPr>
        <p:txBody>
          <a:bodyPr/>
          <a:lstStyle/>
          <a:p>
            <a:endParaRPr lang="en-US"/>
          </a:p>
        </p:txBody>
      </p:sp>
      <p:sp>
        <p:nvSpPr>
          <p:cNvPr id="180111" name="Freeform 2957"/>
          <p:cNvSpPr>
            <a:spLocks noChangeAspect="1"/>
          </p:cNvSpPr>
          <p:nvPr/>
        </p:nvSpPr>
        <p:spPr bwMode="auto">
          <a:xfrm>
            <a:off x="1492250" y="5838825"/>
            <a:ext cx="84138" cy="76200"/>
          </a:xfrm>
          <a:custGeom>
            <a:avLst/>
            <a:gdLst>
              <a:gd name="T0" fmla="*/ 0 w 242"/>
              <a:gd name="T1" fmla="*/ 2147483647 h 219"/>
              <a:gd name="T2" fmla="*/ 2147483647 w 242"/>
              <a:gd name="T3" fmla="*/ 0 h 219"/>
              <a:gd name="T4" fmla="*/ 2147483647 w 242"/>
              <a:gd name="T5" fmla="*/ 2147483647 h 219"/>
              <a:gd name="T6" fmla="*/ 2147483647 w 242"/>
              <a:gd name="T7" fmla="*/ 2147483647 h 219"/>
              <a:gd name="T8" fmla="*/ 2147483647 w 242"/>
              <a:gd name="T9" fmla="*/ 2147483647 h 219"/>
              <a:gd name="T10" fmla="*/ 2147483647 w 242"/>
              <a:gd name="T11" fmla="*/ 2147483647 h 219"/>
              <a:gd name="T12" fmla="*/ 0 w 242"/>
              <a:gd name="T13" fmla="*/ 2147483647 h 219"/>
              <a:gd name="T14" fmla="*/ 0 60000 65536"/>
              <a:gd name="T15" fmla="*/ 0 60000 65536"/>
              <a:gd name="T16" fmla="*/ 0 60000 65536"/>
              <a:gd name="T17" fmla="*/ 0 60000 65536"/>
              <a:gd name="T18" fmla="*/ 0 60000 65536"/>
              <a:gd name="T19" fmla="*/ 0 60000 65536"/>
              <a:gd name="T20" fmla="*/ 0 60000 65536"/>
              <a:gd name="T21" fmla="*/ 0 w 242"/>
              <a:gd name="T22" fmla="*/ 0 h 219"/>
              <a:gd name="T23" fmla="*/ 242 w 242"/>
              <a:gd name="T24" fmla="*/ 219 h 2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2" h="219">
                <a:moveTo>
                  <a:pt x="0" y="212"/>
                </a:moveTo>
                <a:lnTo>
                  <a:pt x="6" y="0"/>
                </a:lnTo>
                <a:lnTo>
                  <a:pt x="242" y="7"/>
                </a:lnTo>
                <a:lnTo>
                  <a:pt x="239" y="7"/>
                </a:lnTo>
                <a:lnTo>
                  <a:pt x="241" y="219"/>
                </a:lnTo>
                <a:lnTo>
                  <a:pt x="238" y="219"/>
                </a:lnTo>
                <a:lnTo>
                  <a:pt x="0" y="212"/>
                </a:lnTo>
                <a:close/>
              </a:path>
            </a:pathLst>
          </a:custGeom>
          <a:solidFill>
            <a:srgbClr val="000000"/>
          </a:solidFill>
          <a:ln w="0">
            <a:solidFill>
              <a:srgbClr val="000000"/>
            </a:solidFill>
            <a:round/>
            <a:headEnd/>
            <a:tailEnd/>
          </a:ln>
        </p:spPr>
        <p:txBody>
          <a:bodyPr/>
          <a:lstStyle/>
          <a:p>
            <a:endParaRPr lang="en-US"/>
          </a:p>
        </p:txBody>
      </p:sp>
      <p:sp>
        <p:nvSpPr>
          <p:cNvPr id="180112" name="Freeform 2958"/>
          <p:cNvSpPr>
            <a:spLocks noChangeAspect="1"/>
          </p:cNvSpPr>
          <p:nvPr/>
        </p:nvSpPr>
        <p:spPr bwMode="auto">
          <a:xfrm>
            <a:off x="1574800" y="5840413"/>
            <a:ext cx="44450" cy="74612"/>
          </a:xfrm>
          <a:custGeom>
            <a:avLst/>
            <a:gdLst>
              <a:gd name="T0" fmla="*/ 2147483647 w 128"/>
              <a:gd name="T1" fmla="*/ 2147483647 h 214"/>
              <a:gd name="T2" fmla="*/ 0 w 128"/>
              <a:gd name="T3" fmla="*/ 2147483647 h 214"/>
              <a:gd name="T4" fmla="*/ 2147483647 w 128"/>
              <a:gd name="T5" fmla="*/ 0 h 214"/>
              <a:gd name="T6" fmla="*/ 2147483647 w 128"/>
              <a:gd name="T7" fmla="*/ 0 h 214"/>
              <a:gd name="T8" fmla="*/ 2147483647 w 128"/>
              <a:gd name="T9" fmla="*/ 2147483647 h 214"/>
              <a:gd name="T10" fmla="*/ 2147483647 w 128"/>
              <a:gd name="T11" fmla="*/ 2147483647 h 214"/>
              <a:gd name="T12" fmla="*/ 2147483647 w 128"/>
              <a:gd name="T13" fmla="*/ 2147483647 h 214"/>
              <a:gd name="T14" fmla="*/ 0 60000 65536"/>
              <a:gd name="T15" fmla="*/ 0 60000 65536"/>
              <a:gd name="T16" fmla="*/ 0 60000 65536"/>
              <a:gd name="T17" fmla="*/ 0 60000 65536"/>
              <a:gd name="T18" fmla="*/ 0 60000 65536"/>
              <a:gd name="T19" fmla="*/ 0 60000 65536"/>
              <a:gd name="T20" fmla="*/ 0 60000 65536"/>
              <a:gd name="T21" fmla="*/ 0 w 128"/>
              <a:gd name="T22" fmla="*/ 0 h 214"/>
              <a:gd name="T23" fmla="*/ 128 w 128"/>
              <a:gd name="T24" fmla="*/ 214 h 2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8" h="214">
                <a:moveTo>
                  <a:pt x="2" y="214"/>
                </a:moveTo>
                <a:lnTo>
                  <a:pt x="0" y="2"/>
                </a:lnTo>
                <a:lnTo>
                  <a:pt x="111" y="0"/>
                </a:lnTo>
                <a:lnTo>
                  <a:pt x="113" y="0"/>
                </a:lnTo>
                <a:lnTo>
                  <a:pt x="126" y="212"/>
                </a:lnTo>
                <a:lnTo>
                  <a:pt x="128" y="212"/>
                </a:lnTo>
                <a:lnTo>
                  <a:pt x="2" y="214"/>
                </a:lnTo>
                <a:close/>
              </a:path>
            </a:pathLst>
          </a:custGeom>
          <a:solidFill>
            <a:srgbClr val="000000"/>
          </a:solidFill>
          <a:ln w="0">
            <a:solidFill>
              <a:srgbClr val="000000"/>
            </a:solidFill>
            <a:round/>
            <a:headEnd/>
            <a:tailEnd/>
          </a:ln>
        </p:spPr>
        <p:txBody>
          <a:bodyPr/>
          <a:lstStyle/>
          <a:p>
            <a:endParaRPr lang="en-US"/>
          </a:p>
        </p:txBody>
      </p:sp>
      <p:sp>
        <p:nvSpPr>
          <p:cNvPr id="180113" name="Freeform 2959"/>
          <p:cNvSpPr>
            <a:spLocks noChangeAspect="1"/>
          </p:cNvSpPr>
          <p:nvPr/>
        </p:nvSpPr>
        <p:spPr bwMode="auto">
          <a:xfrm>
            <a:off x="1612900" y="5837238"/>
            <a:ext cx="66675" cy="76200"/>
          </a:xfrm>
          <a:custGeom>
            <a:avLst/>
            <a:gdLst>
              <a:gd name="T0" fmla="*/ 2147483647 w 192"/>
              <a:gd name="T1" fmla="*/ 2147483647 h 222"/>
              <a:gd name="T2" fmla="*/ 0 w 192"/>
              <a:gd name="T3" fmla="*/ 2147483647 h 222"/>
              <a:gd name="T4" fmla="*/ 2147483647 w 192"/>
              <a:gd name="T5" fmla="*/ 0 h 222"/>
              <a:gd name="T6" fmla="*/ 2147483647 w 192"/>
              <a:gd name="T7" fmla="*/ 2147483647 h 222"/>
              <a:gd name="T8" fmla="*/ 2147483647 w 192"/>
              <a:gd name="T9" fmla="*/ 2147483647 h 222"/>
              <a:gd name="T10" fmla="*/ 2147483647 w 192"/>
              <a:gd name="T11" fmla="*/ 2147483647 h 222"/>
              <a:gd name="T12" fmla="*/ 2147483647 w 192"/>
              <a:gd name="T13" fmla="*/ 2147483647 h 222"/>
              <a:gd name="T14" fmla="*/ 0 60000 65536"/>
              <a:gd name="T15" fmla="*/ 0 60000 65536"/>
              <a:gd name="T16" fmla="*/ 0 60000 65536"/>
              <a:gd name="T17" fmla="*/ 0 60000 65536"/>
              <a:gd name="T18" fmla="*/ 0 60000 65536"/>
              <a:gd name="T19" fmla="*/ 0 60000 65536"/>
              <a:gd name="T20" fmla="*/ 0 60000 65536"/>
              <a:gd name="T21" fmla="*/ 0 w 192"/>
              <a:gd name="T22" fmla="*/ 0 h 222"/>
              <a:gd name="T23" fmla="*/ 192 w 192"/>
              <a:gd name="T24" fmla="*/ 222 h 2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 h="222">
                <a:moveTo>
                  <a:pt x="13" y="222"/>
                </a:moveTo>
                <a:lnTo>
                  <a:pt x="0" y="10"/>
                </a:lnTo>
                <a:lnTo>
                  <a:pt x="174" y="0"/>
                </a:lnTo>
                <a:lnTo>
                  <a:pt x="165" y="1"/>
                </a:lnTo>
                <a:lnTo>
                  <a:pt x="192" y="210"/>
                </a:lnTo>
                <a:lnTo>
                  <a:pt x="184" y="211"/>
                </a:lnTo>
                <a:lnTo>
                  <a:pt x="13" y="222"/>
                </a:lnTo>
                <a:close/>
              </a:path>
            </a:pathLst>
          </a:custGeom>
          <a:solidFill>
            <a:srgbClr val="000000"/>
          </a:solidFill>
          <a:ln w="0">
            <a:solidFill>
              <a:srgbClr val="000000"/>
            </a:solidFill>
            <a:round/>
            <a:headEnd/>
            <a:tailEnd/>
          </a:ln>
        </p:spPr>
        <p:txBody>
          <a:bodyPr/>
          <a:lstStyle/>
          <a:p>
            <a:endParaRPr lang="en-US"/>
          </a:p>
        </p:txBody>
      </p:sp>
      <p:sp>
        <p:nvSpPr>
          <p:cNvPr id="180114" name="Freeform 2960"/>
          <p:cNvSpPr>
            <a:spLocks noChangeAspect="1"/>
          </p:cNvSpPr>
          <p:nvPr/>
        </p:nvSpPr>
        <p:spPr bwMode="auto">
          <a:xfrm>
            <a:off x="1670050" y="5832475"/>
            <a:ext cx="50800" cy="76200"/>
          </a:xfrm>
          <a:custGeom>
            <a:avLst/>
            <a:gdLst>
              <a:gd name="T0" fmla="*/ 2147483647 w 144"/>
              <a:gd name="T1" fmla="*/ 2147483647 h 224"/>
              <a:gd name="T2" fmla="*/ 0 w 144"/>
              <a:gd name="T3" fmla="*/ 2147483647 h 224"/>
              <a:gd name="T4" fmla="*/ 2147483647 w 144"/>
              <a:gd name="T5" fmla="*/ 0 h 224"/>
              <a:gd name="T6" fmla="*/ 2147483647 w 144"/>
              <a:gd name="T7" fmla="*/ 2147483647 h 224"/>
              <a:gd name="T8" fmla="*/ 2147483647 w 144"/>
              <a:gd name="T9" fmla="*/ 2147483647 h 224"/>
              <a:gd name="T10" fmla="*/ 2147483647 w 144"/>
              <a:gd name="T11" fmla="*/ 2147483647 h 224"/>
              <a:gd name="T12" fmla="*/ 2147483647 w 144"/>
              <a:gd name="T13" fmla="*/ 2147483647 h 224"/>
              <a:gd name="T14" fmla="*/ 0 60000 65536"/>
              <a:gd name="T15" fmla="*/ 0 60000 65536"/>
              <a:gd name="T16" fmla="*/ 0 60000 65536"/>
              <a:gd name="T17" fmla="*/ 0 60000 65536"/>
              <a:gd name="T18" fmla="*/ 0 60000 65536"/>
              <a:gd name="T19" fmla="*/ 0 60000 65536"/>
              <a:gd name="T20" fmla="*/ 0 60000 65536"/>
              <a:gd name="T21" fmla="*/ 0 w 144"/>
              <a:gd name="T22" fmla="*/ 0 h 224"/>
              <a:gd name="T23" fmla="*/ 144 w 144"/>
              <a:gd name="T24" fmla="*/ 224 h 2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4" h="224">
                <a:moveTo>
                  <a:pt x="27" y="224"/>
                </a:moveTo>
                <a:lnTo>
                  <a:pt x="0" y="15"/>
                </a:lnTo>
                <a:lnTo>
                  <a:pt x="107" y="0"/>
                </a:lnTo>
                <a:lnTo>
                  <a:pt x="104" y="1"/>
                </a:lnTo>
                <a:lnTo>
                  <a:pt x="144" y="209"/>
                </a:lnTo>
                <a:lnTo>
                  <a:pt x="141" y="210"/>
                </a:lnTo>
                <a:lnTo>
                  <a:pt x="27" y="224"/>
                </a:lnTo>
                <a:close/>
              </a:path>
            </a:pathLst>
          </a:custGeom>
          <a:solidFill>
            <a:srgbClr val="000000"/>
          </a:solidFill>
          <a:ln w="0">
            <a:solidFill>
              <a:srgbClr val="000000"/>
            </a:solidFill>
            <a:round/>
            <a:headEnd/>
            <a:tailEnd/>
          </a:ln>
        </p:spPr>
        <p:txBody>
          <a:bodyPr/>
          <a:lstStyle/>
          <a:p>
            <a:endParaRPr lang="en-US"/>
          </a:p>
        </p:txBody>
      </p:sp>
      <p:sp>
        <p:nvSpPr>
          <p:cNvPr id="180115" name="Freeform 2961"/>
          <p:cNvSpPr>
            <a:spLocks noChangeAspect="1"/>
          </p:cNvSpPr>
          <p:nvPr/>
        </p:nvSpPr>
        <p:spPr bwMode="auto">
          <a:xfrm>
            <a:off x="1706563" y="5827713"/>
            <a:ext cx="52387" cy="77787"/>
          </a:xfrm>
          <a:custGeom>
            <a:avLst/>
            <a:gdLst>
              <a:gd name="T0" fmla="*/ 2147483647 w 152"/>
              <a:gd name="T1" fmla="*/ 2147483647 h 225"/>
              <a:gd name="T2" fmla="*/ 0 w 152"/>
              <a:gd name="T3" fmla="*/ 2147483647 h 225"/>
              <a:gd name="T4" fmla="*/ 2147483647 w 152"/>
              <a:gd name="T5" fmla="*/ 0 h 225"/>
              <a:gd name="T6" fmla="*/ 2147483647 w 152"/>
              <a:gd name="T7" fmla="*/ 0 h 225"/>
              <a:gd name="T8" fmla="*/ 2147483647 w 152"/>
              <a:gd name="T9" fmla="*/ 2147483647 h 225"/>
              <a:gd name="T10" fmla="*/ 2147483647 w 152"/>
              <a:gd name="T11" fmla="*/ 2147483647 h 225"/>
              <a:gd name="T12" fmla="*/ 2147483647 w 152"/>
              <a:gd name="T13" fmla="*/ 2147483647 h 225"/>
              <a:gd name="T14" fmla="*/ 0 60000 65536"/>
              <a:gd name="T15" fmla="*/ 0 60000 65536"/>
              <a:gd name="T16" fmla="*/ 0 60000 65536"/>
              <a:gd name="T17" fmla="*/ 0 60000 65536"/>
              <a:gd name="T18" fmla="*/ 0 60000 65536"/>
              <a:gd name="T19" fmla="*/ 0 60000 65536"/>
              <a:gd name="T20" fmla="*/ 0 60000 65536"/>
              <a:gd name="T21" fmla="*/ 0 w 152"/>
              <a:gd name="T22" fmla="*/ 0 h 225"/>
              <a:gd name="T23" fmla="*/ 152 w 152"/>
              <a:gd name="T24" fmla="*/ 225 h 2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2" h="225">
                <a:moveTo>
                  <a:pt x="40" y="225"/>
                </a:moveTo>
                <a:lnTo>
                  <a:pt x="0" y="17"/>
                </a:lnTo>
                <a:lnTo>
                  <a:pt x="93" y="0"/>
                </a:lnTo>
                <a:lnTo>
                  <a:pt x="92" y="0"/>
                </a:lnTo>
                <a:lnTo>
                  <a:pt x="152" y="203"/>
                </a:lnTo>
                <a:lnTo>
                  <a:pt x="151" y="203"/>
                </a:lnTo>
                <a:lnTo>
                  <a:pt x="40" y="225"/>
                </a:lnTo>
                <a:close/>
              </a:path>
            </a:pathLst>
          </a:custGeom>
          <a:solidFill>
            <a:srgbClr val="000000"/>
          </a:solidFill>
          <a:ln w="0">
            <a:solidFill>
              <a:srgbClr val="000000"/>
            </a:solidFill>
            <a:round/>
            <a:headEnd/>
            <a:tailEnd/>
          </a:ln>
        </p:spPr>
        <p:txBody>
          <a:bodyPr/>
          <a:lstStyle/>
          <a:p>
            <a:endParaRPr lang="en-US"/>
          </a:p>
        </p:txBody>
      </p:sp>
      <p:sp>
        <p:nvSpPr>
          <p:cNvPr id="180116" name="Freeform 2962"/>
          <p:cNvSpPr>
            <a:spLocks noChangeAspect="1"/>
          </p:cNvSpPr>
          <p:nvPr/>
        </p:nvSpPr>
        <p:spPr bwMode="auto">
          <a:xfrm>
            <a:off x="1738313" y="5818188"/>
            <a:ext cx="58737" cy="79375"/>
          </a:xfrm>
          <a:custGeom>
            <a:avLst/>
            <a:gdLst>
              <a:gd name="T0" fmla="*/ 2147483647 w 166"/>
              <a:gd name="T1" fmla="*/ 2147483647 h 229"/>
              <a:gd name="T2" fmla="*/ 0 w 166"/>
              <a:gd name="T3" fmla="*/ 2147483647 h 229"/>
              <a:gd name="T4" fmla="*/ 2147483647 w 166"/>
              <a:gd name="T5" fmla="*/ 0 h 229"/>
              <a:gd name="T6" fmla="*/ 2147483647 w 166"/>
              <a:gd name="T7" fmla="*/ 2147483647 h 229"/>
              <a:gd name="T8" fmla="*/ 2147483647 w 166"/>
              <a:gd name="T9" fmla="*/ 2147483647 h 229"/>
              <a:gd name="T10" fmla="*/ 2147483647 w 166"/>
              <a:gd name="T11" fmla="*/ 2147483647 h 229"/>
              <a:gd name="T12" fmla="*/ 2147483647 w 166"/>
              <a:gd name="T13" fmla="*/ 2147483647 h 229"/>
              <a:gd name="T14" fmla="*/ 0 60000 65536"/>
              <a:gd name="T15" fmla="*/ 0 60000 65536"/>
              <a:gd name="T16" fmla="*/ 0 60000 65536"/>
              <a:gd name="T17" fmla="*/ 0 60000 65536"/>
              <a:gd name="T18" fmla="*/ 0 60000 65536"/>
              <a:gd name="T19" fmla="*/ 0 60000 65536"/>
              <a:gd name="T20" fmla="*/ 0 60000 65536"/>
              <a:gd name="T21" fmla="*/ 0 w 166"/>
              <a:gd name="T22" fmla="*/ 0 h 229"/>
              <a:gd name="T23" fmla="*/ 166 w 166"/>
              <a:gd name="T24" fmla="*/ 229 h 2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229">
                <a:moveTo>
                  <a:pt x="60" y="229"/>
                </a:moveTo>
                <a:lnTo>
                  <a:pt x="0" y="26"/>
                </a:lnTo>
                <a:lnTo>
                  <a:pt x="88" y="0"/>
                </a:lnTo>
                <a:lnTo>
                  <a:pt x="83" y="2"/>
                </a:lnTo>
                <a:lnTo>
                  <a:pt x="166" y="197"/>
                </a:lnTo>
                <a:lnTo>
                  <a:pt x="161" y="199"/>
                </a:lnTo>
                <a:lnTo>
                  <a:pt x="60" y="229"/>
                </a:lnTo>
                <a:close/>
              </a:path>
            </a:pathLst>
          </a:custGeom>
          <a:solidFill>
            <a:srgbClr val="000000"/>
          </a:solidFill>
          <a:ln w="0">
            <a:solidFill>
              <a:srgbClr val="000000"/>
            </a:solidFill>
            <a:round/>
            <a:headEnd/>
            <a:tailEnd/>
          </a:ln>
        </p:spPr>
        <p:txBody>
          <a:bodyPr/>
          <a:lstStyle/>
          <a:p>
            <a:endParaRPr lang="en-US"/>
          </a:p>
        </p:txBody>
      </p:sp>
      <p:sp>
        <p:nvSpPr>
          <p:cNvPr id="180117" name="Freeform 2963"/>
          <p:cNvSpPr>
            <a:spLocks noChangeAspect="1"/>
          </p:cNvSpPr>
          <p:nvPr/>
        </p:nvSpPr>
        <p:spPr bwMode="auto">
          <a:xfrm>
            <a:off x="1766888" y="5805488"/>
            <a:ext cx="60325" cy="80962"/>
          </a:xfrm>
          <a:custGeom>
            <a:avLst/>
            <a:gdLst>
              <a:gd name="T0" fmla="*/ 2147483647 w 175"/>
              <a:gd name="T1" fmla="*/ 2147483647 h 231"/>
              <a:gd name="T2" fmla="*/ 0 w 175"/>
              <a:gd name="T3" fmla="*/ 2147483647 h 231"/>
              <a:gd name="T4" fmla="*/ 2147483647 w 175"/>
              <a:gd name="T5" fmla="*/ 0 h 231"/>
              <a:gd name="T6" fmla="*/ 2147483647 w 175"/>
              <a:gd name="T7" fmla="*/ 2147483647 h 231"/>
              <a:gd name="T8" fmla="*/ 2147483647 w 175"/>
              <a:gd name="T9" fmla="*/ 2147483647 h 231"/>
              <a:gd name="T10" fmla="*/ 2147483647 w 175"/>
              <a:gd name="T11" fmla="*/ 2147483647 h 231"/>
              <a:gd name="T12" fmla="*/ 2147483647 w 175"/>
              <a:gd name="T13" fmla="*/ 2147483647 h 231"/>
              <a:gd name="T14" fmla="*/ 0 60000 65536"/>
              <a:gd name="T15" fmla="*/ 0 60000 65536"/>
              <a:gd name="T16" fmla="*/ 0 60000 65536"/>
              <a:gd name="T17" fmla="*/ 0 60000 65536"/>
              <a:gd name="T18" fmla="*/ 0 60000 65536"/>
              <a:gd name="T19" fmla="*/ 0 60000 65536"/>
              <a:gd name="T20" fmla="*/ 0 60000 65536"/>
              <a:gd name="T21" fmla="*/ 0 w 175"/>
              <a:gd name="T22" fmla="*/ 0 h 231"/>
              <a:gd name="T23" fmla="*/ 175 w 175"/>
              <a:gd name="T24" fmla="*/ 231 h 2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5" h="231">
                <a:moveTo>
                  <a:pt x="83" y="231"/>
                </a:moveTo>
                <a:lnTo>
                  <a:pt x="0" y="36"/>
                </a:lnTo>
                <a:lnTo>
                  <a:pt x="81" y="0"/>
                </a:lnTo>
                <a:lnTo>
                  <a:pt x="75" y="3"/>
                </a:lnTo>
                <a:lnTo>
                  <a:pt x="175" y="190"/>
                </a:lnTo>
                <a:lnTo>
                  <a:pt x="170" y="193"/>
                </a:lnTo>
                <a:lnTo>
                  <a:pt x="83" y="231"/>
                </a:lnTo>
                <a:close/>
              </a:path>
            </a:pathLst>
          </a:custGeom>
          <a:solidFill>
            <a:srgbClr val="000000"/>
          </a:solidFill>
          <a:ln w="0">
            <a:solidFill>
              <a:srgbClr val="000000"/>
            </a:solidFill>
            <a:round/>
            <a:headEnd/>
            <a:tailEnd/>
          </a:ln>
        </p:spPr>
        <p:txBody>
          <a:bodyPr/>
          <a:lstStyle/>
          <a:p>
            <a:endParaRPr lang="en-US"/>
          </a:p>
        </p:txBody>
      </p:sp>
      <p:sp>
        <p:nvSpPr>
          <p:cNvPr id="180118" name="Freeform 2964"/>
          <p:cNvSpPr>
            <a:spLocks noChangeAspect="1"/>
          </p:cNvSpPr>
          <p:nvPr/>
        </p:nvSpPr>
        <p:spPr bwMode="auto">
          <a:xfrm>
            <a:off x="1792288" y="5802313"/>
            <a:ext cx="52387" cy="69850"/>
          </a:xfrm>
          <a:custGeom>
            <a:avLst/>
            <a:gdLst>
              <a:gd name="T0" fmla="*/ 2147483647 w 153"/>
              <a:gd name="T1" fmla="*/ 2147483647 h 203"/>
              <a:gd name="T2" fmla="*/ 0 w 153"/>
              <a:gd name="T3" fmla="*/ 2147483647 h 203"/>
              <a:gd name="T4" fmla="*/ 2147483647 w 153"/>
              <a:gd name="T5" fmla="*/ 0 h 203"/>
              <a:gd name="T6" fmla="*/ 2147483647 w 153"/>
              <a:gd name="T7" fmla="*/ 2147483647 h 203"/>
              <a:gd name="T8" fmla="*/ 2147483647 w 153"/>
              <a:gd name="T9" fmla="*/ 2147483647 h 203"/>
              <a:gd name="T10" fmla="*/ 2147483647 w 153"/>
              <a:gd name="T11" fmla="*/ 2147483647 h 203"/>
              <a:gd name="T12" fmla="*/ 2147483647 w 153"/>
              <a:gd name="T13" fmla="*/ 2147483647 h 203"/>
              <a:gd name="T14" fmla="*/ 0 60000 65536"/>
              <a:gd name="T15" fmla="*/ 0 60000 65536"/>
              <a:gd name="T16" fmla="*/ 0 60000 65536"/>
              <a:gd name="T17" fmla="*/ 0 60000 65536"/>
              <a:gd name="T18" fmla="*/ 0 60000 65536"/>
              <a:gd name="T19" fmla="*/ 0 60000 65536"/>
              <a:gd name="T20" fmla="*/ 0 60000 65536"/>
              <a:gd name="T21" fmla="*/ 0 w 153"/>
              <a:gd name="T22" fmla="*/ 0 h 203"/>
              <a:gd name="T23" fmla="*/ 153 w 153"/>
              <a:gd name="T24" fmla="*/ 203 h 2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 h="203">
                <a:moveTo>
                  <a:pt x="100" y="203"/>
                </a:moveTo>
                <a:lnTo>
                  <a:pt x="0" y="16"/>
                </a:lnTo>
                <a:lnTo>
                  <a:pt x="31" y="0"/>
                </a:lnTo>
                <a:lnTo>
                  <a:pt x="24" y="5"/>
                </a:lnTo>
                <a:lnTo>
                  <a:pt x="153" y="173"/>
                </a:lnTo>
                <a:lnTo>
                  <a:pt x="147" y="178"/>
                </a:lnTo>
                <a:lnTo>
                  <a:pt x="100" y="203"/>
                </a:lnTo>
                <a:close/>
              </a:path>
            </a:pathLst>
          </a:custGeom>
          <a:solidFill>
            <a:srgbClr val="000000"/>
          </a:solidFill>
          <a:ln w="0">
            <a:solidFill>
              <a:srgbClr val="000000"/>
            </a:solidFill>
            <a:round/>
            <a:headEnd/>
            <a:tailEnd/>
          </a:ln>
        </p:spPr>
        <p:txBody>
          <a:bodyPr/>
          <a:lstStyle/>
          <a:p>
            <a:endParaRPr lang="en-US"/>
          </a:p>
        </p:txBody>
      </p:sp>
      <p:sp>
        <p:nvSpPr>
          <p:cNvPr id="180119" name="Freeform 2965"/>
          <p:cNvSpPr>
            <a:spLocks noChangeAspect="1"/>
          </p:cNvSpPr>
          <p:nvPr/>
        </p:nvSpPr>
        <p:spPr bwMode="auto">
          <a:xfrm>
            <a:off x="1800225" y="5788025"/>
            <a:ext cx="71438" cy="73025"/>
          </a:xfrm>
          <a:custGeom>
            <a:avLst/>
            <a:gdLst>
              <a:gd name="T0" fmla="*/ 2147483647 w 210"/>
              <a:gd name="T1" fmla="*/ 2147483647 h 212"/>
              <a:gd name="T2" fmla="*/ 0 w 210"/>
              <a:gd name="T3" fmla="*/ 2147483647 h 212"/>
              <a:gd name="T4" fmla="*/ 2147483647 w 210"/>
              <a:gd name="T5" fmla="*/ 0 h 212"/>
              <a:gd name="T6" fmla="*/ 2147483647 w 210"/>
              <a:gd name="T7" fmla="*/ 2147483647 h 212"/>
              <a:gd name="T8" fmla="*/ 2147483647 w 210"/>
              <a:gd name="T9" fmla="*/ 2147483647 h 212"/>
              <a:gd name="T10" fmla="*/ 2147483647 w 210"/>
              <a:gd name="T11" fmla="*/ 2147483647 h 212"/>
              <a:gd name="T12" fmla="*/ 2147483647 w 210"/>
              <a:gd name="T13" fmla="*/ 2147483647 h 212"/>
              <a:gd name="T14" fmla="*/ 0 60000 65536"/>
              <a:gd name="T15" fmla="*/ 0 60000 65536"/>
              <a:gd name="T16" fmla="*/ 0 60000 65536"/>
              <a:gd name="T17" fmla="*/ 0 60000 65536"/>
              <a:gd name="T18" fmla="*/ 0 60000 65536"/>
              <a:gd name="T19" fmla="*/ 0 60000 65536"/>
              <a:gd name="T20" fmla="*/ 0 60000 65536"/>
              <a:gd name="T21" fmla="*/ 0 w 210"/>
              <a:gd name="T22" fmla="*/ 0 h 212"/>
              <a:gd name="T23" fmla="*/ 210 w 210"/>
              <a:gd name="T24" fmla="*/ 212 h 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0" h="212">
                <a:moveTo>
                  <a:pt x="129" y="212"/>
                </a:moveTo>
                <a:lnTo>
                  <a:pt x="0" y="44"/>
                </a:lnTo>
                <a:lnTo>
                  <a:pt x="57" y="0"/>
                </a:lnTo>
                <a:lnTo>
                  <a:pt x="50" y="9"/>
                </a:lnTo>
                <a:lnTo>
                  <a:pt x="210" y="148"/>
                </a:lnTo>
                <a:lnTo>
                  <a:pt x="203" y="156"/>
                </a:lnTo>
                <a:lnTo>
                  <a:pt x="129" y="212"/>
                </a:lnTo>
                <a:close/>
              </a:path>
            </a:pathLst>
          </a:custGeom>
          <a:solidFill>
            <a:srgbClr val="000000"/>
          </a:solidFill>
          <a:ln w="0">
            <a:solidFill>
              <a:srgbClr val="000000"/>
            </a:solidFill>
            <a:round/>
            <a:headEnd/>
            <a:tailEnd/>
          </a:ln>
        </p:spPr>
        <p:txBody>
          <a:bodyPr/>
          <a:lstStyle/>
          <a:p>
            <a:endParaRPr lang="en-US"/>
          </a:p>
        </p:txBody>
      </p:sp>
      <p:sp>
        <p:nvSpPr>
          <p:cNvPr id="180120" name="Freeform 2966"/>
          <p:cNvSpPr>
            <a:spLocks noChangeAspect="1"/>
          </p:cNvSpPr>
          <p:nvPr/>
        </p:nvSpPr>
        <p:spPr bwMode="auto">
          <a:xfrm>
            <a:off x="1819275" y="5770563"/>
            <a:ext cx="77788" cy="68262"/>
          </a:xfrm>
          <a:custGeom>
            <a:avLst/>
            <a:gdLst>
              <a:gd name="T0" fmla="*/ 2147483647 w 230"/>
              <a:gd name="T1" fmla="*/ 2147483647 h 198"/>
              <a:gd name="T2" fmla="*/ 0 w 230"/>
              <a:gd name="T3" fmla="*/ 2147483647 h 198"/>
              <a:gd name="T4" fmla="*/ 2147483647 w 230"/>
              <a:gd name="T5" fmla="*/ 0 h 198"/>
              <a:gd name="T6" fmla="*/ 2147483647 w 230"/>
              <a:gd name="T7" fmla="*/ 2147483647 h 198"/>
              <a:gd name="T8" fmla="*/ 2147483647 w 230"/>
              <a:gd name="T9" fmla="*/ 2147483647 h 198"/>
              <a:gd name="T10" fmla="*/ 2147483647 w 230"/>
              <a:gd name="T11" fmla="*/ 2147483647 h 198"/>
              <a:gd name="T12" fmla="*/ 2147483647 w 230"/>
              <a:gd name="T13" fmla="*/ 2147483647 h 198"/>
              <a:gd name="T14" fmla="*/ 0 60000 65536"/>
              <a:gd name="T15" fmla="*/ 0 60000 65536"/>
              <a:gd name="T16" fmla="*/ 0 60000 65536"/>
              <a:gd name="T17" fmla="*/ 0 60000 65536"/>
              <a:gd name="T18" fmla="*/ 0 60000 65536"/>
              <a:gd name="T19" fmla="*/ 0 60000 65536"/>
              <a:gd name="T20" fmla="*/ 0 60000 65536"/>
              <a:gd name="T21" fmla="*/ 0 w 230"/>
              <a:gd name="T22" fmla="*/ 0 h 198"/>
              <a:gd name="T23" fmla="*/ 230 w 230"/>
              <a:gd name="T24" fmla="*/ 198 h 1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0" h="198">
                <a:moveTo>
                  <a:pt x="160" y="198"/>
                </a:moveTo>
                <a:lnTo>
                  <a:pt x="0" y="59"/>
                </a:lnTo>
                <a:lnTo>
                  <a:pt x="52" y="0"/>
                </a:lnTo>
                <a:lnTo>
                  <a:pt x="47" y="8"/>
                </a:lnTo>
                <a:lnTo>
                  <a:pt x="230" y="116"/>
                </a:lnTo>
                <a:lnTo>
                  <a:pt x="225" y="124"/>
                </a:lnTo>
                <a:lnTo>
                  <a:pt x="160" y="198"/>
                </a:lnTo>
                <a:close/>
              </a:path>
            </a:pathLst>
          </a:custGeom>
          <a:solidFill>
            <a:srgbClr val="000000"/>
          </a:solidFill>
          <a:ln w="0">
            <a:solidFill>
              <a:srgbClr val="000000"/>
            </a:solidFill>
            <a:round/>
            <a:headEnd/>
            <a:tailEnd/>
          </a:ln>
        </p:spPr>
        <p:txBody>
          <a:bodyPr/>
          <a:lstStyle/>
          <a:p>
            <a:endParaRPr lang="en-US"/>
          </a:p>
        </p:txBody>
      </p:sp>
      <p:sp>
        <p:nvSpPr>
          <p:cNvPr id="180121" name="Freeform 2967"/>
          <p:cNvSpPr>
            <a:spLocks noChangeAspect="1"/>
          </p:cNvSpPr>
          <p:nvPr/>
        </p:nvSpPr>
        <p:spPr bwMode="auto">
          <a:xfrm>
            <a:off x="1833563" y="5748338"/>
            <a:ext cx="79375" cy="63500"/>
          </a:xfrm>
          <a:custGeom>
            <a:avLst/>
            <a:gdLst>
              <a:gd name="T0" fmla="*/ 2147483647 w 234"/>
              <a:gd name="T1" fmla="*/ 2147483647 h 184"/>
              <a:gd name="T2" fmla="*/ 0 w 234"/>
              <a:gd name="T3" fmla="*/ 2147483647 h 184"/>
              <a:gd name="T4" fmla="*/ 2147483647 w 234"/>
              <a:gd name="T5" fmla="*/ 0 h 184"/>
              <a:gd name="T6" fmla="*/ 2147483647 w 234"/>
              <a:gd name="T7" fmla="*/ 2147483647 h 184"/>
              <a:gd name="T8" fmla="*/ 2147483647 w 234"/>
              <a:gd name="T9" fmla="*/ 2147483647 h 184"/>
              <a:gd name="T10" fmla="*/ 2147483647 w 234"/>
              <a:gd name="T11" fmla="*/ 2147483647 h 184"/>
              <a:gd name="T12" fmla="*/ 2147483647 w 234"/>
              <a:gd name="T13" fmla="*/ 2147483647 h 184"/>
              <a:gd name="T14" fmla="*/ 0 60000 65536"/>
              <a:gd name="T15" fmla="*/ 0 60000 65536"/>
              <a:gd name="T16" fmla="*/ 0 60000 65536"/>
              <a:gd name="T17" fmla="*/ 0 60000 65536"/>
              <a:gd name="T18" fmla="*/ 0 60000 65536"/>
              <a:gd name="T19" fmla="*/ 0 60000 65536"/>
              <a:gd name="T20" fmla="*/ 0 60000 65536"/>
              <a:gd name="T21" fmla="*/ 0 w 234"/>
              <a:gd name="T22" fmla="*/ 0 h 184"/>
              <a:gd name="T23" fmla="*/ 234 w 234"/>
              <a:gd name="T24" fmla="*/ 184 h 1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4" h="184">
                <a:moveTo>
                  <a:pt x="183" y="184"/>
                </a:moveTo>
                <a:lnTo>
                  <a:pt x="0" y="76"/>
                </a:lnTo>
                <a:lnTo>
                  <a:pt x="46" y="0"/>
                </a:lnTo>
                <a:lnTo>
                  <a:pt x="40" y="11"/>
                </a:lnTo>
                <a:lnTo>
                  <a:pt x="234" y="96"/>
                </a:lnTo>
                <a:lnTo>
                  <a:pt x="228" y="106"/>
                </a:lnTo>
                <a:lnTo>
                  <a:pt x="183" y="184"/>
                </a:lnTo>
                <a:close/>
              </a:path>
            </a:pathLst>
          </a:custGeom>
          <a:solidFill>
            <a:srgbClr val="000000"/>
          </a:solidFill>
          <a:ln w="0">
            <a:solidFill>
              <a:srgbClr val="000000"/>
            </a:solidFill>
            <a:round/>
            <a:headEnd/>
            <a:tailEnd/>
          </a:ln>
        </p:spPr>
        <p:txBody>
          <a:bodyPr/>
          <a:lstStyle/>
          <a:p>
            <a:endParaRPr lang="en-US"/>
          </a:p>
        </p:txBody>
      </p:sp>
      <p:sp>
        <p:nvSpPr>
          <p:cNvPr id="180122" name="Freeform 2968"/>
          <p:cNvSpPr>
            <a:spLocks noChangeAspect="1"/>
          </p:cNvSpPr>
          <p:nvPr/>
        </p:nvSpPr>
        <p:spPr bwMode="auto">
          <a:xfrm>
            <a:off x="1847850" y="5732463"/>
            <a:ext cx="77788" cy="49212"/>
          </a:xfrm>
          <a:custGeom>
            <a:avLst/>
            <a:gdLst>
              <a:gd name="T0" fmla="*/ 2147483647 w 222"/>
              <a:gd name="T1" fmla="*/ 2147483647 h 139"/>
              <a:gd name="T2" fmla="*/ 0 w 222"/>
              <a:gd name="T3" fmla="*/ 2147483647 h 139"/>
              <a:gd name="T4" fmla="*/ 2147483647 w 222"/>
              <a:gd name="T5" fmla="*/ 0 h 139"/>
              <a:gd name="T6" fmla="*/ 2147483647 w 222"/>
              <a:gd name="T7" fmla="*/ 2147483647 h 139"/>
              <a:gd name="T8" fmla="*/ 2147483647 w 222"/>
              <a:gd name="T9" fmla="*/ 2147483647 h 139"/>
              <a:gd name="T10" fmla="*/ 2147483647 w 222"/>
              <a:gd name="T11" fmla="*/ 2147483647 h 139"/>
              <a:gd name="T12" fmla="*/ 2147483647 w 222"/>
              <a:gd name="T13" fmla="*/ 2147483647 h 139"/>
              <a:gd name="T14" fmla="*/ 0 60000 65536"/>
              <a:gd name="T15" fmla="*/ 0 60000 65536"/>
              <a:gd name="T16" fmla="*/ 0 60000 65536"/>
              <a:gd name="T17" fmla="*/ 0 60000 65536"/>
              <a:gd name="T18" fmla="*/ 0 60000 65536"/>
              <a:gd name="T19" fmla="*/ 0 60000 65536"/>
              <a:gd name="T20" fmla="*/ 0 60000 65536"/>
              <a:gd name="T21" fmla="*/ 0 w 222"/>
              <a:gd name="T22" fmla="*/ 0 h 139"/>
              <a:gd name="T23" fmla="*/ 222 w 222"/>
              <a:gd name="T24" fmla="*/ 139 h 1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2" h="139">
                <a:moveTo>
                  <a:pt x="194" y="139"/>
                </a:moveTo>
                <a:lnTo>
                  <a:pt x="0" y="54"/>
                </a:lnTo>
                <a:lnTo>
                  <a:pt x="24" y="0"/>
                </a:lnTo>
                <a:lnTo>
                  <a:pt x="22" y="6"/>
                </a:lnTo>
                <a:lnTo>
                  <a:pt x="222" y="74"/>
                </a:lnTo>
                <a:lnTo>
                  <a:pt x="220" y="81"/>
                </a:lnTo>
                <a:lnTo>
                  <a:pt x="194" y="139"/>
                </a:lnTo>
                <a:close/>
              </a:path>
            </a:pathLst>
          </a:custGeom>
          <a:solidFill>
            <a:srgbClr val="000000"/>
          </a:solidFill>
          <a:ln w="0">
            <a:solidFill>
              <a:srgbClr val="000000"/>
            </a:solidFill>
            <a:round/>
            <a:headEnd/>
            <a:tailEnd/>
          </a:ln>
        </p:spPr>
        <p:txBody>
          <a:bodyPr/>
          <a:lstStyle/>
          <a:p>
            <a:endParaRPr lang="en-US"/>
          </a:p>
        </p:txBody>
      </p:sp>
      <p:sp>
        <p:nvSpPr>
          <p:cNvPr id="180123" name="Freeform 2969"/>
          <p:cNvSpPr>
            <a:spLocks noChangeAspect="1"/>
          </p:cNvSpPr>
          <p:nvPr/>
        </p:nvSpPr>
        <p:spPr bwMode="auto">
          <a:xfrm>
            <a:off x="1857375" y="5716588"/>
            <a:ext cx="76200" cy="41275"/>
          </a:xfrm>
          <a:custGeom>
            <a:avLst/>
            <a:gdLst>
              <a:gd name="T0" fmla="*/ 2147483647 w 224"/>
              <a:gd name="T1" fmla="*/ 2147483647 h 121"/>
              <a:gd name="T2" fmla="*/ 0 w 224"/>
              <a:gd name="T3" fmla="*/ 2147483647 h 121"/>
              <a:gd name="T4" fmla="*/ 2147483647 w 224"/>
              <a:gd name="T5" fmla="*/ 0 h 121"/>
              <a:gd name="T6" fmla="*/ 2147483647 w 224"/>
              <a:gd name="T7" fmla="*/ 2147483647 h 121"/>
              <a:gd name="T8" fmla="*/ 2147483647 w 224"/>
              <a:gd name="T9" fmla="*/ 2147483647 h 121"/>
              <a:gd name="T10" fmla="*/ 2147483647 w 224"/>
              <a:gd name="T11" fmla="*/ 2147483647 h 121"/>
              <a:gd name="T12" fmla="*/ 2147483647 w 224"/>
              <a:gd name="T13" fmla="*/ 2147483647 h 121"/>
              <a:gd name="T14" fmla="*/ 0 60000 65536"/>
              <a:gd name="T15" fmla="*/ 0 60000 65536"/>
              <a:gd name="T16" fmla="*/ 0 60000 65536"/>
              <a:gd name="T17" fmla="*/ 0 60000 65536"/>
              <a:gd name="T18" fmla="*/ 0 60000 65536"/>
              <a:gd name="T19" fmla="*/ 0 60000 65536"/>
              <a:gd name="T20" fmla="*/ 0 60000 65536"/>
              <a:gd name="T21" fmla="*/ 0 w 224"/>
              <a:gd name="T22" fmla="*/ 0 h 121"/>
              <a:gd name="T23" fmla="*/ 224 w 224"/>
              <a:gd name="T24" fmla="*/ 121 h 1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4" h="121">
                <a:moveTo>
                  <a:pt x="200" y="121"/>
                </a:moveTo>
                <a:lnTo>
                  <a:pt x="0" y="53"/>
                </a:lnTo>
                <a:lnTo>
                  <a:pt x="19" y="0"/>
                </a:lnTo>
                <a:lnTo>
                  <a:pt x="18" y="4"/>
                </a:lnTo>
                <a:lnTo>
                  <a:pt x="224" y="52"/>
                </a:lnTo>
                <a:lnTo>
                  <a:pt x="223" y="56"/>
                </a:lnTo>
                <a:lnTo>
                  <a:pt x="200" y="121"/>
                </a:lnTo>
                <a:close/>
              </a:path>
            </a:pathLst>
          </a:custGeom>
          <a:solidFill>
            <a:srgbClr val="000000"/>
          </a:solidFill>
          <a:ln w="0">
            <a:solidFill>
              <a:srgbClr val="000000"/>
            </a:solidFill>
            <a:round/>
            <a:headEnd/>
            <a:tailEnd/>
          </a:ln>
        </p:spPr>
        <p:txBody>
          <a:bodyPr/>
          <a:lstStyle/>
          <a:p>
            <a:endParaRPr lang="en-US"/>
          </a:p>
        </p:txBody>
      </p:sp>
      <p:sp>
        <p:nvSpPr>
          <p:cNvPr id="180124" name="Freeform 2970"/>
          <p:cNvSpPr>
            <a:spLocks noChangeAspect="1"/>
          </p:cNvSpPr>
          <p:nvPr/>
        </p:nvSpPr>
        <p:spPr bwMode="auto">
          <a:xfrm>
            <a:off x="1862138" y="5676900"/>
            <a:ext cx="80962" cy="58738"/>
          </a:xfrm>
          <a:custGeom>
            <a:avLst/>
            <a:gdLst>
              <a:gd name="T0" fmla="*/ 2147483647 w 238"/>
              <a:gd name="T1" fmla="*/ 2147483647 h 167"/>
              <a:gd name="T2" fmla="*/ 0 w 238"/>
              <a:gd name="T3" fmla="*/ 2147483647 h 167"/>
              <a:gd name="T4" fmla="*/ 2147483647 w 238"/>
              <a:gd name="T5" fmla="*/ 0 h 167"/>
              <a:gd name="T6" fmla="*/ 2147483647 w 238"/>
              <a:gd name="T7" fmla="*/ 2147483647 h 167"/>
              <a:gd name="T8" fmla="*/ 2147483647 w 238"/>
              <a:gd name="T9" fmla="*/ 2147483647 h 167"/>
              <a:gd name="T10" fmla="*/ 2147483647 w 238"/>
              <a:gd name="T11" fmla="*/ 2147483647 h 167"/>
              <a:gd name="T12" fmla="*/ 2147483647 w 238"/>
              <a:gd name="T13" fmla="*/ 2147483647 h 167"/>
              <a:gd name="T14" fmla="*/ 0 60000 65536"/>
              <a:gd name="T15" fmla="*/ 0 60000 65536"/>
              <a:gd name="T16" fmla="*/ 0 60000 65536"/>
              <a:gd name="T17" fmla="*/ 0 60000 65536"/>
              <a:gd name="T18" fmla="*/ 0 60000 65536"/>
              <a:gd name="T19" fmla="*/ 0 60000 65536"/>
              <a:gd name="T20" fmla="*/ 0 60000 65536"/>
              <a:gd name="T21" fmla="*/ 0 w 238"/>
              <a:gd name="T22" fmla="*/ 0 h 167"/>
              <a:gd name="T23" fmla="*/ 238 w 238"/>
              <a:gd name="T24" fmla="*/ 167 h 1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8" h="167">
                <a:moveTo>
                  <a:pt x="206" y="167"/>
                </a:moveTo>
                <a:lnTo>
                  <a:pt x="0" y="119"/>
                </a:lnTo>
                <a:lnTo>
                  <a:pt x="28" y="0"/>
                </a:lnTo>
                <a:lnTo>
                  <a:pt x="28" y="2"/>
                </a:lnTo>
                <a:lnTo>
                  <a:pt x="238" y="31"/>
                </a:lnTo>
                <a:lnTo>
                  <a:pt x="238" y="33"/>
                </a:lnTo>
                <a:lnTo>
                  <a:pt x="206" y="167"/>
                </a:lnTo>
                <a:close/>
              </a:path>
            </a:pathLst>
          </a:custGeom>
          <a:solidFill>
            <a:srgbClr val="000000"/>
          </a:solidFill>
          <a:ln w="0">
            <a:solidFill>
              <a:srgbClr val="000000"/>
            </a:solidFill>
            <a:round/>
            <a:headEnd/>
            <a:tailEnd/>
          </a:ln>
        </p:spPr>
        <p:txBody>
          <a:bodyPr/>
          <a:lstStyle/>
          <a:p>
            <a:endParaRPr lang="en-US"/>
          </a:p>
        </p:txBody>
      </p:sp>
      <p:sp>
        <p:nvSpPr>
          <p:cNvPr id="180125" name="Freeform 2971"/>
          <p:cNvSpPr>
            <a:spLocks noChangeAspect="1"/>
          </p:cNvSpPr>
          <p:nvPr/>
        </p:nvSpPr>
        <p:spPr bwMode="auto">
          <a:xfrm>
            <a:off x="1870075" y="5634038"/>
            <a:ext cx="82550" cy="52387"/>
          </a:xfrm>
          <a:custGeom>
            <a:avLst/>
            <a:gdLst>
              <a:gd name="T0" fmla="*/ 2147483647 w 231"/>
              <a:gd name="T1" fmla="*/ 2147483647 h 157"/>
              <a:gd name="T2" fmla="*/ 0 w 231"/>
              <a:gd name="T3" fmla="*/ 2147483647 h 157"/>
              <a:gd name="T4" fmla="*/ 2147483647 w 231"/>
              <a:gd name="T5" fmla="*/ 2147483647 h 157"/>
              <a:gd name="T6" fmla="*/ 2147483647 w 231"/>
              <a:gd name="T7" fmla="*/ 0 h 157"/>
              <a:gd name="T8" fmla="*/ 2147483647 w 231"/>
              <a:gd name="T9" fmla="*/ 2147483647 h 157"/>
              <a:gd name="T10" fmla="*/ 2147483647 w 231"/>
              <a:gd name="T11" fmla="*/ 2147483647 h 157"/>
              <a:gd name="T12" fmla="*/ 2147483647 w 231"/>
              <a:gd name="T13" fmla="*/ 2147483647 h 157"/>
              <a:gd name="T14" fmla="*/ 0 60000 65536"/>
              <a:gd name="T15" fmla="*/ 0 60000 65536"/>
              <a:gd name="T16" fmla="*/ 0 60000 65536"/>
              <a:gd name="T17" fmla="*/ 0 60000 65536"/>
              <a:gd name="T18" fmla="*/ 0 60000 65536"/>
              <a:gd name="T19" fmla="*/ 0 60000 65536"/>
              <a:gd name="T20" fmla="*/ 0 60000 65536"/>
              <a:gd name="T21" fmla="*/ 0 w 231"/>
              <a:gd name="T22" fmla="*/ 0 h 157"/>
              <a:gd name="T23" fmla="*/ 231 w 231"/>
              <a:gd name="T24" fmla="*/ 157 h 1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1" h="157">
                <a:moveTo>
                  <a:pt x="210" y="157"/>
                </a:moveTo>
                <a:lnTo>
                  <a:pt x="0" y="128"/>
                </a:lnTo>
                <a:lnTo>
                  <a:pt x="19" y="2"/>
                </a:lnTo>
                <a:lnTo>
                  <a:pt x="19" y="0"/>
                </a:lnTo>
                <a:lnTo>
                  <a:pt x="231" y="17"/>
                </a:lnTo>
                <a:lnTo>
                  <a:pt x="231" y="15"/>
                </a:lnTo>
                <a:lnTo>
                  <a:pt x="210" y="157"/>
                </a:lnTo>
                <a:close/>
              </a:path>
            </a:pathLst>
          </a:custGeom>
          <a:solidFill>
            <a:srgbClr val="000000"/>
          </a:solidFill>
          <a:ln w="0">
            <a:solidFill>
              <a:srgbClr val="000000"/>
            </a:solidFill>
            <a:round/>
            <a:headEnd/>
            <a:tailEnd/>
          </a:ln>
        </p:spPr>
        <p:txBody>
          <a:bodyPr/>
          <a:lstStyle/>
          <a:p>
            <a:endParaRPr lang="en-US"/>
          </a:p>
        </p:txBody>
      </p:sp>
      <p:sp>
        <p:nvSpPr>
          <p:cNvPr id="180126" name="Freeform 2972"/>
          <p:cNvSpPr>
            <a:spLocks noChangeAspect="1"/>
          </p:cNvSpPr>
          <p:nvPr/>
        </p:nvSpPr>
        <p:spPr bwMode="auto">
          <a:xfrm>
            <a:off x="1878013" y="5561013"/>
            <a:ext cx="79375" cy="77787"/>
          </a:xfrm>
          <a:custGeom>
            <a:avLst/>
            <a:gdLst>
              <a:gd name="T0" fmla="*/ 2147483647 w 228"/>
              <a:gd name="T1" fmla="*/ 2147483647 h 229"/>
              <a:gd name="T2" fmla="*/ 0 w 228"/>
              <a:gd name="T3" fmla="*/ 2147483647 h 229"/>
              <a:gd name="T4" fmla="*/ 2147483647 w 228"/>
              <a:gd name="T5" fmla="*/ 0 h 229"/>
              <a:gd name="T6" fmla="*/ 2147483647 w 228"/>
              <a:gd name="T7" fmla="*/ 2147483647 h 229"/>
              <a:gd name="T8" fmla="*/ 2147483647 w 228"/>
              <a:gd name="T9" fmla="*/ 2147483647 h 229"/>
              <a:gd name="T10" fmla="*/ 2147483647 w 228"/>
              <a:gd name="T11" fmla="*/ 2147483647 h 229"/>
              <a:gd name="T12" fmla="*/ 2147483647 w 228"/>
              <a:gd name="T13" fmla="*/ 2147483647 h 229"/>
              <a:gd name="T14" fmla="*/ 0 60000 65536"/>
              <a:gd name="T15" fmla="*/ 0 60000 65536"/>
              <a:gd name="T16" fmla="*/ 0 60000 65536"/>
              <a:gd name="T17" fmla="*/ 0 60000 65536"/>
              <a:gd name="T18" fmla="*/ 0 60000 65536"/>
              <a:gd name="T19" fmla="*/ 0 60000 65536"/>
              <a:gd name="T20" fmla="*/ 0 60000 65536"/>
              <a:gd name="T21" fmla="*/ 0 w 228"/>
              <a:gd name="T22" fmla="*/ 0 h 229"/>
              <a:gd name="T23" fmla="*/ 228 w 228"/>
              <a:gd name="T24" fmla="*/ 229 h 2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8" h="229">
                <a:moveTo>
                  <a:pt x="212" y="229"/>
                </a:moveTo>
                <a:lnTo>
                  <a:pt x="0" y="212"/>
                </a:lnTo>
                <a:lnTo>
                  <a:pt x="17" y="0"/>
                </a:lnTo>
                <a:lnTo>
                  <a:pt x="16" y="11"/>
                </a:lnTo>
                <a:lnTo>
                  <a:pt x="228" y="23"/>
                </a:lnTo>
                <a:lnTo>
                  <a:pt x="227" y="34"/>
                </a:lnTo>
                <a:lnTo>
                  <a:pt x="212" y="229"/>
                </a:lnTo>
                <a:close/>
              </a:path>
            </a:pathLst>
          </a:custGeom>
          <a:solidFill>
            <a:srgbClr val="000000"/>
          </a:solidFill>
          <a:ln w="0">
            <a:solidFill>
              <a:srgbClr val="000000"/>
            </a:solidFill>
            <a:round/>
            <a:headEnd/>
            <a:tailEnd/>
          </a:ln>
        </p:spPr>
        <p:txBody>
          <a:bodyPr/>
          <a:lstStyle/>
          <a:p>
            <a:endParaRPr lang="en-US"/>
          </a:p>
        </p:txBody>
      </p:sp>
      <p:sp>
        <p:nvSpPr>
          <p:cNvPr id="180127" name="Freeform 2973"/>
          <p:cNvSpPr>
            <a:spLocks noChangeAspect="1"/>
          </p:cNvSpPr>
          <p:nvPr/>
        </p:nvSpPr>
        <p:spPr bwMode="auto">
          <a:xfrm>
            <a:off x="1884363" y="5472113"/>
            <a:ext cx="77787" cy="95250"/>
          </a:xfrm>
          <a:custGeom>
            <a:avLst/>
            <a:gdLst>
              <a:gd name="T0" fmla="*/ 2147483647 w 229"/>
              <a:gd name="T1" fmla="*/ 2147483647 h 278"/>
              <a:gd name="T2" fmla="*/ 0 w 229"/>
              <a:gd name="T3" fmla="*/ 2147483647 h 278"/>
              <a:gd name="T4" fmla="*/ 2147483647 w 229"/>
              <a:gd name="T5" fmla="*/ 0 h 278"/>
              <a:gd name="T6" fmla="*/ 2147483647 w 229"/>
              <a:gd name="T7" fmla="*/ 2147483647 h 278"/>
              <a:gd name="T8" fmla="*/ 2147483647 w 229"/>
              <a:gd name="T9" fmla="*/ 2147483647 h 278"/>
              <a:gd name="T10" fmla="*/ 2147483647 w 229"/>
              <a:gd name="T11" fmla="*/ 2147483647 h 278"/>
              <a:gd name="T12" fmla="*/ 2147483647 w 229"/>
              <a:gd name="T13" fmla="*/ 2147483647 h 278"/>
              <a:gd name="T14" fmla="*/ 0 60000 65536"/>
              <a:gd name="T15" fmla="*/ 0 60000 65536"/>
              <a:gd name="T16" fmla="*/ 0 60000 65536"/>
              <a:gd name="T17" fmla="*/ 0 60000 65536"/>
              <a:gd name="T18" fmla="*/ 0 60000 65536"/>
              <a:gd name="T19" fmla="*/ 0 60000 65536"/>
              <a:gd name="T20" fmla="*/ 0 60000 65536"/>
              <a:gd name="T21" fmla="*/ 0 w 229"/>
              <a:gd name="T22" fmla="*/ 0 h 278"/>
              <a:gd name="T23" fmla="*/ 229 w 229"/>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9" h="278">
                <a:moveTo>
                  <a:pt x="212" y="278"/>
                </a:moveTo>
                <a:lnTo>
                  <a:pt x="0" y="266"/>
                </a:lnTo>
                <a:lnTo>
                  <a:pt x="18" y="0"/>
                </a:lnTo>
                <a:lnTo>
                  <a:pt x="17" y="8"/>
                </a:lnTo>
                <a:lnTo>
                  <a:pt x="229" y="25"/>
                </a:lnTo>
                <a:lnTo>
                  <a:pt x="228" y="33"/>
                </a:lnTo>
                <a:lnTo>
                  <a:pt x="212" y="278"/>
                </a:lnTo>
                <a:close/>
              </a:path>
            </a:pathLst>
          </a:custGeom>
          <a:solidFill>
            <a:srgbClr val="000000"/>
          </a:solidFill>
          <a:ln w="0">
            <a:solidFill>
              <a:srgbClr val="000000"/>
            </a:solidFill>
            <a:round/>
            <a:headEnd/>
            <a:tailEnd/>
          </a:ln>
        </p:spPr>
        <p:txBody>
          <a:bodyPr/>
          <a:lstStyle/>
          <a:p>
            <a:endParaRPr lang="en-US"/>
          </a:p>
        </p:txBody>
      </p:sp>
      <p:sp>
        <p:nvSpPr>
          <p:cNvPr id="180128" name="Freeform 2974"/>
          <p:cNvSpPr>
            <a:spLocks noChangeAspect="1"/>
          </p:cNvSpPr>
          <p:nvPr/>
        </p:nvSpPr>
        <p:spPr bwMode="auto">
          <a:xfrm>
            <a:off x="1889125" y="5408613"/>
            <a:ext cx="79375" cy="71437"/>
          </a:xfrm>
          <a:custGeom>
            <a:avLst/>
            <a:gdLst>
              <a:gd name="T0" fmla="*/ 2147483647 w 226"/>
              <a:gd name="T1" fmla="*/ 2147483647 h 204"/>
              <a:gd name="T2" fmla="*/ 0 w 226"/>
              <a:gd name="T3" fmla="*/ 2147483647 h 204"/>
              <a:gd name="T4" fmla="*/ 2147483647 w 226"/>
              <a:gd name="T5" fmla="*/ 0 h 204"/>
              <a:gd name="T6" fmla="*/ 2147483647 w 226"/>
              <a:gd name="T7" fmla="*/ 2147483647 h 204"/>
              <a:gd name="T8" fmla="*/ 2147483647 w 226"/>
              <a:gd name="T9" fmla="*/ 2147483647 h 204"/>
              <a:gd name="T10" fmla="*/ 2147483647 w 226"/>
              <a:gd name="T11" fmla="*/ 2147483647 h 204"/>
              <a:gd name="T12" fmla="*/ 2147483647 w 226"/>
              <a:gd name="T13" fmla="*/ 2147483647 h 204"/>
              <a:gd name="T14" fmla="*/ 0 60000 65536"/>
              <a:gd name="T15" fmla="*/ 0 60000 65536"/>
              <a:gd name="T16" fmla="*/ 0 60000 65536"/>
              <a:gd name="T17" fmla="*/ 0 60000 65536"/>
              <a:gd name="T18" fmla="*/ 0 60000 65536"/>
              <a:gd name="T19" fmla="*/ 0 60000 65536"/>
              <a:gd name="T20" fmla="*/ 0 60000 65536"/>
              <a:gd name="T21" fmla="*/ 0 w 226"/>
              <a:gd name="T22" fmla="*/ 0 h 204"/>
              <a:gd name="T23" fmla="*/ 226 w 226"/>
              <a:gd name="T24" fmla="*/ 204 h 2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6" h="204">
                <a:moveTo>
                  <a:pt x="212" y="204"/>
                </a:moveTo>
                <a:lnTo>
                  <a:pt x="0" y="187"/>
                </a:lnTo>
                <a:lnTo>
                  <a:pt x="15" y="0"/>
                </a:lnTo>
                <a:lnTo>
                  <a:pt x="14" y="11"/>
                </a:lnTo>
                <a:lnTo>
                  <a:pt x="226" y="21"/>
                </a:lnTo>
                <a:lnTo>
                  <a:pt x="225" y="32"/>
                </a:lnTo>
                <a:lnTo>
                  <a:pt x="212" y="204"/>
                </a:lnTo>
                <a:close/>
              </a:path>
            </a:pathLst>
          </a:custGeom>
          <a:solidFill>
            <a:srgbClr val="000000"/>
          </a:solidFill>
          <a:ln w="0">
            <a:solidFill>
              <a:srgbClr val="000000"/>
            </a:solidFill>
            <a:round/>
            <a:headEnd/>
            <a:tailEnd/>
          </a:ln>
        </p:spPr>
        <p:txBody>
          <a:bodyPr/>
          <a:lstStyle/>
          <a:p>
            <a:endParaRPr lang="en-US"/>
          </a:p>
        </p:txBody>
      </p:sp>
      <p:sp>
        <p:nvSpPr>
          <p:cNvPr id="180129" name="Freeform 2975"/>
          <p:cNvSpPr>
            <a:spLocks noChangeAspect="1"/>
          </p:cNvSpPr>
          <p:nvPr/>
        </p:nvSpPr>
        <p:spPr bwMode="auto">
          <a:xfrm>
            <a:off x="1895475" y="5351463"/>
            <a:ext cx="76200" cy="66675"/>
          </a:xfrm>
          <a:custGeom>
            <a:avLst/>
            <a:gdLst>
              <a:gd name="T0" fmla="*/ 2147483647 w 223"/>
              <a:gd name="T1" fmla="*/ 2147483647 h 193"/>
              <a:gd name="T2" fmla="*/ 0 w 223"/>
              <a:gd name="T3" fmla="*/ 2147483647 h 193"/>
              <a:gd name="T4" fmla="*/ 2147483647 w 223"/>
              <a:gd name="T5" fmla="*/ 0 h 193"/>
              <a:gd name="T6" fmla="*/ 2147483647 w 223"/>
              <a:gd name="T7" fmla="*/ 2147483647 h 193"/>
              <a:gd name="T8" fmla="*/ 2147483647 w 223"/>
              <a:gd name="T9" fmla="*/ 2147483647 h 193"/>
              <a:gd name="T10" fmla="*/ 2147483647 w 223"/>
              <a:gd name="T11" fmla="*/ 2147483647 h 193"/>
              <a:gd name="T12" fmla="*/ 2147483647 w 223"/>
              <a:gd name="T13" fmla="*/ 2147483647 h 193"/>
              <a:gd name="T14" fmla="*/ 0 60000 65536"/>
              <a:gd name="T15" fmla="*/ 0 60000 65536"/>
              <a:gd name="T16" fmla="*/ 0 60000 65536"/>
              <a:gd name="T17" fmla="*/ 0 60000 65536"/>
              <a:gd name="T18" fmla="*/ 0 60000 65536"/>
              <a:gd name="T19" fmla="*/ 0 60000 65536"/>
              <a:gd name="T20" fmla="*/ 0 60000 65536"/>
              <a:gd name="T21" fmla="*/ 0 w 223"/>
              <a:gd name="T22" fmla="*/ 0 h 193"/>
              <a:gd name="T23" fmla="*/ 223 w 223"/>
              <a:gd name="T24" fmla="*/ 193 h 1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193">
                <a:moveTo>
                  <a:pt x="212" y="193"/>
                </a:moveTo>
                <a:lnTo>
                  <a:pt x="0" y="183"/>
                </a:lnTo>
                <a:lnTo>
                  <a:pt x="11" y="0"/>
                </a:lnTo>
                <a:lnTo>
                  <a:pt x="11" y="5"/>
                </a:lnTo>
                <a:lnTo>
                  <a:pt x="223" y="10"/>
                </a:lnTo>
                <a:lnTo>
                  <a:pt x="223" y="15"/>
                </a:lnTo>
                <a:lnTo>
                  <a:pt x="212" y="193"/>
                </a:lnTo>
                <a:close/>
              </a:path>
            </a:pathLst>
          </a:custGeom>
          <a:solidFill>
            <a:srgbClr val="000000"/>
          </a:solidFill>
          <a:ln w="0">
            <a:solidFill>
              <a:srgbClr val="000000"/>
            </a:solidFill>
            <a:round/>
            <a:headEnd/>
            <a:tailEnd/>
          </a:ln>
        </p:spPr>
        <p:txBody>
          <a:bodyPr/>
          <a:lstStyle/>
          <a:p>
            <a:endParaRPr lang="en-US"/>
          </a:p>
        </p:txBody>
      </p:sp>
      <p:sp>
        <p:nvSpPr>
          <p:cNvPr id="180130" name="Freeform 2976"/>
          <p:cNvSpPr>
            <a:spLocks noChangeAspect="1"/>
          </p:cNvSpPr>
          <p:nvPr/>
        </p:nvSpPr>
        <p:spPr bwMode="auto">
          <a:xfrm>
            <a:off x="1897063" y="5227638"/>
            <a:ext cx="76200" cy="125412"/>
          </a:xfrm>
          <a:custGeom>
            <a:avLst/>
            <a:gdLst>
              <a:gd name="T0" fmla="*/ 2147483647 w 219"/>
              <a:gd name="T1" fmla="*/ 2147483647 h 367"/>
              <a:gd name="T2" fmla="*/ 0 w 219"/>
              <a:gd name="T3" fmla="*/ 2147483647 h 367"/>
              <a:gd name="T4" fmla="*/ 2147483647 w 219"/>
              <a:gd name="T5" fmla="*/ 2147483647 h 367"/>
              <a:gd name="T6" fmla="*/ 2147483647 w 219"/>
              <a:gd name="T7" fmla="*/ 2147483647 h 367"/>
              <a:gd name="T8" fmla="*/ 2147483647 w 219"/>
              <a:gd name="T9" fmla="*/ 0 h 367"/>
              <a:gd name="T10" fmla="*/ 2147483647 w 219"/>
              <a:gd name="T11" fmla="*/ 2147483647 h 367"/>
              <a:gd name="T12" fmla="*/ 2147483647 w 219"/>
              <a:gd name="T13" fmla="*/ 2147483647 h 367"/>
              <a:gd name="T14" fmla="*/ 0 60000 65536"/>
              <a:gd name="T15" fmla="*/ 0 60000 65536"/>
              <a:gd name="T16" fmla="*/ 0 60000 65536"/>
              <a:gd name="T17" fmla="*/ 0 60000 65536"/>
              <a:gd name="T18" fmla="*/ 0 60000 65536"/>
              <a:gd name="T19" fmla="*/ 0 60000 65536"/>
              <a:gd name="T20" fmla="*/ 0 60000 65536"/>
              <a:gd name="T21" fmla="*/ 0 w 219"/>
              <a:gd name="T22" fmla="*/ 0 h 367"/>
              <a:gd name="T23" fmla="*/ 219 w 219"/>
              <a:gd name="T24" fmla="*/ 367 h 3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9" h="367">
                <a:moveTo>
                  <a:pt x="212" y="367"/>
                </a:moveTo>
                <a:lnTo>
                  <a:pt x="0" y="362"/>
                </a:lnTo>
                <a:lnTo>
                  <a:pt x="7" y="2"/>
                </a:lnTo>
                <a:lnTo>
                  <a:pt x="7" y="4"/>
                </a:lnTo>
                <a:lnTo>
                  <a:pt x="219" y="0"/>
                </a:lnTo>
                <a:lnTo>
                  <a:pt x="219" y="2"/>
                </a:lnTo>
                <a:lnTo>
                  <a:pt x="212" y="367"/>
                </a:lnTo>
                <a:close/>
              </a:path>
            </a:pathLst>
          </a:custGeom>
          <a:solidFill>
            <a:srgbClr val="000000"/>
          </a:solidFill>
          <a:ln w="0">
            <a:solidFill>
              <a:srgbClr val="000000"/>
            </a:solidFill>
            <a:round/>
            <a:headEnd/>
            <a:tailEnd/>
          </a:ln>
        </p:spPr>
        <p:txBody>
          <a:bodyPr/>
          <a:lstStyle/>
          <a:p>
            <a:endParaRPr lang="en-US"/>
          </a:p>
        </p:txBody>
      </p:sp>
      <p:sp>
        <p:nvSpPr>
          <p:cNvPr id="180131" name="Freeform 2977"/>
          <p:cNvSpPr>
            <a:spLocks noChangeAspect="1"/>
          </p:cNvSpPr>
          <p:nvPr/>
        </p:nvSpPr>
        <p:spPr bwMode="auto">
          <a:xfrm>
            <a:off x="1897063" y="5100638"/>
            <a:ext cx="76200" cy="128587"/>
          </a:xfrm>
          <a:custGeom>
            <a:avLst/>
            <a:gdLst>
              <a:gd name="T0" fmla="*/ 2147483647 w 220"/>
              <a:gd name="T1" fmla="*/ 2147483647 h 372"/>
              <a:gd name="T2" fmla="*/ 2147483647 w 220"/>
              <a:gd name="T3" fmla="*/ 2147483647 h 372"/>
              <a:gd name="T4" fmla="*/ 0 w 220"/>
              <a:gd name="T5" fmla="*/ 2147483647 h 372"/>
              <a:gd name="T6" fmla="*/ 0 w 220"/>
              <a:gd name="T7" fmla="*/ 2147483647 h 372"/>
              <a:gd name="T8" fmla="*/ 2147483647 w 220"/>
              <a:gd name="T9" fmla="*/ 2147483647 h 372"/>
              <a:gd name="T10" fmla="*/ 2147483647 w 220"/>
              <a:gd name="T11" fmla="*/ 0 h 372"/>
              <a:gd name="T12" fmla="*/ 2147483647 w 220"/>
              <a:gd name="T13" fmla="*/ 2147483647 h 372"/>
              <a:gd name="T14" fmla="*/ 0 60000 65536"/>
              <a:gd name="T15" fmla="*/ 0 60000 65536"/>
              <a:gd name="T16" fmla="*/ 0 60000 65536"/>
              <a:gd name="T17" fmla="*/ 0 60000 65536"/>
              <a:gd name="T18" fmla="*/ 0 60000 65536"/>
              <a:gd name="T19" fmla="*/ 0 60000 65536"/>
              <a:gd name="T20" fmla="*/ 0 60000 65536"/>
              <a:gd name="T21" fmla="*/ 0 w 220"/>
              <a:gd name="T22" fmla="*/ 0 h 372"/>
              <a:gd name="T23" fmla="*/ 220 w 220"/>
              <a:gd name="T24" fmla="*/ 372 h 3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0" h="372">
                <a:moveTo>
                  <a:pt x="220" y="368"/>
                </a:moveTo>
                <a:lnTo>
                  <a:pt x="8" y="372"/>
                </a:lnTo>
                <a:lnTo>
                  <a:pt x="0" y="14"/>
                </a:lnTo>
                <a:lnTo>
                  <a:pt x="0" y="12"/>
                </a:lnTo>
                <a:lnTo>
                  <a:pt x="212" y="2"/>
                </a:lnTo>
                <a:lnTo>
                  <a:pt x="212" y="0"/>
                </a:lnTo>
                <a:lnTo>
                  <a:pt x="220" y="368"/>
                </a:lnTo>
                <a:close/>
              </a:path>
            </a:pathLst>
          </a:custGeom>
          <a:solidFill>
            <a:srgbClr val="000000"/>
          </a:solidFill>
          <a:ln w="0">
            <a:solidFill>
              <a:srgbClr val="000000"/>
            </a:solidFill>
            <a:round/>
            <a:headEnd/>
            <a:tailEnd/>
          </a:ln>
        </p:spPr>
        <p:txBody>
          <a:bodyPr/>
          <a:lstStyle/>
          <a:p>
            <a:endParaRPr lang="en-US"/>
          </a:p>
        </p:txBody>
      </p:sp>
      <p:sp>
        <p:nvSpPr>
          <p:cNvPr id="180132" name="Freeform 2978"/>
          <p:cNvSpPr>
            <a:spLocks noChangeAspect="1"/>
          </p:cNvSpPr>
          <p:nvPr/>
        </p:nvSpPr>
        <p:spPr bwMode="auto">
          <a:xfrm>
            <a:off x="1892300" y="4972050"/>
            <a:ext cx="77788" cy="131763"/>
          </a:xfrm>
          <a:custGeom>
            <a:avLst/>
            <a:gdLst>
              <a:gd name="T0" fmla="*/ 2147483647 w 232"/>
              <a:gd name="T1" fmla="*/ 2147483647 h 381"/>
              <a:gd name="T2" fmla="*/ 2147483647 w 232"/>
              <a:gd name="T3" fmla="*/ 2147483647 h 381"/>
              <a:gd name="T4" fmla="*/ 2147483647 w 232"/>
              <a:gd name="T5" fmla="*/ 2147483647 h 381"/>
              <a:gd name="T6" fmla="*/ 0 w 232"/>
              <a:gd name="T7" fmla="*/ 2147483647 h 381"/>
              <a:gd name="T8" fmla="*/ 2147483647 w 232"/>
              <a:gd name="T9" fmla="*/ 2147483647 h 381"/>
              <a:gd name="T10" fmla="*/ 2147483647 w 232"/>
              <a:gd name="T11" fmla="*/ 0 h 381"/>
              <a:gd name="T12" fmla="*/ 2147483647 w 232"/>
              <a:gd name="T13" fmla="*/ 2147483647 h 381"/>
              <a:gd name="T14" fmla="*/ 0 60000 65536"/>
              <a:gd name="T15" fmla="*/ 0 60000 65536"/>
              <a:gd name="T16" fmla="*/ 0 60000 65536"/>
              <a:gd name="T17" fmla="*/ 0 60000 65536"/>
              <a:gd name="T18" fmla="*/ 0 60000 65536"/>
              <a:gd name="T19" fmla="*/ 0 60000 65536"/>
              <a:gd name="T20" fmla="*/ 0 60000 65536"/>
              <a:gd name="T21" fmla="*/ 0 w 232"/>
              <a:gd name="T22" fmla="*/ 0 h 381"/>
              <a:gd name="T23" fmla="*/ 232 w 232"/>
              <a:gd name="T24" fmla="*/ 381 h 3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 h="381">
                <a:moveTo>
                  <a:pt x="232" y="371"/>
                </a:moveTo>
                <a:lnTo>
                  <a:pt x="20" y="381"/>
                </a:lnTo>
                <a:lnTo>
                  <a:pt x="1" y="29"/>
                </a:lnTo>
                <a:lnTo>
                  <a:pt x="0" y="23"/>
                </a:lnTo>
                <a:lnTo>
                  <a:pt x="212" y="6"/>
                </a:lnTo>
                <a:lnTo>
                  <a:pt x="211" y="0"/>
                </a:lnTo>
                <a:lnTo>
                  <a:pt x="232" y="371"/>
                </a:lnTo>
                <a:close/>
              </a:path>
            </a:pathLst>
          </a:custGeom>
          <a:solidFill>
            <a:srgbClr val="000000"/>
          </a:solidFill>
          <a:ln w="0">
            <a:solidFill>
              <a:srgbClr val="000000"/>
            </a:solidFill>
            <a:round/>
            <a:headEnd/>
            <a:tailEnd/>
          </a:ln>
        </p:spPr>
        <p:txBody>
          <a:bodyPr/>
          <a:lstStyle/>
          <a:p>
            <a:endParaRPr lang="en-US"/>
          </a:p>
        </p:txBody>
      </p:sp>
      <p:sp>
        <p:nvSpPr>
          <p:cNvPr id="180133" name="Freeform 2979"/>
          <p:cNvSpPr>
            <a:spLocks noChangeAspect="1"/>
          </p:cNvSpPr>
          <p:nvPr/>
        </p:nvSpPr>
        <p:spPr bwMode="auto">
          <a:xfrm>
            <a:off x="1878013" y="4841875"/>
            <a:ext cx="85725" cy="138113"/>
          </a:xfrm>
          <a:custGeom>
            <a:avLst/>
            <a:gdLst>
              <a:gd name="T0" fmla="*/ 2147483647 w 244"/>
              <a:gd name="T1" fmla="*/ 2147483647 h 402"/>
              <a:gd name="T2" fmla="*/ 2147483647 w 244"/>
              <a:gd name="T3" fmla="*/ 2147483647 h 402"/>
              <a:gd name="T4" fmla="*/ 0 w 244"/>
              <a:gd name="T5" fmla="*/ 0 h 402"/>
              <a:gd name="T6" fmla="*/ 2147483647 w 244"/>
              <a:gd name="T7" fmla="*/ 2147483647 h 402"/>
              <a:gd name="T8" fmla="*/ 2147483647 w 244"/>
              <a:gd name="T9" fmla="*/ 2147483647 h 402"/>
              <a:gd name="T10" fmla="*/ 2147483647 w 244"/>
              <a:gd name="T11" fmla="*/ 2147483647 h 402"/>
              <a:gd name="T12" fmla="*/ 2147483647 w 244"/>
              <a:gd name="T13" fmla="*/ 2147483647 h 402"/>
              <a:gd name="T14" fmla="*/ 0 60000 65536"/>
              <a:gd name="T15" fmla="*/ 0 60000 65536"/>
              <a:gd name="T16" fmla="*/ 0 60000 65536"/>
              <a:gd name="T17" fmla="*/ 0 60000 65536"/>
              <a:gd name="T18" fmla="*/ 0 60000 65536"/>
              <a:gd name="T19" fmla="*/ 0 60000 65536"/>
              <a:gd name="T20" fmla="*/ 0 60000 65536"/>
              <a:gd name="T21" fmla="*/ 0 w 244"/>
              <a:gd name="T22" fmla="*/ 0 h 402"/>
              <a:gd name="T23" fmla="*/ 244 w 244"/>
              <a:gd name="T24" fmla="*/ 402 h 4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4" h="402">
                <a:moveTo>
                  <a:pt x="244" y="385"/>
                </a:moveTo>
                <a:lnTo>
                  <a:pt x="32" y="402"/>
                </a:lnTo>
                <a:lnTo>
                  <a:pt x="0" y="0"/>
                </a:lnTo>
                <a:lnTo>
                  <a:pt x="4" y="45"/>
                </a:lnTo>
                <a:lnTo>
                  <a:pt x="214" y="24"/>
                </a:lnTo>
                <a:lnTo>
                  <a:pt x="218" y="69"/>
                </a:lnTo>
                <a:lnTo>
                  <a:pt x="244" y="385"/>
                </a:lnTo>
                <a:close/>
              </a:path>
            </a:pathLst>
          </a:custGeom>
          <a:solidFill>
            <a:srgbClr val="000000"/>
          </a:solidFill>
          <a:ln w="0">
            <a:solidFill>
              <a:srgbClr val="000000"/>
            </a:solidFill>
            <a:round/>
            <a:headEnd/>
            <a:tailEnd/>
          </a:ln>
        </p:spPr>
        <p:txBody>
          <a:bodyPr/>
          <a:lstStyle/>
          <a:p>
            <a:endParaRPr lang="en-US"/>
          </a:p>
        </p:txBody>
      </p:sp>
      <p:sp>
        <p:nvSpPr>
          <p:cNvPr id="180134" name="Freeform 2980"/>
          <p:cNvSpPr>
            <a:spLocks noChangeAspect="1"/>
          </p:cNvSpPr>
          <p:nvPr/>
        </p:nvSpPr>
        <p:spPr bwMode="auto">
          <a:xfrm>
            <a:off x="1868488" y="4722813"/>
            <a:ext cx="85725" cy="133350"/>
          </a:xfrm>
          <a:custGeom>
            <a:avLst/>
            <a:gdLst>
              <a:gd name="T0" fmla="*/ 2147483647 w 245"/>
              <a:gd name="T1" fmla="*/ 2147483647 h 386"/>
              <a:gd name="T2" fmla="*/ 2147483647 w 245"/>
              <a:gd name="T3" fmla="*/ 2147483647 h 386"/>
              <a:gd name="T4" fmla="*/ 2147483647 w 245"/>
              <a:gd name="T5" fmla="*/ 2147483647 h 386"/>
              <a:gd name="T6" fmla="*/ 0 w 245"/>
              <a:gd name="T7" fmla="*/ 2147483647 h 386"/>
              <a:gd name="T8" fmla="*/ 2147483647 w 245"/>
              <a:gd name="T9" fmla="*/ 2147483647 h 386"/>
              <a:gd name="T10" fmla="*/ 2147483647 w 245"/>
              <a:gd name="T11" fmla="*/ 0 h 386"/>
              <a:gd name="T12" fmla="*/ 2147483647 w 245"/>
              <a:gd name="T13" fmla="*/ 2147483647 h 386"/>
              <a:gd name="T14" fmla="*/ 0 60000 65536"/>
              <a:gd name="T15" fmla="*/ 0 60000 65536"/>
              <a:gd name="T16" fmla="*/ 0 60000 65536"/>
              <a:gd name="T17" fmla="*/ 0 60000 65536"/>
              <a:gd name="T18" fmla="*/ 0 60000 65536"/>
              <a:gd name="T19" fmla="*/ 0 60000 65536"/>
              <a:gd name="T20" fmla="*/ 0 60000 65536"/>
              <a:gd name="T21" fmla="*/ 0 w 245"/>
              <a:gd name="T22" fmla="*/ 0 h 386"/>
              <a:gd name="T23" fmla="*/ 245 w 245"/>
              <a:gd name="T24" fmla="*/ 386 h 3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5" h="386">
                <a:moveTo>
                  <a:pt x="245" y="365"/>
                </a:moveTo>
                <a:lnTo>
                  <a:pt x="35" y="386"/>
                </a:lnTo>
                <a:lnTo>
                  <a:pt x="1" y="48"/>
                </a:lnTo>
                <a:lnTo>
                  <a:pt x="0" y="36"/>
                </a:lnTo>
                <a:lnTo>
                  <a:pt x="209" y="11"/>
                </a:lnTo>
                <a:lnTo>
                  <a:pt x="208" y="0"/>
                </a:lnTo>
                <a:lnTo>
                  <a:pt x="245" y="365"/>
                </a:lnTo>
                <a:close/>
              </a:path>
            </a:pathLst>
          </a:custGeom>
          <a:solidFill>
            <a:srgbClr val="000000"/>
          </a:solidFill>
          <a:ln w="0">
            <a:solidFill>
              <a:srgbClr val="000000"/>
            </a:solidFill>
            <a:round/>
            <a:headEnd/>
            <a:tailEnd/>
          </a:ln>
        </p:spPr>
        <p:txBody>
          <a:bodyPr/>
          <a:lstStyle/>
          <a:p>
            <a:endParaRPr lang="en-US"/>
          </a:p>
        </p:txBody>
      </p:sp>
      <p:sp>
        <p:nvSpPr>
          <p:cNvPr id="180135" name="Freeform 2981"/>
          <p:cNvSpPr>
            <a:spLocks noChangeAspect="1"/>
          </p:cNvSpPr>
          <p:nvPr/>
        </p:nvSpPr>
        <p:spPr bwMode="auto">
          <a:xfrm>
            <a:off x="1836738" y="4464050"/>
            <a:ext cx="104775" cy="271463"/>
          </a:xfrm>
          <a:custGeom>
            <a:avLst/>
            <a:gdLst>
              <a:gd name="T0" fmla="*/ 2147483647 w 299"/>
              <a:gd name="T1" fmla="*/ 2147483647 h 790"/>
              <a:gd name="T2" fmla="*/ 2147483647 w 299"/>
              <a:gd name="T3" fmla="*/ 2147483647 h 790"/>
              <a:gd name="T4" fmla="*/ 2147483647 w 299"/>
              <a:gd name="T5" fmla="*/ 2147483647 h 790"/>
              <a:gd name="T6" fmla="*/ 0 w 299"/>
              <a:gd name="T7" fmla="*/ 2147483647 h 790"/>
              <a:gd name="T8" fmla="*/ 2147483647 w 299"/>
              <a:gd name="T9" fmla="*/ 2147483647 h 790"/>
              <a:gd name="T10" fmla="*/ 2147483647 w 299"/>
              <a:gd name="T11" fmla="*/ 0 h 790"/>
              <a:gd name="T12" fmla="*/ 2147483647 w 299"/>
              <a:gd name="T13" fmla="*/ 2147483647 h 790"/>
              <a:gd name="T14" fmla="*/ 0 60000 65536"/>
              <a:gd name="T15" fmla="*/ 0 60000 65536"/>
              <a:gd name="T16" fmla="*/ 0 60000 65536"/>
              <a:gd name="T17" fmla="*/ 0 60000 65536"/>
              <a:gd name="T18" fmla="*/ 0 60000 65536"/>
              <a:gd name="T19" fmla="*/ 0 60000 65536"/>
              <a:gd name="T20" fmla="*/ 0 60000 65536"/>
              <a:gd name="T21" fmla="*/ 0 w 299"/>
              <a:gd name="T22" fmla="*/ 0 h 790"/>
              <a:gd name="T23" fmla="*/ 299 w 299"/>
              <a:gd name="T24" fmla="*/ 790 h 7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9" h="790">
                <a:moveTo>
                  <a:pt x="299" y="765"/>
                </a:moveTo>
                <a:lnTo>
                  <a:pt x="90" y="790"/>
                </a:lnTo>
                <a:lnTo>
                  <a:pt x="1" y="50"/>
                </a:lnTo>
                <a:lnTo>
                  <a:pt x="0" y="41"/>
                </a:lnTo>
                <a:lnTo>
                  <a:pt x="210" y="10"/>
                </a:lnTo>
                <a:lnTo>
                  <a:pt x="209" y="0"/>
                </a:lnTo>
                <a:lnTo>
                  <a:pt x="299" y="765"/>
                </a:lnTo>
                <a:close/>
              </a:path>
            </a:pathLst>
          </a:custGeom>
          <a:solidFill>
            <a:srgbClr val="000000"/>
          </a:solidFill>
          <a:ln w="0">
            <a:solidFill>
              <a:srgbClr val="000000"/>
            </a:solidFill>
            <a:round/>
            <a:headEnd/>
            <a:tailEnd/>
          </a:ln>
        </p:spPr>
        <p:txBody>
          <a:bodyPr/>
          <a:lstStyle/>
          <a:p>
            <a:endParaRPr lang="en-US"/>
          </a:p>
        </p:txBody>
      </p:sp>
      <p:sp>
        <p:nvSpPr>
          <p:cNvPr id="180136" name="Freeform 2982"/>
          <p:cNvSpPr>
            <a:spLocks noChangeAspect="1"/>
          </p:cNvSpPr>
          <p:nvPr/>
        </p:nvSpPr>
        <p:spPr bwMode="auto">
          <a:xfrm>
            <a:off x="1827213" y="4394200"/>
            <a:ext cx="82550" cy="82550"/>
          </a:xfrm>
          <a:custGeom>
            <a:avLst/>
            <a:gdLst>
              <a:gd name="T0" fmla="*/ 2147483647 w 240"/>
              <a:gd name="T1" fmla="*/ 2147483647 h 236"/>
              <a:gd name="T2" fmla="*/ 2147483647 w 240"/>
              <a:gd name="T3" fmla="*/ 2147483647 h 236"/>
              <a:gd name="T4" fmla="*/ 0 w 240"/>
              <a:gd name="T5" fmla="*/ 2147483647 h 236"/>
              <a:gd name="T6" fmla="*/ 0 w 240"/>
              <a:gd name="T7" fmla="*/ 2147483647 h 236"/>
              <a:gd name="T8" fmla="*/ 2147483647 w 240"/>
              <a:gd name="T9" fmla="*/ 0 h 236"/>
              <a:gd name="T10" fmla="*/ 2147483647 w 240"/>
              <a:gd name="T11" fmla="*/ 2147483647 h 236"/>
              <a:gd name="T12" fmla="*/ 2147483647 w 240"/>
              <a:gd name="T13" fmla="*/ 2147483647 h 236"/>
              <a:gd name="T14" fmla="*/ 0 60000 65536"/>
              <a:gd name="T15" fmla="*/ 0 60000 65536"/>
              <a:gd name="T16" fmla="*/ 0 60000 65536"/>
              <a:gd name="T17" fmla="*/ 0 60000 65536"/>
              <a:gd name="T18" fmla="*/ 0 60000 65536"/>
              <a:gd name="T19" fmla="*/ 0 60000 65536"/>
              <a:gd name="T20" fmla="*/ 0 60000 65536"/>
              <a:gd name="T21" fmla="*/ 0 w 240"/>
              <a:gd name="T22" fmla="*/ 0 h 236"/>
              <a:gd name="T23" fmla="*/ 240 w 240"/>
              <a:gd name="T24" fmla="*/ 236 h 2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0" h="236">
                <a:moveTo>
                  <a:pt x="240" y="205"/>
                </a:moveTo>
                <a:lnTo>
                  <a:pt x="30" y="236"/>
                </a:lnTo>
                <a:lnTo>
                  <a:pt x="0" y="43"/>
                </a:lnTo>
                <a:lnTo>
                  <a:pt x="0" y="44"/>
                </a:lnTo>
                <a:lnTo>
                  <a:pt x="208" y="0"/>
                </a:lnTo>
                <a:lnTo>
                  <a:pt x="208" y="1"/>
                </a:lnTo>
                <a:lnTo>
                  <a:pt x="240" y="205"/>
                </a:lnTo>
                <a:close/>
              </a:path>
            </a:pathLst>
          </a:custGeom>
          <a:solidFill>
            <a:srgbClr val="000000"/>
          </a:solidFill>
          <a:ln w="0">
            <a:solidFill>
              <a:srgbClr val="000000"/>
            </a:solidFill>
            <a:round/>
            <a:headEnd/>
            <a:tailEnd/>
          </a:ln>
        </p:spPr>
        <p:txBody>
          <a:bodyPr/>
          <a:lstStyle/>
          <a:p>
            <a:endParaRPr lang="en-US"/>
          </a:p>
        </p:txBody>
      </p:sp>
      <p:sp>
        <p:nvSpPr>
          <p:cNvPr id="180137" name="Freeform 2983"/>
          <p:cNvSpPr>
            <a:spLocks noChangeAspect="1"/>
          </p:cNvSpPr>
          <p:nvPr/>
        </p:nvSpPr>
        <p:spPr bwMode="auto">
          <a:xfrm>
            <a:off x="1814513" y="4333875"/>
            <a:ext cx="85725" cy="76200"/>
          </a:xfrm>
          <a:custGeom>
            <a:avLst/>
            <a:gdLst>
              <a:gd name="T0" fmla="*/ 2147483647 w 245"/>
              <a:gd name="T1" fmla="*/ 2147483647 h 223"/>
              <a:gd name="T2" fmla="*/ 2147483647 w 245"/>
              <a:gd name="T3" fmla="*/ 2147483647 h 223"/>
              <a:gd name="T4" fmla="*/ 0 w 245"/>
              <a:gd name="T5" fmla="*/ 2147483647 h 223"/>
              <a:gd name="T6" fmla="*/ 2147483647 w 245"/>
              <a:gd name="T7" fmla="*/ 2147483647 h 223"/>
              <a:gd name="T8" fmla="*/ 2147483647 w 245"/>
              <a:gd name="T9" fmla="*/ 0 h 223"/>
              <a:gd name="T10" fmla="*/ 2147483647 w 245"/>
              <a:gd name="T11" fmla="*/ 2147483647 h 223"/>
              <a:gd name="T12" fmla="*/ 2147483647 w 245"/>
              <a:gd name="T13" fmla="*/ 2147483647 h 223"/>
              <a:gd name="T14" fmla="*/ 0 60000 65536"/>
              <a:gd name="T15" fmla="*/ 0 60000 65536"/>
              <a:gd name="T16" fmla="*/ 0 60000 65536"/>
              <a:gd name="T17" fmla="*/ 0 60000 65536"/>
              <a:gd name="T18" fmla="*/ 0 60000 65536"/>
              <a:gd name="T19" fmla="*/ 0 60000 65536"/>
              <a:gd name="T20" fmla="*/ 0 60000 65536"/>
              <a:gd name="T21" fmla="*/ 0 w 245"/>
              <a:gd name="T22" fmla="*/ 0 h 223"/>
              <a:gd name="T23" fmla="*/ 245 w 245"/>
              <a:gd name="T24" fmla="*/ 223 h 2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5" h="223">
                <a:moveTo>
                  <a:pt x="245" y="179"/>
                </a:moveTo>
                <a:lnTo>
                  <a:pt x="37" y="223"/>
                </a:lnTo>
                <a:lnTo>
                  <a:pt x="0" y="44"/>
                </a:lnTo>
                <a:lnTo>
                  <a:pt x="3" y="56"/>
                </a:lnTo>
                <a:lnTo>
                  <a:pt x="207" y="0"/>
                </a:lnTo>
                <a:lnTo>
                  <a:pt x="210" y="11"/>
                </a:lnTo>
                <a:lnTo>
                  <a:pt x="245" y="179"/>
                </a:lnTo>
                <a:close/>
              </a:path>
            </a:pathLst>
          </a:custGeom>
          <a:solidFill>
            <a:srgbClr val="000000"/>
          </a:solidFill>
          <a:ln w="0">
            <a:solidFill>
              <a:srgbClr val="000000"/>
            </a:solidFill>
            <a:round/>
            <a:headEnd/>
            <a:tailEnd/>
          </a:ln>
        </p:spPr>
        <p:txBody>
          <a:bodyPr/>
          <a:lstStyle/>
          <a:p>
            <a:endParaRPr lang="en-US"/>
          </a:p>
        </p:txBody>
      </p:sp>
      <p:sp>
        <p:nvSpPr>
          <p:cNvPr id="180138" name="Freeform 2984"/>
          <p:cNvSpPr>
            <a:spLocks noChangeAspect="1"/>
          </p:cNvSpPr>
          <p:nvPr/>
        </p:nvSpPr>
        <p:spPr bwMode="auto">
          <a:xfrm>
            <a:off x="1801813" y="4279900"/>
            <a:ext cx="85725" cy="73025"/>
          </a:xfrm>
          <a:custGeom>
            <a:avLst/>
            <a:gdLst>
              <a:gd name="T0" fmla="*/ 2147483647 w 243"/>
              <a:gd name="T1" fmla="*/ 2147483647 h 213"/>
              <a:gd name="T2" fmla="*/ 2147483647 w 243"/>
              <a:gd name="T3" fmla="*/ 2147483647 h 213"/>
              <a:gd name="T4" fmla="*/ 0 w 243"/>
              <a:gd name="T5" fmla="*/ 2147483647 h 213"/>
              <a:gd name="T6" fmla="*/ 0 w 243"/>
              <a:gd name="T7" fmla="*/ 2147483647 h 213"/>
              <a:gd name="T8" fmla="*/ 2147483647 w 243"/>
              <a:gd name="T9" fmla="*/ 0 h 213"/>
              <a:gd name="T10" fmla="*/ 2147483647 w 243"/>
              <a:gd name="T11" fmla="*/ 2147483647 h 213"/>
              <a:gd name="T12" fmla="*/ 2147483647 w 243"/>
              <a:gd name="T13" fmla="*/ 2147483647 h 213"/>
              <a:gd name="T14" fmla="*/ 0 60000 65536"/>
              <a:gd name="T15" fmla="*/ 0 60000 65536"/>
              <a:gd name="T16" fmla="*/ 0 60000 65536"/>
              <a:gd name="T17" fmla="*/ 0 60000 65536"/>
              <a:gd name="T18" fmla="*/ 0 60000 65536"/>
              <a:gd name="T19" fmla="*/ 0 60000 65536"/>
              <a:gd name="T20" fmla="*/ 0 60000 65536"/>
              <a:gd name="T21" fmla="*/ 0 w 243"/>
              <a:gd name="T22" fmla="*/ 0 h 213"/>
              <a:gd name="T23" fmla="*/ 243 w 243"/>
              <a:gd name="T24" fmla="*/ 213 h 2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3" h="213">
                <a:moveTo>
                  <a:pt x="243" y="157"/>
                </a:moveTo>
                <a:lnTo>
                  <a:pt x="39" y="213"/>
                </a:lnTo>
                <a:lnTo>
                  <a:pt x="0" y="69"/>
                </a:lnTo>
                <a:lnTo>
                  <a:pt x="0" y="70"/>
                </a:lnTo>
                <a:lnTo>
                  <a:pt x="199" y="0"/>
                </a:lnTo>
                <a:lnTo>
                  <a:pt x="199" y="1"/>
                </a:lnTo>
                <a:lnTo>
                  <a:pt x="243" y="157"/>
                </a:lnTo>
                <a:close/>
              </a:path>
            </a:pathLst>
          </a:custGeom>
          <a:solidFill>
            <a:srgbClr val="000000"/>
          </a:solidFill>
          <a:ln w="0">
            <a:solidFill>
              <a:srgbClr val="000000"/>
            </a:solidFill>
            <a:round/>
            <a:headEnd/>
            <a:tailEnd/>
          </a:ln>
        </p:spPr>
        <p:txBody>
          <a:bodyPr/>
          <a:lstStyle/>
          <a:p>
            <a:endParaRPr lang="en-US"/>
          </a:p>
        </p:txBody>
      </p:sp>
      <p:sp>
        <p:nvSpPr>
          <p:cNvPr id="180139" name="Freeform 2985"/>
          <p:cNvSpPr>
            <a:spLocks noChangeAspect="1"/>
          </p:cNvSpPr>
          <p:nvPr/>
        </p:nvSpPr>
        <p:spPr bwMode="auto">
          <a:xfrm>
            <a:off x="1789113" y="4232275"/>
            <a:ext cx="80962" cy="71438"/>
          </a:xfrm>
          <a:custGeom>
            <a:avLst/>
            <a:gdLst>
              <a:gd name="T0" fmla="*/ 2147483647 w 244"/>
              <a:gd name="T1" fmla="*/ 2147483647 h 206"/>
              <a:gd name="T2" fmla="*/ 2147483647 w 244"/>
              <a:gd name="T3" fmla="*/ 2147483647 h 206"/>
              <a:gd name="T4" fmla="*/ 0 w 244"/>
              <a:gd name="T5" fmla="*/ 2147483647 h 206"/>
              <a:gd name="T6" fmla="*/ 2147483647 w 244"/>
              <a:gd name="T7" fmla="*/ 2147483647 h 206"/>
              <a:gd name="T8" fmla="*/ 2147483647 w 244"/>
              <a:gd name="T9" fmla="*/ 0 h 206"/>
              <a:gd name="T10" fmla="*/ 2147483647 w 244"/>
              <a:gd name="T11" fmla="*/ 2147483647 h 206"/>
              <a:gd name="T12" fmla="*/ 2147483647 w 244"/>
              <a:gd name="T13" fmla="*/ 2147483647 h 206"/>
              <a:gd name="T14" fmla="*/ 0 60000 65536"/>
              <a:gd name="T15" fmla="*/ 0 60000 65536"/>
              <a:gd name="T16" fmla="*/ 0 60000 65536"/>
              <a:gd name="T17" fmla="*/ 0 60000 65536"/>
              <a:gd name="T18" fmla="*/ 0 60000 65536"/>
              <a:gd name="T19" fmla="*/ 0 60000 65536"/>
              <a:gd name="T20" fmla="*/ 0 60000 65536"/>
              <a:gd name="T21" fmla="*/ 0 w 244"/>
              <a:gd name="T22" fmla="*/ 0 h 206"/>
              <a:gd name="T23" fmla="*/ 244 w 244"/>
              <a:gd name="T24" fmla="*/ 206 h 20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4" h="206">
                <a:moveTo>
                  <a:pt x="244" y="136"/>
                </a:moveTo>
                <a:lnTo>
                  <a:pt x="45" y="206"/>
                </a:lnTo>
                <a:lnTo>
                  <a:pt x="0" y="82"/>
                </a:lnTo>
                <a:lnTo>
                  <a:pt x="3" y="89"/>
                </a:lnTo>
                <a:lnTo>
                  <a:pt x="194" y="0"/>
                </a:lnTo>
                <a:lnTo>
                  <a:pt x="197" y="7"/>
                </a:lnTo>
                <a:lnTo>
                  <a:pt x="244" y="136"/>
                </a:lnTo>
                <a:close/>
              </a:path>
            </a:pathLst>
          </a:custGeom>
          <a:solidFill>
            <a:srgbClr val="000000"/>
          </a:solidFill>
          <a:ln w="0">
            <a:solidFill>
              <a:srgbClr val="000000"/>
            </a:solidFill>
            <a:round/>
            <a:headEnd/>
            <a:tailEnd/>
          </a:ln>
        </p:spPr>
        <p:txBody>
          <a:bodyPr/>
          <a:lstStyle/>
          <a:p>
            <a:endParaRPr lang="en-US"/>
          </a:p>
        </p:txBody>
      </p:sp>
      <p:sp>
        <p:nvSpPr>
          <p:cNvPr id="180140" name="Freeform 2986"/>
          <p:cNvSpPr>
            <a:spLocks noChangeAspect="1"/>
          </p:cNvSpPr>
          <p:nvPr/>
        </p:nvSpPr>
        <p:spPr bwMode="auto">
          <a:xfrm>
            <a:off x="1771650" y="4191000"/>
            <a:ext cx="82550" cy="71438"/>
          </a:xfrm>
          <a:custGeom>
            <a:avLst/>
            <a:gdLst>
              <a:gd name="T0" fmla="*/ 2147483647 w 239"/>
              <a:gd name="T1" fmla="*/ 2147483647 h 206"/>
              <a:gd name="T2" fmla="*/ 2147483647 w 239"/>
              <a:gd name="T3" fmla="*/ 2147483647 h 206"/>
              <a:gd name="T4" fmla="*/ 0 w 239"/>
              <a:gd name="T5" fmla="*/ 2147483647 h 206"/>
              <a:gd name="T6" fmla="*/ 2147483647 w 239"/>
              <a:gd name="T7" fmla="*/ 2147483647 h 206"/>
              <a:gd name="T8" fmla="*/ 2147483647 w 239"/>
              <a:gd name="T9" fmla="*/ 0 h 206"/>
              <a:gd name="T10" fmla="*/ 2147483647 w 239"/>
              <a:gd name="T11" fmla="*/ 2147483647 h 206"/>
              <a:gd name="T12" fmla="*/ 2147483647 w 239"/>
              <a:gd name="T13" fmla="*/ 2147483647 h 206"/>
              <a:gd name="T14" fmla="*/ 0 60000 65536"/>
              <a:gd name="T15" fmla="*/ 0 60000 65536"/>
              <a:gd name="T16" fmla="*/ 0 60000 65536"/>
              <a:gd name="T17" fmla="*/ 0 60000 65536"/>
              <a:gd name="T18" fmla="*/ 0 60000 65536"/>
              <a:gd name="T19" fmla="*/ 0 60000 65536"/>
              <a:gd name="T20" fmla="*/ 0 60000 65536"/>
              <a:gd name="T21" fmla="*/ 0 w 239"/>
              <a:gd name="T22" fmla="*/ 0 h 206"/>
              <a:gd name="T23" fmla="*/ 239 w 239"/>
              <a:gd name="T24" fmla="*/ 206 h 20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9" h="206">
                <a:moveTo>
                  <a:pt x="239" y="117"/>
                </a:moveTo>
                <a:lnTo>
                  <a:pt x="48" y="206"/>
                </a:lnTo>
                <a:lnTo>
                  <a:pt x="0" y="107"/>
                </a:lnTo>
                <a:lnTo>
                  <a:pt x="5" y="114"/>
                </a:lnTo>
                <a:lnTo>
                  <a:pt x="182" y="0"/>
                </a:lnTo>
                <a:lnTo>
                  <a:pt x="187" y="7"/>
                </a:lnTo>
                <a:lnTo>
                  <a:pt x="239" y="117"/>
                </a:lnTo>
                <a:close/>
              </a:path>
            </a:pathLst>
          </a:custGeom>
          <a:solidFill>
            <a:srgbClr val="000000"/>
          </a:solidFill>
          <a:ln w="0">
            <a:solidFill>
              <a:srgbClr val="000000"/>
            </a:solidFill>
            <a:round/>
            <a:headEnd/>
            <a:tailEnd/>
          </a:ln>
        </p:spPr>
        <p:txBody>
          <a:bodyPr/>
          <a:lstStyle/>
          <a:p>
            <a:endParaRPr lang="en-US"/>
          </a:p>
        </p:txBody>
      </p:sp>
      <p:sp>
        <p:nvSpPr>
          <p:cNvPr id="180141" name="Freeform 2987"/>
          <p:cNvSpPr>
            <a:spLocks noChangeAspect="1"/>
          </p:cNvSpPr>
          <p:nvPr/>
        </p:nvSpPr>
        <p:spPr bwMode="auto">
          <a:xfrm>
            <a:off x="1757363" y="4159250"/>
            <a:ext cx="76200" cy="73025"/>
          </a:xfrm>
          <a:custGeom>
            <a:avLst/>
            <a:gdLst>
              <a:gd name="T0" fmla="*/ 2147483647 w 225"/>
              <a:gd name="T1" fmla="*/ 2147483647 h 207"/>
              <a:gd name="T2" fmla="*/ 2147483647 w 225"/>
              <a:gd name="T3" fmla="*/ 2147483647 h 207"/>
              <a:gd name="T4" fmla="*/ 0 w 225"/>
              <a:gd name="T5" fmla="*/ 2147483647 h 207"/>
              <a:gd name="T6" fmla="*/ 2147483647 w 225"/>
              <a:gd name="T7" fmla="*/ 2147483647 h 207"/>
              <a:gd name="T8" fmla="*/ 2147483647 w 225"/>
              <a:gd name="T9" fmla="*/ 0 h 207"/>
              <a:gd name="T10" fmla="*/ 2147483647 w 225"/>
              <a:gd name="T11" fmla="*/ 2147483647 h 207"/>
              <a:gd name="T12" fmla="*/ 2147483647 w 225"/>
              <a:gd name="T13" fmla="*/ 2147483647 h 207"/>
              <a:gd name="T14" fmla="*/ 0 60000 65536"/>
              <a:gd name="T15" fmla="*/ 0 60000 65536"/>
              <a:gd name="T16" fmla="*/ 0 60000 65536"/>
              <a:gd name="T17" fmla="*/ 0 60000 65536"/>
              <a:gd name="T18" fmla="*/ 0 60000 65536"/>
              <a:gd name="T19" fmla="*/ 0 60000 65536"/>
              <a:gd name="T20" fmla="*/ 0 60000 65536"/>
              <a:gd name="T21" fmla="*/ 0 w 225"/>
              <a:gd name="T22" fmla="*/ 0 h 207"/>
              <a:gd name="T23" fmla="*/ 225 w 225"/>
              <a:gd name="T24" fmla="*/ 207 h 2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5" h="207">
                <a:moveTo>
                  <a:pt x="225" y="93"/>
                </a:moveTo>
                <a:lnTo>
                  <a:pt x="48" y="207"/>
                </a:lnTo>
                <a:lnTo>
                  <a:pt x="0" y="132"/>
                </a:lnTo>
                <a:lnTo>
                  <a:pt x="1" y="133"/>
                </a:lnTo>
                <a:lnTo>
                  <a:pt x="165" y="0"/>
                </a:lnTo>
                <a:lnTo>
                  <a:pt x="166" y="1"/>
                </a:lnTo>
                <a:lnTo>
                  <a:pt x="225" y="93"/>
                </a:lnTo>
                <a:close/>
              </a:path>
            </a:pathLst>
          </a:custGeom>
          <a:solidFill>
            <a:srgbClr val="000000"/>
          </a:solidFill>
          <a:ln w="0">
            <a:solidFill>
              <a:srgbClr val="000000"/>
            </a:solidFill>
            <a:round/>
            <a:headEnd/>
            <a:tailEnd/>
          </a:ln>
        </p:spPr>
        <p:txBody>
          <a:bodyPr/>
          <a:lstStyle/>
          <a:p>
            <a:endParaRPr lang="en-US"/>
          </a:p>
        </p:txBody>
      </p:sp>
      <p:sp>
        <p:nvSpPr>
          <p:cNvPr id="180142" name="Freeform 2988"/>
          <p:cNvSpPr>
            <a:spLocks noChangeAspect="1"/>
          </p:cNvSpPr>
          <p:nvPr/>
        </p:nvSpPr>
        <p:spPr bwMode="auto">
          <a:xfrm>
            <a:off x="1746250" y="4140200"/>
            <a:ext cx="65088" cy="66675"/>
          </a:xfrm>
          <a:custGeom>
            <a:avLst/>
            <a:gdLst>
              <a:gd name="T0" fmla="*/ 2147483647 w 197"/>
              <a:gd name="T1" fmla="*/ 2147483647 h 192"/>
              <a:gd name="T2" fmla="*/ 2147483647 w 197"/>
              <a:gd name="T3" fmla="*/ 2147483647 h 192"/>
              <a:gd name="T4" fmla="*/ 0 w 197"/>
              <a:gd name="T5" fmla="*/ 2147483647 h 192"/>
              <a:gd name="T6" fmla="*/ 2147483647 w 197"/>
              <a:gd name="T7" fmla="*/ 2147483647 h 192"/>
              <a:gd name="T8" fmla="*/ 2147483647 w 197"/>
              <a:gd name="T9" fmla="*/ 0 h 192"/>
              <a:gd name="T10" fmla="*/ 2147483647 w 197"/>
              <a:gd name="T11" fmla="*/ 2147483647 h 192"/>
              <a:gd name="T12" fmla="*/ 2147483647 w 197"/>
              <a:gd name="T13" fmla="*/ 2147483647 h 192"/>
              <a:gd name="T14" fmla="*/ 0 60000 65536"/>
              <a:gd name="T15" fmla="*/ 0 60000 65536"/>
              <a:gd name="T16" fmla="*/ 0 60000 65536"/>
              <a:gd name="T17" fmla="*/ 0 60000 65536"/>
              <a:gd name="T18" fmla="*/ 0 60000 65536"/>
              <a:gd name="T19" fmla="*/ 0 60000 65536"/>
              <a:gd name="T20" fmla="*/ 0 60000 65536"/>
              <a:gd name="T21" fmla="*/ 0 w 197"/>
              <a:gd name="T22" fmla="*/ 0 h 192"/>
              <a:gd name="T23" fmla="*/ 197 w 197"/>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7" h="192">
                <a:moveTo>
                  <a:pt x="197" y="59"/>
                </a:moveTo>
                <a:lnTo>
                  <a:pt x="33" y="192"/>
                </a:lnTo>
                <a:lnTo>
                  <a:pt x="0" y="153"/>
                </a:lnTo>
                <a:lnTo>
                  <a:pt x="9" y="160"/>
                </a:lnTo>
                <a:lnTo>
                  <a:pt x="146" y="0"/>
                </a:lnTo>
                <a:lnTo>
                  <a:pt x="154" y="7"/>
                </a:lnTo>
                <a:lnTo>
                  <a:pt x="197" y="59"/>
                </a:lnTo>
                <a:close/>
              </a:path>
            </a:pathLst>
          </a:custGeom>
          <a:solidFill>
            <a:srgbClr val="000000"/>
          </a:solidFill>
          <a:ln w="0">
            <a:solidFill>
              <a:srgbClr val="000000"/>
            </a:solidFill>
            <a:round/>
            <a:headEnd/>
            <a:tailEnd/>
          </a:ln>
        </p:spPr>
        <p:txBody>
          <a:bodyPr/>
          <a:lstStyle/>
          <a:p>
            <a:endParaRPr lang="en-US"/>
          </a:p>
        </p:txBody>
      </p:sp>
      <p:sp>
        <p:nvSpPr>
          <p:cNvPr id="180143" name="Freeform 2989"/>
          <p:cNvSpPr>
            <a:spLocks noChangeAspect="1"/>
          </p:cNvSpPr>
          <p:nvPr/>
        </p:nvSpPr>
        <p:spPr bwMode="auto">
          <a:xfrm>
            <a:off x="1731963" y="4116388"/>
            <a:ext cx="65087" cy="79375"/>
          </a:xfrm>
          <a:custGeom>
            <a:avLst/>
            <a:gdLst>
              <a:gd name="T0" fmla="*/ 2147483647 w 187"/>
              <a:gd name="T1" fmla="*/ 2147483647 h 224"/>
              <a:gd name="T2" fmla="*/ 2147483647 w 187"/>
              <a:gd name="T3" fmla="*/ 2147483647 h 224"/>
              <a:gd name="T4" fmla="*/ 0 w 187"/>
              <a:gd name="T5" fmla="*/ 2147483647 h 224"/>
              <a:gd name="T6" fmla="*/ 2147483647 w 187"/>
              <a:gd name="T7" fmla="*/ 2147483647 h 224"/>
              <a:gd name="T8" fmla="*/ 2147483647 w 187"/>
              <a:gd name="T9" fmla="*/ 0 h 224"/>
              <a:gd name="T10" fmla="*/ 2147483647 w 187"/>
              <a:gd name="T11" fmla="*/ 2147483647 h 224"/>
              <a:gd name="T12" fmla="*/ 2147483647 w 187"/>
              <a:gd name="T13" fmla="*/ 2147483647 h 224"/>
              <a:gd name="T14" fmla="*/ 0 60000 65536"/>
              <a:gd name="T15" fmla="*/ 0 60000 65536"/>
              <a:gd name="T16" fmla="*/ 0 60000 65536"/>
              <a:gd name="T17" fmla="*/ 0 60000 65536"/>
              <a:gd name="T18" fmla="*/ 0 60000 65536"/>
              <a:gd name="T19" fmla="*/ 0 60000 65536"/>
              <a:gd name="T20" fmla="*/ 0 60000 65536"/>
              <a:gd name="T21" fmla="*/ 0 w 187"/>
              <a:gd name="T22" fmla="*/ 0 h 224"/>
              <a:gd name="T23" fmla="*/ 187 w 187"/>
              <a:gd name="T24" fmla="*/ 224 h 2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7" h="224">
                <a:moveTo>
                  <a:pt x="187" y="64"/>
                </a:moveTo>
                <a:lnTo>
                  <a:pt x="50" y="224"/>
                </a:lnTo>
                <a:lnTo>
                  <a:pt x="0" y="181"/>
                </a:lnTo>
                <a:lnTo>
                  <a:pt x="10" y="187"/>
                </a:lnTo>
                <a:lnTo>
                  <a:pt x="108" y="0"/>
                </a:lnTo>
                <a:lnTo>
                  <a:pt x="118" y="5"/>
                </a:lnTo>
                <a:lnTo>
                  <a:pt x="187" y="64"/>
                </a:lnTo>
                <a:close/>
              </a:path>
            </a:pathLst>
          </a:custGeom>
          <a:solidFill>
            <a:srgbClr val="000000"/>
          </a:solidFill>
          <a:ln w="0">
            <a:solidFill>
              <a:srgbClr val="000000"/>
            </a:solidFill>
            <a:round/>
            <a:headEnd/>
            <a:tailEnd/>
          </a:ln>
        </p:spPr>
        <p:txBody>
          <a:bodyPr/>
          <a:lstStyle/>
          <a:p>
            <a:endParaRPr lang="en-US"/>
          </a:p>
        </p:txBody>
      </p:sp>
      <p:sp>
        <p:nvSpPr>
          <p:cNvPr id="180144" name="Freeform 2990"/>
          <p:cNvSpPr>
            <a:spLocks noChangeAspect="1"/>
          </p:cNvSpPr>
          <p:nvPr/>
        </p:nvSpPr>
        <p:spPr bwMode="auto">
          <a:xfrm>
            <a:off x="1717675" y="4103688"/>
            <a:ext cx="50800" cy="77787"/>
          </a:xfrm>
          <a:custGeom>
            <a:avLst/>
            <a:gdLst>
              <a:gd name="T0" fmla="*/ 2147483647 w 150"/>
              <a:gd name="T1" fmla="*/ 2147483647 h 228"/>
              <a:gd name="T2" fmla="*/ 2147483647 w 150"/>
              <a:gd name="T3" fmla="*/ 2147483647 h 228"/>
              <a:gd name="T4" fmla="*/ 0 w 150"/>
              <a:gd name="T5" fmla="*/ 2147483647 h 228"/>
              <a:gd name="T6" fmla="*/ 2147483647 w 150"/>
              <a:gd name="T7" fmla="*/ 2147483647 h 228"/>
              <a:gd name="T8" fmla="*/ 2147483647 w 150"/>
              <a:gd name="T9" fmla="*/ 0 h 228"/>
              <a:gd name="T10" fmla="*/ 2147483647 w 150"/>
              <a:gd name="T11" fmla="*/ 2147483647 h 228"/>
              <a:gd name="T12" fmla="*/ 2147483647 w 150"/>
              <a:gd name="T13" fmla="*/ 2147483647 h 228"/>
              <a:gd name="T14" fmla="*/ 0 60000 65536"/>
              <a:gd name="T15" fmla="*/ 0 60000 65536"/>
              <a:gd name="T16" fmla="*/ 0 60000 65536"/>
              <a:gd name="T17" fmla="*/ 0 60000 65536"/>
              <a:gd name="T18" fmla="*/ 0 60000 65536"/>
              <a:gd name="T19" fmla="*/ 0 60000 65536"/>
              <a:gd name="T20" fmla="*/ 0 60000 65536"/>
              <a:gd name="T21" fmla="*/ 0 w 150"/>
              <a:gd name="T22" fmla="*/ 0 h 228"/>
              <a:gd name="T23" fmla="*/ 150 w 150"/>
              <a:gd name="T24" fmla="*/ 228 h 2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228">
                <a:moveTo>
                  <a:pt x="150" y="41"/>
                </a:moveTo>
                <a:lnTo>
                  <a:pt x="52" y="228"/>
                </a:lnTo>
                <a:lnTo>
                  <a:pt x="0" y="201"/>
                </a:lnTo>
                <a:lnTo>
                  <a:pt x="13" y="204"/>
                </a:lnTo>
                <a:lnTo>
                  <a:pt x="67" y="0"/>
                </a:lnTo>
                <a:lnTo>
                  <a:pt x="79" y="3"/>
                </a:lnTo>
                <a:lnTo>
                  <a:pt x="150" y="41"/>
                </a:lnTo>
                <a:close/>
              </a:path>
            </a:pathLst>
          </a:custGeom>
          <a:solidFill>
            <a:srgbClr val="000000"/>
          </a:solidFill>
          <a:ln w="0">
            <a:solidFill>
              <a:srgbClr val="000000"/>
            </a:solidFill>
            <a:round/>
            <a:headEnd/>
            <a:tailEnd/>
          </a:ln>
        </p:spPr>
        <p:txBody>
          <a:bodyPr/>
          <a:lstStyle/>
          <a:p>
            <a:endParaRPr lang="en-US"/>
          </a:p>
        </p:txBody>
      </p:sp>
      <p:sp>
        <p:nvSpPr>
          <p:cNvPr id="180145" name="Freeform 2991"/>
          <p:cNvSpPr>
            <a:spLocks noChangeAspect="1"/>
          </p:cNvSpPr>
          <p:nvPr/>
        </p:nvSpPr>
        <p:spPr bwMode="auto">
          <a:xfrm>
            <a:off x="1708150" y="4098925"/>
            <a:ext cx="31750" cy="74613"/>
          </a:xfrm>
          <a:custGeom>
            <a:avLst/>
            <a:gdLst>
              <a:gd name="T0" fmla="*/ 2147483647 w 87"/>
              <a:gd name="T1" fmla="*/ 2147483647 h 218"/>
              <a:gd name="T2" fmla="*/ 2147483647 w 87"/>
              <a:gd name="T3" fmla="*/ 2147483647 h 218"/>
              <a:gd name="T4" fmla="*/ 0 w 87"/>
              <a:gd name="T5" fmla="*/ 2147483647 h 218"/>
              <a:gd name="T6" fmla="*/ 2147483647 w 87"/>
              <a:gd name="T7" fmla="*/ 2147483647 h 218"/>
              <a:gd name="T8" fmla="*/ 2147483647 w 87"/>
              <a:gd name="T9" fmla="*/ 0 h 218"/>
              <a:gd name="T10" fmla="*/ 2147483647 w 87"/>
              <a:gd name="T11" fmla="*/ 2147483647 h 218"/>
              <a:gd name="T12" fmla="*/ 2147483647 w 87"/>
              <a:gd name="T13" fmla="*/ 2147483647 h 218"/>
              <a:gd name="T14" fmla="*/ 0 60000 65536"/>
              <a:gd name="T15" fmla="*/ 0 60000 65536"/>
              <a:gd name="T16" fmla="*/ 0 60000 65536"/>
              <a:gd name="T17" fmla="*/ 0 60000 65536"/>
              <a:gd name="T18" fmla="*/ 0 60000 65536"/>
              <a:gd name="T19" fmla="*/ 0 60000 65536"/>
              <a:gd name="T20" fmla="*/ 0 60000 65536"/>
              <a:gd name="T21" fmla="*/ 0 w 87"/>
              <a:gd name="T22" fmla="*/ 0 h 218"/>
              <a:gd name="T23" fmla="*/ 87 w 87"/>
              <a:gd name="T24" fmla="*/ 218 h 2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 h="218">
                <a:moveTo>
                  <a:pt x="87" y="14"/>
                </a:moveTo>
                <a:lnTo>
                  <a:pt x="33" y="218"/>
                </a:lnTo>
                <a:lnTo>
                  <a:pt x="0" y="208"/>
                </a:lnTo>
                <a:lnTo>
                  <a:pt x="5" y="209"/>
                </a:lnTo>
                <a:lnTo>
                  <a:pt x="30" y="0"/>
                </a:lnTo>
                <a:lnTo>
                  <a:pt x="35" y="1"/>
                </a:lnTo>
                <a:lnTo>
                  <a:pt x="87" y="14"/>
                </a:lnTo>
                <a:close/>
              </a:path>
            </a:pathLst>
          </a:custGeom>
          <a:solidFill>
            <a:srgbClr val="000000"/>
          </a:solidFill>
          <a:ln w="0">
            <a:solidFill>
              <a:srgbClr val="000000"/>
            </a:solidFill>
            <a:round/>
            <a:headEnd/>
            <a:tailEnd/>
          </a:ln>
        </p:spPr>
        <p:txBody>
          <a:bodyPr/>
          <a:lstStyle/>
          <a:p>
            <a:endParaRPr lang="en-US"/>
          </a:p>
        </p:txBody>
      </p:sp>
      <p:sp>
        <p:nvSpPr>
          <p:cNvPr id="180146" name="Freeform 2992"/>
          <p:cNvSpPr>
            <a:spLocks noChangeAspect="1"/>
          </p:cNvSpPr>
          <p:nvPr/>
        </p:nvSpPr>
        <p:spPr bwMode="auto">
          <a:xfrm>
            <a:off x="1697038" y="4097338"/>
            <a:ext cx="23812" cy="74612"/>
          </a:xfrm>
          <a:custGeom>
            <a:avLst/>
            <a:gdLst>
              <a:gd name="T0" fmla="*/ 2147483647 w 67"/>
              <a:gd name="T1" fmla="*/ 2147483647 h 215"/>
              <a:gd name="T2" fmla="*/ 2147483647 w 67"/>
              <a:gd name="T3" fmla="*/ 2147483647 h 215"/>
              <a:gd name="T4" fmla="*/ 2147483647 w 67"/>
              <a:gd name="T5" fmla="*/ 2147483647 h 215"/>
              <a:gd name="T6" fmla="*/ 2147483647 w 67"/>
              <a:gd name="T7" fmla="*/ 2147483647 h 215"/>
              <a:gd name="T8" fmla="*/ 0 w 67"/>
              <a:gd name="T9" fmla="*/ 2147483647 h 215"/>
              <a:gd name="T10" fmla="*/ 2147483647 w 67"/>
              <a:gd name="T11" fmla="*/ 0 h 215"/>
              <a:gd name="T12" fmla="*/ 2147483647 w 67"/>
              <a:gd name="T13" fmla="*/ 2147483647 h 215"/>
              <a:gd name="T14" fmla="*/ 0 60000 65536"/>
              <a:gd name="T15" fmla="*/ 0 60000 65536"/>
              <a:gd name="T16" fmla="*/ 0 60000 65536"/>
              <a:gd name="T17" fmla="*/ 0 60000 65536"/>
              <a:gd name="T18" fmla="*/ 0 60000 65536"/>
              <a:gd name="T19" fmla="*/ 0 60000 65536"/>
              <a:gd name="T20" fmla="*/ 0 60000 65536"/>
              <a:gd name="T21" fmla="*/ 0 w 67"/>
              <a:gd name="T22" fmla="*/ 0 h 215"/>
              <a:gd name="T23" fmla="*/ 67 w 67"/>
              <a:gd name="T24" fmla="*/ 215 h 2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215">
                <a:moveTo>
                  <a:pt x="67" y="6"/>
                </a:moveTo>
                <a:lnTo>
                  <a:pt x="42" y="215"/>
                </a:lnTo>
                <a:lnTo>
                  <a:pt x="11" y="211"/>
                </a:lnTo>
                <a:lnTo>
                  <a:pt x="23" y="210"/>
                </a:lnTo>
                <a:lnTo>
                  <a:pt x="0" y="1"/>
                </a:lnTo>
                <a:lnTo>
                  <a:pt x="13" y="0"/>
                </a:lnTo>
                <a:lnTo>
                  <a:pt x="67" y="6"/>
                </a:lnTo>
                <a:close/>
              </a:path>
            </a:pathLst>
          </a:custGeom>
          <a:solidFill>
            <a:srgbClr val="000000"/>
          </a:solidFill>
          <a:ln w="0">
            <a:solidFill>
              <a:srgbClr val="000000"/>
            </a:solidFill>
            <a:round/>
            <a:headEnd/>
            <a:tailEnd/>
          </a:ln>
        </p:spPr>
        <p:txBody>
          <a:bodyPr/>
          <a:lstStyle/>
          <a:p>
            <a:endParaRPr lang="en-US"/>
          </a:p>
        </p:txBody>
      </p:sp>
      <p:sp>
        <p:nvSpPr>
          <p:cNvPr id="180147" name="Freeform 2993"/>
          <p:cNvSpPr>
            <a:spLocks noChangeAspect="1"/>
          </p:cNvSpPr>
          <p:nvPr/>
        </p:nvSpPr>
        <p:spPr bwMode="auto">
          <a:xfrm>
            <a:off x="1665288" y="4097338"/>
            <a:ext cx="39687" cy="74612"/>
          </a:xfrm>
          <a:custGeom>
            <a:avLst/>
            <a:gdLst>
              <a:gd name="T0" fmla="*/ 2147483647 w 112"/>
              <a:gd name="T1" fmla="*/ 0 h 215"/>
              <a:gd name="T2" fmla="*/ 2147483647 w 112"/>
              <a:gd name="T3" fmla="*/ 2147483647 h 215"/>
              <a:gd name="T4" fmla="*/ 2147483647 w 112"/>
              <a:gd name="T5" fmla="*/ 2147483647 h 215"/>
              <a:gd name="T6" fmla="*/ 2147483647 w 112"/>
              <a:gd name="T7" fmla="*/ 2147483647 h 215"/>
              <a:gd name="T8" fmla="*/ 0 w 112"/>
              <a:gd name="T9" fmla="*/ 2147483647 h 215"/>
              <a:gd name="T10" fmla="*/ 2147483647 w 112"/>
              <a:gd name="T11" fmla="*/ 2147483647 h 215"/>
              <a:gd name="T12" fmla="*/ 2147483647 w 112"/>
              <a:gd name="T13" fmla="*/ 0 h 215"/>
              <a:gd name="T14" fmla="*/ 0 60000 65536"/>
              <a:gd name="T15" fmla="*/ 0 60000 65536"/>
              <a:gd name="T16" fmla="*/ 0 60000 65536"/>
              <a:gd name="T17" fmla="*/ 0 60000 65536"/>
              <a:gd name="T18" fmla="*/ 0 60000 65536"/>
              <a:gd name="T19" fmla="*/ 0 60000 65536"/>
              <a:gd name="T20" fmla="*/ 0 60000 65536"/>
              <a:gd name="T21" fmla="*/ 0 w 112"/>
              <a:gd name="T22" fmla="*/ 0 h 215"/>
              <a:gd name="T23" fmla="*/ 112 w 112"/>
              <a:gd name="T24" fmla="*/ 215 h 2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2" h="215">
                <a:moveTo>
                  <a:pt x="89" y="0"/>
                </a:moveTo>
                <a:lnTo>
                  <a:pt x="112" y="209"/>
                </a:lnTo>
                <a:lnTo>
                  <a:pt x="57" y="215"/>
                </a:lnTo>
                <a:lnTo>
                  <a:pt x="68" y="211"/>
                </a:lnTo>
                <a:lnTo>
                  <a:pt x="0" y="12"/>
                </a:lnTo>
                <a:lnTo>
                  <a:pt x="11" y="8"/>
                </a:lnTo>
                <a:lnTo>
                  <a:pt x="89" y="0"/>
                </a:lnTo>
                <a:close/>
              </a:path>
            </a:pathLst>
          </a:custGeom>
          <a:solidFill>
            <a:srgbClr val="000000"/>
          </a:solidFill>
          <a:ln w="0">
            <a:solidFill>
              <a:srgbClr val="000000"/>
            </a:solidFill>
            <a:round/>
            <a:headEnd/>
            <a:tailEnd/>
          </a:ln>
        </p:spPr>
        <p:txBody>
          <a:bodyPr/>
          <a:lstStyle/>
          <a:p>
            <a:endParaRPr lang="en-US"/>
          </a:p>
        </p:txBody>
      </p:sp>
      <p:sp>
        <p:nvSpPr>
          <p:cNvPr id="180148" name="Freeform 2994"/>
          <p:cNvSpPr>
            <a:spLocks noChangeAspect="1"/>
          </p:cNvSpPr>
          <p:nvPr/>
        </p:nvSpPr>
        <p:spPr bwMode="auto">
          <a:xfrm>
            <a:off x="1638300" y="4100513"/>
            <a:ext cx="52388" cy="76200"/>
          </a:xfrm>
          <a:custGeom>
            <a:avLst/>
            <a:gdLst>
              <a:gd name="T0" fmla="*/ 2147483647 w 151"/>
              <a:gd name="T1" fmla="*/ 0 h 219"/>
              <a:gd name="T2" fmla="*/ 2147483647 w 151"/>
              <a:gd name="T3" fmla="*/ 2147483647 h 219"/>
              <a:gd name="T4" fmla="*/ 2147483647 w 151"/>
              <a:gd name="T5" fmla="*/ 2147483647 h 219"/>
              <a:gd name="T6" fmla="*/ 2147483647 w 151"/>
              <a:gd name="T7" fmla="*/ 2147483647 h 219"/>
              <a:gd name="T8" fmla="*/ 0 w 151"/>
              <a:gd name="T9" fmla="*/ 2147483647 h 219"/>
              <a:gd name="T10" fmla="*/ 2147483647 w 151"/>
              <a:gd name="T11" fmla="*/ 2147483647 h 219"/>
              <a:gd name="T12" fmla="*/ 2147483647 w 151"/>
              <a:gd name="T13" fmla="*/ 0 h 219"/>
              <a:gd name="T14" fmla="*/ 0 60000 65536"/>
              <a:gd name="T15" fmla="*/ 0 60000 65536"/>
              <a:gd name="T16" fmla="*/ 0 60000 65536"/>
              <a:gd name="T17" fmla="*/ 0 60000 65536"/>
              <a:gd name="T18" fmla="*/ 0 60000 65536"/>
              <a:gd name="T19" fmla="*/ 0 60000 65536"/>
              <a:gd name="T20" fmla="*/ 0 60000 65536"/>
              <a:gd name="T21" fmla="*/ 0 w 151"/>
              <a:gd name="T22" fmla="*/ 0 h 219"/>
              <a:gd name="T23" fmla="*/ 151 w 151"/>
              <a:gd name="T24" fmla="*/ 219 h 2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1" h="219">
                <a:moveTo>
                  <a:pt x="83" y="0"/>
                </a:moveTo>
                <a:lnTo>
                  <a:pt x="151" y="199"/>
                </a:lnTo>
                <a:lnTo>
                  <a:pt x="94" y="219"/>
                </a:lnTo>
                <a:lnTo>
                  <a:pt x="102" y="215"/>
                </a:lnTo>
                <a:lnTo>
                  <a:pt x="0" y="30"/>
                </a:lnTo>
                <a:lnTo>
                  <a:pt x="7" y="26"/>
                </a:lnTo>
                <a:lnTo>
                  <a:pt x="83" y="0"/>
                </a:lnTo>
                <a:close/>
              </a:path>
            </a:pathLst>
          </a:custGeom>
          <a:solidFill>
            <a:srgbClr val="000000"/>
          </a:solidFill>
          <a:ln w="0">
            <a:solidFill>
              <a:srgbClr val="000000"/>
            </a:solidFill>
            <a:round/>
            <a:headEnd/>
            <a:tailEnd/>
          </a:ln>
        </p:spPr>
        <p:txBody>
          <a:bodyPr/>
          <a:lstStyle/>
          <a:p>
            <a:endParaRPr lang="en-US"/>
          </a:p>
        </p:txBody>
      </p:sp>
      <p:sp>
        <p:nvSpPr>
          <p:cNvPr id="180149" name="Freeform 2995"/>
          <p:cNvSpPr>
            <a:spLocks noChangeAspect="1"/>
          </p:cNvSpPr>
          <p:nvPr/>
        </p:nvSpPr>
        <p:spPr bwMode="auto">
          <a:xfrm>
            <a:off x="1609725" y="4111625"/>
            <a:ext cx="63500" cy="74613"/>
          </a:xfrm>
          <a:custGeom>
            <a:avLst/>
            <a:gdLst>
              <a:gd name="T0" fmla="*/ 2147483647 w 181"/>
              <a:gd name="T1" fmla="*/ 0 h 218"/>
              <a:gd name="T2" fmla="*/ 2147483647 w 181"/>
              <a:gd name="T3" fmla="*/ 2147483647 h 218"/>
              <a:gd name="T4" fmla="*/ 2147483647 w 181"/>
              <a:gd name="T5" fmla="*/ 2147483647 h 218"/>
              <a:gd name="T6" fmla="*/ 2147483647 w 181"/>
              <a:gd name="T7" fmla="*/ 2147483647 h 218"/>
              <a:gd name="T8" fmla="*/ 0 w 181"/>
              <a:gd name="T9" fmla="*/ 2147483647 h 218"/>
              <a:gd name="T10" fmla="*/ 2147483647 w 181"/>
              <a:gd name="T11" fmla="*/ 2147483647 h 218"/>
              <a:gd name="T12" fmla="*/ 2147483647 w 181"/>
              <a:gd name="T13" fmla="*/ 0 h 218"/>
              <a:gd name="T14" fmla="*/ 0 60000 65536"/>
              <a:gd name="T15" fmla="*/ 0 60000 65536"/>
              <a:gd name="T16" fmla="*/ 0 60000 65536"/>
              <a:gd name="T17" fmla="*/ 0 60000 65536"/>
              <a:gd name="T18" fmla="*/ 0 60000 65536"/>
              <a:gd name="T19" fmla="*/ 0 60000 65536"/>
              <a:gd name="T20" fmla="*/ 0 60000 65536"/>
              <a:gd name="T21" fmla="*/ 0 w 181"/>
              <a:gd name="T22" fmla="*/ 0 h 218"/>
              <a:gd name="T23" fmla="*/ 181 w 181"/>
              <a:gd name="T24" fmla="*/ 218 h 2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1" h="218">
                <a:moveTo>
                  <a:pt x="79" y="0"/>
                </a:moveTo>
                <a:lnTo>
                  <a:pt x="181" y="185"/>
                </a:lnTo>
                <a:lnTo>
                  <a:pt x="119" y="218"/>
                </a:lnTo>
                <a:lnTo>
                  <a:pt x="122" y="216"/>
                </a:lnTo>
                <a:lnTo>
                  <a:pt x="0" y="44"/>
                </a:lnTo>
                <a:lnTo>
                  <a:pt x="3" y="42"/>
                </a:lnTo>
                <a:lnTo>
                  <a:pt x="79" y="0"/>
                </a:lnTo>
                <a:close/>
              </a:path>
            </a:pathLst>
          </a:custGeom>
          <a:solidFill>
            <a:srgbClr val="000000"/>
          </a:solidFill>
          <a:ln w="0">
            <a:solidFill>
              <a:srgbClr val="000000"/>
            </a:solidFill>
            <a:round/>
            <a:headEnd/>
            <a:tailEnd/>
          </a:ln>
        </p:spPr>
        <p:txBody>
          <a:bodyPr/>
          <a:lstStyle/>
          <a:p>
            <a:endParaRPr lang="en-US"/>
          </a:p>
        </p:txBody>
      </p:sp>
      <p:sp>
        <p:nvSpPr>
          <p:cNvPr id="180150" name="Freeform 2996"/>
          <p:cNvSpPr>
            <a:spLocks noChangeAspect="1"/>
          </p:cNvSpPr>
          <p:nvPr/>
        </p:nvSpPr>
        <p:spPr bwMode="auto">
          <a:xfrm>
            <a:off x="1590675" y="4125913"/>
            <a:ext cx="63500" cy="71437"/>
          </a:xfrm>
          <a:custGeom>
            <a:avLst/>
            <a:gdLst>
              <a:gd name="T0" fmla="*/ 2147483647 w 177"/>
              <a:gd name="T1" fmla="*/ 0 h 200"/>
              <a:gd name="T2" fmla="*/ 2147483647 w 177"/>
              <a:gd name="T3" fmla="*/ 2147483647 h 200"/>
              <a:gd name="T4" fmla="*/ 2147483647 w 177"/>
              <a:gd name="T5" fmla="*/ 2147483647 h 200"/>
              <a:gd name="T6" fmla="*/ 2147483647 w 177"/>
              <a:gd name="T7" fmla="*/ 2147483647 h 200"/>
              <a:gd name="T8" fmla="*/ 0 w 177"/>
              <a:gd name="T9" fmla="*/ 2147483647 h 200"/>
              <a:gd name="T10" fmla="*/ 2147483647 w 177"/>
              <a:gd name="T11" fmla="*/ 2147483647 h 200"/>
              <a:gd name="T12" fmla="*/ 2147483647 w 177"/>
              <a:gd name="T13" fmla="*/ 0 h 200"/>
              <a:gd name="T14" fmla="*/ 0 60000 65536"/>
              <a:gd name="T15" fmla="*/ 0 60000 65536"/>
              <a:gd name="T16" fmla="*/ 0 60000 65536"/>
              <a:gd name="T17" fmla="*/ 0 60000 65536"/>
              <a:gd name="T18" fmla="*/ 0 60000 65536"/>
              <a:gd name="T19" fmla="*/ 0 60000 65536"/>
              <a:gd name="T20" fmla="*/ 0 60000 65536"/>
              <a:gd name="T21" fmla="*/ 0 w 177"/>
              <a:gd name="T22" fmla="*/ 0 h 200"/>
              <a:gd name="T23" fmla="*/ 177 w 177"/>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 h="200">
                <a:moveTo>
                  <a:pt x="55" y="0"/>
                </a:moveTo>
                <a:lnTo>
                  <a:pt x="177" y="172"/>
                </a:lnTo>
                <a:lnTo>
                  <a:pt x="138" y="200"/>
                </a:lnTo>
                <a:lnTo>
                  <a:pt x="141" y="197"/>
                </a:lnTo>
                <a:lnTo>
                  <a:pt x="0" y="39"/>
                </a:lnTo>
                <a:lnTo>
                  <a:pt x="3" y="36"/>
                </a:lnTo>
                <a:lnTo>
                  <a:pt x="55" y="0"/>
                </a:lnTo>
                <a:close/>
              </a:path>
            </a:pathLst>
          </a:custGeom>
          <a:solidFill>
            <a:srgbClr val="000000"/>
          </a:solidFill>
          <a:ln w="0">
            <a:solidFill>
              <a:srgbClr val="000000"/>
            </a:solidFill>
            <a:round/>
            <a:headEnd/>
            <a:tailEnd/>
          </a:ln>
        </p:spPr>
        <p:txBody>
          <a:bodyPr/>
          <a:lstStyle/>
          <a:p>
            <a:endParaRPr lang="en-US"/>
          </a:p>
        </p:txBody>
      </p:sp>
      <p:sp>
        <p:nvSpPr>
          <p:cNvPr id="180151" name="Freeform 2997"/>
          <p:cNvSpPr>
            <a:spLocks noChangeAspect="1"/>
          </p:cNvSpPr>
          <p:nvPr/>
        </p:nvSpPr>
        <p:spPr bwMode="auto">
          <a:xfrm>
            <a:off x="1558925" y="4140200"/>
            <a:ext cx="80963" cy="80963"/>
          </a:xfrm>
          <a:custGeom>
            <a:avLst/>
            <a:gdLst>
              <a:gd name="T0" fmla="*/ 2147483647 w 240"/>
              <a:gd name="T1" fmla="*/ 0 h 239"/>
              <a:gd name="T2" fmla="*/ 2147483647 w 240"/>
              <a:gd name="T3" fmla="*/ 2147483647 h 239"/>
              <a:gd name="T4" fmla="*/ 2147483647 w 240"/>
              <a:gd name="T5" fmla="*/ 2147483647 h 239"/>
              <a:gd name="T6" fmla="*/ 2147483647 w 240"/>
              <a:gd name="T7" fmla="*/ 2147483647 h 239"/>
              <a:gd name="T8" fmla="*/ 0 w 240"/>
              <a:gd name="T9" fmla="*/ 2147483647 h 239"/>
              <a:gd name="T10" fmla="*/ 2147483647 w 240"/>
              <a:gd name="T11" fmla="*/ 2147483647 h 239"/>
              <a:gd name="T12" fmla="*/ 2147483647 w 240"/>
              <a:gd name="T13" fmla="*/ 0 h 239"/>
              <a:gd name="T14" fmla="*/ 0 60000 65536"/>
              <a:gd name="T15" fmla="*/ 0 60000 65536"/>
              <a:gd name="T16" fmla="*/ 0 60000 65536"/>
              <a:gd name="T17" fmla="*/ 0 60000 65536"/>
              <a:gd name="T18" fmla="*/ 0 60000 65536"/>
              <a:gd name="T19" fmla="*/ 0 60000 65536"/>
              <a:gd name="T20" fmla="*/ 0 60000 65536"/>
              <a:gd name="T21" fmla="*/ 0 w 240"/>
              <a:gd name="T22" fmla="*/ 0 h 239"/>
              <a:gd name="T23" fmla="*/ 240 w 240"/>
              <a:gd name="T24" fmla="*/ 239 h 2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0" h="239">
                <a:moveTo>
                  <a:pt x="99" y="0"/>
                </a:moveTo>
                <a:lnTo>
                  <a:pt x="240" y="158"/>
                </a:lnTo>
                <a:lnTo>
                  <a:pt x="150" y="239"/>
                </a:lnTo>
                <a:lnTo>
                  <a:pt x="158" y="230"/>
                </a:lnTo>
                <a:lnTo>
                  <a:pt x="0" y="90"/>
                </a:lnTo>
                <a:lnTo>
                  <a:pt x="9" y="81"/>
                </a:lnTo>
                <a:lnTo>
                  <a:pt x="99" y="0"/>
                </a:lnTo>
                <a:close/>
              </a:path>
            </a:pathLst>
          </a:custGeom>
          <a:solidFill>
            <a:srgbClr val="000000"/>
          </a:solidFill>
          <a:ln w="0">
            <a:solidFill>
              <a:srgbClr val="000000"/>
            </a:solidFill>
            <a:round/>
            <a:headEnd/>
            <a:tailEnd/>
          </a:ln>
        </p:spPr>
        <p:txBody>
          <a:bodyPr/>
          <a:lstStyle/>
          <a:p>
            <a:endParaRPr lang="en-US"/>
          </a:p>
        </p:txBody>
      </p:sp>
      <p:sp>
        <p:nvSpPr>
          <p:cNvPr id="180152" name="Freeform 2998"/>
          <p:cNvSpPr>
            <a:spLocks noChangeAspect="1"/>
          </p:cNvSpPr>
          <p:nvPr/>
        </p:nvSpPr>
        <p:spPr bwMode="auto">
          <a:xfrm>
            <a:off x="1524000" y="4173538"/>
            <a:ext cx="87313" cy="79375"/>
          </a:xfrm>
          <a:custGeom>
            <a:avLst/>
            <a:gdLst>
              <a:gd name="T0" fmla="*/ 2147483647 w 259"/>
              <a:gd name="T1" fmla="*/ 0 h 236"/>
              <a:gd name="T2" fmla="*/ 2147483647 w 259"/>
              <a:gd name="T3" fmla="*/ 2147483647 h 236"/>
              <a:gd name="T4" fmla="*/ 2147483647 w 259"/>
              <a:gd name="T5" fmla="*/ 2147483647 h 236"/>
              <a:gd name="T6" fmla="*/ 2147483647 w 259"/>
              <a:gd name="T7" fmla="*/ 2147483647 h 236"/>
              <a:gd name="T8" fmla="*/ 2147483647 w 259"/>
              <a:gd name="T9" fmla="*/ 2147483647 h 236"/>
              <a:gd name="T10" fmla="*/ 0 w 259"/>
              <a:gd name="T11" fmla="*/ 2147483647 h 236"/>
              <a:gd name="T12" fmla="*/ 2147483647 w 259"/>
              <a:gd name="T13" fmla="*/ 0 h 236"/>
              <a:gd name="T14" fmla="*/ 0 60000 65536"/>
              <a:gd name="T15" fmla="*/ 0 60000 65536"/>
              <a:gd name="T16" fmla="*/ 0 60000 65536"/>
              <a:gd name="T17" fmla="*/ 0 60000 65536"/>
              <a:gd name="T18" fmla="*/ 0 60000 65536"/>
              <a:gd name="T19" fmla="*/ 0 60000 65536"/>
              <a:gd name="T20" fmla="*/ 0 60000 65536"/>
              <a:gd name="T21" fmla="*/ 0 w 259"/>
              <a:gd name="T22" fmla="*/ 0 h 236"/>
              <a:gd name="T23" fmla="*/ 259 w 259"/>
              <a:gd name="T24" fmla="*/ 236 h 2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9" h="236">
                <a:moveTo>
                  <a:pt x="101" y="0"/>
                </a:moveTo>
                <a:lnTo>
                  <a:pt x="259" y="140"/>
                </a:lnTo>
                <a:lnTo>
                  <a:pt x="179" y="231"/>
                </a:lnTo>
                <a:lnTo>
                  <a:pt x="175" y="236"/>
                </a:lnTo>
                <a:lnTo>
                  <a:pt x="5" y="109"/>
                </a:lnTo>
                <a:lnTo>
                  <a:pt x="0" y="115"/>
                </a:lnTo>
                <a:lnTo>
                  <a:pt x="101" y="0"/>
                </a:lnTo>
                <a:close/>
              </a:path>
            </a:pathLst>
          </a:custGeom>
          <a:solidFill>
            <a:srgbClr val="000000"/>
          </a:solidFill>
          <a:ln w="0">
            <a:solidFill>
              <a:srgbClr val="000000"/>
            </a:solidFill>
            <a:round/>
            <a:headEnd/>
            <a:tailEnd/>
          </a:ln>
        </p:spPr>
        <p:txBody>
          <a:bodyPr/>
          <a:lstStyle/>
          <a:p>
            <a:endParaRPr lang="en-US"/>
          </a:p>
        </p:txBody>
      </p:sp>
      <p:sp>
        <p:nvSpPr>
          <p:cNvPr id="180153" name="Freeform 2999"/>
          <p:cNvSpPr>
            <a:spLocks noChangeAspect="1"/>
          </p:cNvSpPr>
          <p:nvPr/>
        </p:nvSpPr>
        <p:spPr bwMode="auto">
          <a:xfrm>
            <a:off x="1492250" y="4210050"/>
            <a:ext cx="90488" cy="87313"/>
          </a:xfrm>
          <a:custGeom>
            <a:avLst/>
            <a:gdLst>
              <a:gd name="T0" fmla="*/ 2147483647 w 265"/>
              <a:gd name="T1" fmla="*/ 0 h 251"/>
              <a:gd name="T2" fmla="*/ 2147483647 w 265"/>
              <a:gd name="T3" fmla="*/ 2147483647 h 251"/>
              <a:gd name="T4" fmla="*/ 2147483647 w 265"/>
              <a:gd name="T5" fmla="*/ 2147483647 h 251"/>
              <a:gd name="T6" fmla="*/ 2147483647 w 265"/>
              <a:gd name="T7" fmla="*/ 2147483647 h 251"/>
              <a:gd name="T8" fmla="*/ 0 w 265"/>
              <a:gd name="T9" fmla="*/ 2147483647 h 251"/>
              <a:gd name="T10" fmla="*/ 2147483647 w 265"/>
              <a:gd name="T11" fmla="*/ 2147483647 h 251"/>
              <a:gd name="T12" fmla="*/ 2147483647 w 265"/>
              <a:gd name="T13" fmla="*/ 0 h 251"/>
              <a:gd name="T14" fmla="*/ 0 60000 65536"/>
              <a:gd name="T15" fmla="*/ 0 60000 65536"/>
              <a:gd name="T16" fmla="*/ 0 60000 65536"/>
              <a:gd name="T17" fmla="*/ 0 60000 65536"/>
              <a:gd name="T18" fmla="*/ 0 60000 65536"/>
              <a:gd name="T19" fmla="*/ 0 60000 65536"/>
              <a:gd name="T20" fmla="*/ 0 60000 65536"/>
              <a:gd name="T21" fmla="*/ 0 w 265"/>
              <a:gd name="T22" fmla="*/ 0 h 251"/>
              <a:gd name="T23" fmla="*/ 265 w 265"/>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5" h="251">
                <a:moveTo>
                  <a:pt x="95" y="0"/>
                </a:moveTo>
                <a:lnTo>
                  <a:pt x="265" y="127"/>
                </a:lnTo>
                <a:lnTo>
                  <a:pt x="174" y="251"/>
                </a:lnTo>
                <a:lnTo>
                  <a:pt x="181" y="238"/>
                </a:lnTo>
                <a:lnTo>
                  <a:pt x="0" y="130"/>
                </a:lnTo>
                <a:lnTo>
                  <a:pt x="7" y="118"/>
                </a:lnTo>
                <a:lnTo>
                  <a:pt x="95" y="0"/>
                </a:lnTo>
                <a:close/>
              </a:path>
            </a:pathLst>
          </a:custGeom>
          <a:solidFill>
            <a:srgbClr val="000000"/>
          </a:solidFill>
          <a:ln w="0">
            <a:solidFill>
              <a:srgbClr val="000000"/>
            </a:solidFill>
            <a:round/>
            <a:headEnd/>
            <a:tailEnd/>
          </a:ln>
        </p:spPr>
        <p:txBody>
          <a:bodyPr/>
          <a:lstStyle/>
          <a:p>
            <a:endParaRPr lang="en-US"/>
          </a:p>
        </p:txBody>
      </p:sp>
      <p:sp>
        <p:nvSpPr>
          <p:cNvPr id="180154" name="Freeform 3000"/>
          <p:cNvSpPr>
            <a:spLocks noChangeAspect="1"/>
          </p:cNvSpPr>
          <p:nvPr/>
        </p:nvSpPr>
        <p:spPr bwMode="auto">
          <a:xfrm>
            <a:off x="1446213" y="4256088"/>
            <a:ext cx="107950" cy="106362"/>
          </a:xfrm>
          <a:custGeom>
            <a:avLst/>
            <a:gdLst>
              <a:gd name="T0" fmla="*/ 2147483647 w 315"/>
              <a:gd name="T1" fmla="*/ 0 h 314"/>
              <a:gd name="T2" fmla="*/ 2147483647 w 315"/>
              <a:gd name="T3" fmla="*/ 2147483647 h 314"/>
              <a:gd name="T4" fmla="*/ 2147483647 w 315"/>
              <a:gd name="T5" fmla="*/ 2147483647 h 314"/>
              <a:gd name="T6" fmla="*/ 2147483647 w 315"/>
              <a:gd name="T7" fmla="*/ 2147483647 h 314"/>
              <a:gd name="T8" fmla="*/ 2147483647 w 315"/>
              <a:gd name="T9" fmla="*/ 2147483647 h 314"/>
              <a:gd name="T10" fmla="*/ 0 w 315"/>
              <a:gd name="T11" fmla="*/ 2147483647 h 314"/>
              <a:gd name="T12" fmla="*/ 2147483647 w 315"/>
              <a:gd name="T13" fmla="*/ 0 h 314"/>
              <a:gd name="T14" fmla="*/ 0 60000 65536"/>
              <a:gd name="T15" fmla="*/ 0 60000 65536"/>
              <a:gd name="T16" fmla="*/ 0 60000 65536"/>
              <a:gd name="T17" fmla="*/ 0 60000 65536"/>
              <a:gd name="T18" fmla="*/ 0 60000 65536"/>
              <a:gd name="T19" fmla="*/ 0 60000 65536"/>
              <a:gd name="T20" fmla="*/ 0 60000 65536"/>
              <a:gd name="T21" fmla="*/ 0 w 315"/>
              <a:gd name="T22" fmla="*/ 0 h 314"/>
              <a:gd name="T23" fmla="*/ 315 w 315"/>
              <a:gd name="T24" fmla="*/ 314 h 3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5" h="314">
                <a:moveTo>
                  <a:pt x="134" y="0"/>
                </a:moveTo>
                <a:lnTo>
                  <a:pt x="315" y="108"/>
                </a:lnTo>
                <a:lnTo>
                  <a:pt x="193" y="309"/>
                </a:lnTo>
                <a:lnTo>
                  <a:pt x="191" y="314"/>
                </a:lnTo>
                <a:lnTo>
                  <a:pt x="2" y="218"/>
                </a:lnTo>
                <a:lnTo>
                  <a:pt x="0" y="222"/>
                </a:lnTo>
                <a:lnTo>
                  <a:pt x="134" y="0"/>
                </a:lnTo>
                <a:close/>
              </a:path>
            </a:pathLst>
          </a:custGeom>
          <a:solidFill>
            <a:srgbClr val="000000"/>
          </a:solidFill>
          <a:ln w="0">
            <a:solidFill>
              <a:srgbClr val="000000"/>
            </a:solidFill>
            <a:round/>
            <a:headEnd/>
            <a:tailEnd/>
          </a:ln>
        </p:spPr>
        <p:txBody>
          <a:bodyPr/>
          <a:lstStyle/>
          <a:p>
            <a:endParaRPr lang="en-US"/>
          </a:p>
        </p:txBody>
      </p:sp>
      <p:sp>
        <p:nvSpPr>
          <p:cNvPr id="180155" name="Freeform 3001"/>
          <p:cNvSpPr>
            <a:spLocks noChangeAspect="1"/>
          </p:cNvSpPr>
          <p:nvPr/>
        </p:nvSpPr>
        <p:spPr bwMode="auto">
          <a:xfrm>
            <a:off x="1416050" y="4330700"/>
            <a:ext cx="95250" cy="87313"/>
          </a:xfrm>
          <a:custGeom>
            <a:avLst/>
            <a:gdLst>
              <a:gd name="T0" fmla="*/ 2147483647 w 271"/>
              <a:gd name="T1" fmla="*/ 0 h 259"/>
              <a:gd name="T2" fmla="*/ 2147483647 w 271"/>
              <a:gd name="T3" fmla="*/ 2147483647 h 259"/>
              <a:gd name="T4" fmla="*/ 2147483647 w 271"/>
              <a:gd name="T5" fmla="*/ 2147483647 h 259"/>
              <a:gd name="T6" fmla="*/ 2147483647 w 271"/>
              <a:gd name="T7" fmla="*/ 2147483647 h 259"/>
              <a:gd name="T8" fmla="*/ 0 w 271"/>
              <a:gd name="T9" fmla="*/ 2147483647 h 259"/>
              <a:gd name="T10" fmla="*/ 2147483647 w 271"/>
              <a:gd name="T11" fmla="*/ 2147483647 h 259"/>
              <a:gd name="T12" fmla="*/ 2147483647 w 271"/>
              <a:gd name="T13" fmla="*/ 0 h 259"/>
              <a:gd name="T14" fmla="*/ 0 60000 65536"/>
              <a:gd name="T15" fmla="*/ 0 60000 65536"/>
              <a:gd name="T16" fmla="*/ 0 60000 65536"/>
              <a:gd name="T17" fmla="*/ 0 60000 65536"/>
              <a:gd name="T18" fmla="*/ 0 60000 65536"/>
              <a:gd name="T19" fmla="*/ 0 60000 65536"/>
              <a:gd name="T20" fmla="*/ 0 60000 65536"/>
              <a:gd name="T21" fmla="*/ 0 w 271"/>
              <a:gd name="T22" fmla="*/ 0 h 259"/>
              <a:gd name="T23" fmla="*/ 271 w 271"/>
              <a:gd name="T24" fmla="*/ 259 h 2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1" h="259">
                <a:moveTo>
                  <a:pt x="82" y="0"/>
                </a:moveTo>
                <a:lnTo>
                  <a:pt x="271" y="96"/>
                </a:lnTo>
                <a:lnTo>
                  <a:pt x="189" y="259"/>
                </a:lnTo>
                <a:lnTo>
                  <a:pt x="193" y="249"/>
                </a:lnTo>
                <a:lnTo>
                  <a:pt x="0" y="164"/>
                </a:lnTo>
                <a:lnTo>
                  <a:pt x="4" y="155"/>
                </a:lnTo>
                <a:lnTo>
                  <a:pt x="82" y="0"/>
                </a:lnTo>
                <a:close/>
              </a:path>
            </a:pathLst>
          </a:custGeom>
          <a:solidFill>
            <a:srgbClr val="000000"/>
          </a:solidFill>
          <a:ln w="0">
            <a:solidFill>
              <a:srgbClr val="000000"/>
            </a:solidFill>
            <a:round/>
            <a:headEnd/>
            <a:tailEnd/>
          </a:ln>
        </p:spPr>
        <p:txBody>
          <a:bodyPr/>
          <a:lstStyle/>
          <a:p>
            <a:endParaRPr lang="en-US"/>
          </a:p>
        </p:txBody>
      </p:sp>
      <p:sp>
        <p:nvSpPr>
          <p:cNvPr id="180156" name="Freeform 3002"/>
          <p:cNvSpPr>
            <a:spLocks noChangeAspect="1"/>
          </p:cNvSpPr>
          <p:nvPr/>
        </p:nvSpPr>
        <p:spPr bwMode="auto">
          <a:xfrm>
            <a:off x="1392238" y="4386263"/>
            <a:ext cx="93662" cy="85725"/>
          </a:xfrm>
          <a:custGeom>
            <a:avLst/>
            <a:gdLst>
              <a:gd name="T0" fmla="*/ 2147483647 w 270"/>
              <a:gd name="T1" fmla="*/ 0 h 252"/>
              <a:gd name="T2" fmla="*/ 2147483647 w 270"/>
              <a:gd name="T3" fmla="*/ 2147483647 h 252"/>
              <a:gd name="T4" fmla="*/ 2147483647 w 270"/>
              <a:gd name="T5" fmla="*/ 2147483647 h 252"/>
              <a:gd name="T6" fmla="*/ 2147483647 w 270"/>
              <a:gd name="T7" fmla="*/ 2147483647 h 252"/>
              <a:gd name="T8" fmla="*/ 0 w 270"/>
              <a:gd name="T9" fmla="*/ 2147483647 h 252"/>
              <a:gd name="T10" fmla="*/ 2147483647 w 270"/>
              <a:gd name="T11" fmla="*/ 2147483647 h 252"/>
              <a:gd name="T12" fmla="*/ 2147483647 w 270"/>
              <a:gd name="T13" fmla="*/ 0 h 252"/>
              <a:gd name="T14" fmla="*/ 0 60000 65536"/>
              <a:gd name="T15" fmla="*/ 0 60000 65536"/>
              <a:gd name="T16" fmla="*/ 0 60000 65536"/>
              <a:gd name="T17" fmla="*/ 0 60000 65536"/>
              <a:gd name="T18" fmla="*/ 0 60000 65536"/>
              <a:gd name="T19" fmla="*/ 0 60000 65536"/>
              <a:gd name="T20" fmla="*/ 0 60000 65536"/>
              <a:gd name="T21" fmla="*/ 0 w 270"/>
              <a:gd name="T22" fmla="*/ 0 h 252"/>
              <a:gd name="T23" fmla="*/ 270 w 270"/>
              <a:gd name="T24" fmla="*/ 252 h 2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0" h="252">
                <a:moveTo>
                  <a:pt x="77" y="0"/>
                </a:moveTo>
                <a:lnTo>
                  <a:pt x="270" y="85"/>
                </a:lnTo>
                <a:lnTo>
                  <a:pt x="197" y="252"/>
                </a:lnTo>
                <a:lnTo>
                  <a:pt x="198" y="248"/>
                </a:lnTo>
                <a:lnTo>
                  <a:pt x="0" y="173"/>
                </a:lnTo>
                <a:lnTo>
                  <a:pt x="1" y="169"/>
                </a:lnTo>
                <a:lnTo>
                  <a:pt x="77" y="0"/>
                </a:lnTo>
                <a:close/>
              </a:path>
            </a:pathLst>
          </a:custGeom>
          <a:solidFill>
            <a:srgbClr val="000000"/>
          </a:solidFill>
          <a:ln w="0">
            <a:solidFill>
              <a:srgbClr val="000000"/>
            </a:solidFill>
            <a:round/>
            <a:headEnd/>
            <a:tailEnd/>
          </a:ln>
        </p:spPr>
        <p:txBody>
          <a:bodyPr/>
          <a:lstStyle/>
          <a:p>
            <a:endParaRPr lang="en-US"/>
          </a:p>
        </p:txBody>
      </p:sp>
      <p:sp>
        <p:nvSpPr>
          <p:cNvPr id="180157" name="Freeform 3003"/>
          <p:cNvSpPr>
            <a:spLocks noChangeAspect="1"/>
          </p:cNvSpPr>
          <p:nvPr/>
        </p:nvSpPr>
        <p:spPr bwMode="auto">
          <a:xfrm>
            <a:off x="1365250" y="4445000"/>
            <a:ext cx="93663" cy="88900"/>
          </a:xfrm>
          <a:custGeom>
            <a:avLst/>
            <a:gdLst>
              <a:gd name="T0" fmla="*/ 2147483647 w 272"/>
              <a:gd name="T1" fmla="*/ 0 h 250"/>
              <a:gd name="T2" fmla="*/ 2147483647 w 272"/>
              <a:gd name="T3" fmla="*/ 2147483647 h 250"/>
              <a:gd name="T4" fmla="*/ 2147483647 w 272"/>
              <a:gd name="T5" fmla="*/ 2147483647 h 250"/>
              <a:gd name="T6" fmla="*/ 2147483647 w 272"/>
              <a:gd name="T7" fmla="*/ 2147483647 h 250"/>
              <a:gd name="T8" fmla="*/ 2147483647 w 272"/>
              <a:gd name="T9" fmla="*/ 2147483647 h 250"/>
              <a:gd name="T10" fmla="*/ 0 w 272"/>
              <a:gd name="T11" fmla="*/ 2147483647 h 250"/>
              <a:gd name="T12" fmla="*/ 2147483647 w 272"/>
              <a:gd name="T13" fmla="*/ 0 h 250"/>
              <a:gd name="T14" fmla="*/ 0 60000 65536"/>
              <a:gd name="T15" fmla="*/ 0 60000 65536"/>
              <a:gd name="T16" fmla="*/ 0 60000 65536"/>
              <a:gd name="T17" fmla="*/ 0 60000 65536"/>
              <a:gd name="T18" fmla="*/ 0 60000 65536"/>
              <a:gd name="T19" fmla="*/ 0 60000 65536"/>
              <a:gd name="T20" fmla="*/ 0 60000 65536"/>
              <a:gd name="T21" fmla="*/ 0 w 272"/>
              <a:gd name="T22" fmla="*/ 0 h 250"/>
              <a:gd name="T23" fmla="*/ 272 w 272"/>
              <a:gd name="T24" fmla="*/ 250 h 2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2" h="250">
                <a:moveTo>
                  <a:pt x="74" y="0"/>
                </a:moveTo>
                <a:lnTo>
                  <a:pt x="272" y="75"/>
                </a:lnTo>
                <a:lnTo>
                  <a:pt x="209" y="239"/>
                </a:lnTo>
                <a:lnTo>
                  <a:pt x="205" y="250"/>
                </a:lnTo>
                <a:lnTo>
                  <a:pt x="4" y="183"/>
                </a:lnTo>
                <a:lnTo>
                  <a:pt x="0" y="194"/>
                </a:lnTo>
                <a:lnTo>
                  <a:pt x="74" y="0"/>
                </a:lnTo>
                <a:close/>
              </a:path>
            </a:pathLst>
          </a:custGeom>
          <a:solidFill>
            <a:srgbClr val="000000"/>
          </a:solidFill>
          <a:ln w="0">
            <a:solidFill>
              <a:srgbClr val="000000"/>
            </a:solidFill>
            <a:round/>
            <a:headEnd/>
            <a:tailEnd/>
          </a:ln>
        </p:spPr>
        <p:txBody>
          <a:bodyPr/>
          <a:lstStyle/>
          <a:p>
            <a:endParaRPr lang="en-US"/>
          </a:p>
        </p:txBody>
      </p:sp>
      <p:sp>
        <p:nvSpPr>
          <p:cNvPr id="180158" name="Freeform 3004"/>
          <p:cNvSpPr>
            <a:spLocks noChangeAspect="1"/>
          </p:cNvSpPr>
          <p:nvPr/>
        </p:nvSpPr>
        <p:spPr bwMode="auto">
          <a:xfrm>
            <a:off x="1344613" y="4510088"/>
            <a:ext cx="90487" cy="87312"/>
          </a:xfrm>
          <a:custGeom>
            <a:avLst/>
            <a:gdLst>
              <a:gd name="T0" fmla="*/ 2147483647 w 265"/>
              <a:gd name="T1" fmla="*/ 0 h 253"/>
              <a:gd name="T2" fmla="*/ 2147483647 w 265"/>
              <a:gd name="T3" fmla="*/ 2147483647 h 253"/>
              <a:gd name="T4" fmla="*/ 2147483647 w 265"/>
              <a:gd name="T5" fmla="*/ 2147483647 h 253"/>
              <a:gd name="T6" fmla="*/ 2147483647 w 265"/>
              <a:gd name="T7" fmla="*/ 2147483647 h 253"/>
              <a:gd name="T8" fmla="*/ 0 w 265"/>
              <a:gd name="T9" fmla="*/ 2147483647 h 253"/>
              <a:gd name="T10" fmla="*/ 2147483647 w 265"/>
              <a:gd name="T11" fmla="*/ 2147483647 h 253"/>
              <a:gd name="T12" fmla="*/ 2147483647 w 265"/>
              <a:gd name="T13" fmla="*/ 0 h 253"/>
              <a:gd name="T14" fmla="*/ 0 60000 65536"/>
              <a:gd name="T15" fmla="*/ 0 60000 65536"/>
              <a:gd name="T16" fmla="*/ 0 60000 65536"/>
              <a:gd name="T17" fmla="*/ 0 60000 65536"/>
              <a:gd name="T18" fmla="*/ 0 60000 65536"/>
              <a:gd name="T19" fmla="*/ 0 60000 65536"/>
              <a:gd name="T20" fmla="*/ 0 60000 65536"/>
              <a:gd name="T21" fmla="*/ 0 w 265"/>
              <a:gd name="T22" fmla="*/ 0 h 253"/>
              <a:gd name="T23" fmla="*/ 265 w 265"/>
              <a:gd name="T24" fmla="*/ 253 h 2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5" h="253">
                <a:moveTo>
                  <a:pt x="64" y="0"/>
                </a:moveTo>
                <a:lnTo>
                  <a:pt x="265" y="67"/>
                </a:lnTo>
                <a:lnTo>
                  <a:pt x="202" y="253"/>
                </a:lnTo>
                <a:lnTo>
                  <a:pt x="204" y="246"/>
                </a:lnTo>
                <a:lnTo>
                  <a:pt x="0" y="188"/>
                </a:lnTo>
                <a:lnTo>
                  <a:pt x="2" y="181"/>
                </a:lnTo>
                <a:lnTo>
                  <a:pt x="64" y="0"/>
                </a:lnTo>
                <a:close/>
              </a:path>
            </a:pathLst>
          </a:custGeom>
          <a:solidFill>
            <a:srgbClr val="000000"/>
          </a:solidFill>
          <a:ln w="0">
            <a:solidFill>
              <a:srgbClr val="000000"/>
            </a:solidFill>
            <a:round/>
            <a:headEnd/>
            <a:tailEnd/>
          </a:ln>
        </p:spPr>
        <p:txBody>
          <a:bodyPr/>
          <a:lstStyle/>
          <a:p>
            <a:endParaRPr lang="en-US"/>
          </a:p>
        </p:txBody>
      </p:sp>
      <p:sp>
        <p:nvSpPr>
          <p:cNvPr id="180159" name="Freeform 3005"/>
          <p:cNvSpPr>
            <a:spLocks noChangeAspect="1"/>
          </p:cNvSpPr>
          <p:nvPr/>
        </p:nvSpPr>
        <p:spPr bwMode="auto">
          <a:xfrm>
            <a:off x="1327150" y="4573588"/>
            <a:ext cx="87313" cy="88900"/>
          </a:xfrm>
          <a:custGeom>
            <a:avLst/>
            <a:gdLst>
              <a:gd name="T0" fmla="*/ 2147483647 w 259"/>
              <a:gd name="T1" fmla="*/ 0 h 250"/>
              <a:gd name="T2" fmla="*/ 2147483647 w 259"/>
              <a:gd name="T3" fmla="*/ 2147483647 h 250"/>
              <a:gd name="T4" fmla="*/ 2147483647 w 259"/>
              <a:gd name="T5" fmla="*/ 2147483647 h 250"/>
              <a:gd name="T6" fmla="*/ 2147483647 w 259"/>
              <a:gd name="T7" fmla="*/ 2147483647 h 250"/>
              <a:gd name="T8" fmla="*/ 0 w 259"/>
              <a:gd name="T9" fmla="*/ 2147483647 h 250"/>
              <a:gd name="T10" fmla="*/ 2147483647 w 259"/>
              <a:gd name="T11" fmla="*/ 2147483647 h 250"/>
              <a:gd name="T12" fmla="*/ 2147483647 w 259"/>
              <a:gd name="T13" fmla="*/ 0 h 250"/>
              <a:gd name="T14" fmla="*/ 0 60000 65536"/>
              <a:gd name="T15" fmla="*/ 0 60000 65536"/>
              <a:gd name="T16" fmla="*/ 0 60000 65536"/>
              <a:gd name="T17" fmla="*/ 0 60000 65536"/>
              <a:gd name="T18" fmla="*/ 0 60000 65536"/>
              <a:gd name="T19" fmla="*/ 0 60000 65536"/>
              <a:gd name="T20" fmla="*/ 0 60000 65536"/>
              <a:gd name="T21" fmla="*/ 0 w 259"/>
              <a:gd name="T22" fmla="*/ 0 h 250"/>
              <a:gd name="T23" fmla="*/ 259 w 259"/>
              <a:gd name="T24" fmla="*/ 250 h 2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9" h="250">
                <a:moveTo>
                  <a:pt x="55" y="0"/>
                </a:moveTo>
                <a:lnTo>
                  <a:pt x="259" y="58"/>
                </a:lnTo>
                <a:lnTo>
                  <a:pt x="204" y="250"/>
                </a:lnTo>
                <a:lnTo>
                  <a:pt x="206" y="242"/>
                </a:lnTo>
                <a:lnTo>
                  <a:pt x="0" y="194"/>
                </a:lnTo>
                <a:lnTo>
                  <a:pt x="2" y="186"/>
                </a:lnTo>
                <a:lnTo>
                  <a:pt x="55" y="0"/>
                </a:lnTo>
                <a:close/>
              </a:path>
            </a:pathLst>
          </a:custGeom>
          <a:solidFill>
            <a:srgbClr val="000000"/>
          </a:solidFill>
          <a:ln w="0">
            <a:solidFill>
              <a:srgbClr val="000000"/>
            </a:solidFill>
            <a:round/>
            <a:headEnd/>
            <a:tailEnd/>
          </a:ln>
        </p:spPr>
        <p:txBody>
          <a:bodyPr/>
          <a:lstStyle/>
          <a:p>
            <a:endParaRPr lang="en-US"/>
          </a:p>
        </p:txBody>
      </p:sp>
      <p:sp>
        <p:nvSpPr>
          <p:cNvPr id="180160" name="Freeform 3006"/>
          <p:cNvSpPr>
            <a:spLocks noChangeAspect="1"/>
          </p:cNvSpPr>
          <p:nvPr/>
        </p:nvSpPr>
        <p:spPr bwMode="auto">
          <a:xfrm>
            <a:off x="1309688" y="4640263"/>
            <a:ext cx="87312" cy="82550"/>
          </a:xfrm>
          <a:custGeom>
            <a:avLst/>
            <a:gdLst>
              <a:gd name="T0" fmla="*/ 2147483647 w 251"/>
              <a:gd name="T1" fmla="*/ 0 h 238"/>
              <a:gd name="T2" fmla="*/ 2147483647 w 251"/>
              <a:gd name="T3" fmla="*/ 2147483647 h 238"/>
              <a:gd name="T4" fmla="*/ 2147483647 w 251"/>
              <a:gd name="T5" fmla="*/ 2147483647 h 238"/>
              <a:gd name="T6" fmla="*/ 2147483647 w 251"/>
              <a:gd name="T7" fmla="*/ 2147483647 h 238"/>
              <a:gd name="T8" fmla="*/ 0 w 251"/>
              <a:gd name="T9" fmla="*/ 2147483647 h 238"/>
              <a:gd name="T10" fmla="*/ 2147483647 w 251"/>
              <a:gd name="T11" fmla="*/ 2147483647 h 238"/>
              <a:gd name="T12" fmla="*/ 2147483647 w 251"/>
              <a:gd name="T13" fmla="*/ 0 h 238"/>
              <a:gd name="T14" fmla="*/ 0 60000 65536"/>
              <a:gd name="T15" fmla="*/ 0 60000 65536"/>
              <a:gd name="T16" fmla="*/ 0 60000 65536"/>
              <a:gd name="T17" fmla="*/ 0 60000 65536"/>
              <a:gd name="T18" fmla="*/ 0 60000 65536"/>
              <a:gd name="T19" fmla="*/ 0 60000 65536"/>
              <a:gd name="T20" fmla="*/ 0 60000 65536"/>
              <a:gd name="T21" fmla="*/ 0 w 251"/>
              <a:gd name="T22" fmla="*/ 0 h 238"/>
              <a:gd name="T23" fmla="*/ 251 w 251"/>
              <a:gd name="T24" fmla="*/ 238 h 2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1" h="238">
                <a:moveTo>
                  <a:pt x="45" y="0"/>
                </a:moveTo>
                <a:lnTo>
                  <a:pt x="251" y="48"/>
                </a:lnTo>
                <a:lnTo>
                  <a:pt x="206" y="238"/>
                </a:lnTo>
                <a:lnTo>
                  <a:pt x="207" y="235"/>
                </a:lnTo>
                <a:lnTo>
                  <a:pt x="0" y="197"/>
                </a:lnTo>
                <a:lnTo>
                  <a:pt x="1" y="194"/>
                </a:lnTo>
                <a:lnTo>
                  <a:pt x="45" y="0"/>
                </a:lnTo>
                <a:close/>
              </a:path>
            </a:pathLst>
          </a:custGeom>
          <a:solidFill>
            <a:srgbClr val="000000"/>
          </a:solidFill>
          <a:ln w="0">
            <a:solidFill>
              <a:srgbClr val="000000"/>
            </a:solidFill>
            <a:round/>
            <a:headEnd/>
            <a:tailEnd/>
          </a:ln>
        </p:spPr>
        <p:txBody>
          <a:bodyPr/>
          <a:lstStyle/>
          <a:p>
            <a:endParaRPr lang="en-US"/>
          </a:p>
        </p:txBody>
      </p:sp>
      <p:sp>
        <p:nvSpPr>
          <p:cNvPr id="180161" name="Freeform 3007"/>
          <p:cNvSpPr>
            <a:spLocks noChangeAspect="1"/>
          </p:cNvSpPr>
          <p:nvPr/>
        </p:nvSpPr>
        <p:spPr bwMode="auto">
          <a:xfrm>
            <a:off x="1296988" y="4710113"/>
            <a:ext cx="84137" cy="76200"/>
          </a:xfrm>
          <a:custGeom>
            <a:avLst/>
            <a:gdLst>
              <a:gd name="T0" fmla="*/ 2147483647 w 244"/>
              <a:gd name="T1" fmla="*/ 0 h 224"/>
              <a:gd name="T2" fmla="*/ 2147483647 w 244"/>
              <a:gd name="T3" fmla="*/ 2147483647 h 224"/>
              <a:gd name="T4" fmla="*/ 2147483647 w 244"/>
              <a:gd name="T5" fmla="*/ 2147483647 h 224"/>
              <a:gd name="T6" fmla="*/ 2147483647 w 244"/>
              <a:gd name="T7" fmla="*/ 2147483647 h 224"/>
              <a:gd name="T8" fmla="*/ 0 w 244"/>
              <a:gd name="T9" fmla="*/ 2147483647 h 224"/>
              <a:gd name="T10" fmla="*/ 0 w 244"/>
              <a:gd name="T11" fmla="*/ 2147483647 h 224"/>
              <a:gd name="T12" fmla="*/ 2147483647 w 244"/>
              <a:gd name="T13" fmla="*/ 0 h 224"/>
              <a:gd name="T14" fmla="*/ 0 60000 65536"/>
              <a:gd name="T15" fmla="*/ 0 60000 65536"/>
              <a:gd name="T16" fmla="*/ 0 60000 65536"/>
              <a:gd name="T17" fmla="*/ 0 60000 65536"/>
              <a:gd name="T18" fmla="*/ 0 60000 65536"/>
              <a:gd name="T19" fmla="*/ 0 60000 65536"/>
              <a:gd name="T20" fmla="*/ 0 60000 65536"/>
              <a:gd name="T21" fmla="*/ 0 w 244"/>
              <a:gd name="T22" fmla="*/ 0 h 224"/>
              <a:gd name="T23" fmla="*/ 244 w 244"/>
              <a:gd name="T24" fmla="*/ 224 h 2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4" h="224">
                <a:moveTo>
                  <a:pt x="37" y="0"/>
                </a:moveTo>
                <a:lnTo>
                  <a:pt x="244" y="38"/>
                </a:lnTo>
                <a:lnTo>
                  <a:pt x="210" y="224"/>
                </a:lnTo>
                <a:lnTo>
                  <a:pt x="210" y="222"/>
                </a:lnTo>
                <a:lnTo>
                  <a:pt x="0" y="198"/>
                </a:lnTo>
                <a:lnTo>
                  <a:pt x="0" y="195"/>
                </a:lnTo>
                <a:lnTo>
                  <a:pt x="37" y="0"/>
                </a:lnTo>
                <a:close/>
              </a:path>
            </a:pathLst>
          </a:custGeom>
          <a:solidFill>
            <a:srgbClr val="000000"/>
          </a:solidFill>
          <a:ln w="0">
            <a:solidFill>
              <a:srgbClr val="000000"/>
            </a:solidFill>
            <a:round/>
            <a:headEnd/>
            <a:tailEnd/>
          </a:ln>
        </p:spPr>
        <p:txBody>
          <a:bodyPr/>
          <a:lstStyle/>
          <a:p>
            <a:endParaRPr lang="en-US"/>
          </a:p>
        </p:txBody>
      </p:sp>
      <p:sp>
        <p:nvSpPr>
          <p:cNvPr id="180162" name="Freeform 3008"/>
          <p:cNvSpPr>
            <a:spLocks noChangeAspect="1"/>
          </p:cNvSpPr>
          <p:nvPr/>
        </p:nvSpPr>
        <p:spPr bwMode="auto">
          <a:xfrm>
            <a:off x="1289050" y="4776788"/>
            <a:ext cx="80963" cy="73025"/>
          </a:xfrm>
          <a:custGeom>
            <a:avLst/>
            <a:gdLst>
              <a:gd name="T0" fmla="*/ 2147483647 w 235"/>
              <a:gd name="T1" fmla="*/ 0 h 207"/>
              <a:gd name="T2" fmla="*/ 2147483647 w 235"/>
              <a:gd name="T3" fmla="*/ 2147483647 h 207"/>
              <a:gd name="T4" fmla="*/ 2147483647 w 235"/>
              <a:gd name="T5" fmla="*/ 2147483647 h 207"/>
              <a:gd name="T6" fmla="*/ 2147483647 w 235"/>
              <a:gd name="T7" fmla="*/ 2147483647 h 207"/>
              <a:gd name="T8" fmla="*/ 0 w 235"/>
              <a:gd name="T9" fmla="*/ 2147483647 h 207"/>
              <a:gd name="T10" fmla="*/ 0 w 235"/>
              <a:gd name="T11" fmla="*/ 2147483647 h 207"/>
              <a:gd name="T12" fmla="*/ 2147483647 w 235"/>
              <a:gd name="T13" fmla="*/ 0 h 207"/>
              <a:gd name="T14" fmla="*/ 0 60000 65536"/>
              <a:gd name="T15" fmla="*/ 0 60000 65536"/>
              <a:gd name="T16" fmla="*/ 0 60000 65536"/>
              <a:gd name="T17" fmla="*/ 0 60000 65536"/>
              <a:gd name="T18" fmla="*/ 0 60000 65536"/>
              <a:gd name="T19" fmla="*/ 0 60000 65536"/>
              <a:gd name="T20" fmla="*/ 0 60000 65536"/>
              <a:gd name="T21" fmla="*/ 0 w 235"/>
              <a:gd name="T22" fmla="*/ 0 h 207"/>
              <a:gd name="T23" fmla="*/ 235 w 235"/>
              <a:gd name="T24" fmla="*/ 207 h 2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5" h="207">
                <a:moveTo>
                  <a:pt x="25" y="0"/>
                </a:moveTo>
                <a:lnTo>
                  <a:pt x="235" y="24"/>
                </a:lnTo>
                <a:lnTo>
                  <a:pt x="212" y="203"/>
                </a:lnTo>
                <a:lnTo>
                  <a:pt x="212" y="207"/>
                </a:lnTo>
                <a:lnTo>
                  <a:pt x="0" y="195"/>
                </a:lnTo>
                <a:lnTo>
                  <a:pt x="0" y="199"/>
                </a:lnTo>
                <a:lnTo>
                  <a:pt x="25" y="0"/>
                </a:lnTo>
                <a:close/>
              </a:path>
            </a:pathLst>
          </a:custGeom>
          <a:solidFill>
            <a:srgbClr val="000000"/>
          </a:solidFill>
          <a:ln w="0">
            <a:solidFill>
              <a:srgbClr val="000000"/>
            </a:solidFill>
            <a:round/>
            <a:headEnd/>
            <a:tailEnd/>
          </a:ln>
        </p:spPr>
        <p:txBody>
          <a:bodyPr/>
          <a:lstStyle/>
          <a:p>
            <a:endParaRPr lang="en-US"/>
          </a:p>
        </p:txBody>
      </p:sp>
      <p:sp>
        <p:nvSpPr>
          <p:cNvPr id="180163" name="Freeform 3009"/>
          <p:cNvSpPr>
            <a:spLocks noChangeAspect="1"/>
          </p:cNvSpPr>
          <p:nvPr/>
        </p:nvSpPr>
        <p:spPr bwMode="auto">
          <a:xfrm>
            <a:off x="1285875" y="4843463"/>
            <a:ext cx="77788" cy="69850"/>
          </a:xfrm>
          <a:custGeom>
            <a:avLst/>
            <a:gdLst>
              <a:gd name="T0" fmla="*/ 2147483647 w 224"/>
              <a:gd name="T1" fmla="*/ 0 h 198"/>
              <a:gd name="T2" fmla="*/ 2147483647 w 224"/>
              <a:gd name="T3" fmla="*/ 2147483647 h 198"/>
              <a:gd name="T4" fmla="*/ 2147483647 w 224"/>
              <a:gd name="T5" fmla="*/ 2147483647 h 198"/>
              <a:gd name="T6" fmla="*/ 2147483647 w 224"/>
              <a:gd name="T7" fmla="*/ 2147483647 h 198"/>
              <a:gd name="T8" fmla="*/ 0 w 224"/>
              <a:gd name="T9" fmla="*/ 2147483647 h 198"/>
              <a:gd name="T10" fmla="*/ 0 w 224"/>
              <a:gd name="T11" fmla="*/ 2147483647 h 198"/>
              <a:gd name="T12" fmla="*/ 2147483647 w 224"/>
              <a:gd name="T13" fmla="*/ 0 h 198"/>
              <a:gd name="T14" fmla="*/ 0 60000 65536"/>
              <a:gd name="T15" fmla="*/ 0 60000 65536"/>
              <a:gd name="T16" fmla="*/ 0 60000 65536"/>
              <a:gd name="T17" fmla="*/ 0 60000 65536"/>
              <a:gd name="T18" fmla="*/ 0 60000 65536"/>
              <a:gd name="T19" fmla="*/ 0 60000 65536"/>
              <a:gd name="T20" fmla="*/ 0 60000 65536"/>
              <a:gd name="T21" fmla="*/ 0 w 224"/>
              <a:gd name="T22" fmla="*/ 0 h 198"/>
              <a:gd name="T23" fmla="*/ 224 w 224"/>
              <a:gd name="T24" fmla="*/ 198 h 1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4" h="198">
                <a:moveTo>
                  <a:pt x="12" y="0"/>
                </a:moveTo>
                <a:lnTo>
                  <a:pt x="224" y="12"/>
                </a:lnTo>
                <a:lnTo>
                  <a:pt x="212" y="198"/>
                </a:lnTo>
                <a:lnTo>
                  <a:pt x="212" y="192"/>
                </a:lnTo>
                <a:lnTo>
                  <a:pt x="0" y="190"/>
                </a:lnTo>
                <a:lnTo>
                  <a:pt x="0" y="183"/>
                </a:lnTo>
                <a:lnTo>
                  <a:pt x="12" y="0"/>
                </a:lnTo>
                <a:close/>
              </a:path>
            </a:pathLst>
          </a:custGeom>
          <a:solidFill>
            <a:srgbClr val="000000"/>
          </a:solidFill>
          <a:ln w="0">
            <a:solidFill>
              <a:srgbClr val="000000"/>
            </a:solidFill>
            <a:round/>
            <a:headEnd/>
            <a:tailEnd/>
          </a:ln>
        </p:spPr>
        <p:txBody>
          <a:bodyPr/>
          <a:lstStyle/>
          <a:p>
            <a:endParaRPr lang="en-US"/>
          </a:p>
        </p:txBody>
      </p:sp>
      <p:sp>
        <p:nvSpPr>
          <p:cNvPr id="180164" name="Freeform 3010"/>
          <p:cNvSpPr>
            <a:spLocks noChangeAspect="1"/>
          </p:cNvSpPr>
          <p:nvPr/>
        </p:nvSpPr>
        <p:spPr bwMode="auto">
          <a:xfrm>
            <a:off x="1285875" y="4911725"/>
            <a:ext cx="71438" cy="31750"/>
          </a:xfrm>
          <a:custGeom>
            <a:avLst/>
            <a:gdLst>
              <a:gd name="T0" fmla="*/ 2147483647 w 213"/>
              <a:gd name="T1" fmla="*/ 0 h 95"/>
              <a:gd name="T2" fmla="*/ 2147483647 w 213"/>
              <a:gd name="T3" fmla="*/ 2147483647 h 95"/>
              <a:gd name="T4" fmla="*/ 2147483647 w 213"/>
              <a:gd name="T5" fmla="*/ 2147483647 h 95"/>
              <a:gd name="T6" fmla="*/ 2147483647 w 213"/>
              <a:gd name="T7" fmla="*/ 2147483647 h 95"/>
              <a:gd name="T8" fmla="*/ 0 w 213"/>
              <a:gd name="T9" fmla="*/ 2147483647 h 95"/>
              <a:gd name="T10" fmla="*/ 0 w 213"/>
              <a:gd name="T11" fmla="*/ 2147483647 h 95"/>
              <a:gd name="T12" fmla="*/ 2147483647 w 213"/>
              <a:gd name="T13" fmla="*/ 0 h 95"/>
              <a:gd name="T14" fmla="*/ 0 60000 65536"/>
              <a:gd name="T15" fmla="*/ 0 60000 65536"/>
              <a:gd name="T16" fmla="*/ 0 60000 65536"/>
              <a:gd name="T17" fmla="*/ 0 60000 65536"/>
              <a:gd name="T18" fmla="*/ 0 60000 65536"/>
              <a:gd name="T19" fmla="*/ 0 60000 65536"/>
              <a:gd name="T20" fmla="*/ 0 60000 65536"/>
              <a:gd name="T21" fmla="*/ 0 w 213"/>
              <a:gd name="T22" fmla="*/ 0 h 95"/>
              <a:gd name="T23" fmla="*/ 213 w 213"/>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3" h="95">
                <a:moveTo>
                  <a:pt x="1" y="0"/>
                </a:moveTo>
                <a:lnTo>
                  <a:pt x="213" y="2"/>
                </a:lnTo>
                <a:lnTo>
                  <a:pt x="212" y="88"/>
                </a:lnTo>
                <a:lnTo>
                  <a:pt x="212" y="87"/>
                </a:lnTo>
                <a:lnTo>
                  <a:pt x="0" y="95"/>
                </a:lnTo>
                <a:lnTo>
                  <a:pt x="0" y="94"/>
                </a:lnTo>
                <a:lnTo>
                  <a:pt x="1" y="0"/>
                </a:lnTo>
                <a:close/>
              </a:path>
            </a:pathLst>
          </a:custGeom>
          <a:solidFill>
            <a:srgbClr val="000000"/>
          </a:solidFill>
          <a:ln w="0">
            <a:solidFill>
              <a:srgbClr val="000000"/>
            </a:solidFill>
            <a:round/>
            <a:headEnd/>
            <a:tailEnd/>
          </a:ln>
        </p:spPr>
        <p:txBody>
          <a:bodyPr/>
          <a:lstStyle/>
          <a:p>
            <a:endParaRPr lang="en-US"/>
          </a:p>
        </p:txBody>
      </p:sp>
      <p:sp>
        <p:nvSpPr>
          <p:cNvPr id="180165" name="Freeform 3011"/>
          <p:cNvSpPr>
            <a:spLocks noChangeAspect="1"/>
          </p:cNvSpPr>
          <p:nvPr/>
        </p:nvSpPr>
        <p:spPr bwMode="auto">
          <a:xfrm>
            <a:off x="1285875" y="4941888"/>
            <a:ext cx="76200" cy="66675"/>
          </a:xfrm>
          <a:custGeom>
            <a:avLst/>
            <a:gdLst>
              <a:gd name="T0" fmla="*/ 0 w 219"/>
              <a:gd name="T1" fmla="*/ 2147483647 h 192"/>
              <a:gd name="T2" fmla="*/ 2147483647 w 219"/>
              <a:gd name="T3" fmla="*/ 0 h 192"/>
              <a:gd name="T4" fmla="*/ 2147483647 w 219"/>
              <a:gd name="T5" fmla="*/ 2147483647 h 192"/>
              <a:gd name="T6" fmla="*/ 2147483647 w 219"/>
              <a:gd name="T7" fmla="*/ 2147483647 h 192"/>
              <a:gd name="T8" fmla="*/ 2147483647 w 219"/>
              <a:gd name="T9" fmla="*/ 2147483647 h 192"/>
              <a:gd name="T10" fmla="*/ 2147483647 w 219"/>
              <a:gd name="T11" fmla="*/ 2147483647 h 192"/>
              <a:gd name="T12" fmla="*/ 0 w 219"/>
              <a:gd name="T13" fmla="*/ 2147483647 h 192"/>
              <a:gd name="T14" fmla="*/ 0 60000 65536"/>
              <a:gd name="T15" fmla="*/ 0 60000 65536"/>
              <a:gd name="T16" fmla="*/ 0 60000 65536"/>
              <a:gd name="T17" fmla="*/ 0 60000 65536"/>
              <a:gd name="T18" fmla="*/ 0 60000 65536"/>
              <a:gd name="T19" fmla="*/ 0 60000 65536"/>
              <a:gd name="T20" fmla="*/ 0 60000 65536"/>
              <a:gd name="T21" fmla="*/ 0 w 219"/>
              <a:gd name="T22" fmla="*/ 0 h 192"/>
              <a:gd name="T23" fmla="*/ 219 w 219"/>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9" h="192">
                <a:moveTo>
                  <a:pt x="0" y="8"/>
                </a:moveTo>
                <a:lnTo>
                  <a:pt x="212" y="0"/>
                </a:lnTo>
                <a:lnTo>
                  <a:pt x="219" y="172"/>
                </a:lnTo>
                <a:lnTo>
                  <a:pt x="218" y="165"/>
                </a:lnTo>
                <a:lnTo>
                  <a:pt x="8" y="192"/>
                </a:lnTo>
                <a:lnTo>
                  <a:pt x="7" y="185"/>
                </a:lnTo>
                <a:lnTo>
                  <a:pt x="0" y="8"/>
                </a:lnTo>
                <a:close/>
              </a:path>
            </a:pathLst>
          </a:custGeom>
          <a:solidFill>
            <a:srgbClr val="000000"/>
          </a:solidFill>
          <a:ln w="0">
            <a:solidFill>
              <a:srgbClr val="000000"/>
            </a:solidFill>
            <a:round/>
            <a:headEnd/>
            <a:tailEnd/>
          </a:ln>
        </p:spPr>
        <p:txBody>
          <a:bodyPr/>
          <a:lstStyle/>
          <a:p>
            <a:endParaRPr lang="en-US"/>
          </a:p>
        </p:txBody>
      </p:sp>
      <p:sp>
        <p:nvSpPr>
          <p:cNvPr id="180166" name="Freeform 3012"/>
          <p:cNvSpPr>
            <a:spLocks noChangeAspect="1"/>
          </p:cNvSpPr>
          <p:nvPr/>
        </p:nvSpPr>
        <p:spPr bwMode="auto">
          <a:xfrm>
            <a:off x="1287463" y="4997450"/>
            <a:ext cx="79375" cy="71438"/>
          </a:xfrm>
          <a:custGeom>
            <a:avLst/>
            <a:gdLst>
              <a:gd name="T0" fmla="*/ 0 w 231"/>
              <a:gd name="T1" fmla="*/ 2147483647 h 200"/>
              <a:gd name="T2" fmla="*/ 2147483647 w 231"/>
              <a:gd name="T3" fmla="*/ 0 h 200"/>
              <a:gd name="T4" fmla="*/ 2147483647 w 231"/>
              <a:gd name="T5" fmla="*/ 2147483647 h 200"/>
              <a:gd name="T6" fmla="*/ 2147483647 w 231"/>
              <a:gd name="T7" fmla="*/ 2147483647 h 200"/>
              <a:gd name="T8" fmla="*/ 2147483647 w 231"/>
              <a:gd name="T9" fmla="*/ 2147483647 h 200"/>
              <a:gd name="T10" fmla="*/ 2147483647 w 231"/>
              <a:gd name="T11" fmla="*/ 2147483647 h 200"/>
              <a:gd name="T12" fmla="*/ 0 w 231"/>
              <a:gd name="T13" fmla="*/ 2147483647 h 200"/>
              <a:gd name="T14" fmla="*/ 0 60000 65536"/>
              <a:gd name="T15" fmla="*/ 0 60000 65536"/>
              <a:gd name="T16" fmla="*/ 0 60000 65536"/>
              <a:gd name="T17" fmla="*/ 0 60000 65536"/>
              <a:gd name="T18" fmla="*/ 0 60000 65536"/>
              <a:gd name="T19" fmla="*/ 0 60000 65536"/>
              <a:gd name="T20" fmla="*/ 0 60000 65536"/>
              <a:gd name="T21" fmla="*/ 0 w 231"/>
              <a:gd name="T22" fmla="*/ 0 h 200"/>
              <a:gd name="T23" fmla="*/ 231 w 231"/>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1" h="200">
                <a:moveTo>
                  <a:pt x="0" y="27"/>
                </a:moveTo>
                <a:lnTo>
                  <a:pt x="210" y="0"/>
                </a:lnTo>
                <a:lnTo>
                  <a:pt x="231" y="154"/>
                </a:lnTo>
                <a:lnTo>
                  <a:pt x="231" y="155"/>
                </a:lnTo>
                <a:lnTo>
                  <a:pt x="23" y="199"/>
                </a:lnTo>
                <a:lnTo>
                  <a:pt x="23" y="200"/>
                </a:lnTo>
                <a:lnTo>
                  <a:pt x="0" y="27"/>
                </a:lnTo>
                <a:close/>
              </a:path>
            </a:pathLst>
          </a:custGeom>
          <a:solidFill>
            <a:srgbClr val="000000"/>
          </a:solidFill>
          <a:ln w="0">
            <a:solidFill>
              <a:srgbClr val="000000"/>
            </a:solidFill>
            <a:round/>
            <a:headEnd/>
            <a:tailEnd/>
          </a:ln>
        </p:spPr>
        <p:txBody>
          <a:bodyPr/>
          <a:lstStyle/>
          <a:p>
            <a:endParaRPr lang="en-US"/>
          </a:p>
        </p:txBody>
      </p:sp>
      <p:sp>
        <p:nvSpPr>
          <p:cNvPr id="180167" name="Freeform 3013"/>
          <p:cNvSpPr>
            <a:spLocks noChangeAspect="1"/>
          </p:cNvSpPr>
          <p:nvPr/>
        </p:nvSpPr>
        <p:spPr bwMode="auto">
          <a:xfrm>
            <a:off x="1295400" y="5051425"/>
            <a:ext cx="77788" cy="44450"/>
          </a:xfrm>
          <a:custGeom>
            <a:avLst/>
            <a:gdLst>
              <a:gd name="T0" fmla="*/ 0 w 225"/>
              <a:gd name="T1" fmla="*/ 2147483647 h 128"/>
              <a:gd name="T2" fmla="*/ 2147483647 w 225"/>
              <a:gd name="T3" fmla="*/ 0 h 128"/>
              <a:gd name="T4" fmla="*/ 2147483647 w 225"/>
              <a:gd name="T5" fmla="*/ 2147483647 h 128"/>
              <a:gd name="T6" fmla="*/ 2147483647 w 225"/>
              <a:gd name="T7" fmla="*/ 2147483647 h 128"/>
              <a:gd name="T8" fmla="*/ 2147483647 w 225"/>
              <a:gd name="T9" fmla="*/ 2147483647 h 128"/>
              <a:gd name="T10" fmla="*/ 2147483647 w 225"/>
              <a:gd name="T11" fmla="*/ 2147483647 h 128"/>
              <a:gd name="T12" fmla="*/ 0 w 225"/>
              <a:gd name="T13" fmla="*/ 2147483647 h 128"/>
              <a:gd name="T14" fmla="*/ 0 60000 65536"/>
              <a:gd name="T15" fmla="*/ 0 60000 65536"/>
              <a:gd name="T16" fmla="*/ 0 60000 65536"/>
              <a:gd name="T17" fmla="*/ 0 60000 65536"/>
              <a:gd name="T18" fmla="*/ 0 60000 65536"/>
              <a:gd name="T19" fmla="*/ 0 60000 65536"/>
              <a:gd name="T20" fmla="*/ 0 60000 65536"/>
              <a:gd name="T21" fmla="*/ 0 w 225"/>
              <a:gd name="T22" fmla="*/ 0 h 128"/>
              <a:gd name="T23" fmla="*/ 225 w 225"/>
              <a:gd name="T24" fmla="*/ 128 h 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5" h="128">
                <a:moveTo>
                  <a:pt x="0" y="44"/>
                </a:moveTo>
                <a:lnTo>
                  <a:pt x="208" y="0"/>
                </a:lnTo>
                <a:lnTo>
                  <a:pt x="225" y="84"/>
                </a:lnTo>
                <a:lnTo>
                  <a:pt x="222" y="72"/>
                </a:lnTo>
                <a:lnTo>
                  <a:pt x="19" y="128"/>
                </a:lnTo>
                <a:lnTo>
                  <a:pt x="16" y="117"/>
                </a:lnTo>
                <a:lnTo>
                  <a:pt x="0" y="44"/>
                </a:lnTo>
                <a:close/>
              </a:path>
            </a:pathLst>
          </a:custGeom>
          <a:solidFill>
            <a:srgbClr val="000000"/>
          </a:solidFill>
          <a:ln w="0">
            <a:solidFill>
              <a:srgbClr val="000000"/>
            </a:solidFill>
            <a:round/>
            <a:headEnd/>
            <a:tailEnd/>
          </a:ln>
        </p:spPr>
        <p:txBody>
          <a:bodyPr/>
          <a:lstStyle/>
          <a:p>
            <a:endParaRPr lang="en-US"/>
          </a:p>
        </p:txBody>
      </p:sp>
      <p:sp>
        <p:nvSpPr>
          <p:cNvPr id="180168" name="Freeform 3014"/>
          <p:cNvSpPr>
            <a:spLocks noChangeAspect="1"/>
          </p:cNvSpPr>
          <p:nvPr/>
        </p:nvSpPr>
        <p:spPr bwMode="auto">
          <a:xfrm>
            <a:off x="1301750" y="5076825"/>
            <a:ext cx="77788" cy="47625"/>
          </a:xfrm>
          <a:custGeom>
            <a:avLst/>
            <a:gdLst>
              <a:gd name="T0" fmla="*/ 0 w 223"/>
              <a:gd name="T1" fmla="*/ 2147483647 h 140"/>
              <a:gd name="T2" fmla="*/ 2147483647 w 223"/>
              <a:gd name="T3" fmla="*/ 0 h 140"/>
              <a:gd name="T4" fmla="*/ 2147483647 w 223"/>
              <a:gd name="T5" fmla="*/ 2147483647 h 140"/>
              <a:gd name="T6" fmla="*/ 2147483647 w 223"/>
              <a:gd name="T7" fmla="*/ 2147483647 h 140"/>
              <a:gd name="T8" fmla="*/ 2147483647 w 223"/>
              <a:gd name="T9" fmla="*/ 2147483647 h 140"/>
              <a:gd name="T10" fmla="*/ 2147483647 w 223"/>
              <a:gd name="T11" fmla="*/ 2147483647 h 140"/>
              <a:gd name="T12" fmla="*/ 0 w 223"/>
              <a:gd name="T13" fmla="*/ 2147483647 h 140"/>
              <a:gd name="T14" fmla="*/ 0 60000 65536"/>
              <a:gd name="T15" fmla="*/ 0 60000 65536"/>
              <a:gd name="T16" fmla="*/ 0 60000 65536"/>
              <a:gd name="T17" fmla="*/ 0 60000 65536"/>
              <a:gd name="T18" fmla="*/ 0 60000 65536"/>
              <a:gd name="T19" fmla="*/ 0 60000 65536"/>
              <a:gd name="T20" fmla="*/ 0 60000 65536"/>
              <a:gd name="T21" fmla="*/ 0 w 223"/>
              <a:gd name="T22" fmla="*/ 0 h 140"/>
              <a:gd name="T23" fmla="*/ 223 w 223"/>
              <a:gd name="T24" fmla="*/ 140 h 1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140">
                <a:moveTo>
                  <a:pt x="0" y="56"/>
                </a:moveTo>
                <a:lnTo>
                  <a:pt x="203" y="0"/>
                </a:lnTo>
                <a:lnTo>
                  <a:pt x="223" y="71"/>
                </a:lnTo>
                <a:lnTo>
                  <a:pt x="221" y="65"/>
                </a:lnTo>
                <a:lnTo>
                  <a:pt x="24" y="140"/>
                </a:lnTo>
                <a:lnTo>
                  <a:pt x="22" y="135"/>
                </a:lnTo>
                <a:lnTo>
                  <a:pt x="0" y="56"/>
                </a:lnTo>
                <a:close/>
              </a:path>
            </a:pathLst>
          </a:custGeom>
          <a:solidFill>
            <a:srgbClr val="000000"/>
          </a:solidFill>
          <a:ln w="0">
            <a:solidFill>
              <a:srgbClr val="000000"/>
            </a:solidFill>
            <a:round/>
            <a:headEnd/>
            <a:tailEnd/>
          </a:ln>
        </p:spPr>
        <p:txBody>
          <a:bodyPr/>
          <a:lstStyle/>
          <a:p>
            <a:endParaRPr lang="en-US"/>
          </a:p>
        </p:txBody>
      </p:sp>
      <p:sp>
        <p:nvSpPr>
          <p:cNvPr id="180169" name="Freeform 3015"/>
          <p:cNvSpPr>
            <a:spLocks noChangeAspect="1"/>
          </p:cNvSpPr>
          <p:nvPr/>
        </p:nvSpPr>
        <p:spPr bwMode="auto">
          <a:xfrm>
            <a:off x="1309688" y="5099050"/>
            <a:ext cx="85725" cy="79375"/>
          </a:xfrm>
          <a:custGeom>
            <a:avLst/>
            <a:gdLst>
              <a:gd name="T0" fmla="*/ 0 w 247"/>
              <a:gd name="T1" fmla="*/ 2147483647 h 227"/>
              <a:gd name="T2" fmla="*/ 2147483647 w 247"/>
              <a:gd name="T3" fmla="*/ 0 h 227"/>
              <a:gd name="T4" fmla="*/ 2147483647 w 247"/>
              <a:gd name="T5" fmla="*/ 2147483647 h 227"/>
              <a:gd name="T6" fmla="*/ 2147483647 w 247"/>
              <a:gd name="T7" fmla="*/ 2147483647 h 227"/>
              <a:gd name="T8" fmla="*/ 2147483647 w 247"/>
              <a:gd name="T9" fmla="*/ 2147483647 h 227"/>
              <a:gd name="T10" fmla="*/ 2147483647 w 247"/>
              <a:gd name="T11" fmla="*/ 2147483647 h 227"/>
              <a:gd name="T12" fmla="*/ 0 w 247"/>
              <a:gd name="T13" fmla="*/ 2147483647 h 227"/>
              <a:gd name="T14" fmla="*/ 0 60000 65536"/>
              <a:gd name="T15" fmla="*/ 0 60000 65536"/>
              <a:gd name="T16" fmla="*/ 0 60000 65536"/>
              <a:gd name="T17" fmla="*/ 0 60000 65536"/>
              <a:gd name="T18" fmla="*/ 0 60000 65536"/>
              <a:gd name="T19" fmla="*/ 0 60000 65536"/>
              <a:gd name="T20" fmla="*/ 0 60000 65536"/>
              <a:gd name="T21" fmla="*/ 0 w 247"/>
              <a:gd name="T22" fmla="*/ 0 h 227"/>
              <a:gd name="T23" fmla="*/ 247 w 247"/>
              <a:gd name="T24" fmla="*/ 227 h 2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7" h="227">
                <a:moveTo>
                  <a:pt x="0" y="75"/>
                </a:moveTo>
                <a:lnTo>
                  <a:pt x="197" y="0"/>
                </a:lnTo>
                <a:lnTo>
                  <a:pt x="247" y="131"/>
                </a:lnTo>
                <a:lnTo>
                  <a:pt x="244" y="125"/>
                </a:lnTo>
                <a:lnTo>
                  <a:pt x="59" y="227"/>
                </a:lnTo>
                <a:lnTo>
                  <a:pt x="56" y="221"/>
                </a:lnTo>
                <a:lnTo>
                  <a:pt x="0" y="75"/>
                </a:lnTo>
                <a:close/>
              </a:path>
            </a:pathLst>
          </a:custGeom>
          <a:solidFill>
            <a:srgbClr val="000000"/>
          </a:solidFill>
          <a:ln w="0">
            <a:solidFill>
              <a:srgbClr val="000000"/>
            </a:solidFill>
            <a:round/>
            <a:headEnd/>
            <a:tailEnd/>
          </a:ln>
        </p:spPr>
        <p:txBody>
          <a:bodyPr/>
          <a:lstStyle/>
          <a:p>
            <a:endParaRPr lang="en-US"/>
          </a:p>
        </p:txBody>
      </p:sp>
      <p:sp>
        <p:nvSpPr>
          <p:cNvPr id="180170" name="Freeform 3016"/>
          <p:cNvSpPr>
            <a:spLocks noChangeAspect="1"/>
          </p:cNvSpPr>
          <p:nvPr/>
        </p:nvSpPr>
        <p:spPr bwMode="auto">
          <a:xfrm>
            <a:off x="1330325" y="5143500"/>
            <a:ext cx="80963" cy="71438"/>
          </a:xfrm>
          <a:custGeom>
            <a:avLst/>
            <a:gdLst>
              <a:gd name="T0" fmla="*/ 0 w 230"/>
              <a:gd name="T1" fmla="*/ 2147483647 h 208"/>
              <a:gd name="T2" fmla="*/ 2147483647 w 230"/>
              <a:gd name="T3" fmla="*/ 0 h 208"/>
              <a:gd name="T4" fmla="*/ 2147483647 w 230"/>
              <a:gd name="T5" fmla="*/ 2147483647 h 208"/>
              <a:gd name="T6" fmla="*/ 2147483647 w 230"/>
              <a:gd name="T7" fmla="*/ 2147483647 h 208"/>
              <a:gd name="T8" fmla="*/ 2147483647 w 230"/>
              <a:gd name="T9" fmla="*/ 2147483647 h 208"/>
              <a:gd name="T10" fmla="*/ 2147483647 w 230"/>
              <a:gd name="T11" fmla="*/ 2147483647 h 208"/>
              <a:gd name="T12" fmla="*/ 0 w 230"/>
              <a:gd name="T13" fmla="*/ 2147483647 h 208"/>
              <a:gd name="T14" fmla="*/ 0 60000 65536"/>
              <a:gd name="T15" fmla="*/ 0 60000 65536"/>
              <a:gd name="T16" fmla="*/ 0 60000 65536"/>
              <a:gd name="T17" fmla="*/ 0 60000 65536"/>
              <a:gd name="T18" fmla="*/ 0 60000 65536"/>
              <a:gd name="T19" fmla="*/ 0 60000 65536"/>
              <a:gd name="T20" fmla="*/ 0 60000 65536"/>
              <a:gd name="T21" fmla="*/ 0 w 230"/>
              <a:gd name="T22" fmla="*/ 0 h 208"/>
              <a:gd name="T23" fmla="*/ 230 w 230"/>
              <a:gd name="T24" fmla="*/ 208 h 2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0" h="208">
                <a:moveTo>
                  <a:pt x="0" y="102"/>
                </a:moveTo>
                <a:lnTo>
                  <a:pt x="185" y="0"/>
                </a:lnTo>
                <a:lnTo>
                  <a:pt x="230" y="83"/>
                </a:lnTo>
                <a:lnTo>
                  <a:pt x="229" y="81"/>
                </a:lnTo>
                <a:lnTo>
                  <a:pt x="59" y="208"/>
                </a:lnTo>
                <a:lnTo>
                  <a:pt x="58" y="206"/>
                </a:lnTo>
                <a:lnTo>
                  <a:pt x="0" y="102"/>
                </a:lnTo>
                <a:close/>
              </a:path>
            </a:pathLst>
          </a:custGeom>
          <a:solidFill>
            <a:srgbClr val="000000"/>
          </a:solidFill>
          <a:ln w="0">
            <a:solidFill>
              <a:srgbClr val="000000"/>
            </a:solidFill>
            <a:round/>
            <a:headEnd/>
            <a:tailEnd/>
          </a:ln>
        </p:spPr>
        <p:txBody>
          <a:bodyPr/>
          <a:lstStyle/>
          <a:p>
            <a:endParaRPr lang="en-US"/>
          </a:p>
        </p:txBody>
      </p:sp>
      <p:sp>
        <p:nvSpPr>
          <p:cNvPr id="180171" name="Freeform 3017"/>
          <p:cNvSpPr>
            <a:spLocks noChangeAspect="1"/>
          </p:cNvSpPr>
          <p:nvPr/>
        </p:nvSpPr>
        <p:spPr bwMode="auto">
          <a:xfrm>
            <a:off x="1349375" y="5170488"/>
            <a:ext cx="82550" cy="76200"/>
          </a:xfrm>
          <a:custGeom>
            <a:avLst/>
            <a:gdLst>
              <a:gd name="T0" fmla="*/ 0 w 232"/>
              <a:gd name="T1" fmla="*/ 2147483647 h 219"/>
              <a:gd name="T2" fmla="*/ 2147483647 w 232"/>
              <a:gd name="T3" fmla="*/ 0 h 219"/>
              <a:gd name="T4" fmla="*/ 2147483647 w 232"/>
              <a:gd name="T5" fmla="*/ 2147483647 h 219"/>
              <a:gd name="T6" fmla="*/ 2147483647 w 232"/>
              <a:gd name="T7" fmla="*/ 2147483647 h 219"/>
              <a:gd name="T8" fmla="*/ 2147483647 w 232"/>
              <a:gd name="T9" fmla="*/ 2147483647 h 219"/>
              <a:gd name="T10" fmla="*/ 2147483647 w 232"/>
              <a:gd name="T11" fmla="*/ 2147483647 h 219"/>
              <a:gd name="T12" fmla="*/ 0 w 232"/>
              <a:gd name="T13" fmla="*/ 2147483647 h 219"/>
              <a:gd name="T14" fmla="*/ 0 60000 65536"/>
              <a:gd name="T15" fmla="*/ 0 60000 65536"/>
              <a:gd name="T16" fmla="*/ 0 60000 65536"/>
              <a:gd name="T17" fmla="*/ 0 60000 65536"/>
              <a:gd name="T18" fmla="*/ 0 60000 65536"/>
              <a:gd name="T19" fmla="*/ 0 60000 65536"/>
              <a:gd name="T20" fmla="*/ 0 60000 65536"/>
              <a:gd name="T21" fmla="*/ 0 w 232"/>
              <a:gd name="T22" fmla="*/ 0 h 219"/>
              <a:gd name="T23" fmla="*/ 232 w 232"/>
              <a:gd name="T24" fmla="*/ 219 h 2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 h="219">
                <a:moveTo>
                  <a:pt x="0" y="127"/>
                </a:moveTo>
                <a:lnTo>
                  <a:pt x="170" y="0"/>
                </a:lnTo>
                <a:lnTo>
                  <a:pt x="232" y="83"/>
                </a:lnTo>
                <a:lnTo>
                  <a:pt x="221" y="72"/>
                </a:lnTo>
                <a:lnTo>
                  <a:pt x="72" y="219"/>
                </a:lnTo>
                <a:lnTo>
                  <a:pt x="61" y="208"/>
                </a:lnTo>
                <a:lnTo>
                  <a:pt x="0" y="127"/>
                </a:lnTo>
                <a:close/>
              </a:path>
            </a:pathLst>
          </a:custGeom>
          <a:solidFill>
            <a:srgbClr val="000000"/>
          </a:solidFill>
          <a:ln w="0">
            <a:solidFill>
              <a:srgbClr val="000000"/>
            </a:solidFill>
            <a:round/>
            <a:headEnd/>
            <a:tailEnd/>
          </a:ln>
        </p:spPr>
        <p:txBody>
          <a:bodyPr/>
          <a:lstStyle/>
          <a:p>
            <a:endParaRPr lang="en-US"/>
          </a:p>
        </p:txBody>
      </p:sp>
      <p:sp>
        <p:nvSpPr>
          <p:cNvPr id="180172" name="Freeform 3018"/>
          <p:cNvSpPr>
            <a:spLocks noChangeAspect="1"/>
          </p:cNvSpPr>
          <p:nvPr/>
        </p:nvSpPr>
        <p:spPr bwMode="auto">
          <a:xfrm>
            <a:off x="1374775" y="5194300"/>
            <a:ext cx="73025" cy="80963"/>
          </a:xfrm>
          <a:custGeom>
            <a:avLst/>
            <a:gdLst>
              <a:gd name="T0" fmla="*/ 0 w 212"/>
              <a:gd name="T1" fmla="*/ 2147483647 h 232"/>
              <a:gd name="T2" fmla="*/ 2147483647 w 212"/>
              <a:gd name="T3" fmla="*/ 0 h 232"/>
              <a:gd name="T4" fmla="*/ 2147483647 w 212"/>
              <a:gd name="T5" fmla="*/ 2147483647 h 232"/>
              <a:gd name="T6" fmla="*/ 2147483647 w 212"/>
              <a:gd name="T7" fmla="*/ 2147483647 h 232"/>
              <a:gd name="T8" fmla="*/ 2147483647 w 212"/>
              <a:gd name="T9" fmla="*/ 2147483647 h 232"/>
              <a:gd name="T10" fmla="*/ 2147483647 w 212"/>
              <a:gd name="T11" fmla="*/ 2147483647 h 232"/>
              <a:gd name="T12" fmla="*/ 0 w 212"/>
              <a:gd name="T13" fmla="*/ 2147483647 h 232"/>
              <a:gd name="T14" fmla="*/ 0 60000 65536"/>
              <a:gd name="T15" fmla="*/ 0 60000 65536"/>
              <a:gd name="T16" fmla="*/ 0 60000 65536"/>
              <a:gd name="T17" fmla="*/ 0 60000 65536"/>
              <a:gd name="T18" fmla="*/ 0 60000 65536"/>
              <a:gd name="T19" fmla="*/ 0 60000 65536"/>
              <a:gd name="T20" fmla="*/ 0 60000 65536"/>
              <a:gd name="T21" fmla="*/ 0 w 212"/>
              <a:gd name="T22" fmla="*/ 0 h 232"/>
              <a:gd name="T23" fmla="*/ 212 w 212"/>
              <a:gd name="T24" fmla="*/ 232 h 2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2" h="232">
                <a:moveTo>
                  <a:pt x="0" y="147"/>
                </a:moveTo>
                <a:lnTo>
                  <a:pt x="149" y="0"/>
                </a:lnTo>
                <a:lnTo>
                  <a:pt x="212" y="63"/>
                </a:lnTo>
                <a:lnTo>
                  <a:pt x="207" y="60"/>
                </a:lnTo>
                <a:lnTo>
                  <a:pt x="85" y="232"/>
                </a:lnTo>
                <a:lnTo>
                  <a:pt x="81" y="229"/>
                </a:lnTo>
                <a:lnTo>
                  <a:pt x="0" y="147"/>
                </a:lnTo>
                <a:close/>
              </a:path>
            </a:pathLst>
          </a:custGeom>
          <a:solidFill>
            <a:srgbClr val="000000"/>
          </a:solidFill>
          <a:ln w="0">
            <a:solidFill>
              <a:srgbClr val="000000"/>
            </a:solidFill>
            <a:round/>
            <a:headEnd/>
            <a:tailEnd/>
          </a:ln>
        </p:spPr>
        <p:txBody>
          <a:bodyPr/>
          <a:lstStyle/>
          <a:p>
            <a:endParaRPr lang="en-US"/>
          </a:p>
        </p:txBody>
      </p:sp>
      <p:sp>
        <p:nvSpPr>
          <p:cNvPr id="180173" name="Freeform 3019"/>
          <p:cNvSpPr>
            <a:spLocks noChangeAspect="1"/>
          </p:cNvSpPr>
          <p:nvPr/>
        </p:nvSpPr>
        <p:spPr bwMode="auto">
          <a:xfrm>
            <a:off x="1404938" y="5216525"/>
            <a:ext cx="68262" cy="82550"/>
          </a:xfrm>
          <a:custGeom>
            <a:avLst/>
            <a:gdLst>
              <a:gd name="T0" fmla="*/ 0 w 199"/>
              <a:gd name="T1" fmla="*/ 2147483647 h 239"/>
              <a:gd name="T2" fmla="*/ 2147483647 w 199"/>
              <a:gd name="T3" fmla="*/ 0 h 239"/>
              <a:gd name="T4" fmla="*/ 2147483647 w 199"/>
              <a:gd name="T5" fmla="*/ 2147483647 h 239"/>
              <a:gd name="T6" fmla="*/ 2147483647 w 199"/>
              <a:gd name="T7" fmla="*/ 2147483647 h 239"/>
              <a:gd name="T8" fmla="*/ 2147483647 w 199"/>
              <a:gd name="T9" fmla="*/ 2147483647 h 239"/>
              <a:gd name="T10" fmla="*/ 2147483647 w 199"/>
              <a:gd name="T11" fmla="*/ 2147483647 h 239"/>
              <a:gd name="T12" fmla="*/ 0 w 199"/>
              <a:gd name="T13" fmla="*/ 2147483647 h 239"/>
              <a:gd name="T14" fmla="*/ 0 60000 65536"/>
              <a:gd name="T15" fmla="*/ 0 60000 65536"/>
              <a:gd name="T16" fmla="*/ 0 60000 65536"/>
              <a:gd name="T17" fmla="*/ 0 60000 65536"/>
              <a:gd name="T18" fmla="*/ 0 60000 65536"/>
              <a:gd name="T19" fmla="*/ 0 60000 65536"/>
              <a:gd name="T20" fmla="*/ 0 60000 65536"/>
              <a:gd name="T21" fmla="*/ 0 w 199"/>
              <a:gd name="T22" fmla="*/ 0 h 239"/>
              <a:gd name="T23" fmla="*/ 199 w 199"/>
              <a:gd name="T24" fmla="*/ 239 h 2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9" h="239">
                <a:moveTo>
                  <a:pt x="0" y="172"/>
                </a:moveTo>
                <a:lnTo>
                  <a:pt x="122" y="0"/>
                </a:lnTo>
                <a:lnTo>
                  <a:pt x="199" y="55"/>
                </a:lnTo>
                <a:lnTo>
                  <a:pt x="194" y="52"/>
                </a:lnTo>
                <a:lnTo>
                  <a:pt x="94" y="239"/>
                </a:lnTo>
                <a:lnTo>
                  <a:pt x="89" y="235"/>
                </a:lnTo>
                <a:lnTo>
                  <a:pt x="0" y="172"/>
                </a:lnTo>
                <a:close/>
              </a:path>
            </a:pathLst>
          </a:custGeom>
          <a:solidFill>
            <a:srgbClr val="000000"/>
          </a:solidFill>
          <a:ln w="0">
            <a:solidFill>
              <a:srgbClr val="000000"/>
            </a:solidFill>
            <a:round/>
            <a:headEnd/>
            <a:tailEnd/>
          </a:ln>
        </p:spPr>
        <p:txBody>
          <a:bodyPr/>
          <a:lstStyle/>
          <a:p>
            <a:endParaRPr lang="en-US"/>
          </a:p>
        </p:txBody>
      </p:sp>
      <p:sp>
        <p:nvSpPr>
          <p:cNvPr id="180174" name="Freeform 3020"/>
          <p:cNvSpPr>
            <a:spLocks noChangeAspect="1"/>
          </p:cNvSpPr>
          <p:nvPr/>
        </p:nvSpPr>
        <p:spPr bwMode="auto">
          <a:xfrm>
            <a:off x="1438275" y="5233988"/>
            <a:ext cx="53975" cy="76200"/>
          </a:xfrm>
          <a:custGeom>
            <a:avLst/>
            <a:gdLst>
              <a:gd name="T0" fmla="*/ 0 w 154"/>
              <a:gd name="T1" fmla="*/ 2147483647 h 225"/>
              <a:gd name="T2" fmla="*/ 2147483647 w 154"/>
              <a:gd name="T3" fmla="*/ 0 h 225"/>
              <a:gd name="T4" fmla="*/ 2147483647 w 154"/>
              <a:gd name="T5" fmla="*/ 2147483647 h 225"/>
              <a:gd name="T6" fmla="*/ 2147483647 w 154"/>
              <a:gd name="T7" fmla="*/ 2147483647 h 225"/>
              <a:gd name="T8" fmla="*/ 2147483647 w 154"/>
              <a:gd name="T9" fmla="*/ 2147483647 h 225"/>
              <a:gd name="T10" fmla="*/ 2147483647 w 154"/>
              <a:gd name="T11" fmla="*/ 2147483647 h 225"/>
              <a:gd name="T12" fmla="*/ 0 w 154"/>
              <a:gd name="T13" fmla="*/ 2147483647 h 225"/>
              <a:gd name="T14" fmla="*/ 0 60000 65536"/>
              <a:gd name="T15" fmla="*/ 0 60000 65536"/>
              <a:gd name="T16" fmla="*/ 0 60000 65536"/>
              <a:gd name="T17" fmla="*/ 0 60000 65536"/>
              <a:gd name="T18" fmla="*/ 0 60000 65536"/>
              <a:gd name="T19" fmla="*/ 0 60000 65536"/>
              <a:gd name="T20" fmla="*/ 0 60000 65536"/>
              <a:gd name="T21" fmla="*/ 0 w 154"/>
              <a:gd name="T22" fmla="*/ 0 h 225"/>
              <a:gd name="T23" fmla="*/ 154 w 154"/>
              <a:gd name="T24" fmla="*/ 225 h 2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4" h="225">
                <a:moveTo>
                  <a:pt x="0" y="187"/>
                </a:moveTo>
                <a:lnTo>
                  <a:pt x="100" y="0"/>
                </a:lnTo>
                <a:lnTo>
                  <a:pt x="154" y="29"/>
                </a:lnTo>
                <a:lnTo>
                  <a:pt x="151" y="28"/>
                </a:lnTo>
                <a:lnTo>
                  <a:pt x="72" y="225"/>
                </a:lnTo>
                <a:lnTo>
                  <a:pt x="69" y="224"/>
                </a:lnTo>
                <a:lnTo>
                  <a:pt x="0" y="187"/>
                </a:lnTo>
                <a:close/>
              </a:path>
            </a:pathLst>
          </a:custGeom>
          <a:solidFill>
            <a:srgbClr val="000000"/>
          </a:solidFill>
          <a:ln w="0">
            <a:solidFill>
              <a:srgbClr val="000000"/>
            </a:solidFill>
            <a:round/>
            <a:headEnd/>
            <a:tailEnd/>
          </a:ln>
        </p:spPr>
        <p:txBody>
          <a:bodyPr/>
          <a:lstStyle/>
          <a:p>
            <a:endParaRPr lang="en-US"/>
          </a:p>
        </p:txBody>
      </p:sp>
      <p:sp>
        <p:nvSpPr>
          <p:cNvPr id="180175" name="Freeform 3021"/>
          <p:cNvSpPr>
            <a:spLocks noChangeAspect="1"/>
          </p:cNvSpPr>
          <p:nvPr/>
        </p:nvSpPr>
        <p:spPr bwMode="auto">
          <a:xfrm>
            <a:off x="1463675" y="5243513"/>
            <a:ext cx="38100" cy="76200"/>
          </a:xfrm>
          <a:custGeom>
            <a:avLst/>
            <a:gdLst>
              <a:gd name="T0" fmla="*/ 0 w 116"/>
              <a:gd name="T1" fmla="*/ 2147483647 h 218"/>
              <a:gd name="T2" fmla="*/ 2147483647 w 116"/>
              <a:gd name="T3" fmla="*/ 0 h 218"/>
              <a:gd name="T4" fmla="*/ 2147483647 w 116"/>
              <a:gd name="T5" fmla="*/ 2147483647 h 218"/>
              <a:gd name="T6" fmla="*/ 2147483647 w 116"/>
              <a:gd name="T7" fmla="*/ 2147483647 h 218"/>
              <a:gd name="T8" fmla="*/ 2147483647 w 116"/>
              <a:gd name="T9" fmla="*/ 2147483647 h 218"/>
              <a:gd name="T10" fmla="*/ 2147483647 w 116"/>
              <a:gd name="T11" fmla="*/ 2147483647 h 218"/>
              <a:gd name="T12" fmla="*/ 0 w 116"/>
              <a:gd name="T13" fmla="*/ 2147483647 h 218"/>
              <a:gd name="T14" fmla="*/ 0 60000 65536"/>
              <a:gd name="T15" fmla="*/ 0 60000 65536"/>
              <a:gd name="T16" fmla="*/ 0 60000 65536"/>
              <a:gd name="T17" fmla="*/ 0 60000 65536"/>
              <a:gd name="T18" fmla="*/ 0 60000 65536"/>
              <a:gd name="T19" fmla="*/ 0 60000 65536"/>
              <a:gd name="T20" fmla="*/ 0 60000 65536"/>
              <a:gd name="T21" fmla="*/ 0 w 116"/>
              <a:gd name="T22" fmla="*/ 0 h 218"/>
              <a:gd name="T23" fmla="*/ 116 w 116"/>
              <a:gd name="T24" fmla="*/ 218 h 2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6" h="218">
                <a:moveTo>
                  <a:pt x="0" y="197"/>
                </a:moveTo>
                <a:lnTo>
                  <a:pt x="79" y="0"/>
                </a:lnTo>
                <a:lnTo>
                  <a:pt x="116" y="15"/>
                </a:lnTo>
                <a:lnTo>
                  <a:pt x="106" y="12"/>
                </a:lnTo>
                <a:lnTo>
                  <a:pt x="56" y="218"/>
                </a:lnTo>
                <a:lnTo>
                  <a:pt x="46" y="215"/>
                </a:lnTo>
                <a:lnTo>
                  <a:pt x="0" y="197"/>
                </a:lnTo>
                <a:close/>
              </a:path>
            </a:pathLst>
          </a:custGeom>
          <a:solidFill>
            <a:srgbClr val="000000"/>
          </a:solidFill>
          <a:ln w="0">
            <a:solidFill>
              <a:srgbClr val="000000"/>
            </a:solidFill>
            <a:round/>
            <a:headEnd/>
            <a:tailEnd/>
          </a:ln>
        </p:spPr>
        <p:txBody>
          <a:bodyPr/>
          <a:lstStyle/>
          <a:p>
            <a:endParaRPr lang="en-US"/>
          </a:p>
        </p:txBody>
      </p:sp>
      <p:sp>
        <p:nvSpPr>
          <p:cNvPr id="180176" name="Freeform 3022"/>
          <p:cNvSpPr>
            <a:spLocks noChangeAspect="1"/>
          </p:cNvSpPr>
          <p:nvPr/>
        </p:nvSpPr>
        <p:spPr bwMode="auto">
          <a:xfrm>
            <a:off x="1481138" y="5248275"/>
            <a:ext cx="47625" cy="79375"/>
          </a:xfrm>
          <a:custGeom>
            <a:avLst/>
            <a:gdLst>
              <a:gd name="T0" fmla="*/ 0 w 137"/>
              <a:gd name="T1" fmla="*/ 2147483647 h 229"/>
              <a:gd name="T2" fmla="*/ 2147483647 w 137"/>
              <a:gd name="T3" fmla="*/ 0 h 229"/>
              <a:gd name="T4" fmla="*/ 2147483647 w 137"/>
              <a:gd name="T5" fmla="*/ 2147483647 h 229"/>
              <a:gd name="T6" fmla="*/ 2147483647 w 137"/>
              <a:gd name="T7" fmla="*/ 2147483647 h 229"/>
              <a:gd name="T8" fmla="*/ 2147483647 w 137"/>
              <a:gd name="T9" fmla="*/ 2147483647 h 229"/>
              <a:gd name="T10" fmla="*/ 2147483647 w 137"/>
              <a:gd name="T11" fmla="*/ 2147483647 h 229"/>
              <a:gd name="T12" fmla="*/ 0 w 137"/>
              <a:gd name="T13" fmla="*/ 2147483647 h 229"/>
              <a:gd name="T14" fmla="*/ 0 60000 65536"/>
              <a:gd name="T15" fmla="*/ 0 60000 65536"/>
              <a:gd name="T16" fmla="*/ 0 60000 65536"/>
              <a:gd name="T17" fmla="*/ 0 60000 65536"/>
              <a:gd name="T18" fmla="*/ 0 60000 65536"/>
              <a:gd name="T19" fmla="*/ 0 60000 65536"/>
              <a:gd name="T20" fmla="*/ 0 60000 65536"/>
              <a:gd name="T21" fmla="*/ 0 w 137"/>
              <a:gd name="T22" fmla="*/ 0 h 229"/>
              <a:gd name="T23" fmla="*/ 137 w 137"/>
              <a:gd name="T24" fmla="*/ 229 h 2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 h="229">
                <a:moveTo>
                  <a:pt x="0" y="206"/>
                </a:moveTo>
                <a:lnTo>
                  <a:pt x="50" y="0"/>
                </a:lnTo>
                <a:lnTo>
                  <a:pt x="137" y="22"/>
                </a:lnTo>
                <a:lnTo>
                  <a:pt x="133" y="21"/>
                </a:lnTo>
                <a:lnTo>
                  <a:pt x="94" y="229"/>
                </a:lnTo>
                <a:lnTo>
                  <a:pt x="89" y="228"/>
                </a:lnTo>
                <a:lnTo>
                  <a:pt x="0" y="206"/>
                </a:lnTo>
                <a:close/>
              </a:path>
            </a:pathLst>
          </a:custGeom>
          <a:solidFill>
            <a:srgbClr val="000000"/>
          </a:solidFill>
          <a:ln w="0">
            <a:solidFill>
              <a:srgbClr val="000000"/>
            </a:solidFill>
            <a:round/>
            <a:headEnd/>
            <a:tailEnd/>
          </a:ln>
        </p:spPr>
        <p:txBody>
          <a:bodyPr/>
          <a:lstStyle/>
          <a:p>
            <a:endParaRPr lang="en-US"/>
          </a:p>
        </p:txBody>
      </p:sp>
      <p:sp>
        <p:nvSpPr>
          <p:cNvPr id="180177" name="Freeform 3023"/>
          <p:cNvSpPr>
            <a:spLocks noChangeAspect="1"/>
          </p:cNvSpPr>
          <p:nvPr/>
        </p:nvSpPr>
        <p:spPr bwMode="auto">
          <a:xfrm>
            <a:off x="1514475" y="5254625"/>
            <a:ext cx="63500" cy="80963"/>
          </a:xfrm>
          <a:custGeom>
            <a:avLst/>
            <a:gdLst>
              <a:gd name="T0" fmla="*/ 0 w 188"/>
              <a:gd name="T1" fmla="*/ 2147483647 h 231"/>
              <a:gd name="T2" fmla="*/ 2147483647 w 188"/>
              <a:gd name="T3" fmla="*/ 0 h 231"/>
              <a:gd name="T4" fmla="*/ 2147483647 w 188"/>
              <a:gd name="T5" fmla="*/ 2147483647 h 231"/>
              <a:gd name="T6" fmla="*/ 2147483647 w 188"/>
              <a:gd name="T7" fmla="*/ 2147483647 h 231"/>
              <a:gd name="T8" fmla="*/ 2147483647 w 188"/>
              <a:gd name="T9" fmla="*/ 2147483647 h 231"/>
              <a:gd name="T10" fmla="*/ 2147483647 w 188"/>
              <a:gd name="T11" fmla="*/ 2147483647 h 231"/>
              <a:gd name="T12" fmla="*/ 0 w 188"/>
              <a:gd name="T13" fmla="*/ 2147483647 h 231"/>
              <a:gd name="T14" fmla="*/ 0 60000 65536"/>
              <a:gd name="T15" fmla="*/ 0 60000 65536"/>
              <a:gd name="T16" fmla="*/ 0 60000 65536"/>
              <a:gd name="T17" fmla="*/ 0 60000 65536"/>
              <a:gd name="T18" fmla="*/ 0 60000 65536"/>
              <a:gd name="T19" fmla="*/ 0 60000 65536"/>
              <a:gd name="T20" fmla="*/ 0 60000 65536"/>
              <a:gd name="T21" fmla="*/ 0 w 188"/>
              <a:gd name="T22" fmla="*/ 0 h 231"/>
              <a:gd name="T23" fmla="*/ 188 w 188"/>
              <a:gd name="T24" fmla="*/ 231 h 2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 h="231">
                <a:moveTo>
                  <a:pt x="0" y="208"/>
                </a:moveTo>
                <a:lnTo>
                  <a:pt x="39" y="0"/>
                </a:lnTo>
                <a:lnTo>
                  <a:pt x="183" y="28"/>
                </a:lnTo>
                <a:lnTo>
                  <a:pt x="188" y="29"/>
                </a:lnTo>
                <a:lnTo>
                  <a:pt x="121" y="230"/>
                </a:lnTo>
                <a:lnTo>
                  <a:pt x="125" y="231"/>
                </a:lnTo>
                <a:lnTo>
                  <a:pt x="0" y="208"/>
                </a:lnTo>
                <a:close/>
              </a:path>
            </a:pathLst>
          </a:custGeom>
          <a:solidFill>
            <a:srgbClr val="000000"/>
          </a:solidFill>
          <a:ln w="0">
            <a:solidFill>
              <a:srgbClr val="000000"/>
            </a:solidFill>
            <a:round/>
            <a:headEnd/>
            <a:tailEnd/>
          </a:ln>
        </p:spPr>
        <p:txBody>
          <a:bodyPr/>
          <a:lstStyle/>
          <a:p>
            <a:endParaRPr lang="en-US"/>
          </a:p>
        </p:txBody>
      </p:sp>
      <p:sp>
        <p:nvSpPr>
          <p:cNvPr id="180178" name="Freeform 3024"/>
          <p:cNvSpPr>
            <a:spLocks noChangeAspect="1"/>
          </p:cNvSpPr>
          <p:nvPr/>
        </p:nvSpPr>
        <p:spPr bwMode="auto">
          <a:xfrm>
            <a:off x="1557338" y="5265738"/>
            <a:ext cx="52387" cy="79375"/>
          </a:xfrm>
          <a:custGeom>
            <a:avLst/>
            <a:gdLst>
              <a:gd name="T0" fmla="*/ 0 w 159"/>
              <a:gd name="T1" fmla="*/ 2147483647 h 229"/>
              <a:gd name="T2" fmla="*/ 2147483647 w 159"/>
              <a:gd name="T3" fmla="*/ 0 h 229"/>
              <a:gd name="T4" fmla="*/ 2147483647 w 159"/>
              <a:gd name="T5" fmla="*/ 2147483647 h 229"/>
              <a:gd name="T6" fmla="*/ 2147483647 w 159"/>
              <a:gd name="T7" fmla="*/ 2147483647 h 229"/>
              <a:gd name="T8" fmla="*/ 2147483647 w 159"/>
              <a:gd name="T9" fmla="*/ 2147483647 h 229"/>
              <a:gd name="T10" fmla="*/ 2147483647 w 159"/>
              <a:gd name="T11" fmla="*/ 2147483647 h 229"/>
              <a:gd name="T12" fmla="*/ 0 w 159"/>
              <a:gd name="T13" fmla="*/ 2147483647 h 229"/>
              <a:gd name="T14" fmla="*/ 0 60000 65536"/>
              <a:gd name="T15" fmla="*/ 0 60000 65536"/>
              <a:gd name="T16" fmla="*/ 0 60000 65536"/>
              <a:gd name="T17" fmla="*/ 0 60000 65536"/>
              <a:gd name="T18" fmla="*/ 0 60000 65536"/>
              <a:gd name="T19" fmla="*/ 0 60000 65536"/>
              <a:gd name="T20" fmla="*/ 0 60000 65536"/>
              <a:gd name="T21" fmla="*/ 0 w 159"/>
              <a:gd name="T22" fmla="*/ 0 h 229"/>
              <a:gd name="T23" fmla="*/ 159 w 159"/>
              <a:gd name="T24" fmla="*/ 229 h 2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9" h="229">
                <a:moveTo>
                  <a:pt x="0" y="201"/>
                </a:moveTo>
                <a:lnTo>
                  <a:pt x="67" y="0"/>
                </a:lnTo>
                <a:lnTo>
                  <a:pt x="151" y="28"/>
                </a:lnTo>
                <a:lnTo>
                  <a:pt x="159" y="31"/>
                </a:lnTo>
                <a:lnTo>
                  <a:pt x="78" y="226"/>
                </a:lnTo>
                <a:lnTo>
                  <a:pt x="86" y="229"/>
                </a:lnTo>
                <a:lnTo>
                  <a:pt x="0" y="201"/>
                </a:lnTo>
                <a:close/>
              </a:path>
            </a:pathLst>
          </a:custGeom>
          <a:solidFill>
            <a:srgbClr val="000000"/>
          </a:solidFill>
          <a:ln w="0">
            <a:solidFill>
              <a:srgbClr val="000000"/>
            </a:solidFill>
            <a:round/>
            <a:headEnd/>
            <a:tailEnd/>
          </a:ln>
        </p:spPr>
        <p:txBody>
          <a:bodyPr/>
          <a:lstStyle/>
          <a:p>
            <a:endParaRPr lang="en-US"/>
          </a:p>
        </p:txBody>
      </p:sp>
      <p:sp>
        <p:nvSpPr>
          <p:cNvPr id="180179" name="Freeform 3025"/>
          <p:cNvSpPr>
            <a:spLocks noChangeAspect="1"/>
          </p:cNvSpPr>
          <p:nvPr/>
        </p:nvSpPr>
        <p:spPr bwMode="auto">
          <a:xfrm>
            <a:off x="1582738" y="5275263"/>
            <a:ext cx="88900" cy="93662"/>
          </a:xfrm>
          <a:custGeom>
            <a:avLst/>
            <a:gdLst>
              <a:gd name="T0" fmla="*/ 0 w 257"/>
              <a:gd name="T1" fmla="*/ 2147483647 h 272"/>
              <a:gd name="T2" fmla="*/ 2147483647 w 257"/>
              <a:gd name="T3" fmla="*/ 0 h 272"/>
              <a:gd name="T4" fmla="*/ 2147483647 w 257"/>
              <a:gd name="T5" fmla="*/ 2147483647 h 272"/>
              <a:gd name="T6" fmla="*/ 2147483647 w 257"/>
              <a:gd name="T7" fmla="*/ 2147483647 h 272"/>
              <a:gd name="T8" fmla="*/ 2147483647 w 257"/>
              <a:gd name="T9" fmla="*/ 2147483647 h 272"/>
              <a:gd name="T10" fmla="*/ 2147483647 w 257"/>
              <a:gd name="T11" fmla="*/ 2147483647 h 272"/>
              <a:gd name="T12" fmla="*/ 0 w 257"/>
              <a:gd name="T13" fmla="*/ 2147483647 h 272"/>
              <a:gd name="T14" fmla="*/ 0 60000 65536"/>
              <a:gd name="T15" fmla="*/ 0 60000 65536"/>
              <a:gd name="T16" fmla="*/ 0 60000 65536"/>
              <a:gd name="T17" fmla="*/ 0 60000 65536"/>
              <a:gd name="T18" fmla="*/ 0 60000 65536"/>
              <a:gd name="T19" fmla="*/ 0 60000 65536"/>
              <a:gd name="T20" fmla="*/ 0 60000 65536"/>
              <a:gd name="T21" fmla="*/ 0 w 257"/>
              <a:gd name="T22" fmla="*/ 0 h 272"/>
              <a:gd name="T23" fmla="*/ 257 w 257"/>
              <a:gd name="T24" fmla="*/ 272 h 2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7" h="272">
                <a:moveTo>
                  <a:pt x="0" y="195"/>
                </a:moveTo>
                <a:lnTo>
                  <a:pt x="81" y="0"/>
                </a:lnTo>
                <a:lnTo>
                  <a:pt x="257" y="73"/>
                </a:lnTo>
                <a:lnTo>
                  <a:pt x="250" y="71"/>
                </a:lnTo>
                <a:lnTo>
                  <a:pt x="188" y="272"/>
                </a:lnTo>
                <a:lnTo>
                  <a:pt x="181" y="270"/>
                </a:lnTo>
                <a:lnTo>
                  <a:pt x="0" y="195"/>
                </a:lnTo>
                <a:close/>
              </a:path>
            </a:pathLst>
          </a:custGeom>
          <a:solidFill>
            <a:srgbClr val="000000"/>
          </a:solidFill>
          <a:ln w="0">
            <a:solidFill>
              <a:srgbClr val="000000"/>
            </a:solidFill>
            <a:round/>
            <a:headEnd/>
            <a:tailEnd/>
          </a:ln>
        </p:spPr>
        <p:txBody>
          <a:bodyPr/>
          <a:lstStyle/>
          <a:p>
            <a:endParaRPr lang="en-US"/>
          </a:p>
        </p:txBody>
      </p:sp>
      <p:sp>
        <p:nvSpPr>
          <p:cNvPr id="180180" name="Freeform 3026"/>
          <p:cNvSpPr>
            <a:spLocks noChangeAspect="1"/>
          </p:cNvSpPr>
          <p:nvPr/>
        </p:nvSpPr>
        <p:spPr bwMode="auto">
          <a:xfrm>
            <a:off x="1646238" y="5300663"/>
            <a:ext cx="84137" cy="90487"/>
          </a:xfrm>
          <a:custGeom>
            <a:avLst/>
            <a:gdLst>
              <a:gd name="T0" fmla="*/ 0 w 241"/>
              <a:gd name="T1" fmla="*/ 2147483647 h 260"/>
              <a:gd name="T2" fmla="*/ 2147483647 w 241"/>
              <a:gd name="T3" fmla="*/ 0 h 260"/>
              <a:gd name="T4" fmla="*/ 2147483647 w 241"/>
              <a:gd name="T5" fmla="*/ 2147483647 h 260"/>
              <a:gd name="T6" fmla="*/ 2147483647 w 241"/>
              <a:gd name="T7" fmla="*/ 2147483647 h 260"/>
              <a:gd name="T8" fmla="*/ 2147483647 w 241"/>
              <a:gd name="T9" fmla="*/ 2147483647 h 260"/>
              <a:gd name="T10" fmla="*/ 2147483647 w 241"/>
              <a:gd name="T11" fmla="*/ 2147483647 h 260"/>
              <a:gd name="T12" fmla="*/ 0 w 241"/>
              <a:gd name="T13" fmla="*/ 2147483647 h 260"/>
              <a:gd name="T14" fmla="*/ 0 60000 65536"/>
              <a:gd name="T15" fmla="*/ 0 60000 65536"/>
              <a:gd name="T16" fmla="*/ 0 60000 65536"/>
              <a:gd name="T17" fmla="*/ 0 60000 65536"/>
              <a:gd name="T18" fmla="*/ 0 60000 65536"/>
              <a:gd name="T19" fmla="*/ 0 60000 65536"/>
              <a:gd name="T20" fmla="*/ 0 60000 65536"/>
              <a:gd name="T21" fmla="*/ 0 w 241"/>
              <a:gd name="T22" fmla="*/ 0 h 260"/>
              <a:gd name="T23" fmla="*/ 241 w 241"/>
              <a:gd name="T24" fmla="*/ 260 h 2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1" h="260">
                <a:moveTo>
                  <a:pt x="0" y="201"/>
                </a:moveTo>
                <a:lnTo>
                  <a:pt x="62" y="0"/>
                </a:lnTo>
                <a:lnTo>
                  <a:pt x="241" y="56"/>
                </a:lnTo>
                <a:lnTo>
                  <a:pt x="238" y="55"/>
                </a:lnTo>
                <a:lnTo>
                  <a:pt x="190" y="260"/>
                </a:lnTo>
                <a:lnTo>
                  <a:pt x="187" y="259"/>
                </a:lnTo>
                <a:lnTo>
                  <a:pt x="0" y="201"/>
                </a:lnTo>
                <a:close/>
              </a:path>
            </a:pathLst>
          </a:custGeom>
          <a:solidFill>
            <a:srgbClr val="000000"/>
          </a:solidFill>
          <a:ln w="0">
            <a:solidFill>
              <a:srgbClr val="000000"/>
            </a:solidFill>
            <a:round/>
            <a:headEnd/>
            <a:tailEnd/>
          </a:ln>
        </p:spPr>
        <p:txBody>
          <a:bodyPr/>
          <a:lstStyle/>
          <a:p>
            <a:endParaRPr lang="en-US"/>
          </a:p>
        </p:txBody>
      </p:sp>
      <p:sp>
        <p:nvSpPr>
          <p:cNvPr id="180181" name="Freeform 3027"/>
          <p:cNvSpPr>
            <a:spLocks noChangeAspect="1"/>
          </p:cNvSpPr>
          <p:nvPr/>
        </p:nvSpPr>
        <p:spPr bwMode="auto">
          <a:xfrm>
            <a:off x="1712913" y="5319713"/>
            <a:ext cx="82550" cy="85725"/>
          </a:xfrm>
          <a:custGeom>
            <a:avLst/>
            <a:gdLst>
              <a:gd name="T0" fmla="*/ 0 w 237"/>
              <a:gd name="T1" fmla="*/ 2147483647 h 251"/>
              <a:gd name="T2" fmla="*/ 2147483647 w 237"/>
              <a:gd name="T3" fmla="*/ 0 h 251"/>
              <a:gd name="T4" fmla="*/ 2147483647 w 237"/>
              <a:gd name="T5" fmla="*/ 2147483647 h 251"/>
              <a:gd name="T6" fmla="*/ 2147483647 w 237"/>
              <a:gd name="T7" fmla="*/ 2147483647 h 251"/>
              <a:gd name="T8" fmla="*/ 2147483647 w 237"/>
              <a:gd name="T9" fmla="*/ 2147483647 h 251"/>
              <a:gd name="T10" fmla="*/ 2147483647 w 237"/>
              <a:gd name="T11" fmla="*/ 2147483647 h 251"/>
              <a:gd name="T12" fmla="*/ 0 w 237"/>
              <a:gd name="T13" fmla="*/ 2147483647 h 251"/>
              <a:gd name="T14" fmla="*/ 0 60000 65536"/>
              <a:gd name="T15" fmla="*/ 0 60000 65536"/>
              <a:gd name="T16" fmla="*/ 0 60000 65536"/>
              <a:gd name="T17" fmla="*/ 0 60000 65536"/>
              <a:gd name="T18" fmla="*/ 0 60000 65536"/>
              <a:gd name="T19" fmla="*/ 0 60000 65536"/>
              <a:gd name="T20" fmla="*/ 0 60000 65536"/>
              <a:gd name="T21" fmla="*/ 0 w 237"/>
              <a:gd name="T22" fmla="*/ 0 h 251"/>
              <a:gd name="T23" fmla="*/ 237 w 237"/>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7" h="251">
                <a:moveTo>
                  <a:pt x="0" y="205"/>
                </a:moveTo>
                <a:lnTo>
                  <a:pt x="48" y="0"/>
                </a:lnTo>
                <a:lnTo>
                  <a:pt x="237" y="44"/>
                </a:lnTo>
                <a:lnTo>
                  <a:pt x="229" y="43"/>
                </a:lnTo>
                <a:lnTo>
                  <a:pt x="194" y="251"/>
                </a:lnTo>
                <a:lnTo>
                  <a:pt x="187" y="250"/>
                </a:lnTo>
                <a:lnTo>
                  <a:pt x="0" y="205"/>
                </a:lnTo>
                <a:close/>
              </a:path>
            </a:pathLst>
          </a:custGeom>
          <a:solidFill>
            <a:srgbClr val="000000"/>
          </a:solidFill>
          <a:ln w="0">
            <a:solidFill>
              <a:srgbClr val="000000"/>
            </a:solidFill>
            <a:round/>
            <a:headEnd/>
            <a:tailEnd/>
          </a:ln>
        </p:spPr>
        <p:txBody>
          <a:bodyPr/>
          <a:lstStyle/>
          <a:p>
            <a:endParaRPr lang="en-US"/>
          </a:p>
        </p:txBody>
      </p:sp>
      <p:sp>
        <p:nvSpPr>
          <p:cNvPr id="180182" name="Freeform 3028"/>
          <p:cNvSpPr>
            <a:spLocks noChangeAspect="1"/>
          </p:cNvSpPr>
          <p:nvPr/>
        </p:nvSpPr>
        <p:spPr bwMode="auto">
          <a:xfrm>
            <a:off x="1779588" y="5334000"/>
            <a:ext cx="77787" cy="85725"/>
          </a:xfrm>
          <a:custGeom>
            <a:avLst/>
            <a:gdLst>
              <a:gd name="T0" fmla="*/ 0 w 221"/>
              <a:gd name="T1" fmla="*/ 2147483647 h 242"/>
              <a:gd name="T2" fmla="*/ 2147483647 w 221"/>
              <a:gd name="T3" fmla="*/ 0 h 242"/>
              <a:gd name="T4" fmla="*/ 2147483647 w 221"/>
              <a:gd name="T5" fmla="*/ 2147483647 h 242"/>
              <a:gd name="T6" fmla="*/ 2147483647 w 221"/>
              <a:gd name="T7" fmla="*/ 2147483647 h 242"/>
              <a:gd name="T8" fmla="*/ 2147483647 w 221"/>
              <a:gd name="T9" fmla="*/ 2147483647 h 242"/>
              <a:gd name="T10" fmla="*/ 2147483647 w 221"/>
              <a:gd name="T11" fmla="*/ 2147483647 h 242"/>
              <a:gd name="T12" fmla="*/ 0 w 221"/>
              <a:gd name="T13" fmla="*/ 2147483647 h 242"/>
              <a:gd name="T14" fmla="*/ 0 60000 65536"/>
              <a:gd name="T15" fmla="*/ 0 60000 65536"/>
              <a:gd name="T16" fmla="*/ 0 60000 65536"/>
              <a:gd name="T17" fmla="*/ 0 60000 65536"/>
              <a:gd name="T18" fmla="*/ 0 60000 65536"/>
              <a:gd name="T19" fmla="*/ 0 60000 65536"/>
              <a:gd name="T20" fmla="*/ 0 60000 65536"/>
              <a:gd name="T21" fmla="*/ 0 w 221"/>
              <a:gd name="T22" fmla="*/ 0 h 242"/>
              <a:gd name="T23" fmla="*/ 221 w 221"/>
              <a:gd name="T24" fmla="*/ 242 h 2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1" h="242">
                <a:moveTo>
                  <a:pt x="0" y="208"/>
                </a:moveTo>
                <a:lnTo>
                  <a:pt x="35" y="0"/>
                </a:lnTo>
                <a:lnTo>
                  <a:pt x="218" y="33"/>
                </a:lnTo>
                <a:lnTo>
                  <a:pt x="221" y="33"/>
                </a:lnTo>
                <a:lnTo>
                  <a:pt x="196" y="242"/>
                </a:lnTo>
                <a:lnTo>
                  <a:pt x="200" y="242"/>
                </a:lnTo>
                <a:lnTo>
                  <a:pt x="0" y="208"/>
                </a:lnTo>
                <a:close/>
              </a:path>
            </a:pathLst>
          </a:custGeom>
          <a:solidFill>
            <a:srgbClr val="000000"/>
          </a:solidFill>
          <a:ln w="0">
            <a:solidFill>
              <a:srgbClr val="000000"/>
            </a:solidFill>
            <a:round/>
            <a:headEnd/>
            <a:tailEnd/>
          </a:ln>
        </p:spPr>
        <p:txBody>
          <a:bodyPr/>
          <a:lstStyle/>
          <a:p>
            <a:endParaRPr lang="en-US"/>
          </a:p>
        </p:txBody>
      </p:sp>
      <p:sp>
        <p:nvSpPr>
          <p:cNvPr id="180183" name="Freeform 3029"/>
          <p:cNvSpPr>
            <a:spLocks noChangeAspect="1"/>
          </p:cNvSpPr>
          <p:nvPr/>
        </p:nvSpPr>
        <p:spPr bwMode="auto">
          <a:xfrm>
            <a:off x="1847850" y="5346700"/>
            <a:ext cx="76200" cy="80963"/>
          </a:xfrm>
          <a:custGeom>
            <a:avLst/>
            <a:gdLst>
              <a:gd name="T0" fmla="*/ 0 w 217"/>
              <a:gd name="T1" fmla="*/ 2147483647 h 236"/>
              <a:gd name="T2" fmla="*/ 2147483647 w 217"/>
              <a:gd name="T3" fmla="*/ 0 h 236"/>
              <a:gd name="T4" fmla="*/ 2147483647 w 217"/>
              <a:gd name="T5" fmla="*/ 2147483647 h 236"/>
              <a:gd name="T6" fmla="*/ 2147483647 w 217"/>
              <a:gd name="T7" fmla="*/ 2147483647 h 236"/>
              <a:gd name="T8" fmla="*/ 2147483647 w 217"/>
              <a:gd name="T9" fmla="*/ 2147483647 h 236"/>
              <a:gd name="T10" fmla="*/ 2147483647 w 217"/>
              <a:gd name="T11" fmla="*/ 2147483647 h 236"/>
              <a:gd name="T12" fmla="*/ 0 w 217"/>
              <a:gd name="T13" fmla="*/ 2147483647 h 236"/>
              <a:gd name="T14" fmla="*/ 0 60000 65536"/>
              <a:gd name="T15" fmla="*/ 0 60000 65536"/>
              <a:gd name="T16" fmla="*/ 0 60000 65536"/>
              <a:gd name="T17" fmla="*/ 0 60000 65536"/>
              <a:gd name="T18" fmla="*/ 0 60000 65536"/>
              <a:gd name="T19" fmla="*/ 0 60000 65536"/>
              <a:gd name="T20" fmla="*/ 0 60000 65536"/>
              <a:gd name="T21" fmla="*/ 0 w 217"/>
              <a:gd name="T22" fmla="*/ 0 h 236"/>
              <a:gd name="T23" fmla="*/ 217 w 217"/>
              <a:gd name="T24" fmla="*/ 236 h 2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7" h="236">
                <a:moveTo>
                  <a:pt x="0" y="209"/>
                </a:moveTo>
                <a:lnTo>
                  <a:pt x="25" y="0"/>
                </a:lnTo>
                <a:lnTo>
                  <a:pt x="205" y="22"/>
                </a:lnTo>
                <a:lnTo>
                  <a:pt x="217" y="23"/>
                </a:lnTo>
                <a:lnTo>
                  <a:pt x="201" y="235"/>
                </a:lnTo>
                <a:lnTo>
                  <a:pt x="213" y="236"/>
                </a:lnTo>
                <a:lnTo>
                  <a:pt x="0" y="209"/>
                </a:lnTo>
                <a:close/>
              </a:path>
            </a:pathLst>
          </a:custGeom>
          <a:solidFill>
            <a:srgbClr val="000000"/>
          </a:solidFill>
          <a:ln w="0">
            <a:solidFill>
              <a:srgbClr val="000000"/>
            </a:solidFill>
            <a:round/>
            <a:headEnd/>
            <a:tailEnd/>
          </a:ln>
        </p:spPr>
        <p:txBody>
          <a:bodyPr/>
          <a:lstStyle/>
          <a:p>
            <a:endParaRPr lang="en-US"/>
          </a:p>
        </p:txBody>
      </p:sp>
      <p:sp>
        <p:nvSpPr>
          <p:cNvPr id="180184" name="Freeform 3030"/>
          <p:cNvSpPr>
            <a:spLocks noChangeAspect="1"/>
          </p:cNvSpPr>
          <p:nvPr/>
        </p:nvSpPr>
        <p:spPr bwMode="auto">
          <a:xfrm>
            <a:off x="1917700" y="5354638"/>
            <a:ext cx="112713" cy="80962"/>
          </a:xfrm>
          <a:custGeom>
            <a:avLst/>
            <a:gdLst>
              <a:gd name="T0" fmla="*/ 0 w 327"/>
              <a:gd name="T1" fmla="*/ 2147483647 h 238"/>
              <a:gd name="T2" fmla="*/ 2147483647 w 327"/>
              <a:gd name="T3" fmla="*/ 0 h 238"/>
              <a:gd name="T4" fmla="*/ 2147483647 w 327"/>
              <a:gd name="T5" fmla="*/ 2147483647 h 238"/>
              <a:gd name="T6" fmla="*/ 2147483647 w 327"/>
              <a:gd name="T7" fmla="*/ 2147483647 h 238"/>
              <a:gd name="T8" fmla="*/ 2147483647 w 327"/>
              <a:gd name="T9" fmla="*/ 2147483647 h 238"/>
              <a:gd name="T10" fmla="*/ 2147483647 w 327"/>
              <a:gd name="T11" fmla="*/ 2147483647 h 238"/>
              <a:gd name="T12" fmla="*/ 0 w 327"/>
              <a:gd name="T13" fmla="*/ 2147483647 h 238"/>
              <a:gd name="T14" fmla="*/ 0 60000 65536"/>
              <a:gd name="T15" fmla="*/ 0 60000 65536"/>
              <a:gd name="T16" fmla="*/ 0 60000 65536"/>
              <a:gd name="T17" fmla="*/ 0 60000 65536"/>
              <a:gd name="T18" fmla="*/ 0 60000 65536"/>
              <a:gd name="T19" fmla="*/ 0 60000 65536"/>
              <a:gd name="T20" fmla="*/ 0 60000 65536"/>
              <a:gd name="T21" fmla="*/ 0 w 327"/>
              <a:gd name="T22" fmla="*/ 0 h 238"/>
              <a:gd name="T23" fmla="*/ 327 w 327"/>
              <a:gd name="T24" fmla="*/ 238 h 2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7" h="238">
                <a:moveTo>
                  <a:pt x="0" y="212"/>
                </a:moveTo>
                <a:lnTo>
                  <a:pt x="16" y="0"/>
                </a:lnTo>
                <a:lnTo>
                  <a:pt x="327" y="26"/>
                </a:lnTo>
                <a:lnTo>
                  <a:pt x="320" y="26"/>
                </a:lnTo>
                <a:lnTo>
                  <a:pt x="307" y="238"/>
                </a:lnTo>
                <a:lnTo>
                  <a:pt x="300" y="238"/>
                </a:lnTo>
                <a:lnTo>
                  <a:pt x="0" y="212"/>
                </a:lnTo>
                <a:close/>
              </a:path>
            </a:pathLst>
          </a:custGeom>
          <a:solidFill>
            <a:srgbClr val="000000"/>
          </a:solidFill>
          <a:ln w="0">
            <a:solidFill>
              <a:srgbClr val="000000"/>
            </a:solidFill>
            <a:round/>
            <a:headEnd/>
            <a:tailEnd/>
          </a:ln>
        </p:spPr>
        <p:txBody>
          <a:bodyPr/>
          <a:lstStyle/>
          <a:p>
            <a:endParaRPr lang="en-US"/>
          </a:p>
        </p:txBody>
      </p:sp>
      <p:sp>
        <p:nvSpPr>
          <p:cNvPr id="180185" name="Freeform 3031"/>
          <p:cNvSpPr>
            <a:spLocks noChangeAspect="1"/>
          </p:cNvSpPr>
          <p:nvPr/>
        </p:nvSpPr>
        <p:spPr bwMode="auto">
          <a:xfrm>
            <a:off x="2025650" y="5364163"/>
            <a:ext cx="180975" cy="82550"/>
          </a:xfrm>
          <a:custGeom>
            <a:avLst/>
            <a:gdLst>
              <a:gd name="T0" fmla="*/ 0 w 528"/>
              <a:gd name="T1" fmla="*/ 2147483647 h 243"/>
              <a:gd name="T2" fmla="*/ 2147483647 w 528"/>
              <a:gd name="T3" fmla="*/ 0 h 243"/>
              <a:gd name="T4" fmla="*/ 2147483647 w 528"/>
              <a:gd name="T5" fmla="*/ 2147483647 h 243"/>
              <a:gd name="T6" fmla="*/ 2147483647 w 528"/>
              <a:gd name="T7" fmla="*/ 2147483647 h 243"/>
              <a:gd name="T8" fmla="*/ 2147483647 w 528"/>
              <a:gd name="T9" fmla="*/ 2147483647 h 243"/>
              <a:gd name="T10" fmla="*/ 2147483647 w 528"/>
              <a:gd name="T11" fmla="*/ 2147483647 h 243"/>
              <a:gd name="T12" fmla="*/ 0 w 528"/>
              <a:gd name="T13" fmla="*/ 2147483647 h 243"/>
              <a:gd name="T14" fmla="*/ 0 60000 65536"/>
              <a:gd name="T15" fmla="*/ 0 60000 65536"/>
              <a:gd name="T16" fmla="*/ 0 60000 65536"/>
              <a:gd name="T17" fmla="*/ 0 60000 65536"/>
              <a:gd name="T18" fmla="*/ 0 60000 65536"/>
              <a:gd name="T19" fmla="*/ 0 60000 65536"/>
              <a:gd name="T20" fmla="*/ 0 60000 65536"/>
              <a:gd name="T21" fmla="*/ 0 w 528"/>
              <a:gd name="T22" fmla="*/ 0 h 243"/>
              <a:gd name="T23" fmla="*/ 528 w 528"/>
              <a:gd name="T24" fmla="*/ 243 h 2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8" h="243">
                <a:moveTo>
                  <a:pt x="0" y="212"/>
                </a:moveTo>
                <a:lnTo>
                  <a:pt x="13" y="0"/>
                </a:lnTo>
                <a:lnTo>
                  <a:pt x="528" y="31"/>
                </a:lnTo>
                <a:lnTo>
                  <a:pt x="522" y="31"/>
                </a:lnTo>
                <a:lnTo>
                  <a:pt x="517" y="243"/>
                </a:lnTo>
                <a:lnTo>
                  <a:pt x="511" y="243"/>
                </a:lnTo>
                <a:lnTo>
                  <a:pt x="0" y="212"/>
                </a:lnTo>
                <a:close/>
              </a:path>
            </a:pathLst>
          </a:custGeom>
          <a:solidFill>
            <a:srgbClr val="000000"/>
          </a:solidFill>
          <a:ln w="0">
            <a:solidFill>
              <a:srgbClr val="000000"/>
            </a:solidFill>
            <a:round/>
            <a:headEnd/>
            <a:tailEnd/>
          </a:ln>
        </p:spPr>
        <p:txBody>
          <a:bodyPr/>
          <a:lstStyle/>
          <a:p>
            <a:endParaRPr lang="en-US"/>
          </a:p>
        </p:txBody>
      </p:sp>
      <p:sp>
        <p:nvSpPr>
          <p:cNvPr id="180186" name="Freeform 3032"/>
          <p:cNvSpPr>
            <a:spLocks noChangeAspect="1"/>
          </p:cNvSpPr>
          <p:nvPr/>
        </p:nvSpPr>
        <p:spPr bwMode="auto">
          <a:xfrm>
            <a:off x="2203450" y="5373688"/>
            <a:ext cx="68263" cy="74612"/>
          </a:xfrm>
          <a:custGeom>
            <a:avLst/>
            <a:gdLst>
              <a:gd name="T0" fmla="*/ 0 w 200"/>
              <a:gd name="T1" fmla="*/ 2147483647 h 216"/>
              <a:gd name="T2" fmla="*/ 2147483647 w 200"/>
              <a:gd name="T3" fmla="*/ 0 h 216"/>
              <a:gd name="T4" fmla="*/ 2147483647 w 200"/>
              <a:gd name="T5" fmla="*/ 2147483647 h 216"/>
              <a:gd name="T6" fmla="*/ 2147483647 w 200"/>
              <a:gd name="T7" fmla="*/ 2147483647 h 216"/>
              <a:gd name="T8" fmla="*/ 2147483647 w 200"/>
              <a:gd name="T9" fmla="*/ 2147483647 h 216"/>
              <a:gd name="T10" fmla="*/ 2147483647 w 200"/>
              <a:gd name="T11" fmla="*/ 2147483647 h 216"/>
              <a:gd name="T12" fmla="*/ 0 w 200"/>
              <a:gd name="T13" fmla="*/ 2147483647 h 216"/>
              <a:gd name="T14" fmla="*/ 0 60000 65536"/>
              <a:gd name="T15" fmla="*/ 0 60000 65536"/>
              <a:gd name="T16" fmla="*/ 0 60000 65536"/>
              <a:gd name="T17" fmla="*/ 0 60000 65536"/>
              <a:gd name="T18" fmla="*/ 0 60000 65536"/>
              <a:gd name="T19" fmla="*/ 0 60000 65536"/>
              <a:gd name="T20" fmla="*/ 0 60000 65536"/>
              <a:gd name="T21" fmla="*/ 0 w 200"/>
              <a:gd name="T22" fmla="*/ 0 h 216"/>
              <a:gd name="T23" fmla="*/ 200 w 200"/>
              <a:gd name="T24" fmla="*/ 216 h 2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 h="216">
                <a:moveTo>
                  <a:pt x="0" y="212"/>
                </a:moveTo>
                <a:lnTo>
                  <a:pt x="5" y="0"/>
                </a:lnTo>
                <a:lnTo>
                  <a:pt x="194" y="5"/>
                </a:lnTo>
                <a:lnTo>
                  <a:pt x="192" y="5"/>
                </a:lnTo>
                <a:lnTo>
                  <a:pt x="200" y="216"/>
                </a:lnTo>
                <a:lnTo>
                  <a:pt x="198" y="216"/>
                </a:lnTo>
                <a:lnTo>
                  <a:pt x="0" y="212"/>
                </a:lnTo>
                <a:close/>
              </a:path>
            </a:pathLst>
          </a:custGeom>
          <a:solidFill>
            <a:srgbClr val="000000"/>
          </a:solidFill>
          <a:ln w="0">
            <a:solidFill>
              <a:srgbClr val="000000"/>
            </a:solidFill>
            <a:round/>
            <a:headEnd/>
            <a:tailEnd/>
          </a:ln>
        </p:spPr>
        <p:txBody>
          <a:bodyPr/>
          <a:lstStyle/>
          <a:p>
            <a:endParaRPr lang="en-US"/>
          </a:p>
        </p:txBody>
      </p:sp>
      <p:sp>
        <p:nvSpPr>
          <p:cNvPr id="180187" name="Freeform 3033"/>
          <p:cNvSpPr>
            <a:spLocks noChangeAspect="1"/>
          </p:cNvSpPr>
          <p:nvPr/>
        </p:nvSpPr>
        <p:spPr bwMode="auto">
          <a:xfrm>
            <a:off x="2268538" y="5373688"/>
            <a:ext cx="55562" cy="74612"/>
          </a:xfrm>
          <a:custGeom>
            <a:avLst/>
            <a:gdLst>
              <a:gd name="T0" fmla="*/ 2147483647 w 159"/>
              <a:gd name="T1" fmla="*/ 2147483647 h 218"/>
              <a:gd name="T2" fmla="*/ 0 w 159"/>
              <a:gd name="T3" fmla="*/ 2147483647 h 218"/>
              <a:gd name="T4" fmla="*/ 2147483647 w 159"/>
              <a:gd name="T5" fmla="*/ 0 h 218"/>
              <a:gd name="T6" fmla="*/ 2147483647 w 159"/>
              <a:gd name="T7" fmla="*/ 2147483647 h 218"/>
              <a:gd name="T8" fmla="*/ 2147483647 w 159"/>
              <a:gd name="T9" fmla="*/ 2147483647 h 218"/>
              <a:gd name="T10" fmla="*/ 2147483647 w 159"/>
              <a:gd name="T11" fmla="*/ 2147483647 h 218"/>
              <a:gd name="T12" fmla="*/ 2147483647 w 159"/>
              <a:gd name="T13" fmla="*/ 2147483647 h 218"/>
              <a:gd name="T14" fmla="*/ 0 60000 65536"/>
              <a:gd name="T15" fmla="*/ 0 60000 65536"/>
              <a:gd name="T16" fmla="*/ 0 60000 65536"/>
              <a:gd name="T17" fmla="*/ 0 60000 65536"/>
              <a:gd name="T18" fmla="*/ 0 60000 65536"/>
              <a:gd name="T19" fmla="*/ 0 60000 65536"/>
              <a:gd name="T20" fmla="*/ 0 60000 65536"/>
              <a:gd name="T21" fmla="*/ 0 w 159"/>
              <a:gd name="T22" fmla="*/ 0 h 218"/>
              <a:gd name="T23" fmla="*/ 159 w 159"/>
              <a:gd name="T24" fmla="*/ 218 h 2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9" h="218">
                <a:moveTo>
                  <a:pt x="8" y="218"/>
                </a:moveTo>
                <a:lnTo>
                  <a:pt x="0" y="7"/>
                </a:lnTo>
                <a:lnTo>
                  <a:pt x="137" y="0"/>
                </a:lnTo>
                <a:lnTo>
                  <a:pt x="130" y="1"/>
                </a:lnTo>
                <a:lnTo>
                  <a:pt x="159" y="211"/>
                </a:lnTo>
                <a:lnTo>
                  <a:pt x="153" y="212"/>
                </a:lnTo>
                <a:lnTo>
                  <a:pt x="8" y="218"/>
                </a:lnTo>
                <a:close/>
              </a:path>
            </a:pathLst>
          </a:custGeom>
          <a:solidFill>
            <a:srgbClr val="000000"/>
          </a:solidFill>
          <a:ln w="0">
            <a:solidFill>
              <a:srgbClr val="000000"/>
            </a:solidFill>
            <a:round/>
            <a:headEnd/>
            <a:tailEnd/>
          </a:ln>
        </p:spPr>
        <p:txBody>
          <a:bodyPr/>
          <a:lstStyle/>
          <a:p>
            <a:endParaRPr lang="en-US"/>
          </a:p>
        </p:txBody>
      </p:sp>
      <p:sp>
        <p:nvSpPr>
          <p:cNvPr id="180188" name="Freeform 3034"/>
          <p:cNvSpPr>
            <a:spLocks noChangeAspect="1"/>
          </p:cNvSpPr>
          <p:nvPr/>
        </p:nvSpPr>
        <p:spPr bwMode="auto">
          <a:xfrm>
            <a:off x="2314575" y="5367338"/>
            <a:ext cx="58738" cy="79375"/>
          </a:xfrm>
          <a:custGeom>
            <a:avLst/>
            <a:gdLst>
              <a:gd name="T0" fmla="*/ 2147483647 w 174"/>
              <a:gd name="T1" fmla="*/ 2147483647 h 227"/>
              <a:gd name="T2" fmla="*/ 0 w 174"/>
              <a:gd name="T3" fmla="*/ 2147483647 h 227"/>
              <a:gd name="T4" fmla="*/ 2147483647 w 174"/>
              <a:gd name="T5" fmla="*/ 0 h 227"/>
              <a:gd name="T6" fmla="*/ 2147483647 w 174"/>
              <a:gd name="T7" fmla="*/ 2147483647 h 227"/>
              <a:gd name="T8" fmla="*/ 2147483647 w 174"/>
              <a:gd name="T9" fmla="*/ 2147483647 h 227"/>
              <a:gd name="T10" fmla="*/ 2147483647 w 174"/>
              <a:gd name="T11" fmla="*/ 2147483647 h 227"/>
              <a:gd name="T12" fmla="*/ 2147483647 w 174"/>
              <a:gd name="T13" fmla="*/ 2147483647 h 227"/>
              <a:gd name="T14" fmla="*/ 0 60000 65536"/>
              <a:gd name="T15" fmla="*/ 0 60000 65536"/>
              <a:gd name="T16" fmla="*/ 0 60000 65536"/>
              <a:gd name="T17" fmla="*/ 0 60000 65536"/>
              <a:gd name="T18" fmla="*/ 0 60000 65536"/>
              <a:gd name="T19" fmla="*/ 0 60000 65536"/>
              <a:gd name="T20" fmla="*/ 0 60000 65536"/>
              <a:gd name="T21" fmla="*/ 0 w 174"/>
              <a:gd name="T22" fmla="*/ 0 h 227"/>
              <a:gd name="T23" fmla="*/ 174 w 174"/>
              <a:gd name="T24" fmla="*/ 227 h 2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4" h="227">
                <a:moveTo>
                  <a:pt x="29" y="227"/>
                </a:moveTo>
                <a:lnTo>
                  <a:pt x="0" y="17"/>
                </a:lnTo>
                <a:lnTo>
                  <a:pt x="130" y="0"/>
                </a:lnTo>
                <a:lnTo>
                  <a:pt x="124" y="1"/>
                </a:lnTo>
                <a:lnTo>
                  <a:pt x="174" y="206"/>
                </a:lnTo>
                <a:lnTo>
                  <a:pt x="168" y="207"/>
                </a:lnTo>
                <a:lnTo>
                  <a:pt x="29" y="227"/>
                </a:lnTo>
                <a:close/>
              </a:path>
            </a:pathLst>
          </a:custGeom>
          <a:solidFill>
            <a:srgbClr val="000000"/>
          </a:solidFill>
          <a:ln w="0">
            <a:solidFill>
              <a:srgbClr val="000000"/>
            </a:solidFill>
            <a:round/>
            <a:headEnd/>
            <a:tailEnd/>
          </a:ln>
        </p:spPr>
        <p:txBody>
          <a:bodyPr/>
          <a:lstStyle/>
          <a:p>
            <a:endParaRPr lang="en-US"/>
          </a:p>
        </p:txBody>
      </p:sp>
      <p:sp>
        <p:nvSpPr>
          <p:cNvPr id="180189" name="Freeform 3035"/>
          <p:cNvSpPr>
            <a:spLocks noChangeAspect="1"/>
          </p:cNvSpPr>
          <p:nvPr/>
        </p:nvSpPr>
        <p:spPr bwMode="auto">
          <a:xfrm>
            <a:off x="2357438" y="5359400"/>
            <a:ext cx="50800" cy="77788"/>
          </a:xfrm>
          <a:custGeom>
            <a:avLst/>
            <a:gdLst>
              <a:gd name="T0" fmla="*/ 2147483647 w 146"/>
              <a:gd name="T1" fmla="*/ 2147483647 h 224"/>
              <a:gd name="T2" fmla="*/ 0 w 146"/>
              <a:gd name="T3" fmla="*/ 2147483647 h 224"/>
              <a:gd name="T4" fmla="*/ 2147483647 w 146"/>
              <a:gd name="T5" fmla="*/ 0 h 224"/>
              <a:gd name="T6" fmla="*/ 2147483647 w 146"/>
              <a:gd name="T7" fmla="*/ 2147483647 h 224"/>
              <a:gd name="T8" fmla="*/ 2147483647 w 146"/>
              <a:gd name="T9" fmla="*/ 2147483647 h 224"/>
              <a:gd name="T10" fmla="*/ 2147483647 w 146"/>
              <a:gd name="T11" fmla="*/ 2147483647 h 224"/>
              <a:gd name="T12" fmla="*/ 2147483647 w 146"/>
              <a:gd name="T13" fmla="*/ 2147483647 h 224"/>
              <a:gd name="T14" fmla="*/ 0 60000 65536"/>
              <a:gd name="T15" fmla="*/ 0 60000 65536"/>
              <a:gd name="T16" fmla="*/ 0 60000 65536"/>
              <a:gd name="T17" fmla="*/ 0 60000 65536"/>
              <a:gd name="T18" fmla="*/ 0 60000 65536"/>
              <a:gd name="T19" fmla="*/ 0 60000 65536"/>
              <a:gd name="T20" fmla="*/ 0 60000 65536"/>
              <a:gd name="T21" fmla="*/ 0 w 146"/>
              <a:gd name="T22" fmla="*/ 0 h 224"/>
              <a:gd name="T23" fmla="*/ 146 w 146"/>
              <a:gd name="T24" fmla="*/ 224 h 2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 h="224">
                <a:moveTo>
                  <a:pt x="50" y="224"/>
                </a:moveTo>
                <a:lnTo>
                  <a:pt x="0" y="19"/>
                </a:lnTo>
                <a:lnTo>
                  <a:pt x="76" y="0"/>
                </a:lnTo>
                <a:lnTo>
                  <a:pt x="74" y="1"/>
                </a:lnTo>
                <a:lnTo>
                  <a:pt x="146" y="200"/>
                </a:lnTo>
                <a:lnTo>
                  <a:pt x="144" y="202"/>
                </a:lnTo>
                <a:lnTo>
                  <a:pt x="50" y="224"/>
                </a:lnTo>
                <a:close/>
              </a:path>
            </a:pathLst>
          </a:custGeom>
          <a:solidFill>
            <a:srgbClr val="000000"/>
          </a:solidFill>
          <a:ln w="0">
            <a:solidFill>
              <a:srgbClr val="000000"/>
            </a:solidFill>
            <a:round/>
            <a:headEnd/>
            <a:tailEnd/>
          </a:ln>
        </p:spPr>
        <p:txBody>
          <a:bodyPr/>
          <a:lstStyle/>
          <a:p>
            <a:endParaRPr lang="en-US"/>
          </a:p>
        </p:txBody>
      </p:sp>
      <p:sp>
        <p:nvSpPr>
          <p:cNvPr id="180190" name="Freeform 3036"/>
          <p:cNvSpPr>
            <a:spLocks noChangeAspect="1"/>
          </p:cNvSpPr>
          <p:nvPr/>
        </p:nvSpPr>
        <p:spPr bwMode="auto">
          <a:xfrm>
            <a:off x="2381250" y="5353050"/>
            <a:ext cx="57150" cy="76200"/>
          </a:xfrm>
          <a:custGeom>
            <a:avLst/>
            <a:gdLst>
              <a:gd name="T0" fmla="*/ 2147483647 w 165"/>
              <a:gd name="T1" fmla="*/ 2147483647 h 227"/>
              <a:gd name="T2" fmla="*/ 0 w 165"/>
              <a:gd name="T3" fmla="*/ 2147483647 h 227"/>
              <a:gd name="T4" fmla="*/ 2147483647 w 165"/>
              <a:gd name="T5" fmla="*/ 0 h 227"/>
              <a:gd name="T6" fmla="*/ 2147483647 w 165"/>
              <a:gd name="T7" fmla="*/ 2147483647 h 227"/>
              <a:gd name="T8" fmla="*/ 2147483647 w 165"/>
              <a:gd name="T9" fmla="*/ 2147483647 h 227"/>
              <a:gd name="T10" fmla="*/ 2147483647 w 165"/>
              <a:gd name="T11" fmla="*/ 2147483647 h 227"/>
              <a:gd name="T12" fmla="*/ 2147483647 w 165"/>
              <a:gd name="T13" fmla="*/ 2147483647 h 227"/>
              <a:gd name="T14" fmla="*/ 0 60000 65536"/>
              <a:gd name="T15" fmla="*/ 0 60000 65536"/>
              <a:gd name="T16" fmla="*/ 0 60000 65536"/>
              <a:gd name="T17" fmla="*/ 0 60000 65536"/>
              <a:gd name="T18" fmla="*/ 0 60000 65536"/>
              <a:gd name="T19" fmla="*/ 0 60000 65536"/>
              <a:gd name="T20" fmla="*/ 0 60000 65536"/>
              <a:gd name="T21" fmla="*/ 0 w 165"/>
              <a:gd name="T22" fmla="*/ 0 h 227"/>
              <a:gd name="T23" fmla="*/ 165 w 165"/>
              <a:gd name="T24" fmla="*/ 227 h 2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5" h="227">
                <a:moveTo>
                  <a:pt x="72" y="227"/>
                </a:moveTo>
                <a:lnTo>
                  <a:pt x="0" y="28"/>
                </a:lnTo>
                <a:lnTo>
                  <a:pt x="77" y="0"/>
                </a:lnTo>
                <a:lnTo>
                  <a:pt x="69" y="3"/>
                </a:lnTo>
                <a:lnTo>
                  <a:pt x="165" y="192"/>
                </a:lnTo>
                <a:lnTo>
                  <a:pt x="158" y="195"/>
                </a:lnTo>
                <a:lnTo>
                  <a:pt x="72" y="227"/>
                </a:lnTo>
                <a:close/>
              </a:path>
            </a:pathLst>
          </a:custGeom>
          <a:solidFill>
            <a:srgbClr val="000000"/>
          </a:solidFill>
          <a:ln w="0">
            <a:solidFill>
              <a:srgbClr val="000000"/>
            </a:solidFill>
            <a:round/>
            <a:headEnd/>
            <a:tailEnd/>
          </a:ln>
        </p:spPr>
        <p:txBody>
          <a:bodyPr/>
          <a:lstStyle/>
          <a:p>
            <a:endParaRPr lang="en-US"/>
          </a:p>
        </p:txBody>
      </p:sp>
      <p:sp>
        <p:nvSpPr>
          <p:cNvPr id="180191" name="Freeform 3037"/>
          <p:cNvSpPr>
            <a:spLocks noChangeAspect="1"/>
          </p:cNvSpPr>
          <p:nvPr/>
        </p:nvSpPr>
        <p:spPr bwMode="auto">
          <a:xfrm>
            <a:off x="2405063" y="5340350"/>
            <a:ext cx="65087" cy="79375"/>
          </a:xfrm>
          <a:custGeom>
            <a:avLst/>
            <a:gdLst>
              <a:gd name="T0" fmla="*/ 2147483647 w 184"/>
              <a:gd name="T1" fmla="*/ 2147483647 h 224"/>
              <a:gd name="T2" fmla="*/ 0 w 184"/>
              <a:gd name="T3" fmla="*/ 2147483647 h 224"/>
              <a:gd name="T4" fmla="*/ 2147483647 w 184"/>
              <a:gd name="T5" fmla="*/ 0 h 224"/>
              <a:gd name="T6" fmla="*/ 2147483647 w 184"/>
              <a:gd name="T7" fmla="*/ 2147483647 h 224"/>
              <a:gd name="T8" fmla="*/ 2147483647 w 184"/>
              <a:gd name="T9" fmla="*/ 2147483647 h 224"/>
              <a:gd name="T10" fmla="*/ 2147483647 w 184"/>
              <a:gd name="T11" fmla="*/ 2147483647 h 224"/>
              <a:gd name="T12" fmla="*/ 2147483647 w 184"/>
              <a:gd name="T13" fmla="*/ 2147483647 h 224"/>
              <a:gd name="T14" fmla="*/ 0 60000 65536"/>
              <a:gd name="T15" fmla="*/ 0 60000 65536"/>
              <a:gd name="T16" fmla="*/ 0 60000 65536"/>
              <a:gd name="T17" fmla="*/ 0 60000 65536"/>
              <a:gd name="T18" fmla="*/ 0 60000 65536"/>
              <a:gd name="T19" fmla="*/ 0 60000 65536"/>
              <a:gd name="T20" fmla="*/ 0 60000 65536"/>
              <a:gd name="T21" fmla="*/ 0 w 184"/>
              <a:gd name="T22" fmla="*/ 0 h 224"/>
              <a:gd name="T23" fmla="*/ 184 w 184"/>
              <a:gd name="T24" fmla="*/ 224 h 2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224">
                <a:moveTo>
                  <a:pt x="96" y="224"/>
                </a:moveTo>
                <a:lnTo>
                  <a:pt x="0" y="35"/>
                </a:lnTo>
                <a:lnTo>
                  <a:pt x="69" y="0"/>
                </a:lnTo>
                <a:lnTo>
                  <a:pt x="64" y="4"/>
                </a:lnTo>
                <a:lnTo>
                  <a:pt x="184" y="179"/>
                </a:lnTo>
                <a:lnTo>
                  <a:pt x="179" y="183"/>
                </a:lnTo>
                <a:lnTo>
                  <a:pt x="96" y="224"/>
                </a:lnTo>
                <a:close/>
              </a:path>
            </a:pathLst>
          </a:custGeom>
          <a:solidFill>
            <a:srgbClr val="000000"/>
          </a:solidFill>
          <a:ln w="0">
            <a:solidFill>
              <a:srgbClr val="000000"/>
            </a:solidFill>
            <a:round/>
            <a:headEnd/>
            <a:tailEnd/>
          </a:ln>
        </p:spPr>
        <p:txBody>
          <a:bodyPr/>
          <a:lstStyle/>
          <a:p>
            <a:endParaRPr lang="en-US"/>
          </a:p>
        </p:txBody>
      </p:sp>
      <p:sp>
        <p:nvSpPr>
          <p:cNvPr id="180192" name="Freeform 3038"/>
          <p:cNvSpPr>
            <a:spLocks noChangeAspect="1"/>
          </p:cNvSpPr>
          <p:nvPr/>
        </p:nvSpPr>
        <p:spPr bwMode="auto">
          <a:xfrm>
            <a:off x="2428875" y="5327650"/>
            <a:ext cx="68263" cy="74613"/>
          </a:xfrm>
          <a:custGeom>
            <a:avLst/>
            <a:gdLst>
              <a:gd name="T0" fmla="*/ 2147483647 w 202"/>
              <a:gd name="T1" fmla="*/ 2147483647 h 218"/>
              <a:gd name="T2" fmla="*/ 0 w 202"/>
              <a:gd name="T3" fmla="*/ 2147483647 h 218"/>
              <a:gd name="T4" fmla="*/ 2147483647 w 202"/>
              <a:gd name="T5" fmla="*/ 0 h 218"/>
              <a:gd name="T6" fmla="*/ 2147483647 w 202"/>
              <a:gd name="T7" fmla="*/ 2147483647 h 218"/>
              <a:gd name="T8" fmla="*/ 2147483647 w 202"/>
              <a:gd name="T9" fmla="*/ 2147483647 h 218"/>
              <a:gd name="T10" fmla="*/ 2147483647 w 202"/>
              <a:gd name="T11" fmla="*/ 2147483647 h 218"/>
              <a:gd name="T12" fmla="*/ 2147483647 w 202"/>
              <a:gd name="T13" fmla="*/ 2147483647 h 218"/>
              <a:gd name="T14" fmla="*/ 0 60000 65536"/>
              <a:gd name="T15" fmla="*/ 0 60000 65536"/>
              <a:gd name="T16" fmla="*/ 0 60000 65536"/>
              <a:gd name="T17" fmla="*/ 0 60000 65536"/>
              <a:gd name="T18" fmla="*/ 0 60000 65536"/>
              <a:gd name="T19" fmla="*/ 0 60000 65536"/>
              <a:gd name="T20" fmla="*/ 0 60000 65536"/>
              <a:gd name="T21" fmla="*/ 0 w 202"/>
              <a:gd name="T22" fmla="*/ 0 h 218"/>
              <a:gd name="T23" fmla="*/ 202 w 202"/>
              <a:gd name="T24" fmla="*/ 218 h 2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2" h="218">
                <a:moveTo>
                  <a:pt x="120" y="218"/>
                </a:moveTo>
                <a:lnTo>
                  <a:pt x="0" y="43"/>
                </a:lnTo>
                <a:lnTo>
                  <a:pt x="64" y="0"/>
                </a:lnTo>
                <a:lnTo>
                  <a:pt x="57" y="6"/>
                </a:lnTo>
                <a:lnTo>
                  <a:pt x="202" y="159"/>
                </a:lnTo>
                <a:lnTo>
                  <a:pt x="195" y="166"/>
                </a:lnTo>
                <a:lnTo>
                  <a:pt x="120" y="218"/>
                </a:lnTo>
                <a:close/>
              </a:path>
            </a:pathLst>
          </a:custGeom>
          <a:solidFill>
            <a:srgbClr val="000000"/>
          </a:solidFill>
          <a:ln w="0">
            <a:solidFill>
              <a:srgbClr val="000000"/>
            </a:solidFill>
            <a:round/>
            <a:headEnd/>
            <a:tailEnd/>
          </a:ln>
        </p:spPr>
        <p:txBody>
          <a:bodyPr/>
          <a:lstStyle/>
          <a:p>
            <a:endParaRPr lang="en-US"/>
          </a:p>
        </p:txBody>
      </p:sp>
      <p:sp>
        <p:nvSpPr>
          <p:cNvPr id="180193" name="Freeform 3039"/>
          <p:cNvSpPr>
            <a:spLocks noChangeAspect="1"/>
          </p:cNvSpPr>
          <p:nvPr/>
        </p:nvSpPr>
        <p:spPr bwMode="auto">
          <a:xfrm>
            <a:off x="2446338" y="5308600"/>
            <a:ext cx="77787" cy="73025"/>
          </a:xfrm>
          <a:custGeom>
            <a:avLst/>
            <a:gdLst>
              <a:gd name="T0" fmla="*/ 2147483647 w 220"/>
              <a:gd name="T1" fmla="*/ 2147483647 h 209"/>
              <a:gd name="T2" fmla="*/ 0 w 220"/>
              <a:gd name="T3" fmla="*/ 2147483647 h 209"/>
              <a:gd name="T4" fmla="*/ 2147483647 w 220"/>
              <a:gd name="T5" fmla="*/ 0 h 209"/>
              <a:gd name="T6" fmla="*/ 2147483647 w 220"/>
              <a:gd name="T7" fmla="*/ 2147483647 h 209"/>
              <a:gd name="T8" fmla="*/ 2147483647 w 220"/>
              <a:gd name="T9" fmla="*/ 2147483647 h 209"/>
              <a:gd name="T10" fmla="*/ 2147483647 w 220"/>
              <a:gd name="T11" fmla="*/ 2147483647 h 209"/>
              <a:gd name="T12" fmla="*/ 2147483647 w 220"/>
              <a:gd name="T13" fmla="*/ 2147483647 h 209"/>
              <a:gd name="T14" fmla="*/ 0 60000 65536"/>
              <a:gd name="T15" fmla="*/ 0 60000 65536"/>
              <a:gd name="T16" fmla="*/ 0 60000 65536"/>
              <a:gd name="T17" fmla="*/ 0 60000 65536"/>
              <a:gd name="T18" fmla="*/ 0 60000 65536"/>
              <a:gd name="T19" fmla="*/ 0 60000 65536"/>
              <a:gd name="T20" fmla="*/ 0 60000 65536"/>
              <a:gd name="T21" fmla="*/ 0 w 220"/>
              <a:gd name="T22" fmla="*/ 0 h 209"/>
              <a:gd name="T23" fmla="*/ 220 w 220"/>
              <a:gd name="T24" fmla="*/ 209 h 20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0" h="209">
                <a:moveTo>
                  <a:pt x="145" y="209"/>
                </a:moveTo>
                <a:lnTo>
                  <a:pt x="0" y="56"/>
                </a:lnTo>
                <a:lnTo>
                  <a:pt x="59" y="0"/>
                </a:lnTo>
                <a:lnTo>
                  <a:pt x="52" y="9"/>
                </a:lnTo>
                <a:lnTo>
                  <a:pt x="220" y="136"/>
                </a:lnTo>
                <a:lnTo>
                  <a:pt x="213" y="145"/>
                </a:lnTo>
                <a:lnTo>
                  <a:pt x="145" y="209"/>
                </a:lnTo>
                <a:close/>
              </a:path>
            </a:pathLst>
          </a:custGeom>
          <a:solidFill>
            <a:srgbClr val="000000"/>
          </a:solidFill>
          <a:ln w="0">
            <a:solidFill>
              <a:srgbClr val="000000"/>
            </a:solidFill>
            <a:round/>
            <a:headEnd/>
            <a:tailEnd/>
          </a:ln>
        </p:spPr>
        <p:txBody>
          <a:bodyPr/>
          <a:lstStyle/>
          <a:p>
            <a:endParaRPr lang="en-US"/>
          </a:p>
        </p:txBody>
      </p:sp>
      <p:sp>
        <p:nvSpPr>
          <p:cNvPr id="180194" name="Freeform 3040"/>
          <p:cNvSpPr>
            <a:spLocks noChangeAspect="1"/>
          </p:cNvSpPr>
          <p:nvPr/>
        </p:nvSpPr>
        <p:spPr bwMode="auto">
          <a:xfrm>
            <a:off x="2466975" y="5291138"/>
            <a:ext cx="77788" cy="65087"/>
          </a:xfrm>
          <a:custGeom>
            <a:avLst/>
            <a:gdLst>
              <a:gd name="T0" fmla="*/ 2147483647 w 231"/>
              <a:gd name="T1" fmla="*/ 2147483647 h 190"/>
              <a:gd name="T2" fmla="*/ 0 w 231"/>
              <a:gd name="T3" fmla="*/ 2147483647 h 190"/>
              <a:gd name="T4" fmla="*/ 2147483647 w 231"/>
              <a:gd name="T5" fmla="*/ 0 h 190"/>
              <a:gd name="T6" fmla="*/ 2147483647 w 231"/>
              <a:gd name="T7" fmla="*/ 2147483647 h 190"/>
              <a:gd name="T8" fmla="*/ 2147483647 w 231"/>
              <a:gd name="T9" fmla="*/ 2147483647 h 190"/>
              <a:gd name="T10" fmla="*/ 2147483647 w 231"/>
              <a:gd name="T11" fmla="*/ 2147483647 h 190"/>
              <a:gd name="T12" fmla="*/ 2147483647 w 231"/>
              <a:gd name="T13" fmla="*/ 2147483647 h 190"/>
              <a:gd name="T14" fmla="*/ 0 60000 65536"/>
              <a:gd name="T15" fmla="*/ 0 60000 65536"/>
              <a:gd name="T16" fmla="*/ 0 60000 65536"/>
              <a:gd name="T17" fmla="*/ 0 60000 65536"/>
              <a:gd name="T18" fmla="*/ 0 60000 65536"/>
              <a:gd name="T19" fmla="*/ 0 60000 65536"/>
              <a:gd name="T20" fmla="*/ 0 60000 65536"/>
              <a:gd name="T21" fmla="*/ 0 w 231"/>
              <a:gd name="T22" fmla="*/ 0 h 190"/>
              <a:gd name="T23" fmla="*/ 231 w 231"/>
              <a:gd name="T24" fmla="*/ 190 h 1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1" h="190">
                <a:moveTo>
                  <a:pt x="168" y="190"/>
                </a:moveTo>
                <a:lnTo>
                  <a:pt x="0" y="63"/>
                </a:lnTo>
                <a:lnTo>
                  <a:pt x="47" y="0"/>
                </a:lnTo>
                <a:lnTo>
                  <a:pt x="46" y="2"/>
                </a:lnTo>
                <a:lnTo>
                  <a:pt x="231" y="106"/>
                </a:lnTo>
                <a:lnTo>
                  <a:pt x="230" y="108"/>
                </a:lnTo>
                <a:lnTo>
                  <a:pt x="168" y="190"/>
                </a:lnTo>
                <a:close/>
              </a:path>
            </a:pathLst>
          </a:custGeom>
          <a:solidFill>
            <a:srgbClr val="000000"/>
          </a:solidFill>
          <a:ln w="0">
            <a:solidFill>
              <a:srgbClr val="000000"/>
            </a:solidFill>
            <a:round/>
            <a:headEnd/>
            <a:tailEnd/>
          </a:ln>
        </p:spPr>
        <p:txBody>
          <a:bodyPr/>
          <a:lstStyle/>
          <a:p>
            <a:endParaRPr lang="en-US"/>
          </a:p>
        </p:txBody>
      </p:sp>
      <p:sp>
        <p:nvSpPr>
          <p:cNvPr id="180195" name="Freeform 3041"/>
          <p:cNvSpPr>
            <a:spLocks noChangeAspect="1"/>
          </p:cNvSpPr>
          <p:nvPr/>
        </p:nvSpPr>
        <p:spPr bwMode="auto">
          <a:xfrm>
            <a:off x="2481263" y="5264150"/>
            <a:ext cx="84137" cy="63500"/>
          </a:xfrm>
          <a:custGeom>
            <a:avLst/>
            <a:gdLst>
              <a:gd name="T0" fmla="*/ 2147483647 w 240"/>
              <a:gd name="T1" fmla="*/ 2147483647 h 187"/>
              <a:gd name="T2" fmla="*/ 0 w 240"/>
              <a:gd name="T3" fmla="*/ 2147483647 h 187"/>
              <a:gd name="T4" fmla="*/ 2147483647 w 240"/>
              <a:gd name="T5" fmla="*/ 0 h 187"/>
              <a:gd name="T6" fmla="*/ 2147483647 w 240"/>
              <a:gd name="T7" fmla="*/ 2147483647 h 187"/>
              <a:gd name="T8" fmla="*/ 2147483647 w 240"/>
              <a:gd name="T9" fmla="*/ 2147483647 h 187"/>
              <a:gd name="T10" fmla="*/ 2147483647 w 240"/>
              <a:gd name="T11" fmla="*/ 2147483647 h 187"/>
              <a:gd name="T12" fmla="*/ 2147483647 w 240"/>
              <a:gd name="T13" fmla="*/ 2147483647 h 187"/>
              <a:gd name="T14" fmla="*/ 0 60000 65536"/>
              <a:gd name="T15" fmla="*/ 0 60000 65536"/>
              <a:gd name="T16" fmla="*/ 0 60000 65536"/>
              <a:gd name="T17" fmla="*/ 0 60000 65536"/>
              <a:gd name="T18" fmla="*/ 0 60000 65536"/>
              <a:gd name="T19" fmla="*/ 0 60000 65536"/>
              <a:gd name="T20" fmla="*/ 0 60000 65536"/>
              <a:gd name="T21" fmla="*/ 0 w 240"/>
              <a:gd name="T22" fmla="*/ 0 h 187"/>
              <a:gd name="T23" fmla="*/ 240 w 240"/>
              <a:gd name="T24" fmla="*/ 187 h 1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0" h="187">
                <a:moveTo>
                  <a:pt x="185" y="187"/>
                </a:moveTo>
                <a:lnTo>
                  <a:pt x="0" y="83"/>
                </a:lnTo>
                <a:lnTo>
                  <a:pt x="47" y="0"/>
                </a:lnTo>
                <a:lnTo>
                  <a:pt x="43" y="11"/>
                </a:lnTo>
                <a:lnTo>
                  <a:pt x="240" y="86"/>
                </a:lnTo>
                <a:lnTo>
                  <a:pt x="236" y="97"/>
                </a:lnTo>
                <a:lnTo>
                  <a:pt x="185" y="187"/>
                </a:lnTo>
                <a:close/>
              </a:path>
            </a:pathLst>
          </a:custGeom>
          <a:solidFill>
            <a:srgbClr val="000000"/>
          </a:solidFill>
          <a:ln w="0">
            <a:solidFill>
              <a:srgbClr val="000000"/>
            </a:solidFill>
            <a:round/>
            <a:headEnd/>
            <a:tailEnd/>
          </a:ln>
        </p:spPr>
        <p:txBody>
          <a:bodyPr/>
          <a:lstStyle/>
          <a:p>
            <a:endParaRPr lang="en-US"/>
          </a:p>
        </p:txBody>
      </p:sp>
      <p:sp>
        <p:nvSpPr>
          <p:cNvPr id="180196" name="Freeform 3042"/>
          <p:cNvSpPr>
            <a:spLocks noChangeAspect="1"/>
          </p:cNvSpPr>
          <p:nvPr/>
        </p:nvSpPr>
        <p:spPr bwMode="auto">
          <a:xfrm>
            <a:off x="2497138" y="5233988"/>
            <a:ext cx="82550" cy="58737"/>
          </a:xfrm>
          <a:custGeom>
            <a:avLst/>
            <a:gdLst>
              <a:gd name="T0" fmla="*/ 2147483647 w 240"/>
              <a:gd name="T1" fmla="*/ 2147483647 h 167"/>
              <a:gd name="T2" fmla="*/ 0 w 240"/>
              <a:gd name="T3" fmla="*/ 2147483647 h 167"/>
              <a:gd name="T4" fmla="*/ 2147483647 w 240"/>
              <a:gd name="T5" fmla="*/ 2147483647 h 167"/>
              <a:gd name="T6" fmla="*/ 2147483647 w 240"/>
              <a:gd name="T7" fmla="*/ 0 h 167"/>
              <a:gd name="T8" fmla="*/ 2147483647 w 240"/>
              <a:gd name="T9" fmla="*/ 2147483647 h 167"/>
              <a:gd name="T10" fmla="*/ 2147483647 w 240"/>
              <a:gd name="T11" fmla="*/ 2147483647 h 167"/>
              <a:gd name="T12" fmla="*/ 2147483647 w 240"/>
              <a:gd name="T13" fmla="*/ 2147483647 h 167"/>
              <a:gd name="T14" fmla="*/ 0 60000 65536"/>
              <a:gd name="T15" fmla="*/ 0 60000 65536"/>
              <a:gd name="T16" fmla="*/ 0 60000 65536"/>
              <a:gd name="T17" fmla="*/ 0 60000 65536"/>
              <a:gd name="T18" fmla="*/ 0 60000 65536"/>
              <a:gd name="T19" fmla="*/ 0 60000 65536"/>
              <a:gd name="T20" fmla="*/ 0 60000 65536"/>
              <a:gd name="T21" fmla="*/ 0 w 240"/>
              <a:gd name="T22" fmla="*/ 0 h 167"/>
              <a:gd name="T23" fmla="*/ 240 w 240"/>
              <a:gd name="T24" fmla="*/ 167 h 1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0" h="167">
                <a:moveTo>
                  <a:pt x="197" y="167"/>
                </a:moveTo>
                <a:lnTo>
                  <a:pt x="0" y="92"/>
                </a:lnTo>
                <a:lnTo>
                  <a:pt x="34" y="3"/>
                </a:lnTo>
                <a:lnTo>
                  <a:pt x="35" y="0"/>
                </a:lnTo>
                <a:lnTo>
                  <a:pt x="239" y="60"/>
                </a:lnTo>
                <a:lnTo>
                  <a:pt x="240" y="57"/>
                </a:lnTo>
                <a:lnTo>
                  <a:pt x="197" y="167"/>
                </a:lnTo>
                <a:close/>
              </a:path>
            </a:pathLst>
          </a:custGeom>
          <a:solidFill>
            <a:srgbClr val="000000"/>
          </a:solidFill>
          <a:ln w="0">
            <a:solidFill>
              <a:srgbClr val="000000"/>
            </a:solidFill>
            <a:round/>
            <a:headEnd/>
            <a:tailEnd/>
          </a:ln>
        </p:spPr>
        <p:txBody>
          <a:bodyPr/>
          <a:lstStyle/>
          <a:p>
            <a:endParaRPr lang="en-US"/>
          </a:p>
        </p:txBody>
      </p:sp>
      <p:sp>
        <p:nvSpPr>
          <p:cNvPr id="180197" name="Freeform 3043"/>
          <p:cNvSpPr>
            <a:spLocks noChangeAspect="1"/>
          </p:cNvSpPr>
          <p:nvPr/>
        </p:nvSpPr>
        <p:spPr bwMode="auto">
          <a:xfrm>
            <a:off x="2509838" y="5216525"/>
            <a:ext cx="77787" cy="38100"/>
          </a:xfrm>
          <a:custGeom>
            <a:avLst/>
            <a:gdLst>
              <a:gd name="T0" fmla="*/ 2147483647 w 223"/>
              <a:gd name="T1" fmla="*/ 2147483647 h 116"/>
              <a:gd name="T2" fmla="*/ 0 w 223"/>
              <a:gd name="T3" fmla="*/ 2147483647 h 116"/>
              <a:gd name="T4" fmla="*/ 2147483647 w 223"/>
              <a:gd name="T5" fmla="*/ 0 h 116"/>
              <a:gd name="T6" fmla="*/ 2147483647 w 223"/>
              <a:gd name="T7" fmla="*/ 2147483647 h 116"/>
              <a:gd name="T8" fmla="*/ 2147483647 w 223"/>
              <a:gd name="T9" fmla="*/ 2147483647 h 116"/>
              <a:gd name="T10" fmla="*/ 2147483647 w 223"/>
              <a:gd name="T11" fmla="*/ 2147483647 h 116"/>
              <a:gd name="T12" fmla="*/ 2147483647 w 223"/>
              <a:gd name="T13" fmla="*/ 2147483647 h 116"/>
              <a:gd name="T14" fmla="*/ 0 60000 65536"/>
              <a:gd name="T15" fmla="*/ 0 60000 65536"/>
              <a:gd name="T16" fmla="*/ 0 60000 65536"/>
              <a:gd name="T17" fmla="*/ 0 60000 65536"/>
              <a:gd name="T18" fmla="*/ 0 60000 65536"/>
              <a:gd name="T19" fmla="*/ 0 60000 65536"/>
              <a:gd name="T20" fmla="*/ 0 60000 65536"/>
              <a:gd name="T21" fmla="*/ 0 w 223"/>
              <a:gd name="T22" fmla="*/ 0 h 116"/>
              <a:gd name="T23" fmla="*/ 223 w 223"/>
              <a:gd name="T24" fmla="*/ 116 h 1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116">
                <a:moveTo>
                  <a:pt x="204" y="116"/>
                </a:moveTo>
                <a:lnTo>
                  <a:pt x="0" y="56"/>
                </a:lnTo>
                <a:lnTo>
                  <a:pt x="17" y="0"/>
                </a:lnTo>
                <a:lnTo>
                  <a:pt x="15" y="10"/>
                </a:lnTo>
                <a:lnTo>
                  <a:pt x="223" y="50"/>
                </a:lnTo>
                <a:lnTo>
                  <a:pt x="220" y="60"/>
                </a:lnTo>
                <a:lnTo>
                  <a:pt x="204" y="116"/>
                </a:lnTo>
                <a:close/>
              </a:path>
            </a:pathLst>
          </a:custGeom>
          <a:solidFill>
            <a:srgbClr val="000000"/>
          </a:solidFill>
          <a:ln w="0">
            <a:solidFill>
              <a:srgbClr val="000000"/>
            </a:solidFill>
            <a:round/>
            <a:headEnd/>
            <a:tailEnd/>
          </a:ln>
        </p:spPr>
        <p:txBody>
          <a:bodyPr/>
          <a:lstStyle/>
          <a:p>
            <a:endParaRPr lang="en-US"/>
          </a:p>
        </p:txBody>
      </p:sp>
      <p:sp>
        <p:nvSpPr>
          <p:cNvPr id="180198" name="Freeform 3044"/>
          <p:cNvSpPr>
            <a:spLocks noChangeAspect="1"/>
          </p:cNvSpPr>
          <p:nvPr/>
        </p:nvSpPr>
        <p:spPr bwMode="auto">
          <a:xfrm>
            <a:off x="2513013" y="5175250"/>
            <a:ext cx="82550" cy="57150"/>
          </a:xfrm>
          <a:custGeom>
            <a:avLst/>
            <a:gdLst>
              <a:gd name="T0" fmla="*/ 2147483647 w 233"/>
              <a:gd name="T1" fmla="*/ 2147483647 h 162"/>
              <a:gd name="T2" fmla="*/ 0 w 233"/>
              <a:gd name="T3" fmla="*/ 2147483647 h 162"/>
              <a:gd name="T4" fmla="*/ 2147483647 w 233"/>
              <a:gd name="T5" fmla="*/ 0 h 162"/>
              <a:gd name="T6" fmla="*/ 2147483647 w 233"/>
              <a:gd name="T7" fmla="*/ 0 h 162"/>
              <a:gd name="T8" fmla="*/ 2147483647 w 233"/>
              <a:gd name="T9" fmla="*/ 2147483647 h 162"/>
              <a:gd name="T10" fmla="*/ 2147483647 w 233"/>
              <a:gd name="T11" fmla="*/ 2147483647 h 162"/>
              <a:gd name="T12" fmla="*/ 2147483647 w 233"/>
              <a:gd name="T13" fmla="*/ 2147483647 h 162"/>
              <a:gd name="T14" fmla="*/ 0 60000 65536"/>
              <a:gd name="T15" fmla="*/ 0 60000 65536"/>
              <a:gd name="T16" fmla="*/ 0 60000 65536"/>
              <a:gd name="T17" fmla="*/ 0 60000 65536"/>
              <a:gd name="T18" fmla="*/ 0 60000 65536"/>
              <a:gd name="T19" fmla="*/ 0 60000 65536"/>
              <a:gd name="T20" fmla="*/ 0 60000 65536"/>
              <a:gd name="T21" fmla="*/ 0 w 233"/>
              <a:gd name="T22" fmla="*/ 0 h 162"/>
              <a:gd name="T23" fmla="*/ 233 w 233"/>
              <a:gd name="T24" fmla="*/ 162 h 1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3" h="162">
                <a:moveTo>
                  <a:pt x="208" y="162"/>
                </a:moveTo>
                <a:lnTo>
                  <a:pt x="0" y="122"/>
                </a:lnTo>
                <a:lnTo>
                  <a:pt x="24" y="0"/>
                </a:lnTo>
                <a:lnTo>
                  <a:pt x="233" y="29"/>
                </a:lnTo>
                <a:lnTo>
                  <a:pt x="208" y="162"/>
                </a:lnTo>
                <a:close/>
              </a:path>
            </a:pathLst>
          </a:custGeom>
          <a:solidFill>
            <a:srgbClr val="000000"/>
          </a:solidFill>
          <a:ln w="0">
            <a:solidFill>
              <a:srgbClr val="000000"/>
            </a:solidFill>
            <a:round/>
            <a:headEnd/>
            <a:tailEnd/>
          </a:ln>
        </p:spPr>
        <p:txBody>
          <a:bodyPr/>
          <a:lstStyle/>
          <a:p>
            <a:endParaRPr lang="en-US"/>
          </a:p>
        </p:txBody>
      </p:sp>
      <p:sp>
        <p:nvSpPr>
          <p:cNvPr id="180199" name="Freeform 3045"/>
          <p:cNvSpPr>
            <a:spLocks noChangeAspect="1"/>
          </p:cNvSpPr>
          <p:nvPr/>
        </p:nvSpPr>
        <p:spPr bwMode="auto">
          <a:xfrm>
            <a:off x="2522538" y="5154613"/>
            <a:ext cx="76200" cy="33337"/>
          </a:xfrm>
          <a:custGeom>
            <a:avLst/>
            <a:gdLst>
              <a:gd name="T0" fmla="*/ 2147483647 w 220"/>
              <a:gd name="T1" fmla="*/ 2147483647 h 90"/>
              <a:gd name="T2" fmla="*/ 0 w 220"/>
              <a:gd name="T3" fmla="*/ 2147483647 h 90"/>
              <a:gd name="T4" fmla="*/ 2147483647 w 220"/>
              <a:gd name="T5" fmla="*/ 0 h 90"/>
              <a:gd name="T6" fmla="*/ 2147483647 w 220"/>
              <a:gd name="T7" fmla="*/ 2147483647 h 90"/>
              <a:gd name="T8" fmla="*/ 2147483647 w 220"/>
              <a:gd name="T9" fmla="*/ 2147483647 h 90"/>
              <a:gd name="T10" fmla="*/ 2147483647 w 220"/>
              <a:gd name="T11" fmla="*/ 2147483647 h 90"/>
              <a:gd name="T12" fmla="*/ 2147483647 w 220"/>
              <a:gd name="T13" fmla="*/ 2147483647 h 90"/>
              <a:gd name="T14" fmla="*/ 0 60000 65536"/>
              <a:gd name="T15" fmla="*/ 0 60000 65536"/>
              <a:gd name="T16" fmla="*/ 0 60000 65536"/>
              <a:gd name="T17" fmla="*/ 0 60000 65536"/>
              <a:gd name="T18" fmla="*/ 0 60000 65536"/>
              <a:gd name="T19" fmla="*/ 0 60000 65536"/>
              <a:gd name="T20" fmla="*/ 0 60000 65536"/>
              <a:gd name="T21" fmla="*/ 0 w 220"/>
              <a:gd name="T22" fmla="*/ 0 h 90"/>
              <a:gd name="T23" fmla="*/ 220 w 220"/>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0" h="90">
                <a:moveTo>
                  <a:pt x="209" y="90"/>
                </a:moveTo>
                <a:lnTo>
                  <a:pt x="0" y="61"/>
                </a:lnTo>
                <a:lnTo>
                  <a:pt x="8" y="0"/>
                </a:lnTo>
                <a:lnTo>
                  <a:pt x="8" y="4"/>
                </a:lnTo>
                <a:lnTo>
                  <a:pt x="220" y="14"/>
                </a:lnTo>
                <a:lnTo>
                  <a:pt x="220" y="17"/>
                </a:lnTo>
                <a:lnTo>
                  <a:pt x="209" y="90"/>
                </a:lnTo>
                <a:close/>
              </a:path>
            </a:pathLst>
          </a:custGeom>
          <a:solidFill>
            <a:srgbClr val="000000"/>
          </a:solidFill>
          <a:ln w="0">
            <a:solidFill>
              <a:srgbClr val="000000"/>
            </a:solidFill>
            <a:round/>
            <a:headEnd/>
            <a:tailEnd/>
          </a:ln>
        </p:spPr>
        <p:txBody>
          <a:bodyPr/>
          <a:lstStyle/>
          <a:p>
            <a:endParaRPr lang="en-US"/>
          </a:p>
        </p:txBody>
      </p:sp>
      <p:sp>
        <p:nvSpPr>
          <p:cNvPr id="180200" name="Freeform 3046"/>
          <p:cNvSpPr>
            <a:spLocks noChangeAspect="1"/>
          </p:cNvSpPr>
          <p:nvPr/>
        </p:nvSpPr>
        <p:spPr bwMode="auto">
          <a:xfrm>
            <a:off x="2524125" y="5111750"/>
            <a:ext cx="76200" cy="49213"/>
          </a:xfrm>
          <a:custGeom>
            <a:avLst/>
            <a:gdLst>
              <a:gd name="T0" fmla="*/ 2147483647 w 219"/>
              <a:gd name="T1" fmla="*/ 2147483647 h 141"/>
              <a:gd name="T2" fmla="*/ 0 w 219"/>
              <a:gd name="T3" fmla="*/ 2147483647 h 141"/>
              <a:gd name="T4" fmla="*/ 2147483647 w 219"/>
              <a:gd name="T5" fmla="*/ 2147483647 h 141"/>
              <a:gd name="T6" fmla="*/ 2147483647 w 219"/>
              <a:gd name="T7" fmla="*/ 2147483647 h 141"/>
              <a:gd name="T8" fmla="*/ 2147483647 w 219"/>
              <a:gd name="T9" fmla="*/ 0 h 141"/>
              <a:gd name="T10" fmla="*/ 2147483647 w 219"/>
              <a:gd name="T11" fmla="*/ 2147483647 h 141"/>
              <a:gd name="T12" fmla="*/ 2147483647 w 219"/>
              <a:gd name="T13" fmla="*/ 2147483647 h 141"/>
              <a:gd name="T14" fmla="*/ 0 60000 65536"/>
              <a:gd name="T15" fmla="*/ 0 60000 65536"/>
              <a:gd name="T16" fmla="*/ 0 60000 65536"/>
              <a:gd name="T17" fmla="*/ 0 60000 65536"/>
              <a:gd name="T18" fmla="*/ 0 60000 65536"/>
              <a:gd name="T19" fmla="*/ 0 60000 65536"/>
              <a:gd name="T20" fmla="*/ 0 60000 65536"/>
              <a:gd name="T21" fmla="*/ 0 w 219"/>
              <a:gd name="T22" fmla="*/ 0 h 141"/>
              <a:gd name="T23" fmla="*/ 219 w 219"/>
              <a:gd name="T24" fmla="*/ 141 h 1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9" h="141">
                <a:moveTo>
                  <a:pt x="212" y="141"/>
                </a:moveTo>
                <a:lnTo>
                  <a:pt x="0" y="131"/>
                </a:lnTo>
                <a:lnTo>
                  <a:pt x="7" y="3"/>
                </a:lnTo>
                <a:lnTo>
                  <a:pt x="7" y="8"/>
                </a:lnTo>
                <a:lnTo>
                  <a:pt x="219" y="0"/>
                </a:lnTo>
                <a:lnTo>
                  <a:pt x="219" y="5"/>
                </a:lnTo>
                <a:lnTo>
                  <a:pt x="212" y="141"/>
                </a:lnTo>
                <a:close/>
              </a:path>
            </a:pathLst>
          </a:custGeom>
          <a:solidFill>
            <a:srgbClr val="000000"/>
          </a:solidFill>
          <a:ln w="0">
            <a:solidFill>
              <a:srgbClr val="000000"/>
            </a:solidFill>
            <a:round/>
            <a:headEnd/>
            <a:tailEnd/>
          </a:ln>
        </p:spPr>
        <p:txBody>
          <a:bodyPr/>
          <a:lstStyle/>
          <a:p>
            <a:endParaRPr lang="en-US"/>
          </a:p>
        </p:txBody>
      </p:sp>
      <p:sp>
        <p:nvSpPr>
          <p:cNvPr id="180201" name="Freeform 3047"/>
          <p:cNvSpPr>
            <a:spLocks noChangeAspect="1"/>
          </p:cNvSpPr>
          <p:nvPr/>
        </p:nvSpPr>
        <p:spPr bwMode="auto">
          <a:xfrm>
            <a:off x="2527300" y="5064125"/>
            <a:ext cx="73025" cy="50800"/>
          </a:xfrm>
          <a:custGeom>
            <a:avLst/>
            <a:gdLst>
              <a:gd name="T0" fmla="*/ 2147483647 w 217"/>
              <a:gd name="T1" fmla="*/ 2147483647 h 146"/>
              <a:gd name="T2" fmla="*/ 2147483647 w 217"/>
              <a:gd name="T3" fmla="*/ 2147483647 h 146"/>
              <a:gd name="T4" fmla="*/ 0 w 217"/>
              <a:gd name="T5" fmla="*/ 2147483647 h 146"/>
              <a:gd name="T6" fmla="*/ 2147483647 w 217"/>
              <a:gd name="T7" fmla="*/ 2147483647 h 146"/>
              <a:gd name="T8" fmla="*/ 2147483647 w 217"/>
              <a:gd name="T9" fmla="*/ 0 h 146"/>
              <a:gd name="T10" fmla="*/ 2147483647 w 217"/>
              <a:gd name="T11" fmla="*/ 2147483647 h 146"/>
              <a:gd name="T12" fmla="*/ 2147483647 w 217"/>
              <a:gd name="T13" fmla="*/ 2147483647 h 146"/>
              <a:gd name="T14" fmla="*/ 0 60000 65536"/>
              <a:gd name="T15" fmla="*/ 0 60000 65536"/>
              <a:gd name="T16" fmla="*/ 0 60000 65536"/>
              <a:gd name="T17" fmla="*/ 0 60000 65536"/>
              <a:gd name="T18" fmla="*/ 0 60000 65536"/>
              <a:gd name="T19" fmla="*/ 0 60000 65536"/>
              <a:gd name="T20" fmla="*/ 0 60000 65536"/>
              <a:gd name="T21" fmla="*/ 0 w 217"/>
              <a:gd name="T22" fmla="*/ 0 h 146"/>
              <a:gd name="T23" fmla="*/ 217 w 217"/>
              <a:gd name="T24" fmla="*/ 146 h 1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7" h="146">
                <a:moveTo>
                  <a:pt x="217" y="138"/>
                </a:moveTo>
                <a:lnTo>
                  <a:pt x="5" y="146"/>
                </a:lnTo>
                <a:lnTo>
                  <a:pt x="0" y="16"/>
                </a:lnTo>
                <a:lnTo>
                  <a:pt x="1" y="25"/>
                </a:lnTo>
                <a:lnTo>
                  <a:pt x="211" y="0"/>
                </a:lnTo>
                <a:lnTo>
                  <a:pt x="212" y="8"/>
                </a:lnTo>
                <a:lnTo>
                  <a:pt x="217" y="138"/>
                </a:lnTo>
                <a:close/>
              </a:path>
            </a:pathLst>
          </a:custGeom>
          <a:solidFill>
            <a:srgbClr val="000000"/>
          </a:solidFill>
          <a:ln w="0">
            <a:solidFill>
              <a:srgbClr val="000000"/>
            </a:solidFill>
            <a:round/>
            <a:headEnd/>
            <a:tailEnd/>
          </a:ln>
        </p:spPr>
        <p:txBody>
          <a:bodyPr/>
          <a:lstStyle/>
          <a:p>
            <a:endParaRPr lang="en-US"/>
          </a:p>
        </p:txBody>
      </p:sp>
      <p:sp>
        <p:nvSpPr>
          <p:cNvPr id="180202" name="Freeform 3048"/>
          <p:cNvSpPr>
            <a:spLocks noChangeAspect="1"/>
          </p:cNvSpPr>
          <p:nvPr/>
        </p:nvSpPr>
        <p:spPr bwMode="auto">
          <a:xfrm>
            <a:off x="2520950" y="5016500"/>
            <a:ext cx="77788" cy="55563"/>
          </a:xfrm>
          <a:custGeom>
            <a:avLst/>
            <a:gdLst>
              <a:gd name="T0" fmla="*/ 2147483647 w 224"/>
              <a:gd name="T1" fmla="*/ 2147483647 h 163"/>
              <a:gd name="T2" fmla="*/ 2147483647 w 224"/>
              <a:gd name="T3" fmla="*/ 2147483647 h 163"/>
              <a:gd name="T4" fmla="*/ 0 w 224"/>
              <a:gd name="T5" fmla="*/ 2147483647 h 163"/>
              <a:gd name="T6" fmla="*/ 2147483647 w 224"/>
              <a:gd name="T7" fmla="*/ 2147483647 h 163"/>
              <a:gd name="T8" fmla="*/ 2147483647 w 224"/>
              <a:gd name="T9" fmla="*/ 0 h 163"/>
              <a:gd name="T10" fmla="*/ 2147483647 w 224"/>
              <a:gd name="T11" fmla="*/ 2147483647 h 163"/>
              <a:gd name="T12" fmla="*/ 2147483647 w 224"/>
              <a:gd name="T13" fmla="*/ 2147483647 h 163"/>
              <a:gd name="T14" fmla="*/ 0 60000 65536"/>
              <a:gd name="T15" fmla="*/ 0 60000 65536"/>
              <a:gd name="T16" fmla="*/ 0 60000 65536"/>
              <a:gd name="T17" fmla="*/ 0 60000 65536"/>
              <a:gd name="T18" fmla="*/ 0 60000 65536"/>
              <a:gd name="T19" fmla="*/ 0 60000 65536"/>
              <a:gd name="T20" fmla="*/ 0 60000 65536"/>
              <a:gd name="T21" fmla="*/ 0 w 224"/>
              <a:gd name="T22" fmla="*/ 0 h 163"/>
              <a:gd name="T23" fmla="*/ 224 w 224"/>
              <a:gd name="T24" fmla="*/ 163 h 1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4" h="163">
                <a:moveTo>
                  <a:pt x="224" y="138"/>
                </a:moveTo>
                <a:lnTo>
                  <a:pt x="14" y="163"/>
                </a:lnTo>
                <a:lnTo>
                  <a:pt x="0" y="41"/>
                </a:lnTo>
                <a:lnTo>
                  <a:pt x="1" y="47"/>
                </a:lnTo>
                <a:lnTo>
                  <a:pt x="206" y="0"/>
                </a:lnTo>
                <a:lnTo>
                  <a:pt x="207" y="6"/>
                </a:lnTo>
                <a:lnTo>
                  <a:pt x="224" y="138"/>
                </a:lnTo>
                <a:close/>
              </a:path>
            </a:pathLst>
          </a:custGeom>
          <a:solidFill>
            <a:srgbClr val="000000"/>
          </a:solidFill>
          <a:ln w="0">
            <a:solidFill>
              <a:srgbClr val="000000"/>
            </a:solidFill>
            <a:round/>
            <a:headEnd/>
            <a:tailEnd/>
          </a:ln>
        </p:spPr>
        <p:txBody>
          <a:bodyPr/>
          <a:lstStyle/>
          <a:p>
            <a:endParaRPr lang="en-US"/>
          </a:p>
        </p:txBody>
      </p:sp>
      <p:sp>
        <p:nvSpPr>
          <p:cNvPr id="180203" name="Freeform 3049"/>
          <p:cNvSpPr>
            <a:spLocks noChangeAspect="1"/>
          </p:cNvSpPr>
          <p:nvPr/>
        </p:nvSpPr>
        <p:spPr bwMode="auto">
          <a:xfrm>
            <a:off x="2511425" y="4970463"/>
            <a:ext cx="80963" cy="63500"/>
          </a:xfrm>
          <a:custGeom>
            <a:avLst/>
            <a:gdLst>
              <a:gd name="T0" fmla="*/ 2147483647 w 232"/>
              <a:gd name="T1" fmla="*/ 2147483647 h 177"/>
              <a:gd name="T2" fmla="*/ 2147483647 w 232"/>
              <a:gd name="T3" fmla="*/ 2147483647 h 177"/>
              <a:gd name="T4" fmla="*/ 0 w 232"/>
              <a:gd name="T5" fmla="*/ 2147483647 h 177"/>
              <a:gd name="T6" fmla="*/ 0 w 232"/>
              <a:gd name="T7" fmla="*/ 2147483647 h 177"/>
              <a:gd name="T8" fmla="*/ 2147483647 w 232"/>
              <a:gd name="T9" fmla="*/ 0 h 177"/>
              <a:gd name="T10" fmla="*/ 2147483647 w 232"/>
              <a:gd name="T11" fmla="*/ 2147483647 h 177"/>
              <a:gd name="T12" fmla="*/ 2147483647 w 232"/>
              <a:gd name="T13" fmla="*/ 2147483647 h 177"/>
              <a:gd name="T14" fmla="*/ 0 60000 65536"/>
              <a:gd name="T15" fmla="*/ 0 60000 65536"/>
              <a:gd name="T16" fmla="*/ 0 60000 65536"/>
              <a:gd name="T17" fmla="*/ 0 60000 65536"/>
              <a:gd name="T18" fmla="*/ 0 60000 65536"/>
              <a:gd name="T19" fmla="*/ 0 60000 65536"/>
              <a:gd name="T20" fmla="*/ 0 60000 65536"/>
              <a:gd name="T21" fmla="*/ 0 w 232"/>
              <a:gd name="T22" fmla="*/ 0 h 177"/>
              <a:gd name="T23" fmla="*/ 232 w 232"/>
              <a:gd name="T24" fmla="*/ 177 h 1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 h="177">
                <a:moveTo>
                  <a:pt x="232" y="130"/>
                </a:moveTo>
                <a:lnTo>
                  <a:pt x="27" y="177"/>
                </a:lnTo>
                <a:lnTo>
                  <a:pt x="0" y="63"/>
                </a:lnTo>
                <a:lnTo>
                  <a:pt x="0" y="64"/>
                </a:lnTo>
                <a:lnTo>
                  <a:pt x="201" y="0"/>
                </a:lnTo>
                <a:lnTo>
                  <a:pt x="201" y="1"/>
                </a:lnTo>
                <a:lnTo>
                  <a:pt x="232" y="130"/>
                </a:lnTo>
                <a:close/>
              </a:path>
            </a:pathLst>
          </a:custGeom>
          <a:solidFill>
            <a:srgbClr val="000000"/>
          </a:solidFill>
          <a:ln w="0">
            <a:solidFill>
              <a:srgbClr val="000000"/>
            </a:solidFill>
            <a:round/>
            <a:headEnd/>
            <a:tailEnd/>
          </a:ln>
        </p:spPr>
        <p:txBody>
          <a:bodyPr/>
          <a:lstStyle/>
          <a:p>
            <a:endParaRPr lang="en-US"/>
          </a:p>
        </p:txBody>
      </p:sp>
      <p:sp>
        <p:nvSpPr>
          <p:cNvPr id="180204" name="Freeform 3050"/>
          <p:cNvSpPr>
            <a:spLocks noChangeAspect="1"/>
          </p:cNvSpPr>
          <p:nvPr/>
        </p:nvSpPr>
        <p:spPr bwMode="auto">
          <a:xfrm>
            <a:off x="2498725" y="4926013"/>
            <a:ext cx="82550" cy="68262"/>
          </a:xfrm>
          <a:custGeom>
            <a:avLst/>
            <a:gdLst>
              <a:gd name="T0" fmla="*/ 2147483647 w 237"/>
              <a:gd name="T1" fmla="*/ 2147483647 h 193"/>
              <a:gd name="T2" fmla="*/ 2147483647 w 237"/>
              <a:gd name="T3" fmla="*/ 2147483647 h 193"/>
              <a:gd name="T4" fmla="*/ 0 w 237"/>
              <a:gd name="T5" fmla="*/ 2147483647 h 193"/>
              <a:gd name="T6" fmla="*/ 2147483647 w 237"/>
              <a:gd name="T7" fmla="*/ 2147483647 h 193"/>
              <a:gd name="T8" fmla="*/ 2147483647 w 237"/>
              <a:gd name="T9" fmla="*/ 0 h 193"/>
              <a:gd name="T10" fmla="*/ 2147483647 w 237"/>
              <a:gd name="T11" fmla="*/ 2147483647 h 193"/>
              <a:gd name="T12" fmla="*/ 2147483647 w 237"/>
              <a:gd name="T13" fmla="*/ 2147483647 h 193"/>
              <a:gd name="T14" fmla="*/ 0 60000 65536"/>
              <a:gd name="T15" fmla="*/ 0 60000 65536"/>
              <a:gd name="T16" fmla="*/ 0 60000 65536"/>
              <a:gd name="T17" fmla="*/ 0 60000 65536"/>
              <a:gd name="T18" fmla="*/ 0 60000 65536"/>
              <a:gd name="T19" fmla="*/ 0 60000 65536"/>
              <a:gd name="T20" fmla="*/ 0 60000 65536"/>
              <a:gd name="T21" fmla="*/ 0 w 237"/>
              <a:gd name="T22" fmla="*/ 0 h 193"/>
              <a:gd name="T23" fmla="*/ 237 w 237"/>
              <a:gd name="T24" fmla="*/ 193 h 1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7" h="193">
                <a:moveTo>
                  <a:pt x="237" y="129"/>
                </a:moveTo>
                <a:lnTo>
                  <a:pt x="36" y="193"/>
                </a:lnTo>
                <a:lnTo>
                  <a:pt x="0" y="84"/>
                </a:lnTo>
                <a:lnTo>
                  <a:pt x="1" y="87"/>
                </a:lnTo>
                <a:lnTo>
                  <a:pt x="195" y="0"/>
                </a:lnTo>
                <a:lnTo>
                  <a:pt x="196" y="3"/>
                </a:lnTo>
                <a:lnTo>
                  <a:pt x="237" y="129"/>
                </a:lnTo>
                <a:close/>
              </a:path>
            </a:pathLst>
          </a:custGeom>
          <a:solidFill>
            <a:srgbClr val="000000"/>
          </a:solidFill>
          <a:ln w="0">
            <a:solidFill>
              <a:srgbClr val="000000"/>
            </a:solidFill>
            <a:round/>
            <a:headEnd/>
            <a:tailEnd/>
          </a:ln>
        </p:spPr>
        <p:txBody>
          <a:bodyPr/>
          <a:lstStyle/>
          <a:p>
            <a:endParaRPr lang="en-US"/>
          </a:p>
        </p:txBody>
      </p:sp>
      <p:sp>
        <p:nvSpPr>
          <p:cNvPr id="180205" name="Freeform 3051"/>
          <p:cNvSpPr>
            <a:spLocks noChangeAspect="1"/>
          </p:cNvSpPr>
          <p:nvPr/>
        </p:nvSpPr>
        <p:spPr bwMode="auto">
          <a:xfrm>
            <a:off x="2481263" y="4887913"/>
            <a:ext cx="85725" cy="69850"/>
          </a:xfrm>
          <a:custGeom>
            <a:avLst/>
            <a:gdLst>
              <a:gd name="T0" fmla="*/ 2147483647 w 247"/>
              <a:gd name="T1" fmla="*/ 2147483647 h 203"/>
              <a:gd name="T2" fmla="*/ 2147483647 w 247"/>
              <a:gd name="T3" fmla="*/ 2147483647 h 203"/>
              <a:gd name="T4" fmla="*/ 0 w 247"/>
              <a:gd name="T5" fmla="*/ 2147483647 h 203"/>
              <a:gd name="T6" fmla="*/ 2147483647 w 247"/>
              <a:gd name="T7" fmla="*/ 2147483647 h 203"/>
              <a:gd name="T8" fmla="*/ 2147483647 w 247"/>
              <a:gd name="T9" fmla="*/ 0 h 203"/>
              <a:gd name="T10" fmla="*/ 2147483647 w 247"/>
              <a:gd name="T11" fmla="*/ 2147483647 h 203"/>
              <a:gd name="T12" fmla="*/ 2147483647 w 247"/>
              <a:gd name="T13" fmla="*/ 2147483647 h 203"/>
              <a:gd name="T14" fmla="*/ 0 60000 65536"/>
              <a:gd name="T15" fmla="*/ 0 60000 65536"/>
              <a:gd name="T16" fmla="*/ 0 60000 65536"/>
              <a:gd name="T17" fmla="*/ 0 60000 65536"/>
              <a:gd name="T18" fmla="*/ 0 60000 65536"/>
              <a:gd name="T19" fmla="*/ 0 60000 65536"/>
              <a:gd name="T20" fmla="*/ 0 60000 65536"/>
              <a:gd name="T21" fmla="*/ 0 w 247"/>
              <a:gd name="T22" fmla="*/ 0 h 203"/>
              <a:gd name="T23" fmla="*/ 247 w 247"/>
              <a:gd name="T24" fmla="*/ 203 h 2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7" h="203">
                <a:moveTo>
                  <a:pt x="247" y="116"/>
                </a:moveTo>
                <a:lnTo>
                  <a:pt x="53" y="203"/>
                </a:lnTo>
                <a:lnTo>
                  <a:pt x="0" y="87"/>
                </a:lnTo>
                <a:lnTo>
                  <a:pt x="6" y="98"/>
                </a:lnTo>
                <a:lnTo>
                  <a:pt x="193" y="0"/>
                </a:lnTo>
                <a:lnTo>
                  <a:pt x="198" y="10"/>
                </a:lnTo>
                <a:lnTo>
                  <a:pt x="247" y="116"/>
                </a:lnTo>
                <a:close/>
              </a:path>
            </a:pathLst>
          </a:custGeom>
          <a:solidFill>
            <a:srgbClr val="000000"/>
          </a:solidFill>
          <a:ln w="0">
            <a:solidFill>
              <a:srgbClr val="000000"/>
            </a:solidFill>
            <a:round/>
            <a:headEnd/>
            <a:tailEnd/>
          </a:ln>
        </p:spPr>
        <p:txBody>
          <a:bodyPr/>
          <a:lstStyle/>
          <a:p>
            <a:endParaRPr lang="en-US"/>
          </a:p>
        </p:txBody>
      </p:sp>
      <p:sp>
        <p:nvSpPr>
          <p:cNvPr id="180206" name="Freeform 3052"/>
          <p:cNvSpPr>
            <a:spLocks noChangeAspect="1"/>
          </p:cNvSpPr>
          <p:nvPr/>
        </p:nvSpPr>
        <p:spPr bwMode="auto">
          <a:xfrm>
            <a:off x="2474913" y="4865688"/>
            <a:ext cx="73025" cy="55562"/>
          </a:xfrm>
          <a:custGeom>
            <a:avLst/>
            <a:gdLst>
              <a:gd name="T0" fmla="*/ 2147483647 w 214"/>
              <a:gd name="T1" fmla="*/ 2147483647 h 159"/>
              <a:gd name="T2" fmla="*/ 2147483647 w 214"/>
              <a:gd name="T3" fmla="*/ 2147483647 h 159"/>
              <a:gd name="T4" fmla="*/ 0 w 214"/>
              <a:gd name="T5" fmla="*/ 2147483647 h 159"/>
              <a:gd name="T6" fmla="*/ 2147483647 w 214"/>
              <a:gd name="T7" fmla="*/ 2147483647 h 159"/>
              <a:gd name="T8" fmla="*/ 2147483647 w 214"/>
              <a:gd name="T9" fmla="*/ 0 h 159"/>
              <a:gd name="T10" fmla="*/ 2147483647 w 214"/>
              <a:gd name="T11" fmla="*/ 2147483647 h 159"/>
              <a:gd name="T12" fmla="*/ 2147483647 w 214"/>
              <a:gd name="T13" fmla="*/ 2147483647 h 159"/>
              <a:gd name="T14" fmla="*/ 0 60000 65536"/>
              <a:gd name="T15" fmla="*/ 0 60000 65536"/>
              <a:gd name="T16" fmla="*/ 0 60000 65536"/>
              <a:gd name="T17" fmla="*/ 0 60000 65536"/>
              <a:gd name="T18" fmla="*/ 0 60000 65536"/>
              <a:gd name="T19" fmla="*/ 0 60000 65536"/>
              <a:gd name="T20" fmla="*/ 0 60000 65536"/>
              <a:gd name="T21" fmla="*/ 0 w 214"/>
              <a:gd name="T22" fmla="*/ 0 h 159"/>
              <a:gd name="T23" fmla="*/ 214 w 214"/>
              <a:gd name="T24" fmla="*/ 159 h 1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4" h="159">
                <a:moveTo>
                  <a:pt x="214" y="61"/>
                </a:moveTo>
                <a:lnTo>
                  <a:pt x="27" y="159"/>
                </a:lnTo>
                <a:lnTo>
                  <a:pt x="0" y="108"/>
                </a:lnTo>
                <a:lnTo>
                  <a:pt x="4" y="114"/>
                </a:lnTo>
                <a:lnTo>
                  <a:pt x="180" y="0"/>
                </a:lnTo>
                <a:lnTo>
                  <a:pt x="184" y="6"/>
                </a:lnTo>
                <a:lnTo>
                  <a:pt x="214" y="61"/>
                </a:lnTo>
                <a:close/>
              </a:path>
            </a:pathLst>
          </a:custGeom>
          <a:solidFill>
            <a:srgbClr val="000000"/>
          </a:solidFill>
          <a:ln w="0">
            <a:solidFill>
              <a:srgbClr val="000000"/>
            </a:solidFill>
            <a:round/>
            <a:headEnd/>
            <a:tailEnd/>
          </a:ln>
        </p:spPr>
        <p:txBody>
          <a:bodyPr/>
          <a:lstStyle/>
          <a:p>
            <a:endParaRPr lang="en-US"/>
          </a:p>
        </p:txBody>
      </p:sp>
      <p:sp>
        <p:nvSpPr>
          <p:cNvPr id="180207" name="Freeform 3053"/>
          <p:cNvSpPr>
            <a:spLocks noChangeAspect="1"/>
          </p:cNvSpPr>
          <p:nvPr/>
        </p:nvSpPr>
        <p:spPr bwMode="auto">
          <a:xfrm>
            <a:off x="2455863" y="4824413"/>
            <a:ext cx="80962" cy="79375"/>
          </a:xfrm>
          <a:custGeom>
            <a:avLst/>
            <a:gdLst>
              <a:gd name="T0" fmla="*/ 2147483647 w 235"/>
              <a:gd name="T1" fmla="*/ 2147483647 h 228"/>
              <a:gd name="T2" fmla="*/ 2147483647 w 235"/>
              <a:gd name="T3" fmla="*/ 2147483647 h 228"/>
              <a:gd name="T4" fmla="*/ 2147483647 w 235"/>
              <a:gd name="T5" fmla="*/ 2147483647 h 228"/>
              <a:gd name="T6" fmla="*/ 0 w 235"/>
              <a:gd name="T7" fmla="*/ 2147483647 h 228"/>
              <a:gd name="T8" fmla="*/ 2147483647 w 235"/>
              <a:gd name="T9" fmla="*/ 2147483647 h 228"/>
              <a:gd name="T10" fmla="*/ 2147483647 w 235"/>
              <a:gd name="T11" fmla="*/ 0 h 228"/>
              <a:gd name="T12" fmla="*/ 2147483647 w 235"/>
              <a:gd name="T13" fmla="*/ 2147483647 h 228"/>
              <a:gd name="T14" fmla="*/ 0 60000 65536"/>
              <a:gd name="T15" fmla="*/ 0 60000 65536"/>
              <a:gd name="T16" fmla="*/ 0 60000 65536"/>
              <a:gd name="T17" fmla="*/ 0 60000 65536"/>
              <a:gd name="T18" fmla="*/ 0 60000 65536"/>
              <a:gd name="T19" fmla="*/ 0 60000 65536"/>
              <a:gd name="T20" fmla="*/ 0 60000 65536"/>
              <a:gd name="T21" fmla="*/ 0 w 235"/>
              <a:gd name="T22" fmla="*/ 0 h 228"/>
              <a:gd name="T23" fmla="*/ 235 w 235"/>
              <a:gd name="T24" fmla="*/ 228 h 2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5" h="228">
                <a:moveTo>
                  <a:pt x="235" y="114"/>
                </a:moveTo>
                <a:lnTo>
                  <a:pt x="59" y="228"/>
                </a:lnTo>
                <a:lnTo>
                  <a:pt x="2" y="141"/>
                </a:lnTo>
                <a:lnTo>
                  <a:pt x="0" y="138"/>
                </a:lnTo>
                <a:lnTo>
                  <a:pt x="164" y="3"/>
                </a:lnTo>
                <a:lnTo>
                  <a:pt x="162" y="0"/>
                </a:lnTo>
                <a:lnTo>
                  <a:pt x="235" y="114"/>
                </a:lnTo>
                <a:close/>
              </a:path>
            </a:pathLst>
          </a:custGeom>
          <a:solidFill>
            <a:srgbClr val="000000"/>
          </a:solidFill>
          <a:ln w="0">
            <a:solidFill>
              <a:srgbClr val="000000"/>
            </a:solidFill>
            <a:round/>
            <a:headEnd/>
            <a:tailEnd/>
          </a:ln>
        </p:spPr>
        <p:txBody>
          <a:bodyPr/>
          <a:lstStyle/>
          <a:p>
            <a:endParaRPr lang="en-US"/>
          </a:p>
        </p:txBody>
      </p:sp>
      <p:sp>
        <p:nvSpPr>
          <p:cNvPr id="180208" name="Freeform 3054"/>
          <p:cNvSpPr>
            <a:spLocks noChangeAspect="1"/>
          </p:cNvSpPr>
          <p:nvPr/>
        </p:nvSpPr>
        <p:spPr bwMode="auto">
          <a:xfrm>
            <a:off x="2428875" y="4792663"/>
            <a:ext cx="82550" cy="80962"/>
          </a:xfrm>
          <a:custGeom>
            <a:avLst/>
            <a:gdLst>
              <a:gd name="T0" fmla="*/ 2147483647 w 240"/>
              <a:gd name="T1" fmla="*/ 2147483647 h 235"/>
              <a:gd name="T2" fmla="*/ 2147483647 w 240"/>
              <a:gd name="T3" fmla="*/ 2147483647 h 235"/>
              <a:gd name="T4" fmla="*/ 0 w 240"/>
              <a:gd name="T5" fmla="*/ 2147483647 h 235"/>
              <a:gd name="T6" fmla="*/ 2147483647 w 240"/>
              <a:gd name="T7" fmla="*/ 2147483647 h 235"/>
              <a:gd name="T8" fmla="*/ 2147483647 w 240"/>
              <a:gd name="T9" fmla="*/ 0 h 235"/>
              <a:gd name="T10" fmla="*/ 2147483647 w 240"/>
              <a:gd name="T11" fmla="*/ 2147483647 h 235"/>
              <a:gd name="T12" fmla="*/ 2147483647 w 240"/>
              <a:gd name="T13" fmla="*/ 2147483647 h 235"/>
              <a:gd name="T14" fmla="*/ 0 60000 65536"/>
              <a:gd name="T15" fmla="*/ 0 60000 65536"/>
              <a:gd name="T16" fmla="*/ 0 60000 65536"/>
              <a:gd name="T17" fmla="*/ 0 60000 65536"/>
              <a:gd name="T18" fmla="*/ 0 60000 65536"/>
              <a:gd name="T19" fmla="*/ 0 60000 65536"/>
              <a:gd name="T20" fmla="*/ 0 60000 65536"/>
              <a:gd name="T21" fmla="*/ 0 w 240"/>
              <a:gd name="T22" fmla="*/ 0 h 235"/>
              <a:gd name="T23" fmla="*/ 240 w 240"/>
              <a:gd name="T24" fmla="*/ 235 h 2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0" h="235">
                <a:moveTo>
                  <a:pt x="240" y="100"/>
                </a:moveTo>
                <a:lnTo>
                  <a:pt x="76" y="235"/>
                </a:lnTo>
                <a:lnTo>
                  <a:pt x="0" y="142"/>
                </a:lnTo>
                <a:lnTo>
                  <a:pt x="7" y="150"/>
                </a:lnTo>
                <a:lnTo>
                  <a:pt x="157" y="0"/>
                </a:lnTo>
                <a:lnTo>
                  <a:pt x="164" y="7"/>
                </a:lnTo>
                <a:lnTo>
                  <a:pt x="240" y="100"/>
                </a:lnTo>
                <a:close/>
              </a:path>
            </a:pathLst>
          </a:custGeom>
          <a:solidFill>
            <a:srgbClr val="000000"/>
          </a:solidFill>
          <a:ln w="0">
            <a:solidFill>
              <a:srgbClr val="000000"/>
            </a:solidFill>
            <a:round/>
            <a:headEnd/>
            <a:tailEnd/>
          </a:ln>
        </p:spPr>
        <p:txBody>
          <a:bodyPr/>
          <a:lstStyle/>
          <a:p>
            <a:endParaRPr lang="en-US"/>
          </a:p>
        </p:txBody>
      </p:sp>
      <p:sp>
        <p:nvSpPr>
          <p:cNvPr id="180209" name="Freeform 3055"/>
          <p:cNvSpPr>
            <a:spLocks noChangeAspect="1"/>
          </p:cNvSpPr>
          <p:nvPr/>
        </p:nvSpPr>
        <p:spPr bwMode="auto">
          <a:xfrm>
            <a:off x="2405063" y="4760913"/>
            <a:ext cx="76200" cy="82550"/>
          </a:xfrm>
          <a:custGeom>
            <a:avLst/>
            <a:gdLst>
              <a:gd name="T0" fmla="*/ 2147483647 w 226"/>
              <a:gd name="T1" fmla="*/ 2147483647 h 241"/>
              <a:gd name="T2" fmla="*/ 2147483647 w 226"/>
              <a:gd name="T3" fmla="*/ 2147483647 h 241"/>
              <a:gd name="T4" fmla="*/ 2147483647 w 226"/>
              <a:gd name="T5" fmla="*/ 2147483647 h 241"/>
              <a:gd name="T6" fmla="*/ 0 w 226"/>
              <a:gd name="T7" fmla="*/ 2147483647 h 241"/>
              <a:gd name="T8" fmla="*/ 2147483647 w 226"/>
              <a:gd name="T9" fmla="*/ 0 h 241"/>
              <a:gd name="T10" fmla="*/ 2147483647 w 226"/>
              <a:gd name="T11" fmla="*/ 0 h 241"/>
              <a:gd name="T12" fmla="*/ 2147483647 w 226"/>
              <a:gd name="T13" fmla="*/ 2147483647 h 241"/>
              <a:gd name="T14" fmla="*/ 0 60000 65536"/>
              <a:gd name="T15" fmla="*/ 0 60000 65536"/>
              <a:gd name="T16" fmla="*/ 0 60000 65536"/>
              <a:gd name="T17" fmla="*/ 0 60000 65536"/>
              <a:gd name="T18" fmla="*/ 0 60000 65536"/>
              <a:gd name="T19" fmla="*/ 0 60000 65536"/>
              <a:gd name="T20" fmla="*/ 0 60000 65536"/>
              <a:gd name="T21" fmla="*/ 0 w 226"/>
              <a:gd name="T22" fmla="*/ 0 h 241"/>
              <a:gd name="T23" fmla="*/ 226 w 226"/>
              <a:gd name="T24" fmla="*/ 241 h 2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6" h="241">
                <a:moveTo>
                  <a:pt x="226" y="91"/>
                </a:moveTo>
                <a:lnTo>
                  <a:pt x="76" y="241"/>
                </a:lnTo>
                <a:lnTo>
                  <a:pt x="1" y="166"/>
                </a:lnTo>
                <a:lnTo>
                  <a:pt x="0" y="166"/>
                </a:lnTo>
                <a:lnTo>
                  <a:pt x="133" y="0"/>
                </a:lnTo>
                <a:lnTo>
                  <a:pt x="132" y="0"/>
                </a:lnTo>
                <a:lnTo>
                  <a:pt x="226" y="91"/>
                </a:lnTo>
                <a:close/>
              </a:path>
            </a:pathLst>
          </a:custGeom>
          <a:solidFill>
            <a:srgbClr val="000000"/>
          </a:solidFill>
          <a:ln w="0">
            <a:solidFill>
              <a:srgbClr val="000000"/>
            </a:solidFill>
            <a:round/>
            <a:headEnd/>
            <a:tailEnd/>
          </a:ln>
        </p:spPr>
        <p:txBody>
          <a:bodyPr/>
          <a:lstStyle/>
          <a:p>
            <a:endParaRPr lang="en-US"/>
          </a:p>
        </p:txBody>
      </p:sp>
      <p:sp>
        <p:nvSpPr>
          <p:cNvPr id="180210" name="Freeform 3056"/>
          <p:cNvSpPr>
            <a:spLocks noChangeAspect="1"/>
          </p:cNvSpPr>
          <p:nvPr/>
        </p:nvSpPr>
        <p:spPr bwMode="auto">
          <a:xfrm>
            <a:off x="2374900" y="4732338"/>
            <a:ext cx="77788" cy="87312"/>
          </a:xfrm>
          <a:custGeom>
            <a:avLst/>
            <a:gdLst>
              <a:gd name="T0" fmla="*/ 2147483647 w 222"/>
              <a:gd name="T1" fmla="*/ 2147483647 h 248"/>
              <a:gd name="T2" fmla="*/ 2147483647 w 222"/>
              <a:gd name="T3" fmla="*/ 2147483647 h 248"/>
              <a:gd name="T4" fmla="*/ 0 w 222"/>
              <a:gd name="T5" fmla="*/ 2147483647 h 248"/>
              <a:gd name="T6" fmla="*/ 2147483647 w 222"/>
              <a:gd name="T7" fmla="*/ 2147483647 h 248"/>
              <a:gd name="T8" fmla="*/ 2147483647 w 222"/>
              <a:gd name="T9" fmla="*/ 0 h 248"/>
              <a:gd name="T10" fmla="*/ 2147483647 w 222"/>
              <a:gd name="T11" fmla="*/ 2147483647 h 248"/>
              <a:gd name="T12" fmla="*/ 2147483647 w 222"/>
              <a:gd name="T13" fmla="*/ 2147483647 h 248"/>
              <a:gd name="T14" fmla="*/ 0 60000 65536"/>
              <a:gd name="T15" fmla="*/ 0 60000 65536"/>
              <a:gd name="T16" fmla="*/ 0 60000 65536"/>
              <a:gd name="T17" fmla="*/ 0 60000 65536"/>
              <a:gd name="T18" fmla="*/ 0 60000 65536"/>
              <a:gd name="T19" fmla="*/ 0 60000 65536"/>
              <a:gd name="T20" fmla="*/ 0 60000 65536"/>
              <a:gd name="T21" fmla="*/ 0 w 222"/>
              <a:gd name="T22" fmla="*/ 0 h 248"/>
              <a:gd name="T23" fmla="*/ 222 w 222"/>
              <a:gd name="T24" fmla="*/ 248 h 2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2" h="248">
                <a:moveTo>
                  <a:pt x="222" y="82"/>
                </a:moveTo>
                <a:lnTo>
                  <a:pt x="89" y="248"/>
                </a:lnTo>
                <a:lnTo>
                  <a:pt x="0" y="176"/>
                </a:lnTo>
                <a:lnTo>
                  <a:pt x="6" y="180"/>
                </a:lnTo>
                <a:lnTo>
                  <a:pt x="118" y="0"/>
                </a:lnTo>
                <a:lnTo>
                  <a:pt x="125" y="4"/>
                </a:lnTo>
                <a:lnTo>
                  <a:pt x="222" y="82"/>
                </a:lnTo>
                <a:close/>
              </a:path>
            </a:pathLst>
          </a:custGeom>
          <a:solidFill>
            <a:srgbClr val="000000"/>
          </a:solidFill>
          <a:ln w="0">
            <a:solidFill>
              <a:srgbClr val="000000"/>
            </a:solidFill>
            <a:round/>
            <a:headEnd/>
            <a:tailEnd/>
          </a:ln>
        </p:spPr>
        <p:txBody>
          <a:bodyPr/>
          <a:lstStyle/>
          <a:p>
            <a:endParaRPr lang="en-US"/>
          </a:p>
        </p:txBody>
      </p:sp>
      <p:sp>
        <p:nvSpPr>
          <p:cNvPr id="180211" name="Freeform 3057"/>
          <p:cNvSpPr>
            <a:spLocks noChangeAspect="1"/>
          </p:cNvSpPr>
          <p:nvPr/>
        </p:nvSpPr>
        <p:spPr bwMode="auto">
          <a:xfrm>
            <a:off x="2339975" y="4710113"/>
            <a:ext cx="76200" cy="84137"/>
          </a:xfrm>
          <a:custGeom>
            <a:avLst/>
            <a:gdLst>
              <a:gd name="T0" fmla="*/ 2147483647 w 220"/>
              <a:gd name="T1" fmla="*/ 2147483647 h 247"/>
              <a:gd name="T2" fmla="*/ 2147483647 w 220"/>
              <a:gd name="T3" fmla="*/ 2147483647 h 247"/>
              <a:gd name="T4" fmla="*/ 0 w 220"/>
              <a:gd name="T5" fmla="*/ 2147483647 h 247"/>
              <a:gd name="T6" fmla="*/ 2147483647 w 220"/>
              <a:gd name="T7" fmla="*/ 2147483647 h 247"/>
              <a:gd name="T8" fmla="*/ 2147483647 w 220"/>
              <a:gd name="T9" fmla="*/ 0 h 247"/>
              <a:gd name="T10" fmla="*/ 2147483647 w 220"/>
              <a:gd name="T11" fmla="*/ 2147483647 h 247"/>
              <a:gd name="T12" fmla="*/ 2147483647 w 220"/>
              <a:gd name="T13" fmla="*/ 2147483647 h 247"/>
              <a:gd name="T14" fmla="*/ 0 60000 65536"/>
              <a:gd name="T15" fmla="*/ 0 60000 65536"/>
              <a:gd name="T16" fmla="*/ 0 60000 65536"/>
              <a:gd name="T17" fmla="*/ 0 60000 65536"/>
              <a:gd name="T18" fmla="*/ 0 60000 65536"/>
              <a:gd name="T19" fmla="*/ 0 60000 65536"/>
              <a:gd name="T20" fmla="*/ 0 60000 65536"/>
              <a:gd name="T21" fmla="*/ 0 w 220"/>
              <a:gd name="T22" fmla="*/ 0 h 247"/>
              <a:gd name="T23" fmla="*/ 220 w 220"/>
              <a:gd name="T24" fmla="*/ 247 h 2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0" h="247">
                <a:moveTo>
                  <a:pt x="220" y="67"/>
                </a:moveTo>
                <a:lnTo>
                  <a:pt x="108" y="247"/>
                </a:lnTo>
                <a:lnTo>
                  <a:pt x="0" y="180"/>
                </a:lnTo>
                <a:lnTo>
                  <a:pt x="14" y="187"/>
                </a:lnTo>
                <a:lnTo>
                  <a:pt x="111" y="0"/>
                </a:lnTo>
                <a:lnTo>
                  <a:pt x="125" y="8"/>
                </a:lnTo>
                <a:lnTo>
                  <a:pt x="220" y="67"/>
                </a:lnTo>
                <a:close/>
              </a:path>
            </a:pathLst>
          </a:custGeom>
          <a:solidFill>
            <a:srgbClr val="000000"/>
          </a:solidFill>
          <a:ln w="0">
            <a:solidFill>
              <a:srgbClr val="000000"/>
            </a:solidFill>
            <a:round/>
            <a:headEnd/>
            <a:tailEnd/>
          </a:ln>
        </p:spPr>
        <p:txBody>
          <a:bodyPr/>
          <a:lstStyle/>
          <a:p>
            <a:endParaRPr lang="en-US"/>
          </a:p>
        </p:txBody>
      </p:sp>
      <p:sp>
        <p:nvSpPr>
          <p:cNvPr id="180212" name="Freeform 3058"/>
          <p:cNvSpPr>
            <a:spLocks noChangeAspect="1"/>
          </p:cNvSpPr>
          <p:nvPr/>
        </p:nvSpPr>
        <p:spPr bwMode="auto">
          <a:xfrm>
            <a:off x="2328863" y="4699000"/>
            <a:ext cx="47625" cy="74613"/>
          </a:xfrm>
          <a:custGeom>
            <a:avLst/>
            <a:gdLst>
              <a:gd name="T0" fmla="*/ 2147483647 w 142"/>
              <a:gd name="T1" fmla="*/ 2147483647 h 221"/>
              <a:gd name="T2" fmla="*/ 2147483647 w 142"/>
              <a:gd name="T3" fmla="*/ 2147483647 h 221"/>
              <a:gd name="T4" fmla="*/ 2147483647 w 142"/>
              <a:gd name="T5" fmla="*/ 2147483647 h 221"/>
              <a:gd name="T6" fmla="*/ 0 w 142"/>
              <a:gd name="T7" fmla="*/ 2147483647 h 221"/>
              <a:gd name="T8" fmla="*/ 2147483647 w 142"/>
              <a:gd name="T9" fmla="*/ 2147483647 h 221"/>
              <a:gd name="T10" fmla="*/ 2147483647 w 142"/>
              <a:gd name="T11" fmla="*/ 0 h 221"/>
              <a:gd name="T12" fmla="*/ 2147483647 w 142"/>
              <a:gd name="T13" fmla="*/ 2147483647 h 221"/>
              <a:gd name="T14" fmla="*/ 0 60000 65536"/>
              <a:gd name="T15" fmla="*/ 0 60000 65536"/>
              <a:gd name="T16" fmla="*/ 0 60000 65536"/>
              <a:gd name="T17" fmla="*/ 0 60000 65536"/>
              <a:gd name="T18" fmla="*/ 0 60000 65536"/>
              <a:gd name="T19" fmla="*/ 0 60000 65536"/>
              <a:gd name="T20" fmla="*/ 0 60000 65536"/>
              <a:gd name="T21" fmla="*/ 0 w 142"/>
              <a:gd name="T22" fmla="*/ 0 h 221"/>
              <a:gd name="T23" fmla="*/ 142 w 142"/>
              <a:gd name="T24" fmla="*/ 221 h 2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2" h="221">
                <a:moveTo>
                  <a:pt x="142" y="34"/>
                </a:moveTo>
                <a:lnTo>
                  <a:pt x="45" y="221"/>
                </a:lnTo>
                <a:lnTo>
                  <a:pt x="3" y="199"/>
                </a:lnTo>
                <a:lnTo>
                  <a:pt x="0" y="198"/>
                </a:lnTo>
                <a:lnTo>
                  <a:pt x="79" y="1"/>
                </a:lnTo>
                <a:lnTo>
                  <a:pt x="76" y="0"/>
                </a:lnTo>
                <a:lnTo>
                  <a:pt x="142" y="34"/>
                </a:lnTo>
                <a:close/>
              </a:path>
            </a:pathLst>
          </a:custGeom>
          <a:solidFill>
            <a:srgbClr val="000000"/>
          </a:solidFill>
          <a:ln w="0">
            <a:solidFill>
              <a:srgbClr val="000000"/>
            </a:solidFill>
            <a:round/>
            <a:headEnd/>
            <a:tailEnd/>
          </a:ln>
        </p:spPr>
        <p:txBody>
          <a:bodyPr/>
          <a:lstStyle/>
          <a:p>
            <a:endParaRPr lang="en-US"/>
          </a:p>
        </p:txBody>
      </p:sp>
      <p:sp>
        <p:nvSpPr>
          <p:cNvPr id="180213" name="Freeform 3059"/>
          <p:cNvSpPr>
            <a:spLocks noChangeAspect="1"/>
          </p:cNvSpPr>
          <p:nvPr/>
        </p:nvSpPr>
        <p:spPr bwMode="auto">
          <a:xfrm>
            <a:off x="2289175" y="4683125"/>
            <a:ext cx="68263" cy="84138"/>
          </a:xfrm>
          <a:custGeom>
            <a:avLst/>
            <a:gdLst>
              <a:gd name="T0" fmla="*/ 2147483647 w 194"/>
              <a:gd name="T1" fmla="*/ 2147483647 h 246"/>
              <a:gd name="T2" fmla="*/ 2147483647 w 194"/>
              <a:gd name="T3" fmla="*/ 2147483647 h 246"/>
              <a:gd name="T4" fmla="*/ 0 w 194"/>
              <a:gd name="T5" fmla="*/ 2147483647 h 246"/>
              <a:gd name="T6" fmla="*/ 2147483647 w 194"/>
              <a:gd name="T7" fmla="*/ 2147483647 h 246"/>
              <a:gd name="T8" fmla="*/ 2147483647 w 194"/>
              <a:gd name="T9" fmla="*/ 0 h 246"/>
              <a:gd name="T10" fmla="*/ 2147483647 w 194"/>
              <a:gd name="T11" fmla="*/ 2147483647 h 246"/>
              <a:gd name="T12" fmla="*/ 2147483647 w 194"/>
              <a:gd name="T13" fmla="*/ 2147483647 h 246"/>
              <a:gd name="T14" fmla="*/ 0 60000 65536"/>
              <a:gd name="T15" fmla="*/ 0 60000 65536"/>
              <a:gd name="T16" fmla="*/ 0 60000 65536"/>
              <a:gd name="T17" fmla="*/ 0 60000 65536"/>
              <a:gd name="T18" fmla="*/ 0 60000 65536"/>
              <a:gd name="T19" fmla="*/ 0 60000 65536"/>
              <a:gd name="T20" fmla="*/ 0 60000 65536"/>
              <a:gd name="T21" fmla="*/ 0 w 194"/>
              <a:gd name="T22" fmla="*/ 0 h 246"/>
              <a:gd name="T23" fmla="*/ 194 w 194"/>
              <a:gd name="T24" fmla="*/ 246 h 2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4" h="246">
                <a:moveTo>
                  <a:pt x="194" y="49"/>
                </a:moveTo>
                <a:lnTo>
                  <a:pt x="115" y="246"/>
                </a:lnTo>
                <a:lnTo>
                  <a:pt x="0" y="201"/>
                </a:lnTo>
                <a:lnTo>
                  <a:pt x="12" y="204"/>
                </a:lnTo>
                <a:lnTo>
                  <a:pt x="68" y="0"/>
                </a:lnTo>
                <a:lnTo>
                  <a:pt x="81" y="3"/>
                </a:lnTo>
                <a:lnTo>
                  <a:pt x="194" y="49"/>
                </a:lnTo>
                <a:close/>
              </a:path>
            </a:pathLst>
          </a:custGeom>
          <a:solidFill>
            <a:srgbClr val="000000"/>
          </a:solidFill>
          <a:ln w="0">
            <a:solidFill>
              <a:srgbClr val="000000"/>
            </a:solidFill>
            <a:round/>
            <a:headEnd/>
            <a:tailEnd/>
          </a:ln>
        </p:spPr>
        <p:txBody>
          <a:bodyPr/>
          <a:lstStyle/>
          <a:p>
            <a:endParaRPr lang="en-US"/>
          </a:p>
        </p:txBody>
      </p:sp>
      <p:sp>
        <p:nvSpPr>
          <p:cNvPr id="180214" name="Freeform 3060"/>
          <p:cNvSpPr>
            <a:spLocks noChangeAspect="1"/>
          </p:cNvSpPr>
          <p:nvPr/>
        </p:nvSpPr>
        <p:spPr bwMode="auto">
          <a:xfrm>
            <a:off x="2255838" y="4667250"/>
            <a:ext cx="57150" cy="82550"/>
          </a:xfrm>
          <a:custGeom>
            <a:avLst/>
            <a:gdLst>
              <a:gd name="T0" fmla="*/ 2147483647 w 168"/>
              <a:gd name="T1" fmla="*/ 2147483647 h 241"/>
              <a:gd name="T2" fmla="*/ 2147483647 w 168"/>
              <a:gd name="T3" fmla="*/ 2147483647 h 241"/>
              <a:gd name="T4" fmla="*/ 0 w 168"/>
              <a:gd name="T5" fmla="*/ 2147483647 h 241"/>
              <a:gd name="T6" fmla="*/ 2147483647 w 168"/>
              <a:gd name="T7" fmla="*/ 2147483647 h 241"/>
              <a:gd name="T8" fmla="*/ 2147483647 w 168"/>
              <a:gd name="T9" fmla="*/ 0 h 241"/>
              <a:gd name="T10" fmla="*/ 2147483647 w 168"/>
              <a:gd name="T11" fmla="*/ 0 h 241"/>
              <a:gd name="T12" fmla="*/ 2147483647 w 168"/>
              <a:gd name="T13" fmla="*/ 2147483647 h 241"/>
              <a:gd name="T14" fmla="*/ 0 60000 65536"/>
              <a:gd name="T15" fmla="*/ 0 60000 65536"/>
              <a:gd name="T16" fmla="*/ 0 60000 65536"/>
              <a:gd name="T17" fmla="*/ 0 60000 65536"/>
              <a:gd name="T18" fmla="*/ 0 60000 65536"/>
              <a:gd name="T19" fmla="*/ 0 60000 65536"/>
              <a:gd name="T20" fmla="*/ 0 60000 65536"/>
              <a:gd name="T21" fmla="*/ 0 w 168"/>
              <a:gd name="T22" fmla="*/ 0 h 241"/>
              <a:gd name="T23" fmla="*/ 168 w 168"/>
              <a:gd name="T24" fmla="*/ 241 h 2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8" h="241">
                <a:moveTo>
                  <a:pt x="168" y="37"/>
                </a:moveTo>
                <a:lnTo>
                  <a:pt x="112" y="241"/>
                </a:lnTo>
                <a:lnTo>
                  <a:pt x="0" y="210"/>
                </a:lnTo>
                <a:lnTo>
                  <a:pt x="3" y="210"/>
                </a:lnTo>
                <a:lnTo>
                  <a:pt x="34" y="0"/>
                </a:lnTo>
                <a:lnTo>
                  <a:pt x="37" y="0"/>
                </a:lnTo>
                <a:lnTo>
                  <a:pt x="168" y="37"/>
                </a:lnTo>
                <a:close/>
              </a:path>
            </a:pathLst>
          </a:custGeom>
          <a:solidFill>
            <a:srgbClr val="000000"/>
          </a:solidFill>
          <a:ln w="0">
            <a:solidFill>
              <a:srgbClr val="000000"/>
            </a:solidFill>
            <a:round/>
            <a:headEnd/>
            <a:tailEnd/>
          </a:ln>
        </p:spPr>
        <p:txBody>
          <a:bodyPr/>
          <a:lstStyle/>
          <a:p>
            <a:endParaRPr lang="en-US"/>
          </a:p>
        </p:txBody>
      </p:sp>
      <p:sp>
        <p:nvSpPr>
          <p:cNvPr id="180215" name="Freeform 3061"/>
          <p:cNvSpPr>
            <a:spLocks noChangeAspect="1"/>
          </p:cNvSpPr>
          <p:nvPr/>
        </p:nvSpPr>
        <p:spPr bwMode="auto">
          <a:xfrm>
            <a:off x="2212975" y="4662488"/>
            <a:ext cx="53975" cy="77787"/>
          </a:xfrm>
          <a:custGeom>
            <a:avLst/>
            <a:gdLst>
              <a:gd name="T0" fmla="*/ 2147483647 w 154"/>
              <a:gd name="T1" fmla="*/ 2147483647 h 231"/>
              <a:gd name="T2" fmla="*/ 2147483647 w 154"/>
              <a:gd name="T3" fmla="*/ 2147483647 h 231"/>
              <a:gd name="T4" fmla="*/ 0 w 154"/>
              <a:gd name="T5" fmla="*/ 2147483647 h 231"/>
              <a:gd name="T6" fmla="*/ 2147483647 w 154"/>
              <a:gd name="T7" fmla="*/ 2147483647 h 231"/>
              <a:gd name="T8" fmla="*/ 2147483647 w 154"/>
              <a:gd name="T9" fmla="*/ 0 h 231"/>
              <a:gd name="T10" fmla="*/ 2147483647 w 154"/>
              <a:gd name="T11" fmla="*/ 0 h 231"/>
              <a:gd name="T12" fmla="*/ 2147483647 w 154"/>
              <a:gd name="T13" fmla="*/ 2147483647 h 231"/>
              <a:gd name="T14" fmla="*/ 0 60000 65536"/>
              <a:gd name="T15" fmla="*/ 0 60000 65536"/>
              <a:gd name="T16" fmla="*/ 0 60000 65536"/>
              <a:gd name="T17" fmla="*/ 0 60000 65536"/>
              <a:gd name="T18" fmla="*/ 0 60000 65536"/>
              <a:gd name="T19" fmla="*/ 0 60000 65536"/>
              <a:gd name="T20" fmla="*/ 0 60000 65536"/>
              <a:gd name="T21" fmla="*/ 0 w 154"/>
              <a:gd name="T22" fmla="*/ 0 h 231"/>
              <a:gd name="T23" fmla="*/ 154 w 154"/>
              <a:gd name="T24" fmla="*/ 231 h 2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4" h="231">
                <a:moveTo>
                  <a:pt x="154" y="21"/>
                </a:moveTo>
                <a:lnTo>
                  <a:pt x="123" y="231"/>
                </a:lnTo>
                <a:lnTo>
                  <a:pt x="0" y="212"/>
                </a:lnTo>
                <a:lnTo>
                  <a:pt x="6" y="212"/>
                </a:lnTo>
                <a:lnTo>
                  <a:pt x="14" y="0"/>
                </a:lnTo>
                <a:lnTo>
                  <a:pt x="20" y="0"/>
                </a:lnTo>
                <a:lnTo>
                  <a:pt x="154" y="21"/>
                </a:lnTo>
                <a:close/>
              </a:path>
            </a:pathLst>
          </a:custGeom>
          <a:solidFill>
            <a:srgbClr val="000000"/>
          </a:solidFill>
          <a:ln w="0">
            <a:solidFill>
              <a:srgbClr val="000000"/>
            </a:solidFill>
            <a:round/>
            <a:headEnd/>
            <a:tailEnd/>
          </a:ln>
        </p:spPr>
        <p:txBody>
          <a:bodyPr/>
          <a:lstStyle/>
          <a:p>
            <a:endParaRPr lang="en-US"/>
          </a:p>
        </p:txBody>
      </p:sp>
      <p:sp>
        <p:nvSpPr>
          <p:cNvPr id="180216" name="Freeform 3062"/>
          <p:cNvSpPr>
            <a:spLocks noChangeAspect="1"/>
          </p:cNvSpPr>
          <p:nvPr/>
        </p:nvSpPr>
        <p:spPr bwMode="auto">
          <a:xfrm>
            <a:off x="2178050" y="4659313"/>
            <a:ext cx="38100" cy="76200"/>
          </a:xfrm>
          <a:custGeom>
            <a:avLst/>
            <a:gdLst>
              <a:gd name="T0" fmla="*/ 2147483647 w 117"/>
              <a:gd name="T1" fmla="*/ 2147483647 h 217"/>
              <a:gd name="T2" fmla="*/ 2147483647 w 117"/>
              <a:gd name="T3" fmla="*/ 2147483647 h 217"/>
              <a:gd name="T4" fmla="*/ 0 w 117"/>
              <a:gd name="T5" fmla="*/ 2147483647 h 217"/>
              <a:gd name="T6" fmla="*/ 2147483647 w 117"/>
              <a:gd name="T7" fmla="*/ 2147483647 h 217"/>
              <a:gd name="T8" fmla="*/ 0 w 117"/>
              <a:gd name="T9" fmla="*/ 0 h 217"/>
              <a:gd name="T10" fmla="*/ 2147483647 w 117"/>
              <a:gd name="T11" fmla="*/ 0 h 217"/>
              <a:gd name="T12" fmla="*/ 2147483647 w 117"/>
              <a:gd name="T13" fmla="*/ 2147483647 h 217"/>
              <a:gd name="T14" fmla="*/ 0 60000 65536"/>
              <a:gd name="T15" fmla="*/ 0 60000 65536"/>
              <a:gd name="T16" fmla="*/ 0 60000 65536"/>
              <a:gd name="T17" fmla="*/ 0 60000 65536"/>
              <a:gd name="T18" fmla="*/ 0 60000 65536"/>
              <a:gd name="T19" fmla="*/ 0 60000 65536"/>
              <a:gd name="T20" fmla="*/ 0 60000 65536"/>
              <a:gd name="T21" fmla="*/ 0 w 117"/>
              <a:gd name="T22" fmla="*/ 0 h 217"/>
              <a:gd name="T23" fmla="*/ 117 w 117"/>
              <a:gd name="T24" fmla="*/ 217 h 2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7" h="217">
                <a:moveTo>
                  <a:pt x="117" y="5"/>
                </a:moveTo>
                <a:lnTo>
                  <a:pt x="109" y="217"/>
                </a:lnTo>
                <a:lnTo>
                  <a:pt x="0" y="212"/>
                </a:lnTo>
                <a:lnTo>
                  <a:pt x="4" y="212"/>
                </a:lnTo>
                <a:lnTo>
                  <a:pt x="0" y="0"/>
                </a:lnTo>
                <a:lnTo>
                  <a:pt x="4" y="0"/>
                </a:lnTo>
                <a:lnTo>
                  <a:pt x="117" y="5"/>
                </a:lnTo>
                <a:close/>
              </a:path>
            </a:pathLst>
          </a:custGeom>
          <a:solidFill>
            <a:srgbClr val="000000"/>
          </a:solidFill>
          <a:ln w="0">
            <a:solidFill>
              <a:srgbClr val="000000"/>
            </a:solidFill>
            <a:round/>
            <a:headEnd/>
            <a:tailEnd/>
          </a:ln>
        </p:spPr>
        <p:txBody>
          <a:bodyPr/>
          <a:lstStyle/>
          <a:p>
            <a:endParaRPr lang="en-US"/>
          </a:p>
        </p:txBody>
      </p:sp>
      <p:sp>
        <p:nvSpPr>
          <p:cNvPr id="180217" name="Freeform 3063"/>
          <p:cNvSpPr>
            <a:spLocks noChangeAspect="1"/>
          </p:cNvSpPr>
          <p:nvPr/>
        </p:nvSpPr>
        <p:spPr bwMode="auto">
          <a:xfrm>
            <a:off x="2135188" y="4659313"/>
            <a:ext cx="42862" cy="76200"/>
          </a:xfrm>
          <a:custGeom>
            <a:avLst/>
            <a:gdLst>
              <a:gd name="T0" fmla="*/ 2147483647 w 130"/>
              <a:gd name="T1" fmla="*/ 0 h 215"/>
              <a:gd name="T2" fmla="*/ 2147483647 w 130"/>
              <a:gd name="T3" fmla="*/ 2147483647 h 215"/>
              <a:gd name="T4" fmla="*/ 2147483647 w 130"/>
              <a:gd name="T5" fmla="*/ 2147483647 h 215"/>
              <a:gd name="T6" fmla="*/ 2147483647 w 130"/>
              <a:gd name="T7" fmla="*/ 2147483647 h 215"/>
              <a:gd name="T8" fmla="*/ 2147483647 w 130"/>
              <a:gd name="T9" fmla="*/ 2147483647 h 215"/>
              <a:gd name="T10" fmla="*/ 0 w 130"/>
              <a:gd name="T11" fmla="*/ 2147483647 h 215"/>
              <a:gd name="T12" fmla="*/ 2147483647 w 130"/>
              <a:gd name="T13" fmla="*/ 0 h 215"/>
              <a:gd name="T14" fmla="*/ 0 60000 65536"/>
              <a:gd name="T15" fmla="*/ 0 60000 65536"/>
              <a:gd name="T16" fmla="*/ 0 60000 65536"/>
              <a:gd name="T17" fmla="*/ 0 60000 65536"/>
              <a:gd name="T18" fmla="*/ 0 60000 65536"/>
              <a:gd name="T19" fmla="*/ 0 60000 65536"/>
              <a:gd name="T20" fmla="*/ 0 60000 65536"/>
              <a:gd name="T21" fmla="*/ 0 w 130"/>
              <a:gd name="T22" fmla="*/ 0 h 215"/>
              <a:gd name="T23" fmla="*/ 130 w 130"/>
              <a:gd name="T24" fmla="*/ 215 h 2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0" h="215">
                <a:moveTo>
                  <a:pt x="126" y="0"/>
                </a:moveTo>
                <a:lnTo>
                  <a:pt x="130" y="212"/>
                </a:lnTo>
                <a:lnTo>
                  <a:pt x="25" y="215"/>
                </a:lnTo>
                <a:lnTo>
                  <a:pt x="22" y="215"/>
                </a:lnTo>
                <a:lnTo>
                  <a:pt x="3" y="3"/>
                </a:lnTo>
                <a:lnTo>
                  <a:pt x="0" y="3"/>
                </a:lnTo>
                <a:lnTo>
                  <a:pt x="126" y="0"/>
                </a:lnTo>
                <a:close/>
              </a:path>
            </a:pathLst>
          </a:custGeom>
          <a:solidFill>
            <a:srgbClr val="000000"/>
          </a:solidFill>
          <a:ln w="0">
            <a:solidFill>
              <a:srgbClr val="000000"/>
            </a:solidFill>
            <a:round/>
            <a:headEnd/>
            <a:tailEnd/>
          </a:ln>
        </p:spPr>
        <p:txBody>
          <a:bodyPr/>
          <a:lstStyle/>
          <a:p>
            <a:endParaRPr lang="en-US"/>
          </a:p>
        </p:txBody>
      </p:sp>
      <p:sp>
        <p:nvSpPr>
          <p:cNvPr id="180218" name="Freeform 3064"/>
          <p:cNvSpPr>
            <a:spLocks noChangeAspect="1"/>
          </p:cNvSpPr>
          <p:nvPr/>
        </p:nvSpPr>
        <p:spPr bwMode="auto">
          <a:xfrm>
            <a:off x="2093913" y="4662488"/>
            <a:ext cx="46037" cy="76200"/>
          </a:xfrm>
          <a:custGeom>
            <a:avLst/>
            <a:gdLst>
              <a:gd name="T0" fmla="*/ 2147483647 w 141"/>
              <a:gd name="T1" fmla="*/ 0 h 224"/>
              <a:gd name="T2" fmla="*/ 2147483647 w 141"/>
              <a:gd name="T3" fmla="*/ 2147483647 h 224"/>
              <a:gd name="T4" fmla="*/ 2147483647 w 141"/>
              <a:gd name="T5" fmla="*/ 2147483647 h 224"/>
              <a:gd name="T6" fmla="*/ 2147483647 w 141"/>
              <a:gd name="T7" fmla="*/ 2147483647 h 224"/>
              <a:gd name="T8" fmla="*/ 0 w 141"/>
              <a:gd name="T9" fmla="*/ 2147483647 h 224"/>
              <a:gd name="T10" fmla="*/ 2147483647 w 141"/>
              <a:gd name="T11" fmla="*/ 2147483647 h 224"/>
              <a:gd name="T12" fmla="*/ 2147483647 w 141"/>
              <a:gd name="T13" fmla="*/ 0 h 224"/>
              <a:gd name="T14" fmla="*/ 0 60000 65536"/>
              <a:gd name="T15" fmla="*/ 0 60000 65536"/>
              <a:gd name="T16" fmla="*/ 0 60000 65536"/>
              <a:gd name="T17" fmla="*/ 0 60000 65536"/>
              <a:gd name="T18" fmla="*/ 0 60000 65536"/>
              <a:gd name="T19" fmla="*/ 0 60000 65536"/>
              <a:gd name="T20" fmla="*/ 0 60000 65536"/>
              <a:gd name="T21" fmla="*/ 0 w 141"/>
              <a:gd name="T22" fmla="*/ 0 h 224"/>
              <a:gd name="T23" fmla="*/ 141 w 141"/>
              <a:gd name="T24" fmla="*/ 224 h 2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 h="224">
                <a:moveTo>
                  <a:pt x="122" y="0"/>
                </a:moveTo>
                <a:lnTo>
                  <a:pt x="141" y="212"/>
                </a:lnTo>
                <a:lnTo>
                  <a:pt x="16" y="224"/>
                </a:lnTo>
                <a:lnTo>
                  <a:pt x="29" y="222"/>
                </a:lnTo>
                <a:lnTo>
                  <a:pt x="0" y="13"/>
                </a:lnTo>
                <a:lnTo>
                  <a:pt x="12" y="11"/>
                </a:lnTo>
                <a:lnTo>
                  <a:pt x="122" y="0"/>
                </a:lnTo>
                <a:close/>
              </a:path>
            </a:pathLst>
          </a:custGeom>
          <a:solidFill>
            <a:srgbClr val="000000"/>
          </a:solidFill>
          <a:ln w="0">
            <a:solidFill>
              <a:srgbClr val="000000"/>
            </a:solidFill>
            <a:round/>
            <a:headEnd/>
            <a:tailEnd/>
          </a:ln>
        </p:spPr>
        <p:txBody>
          <a:bodyPr/>
          <a:lstStyle/>
          <a:p>
            <a:endParaRPr lang="en-US"/>
          </a:p>
        </p:txBody>
      </p:sp>
      <p:sp>
        <p:nvSpPr>
          <p:cNvPr id="180219" name="Freeform 3065"/>
          <p:cNvSpPr>
            <a:spLocks noChangeAspect="1"/>
          </p:cNvSpPr>
          <p:nvPr/>
        </p:nvSpPr>
        <p:spPr bwMode="auto">
          <a:xfrm>
            <a:off x="2051050" y="4665663"/>
            <a:ext cx="52388" cy="76200"/>
          </a:xfrm>
          <a:custGeom>
            <a:avLst/>
            <a:gdLst>
              <a:gd name="T0" fmla="*/ 2147483647 w 153"/>
              <a:gd name="T1" fmla="*/ 0 h 226"/>
              <a:gd name="T2" fmla="*/ 2147483647 w 153"/>
              <a:gd name="T3" fmla="*/ 2147483647 h 226"/>
              <a:gd name="T4" fmla="*/ 2147483647 w 153"/>
              <a:gd name="T5" fmla="*/ 2147483647 h 226"/>
              <a:gd name="T6" fmla="*/ 2147483647 w 153"/>
              <a:gd name="T7" fmla="*/ 2147483647 h 226"/>
              <a:gd name="T8" fmla="*/ 0 w 153"/>
              <a:gd name="T9" fmla="*/ 2147483647 h 226"/>
              <a:gd name="T10" fmla="*/ 2147483647 w 153"/>
              <a:gd name="T11" fmla="*/ 2147483647 h 226"/>
              <a:gd name="T12" fmla="*/ 2147483647 w 153"/>
              <a:gd name="T13" fmla="*/ 0 h 226"/>
              <a:gd name="T14" fmla="*/ 0 60000 65536"/>
              <a:gd name="T15" fmla="*/ 0 60000 65536"/>
              <a:gd name="T16" fmla="*/ 0 60000 65536"/>
              <a:gd name="T17" fmla="*/ 0 60000 65536"/>
              <a:gd name="T18" fmla="*/ 0 60000 65536"/>
              <a:gd name="T19" fmla="*/ 0 60000 65536"/>
              <a:gd name="T20" fmla="*/ 0 60000 65536"/>
              <a:gd name="T21" fmla="*/ 0 w 153"/>
              <a:gd name="T22" fmla="*/ 0 h 226"/>
              <a:gd name="T23" fmla="*/ 153 w 153"/>
              <a:gd name="T24" fmla="*/ 226 h 2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 h="226">
                <a:moveTo>
                  <a:pt x="124" y="0"/>
                </a:moveTo>
                <a:lnTo>
                  <a:pt x="153" y="209"/>
                </a:lnTo>
                <a:lnTo>
                  <a:pt x="33" y="226"/>
                </a:lnTo>
                <a:lnTo>
                  <a:pt x="39" y="225"/>
                </a:lnTo>
                <a:lnTo>
                  <a:pt x="0" y="17"/>
                </a:lnTo>
                <a:lnTo>
                  <a:pt x="6" y="16"/>
                </a:lnTo>
                <a:lnTo>
                  <a:pt x="124" y="0"/>
                </a:lnTo>
                <a:close/>
              </a:path>
            </a:pathLst>
          </a:custGeom>
          <a:solidFill>
            <a:srgbClr val="000000"/>
          </a:solidFill>
          <a:ln w="0">
            <a:solidFill>
              <a:srgbClr val="000000"/>
            </a:solidFill>
            <a:round/>
            <a:headEnd/>
            <a:tailEnd/>
          </a:ln>
        </p:spPr>
        <p:txBody>
          <a:bodyPr/>
          <a:lstStyle/>
          <a:p>
            <a:endParaRPr lang="en-US"/>
          </a:p>
        </p:txBody>
      </p:sp>
      <p:sp>
        <p:nvSpPr>
          <p:cNvPr id="180220" name="Freeform 3066"/>
          <p:cNvSpPr>
            <a:spLocks noChangeAspect="1"/>
          </p:cNvSpPr>
          <p:nvPr/>
        </p:nvSpPr>
        <p:spPr bwMode="auto">
          <a:xfrm>
            <a:off x="1960563" y="4672013"/>
            <a:ext cx="103187" cy="87312"/>
          </a:xfrm>
          <a:custGeom>
            <a:avLst/>
            <a:gdLst>
              <a:gd name="T0" fmla="*/ 2147483647 w 295"/>
              <a:gd name="T1" fmla="*/ 0 h 252"/>
              <a:gd name="T2" fmla="*/ 2147483647 w 295"/>
              <a:gd name="T3" fmla="*/ 2147483647 h 252"/>
              <a:gd name="T4" fmla="*/ 2147483647 w 295"/>
              <a:gd name="T5" fmla="*/ 2147483647 h 252"/>
              <a:gd name="T6" fmla="*/ 2147483647 w 295"/>
              <a:gd name="T7" fmla="*/ 2147483647 h 252"/>
              <a:gd name="T8" fmla="*/ 2147483647 w 295"/>
              <a:gd name="T9" fmla="*/ 2147483647 h 252"/>
              <a:gd name="T10" fmla="*/ 0 w 295"/>
              <a:gd name="T11" fmla="*/ 2147483647 h 252"/>
              <a:gd name="T12" fmla="*/ 2147483647 w 295"/>
              <a:gd name="T13" fmla="*/ 0 h 252"/>
              <a:gd name="T14" fmla="*/ 0 60000 65536"/>
              <a:gd name="T15" fmla="*/ 0 60000 65536"/>
              <a:gd name="T16" fmla="*/ 0 60000 65536"/>
              <a:gd name="T17" fmla="*/ 0 60000 65536"/>
              <a:gd name="T18" fmla="*/ 0 60000 65536"/>
              <a:gd name="T19" fmla="*/ 0 60000 65536"/>
              <a:gd name="T20" fmla="*/ 0 60000 65536"/>
              <a:gd name="T21" fmla="*/ 0 w 295"/>
              <a:gd name="T22" fmla="*/ 0 h 252"/>
              <a:gd name="T23" fmla="*/ 295 w 295"/>
              <a:gd name="T24" fmla="*/ 252 h 2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5" h="252">
                <a:moveTo>
                  <a:pt x="256" y="0"/>
                </a:moveTo>
                <a:lnTo>
                  <a:pt x="295" y="208"/>
                </a:lnTo>
                <a:lnTo>
                  <a:pt x="89" y="247"/>
                </a:lnTo>
                <a:lnTo>
                  <a:pt x="66" y="252"/>
                </a:lnTo>
                <a:lnTo>
                  <a:pt x="22" y="45"/>
                </a:lnTo>
                <a:lnTo>
                  <a:pt x="0" y="50"/>
                </a:lnTo>
                <a:lnTo>
                  <a:pt x="256" y="0"/>
                </a:lnTo>
                <a:close/>
              </a:path>
            </a:pathLst>
          </a:custGeom>
          <a:solidFill>
            <a:srgbClr val="000000"/>
          </a:solidFill>
          <a:ln w="0">
            <a:solidFill>
              <a:srgbClr val="000000"/>
            </a:solidFill>
            <a:round/>
            <a:headEnd/>
            <a:tailEnd/>
          </a:ln>
        </p:spPr>
        <p:txBody>
          <a:bodyPr/>
          <a:lstStyle/>
          <a:p>
            <a:endParaRPr lang="en-US"/>
          </a:p>
        </p:txBody>
      </p:sp>
      <p:sp>
        <p:nvSpPr>
          <p:cNvPr id="180221" name="Freeform 3067"/>
          <p:cNvSpPr>
            <a:spLocks noChangeAspect="1"/>
          </p:cNvSpPr>
          <p:nvPr/>
        </p:nvSpPr>
        <p:spPr bwMode="auto">
          <a:xfrm>
            <a:off x="1871663" y="4686300"/>
            <a:ext cx="112712" cy="90488"/>
          </a:xfrm>
          <a:custGeom>
            <a:avLst/>
            <a:gdLst>
              <a:gd name="T0" fmla="*/ 2147483647 w 325"/>
              <a:gd name="T1" fmla="*/ 0 h 261"/>
              <a:gd name="T2" fmla="*/ 2147483647 w 325"/>
              <a:gd name="T3" fmla="*/ 2147483647 h 261"/>
              <a:gd name="T4" fmla="*/ 2147483647 w 325"/>
              <a:gd name="T5" fmla="*/ 2147483647 h 261"/>
              <a:gd name="T6" fmla="*/ 2147483647 w 325"/>
              <a:gd name="T7" fmla="*/ 2147483647 h 261"/>
              <a:gd name="T8" fmla="*/ 2147483647 w 325"/>
              <a:gd name="T9" fmla="*/ 2147483647 h 261"/>
              <a:gd name="T10" fmla="*/ 0 w 325"/>
              <a:gd name="T11" fmla="*/ 2147483647 h 261"/>
              <a:gd name="T12" fmla="*/ 2147483647 w 325"/>
              <a:gd name="T13" fmla="*/ 0 h 261"/>
              <a:gd name="T14" fmla="*/ 0 60000 65536"/>
              <a:gd name="T15" fmla="*/ 0 60000 65536"/>
              <a:gd name="T16" fmla="*/ 0 60000 65536"/>
              <a:gd name="T17" fmla="*/ 0 60000 65536"/>
              <a:gd name="T18" fmla="*/ 0 60000 65536"/>
              <a:gd name="T19" fmla="*/ 0 60000 65536"/>
              <a:gd name="T20" fmla="*/ 0 60000 65536"/>
              <a:gd name="T21" fmla="*/ 0 w 325"/>
              <a:gd name="T22" fmla="*/ 0 h 261"/>
              <a:gd name="T23" fmla="*/ 325 w 325"/>
              <a:gd name="T24" fmla="*/ 261 h 2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5" h="261">
                <a:moveTo>
                  <a:pt x="281" y="0"/>
                </a:moveTo>
                <a:lnTo>
                  <a:pt x="325" y="207"/>
                </a:lnTo>
                <a:lnTo>
                  <a:pt x="93" y="256"/>
                </a:lnTo>
                <a:lnTo>
                  <a:pt x="65" y="261"/>
                </a:lnTo>
                <a:lnTo>
                  <a:pt x="28" y="54"/>
                </a:lnTo>
                <a:lnTo>
                  <a:pt x="0" y="59"/>
                </a:lnTo>
                <a:lnTo>
                  <a:pt x="281" y="0"/>
                </a:lnTo>
                <a:close/>
              </a:path>
            </a:pathLst>
          </a:custGeom>
          <a:solidFill>
            <a:srgbClr val="000000"/>
          </a:solidFill>
          <a:ln w="0">
            <a:solidFill>
              <a:srgbClr val="000000"/>
            </a:solidFill>
            <a:round/>
            <a:headEnd/>
            <a:tailEnd/>
          </a:ln>
        </p:spPr>
        <p:txBody>
          <a:bodyPr/>
          <a:lstStyle/>
          <a:p>
            <a:endParaRPr lang="en-US"/>
          </a:p>
        </p:txBody>
      </p:sp>
      <p:sp>
        <p:nvSpPr>
          <p:cNvPr id="180222" name="Freeform 3068"/>
          <p:cNvSpPr>
            <a:spLocks noChangeAspect="1"/>
          </p:cNvSpPr>
          <p:nvPr/>
        </p:nvSpPr>
        <p:spPr bwMode="auto">
          <a:xfrm>
            <a:off x="1798638" y="4705350"/>
            <a:ext cx="95250" cy="87313"/>
          </a:xfrm>
          <a:custGeom>
            <a:avLst/>
            <a:gdLst>
              <a:gd name="T0" fmla="*/ 2147483647 w 275"/>
              <a:gd name="T1" fmla="*/ 0 h 250"/>
              <a:gd name="T2" fmla="*/ 2147483647 w 275"/>
              <a:gd name="T3" fmla="*/ 2147483647 h 250"/>
              <a:gd name="T4" fmla="*/ 2147483647 w 275"/>
              <a:gd name="T5" fmla="*/ 2147483647 h 250"/>
              <a:gd name="T6" fmla="*/ 2147483647 w 275"/>
              <a:gd name="T7" fmla="*/ 2147483647 h 250"/>
              <a:gd name="T8" fmla="*/ 0 w 275"/>
              <a:gd name="T9" fmla="*/ 2147483647 h 250"/>
              <a:gd name="T10" fmla="*/ 2147483647 w 275"/>
              <a:gd name="T11" fmla="*/ 2147483647 h 250"/>
              <a:gd name="T12" fmla="*/ 2147483647 w 275"/>
              <a:gd name="T13" fmla="*/ 0 h 250"/>
              <a:gd name="T14" fmla="*/ 0 60000 65536"/>
              <a:gd name="T15" fmla="*/ 0 60000 65536"/>
              <a:gd name="T16" fmla="*/ 0 60000 65536"/>
              <a:gd name="T17" fmla="*/ 0 60000 65536"/>
              <a:gd name="T18" fmla="*/ 0 60000 65536"/>
              <a:gd name="T19" fmla="*/ 0 60000 65536"/>
              <a:gd name="T20" fmla="*/ 0 60000 65536"/>
              <a:gd name="T21" fmla="*/ 0 w 275"/>
              <a:gd name="T22" fmla="*/ 0 h 250"/>
              <a:gd name="T23" fmla="*/ 275 w 275"/>
              <a:gd name="T24" fmla="*/ 250 h 2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5" h="250">
                <a:moveTo>
                  <a:pt x="238" y="0"/>
                </a:moveTo>
                <a:lnTo>
                  <a:pt x="275" y="207"/>
                </a:lnTo>
                <a:lnTo>
                  <a:pt x="47" y="250"/>
                </a:lnTo>
                <a:lnTo>
                  <a:pt x="48" y="250"/>
                </a:lnTo>
                <a:lnTo>
                  <a:pt x="0" y="44"/>
                </a:lnTo>
                <a:lnTo>
                  <a:pt x="1" y="44"/>
                </a:lnTo>
                <a:lnTo>
                  <a:pt x="238" y="0"/>
                </a:lnTo>
                <a:close/>
              </a:path>
            </a:pathLst>
          </a:custGeom>
          <a:solidFill>
            <a:srgbClr val="000000"/>
          </a:solidFill>
          <a:ln w="0">
            <a:solidFill>
              <a:srgbClr val="000000"/>
            </a:solidFill>
            <a:round/>
            <a:headEnd/>
            <a:tailEnd/>
          </a:ln>
        </p:spPr>
        <p:txBody>
          <a:bodyPr/>
          <a:lstStyle/>
          <a:p>
            <a:endParaRPr lang="en-US"/>
          </a:p>
        </p:txBody>
      </p:sp>
      <p:sp>
        <p:nvSpPr>
          <p:cNvPr id="180223" name="Freeform 3069"/>
          <p:cNvSpPr>
            <a:spLocks noChangeAspect="1"/>
          </p:cNvSpPr>
          <p:nvPr/>
        </p:nvSpPr>
        <p:spPr bwMode="auto">
          <a:xfrm>
            <a:off x="1714500" y="4719638"/>
            <a:ext cx="100013" cy="90487"/>
          </a:xfrm>
          <a:custGeom>
            <a:avLst/>
            <a:gdLst>
              <a:gd name="T0" fmla="*/ 2147483647 w 292"/>
              <a:gd name="T1" fmla="*/ 0 h 259"/>
              <a:gd name="T2" fmla="*/ 2147483647 w 292"/>
              <a:gd name="T3" fmla="*/ 2147483647 h 259"/>
              <a:gd name="T4" fmla="*/ 2147483647 w 292"/>
              <a:gd name="T5" fmla="*/ 2147483647 h 259"/>
              <a:gd name="T6" fmla="*/ 2147483647 w 292"/>
              <a:gd name="T7" fmla="*/ 2147483647 h 259"/>
              <a:gd name="T8" fmla="*/ 2147483647 w 292"/>
              <a:gd name="T9" fmla="*/ 2147483647 h 259"/>
              <a:gd name="T10" fmla="*/ 0 w 292"/>
              <a:gd name="T11" fmla="*/ 2147483647 h 259"/>
              <a:gd name="T12" fmla="*/ 2147483647 w 292"/>
              <a:gd name="T13" fmla="*/ 0 h 259"/>
              <a:gd name="T14" fmla="*/ 0 60000 65536"/>
              <a:gd name="T15" fmla="*/ 0 60000 65536"/>
              <a:gd name="T16" fmla="*/ 0 60000 65536"/>
              <a:gd name="T17" fmla="*/ 0 60000 65536"/>
              <a:gd name="T18" fmla="*/ 0 60000 65536"/>
              <a:gd name="T19" fmla="*/ 0 60000 65536"/>
              <a:gd name="T20" fmla="*/ 0 60000 65536"/>
              <a:gd name="T21" fmla="*/ 0 w 292"/>
              <a:gd name="T22" fmla="*/ 0 h 259"/>
              <a:gd name="T23" fmla="*/ 292 w 292"/>
              <a:gd name="T24" fmla="*/ 259 h 2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2" h="259">
                <a:moveTo>
                  <a:pt x="244" y="0"/>
                </a:moveTo>
                <a:lnTo>
                  <a:pt x="292" y="206"/>
                </a:lnTo>
                <a:lnTo>
                  <a:pt x="73" y="257"/>
                </a:lnTo>
                <a:lnTo>
                  <a:pt x="67" y="259"/>
                </a:lnTo>
                <a:lnTo>
                  <a:pt x="6" y="55"/>
                </a:lnTo>
                <a:lnTo>
                  <a:pt x="0" y="58"/>
                </a:lnTo>
                <a:lnTo>
                  <a:pt x="244" y="0"/>
                </a:lnTo>
                <a:close/>
              </a:path>
            </a:pathLst>
          </a:custGeom>
          <a:solidFill>
            <a:srgbClr val="000000"/>
          </a:solidFill>
          <a:ln w="0">
            <a:solidFill>
              <a:srgbClr val="000000"/>
            </a:solidFill>
            <a:round/>
            <a:headEnd/>
            <a:tailEnd/>
          </a:ln>
        </p:spPr>
        <p:txBody>
          <a:bodyPr/>
          <a:lstStyle/>
          <a:p>
            <a:endParaRPr lang="en-US"/>
          </a:p>
        </p:txBody>
      </p:sp>
      <p:sp>
        <p:nvSpPr>
          <p:cNvPr id="180224" name="Freeform 3070"/>
          <p:cNvSpPr>
            <a:spLocks noChangeAspect="1"/>
          </p:cNvSpPr>
          <p:nvPr/>
        </p:nvSpPr>
        <p:spPr bwMode="auto">
          <a:xfrm>
            <a:off x="1651000" y="4740275"/>
            <a:ext cx="87313" cy="92075"/>
          </a:xfrm>
          <a:custGeom>
            <a:avLst/>
            <a:gdLst>
              <a:gd name="T0" fmla="*/ 2147483647 w 259"/>
              <a:gd name="T1" fmla="*/ 0 h 264"/>
              <a:gd name="T2" fmla="*/ 2147483647 w 259"/>
              <a:gd name="T3" fmla="*/ 2147483647 h 264"/>
              <a:gd name="T4" fmla="*/ 2147483647 w 259"/>
              <a:gd name="T5" fmla="*/ 2147483647 h 264"/>
              <a:gd name="T6" fmla="*/ 2147483647 w 259"/>
              <a:gd name="T7" fmla="*/ 2147483647 h 264"/>
              <a:gd name="T8" fmla="*/ 0 w 259"/>
              <a:gd name="T9" fmla="*/ 2147483647 h 264"/>
              <a:gd name="T10" fmla="*/ 2147483647 w 259"/>
              <a:gd name="T11" fmla="*/ 2147483647 h 264"/>
              <a:gd name="T12" fmla="*/ 2147483647 w 259"/>
              <a:gd name="T13" fmla="*/ 0 h 264"/>
              <a:gd name="T14" fmla="*/ 0 60000 65536"/>
              <a:gd name="T15" fmla="*/ 0 60000 65536"/>
              <a:gd name="T16" fmla="*/ 0 60000 65536"/>
              <a:gd name="T17" fmla="*/ 0 60000 65536"/>
              <a:gd name="T18" fmla="*/ 0 60000 65536"/>
              <a:gd name="T19" fmla="*/ 0 60000 65536"/>
              <a:gd name="T20" fmla="*/ 0 60000 65536"/>
              <a:gd name="T21" fmla="*/ 0 w 259"/>
              <a:gd name="T22" fmla="*/ 0 h 264"/>
              <a:gd name="T23" fmla="*/ 259 w 259"/>
              <a:gd name="T24" fmla="*/ 264 h 2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9" h="264">
                <a:moveTo>
                  <a:pt x="198" y="0"/>
                </a:moveTo>
                <a:lnTo>
                  <a:pt x="259" y="204"/>
                </a:lnTo>
                <a:lnTo>
                  <a:pt x="56" y="264"/>
                </a:lnTo>
                <a:lnTo>
                  <a:pt x="73" y="258"/>
                </a:lnTo>
                <a:lnTo>
                  <a:pt x="0" y="61"/>
                </a:lnTo>
                <a:lnTo>
                  <a:pt x="17" y="54"/>
                </a:lnTo>
                <a:lnTo>
                  <a:pt x="198" y="0"/>
                </a:lnTo>
                <a:close/>
              </a:path>
            </a:pathLst>
          </a:custGeom>
          <a:solidFill>
            <a:srgbClr val="000000"/>
          </a:solidFill>
          <a:ln w="0">
            <a:solidFill>
              <a:srgbClr val="000000"/>
            </a:solidFill>
            <a:round/>
            <a:headEnd/>
            <a:tailEnd/>
          </a:ln>
        </p:spPr>
        <p:txBody>
          <a:bodyPr/>
          <a:lstStyle/>
          <a:p>
            <a:endParaRPr lang="en-US"/>
          </a:p>
        </p:txBody>
      </p:sp>
      <p:sp>
        <p:nvSpPr>
          <p:cNvPr id="180225" name="Freeform 3071"/>
          <p:cNvSpPr>
            <a:spLocks noChangeAspect="1"/>
          </p:cNvSpPr>
          <p:nvPr/>
        </p:nvSpPr>
        <p:spPr bwMode="auto">
          <a:xfrm>
            <a:off x="1597025" y="4760913"/>
            <a:ext cx="76200" cy="82550"/>
          </a:xfrm>
          <a:custGeom>
            <a:avLst/>
            <a:gdLst>
              <a:gd name="T0" fmla="*/ 2147483647 w 223"/>
              <a:gd name="T1" fmla="*/ 0 h 244"/>
              <a:gd name="T2" fmla="*/ 2147483647 w 223"/>
              <a:gd name="T3" fmla="*/ 2147483647 h 244"/>
              <a:gd name="T4" fmla="*/ 2147483647 w 223"/>
              <a:gd name="T5" fmla="*/ 2147483647 h 244"/>
              <a:gd name="T6" fmla="*/ 2147483647 w 223"/>
              <a:gd name="T7" fmla="*/ 2147483647 h 244"/>
              <a:gd name="T8" fmla="*/ 2147483647 w 223"/>
              <a:gd name="T9" fmla="*/ 2147483647 h 244"/>
              <a:gd name="T10" fmla="*/ 0 w 223"/>
              <a:gd name="T11" fmla="*/ 2147483647 h 244"/>
              <a:gd name="T12" fmla="*/ 2147483647 w 223"/>
              <a:gd name="T13" fmla="*/ 0 h 244"/>
              <a:gd name="T14" fmla="*/ 0 60000 65536"/>
              <a:gd name="T15" fmla="*/ 0 60000 65536"/>
              <a:gd name="T16" fmla="*/ 0 60000 65536"/>
              <a:gd name="T17" fmla="*/ 0 60000 65536"/>
              <a:gd name="T18" fmla="*/ 0 60000 65536"/>
              <a:gd name="T19" fmla="*/ 0 60000 65536"/>
              <a:gd name="T20" fmla="*/ 0 60000 65536"/>
              <a:gd name="T21" fmla="*/ 0 w 223"/>
              <a:gd name="T22" fmla="*/ 0 h 244"/>
              <a:gd name="T23" fmla="*/ 223 w 223"/>
              <a:gd name="T24" fmla="*/ 244 h 2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244">
                <a:moveTo>
                  <a:pt x="150" y="0"/>
                </a:moveTo>
                <a:lnTo>
                  <a:pt x="223" y="197"/>
                </a:lnTo>
                <a:lnTo>
                  <a:pt x="106" y="240"/>
                </a:lnTo>
                <a:lnTo>
                  <a:pt x="100" y="244"/>
                </a:lnTo>
                <a:lnTo>
                  <a:pt x="7" y="53"/>
                </a:lnTo>
                <a:lnTo>
                  <a:pt x="0" y="56"/>
                </a:lnTo>
                <a:lnTo>
                  <a:pt x="150" y="0"/>
                </a:lnTo>
                <a:close/>
              </a:path>
            </a:pathLst>
          </a:custGeom>
          <a:solidFill>
            <a:srgbClr val="000000"/>
          </a:solidFill>
          <a:ln w="0">
            <a:solidFill>
              <a:srgbClr val="000000"/>
            </a:solidFill>
            <a:round/>
            <a:headEnd/>
            <a:tailEnd/>
          </a:ln>
        </p:spPr>
        <p:txBody>
          <a:bodyPr/>
          <a:lstStyle/>
          <a:p>
            <a:endParaRPr lang="en-US"/>
          </a:p>
        </p:txBody>
      </p:sp>
      <p:sp>
        <p:nvSpPr>
          <p:cNvPr id="180226" name="Freeform 3072"/>
          <p:cNvSpPr>
            <a:spLocks noChangeAspect="1"/>
          </p:cNvSpPr>
          <p:nvPr/>
        </p:nvSpPr>
        <p:spPr bwMode="auto">
          <a:xfrm>
            <a:off x="1557338" y="4776788"/>
            <a:ext cx="73025" cy="85725"/>
          </a:xfrm>
          <a:custGeom>
            <a:avLst/>
            <a:gdLst>
              <a:gd name="T0" fmla="*/ 2147483647 w 218"/>
              <a:gd name="T1" fmla="*/ 0 h 245"/>
              <a:gd name="T2" fmla="*/ 2147483647 w 218"/>
              <a:gd name="T3" fmla="*/ 2147483647 h 245"/>
              <a:gd name="T4" fmla="*/ 2147483647 w 218"/>
              <a:gd name="T5" fmla="*/ 2147483647 h 245"/>
              <a:gd name="T6" fmla="*/ 2147483647 w 218"/>
              <a:gd name="T7" fmla="*/ 2147483647 h 245"/>
              <a:gd name="T8" fmla="*/ 0 w 218"/>
              <a:gd name="T9" fmla="*/ 2147483647 h 245"/>
              <a:gd name="T10" fmla="*/ 2147483647 w 218"/>
              <a:gd name="T11" fmla="*/ 2147483647 h 245"/>
              <a:gd name="T12" fmla="*/ 2147483647 w 218"/>
              <a:gd name="T13" fmla="*/ 0 h 245"/>
              <a:gd name="T14" fmla="*/ 0 60000 65536"/>
              <a:gd name="T15" fmla="*/ 0 60000 65536"/>
              <a:gd name="T16" fmla="*/ 0 60000 65536"/>
              <a:gd name="T17" fmla="*/ 0 60000 65536"/>
              <a:gd name="T18" fmla="*/ 0 60000 65536"/>
              <a:gd name="T19" fmla="*/ 0 60000 65536"/>
              <a:gd name="T20" fmla="*/ 0 60000 65536"/>
              <a:gd name="T21" fmla="*/ 0 w 218"/>
              <a:gd name="T22" fmla="*/ 0 h 245"/>
              <a:gd name="T23" fmla="*/ 218 w 218"/>
              <a:gd name="T24" fmla="*/ 245 h 2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8" h="245">
                <a:moveTo>
                  <a:pt x="125" y="0"/>
                </a:moveTo>
                <a:lnTo>
                  <a:pt x="218" y="191"/>
                </a:lnTo>
                <a:lnTo>
                  <a:pt x="107" y="245"/>
                </a:lnTo>
                <a:lnTo>
                  <a:pt x="118" y="237"/>
                </a:lnTo>
                <a:lnTo>
                  <a:pt x="0" y="63"/>
                </a:lnTo>
                <a:lnTo>
                  <a:pt x="11" y="56"/>
                </a:lnTo>
                <a:lnTo>
                  <a:pt x="125" y="0"/>
                </a:lnTo>
                <a:close/>
              </a:path>
            </a:pathLst>
          </a:custGeom>
          <a:solidFill>
            <a:srgbClr val="000000"/>
          </a:solidFill>
          <a:ln w="0">
            <a:solidFill>
              <a:srgbClr val="000000"/>
            </a:solidFill>
            <a:round/>
            <a:headEnd/>
            <a:tailEnd/>
          </a:ln>
        </p:spPr>
        <p:txBody>
          <a:bodyPr/>
          <a:lstStyle/>
          <a:p>
            <a:endParaRPr lang="en-US"/>
          </a:p>
        </p:txBody>
      </p:sp>
      <p:sp>
        <p:nvSpPr>
          <p:cNvPr id="180227" name="Freeform 3073"/>
          <p:cNvSpPr>
            <a:spLocks noChangeAspect="1"/>
          </p:cNvSpPr>
          <p:nvPr/>
        </p:nvSpPr>
        <p:spPr bwMode="auto">
          <a:xfrm>
            <a:off x="1531938" y="4800600"/>
            <a:ext cx="65087" cy="73025"/>
          </a:xfrm>
          <a:custGeom>
            <a:avLst/>
            <a:gdLst>
              <a:gd name="T0" fmla="*/ 2147483647 w 193"/>
              <a:gd name="T1" fmla="*/ 0 h 208"/>
              <a:gd name="T2" fmla="*/ 2147483647 w 193"/>
              <a:gd name="T3" fmla="*/ 2147483647 h 208"/>
              <a:gd name="T4" fmla="*/ 2147483647 w 193"/>
              <a:gd name="T5" fmla="*/ 2147483647 h 208"/>
              <a:gd name="T6" fmla="*/ 2147483647 w 193"/>
              <a:gd name="T7" fmla="*/ 2147483647 h 208"/>
              <a:gd name="T8" fmla="*/ 0 w 193"/>
              <a:gd name="T9" fmla="*/ 2147483647 h 208"/>
              <a:gd name="T10" fmla="*/ 2147483647 w 193"/>
              <a:gd name="T11" fmla="*/ 2147483647 h 208"/>
              <a:gd name="T12" fmla="*/ 2147483647 w 193"/>
              <a:gd name="T13" fmla="*/ 0 h 208"/>
              <a:gd name="T14" fmla="*/ 0 60000 65536"/>
              <a:gd name="T15" fmla="*/ 0 60000 65536"/>
              <a:gd name="T16" fmla="*/ 0 60000 65536"/>
              <a:gd name="T17" fmla="*/ 0 60000 65536"/>
              <a:gd name="T18" fmla="*/ 0 60000 65536"/>
              <a:gd name="T19" fmla="*/ 0 60000 65536"/>
              <a:gd name="T20" fmla="*/ 0 60000 65536"/>
              <a:gd name="T21" fmla="*/ 0 w 193"/>
              <a:gd name="T22" fmla="*/ 0 h 208"/>
              <a:gd name="T23" fmla="*/ 193 w 193"/>
              <a:gd name="T24" fmla="*/ 208 h 2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3" h="208">
                <a:moveTo>
                  <a:pt x="75" y="0"/>
                </a:moveTo>
                <a:lnTo>
                  <a:pt x="193" y="174"/>
                </a:lnTo>
                <a:lnTo>
                  <a:pt x="145" y="208"/>
                </a:lnTo>
                <a:lnTo>
                  <a:pt x="150" y="202"/>
                </a:lnTo>
                <a:lnTo>
                  <a:pt x="0" y="53"/>
                </a:lnTo>
                <a:lnTo>
                  <a:pt x="6" y="47"/>
                </a:lnTo>
                <a:lnTo>
                  <a:pt x="75" y="0"/>
                </a:lnTo>
                <a:close/>
              </a:path>
            </a:pathLst>
          </a:custGeom>
          <a:solidFill>
            <a:srgbClr val="000000"/>
          </a:solidFill>
          <a:ln w="0">
            <a:solidFill>
              <a:srgbClr val="000000"/>
            </a:solidFill>
            <a:round/>
            <a:headEnd/>
            <a:tailEnd/>
          </a:ln>
        </p:spPr>
        <p:txBody>
          <a:bodyPr/>
          <a:lstStyle/>
          <a:p>
            <a:endParaRPr lang="en-US"/>
          </a:p>
        </p:txBody>
      </p:sp>
      <p:sp>
        <p:nvSpPr>
          <p:cNvPr id="180228" name="Freeform 3074"/>
          <p:cNvSpPr>
            <a:spLocks noChangeAspect="1"/>
          </p:cNvSpPr>
          <p:nvPr/>
        </p:nvSpPr>
        <p:spPr bwMode="auto">
          <a:xfrm>
            <a:off x="1509713" y="4819650"/>
            <a:ext cx="71437" cy="65088"/>
          </a:xfrm>
          <a:custGeom>
            <a:avLst/>
            <a:gdLst>
              <a:gd name="T0" fmla="*/ 2147483647 w 205"/>
              <a:gd name="T1" fmla="*/ 0 h 187"/>
              <a:gd name="T2" fmla="*/ 2147483647 w 205"/>
              <a:gd name="T3" fmla="*/ 2147483647 h 187"/>
              <a:gd name="T4" fmla="*/ 2147483647 w 205"/>
              <a:gd name="T5" fmla="*/ 2147483647 h 187"/>
              <a:gd name="T6" fmla="*/ 2147483647 w 205"/>
              <a:gd name="T7" fmla="*/ 2147483647 h 187"/>
              <a:gd name="T8" fmla="*/ 0 w 205"/>
              <a:gd name="T9" fmla="*/ 2147483647 h 187"/>
              <a:gd name="T10" fmla="*/ 2147483647 w 205"/>
              <a:gd name="T11" fmla="*/ 2147483647 h 187"/>
              <a:gd name="T12" fmla="*/ 2147483647 w 205"/>
              <a:gd name="T13" fmla="*/ 0 h 187"/>
              <a:gd name="T14" fmla="*/ 0 60000 65536"/>
              <a:gd name="T15" fmla="*/ 0 60000 65536"/>
              <a:gd name="T16" fmla="*/ 0 60000 65536"/>
              <a:gd name="T17" fmla="*/ 0 60000 65536"/>
              <a:gd name="T18" fmla="*/ 0 60000 65536"/>
              <a:gd name="T19" fmla="*/ 0 60000 65536"/>
              <a:gd name="T20" fmla="*/ 0 60000 65536"/>
              <a:gd name="T21" fmla="*/ 0 w 205"/>
              <a:gd name="T22" fmla="*/ 0 h 187"/>
              <a:gd name="T23" fmla="*/ 205 w 205"/>
              <a:gd name="T24" fmla="*/ 187 h 1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5" h="187">
                <a:moveTo>
                  <a:pt x="55" y="0"/>
                </a:moveTo>
                <a:lnTo>
                  <a:pt x="205" y="149"/>
                </a:lnTo>
                <a:lnTo>
                  <a:pt x="167" y="187"/>
                </a:lnTo>
                <a:lnTo>
                  <a:pt x="173" y="179"/>
                </a:lnTo>
                <a:lnTo>
                  <a:pt x="0" y="57"/>
                </a:lnTo>
                <a:lnTo>
                  <a:pt x="5" y="50"/>
                </a:lnTo>
                <a:lnTo>
                  <a:pt x="55" y="0"/>
                </a:lnTo>
                <a:close/>
              </a:path>
            </a:pathLst>
          </a:custGeom>
          <a:solidFill>
            <a:srgbClr val="000000"/>
          </a:solidFill>
          <a:ln w="0">
            <a:solidFill>
              <a:srgbClr val="000000"/>
            </a:solidFill>
            <a:round/>
            <a:headEnd/>
            <a:tailEnd/>
          </a:ln>
        </p:spPr>
        <p:txBody>
          <a:bodyPr/>
          <a:lstStyle/>
          <a:p>
            <a:endParaRPr lang="en-US"/>
          </a:p>
        </p:txBody>
      </p:sp>
      <p:sp>
        <p:nvSpPr>
          <p:cNvPr id="180229" name="Freeform 3075"/>
          <p:cNvSpPr>
            <a:spLocks noChangeAspect="1"/>
          </p:cNvSpPr>
          <p:nvPr/>
        </p:nvSpPr>
        <p:spPr bwMode="auto">
          <a:xfrm>
            <a:off x="1500188" y="4838700"/>
            <a:ext cx="69850" cy="46038"/>
          </a:xfrm>
          <a:custGeom>
            <a:avLst/>
            <a:gdLst>
              <a:gd name="T0" fmla="*/ 2147483647 w 203"/>
              <a:gd name="T1" fmla="*/ 0 h 131"/>
              <a:gd name="T2" fmla="*/ 2147483647 w 203"/>
              <a:gd name="T3" fmla="*/ 2147483647 h 131"/>
              <a:gd name="T4" fmla="*/ 2147483647 w 203"/>
              <a:gd name="T5" fmla="*/ 2147483647 h 131"/>
              <a:gd name="T6" fmla="*/ 2147483647 w 203"/>
              <a:gd name="T7" fmla="*/ 2147483647 h 131"/>
              <a:gd name="T8" fmla="*/ 0 w 203"/>
              <a:gd name="T9" fmla="*/ 2147483647 h 131"/>
              <a:gd name="T10" fmla="*/ 2147483647 w 203"/>
              <a:gd name="T11" fmla="*/ 2147483647 h 131"/>
              <a:gd name="T12" fmla="*/ 2147483647 w 203"/>
              <a:gd name="T13" fmla="*/ 0 h 131"/>
              <a:gd name="T14" fmla="*/ 0 60000 65536"/>
              <a:gd name="T15" fmla="*/ 0 60000 65536"/>
              <a:gd name="T16" fmla="*/ 0 60000 65536"/>
              <a:gd name="T17" fmla="*/ 0 60000 65536"/>
              <a:gd name="T18" fmla="*/ 0 60000 65536"/>
              <a:gd name="T19" fmla="*/ 0 60000 65536"/>
              <a:gd name="T20" fmla="*/ 0 60000 65536"/>
              <a:gd name="T21" fmla="*/ 0 w 203"/>
              <a:gd name="T22" fmla="*/ 0 h 131"/>
              <a:gd name="T23" fmla="*/ 203 w 203"/>
              <a:gd name="T24" fmla="*/ 131 h 1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3" h="131">
                <a:moveTo>
                  <a:pt x="30" y="0"/>
                </a:moveTo>
                <a:lnTo>
                  <a:pt x="203" y="122"/>
                </a:lnTo>
                <a:lnTo>
                  <a:pt x="196" y="131"/>
                </a:lnTo>
                <a:lnTo>
                  <a:pt x="202" y="115"/>
                </a:lnTo>
                <a:lnTo>
                  <a:pt x="0" y="51"/>
                </a:lnTo>
                <a:lnTo>
                  <a:pt x="5" y="35"/>
                </a:lnTo>
                <a:lnTo>
                  <a:pt x="30" y="0"/>
                </a:lnTo>
                <a:close/>
              </a:path>
            </a:pathLst>
          </a:custGeom>
          <a:solidFill>
            <a:srgbClr val="000000"/>
          </a:solidFill>
          <a:ln w="0">
            <a:solidFill>
              <a:srgbClr val="000000"/>
            </a:solidFill>
            <a:round/>
            <a:headEnd/>
            <a:tailEnd/>
          </a:ln>
        </p:spPr>
        <p:txBody>
          <a:bodyPr/>
          <a:lstStyle/>
          <a:p>
            <a:endParaRPr lang="en-US"/>
          </a:p>
        </p:txBody>
      </p:sp>
      <p:sp>
        <p:nvSpPr>
          <p:cNvPr id="180230" name="Freeform 3076"/>
          <p:cNvSpPr>
            <a:spLocks noChangeAspect="1"/>
          </p:cNvSpPr>
          <p:nvPr/>
        </p:nvSpPr>
        <p:spPr bwMode="auto">
          <a:xfrm>
            <a:off x="1493838" y="4857750"/>
            <a:ext cx="76200" cy="38100"/>
          </a:xfrm>
          <a:custGeom>
            <a:avLst/>
            <a:gdLst>
              <a:gd name="T0" fmla="*/ 2147483647 w 225"/>
              <a:gd name="T1" fmla="*/ 0 h 117"/>
              <a:gd name="T2" fmla="*/ 2147483647 w 225"/>
              <a:gd name="T3" fmla="*/ 2147483647 h 117"/>
              <a:gd name="T4" fmla="*/ 2147483647 w 225"/>
              <a:gd name="T5" fmla="*/ 2147483647 h 117"/>
              <a:gd name="T6" fmla="*/ 2147483647 w 225"/>
              <a:gd name="T7" fmla="*/ 2147483647 h 117"/>
              <a:gd name="T8" fmla="*/ 0 w 225"/>
              <a:gd name="T9" fmla="*/ 2147483647 h 117"/>
              <a:gd name="T10" fmla="*/ 0 w 225"/>
              <a:gd name="T11" fmla="*/ 2147483647 h 117"/>
              <a:gd name="T12" fmla="*/ 2147483647 w 225"/>
              <a:gd name="T13" fmla="*/ 0 h 117"/>
              <a:gd name="T14" fmla="*/ 0 60000 65536"/>
              <a:gd name="T15" fmla="*/ 0 60000 65536"/>
              <a:gd name="T16" fmla="*/ 0 60000 65536"/>
              <a:gd name="T17" fmla="*/ 0 60000 65536"/>
              <a:gd name="T18" fmla="*/ 0 60000 65536"/>
              <a:gd name="T19" fmla="*/ 0 60000 65536"/>
              <a:gd name="T20" fmla="*/ 0 60000 65536"/>
              <a:gd name="T21" fmla="*/ 0 w 225"/>
              <a:gd name="T22" fmla="*/ 0 h 117"/>
              <a:gd name="T23" fmla="*/ 225 w 225"/>
              <a:gd name="T24" fmla="*/ 117 h 1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5" h="117">
                <a:moveTo>
                  <a:pt x="23" y="0"/>
                </a:moveTo>
                <a:lnTo>
                  <a:pt x="225" y="64"/>
                </a:lnTo>
                <a:lnTo>
                  <a:pt x="208" y="117"/>
                </a:lnTo>
                <a:lnTo>
                  <a:pt x="208" y="115"/>
                </a:lnTo>
                <a:lnTo>
                  <a:pt x="0" y="71"/>
                </a:lnTo>
                <a:lnTo>
                  <a:pt x="0" y="69"/>
                </a:lnTo>
                <a:lnTo>
                  <a:pt x="23" y="0"/>
                </a:lnTo>
                <a:close/>
              </a:path>
            </a:pathLst>
          </a:custGeom>
          <a:solidFill>
            <a:srgbClr val="000000"/>
          </a:solidFill>
          <a:ln w="0">
            <a:solidFill>
              <a:srgbClr val="000000"/>
            </a:solidFill>
            <a:round/>
            <a:headEnd/>
            <a:tailEnd/>
          </a:ln>
        </p:spPr>
        <p:txBody>
          <a:bodyPr/>
          <a:lstStyle/>
          <a:p>
            <a:endParaRPr lang="en-US"/>
          </a:p>
        </p:txBody>
      </p:sp>
      <p:sp>
        <p:nvSpPr>
          <p:cNvPr id="180231" name="Freeform 3077"/>
          <p:cNvSpPr>
            <a:spLocks noChangeAspect="1"/>
          </p:cNvSpPr>
          <p:nvPr/>
        </p:nvSpPr>
        <p:spPr bwMode="auto">
          <a:xfrm>
            <a:off x="1489075" y="4883150"/>
            <a:ext cx="76200" cy="36513"/>
          </a:xfrm>
          <a:custGeom>
            <a:avLst/>
            <a:gdLst>
              <a:gd name="T0" fmla="*/ 2147483647 w 225"/>
              <a:gd name="T1" fmla="*/ 0 h 108"/>
              <a:gd name="T2" fmla="*/ 2147483647 w 225"/>
              <a:gd name="T3" fmla="*/ 2147483647 h 108"/>
              <a:gd name="T4" fmla="*/ 2147483647 w 225"/>
              <a:gd name="T5" fmla="*/ 2147483647 h 108"/>
              <a:gd name="T6" fmla="*/ 2147483647 w 225"/>
              <a:gd name="T7" fmla="*/ 2147483647 h 108"/>
              <a:gd name="T8" fmla="*/ 0 w 225"/>
              <a:gd name="T9" fmla="*/ 2147483647 h 108"/>
              <a:gd name="T10" fmla="*/ 2147483647 w 225"/>
              <a:gd name="T11" fmla="*/ 2147483647 h 108"/>
              <a:gd name="T12" fmla="*/ 2147483647 w 225"/>
              <a:gd name="T13" fmla="*/ 0 h 108"/>
              <a:gd name="T14" fmla="*/ 0 60000 65536"/>
              <a:gd name="T15" fmla="*/ 0 60000 65536"/>
              <a:gd name="T16" fmla="*/ 0 60000 65536"/>
              <a:gd name="T17" fmla="*/ 0 60000 65536"/>
              <a:gd name="T18" fmla="*/ 0 60000 65536"/>
              <a:gd name="T19" fmla="*/ 0 60000 65536"/>
              <a:gd name="T20" fmla="*/ 0 60000 65536"/>
              <a:gd name="T21" fmla="*/ 0 w 225"/>
              <a:gd name="T22" fmla="*/ 0 h 108"/>
              <a:gd name="T23" fmla="*/ 225 w 225"/>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5" h="108">
                <a:moveTo>
                  <a:pt x="17" y="0"/>
                </a:moveTo>
                <a:lnTo>
                  <a:pt x="225" y="44"/>
                </a:lnTo>
                <a:lnTo>
                  <a:pt x="210" y="108"/>
                </a:lnTo>
                <a:lnTo>
                  <a:pt x="211" y="101"/>
                </a:lnTo>
                <a:lnTo>
                  <a:pt x="0" y="87"/>
                </a:lnTo>
                <a:lnTo>
                  <a:pt x="1" y="79"/>
                </a:lnTo>
                <a:lnTo>
                  <a:pt x="17" y="0"/>
                </a:lnTo>
                <a:close/>
              </a:path>
            </a:pathLst>
          </a:custGeom>
          <a:solidFill>
            <a:srgbClr val="000000"/>
          </a:solidFill>
          <a:ln w="0">
            <a:solidFill>
              <a:srgbClr val="000000"/>
            </a:solidFill>
            <a:round/>
            <a:headEnd/>
            <a:tailEnd/>
          </a:ln>
        </p:spPr>
        <p:txBody>
          <a:bodyPr/>
          <a:lstStyle/>
          <a:p>
            <a:endParaRPr lang="en-US"/>
          </a:p>
        </p:txBody>
      </p:sp>
      <p:sp>
        <p:nvSpPr>
          <p:cNvPr id="180232" name="Freeform 3078"/>
          <p:cNvSpPr>
            <a:spLocks noChangeAspect="1"/>
          </p:cNvSpPr>
          <p:nvPr/>
        </p:nvSpPr>
        <p:spPr bwMode="auto">
          <a:xfrm>
            <a:off x="1482725" y="4911725"/>
            <a:ext cx="77788" cy="38100"/>
          </a:xfrm>
          <a:custGeom>
            <a:avLst/>
            <a:gdLst>
              <a:gd name="T0" fmla="*/ 2147483647 w 220"/>
              <a:gd name="T1" fmla="*/ 0 h 114"/>
              <a:gd name="T2" fmla="*/ 2147483647 w 220"/>
              <a:gd name="T3" fmla="*/ 2147483647 h 114"/>
              <a:gd name="T4" fmla="*/ 2147483647 w 220"/>
              <a:gd name="T5" fmla="*/ 2147483647 h 114"/>
              <a:gd name="T6" fmla="*/ 2147483647 w 220"/>
              <a:gd name="T7" fmla="*/ 2147483647 h 114"/>
              <a:gd name="T8" fmla="*/ 2147483647 w 220"/>
              <a:gd name="T9" fmla="*/ 2147483647 h 114"/>
              <a:gd name="T10" fmla="*/ 0 w 220"/>
              <a:gd name="T11" fmla="*/ 2147483647 h 114"/>
              <a:gd name="T12" fmla="*/ 2147483647 w 220"/>
              <a:gd name="T13" fmla="*/ 0 h 114"/>
              <a:gd name="T14" fmla="*/ 0 60000 65536"/>
              <a:gd name="T15" fmla="*/ 0 60000 65536"/>
              <a:gd name="T16" fmla="*/ 0 60000 65536"/>
              <a:gd name="T17" fmla="*/ 0 60000 65536"/>
              <a:gd name="T18" fmla="*/ 0 60000 65536"/>
              <a:gd name="T19" fmla="*/ 0 60000 65536"/>
              <a:gd name="T20" fmla="*/ 0 60000 65536"/>
              <a:gd name="T21" fmla="*/ 0 w 220"/>
              <a:gd name="T22" fmla="*/ 0 h 114"/>
              <a:gd name="T23" fmla="*/ 220 w 220"/>
              <a:gd name="T24" fmla="*/ 114 h 1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0" h="114">
                <a:moveTo>
                  <a:pt x="9" y="0"/>
                </a:moveTo>
                <a:lnTo>
                  <a:pt x="220" y="14"/>
                </a:lnTo>
                <a:lnTo>
                  <a:pt x="214" y="104"/>
                </a:lnTo>
                <a:lnTo>
                  <a:pt x="213" y="97"/>
                </a:lnTo>
                <a:lnTo>
                  <a:pt x="1" y="114"/>
                </a:lnTo>
                <a:lnTo>
                  <a:pt x="0" y="106"/>
                </a:lnTo>
                <a:lnTo>
                  <a:pt x="9" y="0"/>
                </a:lnTo>
                <a:close/>
              </a:path>
            </a:pathLst>
          </a:custGeom>
          <a:solidFill>
            <a:srgbClr val="000000"/>
          </a:solidFill>
          <a:ln w="0">
            <a:solidFill>
              <a:srgbClr val="000000"/>
            </a:solidFill>
            <a:round/>
            <a:headEnd/>
            <a:tailEnd/>
          </a:ln>
        </p:spPr>
        <p:txBody>
          <a:bodyPr/>
          <a:lstStyle/>
          <a:p>
            <a:endParaRPr lang="en-US"/>
          </a:p>
        </p:txBody>
      </p:sp>
      <p:sp>
        <p:nvSpPr>
          <p:cNvPr id="180233" name="Freeform 3079"/>
          <p:cNvSpPr>
            <a:spLocks noChangeAspect="1"/>
          </p:cNvSpPr>
          <p:nvPr/>
        </p:nvSpPr>
        <p:spPr bwMode="auto">
          <a:xfrm>
            <a:off x="1482725" y="4943475"/>
            <a:ext cx="77788" cy="33338"/>
          </a:xfrm>
          <a:custGeom>
            <a:avLst/>
            <a:gdLst>
              <a:gd name="T0" fmla="*/ 0 w 217"/>
              <a:gd name="T1" fmla="*/ 2147483647 h 91"/>
              <a:gd name="T2" fmla="*/ 2147483647 w 217"/>
              <a:gd name="T3" fmla="*/ 0 h 91"/>
              <a:gd name="T4" fmla="*/ 2147483647 w 217"/>
              <a:gd name="T5" fmla="*/ 2147483647 h 91"/>
              <a:gd name="T6" fmla="*/ 2147483647 w 217"/>
              <a:gd name="T7" fmla="*/ 2147483647 h 91"/>
              <a:gd name="T8" fmla="*/ 2147483647 w 217"/>
              <a:gd name="T9" fmla="*/ 2147483647 h 91"/>
              <a:gd name="T10" fmla="*/ 2147483647 w 217"/>
              <a:gd name="T11" fmla="*/ 2147483647 h 91"/>
              <a:gd name="T12" fmla="*/ 0 w 217"/>
              <a:gd name="T13" fmla="*/ 2147483647 h 91"/>
              <a:gd name="T14" fmla="*/ 0 60000 65536"/>
              <a:gd name="T15" fmla="*/ 0 60000 65536"/>
              <a:gd name="T16" fmla="*/ 0 60000 65536"/>
              <a:gd name="T17" fmla="*/ 0 60000 65536"/>
              <a:gd name="T18" fmla="*/ 0 60000 65536"/>
              <a:gd name="T19" fmla="*/ 0 60000 65536"/>
              <a:gd name="T20" fmla="*/ 0 60000 65536"/>
              <a:gd name="T21" fmla="*/ 0 w 217"/>
              <a:gd name="T22" fmla="*/ 0 h 91"/>
              <a:gd name="T23" fmla="*/ 217 w 217"/>
              <a:gd name="T24" fmla="*/ 91 h 9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7" h="91">
                <a:moveTo>
                  <a:pt x="0" y="17"/>
                </a:moveTo>
                <a:lnTo>
                  <a:pt x="212" y="0"/>
                </a:lnTo>
                <a:lnTo>
                  <a:pt x="217" y="56"/>
                </a:lnTo>
                <a:lnTo>
                  <a:pt x="214" y="44"/>
                </a:lnTo>
                <a:lnTo>
                  <a:pt x="9" y="91"/>
                </a:lnTo>
                <a:lnTo>
                  <a:pt x="6" y="79"/>
                </a:lnTo>
                <a:lnTo>
                  <a:pt x="0" y="17"/>
                </a:lnTo>
                <a:close/>
              </a:path>
            </a:pathLst>
          </a:custGeom>
          <a:solidFill>
            <a:srgbClr val="000000"/>
          </a:solidFill>
          <a:ln w="0">
            <a:solidFill>
              <a:srgbClr val="000000"/>
            </a:solidFill>
            <a:round/>
            <a:headEnd/>
            <a:tailEnd/>
          </a:ln>
        </p:spPr>
        <p:txBody>
          <a:bodyPr/>
          <a:lstStyle/>
          <a:p>
            <a:endParaRPr lang="en-US"/>
          </a:p>
        </p:txBody>
      </p:sp>
      <p:sp>
        <p:nvSpPr>
          <p:cNvPr id="180234" name="Freeform 3080"/>
          <p:cNvSpPr>
            <a:spLocks noChangeAspect="1"/>
          </p:cNvSpPr>
          <p:nvPr/>
        </p:nvSpPr>
        <p:spPr bwMode="auto">
          <a:xfrm>
            <a:off x="1489075" y="4960938"/>
            <a:ext cx="73025" cy="38100"/>
          </a:xfrm>
          <a:custGeom>
            <a:avLst/>
            <a:gdLst>
              <a:gd name="T0" fmla="*/ 0 w 216"/>
              <a:gd name="T1" fmla="*/ 2147483647 h 116"/>
              <a:gd name="T2" fmla="*/ 2147483647 w 216"/>
              <a:gd name="T3" fmla="*/ 0 h 116"/>
              <a:gd name="T4" fmla="*/ 2147483647 w 216"/>
              <a:gd name="T5" fmla="*/ 2147483647 h 116"/>
              <a:gd name="T6" fmla="*/ 2147483647 w 216"/>
              <a:gd name="T7" fmla="*/ 2147483647 h 116"/>
              <a:gd name="T8" fmla="*/ 2147483647 w 216"/>
              <a:gd name="T9" fmla="*/ 2147483647 h 116"/>
              <a:gd name="T10" fmla="*/ 2147483647 w 216"/>
              <a:gd name="T11" fmla="*/ 2147483647 h 116"/>
              <a:gd name="T12" fmla="*/ 0 w 216"/>
              <a:gd name="T13" fmla="*/ 2147483647 h 116"/>
              <a:gd name="T14" fmla="*/ 0 60000 65536"/>
              <a:gd name="T15" fmla="*/ 0 60000 65536"/>
              <a:gd name="T16" fmla="*/ 0 60000 65536"/>
              <a:gd name="T17" fmla="*/ 0 60000 65536"/>
              <a:gd name="T18" fmla="*/ 0 60000 65536"/>
              <a:gd name="T19" fmla="*/ 0 60000 65536"/>
              <a:gd name="T20" fmla="*/ 0 60000 65536"/>
              <a:gd name="T21" fmla="*/ 0 w 216"/>
              <a:gd name="T22" fmla="*/ 0 h 116"/>
              <a:gd name="T23" fmla="*/ 216 w 216"/>
              <a:gd name="T24" fmla="*/ 116 h 1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 h="116">
                <a:moveTo>
                  <a:pt x="0" y="47"/>
                </a:moveTo>
                <a:lnTo>
                  <a:pt x="205" y="0"/>
                </a:lnTo>
                <a:lnTo>
                  <a:pt x="216" y="44"/>
                </a:lnTo>
                <a:lnTo>
                  <a:pt x="214" y="39"/>
                </a:lnTo>
                <a:lnTo>
                  <a:pt x="16" y="116"/>
                </a:lnTo>
                <a:lnTo>
                  <a:pt x="14" y="111"/>
                </a:lnTo>
                <a:lnTo>
                  <a:pt x="0" y="47"/>
                </a:lnTo>
                <a:close/>
              </a:path>
            </a:pathLst>
          </a:custGeom>
          <a:solidFill>
            <a:srgbClr val="000000"/>
          </a:solidFill>
          <a:ln w="0">
            <a:solidFill>
              <a:srgbClr val="000000"/>
            </a:solidFill>
            <a:round/>
            <a:headEnd/>
            <a:tailEnd/>
          </a:ln>
        </p:spPr>
        <p:txBody>
          <a:bodyPr/>
          <a:lstStyle/>
          <a:p>
            <a:endParaRPr lang="en-US"/>
          </a:p>
        </p:txBody>
      </p:sp>
      <p:sp>
        <p:nvSpPr>
          <p:cNvPr id="180235" name="Freeform 3081"/>
          <p:cNvSpPr>
            <a:spLocks noChangeAspect="1"/>
          </p:cNvSpPr>
          <p:nvPr/>
        </p:nvSpPr>
        <p:spPr bwMode="auto">
          <a:xfrm>
            <a:off x="1493838" y="4972050"/>
            <a:ext cx="73025" cy="50800"/>
          </a:xfrm>
          <a:custGeom>
            <a:avLst/>
            <a:gdLst>
              <a:gd name="T0" fmla="*/ 0 w 214"/>
              <a:gd name="T1" fmla="*/ 2147483647 h 144"/>
              <a:gd name="T2" fmla="*/ 2147483647 w 214"/>
              <a:gd name="T3" fmla="*/ 0 h 144"/>
              <a:gd name="T4" fmla="*/ 2147483647 w 214"/>
              <a:gd name="T5" fmla="*/ 2147483647 h 144"/>
              <a:gd name="T6" fmla="*/ 2147483647 w 214"/>
              <a:gd name="T7" fmla="*/ 2147483647 h 144"/>
              <a:gd name="T8" fmla="*/ 2147483647 w 214"/>
              <a:gd name="T9" fmla="*/ 2147483647 h 144"/>
              <a:gd name="T10" fmla="*/ 2147483647 w 214"/>
              <a:gd name="T11" fmla="*/ 2147483647 h 144"/>
              <a:gd name="T12" fmla="*/ 0 w 214"/>
              <a:gd name="T13" fmla="*/ 2147483647 h 144"/>
              <a:gd name="T14" fmla="*/ 0 60000 65536"/>
              <a:gd name="T15" fmla="*/ 0 60000 65536"/>
              <a:gd name="T16" fmla="*/ 0 60000 65536"/>
              <a:gd name="T17" fmla="*/ 0 60000 65536"/>
              <a:gd name="T18" fmla="*/ 0 60000 65536"/>
              <a:gd name="T19" fmla="*/ 0 60000 65536"/>
              <a:gd name="T20" fmla="*/ 0 60000 65536"/>
              <a:gd name="T21" fmla="*/ 0 w 214"/>
              <a:gd name="T22" fmla="*/ 0 h 144"/>
              <a:gd name="T23" fmla="*/ 214 w 214"/>
              <a:gd name="T24" fmla="*/ 144 h 1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4" h="144">
                <a:moveTo>
                  <a:pt x="0" y="77"/>
                </a:moveTo>
                <a:lnTo>
                  <a:pt x="198" y="0"/>
                </a:lnTo>
                <a:lnTo>
                  <a:pt x="214" y="42"/>
                </a:lnTo>
                <a:lnTo>
                  <a:pt x="208" y="32"/>
                </a:lnTo>
                <a:lnTo>
                  <a:pt x="29" y="144"/>
                </a:lnTo>
                <a:lnTo>
                  <a:pt x="23" y="135"/>
                </a:lnTo>
                <a:lnTo>
                  <a:pt x="0" y="77"/>
                </a:lnTo>
                <a:close/>
              </a:path>
            </a:pathLst>
          </a:custGeom>
          <a:solidFill>
            <a:srgbClr val="000000"/>
          </a:solidFill>
          <a:ln w="0">
            <a:solidFill>
              <a:srgbClr val="000000"/>
            </a:solidFill>
            <a:round/>
            <a:headEnd/>
            <a:tailEnd/>
          </a:ln>
        </p:spPr>
        <p:txBody>
          <a:bodyPr/>
          <a:lstStyle/>
          <a:p>
            <a:endParaRPr lang="en-US"/>
          </a:p>
        </p:txBody>
      </p:sp>
      <p:sp>
        <p:nvSpPr>
          <p:cNvPr id="180236" name="Freeform 3082"/>
          <p:cNvSpPr>
            <a:spLocks noChangeAspect="1"/>
          </p:cNvSpPr>
          <p:nvPr/>
        </p:nvSpPr>
        <p:spPr bwMode="auto">
          <a:xfrm>
            <a:off x="1501775" y="4986338"/>
            <a:ext cx="74613" cy="65087"/>
          </a:xfrm>
          <a:custGeom>
            <a:avLst/>
            <a:gdLst>
              <a:gd name="T0" fmla="*/ 0 w 213"/>
              <a:gd name="T1" fmla="*/ 2147483647 h 195"/>
              <a:gd name="T2" fmla="*/ 2147483647 w 213"/>
              <a:gd name="T3" fmla="*/ 0 h 195"/>
              <a:gd name="T4" fmla="*/ 2147483647 w 213"/>
              <a:gd name="T5" fmla="*/ 2147483647 h 195"/>
              <a:gd name="T6" fmla="*/ 2147483647 w 213"/>
              <a:gd name="T7" fmla="*/ 2147483647 h 195"/>
              <a:gd name="T8" fmla="*/ 2147483647 w 213"/>
              <a:gd name="T9" fmla="*/ 2147483647 h 195"/>
              <a:gd name="T10" fmla="*/ 2147483647 w 213"/>
              <a:gd name="T11" fmla="*/ 2147483647 h 195"/>
              <a:gd name="T12" fmla="*/ 0 w 213"/>
              <a:gd name="T13" fmla="*/ 2147483647 h 195"/>
              <a:gd name="T14" fmla="*/ 0 60000 65536"/>
              <a:gd name="T15" fmla="*/ 0 60000 65536"/>
              <a:gd name="T16" fmla="*/ 0 60000 65536"/>
              <a:gd name="T17" fmla="*/ 0 60000 65536"/>
              <a:gd name="T18" fmla="*/ 0 60000 65536"/>
              <a:gd name="T19" fmla="*/ 0 60000 65536"/>
              <a:gd name="T20" fmla="*/ 0 60000 65536"/>
              <a:gd name="T21" fmla="*/ 0 w 213"/>
              <a:gd name="T22" fmla="*/ 0 h 195"/>
              <a:gd name="T23" fmla="*/ 213 w 213"/>
              <a:gd name="T24" fmla="*/ 195 h 1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3" h="195">
                <a:moveTo>
                  <a:pt x="0" y="112"/>
                </a:moveTo>
                <a:lnTo>
                  <a:pt x="179" y="0"/>
                </a:lnTo>
                <a:lnTo>
                  <a:pt x="213" y="55"/>
                </a:lnTo>
                <a:lnTo>
                  <a:pt x="207" y="48"/>
                </a:lnTo>
                <a:lnTo>
                  <a:pt x="55" y="195"/>
                </a:lnTo>
                <a:lnTo>
                  <a:pt x="49" y="188"/>
                </a:lnTo>
                <a:lnTo>
                  <a:pt x="0" y="112"/>
                </a:lnTo>
                <a:close/>
              </a:path>
            </a:pathLst>
          </a:custGeom>
          <a:solidFill>
            <a:srgbClr val="000000"/>
          </a:solidFill>
          <a:ln w="0">
            <a:solidFill>
              <a:srgbClr val="000000"/>
            </a:solidFill>
            <a:round/>
            <a:headEnd/>
            <a:tailEnd/>
          </a:ln>
        </p:spPr>
        <p:txBody>
          <a:bodyPr/>
          <a:lstStyle/>
          <a:p>
            <a:endParaRPr lang="en-US"/>
          </a:p>
        </p:txBody>
      </p:sp>
      <p:sp>
        <p:nvSpPr>
          <p:cNvPr id="180237" name="Freeform 3083"/>
          <p:cNvSpPr>
            <a:spLocks noChangeAspect="1"/>
          </p:cNvSpPr>
          <p:nvPr/>
        </p:nvSpPr>
        <p:spPr bwMode="auto">
          <a:xfrm>
            <a:off x="1524000" y="5002213"/>
            <a:ext cx="68263" cy="71437"/>
          </a:xfrm>
          <a:custGeom>
            <a:avLst/>
            <a:gdLst>
              <a:gd name="T0" fmla="*/ 0 w 204"/>
              <a:gd name="T1" fmla="*/ 2147483647 h 215"/>
              <a:gd name="T2" fmla="*/ 2147483647 w 204"/>
              <a:gd name="T3" fmla="*/ 0 h 215"/>
              <a:gd name="T4" fmla="*/ 2147483647 w 204"/>
              <a:gd name="T5" fmla="*/ 2147483647 h 215"/>
              <a:gd name="T6" fmla="*/ 2147483647 w 204"/>
              <a:gd name="T7" fmla="*/ 2147483647 h 215"/>
              <a:gd name="T8" fmla="*/ 2147483647 w 204"/>
              <a:gd name="T9" fmla="*/ 2147483647 h 215"/>
              <a:gd name="T10" fmla="*/ 2147483647 w 204"/>
              <a:gd name="T11" fmla="*/ 2147483647 h 215"/>
              <a:gd name="T12" fmla="*/ 0 w 204"/>
              <a:gd name="T13" fmla="*/ 2147483647 h 215"/>
              <a:gd name="T14" fmla="*/ 0 60000 65536"/>
              <a:gd name="T15" fmla="*/ 0 60000 65536"/>
              <a:gd name="T16" fmla="*/ 0 60000 65536"/>
              <a:gd name="T17" fmla="*/ 0 60000 65536"/>
              <a:gd name="T18" fmla="*/ 0 60000 65536"/>
              <a:gd name="T19" fmla="*/ 0 60000 65536"/>
              <a:gd name="T20" fmla="*/ 0 60000 65536"/>
              <a:gd name="T21" fmla="*/ 0 w 204"/>
              <a:gd name="T22" fmla="*/ 0 h 215"/>
              <a:gd name="T23" fmla="*/ 204 w 204"/>
              <a:gd name="T24" fmla="*/ 215 h 2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4" h="215">
                <a:moveTo>
                  <a:pt x="0" y="147"/>
                </a:moveTo>
                <a:lnTo>
                  <a:pt x="152" y="0"/>
                </a:lnTo>
                <a:lnTo>
                  <a:pt x="204" y="54"/>
                </a:lnTo>
                <a:lnTo>
                  <a:pt x="195" y="47"/>
                </a:lnTo>
                <a:lnTo>
                  <a:pt x="68" y="215"/>
                </a:lnTo>
                <a:lnTo>
                  <a:pt x="59" y="208"/>
                </a:lnTo>
                <a:lnTo>
                  <a:pt x="0" y="147"/>
                </a:lnTo>
                <a:close/>
              </a:path>
            </a:pathLst>
          </a:custGeom>
          <a:solidFill>
            <a:srgbClr val="000000"/>
          </a:solidFill>
          <a:ln w="0">
            <a:solidFill>
              <a:srgbClr val="000000"/>
            </a:solidFill>
            <a:round/>
            <a:headEnd/>
            <a:tailEnd/>
          </a:ln>
        </p:spPr>
        <p:txBody>
          <a:bodyPr/>
          <a:lstStyle/>
          <a:p>
            <a:endParaRPr lang="en-US"/>
          </a:p>
        </p:txBody>
      </p:sp>
      <p:sp>
        <p:nvSpPr>
          <p:cNvPr id="180238" name="Freeform 3084"/>
          <p:cNvSpPr>
            <a:spLocks noChangeAspect="1"/>
          </p:cNvSpPr>
          <p:nvPr/>
        </p:nvSpPr>
        <p:spPr bwMode="auto">
          <a:xfrm>
            <a:off x="1544638" y="5016500"/>
            <a:ext cx="57150" cy="73025"/>
          </a:xfrm>
          <a:custGeom>
            <a:avLst/>
            <a:gdLst>
              <a:gd name="T0" fmla="*/ 0 w 161"/>
              <a:gd name="T1" fmla="*/ 2147483647 h 206"/>
              <a:gd name="T2" fmla="*/ 2147483647 w 161"/>
              <a:gd name="T3" fmla="*/ 0 h 206"/>
              <a:gd name="T4" fmla="*/ 2147483647 w 161"/>
              <a:gd name="T5" fmla="*/ 2147483647 h 206"/>
              <a:gd name="T6" fmla="*/ 2147483647 w 161"/>
              <a:gd name="T7" fmla="*/ 2147483647 h 206"/>
              <a:gd name="T8" fmla="*/ 2147483647 w 161"/>
              <a:gd name="T9" fmla="*/ 2147483647 h 206"/>
              <a:gd name="T10" fmla="*/ 2147483647 w 161"/>
              <a:gd name="T11" fmla="*/ 2147483647 h 206"/>
              <a:gd name="T12" fmla="*/ 0 w 161"/>
              <a:gd name="T13" fmla="*/ 2147483647 h 206"/>
              <a:gd name="T14" fmla="*/ 0 60000 65536"/>
              <a:gd name="T15" fmla="*/ 0 60000 65536"/>
              <a:gd name="T16" fmla="*/ 0 60000 65536"/>
              <a:gd name="T17" fmla="*/ 0 60000 65536"/>
              <a:gd name="T18" fmla="*/ 0 60000 65536"/>
              <a:gd name="T19" fmla="*/ 0 60000 65536"/>
              <a:gd name="T20" fmla="*/ 0 60000 65536"/>
              <a:gd name="T21" fmla="*/ 0 w 161"/>
              <a:gd name="T22" fmla="*/ 0 h 206"/>
              <a:gd name="T23" fmla="*/ 161 w 161"/>
              <a:gd name="T24" fmla="*/ 206 h 20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 h="206">
                <a:moveTo>
                  <a:pt x="0" y="168"/>
                </a:moveTo>
                <a:lnTo>
                  <a:pt x="127" y="0"/>
                </a:lnTo>
                <a:lnTo>
                  <a:pt x="161" y="26"/>
                </a:lnTo>
                <a:lnTo>
                  <a:pt x="51" y="206"/>
                </a:lnTo>
                <a:lnTo>
                  <a:pt x="0" y="168"/>
                </a:lnTo>
                <a:close/>
              </a:path>
            </a:pathLst>
          </a:custGeom>
          <a:solidFill>
            <a:srgbClr val="000000"/>
          </a:solidFill>
          <a:ln w="0">
            <a:solidFill>
              <a:srgbClr val="000000"/>
            </a:solidFill>
            <a:round/>
            <a:headEnd/>
            <a:tailEnd/>
          </a:ln>
        </p:spPr>
        <p:txBody>
          <a:bodyPr/>
          <a:lstStyle/>
          <a:p>
            <a:endParaRPr lang="en-US"/>
          </a:p>
        </p:txBody>
      </p:sp>
      <p:sp>
        <p:nvSpPr>
          <p:cNvPr id="180239" name="Freeform 3085"/>
          <p:cNvSpPr>
            <a:spLocks noChangeAspect="1"/>
          </p:cNvSpPr>
          <p:nvPr/>
        </p:nvSpPr>
        <p:spPr bwMode="auto">
          <a:xfrm>
            <a:off x="1562100" y="5026025"/>
            <a:ext cx="53975" cy="74613"/>
          </a:xfrm>
          <a:custGeom>
            <a:avLst/>
            <a:gdLst>
              <a:gd name="T0" fmla="*/ 0 w 153"/>
              <a:gd name="T1" fmla="*/ 2147483647 h 216"/>
              <a:gd name="T2" fmla="*/ 2147483647 w 153"/>
              <a:gd name="T3" fmla="*/ 0 h 216"/>
              <a:gd name="T4" fmla="*/ 2147483647 w 153"/>
              <a:gd name="T5" fmla="*/ 2147483647 h 216"/>
              <a:gd name="T6" fmla="*/ 2147483647 w 153"/>
              <a:gd name="T7" fmla="*/ 2147483647 h 216"/>
              <a:gd name="T8" fmla="*/ 2147483647 w 153"/>
              <a:gd name="T9" fmla="*/ 2147483647 h 216"/>
              <a:gd name="T10" fmla="*/ 2147483647 w 153"/>
              <a:gd name="T11" fmla="*/ 2147483647 h 216"/>
              <a:gd name="T12" fmla="*/ 0 w 153"/>
              <a:gd name="T13" fmla="*/ 2147483647 h 216"/>
              <a:gd name="T14" fmla="*/ 0 60000 65536"/>
              <a:gd name="T15" fmla="*/ 0 60000 65536"/>
              <a:gd name="T16" fmla="*/ 0 60000 65536"/>
              <a:gd name="T17" fmla="*/ 0 60000 65536"/>
              <a:gd name="T18" fmla="*/ 0 60000 65536"/>
              <a:gd name="T19" fmla="*/ 0 60000 65536"/>
              <a:gd name="T20" fmla="*/ 0 60000 65536"/>
              <a:gd name="T21" fmla="*/ 0 w 153"/>
              <a:gd name="T22" fmla="*/ 0 h 216"/>
              <a:gd name="T23" fmla="*/ 153 w 153"/>
              <a:gd name="T24" fmla="*/ 216 h 2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 h="216">
                <a:moveTo>
                  <a:pt x="0" y="180"/>
                </a:moveTo>
                <a:lnTo>
                  <a:pt x="110" y="0"/>
                </a:lnTo>
                <a:lnTo>
                  <a:pt x="153" y="27"/>
                </a:lnTo>
                <a:lnTo>
                  <a:pt x="145" y="23"/>
                </a:lnTo>
                <a:lnTo>
                  <a:pt x="60" y="216"/>
                </a:lnTo>
                <a:lnTo>
                  <a:pt x="52" y="211"/>
                </a:lnTo>
                <a:lnTo>
                  <a:pt x="0" y="180"/>
                </a:lnTo>
                <a:close/>
              </a:path>
            </a:pathLst>
          </a:custGeom>
          <a:solidFill>
            <a:srgbClr val="000000"/>
          </a:solidFill>
          <a:ln w="0">
            <a:solidFill>
              <a:srgbClr val="000000"/>
            </a:solidFill>
            <a:round/>
            <a:headEnd/>
            <a:tailEnd/>
          </a:ln>
        </p:spPr>
        <p:txBody>
          <a:bodyPr/>
          <a:lstStyle/>
          <a:p>
            <a:endParaRPr lang="en-US"/>
          </a:p>
        </p:txBody>
      </p:sp>
      <p:sp>
        <p:nvSpPr>
          <p:cNvPr id="180240" name="Freeform 3086"/>
          <p:cNvSpPr>
            <a:spLocks noChangeAspect="1"/>
          </p:cNvSpPr>
          <p:nvPr/>
        </p:nvSpPr>
        <p:spPr bwMode="auto">
          <a:xfrm>
            <a:off x="1582738" y="5033963"/>
            <a:ext cx="63500" cy="84137"/>
          </a:xfrm>
          <a:custGeom>
            <a:avLst/>
            <a:gdLst>
              <a:gd name="T0" fmla="*/ 0 w 185"/>
              <a:gd name="T1" fmla="*/ 2147483647 h 246"/>
              <a:gd name="T2" fmla="*/ 2147483647 w 185"/>
              <a:gd name="T3" fmla="*/ 0 h 246"/>
              <a:gd name="T4" fmla="*/ 2147483647 w 185"/>
              <a:gd name="T5" fmla="*/ 2147483647 h 246"/>
              <a:gd name="T6" fmla="*/ 2147483647 w 185"/>
              <a:gd name="T7" fmla="*/ 2147483647 h 246"/>
              <a:gd name="T8" fmla="*/ 2147483647 w 185"/>
              <a:gd name="T9" fmla="*/ 2147483647 h 246"/>
              <a:gd name="T10" fmla="*/ 2147483647 w 185"/>
              <a:gd name="T11" fmla="*/ 2147483647 h 246"/>
              <a:gd name="T12" fmla="*/ 0 w 185"/>
              <a:gd name="T13" fmla="*/ 2147483647 h 246"/>
              <a:gd name="T14" fmla="*/ 0 60000 65536"/>
              <a:gd name="T15" fmla="*/ 0 60000 65536"/>
              <a:gd name="T16" fmla="*/ 0 60000 65536"/>
              <a:gd name="T17" fmla="*/ 0 60000 65536"/>
              <a:gd name="T18" fmla="*/ 0 60000 65536"/>
              <a:gd name="T19" fmla="*/ 0 60000 65536"/>
              <a:gd name="T20" fmla="*/ 0 60000 65536"/>
              <a:gd name="T21" fmla="*/ 0 w 185"/>
              <a:gd name="T22" fmla="*/ 0 h 246"/>
              <a:gd name="T23" fmla="*/ 185 w 185"/>
              <a:gd name="T24" fmla="*/ 246 h 2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5" h="246">
                <a:moveTo>
                  <a:pt x="0" y="193"/>
                </a:moveTo>
                <a:lnTo>
                  <a:pt x="85" y="0"/>
                </a:lnTo>
                <a:lnTo>
                  <a:pt x="185" y="44"/>
                </a:lnTo>
                <a:lnTo>
                  <a:pt x="118" y="246"/>
                </a:lnTo>
                <a:lnTo>
                  <a:pt x="0" y="193"/>
                </a:lnTo>
                <a:close/>
              </a:path>
            </a:pathLst>
          </a:custGeom>
          <a:solidFill>
            <a:srgbClr val="000000"/>
          </a:solidFill>
          <a:ln w="0">
            <a:solidFill>
              <a:srgbClr val="000000"/>
            </a:solidFill>
            <a:round/>
            <a:headEnd/>
            <a:tailEnd/>
          </a:ln>
        </p:spPr>
        <p:txBody>
          <a:bodyPr/>
          <a:lstStyle/>
          <a:p>
            <a:endParaRPr lang="en-US"/>
          </a:p>
        </p:txBody>
      </p:sp>
      <p:sp>
        <p:nvSpPr>
          <p:cNvPr id="180241" name="Freeform 3087"/>
          <p:cNvSpPr>
            <a:spLocks noChangeAspect="1"/>
          </p:cNvSpPr>
          <p:nvPr/>
        </p:nvSpPr>
        <p:spPr bwMode="auto">
          <a:xfrm>
            <a:off x="1625600" y="5049838"/>
            <a:ext cx="42863" cy="76200"/>
          </a:xfrm>
          <a:custGeom>
            <a:avLst/>
            <a:gdLst>
              <a:gd name="T0" fmla="*/ 0 w 127"/>
              <a:gd name="T1" fmla="*/ 2147483647 h 223"/>
              <a:gd name="T2" fmla="*/ 2147483647 w 127"/>
              <a:gd name="T3" fmla="*/ 0 h 223"/>
              <a:gd name="T4" fmla="*/ 2147483647 w 127"/>
              <a:gd name="T5" fmla="*/ 2147483647 h 223"/>
              <a:gd name="T6" fmla="*/ 2147483647 w 127"/>
              <a:gd name="T7" fmla="*/ 2147483647 h 223"/>
              <a:gd name="T8" fmla="*/ 2147483647 w 127"/>
              <a:gd name="T9" fmla="*/ 2147483647 h 223"/>
              <a:gd name="T10" fmla="*/ 2147483647 w 127"/>
              <a:gd name="T11" fmla="*/ 2147483647 h 223"/>
              <a:gd name="T12" fmla="*/ 0 w 127"/>
              <a:gd name="T13" fmla="*/ 2147483647 h 223"/>
              <a:gd name="T14" fmla="*/ 0 60000 65536"/>
              <a:gd name="T15" fmla="*/ 0 60000 65536"/>
              <a:gd name="T16" fmla="*/ 0 60000 65536"/>
              <a:gd name="T17" fmla="*/ 0 60000 65536"/>
              <a:gd name="T18" fmla="*/ 0 60000 65536"/>
              <a:gd name="T19" fmla="*/ 0 60000 65536"/>
              <a:gd name="T20" fmla="*/ 0 60000 65536"/>
              <a:gd name="T21" fmla="*/ 0 w 127"/>
              <a:gd name="T22" fmla="*/ 0 h 223"/>
              <a:gd name="T23" fmla="*/ 127 w 127"/>
              <a:gd name="T24" fmla="*/ 223 h 2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23">
                <a:moveTo>
                  <a:pt x="0" y="202"/>
                </a:moveTo>
                <a:lnTo>
                  <a:pt x="67" y="0"/>
                </a:lnTo>
                <a:lnTo>
                  <a:pt x="127" y="20"/>
                </a:lnTo>
                <a:lnTo>
                  <a:pt x="117" y="18"/>
                </a:lnTo>
                <a:lnTo>
                  <a:pt x="69" y="223"/>
                </a:lnTo>
                <a:lnTo>
                  <a:pt x="59" y="221"/>
                </a:lnTo>
                <a:lnTo>
                  <a:pt x="0" y="202"/>
                </a:lnTo>
                <a:close/>
              </a:path>
            </a:pathLst>
          </a:custGeom>
          <a:solidFill>
            <a:srgbClr val="000000"/>
          </a:solidFill>
          <a:ln w="0">
            <a:solidFill>
              <a:srgbClr val="000000"/>
            </a:solidFill>
            <a:round/>
            <a:headEnd/>
            <a:tailEnd/>
          </a:ln>
        </p:spPr>
        <p:txBody>
          <a:bodyPr/>
          <a:lstStyle/>
          <a:p>
            <a:endParaRPr lang="en-US"/>
          </a:p>
        </p:txBody>
      </p:sp>
      <p:sp>
        <p:nvSpPr>
          <p:cNvPr id="180242" name="Freeform 3088"/>
          <p:cNvSpPr>
            <a:spLocks noChangeAspect="1"/>
          </p:cNvSpPr>
          <p:nvPr/>
        </p:nvSpPr>
        <p:spPr bwMode="auto">
          <a:xfrm>
            <a:off x="1646238" y="5054600"/>
            <a:ext cx="60325" cy="82550"/>
          </a:xfrm>
          <a:custGeom>
            <a:avLst/>
            <a:gdLst>
              <a:gd name="T0" fmla="*/ 0 w 168"/>
              <a:gd name="T1" fmla="*/ 2147483647 h 238"/>
              <a:gd name="T2" fmla="*/ 2147483647 w 168"/>
              <a:gd name="T3" fmla="*/ 0 h 238"/>
              <a:gd name="T4" fmla="*/ 2147483647 w 168"/>
              <a:gd name="T5" fmla="*/ 2147483647 h 238"/>
              <a:gd name="T6" fmla="*/ 2147483647 w 168"/>
              <a:gd name="T7" fmla="*/ 2147483647 h 238"/>
              <a:gd name="T8" fmla="*/ 2147483647 w 168"/>
              <a:gd name="T9" fmla="*/ 2147483647 h 238"/>
              <a:gd name="T10" fmla="*/ 2147483647 w 168"/>
              <a:gd name="T11" fmla="*/ 2147483647 h 238"/>
              <a:gd name="T12" fmla="*/ 0 w 168"/>
              <a:gd name="T13" fmla="*/ 2147483647 h 238"/>
              <a:gd name="T14" fmla="*/ 0 60000 65536"/>
              <a:gd name="T15" fmla="*/ 0 60000 65536"/>
              <a:gd name="T16" fmla="*/ 0 60000 65536"/>
              <a:gd name="T17" fmla="*/ 0 60000 65536"/>
              <a:gd name="T18" fmla="*/ 0 60000 65536"/>
              <a:gd name="T19" fmla="*/ 0 60000 65536"/>
              <a:gd name="T20" fmla="*/ 0 60000 65536"/>
              <a:gd name="T21" fmla="*/ 0 w 168"/>
              <a:gd name="T22" fmla="*/ 0 h 238"/>
              <a:gd name="T23" fmla="*/ 168 w 168"/>
              <a:gd name="T24" fmla="*/ 238 h 2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8" h="238">
                <a:moveTo>
                  <a:pt x="0" y="205"/>
                </a:moveTo>
                <a:lnTo>
                  <a:pt x="48" y="0"/>
                </a:lnTo>
                <a:lnTo>
                  <a:pt x="166" y="28"/>
                </a:lnTo>
                <a:lnTo>
                  <a:pt x="168" y="28"/>
                </a:lnTo>
                <a:lnTo>
                  <a:pt x="137" y="238"/>
                </a:lnTo>
                <a:lnTo>
                  <a:pt x="139" y="238"/>
                </a:lnTo>
                <a:lnTo>
                  <a:pt x="0" y="205"/>
                </a:lnTo>
                <a:close/>
              </a:path>
            </a:pathLst>
          </a:custGeom>
          <a:solidFill>
            <a:srgbClr val="000000"/>
          </a:solidFill>
          <a:ln w="0">
            <a:solidFill>
              <a:srgbClr val="000000"/>
            </a:solidFill>
            <a:round/>
            <a:headEnd/>
            <a:tailEnd/>
          </a:ln>
        </p:spPr>
        <p:txBody>
          <a:bodyPr/>
          <a:lstStyle/>
          <a:p>
            <a:endParaRPr lang="en-US"/>
          </a:p>
        </p:txBody>
      </p:sp>
      <p:sp>
        <p:nvSpPr>
          <p:cNvPr id="180243" name="Freeform 3089"/>
          <p:cNvSpPr>
            <a:spLocks noChangeAspect="1"/>
          </p:cNvSpPr>
          <p:nvPr/>
        </p:nvSpPr>
        <p:spPr bwMode="auto">
          <a:xfrm>
            <a:off x="1695450" y="5064125"/>
            <a:ext cx="58738" cy="80963"/>
          </a:xfrm>
          <a:custGeom>
            <a:avLst/>
            <a:gdLst>
              <a:gd name="T0" fmla="*/ 0 w 163"/>
              <a:gd name="T1" fmla="*/ 2147483647 h 232"/>
              <a:gd name="T2" fmla="*/ 2147483647 w 163"/>
              <a:gd name="T3" fmla="*/ 0 h 232"/>
              <a:gd name="T4" fmla="*/ 2147483647 w 163"/>
              <a:gd name="T5" fmla="*/ 2147483647 h 232"/>
              <a:gd name="T6" fmla="*/ 2147483647 w 163"/>
              <a:gd name="T7" fmla="*/ 2147483647 h 232"/>
              <a:gd name="T8" fmla="*/ 2147483647 w 163"/>
              <a:gd name="T9" fmla="*/ 2147483647 h 232"/>
              <a:gd name="T10" fmla="*/ 2147483647 w 163"/>
              <a:gd name="T11" fmla="*/ 2147483647 h 232"/>
              <a:gd name="T12" fmla="*/ 0 w 163"/>
              <a:gd name="T13" fmla="*/ 2147483647 h 232"/>
              <a:gd name="T14" fmla="*/ 0 60000 65536"/>
              <a:gd name="T15" fmla="*/ 0 60000 65536"/>
              <a:gd name="T16" fmla="*/ 0 60000 65536"/>
              <a:gd name="T17" fmla="*/ 0 60000 65536"/>
              <a:gd name="T18" fmla="*/ 0 60000 65536"/>
              <a:gd name="T19" fmla="*/ 0 60000 65536"/>
              <a:gd name="T20" fmla="*/ 0 60000 65536"/>
              <a:gd name="T21" fmla="*/ 0 w 163"/>
              <a:gd name="T22" fmla="*/ 0 h 232"/>
              <a:gd name="T23" fmla="*/ 163 w 163"/>
              <a:gd name="T24" fmla="*/ 232 h 2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232">
                <a:moveTo>
                  <a:pt x="0" y="210"/>
                </a:moveTo>
                <a:lnTo>
                  <a:pt x="31" y="0"/>
                </a:lnTo>
                <a:lnTo>
                  <a:pt x="162" y="21"/>
                </a:lnTo>
                <a:lnTo>
                  <a:pt x="163" y="21"/>
                </a:lnTo>
                <a:lnTo>
                  <a:pt x="144" y="232"/>
                </a:lnTo>
                <a:lnTo>
                  <a:pt x="145" y="232"/>
                </a:lnTo>
                <a:lnTo>
                  <a:pt x="0" y="210"/>
                </a:lnTo>
                <a:close/>
              </a:path>
            </a:pathLst>
          </a:custGeom>
          <a:solidFill>
            <a:srgbClr val="000000"/>
          </a:solidFill>
          <a:ln w="0">
            <a:solidFill>
              <a:srgbClr val="000000"/>
            </a:solidFill>
            <a:round/>
            <a:headEnd/>
            <a:tailEnd/>
          </a:ln>
        </p:spPr>
        <p:txBody>
          <a:bodyPr/>
          <a:lstStyle/>
          <a:p>
            <a:endParaRPr lang="en-US"/>
          </a:p>
        </p:txBody>
      </p:sp>
      <p:sp>
        <p:nvSpPr>
          <p:cNvPr id="180244" name="Freeform 3090"/>
          <p:cNvSpPr>
            <a:spLocks noChangeAspect="1"/>
          </p:cNvSpPr>
          <p:nvPr/>
        </p:nvSpPr>
        <p:spPr bwMode="auto">
          <a:xfrm>
            <a:off x="1744663" y="5072063"/>
            <a:ext cx="58737" cy="77787"/>
          </a:xfrm>
          <a:custGeom>
            <a:avLst/>
            <a:gdLst>
              <a:gd name="T0" fmla="*/ 0 w 167"/>
              <a:gd name="T1" fmla="*/ 2147483647 h 225"/>
              <a:gd name="T2" fmla="*/ 2147483647 w 167"/>
              <a:gd name="T3" fmla="*/ 0 h 225"/>
              <a:gd name="T4" fmla="*/ 2147483647 w 167"/>
              <a:gd name="T5" fmla="*/ 2147483647 h 225"/>
              <a:gd name="T6" fmla="*/ 2147483647 w 167"/>
              <a:gd name="T7" fmla="*/ 2147483647 h 225"/>
              <a:gd name="T8" fmla="*/ 2147483647 w 167"/>
              <a:gd name="T9" fmla="*/ 2147483647 h 225"/>
              <a:gd name="T10" fmla="*/ 2147483647 w 167"/>
              <a:gd name="T11" fmla="*/ 2147483647 h 225"/>
              <a:gd name="T12" fmla="*/ 0 w 167"/>
              <a:gd name="T13" fmla="*/ 2147483647 h 225"/>
              <a:gd name="T14" fmla="*/ 0 60000 65536"/>
              <a:gd name="T15" fmla="*/ 0 60000 65536"/>
              <a:gd name="T16" fmla="*/ 0 60000 65536"/>
              <a:gd name="T17" fmla="*/ 0 60000 65536"/>
              <a:gd name="T18" fmla="*/ 0 60000 65536"/>
              <a:gd name="T19" fmla="*/ 0 60000 65536"/>
              <a:gd name="T20" fmla="*/ 0 60000 65536"/>
              <a:gd name="T21" fmla="*/ 0 w 167"/>
              <a:gd name="T22" fmla="*/ 0 h 225"/>
              <a:gd name="T23" fmla="*/ 167 w 167"/>
              <a:gd name="T24" fmla="*/ 225 h 2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7" h="225">
                <a:moveTo>
                  <a:pt x="0" y="211"/>
                </a:moveTo>
                <a:lnTo>
                  <a:pt x="19" y="0"/>
                </a:lnTo>
                <a:lnTo>
                  <a:pt x="167" y="13"/>
                </a:lnTo>
                <a:lnTo>
                  <a:pt x="158" y="13"/>
                </a:lnTo>
                <a:lnTo>
                  <a:pt x="148" y="225"/>
                </a:lnTo>
                <a:lnTo>
                  <a:pt x="140" y="225"/>
                </a:lnTo>
                <a:lnTo>
                  <a:pt x="0" y="211"/>
                </a:lnTo>
                <a:close/>
              </a:path>
            </a:pathLst>
          </a:custGeom>
          <a:solidFill>
            <a:srgbClr val="000000"/>
          </a:solidFill>
          <a:ln w="0">
            <a:solidFill>
              <a:srgbClr val="000000"/>
            </a:solidFill>
            <a:round/>
            <a:headEnd/>
            <a:tailEnd/>
          </a:ln>
        </p:spPr>
        <p:txBody>
          <a:bodyPr/>
          <a:lstStyle/>
          <a:p>
            <a:endParaRPr lang="en-US"/>
          </a:p>
        </p:txBody>
      </p:sp>
      <p:sp>
        <p:nvSpPr>
          <p:cNvPr id="180245" name="Freeform 3091"/>
          <p:cNvSpPr>
            <a:spLocks noChangeAspect="1"/>
          </p:cNvSpPr>
          <p:nvPr/>
        </p:nvSpPr>
        <p:spPr bwMode="auto">
          <a:xfrm>
            <a:off x="1797050" y="5076825"/>
            <a:ext cx="53975" cy="76200"/>
          </a:xfrm>
          <a:custGeom>
            <a:avLst/>
            <a:gdLst>
              <a:gd name="T0" fmla="*/ 0 w 158"/>
              <a:gd name="T1" fmla="*/ 2147483647 h 219"/>
              <a:gd name="T2" fmla="*/ 2147483647 w 158"/>
              <a:gd name="T3" fmla="*/ 0 h 219"/>
              <a:gd name="T4" fmla="*/ 2147483647 w 158"/>
              <a:gd name="T5" fmla="*/ 2147483647 h 219"/>
              <a:gd name="T6" fmla="*/ 2147483647 w 158"/>
              <a:gd name="T7" fmla="*/ 2147483647 h 219"/>
              <a:gd name="T8" fmla="*/ 2147483647 w 158"/>
              <a:gd name="T9" fmla="*/ 2147483647 h 219"/>
              <a:gd name="T10" fmla="*/ 2147483647 w 158"/>
              <a:gd name="T11" fmla="*/ 2147483647 h 219"/>
              <a:gd name="T12" fmla="*/ 0 w 158"/>
              <a:gd name="T13" fmla="*/ 2147483647 h 219"/>
              <a:gd name="T14" fmla="*/ 0 60000 65536"/>
              <a:gd name="T15" fmla="*/ 0 60000 65536"/>
              <a:gd name="T16" fmla="*/ 0 60000 65536"/>
              <a:gd name="T17" fmla="*/ 0 60000 65536"/>
              <a:gd name="T18" fmla="*/ 0 60000 65536"/>
              <a:gd name="T19" fmla="*/ 0 60000 65536"/>
              <a:gd name="T20" fmla="*/ 0 60000 65536"/>
              <a:gd name="T21" fmla="*/ 0 w 158"/>
              <a:gd name="T22" fmla="*/ 0 h 219"/>
              <a:gd name="T23" fmla="*/ 158 w 158"/>
              <a:gd name="T24" fmla="*/ 219 h 2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219">
                <a:moveTo>
                  <a:pt x="0" y="212"/>
                </a:moveTo>
                <a:lnTo>
                  <a:pt x="10" y="0"/>
                </a:lnTo>
                <a:lnTo>
                  <a:pt x="158" y="7"/>
                </a:lnTo>
                <a:lnTo>
                  <a:pt x="151" y="7"/>
                </a:lnTo>
                <a:lnTo>
                  <a:pt x="151" y="219"/>
                </a:lnTo>
                <a:lnTo>
                  <a:pt x="145" y="219"/>
                </a:lnTo>
                <a:lnTo>
                  <a:pt x="0" y="212"/>
                </a:lnTo>
                <a:close/>
              </a:path>
            </a:pathLst>
          </a:custGeom>
          <a:solidFill>
            <a:srgbClr val="000000"/>
          </a:solidFill>
          <a:ln w="0">
            <a:solidFill>
              <a:srgbClr val="000000"/>
            </a:solidFill>
            <a:round/>
            <a:headEnd/>
            <a:tailEnd/>
          </a:ln>
        </p:spPr>
        <p:txBody>
          <a:bodyPr/>
          <a:lstStyle/>
          <a:p>
            <a:endParaRPr lang="en-US"/>
          </a:p>
        </p:txBody>
      </p:sp>
      <p:sp>
        <p:nvSpPr>
          <p:cNvPr id="180246" name="Freeform 3092"/>
          <p:cNvSpPr>
            <a:spLocks noChangeAspect="1"/>
          </p:cNvSpPr>
          <p:nvPr/>
        </p:nvSpPr>
        <p:spPr bwMode="auto">
          <a:xfrm>
            <a:off x="1847850" y="5078413"/>
            <a:ext cx="100013" cy="74612"/>
          </a:xfrm>
          <a:custGeom>
            <a:avLst/>
            <a:gdLst>
              <a:gd name="T0" fmla="*/ 0 w 285"/>
              <a:gd name="T1" fmla="*/ 2147483647 h 214"/>
              <a:gd name="T2" fmla="*/ 0 w 285"/>
              <a:gd name="T3" fmla="*/ 0 h 214"/>
              <a:gd name="T4" fmla="*/ 2147483647 w 285"/>
              <a:gd name="T5" fmla="*/ 2147483647 h 214"/>
              <a:gd name="T6" fmla="*/ 2147483647 w 285"/>
              <a:gd name="T7" fmla="*/ 2147483647 h 214"/>
              <a:gd name="T8" fmla="*/ 2147483647 w 285"/>
              <a:gd name="T9" fmla="*/ 2147483647 h 214"/>
              <a:gd name="T10" fmla="*/ 2147483647 w 285"/>
              <a:gd name="T11" fmla="*/ 2147483647 h 214"/>
              <a:gd name="T12" fmla="*/ 0 w 285"/>
              <a:gd name="T13" fmla="*/ 2147483647 h 214"/>
              <a:gd name="T14" fmla="*/ 0 60000 65536"/>
              <a:gd name="T15" fmla="*/ 0 60000 65536"/>
              <a:gd name="T16" fmla="*/ 0 60000 65536"/>
              <a:gd name="T17" fmla="*/ 0 60000 65536"/>
              <a:gd name="T18" fmla="*/ 0 60000 65536"/>
              <a:gd name="T19" fmla="*/ 0 60000 65536"/>
              <a:gd name="T20" fmla="*/ 0 60000 65536"/>
              <a:gd name="T21" fmla="*/ 0 w 285"/>
              <a:gd name="T22" fmla="*/ 0 h 214"/>
              <a:gd name="T23" fmla="*/ 285 w 285"/>
              <a:gd name="T24" fmla="*/ 214 h 2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5" h="214">
                <a:moveTo>
                  <a:pt x="0" y="212"/>
                </a:moveTo>
                <a:lnTo>
                  <a:pt x="0" y="0"/>
                </a:lnTo>
                <a:lnTo>
                  <a:pt x="285" y="2"/>
                </a:lnTo>
                <a:lnTo>
                  <a:pt x="285" y="214"/>
                </a:lnTo>
                <a:lnTo>
                  <a:pt x="0" y="212"/>
                </a:lnTo>
                <a:close/>
              </a:path>
            </a:pathLst>
          </a:custGeom>
          <a:solidFill>
            <a:srgbClr val="000000"/>
          </a:solidFill>
          <a:ln w="0">
            <a:solidFill>
              <a:srgbClr val="000000"/>
            </a:solidFill>
            <a:round/>
            <a:headEnd/>
            <a:tailEnd/>
          </a:ln>
        </p:spPr>
        <p:txBody>
          <a:bodyPr/>
          <a:lstStyle/>
          <a:p>
            <a:endParaRPr lang="en-US"/>
          </a:p>
        </p:txBody>
      </p:sp>
      <p:sp>
        <p:nvSpPr>
          <p:cNvPr id="180247" name="Freeform 3093"/>
          <p:cNvSpPr>
            <a:spLocks noChangeAspect="1"/>
          </p:cNvSpPr>
          <p:nvPr/>
        </p:nvSpPr>
        <p:spPr bwMode="auto">
          <a:xfrm>
            <a:off x="1947863" y="5080000"/>
            <a:ext cx="123825" cy="73025"/>
          </a:xfrm>
          <a:custGeom>
            <a:avLst/>
            <a:gdLst>
              <a:gd name="T0" fmla="*/ 0 w 360"/>
              <a:gd name="T1" fmla="*/ 2147483647 h 213"/>
              <a:gd name="T2" fmla="*/ 0 w 360"/>
              <a:gd name="T3" fmla="*/ 2147483647 h 213"/>
              <a:gd name="T4" fmla="*/ 2147483647 w 360"/>
              <a:gd name="T5" fmla="*/ 0 h 213"/>
              <a:gd name="T6" fmla="*/ 2147483647 w 360"/>
              <a:gd name="T7" fmla="*/ 0 h 213"/>
              <a:gd name="T8" fmla="*/ 2147483647 w 360"/>
              <a:gd name="T9" fmla="*/ 2147483647 h 213"/>
              <a:gd name="T10" fmla="*/ 2147483647 w 360"/>
              <a:gd name="T11" fmla="*/ 2147483647 h 213"/>
              <a:gd name="T12" fmla="*/ 0 w 360"/>
              <a:gd name="T13" fmla="*/ 2147483647 h 213"/>
              <a:gd name="T14" fmla="*/ 0 60000 65536"/>
              <a:gd name="T15" fmla="*/ 0 60000 65536"/>
              <a:gd name="T16" fmla="*/ 0 60000 65536"/>
              <a:gd name="T17" fmla="*/ 0 60000 65536"/>
              <a:gd name="T18" fmla="*/ 0 60000 65536"/>
              <a:gd name="T19" fmla="*/ 0 60000 65536"/>
              <a:gd name="T20" fmla="*/ 0 60000 65536"/>
              <a:gd name="T21" fmla="*/ 0 w 360"/>
              <a:gd name="T22" fmla="*/ 0 h 213"/>
              <a:gd name="T23" fmla="*/ 360 w 360"/>
              <a:gd name="T24" fmla="*/ 213 h 2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0" h="213">
                <a:moveTo>
                  <a:pt x="0" y="213"/>
                </a:moveTo>
                <a:lnTo>
                  <a:pt x="0" y="1"/>
                </a:lnTo>
                <a:lnTo>
                  <a:pt x="360" y="0"/>
                </a:lnTo>
                <a:lnTo>
                  <a:pt x="360" y="212"/>
                </a:lnTo>
                <a:lnTo>
                  <a:pt x="0" y="213"/>
                </a:lnTo>
                <a:close/>
              </a:path>
            </a:pathLst>
          </a:custGeom>
          <a:solidFill>
            <a:srgbClr val="000000"/>
          </a:solidFill>
          <a:ln w="0">
            <a:solidFill>
              <a:srgbClr val="000000"/>
            </a:solidFill>
            <a:round/>
            <a:headEnd/>
            <a:tailEnd/>
          </a:ln>
        </p:spPr>
        <p:txBody>
          <a:bodyPr/>
          <a:lstStyle/>
          <a:p>
            <a:endParaRPr lang="en-US"/>
          </a:p>
        </p:txBody>
      </p:sp>
      <p:sp>
        <p:nvSpPr>
          <p:cNvPr id="180248" name="Freeform 3094"/>
          <p:cNvSpPr>
            <a:spLocks noChangeAspect="1"/>
          </p:cNvSpPr>
          <p:nvPr/>
        </p:nvSpPr>
        <p:spPr bwMode="auto">
          <a:xfrm>
            <a:off x="2071688" y="5080000"/>
            <a:ext cx="22225" cy="73025"/>
          </a:xfrm>
          <a:custGeom>
            <a:avLst/>
            <a:gdLst>
              <a:gd name="T0" fmla="*/ 0 w 60"/>
              <a:gd name="T1" fmla="*/ 2147483647 h 212"/>
              <a:gd name="T2" fmla="*/ 0 w 60"/>
              <a:gd name="T3" fmla="*/ 0 h 212"/>
              <a:gd name="T4" fmla="*/ 2147483647 w 60"/>
              <a:gd name="T5" fmla="*/ 0 h 212"/>
              <a:gd name="T6" fmla="*/ 2147483647 w 60"/>
              <a:gd name="T7" fmla="*/ 0 h 212"/>
              <a:gd name="T8" fmla="*/ 2147483647 w 60"/>
              <a:gd name="T9" fmla="*/ 2147483647 h 212"/>
              <a:gd name="T10" fmla="*/ 2147483647 w 60"/>
              <a:gd name="T11" fmla="*/ 2147483647 h 212"/>
              <a:gd name="T12" fmla="*/ 0 w 60"/>
              <a:gd name="T13" fmla="*/ 2147483647 h 212"/>
              <a:gd name="T14" fmla="*/ 0 60000 65536"/>
              <a:gd name="T15" fmla="*/ 0 60000 65536"/>
              <a:gd name="T16" fmla="*/ 0 60000 65536"/>
              <a:gd name="T17" fmla="*/ 0 60000 65536"/>
              <a:gd name="T18" fmla="*/ 0 60000 65536"/>
              <a:gd name="T19" fmla="*/ 0 60000 65536"/>
              <a:gd name="T20" fmla="*/ 0 60000 65536"/>
              <a:gd name="T21" fmla="*/ 0 w 60"/>
              <a:gd name="T22" fmla="*/ 0 h 212"/>
              <a:gd name="T23" fmla="*/ 60 w 60"/>
              <a:gd name="T24" fmla="*/ 212 h 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212">
                <a:moveTo>
                  <a:pt x="0" y="212"/>
                </a:moveTo>
                <a:lnTo>
                  <a:pt x="0" y="0"/>
                </a:lnTo>
                <a:lnTo>
                  <a:pt x="45" y="0"/>
                </a:lnTo>
                <a:lnTo>
                  <a:pt x="60" y="212"/>
                </a:lnTo>
                <a:lnTo>
                  <a:pt x="0" y="212"/>
                </a:lnTo>
                <a:close/>
              </a:path>
            </a:pathLst>
          </a:custGeom>
          <a:solidFill>
            <a:srgbClr val="000000"/>
          </a:solidFill>
          <a:ln w="0">
            <a:solidFill>
              <a:srgbClr val="000000"/>
            </a:solidFill>
            <a:round/>
            <a:headEnd/>
            <a:tailEnd/>
          </a:ln>
        </p:spPr>
        <p:txBody>
          <a:bodyPr/>
          <a:lstStyle/>
          <a:p>
            <a:endParaRPr lang="en-US"/>
          </a:p>
        </p:txBody>
      </p:sp>
      <p:sp>
        <p:nvSpPr>
          <p:cNvPr id="180249" name="Freeform 3095"/>
          <p:cNvSpPr>
            <a:spLocks noChangeAspect="1"/>
          </p:cNvSpPr>
          <p:nvPr/>
        </p:nvSpPr>
        <p:spPr bwMode="auto">
          <a:xfrm>
            <a:off x="2087563" y="5078413"/>
            <a:ext cx="25400" cy="74612"/>
          </a:xfrm>
          <a:custGeom>
            <a:avLst/>
            <a:gdLst>
              <a:gd name="T0" fmla="*/ 2147483647 w 80"/>
              <a:gd name="T1" fmla="*/ 2147483647 h 216"/>
              <a:gd name="T2" fmla="*/ 0 w 80"/>
              <a:gd name="T3" fmla="*/ 2147483647 h 216"/>
              <a:gd name="T4" fmla="*/ 2147483647 w 80"/>
              <a:gd name="T5" fmla="*/ 0 h 216"/>
              <a:gd name="T6" fmla="*/ 2147483647 w 80"/>
              <a:gd name="T7" fmla="*/ 2147483647 h 216"/>
              <a:gd name="T8" fmla="*/ 2147483647 w 80"/>
              <a:gd name="T9" fmla="*/ 2147483647 h 216"/>
              <a:gd name="T10" fmla="*/ 2147483647 w 80"/>
              <a:gd name="T11" fmla="*/ 2147483647 h 216"/>
              <a:gd name="T12" fmla="*/ 2147483647 w 80"/>
              <a:gd name="T13" fmla="*/ 2147483647 h 216"/>
              <a:gd name="T14" fmla="*/ 0 60000 65536"/>
              <a:gd name="T15" fmla="*/ 0 60000 65536"/>
              <a:gd name="T16" fmla="*/ 0 60000 65536"/>
              <a:gd name="T17" fmla="*/ 0 60000 65536"/>
              <a:gd name="T18" fmla="*/ 0 60000 65536"/>
              <a:gd name="T19" fmla="*/ 0 60000 65536"/>
              <a:gd name="T20" fmla="*/ 0 60000 65536"/>
              <a:gd name="T21" fmla="*/ 0 w 80"/>
              <a:gd name="T22" fmla="*/ 0 h 216"/>
              <a:gd name="T23" fmla="*/ 80 w 80"/>
              <a:gd name="T24" fmla="*/ 216 h 2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16">
                <a:moveTo>
                  <a:pt x="15" y="216"/>
                </a:moveTo>
                <a:lnTo>
                  <a:pt x="0" y="4"/>
                </a:lnTo>
                <a:lnTo>
                  <a:pt x="51" y="0"/>
                </a:lnTo>
                <a:lnTo>
                  <a:pt x="47" y="1"/>
                </a:lnTo>
                <a:lnTo>
                  <a:pt x="80" y="211"/>
                </a:lnTo>
                <a:lnTo>
                  <a:pt x="76" y="212"/>
                </a:lnTo>
                <a:lnTo>
                  <a:pt x="15" y="216"/>
                </a:lnTo>
                <a:close/>
              </a:path>
            </a:pathLst>
          </a:custGeom>
          <a:solidFill>
            <a:srgbClr val="000000"/>
          </a:solidFill>
          <a:ln w="0">
            <a:solidFill>
              <a:srgbClr val="000000"/>
            </a:solidFill>
            <a:round/>
            <a:headEnd/>
            <a:tailEnd/>
          </a:ln>
        </p:spPr>
        <p:txBody>
          <a:bodyPr/>
          <a:lstStyle/>
          <a:p>
            <a:endParaRPr lang="en-US"/>
          </a:p>
        </p:txBody>
      </p:sp>
      <p:sp>
        <p:nvSpPr>
          <p:cNvPr id="180250" name="Freeform 3096"/>
          <p:cNvSpPr>
            <a:spLocks noChangeAspect="1"/>
          </p:cNvSpPr>
          <p:nvPr/>
        </p:nvSpPr>
        <p:spPr bwMode="auto">
          <a:xfrm>
            <a:off x="2103438" y="5072063"/>
            <a:ext cx="55562" cy="79375"/>
          </a:xfrm>
          <a:custGeom>
            <a:avLst/>
            <a:gdLst>
              <a:gd name="T0" fmla="*/ 2147483647 w 160"/>
              <a:gd name="T1" fmla="*/ 2147483647 h 227"/>
              <a:gd name="T2" fmla="*/ 0 w 160"/>
              <a:gd name="T3" fmla="*/ 2147483647 h 227"/>
              <a:gd name="T4" fmla="*/ 2147483647 w 160"/>
              <a:gd name="T5" fmla="*/ 0 h 227"/>
              <a:gd name="T6" fmla="*/ 2147483647 w 160"/>
              <a:gd name="T7" fmla="*/ 2147483647 h 227"/>
              <a:gd name="T8" fmla="*/ 2147483647 w 160"/>
              <a:gd name="T9" fmla="*/ 2147483647 h 227"/>
              <a:gd name="T10" fmla="*/ 2147483647 w 160"/>
              <a:gd name="T11" fmla="*/ 2147483647 h 227"/>
              <a:gd name="T12" fmla="*/ 2147483647 w 160"/>
              <a:gd name="T13" fmla="*/ 2147483647 h 227"/>
              <a:gd name="T14" fmla="*/ 0 60000 65536"/>
              <a:gd name="T15" fmla="*/ 0 60000 65536"/>
              <a:gd name="T16" fmla="*/ 0 60000 65536"/>
              <a:gd name="T17" fmla="*/ 0 60000 65536"/>
              <a:gd name="T18" fmla="*/ 0 60000 65536"/>
              <a:gd name="T19" fmla="*/ 0 60000 65536"/>
              <a:gd name="T20" fmla="*/ 0 60000 65536"/>
              <a:gd name="T21" fmla="*/ 0 w 160"/>
              <a:gd name="T22" fmla="*/ 0 h 227"/>
              <a:gd name="T23" fmla="*/ 160 w 160"/>
              <a:gd name="T24" fmla="*/ 227 h 2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0" h="227">
                <a:moveTo>
                  <a:pt x="33" y="227"/>
                </a:moveTo>
                <a:lnTo>
                  <a:pt x="0" y="17"/>
                </a:lnTo>
                <a:lnTo>
                  <a:pt x="110" y="0"/>
                </a:lnTo>
                <a:lnTo>
                  <a:pt x="102" y="2"/>
                </a:lnTo>
                <a:lnTo>
                  <a:pt x="160" y="205"/>
                </a:lnTo>
                <a:lnTo>
                  <a:pt x="151" y="207"/>
                </a:lnTo>
                <a:lnTo>
                  <a:pt x="33" y="227"/>
                </a:lnTo>
                <a:close/>
              </a:path>
            </a:pathLst>
          </a:custGeom>
          <a:solidFill>
            <a:srgbClr val="000000"/>
          </a:solidFill>
          <a:ln w="0">
            <a:solidFill>
              <a:srgbClr val="000000"/>
            </a:solidFill>
            <a:round/>
            <a:headEnd/>
            <a:tailEnd/>
          </a:ln>
        </p:spPr>
        <p:txBody>
          <a:bodyPr/>
          <a:lstStyle/>
          <a:p>
            <a:endParaRPr lang="en-US"/>
          </a:p>
        </p:txBody>
      </p:sp>
      <p:sp>
        <p:nvSpPr>
          <p:cNvPr id="180251" name="Freeform 3097"/>
          <p:cNvSpPr>
            <a:spLocks noChangeAspect="1"/>
          </p:cNvSpPr>
          <p:nvPr/>
        </p:nvSpPr>
        <p:spPr bwMode="auto">
          <a:xfrm>
            <a:off x="2138363" y="5062538"/>
            <a:ext cx="60325" cy="80962"/>
          </a:xfrm>
          <a:custGeom>
            <a:avLst/>
            <a:gdLst>
              <a:gd name="T0" fmla="*/ 2147483647 w 174"/>
              <a:gd name="T1" fmla="*/ 2147483647 h 234"/>
              <a:gd name="T2" fmla="*/ 0 w 174"/>
              <a:gd name="T3" fmla="*/ 2147483647 h 234"/>
              <a:gd name="T4" fmla="*/ 2147483647 w 174"/>
              <a:gd name="T5" fmla="*/ 0 h 234"/>
              <a:gd name="T6" fmla="*/ 2147483647 w 174"/>
              <a:gd name="T7" fmla="*/ 2147483647 h 234"/>
              <a:gd name="T8" fmla="*/ 2147483647 w 174"/>
              <a:gd name="T9" fmla="*/ 2147483647 h 234"/>
              <a:gd name="T10" fmla="*/ 2147483647 w 174"/>
              <a:gd name="T11" fmla="*/ 2147483647 h 234"/>
              <a:gd name="T12" fmla="*/ 2147483647 w 174"/>
              <a:gd name="T13" fmla="*/ 2147483647 h 234"/>
              <a:gd name="T14" fmla="*/ 0 60000 65536"/>
              <a:gd name="T15" fmla="*/ 0 60000 65536"/>
              <a:gd name="T16" fmla="*/ 0 60000 65536"/>
              <a:gd name="T17" fmla="*/ 0 60000 65536"/>
              <a:gd name="T18" fmla="*/ 0 60000 65536"/>
              <a:gd name="T19" fmla="*/ 0 60000 65536"/>
              <a:gd name="T20" fmla="*/ 0 60000 65536"/>
              <a:gd name="T21" fmla="*/ 0 w 174"/>
              <a:gd name="T22" fmla="*/ 0 h 234"/>
              <a:gd name="T23" fmla="*/ 174 w 174"/>
              <a:gd name="T24" fmla="*/ 234 h 2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4" h="234">
                <a:moveTo>
                  <a:pt x="58" y="234"/>
                </a:moveTo>
                <a:lnTo>
                  <a:pt x="0" y="31"/>
                </a:lnTo>
                <a:lnTo>
                  <a:pt x="104" y="0"/>
                </a:lnTo>
                <a:lnTo>
                  <a:pt x="95" y="4"/>
                </a:lnTo>
                <a:lnTo>
                  <a:pt x="174" y="199"/>
                </a:lnTo>
                <a:lnTo>
                  <a:pt x="165" y="203"/>
                </a:lnTo>
                <a:lnTo>
                  <a:pt x="58" y="234"/>
                </a:lnTo>
                <a:close/>
              </a:path>
            </a:pathLst>
          </a:custGeom>
          <a:solidFill>
            <a:srgbClr val="000000"/>
          </a:solidFill>
          <a:ln w="0">
            <a:solidFill>
              <a:srgbClr val="000000"/>
            </a:solidFill>
            <a:round/>
            <a:headEnd/>
            <a:tailEnd/>
          </a:ln>
        </p:spPr>
        <p:txBody>
          <a:bodyPr/>
          <a:lstStyle/>
          <a:p>
            <a:endParaRPr lang="en-US"/>
          </a:p>
        </p:txBody>
      </p:sp>
      <p:sp>
        <p:nvSpPr>
          <p:cNvPr id="180252" name="Freeform 3098"/>
          <p:cNvSpPr>
            <a:spLocks noChangeAspect="1"/>
          </p:cNvSpPr>
          <p:nvPr/>
        </p:nvSpPr>
        <p:spPr bwMode="auto">
          <a:xfrm>
            <a:off x="2171700" y="5060950"/>
            <a:ext cx="50800" cy="69850"/>
          </a:xfrm>
          <a:custGeom>
            <a:avLst/>
            <a:gdLst>
              <a:gd name="T0" fmla="*/ 2147483647 w 142"/>
              <a:gd name="T1" fmla="*/ 2147483647 h 209"/>
              <a:gd name="T2" fmla="*/ 0 w 142"/>
              <a:gd name="T3" fmla="*/ 2147483647 h 209"/>
              <a:gd name="T4" fmla="*/ 2147483647 w 142"/>
              <a:gd name="T5" fmla="*/ 0 h 209"/>
              <a:gd name="T6" fmla="*/ 2147483647 w 142"/>
              <a:gd name="T7" fmla="*/ 2147483647 h 209"/>
              <a:gd name="T8" fmla="*/ 2147483647 w 142"/>
              <a:gd name="T9" fmla="*/ 2147483647 h 209"/>
              <a:gd name="T10" fmla="*/ 2147483647 w 142"/>
              <a:gd name="T11" fmla="*/ 2147483647 h 209"/>
              <a:gd name="T12" fmla="*/ 2147483647 w 142"/>
              <a:gd name="T13" fmla="*/ 2147483647 h 209"/>
              <a:gd name="T14" fmla="*/ 0 60000 65536"/>
              <a:gd name="T15" fmla="*/ 0 60000 65536"/>
              <a:gd name="T16" fmla="*/ 0 60000 65536"/>
              <a:gd name="T17" fmla="*/ 0 60000 65536"/>
              <a:gd name="T18" fmla="*/ 0 60000 65536"/>
              <a:gd name="T19" fmla="*/ 0 60000 65536"/>
              <a:gd name="T20" fmla="*/ 0 60000 65536"/>
              <a:gd name="T21" fmla="*/ 0 w 142"/>
              <a:gd name="T22" fmla="*/ 0 h 209"/>
              <a:gd name="T23" fmla="*/ 142 w 142"/>
              <a:gd name="T24" fmla="*/ 209 h 20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2" h="209">
                <a:moveTo>
                  <a:pt x="79" y="209"/>
                </a:moveTo>
                <a:lnTo>
                  <a:pt x="0" y="14"/>
                </a:lnTo>
                <a:lnTo>
                  <a:pt x="32" y="0"/>
                </a:lnTo>
                <a:lnTo>
                  <a:pt x="28" y="3"/>
                </a:lnTo>
                <a:lnTo>
                  <a:pt x="142" y="182"/>
                </a:lnTo>
                <a:lnTo>
                  <a:pt x="138" y="185"/>
                </a:lnTo>
                <a:lnTo>
                  <a:pt x="79" y="209"/>
                </a:lnTo>
                <a:close/>
              </a:path>
            </a:pathLst>
          </a:custGeom>
          <a:solidFill>
            <a:srgbClr val="000000"/>
          </a:solidFill>
          <a:ln w="0">
            <a:solidFill>
              <a:srgbClr val="000000"/>
            </a:solidFill>
            <a:round/>
            <a:headEnd/>
            <a:tailEnd/>
          </a:ln>
        </p:spPr>
        <p:txBody>
          <a:bodyPr/>
          <a:lstStyle/>
          <a:p>
            <a:endParaRPr lang="en-US"/>
          </a:p>
        </p:txBody>
      </p:sp>
      <p:sp>
        <p:nvSpPr>
          <p:cNvPr id="180253" name="Freeform 3099"/>
          <p:cNvSpPr>
            <a:spLocks noChangeAspect="1"/>
          </p:cNvSpPr>
          <p:nvPr/>
        </p:nvSpPr>
        <p:spPr bwMode="auto">
          <a:xfrm>
            <a:off x="2181225" y="5051425"/>
            <a:ext cx="65088" cy="71438"/>
          </a:xfrm>
          <a:custGeom>
            <a:avLst/>
            <a:gdLst>
              <a:gd name="T0" fmla="*/ 2147483647 w 187"/>
              <a:gd name="T1" fmla="*/ 2147483647 h 207"/>
              <a:gd name="T2" fmla="*/ 0 w 187"/>
              <a:gd name="T3" fmla="*/ 2147483647 h 207"/>
              <a:gd name="T4" fmla="*/ 2147483647 w 187"/>
              <a:gd name="T5" fmla="*/ 0 h 207"/>
              <a:gd name="T6" fmla="*/ 2147483647 w 187"/>
              <a:gd name="T7" fmla="*/ 2147483647 h 207"/>
              <a:gd name="T8" fmla="*/ 2147483647 w 187"/>
              <a:gd name="T9" fmla="*/ 2147483647 h 207"/>
              <a:gd name="T10" fmla="*/ 2147483647 w 187"/>
              <a:gd name="T11" fmla="*/ 2147483647 h 207"/>
              <a:gd name="T12" fmla="*/ 2147483647 w 187"/>
              <a:gd name="T13" fmla="*/ 2147483647 h 207"/>
              <a:gd name="T14" fmla="*/ 0 60000 65536"/>
              <a:gd name="T15" fmla="*/ 0 60000 65536"/>
              <a:gd name="T16" fmla="*/ 0 60000 65536"/>
              <a:gd name="T17" fmla="*/ 0 60000 65536"/>
              <a:gd name="T18" fmla="*/ 0 60000 65536"/>
              <a:gd name="T19" fmla="*/ 0 60000 65536"/>
              <a:gd name="T20" fmla="*/ 0 60000 65536"/>
              <a:gd name="T21" fmla="*/ 0 w 187"/>
              <a:gd name="T22" fmla="*/ 0 h 207"/>
              <a:gd name="T23" fmla="*/ 187 w 187"/>
              <a:gd name="T24" fmla="*/ 207 h 2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7" h="207">
                <a:moveTo>
                  <a:pt x="114" y="207"/>
                </a:moveTo>
                <a:lnTo>
                  <a:pt x="0" y="28"/>
                </a:lnTo>
                <a:lnTo>
                  <a:pt x="43" y="0"/>
                </a:lnTo>
                <a:lnTo>
                  <a:pt x="33" y="11"/>
                </a:lnTo>
                <a:lnTo>
                  <a:pt x="187" y="156"/>
                </a:lnTo>
                <a:lnTo>
                  <a:pt x="178" y="166"/>
                </a:lnTo>
                <a:lnTo>
                  <a:pt x="114" y="207"/>
                </a:lnTo>
                <a:close/>
              </a:path>
            </a:pathLst>
          </a:custGeom>
          <a:solidFill>
            <a:srgbClr val="000000"/>
          </a:solidFill>
          <a:ln w="0">
            <a:solidFill>
              <a:srgbClr val="000000"/>
            </a:solidFill>
            <a:round/>
            <a:headEnd/>
            <a:tailEnd/>
          </a:ln>
        </p:spPr>
        <p:txBody>
          <a:bodyPr/>
          <a:lstStyle/>
          <a:p>
            <a:endParaRPr lang="en-US"/>
          </a:p>
        </p:txBody>
      </p:sp>
      <p:sp>
        <p:nvSpPr>
          <p:cNvPr id="180254" name="Freeform 3100"/>
          <p:cNvSpPr>
            <a:spLocks noChangeAspect="1"/>
          </p:cNvSpPr>
          <p:nvPr/>
        </p:nvSpPr>
        <p:spPr bwMode="auto">
          <a:xfrm>
            <a:off x="2192338" y="5049838"/>
            <a:ext cx="68262" cy="55562"/>
          </a:xfrm>
          <a:custGeom>
            <a:avLst/>
            <a:gdLst>
              <a:gd name="T0" fmla="*/ 2147483647 w 198"/>
              <a:gd name="T1" fmla="*/ 2147483647 h 158"/>
              <a:gd name="T2" fmla="*/ 0 w 198"/>
              <a:gd name="T3" fmla="*/ 2147483647 h 158"/>
              <a:gd name="T4" fmla="*/ 2147483647 w 198"/>
              <a:gd name="T5" fmla="*/ 0 h 158"/>
              <a:gd name="T6" fmla="*/ 2147483647 w 198"/>
              <a:gd name="T7" fmla="*/ 2147483647 h 158"/>
              <a:gd name="T8" fmla="*/ 2147483647 w 198"/>
              <a:gd name="T9" fmla="*/ 2147483647 h 158"/>
              <a:gd name="T10" fmla="*/ 2147483647 w 198"/>
              <a:gd name="T11" fmla="*/ 2147483647 h 158"/>
              <a:gd name="T12" fmla="*/ 2147483647 w 198"/>
              <a:gd name="T13" fmla="*/ 2147483647 h 158"/>
              <a:gd name="T14" fmla="*/ 0 60000 65536"/>
              <a:gd name="T15" fmla="*/ 0 60000 65536"/>
              <a:gd name="T16" fmla="*/ 0 60000 65536"/>
              <a:gd name="T17" fmla="*/ 0 60000 65536"/>
              <a:gd name="T18" fmla="*/ 0 60000 65536"/>
              <a:gd name="T19" fmla="*/ 0 60000 65536"/>
              <a:gd name="T20" fmla="*/ 0 60000 65536"/>
              <a:gd name="T21" fmla="*/ 0 w 198"/>
              <a:gd name="T22" fmla="*/ 0 h 158"/>
              <a:gd name="T23" fmla="*/ 198 w 198"/>
              <a:gd name="T24" fmla="*/ 158 h 1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8" h="158">
                <a:moveTo>
                  <a:pt x="154" y="158"/>
                </a:moveTo>
                <a:lnTo>
                  <a:pt x="0" y="13"/>
                </a:lnTo>
                <a:lnTo>
                  <a:pt x="12" y="0"/>
                </a:lnTo>
                <a:lnTo>
                  <a:pt x="5" y="18"/>
                </a:lnTo>
                <a:lnTo>
                  <a:pt x="198" y="103"/>
                </a:lnTo>
                <a:lnTo>
                  <a:pt x="190" y="121"/>
                </a:lnTo>
                <a:lnTo>
                  <a:pt x="154" y="158"/>
                </a:lnTo>
                <a:close/>
              </a:path>
            </a:pathLst>
          </a:custGeom>
          <a:solidFill>
            <a:srgbClr val="000000"/>
          </a:solidFill>
          <a:ln w="0">
            <a:solidFill>
              <a:srgbClr val="000000"/>
            </a:solidFill>
            <a:round/>
            <a:headEnd/>
            <a:tailEnd/>
          </a:ln>
        </p:spPr>
        <p:txBody>
          <a:bodyPr/>
          <a:lstStyle/>
          <a:p>
            <a:endParaRPr lang="en-US"/>
          </a:p>
        </p:txBody>
      </p:sp>
      <p:sp>
        <p:nvSpPr>
          <p:cNvPr id="180255" name="Freeform 3101"/>
          <p:cNvSpPr>
            <a:spLocks noChangeAspect="1"/>
          </p:cNvSpPr>
          <p:nvPr/>
        </p:nvSpPr>
        <p:spPr bwMode="auto">
          <a:xfrm>
            <a:off x="2195513" y="5053013"/>
            <a:ext cx="71437" cy="33337"/>
          </a:xfrm>
          <a:custGeom>
            <a:avLst/>
            <a:gdLst>
              <a:gd name="T0" fmla="*/ 2147483647 w 213"/>
              <a:gd name="T1" fmla="*/ 2147483647 h 92"/>
              <a:gd name="T2" fmla="*/ 0 w 213"/>
              <a:gd name="T3" fmla="*/ 2147483647 h 92"/>
              <a:gd name="T4" fmla="*/ 2147483647 w 213"/>
              <a:gd name="T5" fmla="*/ 0 h 92"/>
              <a:gd name="T6" fmla="*/ 2147483647 w 213"/>
              <a:gd name="T7" fmla="*/ 2147483647 h 92"/>
              <a:gd name="T8" fmla="*/ 2147483647 w 213"/>
              <a:gd name="T9" fmla="*/ 2147483647 h 92"/>
              <a:gd name="T10" fmla="*/ 2147483647 w 213"/>
              <a:gd name="T11" fmla="*/ 2147483647 h 92"/>
              <a:gd name="T12" fmla="*/ 2147483647 w 213"/>
              <a:gd name="T13" fmla="*/ 2147483647 h 92"/>
              <a:gd name="T14" fmla="*/ 0 60000 65536"/>
              <a:gd name="T15" fmla="*/ 0 60000 65536"/>
              <a:gd name="T16" fmla="*/ 0 60000 65536"/>
              <a:gd name="T17" fmla="*/ 0 60000 65536"/>
              <a:gd name="T18" fmla="*/ 0 60000 65536"/>
              <a:gd name="T19" fmla="*/ 0 60000 65536"/>
              <a:gd name="T20" fmla="*/ 0 60000 65536"/>
              <a:gd name="T21" fmla="*/ 0 w 213"/>
              <a:gd name="T22" fmla="*/ 0 h 92"/>
              <a:gd name="T23" fmla="*/ 213 w 213"/>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3" h="92">
                <a:moveTo>
                  <a:pt x="193" y="92"/>
                </a:moveTo>
                <a:lnTo>
                  <a:pt x="0" y="7"/>
                </a:lnTo>
                <a:lnTo>
                  <a:pt x="3" y="0"/>
                </a:lnTo>
                <a:lnTo>
                  <a:pt x="2" y="16"/>
                </a:lnTo>
                <a:lnTo>
                  <a:pt x="213" y="31"/>
                </a:lnTo>
                <a:lnTo>
                  <a:pt x="212" y="47"/>
                </a:lnTo>
                <a:lnTo>
                  <a:pt x="193" y="92"/>
                </a:lnTo>
                <a:close/>
              </a:path>
            </a:pathLst>
          </a:custGeom>
          <a:solidFill>
            <a:srgbClr val="000000"/>
          </a:solidFill>
          <a:ln w="0">
            <a:solidFill>
              <a:srgbClr val="000000"/>
            </a:solidFill>
            <a:round/>
            <a:headEnd/>
            <a:tailEnd/>
          </a:ln>
        </p:spPr>
        <p:txBody>
          <a:bodyPr/>
          <a:lstStyle/>
          <a:p>
            <a:endParaRPr lang="en-US"/>
          </a:p>
        </p:txBody>
      </p:sp>
      <p:sp>
        <p:nvSpPr>
          <p:cNvPr id="180256" name="Freeform 3102"/>
          <p:cNvSpPr>
            <a:spLocks noChangeAspect="1"/>
          </p:cNvSpPr>
          <p:nvPr/>
        </p:nvSpPr>
        <p:spPr bwMode="auto">
          <a:xfrm>
            <a:off x="2195513" y="5045075"/>
            <a:ext cx="73025" cy="23813"/>
          </a:xfrm>
          <a:custGeom>
            <a:avLst/>
            <a:gdLst>
              <a:gd name="T0" fmla="*/ 2147483647 w 214"/>
              <a:gd name="T1" fmla="*/ 2147483647 h 66"/>
              <a:gd name="T2" fmla="*/ 0 w 214"/>
              <a:gd name="T3" fmla="*/ 2147483647 h 66"/>
              <a:gd name="T4" fmla="*/ 0 w 214"/>
              <a:gd name="T5" fmla="*/ 2147483647 h 66"/>
              <a:gd name="T6" fmla="*/ 2147483647 w 214"/>
              <a:gd name="T7" fmla="*/ 2147483647 h 66"/>
              <a:gd name="T8" fmla="*/ 2147483647 w 214"/>
              <a:gd name="T9" fmla="*/ 0 h 66"/>
              <a:gd name="T10" fmla="*/ 2147483647 w 214"/>
              <a:gd name="T11" fmla="*/ 2147483647 h 66"/>
              <a:gd name="T12" fmla="*/ 2147483647 w 214"/>
              <a:gd name="T13" fmla="*/ 2147483647 h 66"/>
              <a:gd name="T14" fmla="*/ 0 60000 65536"/>
              <a:gd name="T15" fmla="*/ 0 60000 65536"/>
              <a:gd name="T16" fmla="*/ 0 60000 65536"/>
              <a:gd name="T17" fmla="*/ 0 60000 65536"/>
              <a:gd name="T18" fmla="*/ 0 60000 65536"/>
              <a:gd name="T19" fmla="*/ 0 60000 65536"/>
              <a:gd name="T20" fmla="*/ 0 60000 65536"/>
              <a:gd name="T21" fmla="*/ 0 w 214"/>
              <a:gd name="T22" fmla="*/ 0 h 66"/>
              <a:gd name="T23" fmla="*/ 214 w 214"/>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4" h="66">
                <a:moveTo>
                  <a:pt x="211" y="55"/>
                </a:moveTo>
                <a:lnTo>
                  <a:pt x="0" y="40"/>
                </a:lnTo>
                <a:lnTo>
                  <a:pt x="0" y="47"/>
                </a:lnTo>
                <a:lnTo>
                  <a:pt x="6" y="66"/>
                </a:lnTo>
                <a:lnTo>
                  <a:pt x="207" y="0"/>
                </a:lnTo>
                <a:lnTo>
                  <a:pt x="214" y="20"/>
                </a:lnTo>
                <a:lnTo>
                  <a:pt x="211" y="55"/>
                </a:lnTo>
                <a:close/>
              </a:path>
            </a:pathLst>
          </a:custGeom>
          <a:solidFill>
            <a:srgbClr val="000000"/>
          </a:solidFill>
          <a:ln w="0">
            <a:solidFill>
              <a:srgbClr val="000000"/>
            </a:solidFill>
            <a:round/>
            <a:headEnd/>
            <a:tailEnd/>
          </a:ln>
        </p:spPr>
        <p:txBody>
          <a:bodyPr/>
          <a:lstStyle/>
          <a:p>
            <a:endParaRPr lang="en-US"/>
          </a:p>
        </p:txBody>
      </p:sp>
      <p:sp>
        <p:nvSpPr>
          <p:cNvPr id="180257" name="Freeform 3103"/>
          <p:cNvSpPr>
            <a:spLocks noChangeAspect="1"/>
          </p:cNvSpPr>
          <p:nvPr/>
        </p:nvSpPr>
        <p:spPr bwMode="auto">
          <a:xfrm>
            <a:off x="2197100" y="5022850"/>
            <a:ext cx="69850" cy="49213"/>
          </a:xfrm>
          <a:custGeom>
            <a:avLst/>
            <a:gdLst>
              <a:gd name="T0" fmla="*/ 2147483647 w 203"/>
              <a:gd name="T1" fmla="*/ 2147483647 h 142"/>
              <a:gd name="T2" fmla="*/ 2147483647 w 203"/>
              <a:gd name="T3" fmla="*/ 2147483647 h 142"/>
              <a:gd name="T4" fmla="*/ 0 w 203"/>
              <a:gd name="T5" fmla="*/ 2147483647 h 142"/>
              <a:gd name="T6" fmla="*/ 2147483647 w 203"/>
              <a:gd name="T7" fmla="*/ 2147483647 h 142"/>
              <a:gd name="T8" fmla="*/ 2147483647 w 203"/>
              <a:gd name="T9" fmla="*/ 0 h 142"/>
              <a:gd name="T10" fmla="*/ 2147483647 w 203"/>
              <a:gd name="T11" fmla="*/ 2147483647 h 142"/>
              <a:gd name="T12" fmla="*/ 2147483647 w 203"/>
              <a:gd name="T13" fmla="*/ 2147483647 h 142"/>
              <a:gd name="T14" fmla="*/ 0 60000 65536"/>
              <a:gd name="T15" fmla="*/ 0 60000 65536"/>
              <a:gd name="T16" fmla="*/ 0 60000 65536"/>
              <a:gd name="T17" fmla="*/ 0 60000 65536"/>
              <a:gd name="T18" fmla="*/ 0 60000 65536"/>
              <a:gd name="T19" fmla="*/ 0 60000 65536"/>
              <a:gd name="T20" fmla="*/ 0 60000 65536"/>
              <a:gd name="T21" fmla="*/ 0 w 203"/>
              <a:gd name="T22" fmla="*/ 0 h 142"/>
              <a:gd name="T23" fmla="*/ 203 w 203"/>
              <a:gd name="T24" fmla="*/ 142 h 1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3" h="142">
                <a:moveTo>
                  <a:pt x="203" y="66"/>
                </a:moveTo>
                <a:lnTo>
                  <a:pt x="2" y="132"/>
                </a:lnTo>
                <a:lnTo>
                  <a:pt x="0" y="125"/>
                </a:lnTo>
                <a:lnTo>
                  <a:pt x="14" y="142"/>
                </a:lnTo>
                <a:lnTo>
                  <a:pt x="172" y="0"/>
                </a:lnTo>
                <a:lnTo>
                  <a:pt x="187" y="17"/>
                </a:lnTo>
                <a:lnTo>
                  <a:pt x="203" y="66"/>
                </a:lnTo>
                <a:close/>
              </a:path>
            </a:pathLst>
          </a:custGeom>
          <a:solidFill>
            <a:srgbClr val="000000"/>
          </a:solidFill>
          <a:ln w="0">
            <a:solidFill>
              <a:srgbClr val="000000"/>
            </a:solidFill>
            <a:round/>
            <a:headEnd/>
            <a:tailEnd/>
          </a:ln>
        </p:spPr>
        <p:txBody>
          <a:bodyPr/>
          <a:lstStyle/>
          <a:p>
            <a:endParaRPr lang="en-US"/>
          </a:p>
        </p:txBody>
      </p:sp>
      <p:sp>
        <p:nvSpPr>
          <p:cNvPr id="180258" name="Freeform 3104"/>
          <p:cNvSpPr>
            <a:spLocks noChangeAspect="1"/>
          </p:cNvSpPr>
          <p:nvPr/>
        </p:nvSpPr>
        <p:spPr bwMode="auto">
          <a:xfrm>
            <a:off x="2195513" y="5005388"/>
            <a:ext cx="61912" cy="66675"/>
          </a:xfrm>
          <a:custGeom>
            <a:avLst/>
            <a:gdLst>
              <a:gd name="T0" fmla="*/ 2147483647 w 177"/>
              <a:gd name="T1" fmla="*/ 2147483647 h 187"/>
              <a:gd name="T2" fmla="*/ 2147483647 w 177"/>
              <a:gd name="T3" fmla="*/ 2147483647 h 187"/>
              <a:gd name="T4" fmla="*/ 0 w 177"/>
              <a:gd name="T5" fmla="*/ 2147483647 h 187"/>
              <a:gd name="T6" fmla="*/ 2147483647 w 177"/>
              <a:gd name="T7" fmla="*/ 2147483647 h 187"/>
              <a:gd name="T8" fmla="*/ 2147483647 w 177"/>
              <a:gd name="T9" fmla="*/ 0 h 187"/>
              <a:gd name="T10" fmla="*/ 2147483647 w 177"/>
              <a:gd name="T11" fmla="*/ 2147483647 h 187"/>
              <a:gd name="T12" fmla="*/ 2147483647 w 177"/>
              <a:gd name="T13" fmla="*/ 2147483647 h 187"/>
              <a:gd name="T14" fmla="*/ 0 60000 65536"/>
              <a:gd name="T15" fmla="*/ 0 60000 65536"/>
              <a:gd name="T16" fmla="*/ 0 60000 65536"/>
              <a:gd name="T17" fmla="*/ 0 60000 65536"/>
              <a:gd name="T18" fmla="*/ 0 60000 65536"/>
              <a:gd name="T19" fmla="*/ 0 60000 65536"/>
              <a:gd name="T20" fmla="*/ 0 60000 65536"/>
              <a:gd name="T21" fmla="*/ 0 w 177"/>
              <a:gd name="T22" fmla="*/ 0 h 187"/>
              <a:gd name="T23" fmla="*/ 177 w 177"/>
              <a:gd name="T24" fmla="*/ 187 h 1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 h="187">
                <a:moveTo>
                  <a:pt x="177" y="45"/>
                </a:moveTo>
                <a:lnTo>
                  <a:pt x="19" y="187"/>
                </a:lnTo>
                <a:lnTo>
                  <a:pt x="0" y="165"/>
                </a:lnTo>
                <a:lnTo>
                  <a:pt x="10" y="172"/>
                </a:lnTo>
                <a:lnTo>
                  <a:pt x="132" y="0"/>
                </a:lnTo>
                <a:lnTo>
                  <a:pt x="143" y="7"/>
                </a:lnTo>
                <a:lnTo>
                  <a:pt x="177" y="45"/>
                </a:lnTo>
                <a:close/>
              </a:path>
            </a:pathLst>
          </a:custGeom>
          <a:solidFill>
            <a:srgbClr val="000000"/>
          </a:solidFill>
          <a:ln w="0">
            <a:solidFill>
              <a:srgbClr val="000000"/>
            </a:solidFill>
            <a:round/>
            <a:headEnd/>
            <a:tailEnd/>
          </a:ln>
        </p:spPr>
        <p:txBody>
          <a:bodyPr/>
          <a:lstStyle/>
          <a:p>
            <a:endParaRPr lang="en-US"/>
          </a:p>
        </p:txBody>
      </p:sp>
      <p:sp>
        <p:nvSpPr>
          <p:cNvPr id="180259" name="Freeform 3105"/>
          <p:cNvSpPr>
            <a:spLocks noChangeAspect="1"/>
          </p:cNvSpPr>
          <p:nvPr/>
        </p:nvSpPr>
        <p:spPr bwMode="auto">
          <a:xfrm>
            <a:off x="2182813" y="4994275"/>
            <a:ext cx="57150" cy="73025"/>
          </a:xfrm>
          <a:custGeom>
            <a:avLst/>
            <a:gdLst>
              <a:gd name="T0" fmla="*/ 2147483647 w 160"/>
              <a:gd name="T1" fmla="*/ 2147483647 h 212"/>
              <a:gd name="T2" fmla="*/ 2147483647 w 160"/>
              <a:gd name="T3" fmla="*/ 2147483647 h 212"/>
              <a:gd name="T4" fmla="*/ 0 w 160"/>
              <a:gd name="T5" fmla="*/ 2147483647 h 212"/>
              <a:gd name="T6" fmla="*/ 2147483647 w 160"/>
              <a:gd name="T7" fmla="*/ 2147483647 h 212"/>
              <a:gd name="T8" fmla="*/ 2147483647 w 160"/>
              <a:gd name="T9" fmla="*/ 0 h 212"/>
              <a:gd name="T10" fmla="*/ 2147483647 w 160"/>
              <a:gd name="T11" fmla="*/ 2147483647 h 212"/>
              <a:gd name="T12" fmla="*/ 2147483647 w 160"/>
              <a:gd name="T13" fmla="*/ 2147483647 h 212"/>
              <a:gd name="T14" fmla="*/ 0 60000 65536"/>
              <a:gd name="T15" fmla="*/ 0 60000 65536"/>
              <a:gd name="T16" fmla="*/ 0 60000 65536"/>
              <a:gd name="T17" fmla="*/ 0 60000 65536"/>
              <a:gd name="T18" fmla="*/ 0 60000 65536"/>
              <a:gd name="T19" fmla="*/ 0 60000 65536"/>
              <a:gd name="T20" fmla="*/ 0 60000 65536"/>
              <a:gd name="T21" fmla="*/ 0 w 160"/>
              <a:gd name="T22" fmla="*/ 0 h 212"/>
              <a:gd name="T23" fmla="*/ 160 w 160"/>
              <a:gd name="T24" fmla="*/ 212 h 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0" h="212">
                <a:moveTo>
                  <a:pt x="160" y="40"/>
                </a:moveTo>
                <a:lnTo>
                  <a:pt x="38" y="212"/>
                </a:lnTo>
                <a:lnTo>
                  <a:pt x="0" y="184"/>
                </a:lnTo>
                <a:lnTo>
                  <a:pt x="9" y="189"/>
                </a:lnTo>
                <a:lnTo>
                  <a:pt x="102" y="0"/>
                </a:lnTo>
                <a:lnTo>
                  <a:pt x="112" y="5"/>
                </a:lnTo>
                <a:lnTo>
                  <a:pt x="160" y="40"/>
                </a:lnTo>
                <a:close/>
              </a:path>
            </a:pathLst>
          </a:custGeom>
          <a:solidFill>
            <a:srgbClr val="000000"/>
          </a:solidFill>
          <a:ln w="0">
            <a:solidFill>
              <a:srgbClr val="000000"/>
            </a:solidFill>
            <a:round/>
            <a:headEnd/>
            <a:tailEnd/>
          </a:ln>
        </p:spPr>
        <p:txBody>
          <a:bodyPr/>
          <a:lstStyle/>
          <a:p>
            <a:endParaRPr lang="en-US"/>
          </a:p>
        </p:txBody>
      </p:sp>
      <p:sp>
        <p:nvSpPr>
          <p:cNvPr id="180260" name="Freeform 3106"/>
          <p:cNvSpPr>
            <a:spLocks noChangeAspect="1"/>
          </p:cNvSpPr>
          <p:nvPr/>
        </p:nvSpPr>
        <p:spPr bwMode="auto">
          <a:xfrm>
            <a:off x="2170113" y="4979988"/>
            <a:ext cx="50800" cy="79375"/>
          </a:xfrm>
          <a:custGeom>
            <a:avLst/>
            <a:gdLst>
              <a:gd name="T0" fmla="*/ 2147483647 w 147"/>
              <a:gd name="T1" fmla="*/ 2147483647 h 226"/>
              <a:gd name="T2" fmla="*/ 2147483647 w 147"/>
              <a:gd name="T3" fmla="*/ 2147483647 h 226"/>
              <a:gd name="T4" fmla="*/ 0 w 147"/>
              <a:gd name="T5" fmla="*/ 2147483647 h 226"/>
              <a:gd name="T6" fmla="*/ 0 w 147"/>
              <a:gd name="T7" fmla="*/ 2147483647 h 226"/>
              <a:gd name="T8" fmla="*/ 2147483647 w 147"/>
              <a:gd name="T9" fmla="*/ 0 h 226"/>
              <a:gd name="T10" fmla="*/ 2147483647 w 147"/>
              <a:gd name="T11" fmla="*/ 0 h 226"/>
              <a:gd name="T12" fmla="*/ 2147483647 w 147"/>
              <a:gd name="T13" fmla="*/ 2147483647 h 226"/>
              <a:gd name="T14" fmla="*/ 0 60000 65536"/>
              <a:gd name="T15" fmla="*/ 0 60000 65536"/>
              <a:gd name="T16" fmla="*/ 0 60000 65536"/>
              <a:gd name="T17" fmla="*/ 0 60000 65536"/>
              <a:gd name="T18" fmla="*/ 0 60000 65536"/>
              <a:gd name="T19" fmla="*/ 0 60000 65536"/>
              <a:gd name="T20" fmla="*/ 0 60000 65536"/>
              <a:gd name="T21" fmla="*/ 0 w 147"/>
              <a:gd name="T22" fmla="*/ 0 h 226"/>
              <a:gd name="T23" fmla="*/ 147 w 147"/>
              <a:gd name="T24" fmla="*/ 226 h 2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7" h="226">
                <a:moveTo>
                  <a:pt x="147" y="37"/>
                </a:moveTo>
                <a:lnTo>
                  <a:pt x="54" y="226"/>
                </a:lnTo>
                <a:lnTo>
                  <a:pt x="0" y="199"/>
                </a:lnTo>
                <a:lnTo>
                  <a:pt x="73" y="0"/>
                </a:lnTo>
                <a:lnTo>
                  <a:pt x="147" y="37"/>
                </a:lnTo>
                <a:close/>
              </a:path>
            </a:pathLst>
          </a:custGeom>
          <a:solidFill>
            <a:srgbClr val="000000"/>
          </a:solidFill>
          <a:ln w="0">
            <a:solidFill>
              <a:srgbClr val="000000"/>
            </a:solidFill>
            <a:round/>
            <a:headEnd/>
            <a:tailEnd/>
          </a:ln>
        </p:spPr>
        <p:txBody>
          <a:bodyPr/>
          <a:lstStyle/>
          <a:p>
            <a:endParaRPr lang="en-US"/>
          </a:p>
        </p:txBody>
      </p:sp>
      <p:sp>
        <p:nvSpPr>
          <p:cNvPr id="180261" name="Freeform 3107"/>
          <p:cNvSpPr>
            <a:spLocks noChangeAspect="1"/>
          </p:cNvSpPr>
          <p:nvPr/>
        </p:nvSpPr>
        <p:spPr bwMode="auto">
          <a:xfrm>
            <a:off x="2138363" y="4968875"/>
            <a:ext cx="57150" cy="80963"/>
          </a:xfrm>
          <a:custGeom>
            <a:avLst/>
            <a:gdLst>
              <a:gd name="T0" fmla="*/ 2147483647 w 159"/>
              <a:gd name="T1" fmla="*/ 2147483647 h 231"/>
              <a:gd name="T2" fmla="*/ 2147483647 w 159"/>
              <a:gd name="T3" fmla="*/ 2147483647 h 231"/>
              <a:gd name="T4" fmla="*/ 0 w 159"/>
              <a:gd name="T5" fmla="*/ 2147483647 h 231"/>
              <a:gd name="T6" fmla="*/ 2147483647 w 159"/>
              <a:gd name="T7" fmla="*/ 0 h 231"/>
              <a:gd name="T8" fmla="*/ 2147483647 w 159"/>
              <a:gd name="T9" fmla="*/ 2147483647 h 231"/>
              <a:gd name="T10" fmla="*/ 0 60000 65536"/>
              <a:gd name="T11" fmla="*/ 0 60000 65536"/>
              <a:gd name="T12" fmla="*/ 0 60000 65536"/>
              <a:gd name="T13" fmla="*/ 0 60000 65536"/>
              <a:gd name="T14" fmla="*/ 0 60000 65536"/>
              <a:gd name="T15" fmla="*/ 0 w 159"/>
              <a:gd name="T16" fmla="*/ 0 h 231"/>
              <a:gd name="T17" fmla="*/ 159 w 159"/>
              <a:gd name="T18" fmla="*/ 231 h 231"/>
            </a:gdLst>
            <a:ahLst/>
            <a:cxnLst>
              <a:cxn ang="T10">
                <a:pos x="T0" y="T1"/>
              </a:cxn>
              <a:cxn ang="T11">
                <a:pos x="T2" y="T3"/>
              </a:cxn>
              <a:cxn ang="T12">
                <a:pos x="T4" y="T5"/>
              </a:cxn>
              <a:cxn ang="T13">
                <a:pos x="T6" y="T7"/>
              </a:cxn>
              <a:cxn ang="T14">
                <a:pos x="T8" y="T9"/>
              </a:cxn>
            </a:cxnLst>
            <a:rect l="T15" t="T16" r="T17" b="T18"/>
            <a:pathLst>
              <a:path w="159" h="231">
                <a:moveTo>
                  <a:pt x="159" y="32"/>
                </a:moveTo>
                <a:lnTo>
                  <a:pt x="86" y="231"/>
                </a:lnTo>
                <a:lnTo>
                  <a:pt x="0" y="199"/>
                </a:lnTo>
                <a:lnTo>
                  <a:pt x="72" y="0"/>
                </a:lnTo>
                <a:lnTo>
                  <a:pt x="159" y="32"/>
                </a:lnTo>
                <a:close/>
              </a:path>
            </a:pathLst>
          </a:custGeom>
          <a:solidFill>
            <a:srgbClr val="000000"/>
          </a:solidFill>
          <a:ln w="0">
            <a:solidFill>
              <a:srgbClr val="000000"/>
            </a:solidFill>
            <a:round/>
            <a:headEnd/>
            <a:tailEnd/>
          </a:ln>
        </p:spPr>
        <p:txBody>
          <a:bodyPr/>
          <a:lstStyle/>
          <a:p>
            <a:endParaRPr lang="en-US"/>
          </a:p>
        </p:txBody>
      </p:sp>
      <p:sp>
        <p:nvSpPr>
          <p:cNvPr id="180262" name="Freeform 3108"/>
          <p:cNvSpPr>
            <a:spLocks noChangeAspect="1"/>
          </p:cNvSpPr>
          <p:nvPr/>
        </p:nvSpPr>
        <p:spPr bwMode="auto">
          <a:xfrm>
            <a:off x="1277938" y="4394200"/>
            <a:ext cx="44450" cy="42863"/>
          </a:xfrm>
          <a:custGeom>
            <a:avLst/>
            <a:gdLst>
              <a:gd name="T0" fmla="*/ 0 w 127"/>
              <a:gd name="T1" fmla="*/ 0 h 127"/>
              <a:gd name="T2" fmla="*/ 2147483647 w 127"/>
              <a:gd name="T3" fmla="*/ 2147483647 h 127"/>
              <a:gd name="T4" fmla="*/ 0 w 127"/>
              <a:gd name="T5" fmla="*/ 0 h 127"/>
              <a:gd name="T6" fmla="*/ 0 60000 65536"/>
              <a:gd name="T7" fmla="*/ 0 60000 65536"/>
              <a:gd name="T8" fmla="*/ 0 60000 65536"/>
              <a:gd name="T9" fmla="*/ 0 w 127"/>
              <a:gd name="T10" fmla="*/ 0 h 127"/>
              <a:gd name="T11" fmla="*/ 127 w 127"/>
              <a:gd name="T12" fmla="*/ 127 h 127"/>
            </a:gdLst>
            <a:ahLst/>
            <a:cxnLst>
              <a:cxn ang="T6">
                <a:pos x="T0" y="T1"/>
              </a:cxn>
              <a:cxn ang="T7">
                <a:pos x="T2" y="T3"/>
              </a:cxn>
              <a:cxn ang="T8">
                <a:pos x="T4" y="T5"/>
              </a:cxn>
            </a:cxnLst>
            <a:rect l="T9" t="T10" r="T11" b="T12"/>
            <a:pathLst>
              <a:path w="127" h="127">
                <a:moveTo>
                  <a:pt x="0" y="0"/>
                </a:moveTo>
                <a:lnTo>
                  <a:pt x="127" y="127"/>
                </a:lnTo>
                <a:lnTo>
                  <a:pt x="0" y="0"/>
                </a:lnTo>
                <a:close/>
              </a:path>
            </a:pathLst>
          </a:custGeom>
          <a:solidFill>
            <a:srgbClr val="A1A1A1"/>
          </a:solidFill>
          <a:ln w="0">
            <a:solidFill>
              <a:srgbClr val="A1A1A1"/>
            </a:solidFill>
            <a:round/>
            <a:headEnd/>
            <a:tailEnd/>
          </a:ln>
        </p:spPr>
        <p:txBody>
          <a:bodyPr/>
          <a:lstStyle/>
          <a:p>
            <a:endParaRPr lang="en-US"/>
          </a:p>
        </p:txBody>
      </p:sp>
      <p:sp>
        <p:nvSpPr>
          <p:cNvPr id="180263" name="Freeform 3109"/>
          <p:cNvSpPr>
            <a:spLocks noChangeAspect="1"/>
          </p:cNvSpPr>
          <p:nvPr/>
        </p:nvSpPr>
        <p:spPr bwMode="auto">
          <a:xfrm>
            <a:off x="2143125" y="4975225"/>
            <a:ext cx="20638" cy="58738"/>
          </a:xfrm>
          <a:custGeom>
            <a:avLst/>
            <a:gdLst>
              <a:gd name="T0" fmla="*/ 0 w 60"/>
              <a:gd name="T1" fmla="*/ 2147483647 h 168"/>
              <a:gd name="T2" fmla="*/ 2147483647 w 60"/>
              <a:gd name="T3" fmla="*/ 0 h 168"/>
              <a:gd name="T4" fmla="*/ 0 w 60"/>
              <a:gd name="T5" fmla="*/ 2147483647 h 168"/>
              <a:gd name="T6" fmla="*/ 0 60000 65536"/>
              <a:gd name="T7" fmla="*/ 0 60000 65536"/>
              <a:gd name="T8" fmla="*/ 0 60000 65536"/>
              <a:gd name="T9" fmla="*/ 0 w 60"/>
              <a:gd name="T10" fmla="*/ 0 h 168"/>
              <a:gd name="T11" fmla="*/ 60 w 60"/>
              <a:gd name="T12" fmla="*/ 168 h 168"/>
            </a:gdLst>
            <a:ahLst/>
            <a:cxnLst>
              <a:cxn ang="T6">
                <a:pos x="T0" y="T1"/>
              </a:cxn>
              <a:cxn ang="T7">
                <a:pos x="T2" y="T3"/>
              </a:cxn>
              <a:cxn ang="T8">
                <a:pos x="T4" y="T5"/>
              </a:cxn>
            </a:cxnLst>
            <a:rect l="T9" t="T10" r="T11" b="T12"/>
            <a:pathLst>
              <a:path w="60" h="168">
                <a:moveTo>
                  <a:pt x="0" y="168"/>
                </a:moveTo>
                <a:lnTo>
                  <a:pt x="60" y="0"/>
                </a:lnTo>
                <a:lnTo>
                  <a:pt x="0" y="168"/>
                </a:lnTo>
                <a:close/>
              </a:path>
            </a:pathLst>
          </a:custGeom>
          <a:solidFill>
            <a:srgbClr val="A1A1A1"/>
          </a:solidFill>
          <a:ln w="0">
            <a:solidFill>
              <a:srgbClr val="A1A1A1"/>
            </a:solidFill>
            <a:round/>
            <a:headEnd/>
            <a:tailEnd/>
          </a:ln>
        </p:spPr>
        <p:txBody>
          <a:bodyPr/>
          <a:lstStyle/>
          <a:p>
            <a:endParaRPr lang="en-US"/>
          </a:p>
        </p:txBody>
      </p:sp>
      <p:sp>
        <p:nvSpPr>
          <p:cNvPr id="180264" name="Freeform 3110"/>
          <p:cNvSpPr>
            <a:spLocks noChangeAspect="1"/>
          </p:cNvSpPr>
          <p:nvPr/>
        </p:nvSpPr>
        <p:spPr bwMode="auto">
          <a:xfrm>
            <a:off x="1258888" y="4394200"/>
            <a:ext cx="63500" cy="60325"/>
          </a:xfrm>
          <a:custGeom>
            <a:avLst/>
            <a:gdLst>
              <a:gd name="T0" fmla="*/ 2147483647 w 187"/>
              <a:gd name="T1" fmla="*/ 0 h 173"/>
              <a:gd name="T2" fmla="*/ 2147483647 w 187"/>
              <a:gd name="T3" fmla="*/ 2147483647 h 173"/>
              <a:gd name="T4" fmla="*/ 2147483647 w 187"/>
              <a:gd name="T5" fmla="*/ 2147483647 h 173"/>
              <a:gd name="T6" fmla="*/ 2147483647 w 187"/>
              <a:gd name="T7" fmla="*/ 2147483647 h 173"/>
              <a:gd name="T8" fmla="*/ 0 w 187"/>
              <a:gd name="T9" fmla="*/ 2147483647 h 173"/>
              <a:gd name="T10" fmla="*/ 2147483647 w 187"/>
              <a:gd name="T11" fmla="*/ 2147483647 h 173"/>
              <a:gd name="T12" fmla="*/ 2147483647 w 187"/>
              <a:gd name="T13" fmla="*/ 0 h 173"/>
              <a:gd name="T14" fmla="*/ 0 60000 65536"/>
              <a:gd name="T15" fmla="*/ 0 60000 65536"/>
              <a:gd name="T16" fmla="*/ 0 60000 65536"/>
              <a:gd name="T17" fmla="*/ 0 60000 65536"/>
              <a:gd name="T18" fmla="*/ 0 60000 65536"/>
              <a:gd name="T19" fmla="*/ 0 60000 65536"/>
              <a:gd name="T20" fmla="*/ 0 60000 65536"/>
              <a:gd name="T21" fmla="*/ 0 w 187"/>
              <a:gd name="T22" fmla="*/ 0 h 173"/>
              <a:gd name="T23" fmla="*/ 187 w 187"/>
              <a:gd name="T24" fmla="*/ 173 h 1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7" h="173">
                <a:moveTo>
                  <a:pt x="60" y="0"/>
                </a:moveTo>
                <a:lnTo>
                  <a:pt x="187" y="127"/>
                </a:lnTo>
                <a:lnTo>
                  <a:pt x="140" y="173"/>
                </a:lnTo>
                <a:lnTo>
                  <a:pt x="143" y="169"/>
                </a:lnTo>
                <a:lnTo>
                  <a:pt x="0" y="61"/>
                </a:lnTo>
                <a:lnTo>
                  <a:pt x="3" y="57"/>
                </a:lnTo>
                <a:lnTo>
                  <a:pt x="60" y="0"/>
                </a:lnTo>
                <a:close/>
              </a:path>
            </a:pathLst>
          </a:custGeom>
          <a:solidFill>
            <a:srgbClr val="A1A1A1"/>
          </a:solidFill>
          <a:ln w="0">
            <a:solidFill>
              <a:srgbClr val="A1A1A1"/>
            </a:solidFill>
            <a:round/>
            <a:headEnd/>
            <a:tailEnd/>
          </a:ln>
        </p:spPr>
        <p:txBody>
          <a:bodyPr/>
          <a:lstStyle/>
          <a:p>
            <a:endParaRPr lang="en-US"/>
          </a:p>
        </p:txBody>
      </p:sp>
      <p:sp>
        <p:nvSpPr>
          <p:cNvPr id="180265" name="Freeform 3111"/>
          <p:cNvSpPr>
            <a:spLocks noChangeAspect="1"/>
          </p:cNvSpPr>
          <p:nvPr/>
        </p:nvSpPr>
        <p:spPr bwMode="auto">
          <a:xfrm>
            <a:off x="1241425" y="4414838"/>
            <a:ext cx="65088" cy="55562"/>
          </a:xfrm>
          <a:custGeom>
            <a:avLst/>
            <a:gdLst>
              <a:gd name="T0" fmla="*/ 2147483647 w 193"/>
              <a:gd name="T1" fmla="*/ 0 h 164"/>
              <a:gd name="T2" fmla="*/ 2147483647 w 193"/>
              <a:gd name="T3" fmla="*/ 2147483647 h 164"/>
              <a:gd name="T4" fmla="*/ 2147483647 w 193"/>
              <a:gd name="T5" fmla="*/ 2147483647 h 164"/>
              <a:gd name="T6" fmla="*/ 2147483647 w 193"/>
              <a:gd name="T7" fmla="*/ 2147483647 h 164"/>
              <a:gd name="T8" fmla="*/ 0 w 193"/>
              <a:gd name="T9" fmla="*/ 2147483647 h 164"/>
              <a:gd name="T10" fmla="*/ 2147483647 w 193"/>
              <a:gd name="T11" fmla="*/ 2147483647 h 164"/>
              <a:gd name="T12" fmla="*/ 2147483647 w 193"/>
              <a:gd name="T13" fmla="*/ 0 h 164"/>
              <a:gd name="T14" fmla="*/ 0 60000 65536"/>
              <a:gd name="T15" fmla="*/ 0 60000 65536"/>
              <a:gd name="T16" fmla="*/ 0 60000 65536"/>
              <a:gd name="T17" fmla="*/ 0 60000 65536"/>
              <a:gd name="T18" fmla="*/ 0 60000 65536"/>
              <a:gd name="T19" fmla="*/ 0 60000 65536"/>
              <a:gd name="T20" fmla="*/ 0 60000 65536"/>
              <a:gd name="T21" fmla="*/ 0 w 193"/>
              <a:gd name="T22" fmla="*/ 0 h 164"/>
              <a:gd name="T23" fmla="*/ 193 w 193"/>
              <a:gd name="T24" fmla="*/ 164 h 1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3" h="164">
                <a:moveTo>
                  <a:pt x="50" y="0"/>
                </a:moveTo>
                <a:lnTo>
                  <a:pt x="193" y="108"/>
                </a:lnTo>
                <a:lnTo>
                  <a:pt x="151" y="164"/>
                </a:lnTo>
                <a:lnTo>
                  <a:pt x="156" y="156"/>
                </a:lnTo>
                <a:lnTo>
                  <a:pt x="0" y="69"/>
                </a:lnTo>
                <a:lnTo>
                  <a:pt x="5" y="60"/>
                </a:lnTo>
                <a:lnTo>
                  <a:pt x="50" y="0"/>
                </a:lnTo>
                <a:close/>
              </a:path>
            </a:pathLst>
          </a:custGeom>
          <a:solidFill>
            <a:srgbClr val="A1A1A1"/>
          </a:solidFill>
          <a:ln w="0">
            <a:solidFill>
              <a:srgbClr val="A1A1A1"/>
            </a:solidFill>
            <a:round/>
            <a:headEnd/>
            <a:tailEnd/>
          </a:ln>
        </p:spPr>
        <p:txBody>
          <a:bodyPr/>
          <a:lstStyle/>
          <a:p>
            <a:endParaRPr lang="en-US"/>
          </a:p>
        </p:txBody>
      </p:sp>
      <p:sp>
        <p:nvSpPr>
          <p:cNvPr id="180266" name="Freeform 3112"/>
          <p:cNvSpPr>
            <a:spLocks noChangeAspect="1"/>
          </p:cNvSpPr>
          <p:nvPr/>
        </p:nvSpPr>
        <p:spPr bwMode="auto">
          <a:xfrm>
            <a:off x="1227138" y="4437063"/>
            <a:ext cx="68262" cy="52387"/>
          </a:xfrm>
          <a:custGeom>
            <a:avLst/>
            <a:gdLst>
              <a:gd name="T0" fmla="*/ 2147483647 w 196"/>
              <a:gd name="T1" fmla="*/ 0 h 146"/>
              <a:gd name="T2" fmla="*/ 2147483647 w 196"/>
              <a:gd name="T3" fmla="*/ 2147483647 h 146"/>
              <a:gd name="T4" fmla="*/ 2147483647 w 196"/>
              <a:gd name="T5" fmla="*/ 2147483647 h 146"/>
              <a:gd name="T6" fmla="*/ 2147483647 w 196"/>
              <a:gd name="T7" fmla="*/ 2147483647 h 146"/>
              <a:gd name="T8" fmla="*/ 2147483647 w 196"/>
              <a:gd name="T9" fmla="*/ 2147483647 h 146"/>
              <a:gd name="T10" fmla="*/ 0 w 196"/>
              <a:gd name="T11" fmla="*/ 2147483647 h 146"/>
              <a:gd name="T12" fmla="*/ 2147483647 w 196"/>
              <a:gd name="T13" fmla="*/ 0 h 146"/>
              <a:gd name="T14" fmla="*/ 0 60000 65536"/>
              <a:gd name="T15" fmla="*/ 0 60000 65536"/>
              <a:gd name="T16" fmla="*/ 0 60000 65536"/>
              <a:gd name="T17" fmla="*/ 0 60000 65536"/>
              <a:gd name="T18" fmla="*/ 0 60000 65536"/>
              <a:gd name="T19" fmla="*/ 0 60000 65536"/>
              <a:gd name="T20" fmla="*/ 0 60000 65536"/>
              <a:gd name="T21" fmla="*/ 0 w 196"/>
              <a:gd name="T22" fmla="*/ 0 h 146"/>
              <a:gd name="T23" fmla="*/ 196 w 196"/>
              <a:gd name="T24" fmla="*/ 146 h 1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6" h="146">
                <a:moveTo>
                  <a:pt x="40" y="0"/>
                </a:moveTo>
                <a:lnTo>
                  <a:pt x="196" y="87"/>
                </a:lnTo>
                <a:lnTo>
                  <a:pt x="164" y="144"/>
                </a:lnTo>
                <a:lnTo>
                  <a:pt x="163" y="146"/>
                </a:lnTo>
                <a:lnTo>
                  <a:pt x="1" y="69"/>
                </a:lnTo>
                <a:lnTo>
                  <a:pt x="0" y="71"/>
                </a:lnTo>
                <a:lnTo>
                  <a:pt x="40" y="0"/>
                </a:lnTo>
                <a:close/>
              </a:path>
            </a:pathLst>
          </a:custGeom>
          <a:solidFill>
            <a:srgbClr val="A1A1A1"/>
          </a:solidFill>
          <a:ln w="0">
            <a:solidFill>
              <a:srgbClr val="A1A1A1"/>
            </a:solidFill>
            <a:round/>
            <a:headEnd/>
            <a:tailEnd/>
          </a:ln>
        </p:spPr>
        <p:txBody>
          <a:bodyPr/>
          <a:lstStyle/>
          <a:p>
            <a:endParaRPr lang="en-US"/>
          </a:p>
        </p:txBody>
      </p:sp>
      <p:sp>
        <p:nvSpPr>
          <p:cNvPr id="180267" name="Freeform 3113"/>
          <p:cNvSpPr>
            <a:spLocks noChangeAspect="1"/>
          </p:cNvSpPr>
          <p:nvPr/>
        </p:nvSpPr>
        <p:spPr bwMode="auto">
          <a:xfrm>
            <a:off x="1220788" y="4462463"/>
            <a:ext cx="60325" cy="38100"/>
          </a:xfrm>
          <a:custGeom>
            <a:avLst/>
            <a:gdLst>
              <a:gd name="T0" fmla="*/ 2147483647 w 183"/>
              <a:gd name="T1" fmla="*/ 0 h 105"/>
              <a:gd name="T2" fmla="*/ 2147483647 w 183"/>
              <a:gd name="T3" fmla="*/ 2147483647 h 105"/>
              <a:gd name="T4" fmla="*/ 2147483647 w 183"/>
              <a:gd name="T5" fmla="*/ 2147483647 h 105"/>
              <a:gd name="T6" fmla="*/ 2147483647 w 183"/>
              <a:gd name="T7" fmla="*/ 2147483647 h 105"/>
              <a:gd name="T8" fmla="*/ 0 w 183"/>
              <a:gd name="T9" fmla="*/ 2147483647 h 105"/>
              <a:gd name="T10" fmla="*/ 2147483647 w 183"/>
              <a:gd name="T11" fmla="*/ 2147483647 h 105"/>
              <a:gd name="T12" fmla="*/ 2147483647 w 183"/>
              <a:gd name="T13" fmla="*/ 0 h 105"/>
              <a:gd name="T14" fmla="*/ 0 60000 65536"/>
              <a:gd name="T15" fmla="*/ 0 60000 65536"/>
              <a:gd name="T16" fmla="*/ 0 60000 65536"/>
              <a:gd name="T17" fmla="*/ 0 60000 65536"/>
              <a:gd name="T18" fmla="*/ 0 60000 65536"/>
              <a:gd name="T19" fmla="*/ 0 60000 65536"/>
              <a:gd name="T20" fmla="*/ 0 60000 65536"/>
              <a:gd name="T21" fmla="*/ 0 w 183"/>
              <a:gd name="T22" fmla="*/ 0 h 105"/>
              <a:gd name="T23" fmla="*/ 183 w 183"/>
              <a:gd name="T24" fmla="*/ 105 h 1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3" h="105">
                <a:moveTo>
                  <a:pt x="21" y="0"/>
                </a:moveTo>
                <a:lnTo>
                  <a:pt x="183" y="77"/>
                </a:lnTo>
                <a:lnTo>
                  <a:pt x="169" y="105"/>
                </a:lnTo>
                <a:lnTo>
                  <a:pt x="170" y="102"/>
                </a:lnTo>
                <a:lnTo>
                  <a:pt x="0" y="44"/>
                </a:lnTo>
                <a:lnTo>
                  <a:pt x="1" y="41"/>
                </a:lnTo>
                <a:lnTo>
                  <a:pt x="21" y="0"/>
                </a:lnTo>
                <a:close/>
              </a:path>
            </a:pathLst>
          </a:custGeom>
          <a:solidFill>
            <a:srgbClr val="A1A1A1"/>
          </a:solidFill>
          <a:ln w="0">
            <a:solidFill>
              <a:srgbClr val="A1A1A1"/>
            </a:solidFill>
            <a:round/>
            <a:headEnd/>
            <a:tailEnd/>
          </a:ln>
        </p:spPr>
        <p:txBody>
          <a:bodyPr/>
          <a:lstStyle/>
          <a:p>
            <a:endParaRPr lang="en-US"/>
          </a:p>
        </p:txBody>
      </p:sp>
      <p:sp>
        <p:nvSpPr>
          <p:cNvPr id="180268" name="Freeform 3114"/>
          <p:cNvSpPr>
            <a:spLocks noChangeAspect="1"/>
          </p:cNvSpPr>
          <p:nvPr/>
        </p:nvSpPr>
        <p:spPr bwMode="auto">
          <a:xfrm>
            <a:off x="1204913" y="4478338"/>
            <a:ext cx="73025" cy="57150"/>
          </a:xfrm>
          <a:custGeom>
            <a:avLst/>
            <a:gdLst>
              <a:gd name="T0" fmla="*/ 2147483647 w 211"/>
              <a:gd name="T1" fmla="*/ 0 h 167"/>
              <a:gd name="T2" fmla="*/ 2147483647 w 211"/>
              <a:gd name="T3" fmla="*/ 2147483647 h 167"/>
              <a:gd name="T4" fmla="*/ 2147483647 w 211"/>
              <a:gd name="T5" fmla="*/ 2147483647 h 167"/>
              <a:gd name="T6" fmla="*/ 2147483647 w 211"/>
              <a:gd name="T7" fmla="*/ 2147483647 h 167"/>
              <a:gd name="T8" fmla="*/ 0 w 211"/>
              <a:gd name="T9" fmla="*/ 2147483647 h 167"/>
              <a:gd name="T10" fmla="*/ 2147483647 w 211"/>
              <a:gd name="T11" fmla="*/ 2147483647 h 167"/>
              <a:gd name="T12" fmla="*/ 2147483647 w 211"/>
              <a:gd name="T13" fmla="*/ 0 h 167"/>
              <a:gd name="T14" fmla="*/ 0 60000 65536"/>
              <a:gd name="T15" fmla="*/ 0 60000 65536"/>
              <a:gd name="T16" fmla="*/ 0 60000 65536"/>
              <a:gd name="T17" fmla="*/ 0 60000 65536"/>
              <a:gd name="T18" fmla="*/ 0 60000 65536"/>
              <a:gd name="T19" fmla="*/ 0 60000 65536"/>
              <a:gd name="T20" fmla="*/ 0 60000 65536"/>
              <a:gd name="T21" fmla="*/ 0 w 211"/>
              <a:gd name="T22" fmla="*/ 0 h 167"/>
              <a:gd name="T23" fmla="*/ 211 w 211"/>
              <a:gd name="T24" fmla="*/ 167 h 1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1" h="167">
                <a:moveTo>
                  <a:pt x="41" y="0"/>
                </a:moveTo>
                <a:lnTo>
                  <a:pt x="211" y="58"/>
                </a:lnTo>
                <a:lnTo>
                  <a:pt x="173" y="167"/>
                </a:lnTo>
                <a:lnTo>
                  <a:pt x="175" y="160"/>
                </a:lnTo>
                <a:lnTo>
                  <a:pt x="0" y="118"/>
                </a:lnTo>
                <a:lnTo>
                  <a:pt x="3" y="111"/>
                </a:lnTo>
                <a:lnTo>
                  <a:pt x="41" y="0"/>
                </a:lnTo>
                <a:close/>
              </a:path>
            </a:pathLst>
          </a:custGeom>
          <a:solidFill>
            <a:srgbClr val="A1A1A1"/>
          </a:solidFill>
          <a:ln w="0">
            <a:solidFill>
              <a:srgbClr val="A1A1A1"/>
            </a:solidFill>
            <a:round/>
            <a:headEnd/>
            <a:tailEnd/>
          </a:ln>
        </p:spPr>
        <p:txBody>
          <a:bodyPr/>
          <a:lstStyle/>
          <a:p>
            <a:endParaRPr lang="en-US"/>
          </a:p>
        </p:txBody>
      </p:sp>
      <p:sp>
        <p:nvSpPr>
          <p:cNvPr id="180269" name="Freeform 3115"/>
          <p:cNvSpPr>
            <a:spLocks noChangeAspect="1"/>
          </p:cNvSpPr>
          <p:nvPr/>
        </p:nvSpPr>
        <p:spPr bwMode="auto">
          <a:xfrm>
            <a:off x="1200150" y="4518025"/>
            <a:ext cx="65088" cy="42863"/>
          </a:xfrm>
          <a:custGeom>
            <a:avLst/>
            <a:gdLst>
              <a:gd name="T0" fmla="*/ 2147483647 w 194"/>
              <a:gd name="T1" fmla="*/ 0 h 118"/>
              <a:gd name="T2" fmla="*/ 2147483647 w 194"/>
              <a:gd name="T3" fmla="*/ 2147483647 h 118"/>
              <a:gd name="T4" fmla="*/ 2147483647 w 194"/>
              <a:gd name="T5" fmla="*/ 2147483647 h 118"/>
              <a:gd name="T6" fmla="*/ 2147483647 w 194"/>
              <a:gd name="T7" fmla="*/ 2147483647 h 118"/>
              <a:gd name="T8" fmla="*/ 0 w 194"/>
              <a:gd name="T9" fmla="*/ 2147483647 h 118"/>
              <a:gd name="T10" fmla="*/ 2147483647 w 194"/>
              <a:gd name="T11" fmla="*/ 2147483647 h 118"/>
              <a:gd name="T12" fmla="*/ 2147483647 w 194"/>
              <a:gd name="T13" fmla="*/ 0 h 118"/>
              <a:gd name="T14" fmla="*/ 0 60000 65536"/>
              <a:gd name="T15" fmla="*/ 0 60000 65536"/>
              <a:gd name="T16" fmla="*/ 0 60000 65536"/>
              <a:gd name="T17" fmla="*/ 0 60000 65536"/>
              <a:gd name="T18" fmla="*/ 0 60000 65536"/>
              <a:gd name="T19" fmla="*/ 0 60000 65536"/>
              <a:gd name="T20" fmla="*/ 0 60000 65536"/>
              <a:gd name="T21" fmla="*/ 0 w 194"/>
              <a:gd name="T22" fmla="*/ 0 h 118"/>
              <a:gd name="T23" fmla="*/ 194 w 194"/>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4" h="118">
                <a:moveTo>
                  <a:pt x="19" y="0"/>
                </a:moveTo>
                <a:lnTo>
                  <a:pt x="194" y="42"/>
                </a:lnTo>
                <a:lnTo>
                  <a:pt x="175" y="118"/>
                </a:lnTo>
                <a:lnTo>
                  <a:pt x="176" y="115"/>
                </a:lnTo>
                <a:lnTo>
                  <a:pt x="0" y="84"/>
                </a:lnTo>
                <a:lnTo>
                  <a:pt x="1" y="81"/>
                </a:lnTo>
                <a:lnTo>
                  <a:pt x="19" y="0"/>
                </a:lnTo>
                <a:close/>
              </a:path>
            </a:pathLst>
          </a:custGeom>
          <a:solidFill>
            <a:srgbClr val="A1A1A1"/>
          </a:solidFill>
          <a:ln w="0">
            <a:solidFill>
              <a:srgbClr val="A1A1A1"/>
            </a:solidFill>
            <a:round/>
            <a:headEnd/>
            <a:tailEnd/>
          </a:ln>
        </p:spPr>
        <p:txBody>
          <a:bodyPr/>
          <a:lstStyle/>
          <a:p>
            <a:endParaRPr lang="en-US"/>
          </a:p>
        </p:txBody>
      </p:sp>
      <p:sp>
        <p:nvSpPr>
          <p:cNvPr id="180270" name="Freeform 3116"/>
          <p:cNvSpPr>
            <a:spLocks noChangeAspect="1"/>
          </p:cNvSpPr>
          <p:nvPr/>
        </p:nvSpPr>
        <p:spPr bwMode="auto">
          <a:xfrm>
            <a:off x="1193800" y="4546600"/>
            <a:ext cx="66675" cy="38100"/>
          </a:xfrm>
          <a:custGeom>
            <a:avLst/>
            <a:gdLst>
              <a:gd name="T0" fmla="*/ 2147483647 w 192"/>
              <a:gd name="T1" fmla="*/ 0 h 107"/>
              <a:gd name="T2" fmla="*/ 2147483647 w 192"/>
              <a:gd name="T3" fmla="*/ 2147483647 h 107"/>
              <a:gd name="T4" fmla="*/ 2147483647 w 192"/>
              <a:gd name="T5" fmla="*/ 2147483647 h 107"/>
              <a:gd name="T6" fmla="*/ 2147483647 w 192"/>
              <a:gd name="T7" fmla="*/ 2147483647 h 107"/>
              <a:gd name="T8" fmla="*/ 0 w 192"/>
              <a:gd name="T9" fmla="*/ 2147483647 h 107"/>
              <a:gd name="T10" fmla="*/ 0 w 192"/>
              <a:gd name="T11" fmla="*/ 2147483647 h 107"/>
              <a:gd name="T12" fmla="*/ 2147483647 w 192"/>
              <a:gd name="T13" fmla="*/ 0 h 107"/>
              <a:gd name="T14" fmla="*/ 0 60000 65536"/>
              <a:gd name="T15" fmla="*/ 0 60000 65536"/>
              <a:gd name="T16" fmla="*/ 0 60000 65536"/>
              <a:gd name="T17" fmla="*/ 0 60000 65536"/>
              <a:gd name="T18" fmla="*/ 0 60000 65536"/>
              <a:gd name="T19" fmla="*/ 0 60000 65536"/>
              <a:gd name="T20" fmla="*/ 0 60000 65536"/>
              <a:gd name="T21" fmla="*/ 0 w 192"/>
              <a:gd name="T22" fmla="*/ 0 h 107"/>
              <a:gd name="T23" fmla="*/ 192 w 192"/>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 h="107">
                <a:moveTo>
                  <a:pt x="16" y="0"/>
                </a:moveTo>
                <a:lnTo>
                  <a:pt x="192" y="31"/>
                </a:lnTo>
                <a:lnTo>
                  <a:pt x="179" y="107"/>
                </a:lnTo>
                <a:lnTo>
                  <a:pt x="179" y="106"/>
                </a:lnTo>
                <a:lnTo>
                  <a:pt x="0" y="87"/>
                </a:lnTo>
                <a:lnTo>
                  <a:pt x="0" y="86"/>
                </a:lnTo>
                <a:lnTo>
                  <a:pt x="16" y="0"/>
                </a:lnTo>
                <a:close/>
              </a:path>
            </a:pathLst>
          </a:custGeom>
          <a:solidFill>
            <a:srgbClr val="A1A1A1"/>
          </a:solidFill>
          <a:ln w="0">
            <a:solidFill>
              <a:srgbClr val="A1A1A1"/>
            </a:solidFill>
            <a:round/>
            <a:headEnd/>
            <a:tailEnd/>
          </a:ln>
        </p:spPr>
        <p:txBody>
          <a:bodyPr/>
          <a:lstStyle/>
          <a:p>
            <a:endParaRPr lang="en-US"/>
          </a:p>
        </p:txBody>
      </p:sp>
      <p:sp>
        <p:nvSpPr>
          <p:cNvPr id="180271" name="Freeform 3117"/>
          <p:cNvSpPr>
            <a:spLocks noChangeAspect="1"/>
          </p:cNvSpPr>
          <p:nvPr/>
        </p:nvSpPr>
        <p:spPr bwMode="auto">
          <a:xfrm>
            <a:off x="1187450" y="4579938"/>
            <a:ext cx="68263" cy="65087"/>
          </a:xfrm>
          <a:custGeom>
            <a:avLst/>
            <a:gdLst>
              <a:gd name="T0" fmla="*/ 2147483647 w 198"/>
              <a:gd name="T1" fmla="*/ 0 h 193"/>
              <a:gd name="T2" fmla="*/ 2147483647 w 198"/>
              <a:gd name="T3" fmla="*/ 2147483647 h 193"/>
              <a:gd name="T4" fmla="*/ 2147483647 w 198"/>
              <a:gd name="T5" fmla="*/ 2147483647 h 193"/>
              <a:gd name="T6" fmla="*/ 2147483647 w 198"/>
              <a:gd name="T7" fmla="*/ 2147483647 h 193"/>
              <a:gd name="T8" fmla="*/ 0 w 198"/>
              <a:gd name="T9" fmla="*/ 2147483647 h 193"/>
              <a:gd name="T10" fmla="*/ 2147483647 w 198"/>
              <a:gd name="T11" fmla="*/ 2147483647 h 193"/>
              <a:gd name="T12" fmla="*/ 2147483647 w 198"/>
              <a:gd name="T13" fmla="*/ 0 h 193"/>
              <a:gd name="T14" fmla="*/ 0 60000 65536"/>
              <a:gd name="T15" fmla="*/ 0 60000 65536"/>
              <a:gd name="T16" fmla="*/ 0 60000 65536"/>
              <a:gd name="T17" fmla="*/ 0 60000 65536"/>
              <a:gd name="T18" fmla="*/ 0 60000 65536"/>
              <a:gd name="T19" fmla="*/ 0 60000 65536"/>
              <a:gd name="T20" fmla="*/ 0 60000 65536"/>
              <a:gd name="T21" fmla="*/ 0 w 198"/>
              <a:gd name="T22" fmla="*/ 0 h 193"/>
              <a:gd name="T23" fmla="*/ 198 w 198"/>
              <a:gd name="T24" fmla="*/ 193 h 1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8" h="193">
                <a:moveTo>
                  <a:pt x="19" y="0"/>
                </a:moveTo>
                <a:lnTo>
                  <a:pt x="198" y="19"/>
                </a:lnTo>
                <a:lnTo>
                  <a:pt x="178" y="193"/>
                </a:lnTo>
                <a:lnTo>
                  <a:pt x="179" y="184"/>
                </a:lnTo>
                <a:lnTo>
                  <a:pt x="0" y="174"/>
                </a:lnTo>
                <a:lnTo>
                  <a:pt x="1" y="164"/>
                </a:lnTo>
                <a:lnTo>
                  <a:pt x="19" y="0"/>
                </a:lnTo>
                <a:close/>
              </a:path>
            </a:pathLst>
          </a:custGeom>
          <a:solidFill>
            <a:srgbClr val="A1A1A1"/>
          </a:solidFill>
          <a:ln w="0">
            <a:solidFill>
              <a:srgbClr val="A1A1A1"/>
            </a:solidFill>
            <a:round/>
            <a:headEnd/>
            <a:tailEnd/>
          </a:ln>
        </p:spPr>
        <p:txBody>
          <a:bodyPr/>
          <a:lstStyle/>
          <a:p>
            <a:endParaRPr lang="en-US"/>
          </a:p>
        </p:txBody>
      </p:sp>
      <p:sp>
        <p:nvSpPr>
          <p:cNvPr id="180272" name="Freeform 3118"/>
          <p:cNvSpPr>
            <a:spLocks noChangeAspect="1"/>
          </p:cNvSpPr>
          <p:nvPr/>
        </p:nvSpPr>
        <p:spPr bwMode="auto">
          <a:xfrm>
            <a:off x="1185863" y="4637088"/>
            <a:ext cx="63500" cy="34925"/>
          </a:xfrm>
          <a:custGeom>
            <a:avLst/>
            <a:gdLst>
              <a:gd name="T0" fmla="*/ 2147483647 w 184"/>
              <a:gd name="T1" fmla="*/ 0 h 98"/>
              <a:gd name="T2" fmla="*/ 2147483647 w 184"/>
              <a:gd name="T3" fmla="*/ 2147483647 h 98"/>
              <a:gd name="T4" fmla="*/ 2147483647 w 184"/>
              <a:gd name="T5" fmla="*/ 2147483647 h 98"/>
              <a:gd name="T6" fmla="*/ 2147483647 w 184"/>
              <a:gd name="T7" fmla="*/ 2147483647 h 98"/>
              <a:gd name="T8" fmla="*/ 0 w 184"/>
              <a:gd name="T9" fmla="*/ 2147483647 h 98"/>
              <a:gd name="T10" fmla="*/ 0 w 184"/>
              <a:gd name="T11" fmla="*/ 2147483647 h 98"/>
              <a:gd name="T12" fmla="*/ 2147483647 w 184"/>
              <a:gd name="T13" fmla="*/ 0 h 98"/>
              <a:gd name="T14" fmla="*/ 0 60000 65536"/>
              <a:gd name="T15" fmla="*/ 0 60000 65536"/>
              <a:gd name="T16" fmla="*/ 0 60000 65536"/>
              <a:gd name="T17" fmla="*/ 0 60000 65536"/>
              <a:gd name="T18" fmla="*/ 0 60000 65536"/>
              <a:gd name="T19" fmla="*/ 0 60000 65536"/>
              <a:gd name="T20" fmla="*/ 0 60000 65536"/>
              <a:gd name="T21" fmla="*/ 0 w 184"/>
              <a:gd name="T22" fmla="*/ 0 h 98"/>
              <a:gd name="T23" fmla="*/ 184 w 184"/>
              <a:gd name="T24" fmla="*/ 98 h 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98">
                <a:moveTo>
                  <a:pt x="5" y="0"/>
                </a:moveTo>
                <a:lnTo>
                  <a:pt x="184" y="10"/>
                </a:lnTo>
                <a:lnTo>
                  <a:pt x="179" y="98"/>
                </a:lnTo>
                <a:lnTo>
                  <a:pt x="179" y="93"/>
                </a:lnTo>
                <a:lnTo>
                  <a:pt x="0" y="87"/>
                </a:lnTo>
                <a:lnTo>
                  <a:pt x="0" y="82"/>
                </a:lnTo>
                <a:lnTo>
                  <a:pt x="5" y="0"/>
                </a:lnTo>
                <a:close/>
              </a:path>
            </a:pathLst>
          </a:custGeom>
          <a:solidFill>
            <a:srgbClr val="A1A1A1"/>
          </a:solidFill>
          <a:ln w="0">
            <a:solidFill>
              <a:srgbClr val="A1A1A1"/>
            </a:solidFill>
            <a:round/>
            <a:headEnd/>
            <a:tailEnd/>
          </a:ln>
        </p:spPr>
        <p:txBody>
          <a:bodyPr/>
          <a:lstStyle/>
          <a:p>
            <a:endParaRPr lang="en-US"/>
          </a:p>
        </p:txBody>
      </p:sp>
      <p:sp>
        <p:nvSpPr>
          <p:cNvPr id="180273" name="Freeform 3119"/>
          <p:cNvSpPr>
            <a:spLocks noChangeAspect="1"/>
          </p:cNvSpPr>
          <p:nvPr/>
        </p:nvSpPr>
        <p:spPr bwMode="auto">
          <a:xfrm>
            <a:off x="1179513" y="4667250"/>
            <a:ext cx="66675" cy="147638"/>
          </a:xfrm>
          <a:custGeom>
            <a:avLst/>
            <a:gdLst>
              <a:gd name="T0" fmla="*/ 2147483647 w 193"/>
              <a:gd name="T1" fmla="*/ 0 h 428"/>
              <a:gd name="T2" fmla="*/ 2147483647 w 193"/>
              <a:gd name="T3" fmla="*/ 2147483647 h 428"/>
              <a:gd name="T4" fmla="*/ 2147483647 w 193"/>
              <a:gd name="T5" fmla="*/ 2147483647 h 428"/>
              <a:gd name="T6" fmla="*/ 2147483647 w 193"/>
              <a:gd name="T7" fmla="*/ 2147483647 h 428"/>
              <a:gd name="T8" fmla="*/ 0 w 193"/>
              <a:gd name="T9" fmla="*/ 2147483647 h 428"/>
              <a:gd name="T10" fmla="*/ 0 w 193"/>
              <a:gd name="T11" fmla="*/ 2147483647 h 428"/>
              <a:gd name="T12" fmla="*/ 2147483647 w 193"/>
              <a:gd name="T13" fmla="*/ 0 h 428"/>
              <a:gd name="T14" fmla="*/ 0 60000 65536"/>
              <a:gd name="T15" fmla="*/ 0 60000 65536"/>
              <a:gd name="T16" fmla="*/ 0 60000 65536"/>
              <a:gd name="T17" fmla="*/ 0 60000 65536"/>
              <a:gd name="T18" fmla="*/ 0 60000 65536"/>
              <a:gd name="T19" fmla="*/ 0 60000 65536"/>
              <a:gd name="T20" fmla="*/ 0 60000 65536"/>
              <a:gd name="T21" fmla="*/ 0 w 193"/>
              <a:gd name="T22" fmla="*/ 0 h 428"/>
              <a:gd name="T23" fmla="*/ 193 w 193"/>
              <a:gd name="T24" fmla="*/ 428 h 4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3" h="428">
                <a:moveTo>
                  <a:pt x="14" y="0"/>
                </a:moveTo>
                <a:lnTo>
                  <a:pt x="193" y="6"/>
                </a:lnTo>
                <a:lnTo>
                  <a:pt x="178" y="428"/>
                </a:lnTo>
                <a:lnTo>
                  <a:pt x="178" y="424"/>
                </a:lnTo>
                <a:lnTo>
                  <a:pt x="0" y="414"/>
                </a:lnTo>
                <a:lnTo>
                  <a:pt x="0" y="411"/>
                </a:lnTo>
                <a:lnTo>
                  <a:pt x="14" y="0"/>
                </a:lnTo>
                <a:close/>
              </a:path>
            </a:pathLst>
          </a:custGeom>
          <a:solidFill>
            <a:srgbClr val="A1A1A1"/>
          </a:solidFill>
          <a:ln w="0">
            <a:solidFill>
              <a:srgbClr val="A1A1A1"/>
            </a:solidFill>
            <a:round/>
            <a:headEnd/>
            <a:tailEnd/>
          </a:ln>
        </p:spPr>
        <p:txBody>
          <a:bodyPr/>
          <a:lstStyle/>
          <a:p>
            <a:endParaRPr lang="en-US"/>
          </a:p>
        </p:txBody>
      </p:sp>
      <p:sp>
        <p:nvSpPr>
          <p:cNvPr id="180274" name="Freeform 3120"/>
          <p:cNvSpPr>
            <a:spLocks noChangeAspect="1"/>
          </p:cNvSpPr>
          <p:nvPr/>
        </p:nvSpPr>
        <p:spPr bwMode="auto">
          <a:xfrm>
            <a:off x="1176338" y="4811713"/>
            <a:ext cx="66675" cy="74612"/>
          </a:xfrm>
          <a:custGeom>
            <a:avLst/>
            <a:gdLst>
              <a:gd name="T0" fmla="*/ 2147483647 w 191"/>
              <a:gd name="T1" fmla="*/ 0 h 218"/>
              <a:gd name="T2" fmla="*/ 2147483647 w 191"/>
              <a:gd name="T3" fmla="*/ 2147483647 h 218"/>
              <a:gd name="T4" fmla="*/ 2147483647 w 191"/>
              <a:gd name="T5" fmla="*/ 2147483647 h 218"/>
              <a:gd name="T6" fmla="*/ 2147483647 w 191"/>
              <a:gd name="T7" fmla="*/ 2147483647 h 218"/>
              <a:gd name="T8" fmla="*/ 0 w 191"/>
              <a:gd name="T9" fmla="*/ 2147483647 h 218"/>
              <a:gd name="T10" fmla="*/ 0 w 191"/>
              <a:gd name="T11" fmla="*/ 2147483647 h 218"/>
              <a:gd name="T12" fmla="*/ 2147483647 w 191"/>
              <a:gd name="T13" fmla="*/ 0 h 218"/>
              <a:gd name="T14" fmla="*/ 0 60000 65536"/>
              <a:gd name="T15" fmla="*/ 0 60000 65536"/>
              <a:gd name="T16" fmla="*/ 0 60000 65536"/>
              <a:gd name="T17" fmla="*/ 0 60000 65536"/>
              <a:gd name="T18" fmla="*/ 0 60000 65536"/>
              <a:gd name="T19" fmla="*/ 0 60000 65536"/>
              <a:gd name="T20" fmla="*/ 0 60000 65536"/>
              <a:gd name="T21" fmla="*/ 0 w 191"/>
              <a:gd name="T22" fmla="*/ 0 h 218"/>
              <a:gd name="T23" fmla="*/ 191 w 191"/>
              <a:gd name="T24" fmla="*/ 218 h 2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1" h="218">
                <a:moveTo>
                  <a:pt x="13" y="0"/>
                </a:moveTo>
                <a:lnTo>
                  <a:pt x="191" y="10"/>
                </a:lnTo>
                <a:lnTo>
                  <a:pt x="179" y="218"/>
                </a:lnTo>
                <a:lnTo>
                  <a:pt x="179" y="214"/>
                </a:lnTo>
                <a:lnTo>
                  <a:pt x="0" y="216"/>
                </a:lnTo>
                <a:lnTo>
                  <a:pt x="0" y="212"/>
                </a:lnTo>
                <a:lnTo>
                  <a:pt x="13" y="0"/>
                </a:lnTo>
                <a:close/>
              </a:path>
            </a:pathLst>
          </a:custGeom>
          <a:solidFill>
            <a:srgbClr val="A1A1A1"/>
          </a:solidFill>
          <a:ln w="0">
            <a:solidFill>
              <a:srgbClr val="A1A1A1"/>
            </a:solidFill>
            <a:round/>
            <a:headEnd/>
            <a:tailEnd/>
          </a:ln>
        </p:spPr>
        <p:txBody>
          <a:bodyPr/>
          <a:lstStyle/>
          <a:p>
            <a:endParaRPr lang="en-US"/>
          </a:p>
        </p:txBody>
      </p:sp>
      <p:sp>
        <p:nvSpPr>
          <p:cNvPr id="180275" name="Freeform 3121"/>
          <p:cNvSpPr>
            <a:spLocks noChangeAspect="1"/>
          </p:cNvSpPr>
          <p:nvPr/>
        </p:nvSpPr>
        <p:spPr bwMode="auto">
          <a:xfrm>
            <a:off x="1176338" y="4886325"/>
            <a:ext cx="61912" cy="52388"/>
          </a:xfrm>
          <a:custGeom>
            <a:avLst/>
            <a:gdLst>
              <a:gd name="T0" fmla="*/ 0 w 182"/>
              <a:gd name="T1" fmla="*/ 2147483647 h 149"/>
              <a:gd name="T2" fmla="*/ 2147483647 w 182"/>
              <a:gd name="T3" fmla="*/ 0 h 149"/>
              <a:gd name="T4" fmla="*/ 2147483647 w 182"/>
              <a:gd name="T5" fmla="*/ 2147483647 h 149"/>
              <a:gd name="T6" fmla="*/ 2147483647 w 182"/>
              <a:gd name="T7" fmla="*/ 2147483647 h 149"/>
              <a:gd name="T8" fmla="*/ 2147483647 w 182"/>
              <a:gd name="T9" fmla="*/ 2147483647 h 149"/>
              <a:gd name="T10" fmla="*/ 2147483647 w 182"/>
              <a:gd name="T11" fmla="*/ 2147483647 h 149"/>
              <a:gd name="T12" fmla="*/ 0 w 182"/>
              <a:gd name="T13" fmla="*/ 2147483647 h 149"/>
              <a:gd name="T14" fmla="*/ 0 60000 65536"/>
              <a:gd name="T15" fmla="*/ 0 60000 65536"/>
              <a:gd name="T16" fmla="*/ 0 60000 65536"/>
              <a:gd name="T17" fmla="*/ 0 60000 65536"/>
              <a:gd name="T18" fmla="*/ 0 60000 65536"/>
              <a:gd name="T19" fmla="*/ 0 60000 65536"/>
              <a:gd name="T20" fmla="*/ 0 60000 65536"/>
              <a:gd name="T21" fmla="*/ 0 w 182"/>
              <a:gd name="T22" fmla="*/ 0 h 149"/>
              <a:gd name="T23" fmla="*/ 182 w 182"/>
              <a:gd name="T24" fmla="*/ 149 h 1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2" h="149">
                <a:moveTo>
                  <a:pt x="0" y="2"/>
                </a:moveTo>
                <a:lnTo>
                  <a:pt x="179" y="0"/>
                </a:lnTo>
                <a:lnTo>
                  <a:pt x="182" y="133"/>
                </a:lnTo>
                <a:lnTo>
                  <a:pt x="182" y="135"/>
                </a:lnTo>
                <a:lnTo>
                  <a:pt x="3" y="147"/>
                </a:lnTo>
                <a:lnTo>
                  <a:pt x="3" y="149"/>
                </a:lnTo>
                <a:lnTo>
                  <a:pt x="0" y="2"/>
                </a:lnTo>
                <a:close/>
              </a:path>
            </a:pathLst>
          </a:custGeom>
          <a:solidFill>
            <a:srgbClr val="A1A1A1"/>
          </a:solidFill>
          <a:ln w="0">
            <a:solidFill>
              <a:srgbClr val="A1A1A1"/>
            </a:solidFill>
            <a:round/>
            <a:headEnd/>
            <a:tailEnd/>
          </a:ln>
        </p:spPr>
        <p:txBody>
          <a:bodyPr/>
          <a:lstStyle/>
          <a:p>
            <a:endParaRPr lang="en-US"/>
          </a:p>
        </p:txBody>
      </p:sp>
      <p:sp>
        <p:nvSpPr>
          <p:cNvPr id="180276" name="Freeform 3122"/>
          <p:cNvSpPr>
            <a:spLocks noChangeAspect="1"/>
          </p:cNvSpPr>
          <p:nvPr/>
        </p:nvSpPr>
        <p:spPr bwMode="auto">
          <a:xfrm>
            <a:off x="1176338" y="4932363"/>
            <a:ext cx="66675" cy="58737"/>
          </a:xfrm>
          <a:custGeom>
            <a:avLst/>
            <a:gdLst>
              <a:gd name="T0" fmla="*/ 0 w 190"/>
              <a:gd name="T1" fmla="*/ 2147483647 h 171"/>
              <a:gd name="T2" fmla="*/ 2147483647 w 190"/>
              <a:gd name="T3" fmla="*/ 0 h 171"/>
              <a:gd name="T4" fmla="*/ 2147483647 w 190"/>
              <a:gd name="T5" fmla="*/ 2147483647 h 171"/>
              <a:gd name="T6" fmla="*/ 2147483647 w 190"/>
              <a:gd name="T7" fmla="*/ 2147483647 h 171"/>
              <a:gd name="T8" fmla="*/ 2147483647 w 190"/>
              <a:gd name="T9" fmla="*/ 2147483647 h 171"/>
              <a:gd name="T10" fmla="*/ 2147483647 w 190"/>
              <a:gd name="T11" fmla="*/ 2147483647 h 171"/>
              <a:gd name="T12" fmla="*/ 0 w 190"/>
              <a:gd name="T13" fmla="*/ 2147483647 h 171"/>
              <a:gd name="T14" fmla="*/ 0 60000 65536"/>
              <a:gd name="T15" fmla="*/ 0 60000 65536"/>
              <a:gd name="T16" fmla="*/ 0 60000 65536"/>
              <a:gd name="T17" fmla="*/ 0 60000 65536"/>
              <a:gd name="T18" fmla="*/ 0 60000 65536"/>
              <a:gd name="T19" fmla="*/ 0 60000 65536"/>
              <a:gd name="T20" fmla="*/ 0 60000 65536"/>
              <a:gd name="T21" fmla="*/ 0 w 190"/>
              <a:gd name="T22" fmla="*/ 0 h 171"/>
              <a:gd name="T23" fmla="*/ 190 w 190"/>
              <a:gd name="T24" fmla="*/ 171 h 1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0" h="171">
                <a:moveTo>
                  <a:pt x="0" y="12"/>
                </a:moveTo>
                <a:lnTo>
                  <a:pt x="179" y="0"/>
                </a:lnTo>
                <a:lnTo>
                  <a:pt x="189" y="132"/>
                </a:lnTo>
                <a:lnTo>
                  <a:pt x="190" y="139"/>
                </a:lnTo>
                <a:lnTo>
                  <a:pt x="12" y="164"/>
                </a:lnTo>
                <a:lnTo>
                  <a:pt x="13" y="171"/>
                </a:lnTo>
                <a:lnTo>
                  <a:pt x="0" y="12"/>
                </a:lnTo>
                <a:close/>
              </a:path>
            </a:pathLst>
          </a:custGeom>
          <a:solidFill>
            <a:srgbClr val="A1A1A1"/>
          </a:solidFill>
          <a:ln w="0">
            <a:solidFill>
              <a:srgbClr val="A1A1A1"/>
            </a:solidFill>
            <a:round/>
            <a:headEnd/>
            <a:tailEnd/>
          </a:ln>
        </p:spPr>
        <p:txBody>
          <a:bodyPr/>
          <a:lstStyle/>
          <a:p>
            <a:endParaRPr lang="en-US"/>
          </a:p>
        </p:txBody>
      </p:sp>
      <p:sp>
        <p:nvSpPr>
          <p:cNvPr id="180277" name="Freeform 3123"/>
          <p:cNvSpPr>
            <a:spLocks noChangeAspect="1"/>
          </p:cNvSpPr>
          <p:nvPr/>
        </p:nvSpPr>
        <p:spPr bwMode="auto">
          <a:xfrm>
            <a:off x="1179513" y="4978400"/>
            <a:ext cx="74612" cy="90488"/>
          </a:xfrm>
          <a:custGeom>
            <a:avLst/>
            <a:gdLst>
              <a:gd name="T0" fmla="*/ 0 w 212"/>
              <a:gd name="T1" fmla="*/ 2147483647 h 254"/>
              <a:gd name="T2" fmla="*/ 2147483647 w 212"/>
              <a:gd name="T3" fmla="*/ 0 h 254"/>
              <a:gd name="T4" fmla="*/ 2147483647 w 212"/>
              <a:gd name="T5" fmla="*/ 2147483647 h 254"/>
              <a:gd name="T6" fmla="*/ 2147483647 w 212"/>
              <a:gd name="T7" fmla="*/ 2147483647 h 254"/>
              <a:gd name="T8" fmla="*/ 2147483647 w 212"/>
              <a:gd name="T9" fmla="*/ 2147483647 h 254"/>
              <a:gd name="T10" fmla="*/ 2147483647 w 212"/>
              <a:gd name="T11" fmla="*/ 2147483647 h 254"/>
              <a:gd name="T12" fmla="*/ 0 w 212"/>
              <a:gd name="T13" fmla="*/ 2147483647 h 254"/>
              <a:gd name="T14" fmla="*/ 0 60000 65536"/>
              <a:gd name="T15" fmla="*/ 0 60000 65536"/>
              <a:gd name="T16" fmla="*/ 0 60000 65536"/>
              <a:gd name="T17" fmla="*/ 0 60000 65536"/>
              <a:gd name="T18" fmla="*/ 0 60000 65536"/>
              <a:gd name="T19" fmla="*/ 0 60000 65536"/>
              <a:gd name="T20" fmla="*/ 0 60000 65536"/>
              <a:gd name="T21" fmla="*/ 0 w 212"/>
              <a:gd name="T22" fmla="*/ 0 h 254"/>
              <a:gd name="T23" fmla="*/ 212 w 212"/>
              <a:gd name="T24" fmla="*/ 254 h 2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2" h="254">
                <a:moveTo>
                  <a:pt x="0" y="25"/>
                </a:moveTo>
                <a:lnTo>
                  <a:pt x="178" y="0"/>
                </a:lnTo>
                <a:lnTo>
                  <a:pt x="212" y="231"/>
                </a:lnTo>
                <a:lnTo>
                  <a:pt x="210" y="221"/>
                </a:lnTo>
                <a:lnTo>
                  <a:pt x="33" y="254"/>
                </a:lnTo>
                <a:lnTo>
                  <a:pt x="31" y="244"/>
                </a:lnTo>
                <a:lnTo>
                  <a:pt x="0" y="25"/>
                </a:lnTo>
                <a:close/>
              </a:path>
            </a:pathLst>
          </a:custGeom>
          <a:solidFill>
            <a:srgbClr val="A1A1A1"/>
          </a:solidFill>
          <a:ln w="0">
            <a:solidFill>
              <a:srgbClr val="A1A1A1"/>
            </a:solidFill>
            <a:round/>
            <a:headEnd/>
            <a:tailEnd/>
          </a:ln>
        </p:spPr>
        <p:txBody>
          <a:bodyPr/>
          <a:lstStyle/>
          <a:p>
            <a:endParaRPr lang="en-US"/>
          </a:p>
        </p:txBody>
      </p:sp>
      <p:sp>
        <p:nvSpPr>
          <p:cNvPr id="180278" name="Freeform 3124"/>
          <p:cNvSpPr>
            <a:spLocks noChangeAspect="1"/>
          </p:cNvSpPr>
          <p:nvPr/>
        </p:nvSpPr>
        <p:spPr bwMode="auto">
          <a:xfrm>
            <a:off x="1193800" y="5054600"/>
            <a:ext cx="69850" cy="68263"/>
          </a:xfrm>
          <a:custGeom>
            <a:avLst/>
            <a:gdLst>
              <a:gd name="T0" fmla="*/ 0 w 207"/>
              <a:gd name="T1" fmla="*/ 2147483647 h 191"/>
              <a:gd name="T2" fmla="*/ 2147483647 w 207"/>
              <a:gd name="T3" fmla="*/ 0 h 191"/>
              <a:gd name="T4" fmla="*/ 2147483647 w 207"/>
              <a:gd name="T5" fmla="*/ 2147483647 h 191"/>
              <a:gd name="T6" fmla="*/ 2147483647 w 207"/>
              <a:gd name="T7" fmla="*/ 2147483647 h 191"/>
              <a:gd name="T8" fmla="*/ 2147483647 w 207"/>
              <a:gd name="T9" fmla="*/ 2147483647 h 191"/>
              <a:gd name="T10" fmla="*/ 2147483647 w 207"/>
              <a:gd name="T11" fmla="*/ 2147483647 h 191"/>
              <a:gd name="T12" fmla="*/ 0 w 207"/>
              <a:gd name="T13" fmla="*/ 2147483647 h 191"/>
              <a:gd name="T14" fmla="*/ 0 60000 65536"/>
              <a:gd name="T15" fmla="*/ 0 60000 65536"/>
              <a:gd name="T16" fmla="*/ 0 60000 65536"/>
              <a:gd name="T17" fmla="*/ 0 60000 65536"/>
              <a:gd name="T18" fmla="*/ 0 60000 65536"/>
              <a:gd name="T19" fmla="*/ 0 60000 65536"/>
              <a:gd name="T20" fmla="*/ 0 60000 65536"/>
              <a:gd name="T21" fmla="*/ 0 w 207"/>
              <a:gd name="T22" fmla="*/ 0 h 191"/>
              <a:gd name="T23" fmla="*/ 207 w 207"/>
              <a:gd name="T24" fmla="*/ 191 h 19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7" h="191">
                <a:moveTo>
                  <a:pt x="0" y="33"/>
                </a:moveTo>
                <a:lnTo>
                  <a:pt x="177" y="0"/>
                </a:lnTo>
                <a:lnTo>
                  <a:pt x="207" y="161"/>
                </a:lnTo>
                <a:lnTo>
                  <a:pt x="205" y="151"/>
                </a:lnTo>
                <a:lnTo>
                  <a:pt x="30" y="191"/>
                </a:lnTo>
                <a:lnTo>
                  <a:pt x="28" y="182"/>
                </a:lnTo>
                <a:lnTo>
                  <a:pt x="0" y="33"/>
                </a:lnTo>
                <a:close/>
              </a:path>
            </a:pathLst>
          </a:custGeom>
          <a:solidFill>
            <a:srgbClr val="A1A1A1"/>
          </a:solidFill>
          <a:ln w="0">
            <a:solidFill>
              <a:srgbClr val="A1A1A1"/>
            </a:solidFill>
            <a:round/>
            <a:headEnd/>
            <a:tailEnd/>
          </a:ln>
        </p:spPr>
        <p:txBody>
          <a:bodyPr/>
          <a:lstStyle/>
          <a:p>
            <a:endParaRPr lang="en-US"/>
          </a:p>
        </p:txBody>
      </p:sp>
      <p:sp>
        <p:nvSpPr>
          <p:cNvPr id="180279" name="Freeform 3125"/>
          <p:cNvSpPr>
            <a:spLocks noChangeAspect="1"/>
          </p:cNvSpPr>
          <p:nvPr/>
        </p:nvSpPr>
        <p:spPr bwMode="auto">
          <a:xfrm>
            <a:off x="1203325" y="5106988"/>
            <a:ext cx="77788" cy="98425"/>
          </a:xfrm>
          <a:custGeom>
            <a:avLst/>
            <a:gdLst>
              <a:gd name="T0" fmla="*/ 0 w 229"/>
              <a:gd name="T1" fmla="*/ 2147483647 h 278"/>
              <a:gd name="T2" fmla="*/ 2147483647 w 229"/>
              <a:gd name="T3" fmla="*/ 0 h 278"/>
              <a:gd name="T4" fmla="*/ 2147483647 w 229"/>
              <a:gd name="T5" fmla="*/ 2147483647 h 278"/>
              <a:gd name="T6" fmla="*/ 2147483647 w 229"/>
              <a:gd name="T7" fmla="*/ 2147483647 h 278"/>
              <a:gd name="T8" fmla="*/ 2147483647 w 229"/>
              <a:gd name="T9" fmla="*/ 2147483647 h 278"/>
              <a:gd name="T10" fmla="*/ 2147483647 w 229"/>
              <a:gd name="T11" fmla="*/ 2147483647 h 278"/>
              <a:gd name="T12" fmla="*/ 0 w 229"/>
              <a:gd name="T13" fmla="*/ 2147483647 h 278"/>
              <a:gd name="T14" fmla="*/ 0 60000 65536"/>
              <a:gd name="T15" fmla="*/ 0 60000 65536"/>
              <a:gd name="T16" fmla="*/ 0 60000 65536"/>
              <a:gd name="T17" fmla="*/ 0 60000 65536"/>
              <a:gd name="T18" fmla="*/ 0 60000 65536"/>
              <a:gd name="T19" fmla="*/ 0 60000 65536"/>
              <a:gd name="T20" fmla="*/ 0 60000 65536"/>
              <a:gd name="T21" fmla="*/ 0 w 229"/>
              <a:gd name="T22" fmla="*/ 0 h 278"/>
              <a:gd name="T23" fmla="*/ 229 w 229"/>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9" h="278">
                <a:moveTo>
                  <a:pt x="0" y="40"/>
                </a:moveTo>
                <a:lnTo>
                  <a:pt x="175" y="0"/>
                </a:lnTo>
                <a:lnTo>
                  <a:pt x="229" y="231"/>
                </a:lnTo>
                <a:lnTo>
                  <a:pt x="229" y="230"/>
                </a:lnTo>
                <a:lnTo>
                  <a:pt x="56" y="278"/>
                </a:lnTo>
                <a:lnTo>
                  <a:pt x="56" y="277"/>
                </a:lnTo>
                <a:lnTo>
                  <a:pt x="0" y="40"/>
                </a:lnTo>
                <a:close/>
              </a:path>
            </a:pathLst>
          </a:custGeom>
          <a:solidFill>
            <a:srgbClr val="A1A1A1"/>
          </a:solidFill>
          <a:ln w="0">
            <a:solidFill>
              <a:srgbClr val="A1A1A1"/>
            </a:solidFill>
            <a:round/>
            <a:headEnd/>
            <a:tailEnd/>
          </a:ln>
        </p:spPr>
        <p:txBody>
          <a:bodyPr/>
          <a:lstStyle/>
          <a:p>
            <a:endParaRPr lang="en-US"/>
          </a:p>
        </p:txBody>
      </p:sp>
      <p:sp>
        <p:nvSpPr>
          <p:cNvPr id="180280" name="Freeform 3126"/>
          <p:cNvSpPr>
            <a:spLocks noChangeAspect="1"/>
          </p:cNvSpPr>
          <p:nvPr/>
        </p:nvSpPr>
        <p:spPr bwMode="auto">
          <a:xfrm>
            <a:off x="1222375" y="5189538"/>
            <a:ext cx="88900" cy="127000"/>
          </a:xfrm>
          <a:custGeom>
            <a:avLst/>
            <a:gdLst>
              <a:gd name="T0" fmla="*/ 0 w 260"/>
              <a:gd name="T1" fmla="*/ 2147483647 h 367"/>
              <a:gd name="T2" fmla="*/ 2147483647 w 260"/>
              <a:gd name="T3" fmla="*/ 0 h 367"/>
              <a:gd name="T4" fmla="*/ 2147483647 w 260"/>
              <a:gd name="T5" fmla="*/ 2147483647 h 367"/>
              <a:gd name="T6" fmla="*/ 2147483647 w 260"/>
              <a:gd name="T7" fmla="*/ 2147483647 h 367"/>
              <a:gd name="T8" fmla="*/ 2147483647 w 260"/>
              <a:gd name="T9" fmla="*/ 2147483647 h 367"/>
              <a:gd name="T10" fmla="*/ 2147483647 w 260"/>
              <a:gd name="T11" fmla="*/ 2147483647 h 367"/>
              <a:gd name="T12" fmla="*/ 0 w 260"/>
              <a:gd name="T13" fmla="*/ 2147483647 h 367"/>
              <a:gd name="T14" fmla="*/ 0 60000 65536"/>
              <a:gd name="T15" fmla="*/ 0 60000 65536"/>
              <a:gd name="T16" fmla="*/ 0 60000 65536"/>
              <a:gd name="T17" fmla="*/ 0 60000 65536"/>
              <a:gd name="T18" fmla="*/ 0 60000 65536"/>
              <a:gd name="T19" fmla="*/ 0 60000 65536"/>
              <a:gd name="T20" fmla="*/ 0 60000 65536"/>
              <a:gd name="T21" fmla="*/ 0 w 260"/>
              <a:gd name="T22" fmla="*/ 0 h 367"/>
              <a:gd name="T23" fmla="*/ 260 w 260"/>
              <a:gd name="T24" fmla="*/ 367 h 3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0" h="367">
                <a:moveTo>
                  <a:pt x="0" y="48"/>
                </a:moveTo>
                <a:lnTo>
                  <a:pt x="173" y="0"/>
                </a:lnTo>
                <a:lnTo>
                  <a:pt x="259" y="305"/>
                </a:lnTo>
                <a:lnTo>
                  <a:pt x="260" y="308"/>
                </a:lnTo>
                <a:lnTo>
                  <a:pt x="90" y="364"/>
                </a:lnTo>
                <a:lnTo>
                  <a:pt x="91" y="367"/>
                </a:lnTo>
                <a:lnTo>
                  <a:pt x="0" y="48"/>
                </a:lnTo>
                <a:close/>
              </a:path>
            </a:pathLst>
          </a:custGeom>
          <a:solidFill>
            <a:srgbClr val="A1A1A1"/>
          </a:solidFill>
          <a:ln w="0">
            <a:solidFill>
              <a:srgbClr val="A1A1A1"/>
            </a:solidFill>
            <a:round/>
            <a:headEnd/>
            <a:tailEnd/>
          </a:ln>
        </p:spPr>
        <p:txBody>
          <a:bodyPr/>
          <a:lstStyle/>
          <a:p>
            <a:endParaRPr lang="en-US"/>
          </a:p>
        </p:txBody>
      </p:sp>
      <p:sp>
        <p:nvSpPr>
          <p:cNvPr id="180281" name="Freeform 3127"/>
          <p:cNvSpPr>
            <a:spLocks noChangeAspect="1"/>
          </p:cNvSpPr>
          <p:nvPr/>
        </p:nvSpPr>
        <p:spPr bwMode="auto">
          <a:xfrm>
            <a:off x="1254125" y="5294313"/>
            <a:ext cx="92075" cy="127000"/>
          </a:xfrm>
          <a:custGeom>
            <a:avLst/>
            <a:gdLst>
              <a:gd name="T0" fmla="*/ 0 w 273"/>
              <a:gd name="T1" fmla="*/ 2147483647 h 363"/>
              <a:gd name="T2" fmla="*/ 2147483647 w 273"/>
              <a:gd name="T3" fmla="*/ 0 h 363"/>
              <a:gd name="T4" fmla="*/ 2147483647 w 273"/>
              <a:gd name="T5" fmla="*/ 2147483647 h 363"/>
              <a:gd name="T6" fmla="*/ 2147483647 w 273"/>
              <a:gd name="T7" fmla="*/ 2147483647 h 363"/>
              <a:gd name="T8" fmla="*/ 2147483647 w 273"/>
              <a:gd name="T9" fmla="*/ 2147483647 h 363"/>
              <a:gd name="T10" fmla="*/ 2147483647 w 273"/>
              <a:gd name="T11" fmla="*/ 2147483647 h 363"/>
              <a:gd name="T12" fmla="*/ 0 w 273"/>
              <a:gd name="T13" fmla="*/ 2147483647 h 363"/>
              <a:gd name="T14" fmla="*/ 0 60000 65536"/>
              <a:gd name="T15" fmla="*/ 0 60000 65536"/>
              <a:gd name="T16" fmla="*/ 0 60000 65536"/>
              <a:gd name="T17" fmla="*/ 0 60000 65536"/>
              <a:gd name="T18" fmla="*/ 0 60000 65536"/>
              <a:gd name="T19" fmla="*/ 0 60000 65536"/>
              <a:gd name="T20" fmla="*/ 0 60000 65536"/>
              <a:gd name="T21" fmla="*/ 0 w 273"/>
              <a:gd name="T22" fmla="*/ 0 h 363"/>
              <a:gd name="T23" fmla="*/ 273 w 273"/>
              <a:gd name="T24" fmla="*/ 363 h 3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 h="363">
                <a:moveTo>
                  <a:pt x="0" y="56"/>
                </a:moveTo>
                <a:lnTo>
                  <a:pt x="170" y="0"/>
                </a:lnTo>
                <a:lnTo>
                  <a:pt x="273" y="314"/>
                </a:lnTo>
                <a:lnTo>
                  <a:pt x="269" y="303"/>
                </a:lnTo>
                <a:lnTo>
                  <a:pt x="100" y="363"/>
                </a:lnTo>
                <a:lnTo>
                  <a:pt x="96" y="353"/>
                </a:lnTo>
                <a:lnTo>
                  <a:pt x="0" y="56"/>
                </a:lnTo>
                <a:close/>
              </a:path>
            </a:pathLst>
          </a:custGeom>
          <a:solidFill>
            <a:srgbClr val="A1A1A1"/>
          </a:solidFill>
          <a:ln w="0">
            <a:solidFill>
              <a:srgbClr val="A1A1A1"/>
            </a:solidFill>
            <a:round/>
            <a:headEnd/>
            <a:tailEnd/>
          </a:ln>
        </p:spPr>
        <p:txBody>
          <a:bodyPr/>
          <a:lstStyle/>
          <a:p>
            <a:endParaRPr lang="en-US"/>
          </a:p>
        </p:txBody>
      </p:sp>
      <p:sp>
        <p:nvSpPr>
          <p:cNvPr id="180282" name="Freeform 3128"/>
          <p:cNvSpPr>
            <a:spLocks noChangeAspect="1"/>
          </p:cNvSpPr>
          <p:nvPr/>
        </p:nvSpPr>
        <p:spPr bwMode="auto">
          <a:xfrm>
            <a:off x="1289050" y="5400675"/>
            <a:ext cx="111125" cy="179388"/>
          </a:xfrm>
          <a:custGeom>
            <a:avLst/>
            <a:gdLst>
              <a:gd name="T0" fmla="*/ 0 w 324"/>
              <a:gd name="T1" fmla="*/ 2147483647 h 524"/>
              <a:gd name="T2" fmla="*/ 2147483647 w 324"/>
              <a:gd name="T3" fmla="*/ 0 h 524"/>
              <a:gd name="T4" fmla="*/ 2147483647 w 324"/>
              <a:gd name="T5" fmla="*/ 2147483647 h 524"/>
              <a:gd name="T6" fmla="*/ 2147483647 w 324"/>
              <a:gd name="T7" fmla="*/ 2147483647 h 524"/>
              <a:gd name="T8" fmla="*/ 2147483647 w 324"/>
              <a:gd name="T9" fmla="*/ 2147483647 h 524"/>
              <a:gd name="T10" fmla="*/ 2147483647 w 324"/>
              <a:gd name="T11" fmla="*/ 2147483647 h 524"/>
              <a:gd name="T12" fmla="*/ 0 w 324"/>
              <a:gd name="T13" fmla="*/ 2147483647 h 524"/>
              <a:gd name="T14" fmla="*/ 0 60000 65536"/>
              <a:gd name="T15" fmla="*/ 0 60000 65536"/>
              <a:gd name="T16" fmla="*/ 0 60000 65536"/>
              <a:gd name="T17" fmla="*/ 0 60000 65536"/>
              <a:gd name="T18" fmla="*/ 0 60000 65536"/>
              <a:gd name="T19" fmla="*/ 0 60000 65536"/>
              <a:gd name="T20" fmla="*/ 0 60000 65536"/>
              <a:gd name="T21" fmla="*/ 0 w 324"/>
              <a:gd name="T22" fmla="*/ 0 h 524"/>
              <a:gd name="T23" fmla="*/ 324 w 324"/>
              <a:gd name="T24" fmla="*/ 524 h 5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4" h="524">
                <a:moveTo>
                  <a:pt x="0" y="60"/>
                </a:moveTo>
                <a:lnTo>
                  <a:pt x="169" y="0"/>
                </a:lnTo>
                <a:lnTo>
                  <a:pt x="312" y="398"/>
                </a:lnTo>
                <a:lnTo>
                  <a:pt x="324" y="429"/>
                </a:lnTo>
                <a:lnTo>
                  <a:pt x="156" y="493"/>
                </a:lnTo>
                <a:lnTo>
                  <a:pt x="169" y="524"/>
                </a:lnTo>
                <a:lnTo>
                  <a:pt x="0" y="60"/>
                </a:lnTo>
                <a:close/>
              </a:path>
            </a:pathLst>
          </a:custGeom>
          <a:solidFill>
            <a:srgbClr val="A1A1A1"/>
          </a:solidFill>
          <a:ln w="0">
            <a:solidFill>
              <a:srgbClr val="A1A1A1"/>
            </a:solidFill>
            <a:round/>
            <a:headEnd/>
            <a:tailEnd/>
          </a:ln>
        </p:spPr>
        <p:txBody>
          <a:bodyPr/>
          <a:lstStyle/>
          <a:p>
            <a:endParaRPr lang="en-US"/>
          </a:p>
        </p:txBody>
      </p:sp>
      <p:sp>
        <p:nvSpPr>
          <p:cNvPr id="180283" name="Freeform 3129"/>
          <p:cNvSpPr>
            <a:spLocks noChangeAspect="1"/>
          </p:cNvSpPr>
          <p:nvPr/>
        </p:nvSpPr>
        <p:spPr bwMode="auto">
          <a:xfrm>
            <a:off x="1341438" y="5548313"/>
            <a:ext cx="104775" cy="141287"/>
          </a:xfrm>
          <a:custGeom>
            <a:avLst/>
            <a:gdLst>
              <a:gd name="T0" fmla="*/ 0 w 301"/>
              <a:gd name="T1" fmla="*/ 2147483647 h 415"/>
              <a:gd name="T2" fmla="*/ 2147483647 w 301"/>
              <a:gd name="T3" fmla="*/ 0 h 415"/>
              <a:gd name="T4" fmla="*/ 2147483647 w 301"/>
              <a:gd name="T5" fmla="*/ 2147483647 h 415"/>
              <a:gd name="T6" fmla="*/ 2147483647 w 301"/>
              <a:gd name="T7" fmla="*/ 2147483647 h 415"/>
              <a:gd name="T8" fmla="*/ 2147483647 w 301"/>
              <a:gd name="T9" fmla="*/ 2147483647 h 415"/>
              <a:gd name="T10" fmla="*/ 2147483647 w 301"/>
              <a:gd name="T11" fmla="*/ 2147483647 h 415"/>
              <a:gd name="T12" fmla="*/ 0 w 301"/>
              <a:gd name="T13" fmla="*/ 2147483647 h 415"/>
              <a:gd name="T14" fmla="*/ 0 60000 65536"/>
              <a:gd name="T15" fmla="*/ 0 60000 65536"/>
              <a:gd name="T16" fmla="*/ 0 60000 65536"/>
              <a:gd name="T17" fmla="*/ 0 60000 65536"/>
              <a:gd name="T18" fmla="*/ 0 60000 65536"/>
              <a:gd name="T19" fmla="*/ 0 60000 65536"/>
              <a:gd name="T20" fmla="*/ 0 60000 65536"/>
              <a:gd name="T21" fmla="*/ 0 w 301"/>
              <a:gd name="T22" fmla="*/ 0 h 415"/>
              <a:gd name="T23" fmla="*/ 301 w 301"/>
              <a:gd name="T24" fmla="*/ 415 h 4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1" h="415">
                <a:moveTo>
                  <a:pt x="0" y="64"/>
                </a:moveTo>
                <a:lnTo>
                  <a:pt x="168" y="0"/>
                </a:lnTo>
                <a:lnTo>
                  <a:pt x="301" y="345"/>
                </a:lnTo>
                <a:lnTo>
                  <a:pt x="298" y="338"/>
                </a:lnTo>
                <a:lnTo>
                  <a:pt x="136" y="415"/>
                </a:lnTo>
                <a:lnTo>
                  <a:pt x="133" y="408"/>
                </a:lnTo>
                <a:lnTo>
                  <a:pt x="0" y="64"/>
                </a:lnTo>
                <a:close/>
              </a:path>
            </a:pathLst>
          </a:custGeom>
          <a:solidFill>
            <a:srgbClr val="A1A1A1"/>
          </a:solidFill>
          <a:ln w="0">
            <a:solidFill>
              <a:srgbClr val="A1A1A1"/>
            </a:solidFill>
            <a:round/>
            <a:headEnd/>
            <a:tailEnd/>
          </a:ln>
        </p:spPr>
        <p:txBody>
          <a:bodyPr/>
          <a:lstStyle/>
          <a:p>
            <a:endParaRPr lang="en-US"/>
          </a:p>
        </p:txBody>
      </p:sp>
      <p:sp>
        <p:nvSpPr>
          <p:cNvPr id="180284" name="Freeform 3130"/>
          <p:cNvSpPr>
            <a:spLocks noChangeAspect="1"/>
          </p:cNvSpPr>
          <p:nvPr/>
        </p:nvSpPr>
        <p:spPr bwMode="auto">
          <a:xfrm>
            <a:off x="1389063" y="5662613"/>
            <a:ext cx="82550" cy="88900"/>
          </a:xfrm>
          <a:custGeom>
            <a:avLst/>
            <a:gdLst>
              <a:gd name="T0" fmla="*/ 0 w 240"/>
              <a:gd name="T1" fmla="*/ 2147483647 h 248"/>
              <a:gd name="T2" fmla="*/ 2147483647 w 240"/>
              <a:gd name="T3" fmla="*/ 0 h 248"/>
              <a:gd name="T4" fmla="*/ 2147483647 w 240"/>
              <a:gd name="T5" fmla="*/ 2147483647 h 248"/>
              <a:gd name="T6" fmla="*/ 2147483647 w 240"/>
              <a:gd name="T7" fmla="*/ 2147483647 h 248"/>
              <a:gd name="T8" fmla="*/ 2147483647 w 240"/>
              <a:gd name="T9" fmla="*/ 2147483647 h 248"/>
              <a:gd name="T10" fmla="*/ 2147483647 w 240"/>
              <a:gd name="T11" fmla="*/ 2147483647 h 248"/>
              <a:gd name="T12" fmla="*/ 0 w 240"/>
              <a:gd name="T13" fmla="*/ 2147483647 h 248"/>
              <a:gd name="T14" fmla="*/ 0 60000 65536"/>
              <a:gd name="T15" fmla="*/ 0 60000 65536"/>
              <a:gd name="T16" fmla="*/ 0 60000 65536"/>
              <a:gd name="T17" fmla="*/ 0 60000 65536"/>
              <a:gd name="T18" fmla="*/ 0 60000 65536"/>
              <a:gd name="T19" fmla="*/ 0 60000 65536"/>
              <a:gd name="T20" fmla="*/ 0 60000 65536"/>
              <a:gd name="T21" fmla="*/ 0 w 240"/>
              <a:gd name="T22" fmla="*/ 0 h 248"/>
              <a:gd name="T23" fmla="*/ 240 w 240"/>
              <a:gd name="T24" fmla="*/ 248 h 2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0" h="248">
                <a:moveTo>
                  <a:pt x="0" y="77"/>
                </a:moveTo>
                <a:lnTo>
                  <a:pt x="162" y="0"/>
                </a:lnTo>
                <a:lnTo>
                  <a:pt x="240" y="160"/>
                </a:lnTo>
                <a:lnTo>
                  <a:pt x="239" y="159"/>
                </a:lnTo>
                <a:lnTo>
                  <a:pt x="83" y="248"/>
                </a:lnTo>
                <a:lnTo>
                  <a:pt x="82" y="247"/>
                </a:lnTo>
                <a:lnTo>
                  <a:pt x="0" y="77"/>
                </a:lnTo>
                <a:close/>
              </a:path>
            </a:pathLst>
          </a:custGeom>
          <a:solidFill>
            <a:srgbClr val="A1A1A1"/>
          </a:solidFill>
          <a:ln w="0">
            <a:solidFill>
              <a:srgbClr val="A1A1A1"/>
            </a:solidFill>
            <a:round/>
            <a:headEnd/>
            <a:tailEnd/>
          </a:ln>
        </p:spPr>
        <p:txBody>
          <a:bodyPr/>
          <a:lstStyle/>
          <a:p>
            <a:endParaRPr lang="en-US"/>
          </a:p>
        </p:txBody>
      </p:sp>
      <p:sp>
        <p:nvSpPr>
          <p:cNvPr id="180285" name="Freeform 3131"/>
          <p:cNvSpPr>
            <a:spLocks noChangeAspect="1"/>
          </p:cNvSpPr>
          <p:nvPr/>
        </p:nvSpPr>
        <p:spPr bwMode="auto">
          <a:xfrm>
            <a:off x="1416050" y="5719763"/>
            <a:ext cx="85725" cy="87312"/>
          </a:xfrm>
          <a:custGeom>
            <a:avLst/>
            <a:gdLst>
              <a:gd name="T0" fmla="*/ 0 w 246"/>
              <a:gd name="T1" fmla="*/ 2147483647 h 251"/>
              <a:gd name="T2" fmla="*/ 2147483647 w 246"/>
              <a:gd name="T3" fmla="*/ 0 h 251"/>
              <a:gd name="T4" fmla="*/ 2147483647 w 246"/>
              <a:gd name="T5" fmla="*/ 2147483647 h 251"/>
              <a:gd name="T6" fmla="*/ 2147483647 w 246"/>
              <a:gd name="T7" fmla="*/ 2147483647 h 251"/>
              <a:gd name="T8" fmla="*/ 2147483647 w 246"/>
              <a:gd name="T9" fmla="*/ 2147483647 h 251"/>
              <a:gd name="T10" fmla="*/ 2147483647 w 246"/>
              <a:gd name="T11" fmla="*/ 2147483647 h 251"/>
              <a:gd name="T12" fmla="*/ 0 w 246"/>
              <a:gd name="T13" fmla="*/ 2147483647 h 251"/>
              <a:gd name="T14" fmla="*/ 0 60000 65536"/>
              <a:gd name="T15" fmla="*/ 0 60000 65536"/>
              <a:gd name="T16" fmla="*/ 0 60000 65536"/>
              <a:gd name="T17" fmla="*/ 0 60000 65536"/>
              <a:gd name="T18" fmla="*/ 0 60000 65536"/>
              <a:gd name="T19" fmla="*/ 0 60000 65536"/>
              <a:gd name="T20" fmla="*/ 0 60000 65536"/>
              <a:gd name="T21" fmla="*/ 0 w 246"/>
              <a:gd name="T22" fmla="*/ 0 h 251"/>
              <a:gd name="T23" fmla="*/ 246 w 246"/>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6" h="251">
                <a:moveTo>
                  <a:pt x="0" y="89"/>
                </a:moveTo>
                <a:lnTo>
                  <a:pt x="156" y="0"/>
                </a:lnTo>
                <a:lnTo>
                  <a:pt x="246" y="155"/>
                </a:lnTo>
                <a:lnTo>
                  <a:pt x="241" y="147"/>
                </a:lnTo>
                <a:lnTo>
                  <a:pt x="96" y="251"/>
                </a:lnTo>
                <a:lnTo>
                  <a:pt x="91" y="244"/>
                </a:lnTo>
                <a:lnTo>
                  <a:pt x="0" y="89"/>
                </a:lnTo>
                <a:close/>
              </a:path>
            </a:pathLst>
          </a:custGeom>
          <a:solidFill>
            <a:srgbClr val="A1A1A1"/>
          </a:solidFill>
          <a:ln w="0">
            <a:solidFill>
              <a:srgbClr val="A1A1A1"/>
            </a:solidFill>
            <a:round/>
            <a:headEnd/>
            <a:tailEnd/>
          </a:ln>
        </p:spPr>
        <p:txBody>
          <a:bodyPr/>
          <a:lstStyle/>
          <a:p>
            <a:endParaRPr lang="en-US"/>
          </a:p>
        </p:txBody>
      </p:sp>
      <p:sp>
        <p:nvSpPr>
          <p:cNvPr id="180286" name="Freeform 3132"/>
          <p:cNvSpPr>
            <a:spLocks noChangeAspect="1"/>
          </p:cNvSpPr>
          <p:nvPr/>
        </p:nvSpPr>
        <p:spPr bwMode="auto">
          <a:xfrm>
            <a:off x="1449388" y="5770563"/>
            <a:ext cx="85725" cy="88900"/>
          </a:xfrm>
          <a:custGeom>
            <a:avLst/>
            <a:gdLst>
              <a:gd name="T0" fmla="*/ 0 w 243"/>
              <a:gd name="T1" fmla="*/ 2147483647 h 255"/>
              <a:gd name="T2" fmla="*/ 2147483647 w 243"/>
              <a:gd name="T3" fmla="*/ 0 h 255"/>
              <a:gd name="T4" fmla="*/ 2147483647 w 243"/>
              <a:gd name="T5" fmla="*/ 2147483647 h 255"/>
              <a:gd name="T6" fmla="*/ 2147483647 w 243"/>
              <a:gd name="T7" fmla="*/ 2147483647 h 255"/>
              <a:gd name="T8" fmla="*/ 2147483647 w 243"/>
              <a:gd name="T9" fmla="*/ 2147483647 h 255"/>
              <a:gd name="T10" fmla="*/ 2147483647 w 243"/>
              <a:gd name="T11" fmla="*/ 2147483647 h 255"/>
              <a:gd name="T12" fmla="*/ 0 w 243"/>
              <a:gd name="T13" fmla="*/ 2147483647 h 255"/>
              <a:gd name="T14" fmla="*/ 0 60000 65536"/>
              <a:gd name="T15" fmla="*/ 0 60000 65536"/>
              <a:gd name="T16" fmla="*/ 0 60000 65536"/>
              <a:gd name="T17" fmla="*/ 0 60000 65536"/>
              <a:gd name="T18" fmla="*/ 0 60000 65536"/>
              <a:gd name="T19" fmla="*/ 0 60000 65536"/>
              <a:gd name="T20" fmla="*/ 0 60000 65536"/>
              <a:gd name="T21" fmla="*/ 0 w 243"/>
              <a:gd name="T22" fmla="*/ 0 h 255"/>
              <a:gd name="T23" fmla="*/ 243 w 243"/>
              <a:gd name="T24" fmla="*/ 255 h 2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3" h="255">
                <a:moveTo>
                  <a:pt x="0" y="104"/>
                </a:moveTo>
                <a:lnTo>
                  <a:pt x="145" y="0"/>
                </a:lnTo>
                <a:lnTo>
                  <a:pt x="241" y="134"/>
                </a:lnTo>
                <a:lnTo>
                  <a:pt x="243" y="136"/>
                </a:lnTo>
                <a:lnTo>
                  <a:pt x="106" y="253"/>
                </a:lnTo>
                <a:lnTo>
                  <a:pt x="108" y="255"/>
                </a:lnTo>
                <a:lnTo>
                  <a:pt x="0" y="104"/>
                </a:lnTo>
                <a:close/>
              </a:path>
            </a:pathLst>
          </a:custGeom>
          <a:solidFill>
            <a:srgbClr val="A1A1A1"/>
          </a:solidFill>
          <a:ln w="0">
            <a:solidFill>
              <a:srgbClr val="A1A1A1"/>
            </a:solidFill>
            <a:round/>
            <a:headEnd/>
            <a:tailEnd/>
          </a:ln>
        </p:spPr>
        <p:txBody>
          <a:bodyPr/>
          <a:lstStyle/>
          <a:p>
            <a:endParaRPr lang="en-US"/>
          </a:p>
        </p:txBody>
      </p:sp>
      <p:sp>
        <p:nvSpPr>
          <p:cNvPr id="180287" name="Freeform 3133"/>
          <p:cNvSpPr>
            <a:spLocks noChangeAspect="1"/>
          </p:cNvSpPr>
          <p:nvPr/>
        </p:nvSpPr>
        <p:spPr bwMode="auto">
          <a:xfrm>
            <a:off x="1489075" y="5816600"/>
            <a:ext cx="84138" cy="87313"/>
          </a:xfrm>
          <a:custGeom>
            <a:avLst/>
            <a:gdLst>
              <a:gd name="T0" fmla="*/ 0 w 247"/>
              <a:gd name="T1" fmla="*/ 2147483647 h 252"/>
              <a:gd name="T2" fmla="*/ 2147483647 w 247"/>
              <a:gd name="T3" fmla="*/ 0 h 252"/>
              <a:gd name="T4" fmla="*/ 2147483647 w 247"/>
              <a:gd name="T5" fmla="*/ 2147483647 h 252"/>
              <a:gd name="T6" fmla="*/ 2147483647 w 247"/>
              <a:gd name="T7" fmla="*/ 2147483647 h 252"/>
              <a:gd name="T8" fmla="*/ 2147483647 w 247"/>
              <a:gd name="T9" fmla="*/ 2147483647 h 252"/>
              <a:gd name="T10" fmla="*/ 2147483647 w 247"/>
              <a:gd name="T11" fmla="*/ 2147483647 h 252"/>
              <a:gd name="T12" fmla="*/ 0 w 247"/>
              <a:gd name="T13" fmla="*/ 2147483647 h 252"/>
              <a:gd name="T14" fmla="*/ 0 60000 65536"/>
              <a:gd name="T15" fmla="*/ 0 60000 65536"/>
              <a:gd name="T16" fmla="*/ 0 60000 65536"/>
              <a:gd name="T17" fmla="*/ 0 60000 65536"/>
              <a:gd name="T18" fmla="*/ 0 60000 65536"/>
              <a:gd name="T19" fmla="*/ 0 60000 65536"/>
              <a:gd name="T20" fmla="*/ 0 60000 65536"/>
              <a:gd name="T21" fmla="*/ 0 w 247"/>
              <a:gd name="T22" fmla="*/ 0 h 252"/>
              <a:gd name="T23" fmla="*/ 247 w 247"/>
              <a:gd name="T24" fmla="*/ 252 h 2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7" h="252">
                <a:moveTo>
                  <a:pt x="0" y="117"/>
                </a:moveTo>
                <a:lnTo>
                  <a:pt x="137" y="0"/>
                </a:lnTo>
                <a:lnTo>
                  <a:pt x="247" y="130"/>
                </a:lnTo>
                <a:lnTo>
                  <a:pt x="242" y="125"/>
                </a:lnTo>
                <a:lnTo>
                  <a:pt x="115" y="252"/>
                </a:lnTo>
                <a:lnTo>
                  <a:pt x="110" y="246"/>
                </a:lnTo>
                <a:lnTo>
                  <a:pt x="0" y="117"/>
                </a:lnTo>
                <a:close/>
              </a:path>
            </a:pathLst>
          </a:custGeom>
          <a:solidFill>
            <a:srgbClr val="A1A1A1"/>
          </a:solidFill>
          <a:ln w="0">
            <a:solidFill>
              <a:srgbClr val="A1A1A1"/>
            </a:solidFill>
            <a:round/>
            <a:headEnd/>
            <a:tailEnd/>
          </a:ln>
        </p:spPr>
        <p:txBody>
          <a:bodyPr/>
          <a:lstStyle/>
          <a:p>
            <a:endParaRPr lang="en-US"/>
          </a:p>
        </p:txBody>
      </p:sp>
      <p:sp>
        <p:nvSpPr>
          <p:cNvPr id="180288" name="Freeform 3134"/>
          <p:cNvSpPr>
            <a:spLocks noChangeAspect="1"/>
          </p:cNvSpPr>
          <p:nvPr/>
        </p:nvSpPr>
        <p:spPr bwMode="auto">
          <a:xfrm>
            <a:off x="1527175" y="5861050"/>
            <a:ext cx="84138" cy="87313"/>
          </a:xfrm>
          <a:custGeom>
            <a:avLst/>
            <a:gdLst>
              <a:gd name="T0" fmla="*/ 0 w 246"/>
              <a:gd name="T1" fmla="*/ 2147483647 h 250"/>
              <a:gd name="T2" fmla="*/ 2147483647 w 246"/>
              <a:gd name="T3" fmla="*/ 0 h 250"/>
              <a:gd name="T4" fmla="*/ 2147483647 w 246"/>
              <a:gd name="T5" fmla="*/ 2147483647 h 250"/>
              <a:gd name="T6" fmla="*/ 2147483647 w 246"/>
              <a:gd name="T7" fmla="*/ 2147483647 h 250"/>
              <a:gd name="T8" fmla="*/ 2147483647 w 246"/>
              <a:gd name="T9" fmla="*/ 2147483647 h 250"/>
              <a:gd name="T10" fmla="*/ 2147483647 w 246"/>
              <a:gd name="T11" fmla="*/ 2147483647 h 250"/>
              <a:gd name="T12" fmla="*/ 0 w 246"/>
              <a:gd name="T13" fmla="*/ 2147483647 h 250"/>
              <a:gd name="T14" fmla="*/ 0 60000 65536"/>
              <a:gd name="T15" fmla="*/ 0 60000 65536"/>
              <a:gd name="T16" fmla="*/ 0 60000 65536"/>
              <a:gd name="T17" fmla="*/ 0 60000 65536"/>
              <a:gd name="T18" fmla="*/ 0 60000 65536"/>
              <a:gd name="T19" fmla="*/ 0 60000 65536"/>
              <a:gd name="T20" fmla="*/ 0 60000 65536"/>
              <a:gd name="T21" fmla="*/ 0 w 246"/>
              <a:gd name="T22" fmla="*/ 0 h 250"/>
              <a:gd name="T23" fmla="*/ 246 w 246"/>
              <a:gd name="T24" fmla="*/ 250 h 2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6" h="250">
                <a:moveTo>
                  <a:pt x="0" y="127"/>
                </a:moveTo>
                <a:lnTo>
                  <a:pt x="127" y="0"/>
                </a:lnTo>
                <a:lnTo>
                  <a:pt x="246" y="118"/>
                </a:lnTo>
                <a:lnTo>
                  <a:pt x="240" y="113"/>
                </a:lnTo>
                <a:lnTo>
                  <a:pt x="126" y="250"/>
                </a:lnTo>
                <a:lnTo>
                  <a:pt x="119" y="245"/>
                </a:lnTo>
                <a:lnTo>
                  <a:pt x="0" y="127"/>
                </a:lnTo>
                <a:close/>
              </a:path>
            </a:pathLst>
          </a:custGeom>
          <a:solidFill>
            <a:srgbClr val="A1A1A1"/>
          </a:solidFill>
          <a:ln w="0">
            <a:solidFill>
              <a:srgbClr val="A1A1A1"/>
            </a:solidFill>
            <a:round/>
            <a:headEnd/>
            <a:tailEnd/>
          </a:ln>
        </p:spPr>
        <p:txBody>
          <a:bodyPr/>
          <a:lstStyle/>
          <a:p>
            <a:endParaRPr lang="en-US"/>
          </a:p>
        </p:txBody>
      </p:sp>
      <p:sp>
        <p:nvSpPr>
          <p:cNvPr id="180289" name="Freeform 3135"/>
          <p:cNvSpPr>
            <a:spLocks noChangeAspect="1"/>
          </p:cNvSpPr>
          <p:nvPr/>
        </p:nvSpPr>
        <p:spPr bwMode="auto">
          <a:xfrm>
            <a:off x="1570038" y="5900738"/>
            <a:ext cx="82550" cy="85725"/>
          </a:xfrm>
          <a:custGeom>
            <a:avLst/>
            <a:gdLst>
              <a:gd name="T0" fmla="*/ 0 w 236"/>
              <a:gd name="T1" fmla="*/ 2147483647 h 253"/>
              <a:gd name="T2" fmla="*/ 2147483647 w 236"/>
              <a:gd name="T3" fmla="*/ 0 h 253"/>
              <a:gd name="T4" fmla="*/ 2147483647 w 236"/>
              <a:gd name="T5" fmla="*/ 2147483647 h 253"/>
              <a:gd name="T6" fmla="*/ 2147483647 w 236"/>
              <a:gd name="T7" fmla="*/ 2147483647 h 253"/>
              <a:gd name="T8" fmla="*/ 2147483647 w 236"/>
              <a:gd name="T9" fmla="*/ 2147483647 h 253"/>
              <a:gd name="T10" fmla="*/ 2147483647 w 236"/>
              <a:gd name="T11" fmla="*/ 2147483647 h 253"/>
              <a:gd name="T12" fmla="*/ 0 w 236"/>
              <a:gd name="T13" fmla="*/ 2147483647 h 253"/>
              <a:gd name="T14" fmla="*/ 0 60000 65536"/>
              <a:gd name="T15" fmla="*/ 0 60000 65536"/>
              <a:gd name="T16" fmla="*/ 0 60000 65536"/>
              <a:gd name="T17" fmla="*/ 0 60000 65536"/>
              <a:gd name="T18" fmla="*/ 0 60000 65536"/>
              <a:gd name="T19" fmla="*/ 0 60000 65536"/>
              <a:gd name="T20" fmla="*/ 0 60000 65536"/>
              <a:gd name="T21" fmla="*/ 0 w 236"/>
              <a:gd name="T22" fmla="*/ 0 h 253"/>
              <a:gd name="T23" fmla="*/ 236 w 236"/>
              <a:gd name="T24" fmla="*/ 253 h 2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6" h="253">
                <a:moveTo>
                  <a:pt x="0" y="137"/>
                </a:moveTo>
                <a:lnTo>
                  <a:pt x="114" y="0"/>
                </a:lnTo>
                <a:lnTo>
                  <a:pt x="229" y="96"/>
                </a:lnTo>
                <a:lnTo>
                  <a:pt x="236" y="101"/>
                </a:lnTo>
                <a:lnTo>
                  <a:pt x="133" y="248"/>
                </a:lnTo>
                <a:lnTo>
                  <a:pt x="140" y="253"/>
                </a:lnTo>
                <a:lnTo>
                  <a:pt x="0" y="137"/>
                </a:lnTo>
                <a:close/>
              </a:path>
            </a:pathLst>
          </a:custGeom>
          <a:solidFill>
            <a:srgbClr val="A1A1A1"/>
          </a:solidFill>
          <a:ln w="0">
            <a:solidFill>
              <a:srgbClr val="A1A1A1"/>
            </a:solidFill>
            <a:round/>
            <a:headEnd/>
            <a:tailEnd/>
          </a:ln>
        </p:spPr>
        <p:txBody>
          <a:bodyPr/>
          <a:lstStyle/>
          <a:p>
            <a:endParaRPr lang="en-US"/>
          </a:p>
        </p:txBody>
      </p:sp>
      <p:sp>
        <p:nvSpPr>
          <p:cNvPr id="180290" name="Freeform 3136"/>
          <p:cNvSpPr>
            <a:spLocks noChangeAspect="1"/>
          </p:cNvSpPr>
          <p:nvPr/>
        </p:nvSpPr>
        <p:spPr bwMode="auto">
          <a:xfrm>
            <a:off x="1616075" y="5934075"/>
            <a:ext cx="82550" cy="84138"/>
          </a:xfrm>
          <a:custGeom>
            <a:avLst/>
            <a:gdLst>
              <a:gd name="T0" fmla="*/ 0 w 237"/>
              <a:gd name="T1" fmla="*/ 2147483647 h 246"/>
              <a:gd name="T2" fmla="*/ 2147483647 w 237"/>
              <a:gd name="T3" fmla="*/ 0 h 246"/>
              <a:gd name="T4" fmla="*/ 2147483647 w 237"/>
              <a:gd name="T5" fmla="*/ 2147483647 h 246"/>
              <a:gd name="T6" fmla="*/ 2147483647 w 237"/>
              <a:gd name="T7" fmla="*/ 2147483647 h 246"/>
              <a:gd name="T8" fmla="*/ 2147483647 w 237"/>
              <a:gd name="T9" fmla="*/ 2147483647 h 246"/>
              <a:gd name="T10" fmla="*/ 2147483647 w 237"/>
              <a:gd name="T11" fmla="*/ 2147483647 h 246"/>
              <a:gd name="T12" fmla="*/ 0 w 237"/>
              <a:gd name="T13" fmla="*/ 2147483647 h 246"/>
              <a:gd name="T14" fmla="*/ 0 60000 65536"/>
              <a:gd name="T15" fmla="*/ 0 60000 65536"/>
              <a:gd name="T16" fmla="*/ 0 60000 65536"/>
              <a:gd name="T17" fmla="*/ 0 60000 65536"/>
              <a:gd name="T18" fmla="*/ 0 60000 65536"/>
              <a:gd name="T19" fmla="*/ 0 60000 65536"/>
              <a:gd name="T20" fmla="*/ 0 60000 65536"/>
              <a:gd name="T21" fmla="*/ 0 w 237"/>
              <a:gd name="T22" fmla="*/ 0 h 246"/>
              <a:gd name="T23" fmla="*/ 237 w 237"/>
              <a:gd name="T24" fmla="*/ 246 h 2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7" h="246">
                <a:moveTo>
                  <a:pt x="0" y="147"/>
                </a:moveTo>
                <a:lnTo>
                  <a:pt x="103" y="0"/>
                </a:lnTo>
                <a:lnTo>
                  <a:pt x="237" y="94"/>
                </a:lnTo>
                <a:lnTo>
                  <a:pt x="230" y="90"/>
                </a:lnTo>
                <a:lnTo>
                  <a:pt x="141" y="246"/>
                </a:lnTo>
                <a:lnTo>
                  <a:pt x="133" y="242"/>
                </a:lnTo>
                <a:lnTo>
                  <a:pt x="0" y="147"/>
                </a:lnTo>
                <a:close/>
              </a:path>
            </a:pathLst>
          </a:custGeom>
          <a:solidFill>
            <a:srgbClr val="A1A1A1"/>
          </a:solidFill>
          <a:ln w="0">
            <a:solidFill>
              <a:srgbClr val="A1A1A1"/>
            </a:solidFill>
            <a:round/>
            <a:headEnd/>
            <a:tailEnd/>
          </a:ln>
        </p:spPr>
        <p:txBody>
          <a:bodyPr/>
          <a:lstStyle/>
          <a:p>
            <a:endParaRPr lang="en-US"/>
          </a:p>
        </p:txBody>
      </p:sp>
      <p:sp>
        <p:nvSpPr>
          <p:cNvPr id="180291" name="Freeform 3137"/>
          <p:cNvSpPr>
            <a:spLocks noChangeAspect="1"/>
          </p:cNvSpPr>
          <p:nvPr/>
        </p:nvSpPr>
        <p:spPr bwMode="auto">
          <a:xfrm>
            <a:off x="1665288" y="5965825"/>
            <a:ext cx="79375" cy="80963"/>
          </a:xfrm>
          <a:custGeom>
            <a:avLst/>
            <a:gdLst>
              <a:gd name="T0" fmla="*/ 0 w 228"/>
              <a:gd name="T1" fmla="*/ 2147483647 h 240"/>
              <a:gd name="T2" fmla="*/ 2147483647 w 228"/>
              <a:gd name="T3" fmla="*/ 0 h 240"/>
              <a:gd name="T4" fmla="*/ 2147483647 w 228"/>
              <a:gd name="T5" fmla="*/ 2147483647 h 240"/>
              <a:gd name="T6" fmla="*/ 2147483647 w 228"/>
              <a:gd name="T7" fmla="*/ 2147483647 h 240"/>
              <a:gd name="T8" fmla="*/ 2147483647 w 228"/>
              <a:gd name="T9" fmla="*/ 2147483647 h 240"/>
              <a:gd name="T10" fmla="*/ 2147483647 w 228"/>
              <a:gd name="T11" fmla="*/ 2147483647 h 240"/>
              <a:gd name="T12" fmla="*/ 0 w 228"/>
              <a:gd name="T13" fmla="*/ 2147483647 h 240"/>
              <a:gd name="T14" fmla="*/ 0 60000 65536"/>
              <a:gd name="T15" fmla="*/ 0 60000 65536"/>
              <a:gd name="T16" fmla="*/ 0 60000 65536"/>
              <a:gd name="T17" fmla="*/ 0 60000 65536"/>
              <a:gd name="T18" fmla="*/ 0 60000 65536"/>
              <a:gd name="T19" fmla="*/ 0 60000 65536"/>
              <a:gd name="T20" fmla="*/ 0 60000 65536"/>
              <a:gd name="T21" fmla="*/ 0 w 228"/>
              <a:gd name="T22" fmla="*/ 0 h 240"/>
              <a:gd name="T23" fmla="*/ 228 w 228"/>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8" h="240">
                <a:moveTo>
                  <a:pt x="0" y="156"/>
                </a:moveTo>
                <a:lnTo>
                  <a:pt x="89" y="0"/>
                </a:lnTo>
                <a:lnTo>
                  <a:pt x="228" y="80"/>
                </a:lnTo>
                <a:lnTo>
                  <a:pt x="223" y="78"/>
                </a:lnTo>
                <a:lnTo>
                  <a:pt x="146" y="240"/>
                </a:lnTo>
                <a:lnTo>
                  <a:pt x="141" y="238"/>
                </a:lnTo>
                <a:lnTo>
                  <a:pt x="0" y="156"/>
                </a:lnTo>
                <a:close/>
              </a:path>
            </a:pathLst>
          </a:custGeom>
          <a:solidFill>
            <a:srgbClr val="A1A1A1"/>
          </a:solidFill>
          <a:ln w="0">
            <a:solidFill>
              <a:srgbClr val="A1A1A1"/>
            </a:solidFill>
            <a:round/>
            <a:headEnd/>
            <a:tailEnd/>
          </a:ln>
        </p:spPr>
        <p:txBody>
          <a:bodyPr/>
          <a:lstStyle/>
          <a:p>
            <a:endParaRPr lang="en-US"/>
          </a:p>
        </p:txBody>
      </p:sp>
      <p:sp>
        <p:nvSpPr>
          <p:cNvPr id="180292" name="Freeform 3138"/>
          <p:cNvSpPr>
            <a:spLocks noChangeAspect="1"/>
          </p:cNvSpPr>
          <p:nvPr/>
        </p:nvSpPr>
        <p:spPr bwMode="auto">
          <a:xfrm>
            <a:off x="1714500" y="5991225"/>
            <a:ext cx="76200" cy="84138"/>
          </a:xfrm>
          <a:custGeom>
            <a:avLst/>
            <a:gdLst>
              <a:gd name="T0" fmla="*/ 0 w 215"/>
              <a:gd name="T1" fmla="*/ 2147483647 h 234"/>
              <a:gd name="T2" fmla="*/ 2147483647 w 215"/>
              <a:gd name="T3" fmla="*/ 0 h 234"/>
              <a:gd name="T4" fmla="*/ 2147483647 w 215"/>
              <a:gd name="T5" fmla="*/ 2147483647 h 234"/>
              <a:gd name="T6" fmla="*/ 2147483647 w 215"/>
              <a:gd name="T7" fmla="*/ 2147483647 h 234"/>
              <a:gd name="T8" fmla="*/ 2147483647 w 215"/>
              <a:gd name="T9" fmla="*/ 2147483647 h 234"/>
              <a:gd name="T10" fmla="*/ 2147483647 w 215"/>
              <a:gd name="T11" fmla="*/ 2147483647 h 234"/>
              <a:gd name="T12" fmla="*/ 0 w 215"/>
              <a:gd name="T13" fmla="*/ 2147483647 h 234"/>
              <a:gd name="T14" fmla="*/ 0 60000 65536"/>
              <a:gd name="T15" fmla="*/ 0 60000 65536"/>
              <a:gd name="T16" fmla="*/ 0 60000 65536"/>
              <a:gd name="T17" fmla="*/ 0 60000 65536"/>
              <a:gd name="T18" fmla="*/ 0 60000 65536"/>
              <a:gd name="T19" fmla="*/ 0 60000 65536"/>
              <a:gd name="T20" fmla="*/ 0 60000 65536"/>
              <a:gd name="T21" fmla="*/ 0 w 215"/>
              <a:gd name="T22" fmla="*/ 0 h 234"/>
              <a:gd name="T23" fmla="*/ 215 w 215"/>
              <a:gd name="T24" fmla="*/ 234 h 2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5" h="234">
                <a:moveTo>
                  <a:pt x="0" y="162"/>
                </a:moveTo>
                <a:lnTo>
                  <a:pt x="77" y="0"/>
                </a:lnTo>
                <a:lnTo>
                  <a:pt x="214" y="66"/>
                </a:lnTo>
                <a:lnTo>
                  <a:pt x="215" y="66"/>
                </a:lnTo>
                <a:lnTo>
                  <a:pt x="151" y="234"/>
                </a:lnTo>
                <a:lnTo>
                  <a:pt x="152" y="234"/>
                </a:lnTo>
                <a:lnTo>
                  <a:pt x="0" y="162"/>
                </a:lnTo>
                <a:close/>
              </a:path>
            </a:pathLst>
          </a:custGeom>
          <a:solidFill>
            <a:srgbClr val="A1A1A1"/>
          </a:solidFill>
          <a:ln w="0">
            <a:solidFill>
              <a:srgbClr val="A1A1A1"/>
            </a:solidFill>
            <a:round/>
            <a:headEnd/>
            <a:tailEnd/>
          </a:ln>
        </p:spPr>
        <p:txBody>
          <a:bodyPr/>
          <a:lstStyle/>
          <a:p>
            <a:endParaRPr lang="en-US"/>
          </a:p>
        </p:txBody>
      </p:sp>
      <p:sp>
        <p:nvSpPr>
          <p:cNvPr id="180293" name="Freeform 3139"/>
          <p:cNvSpPr>
            <a:spLocks noChangeAspect="1"/>
          </p:cNvSpPr>
          <p:nvPr/>
        </p:nvSpPr>
        <p:spPr bwMode="auto">
          <a:xfrm>
            <a:off x="1766888" y="6016625"/>
            <a:ext cx="74612" cy="76200"/>
          </a:xfrm>
          <a:custGeom>
            <a:avLst/>
            <a:gdLst>
              <a:gd name="T0" fmla="*/ 0 w 215"/>
              <a:gd name="T1" fmla="*/ 2147483647 h 228"/>
              <a:gd name="T2" fmla="*/ 2147483647 w 215"/>
              <a:gd name="T3" fmla="*/ 0 h 228"/>
              <a:gd name="T4" fmla="*/ 2147483647 w 215"/>
              <a:gd name="T5" fmla="*/ 2147483647 h 228"/>
              <a:gd name="T6" fmla="*/ 2147483647 w 215"/>
              <a:gd name="T7" fmla="*/ 2147483647 h 228"/>
              <a:gd name="T8" fmla="*/ 2147483647 w 215"/>
              <a:gd name="T9" fmla="*/ 2147483647 h 228"/>
              <a:gd name="T10" fmla="*/ 2147483647 w 215"/>
              <a:gd name="T11" fmla="*/ 2147483647 h 228"/>
              <a:gd name="T12" fmla="*/ 0 w 215"/>
              <a:gd name="T13" fmla="*/ 2147483647 h 228"/>
              <a:gd name="T14" fmla="*/ 0 60000 65536"/>
              <a:gd name="T15" fmla="*/ 0 60000 65536"/>
              <a:gd name="T16" fmla="*/ 0 60000 65536"/>
              <a:gd name="T17" fmla="*/ 0 60000 65536"/>
              <a:gd name="T18" fmla="*/ 0 60000 65536"/>
              <a:gd name="T19" fmla="*/ 0 60000 65536"/>
              <a:gd name="T20" fmla="*/ 0 60000 65536"/>
              <a:gd name="T21" fmla="*/ 0 w 215"/>
              <a:gd name="T22" fmla="*/ 0 h 228"/>
              <a:gd name="T23" fmla="*/ 215 w 215"/>
              <a:gd name="T24" fmla="*/ 228 h 2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5" h="228">
                <a:moveTo>
                  <a:pt x="0" y="168"/>
                </a:moveTo>
                <a:lnTo>
                  <a:pt x="64" y="0"/>
                </a:lnTo>
                <a:lnTo>
                  <a:pt x="215" y="57"/>
                </a:lnTo>
                <a:lnTo>
                  <a:pt x="206" y="55"/>
                </a:lnTo>
                <a:lnTo>
                  <a:pt x="157" y="228"/>
                </a:lnTo>
                <a:lnTo>
                  <a:pt x="148" y="226"/>
                </a:lnTo>
                <a:lnTo>
                  <a:pt x="0" y="168"/>
                </a:lnTo>
                <a:close/>
              </a:path>
            </a:pathLst>
          </a:custGeom>
          <a:solidFill>
            <a:srgbClr val="A1A1A1"/>
          </a:solidFill>
          <a:ln w="0">
            <a:solidFill>
              <a:srgbClr val="A1A1A1"/>
            </a:solidFill>
            <a:round/>
            <a:headEnd/>
            <a:tailEnd/>
          </a:ln>
        </p:spPr>
        <p:txBody>
          <a:bodyPr/>
          <a:lstStyle/>
          <a:p>
            <a:endParaRPr lang="en-US"/>
          </a:p>
        </p:txBody>
      </p:sp>
      <p:sp>
        <p:nvSpPr>
          <p:cNvPr id="180294" name="Freeform 3140"/>
          <p:cNvSpPr>
            <a:spLocks noChangeAspect="1"/>
          </p:cNvSpPr>
          <p:nvPr/>
        </p:nvSpPr>
        <p:spPr bwMode="auto">
          <a:xfrm>
            <a:off x="1822450" y="6035675"/>
            <a:ext cx="68263" cy="74613"/>
          </a:xfrm>
          <a:custGeom>
            <a:avLst/>
            <a:gdLst>
              <a:gd name="T0" fmla="*/ 0 w 195"/>
              <a:gd name="T1" fmla="*/ 2147483647 h 219"/>
              <a:gd name="T2" fmla="*/ 2147483647 w 195"/>
              <a:gd name="T3" fmla="*/ 0 h 219"/>
              <a:gd name="T4" fmla="*/ 2147483647 w 195"/>
              <a:gd name="T5" fmla="*/ 2147483647 h 219"/>
              <a:gd name="T6" fmla="*/ 2147483647 w 195"/>
              <a:gd name="T7" fmla="*/ 2147483647 h 219"/>
              <a:gd name="T8" fmla="*/ 2147483647 w 195"/>
              <a:gd name="T9" fmla="*/ 2147483647 h 219"/>
              <a:gd name="T10" fmla="*/ 2147483647 w 195"/>
              <a:gd name="T11" fmla="*/ 2147483647 h 219"/>
              <a:gd name="T12" fmla="*/ 0 w 195"/>
              <a:gd name="T13" fmla="*/ 2147483647 h 219"/>
              <a:gd name="T14" fmla="*/ 0 60000 65536"/>
              <a:gd name="T15" fmla="*/ 0 60000 65536"/>
              <a:gd name="T16" fmla="*/ 0 60000 65536"/>
              <a:gd name="T17" fmla="*/ 0 60000 65536"/>
              <a:gd name="T18" fmla="*/ 0 60000 65536"/>
              <a:gd name="T19" fmla="*/ 0 60000 65536"/>
              <a:gd name="T20" fmla="*/ 0 60000 65536"/>
              <a:gd name="T21" fmla="*/ 0 w 195"/>
              <a:gd name="T22" fmla="*/ 0 h 219"/>
              <a:gd name="T23" fmla="*/ 195 w 195"/>
              <a:gd name="T24" fmla="*/ 219 h 2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5" h="219">
                <a:moveTo>
                  <a:pt x="0" y="173"/>
                </a:moveTo>
                <a:lnTo>
                  <a:pt x="49" y="0"/>
                </a:lnTo>
                <a:lnTo>
                  <a:pt x="195" y="43"/>
                </a:lnTo>
                <a:lnTo>
                  <a:pt x="194" y="43"/>
                </a:lnTo>
                <a:lnTo>
                  <a:pt x="158" y="219"/>
                </a:lnTo>
                <a:lnTo>
                  <a:pt x="157" y="219"/>
                </a:lnTo>
                <a:lnTo>
                  <a:pt x="0" y="173"/>
                </a:lnTo>
                <a:close/>
              </a:path>
            </a:pathLst>
          </a:custGeom>
          <a:solidFill>
            <a:srgbClr val="A1A1A1"/>
          </a:solidFill>
          <a:ln w="0">
            <a:solidFill>
              <a:srgbClr val="A1A1A1"/>
            </a:solidFill>
            <a:round/>
            <a:headEnd/>
            <a:tailEnd/>
          </a:ln>
        </p:spPr>
        <p:txBody>
          <a:bodyPr/>
          <a:lstStyle/>
          <a:p>
            <a:endParaRPr lang="en-US"/>
          </a:p>
        </p:txBody>
      </p:sp>
      <p:sp>
        <p:nvSpPr>
          <p:cNvPr id="180295" name="Freeform 3141"/>
          <p:cNvSpPr>
            <a:spLocks noChangeAspect="1"/>
          </p:cNvSpPr>
          <p:nvPr/>
        </p:nvSpPr>
        <p:spPr bwMode="auto">
          <a:xfrm>
            <a:off x="1876425" y="6049963"/>
            <a:ext cx="65088" cy="71437"/>
          </a:xfrm>
          <a:custGeom>
            <a:avLst/>
            <a:gdLst>
              <a:gd name="T0" fmla="*/ 0 w 189"/>
              <a:gd name="T1" fmla="*/ 2147483647 h 210"/>
              <a:gd name="T2" fmla="*/ 2147483647 w 189"/>
              <a:gd name="T3" fmla="*/ 0 h 210"/>
              <a:gd name="T4" fmla="*/ 2147483647 w 189"/>
              <a:gd name="T5" fmla="*/ 2147483647 h 210"/>
              <a:gd name="T6" fmla="*/ 2147483647 w 189"/>
              <a:gd name="T7" fmla="*/ 2147483647 h 210"/>
              <a:gd name="T8" fmla="*/ 2147483647 w 189"/>
              <a:gd name="T9" fmla="*/ 2147483647 h 210"/>
              <a:gd name="T10" fmla="*/ 2147483647 w 189"/>
              <a:gd name="T11" fmla="*/ 2147483647 h 210"/>
              <a:gd name="T12" fmla="*/ 0 w 189"/>
              <a:gd name="T13" fmla="*/ 2147483647 h 210"/>
              <a:gd name="T14" fmla="*/ 0 60000 65536"/>
              <a:gd name="T15" fmla="*/ 0 60000 65536"/>
              <a:gd name="T16" fmla="*/ 0 60000 65536"/>
              <a:gd name="T17" fmla="*/ 0 60000 65536"/>
              <a:gd name="T18" fmla="*/ 0 60000 65536"/>
              <a:gd name="T19" fmla="*/ 0 60000 65536"/>
              <a:gd name="T20" fmla="*/ 0 60000 65536"/>
              <a:gd name="T21" fmla="*/ 0 w 189"/>
              <a:gd name="T22" fmla="*/ 0 h 210"/>
              <a:gd name="T23" fmla="*/ 189 w 189"/>
              <a:gd name="T24" fmla="*/ 210 h 2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9" h="210">
                <a:moveTo>
                  <a:pt x="0" y="176"/>
                </a:moveTo>
                <a:lnTo>
                  <a:pt x="36" y="0"/>
                </a:lnTo>
                <a:lnTo>
                  <a:pt x="189" y="32"/>
                </a:lnTo>
                <a:lnTo>
                  <a:pt x="183" y="31"/>
                </a:lnTo>
                <a:lnTo>
                  <a:pt x="162" y="210"/>
                </a:lnTo>
                <a:lnTo>
                  <a:pt x="156" y="209"/>
                </a:lnTo>
                <a:lnTo>
                  <a:pt x="0" y="176"/>
                </a:lnTo>
                <a:close/>
              </a:path>
            </a:pathLst>
          </a:custGeom>
          <a:solidFill>
            <a:srgbClr val="A1A1A1"/>
          </a:solidFill>
          <a:ln w="0">
            <a:solidFill>
              <a:srgbClr val="A1A1A1"/>
            </a:solidFill>
            <a:round/>
            <a:headEnd/>
            <a:tailEnd/>
          </a:ln>
        </p:spPr>
        <p:txBody>
          <a:bodyPr/>
          <a:lstStyle/>
          <a:p>
            <a:endParaRPr lang="en-US"/>
          </a:p>
        </p:txBody>
      </p:sp>
      <p:sp>
        <p:nvSpPr>
          <p:cNvPr id="180296" name="Freeform 3142"/>
          <p:cNvSpPr>
            <a:spLocks noChangeAspect="1"/>
          </p:cNvSpPr>
          <p:nvPr/>
        </p:nvSpPr>
        <p:spPr bwMode="auto">
          <a:xfrm>
            <a:off x="1933575" y="6059488"/>
            <a:ext cx="61913" cy="69850"/>
          </a:xfrm>
          <a:custGeom>
            <a:avLst/>
            <a:gdLst>
              <a:gd name="T0" fmla="*/ 0 w 184"/>
              <a:gd name="T1" fmla="*/ 2147483647 h 198"/>
              <a:gd name="T2" fmla="*/ 2147483647 w 184"/>
              <a:gd name="T3" fmla="*/ 0 h 198"/>
              <a:gd name="T4" fmla="*/ 2147483647 w 184"/>
              <a:gd name="T5" fmla="*/ 2147483647 h 198"/>
              <a:gd name="T6" fmla="*/ 2147483647 w 184"/>
              <a:gd name="T7" fmla="*/ 2147483647 h 198"/>
              <a:gd name="T8" fmla="*/ 2147483647 w 184"/>
              <a:gd name="T9" fmla="*/ 2147483647 h 198"/>
              <a:gd name="T10" fmla="*/ 2147483647 w 184"/>
              <a:gd name="T11" fmla="*/ 2147483647 h 198"/>
              <a:gd name="T12" fmla="*/ 0 w 184"/>
              <a:gd name="T13" fmla="*/ 2147483647 h 198"/>
              <a:gd name="T14" fmla="*/ 0 60000 65536"/>
              <a:gd name="T15" fmla="*/ 0 60000 65536"/>
              <a:gd name="T16" fmla="*/ 0 60000 65536"/>
              <a:gd name="T17" fmla="*/ 0 60000 65536"/>
              <a:gd name="T18" fmla="*/ 0 60000 65536"/>
              <a:gd name="T19" fmla="*/ 0 60000 65536"/>
              <a:gd name="T20" fmla="*/ 0 60000 65536"/>
              <a:gd name="T21" fmla="*/ 0 w 184"/>
              <a:gd name="T22" fmla="*/ 0 h 198"/>
              <a:gd name="T23" fmla="*/ 184 w 184"/>
              <a:gd name="T24" fmla="*/ 198 h 1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198">
                <a:moveTo>
                  <a:pt x="0" y="179"/>
                </a:moveTo>
                <a:lnTo>
                  <a:pt x="21" y="0"/>
                </a:lnTo>
                <a:lnTo>
                  <a:pt x="184" y="21"/>
                </a:lnTo>
                <a:lnTo>
                  <a:pt x="173" y="20"/>
                </a:lnTo>
                <a:lnTo>
                  <a:pt x="162" y="198"/>
                </a:lnTo>
                <a:lnTo>
                  <a:pt x="151" y="197"/>
                </a:lnTo>
                <a:lnTo>
                  <a:pt x="0" y="179"/>
                </a:lnTo>
                <a:close/>
              </a:path>
            </a:pathLst>
          </a:custGeom>
          <a:solidFill>
            <a:srgbClr val="A1A1A1"/>
          </a:solidFill>
          <a:ln w="0">
            <a:solidFill>
              <a:srgbClr val="A1A1A1"/>
            </a:solidFill>
            <a:round/>
            <a:headEnd/>
            <a:tailEnd/>
          </a:ln>
        </p:spPr>
        <p:txBody>
          <a:bodyPr/>
          <a:lstStyle/>
          <a:p>
            <a:endParaRPr lang="en-US"/>
          </a:p>
        </p:txBody>
      </p:sp>
      <p:sp>
        <p:nvSpPr>
          <p:cNvPr id="180297" name="Freeform 3143"/>
          <p:cNvSpPr>
            <a:spLocks noChangeAspect="1"/>
          </p:cNvSpPr>
          <p:nvPr/>
        </p:nvSpPr>
        <p:spPr bwMode="auto">
          <a:xfrm>
            <a:off x="1990725" y="6065838"/>
            <a:ext cx="30163" cy="65087"/>
          </a:xfrm>
          <a:custGeom>
            <a:avLst/>
            <a:gdLst>
              <a:gd name="T0" fmla="*/ 0 w 94"/>
              <a:gd name="T1" fmla="*/ 2147483647 h 184"/>
              <a:gd name="T2" fmla="*/ 2147483647 w 94"/>
              <a:gd name="T3" fmla="*/ 0 h 184"/>
              <a:gd name="T4" fmla="*/ 2147483647 w 94"/>
              <a:gd name="T5" fmla="*/ 2147483647 h 184"/>
              <a:gd name="T6" fmla="*/ 2147483647 w 94"/>
              <a:gd name="T7" fmla="*/ 2147483647 h 184"/>
              <a:gd name="T8" fmla="*/ 2147483647 w 94"/>
              <a:gd name="T9" fmla="*/ 2147483647 h 184"/>
              <a:gd name="T10" fmla="*/ 2147483647 w 94"/>
              <a:gd name="T11" fmla="*/ 2147483647 h 184"/>
              <a:gd name="T12" fmla="*/ 0 w 94"/>
              <a:gd name="T13" fmla="*/ 2147483647 h 184"/>
              <a:gd name="T14" fmla="*/ 0 60000 65536"/>
              <a:gd name="T15" fmla="*/ 0 60000 65536"/>
              <a:gd name="T16" fmla="*/ 0 60000 65536"/>
              <a:gd name="T17" fmla="*/ 0 60000 65536"/>
              <a:gd name="T18" fmla="*/ 0 60000 65536"/>
              <a:gd name="T19" fmla="*/ 0 60000 65536"/>
              <a:gd name="T20" fmla="*/ 0 60000 65536"/>
              <a:gd name="T21" fmla="*/ 0 w 94"/>
              <a:gd name="T22" fmla="*/ 0 h 184"/>
              <a:gd name="T23" fmla="*/ 94 w 94"/>
              <a:gd name="T24" fmla="*/ 184 h 1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 h="184">
                <a:moveTo>
                  <a:pt x="0" y="178"/>
                </a:moveTo>
                <a:lnTo>
                  <a:pt x="11" y="0"/>
                </a:lnTo>
                <a:lnTo>
                  <a:pt x="89" y="5"/>
                </a:lnTo>
                <a:lnTo>
                  <a:pt x="84" y="5"/>
                </a:lnTo>
                <a:lnTo>
                  <a:pt x="84" y="184"/>
                </a:lnTo>
                <a:lnTo>
                  <a:pt x="94" y="184"/>
                </a:lnTo>
                <a:lnTo>
                  <a:pt x="0" y="178"/>
                </a:lnTo>
                <a:close/>
              </a:path>
            </a:pathLst>
          </a:custGeom>
          <a:solidFill>
            <a:srgbClr val="A1A1A1"/>
          </a:solidFill>
          <a:ln w="0">
            <a:solidFill>
              <a:srgbClr val="A1A1A1"/>
            </a:solidFill>
            <a:round/>
            <a:headEnd/>
            <a:tailEnd/>
          </a:ln>
        </p:spPr>
        <p:txBody>
          <a:bodyPr/>
          <a:lstStyle/>
          <a:p>
            <a:endParaRPr lang="en-US"/>
          </a:p>
        </p:txBody>
      </p:sp>
      <p:sp>
        <p:nvSpPr>
          <p:cNvPr id="180298" name="Freeform 3144"/>
          <p:cNvSpPr>
            <a:spLocks noChangeAspect="1"/>
          </p:cNvSpPr>
          <p:nvPr/>
        </p:nvSpPr>
        <p:spPr bwMode="auto">
          <a:xfrm>
            <a:off x="2019300" y="6067425"/>
            <a:ext cx="52388" cy="63500"/>
          </a:xfrm>
          <a:custGeom>
            <a:avLst/>
            <a:gdLst>
              <a:gd name="T0" fmla="*/ 0 w 161"/>
              <a:gd name="T1" fmla="*/ 2147483647 h 179"/>
              <a:gd name="T2" fmla="*/ 0 w 161"/>
              <a:gd name="T3" fmla="*/ 0 h 179"/>
              <a:gd name="T4" fmla="*/ 2147483647 w 161"/>
              <a:gd name="T5" fmla="*/ 0 h 179"/>
              <a:gd name="T6" fmla="*/ 2147483647 w 161"/>
              <a:gd name="T7" fmla="*/ 0 h 179"/>
              <a:gd name="T8" fmla="*/ 2147483647 w 161"/>
              <a:gd name="T9" fmla="*/ 2147483647 h 179"/>
              <a:gd name="T10" fmla="*/ 2147483647 w 161"/>
              <a:gd name="T11" fmla="*/ 2147483647 h 179"/>
              <a:gd name="T12" fmla="*/ 0 w 161"/>
              <a:gd name="T13" fmla="*/ 2147483647 h 179"/>
              <a:gd name="T14" fmla="*/ 0 60000 65536"/>
              <a:gd name="T15" fmla="*/ 0 60000 65536"/>
              <a:gd name="T16" fmla="*/ 0 60000 65536"/>
              <a:gd name="T17" fmla="*/ 0 60000 65536"/>
              <a:gd name="T18" fmla="*/ 0 60000 65536"/>
              <a:gd name="T19" fmla="*/ 0 60000 65536"/>
              <a:gd name="T20" fmla="*/ 0 60000 65536"/>
              <a:gd name="T21" fmla="*/ 0 w 161"/>
              <a:gd name="T22" fmla="*/ 0 h 179"/>
              <a:gd name="T23" fmla="*/ 161 w 161"/>
              <a:gd name="T24" fmla="*/ 179 h 1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 h="179">
                <a:moveTo>
                  <a:pt x="0" y="179"/>
                </a:moveTo>
                <a:lnTo>
                  <a:pt x="0" y="0"/>
                </a:lnTo>
                <a:lnTo>
                  <a:pt x="152" y="0"/>
                </a:lnTo>
                <a:lnTo>
                  <a:pt x="161" y="178"/>
                </a:lnTo>
                <a:lnTo>
                  <a:pt x="141" y="179"/>
                </a:lnTo>
                <a:lnTo>
                  <a:pt x="0" y="179"/>
                </a:lnTo>
                <a:close/>
              </a:path>
            </a:pathLst>
          </a:custGeom>
          <a:solidFill>
            <a:srgbClr val="A1A1A1"/>
          </a:solidFill>
          <a:ln w="0">
            <a:solidFill>
              <a:srgbClr val="A1A1A1"/>
            </a:solidFill>
            <a:round/>
            <a:headEnd/>
            <a:tailEnd/>
          </a:ln>
        </p:spPr>
        <p:txBody>
          <a:bodyPr/>
          <a:lstStyle/>
          <a:p>
            <a:endParaRPr lang="en-US"/>
          </a:p>
        </p:txBody>
      </p:sp>
      <p:sp>
        <p:nvSpPr>
          <p:cNvPr id="180299" name="Freeform 3145"/>
          <p:cNvSpPr>
            <a:spLocks noChangeAspect="1"/>
          </p:cNvSpPr>
          <p:nvPr/>
        </p:nvSpPr>
        <p:spPr bwMode="auto">
          <a:xfrm>
            <a:off x="2070100" y="6065838"/>
            <a:ext cx="33338" cy="65087"/>
          </a:xfrm>
          <a:custGeom>
            <a:avLst/>
            <a:gdLst>
              <a:gd name="T0" fmla="*/ 2147483647 w 97"/>
              <a:gd name="T1" fmla="*/ 2147483647 h 182"/>
              <a:gd name="T2" fmla="*/ 0 w 97"/>
              <a:gd name="T3" fmla="*/ 2147483647 h 182"/>
              <a:gd name="T4" fmla="*/ 2147483647 w 97"/>
              <a:gd name="T5" fmla="*/ 2147483647 h 182"/>
              <a:gd name="T6" fmla="*/ 2147483647 w 97"/>
              <a:gd name="T7" fmla="*/ 0 h 182"/>
              <a:gd name="T8" fmla="*/ 2147483647 w 97"/>
              <a:gd name="T9" fmla="*/ 2147483647 h 182"/>
              <a:gd name="T10" fmla="*/ 2147483647 w 97"/>
              <a:gd name="T11" fmla="*/ 2147483647 h 182"/>
              <a:gd name="T12" fmla="*/ 2147483647 w 97"/>
              <a:gd name="T13" fmla="*/ 2147483647 h 182"/>
              <a:gd name="T14" fmla="*/ 0 60000 65536"/>
              <a:gd name="T15" fmla="*/ 0 60000 65536"/>
              <a:gd name="T16" fmla="*/ 0 60000 65536"/>
              <a:gd name="T17" fmla="*/ 0 60000 65536"/>
              <a:gd name="T18" fmla="*/ 0 60000 65536"/>
              <a:gd name="T19" fmla="*/ 0 60000 65536"/>
              <a:gd name="T20" fmla="*/ 0 60000 65536"/>
              <a:gd name="T21" fmla="*/ 0 w 97"/>
              <a:gd name="T22" fmla="*/ 0 h 182"/>
              <a:gd name="T23" fmla="*/ 97 w 97"/>
              <a:gd name="T24" fmla="*/ 182 h 1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7" h="182">
                <a:moveTo>
                  <a:pt x="9" y="182"/>
                </a:moveTo>
                <a:lnTo>
                  <a:pt x="0" y="4"/>
                </a:lnTo>
                <a:lnTo>
                  <a:pt x="68" y="1"/>
                </a:lnTo>
                <a:lnTo>
                  <a:pt x="72" y="0"/>
                </a:lnTo>
                <a:lnTo>
                  <a:pt x="93" y="178"/>
                </a:lnTo>
                <a:lnTo>
                  <a:pt x="97" y="177"/>
                </a:lnTo>
                <a:lnTo>
                  <a:pt x="9" y="182"/>
                </a:lnTo>
                <a:close/>
              </a:path>
            </a:pathLst>
          </a:custGeom>
          <a:solidFill>
            <a:srgbClr val="A1A1A1"/>
          </a:solidFill>
          <a:ln w="0">
            <a:solidFill>
              <a:srgbClr val="A1A1A1"/>
            </a:solidFill>
            <a:round/>
            <a:headEnd/>
            <a:tailEnd/>
          </a:ln>
        </p:spPr>
        <p:txBody>
          <a:bodyPr/>
          <a:lstStyle/>
          <a:p>
            <a:endParaRPr lang="en-US"/>
          </a:p>
        </p:txBody>
      </p:sp>
      <p:sp>
        <p:nvSpPr>
          <p:cNvPr id="180300" name="Freeform 3146"/>
          <p:cNvSpPr>
            <a:spLocks noChangeAspect="1"/>
          </p:cNvSpPr>
          <p:nvPr/>
        </p:nvSpPr>
        <p:spPr bwMode="auto">
          <a:xfrm>
            <a:off x="2095500" y="6059488"/>
            <a:ext cx="63500" cy="69850"/>
          </a:xfrm>
          <a:custGeom>
            <a:avLst/>
            <a:gdLst>
              <a:gd name="T0" fmla="*/ 2147483647 w 184"/>
              <a:gd name="T1" fmla="*/ 2147483647 h 197"/>
              <a:gd name="T2" fmla="*/ 0 w 184"/>
              <a:gd name="T3" fmla="*/ 2147483647 h 197"/>
              <a:gd name="T4" fmla="*/ 2147483647 w 184"/>
              <a:gd name="T5" fmla="*/ 0 h 197"/>
              <a:gd name="T6" fmla="*/ 2147483647 w 184"/>
              <a:gd name="T7" fmla="*/ 0 h 197"/>
              <a:gd name="T8" fmla="*/ 2147483647 w 184"/>
              <a:gd name="T9" fmla="*/ 2147483647 h 197"/>
              <a:gd name="T10" fmla="*/ 2147483647 w 184"/>
              <a:gd name="T11" fmla="*/ 2147483647 h 197"/>
              <a:gd name="T12" fmla="*/ 2147483647 w 184"/>
              <a:gd name="T13" fmla="*/ 2147483647 h 197"/>
              <a:gd name="T14" fmla="*/ 0 60000 65536"/>
              <a:gd name="T15" fmla="*/ 0 60000 65536"/>
              <a:gd name="T16" fmla="*/ 0 60000 65536"/>
              <a:gd name="T17" fmla="*/ 0 60000 65536"/>
              <a:gd name="T18" fmla="*/ 0 60000 65536"/>
              <a:gd name="T19" fmla="*/ 0 60000 65536"/>
              <a:gd name="T20" fmla="*/ 0 60000 65536"/>
              <a:gd name="T21" fmla="*/ 0 w 184"/>
              <a:gd name="T22" fmla="*/ 0 h 197"/>
              <a:gd name="T23" fmla="*/ 184 w 184"/>
              <a:gd name="T24" fmla="*/ 197 h 1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197">
                <a:moveTo>
                  <a:pt x="21" y="197"/>
                </a:moveTo>
                <a:lnTo>
                  <a:pt x="0" y="19"/>
                </a:lnTo>
                <a:lnTo>
                  <a:pt x="149" y="0"/>
                </a:lnTo>
                <a:lnTo>
                  <a:pt x="148" y="0"/>
                </a:lnTo>
                <a:lnTo>
                  <a:pt x="184" y="177"/>
                </a:lnTo>
                <a:lnTo>
                  <a:pt x="183" y="177"/>
                </a:lnTo>
                <a:lnTo>
                  <a:pt x="21" y="197"/>
                </a:lnTo>
                <a:close/>
              </a:path>
            </a:pathLst>
          </a:custGeom>
          <a:solidFill>
            <a:srgbClr val="A1A1A1"/>
          </a:solidFill>
          <a:ln w="0">
            <a:solidFill>
              <a:srgbClr val="A1A1A1"/>
            </a:solidFill>
            <a:round/>
            <a:headEnd/>
            <a:tailEnd/>
          </a:ln>
        </p:spPr>
        <p:txBody>
          <a:bodyPr/>
          <a:lstStyle/>
          <a:p>
            <a:endParaRPr lang="en-US"/>
          </a:p>
        </p:txBody>
      </p:sp>
      <p:sp>
        <p:nvSpPr>
          <p:cNvPr id="180301" name="Freeform 3147"/>
          <p:cNvSpPr>
            <a:spLocks noChangeAspect="1"/>
          </p:cNvSpPr>
          <p:nvPr/>
        </p:nvSpPr>
        <p:spPr bwMode="auto">
          <a:xfrm>
            <a:off x="2146300" y="6049963"/>
            <a:ext cx="66675" cy="71437"/>
          </a:xfrm>
          <a:custGeom>
            <a:avLst/>
            <a:gdLst>
              <a:gd name="T0" fmla="*/ 2147483647 w 197"/>
              <a:gd name="T1" fmla="*/ 2147483647 h 207"/>
              <a:gd name="T2" fmla="*/ 0 w 197"/>
              <a:gd name="T3" fmla="*/ 2147483647 h 207"/>
              <a:gd name="T4" fmla="*/ 2147483647 w 197"/>
              <a:gd name="T5" fmla="*/ 0 h 207"/>
              <a:gd name="T6" fmla="*/ 2147483647 w 197"/>
              <a:gd name="T7" fmla="*/ 2147483647 h 207"/>
              <a:gd name="T8" fmla="*/ 2147483647 w 197"/>
              <a:gd name="T9" fmla="*/ 2147483647 h 207"/>
              <a:gd name="T10" fmla="*/ 2147483647 w 197"/>
              <a:gd name="T11" fmla="*/ 2147483647 h 207"/>
              <a:gd name="T12" fmla="*/ 2147483647 w 197"/>
              <a:gd name="T13" fmla="*/ 2147483647 h 207"/>
              <a:gd name="T14" fmla="*/ 0 60000 65536"/>
              <a:gd name="T15" fmla="*/ 0 60000 65536"/>
              <a:gd name="T16" fmla="*/ 0 60000 65536"/>
              <a:gd name="T17" fmla="*/ 0 60000 65536"/>
              <a:gd name="T18" fmla="*/ 0 60000 65536"/>
              <a:gd name="T19" fmla="*/ 0 60000 65536"/>
              <a:gd name="T20" fmla="*/ 0 60000 65536"/>
              <a:gd name="T21" fmla="*/ 0 w 197"/>
              <a:gd name="T22" fmla="*/ 0 h 207"/>
              <a:gd name="T23" fmla="*/ 197 w 197"/>
              <a:gd name="T24" fmla="*/ 207 h 2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7" h="207">
                <a:moveTo>
                  <a:pt x="36" y="207"/>
                </a:moveTo>
                <a:lnTo>
                  <a:pt x="0" y="30"/>
                </a:lnTo>
                <a:lnTo>
                  <a:pt x="149" y="0"/>
                </a:lnTo>
                <a:lnTo>
                  <a:pt x="145" y="1"/>
                </a:lnTo>
                <a:lnTo>
                  <a:pt x="197" y="173"/>
                </a:lnTo>
                <a:lnTo>
                  <a:pt x="193" y="174"/>
                </a:lnTo>
                <a:lnTo>
                  <a:pt x="36" y="207"/>
                </a:lnTo>
                <a:close/>
              </a:path>
            </a:pathLst>
          </a:custGeom>
          <a:solidFill>
            <a:srgbClr val="A1A1A1"/>
          </a:solidFill>
          <a:ln w="0">
            <a:solidFill>
              <a:srgbClr val="A1A1A1"/>
            </a:solidFill>
            <a:round/>
            <a:headEnd/>
            <a:tailEnd/>
          </a:ln>
        </p:spPr>
        <p:txBody>
          <a:bodyPr/>
          <a:lstStyle/>
          <a:p>
            <a:endParaRPr lang="en-US"/>
          </a:p>
        </p:txBody>
      </p:sp>
      <p:sp>
        <p:nvSpPr>
          <p:cNvPr id="180302" name="Freeform 3148"/>
          <p:cNvSpPr>
            <a:spLocks noChangeAspect="1"/>
          </p:cNvSpPr>
          <p:nvPr/>
        </p:nvSpPr>
        <p:spPr bwMode="auto">
          <a:xfrm>
            <a:off x="2197100" y="6032500"/>
            <a:ext cx="69850" cy="77788"/>
          </a:xfrm>
          <a:custGeom>
            <a:avLst/>
            <a:gdLst>
              <a:gd name="T0" fmla="*/ 2147483647 w 206"/>
              <a:gd name="T1" fmla="*/ 2147483647 h 221"/>
              <a:gd name="T2" fmla="*/ 0 w 206"/>
              <a:gd name="T3" fmla="*/ 2147483647 h 221"/>
              <a:gd name="T4" fmla="*/ 2147483647 w 206"/>
              <a:gd name="T5" fmla="*/ 0 h 221"/>
              <a:gd name="T6" fmla="*/ 2147483647 w 206"/>
              <a:gd name="T7" fmla="*/ 2147483647 h 221"/>
              <a:gd name="T8" fmla="*/ 2147483647 w 206"/>
              <a:gd name="T9" fmla="*/ 2147483647 h 221"/>
              <a:gd name="T10" fmla="*/ 2147483647 w 206"/>
              <a:gd name="T11" fmla="*/ 2147483647 h 221"/>
              <a:gd name="T12" fmla="*/ 2147483647 w 206"/>
              <a:gd name="T13" fmla="*/ 2147483647 h 221"/>
              <a:gd name="T14" fmla="*/ 0 60000 65536"/>
              <a:gd name="T15" fmla="*/ 0 60000 65536"/>
              <a:gd name="T16" fmla="*/ 0 60000 65536"/>
              <a:gd name="T17" fmla="*/ 0 60000 65536"/>
              <a:gd name="T18" fmla="*/ 0 60000 65536"/>
              <a:gd name="T19" fmla="*/ 0 60000 65536"/>
              <a:gd name="T20" fmla="*/ 0 60000 65536"/>
              <a:gd name="T21" fmla="*/ 0 w 206"/>
              <a:gd name="T22" fmla="*/ 0 h 221"/>
              <a:gd name="T23" fmla="*/ 206 w 206"/>
              <a:gd name="T24" fmla="*/ 221 h 2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6" h="221">
                <a:moveTo>
                  <a:pt x="52" y="221"/>
                </a:moveTo>
                <a:lnTo>
                  <a:pt x="0" y="49"/>
                </a:lnTo>
                <a:lnTo>
                  <a:pt x="160" y="0"/>
                </a:lnTo>
                <a:lnTo>
                  <a:pt x="146" y="5"/>
                </a:lnTo>
                <a:lnTo>
                  <a:pt x="206" y="174"/>
                </a:lnTo>
                <a:lnTo>
                  <a:pt x="193" y="179"/>
                </a:lnTo>
                <a:lnTo>
                  <a:pt x="52" y="221"/>
                </a:lnTo>
                <a:close/>
              </a:path>
            </a:pathLst>
          </a:custGeom>
          <a:solidFill>
            <a:srgbClr val="A1A1A1"/>
          </a:solidFill>
          <a:ln w="0">
            <a:solidFill>
              <a:srgbClr val="A1A1A1"/>
            </a:solidFill>
            <a:round/>
            <a:headEnd/>
            <a:tailEnd/>
          </a:ln>
        </p:spPr>
        <p:txBody>
          <a:bodyPr/>
          <a:lstStyle/>
          <a:p>
            <a:endParaRPr lang="en-US"/>
          </a:p>
        </p:txBody>
      </p:sp>
      <p:sp>
        <p:nvSpPr>
          <p:cNvPr id="180303" name="Freeform 3149"/>
          <p:cNvSpPr>
            <a:spLocks noChangeAspect="1"/>
          </p:cNvSpPr>
          <p:nvPr/>
        </p:nvSpPr>
        <p:spPr bwMode="auto">
          <a:xfrm>
            <a:off x="2246313" y="6027738"/>
            <a:ext cx="52387" cy="65087"/>
          </a:xfrm>
          <a:custGeom>
            <a:avLst/>
            <a:gdLst>
              <a:gd name="T0" fmla="*/ 2147483647 w 148"/>
              <a:gd name="T1" fmla="*/ 2147483647 h 193"/>
              <a:gd name="T2" fmla="*/ 0 w 148"/>
              <a:gd name="T3" fmla="*/ 2147483647 h 193"/>
              <a:gd name="T4" fmla="*/ 2147483647 w 148"/>
              <a:gd name="T5" fmla="*/ 2147483647 h 193"/>
              <a:gd name="T6" fmla="*/ 2147483647 w 148"/>
              <a:gd name="T7" fmla="*/ 0 h 193"/>
              <a:gd name="T8" fmla="*/ 2147483647 w 148"/>
              <a:gd name="T9" fmla="*/ 2147483647 h 193"/>
              <a:gd name="T10" fmla="*/ 2147483647 w 148"/>
              <a:gd name="T11" fmla="*/ 2147483647 h 193"/>
              <a:gd name="T12" fmla="*/ 2147483647 w 148"/>
              <a:gd name="T13" fmla="*/ 2147483647 h 193"/>
              <a:gd name="T14" fmla="*/ 0 60000 65536"/>
              <a:gd name="T15" fmla="*/ 0 60000 65536"/>
              <a:gd name="T16" fmla="*/ 0 60000 65536"/>
              <a:gd name="T17" fmla="*/ 0 60000 65536"/>
              <a:gd name="T18" fmla="*/ 0 60000 65536"/>
              <a:gd name="T19" fmla="*/ 0 60000 65536"/>
              <a:gd name="T20" fmla="*/ 0 60000 65536"/>
              <a:gd name="T21" fmla="*/ 0 w 148"/>
              <a:gd name="T22" fmla="*/ 0 h 193"/>
              <a:gd name="T23" fmla="*/ 148 w 148"/>
              <a:gd name="T24" fmla="*/ 193 h 1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8" h="193">
                <a:moveTo>
                  <a:pt x="60" y="193"/>
                </a:moveTo>
                <a:lnTo>
                  <a:pt x="0" y="24"/>
                </a:lnTo>
                <a:lnTo>
                  <a:pt x="60" y="3"/>
                </a:lnTo>
                <a:lnTo>
                  <a:pt x="67" y="0"/>
                </a:lnTo>
                <a:lnTo>
                  <a:pt x="141" y="164"/>
                </a:lnTo>
                <a:lnTo>
                  <a:pt x="148" y="160"/>
                </a:lnTo>
                <a:lnTo>
                  <a:pt x="60" y="193"/>
                </a:lnTo>
                <a:close/>
              </a:path>
            </a:pathLst>
          </a:custGeom>
          <a:solidFill>
            <a:srgbClr val="A1A1A1"/>
          </a:solidFill>
          <a:ln w="0">
            <a:solidFill>
              <a:srgbClr val="A1A1A1"/>
            </a:solidFill>
            <a:round/>
            <a:headEnd/>
            <a:tailEnd/>
          </a:ln>
        </p:spPr>
        <p:txBody>
          <a:bodyPr/>
          <a:lstStyle/>
          <a:p>
            <a:endParaRPr lang="en-US"/>
          </a:p>
        </p:txBody>
      </p:sp>
      <p:sp>
        <p:nvSpPr>
          <p:cNvPr id="180304" name="Freeform 3150"/>
          <p:cNvSpPr>
            <a:spLocks noChangeAspect="1"/>
          </p:cNvSpPr>
          <p:nvPr/>
        </p:nvSpPr>
        <p:spPr bwMode="auto">
          <a:xfrm>
            <a:off x="2268538" y="6003925"/>
            <a:ext cx="79375" cy="79375"/>
          </a:xfrm>
          <a:custGeom>
            <a:avLst/>
            <a:gdLst>
              <a:gd name="T0" fmla="*/ 2147483647 w 224"/>
              <a:gd name="T1" fmla="*/ 2147483647 h 233"/>
              <a:gd name="T2" fmla="*/ 0 w 224"/>
              <a:gd name="T3" fmla="*/ 2147483647 h 233"/>
              <a:gd name="T4" fmla="*/ 2147483647 w 224"/>
              <a:gd name="T5" fmla="*/ 0 h 233"/>
              <a:gd name="T6" fmla="*/ 2147483647 w 224"/>
              <a:gd name="T7" fmla="*/ 2147483647 h 233"/>
              <a:gd name="T8" fmla="*/ 2147483647 w 224"/>
              <a:gd name="T9" fmla="*/ 2147483647 h 233"/>
              <a:gd name="T10" fmla="*/ 2147483647 w 224"/>
              <a:gd name="T11" fmla="*/ 2147483647 h 233"/>
              <a:gd name="T12" fmla="*/ 2147483647 w 224"/>
              <a:gd name="T13" fmla="*/ 2147483647 h 233"/>
              <a:gd name="T14" fmla="*/ 0 60000 65536"/>
              <a:gd name="T15" fmla="*/ 0 60000 65536"/>
              <a:gd name="T16" fmla="*/ 0 60000 65536"/>
              <a:gd name="T17" fmla="*/ 0 60000 65536"/>
              <a:gd name="T18" fmla="*/ 0 60000 65536"/>
              <a:gd name="T19" fmla="*/ 0 60000 65536"/>
              <a:gd name="T20" fmla="*/ 0 60000 65536"/>
              <a:gd name="T21" fmla="*/ 0 w 224"/>
              <a:gd name="T22" fmla="*/ 0 h 233"/>
              <a:gd name="T23" fmla="*/ 224 w 224"/>
              <a:gd name="T24" fmla="*/ 233 h 2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4" h="233">
                <a:moveTo>
                  <a:pt x="74" y="233"/>
                </a:moveTo>
                <a:lnTo>
                  <a:pt x="0" y="69"/>
                </a:lnTo>
                <a:lnTo>
                  <a:pt x="149" y="0"/>
                </a:lnTo>
                <a:lnTo>
                  <a:pt x="137" y="7"/>
                </a:lnTo>
                <a:lnTo>
                  <a:pt x="224" y="163"/>
                </a:lnTo>
                <a:lnTo>
                  <a:pt x="211" y="170"/>
                </a:lnTo>
                <a:lnTo>
                  <a:pt x="74" y="233"/>
                </a:lnTo>
                <a:close/>
              </a:path>
            </a:pathLst>
          </a:custGeom>
          <a:solidFill>
            <a:srgbClr val="A1A1A1"/>
          </a:solidFill>
          <a:ln w="0">
            <a:solidFill>
              <a:srgbClr val="A1A1A1"/>
            </a:solidFill>
            <a:round/>
            <a:headEnd/>
            <a:tailEnd/>
          </a:ln>
        </p:spPr>
        <p:txBody>
          <a:bodyPr/>
          <a:lstStyle/>
          <a:p>
            <a:endParaRPr lang="en-US"/>
          </a:p>
        </p:txBody>
      </p:sp>
      <p:sp>
        <p:nvSpPr>
          <p:cNvPr id="180305" name="Freeform 3151"/>
          <p:cNvSpPr>
            <a:spLocks noChangeAspect="1"/>
          </p:cNvSpPr>
          <p:nvPr/>
        </p:nvSpPr>
        <p:spPr bwMode="auto">
          <a:xfrm>
            <a:off x="2316163" y="5981700"/>
            <a:ext cx="80962" cy="77788"/>
          </a:xfrm>
          <a:custGeom>
            <a:avLst/>
            <a:gdLst>
              <a:gd name="T0" fmla="*/ 2147483647 w 233"/>
              <a:gd name="T1" fmla="*/ 2147483647 h 229"/>
              <a:gd name="T2" fmla="*/ 0 w 233"/>
              <a:gd name="T3" fmla="*/ 2147483647 h 229"/>
              <a:gd name="T4" fmla="*/ 2147483647 w 233"/>
              <a:gd name="T5" fmla="*/ 0 h 229"/>
              <a:gd name="T6" fmla="*/ 2147483647 w 233"/>
              <a:gd name="T7" fmla="*/ 0 h 229"/>
              <a:gd name="T8" fmla="*/ 2147483647 w 233"/>
              <a:gd name="T9" fmla="*/ 2147483647 h 229"/>
              <a:gd name="T10" fmla="*/ 2147483647 w 233"/>
              <a:gd name="T11" fmla="*/ 2147483647 h 229"/>
              <a:gd name="T12" fmla="*/ 2147483647 w 233"/>
              <a:gd name="T13" fmla="*/ 2147483647 h 229"/>
              <a:gd name="T14" fmla="*/ 0 60000 65536"/>
              <a:gd name="T15" fmla="*/ 0 60000 65536"/>
              <a:gd name="T16" fmla="*/ 0 60000 65536"/>
              <a:gd name="T17" fmla="*/ 0 60000 65536"/>
              <a:gd name="T18" fmla="*/ 0 60000 65536"/>
              <a:gd name="T19" fmla="*/ 0 60000 65536"/>
              <a:gd name="T20" fmla="*/ 0 60000 65536"/>
              <a:gd name="T21" fmla="*/ 0 w 233"/>
              <a:gd name="T22" fmla="*/ 0 h 229"/>
              <a:gd name="T23" fmla="*/ 233 w 233"/>
              <a:gd name="T24" fmla="*/ 229 h 2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3" h="229">
                <a:moveTo>
                  <a:pt x="87" y="229"/>
                </a:moveTo>
                <a:lnTo>
                  <a:pt x="0" y="73"/>
                </a:lnTo>
                <a:lnTo>
                  <a:pt x="133" y="0"/>
                </a:lnTo>
                <a:lnTo>
                  <a:pt x="132" y="0"/>
                </a:lnTo>
                <a:lnTo>
                  <a:pt x="233" y="147"/>
                </a:lnTo>
                <a:lnTo>
                  <a:pt x="232" y="147"/>
                </a:lnTo>
                <a:lnTo>
                  <a:pt x="87" y="229"/>
                </a:lnTo>
                <a:close/>
              </a:path>
            </a:pathLst>
          </a:custGeom>
          <a:solidFill>
            <a:srgbClr val="A1A1A1"/>
          </a:solidFill>
          <a:ln w="0">
            <a:solidFill>
              <a:srgbClr val="A1A1A1"/>
            </a:solidFill>
            <a:round/>
            <a:headEnd/>
            <a:tailEnd/>
          </a:ln>
        </p:spPr>
        <p:txBody>
          <a:bodyPr/>
          <a:lstStyle/>
          <a:p>
            <a:endParaRPr lang="en-US"/>
          </a:p>
        </p:txBody>
      </p:sp>
      <p:sp>
        <p:nvSpPr>
          <p:cNvPr id="180306" name="Freeform 3152"/>
          <p:cNvSpPr>
            <a:spLocks noChangeAspect="1"/>
          </p:cNvSpPr>
          <p:nvPr/>
        </p:nvSpPr>
        <p:spPr bwMode="auto">
          <a:xfrm>
            <a:off x="2362200" y="5948363"/>
            <a:ext cx="82550" cy="82550"/>
          </a:xfrm>
          <a:custGeom>
            <a:avLst/>
            <a:gdLst>
              <a:gd name="T0" fmla="*/ 2147483647 w 240"/>
              <a:gd name="T1" fmla="*/ 2147483647 h 239"/>
              <a:gd name="T2" fmla="*/ 0 w 240"/>
              <a:gd name="T3" fmla="*/ 2147483647 h 239"/>
              <a:gd name="T4" fmla="*/ 2147483647 w 240"/>
              <a:gd name="T5" fmla="*/ 0 h 239"/>
              <a:gd name="T6" fmla="*/ 2147483647 w 240"/>
              <a:gd name="T7" fmla="*/ 2147483647 h 239"/>
              <a:gd name="T8" fmla="*/ 2147483647 w 240"/>
              <a:gd name="T9" fmla="*/ 2147483647 h 239"/>
              <a:gd name="T10" fmla="*/ 2147483647 w 240"/>
              <a:gd name="T11" fmla="*/ 2147483647 h 239"/>
              <a:gd name="T12" fmla="*/ 2147483647 w 240"/>
              <a:gd name="T13" fmla="*/ 2147483647 h 239"/>
              <a:gd name="T14" fmla="*/ 0 60000 65536"/>
              <a:gd name="T15" fmla="*/ 0 60000 65536"/>
              <a:gd name="T16" fmla="*/ 0 60000 65536"/>
              <a:gd name="T17" fmla="*/ 0 60000 65536"/>
              <a:gd name="T18" fmla="*/ 0 60000 65536"/>
              <a:gd name="T19" fmla="*/ 0 60000 65536"/>
              <a:gd name="T20" fmla="*/ 0 60000 65536"/>
              <a:gd name="T21" fmla="*/ 0 w 240"/>
              <a:gd name="T22" fmla="*/ 0 h 239"/>
              <a:gd name="T23" fmla="*/ 240 w 240"/>
              <a:gd name="T24" fmla="*/ 239 h 2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0" h="239">
                <a:moveTo>
                  <a:pt x="101" y="239"/>
                </a:moveTo>
                <a:lnTo>
                  <a:pt x="0" y="92"/>
                </a:lnTo>
                <a:lnTo>
                  <a:pt x="131" y="0"/>
                </a:lnTo>
                <a:lnTo>
                  <a:pt x="125" y="5"/>
                </a:lnTo>
                <a:lnTo>
                  <a:pt x="240" y="142"/>
                </a:lnTo>
                <a:lnTo>
                  <a:pt x="233" y="148"/>
                </a:lnTo>
                <a:lnTo>
                  <a:pt x="101" y="239"/>
                </a:lnTo>
                <a:close/>
              </a:path>
            </a:pathLst>
          </a:custGeom>
          <a:solidFill>
            <a:srgbClr val="A1A1A1"/>
          </a:solidFill>
          <a:ln w="0">
            <a:solidFill>
              <a:srgbClr val="A1A1A1"/>
            </a:solidFill>
            <a:round/>
            <a:headEnd/>
            <a:tailEnd/>
          </a:ln>
        </p:spPr>
        <p:txBody>
          <a:bodyPr/>
          <a:lstStyle/>
          <a:p>
            <a:endParaRPr lang="en-US"/>
          </a:p>
        </p:txBody>
      </p:sp>
      <p:sp>
        <p:nvSpPr>
          <p:cNvPr id="180307" name="Freeform 3153"/>
          <p:cNvSpPr>
            <a:spLocks noChangeAspect="1"/>
          </p:cNvSpPr>
          <p:nvPr/>
        </p:nvSpPr>
        <p:spPr bwMode="auto">
          <a:xfrm>
            <a:off x="2405063" y="5916613"/>
            <a:ext cx="85725" cy="82550"/>
          </a:xfrm>
          <a:custGeom>
            <a:avLst/>
            <a:gdLst>
              <a:gd name="T0" fmla="*/ 2147483647 w 246"/>
              <a:gd name="T1" fmla="*/ 2147483647 h 236"/>
              <a:gd name="T2" fmla="*/ 0 w 246"/>
              <a:gd name="T3" fmla="*/ 2147483647 h 236"/>
              <a:gd name="T4" fmla="*/ 2147483647 w 246"/>
              <a:gd name="T5" fmla="*/ 0 h 236"/>
              <a:gd name="T6" fmla="*/ 2147483647 w 246"/>
              <a:gd name="T7" fmla="*/ 0 h 236"/>
              <a:gd name="T8" fmla="*/ 2147483647 w 246"/>
              <a:gd name="T9" fmla="*/ 2147483647 h 236"/>
              <a:gd name="T10" fmla="*/ 2147483647 w 246"/>
              <a:gd name="T11" fmla="*/ 2147483647 h 236"/>
              <a:gd name="T12" fmla="*/ 2147483647 w 246"/>
              <a:gd name="T13" fmla="*/ 2147483647 h 236"/>
              <a:gd name="T14" fmla="*/ 0 60000 65536"/>
              <a:gd name="T15" fmla="*/ 0 60000 65536"/>
              <a:gd name="T16" fmla="*/ 0 60000 65536"/>
              <a:gd name="T17" fmla="*/ 0 60000 65536"/>
              <a:gd name="T18" fmla="*/ 0 60000 65536"/>
              <a:gd name="T19" fmla="*/ 0 60000 65536"/>
              <a:gd name="T20" fmla="*/ 0 60000 65536"/>
              <a:gd name="T21" fmla="*/ 0 w 246"/>
              <a:gd name="T22" fmla="*/ 0 h 236"/>
              <a:gd name="T23" fmla="*/ 246 w 246"/>
              <a:gd name="T24" fmla="*/ 236 h 2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6" h="236">
                <a:moveTo>
                  <a:pt x="115" y="236"/>
                </a:moveTo>
                <a:lnTo>
                  <a:pt x="0" y="99"/>
                </a:lnTo>
                <a:lnTo>
                  <a:pt x="120" y="0"/>
                </a:lnTo>
                <a:lnTo>
                  <a:pt x="246" y="126"/>
                </a:lnTo>
                <a:lnTo>
                  <a:pt x="115" y="236"/>
                </a:lnTo>
                <a:close/>
              </a:path>
            </a:pathLst>
          </a:custGeom>
          <a:solidFill>
            <a:srgbClr val="A1A1A1"/>
          </a:solidFill>
          <a:ln w="0">
            <a:solidFill>
              <a:srgbClr val="A1A1A1"/>
            </a:solidFill>
            <a:round/>
            <a:headEnd/>
            <a:tailEnd/>
          </a:ln>
        </p:spPr>
        <p:txBody>
          <a:bodyPr/>
          <a:lstStyle/>
          <a:p>
            <a:endParaRPr lang="en-US"/>
          </a:p>
        </p:txBody>
      </p:sp>
      <p:sp>
        <p:nvSpPr>
          <p:cNvPr id="180308" name="Freeform 3154"/>
          <p:cNvSpPr>
            <a:spLocks noChangeAspect="1"/>
          </p:cNvSpPr>
          <p:nvPr/>
        </p:nvSpPr>
        <p:spPr bwMode="auto">
          <a:xfrm>
            <a:off x="2446338" y="5878513"/>
            <a:ext cx="88900" cy="82550"/>
          </a:xfrm>
          <a:custGeom>
            <a:avLst/>
            <a:gdLst>
              <a:gd name="T0" fmla="*/ 2147483647 w 251"/>
              <a:gd name="T1" fmla="*/ 2147483647 h 238"/>
              <a:gd name="T2" fmla="*/ 0 w 251"/>
              <a:gd name="T3" fmla="*/ 2147483647 h 238"/>
              <a:gd name="T4" fmla="*/ 2147483647 w 251"/>
              <a:gd name="T5" fmla="*/ 0 h 238"/>
              <a:gd name="T6" fmla="*/ 2147483647 w 251"/>
              <a:gd name="T7" fmla="*/ 0 h 238"/>
              <a:gd name="T8" fmla="*/ 2147483647 w 251"/>
              <a:gd name="T9" fmla="*/ 2147483647 h 238"/>
              <a:gd name="T10" fmla="*/ 2147483647 w 251"/>
              <a:gd name="T11" fmla="*/ 2147483647 h 238"/>
              <a:gd name="T12" fmla="*/ 2147483647 w 251"/>
              <a:gd name="T13" fmla="*/ 2147483647 h 238"/>
              <a:gd name="T14" fmla="*/ 0 60000 65536"/>
              <a:gd name="T15" fmla="*/ 0 60000 65536"/>
              <a:gd name="T16" fmla="*/ 0 60000 65536"/>
              <a:gd name="T17" fmla="*/ 0 60000 65536"/>
              <a:gd name="T18" fmla="*/ 0 60000 65536"/>
              <a:gd name="T19" fmla="*/ 0 60000 65536"/>
              <a:gd name="T20" fmla="*/ 0 60000 65536"/>
              <a:gd name="T21" fmla="*/ 0 w 251"/>
              <a:gd name="T22" fmla="*/ 0 h 238"/>
              <a:gd name="T23" fmla="*/ 251 w 251"/>
              <a:gd name="T24" fmla="*/ 238 h 2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1" h="238">
                <a:moveTo>
                  <a:pt x="126" y="238"/>
                </a:moveTo>
                <a:lnTo>
                  <a:pt x="0" y="112"/>
                </a:lnTo>
                <a:lnTo>
                  <a:pt x="112" y="0"/>
                </a:lnTo>
                <a:lnTo>
                  <a:pt x="251" y="114"/>
                </a:lnTo>
                <a:lnTo>
                  <a:pt x="126" y="238"/>
                </a:lnTo>
                <a:close/>
              </a:path>
            </a:pathLst>
          </a:custGeom>
          <a:solidFill>
            <a:srgbClr val="A1A1A1"/>
          </a:solidFill>
          <a:ln w="0">
            <a:solidFill>
              <a:srgbClr val="A1A1A1"/>
            </a:solidFill>
            <a:round/>
            <a:headEnd/>
            <a:tailEnd/>
          </a:ln>
        </p:spPr>
        <p:txBody>
          <a:bodyPr/>
          <a:lstStyle/>
          <a:p>
            <a:endParaRPr lang="en-US"/>
          </a:p>
        </p:txBody>
      </p:sp>
      <p:sp>
        <p:nvSpPr>
          <p:cNvPr id="180309" name="Freeform 3155"/>
          <p:cNvSpPr>
            <a:spLocks noChangeAspect="1"/>
          </p:cNvSpPr>
          <p:nvPr/>
        </p:nvSpPr>
        <p:spPr bwMode="auto">
          <a:xfrm>
            <a:off x="2487613" y="5832475"/>
            <a:ext cx="85725" cy="84138"/>
          </a:xfrm>
          <a:custGeom>
            <a:avLst/>
            <a:gdLst>
              <a:gd name="T0" fmla="*/ 2147483647 w 251"/>
              <a:gd name="T1" fmla="*/ 2147483647 h 247"/>
              <a:gd name="T2" fmla="*/ 0 w 251"/>
              <a:gd name="T3" fmla="*/ 2147483647 h 247"/>
              <a:gd name="T4" fmla="*/ 2147483647 w 251"/>
              <a:gd name="T5" fmla="*/ 0 h 247"/>
              <a:gd name="T6" fmla="*/ 2147483647 w 251"/>
              <a:gd name="T7" fmla="*/ 2147483647 h 247"/>
              <a:gd name="T8" fmla="*/ 2147483647 w 251"/>
              <a:gd name="T9" fmla="*/ 2147483647 h 247"/>
              <a:gd name="T10" fmla="*/ 2147483647 w 251"/>
              <a:gd name="T11" fmla="*/ 2147483647 h 247"/>
              <a:gd name="T12" fmla="*/ 2147483647 w 251"/>
              <a:gd name="T13" fmla="*/ 2147483647 h 247"/>
              <a:gd name="T14" fmla="*/ 0 60000 65536"/>
              <a:gd name="T15" fmla="*/ 0 60000 65536"/>
              <a:gd name="T16" fmla="*/ 0 60000 65536"/>
              <a:gd name="T17" fmla="*/ 0 60000 65536"/>
              <a:gd name="T18" fmla="*/ 0 60000 65536"/>
              <a:gd name="T19" fmla="*/ 0 60000 65536"/>
              <a:gd name="T20" fmla="*/ 0 60000 65536"/>
              <a:gd name="T21" fmla="*/ 0 w 251"/>
              <a:gd name="T22" fmla="*/ 0 h 247"/>
              <a:gd name="T23" fmla="*/ 251 w 251"/>
              <a:gd name="T24" fmla="*/ 247 h 2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1" h="247">
                <a:moveTo>
                  <a:pt x="139" y="247"/>
                </a:moveTo>
                <a:lnTo>
                  <a:pt x="0" y="133"/>
                </a:lnTo>
                <a:lnTo>
                  <a:pt x="109" y="0"/>
                </a:lnTo>
                <a:lnTo>
                  <a:pt x="104" y="7"/>
                </a:lnTo>
                <a:lnTo>
                  <a:pt x="251" y="109"/>
                </a:lnTo>
                <a:lnTo>
                  <a:pt x="246" y="116"/>
                </a:lnTo>
                <a:lnTo>
                  <a:pt x="139" y="247"/>
                </a:lnTo>
                <a:close/>
              </a:path>
            </a:pathLst>
          </a:custGeom>
          <a:solidFill>
            <a:srgbClr val="A1A1A1"/>
          </a:solidFill>
          <a:ln w="0">
            <a:solidFill>
              <a:srgbClr val="A1A1A1"/>
            </a:solidFill>
            <a:round/>
            <a:headEnd/>
            <a:tailEnd/>
          </a:ln>
        </p:spPr>
        <p:txBody>
          <a:bodyPr/>
          <a:lstStyle/>
          <a:p>
            <a:endParaRPr lang="en-US"/>
          </a:p>
        </p:txBody>
      </p:sp>
      <p:sp>
        <p:nvSpPr>
          <p:cNvPr id="180310" name="Freeform 3156"/>
          <p:cNvSpPr>
            <a:spLocks noChangeAspect="1"/>
          </p:cNvSpPr>
          <p:nvPr/>
        </p:nvSpPr>
        <p:spPr bwMode="auto">
          <a:xfrm>
            <a:off x="2522538" y="5786438"/>
            <a:ext cx="85725" cy="82550"/>
          </a:xfrm>
          <a:custGeom>
            <a:avLst/>
            <a:gdLst>
              <a:gd name="T0" fmla="*/ 2147483647 w 254"/>
              <a:gd name="T1" fmla="*/ 2147483647 h 242"/>
              <a:gd name="T2" fmla="*/ 0 w 254"/>
              <a:gd name="T3" fmla="*/ 2147483647 h 242"/>
              <a:gd name="T4" fmla="*/ 2147483647 w 254"/>
              <a:gd name="T5" fmla="*/ 2147483647 h 242"/>
              <a:gd name="T6" fmla="*/ 2147483647 w 254"/>
              <a:gd name="T7" fmla="*/ 0 h 242"/>
              <a:gd name="T8" fmla="*/ 2147483647 w 254"/>
              <a:gd name="T9" fmla="*/ 2147483647 h 242"/>
              <a:gd name="T10" fmla="*/ 2147483647 w 254"/>
              <a:gd name="T11" fmla="*/ 2147483647 h 242"/>
              <a:gd name="T12" fmla="*/ 2147483647 w 254"/>
              <a:gd name="T13" fmla="*/ 2147483647 h 242"/>
              <a:gd name="T14" fmla="*/ 0 60000 65536"/>
              <a:gd name="T15" fmla="*/ 0 60000 65536"/>
              <a:gd name="T16" fmla="*/ 0 60000 65536"/>
              <a:gd name="T17" fmla="*/ 0 60000 65536"/>
              <a:gd name="T18" fmla="*/ 0 60000 65536"/>
              <a:gd name="T19" fmla="*/ 0 60000 65536"/>
              <a:gd name="T20" fmla="*/ 0 60000 65536"/>
              <a:gd name="T21" fmla="*/ 0 w 254"/>
              <a:gd name="T22" fmla="*/ 0 h 242"/>
              <a:gd name="T23" fmla="*/ 254 w 254"/>
              <a:gd name="T24" fmla="*/ 242 h 2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4" h="242">
                <a:moveTo>
                  <a:pt x="147" y="242"/>
                </a:moveTo>
                <a:lnTo>
                  <a:pt x="0" y="140"/>
                </a:lnTo>
                <a:lnTo>
                  <a:pt x="92" y="6"/>
                </a:lnTo>
                <a:lnTo>
                  <a:pt x="95" y="0"/>
                </a:lnTo>
                <a:lnTo>
                  <a:pt x="251" y="91"/>
                </a:lnTo>
                <a:lnTo>
                  <a:pt x="254" y="85"/>
                </a:lnTo>
                <a:lnTo>
                  <a:pt x="147" y="242"/>
                </a:lnTo>
                <a:close/>
              </a:path>
            </a:pathLst>
          </a:custGeom>
          <a:solidFill>
            <a:srgbClr val="A1A1A1"/>
          </a:solidFill>
          <a:ln w="0">
            <a:solidFill>
              <a:srgbClr val="A1A1A1"/>
            </a:solidFill>
            <a:round/>
            <a:headEnd/>
            <a:tailEnd/>
          </a:ln>
        </p:spPr>
        <p:txBody>
          <a:bodyPr/>
          <a:lstStyle/>
          <a:p>
            <a:endParaRPr lang="en-US"/>
          </a:p>
        </p:txBody>
      </p:sp>
      <p:sp>
        <p:nvSpPr>
          <p:cNvPr id="180311" name="Freeform 3157"/>
          <p:cNvSpPr>
            <a:spLocks noChangeAspect="1"/>
          </p:cNvSpPr>
          <p:nvPr/>
        </p:nvSpPr>
        <p:spPr bwMode="auto">
          <a:xfrm>
            <a:off x="2555875" y="5759450"/>
            <a:ext cx="69850" cy="57150"/>
          </a:xfrm>
          <a:custGeom>
            <a:avLst/>
            <a:gdLst>
              <a:gd name="T0" fmla="*/ 2147483647 w 205"/>
              <a:gd name="T1" fmla="*/ 2147483647 h 169"/>
              <a:gd name="T2" fmla="*/ 0 w 205"/>
              <a:gd name="T3" fmla="*/ 2147483647 h 169"/>
              <a:gd name="T4" fmla="*/ 2147483647 w 205"/>
              <a:gd name="T5" fmla="*/ 0 h 169"/>
              <a:gd name="T6" fmla="*/ 2147483647 w 205"/>
              <a:gd name="T7" fmla="*/ 2147483647 h 169"/>
              <a:gd name="T8" fmla="*/ 2147483647 w 205"/>
              <a:gd name="T9" fmla="*/ 2147483647 h 169"/>
              <a:gd name="T10" fmla="*/ 2147483647 w 205"/>
              <a:gd name="T11" fmla="*/ 2147483647 h 169"/>
              <a:gd name="T12" fmla="*/ 2147483647 w 205"/>
              <a:gd name="T13" fmla="*/ 2147483647 h 169"/>
              <a:gd name="T14" fmla="*/ 0 60000 65536"/>
              <a:gd name="T15" fmla="*/ 0 60000 65536"/>
              <a:gd name="T16" fmla="*/ 0 60000 65536"/>
              <a:gd name="T17" fmla="*/ 0 60000 65536"/>
              <a:gd name="T18" fmla="*/ 0 60000 65536"/>
              <a:gd name="T19" fmla="*/ 0 60000 65536"/>
              <a:gd name="T20" fmla="*/ 0 60000 65536"/>
              <a:gd name="T21" fmla="*/ 0 w 205"/>
              <a:gd name="T22" fmla="*/ 0 h 169"/>
              <a:gd name="T23" fmla="*/ 205 w 205"/>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5" h="169">
                <a:moveTo>
                  <a:pt x="156" y="169"/>
                </a:moveTo>
                <a:lnTo>
                  <a:pt x="0" y="78"/>
                </a:lnTo>
                <a:lnTo>
                  <a:pt x="46" y="0"/>
                </a:lnTo>
                <a:lnTo>
                  <a:pt x="43" y="6"/>
                </a:lnTo>
                <a:lnTo>
                  <a:pt x="205" y="85"/>
                </a:lnTo>
                <a:lnTo>
                  <a:pt x="202" y="92"/>
                </a:lnTo>
                <a:lnTo>
                  <a:pt x="156" y="169"/>
                </a:lnTo>
                <a:close/>
              </a:path>
            </a:pathLst>
          </a:custGeom>
          <a:solidFill>
            <a:srgbClr val="A1A1A1"/>
          </a:solidFill>
          <a:ln w="0">
            <a:solidFill>
              <a:srgbClr val="A1A1A1"/>
            </a:solidFill>
            <a:round/>
            <a:headEnd/>
            <a:tailEnd/>
          </a:ln>
        </p:spPr>
        <p:txBody>
          <a:bodyPr/>
          <a:lstStyle/>
          <a:p>
            <a:endParaRPr lang="en-US"/>
          </a:p>
        </p:txBody>
      </p:sp>
      <p:sp>
        <p:nvSpPr>
          <p:cNvPr id="180312" name="Freeform 3158"/>
          <p:cNvSpPr>
            <a:spLocks noChangeAspect="1"/>
          </p:cNvSpPr>
          <p:nvPr/>
        </p:nvSpPr>
        <p:spPr bwMode="auto">
          <a:xfrm>
            <a:off x="2570163" y="5703888"/>
            <a:ext cx="85725" cy="84137"/>
          </a:xfrm>
          <a:custGeom>
            <a:avLst/>
            <a:gdLst>
              <a:gd name="T0" fmla="*/ 2147483647 w 246"/>
              <a:gd name="T1" fmla="*/ 2147483647 h 247"/>
              <a:gd name="T2" fmla="*/ 0 w 246"/>
              <a:gd name="T3" fmla="*/ 2147483647 h 247"/>
              <a:gd name="T4" fmla="*/ 2147483647 w 246"/>
              <a:gd name="T5" fmla="*/ 0 h 247"/>
              <a:gd name="T6" fmla="*/ 2147483647 w 246"/>
              <a:gd name="T7" fmla="*/ 2147483647 h 247"/>
              <a:gd name="T8" fmla="*/ 2147483647 w 246"/>
              <a:gd name="T9" fmla="*/ 2147483647 h 247"/>
              <a:gd name="T10" fmla="*/ 2147483647 w 246"/>
              <a:gd name="T11" fmla="*/ 2147483647 h 247"/>
              <a:gd name="T12" fmla="*/ 2147483647 w 246"/>
              <a:gd name="T13" fmla="*/ 2147483647 h 247"/>
              <a:gd name="T14" fmla="*/ 0 60000 65536"/>
              <a:gd name="T15" fmla="*/ 0 60000 65536"/>
              <a:gd name="T16" fmla="*/ 0 60000 65536"/>
              <a:gd name="T17" fmla="*/ 0 60000 65536"/>
              <a:gd name="T18" fmla="*/ 0 60000 65536"/>
              <a:gd name="T19" fmla="*/ 0 60000 65536"/>
              <a:gd name="T20" fmla="*/ 0 60000 65536"/>
              <a:gd name="T21" fmla="*/ 0 w 246"/>
              <a:gd name="T22" fmla="*/ 0 h 247"/>
              <a:gd name="T23" fmla="*/ 246 w 246"/>
              <a:gd name="T24" fmla="*/ 247 h 2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6" h="247">
                <a:moveTo>
                  <a:pt x="162" y="247"/>
                </a:moveTo>
                <a:lnTo>
                  <a:pt x="0" y="168"/>
                </a:lnTo>
                <a:lnTo>
                  <a:pt x="83" y="0"/>
                </a:lnTo>
                <a:lnTo>
                  <a:pt x="80" y="8"/>
                </a:lnTo>
                <a:lnTo>
                  <a:pt x="246" y="76"/>
                </a:lnTo>
                <a:lnTo>
                  <a:pt x="243" y="83"/>
                </a:lnTo>
                <a:lnTo>
                  <a:pt x="162" y="247"/>
                </a:lnTo>
                <a:close/>
              </a:path>
            </a:pathLst>
          </a:custGeom>
          <a:solidFill>
            <a:srgbClr val="A1A1A1"/>
          </a:solidFill>
          <a:ln w="0">
            <a:solidFill>
              <a:srgbClr val="A1A1A1"/>
            </a:solidFill>
            <a:round/>
            <a:headEnd/>
            <a:tailEnd/>
          </a:ln>
        </p:spPr>
        <p:txBody>
          <a:bodyPr/>
          <a:lstStyle/>
          <a:p>
            <a:endParaRPr lang="en-US"/>
          </a:p>
        </p:txBody>
      </p:sp>
      <p:sp>
        <p:nvSpPr>
          <p:cNvPr id="180313" name="Freeform 3159"/>
          <p:cNvSpPr>
            <a:spLocks noChangeAspect="1"/>
          </p:cNvSpPr>
          <p:nvPr/>
        </p:nvSpPr>
        <p:spPr bwMode="auto">
          <a:xfrm>
            <a:off x="2597150" y="5673725"/>
            <a:ext cx="69850" cy="53975"/>
          </a:xfrm>
          <a:custGeom>
            <a:avLst/>
            <a:gdLst>
              <a:gd name="T0" fmla="*/ 2147483647 w 204"/>
              <a:gd name="T1" fmla="*/ 2147483647 h 159"/>
              <a:gd name="T2" fmla="*/ 0 w 204"/>
              <a:gd name="T3" fmla="*/ 2147483647 h 159"/>
              <a:gd name="T4" fmla="*/ 2147483647 w 204"/>
              <a:gd name="T5" fmla="*/ 0 h 159"/>
              <a:gd name="T6" fmla="*/ 2147483647 w 204"/>
              <a:gd name="T7" fmla="*/ 2147483647 h 159"/>
              <a:gd name="T8" fmla="*/ 2147483647 w 204"/>
              <a:gd name="T9" fmla="*/ 2147483647 h 159"/>
              <a:gd name="T10" fmla="*/ 2147483647 w 204"/>
              <a:gd name="T11" fmla="*/ 2147483647 h 159"/>
              <a:gd name="T12" fmla="*/ 2147483647 w 204"/>
              <a:gd name="T13" fmla="*/ 2147483647 h 159"/>
              <a:gd name="T14" fmla="*/ 0 60000 65536"/>
              <a:gd name="T15" fmla="*/ 0 60000 65536"/>
              <a:gd name="T16" fmla="*/ 0 60000 65536"/>
              <a:gd name="T17" fmla="*/ 0 60000 65536"/>
              <a:gd name="T18" fmla="*/ 0 60000 65536"/>
              <a:gd name="T19" fmla="*/ 0 60000 65536"/>
              <a:gd name="T20" fmla="*/ 0 60000 65536"/>
              <a:gd name="T21" fmla="*/ 0 w 204"/>
              <a:gd name="T22" fmla="*/ 0 h 159"/>
              <a:gd name="T23" fmla="*/ 204 w 204"/>
              <a:gd name="T24" fmla="*/ 159 h 1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4" h="159">
                <a:moveTo>
                  <a:pt x="166" y="159"/>
                </a:moveTo>
                <a:lnTo>
                  <a:pt x="0" y="91"/>
                </a:lnTo>
                <a:lnTo>
                  <a:pt x="38" y="0"/>
                </a:lnTo>
                <a:lnTo>
                  <a:pt x="36" y="5"/>
                </a:lnTo>
                <a:lnTo>
                  <a:pt x="204" y="68"/>
                </a:lnTo>
                <a:lnTo>
                  <a:pt x="202" y="73"/>
                </a:lnTo>
                <a:lnTo>
                  <a:pt x="166" y="159"/>
                </a:lnTo>
                <a:close/>
              </a:path>
            </a:pathLst>
          </a:custGeom>
          <a:solidFill>
            <a:srgbClr val="A1A1A1"/>
          </a:solidFill>
          <a:ln w="0">
            <a:solidFill>
              <a:srgbClr val="A1A1A1"/>
            </a:solidFill>
            <a:round/>
            <a:headEnd/>
            <a:tailEnd/>
          </a:ln>
        </p:spPr>
        <p:txBody>
          <a:bodyPr/>
          <a:lstStyle/>
          <a:p>
            <a:endParaRPr lang="en-US"/>
          </a:p>
        </p:txBody>
      </p:sp>
      <p:sp>
        <p:nvSpPr>
          <p:cNvPr id="180314" name="Freeform 3160"/>
          <p:cNvSpPr>
            <a:spLocks noChangeAspect="1"/>
          </p:cNvSpPr>
          <p:nvPr/>
        </p:nvSpPr>
        <p:spPr bwMode="auto">
          <a:xfrm>
            <a:off x="2608263" y="5645150"/>
            <a:ext cx="71437" cy="52388"/>
          </a:xfrm>
          <a:custGeom>
            <a:avLst/>
            <a:gdLst>
              <a:gd name="T0" fmla="*/ 2147483647 w 205"/>
              <a:gd name="T1" fmla="*/ 2147483647 h 152"/>
              <a:gd name="T2" fmla="*/ 0 w 205"/>
              <a:gd name="T3" fmla="*/ 2147483647 h 152"/>
              <a:gd name="T4" fmla="*/ 2147483647 w 205"/>
              <a:gd name="T5" fmla="*/ 0 h 152"/>
              <a:gd name="T6" fmla="*/ 2147483647 w 205"/>
              <a:gd name="T7" fmla="*/ 2147483647 h 152"/>
              <a:gd name="T8" fmla="*/ 2147483647 w 205"/>
              <a:gd name="T9" fmla="*/ 2147483647 h 152"/>
              <a:gd name="T10" fmla="*/ 2147483647 w 205"/>
              <a:gd name="T11" fmla="*/ 2147483647 h 152"/>
              <a:gd name="T12" fmla="*/ 2147483647 w 205"/>
              <a:gd name="T13" fmla="*/ 2147483647 h 152"/>
              <a:gd name="T14" fmla="*/ 0 60000 65536"/>
              <a:gd name="T15" fmla="*/ 0 60000 65536"/>
              <a:gd name="T16" fmla="*/ 0 60000 65536"/>
              <a:gd name="T17" fmla="*/ 0 60000 65536"/>
              <a:gd name="T18" fmla="*/ 0 60000 65536"/>
              <a:gd name="T19" fmla="*/ 0 60000 65536"/>
              <a:gd name="T20" fmla="*/ 0 60000 65536"/>
              <a:gd name="T21" fmla="*/ 0 w 205"/>
              <a:gd name="T22" fmla="*/ 0 h 152"/>
              <a:gd name="T23" fmla="*/ 205 w 205"/>
              <a:gd name="T24" fmla="*/ 152 h 1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5" h="152">
                <a:moveTo>
                  <a:pt x="168" y="152"/>
                </a:moveTo>
                <a:lnTo>
                  <a:pt x="0" y="89"/>
                </a:lnTo>
                <a:lnTo>
                  <a:pt x="33" y="0"/>
                </a:lnTo>
                <a:lnTo>
                  <a:pt x="32" y="3"/>
                </a:lnTo>
                <a:lnTo>
                  <a:pt x="205" y="53"/>
                </a:lnTo>
                <a:lnTo>
                  <a:pt x="204" y="56"/>
                </a:lnTo>
                <a:lnTo>
                  <a:pt x="168" y="152"/>
                </a:lnTo>
                <a:close/>
              </a:path>
            </a:pathLst>
          </a:custGeom>
          <a:solidFill>
            <a:srgbClr val="A1A1A1"/>
          </a:solidFill>
          <a:ln w="0">
            <a:solidFill>
              <a:srgbClr val="A1A1A1"/>
            </a:solidFill>
            <a:round/>
            <a:headEnd/>
            <a:tailEnd/>
          </a:ln>
        </p:spPr>
        <p:txBody>
          <a:bodyPr/>
          <a:lstStyle/>
          <a:p>
            <a:endParaRPr lang="en-US"/>
          </a:p>
        </p:txBody>
      </p:sp>
      <p:sp>
        <p:nvSpPr>
          <p:cNvPr id="180315" name="Freeform 3161"/>
          <p:cNvSpPr>
            <a:spLocks noChangeAspect="1"/>
          </p:cNvSpPr>
          <p:nvPr/>
        </p:nvSpPr>
        <p:spPr bwMode="auto">
          <a:xfrm>
            <a:off x="2622550" y="5580063"/>
            <a:ext cx="79375" cy="82550"/>
          </a:xfrm>
          <a:custGeom>
            <a:avLst/>
            <a:gdLst>
              <a:gd name="T0" fmla="*/ 2147483647 w 234"/>
              <a:gd name="T1" fmla="*/ 2147483647 h 238"/>
              <a:gd name="T2" fmla="*/ 0 w 234"/>
              <a:gd name="T3" fmla="*/ 2147483647 h 238"/>
              <a:gd name="T4" fmla="*/ 2147483647 w 234"/>
              <a:gd name="T5" fmla="*/ 2147483647 h 238"/>
              <a:gd name="T6" fmla="*/ 2147483647 w 234"/>
              <a:gd name="T7" fmla="*/ 0 h 238"/>
              <a:gd name="T8" fmla="*/ 2147483647 w 234"/>
              <a:gd name="T9" fmla="*/ 2147483647 h 238"/>
              <a:gd name="T10" fmla="*/ 2147483647 w 234"/>
              <a:gd name="T11" fmla="*/ 2147483647 h 238"/>
              <a:gd name="T12" fmla="*/ 2147483647 w 234"/>
              <a:gd name="T13" fmla="*/ 2147483647 h 238"/>
              <a:gd name="T14" fmla="*/ 0 60000 65536"/>
              <a:gd name="T15" fmla="*/ 0 60000 65536"/>
              <a:gd name="T16" fmla="*/ 0 60000 65536"/>
              <a:gd name="T17" fmla="*/ 0 60000 65536"/>
              <a:gd name="T18" fmla="*/ 0 60000 65536"/>
              <a:gd name="T19" fmla="*/ 0 60000 65536"/>
              <a:gd name="T20" fmla="*/ 0 60000 65536"/>
              <a:gd name="T21" fmla="*/ 0 w 234"/>
              <a:gd name="T22" fmla="*/ 0 h 238"/>
              <a:gd name="T23" fmla="*/ 234 w 234"/>
              <a:gd name="T24" fmla="*/ 238 h 2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4" h="238">
                <a:moveTo>
                  <a:pt x="173" y="238"/>
                </a:moveTo>
                <a:lnTo>
                  <a:pt x="0" y="188"/>
                </a:lnTo>
                <a:lnTo>
                  <a:pt x="55" y="2"/>
                </a:lnTo>
                <a:lnTo>
                  <a:pt x="56" y="0"/>
                </a:lnTo>
                <a:lnTo>
                  <a:pt x="233" y="38"/>
                </a:lnTo>
                <a:lnTo>
                  <a:pt x="234" y="36"/>
                </a:lnTo>
                <a:lnTo>
                  <a:pt x="173" y="238"/>
                </a:lnTo>
                <a:close/>
              </a:path>
            </a:pathLst>
          </a:custGeom>
          <a:solidFill>
            <a:srgbClr val="A1A1A1"/>
          </a:solidFill>
          <a:ln w="0">
            <a:solidFill>
              <a:srgbClr val="A1A1A1"/>
            </a:solidFill>
            <a:round/>
            <a:headEnd/>
            <a:tailEnd/>
          </a:ln>
        </p:spPr>
        <p:txBody>
          <a:bodyPr/>
          <a:lstStyle/>
          <a:p>
            <a:endParaRPr lang="en-US"/>
          </a:p>
        </p:txBody>
      </p:sp>
      <p:sp>
        <p:nvSpPr>
          <p:cNvPr id="180316" name="Freeform 3162"/>
          <p:cNvSpPr>
            <a:spLocks noChangeAspect="1"/>
          </p:cNvSpPr>
          <p:nvPr/>
        </p:nvSpPr>
        <p:spPr bwMode="auto">
          <a:xfrm>
            <a:off x="2640013" y="5510213"/>
            <a:ext cx="76200" cy="84137"/>
          </a:xfrm>
          <a:custGeom>
            <a:avLst/>
            <a:gdLst>
              <a:gd name="T0" fmla="*/ 2147483647 w 223"/>
              <a:gd name="T1" fmla="*/ 2147483647 h 242"/>
              <a:gd name="T2" fmla="*/ 0 w 223"/>
              <a:gd name="T3" fmla="*/ 2147483647 h 242"/>
              <a:gd name="T4" fmla="*/ 2147483647 w 223"/>
              <a:gd name="T5" fmla="*/ 0 h 242"/>
              <a:gd name="T6" fmla="*/ 2147483647 w 223"/>
              <a:gd name="T7" fmla="*/ 2147483647 h 242"/>
              <a:gd name="T8" fmla="*/ 2147483647 w 223"/>
              <a:gd name="T9" fmla="*/ 2147483647 h 242"/>
              <a:gd name="T10" fmla="*/ 2147483647 w 223"/>
              <a:gd name="T11" fmla="*/ 2147483647 h 242"/>
              <a:gd name="T12" fmla="*/ 2147483647 w 223"/>
              <a:gd name="T13" fmla="*/ 2147483647 h 242"/>
              <a:gd name="T14" fmla="*/ 0 60000 65536"/>
              <a:gd name="T15" fmla="*/ 0 60000 65536"/>
              <a:gd name="T16" fmla="*/ 0 60000 65536"/>
              <a:gd name="T17" fmla="*/ 0 60000 65536"/>
              <a:gd name="T18" fmla="*/ 0 60000 65536"/>
              <a:gd name="T19" fmla="*/ 0 60000 65536"/>
              <a:gd name="T20" fmla="*/ 0 60000 65536"/>
              <a:gd name="T21" fmla="*/ 0 w 223"/>
              <a:gd name="T22" fmla="*/ 0 h 242"/>
              <a:gd name="T23" fmla="*/ 223 w 223"/>
              <a:gd name="T24" fmla="*/ 242 h 2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242">
                <a:moveTo>
                  <a:pt x="177" y="242"/>
                </a:moveTo>
                <a:lnTo>
                  <a:pt x="0" y="204"/>
                </a:lnTo>
                <a:lnTo>
                  <a:pt x="44" y="0"/>
                </a:lnTo>
                <a:lnTo>
                  <a:pt x="44" y="1"/>
                </a:lnTo>
                <a:lnTo>
                  <a:pt x="223" y="28"/>
                </a:lnTo>
                <a:lnTo>
                  <a:pt x="223" y="29"/>
                </a:lnTo>
                <a:lnTo>
                  <a:pt x="177" y="242"/>
                </a:lnTo>
                <a:close/>
              </a:path>
            </a:pathLst>
          </a:custGeom>
          <a:solidFill>
            <a:srgbClr val="A1A1A1"/>
          </a:solidFill>
          <a:ln w="0">
            <a:solidFill>
              <a:srgbClr val="A1A1A1"/>
            </a:solidFill>
            <a:round/>
            <a:headEnd/>
            <a:tailEnd/>
          </a:ln>
        </p:spPr>
        <p:txBody>
          <a:bodyPr/>
          <a:lstStyle/>
          <a:p>
            <a:endParaRPr lang="en-US"/>
          </a:p>
        </p:txBody>
      </p:sp>
      <p:sp>
        <p:nvSpPr>
          <p:cNvPr id="180317" name="Freeform 3163"/>
          <p:cNvSpPr>
            <a:spLocks noChangeAspect="1"/>
          </p:cNvSpPr>
          <p:nvPr/>
        </p:nvSpPr>
        <p:spPr bwMode="auto">
          <a:xfrm>
            <a:off x="2655888" y="5470525"/>
            <a:ext cx="68262" cy="50800"/>
          </a:xfrm>
          <a:custGeom>
            <a:avLst/>
            <a:gdLst>
              <a:gd name="T0" fmla="*/ 2147483647 w 195"/>
              <a:gd name="T1" fmla="*/ 2147483647 h 144"/>
              <a:gd name="T2" fmla="*/ 0 w 195"/>
              <a:gd name="T3" fmla="*/ 2147483647 h 144"/>
              <a:gd name="T4" fmla="*/ 2147483647 w 195"/>
              <a:gd name="T5" fmla="*/ 0 h 144"/>
              <a:gd name="T6" fmla="*/ 2147483647 w 195"/>
              <a:gd name="T7" fmla="*/ 2147483647 h 144"/>
              <a:gd name="T8" fmla="*/ 2147483647 w 195"/>
              <a:gd name="T9" fmla="*/ 2147483647 h 144"/>
              <a:gd name="T10" fmla="*/ 2147483647 w 195"/>
              <a:gd name="T11" fmla="*/ 2147483647 h 144"/>
              <a:gd name="T12" fmla="*/ 2147483647 w 195"/>
              <a:gd name="T13" fmla="*/ 2147483647 h 144"/>
              <a:gd name="T14" fmla="*/ 0 60000 65536"/>
              <a:gd name="T15" fmla="*/ 0 60000 65536"/>
              <a:gd name="T16" fmla="*/ 0 60000 65536"/>
              <a:gd name="T17" fmla="*/ 0 60000 65536"/>
              <a:gd name="T18" fmla="*/ 0 60000 65536"/>
              <a:gd name="T19" fmla="*/ 0 60000 65536"/>
              <a:gd name="T20" fmla="*/ 0 60000 65536"/>
              <a:gd name="T21" fmla="*/ 0 w 195"/>
              <a:gd name="T22" fmla="*/ 0 h 144"/>
              <a:gd name="T23" fmla="*/ 195 w 195"/>
              <a:gd name="T24" fmla="*/ 144 h 1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5" h="144">
                <a:moveTo>
                  <a:pt x="179" y="144"/>
                </a:moveTo>
                <a:lnTo>
                  <a:pt x="0" y="117"/>
                </a:lnTo>
                <a:lnTo>
                  <a:pt x="18" y="0"/>
                </a:lnTo>
                <a:lnTo>
                  <a:pt x="17" y="13"/>
                </a:lnTo>
                <a:lnTo>
                  <a:pt x="195" y="30"/>
                </a:lnTo>
                <a:lnTo>
                  <a:pt x="194" y="43"/>
                </a:lnTo>
                <a:lnTo>
                  <a:pt x="179" y="144"/>
                </a:lnTo>
                <a:close/>
              </a:path>
            </a:pathLst>
          </a:custGeom>
          <a:solidFill>
            <a:srgbClr val="A1A1A1"/>
          </a:solidFill>
          <a:ln w="0">
            <a:solidFill>
              <a:srgbClr val="A1A1A1"/>
            </a:solidFill>
            <a:round/>
            <a:headEnd/>
            <a:tailEnd/>
          </a:ln>
        </p:spPr>
        <p:txBody>
          <a:bodyPr/>
          <a:lstStyle/>
          <a:p>
            <a:endParaRPr lang="en-US"/>
          </a:p>
        </p:txBody>
      </p:sp>
      <p:sp>
        <p:nvSpPr>
          <p:cNvPr id="180318" name="Freeform 3164"/>
          <p:cNvSpPr>
            <a:spLocks noChangeAspect="1"/>
          </p:cNvSpPr>
          <p:nvPr/>
        </p:nvSpPr>
        <p:spPr bwMode="auto">
          <a:xfrm>
            <a:off x="2660650" y="5386388"/>
            <a:ext cx="71438" cy="95250"/>
          </a:xfrm>
          <a:custGeom>
            <a:avLst/>
            <a:gdLst>
              <a:gd name="T0" fmla="*/ 2147483647 w 200"/>
              <a:gd name="T1" fmla="*/ 2147483647 h 269"/>
              <a:gd name="T2" fmla="*/ 0 w 200"/>
              <a:gd name="T3" fmla="*/ 2147483647 h 269"/>
              <a:gd name="T4" fmla="*/ 2147483647 w 200"/>
              <a:gd name="T5" fmla="*/ 0 h 269"/>
              <a:gd name="T6" fmla="*/ 2147483647 w 200"/>
              <a:gd name="T7" fmla="*/ 2147483647 h 269"/>
              <a:gd name="T8" fmla="*/ 2147483647 w 200"/>
              <a:gd name="T9" fmla="*/ 2147483647 h 269"/>
              <a:gd name="T10" fmla="*/ 2147483647 w 200"/>
              <a:gd name="T11" fmla="*/ 2147483647 h 269"/>
              <a:gd name="T12" fmla="*/ 2147483647 w 200"/>
              <a:gd name="T13" fmla="*/ 2147483647 h 269"/>
              <a:gd name="T14" fmla="*/ 0 60000 65536"/>
              <a:gd name="T15" fmla="*/ 0 60000 65536"/>
              <a:gd name="T16" fmla="*/ 0 60000 65536"/>
              <a:gd name="T17" fmla="*/ 0 60000 65536"/>
              <a:gd name="T18" fmla="*/ 0 60000 65536"/>
              <a:gd name="T19" fmla="*/ 0 60000 65536"/>
              <a:gd name="T20" fmla="*/ 0 60000 65536"/>
              <a:gd name="T21" fmla="*/ 0 w 200"/>
              <a:gd name="T22" fmla="*/ 0 h 269"/>
              <a:gd name="T23" fmla="*/ 200 w 200"/>
              <a:gd name="T24" fmla="*/ 269 h 2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 h="269">
                <a:moveTo>
                  <a:pt x="178" y="269"/>
                </a:moveTo>
                <a:lnTo>
                  <a:pt x="0" y="252"/>
                </a:lnTo>
                <a:lnTo>
                  <a:pt x="24" y="0"/>
                </a:lnTo>
                <a:lnTo>
                  <a:pt x="21" y="24"/>
                </a:lnTo>
                <a:lnTo>
                  <a:pt x="200" y="38"/>
                </a:lnTo>
                <a:lnTo>
                  <a:pt x="198" y="62"/>
                </a:lnTo>
                <a:lnTo>
                  <a:pt x="178" y="269"/>
                </a:lnTo>
                <a:close/>
              </a:path>
            </a:pathLst>
          </a:custGeom>
          <a:solidFill>
            <a:srgbClr val="A1A1A1"/>
          </a:solidFill>
          <a:ln w="0">
            <a:solidFill>
              <a:srgbClr val="A1A1A1"/>
            </a:solidFill>
            <a:round/>
            <a:headEnd/>
            <a:tailEnd/>
          </a:ln>
        </p:spPr>
        <p:txBody>
          <a:bodyPr/>
          <a:lstStyle/>
          <a:p>
            <a:endParaRPr lang="en-US"/>
          </a:p>
        </p:txBody>
      </p:sp>
      <p:sp>
        <p:nvSpPr>
          <p:cNvPr id="180319" name="Freeform 3165"/>
          <p:cNvSpPr>
            <a:spLocks noChangeAspect="1"/>
          </p:cNvSpPr>
          <p:nvPr/>
        </p:nvSpPr>
        <p:spPr bwMode="auto">
          <a:xfrm>
            <a:off x="2668588" y="5330825"/>
            <a:ext cx="66675" cy="69850"/>
          </a:xfrm>
          <a:custGeom>
            <a:avLst/>
            <a:gdLst>
              <a:gd name="T0" fmla="*/ 2147483647 w 195"/>
              <a:gd name="T1" fmla="*/ 2147483647 h 198"/>
              <a:gd name="T2" fmla="*/ 0 w 195"/>
              <a:gd name="T3" fmla="*/ 2147483647 h 198"/>
              <a:gd name="T4" fmla="*/ 2147483647 w 195"/>
              <a:gd name="T5" fmla="*/ 0 h 198"/>
              <a:gd name="T6" fmla="*/ 2147483647 w 195"/>
              <a:gd name="T7" fmla="*/ 2147483647 h 198"/>
              <a:gd name="T8" fmla="*/ 2147483647 w 195"/>
              <a:gd name="T9" fmla="*/ 2147483647 h 198"/>
              <a:gd name="T10" fmla="*/ 2147483647 w 195"/>
              <a:gd name="T11" fmla="*/ 2147483647 h 198"/>
              <a:gd name="T12" fmla="*/ 2147483647 w 195"/>
              <a:gd name="T13" fmla="*/ 2147483647 h 198"/>
              <a:gd name="T14" fmla="*/ 0 60000 65536"/>
              <a:gd name="T15" fmla="*/ 0 60000 65536"/>
              <a:gd name="T16" fmla="*/ 0 60000 65536"/>
              <a:gd name="T17" fmla="*/ 0 60000 65536"/>
              <a:gd name="T18" fmla="*/ 0 60000 65536"/>
              <a:gd name="T19" fmla="*/ 0 60000 65536"/>
              <a:gd name="T20" fmla="*/ 0 60000 65536"/>
              <a:gd name="T21" fmla="*/ 0 w 195"/>
              <a:gd name="T22" fmla="*/ 0 h 198"/>
              <a:gd name="T23" fmla="*/ 195 w 195"/>
              <a:gd name="T24" fmla="*/ 198 h 1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5" h="198">
                <a:moveTo>
                  <a:pt x="179" y="198"/>
                </a:moveTo>
                <a:lnTo>
                  <a:pt x="0" y="184"/>
                </a:lnTo>
                <a:lnTo>
                  <a:pt x="17" y="0"/>
                </a:lnTo>
                <a:lnTo>
                  <a:pt x="16" y="8"/>
                </a:lnTo>
                <a:lnTo>
                  <a:pt x="195" y="31"/>
                </a:lnTo>
                <a:lnTo>
                  <a:pt x="194" y="40"/>
                </a:lnTo>
                <a:lnTo>
                  <a:pt x="179" y="198"/>
                </a:lnTo>
                <a:close/>
              </a:path>
            </a:pathLst>
          </a:custGeom>
          <a:solidFill>
            <a:srgbClr val="A1A1A1"/>
          </a:solidFill>
          <a:ln w="0">
            <a:solidFill>
              <a:srgbClr val="A1A1A1"/>
            </a:solidFill>
            <a:round/>
            <a:headEnd/>
            <a:tailEnd/>
          </a:ln>
        </p:spPr>
        <p:txBody>
          <a:bodyPr/>
          <a:lstStyle/>
          <a:p>
            <a:endParaRPr lang="en-US"/>
          </a:p>
        </p:txBody>
      </p:sp>
      <p:sp>
        <p:nvSpPr>
          <p:cNvPr id="180320" name="Freeform 3166"/>
          <p:cNvSpPr>
            <a:spLocks noChangeAspect="1"/>
          </p:cNvSpPr>
          <p:nvPr/>
        </p:nvSpPr>
        <p:spPr bwMode="auto">
          <a:xfrm>
            <a:off x="2673350" y="5183188"/>
            <a:ext cx="84138" cy="158750"/>
          </a:xfrm>
          <a:custGeom>
            <a:avLst/>
            <a:gdLst>
              <a:gd name="T0" fmla="*/ 2147483647 w 238"/>
              <a:gd name="T1" fmla="*/ 2147483647 h 460"/>
              <a:gd name="T2" fmla="*/ 0 w 238"/>
              <a:gd name="T3" fmla="*/ 2147483647 h 460"/>
              <a:gd name="T4" fmla="*/ 2147483647 w 238"/>
              <a:gd name="T5" fmla="*/ 0 h 460"/>
              <a:gd name="T6" fmla="*/ 2147483647 w 238"/>
              <a:gd name="T7" fmla="*/ 0 h 460"/>
              <a:gd name="T8" fmla="*/ 2147483647 w 238"/>
              <a:gd name="T9" fmla="*/ 2147483647 h 460"/>
              <a:gd name="T10" fmla="*/ 2147483647 w 238"/>
              <a:gd name="T11" fmla="*/ 2147483647 h 460"/>
              <a:gd name="T12" fmla="*/ 2147483647 w 238"/>
              <a:gd name="T13" fmla="*/ 2147483647 h 460"/>
              <a:gd name="T14" fmla="*/ 0 60000 65536"/>
              <a:gd name="T15" fmla="*/ 0 60000 65536"/>
              <a:gd name="T16" fmla="*/ 0 60000 65536"/>
              <a:gd name="T17" fmla="*/ 0 60000 65536"/>
              <a:gd name="T18" fmla="*/ 0 60000 65536"/>
              <a:gd name="T19" fmla="*/ 0 60000 65536"/>
              <a:gd name="T20" fmla="*/ 0 60000 65536"/>
              <a:gd name="T21" fmla="*/ 0 w 238"/>
              <a:gd name="T22" fmla="*/ 0 h 460"/>
              <a:gd name="T23" fmla="*/ 238 w 238"/>
              <a:gd name="T24" fmla="*/ 460 h 4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8" h="460">
                <a:moveTo>
                  <a:pt x="179" y="460"/>
                </a:moveTo>
                <a:lnTo>
                  <a:pt x="0" y="437"/>
                </a:lnTo>
                <a:lnTo>
                  <a:pt x="59" y="0"/>
                </a:lnTo>
                <a:lnTo>
                  <a:pt x="238" y="23"/>
                </a:lnTo>
                <a:lnTo>
                  <a:pt x="179" y="460"/>
                </a:lnTo>
                <a:close/>
              </a:path>
            </a:pathLst>
          </a:custGeom>
          <a:solidFill>
            <a:srgbClr val="A1A1A1"/>
          </a:solidFill>
          <a:ln w="0">
            <a:solidFill>
              <a:srgbClr val="A1A1A1"/>
            </a:solidFill>
            <a:round/>
            <a:headEnd/>
            <a:tailEnd/>
          </a:ln>
        </p:spPr>
        <p:txBody>
          <a:bodyPr/>
          <a:lstStyle/>
          <a:p>
            <a:endParaRPr lang="en-US"/>
          </a:p>
        </p:txBody>
      </p:sp>
      <p:sp>
        <p:nvSpPr>
          <p:cNvPr id="180321" name="Freeform 3167"/>
          <p:cNvSpPr>
            <a:spLocks noChangeAspect="1"/>
          </p:cNvSpPr>
          <p:nvPr/>
        </p:nvSpPr>
        <p:spPr bwMode="auto">
          <a:xfrm>
            <a:off x="2693988" y="4997450"/>
            <a:ext cx="87312" cy="195263"/>
          </a:xfrm>
          <a:custGeom>
            <a:avLst/>
            <a:gdLst>
              <a:gd name="T0" fmla="*/ 2147483647 w 249"/>
              <a:gd name="T1" fmla="*/ 2147483647 h 558"/>
              <a:gd name="T2" fmla="*/ 0 w 249"/>
              <a:gd name="T3" fmla="*/ 2147483647 h 558"/>
              <a:gd name="T4" fmla="*/ 2147483647 w 249"/>
              <a:gd name="T5" fmla="*/ 0 h 558"/>
              <a:gd name="T6" fmla="*/ 2147483647 w 249"/>
              <a:gd name="T7" fmla="*/ 2147483647 h 558"/>
              <a:gd name="T8" fmla="*/ 2147483647 w 249"/>
              <a:gd name="T9" fmla="*/ 2147483647 h 558"/>
              <a:gd name="T10" fmla="*/ 2147483647 w 249"/>
              <a:gd name="T11" fmla="*/ 2147483647 h 558"/>
              <a:gd name="T12" fmla="*/ 2147483647 w 249"/>
              <a:gd name="T13" fmla="*/ 2147483647 h 558"/>
              <a:gd name="T14" fmla="*/ 0 60000 65536"/>
              <a:gd name="T15" fmla="*/ 0 60000 65536"/>
              <a:gd name="T16" fmla="*/ 0 60000 65536"/>
              <a:gd name="T17" fmla="*/ 0 60000 65536"/>
              <a:gd name="T18" fmla="*/ 0 60000 65536"/>
              <a:gd name="T19" fmla="*/ 0 60000 65536"/>
              <a:gd name="T20" fmla="*/ 0 60000 65536"/>
              <a:gd name="T21" fmla="*/ 0 w 249"/>
              <a:gd name="T22" fmla="*/ 0 h 558"/>
              <a:gd name="T23" fmla="*/ 249 w 249"/>
              <a:gd name="T24" fmla="*/ 558 h 5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9" h="558">
                <a:moveTo>
                  <a:pt x="179" y="558"/>
                </a:moveTo>
                <a:lnTo>
                  <a:pt x="0" y="535"/>
                </a:lnTo>
                <a:lnTo>
                  <a:pt x="72" y="0"/>
                </a:lnTo>
                <a:lnTo>
                  <a:pt x="71" y="10"/>
                </a:lnTo>
                <a:lnTo>
                  <a:pt x="249" y="29"/>
                </a:lnTo>
                <a:lnTo>
                  <a:pt x="248" y="39"/>
                </a:lnTo>
                <a:lnTo>
                  <a:pt x="179" y="558"/>
                </a:lnTo>
                <a:close/>
              </a:path>
            </a:pathLst>
          </a:custGeom>
          <a:solidFill>
            <a:srgbClr val="A1A1A1"/>
          </a:solidFill>
          <a:ln w="0">
            <a:solidFill>
              <a:srgbClr val="A1A1A1"/>
            </a:solidFill>
            <a:round/>
            <a:headEnd/>
            <a:tailEnd/>
          </a:ln>
        </p:spPr>
        <p:txBody>
          <a:bodyPr/>
          <a:lstStyle/>
          <a:p>
            <a:endParaRPr lang="en-US"/>
          </a:p>
        </p:txBody>
      </p:sp>
      <p:sp>
        <p:nvSpPr>
          <p:cNvPr id="180322" name="Freeform 3168"/>
          <p:cNvSpPr>
            <a:spLocks noChangeAspect="1"/>
          </p:cNvSpPr>
          <p:nvPr/>
        </p:nvSpPr>
        <p:spPr bwMode="auto">
          <a:xfrm>
            <a:off x="2719388" y="4902200"/>
            <a:ext cx="73025" cy="106363"/>
          </a:xfrm>
          <a:custGeom>
            <a:avLst/>
            <a:gdLst>
              <a:gd name="T0" fmla="*/ 2147483647 w 209"/>
              <a:gd name="T1" fmla="*/ 2147483647 h 309"/>
              <a:gd name="T2" fmla="*/ 0 w 209"/>
              <a:gd name="T3" fmla="*/ 2147483647 h 309"/>
              <a:gd name="T4" fmla="*/ 2147483647 w 209"/>
              <a:gd name="T5" fmla="*/ 0 h 309"/>
              <a:gd name="T6" fmla="*/ 2147483647 w 209"/>
              <a:gd name="T7" fmla="*/ 2147483647 h 309"/>
              <a:gd name="T8" fmla="*/ 2147483647 w 209"/>
              <a:gd name="T9" fmla="*/ 2147483647 h 309"/>
              <a:gd name="T10" fmla="*/ 2147483647 w 209"/>
              <a:gd name="T11" fmla="*/ 2147483647 h 309"/>
              <a:gd name="T12" fmla="*/ 2147483647 w 209"/>
              <a:gd name="T13" fmla="*/ 2147483647 h 309"/>
              <a:gd name="T14" fmla="*/ 0 60000 65536"/>
              <a:gd name="T15" fmla="*/ 0 60000 65536"/>
              <a:gd name="T16" fmla="*/ 0 60000 65536"/>
              <a:gd name="T17" fmla="*/ 0 60000 65536"/>
              <a:gd name="T18" fmla="*/ 0 60000 65536"/>
              <a:gd name="T19" fmla="*/ 0 60000 65536"/>
              <a:gd name="T20" fmla="*/ 0 60000 65536"/>
              <a:gd name="T21" fmla="*/ 0 w 209"/>
              <a:gd name="T22" fmla="*/ 0 h 309"/>
              <a:gd name="T23" fmla="*/ 209 w 209"/>
              <a:gd name="T24" fmla="*/ 309 h 30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9" h="309">
                <a:moveTo>
                  <a:pt x="178" y="309"/>
                </a:moveTo>
                <a:lnTo>
                  <a:pt x="0" y="290"/>
                </a:lnTo>
                <a:lnTo>
                  <a:pt x="31" y="0"/>
                </a:lnTo>
                <a:lnTo>
                  <a:pt x="30" y="12"/>
                </a:lnTo>
                <a:lnTo>
                  <a:pt x="209" y="25"/>
                </a:lnTo>
                <a:lnTo>
                  <a:pt x="208" y="37"/>
                </a:lnTo>
                <a:lnTo>
                  <a:pt x="178" y="309"/>
                </a:lnTo>
                <a:close/>
              </a:path>
            </a:pathLst>
          </a:custGeom>
          <a:solidFill>
            <a:srgbClr val="A1A1A1"/>
          </a:solidFill>
          <a:ln w="0">
            <a:solidFill>
              <a:srgbClr val="A1A1A1"/>
            </a:solidFill>
            <a:round/>
            <a:headEnd/>
            <a:tailEnd/>
          </a:ln>
        </p:spPr>
        <p:txBody>
          <a:bodyPr/>
          <a:lstStyle/>
          <a:p>
            <a:endParaRPr lang="en-US"/>
          </a:p>
        </p:txBody>
      </p:sp>
      <p:sp>
        <p:nvSpPr>
          <p:cNvPr id="180323" name="Freeform 3169"/>
          <p:cNvSpPr>
            <a:spLocks noChangeAspect="1"/>
          </p:cNvSpPr>
          <p:nvPr/>
        </p:nvSpPr>
        <p:spPr bwMode="auto">
          <a:xfrm>
            <a:off x="2728913" y="4805363"/>
            <a:ext cx="71437" cy="106362"/>
          </a:xfrm>
          <a:custGeom>
            <a:avLst/>
            <a:gdLst>
              <a:gd name="T0" fmla="*/ 2147483647 w 201"/>
              <a:gd name="T1" fmla="*/ 2147483647 h 304"/>
              <a:gd name="T2" fmla="*/ 0 w 201"/>
              <a:gd name="T3" fmla="*/ 2147483647 h 304"/>
              <a:gd name="T4" fmla="*/ 2147483647 w 201"/>
              <a:gd name="T5" fmla="*/ 0 h 304"/>
              <a:gd name="T6" fmla="*/ 2147483647 w 201"/>
              <a:gd name="T7" fmla="*/ 2147483647 h 304"/>
              <a:gd name="T8" fmla="*/ 2147483647 w 201"/>
              <a:gd name="T9" fmla="*/ 2147483647 h 304"/>
              <a:gd name="T10" fmla="*/ 2147483647 w 201"/>
              <a:gd name="T11" fmla="*/ 2147483647 h 304"/>
              <a:gd name="T12" fmla="*/ 2147483647 w 201"/>
              <a:gd name="T13" fmla="*/ 2147483647 h 304"/>
              <a:gd name="T14" fmla="*/ 0 60000 65536"/>
              <a:gd name="T15" fmla="*/ 0 60000 65536"/>
              <a:gd name="T16" fmla="*/ 0 60000 65536"/>
              <a:gd name="T17" fmla="*/ 0 60000 65536"/>
              <a:gd name="T18" fmla="*/ 0 60000 65536"/>
              <a:gd name="T19" fmla="*/ 0 60000 65536"/>
              <a:gd name="T20" fmla="*/ 0 60000 65536"/>
              <a:gd name="T21" fmla="*/ 0 w 201"/>
              <a:gd name="T22" fmla="*/ 0 h 304"/>
              <a:gd name="T23" fmla="*/ 201 w 201"/>
              <a:gd name="T24" fmla="*/ 304 h 3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1" h="304">
                <a:moveTo>
                  <a:pt x="179" y="304"/>
                </a:moveTo>
                <a:lnTo>
                  <a:pt x="0" y="291"/>
                </a:lnTo>
                <a:lnTo>
                  <a:pt x="23" y="0"/>
                </a:lnTo>
                <a:lnTo>
                  <a:pt x="23" y="7"/>
                </a:lnTo>
                <a:lnTo>
                  <a:pt x="201" y="13"/>
                </a:lnTo>
                <a:lnTo>
                  <a:pt x="201" y="19"/>
                </a:lnTo>
                <a:lnTo>
                  <a:pt x="179" y="304"/>
                </a:lnTo>
                <a:close/>
              </a:path>
            </a:pathLst>
          </a:custGeom>
          <a:solidFill>
            <a:srgbClr val="A1A1A1"/>
          </a:solidFill>
          <a:ln w="0">
            <a:solidFill>
              <a:srgbClr val="A1A1A1"/>
            </a:solidFill>
            <a:round/>
            <a:headEnd/>
            <a:tailEnd/>
          </a:ln>
        </p:spPr>
        <p:txBody>
          <a:bodyPr/>
          <a:lstStyle/>
          <a:p>
            <a:endParaRPr lang="en-US"/>
          </a:p>
        </p:txBody>
      </p:sp>
      <p:sp>
        <p:nvSpPr>
          <p:cNvPr id="180324" name="Freeform 3170"/>
          <p:cNvSpPr>
            <a:spLocks noChangeAspect="1"/>
          </p:cNvSpPr>
          <p:nvPr/>
        </p:nvSpPr>
        <p:spPr bwMode="auto">
          <a:xfrm>
            <a:off x="2736850" y="4710113"/>
            <a:ext cx="65088" cy="100012"/>
          </a:xfrm>
          <a:custGeom>
            <a:avLst/>
            <a:gdLst>
              <a:gd name="T0" fmla="*/ 2147483647 w 190"/>
              <a:gd name="T1" fmla="*/ 2147483647 h 293"/>
              <a:gd name="T2" fmla="*/ 0 w 190"/>
              <a:gd name="T3" fmla="*/ 2147483647 h 293"/>
              <a:gd name="T4" fmla="*/ 2147483647 w 190"/>
              <a:gd name="T5" fmla="*/ 0 h 293"/>
              <a:gd name="T6" fmla="*/ 2147483647 w 190"/>
              <a:gd name="T7" fmla="*/ 2147483647 h 293"/>
              <a:gd name="T8" fmla="*/ 2147483647 w 190"/>
              <a:gd name="T9" fmla="*/ 2147483647 h 293"/>
              <a:gd name="T10" fmla="*/ 2147483647 w 190"/>
              <a:gd name="T11" fmla="*/ 2147483647 h 293"/>
              <a:gd name="T12" fmla="*/ 2147483647 w 190"/>
              <a:gd name="T13" fmla="*/ 2147483647 h 293"/>
              <a:gd name="T14" fmla="*/ 0 60000 65536"/>
              <a:gd name="T15" fmla="*/ 0 60000 65536"/>
              <a:gd name="T16" fmla="*/ 0 60000 65536"/>
              <a:gd name="T17" fmla="*/ 0 60000 65536"/>
              <a:gd name="T18" fmla="*/ 0 60000 65536"/>
              <a:gd name="T19" fmla="*/ 0 60000 65536"/>
              <a:gd name="T20" fmla="*/ 0 60000 65536"/>
              <a:gd name="T21" fmla="*/ 0 w 190"/>
              <a:gd name="T22" fmla="*/ 0 h 293"/>
              <a:gd name="T23" fmla="*/ 190 w 190"/>
              <a:gd name="T24" fmla="*/ 293 h 2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0" h="293">
                <a:moveTo>
                  <a:pt x="178" y="293"/>
                </a:moveTo>
                <a:lnTo>
                  <a:pt x="0" y="287"/>
                </a:lnTo>
                <a:lnTo>
                  <a:pt x="11" y="0"/>
                </a:lnTo>
                <a:lnTo>
                  <a:pt x="11" y="3"/>
                </a:lnTo>
                <a:lnTo>
                  <a:pt x="190" y="3"/>
                </a:lnTo>
                <a:lnTo>
                  <a:pt x="190" y="6"/>
                </a:lnTo>
                <a:lnTo>
                  <a:pt x="178" y="293"/>
                </a:lnTo>
                <a:close/>
              </a:path>
            </a:pathLst>
          </a:custGeom>
          <a:solidFill>
            <a:srgbClr val="A1A1A1"/>
          </a:solidFill>
          <a:ln w="0">
            <a:solidFill>
              <a:srgbClr val="A1A1A1"/>
            </a:solidFill>
            <a:round/>
            <a:headEnd/>
            <a:tailEnd/>
          </a:ln>
        </p:spPr>
        <p:txBody>
          <a:bodyPr/>
          <a:lstStyle/>
          <a:p>
            <a:endParaRPr lang="en-US"/>
          </a:p>
        </p:txBody>
      </p:sp>
      <p:sp>
        <p:nvSpPr>
          <p:cNvPr id="180325" name="Freeform 3171"/>
          <p:cNvSpPr>
            <a:spLocks noChangeAspect="1"/>
          </p:cNvSpPr>
          <p:nvPr/>
        </p:nvSpPr>
        <p:spPr bwMode="auto">
          <a:xfrm>
            <a:off x="2741613" y="4659313"/>
            <a:ext cx="60325" cy="50800"/>
          </a:xfrm>
          <a:custGeom>
            <a:avLst/>
            <a:gdLst>
              <a:gd name="T0" fmla="*/ 2147483647 w 179"/>
              <a:gd name="T1" fmla="*/ 2147483647 h 144"/>
              <a:gd name="T2" fmla="*/ 0 w 179"/>
              <a:gd name="T3" fmla="*/ 2147483647 h 144"/>
              <a:gd name="T4" fmla="*/ 0 w 179"/>
              <a:gd name="T5" fmla="*/ 2147483647 h 144"/>
              <a:gd name="T6" fmla="*/ 0 w 179"/>
              <a:gd name="T7" fmla="*/ 2147483647 h 144"/>
              <a:gd name="T8" fmla="*/ 2147483647 w 179"/>
              <a:gd name="T9" fmla="*/ 0 h 144"/>
              <a:gd name="T10" fmla="*/ 2147483647 w 179"/>
              <a:gd name="T11" fmla="*/ 0 h 144"/>
              <a:gd name="T12" fmla="*/ 2147483647 w 179"/>
              <a:gd name="T13" fmla="*/ 2147483647 h 144"/>
              <a:gd name="T14" fmla="*/ 0 60000 65536"/>
              <a:gd name="T15" fmla="*/ 0 60000 65536"/>
              <a:gd name="T16" fmla="*/ 0 60000 65536"/>
              <a:gd name="T17" fmla="*/ 0 60000 65536"/>
              <a:gd name="T18" fmla="*/ 0 60000 65536"/>
              <a:gd name="T19" fmla="*/ 0 60000 65536"/>
              <a:gd name="T20" fmla="*/ 0 60000 65536"/>
              <a:gd name="T21" fmla="*/ 0 w 179"/>
              <a:gd name="T22" fmla="*/ 0 h 144"/>
              <a:gd name="T23" fmla="*/ 179 w 179"/>
              <a:gd name="T24" fmla="*/ 144 h 1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9" h="144">
                <a:moveTo>
                  <a:pt x="179" y="144"/>
                </a:moveTo>
                <a:lnTo>
                  <a:pt x="0" y="144"/>
                </a:lnTo>
                <a:lnTo>
                  <a:pt x="0" y="6"/>
                </a:lnTo>
                <a:lnTo>
                  <a:pt x="179" y="0"/>
                </a:lnTo>
                <a:lnTo>
                  <a:pt x="179" y="144"/>
                </a:lnTo>
                <a:close/>
              </a:path>
            </a:pathLst>
          </a:custGeom>
          <a:solidFill>
            <a:srgbClr val="A1A1A1"/>
          </a:solidFill>
          <a:ln w="0">
            <a:solidFill>
              <a:srgbClr val="A1A1A1"/>
            </a:solidFill>
            <a:round/>
            <a:headEnd/>
            <a:tailEnd/>
          </a:ln>
        </p:spPr>
        <p:txBody>
          <a:bodyPr/>
          <a:lstStyle/>
          <a:p>
            <a:endParaRPr lang="en-US"/>
          </a:p>
        </p:txBody>
      </p:sp>
      <p:sp>
        <p:nvSpPr>
          <p:cNvPr id="180326" name="Freeform 3172"/>
          <p:cNvSpPr>
            <a:spLocks noChangeAspect="1"/>
          </p:cNvSpPr>
          <p:nvPr/>
        </p:nvSpPr>
        <p:spPr bwMode="auto">
          <a:xfrm>
            <a:off x="2736850" y="4584700"/>
            <a:ext cx="65088" cy="77788"/>
          </a:xfrm>
          <a:custGeom>
            <a:avLst/>
            <a:gdLst>
              <a:gd name="T0" fmla="*/ 2147483647 w 187"/>
              <a:gd name="T1" fmla="*/ 2147483647 h 221"/>
              <a:gd name="T2" fmla="*/ 2147483647 w 187"/>
              <a:gd name="T3" fmla="*/ 2147483647 h 221"/>
              <a:gd name="T4" fmla="*/ 0 w 187"/>
              <a:gd name="T5" fmla="*/ 2147483647 h 221"/>
              <a:gd name="T6" fmla="*/ 0 w 187"/>
              <a:gd name="T7" fmla="*/ 2147483647 h 221"/>
              <a:gd name="T8" fmla="*/ 2147483647 w 187"/>
              <a:gd name="T9" fmla="*/ 2147483647 h 221"/>
              <a:gd name="T10" fmla="*/ 2147483647 w 187"/>
              <a:gd name="T11" fmla="*/ 0 h 221"/>
              <a:gd name="T12" fmla="*/ 2147483647 w 187"/>
              <a:gd name="T13" fmla="*/ 2147483647 h 221"/>
              <a:gd name="T14" fmla="*/ 0 60000 65536"/>
              <a:gd name="T15" fmla="*/ 0 60000 65536"/>
              <a:gd name="T16" fmla="*/ 0 60000 65536"/>
              <a:gd name="T17" fmla="*/ 0 60000 65536"/>
              <a:gd name="T18" fmla="*/ 0 60000 65536"/>
              <a:gd name="T19" fmla="*/ 0 60000 65536"/>
              <a:gd name="T20" fmla="*/ 0 60000 65536"/>
              <a:gd name="T21" fmla="*/ 0 w 187"/>
              <a:gd name="T22" fmla="*/ 0 h 221"/>
              <a:gd name="T23" fmla="*/ 187 w 187"/>
              <a:gd name="T24" fmla="*/ 221 h 2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7" h="221">
                <a:moveTo>
                  <a:pt x="187" y="215"/>
                </a:moveTo>
                <a:lnTo>
                  <a:pt x="8" y="221"/>
                </a:lnTo>
                <a:lnTo>
                  <a:pt x="0" y="23"/>
                </a:lnTo>
                <a:lnTo>
                  <a:pt x="0" y="19"/>
                </a:lnTo>
                <a:lnTo>
                  <a:pt x="179" y="4"/>
                </a:lnTo>
                <a:lnTo>
                  <a:pt x="179" y="0"/>
                </a:lnTo>
                <a:lnTo>
                  <a:pt x="187" y="215"/>
                </a:lnTo>
                <a:close/>
              </a:path>
            </a:pathLst>
          </a:custGeom>
          <a:solidFill>
            <a:srgbClr val="A1A1A1"/>
          </a:solidFill>
          <a:ln w="0">
            <a:solidFill>
              <a:srgbClr val="A1A1A1"/>
            </a:solidFill>
            <a:round/>
            <a:headEnd/>
            <a:tailEnd/>
          </a:ln>
        </p:spPr>
        <p:txBody>
          <a:bodyPr/>
          <a:lstStyle/>
          <a:p>
            <a:endParaRPr lang="en-US"/>
          </a:p>
        </p:txBody>
      </p:sp>
      <p:sp>
        <p:nvSpPr>
          <p:cNvPr id="180327" name="Freeform 3173"/>
          <p:cNvSpPr>
            <a:spLocks noChangeAspect="1"/>
          </p:cNvSpPr>
          <p:nvPr/>
        </p:nvSpPr>
        <p:spPr bwMode="auto">
          <a:xfrm>
            <a:off x="2733675" y="4537075"/>
            <a:ext cx="66675" cy="53975"/>
          </a:xfrm>
          <a:custGeom>
            <a:avLst/>
            <a:gdLst>
              <a:gd name="T0" fmla="*/ 2147483647 w 190"/>
              <a:gd name="T1" fmla="*/ 2147483647 h 161"/>
              <a:gd name="T2" fmla="*/ 2147483647 w 190"/>
              <a:gd name="T3" fmla="*/ 2147483647 h 161"/>
              <a:gd name="T4" fmla="*/ 2147483647 w 190"/>
              <a:gd name="T5" fmla="*/ 2147483647 h 161"/>
              <a:gd name="T6" fmla="*/ 0 w 190"/>
              <a:gd name="T7" fmla="*/ 2147483647 h 161"/>
              <a:gd name="T8" fmla="*/ 2147483647 w 190"/>
              <a:gd name="T9" fmla="*/ 2147483647 h 161"/>
              <a:gd name="T10" fmla="*/ 2147483647 w 190"/>
              <a:gd name="T11" fmla="*/ 0 h 161"/>
              <a:gd name="T12" fmla="*/ 2147483647 w 190"/>
              <a:gd name="T13" fmla="*/ 2147483647 h 161"/>
              <a:gd name="T14" fmla="*/ 0 60000 65536"/>
              <a:gd name="T15" fmla="*/ 0 60000 65536"/>
              <a:gd name="T16" fmla="*/ 0 60000 65536"/>
              <a:gd name="T17" fmla="*/ 0 60000 65536"/>
              <a:gd name="T18" fmla="*/ 0 60000 65536"/>
              <a:gd name="T19" fmla="*/ 0 60000 65536"/>
              <a:gd name="T20" fmla="*/ 0 60000 65536"/>
              <a:gd name="T21" fmla="*/ 0 w 190"/>
              <a:gd name="T22" fmla="*/ 0 h 161"/>
              <a:gd name="T23" fmla="*/ 190 w 190"/>
              <a:gd name="T24" fmla="*/ 161 h 1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0" h="161">
                <a:moveTo>
                  <a:pt x="190" y="146"/>
                </a:moveTo>
                <a:lnTo>
                  <a:pt x="11" y="161"/>
                </a:lnTo>
                <a:lnTo>
                  <a:pt x="1" y="39"/>
                </a:lnTo>
                <a:lnTo>
                  <a:pt x="0" y="32"/>
                </a:lnTo>
                <a:lnTo>
                  <a:pt x="178" y="7"/>
                </a:lnTo>
                <a:lnTo>
                  <a:pt x="177" y="0"/>
                </a:lnTo>
                <a:lnTo>
                  <a:pt x="190" y="146"/>
                </a:lnTo>
                <a:close/>
              </a:path>
            </a:pathLst>
          </a:custGeom>
          <a:solidFill>
            <a:srgbClr val="A1A1A1"/>
          </a:solidFill>
          <a:ln w="0">
            <a:solidFill>
              <a:srgbClr val="A1A1A1"/>
            </a:solidFill>
            <a:round/>
            <a:headEnd/>
            <a:tailEnd/>
          </a:ln>
        </p:spPr>
        <p:txBody>
          <a:bodyPr/>
          <a:lstStyle/>
          <a:p>
            <a:endParaRPr lang="en-US"/>
          </a:p>
        </p:txBody>
      </p:sp>
      <p:sp>
        <p:nvSpPr>
          <p:cNvPr id="180328" name="Freeform 3174"/>
          <p:cNvSpPr>
            <a:spLocks noChangeAspect="1"/>
          </p:cNvSpPr>
          <p:nvPr/>
        </p:nvSpPr>
        <p:spPr bwMode="auto">
          <a:xfrm>
            <a:off x="2725738" y="4470400"/>
            <a:ext cx="69850" cy="76200"/>
          </a:xfrm>
          <a:custGeom>
            <a:avLst/>
            <a:gdLst>
              <a:gd name="T0" fmla="*/ 2147483647 w 205"/>
              <a:gd name="T1" fmla="*/ 2147483647 h 224"/>
              <a:gd name="T2" fmla="*/ 2147483647 w 205"/>
              <a:gd name="T3" fmla="*/ 2147483647 h 224"/>
              <a:gd name="T4" fmla="*/ 0 w 205"/>
              <a:gd name="T5" fmla="*/ 2147483647 h 224"/>
              <a:gd name="T6" fmla="*/ 0 w 205"/>
              <a:gd name="T7" fmla="*/ 2147483647 h 224"/>
              <a:gd name="T8" fmla="*/ 2147483647 w 205"/>
              <a:gd name="T9" fmla="*/ 0 h 224"/>
              <a:gd name="T10" fmla="*/ 2147483647 w 205"/>
              <a:gd name="T11" fmla="*/ 2147483647 h 224"/>
              <a:gd name="T12" fmla="*/ 2147483647 w 205"/>
              <a:gd name="T13" fmla="*/ 2147483647 h 224"/>
              <a:gd name="T14" fmla="*/ 0 60000 65536"/>
              <a:gd name="T15" fmla="*/ 0 60000 65536"/>
              <a:gd name="T16" fmla="*/ 0 60000 65536"/>
              <a:gd name="T17" fmla="*/ 0 60000 65536"/>
              <a:gd name="T18" fmla="*/ 0 60000 65536"/>
              <a:gd name="T19" fmla="*/ 0 60000 65536"/>
              <a:gd name="T20" fmla="*/ 0 60000 65536"/>
              <a:gd name="T21" fmla="*/ 0 w 205"/>
              <a:gd name="T22" fmla="*/ 0 h 224"/>
              <a:gd name="T23" fmla="*/ 205 w 205"/>
              <a:gd name="T24" fmla="*/ 224 h 2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5" h="224">
                <a:moveTo>
                  <a:pt x="205" y="199"/>
                </a:moveTo>
                <a:lnTo>
                  <a:pt x="27" y="224"/>
                </a:lnTo>
                <a:lnTo>
                  <a:pt x="0" y="35"/>
                </a:lnTo>
                <a:lnTo>
                  <a:pt x="0" y="37"/>
                </a:lnTo>
                <a:lnTo>
                  <a:pt x="176" y="0"/>
                </a:lnTo>
                <a:lnTo>
                  <a:pt x="176" y="2"/>
                </a:lnTo>
                <a:lnTo>
                  <a:pt x="205" y="199"/>
                </a:lnTo>
                <a:close/>
              </a:path>
            </a:pathLst>
          </a:custGeom>
          <a:solidFill>
            <a:srgbClr val="A1A1A1"/>
          </a:solidFill>
          <a:ln w="0">
            <a:solidFill>
              <a:srgbClr val="A1A1A1"/>
            </a:solidFill>
            <a:round/>
            <a:headEnd/>
            <a:tailEnd/>
          </a:ln>
        </p:spPr>
        <p:txBody>
          <a:bodyPr/>
          <a:lstStyle/>
          <a:p>
            <a:endParaRPr lang="en-US"/>
          </a:p>
        </p:txBody>
      </p:sp>
      <p:sp>
        <p:nvSpPr>
          <p:cNvPr id="180329" name="Freeform 3175"/>
          <p:cNvSpPr>
            <a:spLocks noChangeAspect="1"/>
          </p:cNvSpPr>
          <p:nvPr/>
        </p:nvSpPr>
        <p:spPr bwMode="auto">
          <a:xfrm>
            <a:off x="2714625" y="4427538"/>
            <a:ext cx="71438" cy="55562"/>
          </a:xfrm>
          <a:custGeom>
            <a:avLst/>
            <a:gdLst>
              <a:gd name="T0" fmla="*/ 2147483647 w 205"/>
              <a:gd name="T1" fmla="*/ 2147483647 h 164"/>
              <a:gd name="T2" fmla="*/ 2147483647 w 205"/>
              <a:gd name="T3" fmla="*/ 2147483647 h 164"/>
              <a:gd name="T4" fmla="*/ 0 w 205"/>
              <a:gd name="T5" fmla="*/ 2147483647 h 164"/>
              <a:gd name="T6" fmla="*/ 2147483647 w 205"/>
              <a:gd name="T7" fmla="*/ 2147483647 h 164"/>
              <a:gd name="T8" fmla="*/ 2147483647 w 205"/>
              <a:gd name="T9" fmla="*/ 0 h 164"/>
              <a:gd name="T10" fmla="*/ 2147483647 w 205"/>
              <a:gd name="T11" fmla="*/ 2147483647 h 164"/>
              <a:gd name="T12" fmla="*/ 2147483647 w 205"/>
              <a:gd name="T13" fmla="*/ 2147483647 h 164"/>
              <a:gd name="T14" fmla="*/ 0 60000 65536"/>
              <a:gd name="T15" fmla="*/ 0 60000 65536"/>
              <a:gd name="T16" fmla="*/ 0 60000 65536"/>
              <a:gd name="T17" fmla="*/ 0 60000 65536"/>
              <a:gd name="T18" fmla="*/ 0 60000 65536"/>
              <a:gd name="T19" fmla="*/ 0 60000 65536"/>
              <a:gd name="T20" fmla="*/ 0 60000 65536"/>
              <a:gd name="T21" fmla="*/ 0 w 205"/>
              <a:gd name="T22" fmla="*/ 0 h 164"/>
              <a:gd name="T23" fmla="*/ 205 w 205"/>
              <a:gd name="T24" fmla="*/ 164 h 1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5" h="164">
                <a:moveTo>
                  <a:pt x="205" y="127"/>
                </a:moveTo>
                <a:lnTo>
                  <a:pt x="29" y="164"/>
                </a:lnTo>
                <a:lnTo>
                  <a:pt x="0" y="33"/>
                </a:lnTo>
                <a:lnTo>
                  <a:pt x="5" y="48"/>
                </a:lnTo>
                <a:lnTo>
                  <a:pt x="177" y="0"/>
                </a:lnTo>
                <a:lnTo>
                  <a:pt x="181" y="16"/>
                </a:lnTo>
                <a:lnTo>
                  <a:pt x="205" y="127"/>
                </a:lnTo>
                <a:close/>
              </a:path>
            </a:pathLst>
          </a:custGeom>
          <a:solidFill>
            <a:srgbClr val="A1A1A1"/>
          </a:solidFill>
          <a:ln w="0">
            <a:solidFill>
              <a:srgbClr val="A1A1A1"/>
            </a:solidFill>
            <a:round/>
            <a:headEnd/>
            <a:tailEnd/>
          </a:ln>
        </p:spPr>
        <p:txBody>
          <a:bodyPr/>
          <a:lstStyle/>
          <a:p>
            <a:endParaRPr lang="en-US"/>
          </a:p>
        </p:txBody>
      </p:sp>
      <p:sp>
        <p:nvSpPr>
          <p:cNvPr id="180330" name="Freeform 3176"/>
          <p:cNvSpPr>
            <a:spLocks noChangeAspect="1"/>
          </p:cNvSpPr>
          <p:nvPr/>
        </p:nvSpPr>
        <p:spPr bwMode="auto">
          <a:xfrm>
            <a:off x="2706688" y="4383088"/>
            <a:ext cx="69850" cy="60325"/>
          </a:xfrm>
          <a:custGeom>
            <a:avLst/>
            <a:gdLst>
              <a:gd name="T0" fmla="*/ 2147483647 w 204"/>
              <a:gd name="T1" fmla="*/ 2147483647 h 170"/>
              <a:gd name="T2" fmla="*/ 2147483647 w 204"/>
              <a:gd name="T3" fmla="*/ 2147483647 h 170"/>
              <a:gd name="T4" fmla="*/ 0 w 204"/>
              <a:gd name="T5" fmla="*/ 2147483647 h 170"/>
              <a:gd name="T6" fmla="*/ 2147483647 w 204"/>
              <a:gd name="T7" fmla="*/ 2147483647 h 170"/>
              <a:gd name="T8" fmla="*/ 2147483647 w 204"/>
              <a:gd name="T9" fmla="*/ 0 h 170"/>
              <a:gd name="T10" fmla="*/ 2147483647 w 204"/>
              <a:gd name="T11" fmla="*/ 2147483647 h 170"/>
              <a:gd name="T12" fmla="*/ 2147483647 w 204"/>
              <a:gd name="T13" fmla="*/ 2147483647 h 170"/>
              <a:gd name="T14" fmla="*/ 0 60000 65536"/>
              <a:gd name="T15" fmla="*/ 0 60000 65536"/>
              <a:gd name="T16" fmla="*/ 0 60000 65536"/>
              <a:gd name="T17" fmla="*/ 0 60000 65536"/>
              <a:gd name="T18" fmla="*/ 0 60000 65536"/>
              <a:gd name="T19" fmla="*/ 0 60000 65536"/>
              <a:gd name="T20" fmla="*/ 0 60000 65536"/>
              <a:gd name="T21" fmla="*/ 0 w 204"/>
              <a:gd name="T22" fmla="*/ 0 h 170"/>
              <a:gd name="T23" fmla="*/ 204 w 204"/>
              <a:gd name="T24" fmla="*/ 170 h 1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4" h="170">
                <a:moveTo>
                  <a:pt x="204" y="122"/>
                </a:moveTo>
                <a:lnTo>
                  <a:pt x="32" y="170"/>
                </a:lnTo>
                <a:lnTo>
                  <a:pt x="0" y="56"/>
                </a:lnTo>
                <a:lnTo>
                  <a:pt x="2" y="60"/>
                </a:lnTo>
                <a:lnTo>
                  <a:pt x="170" y="0"/>
                </a:lnTo>
                <a:lnTo>
                  <a:pt x="171" y="4"/>
                </a:lnTo>
                <a:lnTo>
                  <a:pt x="204" y="122"/>
                </a:lnTo>
                <a:close/>
              </a:path>
            </a:pathLst>
          </a:custGeom>
          <a:solidFill>
            <a:srgbClr val="A1A1A1"/>
          </a:solidFill>
          <a:ln w="0">
            <a:solidFill>
              <a:srgbClr val="A1A1A1"/>
            </a:solidFill>
            <a:round/>
            <a:headEnd/>
            <a:tailEnd/>
          </a:ln>
        </p:spPr>
        <p:txBody>
          <a:bodyPr/>
          <a:lstStyle/>
          <a:p>
            <a:endParaRPr lang="en-US"/>
          </a:p>
        </p:txBody>
      </p:sp>
      <p:sp>
        <p:nvSpPr>
          <p:cNvPr id="180331" name="Freeform 3177"/>
          <p:cNvSpPr>
            <a:spLocks noChangeAspect="1"/>
          </p:cNvSpPr>
          <p:nvPr/>
        </p:nvSpPr>
        <p:spPr bwMode="auto">
          <a:xfrm>
            <a:off x="2693988" y="4343400"/>
            <a:ext cx="71437" cy="61913"/>
          </a:xfrm>
          <a:custGeom>
            <a:avLst/>
            <a:gdLst>
              <a:gd name="T0" fmla="*/ 2147483647 w 206"/>
              <a:gd name="T1" fmla="*/ 2147483647 h 177"/>
              <a:gd name="T2" fmla="*/ 2147483647 w 206"/>
              <a:gd name="T3" fmla="*/ 2147483647 h 177"/>
              <a:gd name="T4" fmla="*/ 2147483647 w 206"/>
              <a:gd name="T5" fmla="*/ 2147483647 h 177"/>
              <a:gd name="T6" fmla="*/ 0 w 206"/>
              <a:gd name="T7" fmla="*/ 2147483647 h 177"/>
              <a:gd name="T8" fmla="*/ 2147483647 w 206"/>
              <a:gd name="T9" fmla="*/ 2147483647 h 177"/>
              <a:gd name="T10" fmla="*/ 2147483647 w 206"/>
              <a:gd name="T11" fmla="*/ 0 h 177"/>
              <a:gd name="T12" fmla="*/ 2147483647 w 206"/>
              <a:gd name="T13" fmla="*/ 2147483647 h 177"/>
              <a:gd name="T14" fmla="*/ 0 60000 65536"/>
              <a:gd name="T15" fmla="*/ 0 60000 65536"/>
              <a:gd name="T16" fmla="*/ 0 60000 65536"/>
              <a:gd name="T17" fmla="*/ 0 60000 65536"/>
              <a:gd name="T18" fmla="*/ 0 60000 65536"/>
              <a:gd name="T19" fmla="*/ 0 60000 65536"/>
              <a:gd name="T20" fmla="*/ 0 60000 65536"/>
              <a:gd name="T21" fmla="*/ 0 w 206"/>
              <a:gd name="T22" fmla="*/ 0 h 177"/>
              <a:gd name="T23" fmla="*/ 206 w 206"/>
              <a:gd name="T24" fmla="*/ 177 h 1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6" h="177">
                <a:moveTo>
                  <a:pt x="206" y="117"/>
                </a:moveTo>
                <a:lnTo>
                  <a:pt x="38" y="177"/>
                </a:lnTo>
                <a:lnTo>
                  <a:pt x="1" y="76"/>
                </a:lnTo>
                <a:lnTo>
                  <a:pt x="0" y="74"/>
                </a:lnTo>
                <a:lnTo>
                  <a:pt x="164" y="2"/>
                </a:lnTo>
                <a:lnTo>
                  <a:pt x="163" y="0"/>
                </a:lnTo>
                <a:lnTo>
                  <a:pt x="206" y="117"/>
                </a:lnTo>
                <a:close/>
              </a:path>
            </a:pathLst>
          </a:custGeom>
          <a:solidFill>
            <a:srgbClr val="A1A1A1"/>
          </a:solidFill>
          <a:ln w="0">
            <a:solidFill>
              <a:srgbClr val="A1A1A1"/>
            </a:solidFill>
            <a:round/>
            <a:headEnd/>
            <a:tailEnd/>
          </a:ln>
        </p:spPr>
        <p:txBody>
          <a:bodyPr/>
          <a:lstStyle/>
          <a:p>
            <a:endParaRPr lang="en-US"/>
          </a:p>
        </p:txBody>
      </p:sp>
      <p:sp>
        <p:nvSpPr>
          <p:cNvPr id="180332" name="Freeform 3178"/>
          <p:cNvSpPr>
            <a:spLocks noChangeAspect="1"/>
          </p:cNvSpPr>
          <p:nvPr/>
        </p:nvSpPr>
        <p:spPr bwMode="auto">
          <a:xfrm>
            <a:off x="2676525" y="4305300"/>
            <a:ext cx="73025" cy="63500"/>
          </a:xfrm>
          <a:custGeom>
            <a:avLst/>
            <a:gdLst>
              <a:gd name="T0" fmla="*/ 2147483647 w 210"/>
              <a:gd name="T1" fmla="*/ 2147483647 h 184"/>
              <a:gd name="T2" fmla="*/ 2147483647 w 210"/>
              <a:gd name="T3" fmla="*/ 2147483647 h 184"/>
              <a:gd name="T4" fmla="*/ 0 w 210"/>
              <a:gd name="T5" fmla="*/ 2147483647 h 184"/>
              <a:gd name="T6" fmla="*/ 2147483647 w 210"/>
              <a:gd name="T7" fmla="*/ 2147483647 h 184"/>
              <a:gd name="T8" fmla="*/ 2147483647 w 210"/>
              <a:gd name="T9" fmla="*/ 0 h 184"/>
              <a:gd name="T10" fmla="*/ 2147483647 w 210"/>
              <a:gd name="T11" fmla="*/ 2147483647 h 184"/>
              <a:gd name="T12" fmla="*/ 2147483647 w 210"/>
              <a:gd name="T13" fmla="*/ 2147483647 h 184"/>
              <a:gd name="T14" fmla="*/ 0 60000 65536"/>
              <a:gd name="T15" fmla="*/ 0 60000 65536"/>
              <a:gd name="T16" fmla="*/ 0 60000 65536"/>
              <a:gd name="T17" fmla="*/ 0 60000 65536"/>
              <a:gd name="T18" fmla="*/ 0 60000 65536"/>
              <a:gd name="T19" fmla="*/ 0 60000 65536"/>
              <a:gd name="T20" fmla="*/ 0 60000 65536"/>
              <a:gd name="T21" fmla="*/ 0 w 210"/>
              <a:gd name="T22" fmla="*/ 0 h 184"/>
              <a:gd name="T23" fmla="*/ 210 w 210"/>
              <a:gd name="T24" fmla="*/ 184 h 1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0" h="184">
                <a:moveTo>
                  <a:pt x="210" y="112"/>
                </a:moveTo>
                <a:lnTo>
                  <a:pt x="46" y="184"/>
                </a:lnTo>
                <a:lnTo>
                  <a:pt x="0" y="84"/>
                </a:lnTo>
                <a:lnTo>
                  <a:pt x="5" y="91"/>
                </a:lnTo>
                <a:lnTo>
                  <a:pt x="158" y="0"/>
                </a:lnTo>
                <a:lnTo>
                  <a:pt x="162" y="7"/>
                </a:lnTo>
                <a:lnTo>
                  <a:pt x="210" y="112"/>
                </a:lnTo>
                <a:close/>
              </a:path>
            </a:pathLst>
          </a:custGeom>
          <a:solidFill>
            <a:srgbClr val="A1A1A1"/>
          </a:solidFill>
          <a:ln w="0">
            <a:solidFill>
              <a:srgbClr val="A1A1A1"/>
            </a:solidFill>
            <a:round/>
            <a:headEnd/>
            <a:tailEnd/>
          </a:ln>
        </p:spPr>
        <p:txBody>
          <a:bodyPr/>
          <a:lstStyle/>
          <a:p>
            <a:endParaRPr lang="en-US"/>
          </a:p>
        </p:txBody>
      </p:sp>
      <p:sp>
        <p:nvSpPr>
          <p:cNvPr id="180333" name="Freeform 3179"/>
          <p:cNvSpPr>
            <a:spLocks noChangeAspect="1"/>
          </p:cNvSpPr>
          <p:nvPr/>
        </p:nvSpPr>
        <p:spPr bwMode="auto">
          <a:xfrm>
            <a:off x="2660650" y="4268788"/>
            <a:ext cx="71438" cy="66675"/>
          </a:xfrm>
          <a:custGeom>
            <a:avLst/>
            <a:gdLst>
              <a:gd name="T0" fmla="*/ 2147483647 w 207"/>
              <a:gd name="T1" fmla="*/ 2147483647 h 192"/>
              <a:gd name="T2" fmla="*/ 2147483647 w 207"/>
              <a:gd name="T3" fmla="*/ 2147483647 h 192"/>
              <a:gd name="T4" fmla="*/ 0 w 207"/>
              <a:gd name="T5" fmla="*/ 2147483647 h 192"/>
              <a:gd name="T6" fmla="*/ 2147483647 w 207"/>
              <a:gd name="T7" fmla="*/ 2147483647 h 192"/>
              <a:gd name="T8" fmla="*/ 2147483647 w 207"/>
              <a:gd name="T9" fmla="*/ 0 h 192"/>
              <a:gd name="T10" fmla="*/ 2147483647 w 207"/>
              <a:gd name="T11" fmla="*/ 2147483647 h 192"/>
              <a:gd name="T12" fmla="*/ 2147483647 w 207"/>
              <a:gd name="T13" fmla="*/ 2147483647 h 192"/>
              <a:gd name="T14" fmla="*/ 0 60000 65536"/>
              <a:gd name="T15" fmla="*/ 0 60000 65536"/>
              <a:gd name="T16" fmla="*/ 0 60000 65536"/>
              <a:gd name="T17" fmla="*/ 0 60000 65536"/>
              <a:gd name="T18" fmla="*/ 0 60000 65536"/>
              <a:gd name="T19" fmla="*/ 0 60000 65536"/>
              <a:gd name="T20" fmla="*/ 0 60000 65536"/>
              <a:gd name="T21" fmla="*/ 0 w 207"/>
              <a:gd name="T22" fmla="*/ 0 h 192"/>
              <a:gd name="T23" fmla="*/ 207 w 207"/>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7" h="192">
                <a:moveTo>
                  <a:pt x="207" y="101"/>
                </a:moveTo>
                <a:lnTo>
                  <a:pt x="54" y="192"/>
                </a:lnTo>
                <a:lnTo>
                  <a:pt x="0" y="100"/>
                </a:lnTo>
                <a:lnTo>
                  <a:pt x="4" y="106"/>
                </a:lnTo>
                <a:lnTo>
                  <a:pt x="147" y="0"/>
                </a:lnTo>
                <a:lnTo>
                  <a:pt x="151" y="6"/>
                </a:lnTo>
                <a:lnTo>
                  <a:pt x="207" y="101"/>
                </a:lnTo>
                <a:close/>
              </a:path>
            </a:pathLst>
          </a:custGeom>
          <a:solidFill>
            <a:srgbClr val="A1A1A1"/>
          </a:solidFill>
          <a:ln w="0">
            <a:solidFill>
              <a:srgbClr val="A1A1A1"/>
            </a:solidFill>
            <a:round/>
            <a:headEnd/>
            <a:tailEnd/>
          </a:ln>
        </p:spPr>
        <p:txBody>
          <a:bodyPr/>
          <a:lstStyle/>
          <a:p>
            <a:endParaRPr lang="en-US"/>
          </a:p>
        </p:txBody>
      </p:sp>
      <p:sp>
        <p:nvSpPr>
          <p:cNvPr id="180334" name="Freeform 3180"/>
          <p:cNvSpPr>
            <a:spLocks noChangeAspect="1"/>
          </p:cNvSpPr>
          <p:nvPr/>
        </p:nvSpPr>
        <p:spPr bwMode="auto">
          <a:xfrm>
            <a:off x="2641600" y="4238625"/>
            <a:ext cx="68263" cy="68263"/>
          </a:xfrm>
          <a:custGeom>
            <a:avLst/>
            <a:gdLst>
              <a:gd name="T0" fmla="*/ 2147483647 w 200"/>
              <a:gd name="T1" fmla="*/ 2147483647 h 201"/>
              <a:gd name="T2" fmla="*/ 2147483647 w 200"/>
              <a:gd name="T3" fmla="*/ 2147483647 h 201"/>
              <a:gd name="T4" fmla="*/ 0 w 200"/>
              <a:gd name="T5" fmla="*/ 2147483647 h 201"/>
              <a:gd name="T6" fmla="*/ 2147483647 w 200"/>
              <a:gd name="T7" fmla="*/ 2147483647 h 201"/>
              <a:gd name="T8" fmla="*/ 2147483647 w 200"/>
              <a:gd name="T9" fmla="*/ 0 h 201"/>
              <a:gd name="T10" fmla="*/ 2147483647 w 200"/>
              <a:gd name="T11" fmla="*/ 2147483647 h 201"/>
              <a:gd name="T12" fmla="*/ 2147483647 w 200"/>
              <a:gd name="T13" fmla="*/ 2147483647 h 201"/>
              <a:gd name="T14" fmla="*/ 0 60000 65536"/>
              <a:gd name="T15" fmla="*/ 0 60000 65536"/>
              <a:gd name="T16" fmla="*/ 0 60000 65536"/>
              <a:gd name="T17" fmla="*/ 0 60000 65536"/>
              <a:gd name="T18" fmla="*/ 0 60000 65536"/>
              <a:gd name="T19" fmla="*/ 0 60000 65536"/>
              <a:gd name="T20" fmla="*/ 0 60000 65536"/>
              <a:gd name="T21" fmla="*/ 0 w 200"/>
              <a:gd name="T22" fmla="*/ 0 h 201"/>
              <a:gd name="T23" fmla="*/ 200 w 200"/>
              <a:gd name="T24" fmla="*/ 201 h 2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 h="201">
                <a:moveTo>
                  <a:pt x="200" y="95"/>
                </a:moveTo>
                <a:lnTo>
                  <a:pt x="57" y="201"/>
                </a:lnTo>
                <a:lnTo>
                  <a:pt x="0" y="124"/>
                </a:lnTo>
                <a:lnTo>
                  <a:pt x="1" y="125"/>
                </a:lnTo>
                <a:lnTo>
                  <a:pt x="129" y="0"/>
                </a:lnTo>
                <a:lnTo>
                  <a:pt x="130" y="2"/>
                </a:lnTo>
                <a:lnTo>
                  <a:pt x="200" y="95"/>
                </a:lnTo>
                <a:close/>
              </a:path>
            </a:pathLst>
          </a:custGeom>
          <a:solidFill>
            <a:srgbClr val="A1A1A1"/>
          </a:solidFill>
          <a:ln w="0">
            <a:solidFill>
              <a:srgbClr val="A1A1A1"/>
            </a:solidFill>
            <a:round/>
            <a:headEnd/>
            <a:tailEnd/>
          </a:ln>
        </p:spPr>
        <p:txBody>
          <a:bodyPr/>
          <a:lstStyle/>
          <a:p>
            <a:endParaRPr lang="en-US"/>
          </a:p>
        </p:txBody>
      </p:sp>
      <p:sp>
        <p:nvSpPr>
          <p:cNvPr id="180335" name="Freeform 3181"/>
          <p:cNvSpPr>
            <a:spLocks noChangeAspect="1"/>
          </p:cNvSpPr>
          <p:nvPr/>
        </p:nvSpPr>
        <p:spPr bwMode="auto">
          <a:xfrm>
            <a:off x="2620963" y="4210050"/>
            <a:ext cx="68262" cy="71438"/>
          </a:xfrm>
          <a:custGeom>
            <a:avLst/>
            <a:gdLst>
              <a:gd name="T0" fmla="*/ 2147483647 w 193"/>
              <a:gd name="T1" fmla="*/ 2147483647 h 208"/>
              <a:gd name="T2" fmla="*/ 2147483647 w 193"/>
              <a:gd name="T3" fmla="*/ 2147483647 h 208"/>
              <a:gd name="T4" fmla="*/ 0 w 193"/>
              <a:gd name="T5" fmla="*/ 2147483647 h 208"/>
              <a:gd name="T6" fmla="*/ 2147483647 w 193"/>
              <a:gd name="T7" fmla="*/ 2147483647 h 208"/>
              <a:gd name="T8" fmla="*/ 2147483647 w 193"/>
              <a:gd name="T9" fmla="*/ 0 h 208"/>
              <a:gd name="T10" fmla="*/ 2147483647 w 193"/>
              <a:gd name="T11" fmla="*/ 2147483647 h 208"/>
              <a:gd name="T12" fmla="*/ 2147483647 w 193"/>
              <a:gd name="T13" fmla="*/ 2147483647 h 208"/>
              <a:gd name="T14" fmla="*/ 0 60000 65536"/>
              <a:gd name="T15" fmla="*/ 0 60000 65536"/>
              <a:gd name="T16" fmla="*/ 0 60000 65536"/>
              <a:gd name="T17" fmla="*/ 0 60000 65536"/>
              <a:gd name="T18" fmla="*/ 0 60000 65536"/>
              <a:gd name="T19" fmla="*/ 0 60000 65536"/>
              <a:gd name="T20" fmla="*/ 0 60000 65536"/>
              <a:gd name="T21" fmla="*/ 0 w 193"/>
              <a:gd name="T22" fmla="*/ 0 h 208"/>
              <a:gd name="T23" fmla="*/ 193 w 193"/>
              <a:gd name="T24" fmla="*/ 208 h 2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3" h="208">
                <a:moveTo>
                  <a:pt x="193" y="83"/>
                </a:moveTo>
                <a:lnTo>
                  <a:pt x="65" y="208"/>
                </a:lnTo>
                <a:lnTo>
                  <a:pt x="0" y="141"/>
                </a:lnTo>
                <a:lnTo>
                  <a:pt x="1" y="142"/>
                </a:lnTo>
                <a:lnTo>
                  <a:pt x="113" y="0"/>
                </a:lnTo>
                <a:lnTo>
                  <a:pt x="114" y="1"/>
                </a:lnTo>
                <a:lnTo>
                  <a:pt x="193" y="83"/>
                </a:lnTo>
                <a:close/>
              </a:path>
            </a:pathLst>
          </a:custGeom>
          <a:solidFill>
            <a:srgbClr val="A1A1A1"/>
          </a:solidFill>
          <a:ln w="0">
            <a:solidFill>
              <a:srgbClr val="A1A1A1"/>
            </a:solidFill>
            <a:round/>
            <a:headEnd/>
            <a:tailEnd/>
          </a:ln>
        </p:spPr>
        <p:txBody>
          <a:bodyPr/>
          <a:lstStyle/>
          <a:p>
            <a:endParaRPr lang="en-US"/>
          </a:p>
        </p:txBody>
      </p:sp>
      <p:sp>
        <p:nvSpPr>
          <p:cNvPr id="180336" name="Freeform 3182"/>
          <p:cNvSpPr>
            <a:spLocks noChangeAspect="1"/>
          </p:cNvSpPr>
          <p:nvPr/>
        </p:nvSpPr>
        <p:spPr bwMode="auto">
          <a:xfrm>
            <a:off x="2592388" y="4184650"/>
            <a:ext cx="66675" cy="73025"/>
          </a:xfrm>
          <a:custGeom>
            <a:avLst/>
            <a:gdLst>
              <a:gd name="T0" fmla="*/ 2147483647 w 194"/>
              <a:gd name="T1" fmla="*/ 2147483647 h 211"/>
              <a:gd name="T2" fmla="*/ 2147483647 w 194"/>
              <a:gd name="T3" fmla="*/ 2147483647 h 211"/>
              <a:gd name="T4" fmla="*/ 0 w 194"/>
              <a:gd name="T5" fmla="*/ 2147483647 h 211"/>
              <a:gd name="T6" fmla="*/ 2147483647 w 194"/>
              <a:gd name="T7" fmla="*/ 2147483647 h 211"/>
              <a:gd name="T8" fmla="*/ 2147483647 w 194"/>
              <a:gd name="T9" fmla="*/ 0 h 211"/>
              <a:gd name="T10" fmla="*/ 2147483647 w 194"/>
              <a:gd name="T11" fmla="*/ 2147483647 h 211"/>
              <a:gd name="T12" fmla="*/ 2147483647 w 194"/>
              <a:gd name="T13" fmla="*/ 2147483647 h 211"/>
              <a:gd name="T14" fmla="*/ 0 60000 65536"/>
              <a:gd name="T15" fmla="*/ 0 60000 65536"/>
              <a:gd name="T16" fmla="*/ 0 60000 65536"/>
              <a:gd name="T17" fmla="*/ 0 60000 65536"/>
              <a:gd name="T18" fmla="*/ 0 60000 65536"/>
              <a:gd name="T19" fmla="*/ 0 60000 65536"/>
              <a:gd name="T20" fmla="*/ 0 60000 65536"/>
              <a:gd name="T21" fmla="*/ 0 w 194"/>
              <a:gd name="T22" fmla="*/ 0 h 211"/>
              <a:gd name="T23" fmla="*/ 194 w 194"/>
              <a:gd name="T24" fmla="*/ 211 h 2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4" h="211">
                <a:moveTo>
                  <a:pt x="194" y="69"/>
                </a:moveTo>
                <a:lnTo>
                  <a:pt x="82" y="211"/>
                </a:lnTo>
                <a:lnTo>
                  <a:pt x="0" y="145"/>
                </a:lnTo>
                <a:lnTo>
                  <a:pt x="6" y="149"/>
                </a:lnTo>
                <a:lnTo>
                  <a:pt x="106" y="0"/>
                </a:lnTo>
                <a:lnTo>
                  <a:pt x="112" y="4"/>
                </a:lnTo>
                <a:lnTo>
                  <a:pt x="194" y="69"/>
                </a:lnTo>
                <a:close/>
              </a:path>
            </a:pathLst>
          </a:custGeom>
          <a:solidFill>
            <a:srgbClr val="A1A1A1"/>
          </a:solidFill>
          <a:ln w="0">
            <a:solidFill>
              <a:srgbClr val="A1A1A1"/>
            </a:solidFill>
            <a:round/>
            <a:headEnd/>
            <a:tailEnd/>
          </a:ln>
        </p:spPr>
        <p:txBody>
          <a:bodyPr/>
          <a:lstStyle/>
          <a:p>
            <a:endParaRPr lang="en-US"/>
          </a:p>
        </p:txBody>
      </p:sp>
      <p:sp>
        <p:nvSpPr>
          <p:cNvPr id="180337" name="Freeform 3183"/>
          <p:cNvSpPr>
            <a:spLocks noChangeAspect="1"/>
          </p:cNvSpPr>
          <p:nvPr/>
        </p:nvSpPr>
        <p:spPr bwMode="auto">
          <a:xfrm>
            <a:off x="2579688" y="4175125"/>
            <a:ext cx="50800" cy="61913"/>
          </a:xfrm>
          <a:custGeom>
            <a:avLst/>
            <a:gdLst>
              <a:gd name="T0" fmla="*/ 2147483647 w 143"/>
              <a:gd name="T1" fmla="*/ 2147483647 h 183"/>
              <a:gd name="T2" fmla="*/ 2147483647 w 143"/>
              <a:gd name="T3" fmla="*/ 2147483647 h 183"/>
              <a:gd name="T4" fmla="*/ 0 w 143"/>
              <a:gd name="T5" fmla="*/ 2147483647 h 183"/>
              <a:gd name="T6" fmla="*/ 2147483647 w 143"/>
              <a:gd name="T7" fmla="*/ 2147483647 h 183"/>
              <a:gd name="T8" fmla="*/ 2147483647 w 143"/>
              <a:gd name="T9" fmla="*/ 0 h 183"/>
              <a:gd name="T10" fmla="*/ 2147483647 w 143"/>
              <a:gd name="T11" fmla="*/ 2147483647 h 183"/>
              <a:gd name="T12" fmla="*/ 2147483647 w 143"/>
              <a:gd name="T13" fmla="*/ 2147483647 h 183"/>
              <a:gd name="T14" fmla="*/ 0 60000 65536"/>
              <a:gd name="T15" fmla="*/ 0 60000 65536"/>
              <a:gd name="T16" fmla="*/ 0 60000 65536"/>
              <a:gd name="T17" fmla="*/ 0 60000 65536"/>
              <a:gd name="T18" fmla="*/ 0 60000 65536"/>
              <a:gd name="T19" fmla="*/ 0 60000 65536"/>
              <a:gd name="T20" fmla="*/ 0 60000 65536"/>
              <a:gd name="T21" fmla="*/ 0 w 143"/>
              <a:gd name="T22" fmla="*/ 0 h 183"/>
              <a:gd name="T23" fmla="*/ 143 w 143"/>
              <a:gd name="T24" fmla="*/ 183 h 1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183">
                <a:moveTo>
                  <a:pt x="143" y="34"/>
                </a:moveTo>
                <a:lnTo>
                  <a:pt x="43" y="183"/>
                </a:lnTo>
                <a:lnTo>
                  <a:pt x="0" y="154"/>
                </a:lnTo>
                <a:lnTo>
                  <a:pt x="10" y="159"/>
                </a:lnTo>
                <a:lnTo>
                  <a:pt x="89" y="0"/>
                </a:lnTo>
                <a:lnTo>
                  <a:pt x="100" y="5"/>
                </a:lnTo>
                <a:lnTo>
                  <a:pt x="143" y="34"/>
                </a:lnTo>
                <a:close/>
              </a:path>
            </a:pathLst>
          </a:custGeom>
          <a:solidFill>
            <a:srgbClr val="A1A1A1"/>
          </a:solidFill>
          <a:ln w="0">
            <a:solidFill>
              <a:srgbClr val="A1A1A1"/>
            </a:solidFill>
            <a:round/>
            <a:headEnd/>
            <a:tailEnd/>
          </a:ln>
        </p:spPr>
        <p:txBody>
          <a:bodyPr/>
          <a:lstStyle/>
          <a:p>
            <a:endParaRPr lang="en-US"/>
          </a:p>
        </p:txBody>
      </p:sp>
      <p:sp>
        <p:nvSpPr>
          <p:cNvPr id="180338" name="Freeform 3184"/>
          <p:cNvSpPr>
            <a:spLocks noChangeAspect="1"/>
          </p:cNvSpPr>
          <p:nvPr/>
        </p:nvSpPr>
        <p:spPr bwMode="auto">
          <a:xfrm>
            <a:off x="2554288" y="4156075"/>
            <a:ext cx="57150" cy="73025"/>
          </a:xfrm>
          <a:custGeom>
            <a:avLst/>
            <a:gdLst>
              <a:gd name="T0" fmla="*/ 2147483647 w 167"/>
              <a:gd name="T1" fmla="*/ 2147483647 h 212"/>
              <a:gd name="T2" fmla="*/ 2147483647 w 167"/>
              <a:gd name="T3" fmla="*/ 2147483647 h 212"/>
              <a:gd name="T4" fmla="*/ 0 w 167"/>
              <a:gd name="T5" fmla="*/ 2147483647 h 212"/>
              <a:gd name="T6" fmla="*/ 2147483647 w 167"/>
              <a:gd name="T7" fmla="*/ 2147483647 h 212"/>
              <a:gd name="T8" fmla="*/ 2147483647 w 167"/>
              <a:gd name="T9" fmla="*/ 0 h 212"/>
              <a:gd name="T10" fmla="*/ 2147483647 w 167"/>
              <a:gd name="T11" fmla="*/ 2147483647 h 212"/>
              <a:gd name="T12" fmla="*/ 2147483647 w 167"/>
              <a:gd name="T13" fmla="*/ 2147483647 h 212"/>
              <a:gd name="T14" fmla="*/ 0 60000 65536"/>
              <a:gd name="T15" fmla="*/ 0 60000 65536"/>
              <a:gd name="T16" fmla="*/ 0 60000 65536"/>
              <a:gd name="T17" fmla="*/ 0 60000 65536"/>
              <a:gd name="T18" fmla="*/ 0 60000 65536"/>
              <a:gd name="T19" fmla="*/ 0 60000 65536"/>
              <a:gd name="T20" fmla="*/ 0 60000 65536"/>
              <a:gd name="T21" fmla="*/ 0 w 167"/>
              <a:gd name="T22" fmla="*/ 0 h 212"/>
              <a:gd name="T23" fmla="*/ 167 w 167"/>
              <a:gd name="T24" fmla="*/ 212 h 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7" h="212">
                <a:moveTo>
                  <a:pt x="167" y="53"/>
                </a:moveTo>
                <a:lnTo>
                  <a:pt x="88" y="212"/>
                </a:lnTo>
                <a:lnTo>
                  <a:pt x="0" y="169"/>
                </a:lnTo>
                <a:lnTo>
                  <a:pt x="3" y="170"/>
                </a:lnTo>
                <a:lnTo>
                  <a:pt x="59" y="0"/>
                </a:lnTo>
                <a:lnTo>
                  <a:pt x="62" y="1"/>
                </a:lnTo>
                <a:lnTo>
                  <a:pt x="167" y="53"/>
                </a:lnTo>
                <a:close/>
              </a:path>
            </a:pathLst>
          </a:custGeom>
          <a:solidFill>
            <a:srgbClr val="A1A1A1"/>
          </a:solidFill>
          <a:ln w="0">
            <a:solidFill>
              <a:srgbClr val="A1A1A1"/>
            </a:solidFill>
            <a:round/>
            <a:headEnd/>
            <a:tailEnd/>
          </a:ln>
        </p:spPr>
        <p:txBody>
          <a:bodyPr/>
          <a:lstStyle/>
          <a:p>
            <a:endParaRPr lang="en-US"/>
          </a:p>
        </p:txBody>
      </p:sp>
      <p:sp>
        <p:nvSpPr>
          <p:cNvPr id="180339" name="Freeform 3185"/>
          <p:cNvSpPr>
            <a:spLocks noChangeAspect="1"/>
          </p:cNvSpPr>
          <p:nvPr/>
        </p:nvSpPr>
        <p:spPr bwMode="auto">
          <a:xfrm>
            <a:off x="2520950" y="4140200"/>
            <a:ext cx="52388" cy="73025"/>
          </a:xfrm>
          <a:custGeom>
            <a:avLst/>
            <a:gdLst>
              <a:gd name="T0" fmla="*/ 2147483647 w 156"/>
              <a:gd name="T1" fmla="*/ 2147483647 h 210"/>
              <a:gd name="T2" fmla="*/ 2147483647 w 156"/>
              <a:gd name="T3" fmla="*/ 2147483647 h 210"/>
              <a:gd name="T4" fmla="*/ 0 w 156"/>
              <a:gd name="T5" fmla="*/ 2147483647 h 210"/>
              <a:gd name="T6" fmla="*/ 2147483647 w 156"/>
              <a:gd name="T7" fmla="*/ 2147483647 h 210"/>
              <a:gd name="T8" fmla="*/ 2147483647 w 156"/>
              <a:gd name="T9" fmla="*/ 0 h 210"/>
              <a:gd name="T10" fmla="*/ 2147483647 w 156"/>
              <a:gd name="T11" fmla="*/ 2147483647 h 210"/>
              <a:gd name="T12" fmla="*/ 2147483647 w 156"/>
              <a:gd name="T13" fmla="*/ 2147483647 h 210"/>
              <a:gd name="T14" fmla="*/ 0 60000 65536"/>
              <a:gd name="T15" fmla="*/ 0 60000 65536"/>
              <a:gd name="T16" fmla="*/ 0 60000 65536"/>
              <a:gd name="T17" fmla="*/ 0 60000 65536"/>
              <a:gd name="T18" fmla="*/ 0 60000 65536"/>
              <a:gd name="T19" fmla="*/ 0 60000 65536"/>
              <a:gd name="T20" fmla="*/ 0 60000 65536"/>
              <a:gd name="T21" fmla="*/ 0 w 156"/>
              <a:gd name="T22" fmla="*/ 0 h 210"/>
              <a:gd name="T23" fmla="*/ 156 w 156"/>
              <a:gd name="T24" fmla="*/ 210 h 2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6" h="210">
                <a:moveTo>
                  <a:pt x="156" y="40"/>
                </a:moveTo>
                <a:lnTo>
                  <a:pt x="100" y="210"/>
                </a:lnTo>
                <a:lnTo>
                  <a:pt x="0" y="176"/>
                </a:lnTo>
                <a:lnTo>
                  <a:pt x="4" y="177"/>
                </a:lnTo>
                <a:lnTo>
                  <a:pt x="39" y="0"/>
                </a:lnTo>
                <a:lnTo>
                  <a:pt x="42" y="1"/>
                </a:lnTo>
                <a:lnTo>
                  <a:pt x="156" y="40"/>
                </a:lnTo>
                <a:close/>
              </a:path>
            </a:pathLst>
          </a:custGeom>
          <a:solidFill>
            <a:srgbClr val="A1A1A1"/>
          </a:solidFill>
          <a:ln w="0">
            <a:solidFill>
              <a:srgbClr val="A1A1A1"/>
            </a:solidFill>
            <a:round/>
            <a:headEnd/>
            <a:tailEnd/>
          </a:ln>
        </p:spPr>
        <p:txBody>
          <a:bodyPr/>
          <a:lstStyle/>
          <a:p>
            <a:endParaRPr lang="en-US"/>
          </a:p>
        </p:txBody>
      </p:sp>
      <p:sp>
        <p:nvSpPr>
          <p:cNvPr id="180340" name="Freeform 3186"/>
          <p:cNvSpPr>
            <a:spLocks noChangeAspect="1"/>
          </p:cNvSpPr>
          <p:nvPr/>
        </p:nvSpPr>
        <p:spPr bwMode="auto">
          <a:xfrm>
            <a:off x="2446338" y="4127500"/>
            <a:ext cx="85725" cy="76200"/>
          </a:xfrm>
          <a:custGeom>
            <a:avLst/>
            <a:gdLst>
              <a:gd name="T0" fmla="*/ 2147483647 w 246"/>
              <a:gd name="T1" fmla="*/ 2147483647 h 217"/>
              <a:gd name="T2" fmla="*/ 2147483647 w 246"/>
              <a:gd name="T3" fmla="*/ 2147483647 h 217"/>
              <a:gd name="T4" fmla="*/ 0 w 246"/>
              <a:gd name="T5" fmla="*/ 2147483647 h 217"/>
              <a:gd name="T6" fmla="*/ 2147483647 w 246"/>
              <a:gd name="T7" fmla="*/ 2147483647 h 217"/>
              <a:gd name="T8" fmla="*/ 2147483647 w 246"/>
              <a:gd name="T9" fmla="*/ 0 h 217"/>
              <a:gd name="T10" fmla="*/ 2147483647 w 246"/>
              <a:gd name="T11" fmla="*/ 2147483647 h 217"/>
              <a:gd name="T12" fmla="*/ 2147483647 w 246"/>
              <a:gd name="T13" fmla="*/ 2147483647 h 217"/>
              <a:gd name="T14" fmla="*/ 0 60000 65536"/>
              <a:gd name="T15" fmla="*/ 0 60000 65536"/>
              <a:gd name="T16" fmla="*/ 0 60000 65536"/>
              <a:gd name="T17" fmla="*/ 0 60000 65536"/>
              <a:gd name="T18" fmla="*/ 0 60000 65536"/>
              <a:gd name="T19" fmla="*/ 0 60000 65536"/>
              <a:gd name="T20" fmla="*/ 0 60000 65536"/>
              <a:gd name="T21" fmla="*/ 0 w 246"/>
              <a:gd name="T22" fmla="*/ 0 h 217"/>
              <a:gd name="T23" fmla="*/ 246 w 246"/>
              <a:gd name="T24" fmla="*/ 217 h 2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6" h="217">
                <a:moveTo>
                  <a:pt x="246" y="40"/>
                </a:moveTo>
                <a:lnTo>
                  <a:pt x="211" y="217"/>
                </a:lnTo>
                <a:lnTo>
                  <a:pt x="0" y="174"/>
                </a:lnTo>
                <a:lnTo>
                  <a:pt x="16" y="176"/>
                </a:lnTo>
                <a:lnTo>
                  <a:pt x="43" y="0"/>
                </a:lnTo>
                <a:lnTo>
                  <a:pt x="60" y="2"/>
                </a:lnTo>
                <a:lnTo>
                  <a:pt x="246" y="40"/>
                </a:lnTo>
                <a:close/>
              </a:path>
            </a:pathLst>
          </a:custGeom>
          <a:solidFill>
            <a:srgbClr val="A1A1A1"/>
          </a:solidFill>
          <a:ln w="0">
            <a:solidFill>
              <a:srgbClr val="A1A1A1"/>
            </a:solidFill>
            <a:round/>
            <a:headEnd/>
            <a:tailEnd/>
          </a:ln>
        </p:spPr>
        <p:txBody>
          <a:bodyPr/>
          <a:lstStyle/>
          <a:p>
            <a:endParaRPr lang="en-US"/>
          </a:p>
        </p:txBody>
      </p:sp>
      <p:sp>
        <p:nvSpPr>
          <p:cNvPr id="180341" name="Freeform 3187"/>
          <p:cNvSpPr>
            <a:spLocks noChangeAspect="1"/>
          </p:cNvSpPr>
          <p:nvPr/>
        </p:nvSpPr>
        <p:spPr bwMode="auto">
          <a:xfrm>
            <a:off x="2397125" y="4119563"/>
            <a:ext cx="65088" cy="68262"/>
          </a:xfrm>
          <a:custGeom>
            <a:avLst/>
            <a:gdLst>
              <a:gd name="T0" fmla="*/ 2147483647 w 186"/>
              <a:gd name="T1" fmla="*/ 2147483647 h 203"/>
              <a:gd name="T2" fmla="*/ 2147483647 w 186"/>
              <a:gd name="T3" fmla="*/ 2147483647 h 203"/>
              <a:gd name="T4" fmla="*/ 2147483647 w 186"/>
              <a:gd name="T5" fmla="*/ 2147483647 h 203"/>
              <a:gd name="T6" fmla="*/ 0 w 186"/>
              <a:gd name="T7" fmla="*/ 2147483647 h 203"/>
              <a:gd name="T8" fmla="*/ 2147483647 w 186"/>
              <a:gd name="T9" fmla="*/ 2147483647 h 203"/>
              <a:gd name="T10" fmla="*/ 2147483647 w 186"/>
              <a:gd name="T11" fmla="*/ 0 h 203"/>
              <a:gd name="T12" fmla="*/ 2147483647 w 186"/>
              <a:gd name="T13" fmla="*/ 2147483647 h 203"/>
              <a:gd name="T14" fmla="*/ 0 60000 65536"/>
              <a:gd name="T15" fmla="*/ 0 60000 65536"/>
              <a:gd name="T16" fmla="*/ 0 60000 65536"/>
              <a:gd name="T17" fmla="*/ 0 60000 65536"/>
              <a:gd name="T18" fmla="*/ 0 60000 65536"/>
              <a:gd name="T19" fmla="*/ 0 60000 65536"/>
              <a:gd name="T20" fmla="*/ 0 60000 65536"/>
              <a:gd name="T21" fmla="*/ 0 w 186"/>
              <a:gd name="T22" fmla="*/ 0 h 203"/>
              <a:gd name="T23" fmla="*/ 186 w 186"/>
              <a:gd name="T24" fmla="*/ 203 h 2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6" h="203">
                <a:moveTo>
                  <a:pt x="186" y="27"/>
                </a:moveTo>
                <a:lnTo>
                  <a:pt x="159" y="203"/>
                </a:lnTo>
                <a:lnTo>
                  <a:pt x="9" y="180"/>
                </a:lnTo>
                <a:lnTo>
                  <a:pt x="0" y="179"/>
                </a:lnTo>
                <a:lnTo>
                  <a:pt x="19" y="1"/>
                </a:lnTo>
                <a:lnTo>
                  <a:pt x="11" y="0"/>
                </a:lnTo>
                <a:lnTo>
                  <a:pt x="186" y="27"/>
                </a:lnTo>
                <a:close/>
              </a:path>
            </a:pathLst>
          </a:custGeom>
          <a:solidFill>
            <a:srgbClr val="A1A1A1"/>
          </a:solidFill>
          <a:ln w="0">
            <a:solidFill>
              <a:srgbClr val="A1A1A1"/>
            </a:solidFill>
            <a:round/>
            <a:headEnd/>
            <a:tailEnd/>
          </a:ln>
        </p:spPr>
        <p:txBody>
          <a:bodyPr/>
          <a:lstStyle/>
          <a:p>
            <a:endParaRPr lang="en-US"/>
          </a:p>
        </p:txBody>
      </p:sp>
      <p:sp>
        <p:nvSpPr>
          <p:cNvPr id="180342" name="Freeform 3188"/>
          <p:cNvSpPr>
            <a:spLocks noChangeAspect="1"/>
          </p:cNvSpPr>
          <p:nvPr/>
        </p:nvSpPr>
        <p:spPr bwMode="auto">
          <a:xfrm>
            <a:off x="2357438" y="4113213"/>
            <a:ext cx="46037" cy="66675"/>
          </a:xfrm>
          <a:custGeom>
            <a:avLst/>
            <a:gdLst>
              <a:gd name="T0" fmla="*/ 2147483647 w 141"/>
              <a:gd name="T1" fmla="*/ 2147483647 h 191"/>
              <a:gd name="T2" fmla="*/ 2147483647 w 141"/>
              <a:gd name="T3" fmla="*/ 2147483647 h 191"/>
              <a:gd name="T4" fmla="*/ 0 w 141"/>
              <a:gd name="T5" fmla="*/ 2147483647 h 191"/>
              <a:gd name="T6" fmla="*/ 2147483647 w 141"/>
              <a:gd name="T7" fmla="*/ 2147483647 h 191"/>
              <a:gd name="T8" fmla="*/ 2147483647 w 141"/>
              <a:gd name="T9" fmla="*/ 0 h 191"/>
              <a:gd name="T10" fmla="*/ 2147483647 w 141"/>
              <a:gd name="T11" fmla="*/ 2147483647 h 191"/>
              <a:gd name="T12" fmla="*/ 2147483647 w 141"/>
              <a:gd name="T13" fmla="*/ 2147483647 h 191"/>
              <a:gd name="T14" fmla="*/ 0 60000 65536"/>
              <a:gd name="T15" fmla="*/ 0 60000 65536"/>
              <a:gd name="T16" fmla="*/ 0 60000 65536"/>
              <a:gd name="T17" fmla="*/ 0 60000 65536"/>
              <a:gd name="T18" fmla="*/ 0 60000 65536"/>
              <a:gd name="T19" fmla="*/ 0 60000 65536"/>
              <a:gd name="T20" fmla="*/ 0 60000 65536"/>
              <a:gd name="T21" fmla="*/ 0 w 141"/>
              <a:gd name="T22" fmla="*/ 0 h 191"/>
              <a:gd name="T23" fmla="*/ 141 w 141"/>
              <a:gd name="T24" fmla="*/ 191 h 19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 h="191">
                <a:moveTo>
                  <a:pt x="141" y="13"/>
                </a:moveTo>
                <a:lnTo>
                  <a:pt x="122" y="191"/>
                </a:lnTo>
                <a:lnTo>
                  <a:pt x="0" y="178"/>
                </a:lnTo>
                <a:lnTo>
                  <a:pt x="10" y="179"/>
                </a:lnTo>
                <a:lnTo>
                  <a:pt x="21" y="0"/>
                </a:lnTo>
                <a:lnTo>
                  <a:pt x="31" y="1"/>
                </a:lnTo>
                <a:lnTo>
                  <a:pt x="141" y="13"/>
                </a:lnTo>
                <a:close/>
              </a:path>
            </a:pathLst>
          </a:custGeom>
          <a:solidFill>
            <a:srgbClr val="A1A1A1"/>
          </a:solidFill>
          <a:ln w="0">
            <a:solidFill>
              <a:srgbClr val="A1A1A1"/>
            </a:solidFill>
            <a:round/>
            <a:headEnd/>
            <a:tailEnd/>
          </a:ln>
        </p:spPr>
        <p:txBody>
          <a:bodyPr/>
          <a:lstStyle/>
          <a:p>
            <a:endParaRPr lang="en-US"/>
          </a:p>
        </p:txBody>
      </p:sp>
      <p:sp>
        <p:nvSpPr>
          <p:cNvPr id="180343" name="Freeform 3189"/>
          <p:cNvSpPr>
            <a:spLocks noChangeAspect="1"/>
          </p:cNvSpPr>
          <p:nvPr/>
        </p:nvSpPr>
        <p:spPr bwMode="auto">
          <a:xfrm>
            <a:off x="2319338" y="4111625"/>
            <a:ext cx="42862" cy="65088"/>
          </a:xfrm>
          <a:custGeom>
            <a:avLst/>
            <a:gdLst>
              <a:gd name="T0" fmla="*/ 2147483647 w 128"/>
              <a:gd name="T1" fmla="*/ 2147483647 h 186"/>
              <a:gd name="T2" fmla="*/ 2147483647 w 128"/>
              <a:gd name="T3" fmla="*/ 2147483647 h 186"/>
              <a:gd name="T4" fmla="*/ 0 w 128"/>
              <a:gd name="T5" fmla="*/ 2147483647 h 186"/>
              <a:gd name="T6" fmla="*/ 2147483647 w 128"/>
              <a:gd name="T7" fmla="*/ 2147483647 h 186"/>
              <a:gd name="T8" fmla="*/ 2147483647 w 128"/>
              <a:gd name="T9" fmla="*/ 0 h 186"/>
              <a:gd name="T10" fmla="*/ 2147483647 w 128"/>
              <a:gd name="T11" fmla="*/ 0 h 186"/>
              <a:gd name="T12" fmla="*/ 2147483647 w 128"/>
              <a:gd name="T13" fmla="*/ 2147483647 h 186"/>
              <a:gd name="T14" fmla="*/ 0 60000 65536"/>
              <a:gd name="T15" fmla="*/ 0 60000 65536"/>
              <a:gd name="T16" fmla="*/ 0 60000 65536"/>
              <a:gd name="T17" fmla="*/ 0 60000 65536"/>
              <a:gd name="T18" fmla="*/ 0 60000 65536"/>
              <a:gd name="T19" fmla="*/ 0 60000 65536"/>
              <a:gd name="T20" fmla="*/ 0 60000 65536"/>
              <a:gd name="T21" fmla="*/ 0 w 128"/>
              <a:gd name="T22" fmla="*/ 0 h 186"/>
              <a:gd name="T23" fmla="*/ 128 w 128"/>
              <a:gd name="T24" fmla="*/ 186 h 1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8" h="186">
                <a:moveTo>
                  <a:pt x="128" y="7"/>
                </a:moveTo>
                <a:lnTo>
                  <a:pt x="117" y="186"/>
                </a:lnTo>
                <a:lnTo>
                  <a:pt x="0" y="179"/>
                </a:lnTo>
                <a:lnTo>
                  <a:pt x="6" y="179"/>
                </a:lnTo>
                <a:lnTo>
                  <a:pt x="6" y="0"/>
                </a:lnTo>
                <a:lnTo>
                  <a:pt x="12" y="0"/>
                </a:lnTo>
                <a:lnTo>
                  <a:pt x="128" y="7"/>
                </a:lnTo>
                <a:close/>
              </a:path>
            </a:pathLst>
          </a:custGeom>
          <a:solidFill>
            <a:srgbClr val="A1A1A1"/>
          </a:solidFill>
          <a:ln w="0">
            <a:solidFill>
              <a:srgbClr val="A1A1A1"/>
            </a:solidFill>
            <a:round/>
            <a:headEnd/>
            <a:tailEnd/>
          </a:ln>
        </p:spPr>
        <p:txBody>
          <a:bodyPr/>
          <a:lstStyle/>
          <a:p>
            <a:endParaRPr lang="en-US"/>
          </a:p>
        </p:txBody>
      </p:sp>
      <p:sp>
        <p:nvSpPr>
          <p:cNvPr id="180344" name="Freeform 3190"/>
          <p:cNvSpPr>
            <a:spLocks noChangeAspect="1"/>
          </p:cNvSpPr>
          <p:nvPr/>
        </p:nvSpPr>
        <p:spPr bwMode="auto">
          <a:xfrm>
            <a:off x="2279650" y="4111625"/>
            <a:ext cx="41275" cy="63500"/>
          </a:xfrm>
          <a:custGeom>
            <a:avLst/>
            <a:gdLst>
              <a:gd name="T0" fmla="*/ 2147483647 w 121"/>
              <a:gd name="T1" fmla="*/ 2147483647 h 180"/>
              <a:gd name="T2" fmla="*/ 2147483647 w 121"/>
              <a:gd name="T3" fmla="*/ 2147483647 h 180"/>
              <a:gd name="T4" fmla="*/ 2147483647 w 121"/>
              <a:gd name="T5" fmla="*/ 2147483647 h 180"/>
              <a:gd name="T6" fmla="*/ 2147483647 w 121"/>
              <a:gd name="T7" fmla="*/ 2147483647 h 180"/>
              <a:gd name="T8" fmla="*/ 0 w 121"/>
              <a:gd name="T9" fmla="*/ 0 h 180"/>
              <a:gd name="T10" fmla="*/ 2147483647 w 121"/>
              <a:gd name="T11" fmla="*/ 0 h 180"/>
              <a:gd name="T12" fmla="*/ 2147483647 w 121"/>
              <a:gd name="T13" fmla="*/ 2147483647 h 180"/>
              <a:gd name="T14" fmla="*/ 0 60000 65536"/>
              <a:gd name="T15" fmla="*/ 0 60000 65536"/>
              <a:gd name="T16" fmla="*/ 0 60000 65536"/>
              <a:gd name="T17" fmla="*/ 0 60000 65536"/>
              <a:gd name="T18" fmla="*/ 0 60000 65536"/>
              <a:gd name="T19" fmla="*/ 0 60000 65536"/>
              <a:gd name="T20" fmla="*/ 0 60000 65536"/>
              <a:gd name="T21" fmla="*/ 0 w 121"/>
              <a:gd name="T22" fmla="*/ 0 h 180"/>
              <a:gd name="T23" fmla="*/ 121 w 121"/>
              <a:gd name="T24" fmla="*/ 180 h 1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180">
                <a:moveTo>
                  <a:pt x="121" y="1"/>
                </a:moveTo>
                <a:lnTo>
                  <a:pt x="121" y="180"/>
                </a:lnTo>
                <a:lnTo>
                  <a:pt x="11" y="179"/>
                </a:lnTo>
                <a:lnTo>
                  <a:pt x="12" y="179"/>
                </a:lnTo>
                <a:lnTo>
                  <a:pt x="0" y="0"/>
                </a:lnTo>
                <a:lnTo>
                  <a:pt x="1" y="0"/>
                </a:lnTo>
                <a:lnTo>
                  <a:pt x="121" y="1"/>
                </a:lnTo>
                <a:close/>
              </a:path>
            </a:pathLst>
          </a:custGeom>
          <a:solidFill>
            <a:srgbClr val="A1A1A1"/>
          </a:solidFill>
          <a:ln w="0">
            <a:solidFill>
              <a:srgbClr val="A1A1A1"/>
            </a:solidFill>
            <a:round/>
            <a:headEnd/>
            <a:tailEnd/>
          </a:ln>
        </p:spPr>
        <p:txBody>
          <a:bodyPr/>
          <a:lstStyle/>
          <a:p>
            <a:endParaRPr lang="en-US"/>
          </a:p>
        </p:txBody>
      </p:sp>
      <p:sp>
        <p:nvSpPr>
          <p:cNvPr id="180345" name="Freeform 3191"/>
          <p:cNvSpPr>
            <a:spLocks noChangeAspect="1"/>
          </p:cNvSpPr>
          <p:nvPr/>
        </p:nvSpPr>
        <p:spPr bwMode="auto">
          <a:xfrm>
            <a:off x="2238375" y="4111625"/>
            <a:ext cx="44450" cy="65088"/>
          </a:xfrm>
          <a:custGeom>
            <a:avLst/>
            <a:gdLst>
              <a:gd name="T0" fmla="*/ 2147483647 w 131"/>
              <a:gd name="T1" fmla="*/ 0 h 187"/>
              <a:gd name="T2" fmla="*/ 2147483647 w 131"/>
              <a:gd name="T3" fmla="*/ 2147483647 h 187"/>
              <a:gd name="T4" fmla="*/ 2147483647 w 131"/>
              <a:gd name="T5" fmla="*/ 2147483647 h 187"/>
              <a:gd name="T6" fmla="*/ 2147483647 w 131"/>
              <a:gd name="T7" fmla="*/ 2147483647 h 187"/>
              <a:gd name="T8" fmla="*/ 0 w 131"/>
              <a:gd name="T9" fmla="*/ 2147483647 h 187"/>
              <a:gd name="T10" fmla="*/ 2147483647 w 131"/>
              <a:gd name="T11" fmla="*/ 2147483647 h 187"/>
              <a:gd name="T12" fmla="*/ 2147483647 w 131"/>
              <a:gd name="T13" fmla="*/ 0 h 187"/>
              <a:gd name="T14" fmla="*/ 0 60000 65536"/>
              <a:gd name="T15" fmla="*/ 0 60000 65536"/>
              <a:gd name="T16" fmla="*/ 0 60000 65536"/>
              <a:gd name="T17" fmla="*/ 0 60000 65536"/>
              <a:gd name="T18" fmla="*/ 0 60000 65536"/>
              <a:gd name="T19" fmla="*/ 0 60000 65536"/>
              <a:gd name="T20" fmla="*/ 0 60000 65536"/>
              <a:gd name="T21" fmla="*/ 0 w 131"/>
              <a:gd name="T22" fmla="*/ 0 h 187"/>
              <a:gd name="T23" fmla="*/ 131 w 131"/>
              <a:gd name="T24" fmla="*/ 187 h 1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1" h="187">
                <a:moveTo>
                  <a:pt x="119" y="0"/>
                </a:moveTo>
                <a:lnTo>
                  <a:pt x="131" y="179"/>
                </a:lnTo>
                <a:lnTo>
                  <a:pt x="28" y="187"/>
                </a:lnTo>
                <a:lnTo>
                  <a:pt x="31" y="186"/>
                </a:lnTo>
                <a:lnTo>
                  <a:pt x="0" y="9"/>
                </a:lnTo>
                <a:lnTo>
                  <a:pt x="3" y="8"/>
                </a:lnTo>
                <a:lnTo>
                  <a:pt x="119" y="0"/>
                </a:lnTo>
                <a:close/>
              </a:path>
            </a:pathLst>
          </a:custGeom>
          <a:solidFill>
            <a:srgbClr val="A1A1A1"/>
          </a:solidFill>
          <a:ln w="0">
            <a:solidFill>
              <a:srgbClr val="A1A1A1"/>
            </a:solidFill>
            <a:round/>
            <a:headEnd/>
            <a:tailEnd/>
          </a:ln>
        </p:spPr>
        <p:txBody>
          <a:bodyPr/>
          <a:lstStyle/>
          <a:p>
            <a:endParaRPr lang="en-US"/>
          </a:p>
        </p:txBody>
      </p:sp>
      <p:sp>
        <p:nvSpPr>
          <p:cNvPr id="180346" name="Freeform 3192"/>
          <p:cNvSpPr>
            <a:spLocks noChangeAspect="1"/>
          </p:cNvSpPr>
          <p:nvPr/>
        </p:nvSpPr>
        <p:spPr bwMode="auto">
          <a:xfrm>
            <a:off x="2198688" y="4113213"/>
            <a:ext cx="49212" cy="66675"/>
          </a:xfrm>
          <a:custGeom>
            <a:avLst/>
            <a:gdLst>
              <a:gd name="T0" fmla="*/ 2147483647 w 143"/>
              <a:gd name="T1" fmla="*/ 0 h 193"/>
              <a:gd name="T2" fmla="*/ 2147483647 w 143"/>
              <a:gd name="T3" fmla="*/ 2147483647 h 193"/>
              <a:gd name="T4" fmla="*/ 2147483647 w 143"/>
              <a:gd name="T5" fmla="*/ 2147483647 h 193"/>
              <a:gd name="T6" fmla="*/ 2147483647 w 143"/>
              <a:gd name="T7" fmla="*/ 2147483647 h 193"/>
              <a:gd name="T8" fmla="*/ 0 w 143"/>
              <a:gd name="T9" fmla="*/ 2147483647 h 193"/>
              <a:gd name="T10" fmla="*/ 2147483647 w 143"/>
              <a:gd name="T11" fmla="*/ 2147483647 h 193"/>
              <a:gd name="T12" fmla="*/ 2147483647 w 143"/>
              <a:gd name="T13" fmla="*/ 0 h 193"/>
              <a:gd name="T14" fmla="*/ 0 60000 65536"/>
              <a:gd name="T15" fmla="*/ 0 60000 65536"/>
              <a:gd name="T16" fmla="*/ 0 60000 65536"/>
              <a:gd name="T17" fmla="*/ 0 60000 65536"/>
              <a:gd name="T18" fmla="*/ 0 60000 65536"/>
              <a:gd name="T19" fmla="*/ 0 60000 65536"/>
              <a:gd name="T20" fmla="*/ 0 60000 65536"/>
              <a:gd name="T21" fmla="*/ 0 w 143"/>
              <a:gd name="T22" fmla="*/ 0 h 193"/>
              <a:gd name="T23" fmla="*/ 143 w 143"/>
              <a:gd name="T24" fmla="*/ 193 h 1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193">
                <a:moveTo>
                  <a:pt x="112" y="0"/>
                </a:moveTo>
                <a:lnTo>
                  <a:pt x="143" y="177"/>
                </a:lnTo>
                <a:lnTo>
                  <a:pt x="51" y="193"/>
                </a:lnTo>
                <a:lnTo>
                  <a:pt x="56" y="191"/>
                </a:lnTo>
                <a:lnTo>
                  <a:pt x="0" y="21"/>
                </a:lnTo>
                <a:lnTo>
                  <a:pt x="5" y="19"/>
                </a:lnTo>
                <a:lnTo>
                  <a:pt x="112" y="0"/>
                </a:lnTo>
                <a:close/>
              </a:path>
            </a:pathLst>
          </a:custGeom>
          <a:solidFill>
            <a:srgbClr val="A1A1A1"/>
          </a:solidFill>
          <a:ln w="0">
            <a:solidFill>
              <a:srgbClr val="A1A1A1"/>
            </a:solidFill>
            <a:round/>
            <a:headEnd/>
            <a:tailEnd/>
          </a:ln>
        </p:spPr>
        <p:txBody>
          <a:bodyPr/>
          <a:lstStyle/>
          <a:p>
            <a:endParaRPr lang="en-US"/>
          </a:p>
        </p:txBody>
      </p:sp>
      <p:sp>
        <p:nvSpPr>
          <p:cNvPr id="180347" name="Freeform 3193"/>
          <p:cNvSpPr>
            <a:spLocks noChangeAspect="1"/>
          </p:cNvSpPr>
          <p:nvPr/>
        </p:nvSpPr>
        <p:spPr bwMode="auto">
          <a:xfrm>
            <a:off x="2163763" y="4122738"/>
            <a:ext cx="57150" cy="68262"/>
          </a:xfrm>
          <a:custGeom>
            <a:avLst/>
            <a:gdLst>
              <a:gd name="T0" fmla="*/ 2147483647 w 159"/>
              <a:gd name="T1" fmla="*/ 0 h 197"/>
              <a:gd name="T2" fmla="*/ 2147483647 w 159"/>
              <a:gd name="T3" fmla="*/ 2147483647 h 197"/>
              <a:gd name="T4" fmla="*/ 2147483647 w 159"/>
              <a:gd name="T5" fmla="*/ 2147483647 h 197"/>
              <a:gd name="T6" fmla="*/ 2147483647 w 159"/>
              <a:gd name="T7" fmla="*/ 2147483647 h 197"/>
              <a:gd name="T8" fmla="*/ 0 w 159"/>
              <a:gd name="T9" fmla="*/ 2147483647 h 197"/>
              <a:gd name="T10" fmla="*/ 2147483647 w 159"/>
              <a:gd name="T11" fmla="*/ 2147483647 h 197"/>
              <a:gd name="T12" fmla="*/ 2147483647 w 159"/>
              <a:gd name="T13" fmla="*/ 0 h 197"/>
              <a:gd name="T14" fmla="*/ 0 60000 65536"/>
              <a:gd name="T15" fmla="*/ 0 60000 65536"/>
              <a:gd name="T16" fmla="*/ 0 60000 65536"/>
              <a:gd name="T17" fmla="*/ 0 60000 65536"/>
              <a:gd name="T18" fmla="*/ 0 60000 65536"/>
              <a:gd name="T19" fmla="*/ 0 60000 65536"/>
              <a:gd name="T20" fmla="*/ 0 60000 65536"/>
              <a:gd name="T21" fmla="*/ 0 w 159"/>
              <a:gd name="T22" fmla="*/ 0 h 197"/>
              <a:gd name="T23" fmla="*/ 159 w 159"/>
              <a:gd name="T24" fmla="*/ 197 h 1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9" h="197">
                <a:moveTo>
                  <a:pt x="103" y="0"/>
                </a:moveTo>
                <a:lnTo>
                  <a:pt x="159" y="170"/>
                </a:lnTo>
                <a:lnTo>
                  <a:pt x="80" y="197"/>
                </a:lnTo>
                <a:lnTo>
                  <a:pt x="83" y="195"/>
                </a:lnTo>
                <a:lnTo>
                  <a:pt x="0" y="35"/>
                </a:lnTo>
                <a:lnTo>
                  <a:pt x="3" y="33"/>
                </a:lnTo>
                <a:lnTo>
                  <a:pt x="103" y="0"/>
                </a:lnTo>
                <a:close/>
              </a:path>
            </a:pathLst>
          </a:custGeom>
          <a:solidFill>
            <a:srgbClr val="A1A1A1"/>
          </a:solidFill>
          <a:ln w="0">
            <a:solidFill>
              <a:srgbClr val="A1A1A1"/>
            </a:solidFill>
            <a:round/>
            <a:headEnd/>
            <a:tailEnd/>
          </a:ln>
        </p:spPr>
        <p:txBody>
          <a:bodyPr/>
          <a:lstStyle/>
          <a:p>
            <a:endParaRPr lang="en-US"/>
          </a:p>
        </p:txBody>
      </p:sp>
      <p:sp>
        <p:nvSpPr>
          <p:cNvPr id="180348" name="Freeform 3194"/>
          <p:cNvSpPr>
            <a:spLocks noChangeAspect="1"/>
          </p:cNvSpPr>
          <p:nvPr/>
        </p:nvSpPr>
        <p:spPr bwMode="auto">
          <a:xfrm>
            <a:off x="2132013" y="4133850"/>
            <a:ext cx="60325" cy="69850"/>
          </a:xfrm>
          <a:custGeom>
            <a:avLst/>
            <a:gdLst>
              <a:gd name="T0" fmla="*/ 2147483647 w 176"/>
              <a:gd name="T1" fmla="*/ 0 h 204"/>
              <a:gd name="T2" fmla="*/ 2147483647 w 176"/>
              <a:gd name="T3" fmla="*/ 2147483647 h 204"/>
              <a:gd name="T4" fmla="*/ 2147483647 w 176"/>
              <a:gd name="T5" fmla="*/ 2147483647 h 204"/>
              <a:gd name="T6" fmla="*/ 2147483647 w 176"/>
              <a:gd name="T7" fmla="*/ 2147483647 h 204"/>
              <a:gd name="T8" fmla="*/ 0 w 176"/>
              <a:gd name="T9" fmla="*/ 2147483647 h 204"/>
              <a:gd name="T10" fmla="*/ 2147483647 w 176"/>
              <a:gd name="T11" fmla="*/ 2147483647 h 204"/>
              <a:gd name="T12" fmla="*/ 2147483647 w 176"/>
              <a:gd name="T13" fmla="*/ 0 h 204"/>
              <a:gd name="T14" fmla="*/ 0 60000 65536"/>
              <a:gd name="T15" fmla="*/ 0 60000 65536"/>
              <a:gd name="T16" fmla="*/ 0 60000 65536"/>
              <a:gd name="T17" fmla="*/ 0 60000 65536"/>
              <a:gd name="T18" fmla="*/ 0 60000 65536"/>
              <a:gd name="T19" fmla="*/ 0 60000 65536"/>
              <a:gd name="T20" fmla="*/ 0 60000 65536"/>
              <a:gd name="T21" fmla="*/ 0 w 176"/>
              <a:gd name="T22" fmla="*/ 0 h 204"/>
              <a:gd name="T23" fmla="*/ 176 w 176"/>
              <a:gd name="T24" fmla="*/ 204 h 2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6" h="204">
                <a:moveTo>
                  <a:pt x="93" y="0"/>
                </a:moveTo>
                <a:lnTo>
                  <a:pt x="176" y="160"/>
                </a:lnTo>
                <a:lnTo>
                  <a:pt x="94" y="204"/>
                </a:lnTo>
                <a:lnTo>
                  <a:pt x="100" y="200"/>
                </a:lnTo>
                <a:lnTo>
                  <a:pt x="0" y="50"/>
                </a:lnTo>
                <a:lnTo>
                  <a:pt x="5" y="46"/>
                </a:lnTo>
                <a:lnTo>
                  <a:pt x="93" y="0"/>
                </a:lnTo>
                <a:close/>
              </a:path>
            </a:pathLst>
          </a:custGeom>
          <a:solidFill>
            <a:srgbClr val="A1A1A1"/>
          </a:solidFill>
          <a:ln w="0">
            <a:solidFill>
              <a:srgbClr val="A1A1A1"/>
            </a:solidFill>
            <a:round/>
            <a:headEnd/>
            <a:tailEnd/>
          </a:ln>
        </p:spPr>
        <p:txBody>
          <a:bodyPr/>
          <a:lstStyle/>
          <a:p>
            <a:endParaRPr lang="en-US"/>
          </a:p>
        </p:txBody>
      </p:sp>
      <p:sp>
        <p:nvSpPr>
          <p:cNvPr id="180349" name="Freeform 3195"/>
          <p:cNvSpPr>
            <a:spLocks noChangeAspect="1"/>
          </p:cNvSpPr>
          <p:nvPr/>
        </p:nvSpPr>
        <p:spPr bwMode="auto">
          <a:xfrm>
            <a:off x="2111375" y="4151313"/>
            <a:ext cx="53975" cy="63500"/>
          </a:xfrm>
          <a:custGeom>
            <a:avLst/>
            <a:gdLst>
              <a:gd name="T0" fmla="*/ 2147483647 w 160"/>
              <a:gd name="T1" fmla="*/ 0 h 187"/>
              <a:gd name="T2" fmla="*/ 2147483647 w 160"/>
              <a:gd name="T3" fmla="*/ 2147483647 h 187"/>
              <a:gd name="T4" fmla="*/ 2147483647 w 160"/>
              <a:gd name="T5" fmla="*/ 2147483647 h 187"/>
              <a:gd name="T6" fmla="*/ 2147483647 w 160"/>
              <a:gd name="T7" fmla="*/ 2147483647 h 187"/>
              <a:gd name="T8" fmla="*/ 0 w 160"/>
              <a:gd name="T9" fmla="*/ 2147483647 h 187"/>
              <a:gd name="T10" fmla="*/ 2147483647 w 160"/>
              <a:gd name="T11" fmla="*/ 2147483647 h 187"/>
              <a:gd name="T12" fmla="*/ 2147483647 w 160"/>
              <a:gd name="T13" fmla="*/ 0 h 187"/>
              <a:gd name="T14" fmla="*/ 0 60000 65536"/>
              <a:gd name="T15" fmla="*/ 0 60000 65536"/>
              <a:gd name="T16" fmla="*/ 0 60000 65536"/>
              <a:gd name="T17" fmla="*/ 0 60000 65536"/>
              <a:gd name="T18" fmla="*/ 0 60000 65536"/>
              <a:gd name="T19" fmla="*/ 0 60000 65536"/>
              <a:gd name="T20" fmla="*/ 0 60000 65536"/>
              <a:gd name="T21" fmla="*/ 0 w 160"/>
              <a:gd name="T22" fmla="*/ 0 h 187"/>
              <a:gd name="T23" fmla="*/ 160 w 160"/>
              <a:gd name="T24" fmla="*/ 187 h 1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0" h="187">
                <a:moveTo>
                  <a:pt x="60" y="0"/>
                </a:moveTo>
                <a:lnTo>
                  <a:pt x="160" y="150"/>
                </a:lnTo>
                <a:lnTo>
                  <a:pt x="103" y="187"/>
                </a:lnTo>
                <a:lnTo>
                  <a:pt x="112" y="181"/>
                </a:lnTo>
                <a:lnTo>
                  <a:pt x="0" y="42"/>
                </a:lnTo>
                <a:lnTo>
                  <a:pt x="8" y="36"/>
                </a:lnTo>
                <a:lnTo>
                  <a:pt x="60" y="0"/>
                </a:lnTo>
                <a:close/>
              </a:path>
            </a:pathLst>
          </a:custGeom>
          <a:solidFill>
            <a:srgbClr val="A1A1A1"/>
          </a:solidFill>
          <a:ln w="0">
            <a:solidFill>
              <a:srgbClr val="A1A1A1"/>
            </a:solidFill>
            <a:round/>
            <a:headEnd/>
            <a:tailEnd/>
          </a:ln>
        </p:spPr>
        <p:txBody>
          <a:bodyPr/>
          <a:lstStyle/>
          <a:p>
            <a:endParaRPr lang="en-US"/>
          </a:p>
        </p:txBody>
      </p:sp>
      <p:sp>
        <p:nvSpPr>
          <p:cNvPr id="180350" name="Freeform 3196"/>
          <p:cNvSpPr>
            <a:spLocks noChangeAspect="1"/>
          </p:cNvSpPr>
          <p:nvPr/>
        </p:nvSpPr>
        <p:spPr bwMode="auto">
          <a:xfrm>
            <a:off x="2090738" y="4165600"/>
            <a:ext cx="57150" cy="60325"/>
          </a:xfrm>
          <a:custGeom>
            <a:avLst/>
            <a:gdLst>
              <a:gd name="T0" fmla="*/ 2147483647 w 171"/>
              <a:gd name="T1" fmla="*/ 0 h 176"/>
              <a:gd name="T2" fmla="*/ 2147483647 w 171"/>
              <a:gd name="T3" fmla="*/ 2147483647 h 176"/>
              <a:gd name="T4" fmla="*/ 2147483647 w 171"/>
              <a:gd name="T5" fmla="*/ 2147483647 h 176"/>
              <a:gd name="T6" fmla="*/ 2147483647 w 171"/>
              <a:gd name="T7" fmla="*/ 2147483647 h 176"/>
              <a:gd name="T8" fmla="*/ 0 w 171"/>
              <a:gd name="T9" fmla="*/ 2147483647 h 176"/>
              <a:gd name="T10" fmla="*/ 2147483647 w 171"/>
              <a:gd name="T11" fmla="*/ 2147483647 h 176"/>
              <a:gd name="T12" fmla="*/ 2147483647 w 171"/>
              <a:gd name="T13" fmla="*/ 0 h 176"/>
              <a:gd name="T14" fmla="*/ 0 60000 65536"/>
              <a:gd name="T15" fmla="*/ 0 60000 65536"/>
              <a:gd name="T16" fmla="*/ 0 60000 65536"/>
              <a:gd name="T17" fmla="*/ 0 60000 65536"/>
              <a:gd name="T18" fmla="*/ 0 60000 65536"/>
              <a:gd name="T19" fmla="*/ 0 60000 65536"/>
              <a:gd name="T20" fmla="*/ 0 60000 65536"/>
              <a:gd name="T21" fmla="*/ 0 w 171"/>
              <a:gd name="T22" fmla="*/ 0 h 176"/>
              <a:gd name="T23" fmla="*/ 171 w 171"/>
              <a:gd name="T24" fmla="*/ 176 h 1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1" h="176">
                <a:moveTo>
                  <a:pt x="59" y="0"/>
                </a:moveTo>
                <a:lnTo>
                  <a:pt x="171" y="139"/>
                </a:lnTo>
                <a:lnTo>
                  <a:pt x="124" y="176"/>
                </a:lnTo>
                <a:lnTo>
                  <a:pt x="125" y="175"/>
                </a:lnTo>
                <a:lnTo>
                  <a:pt x="0" y="47"/>
                </a:lnTo>
                <a:lnTo>
                  <a:pt x="1" y="45"/>
                </a:lnTo>
                <a:lnTo>
                  <a:pt x="59" y="0"/>
                </a:lnTo>
                <a:close/>
              </a:path>
            </a:pathLst>
          </a:custGeom>
          <a:solidFill>
            <a:srgbClr val="A1A1A1"/>
          </a:solidFill>
          <a:ln w="0">
            <a:solidFill>
              <a:srgbClr val="A1A1A1"/>
            </a:solidFill>
            <a:round/>
            <a:headEnd/>
            <a:tailEnd/>
          </a:ln>
        </p:spPr>
        <p:txBody>
          <a:bodyPr/>
          <a:lstStyle/>
          <a:p>
            <a:endParaRPr lang="en-US"/>
          </a:p>
        </p:txBody>
      </p:sp>
      <p:sp>
        <p:nvSpPr>
          <p:cNvPr id="180351" name="Freeform 3197"/>
          <p:cNvSpPr>
            <a:spLocks noChangeAspect="1"/>
          </p:cNvSpPr>
          <p:nvPr/>
        </p:nvSpPr>
        <p:spPr bwMode="auto">
          <a:xfrm>
            <a:off x="2054225" y="4183063"/>
            <a:ext cx="80963" cy="74612"/>
          </a:xfrm>
          <a:custGeom>
            <a:avLst/>
            <a:gdLst>
              <a:gd name="T0" fmla="*/ 2147483647 w 229"/>
              <a:gd name="T1" fmla="*/ 0 h 219"/>
              <a:gd name="T2" fmla="*/ 2147483647 w 229"/>
              <a:gd name="T3" fmla="*/ 2147483647 h 219"/>
              <a:gd name="T4" fmla="*/ 2147483647 w 229"/>
              <a:gd name="T5" fmla="*/ 2147483647 h 219"/>
              <a:gd name="T6" fmla="*/ 2147483647 w 229"/>
              <a:gd name="T7" fmla="*/ 2147483647 h 219"/>
              <a:gd name="T8" fmla="*/ 0 w 229"/>
              <a:gd name="T9" fmla="*/ 2147483647 h 219"/>
              <a:gd name="T10" fmla="*/ 2147483647 w 229"/>
              <a:gd name="T11" fmla="*/ 2147483647 h 219"/>
              <a:gd name="T12" fmla="*/ 2147483647 w 229"/>
              <a:gd name="T13" fmla="*/ 0 h 219"/>
              <a:gd name="T14" fmla="*/ 0 60000 65536"/>
              <a:gd name="T15" fmla="*/ 0 60000 65536"/>
              <a:gd name="T16" fmla="*/ 0 60000 65536"/>
              <a:gd name="T17" fmla="*/ 0 60000 65536"/>
              <a:gd name="T18" fmla="*/ 0 60000 65536"/>
              <a:gd name="T19" fmla="*/ 0 60000 65536"/>
              <a:gd name="T20" fmla="*/ 0 60000 65536"/>
              <a:gd name="T21" fmla="*/ 0 w 229"/>
              <a:gd name="T22" fmla="*/ 0 h 219"/>
              <a:gd name="T23" fmla="*/ 229 w 229"/>
              <a:gd name="T24" fmla="*/ 219 h 2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9" h="219">
                <a:moveTo>
                  <a:pt x="104" y="0"/>
                </a:moveTo>
                <a:lnTo>
                  <a:pt x="229" y="128"/>
                </a:lnTo>
                <a:lnTo>
                  <a:pt x="137" y="219"/>
                </a:lnTo>
                <a:lnTo>
                  <a:pt x="141" y="213"/>
                </a:lnTo>
                <a:lnTo>
                  <a:pt x="0" y="103"/>
                </a:lnTo>
                <a:lnTo>
                  <a:pt x="4" y="98"/>
                </a:lnTo>
                <a:lnTo>
                  <a:pt x="104" y="0"/>
                </a:lnTo>
                <a:close/>
              </a:path>
            </a:pathLst>
          </a:custGeom>
          <a:solidFill>
            <a:srgbClr val="A1A1A1"/>
          </a:solidFill>
          <a:ln w="0">
            <a:solidFill>
              <a:srgbClr val="A1A1A1"/>
            </a:solidFill>
            <a:round/>
            <a:headEnd/>
            <a:tailEnd/>
          </a:ln>
        </p:spPr>
        <p:txBody>
          <a:bodyPr/>
          <a:lstStyle/>
          <a:p>
            <a:endParaRPr lang="en-US"/>
          </a:p>
        </p:txBody>
      </p:sp>
      <p:sp>
        <p:nvSpPr>
          <p:cNvPr id="180352" name="Freeform 3198"/>
          <p:cNvSpPr>
            <a:spLocks noChangeAspect="1"/>
          </p:cNvSpPr>
          <p:nvPr/>
        </p:nvSpPr>
        <p:spPr bwMode="auto">
          <a:xfrm>
            <a:off x="2024063" y="4217988"/>
            <a:ext cx="77787" cy="71437"/>
          </a:xfrm>
          <a:custGeom>
            <a:avLst/>
            <a:gdLst>
              <a:gd name="T0" fmla="*/ 2147483647 w 231"/>
              <a:gd name="T1" fmla="*/ 0 h 213"/>
              <a:gd name="T2" fmla="*/ 2147483647 w 231"/>
              <a:gd name="T3" fmla="*/ 2147483647 h 213"/>
              <a:gd name="T4" fmla="*/ 2147483647 w 231"/>
              <a:gd name="T5" fmla="*/ 2147483647 h 213"/>
              <a:gd name="T6" fmla="*/ 2147483647 w 231"/>
              <a:gd name="T7" fmla="*/ 2147483647 h 213"/>
              <a:gd name="T8" fmla="*/ 0 w 231"/>
              <a:gd name="T9" fmla="*/ 2147483647 h 213"/>
              <a:gd name="T10" fmla="*/ 0 w 231"/>
              <a:gd name="T11" fmla="*/ 2147483647 h 213"/>
              <a:gd name="T12" fmla="*/ 2147483647 w 231"/>
              <a:gd name="T13" fmla="*/ 0 h 213"/>
              <a:gd name="T14" fmla="*/ 0 60000 65536"/>
              <a:gd name="T15" fmla="*/ 0 60000 65536"/>
              <a:gd name="T16" fmla="*/ 0 60000 65536"/>
              <a:gd name="T17" fmla="*/ 0 60000 65536"/>
              <a:gd name="T18" fmla="*/ 0 60000 65536"/>
              <a:gd name="T19" fmla="*/ 0 60000 65536"/>
              <a:gd name="T20" fmla="*/ 0 60000 65536"/>
              <a:gd name="T21" fmla="*/ 0 w 231"/>
              <a:gd name="T22" fmla="*/ 0 h 213"/>
              <a:gd name="T23" fmla="*/ 231 w 231"/>
              <a:gd name="T24" fmla="*/ 213 h 2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1" h="213">
                <a:moveTo>
                  <a:pt x="90" y="0"/>
                </a:moveTo>
                <a:lnTo>
                  <a:pt x="231" y="110"/>
                </a:lnTo>
                <a:lnTo>
                  <a:pt x="150" y="213"/>
                </a:lnTo>
                <a:lnTo>
                  <a:pt x="0" y="113"/>
                </a:lnTo>
                <a:lnTo>
                  <a:pt x="90" y="0"/>
                </a:lnTo>
                <a:close/>
              </a:path>
            </a:pathLst>
          </a:custGeom>
          <a:solidFill>
            <a:srgbClr val="A1A1A1"/>
          </a:solidFill>
          <a:ln w="0">
            <a:solidFill>
              <a:srgbClr val="A1A1A1"/>
            </a:solidFill>
            <a:round/>
            <a:headEnd/>
            <a:tailEnd/>
          </a:ln>
        </p:spPr>
        <p:txBody>
          <a:bodyPr/>
          <a:lstStyle/>
          <a:p>
            <a:endParaRPr lang="en-US"/>
          </a:p>
        </p:txBody>
      </p:sp>
      <p:sp>
        <p:nvSpPr>
          <p:cNvPr id="180353" name="Freeform 3199"/>
          <p:cNvSpPr>
            <a:spLocks noChangeAspect="1"/>
          </p:cNvSpPr>
          <p:nvPr/>
        </p:nvSpPr>
        <p:spPr bwMode="auto">
          <a:xfrm>
            <a:off x="2006600" y="4257675"/>
            <a:ext cx="66675" cy="50800"/>
          </a:xfrm>
          <a:custGeom>
            <a:avLst/>
            <a:gdLst>
              <a:gd name="T0" fmla="*/ 2147483647 w 192"/>
              <a:gd name="T1" fmla="*/ 0 h 151"/>
              <a:gd name="T2" fmla="*/ 2147483647 w 192"/>
              <a:gd name="T3" fmla="*/ 2147483647 h 151"/>
              <a:gd name="T4" fmla="*/ 2147483647 w 192"/>
              <a:gd name="T5" fmla="*/ 2147483647 h 151"/>
              <a:gd name="T6" fmla="*/ 2147483647 w 192"/>
              <a:gd name="T7" fmla="*/ 2147483647 h 151"/>
              <a:gd name="T8" fmla="*/ 0 w 192"/>
              <a:gd name="T9" fmla="*/ 2147483647 h 151"/>
              <a:gd name="T10" fmla="*/ 0 w 192"/>
              <a:gd name="T11" fmla="*/ 2147483647 h 151"/>
              <a:gd name="T12" fmla="*/ 2147483647 w 192"/>
              <a:gd name="T13" fmla="*/ 0 h 151"/>
              <a:gd name="T14" fmla="*/ 0 60000 65536"/>
              <a:gd name="T15" fmla="*/ 0 60000 65536"/>
              <a:gd name="T16" fmla="*/ 0 60000 65536"/>
              <a:gd name="T17" fmla="*/ 0 60000 65536"/>
              <a:gd name="T18" fmla="*/ 0 60000 65536"/>
              <a:gd name="T19" fmla="*/ 0 60000 65536"/>
              <a:gd name="T20" fmla="*/ 0 60000 65536"/>
              <a:gd name="T21" fmla="*/ 0 w 192"/>
              <a:gd name="T22" fmla="*/ 0 h 151"/>
              <a:gd name="T23" fmla="*/ 192 w 192"/>
              <a:gd name="T24" fmla="*/ 151 h 1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 h="151">
                <a:moveTo>
                  <a:pt x="42" y="0"/>
                </a:moveTo>
                <a:lnTo>
                  <a:pt x="192" y="100"/>
                </a:lnTo>
                <a:lnTo>
                  <a:pt x="157" y="151"/>
                </a:lnTo>
                <a:lnTo>
                  <a:pt x="0" y="64"/>
                </a:lnTo>
                <a:lnTo>
                  <a:pt x="42" y="0"/>
                </a:lnTo>
                <a:close/>
              </a:path>
            </a:pathLst>
          </a:custGeom>
          <a:solidFill>
            <a:srgbClr val="A1A1A1"/>
          </a:solidFill>
          <a:ln w="0">
            <a:solidFill>
              <a:srgbClr val="A1A1A1"/>
            </a:solidFill>
            <a:round/>
            <a:headEnd/>
            <a:tailEnd/>
          </a:ln>
        </p:spPr>
        <p:txBody>
          <a:bodyPr/>
          <a:lstStyle/>
          <a:p>
            <a:endParaRPr lang="en-US"/>
          </a:p>
        </p:txBody>
      </p:sp>
      <p:sp>
        <p:nvSpPr>
          <p:cNvPr id="180354" name="Freeform 3200"/>
          <p:cNvSpPr>
            <a:spLocks noChangeAspect="1"/>
          </p:cNvSpPr>
          <p:nvPr/>
        </p:nvSpPr>
        <p:spPr bwMode="auto">
          <a:xfrm>
            <a:off x="1984375" y="4278313"/>
            <a:ext cx="79375" cy="74612"/>
          </a:xfrm>
          <a:custGeom>
            <a:avLst/>
            <a:gdLst>
              <a:gd name="T0" fmla="*/ 2147483647 w 225"/>
              <a:gd name="T1" fmla="*/ 0 h 215"/>
              <a:gd name="T2" fmla="*/ 2147483647 w 225"/>
              <a:gd name="T3" fmla="*/ 2147483647 h 215"/>
              <a:gd name="T4" fmla="*/ 2147483647 w 225"/>
              <a:gd name="T5" fmla="*/ 2147483647 h 215"/>
              <a:gd name="T6" fmla="*/ 2147483647 w 225"/>
              <a:gd name="T7" fmla="*/ 2147483647 h 215"/>
              <a:gd name="T8" fmla="*/ 0 w 225"/>
              <a:gd name="T9" fmla="*/ 2147483647 h 215"/>
              <a:gd name="T10" fmla="*/ 2147483647 w 225"/>
              <a:gd name="T11" fmla="*/ 2147483647 h 215"/>
              <a:gd name="T12" fmla="*/ 2147483647 w 225"/>
              <a:gd name="T13" fmla="*/ 0 h 215"/>
              <a:gd name="T14" fmla="*/ 0 60000 65536"/>
              <a:gd name="T15" fmla="*/ 0 60000 65536"/>
              <a:gd name="T16" fmla="*/ 0 60000 65536"/>
              <a:gd name="T17" fmla="*/ 0 60000 65536"/>
              <a:gd name="T18" fmla="*/ 0 60000 65536"/>
              <a:gd name="T19" fmla="*/ 0 60000 65536"/>
              <a:gd name="T20" fmla="*/ 0 60000 65536"/>
              <a:gd name="T21" fmla="*/ 0 w 225"/>
              <a:gd name="T22" fmla="*/ 0 h 215"/>
              <a:gd name="T23" fmla="*/ 225 w 225"/>
              <a:gd name="T24" fmla="*/ 215 h 2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5" h="215">
                <a:moveTo>
                  <a:pt x="68" y="0"/>
                </a:moveTo>
                <a:lnTo>
                  <a:pt x="225" y="87"/>
                </a:lnTo>
                <a:lnTo>
                  <a:pt x="155" y="215"/>
                </a:lnTo>
                <a:lnTo>
                  <a:pt x="162" y="199"/>
                </a:lnTo>
                <a:lnTo>
                  <a:pt x="0" y="124"/>
                </a:lnTo>
                <a:lnTo>
                  <a:pt x="7" y="109"/>
                </a:lnTo>
                <a:lnTo>
                  <a:pt x="68" y="0"/>
                </a:lnTo>
                <a:close/>
              </a:path>
            </a:pathLst>
          </a:custGeom>
          <a:solidFill>
            <a:srgbClr val="A1A1A1"/>
          </a:solidFill>
          <a:ln w="0">
            <a:solidFill>
              <a:srgbClr val="A1A1A1"/>
            </a:solidFill>
            <a:round/>
            <a:headEnd/>
            <a:tailEnd/>
          </a:ln>
        </p:spPr>
        <p:txBody>
          <a:bodyPr/>
          <a:lstStyle/>
          <a:p>
            <a:endParaRPr lang="en-US"/>
          </a:p>
        </p:txBody>
      </p:sp>
      <p:sp>
        <p:nvSpPr>
          <p:cNvPr id="180355" name="Freeform 3201"/>
          <p:cNvSpPr>
            <a:spLocks noChangeAspect="1"/>
          </p:cNvSpPr>
          <p:nvPr/>
        </p:nvSpPr>
        <p:spPr bwMode="auto">
          <a:xfrm>
            <a:off x="1973263" y="4322763"/>
            <a:ext cx="66675" cy="44450"/>
          </a:xfrm>
          <a:custGeom>
            <a:avLst/>
            <a:gdLst>
              <a:gd name="T0" fmla="*/ 2147483647 w 193"/>
              <a:gd name="T1" fmla="*/ 0 h 130"/>
              <a:gd name="T2" fmla="*/ 2147483647 w 193"/>
              <a:gd name="T3" fmla="*/ 2147483647 h 130"/>
              <a:gd name="T4" fmla="*/ 2147483647 w 193"/>
              <a:gd name="T5" fmla="*/ 2147483647 h 130"/>
              <a:gd name="T6" fmla="*/ 2147483647 w 193"/>
              <a:gd name="T7" fmla="*/ 2147483647 h 130"/>
              <a:gd name="T8" fmla="*/ 0 w 193"/>
              <a:gd name="T9" fmla="*/ 2147483647 h 130"/>
              <a:gd name="T10" fmla="*/ 2147483647 w 193"/>
              <a:gd name="T11" fmla="*/ 2147483647 h 130"/>
              <a:gd name="T12" fmla="*/ 2147483647 w 193"/>
              <a:gd name="T13" fmla="*/ 0 h 130"/>
              <a:gd name="T14" fmla="*/ 0 60000 65536"/>
              <a:gd name="T15" fmla="*/ 0 60000 65536"/>
              <a:gd name="T16" fmla="*/ 0 60000 65536"/>
              <a:gd name="T17" fmla="*/ 0 60000 65536"/>
              <a:gd name="T18" fmla="*/ 0 60000 65536"/>
              <a:gd name="T19" fmla="*/ 0 60000 65536"/>
              <a:gd name="T20" fmla="*/ 0 60000 65536"/>
              <a:gd name="T21" fmla="*/ 0 w 193"/>
              <a:gd name="T22" fmla="*/ 0 h 130"/>
              <a:gd name="T23" fmla="*/ 193 w 193"/>
              <a:gd name="T24" fmla="*/ 130 h 1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3" h="130">
                <a:moveTo>
                  <a:pt x="31" y="0"/>
                </a:moveTo>
                <a:lnTo>
                  <a:pt x="193" y="75"/>
                </a:lnTo>
                <a:lnTo>
                  <a:pt x="167" y="130"/>
                </a:lnTo>
                <a:lnTo>
                  <a:pt x="168" y="128"/>
                </a:lnTo>
                <a:lnTo>
                  <a:pt x="0" y="68"/>
                </a:lnTo>
                <a:lnTo>
                  <a:pt x="1" y="66"/>
                </a:lnTo>
                <a:lnTo>
                  <a:pt x="31" y="0"/>
                </a:lnTo>
                <a:close/>
              </a:path>
            </a:pathLst>
          </a:custGeom>
          <a:solidFill>
            <a:srgbClr val="A1A1A1"/>
          </a:solidFill>
          <a:ln w="0">
            <a:solidFill>
              <a:srgbClr val="A1A1A1"/>
            </a:solidFill>
            <a:round/>
            <a:headEnd/>
            <a:tailEnd/>
          </a:ln>
        </p:spPr>
        <p:txBody>
          <a:bodyPr/>
          <a:lstStyle/>
          <a:p>
            <a:endParaRPr lang="en-US"/>
          </a:p>
        </p:txBody>
      </p:sp>
      <p:sp>
        <p:nvSpPr>
          <p:cNvPr id="180356" name="Freeform 3202"/>
          <p:cNvSpPr>
            <a:spLocks noChangeAspect="1"/>
          </p:cNvSpPr>
          <p:nvPr/>
        </p:nvSpPr>
        <p:spPr bwMode="auto">
          <a:xfrm>
            <a:off x="1957388" y="4343400"/>
            <a:ext cx="74612" cy="61913"/>
          </a:xfrm>
          <a:custGeom>
            <a:avLst/>
            <a:gdLst>
              <a:gd name="T0" fmla="*/ 2147483647 w 214"/>
              <a:gd name="T1" fmla="*/ 0 h 172"/>
              <a:gd name="T2" fmla="*/ 2147483647 w 214"/>
              <a:gd name="T3" fmla="*/ 2147483647 h 172"/>
              <a:gd name="T4" fmla="*/ 2147483647 w 214"/>
              <a:gd name="T5" fmla="*/ 2147483647 h 172"/>
              <a:gd name="T6" fmla="*/ 2147483647 w 214"/>
              <a:gd name="T7" fmla="*/ 2147483647 h 172"/>
              <a:gd name="T8" fmla="*/ 0 w 214"/>
              <a:gd name="T9" fmla="*/ 2147483647 h 172"/>
              <a:gd name="T10" fmla="*/ 0 w 214"/>
              <a:gd name="T11" fmla="*/ 2147483647 h 172"/>
              <a:gd name="T12" fmla="*/ 2147483647 w 214"/>
              <a:gd name="T13" fmla="*/ 0 h 172"/>
              <a:gd name="T14" fmla="*/ 0 60000 65536"/>
              <a:gd name="T15" fmla="*/ 0 60000 65536"/>
              <a:gd name="T16" fmla="*/ 0 60000 65536"/>
              <a:gd name="T17" fmla="*/ 0 60000 65536"/>
              <a:gd name="T18" fmla="*/ 0 60000 65536"/>
              <a:gd name="T19" fmla="*/ 0 60000 65536"/>
              <a:gd name="T20" fmla="*/ 0 60000 65536"/>
              <a:gd name="T21" fmla="*/ 0 w 214"/>
              <a:gd name="T22" fmla="*/ 0 h 172"/>
              <a:gd name="T23" fmla="*/ 214 w 214"/>
              <a:gd name="T24" fmla="*/ 172 h 1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4" h="172">
                <a:moveTo>
                  <a:pt x="46" y="0"/>
                </a:moveTo>
                <a:lnTo>
                  <a:pt x="214" y="60"/>
                </a:lnTo>
                <a:lnTo>
                  <a:pt x="175" y="172"/>
                </a:lnTo>
                <a:lnTo>
                  <a:pt x="175" y="170"/>
                </a:lnTo>
                <a:lnTo>
                  <a:pt x="0" y="128"/>
                </a:lnTo>
                <a:lnTo>
                  <a:pt x="0" y="126"/>
                </a:lnTo>
                <a:lnTo>
                  <a:pt x="46" y="0"/>
                </a:lnTo>
                <a:close/>
              </a:path>
            </a:pathLst>
          </a:custGeom>
          <a:solidFill>
            <a:srgbClr val="A1A1A1"/>
          </a:solidFill>
          <a:ln w="0">
            <a:solidFill>
              <a:srgbClr val="A1A1A1"/>
            </a:solidFill>
            <a:round/>
            <a:headEnd/>
            <a:tailEnd/>
          </a:ln>
        </p:spPr>
        <p:txBody>
          <a:bodyPr/>
          <a:lstStyle/>
          <a:p>
            <a:endParaRPr lang="en-US"/>
          </a:p>
        </p:txBody>
      </p:sp>
      <p:sp>
        <p:nvSpPr>
          <p:cNvPr id="180357" name="Freeform 3203"/>
          <p:cNvSpPr>
            <a:spLocks noChangeAspect="1"/>
          </p:cNvSpPr>
          <p:nvPr/>
        </p:nvSpPr>
        <p:spPr bwMode="auto">
          <a:xfrm>
            <a:off x="1946275" y="4389438"/>
            <a:ext cx="71438" cy="60325"/>
          </a:xfrm>
          <a:custGeom>
            <a:avLst/>
            <a:gdLst>
              <a:gd name="T0" fmla="*/ 2147483647 w 207"/>
              <a:gd name="T1" fmla="*/ 0 h 173"/>
              <a:gd name="T2" fmla="*/ 2147483647 w 207"/>
              <a:gd name="T3" fmla="*/ 2147483647 h 173"/>
              <a:gd name="T4" fmla="*/ 2147483647 w 207"/>
              <a:gd name="T5" fmla="*/ 2147483647 h 173"/>
              <a:gd name="T6" fmla="*/ 2147483647 w 207"/>
              <a:gd name="T7" fmla="*/ 2147483647 h 173"/>
              <a:gd name="T8" fmla="*/ 0 w 207"/>
              <a:gd name="T9" fmla="*/ 2147483647 h 173"/>
              <a:gd name="T10" fmla="*/ 2147483647 w 207"/>
              <a:gd name="T11" fmla="*/ 2147483647 h 173"/>
              <a:gd name="T12" fmla="*/ 2147483647 w 207"/>
              <a:gd name="T13" fmla="*/ 0 h 173"/>
              <a:gd name="T14" fmla="*/ 0 60000 65536"/>
              <a:gd name="T15" fmla="*/ 0 60000 65536"/>
              <a:gd name="T16" fmla="*/ 0 60000 65536"/>
              <a:gd name="T17" fmla="*/ 0 60000 65536"/>
              <a:gd name="T18" fmla="*/ 0 60000 65536"/>
              <a:gd name="T19" fmla="*/ 0 60000 65536"/>
              <a:gd name="T20" fmla="*/ 0 60000 65536"/>
              <a:gd name="T21" fmla="*/ 0 w 207"/>
              <a:gd name="T22" fmla="*/ 0 h 173"/>
              <a:gd name="T23" fmla="*/ 207 w 207"/>
              <a:gd name="T24" fmla="*/ 173 h 1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7" h="173">
                <a:moveTo>
                  <a:pt x="32" y="0"/>
                </a:moveTo>
                <a:lnTo>
                  <a:pt x="207" y="42"/>
                </a:lnTo>
                <a:lnTo>
                  <a:pt x="176" y="173"/>
                </a:lnTo>
                <a:lnTo>
                  <a:pt x="177" y="166"/>
                </a:lnTo>
                <a:lnTo>
                  <a:pt x="0" y="136"/>
                </a:lnTo>
                <a:lnTo>
                  <a:pt x="1" y="129"/>
                </a:lnTo>
                <a:lnTo>
                  <a:pt x="32" y="0"/>
                </a:lnTo>
                <a:close/>
              </a:path>
            </a:pathLst>
          </a:custGeom>
          <a:solidFill>
            <a:srgbClr val="A1A1A1"/>
          </a:solidFill>
          <a:ln w="0">
            <a:solidFill>
              <a:srgbClr val="A1A1A1"/>
            </a:solidFill>
            <a:round/>
            <a:headEnd/>
            <a:tailEnd/>
          </a:ln>
        </p:spPr>
        <p:txBody>
          <a:bodyPr/>
          <a:lstStyle/>
          <a:p>
            <a:endParaRPr lang="en-US"/>
          </a:p>
        </p:txBody>
      </p:sp>
      <p:sp>
        <p:nvSpPr>
          <p:cNvPr id="180358" name="Freeform 3204"/>
          <p:cNvSpPr>
            <a:spLocks noChangeAspect="1"/>
          </p:cNvSpPr>
          <p:nvPr/>
        </p:nvSpPr>
        <p:spPr bwMode="auto">
          <a:xfrm>
            <a:off x="1938338" y="4435475"/>
            <a:ext cx="68262" cy="55563"/>
          </a:xfrm>
          <a:custGeom>
            <a:avLst/>
            <a:gdLst>
              <a:gd name="T0" fmla="*/ 2147483647 w 202"/>
              <a:gd name="T1" fmla="*/ 0 h 161"/>
              <a:gd name="T2" fmla="*/ 2147483647 w 202"/>
              <a:gd name="T3" fmla="*/ 2147483647 h 161"/>
              <a:gd name="T4" fmla="*/ 2147483647 w 202"/>
              <a:gd name="T5" fmla="*/ 2147483647 h 161"/>
              <a:gd name="T6" fmla="*/ 2147483647 w 202"/>
              <a:gd name="T7" fmla="*/ 2147483647 h 161"/>
              <a:gd name="T8" fmla="*/ 0 w 202"/>
              <a:gd name="T9" fmla="*/ 2147483647 h 161"/>
              <a:gd name="T10" fmla="*/ 0 w 202"/>
              <a:gd name="T11" fmla="*/ 2147483647 h 161"/>
              <a:gd name="T12" fmla="*/ 2147483647 w 202"/>
              <a:gd name="T13" fmla="*/ 0 h 161"/>
              <a:gd name="T14" fmla="*/ 0 60000 65536"/>
              <a:gd name="T15" fmla="*/ 0 60000 65536"/>
              <a:gd name="T16" fmla="*/ 0 60000 65536"/>
              <a:gd name="T17" fmla="*/ 0 60000 65536"/>
              <a:gd name="T18" fmla="*/ 0 60000 65536"/>
              <a:gd name="T19" fmla="*/ 0 60000 65536"/>
              <a:gd name="T20" fmla="*/ 0 60000 65536"/>
              <a:gd name="T21" fmla="*/ 0 w 202"/>
              <a:gd name="T22" fmla="*/ 0 h 161"/>
              <a:gd name="T23" fmla="*/ 202 w 202"/>
              <a:gd name="T24" fmla="*/ 161 h 1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2" h="161">
                <a:moveTo>
                  <a:pt x="25" y="0"/>
                </a:moveTo>
                <a:lnTo>
                  <a:pt x="202" y="30"/>
                </a:lnTo>
                <a:lnTo>
                  <a:pt x="179" y="159"/>
                </a:lnTo>
                <a:lnTo>
                  <a:pt x="179" y="161"/>
                </a:lnTo>
                <a:lnTo>
                  <a:pt x="0" y="143"/>
                </a:lnTo>
                <a:lnTo>
                  <a:pt x="0" y="145"/>
                </a:lnTo>
                <a:lnTo>
                  <a:pt x="25" y="0"/>
                </a:lnTo>
                <a:close/>
              </a:path>
            </a:pathLst>
          </a:custGeom>
          <a:solidFill>
            <a:srgbClr val="A1A1A1"/>
          </a:solidFill>
          <a:ln w="0">
            <a:solidFill>
              <a:srgbClr val="A1A1A1"/>
            </a:solidFill>
            <a:round/>
            <a:headEnd/>
            <a:tailEnd/>
          </a:ln>
        </p:spPr>
        <p:txBody>
          <a:bodyPr/>
          <a:lstStyle/>
          <a:p>
            <a:endParaRPr lang="en-US"/>
          </a:p>
        </p:txBody>
      </p:sp>
      <p:sp>
        <p:nvSpPr>
          <p:cNvPr id="180359" name="Freeform 3205"/>
          <p:cNvSpPr>
            <a:spLocks noChangeAspect="1"/>
          </p:cNvSpPr>
          <p:nvPr/>
        </p:nvSpPr>
        <p:spPr bwMode="auto">
          <a:xfrm>
            <a:off x="1931988" y="4486275"/>
            <a:ext cx="68262" cy="60325"/>
          </a:xfrm>
          <a:custGeom>
            <a:avLst/>
            <a:gdLst>
              <a:gd name="T0" fmla="*/ 2147483647 w 195"/>
              <a:gd name="T1" fmla="*/ 0 h 179"/>
              <a:gd name="T2" fmla="*/ 2147483647 w 195"/>
              <a:gd name="T3" fmla="*/ 2147483647 h 179"/>
              <a:gd name="T4" fmla="*/ 2147483647 w 195"/>
              <a:gd name="T5" fmla="*/ 2147483647 h 179"/>
              <a:gd name="T6" fmla="*/ 2147483647 w 195"/>
              <a:gd name="T7" fmla="*/ 2147483647 h 179"/>
              <a:gd name="T8" fmla="*/ 0 w 195"/>
              <a:gd name="T9" fmla="*/ 2147483647 h 179"/>
              <a:gd name="T10" fmla="*/ 0 w 195"/>
              <a:gd name="T11" fmla="*/ 2147483647 h 179"/>
              <a:gd name="T12" fmla="*/ 2147483647 w 195"/>
              <a:gd name="T13" fmla="*/ 0 h 179"/>
              <a:gd name="T14" fmla="*/ 0 60000 65536"/>
              <a:gd name="T15" fmla="*/ 0 60000 65536"/>
              <a:gd name="T16" fmla="*/ 0 60000 65536"/>
              <a:gd name="T17" fmla="*/ 0 60000 65536"/>
              <a:gd name="T18" fmla="*/ 0 60000 65536"/>
              <a:gd name="T19" fmla="*/ 0 60000 65536"/>
              <a:gd name="T20" fmla="*/ 0 60000 65536"/>
              <a:gd name="T21" fmla="*/ 0 w 195"/>
              <a:gd name="T22" fmla="*/ 0 h 179"/>
              <a:gd name="T23" fmla="*/ 195 w 195"/>
              <a:gd name="T24" fmla="*/ 179 h 1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5" h="179">
                <a:moveTo>
                  <a:pt x="16" y="0"/>
                </a:moveTo>
                <a:lnTo>
                  <a:pt x="195" y="18"/>
                </a:lnTo>
                <a:lnTo>
                  <a:pt x="178" y="179"/>
                </a:lnTo>
                <a:lnTo>
                  <a:pt x="178" y="169"/>
                </a:lnTo>
                <a:lnTo>
                  <a:pt x="0" y="165"/>
                </a:lnTo>
                <a:lnTo>
                  <a:pt x="0" y="154"/>
                </a:lnTo>
                <a:lnTo>
                  <a:pt x="16" y="0"/>
                </a:lnTo>
                <a:close/>
              </a:path>
            </a:pathLst>
          </a:custGeom>
          <a:solidFill>
            <a:srgbClr val="A1A1A1"/>
          </a:solidFill>
          <a:ln w="0">
            <a:solidFill>
              <a:srgbClr val="A1A1A1"/>
            </a:solidFill>
            <a:round/>
            <a:headEnd/>
            <a:tailEnd/>
          </a:ln>
        </p:spPr>
        <p:txBody>
          <a:bodyPr/>
          <a:lstStyle/>
          <a:p>
            <a:endParaRPr lang="en-US"/>
          </a:p>
        </p:txBody>
      </p:sp>
      <p:sp>
        <p:nvSpPr>
          <p:cNvPr id="180360" name="Freeform 3206"/>
          <p:cNvSpPr>
            <a:spLocks noChangeAspect="1"/>
          </p:cNvSpPr>
          <p:nvPr/>
        </p:nvSpPr>
        <p:spPr bwMode="auto">
          <a:xfrm>
            <a:off x="1931988" y="4543425"/>
            <a:ext cx="63500" cy="38100"/>
          </a:xfrm>
          <a:custGeom>
            <a:avLst/>
            <a:gdLst>
              <a:gd name="T0" fmla="*/ 2147483647 w 182"/>
              <a:gd name="T1" fmla="*/ 0 h 113"/>
              <a:gd name="T2" fmla="*/ 2147483647 w 182"/>
              <a:gd name="T3" fmla="*/ 2147483647 h 113"/>
              <a:gd name="T4" fmla="*/ 2147483647 w 182"/>
              <a:gd name="T5" fmla="*/ 2147483647 h 113"/>
              <a:gd name="T6" fmla="*/ 2147483647 w 182"/>
              <a:gd name="T7" fmla="*/ 2147483647 h 113"/>
              <a:gd name="T8" fmla="*/ 0 w 182"/>
              <a:gd name="T9" fmla="*/ 2147483647 h 113"/>
              <a:gd name="T10" fmla="*/ 0 w 182"/>
              <a:gd name="T11" fmla="*/ 2147483647 h 113"/>
              <a:gd name="T12" fmla="*/ 2147483647 w 182"/>
              <a:gd name="T13" fmla="*/ 0 h 113"/>
              <a:gd name="T14" fmla="*/ 0 60000 65536"/>
              <a:gd name="T15" fmla="*/ 0 60000 65536"/>
              <a:gd name="T16" fmla="*/ 0 60000 65536"/>
              <a:gd name="T17" fmla="*/ 0 60000 65536"/>
              <a:gd name="T18" fmla="*/ 0 60000 65536"/>
              <a:gd name="T19" fmla="*/ 0 60000 65536"/>
              <a:gd name="T20" fmla="*/ 0 60000 65536"/>
              <a:gd name="T21" fmla="*/ 0 w 182"/>
              <a:gd name="T22" fmla="*/ 0 h 113"/>
              <a:gd name="T23" fmla="*/ 182 w 182"/>
              <a:gd name="T24" fmla="*/ 113 h 1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2" h="113">
                <a:moveTo>
                  <a:pt x="4" y="0"/>
                </a:moveTo>
                <a:lnTo>
                  <a:pt x="182" y="4"/>
                </a:lnTo>
                <a:lnTo>
                  <a:pt x="179" y="102"/>
                </a:lnTo>
                <a:lnTo>
                  <a:pt x="179" y="100"/>
                </a:lnTo>
                <a:lnTo>
                  <a:pt x="0" y="113"/>
                </a:lnTo>
                <a:lnTo>
                  <a:pt x="0" y="111"/>
                </a:lnTo>
                <a:lnTo>
                  <a:pt x="4" y="0"/>
                </a:lnTo>
                <a:close/>
              </a:path>
            </a:pathLst>
          </a:custGeom>
          <a:solidFill>
            <a:srgbClr val="A1A1A1"/>
          </a:solidFill>
          <a:ln w="0">
            <a:solidFill>
              <a:srgbClr val="A1A1A1"/>
            </a:solidFill>
            <a:round/>
            <a:headEnd/>
            <a:tailEnd/>
          </a:ln>
        </p:spPr>
        <p:txBody>
          <a:bodyPr/>
          <a:lstStyle/>
          <a:p>
            <a:endParaRPr lang="en-US"/>
          </a:p>
        </p:txBody>
      </p:sp>
      <p:sp>
        <p:nvSpPr>
          <p:cNvPr id="180361" name="Freeform 3207"/>
          <p:cNvSpPr>
            <a:spLocks noChangeAspect="1"/>
          </p:cNvSpPr>
          <p:nvPr/>
        </p:nvSpPr>
        <p:spPr bwMode="auto">
          <a:xfrm>
            <a:off x="1931988" y="4576763"/>
            <a:ext cx="65087" cy="41275"/>
          </a:xfrm>
          <a:custGeom>
            <a:avLst/>
            <a:gdLst>
              <a:gd name="T0" fmla="*/ 0 w 186"/>
              <a:gd name="T1" fmla="*/ 2147483647 h 119"/>
              <a:gd name="T2" fmla="*/ 2147483647 w 186"/>
              <a:gd name="T3" fmla="*/ 0 h 119"/>
              <a:gd name="T4" fmla="*/ 2147483647 w 186"/>
              <a:gd name="T5" fmla="*/ 2147483647 h 119"/>
              <a:gd name="T6" fmla="*/ 2147483647 w 186"/>
              <a:gd name="T7" fmla="*/ 2147483647 h 119"/>
              <a:gd name="T8" fmla="*/ 2147483647 w 186"/>
              <a:gd name="T9" fmla="*/ 2147483647 h 119"/>
              <a:gd name="T10" fmla="*/ 2147483647 w 186"/>
              <a:gd name="T11" fmla="*/ 2147483647 h 119"/>
              <a:gd name="T12" fmla="*/ 0 w 186"/>
              <a:gd name="T13" fmla="*/ 2147483647 h 119"/>
              <a:gd name="T14" fmla="*/ 0 60000 65536"/>
              <a:gd name="T15" fmla="*/ 0 60000 65536"/>
              <a:gd name="T16" fmla="*/ 0 60000 65536"/>
              <a:gd name="T17" fmla="*/ 0 60000 65536"/>
              <a:gd name="T18" fmla="*/ 0 60000 65536"/>
              <a:gd name="T19" fmla="*/ 0 60000 65536"/>
              <a:gd name="T20" fmla="*/ 0 60000 65536"/>
              <a:gd name="T21" fmla="*/ 0 w 186"/>
              <a:gd name="T22" fmla="*/ 0 h 119"/>
              <a:gd name="T23" fmla="*/ 186 w 186"/>
              <a:gd name="T24" fmla="*/ 119 h 1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6" h="119">
                <a:moveTo>
                  <a:pt x="0" y="13"/>
                </a:moveTo>
                <a:lnTo>
                  <a:pt x="179" y="0"/>
                </a:lnTo>
                <a:lnTo>
                  <a:pt x="186" y="97"/>
                </a:lnTo>
                <a:lnTo>
                  <a:pt x="185" y="92"/>
                </a:lnTo>
                <a:lnTo>
                  <a:pt x="9" y="119"/>
                </a:lnTo>
                <a:lnTo>
                  <a:pt x="8" y="113"/>
                </a:lnTo>
                <a:lnTo>
                  <a:pt x="0" y="13"/>
                </a:lnTo>
                <a:close/>
              </a:path>
            </a:pathLst>
          </a:custGeom>
          <a:solidFill>
            <a:srgbClr val="A1A1A1"/>
          </a:solidFill>
          <a:ln w="0">
            <a:solidFill>
              <a:srgbClr val="A1A1A1"/>
            </a:solidFill>
            <a:round/>
            <a:headEnd/>
            <a:tailEnd/>
          </a:ln>
        </p:spPr>
        <p:txBody>
          <a:bodyPr/>
          <a:lstStyle/>
          <a:p>
            <a:endParaRPr lang="en-US"/>
          </a:p>
        </p:txBody>
      </p:sp>
      <p:sp>
        <p:nvSpPr>
          <p:cNvPr id="180362" name="Freeform 3208"/>
          <p:cNvSpPr>
            <a:spLocks noChangeAspect="1"/>
          </p:cNvSpPr>
          <p:nvPr/>
        </p:nvSpPr>
        <p:spPr bwMode="auto">
          <a:xfrm>
            <a:off x="1935163" y="4610100"/>
            <a:ext cx="61912" cy="26988"/>
          </a:xfrm>
          <a:custGeom>
            <a:avLst/>
            <a:gdLst>
              <a:gd name="T0" fmla="*/ 0 w 181"/>
              <a:gd name="T1" fmla="*/ 2147483647 h 83"/>
              <a:gd name="T2" fmla="*/ 2147483647 w 181"/>
              <a:gd name="T3" fmla="*/ 0 h 83"/>
              <a:gd name="T4" fmla="*/ 2147483647 w 181"/>
              <a:gd name="T5" fmla="*/ 2147483647 h 83"/>
              <a:gd name="T6" fmla="*/ 2147483647 w 181"/>
              <a:gd name="T7" fmla="*/ 2147483647 h 83"/>
              <a:gd name="T8" fmla="*/ 2147483647 w 181"/>
              <a:gd name="T9" fmla="*/ 2147483647 h 83"/>
              <a:gd name="T10" fmla="*/ 2147483647 w 181"/>
              <a:gd name="T11" fmla="*/ 2147483647 h 83"/>
              <a:gd name="T12" fmla="*/ 0 w 181"/>
              <a:gd name="T13" fmla="*/ 2147483647 h 83"/>
              <a:gd name="T14" fmla="*/ 0 60000 65536"/>
              <a:gd name="T15" fmla="*/ 0 60000 65536"/>
              <a:gd name="T16" fmla="*/ 0 60000 65536"/>
              <a:gd name="T17" fmla="*/ 0 60000 65536"/>
              <a:gd name="T18" fmla="*/ 0 60000 65536"/>
              <a:gd name="T19" fmla="*/ 0 60000 65536"/>
              <a:gd name="T20" fmla="*/ 0 60000 65536"/>
              <a:gd name="T21" fmla="*/ 0 w 181"/>
              <a:gd name="T22" fmla="*/ 0 h 83"/>
              <a:gd name="T23" fmla="*/ 181 w 181"/>
              <a:gd name="T24" fmla="*/ 83 h 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1" h="83">
                <a:moveTo>
                  <a:pt x="0" y="27"/>
                </a:moveTo>
                <a:lnTo>
                  <a:pt x="176" y="0"/>
                </a:lnTo>
                <a:lnTo>
                  <a:pt x="181" y="35"/>
                </a:lnTo>
                <a:lnTo>
                  <a:pt x="181" y="33"/>
                </a:lnTo>
                <a:lnTo>
                  <a:pt x="9" y="83"/>
                </a:lnTo>
                <a:lnTo>
                  <a:pt x="9" y="81"/>
                </a:lnTo>
                <a:lnTo>
                  <a:pt x="0" y="27"/>
                </a:lnTo>
                <a:close/>
              </a:path>
            </a:pathLst>
          </a:custGeom>
          <a:solidFill>
            <a:srgbClr val="A1A1A1"/>
          </a:solidFill>
          <a:ln w="0">
            <a:solidFill>
              <a:srgbClr val="A1A1A1"/>
            </a:solidFill>
            <a:round/>
            <a:headEnd/>
            <a:tailEnd/>
          </a:ln>
        </p:spPr>
        <p:txBody>
          <a:bodyPr/>
          <a:lstStyle/>
          <a:p>
            <a:endParaRPr lang="en-US"/>
          </a:p>
        </p:txBody>
      </p:sp>
      <p:sp>
        <p:nvSpPr>
          <p:cNvPr id="180363" name="Freeform 3209"/>
          <p:cNvSpPr>
            <a:spLocks noChangeAspect="1"/>
          </p:cNvSpPr>
          <p:nvPr/>
        </p:nvSpPr>
        <p:spPr bwMode="auto">
          <a:xfrm>
            <a:off x="1938338" y="4619625"/>
            <a:ext cx="65087" cy="44450"/>
          </a:xfrm>
          <a:custGeom>
            <a:avLst/>
            <a:gdLst>
              <a:gd name="T0" fmla="*/ 0 w 188"/>
              <a:gd name="T1" fmla="*/ 2147483647 h 128"/>
              <a:gd name="T2" fmla="*/ 2147483647 w 188"/>
              <a:gd name="T3" fmla="*/ 0 h 128"/>
              <a:gd name="T4" fmla="*/ 2147483647 w 188"/>
              <a:gd name="T5" fmla="*/ 2147483647 h 128"/>
              <a:gd name="T6" fmla="*/ 2147483647 w 188"/>
              <a:gd name="T7" fmla="*/ 2147483647 h 128"/>
              <a:gd name="T8" fmla="*/ 2147483647 w 188"/>
              <a:gd name="T9" fmla="*/ 2147483647 h 128"/>
              <a:gd name="T10" fmla="*/ 2147483647 w 188"/>
              <a:gd name="T11" fmla="*/ 2147483647 h 128"/>
              <a:gd name="T12" fmla="*/ 0 w 188"/>
              <a:gd name="T13" fmla="*/ 2147483647 h 128"/>
              <a:gd name="T14" fmla="*/ 0 60000 65536"/>
              <a:gd name="T15" fmla="*/ 0 60000 65536"/>
              <a:gd name="T16" fmla="*/ 0 60000 65536"/>
              <a:gd name="T17" fmla="*/ 0 60000 65536"/>
              <a:gd name="T18" fmla="*/ 0 60000 65536"/>
              <a:gd name="T19" fmla="*/ 0 60000 65536"/>
              <a:gd name="T20" fmla="*/ 0 60000 65536"/>
              <a:gd name="T21" fmla="*/ 0 w 188"/>
              <a:gd name="T22" fmla="*/ 0 h 128"/>
              <a:gd name="T23" fmla="*/ 188 w 188"/>
              <a:gd name="T24" fmla="*/ 128 h 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 h="128">
                <a:moveTo>
                  <a:pt x="0" y="50"/>
                </a:moveTo>
                <a:lnTo>
                  <a:pt x="172" y="0"/>
                </a:lnTo>
                <a:lnTo>
                  <a:pt x="188" y="51"/>
                </a:lnTo>
                <a:lnTo>
                  <a:pt x="182" y="40"/>
                </a:lnTo>
                <a:lnTo>
                  <a:pt x="26" y="128"/>
                </a:lnTo>
                <a:lnTo>
                  <a:pt x="20" y="117"/>
                </a:lnTo>
                <a:lnTo>
                  <a:pt x="0" y="50"/>
                </a:lnTo>
                <a:close/>
              </a:path>
            </a:pathLst>
          </a:custGeom>
          <a:solidFill>
            <a:srgbClr val="A1A1A1"/>
          </a:solidFill>
          <a:ln w="0">
            <a:solidFill>
              <a:srgbClr val="A1A1A1"/>
            </a:solidFill>
            <a:round/>
            <a:headEnd/>
            <a:tailEnd/>
          </a:ln>
        </p:spPr>
        <p:txBody>
          <a:bodyPr/>
          <a:lstStyle/>
          <a:p>
            <a:endParaRPr lang="en-US"/>
          </a:p>
        </p:txBody>
      </p:sp>
      <p:sp>
        <p:nvSpPr>
          <p:cNvPr id="180364" name="Freeform 3210"/>
          <p:cNvSpPr>
            <a:spLocks noChangeAspect="1"/>
          </p:cNvSpPr>
          <p:nvPr/>
        </p:nvSpPr>
        <p:spPr bwMode="auto">
          <a:xfrm>
            <a:off x="1946275" y="4635500"/>
            <a:ext cx="61913" cy="50800"/>
          </a:xfrm>
          <a:custGeom>
            <a:avLst/>
            <a:gdLst>
              <a:gd name="T0" fmla="*/ 0 w 179"/>
              <a:gd name="T1" fmla="*/ 2147483647 h 151"/>
              <a:gd name="T2" fmla="*/ 2147483647 w 179"/>
              <a:gd name="T3" fmla="*/ 0 h 151"/>
              <a:gd name="T4" fmla="*/ 2147483647 w 179"/>
              <a:gd name="T5" fmla="*/ 2147483647 h 151"/>
              <a:gd name="T6" fmla="*/ 2147483647 w 179"/>
              <a:gd name="T7" fmla="*/ 2147483647 h 151"/>
              <a:gd name="T8" fmla="*/ 2147483647 w 179"/>
              <a:gd name="T9" fmla="*/ 2147483647 h 151"/>
              <a:gd name="T10" fmla="*/ 2147483647 w 179"/>
              <a:gd name="T11" fmla="*/ 2147483647 h 151"/>
              <a:gd name="T12" fmla="*/ 0 w 179"/>
              <a:gd name="T13" fmla="*/ 2147483647 h 151"/>
              <a:gd name="T14" fmla="*/ 0 60000 65536"/>
              <a:gd name="T15" fmla="*/ 0 60000 65536"/>
              <a:gd name="T16" fmla="*/ 0 60000 65536"/>
              <a:gd name="T17" fmla="*/ 0 60000 65536"/>
              <a:gd name="T18" fmla="*/ 0 60000 65536"/>
              <a:gd name="T19" fmla="*/ 0 60000 65536"/>
              <a:gd name="T20" fmla="*/ 0 60000 65536"/>
              <a:gd name="T21" fmla="*/ 0 w 179"/>
              <a:gd name="T22" fmla="*/ 0 h 151"/>
              <a:gd name="T23" fmla="*/ 179 w 179"/>
              <a:gd name="T24" fmla="*/ 151 h 1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9" h="151">
                <a:moveTo>
                  <a:pt x="0" y="88"/>
                </a:moveTo>
                <a:lnTo>
                  <a:pt x="156" y="0"/>
                </a:lnTo>
                <a:lnTo>
                  <a:pt x="179" y="41"/>
                </a:lnTo>
                <a:lnTo>
                  <a:pt x="171" y="33"/>
                </a:lnTo>
                <a:lnTo>
                  <a:pt x="38" y="151"/>
                </a:lnTo>
                <a:lnTo>
                  <a:pt x="31" y="143"/>
                </a:lnTo>
                <a:lnTo>
                  <a:pt x="0" y="88"/>
                </a:lnTo>
                <a:close/>
              </a:path>
            </a:pathLst>
          </a:custGeom>
          <a:solidFill>
            <a:srgbClr val="A1A1A1"/>
          </a:solidFill>
          <a:ln w="0">
            <a:solidFill>
              <a:srgbClr val="A1A1A1"/>
            </a:solidFill>
            <a:round/>
            <a:headEnd/>
            <a:tailEnd/>
          </a:ln>
        </p:spPr>
        <p:txBody>
          <a:bodyPr/>
          <a:lstStyle/>
          <a:p>
            <a:endParaRPr lang="en-US"/>
          </a:p>
        </p:txBody>
      </p:sp>
      <p:sp>
        <p:nvSpPr>
          <p:cNvPr id="180365" name="Freeform 3211"/>
          <p:cNvSpPr>
            <a:spLocks noChangeAspect="1"/>
          </p:cNvSpPr>
          <p:nvPr/>
        </p:nvSpPr>
        <p:spPr bwMode="auto">
          <a:xfrm>
            <a:off x="1958975" y="4645025"/>
            <a:ext cx="68263" cy="73025"/>
          </a:xfrm>
          <a:custGeom>
            <a:avLst/>
            <a:gdLst>
              <a:gd name="T0" fmla="*/ 0 w 195"/>
              <a:gd name="T1" fmla="*/ 2147483647 h 205"/>
              <a:gd name="T2" fmla="*/ 2147483647 w 195"/>
              <a:gd name="T3" fmla="*/ 0 h 205"/>
              <a:gd name="T4" fmla="*/ 2147483647 w 195"/>
              <a:gd name="T5" fmla="*/ 2147483647 h 205"/>
              <a:gd name="T6" fmla="*/ 2147483647 w 195"/>
              <a:gd name="T7" fmla="*/ 2147483647 h 205"/>
              <a:gd name="T8" fmla="*/ 2147483647 w 195"/>
              <a:gd name="T9" fmla="*/ 2147483647 h 205"/>
              <a:gd name="T10" fmla="*/ 2147483647 w 195"/>
              <a:gd name="T11" fmla="*/ 2147483647 h 205"/>
              <a:gd name="T12" fmla="*/ 0 w 195"/>
              <a:gd name="T13" fmla="*/ 2147483647 h 205"/>
              <a:gd name="T14" fmla="*/ 0 60000 65536"/>
              <a:gd name="T15" fmla="*/ 0 60000 65536"/>
              <a:gd name="T16" fmla="*/ 0 60000 65536"/>
              <a:gd name="T17" fmla="*/ 0 60000 65536"/>
              <a:gd name="T18" fmla="*/ 0 60000 65536"/>
              <a:gd name="T19" fmla="*/ 0 60000 65536"/>
              <a:gd name="T20" fmla="*/ 0 60000 65536"/>
              <a:gd name="T21" fmla="*/ 0 w 195"/>
              <a:gd name="T22" fmla="*/ 0 h 205"/>
              <a:gd name="T23" fmla="*/ 195 w 195"/>
              <a:gd name="T24" fmla="*/ 205 h 2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5" h="205">
                <a:moveTo>
                  <a:pt x="0" y="118"/>
                </a:moveTo>
                <a:lnTo>
                  <a:pt x="133" y="0"/>
                </a:lnTo>
                <a:lnTo>
                  <a:pt x="195" y="68"/>
                </a:lnTo>
                <a:lnTo>
                  <a:pt x="78" y="205"/>
                </a:lnTo>
                <a:lnTo>
                  <a:pt x="0" y="118"/>
                </a:lnTo>
                <a:close/>
              </a:path>
            </a:pathLst>
          </a:custGeom>
          <a:solidFill>
            <a:srgbClr val="A1A1A1"/>
          </a:solidFill>
          <a:ln w="0">
            <a:solidFill>
              <a:srgbClr val="A1A1A1"/>
            </a:solidFill>
            <a:round/>
            <a:headEnd/>
            <a:tailEnd/>
          </a:ln>
        </p:spPr>
        <p:txBody>
          <a:bodyPr/>
          <a:lstStyle/>
          <a:p>
            <a:endParaRPr lang="en-US"/>
          </a:p>
        </p:txBody>
      </p:sp>
      <p:sp>
        <p:nvSpPr>
          <p:cNvPr id="180366" name="Freeform 3212"/>
          <p:cNvSpPr>
            <a:spLocks noChangeAspect="1"/>
          </p:cNvSpPr>
          <p:nvPr/>
        </p:nvSpPr>
        <p:spPr bwMode="auto">
          <a:xfrm>
            <a:off x="1987550" y="4670425"/>
            <a:ext cx="65088" cy="71438"/>
          </a:xfrm>
          <a:custGeom>
            <a:avLst/>
            <a:gdLst>
              <a:gd name="T0" fmla="*/ 0 w 194"/>
              <a:gd name="T1" fmla="*/ 2147483647 h 210"/>
              <a:gd name="T2" fmla="*/ 2147483647 w 194"/>
              <a:gd name="T3" fmla="*/ 0 h 210"/>
              <a:gd name="T4" fmla="*/ 2147483647 w 194"/>
              <a:gd name="T5" fmla="*/ 2147483647 h 210"/>
              <a:gd name="T6" fmla="*/ 2147483647 w 194"/>
              <a:gd name="T7" fmla="*/ 2147483647 h 210"/>
              <a:gd name="T8" fmla="*/ 2147483647 w 194"/>
              <a:gd name="T9" fmla="*/ 2147483647 h 210"/>
              <a:gd name="T10" fmla="*/ 2147483647 w 194"/>
              <a:gd name="T11" fmla="*/ 2147483647 h 210"/>
              <a:gd name="T12" fmla="*/ 0 w 194"/>
              <a:gd name="T13" fmla="*/ 2147483647 h 210"/>
              <a:gd name="T14" fmla="*/ 0 60000 65536"/>
              <a:gd name="T15" fmla="*/ 0 60000 65536"/>
              <a:gd name="T16" fmla="*/ 0 60000 65536"/>
              <a:gd name="T17" fmla="*/ 0 60000 65536"/>
              <a:gd name="T18" fmla="*/ 0 60000 65536"/>
              <a:gd name="T19" fmla="*/ 0 60000 65536"/>
              <a:gd name="T20" fmla="*/ 0 60000 65536"/>
              <a:gd name="T21" fmla="*/ 0 w 194"/>
              <a:gd name="T22" fmla="*/ 0 h 210"/>
              <a:gd name="T23" fmla="*/ 194 w 194"/>
              <a:gd name="T24" fmla="*/ 210 h 2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4" h="210">
                <a:moveTo>
                  <a:pt x="0" y="137"/>
                </a:moveTo>
                <a:lnTo>
                  <a:pt x="117" y="0"/>
                </a:lnTo>
                <a:lnTo>
                  <a:pt x="194" y="66"/>
                </a:lnTo>
                <a:lnTo>
                  <a:pt x="191" y="64"/>
                </a:lnTo>
                <a:lnTo>
                  <a:pt x="86" y="210"/>
                </a:lnTo>
                <a:lnTo>
                  <a:pt x="83" y="208"/>
                </a:lnTo>
                <a:lnTo>
                  <a:pt x="0" y="137"/>
                </a:lnTo>
                <a:close/>
              </a:path>
            </a:pathLst>
          </a:custGeom>
          <a:solidFill>
            <a:srgbClr val="A1A1A1"/>
          </a:solidFill>
          <a:ln w="0">
            <a:solidFill>
              <a:srgbClr val="A1A1A1"/>
            </a:solidFill>
            <a:round/>
            <a:headEnd/>
            <a:tailEnd/>
          </a:ln>
        </p:spPr>
        <p:txBody>
          <a:bodyPr/>
          <a:lstStyle/>
          <a:p>
            <a:endParaRPr lang="en-US"/>
          </a:p>
        </p:txBody>
      </p:sp>
      <p:sp>
        <p:nvSpPr>
          <p:cNvPr id="180367" name="Freeform 3213"/>
          <p:cNvSpPr>
            <a:spLocks noChangeAspect="1"/>
          </p:cNvSpPr>
          <p:nvPr/>
        </p:nvSpPr>
        <p:spPr bwMode="auto">
          <a:xfrm>
            <a:off x="2014538" y="4691063"/>
            <a:ext cx="57150" cy="66675"/>
          </a:xfrm>
          <a:custGeom>
            <a:avLst/>
            <a:gdLst>
              <a:gd name="T0" fmla="*/ 0 w 160"/>
              <a:gd name="T1" fmla="*/ 2147483647 h 192"/>
              <a:gd name="T2" fmla="*/ 2147483647 w 160"/>
              <a:gd name="T3" fmla="*/ 0 h 192"/>
              <a:gd name="T4" fmla="*/ 2147483647 w 160"/>
              <a:gd name="T5" fmla="*/ 2147483647 h 192"/>
              <a:gd name="T6" fmla="*/ 2147483647 w 160"/>
              <a:gd name="T7" fmla="*/ 2147483647 h 192"/>
              <a:gd name="T8" fmla="*/ 2147483647 w 160"/>
              <a:gd name="T9" fmla="*/ 2147483647 h 192"/>
              <a:gd name="T10" fmla="*/ 2147483647 w 160"/>
              <a:gd name="T11" fmla="*/ 2147483647 h 192"/>
              <a:gd name="T12" fmla="*/ 0 w 160"/>
              <a:gd name="T13" fmla="*/ 2147483647 h 192"/>
              <a:gd name="T14" fmla="*/ 0 60000 65536"/>
              <a:gd name="T15" fmla="*/ 0 60000 65536"/>
              <a:gd name="T16" fmla="*/ 0 60000 65536"/>
              <a:gd name="T17" fmla="*/ 0 60000 65536"/>
              <a:gd name="T18" fmla="*/ 0 60000 65536"/>
              <a:gd name="T19" fmla="*/ 0 60000 65536"/>
              <a:gd name="T20" fmla="*/ 0 60000 65536"/>
              <a:gd name="T21" fmla="*/ 0 w 160"/>
              <a:gd name="T22" fmla="*/ 0 h 192"/>
              <a:gd name="T23" fmla="*/ 160 w 160"/>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0" h="192">
                <a:moveTo>
                  <a:pt x="0" y="146"/>
                </a:moveTo>
                <a:lnTo>
                  <a:pt x="105" y="0"/>
                </a:lnTo>
                <a:lnTo>
                  <a:pt x="160" y="41"/>
                </a:lnTo>
                <a:lnTo>
                  <a:pt x="157" y="39"/>
                </a:lnTo>
                <a:lnTo>
                  <a:pt x="64" y="192"/>
                </a:lnTo>
                <a:lnTo>
                  <a:pt x="61" y="190"/>
                </a:lnTo>
                <a:lnTo>
                  <a:pt x="0" y="146"/>
                </a:lnTo>
                <a:close/>
              </a:path>
            </a:pathLst>
          </a:custGeom>
          <a:solidFill>
            <a:srgbClr val="A1A1A1"/>
          </a:solidFill>
          <a:ln w="0">
            <a:solidFill>
              <a:srgbClr val="A1A1A1"/>
            </a:solidFill>
            <a:round/>
            <a:headEnd/>
            <a:tailEnd/>
          </a:ln>
        </p:spPr>
        <p:txBody>
          <a:bodyPr/>
          <a:lstStyle/>
          <a:p>
            <a:endParaRPr lang="en-US"/>
          </a:p>
        </p:txBody>
      </p:sp>
      <p:sp>
        <p:nvSpPr>
          <p:cNvPr id="180368" name="Freeform 3214"/>
          <p:cNvSpPr>
            <a:spLocks noChangeAspect="1"/>
          </p:cNvSpPr>
          <p:nvPr/>
        </p:nvSpPr>
        <p:spPr bwMode="auto">
          <a:xfrm>
            <a:off x="2038350" y="4705350"/>
            <a:ext cx="76200" cy="79375"/>
          </a:xfrm>
          <a:custGeom>
            <a:avLst/>
            <a:gdLst>
              <a:gd name="T0" fmla="*/ 0 w 221"/>
              <a:gd name="T1" fmla="*/ 2147483647 h 231"/>
              <a:gd name="T2" fmla="*/ 2147483647 w 221"/>
              <a:gd name="T3" fmla="*/ 0 h 231"/>
              <a:gd name="T4" fmla="*/ 2147483647 w 221"/>
              <a:gd name="T5" fmla="*/ 2147483647 h 231"/>
              <a:gd name="T6" fmla="*/ 2147483647 w 221"/>
              <a:gd name="T7" fmla="*/ 2147483647 h 231"/>
              <a:gd name="T8" fmla="*/ 2147483647 w 221"/>
              <a:gd name="T9" fmla="*/ 2147483647 h 231"/>
              <a:gd name="T10" fmla="*/ 2147483647 w 221"/>
              <a:gd name="T11" fmla="*/ 2147483647 h 231"/>
              <a:gd name="T12" fmla="*/ 0 w 221"/>
              <a:gd name="T13" fmla="*/ 2147483647 h 231"/>
              <a:gd name="T14" fmla="*/ 0 60000 65536"/>
              <a:gd name="T15" fmla="*/ 0 60000 65536"/>
              <a:gd name="T16" fmla="*/ 0 60000 65536"/>
              <a:gd name="T17" fmla="*/ 0 60000 65536"/>
              <a:gd name="T18" fmla="*/ 0 60000 65536"/>
              <a:gd name="T19" fmla="*/ 0 60000 65536"/>
              <a:gd name="T20" fmla="*/ 0 60000 65536"/>
              <a:gd name="T21" fmla="*/ 0 w 221"/>
              <a:gd name="T22" fmla="*/ 0 h 231"/>
              <a:gd name="T23" fmla="*/ 221 w 221"/>
              <a:gd name="T24" fmla="*/ 231 h 2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1" h="231">
                <a:moveTo>
                  <a:pt x="0" y="153"/>
                </a:moveTo>
                <a:lnTo>
                  <a:pt x="93" y="0"/>
                </a:lnTo>
                <a:lnTo>
                  <a:pt x="221" y="78"/>
                </a:lnTo>
                <a:lnTo>
                  <a:pt x="214" y="74"/>
                </a:lnTo>
                <a:lnTo>
                  <a:pt x="129" y="231"/>
                </a:lnTo>
                <a:lnTo>
                  <a:pt x="121" y="227"/>
                </a:lnTo>
                <a:lnTo>
                  <a:pt x="0" y="153"/>
                </a:lnTo>
                <a:close/>
              </a:path>
            </a:pathLst>
          </a:custGeom>
          <a:solidFill>
            <a:srgbClr val="A1A1A1"/>
          </a:solidFill>
          <a:ln w="0">
            <a:solidFill>
              <a:srgbClr val="A1A1A1"/>
            </a:solidFill>
            <a:round/>
            <a:headEnd/>
            <a:tailEnd/>
          </a:ln>
        </p:spPr>
        <p:txBody>
          <a:bodyPr/>
          <a:lstStyle/>
          <a:p>
            <a:endParaRPr lang="en-US"/>
          </a:p>
        </p:txBody>
      </p:sp>
      <p:sp>
        <p:nvSpPr>
          <p:cNvPr id="180369" name="Freeform 3215"/>
          <p:cNvSpPr>
            <a:spLocks noChangeAspect="1"/>
          </p:cNvSpPr>
          <p:nvPr/>
        </p:nvSpPr>
        <p:spPr bwMode="auto">
          <a:xfrm>
            <a:off x="2084388" y="4730750"/>
            <a:ext cx="146050" cy="115888"/>
          </a:xfrm>
          <a:custGeom>
            <a:avLst/>
            <a:gdLst>
              <a:gd name="T0" fmla="*/ 0 w 425"/>
              <a:gd name="T1" fmla="*/ 2147483647 h 335"/>
              <a:gd name="T2" fmla="*/ 2147483647 w 425"/>
              <a:gd name="T3" fmla="*/ 0 h 335"/>
              <a:gd name="T4" fmla="*/ 2147483647 w 425"/>
              <a:gd name="T5" fmla="*/ 2147483647 h 335"/>
              <a:gd name="T6" fmla="*/ 2147483647 w 425"/>
              <a:gd name="T7" fmla="*/ 2147483647 h 335"/>
              <a:gd name="T8" fmla="*/ 2147483647 w 425"/>
              <a:gd name="T9" fmla="*/ 2147483647 h 335"/>
              <a:gd name="T10" fmla="*/ 2147483647 w 425"/>
              <a:gd name="T11" fmla="*/ 2147483647 h 335"/>
              <a:gd name="T12" fmla="*/ 0 w 425"/>
              <a:gd name="T13" fmla="*/ 2147483647 h 335"/>
              <a:gd name="T14" fmla="*/ 0 60000 65536"/>
              <a:gd name="T15" fmla="*/ 0 60000 65536"/>
              <a:gd name="T16" fmla="*/ 0 60000 65536"/>
              <a:gd name="T17" fmla="*/ 0 60000 65536"/>
              <a:gd name="T18" fmla="*/ 0 60000 65536"/>
              <a:gd name="T19" fmla="*/ 0 60000 65536"/>
              <a:gd name="T20" fmla="*/ 0 60000 65536"/>
              <a:gd name="T21" fmla="*/ 0 w 425"/>
              <a:gd name="T22" fmla="*/ 0 h 335"/>
              <a:gd name="T23" fmla="*/ 425 w 425"/>
              <a:gd name="T24" fmla="*/ 335 h 3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5" h="335">
                <a:moveTo>
                  <a:pt x="0" y="157"/>
                </a:moveTo>
                <a:lnTo>
                  <a:pt x="85" y="0"/>
                </a:lnTo>
                <a:lnTo>
                  <a:pt x="425" y="185"/>
                </a:lnTo>
                <a:lnTo>
                  <a:pt x="422" y="183"/>
                </a:lnTo>
                <a:lnTo>
                  <a:pt x="325" y="335"/>
                </a:lnTo>
                <a:lnTo>
                  <a:pt x="322" y="333"/>
                </a:lnTo>
                <a:lnTo>
                  <a:pt x="0" y="157"/>
                </a:lnTo>
                <a:close/>
              </a:path>
            </a:pathLst>
          </a:custGeom>
          <a:solidFill>
            <a:srgbClr val="A1A1A1"/>
          </a:solidFill>
          <a:ln w="0">
            <a:solidFill>
              <a:srgbClr val="A1A1A1"/>
            </a:solidFill>
            <a:round/>
            <a:headEnd/>
            <a:tailEnd/>
          </a:ln>
        </p:spPr>
        <p:txBody>
          <a:bodyPr/>
          <a:lstStyle/>
          <a:p>
            <a:endParaRPr lang="en-US"/>
          </a:p>
        </p:txBody>
      </p:sp>
      <p:sp>
        <p:nvSpPr>
          <p:cNvPr id="180370" name="Freeform 3216"/>
          <p:cNvSpPr>
            <a:spLocks noChangeAspect="1"/>
          </p:cNvSpPr>
          <p:nvPr/>
        </p:nvSpPr>
        <p:spPr bwMode="auto">
          <a:xfrm>
            <a:off x="2195513" y="4794250"/>
            <a:ext cx="77787" cy="79375"/>
          </a:xfrm>
          <a:custGeom>
            <a:avLst/>
            <a:gdLst>
              <a:gd name="T0" fmla="*/ 0 w 231"/>
              <a:gd name="T1" fmla="*/ 2147483647 h 231"/>
              <a:gd name="T2" fmla="*/ 2147483647 w 231"/>
              <a:gd name="T3" fmla="*/ 0 h 231"/>
              <a:gd name="T4" fmla="*/ 2147483647 w 231"/>
              <a:gd name="T5" fmla="*/ 2147483647 h 231"/>
              <a:gd name="T6" fmla="*/ 2147483647 w 231"/>
              <a:gd name="T7" fmla="*/ 2147483647 h 231"/>
              <a:gd name="T8" fmla="*/ 2147483647 w 231"/>
              <a:gd name="T9" fmla="*/ 2147483647 h 231"/>
              <a:gd name="T10" fmla="*/ 2147483647 w 231"/>
              <a:gd name="T11" fmla="*/ 2147483647 h 231"/>
              <a:gd name="T12" fmla="*/ 0 w 231"/>
              <a:gd name="T13" fmla="*/ 2147483647 h 231"/>
              <a:gd name="T14" fmla="*/ 0 60000 65536"/>
              <a:gd name="T15" fmla="*/ 0 60000 65536"/>
              <a:gd name="T16" fmla="*/ 0 60000 65536"/>
              <a:gd name="T17" fmla="*/ 0 60000 65536"/>
              <a:gd name="T18" fmla="*/ 0 60000 65536"/>
              <a:gd name="T19" fmla="*/ 0 60000 65536"/>
              <a:gd name="T20" fmla="*/ 0 60000 65536"/>
              <a:gd name="T21" fmla="*/ 0 w 231"/>
              <a:gd name="T22" fmla="*/ 0 h 231"/>
              <a:gd name="T23" fmla="*/ 231 w 231"/>
              <a:gd name="T24" fmla="*/ 231 h 2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1" h="231">
                <a:moveTo>
                  <a:pt x="0" y="152"/>
                </a:moveTo>
                <a:lnTo>
                  <a:pt x="97" y="0"/>
                </a:lnTo>
                <a:lnTo>
                  <a:pt x="226" y="83"/>
                </a:lnTo>
                <a:lnTo>
                  <a:pt x="231" y="87"/>
                </a:lnTo>
                <a:lnTo>
                  <a:pt x="117" y="226"/>
                </a:lnTo>
                <a:lnTo>
                  <a:pt x="122" y="231"/>
                </a:lnTo>
                <a:lnTo>
                  <a:pt x="0" y="152"/>
                </a:lnTo>
                <a:close/>
              </a:path>
            </a:pathLst>
          </a:custGeom>
          <a:solidFill>
            <a:srgbClr val="A1A1A1"/>
          </a:solidFill>
          <a:ln w="0">
            <a:solidFill>
              <a:srgbClr val="A1A1A1"/>
            </a:solidFill>
            <a:round/>
            <a:headEnd/>
            <a:tailEnd/>
          </a:ln>
        </p:spPr>
        <p:txBody>
          <a:bodyPr/>
          <a:lstStyle/>
          <a:p>
            <a:endParaRPr lang="en-US"/>
          </a:p>
        </p:txBody>
      </p:sp>
      <p:sp>
        <p:nvSpPr>
          <p:cNvPr id="180371" name="Freeform 3217"/>
          <p:cNvSpPr>
            <a:spLocks noChangeAspect="1"/>
          </p:cNvSpPr>
          <p:nvPr/>
        </p:nvSpPr>
        <p:spPr bwMode="auto">
          <a:xfrm>
            <a:off x="2235200" y="4822825"/>
            <a:ext cx="84138" cy="80963"/>
          </a:xfrm>
          <a:custGeom>
            <a:avLst/>
            <a:gdLst>
              <a:gd name="T0" fmla="*/ 0 w 237"/>
              <a:gd name="T1" fmla="*/ 2147483647 h 232"/>
              <a:gd name="T2" fmla="*/ 2147483647 w 237"/>
              <a:gd name="T3" fmla="*/ 0 h 232"/>
              <a:gd name="T4" fmla="*/ 2147483647 w 237"/>
              <a:gd name="T5" fmla="*/ 2147483647 h 232"/>
              <a:gd name="T6" fmla="*/ 2147483647 w 237"/>
              <a:gd name="T7" fmla="*/ 2147483647 h 232"/>
              <a:gd name="T8" fmla="*/ 2147483647 w 237"/>
              <a:gd name="T9" fmla="*/ 2147483647 h 232"/>
              <a:gd name="T10" fmla="*/ 2147483647 w 237"/>
              <a:gd name="T11" fmla="*/ 2147483647 h 232"/>
              <a:gd name="T12" fmla="*/ 0 w 237"/>
              <a:gd name="T13" fmla="*/ 2147483647 h 232"/>
              <a:gd name="T14" fmla="*/ 0 60000 65536"/>
              <a:gd name="T15" fmla="*/ 0 60000 65536"/>
              <a:gd name="T16" fmla="*/ 0 60000 65536"/>
              <a:gd name="T17" fmla="*/ 0 60000 65536"/>
              <a:gd name="T18" fmla="*/ 0 60000 65536"/>
              <a:gd name="T19" fmla="*/ 0 60000 65536"/>
              <a:gd name="T20" fmla="*/ 0 60000 65536"/>
              <a:gd name="T21" fmla="*/ 0 w 237"/>
              <a:gd name="T22" fmla="*/ 0 h 232"/>
              <a:gd name="T23" fmla="*/ 237 w 237"/>
              <a:gd name="T24" fmla="*/ 232 h 2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7" h="232">
                <a:moveTo>
                  <a:pt x="0" y="139"/>
                </a:moveTo>
                <a:lnTo>
                  <a:pt x="114" y="0"/>
                </a:lnTo>
                <a:lnTo>
                  <a:pt x="231" y="97"/>
                </a:lnTo>
                <a:lnTo>
                  <a:pt x="237" y="103"/>
                </a:lnTo>
                <a:lnTo>
                  <a:pt x="106" y="226"/>
                </a:lnTo>
                <a:lnTo>
                  <a:pt x="112" y="232"/>
                </a:lnTo>
                <a:lnTo>
                  <a:pt x="0" y="139"/>
                </a:lnTo>
                <a:close/>
              </a:path>
            </a:pathLst>
          </a:custGeom>
          <a:solidFill>
            <a:srgbClr val="A1A1A1"/>
          </a:solidFill>
          <a:ln w="0">
            <a:solidFill>
              <a:srgbClr val="A1A1A1"/>
            </a:solidFill>
            <a:round/>
            <a:headEnd/>
            <a:tailEnd/>
          </a:ln>
        </p:spPr>
        <p:txBody>
          <a:bodyPr/>
          <a:lstStyle/>
          <a:p>
            <a:endParaRPr lang="en-US"/>
          </a:p>
        </p:txBody>
      </p:sp>
      <p:sp>
        <p:nvSpPr>
          <p:cNvPr id="180372" name="Freeform 3218"/>
          <p:cNvSpPr>
            <a:spLocks noChangeAspect="1"/>
          </p:cNvSpPr>
          <p:nvPr/>
        </p:nvSpPr>
        <p:spPr bwMode="auto">
          <a:xfrm>
            <a:off x="2271713" y="4859338"/>
            <a:ext cx="65087" cy="60325"/>
          </a:xfrm>
          <a:custGeom>
            <a:avLst/>
            <a:gdLst>
              <a:gd name="T0" fmla="*/ 0 w 188"/>
              <a:gd name="T1" fmla="*/ 2147483647 h 172"/>
              <a:gd name="T2" fmla="*/ 2147483647 w 188"/>
              <a:gd name="T3" fmla="*/ 0 h 172"/>
              <a:gd name="T4" fmla="*/ 2147483647 w 188"/>
              <a:gd name="T5" fmla="*/ 2147483647 h 172"/>
              <a:gd name="T6" fmla="*/ 2147483647 w 188"/>
              <a:gd name="T7" fmla="*/ 2147483647 h 172"/>
              <a:gd name="T8" fmla="*/ 2147483647 w 188"/>
              <a:gd name="T9" fmla="*/ 2147483647 h 172"/>
              <a:gd name="T10" fmla="*/ 2147483647 w 188"/>
              <a:gd name="T11" fmla="*/ 2147483647 h 172"/>
              <a:gd name="T12" fmla="*/ 0 w 188"/>
              <a:gd name="T13" fmla="*/ 2147483647 h 172"/>
              <a:gd name="T14" fmla="*/ 0 60000 65536"/>
              <a:gd name="T15" fmla="*/ 0 60000 65536"/>
              <a:gd name="T16" fmla="*/ 0 60000 65536"/>
              <a:gd name="T17" fmla="*/ 0 60000 65536"/>
              <a:gd name="T18" fmla="*/ 0 60000 65536"/>
              <a:gd name="T19" fmla="*/ 0 60000 65536"/>
              <a:gd name="T20" fmla="*/ 0 60000 65536"/>
              <a:gd name="T21" fmla="*/ 0 w 188"/>
              <a:gd name="T22" fmla="*/ 0 h 172"/>
              <a:gd name="T23" fmla="*/ 188 w 188"/>
              <a:gd name="T24" fmla="*/ 172 h 1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 h="172">
                <a:moveTo>
                  <a:pt x="0" y="123"/>
                </a:moveTo>
                <a:lnTo>
                  <a:pt x="131" y="0"/>
                </a:lnTo>
                <a:lnTo>
                  <a:pt x="188" y="60"/>
                </a:lnTo>
                <a:lnTo>
                  <a:pt x="186" y="58"/>
                </a:lnTo>
                <a:lnTo>
                  <a:pt x="47" y="172"/>
                </a:lnTo>
                <a:lnTo>
                  <a:pt x="45" y="170"/>
                </a:lnTo>
                <a:lnTo>
                  <a:pt x="0" y="123"/>
                </a:lnTo>
                <a:close/>
              </a:path>
            </a:pathLst>
          </a:custGeom>
          <a:solidFill>
            <a:srgbClr val="A1A1A1"/>
          </a:solidFill>
          <a:ln w="0">
            <a:solidFill>
              <a:srgbClr val="A1A1A1"/>
            </a:solidFill>
            <a:round/>
            <a:headEnd/>
            <a:tailEnd/>
          </a:ln>
        </p:spPr>
        <p:txBody>
          <a:bodyPr/>
          <a:lstStyle/>
          <a:p>
            <a:endParaRPr lang="en-US"/>
          </a:p>
        </p:txBody>
      </p:sp>
      <p:sp>
        <p:nvSpPr>
          <p:cNvPr id="180373" name="Freeform 3219"/>
          <p:cNvSpPr>
            <a:spLocks noChangeAspect="1"/>
          </p:cNvSpPr>
          <p:nvPr/>
        </p:nvSpPr>
        <p:spPr bwMode="auto">
          <a:xfrm>
            <a:off x="2289175" y="4878388"/>
            <a:ext cx="88900" cy="93662"/>
          </a:xfrm>
          <a:custGeom>
            <a:avLst/>
            <a:gdLst>
              <a:gd name="T0" fmla="*/ 0 w 259"/>
              <a:gd name="T1" fmla="*/ 2147483647 h 269"/>
              <a:gd name="T2" fmla="*/ 2147483647 w 259"/>
              <a:gd name="T3" fmla="*/ 0 h 269"/>
              <a:gd name="T4" fmla="*/ 2147483647 w 259"/>
              <a:gd name="T5" fmla="*/ 2147483647 h 269"/>
              <a:gd name="T6" fmla="*/ 2147483647 w 259"/>
              <a:gd name="T7" fmla="*/ 2147483647 h 269"/>
              <a:gd name="T8" fmla="*/ 2147483647 w 259"/>
              <a:gd name="T9" fmla="*/ 2147483647 h 269"/>
              <a:gd name="T10" fmla="*/ 2147483647 w 259"/>
              <a:gd name="T11" fmla="*/ 2147483647 h 269"/>
              <a:gd name="T12" fmla="*/ 0 w 259"/>
              <a:gd name="T13" fmla="*/ 2147483647 h 269"/>
              <a:gd name="T14" fmla="*/ 0 60000 65536"/>
              <a:gd name="T15" fmla="*/ 0 60000 65536"/>
              <a:gd name="T16" fmla="*/ 0 60000 65536"/>
              <a:gd name="T17" fmla="*/ 0 60000 65536"/>
              <a:gd name="T18" fmla="*/ 0 60000 65536"/>
              <a:gd name="T19" fmla="*/ 0 60000 65536"/>
              <a:gd name="T20" fmla="*/ 0 60000 65536"/>
              <a:gd name="T21" fmla="*/ 0 w 259"/>
              <a:gd name="T22" fmla="*/ 0 h 269"/>
              <a:gd name="T23" fmla="*/ 259 w 259"/>
              <a:gd name="T24" fmla="*/ 269 h 2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9" h="269">
                <a:moveTo>
                  <a:pt x="0" y="114"/>
                </a:moveTo>
                <a:lnTo>
                  <a:pt x="139" y="0"/>
                </a:lnTo>
                <a:lnTo>
                  <a:pt x="248" y="132"/>
                </a:lnTo>
                <a:lnTo>
                  <a:pt x="259" y="148"/>
                </a:lnTo>
                <a:lnTo>
                  <a:pt x="116" y="254"/>
                </a:lnTo>
                <a:lnTo>
                  <a:pt x="127" y="269"/>
                </a:lnTo>
                <a:lnTo>
                  <a:pt x="0" y="114"/>
                </a:lnTo>
                <a:close/>
              </a:path>
            </a:pathLst>
          </a:custGeom>
          <a:solidFill>
            <a:srgbClr val="A1A1A1"/>
          </a:solidFill>
          <a:ln w="0">
            <a:solidFill>
              <a:srgbClr val="A1A1A1"/>
            </a:solidFill>
            <a:round/>
            <a:headEnd/>
            <a:tailEnd/>
          </a:ln>
        </p:spPr>
        <p:txBody>
          <a:bodyPr/>
          <a:lstStyle/>
          <a:p>
            <a:endParaRPr lang="en-US"/>
          </a:p>
        </p:txBody>
      </p:sp>
      <p:sp>
        <p:nvSpPr>
          <p:cNvPr id="180374" name="Freeform 3220"/>
          <p:cNvSpPr>
            <a:spLocks noChangeAspect="1"/>
          </p:cNvSpPr>
          <p:nvPr/>
        </p:nvSpPr>
        <p:spPr bwMode="auto">
          <a:xfrm>
            <a:off x="2328863" y="4932363"/>
            <a:ext cx="87312" cy="80962"/>
          </a:xfrm>
          <a:custGeom>
            <a:avLst/>
            <a:gdLst>
              <a:gd name="T0" fmla="*/ 0 w 255"/>
              <a:gd name="T1" fmla="*/ 2147483647 h 236"/>
              <a:gd name="T2" fmla="*/ 2147483647 w 255"/>
              <a:gd name="T3" fmla="*/ 0 h 236"/>
              <a:gd name="T4" fmla="*/ 2147483647 w 255"/>
              <a:gd name="T5" fmla="*/ 2147483647 h 236"/>
              <a:gd name="T6" fmla="*/ 2147483647 w 255"/>
              <a:gd name="T7" fmla="*/ 2147483647 h 236"/>
              <a:gd name="T8" fmla="*/ 2147483647 w 255"/>
              <a:gd name="T9" fmla="*/ 2147483647 h 236"/>
              <a:gd name="T10" fmla="*/ 2147483647 w 255"/>
              <a:gd name="T11" fmla="*/ 2147483647 h 236"/>
              <a:gd name="T12" fmla="*/ 0 w 255"/>
              <a:gd name="T13" fmla="*/ 2147483647 h 236"/>
              <a:gd name="T14" fmla="*/ 0 60000 65536"/>
              <a:gd name="T15" fmla="*/ 0 60000 65536"/>
              <a:gd name="T16" fmla="*/ 0 60000 65536"/>
              <a:gd name="T17" fmla="*/ 0 60000 65536"/>
              <a:gd name="T18" fmla="*/ 0 60000 65536"/>
              <a:gd name="T19" fmla="*/ 0 60000 65536"/>
              <a:gd name="T20" fmla="*/ 0 60000 65536"/>
              <a:gd name="T21" fmla="*/ 0 w 255"/>
              <a:gd name="T22" fmla="*/ 0 h 236"/>
              <a:gd name="T23" fmla="*/ 255 w 255"/>
              <a:gd name="T24" fmla="*/ 236 h 2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5" h="236">
                <a:moveTo>
                  <a:pt x="0" y="106"/>
                </a:moveTo>
                <a:lnTo>
                  <a:pt x="143" y="0"/>
                </a:lnTo>
                <a:lnTo>
                  <a:pt x="255" y="150"/>
                </a:lnTo>
                <a:lnTo>
                  <a:pt x="247" y="139"/>
                </a:lnTo>
                <a:lnTo>
                  <a:pt x="96" y="236"/>
                </a:lnTo>
                <a:lnTo>
                  <a:pt x="88" y="225"/>
                </a:lnTo>
                <a:lnTo>
                  <a:pt x="0" y="106"/>
                </a:lnTo>
                <a:close/>
              </a:path>
            </a:pathLst>
          </a:custGeom>
          <a:solidFill>
            <a:srgbClr val="A1A1A1"/>
          </a:solidFill>
          <a:ln w="0">
            <a:solidFill>
              <a:srgbClr val="A1A1A1"/>
            </a:solidFill>
            <a:round/>
            <a:headEnd/>
            <a:tailEnd/>
          </a:ln>
        </p:spPr>
        <p:txBody>
          <a:bodyPr/>
          <a:lstStyle/>
          <a:p>
            <a:endParaRPr lang="en-US"/>
          </a:p>
        </p:txBody>
      </p:sp>
      <p:sp>
        <p:nvSpPr>
          <p:cNvPr id="180375" name="Freeform 3221"/>
          <p:cNvSpPr>
            <a:spLocks noChangeAspect="1"/>
          </p:cNvSpPr>
          <p:nvPr/>
        </p:nvSpPr>
        <p:spPr bwMode="auto">
          <a:xfrm>
            <a:off x="2362200" y="4978400"/>
            <a:ext cx="79375" cy="80963"/>
          </a:xfrm>
          <a:custGeom>
            <a:avLst/>
            <a:gdLst>
              <a:gd name="T0" fmla="*/ 0 w 235"/>
              <a:gd name="T1" fmla="*/ 2147483647 h 226"/>
              <a:gd name="T2" fmla="*/ 2147483647 w 235"/>
              <a:gd name="T3" fmla="*/ 0 h 226"/>
              <a:gd name="T4" fmla="*/ 2147483647 w 235"/>
              <a:gd name="T5" fmla="*/ 2147483647 h 226"/>
              <a:gd name="T6" fmla="*/ 2147483647 w 235"/>
              <a:gd name="T7" fmla="*/ 2147483647 h 226"/>
              <a:gd name="T8" fmla="*/ 2147483647 w 235"/>
              <a:gd name="T9" fmla="*/ 2147483647 h 226"/>
              <a:gd name="T10" fmla="*/ 2147483647 w 235"/>
              <a:gd name="T11" fmla="*/ 2147483647 h 226"/>
              <a:gd name="T12" fmla="*/ 0 w 235"/>
              <a:gd name="T13" fmla="*/ 2147483647 h 226"/>
              <a:gd name="T14" fmla="*/ 0 60000 65536"/>
              <a:gd name="T15" fmla="*/ 0 60000 65536"/>
              <a:gd name="T16" fmla="*/ 0 60000 65536"/>
              <a:gd name="T17" fmla="*/ 0 60000 65536"/>
              <a:gd name="T18" fmla="*/ 0 60000 65536"/>
              <a:gd name="T19" fmla="*/ 0 60000 65536"/>
              <a:gd name="T20" fmla="*/ 0 60000 65536"/>
              <a:gd name="T21" fmla="*/ 0 w 235"/>
              <a:gd name="T22" fmla="*/ 0 h 226"/>
              <a:gd name="T23" fmla="*/ 235 w 235"/>
              <a:gd name="T24" fmla="*/ 226 h 2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5" h="226">
                <a:moveTo>
                  <a:pt x="0" y="97"/>
                </a:moveTo>
                <a:lnTo>
                  <a:pt x="151" y="0"/>
                </a:lnTo>
                <a:lnTo>
                  <a:pt x="230" y="122"/>
                </a:lnTo>
                <a:lnTo>
                  <a:pt x="235" y="132"/>
                </a:lnTo>
                <a:lnTo>
                  <a:pt x="77" y="217"/>
                </a:lnTo>
                <a:lnTo>
                  <a:pt x="83" y="226"/>
                </a:lnTo>
                <a:lnTo>
                  <a:pt x="0" y="97"/>
                </a:lnTo>
                <a:close/>
              </a:path>
            </a:pathLst>
          </a:custGeom>
          <a:solidFill>
            <a:srgbClr val="A1A1A1"/>
          </a:solidFill>
          <a:ln w="0">
            <a:solidFill>
              <a:srgbClr val="A1A1A1"/>
            </a:solidFill>
            <a:round/>
            <a:headEnd/>
            <a:tailEnd/>
          </a:ln>
        </p:spPr>
        <p:txBody>
          <a:bodyPr/>
          <a:lstStyle/>
          <a:p>
            <a:endParaRPr lang="en-US"/>
          </a:p>
        </p:txBody>
      </p:sp>
      <p:sp>
        <p:nvSpPr>
          <p:cNvPr id="180376" name="Freeform 3222"/>
          <p:cNvSpPr>
            <a:spLocks noChangeAspect="1"/>
          </p:cNvSpPr>
          <p:nvPr/>
        </p:nvSpPr>
        <p:spPr bwMode="auto">
          <a:xfrm>
            <a:off x="2389188" y="5024438"/>
            <a:ext cx="77787" cy="68262"/>
          </a:xfrm>
          <a:custGeom>
            <a:avLst/>
            <a:gdLst>
              <a:gd name="T0" fmla="*/ 0 w 226"/>
              <a:gd name="T1" fmla="*/ 2147483647 h 202"/>
              <a:gd name="T2" fmla="*/ 2147483647 w 226"/>
              <a:gd name="T3" fmla="*/ 0 h 202"/>
              <a:gd name="T4" fmla="*/ 2147483647 w 226"/>
              <a:gd name="T5" fmla="*/ 2147483647 h 202"/>
              <a:gd name="T6" fmla="*/ 2147483647 w 226"/>
              <a:gd name="T7" fmla="*/ 2147483647 h 202"/>
              <a:gd name="T8" fmla="*/ 2147483647 w 226"/>
              <a:gd name="T9" fmla="*/ 2147483647 h 202"/>
              <a:gd name="T10" fmla="*/ 2147483647 w 226"/>
              <a:gd name="T11" fmla="*/ 2147483647 h 202"/>
              <a:gd name="T12" fmla="*/ 0 w 226"/>
              <a:gd name="T13" fmla="*/ 2147483647 h 202"/>
              <a:gd name="T14" fmla="*/ 0 60000 65536"/>
              <a:gd name="T15" fmla="*/ 0 60000 65536"/>
              <a:gd name="T16" fmla="*/ 0 60000 65536"/>
              <a:gd name="T17" fmla="*/ 0 60000 65536"/>
              <a:gd name="T18" fmla="*/ 0 60000 65536"/>
              <a:gd name="T19" fmla="*/ 0 60000 65536"/>
              <a:gd name="T20" fmla="*/ 0 60000 65536"/>
              <a:gd name="T21" fmla="*/ 0 w 226"/>
              <a:gd name="T22" fmla="*/ 0 h 202"/>
              <a:gd name="T23" fmla="*/ 226 w 226"/>
              <a:gd name="T24" fmla="*/ 202 h 2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6" h="202">
                <a:moveTo>
                  <a:pt x="0" y="85"/>
                </a:moveTo>
                <a:lnTo>
                  <a:pt x="158" y="0"/>
                </a:lnTo>
                <a:lnTo>
                  <a:pt x="223" y="117"/>
                </a:lnTo>
                <a:lnTo>
                  <a:pt x="226" y="124"/>
                </a:lnTo>
                <a:lnTo>
                  <a:pt x="62" y="195"/>
                </a:lnTo>
                <a:lnTo>
                  <a:pt x="65" y="202"/>
                </a:lnTo>
                <a:lnTo>
                  <a:pt x="0" y="85"/>
                </a:lnTo>
                <a:close/>
              </a:path>
            </a:pathLst>
          </a:custGeom>
          <a:solidFill>
            <a:srgbClr val="A1A1A1"/>
          </a:solidFill>
          <a:ln w="0">
            <a:solidFill>
              <a:srgbClr val="A1A1A1"/>
            </a:solidFill>
            <a:round/>
            <a:headEnd/>
            <a:tailEnd/>
          </a:ln>
        </p:spPr>
        <p:txBody>
          <a:bodyPr/>
          <a:lstStyle/>
          <a:p>
            <a:endParaRPr lang="en-US"/>
          </a:p>
        </p:txBody>
      </p:sp>
      <p:sp>
        <p:nvSpPr>
          <p:cNvPr id="180377" name="Freeform 3223"/>
          <p:cNvSpPr>
            <a:spLocks noChangeAspect="1"/>
          </p:cNvSpPr>
          <p:nvPr/>
        </p:nvSpPr>
        <p:spPr bwMode="auto">
          <a:xfrm>
            <a:off x="2408238" y="5068888"/>
            <a:ext cx="74612" cy="57150"/>
          </a:xfrm>
          <a:custGeom>
            <a:avLst/>
            <a:gdLst>
              <a:gd name="T0" fmla="*/ 0 w 216"/>
              <a:gd name="T1" fmla="*/ 2147483647 h 171"/>
              <a:gd name="T2" fmla="*/ 2147483647 w 216"/>
              <a:gd name="T3" fmla="*/ 0 h 171"/>
              <a:gd name="T4" fmla="*/ 2147483647 w 216"/>
              <a:gd name="T5" fmla="*/ 2147483647 h 171"/>
              <a:gd name="T6" fmla="*/ 2147483647 w 216"/>
              <a:gd name="T7" fmla="*/ 2147483647 h 171"/>
              <a:gd name="T8" fmla="*/ 2147483647 w 216"/>
              <a:gd name="T9" fmla="*/ 2147483647 h 171"/>
              <a:gd name="T10" fmla="*/ 2147483647 w 216"/>
              <a:gd name="T11" fmla="*/ 2147483647 h 171"/>
              <a:gd name="T12" fmla="*/ 0 w 216"/>
              <a:gd name="T13" fmla="*/ 2147483647 h 171"/>
              <a:gd name="T14" fmla="*/ 0 60000 65536"/>
              <a:gd name="T15" fmla="*/ 0 60000 65536"/>
              <a:gd name="T16" fmla="*/ 0 60000 65536"/>
              <a:gd name="T17" fmla="*/ 0 60000 65536"/>
              <a:gd name="T18" fmla="*/ 0 60000 65536"/>
              <a:gd name="T19" fmla="*/ 0 60000 65536"/>
              <a:gd name="T20" fmla="*/ 0 60000 65536"/>
              <a:gd name="T21" fmla="*/ 0 w 216"/>
              <a:gd name="T22" fmla="*/ 0 h 171"/>
              <a:gd name="T23" fmla="*/ 216 w 216"/>
              <a:gd name="T24" fmla="*/ 171 h 1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 h="171">
                <a:moveTo>
                  <a:pt x="0" y="71"/>
                </a:moveTo>
                <a:lnTo>
                  <a:pt x="164" y="0"/>
                </a:lnTo>
                <a:lnTo>
                  <a:pt x="216" y="121"/>
                </a:lnTo>
                <a:lnTo>
                  <a:pt x="216" y="119"/>
                </a:lnTo>
                <a:lnTo>
                  <a:pt x="43" y="171"/>
                </a:lnTo>
                <a:lnTo>
                  <a:pt x="43" y="170"/>
                </a:lnTo>
                <a:lnTo>
                  <a:pt x="0" y="71"/>
                </a:lnTo>
                <a:close/>
              </a:path>
            </a:pathLst>
          </a:custGeom>
          <a:solidFill>
            <a:srgbClr val="A1A1A1"/>
          </a:solidFill>
          <a:ln w="0">
            <a:solidFill>
              <a:srgbClr val="A1A1A1"/>
            </a:solidFill>
            <a:round/>
            <a:headEnd/>
            <a:tailEnd/>
          </a:ln>
        </p:spPr>
        <p:txBody>
          <a:bodyPr/>
          <a:lstStyle/>
          <a:p>
            <a:endParaRPr lang="en-US"/>
          </a:p>
        </p:txBody>
      </p:sp>
      <p:sp>
        <p:nvSpPr>
          <p:cNvPr id="180378" name="Freeform 3224"/>
          <p:cNvSpPr>
            <a:spLocks noChangeAspect="1"/>
          </p:cNvSpPr>
          <p:nvPr/>
        </p:nvSpPr>
        <p:spPr bwMode="auto">
          <a:xfrm>
            <a:off x="2425700" y="5106988"/>
            <a:ext cx="71438" cy="53975"/>
          </a:xfrm>
          <a:custGeom>
            <a:avLst/>
            <a:gdLst>
              <a:gd name="T0" fmla="*/ 0 w 206"/>
              <a:gd name="T1" fmla="*/ 2147483647 h 149"/>
              <a:gd name="T2" fmla="*/ 2147483647 w 206"/>
              <a:gd name="T3" fmla="*/ 0 h 149"/>
              <a:gd name="T4" fmla="*/ 2147483647 w 206"/>
              <a:gd name="T5" fmla="*/ 2147483647 h 149"/>
              <a:gd name="T6" fmla="*/ 2147483647 w 206"/>
              <a:gd name="T7" fmla="*/ 2147483647 h 149"/>
              <a:gd name="T8" fmla="*/ 2147483647 w 206"/>
              <a:gd name="T9" fmla="*/ 2147483647 h 149"/>
              <a:gd name="T10" fmla="*/ 2147483647 w 206"/>
              <a:gd name="T11" fmla="*/ 2147483647 h 149"/>
              <a:gd name="T12" fmla="*/ 0 w 206"/>
              <a:gd name="T13" fmla="*/ 2147483647 h 149"/>
              <a:gd name="T14" fmla="*/ 0 60000 65536"/>
              <a:gd name="T15" fmla="*/ 0 60000 65536"/>
              <a:gd name="T16" fmla="*/ 0 60000 65536"/>
              <a:gd name="T17" fmla="*/ 0 60000 65536"/>
              <a:gd name="T18" fmla="*/ 0 60000 65536"/>
              <a:gd name="T19" fmla="*/ 0 60000 65536"/>
              <a:gd name="T20" fmla="*/ 0 60000 65536"/>
              <a:gd name="T21" fmla="*/ 0 w 206"/>
              <a:gd name="T22" fmla="*/ 0 h 149"/>
              <a:gd name="T23" fmla="*/ 206 w 206"/>
              <a:gd name="T24" fmla="*/ 149 h 1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6" h="149">
                <a:moveTo>
                  <a:pt x="0" y="52"/>
                </a:moveTo>
                <a:lnTo>
                  <a:pt x="173" y="0"/>
                </a:lnTo>
                <a:lnTo>
                  <a:pt x="206" y="107"/>
                </a:lnTo>
                <a:lnTo>
                  <a:pt x="206" y="109"/>
                </a:lnTo>
                <a:lnTo>
                  <a:pt x="29" y="147"/>
                </a:lnTo>
                <a:lnTo>
                  <a:pt x="29" y="149"/>
                </a:lnTo>
                <a:lnTo>
                  <a:pt x="0" y="52"/>
                </a:lnTo>
                <a:close/>
              </a:path>
            </a:pathLst>
          </a:custGeom>
          <a:solidFill>
            <a:srgbClr val="A1A1A1"/>
          </a:solidFill>
          <a:ln w="0">
            <a:solidFill>
              <a:srgbClr val="A1A1A1"/>
            </a:solidFill>
            <a:round/>
            <a:headEnd/>
            <a:tailEnd/>
          </a:ln>
        </p:spPr>
        <p:txBody>
          <a:bodyPr/>
          <a:lstStyle/>
          <a:p>
            <a:endParaRPr lang="en-US"/>
          </a:p>
        </p:txBody>
      </p:sp>
      <p:sp>
        <p:nvSpPr>
          <p:cNvPr id="180379" name="Freeform 3225"/>
          <p:cNvSpPr>
            <a:spLocks noChangeAspect="1"/>
          </p:cNvSpPr>
          <p:nvPr/>
        </p:nvSpPr>
        <p:spPr bwMode="auto">
          <a:xfrm>
            <a:off x="2433638" y="5146675"/>
            <a:ext cx="66675" cy="28575"/>
          </a:xfrm>
          <a:custGeom>
            <a:avLst/>
            <a:gdLst>
              <a:gd name="T0" fmla="*/ 0 w 188"/>
              <a:gd name="T1" fmla="*/ 2147483647 h 86"/>
              <a:gd name="T2" fmla="*/ 2147483647 w 188"/>
              <a:gd name="T3" fmla="*/ 0 h 86"/>
              <a:gd name="T4" fmla="*/ 2147483647 w 188"/>
              <a:gd name="T5" fmla="*/ 2147483647 h 86"/>
              <a:gd name="T6" fmla="*/ 2147483647 w 188"/>
              <a:gd name="T7" fmla="*/ 2147483647 h 86"/>
              <a:gd name="T8" fmla="*/ 2147483647 w 188"/>
              <a:gd name="T9" fmla="*/ 2147483647 h 86"/>
              <a:gd name="T10" fmla="*/ 2147483647 w 188"/>
              <a:gd name="T11" fmla="*/ 2147483647 h 86"/>
              <a:gd name="T12" fmla="*/ 0 w 188"/>
              <a:gd name="T13" fmla="*/ 2147483647 h 86"/>
              <a:gd name="T14" fmla="*/ 0 60000 65536"/>
              <a:gd name="T15" fmla="*/ 0 60000 65536"/>
              <a:gd name="T16" fmla="*/ 0 60000 65536"/>
              <a:gd name="T17" fmla="*/ 0 60000 65536"/>
              <a:gd name="T18" fmla="*/ 0 60000 65536"/>
              <a:gd name="T19" fmla="*/ 0 60000 65536"/>
              <a:gd name="T20" fmla="*/ 0 60000 65536"/>
              <a:gd name="T21" fmla="*/ 0 w 188"/>
              <a:gd name="T22" fmla="*/ 0 h 86"/>
              <a:gd name="T23" fmla="*/ 188 w 188"/>
              <a:gd name="T24" fmla="*/ 86 h 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 h="86">
                <a:moveTo>
                  <a:pt x="0" y="38"/>
                </a:moveTo>
                <a:lnTo>
                  <a:pt x="177" y="0"/>
                </a:lnTo>
                <a:lnTo>
                  <a:pt x="187" y="48"/>
                </a:lnTo>
                <a:lnTo>
                  <a:pt x="188" y="59"/>
                </a:lnTo>
                <a:lnTo>
                  <a:pt x="10" y="75"/>
                </a:lnTo>
                <a:lnTo>
                  <a:pt x="11" y="86"/>
                </a:lnTo>
                <a:lnTo>
                  <a:pt x="0" y="38"/>
                </a:lnTo>
                <a:close/>
              </a:path>
            </a:pathLst>
          </a:custGeom>
          <a:solidFill>
            <a:srgbClr val="A1A1A1"/>
          </a:solidFill>
          <a:ln w="0">
            <a:solidFill>
              <a:srgbClr val="A1A1A1"/>
            </a:solidFill>
            <a:round/>
            <a:headEnd/>
            <a:tailEnd/>
          </a:ln>
        </p:spPr>
        <p:txBody>
          <a:bodyPr/>
          <a:lstStyle/>
          <a:p>
            <a:endParaRPr lang="en-US"/>
          </a:p>
        </p:txBody>
      </p:sp>
      <p:sp>
        <p:nvSpPr>
          <p:cNvPr id="180380" name="Freeform 3226"/>
          <p:cNvSpPr>
            <a:spLocks noChangeAspect="1"/>
          </p:cNvSpPr>
          <p:nvPr/>
        </p:nvSpPr>
        <p:spPr bwMode="auto">
          <a:xfrm>
            <a:off x="2438400" y="5165725"/>
            <a:ext cx="63500" cy="36513"/>
          </a:xfrm>
          <a:custGeom>
            <a:avLst/>
            <a:gdLst>
              <a:gd name="T0" fmla="*/ 0 w 189"/>
              <a:gd name="T1" fmla="*/ 2147483647 h 103"/>
              <a:gd name="T2" fmla="*/ 2147483647 w 189"/>
              <a:gd name="T3" fmla="*/ 0 h 103"/>
              <a:gd name="T4" fmla="*/ 2147483647 w 189"/>
              <a:gd name="T5" fmla="*/ 2147483647 h 103"/>
              <a:gd name="T6" fmla="*/ 2147483647 w 189"/>
              <a:gd name="T7" fmla="*/ 2147483647 h 103"/>
              <a:gd name="T8" fmla="*/ 2147483647 w 189"/>
              <a:gd name="T9" fmla="*/ 2147483647 h 103"/>
              <a:gd name="T10" fmla="*/ 2147483647 w 189"/>
              <a:gd name="T11" fmla="*/ 2147483647 h 103"/>
              <a:gd name="T12" fmla="*/ 0 w 189"/>
              <a:gd name="T13" fmla="*/ 2147483647 h 103"/>
              <a:gd name="T14" fmla="*/ 0 60000 65536"/>
              <a:gd name="T15" fmla="*/ 0 60000 65536"/>
              <a:gd name="T16" fmla="*/ 0 60000 65536"/>
              <a:gd name="T17" fmla="*/ 0 60000 65536"/>
              <a:gd name="T18" fmla="*/ 0 60000 65536"/>
              <a:gd name="T19" fmla="*/ 0 60000 65536"/>
              <a:gd name="T20" fmla="*/ 0 60000 65536"/>
              <a:gd name="T21" fmla="*/ 0 w 189"/>
              <a:gd name="T22" fmla="*/ 0 h 103"/>
              <a:gd name="T23" fmla="*/ 189 w 189"/>
              <a:gd name="T24" fmla="*/ 103 h 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9" h="103">
                <a:moveTo>
                  <a:pt x="0" y="16"/>
                </a:moveTo>
                <a:lnTo>
                  <a:pt x="178" y="0"/>
                </a:lnTo>
                <a:lnTo>
                  <a:pt x="189" y="95"/>
                </a:lnTo>
                <a:lnTo>
                  <a:pt x="188" y="103"/>
                </a:lnTo>
                <a:lnTo>
                  <a:pt x="9" y="93"/>
                </a:lnTo>
                <a:lnTo>
                  <a:pt x="8" y="101"/>
                </a:lnTo>
                <a:lnTo>
                  <a:pt x="0" y="16"/>
                </a:lnTo>
                <a:close/>
              </a:path>
            </a:pathLst>
          </a:custGeom>
          <a:solidFill>
            <a:srgbClr val="A1A1A1"/>
          </a:solidFill>
          <a:ln w="0">
            <a:solidFill>
              <a:srgbClr val="A1A1A1"/>
            </a:solidFill>
            <a:round/>
            <a:headEnd/>
            <a:tailEnd/>
          </a:ln>
        </p:spPr>
        <p:txBody>
          <a:bodyPr/>
          <a:lstStyle/>
          <a:p>
            <a:endParaRPr lang="en-US"/>
          </a:p>
        </p:txBody>
      </p:sp>
      <p:sp>
        <p:nvSpPr>
          <p:cNvPr id="180381" name="Freeform 3227"/>
          <p:cNvSpPr>
            <a:spLocks noChangeAspect="1"/>
          </p:cNvSpPr>
          <p:nvPr/>
        </p:nvSpPr>
        <p:spPr bwMode="auto">
          <a:xfrm>
            <a:off x="2439988" y="5199063"/>
            <a:ext cx="61912" cy="34925"/>
          </a:xfrm>
          <a:custGeom>
            <a:avLst/>
            <a:gdLst>
              <a:gd name="T0" fmla="*/ 2147483647 w 184"/>
              <a:gd name="T1" fmla="*/ 0 h 103"/>
              <a:gd name="T2" fmla="*/ 2147483647 w 184"/>
              <a:gd name="T3" fmla="*/ 2147483647 h 103"/>
              <a:gd name="T4" fmla="*/ 2147483647 w 184"/>
              <a:gd name="T5" fmla="*/ 2147483647 h 103"/>
              <a:gd name="T6" fmla="*/ 2147483647 w 184"/>
              <a:gd name="T7" fmla="*/ 2147483647 h 103"/>
              <a:gd name="T8" fmla="*/ 2147483647 w 184"/>
              <a:gd name="T9" fmla="*/ 2147483647 h 103"/>
              <a:gd name="T10" fmla="*/ 0 w 184"/>
              <a:gd name="T11" fmla="*/ 2147483647 h 103"/>
              <a:gd name="T12" fmla="*/ 2147483647 w 184"/>
              <a:gd name="T13" fmla="*/ 0 h 103"/>
              <a:gd name="T14" fmla="*/ 0 60000 65536"/>
              <a:gd name="T15" fmla="*/ 0 60000 65536"/>
              <a:gd name="T16" fmla="*/ 0 60000 65536"/>
              <a:gd name="T17" fmla="*/ 0 60000 65536"/>
              <a:gd name="T18" fmla="*/ 0 60000 65536"/>
              <a:gd name="T19" fmla="*/ 0 60000 65536"/>
              <a:gd name="T20" fmla="*/ 0 60000 65536"/>
              <a:gd name="T21" fmla="*/ 0 w 184"/>
              <a:gd name="T22" fmla="*/ 0 h 103"/>
              <a:gd name="T23" fmla="*/ 184 w 184"/>
              <a:gd name="T24" fmla="*/ 103 h 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103">
                <a:moveTo>
                  <a:pt x="5" y="0"/>
                </a:moveTo>
                <a:lnTo>
                  <a:pt x="184" y="10"/>
                </a:lnTo>
                <a:lnTo>
                  <a:pt x="179" y="98"/>
                </a:lnTo>
                <a:lnTo>
                  <a:pt x="178" y="103"/>
                </a:lnTo>
                <a:lnTo>
                  <a:pt x="1" y="76"/>
                </a:lnTo>
                <a:lnTo>
                  <a:pt x="0" y="81"/>
                </a:lnTo>
                <a:lnTo>
                  <a:pt x="5" y="0"/>
                </a:lnTo>
                <a:close/>
              </a:path>
            </a:pathLst>
          </a:custGeom>
          <a:solidFill>
            <a:srgbClr val="A1A1A1"/>
          </a:solidFill>
          <a:ln w="0">
            <a:solidFill>
              <a:srgbClr val="A1A1A1"/>
            </a:solidFill>
            <a:round/>
            <a:headEnd/>
            <a:tailEnd/>
          </a:ln>
        </p:spPr>
        <p:txBody>
          <a:bodyPr/>
          <a:lstStyle/>
          <a:p>
            <a:endParaRPr lang="en-US"/>
          </a:p>
        </p:txBody>
      </p:sp>
      <p:sp>
        <p:nvSpPr>
          <p:cNvPr id="180382" name="Freeform 3228"/>
          <p:cNvSpPr>
            <a:spLocks noChangeAspect="1"/>
          </p:cNvSpPr>
          <p:nvPr/>
        </p:nvSpPr>
        <p:spPr bwMode="auto">
          <a:xfrm>
            <a:off x="2438400" y="5224463"/>
            <a:ext cx="61913" cy="26987"/>
          </a:xfrm>
          <a:custGeom>
            <a:avLst/>
            <a:gdLst>
              <a:gd name="T0" fmla="*/ 2147483647 w 182"/>
              <a:gd name="T1" fmla="*/ 0 h 75"/>
              <a:gd name="T2" fmla="*/ 2147483647 w 182"/>
              <a:gd name="T3" fmla="*/ 2147483647 h 75"/>
              <a:gd name="T4" fmla="*/ 2147483647 w 182"/>
              <a:gd name="T5" fmla="*/ 2147483647 h 75"/>
              <a:gd name="T6" fmla="*/ 2147483647 w 182"/>
              <a:gd name="T7" fmla="*/ 2147483647 h 75"/>
              <a:gd name="T8" fmla="*/ 2147483647 w 182"/>
              <a:gd name="T9" fmla="*/ 2147483647 h 75"/>
              <a:gd name="T10" fmla="*/ 0 w 182"/>
              <a:gd name="T11" fmla="*/ 2147483647 h 75"/>
              <a:gd name="T12" fmla="*/ 2147483647 w 182"/>
              <a:gd name="T13" fmla="*/ 0 h 75"/>
              <a:gd name="T14" fmla="*/ 0 60000 65536"/>
              <a:gd name="T15" fmla="*/ 0 60000 65536"/>
              <a:gd name="T16" fmla="*/ 0 60000 65536"/>
              <a:gd name="T17" fmla="*/ 0 60000 65536"/>
              <a:gd name="T18" fmla="*/ 0 60000 65536"/>
              <a:gd name="T19" fmla="*/ 0 60000 65536"/>
              <a:gd name="T20" fmla="*/ 0 60000 65536"/>
              <a:gd name="T21" fmla="*/ 0 w 182"/>
              <a:gd name="T22" fmla="*/ 0 h 75"/>
              <a:gd name="T23" fmla="*/ 182 w 182"/>
              <a:gd name="T24" fmla="*/ 75 h 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2" h="75">
                <a:moveTo>
                  <a:pt x="5" y="0"/>
                </a:moveTo>
                <a:lnTo>
                  <a:pt x="182" y="27"/>
                </a:lnTo>
                <a:lnTo>
                  <a:pt x="174" y="69"/>
                </a:lnTo>
                <a:lnTo>
                  <a:pt x="173" y="75"/>
                </a:lnTo>
                <a:lnTo>
                  <a:pt x="1" y="29"/>
                </a:lnTo>
                <a:lnTo>
                  <a:pt x="0" y="34"/>
                </a:lnTo>
                <a:lnTo>
                  <a:pt x="5" y="0"/>
                </a:lnTo>
                <a:close/>
              </a:path>
            </a:pathLst>
          </a:custGeom>
          <a:solidFill>
            <a:srgbClr val="A1A1A1"/>
          </a:solidFill>
          <a:ln w="0">
            <a:solidFill>
              <a:srgbClr val="A1A1A1"/>
            </a:solidFill>
            <a:round/>
            <a:headEnd/>
            <a:tailEnd/>
          </a:ln>
        </p:spPr>
        <p:txBody>
          <a:bodyPr/>
          <a:lstStyle/>
          <a:p>
            <a:endParaRPr lang="en-US"/>
          </a:p>
        </p:txBody>
      </p:sp>
      <p:sp>
        <p:nvSpPr>
          <p:cNvPr id="180383" name="Freeform 3229"/>
          <p:cNvSpPr>
            <a:spLocks noChangeAspect="1"/>
          </p:cNvSpPr>
          <p:nvPr/>
        </p:nvSpPr>
        <p:spPr bwMode="auto">
          <a:xfrm>
            <a:off x="2435225" y="5233988"/>
            <a:ext cx="63500" cy="33337"/>
          </a:xfrm>
          <a:custGeom>
            <a:avLst/>
            <a:gdLst>
              <a:gd name="T0" fmla="*/ 2147483647 w 180"/>
              <a:gd name="T1" fmla="*/ 0 h 96"/>
              <a:gd name="T2" fmla="*/ 2147483647 w 180"/>
              <a:gd name="T3" fmla="*/ 2147483647 h 96"/>
              <a:gd name="T4" fmla="*/ 2147483647 w 180"/>
              <a:gd name="T5" fmla="*/ 2147483647 h 96"/>
              <a:gd name="T6" fmla="*/ 2147483647 w 180"/>
              <a:gd name="T7" fmla="*/ 2147483647 h 96"/>
              <a:gd name="T8" fmla="*/ 2147483647 w 180"/>
              <a:gd name="T9" fmla="*/ 2147483647 h 96"/>
              <a:gd name="T10" fmla="*/ 0 w 180"/>
              <a:gd name="T11" fmla="*/ 2147483647 h 96"/>
              <a:gd name="T12" fmla="*/ 2147483647 w 180"/>
              <a:gd name="T13" fmla="*/ 0 h 96"/>
              <a:gd name="T14" fmla="*/ 0 60000 65536"/>
              <a:gd name="T15" fmla="*/ 0 60000 65536"/>
              <a:gd name="T16" fmla="*/ 0 60000 65536"/>
              <a:gd name="T17" fmla="*/ 0 60000 65536"/>
              <a:gd name="T18" fmla="*/ 0 60000 65536"/>
              <a:gd name="T19" fmla="*/ 0 60000 65536"/>
              <a:gd name="T20" fmla="*/ 0 60000 65536"/>
              <a:gd name="T21" fmla="*/ 0 w 180"/>
              <a:gd name="T22" fmla="*/ 0 h 96"/>
              <a:gd name="T23" fmla="*/ 180 w 180"/>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0" h="96">
                <a:moveTo>
                  <a:pt x="8" y="0"/>
                </a:moveTo>
                <a:lnTo>
                  <a:pt x="180" y="46"/>
                </a:lnTo>
                <a:lnTo>
                  <a:pt x="168" y="91"/>
                </a:lnTo>
                <a:lnTo>
                  <a:pt x="166" y="96"/>
                </a:lnTo>
                <a:lnTo>
                  <a:pt x="2" y="26"/>
                </a:lnTo>
                <a:lnTo>
                  <a:pt x="0" y="31"/>
                </a:lnTo>
                <a:lnTo>
                  <a:pt x="8" y="0"/>
                </a:lnTo>
                <a:close/>
              </a:path>
            </a:pathLst>
          </a:custGeom>
          <a:solidFill>
            <a:srgbClr val="A1A1A1"/>
          </a:solidFill>
          <a:ln w="0">
            <a:solidFill>
              <a:srgbClr val="A1A1A1"/>
            </a:solidFill>
            <a:round/>
            <a:headEnd/>
            <a:tailEnd/>
          </a:ln>
        </p:spPr>
        <p:txBody>
          <a:bodyPr/>
          <a:lstStyle/>
          <a:p>
            <a:endParaRPr lang="en-US"/>
          </a:p>
        </p:txBody>
      </p:sp>
      <p:sp>
        <p:nvSpPr>
          <p:cNvPr id="180384" name="Freeform 3230"/>
          <p:cNvSpPr>
            <a:spLocks noChangeAspect="1"/>
          </p:cNvSpPr>
          <p:nvPr/>
        </p:nvSpPr>
        <p:spPr bwMode="auto">
          <a:xfrm>
            <a:off x="2428875" y="5245100"/>
            <a:ext cx="63500" cy="50800"/>
          </a:xfrm>
          <a:custGeom>
            <a:avLst/>
            <a:gdLst>
              <a:gd name="T0" fmla="*/ 2147483647 w 189"/>
              <a:gd name="T1" fmla="*/ 0 h 153"/>
              <a:gd name="T2" fmla="*/ 2147483647 w 189"/>
              <a:gd name="T3" fmla="*/ 2147483647 h 153"/>
              <a:gd name="T4" fmla="*/ 2147483647 w 189"/>
              <a:gd name="T5" fmla="*/ 2147483647 h 153"/>
              <a:gd name="T6" fmla="*/ 2147483647 w 189"/>
              <a:gd name="T7" fmla="*/ 2147483647 h 153"/>
              <a:gd name="T8" fmla="*/ 2147483647 w 189"/>
              <a:gd name="T9" fmla="*/ 2147483647 h 153"/>
              <a:gd name="T10" fmla="*/ 0 w 189"/>
              <a:gd name="T11" fmla="*/ 2147483647 h 153"/>
              <a:gd name="T12" fmla="*/ 2147483647 w 189"/>
              <a:gd name="T13" fmla="*/ 0 h 153"/>
              <a:gd name="T14" fmla="*/ 0 60000 65536"/>
              <a:gd name="T15" fmla="*/ 0 60000 65536"/>
              <a:gd name="T16" fmla="*/ 0 60000 65536"/>
              <a:gd name="T17" fmla="*/ 0 60000 65536"/>
              <a:gd name="T18" fmla="*/ 0 60000 65536"/>
              <a:gd name="T19" fmla="*/ 0 60000 65536"/>
              <a:gd name="T20" fmla="*/ 0 60000 65536"/>
              <a:gd name="T21" fmla="*/ 0 w 189"/>
              <a:gd name="T22" fmla="*/ 0 h 153"/>
              <a:gd name="T23" fmla="*/ 189 w 189"/>
              <a:gd name="T24" fmla="*/ 153 h 1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9" h="153">
                <a:moveTo>
                  <a:pt x="25" y="0"/>
                </a:moveTo>
                <a:lnTo>
                  <a:pt x="189" y="70"/>
                </a:lnTo>
                <a:lnTo>
                  <a:pt x="153" y="151"/>
                </a:lnTo>
                <a:lnTo>
                  <a:pt x="152" y="153"/>
                </a:lnTo>
                <a:lnTo>
                  <a:pt x="1" y="56"/>
                </a:lnTo>
                <a:lnTo>
                  <a:pt x="0" y="58"/>
                </a:lnTo>
                <a:lnTo>
                  <a:pt x="25" y="0"/>
                </a:lnTo>
                <a:close/>
              </a:path>
            </a:pathLst>
          </a:custGeom>
          <a:solidFill>
            <a:srgbClr val="A1A1A1"/>
          </a:solidFill>
          <a:ln w="0">
            <a:solidFill>
              <a:srgbClr val="A1A1A1"/>
            </a:solidFill>
            <a:round/>
            <a:headEnd/>
            <a:tailEnd/>
          </a:ln>
        </p:spPr>
        <p:txBody>
          <a:bodyPr/>
          <a:lstStyle/>
          <a:p>
            <a:endParaRPr lang="en-US"/>
          </a:p>
        </p:txBody>
      </p:sp>
      <p:sp>
        <p:nvSpPr>
          <p:cNvPr id="180385" name="Freeform 3231"/>
          <p:cNvSpPr>
            <a:spLocks noChangeAspect="1"/>
          </p:cNvSpPr>
          <p:nvPr/>
        </p:nvSpPr>
        <p:spPr bwMode="auto">
          <a:xfrm>
            <a:off x="2413000" y="5264150"/>
            <a:ext cx="66675" cy="58738"/>
          </a:xfrm>
          <a:custGeom>
            <a:avLst/>
            <a:gdLst>
              <a:gd name="T0" fmla="*/ 2147483647 w 193"/>
              <a:gd name="T1" fmla="*/ 0 h 172"/>
              <a:gd name="T2" fmla="*/ 2147483647 w 193"/>
              <a:gd name="T3" fmla="*/ 2147483647 h 172"/>
              <a:gd name="T4" fmla="*/ 2147483647 w 193"/>
              <a:gd name="T5" fmla="*/ 2147483647 h 172"/>
              <a:gd name="T6" fmla="*/ 2147483647 w 193"/>
              <a:gd name="T7" fmla="*/ 2147483647 h 172"/>
              <a:gd name="T8" fmla="*/ 2147483647 w 193"/>
              <a:gd name="T9" fmla="*/ 2147483647 h 172"/>
              <a:gd name="T10" fmla="*/ 0 w 193"/>
              <a:gd name="T11" fmla="*/ 2147483647 h 172"/>
              <a:gd name="T12" fmla="*/ 2147483647 w 193"/>
              <a:gd name="T13" fmla="*/ 0 h 172"/>
              <a:gd name="T14" fmla="*/ 0 60000 65536"/>
              <a:gd name="T15" fmla="*/ 0 60000 65536"/>
              <a:gd name="T16" fmla="*/ 0 60000 65536"/>
              <a:gd name="T17" fmla="*/ 0 60000 65536"/>
              <a:gd name="T18" fmla="*/ 0 60000 65536"/>
              <a:gd name="T19" fmla="*/ 0 60000 65536"/>
              <a:gd name="T20" fmla="*/ 0 60000 65536"/>
              <a:gd name="T21" fmla="*/ 0 w 193"/>
              <a:gd name="T22" fmla="*/ 0 h 172"/>
              <a:gd name="T23" fmla="*/ 193 w 193"/>
              <a:gd name="T24" fmla="*/ 172 h 1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3" h="172">
                <a:moveTo>
                  <a:pt x="42" y="0"/>
                </a:moveTo>
                <a:lnTo>
                  <a:pt x="193" y="97"/>
                </a:lnTo>
                <a:lnTo>
                  <a:pt x="152" y="162"/>
                </a:lnTo>
                <a:lnTo>
                  <a:pt x="142" y="172"/>
                </a:lnTo>
                <a:lnTo>
                  <a:pt x="10" y="54"/>
                </a:lnTo>
                <a:lnTo>
                  <a:pt x="0" y="64"/>
                </a:lnTo>
                <a:lnTo>
                  <a:pt x="42" y="0"/>
                </a:lnTo>
                <a:close/>
              </a:path>
            </a:pathLst>
          </a:custGeom>
          <a:solidFill>
            <a:srgbClr val="A1A1A1"/>
          </a:solidFill>
          <a:ln w="0">
            <a:solidFill>
              <a:srgbClr val="A1A1A1"/>
            </a:solidFill>
            <a:round/>
            <a:headEnd/>
            <a:tailEnd/>
          </a:ln>
        </p:spPr>
        <p:txBody>
          <a:bodyPr/>
          <a:lstStyle/>
          <a:p>
            <a:endParaRPr lang="en-US"/>
          </a:p>
        </p:txBody>
      </p:sp>
      <p:sp>
        <p:nvSpPr>
          <p:cNvPr id="180386" name="Freeform 3232"/>
          <p:cNvSpPr>
            <a:spLocks noChangeAspect="1"/>
          </p:cNvSpPr>
          <p:nvPr/>
        </p:nvSpPr>
        <p:spPr bwMode="auto">
          <a:xfrm>
            <a:off x="2400300" y="5281613"/>
            <a:ext cx="63500" cy="65087"/>
          </a:xfrm>
          <a:custGeom>
            <a:avLst/>
            <a:gdLst>
              <a:gd name="T0" fmla="*/ 2147483647 w 176"/>
              <a:gd name="T1" fmla="*/ 0 h 186"/>
              <a:gd name="T2" fmla="*/ 2147483647 w 176"/>
              <a:gd name="T3" fmla="*/ 2147483647 h 186"/>
              <a:gd name="T4" fmla="*/ 2147483647 w 176"/>
              <a:gd name="T5" fmla="*/ 2147483647 h 186"/>
              <a:gd name="T6" fmla="*/ 2147483647 w 176"/>
              <a:gd name="T7" fmla="*/ 2147483647 h 186"/>
              <a:gd name="T8" fmla="*/ 0 w 176"/>
              <a:gd name="T9" fmla="*/ 2147483647 h 186"/>
              <a:gd name="T10" fmla="*/ 0 w 176"/>
              <a:gd name="T11" fmla="*/ 2147483647 h 186"/>
              <a:gd name="T12" fmla="*/ 2147483647 w 176"/>
              <a:gd name="T13" fmla="*/ 0 h 186"/>
              <a:gd name="T14" fmla="*/ 0 60000 65536"/>
              <a:gd name="T15" fmla="*/ 0 60000 65536"/>
              <a:gd name="T16" fmla="*/ 0 60000 65536"/>
              <a:gd name="T17" fmla="*/ 0 60000 65536"/>
              <a:gd name="T18" fmla="*/ 0 60000 65536"/>
              <a:gd name="T19" fmla="*/ 0 60000 65536"/>
              <a:gd name="T20" fmla="*/ 0 60000 65536"/>
              <a:gd name="T21" fmla="*/ 0 w 176"/>
              <a:gd name="T22" fmla="*/ 0 h 186"/>
              <a:gd name="T23" fmla="*/ 176 w 176"/>
              <a:gd name="T24" fmla="*/ 186 h 1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6" h="186">
                <a:moveTo>
                  <a:pt x="44" y="0"/>
                </a:moveTo>
                <a:lnTo>
                  <a:pt x="176" y="118"/>
                </a:lnTo>
                <a:lnTo>
                  <a:pt x="116" y="186"/>
                </a:lnTo>
                <a:lnTo>
                  <a:pt x="0" y="49"/>
                </a:lnTo>
                <a:lnTo>
                  <a:pt x="44" y="0"/>
                </a:lnTo>
                <a:close/>
              </a:path>
            </a:pathLst>
          </a:custGeom>
          <a:solidFill>
            <a:srgbClr val="A1A1A1"/>
          </a:solidFill>
          <a:ln w="0">
            <a:solidFill>
              <a:srgbClr val="A1A1A1"/>
            </a:solidFill>
            <a:round/>
            <a:headEnd/>
            <a:tailEnd/>
          </a:ln>
        </p:spPr>
        <p:txBody>
          <a:bodyPr/>
          <a:lstStyle/>
          <a:p>
            <a:endParaRPr lang="en-US"/>
          </a:p>
        </p:txBody>
      </p:sp>
      <p:sp>
        <p:nvSpPr>
          <p:cNvPr id="180387" name="Freeform 3233"/>
          <p:cNvSpPr>
            <a:spLocks noChangeAspect="1"/>
          </p:cNvSpPr>
          <p:nvPr/>
        </p:nvSpPr>
        <p:spPr bwMode="auto">
          <a:xfrm>
            <a:off x="2381250" y="5299075"/>
            <a:ext cx="60325" cy="68263"/>
          </a:xfrm>
          <a:custGeom>
            <a:avLst/>
            <a:gdLst>
              <a:gd name="T0" fmla="*/ 2147483647 w 175"/>
              <a:gd name="T1" fmla="*/ 0 h 196"/>
              <a:gd name="T2" fmla="*/ 2147483647 w 175"/>
              <a:gd name="T3" fmla="*/ 2147483647 h 196"/>
              <a:gd name="T4" fmla="*/ 2147483647 w 175"/>
              <a:gd name="T5" fmla="*/ 2147483647 h 196"/>
              <a:gd name="T6" fmla="*/ 2147483647 w 175"/>
              <a:gd name="T7" fmla="*/ 2147483647 h 196"/>
              <a:gd name="T8" fmla="*/ 2147483647 w 175"/>
              <a:gd name="T9" fmla="*/ 2147483647 h 196"/>
              <a:gd name="T10" fmla="*/ 0 w 175"/>
              <a:gd name="T11" fmla="*/ 2147483647 h 196"/>
              <a:gd name="T12" fmla="*/ 2147483647 w 175"/>
              <a:gd name="T13" fmla="*/ 0 h 196"/>
              <a:gd name="T14" fmla="*/ 0 60000 65536"/>
              <a:gd name="T15" fmla="*/ 0 60000 65536"/>
              <a:gd name="T16" fmla="*/ 0 60000 65536"/>
              <a:gd name="T17" fmla="*/ 0 60000 65536"/>
              <a:gd name="T18" fmla="*/ 0 60000 65536"/>
              <a:gd name="T19" fmla="*/ 0 60000 65536"/>
              <a:gd name="T20" fmla="*/ 0 60000 65536"/>
              <a:gd name="T21" fmla="*/ 0 w 175"/>
              <a:gd name="T22" fmla="*/ 0 h 196"/>
              <a:gd name="T23" fmla="*/ 175 w 175"/>
              <a:gd name="T24" fmla="*/ 196 h 1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5" h="196">
                <a:moveTo>
                  <a:pt x="59" y="0"/>
                </a:moveTo>
                <a:lnTo>
                  <a:pt x="175" y="137"/>
                </a:lnTo>
                <a:lnTo>
                  <a:pt x="110" y="193"/>
                </a:lnTo>
                <a:lnTo>
                  <a:pt x="105" y="196"/>
                </a:lnTo>
                <a:lnTo>
                  <a:pt x="5" y="46"/>
                </a:lnTo>
                <a:lnTo>
                  <a:pt x="0" y="49"/>
                </a:lnTo>
                <a:lnTo>
                  <a:pt x="59" y="0"/>
                </a:lnTo>
                <a:close/>
              </a:path>
            </a:pathLst>
          </a:custGeom>
          <a:solidFill>
            <a:srgbClr val="A1A1A1"/>
          </a:solidFill>
          <a:ln w="0">
            <a:solidFill>
              <a:srgbClr val="A1A1A1"/>
            </a:solidFill>
            <a:round/>
            <a:headEnd/>
            <a:tailEnd/>
          </a:ln>
        </p:spPr>
        <p:txBody>
          <a:bodyPr/>
          <a:lstStyle/>
          <a:p>
            <a:endParaRPr lang="en-US"/>
          </a:p>
        </p:txBody>
      </p:sp>
      <p:sp>
        <p:nvSpPr>
          <p:cNvPr id="180388" name="Freeform 3234"/>
          <p:cNvSpPr>
            <a:spLocks noChangeAspect="1"/>
          </p:cNvSpPr>
          <p:nvPr/>
        </p:nvSpPr>
        <p:spPr bwMode="auto">
          <a:xfrm>
            <a:off x="2359025" y="5314950"/>
            <a:ext cx="57150" cy="68263"/>
          </a:xfrm>
          <a:custGeom>
            <a:avLst/>
            <a:gdLst>
              <a:gd name="T0" fmla="*/ 2147483647 w 169"/>
              <a:gd name="T1" fmla="*/ 0 h 202"/>
              <a:gd name="T2" fmla="*/ 2147483647 w 169"/>
              <a:gd name="T3" fmla="*/ 2147483647 h 202"/>
              <a:gd name="T4" fmla="*/ 2147483647 w 169"/>
              <a:gd name="T5" fmla="*/ 2147483647 h 202"/>
              <a:gd name="T6" fmla="*/ 2147483647 w 169"/>
              <a:gd name="T7" fmla="*/ 2147483647 h 202"/>
              <a:gd name="T8" fmla="*/ 2147483647 w 169"/>
              <a:gd name="T9" fmla="*/ 2147483647 h 202"/>
              <a:gd name="T10" fmla="*/ 0 w 169"/>
              <a:gd name="T11" fmla="*/ 2147483647 h 202"/>
              <a:gd name="T12" fmla="*/ 2147483647 w 169"/>
              <a:gd name="T13" fmla="*/ 0 h 202"/>
              <a:gd name="T14" fmla="*/ 0 60000 65536"/>
              <a:gd name="T15" fmla="*/ 0 60000 65536"/>
              <a:gd name="T16" fmla="*/ 0 60000 65536"/>
              <a:gd name="T17" fmla="*/ 0 60000 65536"/>
              <a:gd name="T18" fmla="*/ 0 60000 65536"/>
              <a:gd name="T19" fmla="*/ 0 60000 65536"/>
              <a:gd name="T20" fmla="*/ 0 60000 65536"/>
              <a:gd name="T21" fmla="*/ 0 w 169"/>
              <a:gd name="T22" fmla="*/ 0 h 202"/>
              <a:gd name="T23" fmla="*/ 169 w 169"/>
              <a:gd name="T24" fmla="*/ 202 h 2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9" h="202">
                <a:moveTo>
                  <a:pt x="69" y="0"/>
                </a:moveTo>
                <a:lnTo>
                  <a:pt x="169" y="150"/>
                </a:lnTo>
                <a:lnTo>
                  <a:pt x="96" y="199"/>
                </a:lnTo>
                <a:lnTo>
                  <a:pt x="91" y="202"/>
                </a:lnTo>
                <a:lnTo>
                  <a:pt x="6" y="44"/>
                </a:lnTo>
                <a:lnTo>
                  <a:pt x="0" y="47"/>
                </a:lnTo>
                <a:lnTo>
                  <a:pt x="69" y="0"/>
                </a:lnTo>
                <a:close/>
              </a:path>
            </a:pathLst>
          </a:custGeom>
          <a:solidFill>
            <a:srgbClr val="A1A1A1"/>
          </a:solidFill>
          <a:ln w="0">
            <a:solidFill>
              <a:srgbClr val="A1A1A1"/>
            </a:solidFill>
            <a:round/>
            <a:headEnd/>
            <a:tailEnd/>
          </a:ln>
        </p:spPr>
        <p:txBody>
          <a:bodyPr/>
          <a:lstStyle/>
          <a:p>
            <a:endParaRPr lang="en-US"/>
          </a:p>
        </p:txBody>
      </p:sp>
      <p:sp>
        <p:nvSpPr>
          <p:cNvPr id="180389" name="Freeform 3235"/>
          <p:cNvSpPr>
            <a:spLocks noChangeAspect="1"/>
          </p:cNvSpPr>
          <p:nvPr/>
        </p:nvSpPr>
        <p:spPr bwMode="auto">
          <a:xfrm>
            <a:off x="2335213" y="5329238"/>
            <a:ext cx="55562" cy="71437"/>
          </a:xfrm>
          <a:custGeom>
            <a:avLst/>
            <a:gdLst>
              <a:gd name="T0" fmla="*/ 2147483647 w 161"/>
              <a:gd name="T1" fmla="*/ 0 h 204"/>
              <a:gd name="T2" fmla="*/ 2147483647 w 161"/>
              <a:gd name="T3" fmla="*/ 2147483647 h 204"/>
              <a:gd name="T4" fmla="*/ 2147483647 w 161"/>
              <a:gd name="T5" fmla="*/ 2147483647 h 204"/>
              <a:gd name="T6" fmla="*/ 2147483647 w 161"/>
              <a:gd name="T7" fmla="*/ 2147483647 h 204"/>
              <a:gd name="T8" fmla="*/ 2147483647 w 161"/>
              <a:gd name="T9" fmla="*/ 2147483647 h 204"/>
              <a:gd name="T10" fmla="*/ 0 w 161"/>
              <a:gd name="T11" fmla="*/ 2147483647 h 204"/>
              <a:gd name="T12" fmla="*/ 2147483647 w 161"/>
              <a:gd name="T13" fmla="*/ 0 h 204"/>
              <a:gd name="T14" fmla="*/ 0 60000 65536"/>
              <a:gd name="T15" fmla="*/ 0 60000 65536"/>
              <a:gd name="T16" fmla="*/ 0 60000 65536"/>
              <a:gd name="T17" fmla="*/ 0 60000 65536"/>
              <a:gd name="T18" fmla="*/ 0 60000 65536"/>
              <a:gd name="T19" fmla="*/ 0 60000 65536"/>
              <a:gd name="T20" fmla="*/ 0 60000 65536"/>
              <a:gd name="T21" fmla="*/ 0 w 161"/>
              <a:gd name="T22" fmla="*/ 0 h 204"/>
              <a:gd name="T23" fmla="*/ 161 w 161"/>
              <a:gd name="T24" fmla="*/ 204 h 2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 h="204">
                <a:moveTo>
                  <a:pt x="76" y="0"/>
                </a:moveTo>
                <a:lnTo>
                  <a:pt x="161" y="158"/>
                </a:lnTo>
                <a:lnTo>
                  <a:pt x="79" y="201"/>
                </a:lnTo>
                <a:lnTo>
                  <a:pt x="72" y="204"/>
                </a:lnTo>
                <a:lnTo>
                  <a:pt x="6" y="38"/>
                </a:lnTo>
                <a:lnTo>
                  <a:pt x="0" y="41"/>
                </a:lnTo>
                <a:lnTo>
                  <a:pt x="76" y="0"/>
                </a:lnTo>
                <a:close/>
              </a:path>
            </a:pathLst>
          </a:custGeom>
          <a:solidFill>
            <a:srgbClr val="A1A1A1"/>
          </a:solidFill>
          <a:ln w="0">
            <a:solidFill>
              <a:srgbClr val="A1A1A1"/>
            </a:solidFill>
            <a:round/>
            <a:headEnd/>
            <a:tailEnd/>
          </a:ln>
        </p:spPr>
        <p:txBody>
          <a:bodyPr/>
          <a:lstStyle/>
          <a:p>
            <a:endParaRPr lang="en-US"/>
          </a:p>
        </p:txBody>
      </p:sp>
      <p:sp>
        <p:nvSpPr>
          <p:cNvPr id="180390" name="Freeform 3236"/>
          <p:cNvSpPr>
            <a:spLocks noChangeAspect="1"/>
          </p:cNvSpPr>
          <p:nvPr/>
        </p:nvSpPr>
        <p:spPr bwMode="auto">
          <a:xfrm>
            <a:off x="2293938" y="5345113"/>
            <a:ext cx="65087" cy="76200"/>
          </a:xfrm>
          <a:custGeom>
            <a:avLst/>
            <a:gdLst>
              <a:gd name="T0" fmla="*/ 2147483647 w 194"/>
              <a:gd name="T1" fmla="*/ 0 h 222"/>
              <a:gd name="T2" fmla="*/ 2147483647 w 194"/>
              <a:gd name="T3" fmla="*/ 2147483647 h 222"/>
              <a:gd name="T4" fmla="*/ 2147483647 w 194"/>
              <a:gd name="T5" fmla="*/ 2147483647 h 222"/>
              <a:gd name="T6" fmla="*/ 2147483647 w 194"/>
              <a:gd name="T7" fmla="*/ 2147483647 h 222"/>
              <a:gd name="T8" fmla="*/ 0 w 194"/>
              <a:gd name="T9" fmla="*/ 2147483647 h 222"/>
              <a:gd name="T10" fmla="*/ 0 w 194"/>
              <a:gd name="T11" fmla="*/ 2147483647 h 222"/>
              <a:gd name="T12" fmla="*/ 2147483647 w 194"/>
              <a:gd name="T13" fmla="*/ 0 h 222"/>
              <a:gd name="T14" fmla="*/ 0 60000 65536"/>
              <a:gd name="T15" fmla="*/ 0 60000 65536"/>
              <a:gd name="T16" fmla="*/ 0 60000 65536"/>
              <a:gd name="T17" fmla="*/ 0 60000 65536"/>
              <a:gd name="T18" fmla="*/ 0 60000 65536"/>
              <a:gd name="T19" fmla="*/ 0 60000 65536"/>
              <a:gd name="T20" fmla="*/ 0 60000 65536"/>
              <a:gd name="T21" fmla="*/ 0 w 194"/>
              <a:gd name="T22" fmla="*/ 0 h 222"/>
              <a:gd name="T23" fmla="*/ 194 w 194"/>
              <a:gd name="T24" fmla="*/ 222 h 2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4" h="222">
                <a:moveTo>
                  <a:pt x="128" y="0"/>
                </a:moveTo>
                <a:lnTo>
                  <a:pt x="194" y="166"/>
                </a:lnTo>
                <a:lnTo>
                  <a:pt x="56" y="222"/>
                </a:lnTo>
                <a:lnTo>
                  <a:pt x="0" y="52"/>
                </a:lnTo>
                <a:lnTo>
                  <a:pt x="128" y="0"/>
                </a:lnTo>
                <a:close/>
              </a:path>
            </a:pathLst>
          </a:custGeom>
          <a:solidFill>
            <a:srgbClr val="A1A1A1"/>
          </a:solidFill>
          <a:ln w="0">
            <a:solidFill>
              <a:srgbClr val="A1A1A1"/>
            </a:solidFill>
            <a:round/>
            <a:headEnd/>
            <a:tailEnd/>
          </a:ln>
        </p:spPr>
        <p:txBody>
          <a:bodyPr/>
          <a:lstStyle/>
          <a:p>
            <a:endParaRPr lang="en-US"/>
          </a:p>
        </p:txBody>
      </p:sp>
      <p:sp>
        <p:nvSpPr>
          <p:cNvPr id="180391" name="Freeform 3237"/>
          <p:cNvSpPr>
            <a:spLocks noChangeAspect="1"/>
          </p:cNvSpPr>
          <p:nvPr/>
        </p:nvSpPr>
        <p:spPr bwMode="auto">
          <a:xfrm>
            <a:off x="2262188" y="5359400"/>
            <a:ext cx="49212" cy="71438"/>
          </a:xfrm>
          <a:custGeom>
            <a:avLst/>
            <a:gdLst>
              <a:gd name="T0" fmla="*/ 2147483647 w 147"/>
              <a:gd name="T1" fmla="*/ 0 h 206"/>
              <a:gd name="T2" fmla="*/ 2147483647 w 147"/>
              <a:gd name="T3" fmla="*/ 2147483647 h 206"/>
              <a:gd name="T4" fmla="*/ 2147483647 w 147"/>
              <a:gd name="T5" fmla="*/ 2147483647 h 206"/>
              <a:gd name="T6" fmla="*/ 2147483647 w 147"/>
              <a:gd name="T7" fmla="*/ 2147483647 h 206"/>
              <a:gd name="T8" fmla="*/ 0 w 147"/>
              <a:gd name="T9" fmla="*/ 2147483647 h 206"/>
              <a:gd name="T10" fmla="*/ 2147483647 w 147"/>
              <a:gd name="T11" fmla="*/ 2147483647 h 206"/>
              <a:gd name="T12" fmla="*/ 2147483647 w 147"/>
              <a:gd name="T13" fmla="*/ 0 h 206"/>
              <a:gd name="T14" fmla="*/ 0 60000 65536"/>
              <a:gd name="T15" fmla="*/ 0 60000 65536"/>
              <a:gd name="T16" fmla="*/ 0 60000 65536"/>
              <a:gd name="T17" fmla="*/ 0 60000 65536"/>
              <a:gd name="T18" fmla="*/ 0 60000 65536"/>
              <a:gd name="T19" fmla="*/ 0 60000 65536"/>
              <a:gd name="T20" fmla="*/ 0 60000 65536"/>
              <a:gd name="T21" fmla="*/ 0 w 147"/>
              <a:gd name="T22" fmla="*/ 0 h 206"/>
              <a:gd name="T23" fmla="*/ 147 w 147"/>
              <a:gd name="T24" fmla="*/ 206 h 20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7" h="206">
                <a:moveTo>
                  <a:pt x="91" y="0"/>
                </a:moveTo>
                <a:lnTo>
                  <a:pt x="147" y="170"/>
                </a:lnTo>
                <a:lnTo>
                  <a:pt x="40" y="206"/>
                </a:lnTo>
                <a:lnTo>
                  <a:pt x="46" y="205"/>
                </a:lnTo>
                <a:lnTo>
                  <a:pt x="0" y="30"/>
                </a:lnTo>
                <a:lnTo>
                  <a:pt x="5" y="29"/>
                </a:lnTo>
                <a:lnTo>
                  <a:pt x="91" y="0"/>
                </a:lnTo>
                <a:close/>
              </a:path>
            </a:pathLst>
          </a:custGeom>
          <a:solidFill>
            <a:srgbClr val="A1A1A1"/>
          </a:solidFill>
          <a:ln w="0">
            <a:solidFill>
              <a:srgbClr val="A1A1A1"/>
            </a:solidFill>
            <a:round/>
            <a:headEnd/>
            <a:tailEnd/>
          </a:ln>
        </p:spPr>
        <p:txBody>
          <a:bodyPr/>
          <a:lstStyle/>
          <a:p>
            <a:endParaRPr lang="en-US"/>
          </a:p>
        </p:txBody>
      </p:sp>
      <p:sp>
        <p:nvSpPr>
          <p:cNvPr id="180392" name="Freeform 3238"/>
          <p:cNvSpPr>
            <a:spLocks noChangeAspect="1"/>
          </p:cNvSpPr>
          <p:nvPr/>
        </p:nvSpPr>
        <p:spPr bwMode="auto">
          <a:xfrm>
            <a:off x="2227263" y="5372100"/>
            <a:ext cx="49212" cy="69850"/>
          </a:xfrm>
          <a:custGeom>
            <a:avLst/>
            <a:gdLst>
              <a:gd name="T0" fmla="*/ 2147483647 w 149"/>
              <a:gd name="T1" fmla="*/ 0 h 203"/>
              <a:gd name="T2" fmla="*/ 2147483647 w 149"/>
              <a:gd name="T3" fmla="*/ 2147483647 h 203"/>
              <a:gd name="T4" fmla="*/ 2147483647 w 149"/>
              <a:gd name="T5" fmla="*/ 2147483647 h 203"/>
              <a:gd name="T6" fmla="*/ 2147483647 w 149"/>
              <a:gd name="T7" fmla="*/ 2147483647 h 203"/>
              <a:gd name="T8" fmla="*/ 2147483647 w 149"/>
              <a:gd name="T9" fmla="*/ 2147483647 h 203"/>
              <a:gd name="T10" fmla="*/ 0 w 149"/>
              <a:gd name="T11" fmla="*/ 2147483647 h 203"/>
              <a:gd name="T12" fmla="*/ 2147483647 w 149"/>
              <a:gd name="T13" fmla="*/ 0 h 203"/>
              <a:gd name="T14" fmla="*/ 0 60000 65536"/>
              <a:gd name="T15" fmla="*/ 0 60000 65536"/>
              <a:gd name="T16" fmla="*/ 0 60000 65536"/>
              <a:gd name="T17" fmla="*/ 0 60000 65536"/>
              <a:gd name="T18" fmla="*/ 0 60000 65536"/>
              <a:gd name="T19" fmla="*/ 0 60000 65536"/>
              <a:gd name="T20" fmla="*/ 0 60000 65536"/>
              <a:gd name="T21" fmla="*/ 0 w 149"/>
              <a:gd name="T22" fmla="*/ 0 h 203"/>
              <a:gd name="T23" fmla="*/ 149 w 149"/>
              <a:gd name="T24" fmla="*/ 203 h 2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 h="203">
                <a:moveTo>
                  <a:pt x="103" y="0"/>
                </a:moveTo>
                <a:lnTo>
                  <a:pt x="149" y="175"/>
                </a:lnTo>
                <a:lnTo>
                  <a:pt x="46" y="202"/>
                </a:lnTo>
                <a:lnTo>
                  <a:pt x="41" y="203"/>
                </a:lnTo>
                <a:lnTo>
                  <a:pt x="5" y="26"/>
                </a:lnTo>
                <a:lnTo>
                  <a:pt x="0" y="27"/>
                </a:lnTo>
                <a:lnTo>
                  <a:pt x="103" y="0"/>
                </a:lnTo>
                <a:close/>
              </a:path>
            </a:pathLst>
          </a:custGeom>
          <a:solidFill>
            <a:srgbClr val="A1A1A1"/>
          </a:solidFill>
          <a:ln w="0">
            <a:solidFill>
              <a:srgbClr val="A1A1A1"/>
            </a:solidFill>
            <a:round/>
            <a:headEnd/>
            <a:tailEnd/>
          </a:ln>
        </p:spPr>
        <p:txBody>
          <a:bodyPr/>
          <a:lstStyle/>
          <a:p>
            <a:endParaRPr lang="en-US"/>
          </a:p>
        </p:txBody>
      </p:sp>
      <p:sp>
        <p:nvSpPr>
          <p:cNvPr id="180393" name="Freeform 3239"/>
          <p:cNvSpPr>
            <a:spLocks noChangeAspect="1"/>
          </p:cNvSpPr>
          <p:nvPr/>
        </p:nvSpPr>
        <p:spPr bwMode="auto">
          <a:xfrm>
            <a:off x="2154238" y="5381625"/>
            <a:ext cx="84137" cy="74613"/>
          </a:xfrm>
          <a:custGeom>
            <a:avLst/>
            <a:gdLst>
              <a:gd name="T0" fmla="*/ 2147483647 w 250"/>
              <a:gd name="T1" fmla="*/ 0 h 221"/>
              <a:gd name="T2" fmla="*/ 2147483647 w 250"/>
              <a:gd name="T3" fmla="*/ 2147483647 h 221"/>
              <a:gd name="T4" fmla="*/ 2147483647 w 250"/>
              <a:gd name="T5" fmla="*/ 2147483647 h 221"/>
              <a:gd name="T6" fmla="*/ 2147483647 w 250"/>
              <a:gd name="T7" fmla="*/ 2147483647 h 221"/>
              <a:gd name="T8" fmla="*/ 2147483647 w 250"/>
              <a:gd name="T9" fmla="*/ 2147483647 h 221"/>
              <a:gd name="T10" fmla="*/ 0 w 250"/>
              <a:gd name="T11" fmla="*/ 2147483647 h 221"/>
              <a:gd name="T12" fmla="*/ 2147483647 w 250"/>
              <a:gd name="T13" fmla="*/ 0 h 221"/>
              <a:gd name="T14" fmla="*/ 0 60000 65536"/>
              <a:gd name="T15" fmla="*/ 0 60000 65536"/>
              <a:gd name="T16" fmla="*/ 0 60000 65536"/>
              <a:gd name="T17" fmla="*/ 0 60000 65536"/>
              <a:gd name="T18" fmla="*/ 0 60000 65536"/>
              <a:gd name="T19" fmla="*/ 0 60000 65536"/>
              <a:gd name="T20" fmla="*/ 0 60000 65536"/>
              <a:gd name="T21" fmla="*/ 0 w 250"/>
              <a:gd name="T22" fmla="*/ 0 h 221"/>
              <a:gd name="T23" fmla="*/ 250 w 250"/>
              <a:gd name="T24" fmla="*/ 221 h 2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0" h="221">
                <a:moveTo>
                  <a:pt x="214" y="0"/>
                </a:moveTo>
                <a:lnTo>
                  <a:pt x="250" y="177"/>
                </a:lnTo>
                <a:lnTo>
                  <a:pt x="29" y="221"/>
                </a:lnTo>
                <a:lnTo>
                  <a:pt x="26" y="221"/>
                </a:lnTo>
                <a:lnTo>
                  <a:pt x="3" y="43"/>
                </a:lnTo>
                <a:lnTo>
                  <a:pt x="0" y="43"/>
                </a:lnTo>
                <a:lnTo>
                  <a:pt x="214" y="0"/>
                </a:lnTo>
                <a:close/>
              </a:path>
            </a:pathLst>
          </a:custGeom>
          <a:solidFill>
            <a:srgbClr val="A1A1A1"/>
          </a:solidFill>
          <a:ln w="0">
            <a:solidFill>
              <a:srgbClr val="A1A1A1"/>
            </a:solidFill>
            <a:round/>
            <a:headEnd/>
            <a:tailEnd/>
          </a:ln>
        </p:spPr>
        <p:txBody>
          <a:bodyPr/>
          <a:lstStyle/>
          <a:p>
            <a:endParaRPr lang="en-US"/>
          </a:p>
        </p:txBody>
      </p:sp>
      <p:sp>
        <p:nvSpPr>
          <p:cNvPr id="180394" name="Freeform 3240"/>
          <p:cNvSpPr>
            <a:spLocks noChangeAspect="1"/>
          </p:cNvSpPr>
          <p:nvPr/>
        </p:nvSpPr>
        <p:spPr bwMode="auto">
          <a:xfrm>
            <a:off x="2071688" y="5395913"/>
            <a:ext cx="90487" cy="73025"/>
          </a:xfrm>
          <a:custGeom>
            <a:avLst/>
            <a:gdLst>
              <a:gd name="T0" fmla="*/ 2147483647 w 262"/>
              <a:gd name="T1" fmla="*/ 0 h 209"/>
              <a:gd name="T2" fmla="*/ 2147483647 w 262"/>
              <a:gd name="T3" fmla="*/ 2147483647 h 209"/>
              <a:gd name="T4" fmla="*/ 2147483647 w 262"/>
              <a:gd name="T5" fmla="*/ 2147483647 h 209"/>
              <a:gd name="T6" fmla="*/ 2147483647 w 262"/>
              <a:gd name="T7" fmla="*/ 2147483647 h 209"/>
              <a:gd name="T8" fmla="*/ 2147483647 w 262"/>
              <a:gd name="T9" fmla="*/ 2147483647 h 209"/>
              <a:gd name="T10" fmla="*/ 0 w 262"/>
              <a:gd name="T11" fmla="*/ 2147483647 h 209"/>
              <a:gd name="T12" fmla="*/ 2147483647 w 262"/>
              <a:gd name="T13" fmla="*/ 0 h 209"/>
              <a:gd name="T14" fmla="*/ 0 60000 65536"/>
              <a:gd name="T15" fmla="*/ 0 60000 65536"/>
              <a:gd name="T16" fmla="*/ 0 60000 65536"/>
              <a:gd name="T17" fmla="*/ 0 60000 65536"/>
              <a:gd name="T18" fmla="*/ 0 60000 65536"/>
              <a:gd name="T19" fmla="*/ 0 60000 65536"/>
              <a:gd name="T20" fmla="*/ 0 60000 65536"/>
              <a:gd name="T21" fmla="*/ 0 w 262"/>
              <a:gd name="T22" fmla="*/ 0 h 209"/>
              <a:gd name="T23" fmla="*/ 262 w 262"/>
              <a:gd name="T24" fmla="*/ 209 h 20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2" h="209">
                <a:moveTo>
                  <a:pt x="239" y="0"/>
                </a:moveTo>
                <a:lnTo>
                  <a:pt x="262" y="178"/>
                </a:lnTo>
                <a:lnTo>
                  <a:pt x="41" y="208"/>
                </a:lnTo>
                <a:lnTo>
                  <a:pt x="28" y="209"/>
                </a:lnTo>
                <a:lnTo>
                  <a:pt x="13" y="31"/>
                </a:lnTo>
                <a:lnTo>
                  <a:pt x="0" y="32"/>
                </a:lnTo>
                <a:lnTo>
                  <a:pt x="239" y="0"/>
                </a:lnTo>
                <a:close/>
              </a:path>
            </a:pathLst>
          </a:custGeom>
          <a:solidFill>
            <a:srgbClr val="A1A1A1"/>
          </a:solidFill>
          <a:ln w="0">
            <a:solidFill>
              <a:srgbClr val="A1A1A1"/>
            </a:solidFill>
            <a:round/>
            <a:headEnd/>
            <a:tailEnd/>
          </a:ln>
        </p:spPr>
        <p:txBody>
          <a:bodyPr/>
          <a:lstStyle/>
          <a:p>
            <a:endParaRPr lang="en-US"/>
          </a:p>
        </p:txBody>
      </p:sp>
      <p:sp>
        <p:nvSpPr>
          <p:cNvPr id="180395" name="Freeform 3241"/>
          <p:cNvSpPr>
            <a:spLocks noChangeAspect="1"/>
          </p:cNvSpPr>
          <p:nvPr/>
        </p:nvSpPr>
        <p:spPr bwMode="auto">
          <a:xfrm>
            <a:off x="1992313" y="5405438"/>
            <a:ext cx="88900" cy="69850"/>
          </a:xfrm>
          <a:custGeom>
            <a:avLst/>
            <a:gdLst>
              <a:gd name="T0" fmla="*/ 2147483647 w 257"/>
              <a:gd name="T1" fmla="*/ 0 h 200"/>
              <a:gd name="T2" fmla="*/ 2147483647 w 257"/>
              <a:gd name="T3" fmla="*/ 2147483647 h 200"/>
              <a:gd name="T4" fmla="*/ 2147483647 w 257"/>
              <a:gd name="T5" fmla="*/ 2147483647 h 200"/>
              <a:gd name="T6" fmla="*/ 2147483647 w 257"/>
              <a:gd name="T7" fmla="*/ 2147483647 h 200"/>
              <a:gd name="T8" fmla="*/ 2147483647 w 257"/>
              <a:gd name="T9" fmla="*/ 2147483647 h 200"/>
              <a:gd name="T10" fmla="*/ 0 w 257"/>
              <a:gd name="T11" fmla="*/ 2147483647 h 200"/>
              <a:gd name="T12" fmla="*/ 2147483647 w 257"/>
              <a:gd name="T13" fmla="*/ 0 h 200"/>
              <a:gd name="T14" fmla="*/ 0 60000 65536"/>
              <a:gd name="T15" fmla="*/ 0 60000 65536"/>
              <a:gd name="T16" fmla="*/ 0 60000 65536"/>
              <a:gd name="T17" fmla="*/ 0 60000 65536"/>
              <a:gd name="T18" fmla="*/ 0 60000 65536"/>
              <a:gd name="T19" fmla="*/ 0 60000 65536"/>
              <a:gd name="T20" fmla="*/ 0 60000 65536"/>
              <a:gd name="T21" fmla="*/ 0 w 257"/>
              <a:gd name="T22" fmla="*/ 0 h 200"/>
              <a:gd name="T23" fmla="*/ 257 w 257"/>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7" h="200">
                <a:moveTo>
                  <a:pt x="242" y="0"/>
                </a:moveTo>
                <a:lnTo>
                  <a:pt x="257" y="178"/>
                </a:lnTo>
                <a:lnTo>
                  <a:pt x="25" y="200"/>
                </a:lnTo>
                <a:lnTo>
                  <a:pt x="17" y="200"/>
                </a:lnTo>
                <a:lnTo>
                  <a:pt x="8" y="22"/>
                </a:lnTo>
                <a:lnTo>
                  <a:pt x="0" y="22"/>
                </a:lnTo>
                <a:lnTo>
                  <a:pt x="242" y="0"/>
                </a:lnTo>
                <a:close/>
              </a:path>
            </a:pathLst>
          </a:custGeom>
          <a:solidFill>
            <a:srgbClr val="A1A1A1"/>
          </a:solidFill>
          <a:ln w="0">
            <a:solidFill>
              <a:srgbClr val="A1A1A1"/>
            </a:solidFill>
            <a:round/>
            <a:headEnd/>
            <a:tailEnd/>
          </a:ln>
        </p:spPr>
        <p:txBody>
          <a:bodyPr/>
          <a:lstStyle/>
          <a:p>
            <a:endParaRPr lang="en-US"/>
          </a:p>
        </p:txBody>
      </p:sp>
      <p:sp>
        <p:nvSpPr>
          <p:cNvPr id="180396" name="Freeform 3242"/>
          <p:cNvSpPr>
            <a:spLocks noChangeAspect="1"/>
          </p:cNvSpPr>
          <p:nvPr/>
        </p:nvSpPr>
        <p:spPr bwMode="auto">
          <a:xfrm>
            <a:off x="1912938" y="5411788"/>
            <a:ext cx="85725" cy="66675"/>
          </a:xfrm>
          <a:custGeom>
            <a:avLst/>
            <a:gdLst>
              <a:gd name="T0" fmla="*/ 2147483647 w 247"/>
              <a:gd name="T1" fmla="*/ 0 h 192"/>
              <a:gd name="T2" fmla="*/ 2147483647 w 247"/>
              <a:gd name="T3" fmla="*/ 2147483647 h 192"/>
              <a:gd name="T4" fmla="*/ 2147483647 w 247"/>
              <a:gd name="T5" fmla="*/ 2147483647 h 192"/>
              <a:gd name="T6" fmla="*/ 2147483647 w 247"/>
              <a:gd name="T7" fmla="*/ 2147483647 h 192"/>
              <a:gd name="T8" fmla="*/ 2147483647 w 247"/>
              <a:gd name="T9" fmla="*/ 2147483647 h 192"/>
              <a:gd name="T10" fmla="*/ 0 w 247"/>
              <a:gd name="T11" fmla="*/ 2147483647 h 192"/>
              <a:gd name="T12" fmla="*/ 2147483647 w 247"/>
              <a:gd name="T13" fmla="*/ 0 h 192"/>
              <a:gd name="T14" fmla="*/ 0 60000 65536"/>
              <a:gd name="T15" fmla="*/ 0 60000 65536"/>
              <a:gd name="T16" fmla="*/ 0 60000 65536"/>
              <a:gd name="T17" fmla="*/ 0 60000 65536"/>
              <a:gd name="T18" fmla="*/ 0 60000 65536"/>
              <a:gd name="T19" fmla="*/ 0 60000 65536"/>
              <a:gd name="T20" fmla="*/ 0 60000 65536"/>
              <a:gd name="T21" fmla="*/ 0 w 247"/>
              <a:gd name="T22" fmla="*/ 0 h 192"/>
              <a:gd name="T23" fmla="*/ 247 w 247"/>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7" h="192">
                <a:moveTo>
                  <a:pt x="238" y="0"/>
                </a:moveTo>
                <a:lnTo>
                  <a:pt x="247" y="178"/>
                </a:lnTo>
                <a:lnTo>
                  <a:pt x="12" y="192"/>
                </a:lnTo>
                <a:lnTo>
                  <a:pt x="8" y="192"/>
                </a:lnTo>
                <a:lnTo>
                  <a:pt x="4" y="13"/>
                </a:lnTo>
                <a:lnTo>
                  <a:pt x="0" y="13"/>
                </a:lnTo>
                <a:lnTo>
                  <a:pt x="238" y="0"/>
                </a:lnTo>
                <a:close/>
              </a:path>
            </a:pathLst>
          </a:custGeom>
          <a:solidFill>
            <a:srgbClr val="A1A1A1"/>
          </a:solidFill>
          <a:ln w="0">
            <a:solidFill>
              <a:srgbClr val="A1A1A1"/>
            </a:solidFill>
            <a:round/>
            <a:headEnd/>
            <a:tailEnd/>
          </a:ln>
        </p:spPr>
        <p:txBody>
          <a:bodyPr/>
          <a:lstStyle/>
          <a:p>
            <a:endParaRPr lang="en-US"/>
          </a:p>
        </p:txBody>
      </p:sp>
      <p:sp>
        <p:nvSpPr>
          <p:cNvPr id="180397" name="Freeform 3243"/>
          <p:cNvSpPr>
            <a:spLocks noChangeAspect="1"/>
          </p:cNvSpPr>
          <p:nvPr/>
        </p:nvSpPr>
        <p:spPr bwMode="auto">
          <a:xfrm>
            <a:off x="1760538" y="5419725"/>
            <a:ext cx="153987" cy="65088"/>
          </a:xfrm>
          <a:custGeom>
            <a:avLst/>
            <a:gdLst>
              <a:gd name="T0" fmla="*/ 2147483647 w 453"/>
              <a:gd name="T1" fmla="*/ 0 h 192"/>
              <a:gd name="T2" fmla="*/ 2147483647 w 453"/>
              <a:gd name="T3" fmla="*/ 2147483647 h 192"/>
              <a:gd name="T4" fmla="*/ 2147483647 w 453"/>
              <a:gd name="T5" fmla="*/ 2147483647 h 192"/>
              <a:gd name="T6" fmla="*/ 2147483647 w 453"/>
              <a:gd name="T7" fmla="*/ 2147483647 h 192"/>
              <a:gd name="T8" fmla="*/ 0 w 453"/>
              <a:gd name="T9" fmla="*/ 2147483647 h 192"/>
              <a:gd name="T10" fmla="*/ 0 w 453"/>
              <a:gd name="T11" fmla="*/ 2147483647 h 192"/>
              <a:gd name="T12" fmla="*/ 2147483647 w 453"/>
              <a:gd name="T13" fmla="*/ 0 h 192"/>
              <a:gd name="T14" fmla="*/ 0 60000 65536"/>
              <a:gd name="T15" fmla="*/ 0 60000 65536"/>
              <a:gd name="T16" fmla="*/ 0 60000 65536"/>
              <a:gd name="T17" fmla="*/ 0 60000 65536"/>
              <a:gd name="T18" fmla="*/ 0 60000 65536"/>
              <a:gd name="T19" fmla="*/ 0 60000 65536"/>
              <a:gd name="T20" fmla="*/ 0 60000 65536"/>
              <a:gd name="T21" fmla="*/ 0 w 453"/>
              <a:gd name="T22" fmla="*/ 0 h 192"/>
              <a:gd name="T23" fmla="*/ 453 w 453"/>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3" h="192">
                <a:moveTo>
                  <a:pt x="449" y="0"/>
                </a:moveTo>
                <a:lnTo>
                  <a:pt x="453" y="179"/>
                </a:lnTo>
                <a:lnTo>
                  <a:pt x="4" y="192"/>
                </a:lnTo>
                <a:lnTo>
                  <a:pt x="0" y="14"/>
                </a:lnTo>
                <a:lnTo>
                  <a:pt x="449" y="0"/>
                </a:lnTo>
                <a:close/>
              </a:path>
            </a:pathLst>
          </a:custGeom>
          <a:solidFill>
            <a:srgbClr val="A1A1A1"/>
          </a:solidFill>
          <a:ln w="0">
            <a:solidFill>
              <a:srgbClr val="A1A1A1"/>
            </a:solidFill>
            <a:round/>
            <a:headEnd/>
            <a:tailEnd/>
          </a:ln>
        </p:spPr>
        <p:txBody>
          <a:bodyPr/>
          <a:lstStyle/>
          <a:p>
            <a:endParaRPr lang="en-US"/>
          </a:p>
        </p:txBody>
      </p:sp>
      <p:sp>
        <p:nvSpPr>
          <p:cNvPr id="180398" name="Freeform 3244"/>
          <p:cNvSpPr>
            <a:spLocks noChangeAspect="1"/>
          </p:cNvSpPr>
          <p:nvPr/>
        </p:nvSpPr>
        <p:spPr bwMode="auto">
          <a:xfrm>
            <a:off x="1595438" y="5422900"/>
            <a:ext cx="166687" cy="65088"/>
          </a:xfrm>
          <a:custGeom>
            <a:avLst/>
            <a:gdLst>
              <a:gd name="T0" fmla="*/ 2147483647 w 481"/>
              <a:gd name="T1" fmla="*/ 0 h 190"/>
              <a:gd name="T2" fmla="*/ 2147483647 w 481"/>
              <a:gd name="T3" fmla="*/ 2147483647 h 190"/>
              <a:gd name="T4" fmla="*/ 2147483647 w 481"/>
              <a:gd name="T5" fmla="*/ 2147483647 h 190"/>
              <a:gd name="T6" fmla="*/ 2147483647 w 481"/>
              <a:gd name="T7" fmla="*/ 2147483647 h 190"/>
              <a:gd name="T8" fmla="*/ 2147483647 w 481"/>
              <a:gd name="T9" fmla="*/ 2147483647 h 190"/>
              <a:gd name="T10" fmla="*/ 0 w 481"/>
              <a:gd name="T11" fmla="*/ 2147483647 h 190"/>
              <a:gd name="T12" fmla="*/ 2147483647 w 481"/>
              <a:gd name="T13" fmla="*/ 0 h 190"/>
              <a:gd name="T14" fmla="*/ 0 60000 65536"/>
              <a:gd name="T15" fmla="*/ 0 60000 65536"/>
              <a:gd name="T16" fmla="*/ 0 60000 65536"/>
              <a:gd name="T17" fmla="*/ 0 60000 65536"/>
              <a:gd name="T18" fmla="*/ 0 60000 65536"/>
              <a:gd name="T19" fmla="*/ 0 60000 65536"/>
              <a:gd name="T20" fmla="*/ 0 60000 65536"/>
              <a:gd name="T21" fmla="*/ 0 w 481"/>
              <a:gd name="T22" fmla="*/ 0 h 190"/>
              <a:gd name="T23" fmla="*/ 481 w 481"/>
              <a:gd name="T24" fmla="*/ 190 h 1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1" h="190">
                <a:moveTo>
                  <a:pt x="477" y="0"/>
                </a:moveTo>
                <a:lnTo>
                  <a:pt x="481" y="178"/>
                </a:lnTo>
                <a:lnTo>
                  <a:pt x="11" y="190"/>
                </a:lnTo>
                <a:lnTo>
                  <a:pt x="9" y="190"/>
                </a:lnTo>
                <a:lnTo>
                  <a:pt x="2" y="11"/>
                </a:lnTo>
                <a:lnTo>
                  <a:pt x="0" y="11"/>
                </a:lnTo>
                <a:lnTo>
                  <a:pt x="477" y="0"/>
                </a:lnTo>
                <a:close/>
              </a:path>
            </a:pathLst>
          </a:custGeom>
          <a:solidFill>
            <a:srgbClr val="A1A1A1"/>
          </a:solidFill>
          <a:ln w="0">
            <a:solidFill>
              <a:srgbClr val="A1A1A1"/>
            </a:solidFill>
            <a:round/>
            <a:headEnd/>
            <a:tailEnd/>
          </a:ln>
        </p:spPr>
        <p:txBody>
          <a:bodyPr/>
          <a:lstStyle/>
          <a:p>
            <a:endParaRPr lang="en-US"/>
          </a:p>
        </p:txBody>
      </p:sp>
      <p:sp>
        <p:nvSpPr>
          <p:cNvPr id="180399" name="Freeform 3245"/>
          <p:cNvSpPr>
            <a:spLocks noChangeAspect="1"/>
          </p:cNvSpPr>
          <p:nvPr/>
        </p:nvSpPr>
        <p:spPr bwMode="auto">
          <a:xfrm>
            <a:off x="1465263" y="5427663"/>
            <a:ext cx="133350" cy="66675"/>
          </a:xfrm>
          <a:custGeom>
            <a:avLst/>
            <a:gdLst>
              <a:gd name="T0" fmla="*/ 2147483647 w 384"/>
              <a:gd name="T1" fmla="*/ 0 h 192"/>
              <a:gd name="T2" fmla="*/ 2147483647 w 384"/>
              <a:gd name="T3" fmla="*/ 2147483647 h 192"/>
              <a:gd name="T4" fmla="*/ 2147483647 w 384"/>
              <a:gd name="T5" fmla="*/ 2147483647 h 192"/>
              <a:gd name="T6" fmla="*/ 2147483647 w 384"/>
              <a:gd name="T7" fmla="*/ 2147483647 h 192"/>
              <a:gd name="T8" fmla="*/ 2147483647 w 384"/>
              <a:gd name="T9" fmla="*/ 2147483647 h 192"/>
              <a:gd name="T10" fmla="*/ 0 w 384"/>
              <a:gd name="T11" fmla="*/ 2147483647 h 192"/>
              <a:gd name="T12" fmla="*/ 2147483647 w 384"/>
              <a:gd name="T13" fmla="*/ 0 h 192"/>
              <a:gd name="T14" fmla="*/ 0 60000 65536"/>
              <a:gd name="T15" fmla="*/ 0 60000 65536"/>
              <a:gd name="T16" fmla="*/ 0 60000 65536"/>
              <a:gd name="T17" fmla="*/ 0 60000 65536"/>
              <a:gd name="T18" fmla="*/ 0 60000 65536"/>
              <a:gd name="T19" fmla="*/ 0 60000 65536"/>
              <a:gd name="T20" fmla="*/ 0 60000 65536"/>
              <a:gd name="T21" fmla="*/ 0 w 384"/>
              <a:gd name="T22" fmla="*/ 0 h 192"/>
              <a:gd name="T23" fmla="*/ 384 w 384"/>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4" h="192">
                <a:moveTo>
                  <a:pt x="377" y="0"/>
                </a:moveTo>
                <a:lnTo>
                  <a:pt x="384" y="179"/>
                </a:lnTo>
                <a:lnTo>
                  <a:pt x="13" y="192"/>
                </a:lnTo>
                <a:lnTo>
                  <a:pt x="11" y="192"/>
                </a:lnTo>
                <a:lnTo>
                  <a:pt x="3" y="14"/>
                </a:lnTo>
                <a:lnTo>
                  <a:pt x="0" y="14"/>
                </a:lnTo>
                <a:lnTo>
                  <a:pt x="377" y="0"/>
                </a:lnTo>
                <a:close/>
              </a:path>
            </a:pathLst>
          </a:custGeom>
          <a:solidFill>
            <a:srgbClr val="A1A1A1"/>
          </a:solidFill>
          <a:ln w="0">
            <a:solidFill>
              <a:srgbClr val="A1A1A1"/>
            </a:solidFill>
            <a:round/>
            <a:headEnd/>
            <a:tailEnd/>
          </a:ln>
        </p:spPr>
        <p:txBody>
          <a:bodyPr/>
          <a:lstStyle/>
          <a:p>
            <a:endParaRPr lang="en-US"/>
          </a:p>
        </p:txBody>
      </p:sp>
      <p:sp>
        <p:nvSpPr>
          <p:cNvPr id="180400" name="Freeform 3246"/>
          <p:cNvSpPr>
            <a:spLocks noChangeAspect="1"/>
          </p:cNvSpPr>
          <p:nvPr/>
        </p:nvSpPr>
        <p:spPr bwMode="auto">
          <a:xfrm>
            <a:off x="1335088" y="5430838"/>
            <a:ext cx="134937" cy="68262"/>
          </a:xfrm>
          <a:custGeom>
            <a:avLst/>
            <a:gdLst>
              <a:gd name="T0" fmla="*/ 2147483647 w 390"/>
              <a:gd name="T1" fmla="*/ 0 h 198"/>
              <a:gd name="T2" fmla="*/ 2147483647 w 390"/>
              <a:gd name="T3" fmla="*/ 2147483647 h 198"/>
              <a:gd name="T4" fmla="*/ 2147483647 w 390"/>
              <a:gd name="T5" fmla="*/ 2147483647 h 198"/>
              <a:gd name="T6" fmla="*/ 2147483647 w 390"/>
              <a:gd name="T7" fmla="*/ 2147483647 h 198"/>
              <a:gd name="T8" fmla="*/ 2147483647 w 390"/>
              <a:gd name="T9" fmla="*/ 2147483647 h 198"/>
              <a:gd name="T10" fmla="*/ 0 w 390"/>
              <a:gd name="T11" fmla="*/ 2147483647 h 198"/>
              <a:gd name="T12" fmla="*/ 2147483647 w 390"/>
              <a:gd name="T13" fmla="*/ 0 h 198"/>
              <a:gd name="T14" fmla="*/ 0 60000 65536"/>
              <a:gd name="T15" fmla="*/ 0 60000 65536"/>
              <a:gd name="T16" fmla="*/ 0 60000 65536"/>
              <a:gd name="T17" fmla="*/ 0 60000 65536"/>
              <a:gd name="T18" fmla="*/ 0 60000 65536"/>
              <a:gd name="T19" fmla="*/ 0 60000 65536"/>
              <a:gd name="T20" fmla="*/ 0 60000 65536"/>
              <a:gd name="T21" fmla="*/ 0 w 390"/>
              <a:gd name="T22" fmla="*/ 0 h 198"/>
              <a:gd name="T23" fmla="*/ 390 w 390"/>
              <a:gd name="T24" fmla="*/ 198 h 1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0" h="198">
                <a:moveTo>
                  <a:pt x="382" y="0"/>
                </a:moveTo>
                <a:lnTo>
                  <a:pt x="390" y="178"/>
                </a:lnTo>
                <a:lnTo>
                  <a:pt x="23" y="198"/>
                </a:lnTo>
                <a:lnTo>
                  <a:pt x="18" y="198"/>
                </a:lnTo>
                <a:lnTo>
                  <a:pt x="6" y="19"/>
                </a:lnTo>
                <a:lnTo>
                  <a:pt x="0" y="19"/>
                </a:lnTo>
                <a:lnTo>
                  <a:pt x="382" y="0"/>
                </a:lnTo>
                <a:close/>
              </a:path>
            </a:pathLst>
          </a:custGeom>
          <a:solidFill>
            <a:srgbClr val="A1A1A1"/>
          </a:solidFill>
          <a:ln w="0">
            <a:solidFill>
              <a:srgbClr val="A1A1A1"/>
            </a:solidFill>
            <a:round/>
            <a:headEnd/>
            <a:tailEnd/>
          </a:ln>
        </p:spPr>
        <p:txBody>
          <a:bodyPr/>
          <a:lstStyle/>
          <a:p>
            <a:endParaRPr lang="en-US"/>
          </a:p>
        </p:txBody>
      </p:sp>
      <p:sp>
        <p:nvSpPr>
          <p:cNvPr id="180401" name="Freeform 3247"/>
          <p:cNvSpPr>
            <a:spLocks noChangeAspect="1"/>
          </p:cNvSpPr>
          <p:nvPr/>
        </p:nvSpPr>
        <p:spPr bwMode="auto">
          <a:xfrm>
            <a:off x="1179513" y="5437188"/>
            <a:ext cx="161925" cy="74612"/>
          </a:xfrm>
          <a:custGeom>
            <a:avLst/>
            <a:gdLst>
              <a:gd name="T0" fmla="*/ 2147483647 w 463"/>
              <a:gd name="T1" fmla="*/ 0 h 212"/>
              <a:gd name="T2" fmla="*/ 2147483647 w 463"/>
              <a:gd name="T3" fmla="*/ 2147483647 h 212"/>
              <a:gd name="T4" fmla="*/ 2147483647 w 463"/>
              <a:gd name="T5" fmla="*/ 2147483647 h 212"/>
              <a:gd name="T6" fmla="*/ 2147483647 w 463"/>
              <a:gd name="T7" fmla="*/ 2147483647 h 212"/>
              <a:gd name="T8" fmla="*/ 2147483647 w 463"/>
              <a:gd name="T9" fmla="*/ 2147483647 h 212"/>
              <a:gd name="T10" fmla="*/ 0 w 463"/>
              <a:gd name="T11" fmla="*/ 2147483647 h 212"/>
              <a:gd name="T12" fmla="*/ 2147483647 w 463"/>
              <a:gd name="T13" fmla="*/ 0 h 212"/>
              <a:gd name="T14" fmla="*/ 0 60000 65536"/>
              <a:gd name="T15" fmla="*/ 0 60000 65536"/>
              <a:gd name="T16" fmla="*/ 0 60000 65536"/>
              <a:gd name="T17" fmla="*/ 0 60000 65536"/>
              <a:gd name="T18" fmla="*/ 0 60000 65536"/>
              <a:gd name="T19" fmla="*/ 0 60000 65536"/>
              <a:gd name="T20" fmla="*/ 0 60000 65536"/>
              <a:gd name="T21" fmla="*/ 0 w 463"/>
              <a:gd name="T22" fmla="*/ 0 h 212"/>
              <a:gd name="T23" fmla="*/ 463 w 463"/>
              <a:gd name="T24" fmla="*/ 212 h 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3" h="212">
                <a:moveTo>
                  <a:pt x="451" y="0"/>
                </a:moveTo>
                <a:lnTo>
                  <a:pt x="463" y="179"/>
                </a:lnTo>
                <a:lnTo>
                  <a:pt x="39" y="211"/>
                </a:lnTo>
                <a:lnTo>
                  <a:pt x="32" y="212"/>
                </a:lnTo>
                <a:lnTo>
                  <a:pt x="7" y="34"/>
                </a:lnTo>
                <a:lnTo>
                  <a:pt x="0" y="35"/>
                </a:lnTo>
                <a:lnTo>
                  <a:pt x="451" y="0"/>
                </a:lnTo>
                <a:close/>
              </a:path>
            </a:pathLst>
          </a:custGeom>
          <a:solidFill>
            <a:srgbClr val="A1A1A1"/>
          </a:solidFill>
          <a:ln w="0">
            <a:solidFill>
              <a:srgbClr val="A1A1A1"/>
            </a:solidFill>
            <a:round/>
            <a:headEnd/>
            <a:tailEnd/>
          </a:ln>
        </p:spPr>
        <p:txBody>
          <a:bodyPr/>
          <a:lstStyle/>
          <a:p>
            <a:endParaRPr lang="en-US"/>
          </a:p>
        </p:txBody>
      </p:sp>
      <p:sp>
        <p:nvSpPr>
          <p:cNvPr id="180402" name="Freeform 3248"/>
          <p:cNvSpPr>
            <a:spLocks noChangeAspect="1"/>
          </p:cNvSpPr>
          <p:nvPr/>
        </p:nvSpPr>
        <p:spPr bwMode="auto">
          <a:xfrm>
            <a:off x="1120775" y="5449888"/>
            <a:ext cx="71438" cy="71437"/>
          </a:xfrm>
          <a:custGeom>
            <a:avLst/>
            <a:gdLst>
              <a:gd name="T0" fmla="*/ 2147483647 w 212"/>
              <a:gd name="T1" fmla="*/ 0 h 203"/>
              <a:gd name="T2" fmla="*/ 2147483647 w 212"/>
              <a:gd name="T3" fmla="*/ 2147483647 h 203"/>
              <a:gd name="T4" fmla="*/ 2147483647 w 212"/>
              <a:gd name="T5" fmla="*/ 2147483647 h 203"/>
              <a:gd name="T6" fmla="*/ 2147483647 w 212"/>
              <a:gd name="T7" fmla="*/ 2147483647 h 203"/>
              <a:gd name="T8" fmla="*/ 0 w 212"/>
              <a:gd name="T9" fmla="*/ 2147483647 h 203"/>
              <a:gd name="T10" fmla="*/ 2147483647 w 212"/>
              <a:gd name="T11" fmla="*/ 2147483647 h 203"/>
              <a:gd name="T12" fmla="*/ 2147483647 w 212"/>
              <a:gd name="T13" fmla="*/ 0 h 203"/>
              <a:gd name="T14" fmla="*/ 0 60000 65536"/>
              <a:gd name="T15" fmla="*/ 0 60000 65536"/>
              <a:gd name="T16" fmla="*/ 0 60000 65536"/>
              <a:gd name="T17" fmla="*/ 0 60000 65536"/>
              <a:gd name="T18" fmla="*/ 0 60000 65536"/>
              <a:gd name="T19" fmla="*/ 0 60000 65536"/>
              <a:gd name="T20" fmla="*/ 0 60000 65536"/>
              <a:gd name="T21" fmla="*/ 0 w 212"/>
              <a:gd name="T22" fmla="*/ 0 h 203"/>
              <a:gd name="T23" fmla="*/ 212 w 212"/>
              <a:gd name="T24" fmla="*/ 203 h 2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2" h="203">
                <a:moveTo>
                  <a:pt x="187" y="0"/>
                </a:moveTo>
                <a:lnTo>
                  <a:pt x="212" y="178"/>
                </a:lnTo>
                <a:lnTo>
                  <a:pt x="36" y="203"/>
                </a:lnTo>
                <a:lnTo>
                  <a:pt x="38" y="203"/>
                </a:lnTo>
                <a:lnTo>
                  <a:pt x="0" y="27"/>
                </a:lnTo>
                <a:lnTo>
                  <a:pt x="2" y="27"/>
                </a:lnTo>
                <a:lnTo>
                  <a:pt x="187" y="0"/>
                </a:lnTo>
                <a:close/>
              </a:path>
            </a:pathLst>
          </a:custGeom>
          <a:solidFill>
            <a:srgbClr val="A1A1A1"/>
          </a:solidFill>
          <a:ln w="0">
            <a:solidFill>
              <a:srgbClr val="A1A1A1"/>
            </a:solidFill>
            <a:round/>
            <a:headEnd/>
            <a:tailEnd/>
          </a:ln>
        </p:spPr>
        <p:txBody>
          <a:bodyPr/>
          <a:lstStyle/>
          <a:p>
            <a:endParaRPr lang="en-US"/>
          </a:p>
        </p:txBody>
      </p:sp>
      <p:sp>
        <p:nvSpPr>
          <p:cNvPr id="180403" name="Freeform 3249"/>
          <p:cNvSpPr>
            <a:spLocks noChangeAspect="1"/>
          </p:cNvSpPr>
          <p:nvPr/>
        </p:nvSpPr>
        <p:spPr bwMode="auto">
          <a:xfrm>
            <a:off x="1079500" y="5457825"/>
            <a:ext cx="52388" cy="71438"/>
          </a:xfrm>
          <a:custGeom>
            <a:avLst/>
            <a:gdLst>
              <a:gd name="T0" fmla="*/ 2147483647 w 150"/>
              <a:gd name="T1" fmla="*/ 0 h 201"/>
              <a:gd name="T2" fmla="*/ 2147483647 w 150"/>
              <a:gd name="T3" fmla="*/ 2147483647 h 201"/>
              <a:gd name="T4" fmla="*/ 2147483647 w 150"/>
              <a:gd name="T5" fmla="*/ 2147483647 h 201"/>
              <a:gd name="T6" fmla="*/ 2147483647 w 150"/>
              <a:gd name="T7" fmla="*/ 2147483647 h 201"/>
              <a:gd name="T8" fmla="*/ 0 w 150"/>
              <a:gd name="T9" fmla="*/ 2147483647 h 201"/>
              <a:gd name="T10" fmla="*/ 2147483647 w 150"/>
              <a:gd name="T11" fmla="*/ 2147483647 h 201"/>
              <a:gd name="T12" fmla="*/ 2147483647 w 150"/>
              <a:gd name="T13" fmla="*/ 0 h 201"/>
              <a:gd name="T14" fmla="*/ 0 60000 65536"/>
              <a:gd name="T15" fmla="*/ 0 60000 65536"/>
              <a:gd name="T16" fmla="*/ 0 60000 65536"/>
              <a:gd name="T17" fmla="*/ 0 60000 65536"/>
              <a:gd name="T18" fmla="*/ 0 60000 65536"/>
              <a:gd name="T19" fmla="*/ 0 60000 65536"/>
              <a:gd name="T20" fmla="*/ 0 60000 65536"/>
              <a:gd name="T21" fmla="*/ 0 w 150"/>
              <a:gd name="T22" fmla="*/ 0 h 201"/>
              <a:gd name="T23" fmla="*/ 150 w 150"/>
              <a:gd name="T24" fmla="*/ 201 h 2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201">
                <a:moveTo>
                  <a:pt x="112" y="0"/>
                </a:moveTo>
                <a:lnTo>
                  <a:pt x="150" y="176"/>
                </a:lnTo>
                <a:lnTo>
                  <a:pt x="32" y="201"/>
                </a:lnTo>
                <a:lnTo>
                  <a:pt x="48" y="197"/>
                </a:lnTo>
                <a:lnTo>
                  <a:pt x="0" y="24"/>
                </a:lnTo>
                <a:lnTo>
                  <a:pt x="16" y="20"/>
                </a:lnTo>
                <a:lnTo>
                  <a:pt x="112" y="0"/>
                </a:lnTo>
                <a:close/>
              </a:path>
            </a:pathLst>
          </a:custGeom>
          <a:solidFill>
            <a:srgbClr val="A1A1A1"/>
          </a:solidFill>
          <a:ln w="0">
            <a:solidFill>
              <a:srgbClr val="A1A1A1"/>
            </a:solidFill>
            <a:round/>
            <a:headEnd/>
            <a:tailEnd/>
          </a:ln>
        </p:spPr>
        <p:txBody>
          <a:bodyPr/>
          <a:lstStyle/>
          <a:p>
            <a:endParaRPr lang="en-US"/>
          </a:p>
        </p:txBody>
      </p:sp>
      <p:sp>
        <p:nvSpPr>
          <p:cNvPr id="180404" name="Freeform 3250"/>
          <p:cNvSpPr>
            <a:spLocks noChangeAspect="1"/>
          </p:cNvSpPr>
          <p:nvPr/>
        </p:nvSpPr>
        <p:spPr bwMode="auto">
          <a:xfrm>
            <a:off x="1042988" y="5468938"/>
            <a:ext cx="53975" cy="65087"/>
          </a:xfrm>
          <a:custGeom>
            <a:avLst/>
            <a:gdLst>
              <a:gd name="T0" fmla="*/ 2147483647 w 153"/>
              <a:gd name="T1" fmla="*/ 0 h 198"/>
              <a:gd name="T2" fmla="*/ 2147483647 w 153"/>
              <a:gd name="T3" fmla="*/ 2147483647 h 198"/>
              <a:gd name="T4" fmla="*/ 2147483647 w 153"/>
              <a:gd name="T5" fmla="*/ 2147483647 h 198"/>
              <a:gd name="T6" fmla="*/ 2147483647 w 153"/>
              <a:gd name="T7" fmla="*/ 2147483647 h 198"/>
              <a:gd name="T8" fmla="*/ 0 w 153"/>
              <a:gd name="T9" fmla="*/ 2147483647 h 198"/>
              <a:gd name="T10" fmla="*/ 2147483647 w 153"/>
              <a:gd name="T11" fmla="*/ 2147483647 h 198"/>
              <a:gd name="T12" fmla="*/ 2147483647 w 153"/>
              <a:gd name="T13" fmla="*/ 0 h 198"/>
              <a:gd name="T14" fmla="*/ 0 60000 65536"/>
              <a:gd name="T15" fmla="*/ 0 60000 65536"/>
              <a:gd name="T16" fmla="*/ 0 60000 65536"/>
              <a:gd name="T17" fmla="*/ 0 60000 65536"/>
              <a:gd name="T18" fmla="*/ 0 60000 65536"/>
              <a:gd name="T19" fmla="*/ 0 60000 65536"/>
              <a:gd name="T20" fmla="*/ 0 60000 65536"/>
              <a:gd name="T21" fmla="*/ 0 w 153"/>
              <a:gd name="T22" fmla="*/ 0 h 198"/>
              <a:gd name="T23" fmla="*/ 153 w 153"/>
              <a:gd name="T24" fmla="*/ 198 h 1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 h="198">
                <a:moveTo>
                  <a:pt x="105" y="0"/>
                </a:moveTo>
                <a:lnTo>
                  <a:pt x="153" y="173"/>
                </a:lnTo>
                <a:lnTo>
                  <a:pt x="61" y="198"/>
                </a:lnTo>
                <a:lnTo>
                  <a:pt x="62" y="198"/>
                </a:lnTo>
                <a:lnTo>
                  <a:pt x="0" y="30"/>
                </a:lnTo>
                <a:lnTo>
                  <a:pt x="1" y="30"/>
                </a:lnTo>
                <a:lnTo>
                  <a:pt x="105" y="0"/>
                </a:lnTo>
                <a:close/>
              </a:path>
            </a:pathLst>
          </a:custGeom>
          <a:solidFill>
            <a:srgbClr val="A1A1A1"/>
          </a:solidFill>
          <a:ln w="0">
            <a:solidFill>
              <a:srgbClr val="A1A1A1"/>
            </a:solidFill>
            <a:round/>
            <a:headEnd/>
            <a:tailEnd/>
          </a:ln>
        </p:spPr>
        <p:txBody>
          <a:bodyPr/>
          <a:lstStyle/>
          <a:p>
            <a:endParaRPr lang="en-US"/>
          </a:p>
        </p:txBody>
      </p:sp>
      <p:sp>
        <p:nvSpPr>
          <p:cNvPr id="180405" name="Freeform 3251"/>
          <p:cNvSpPr>
            <a:spLocks noChangeAspect="1"/>
          </p:cNvSpPr>
          <p:nvPr/>
        </p:nvSpPr>
        <p:spPr bwMode="auto">
          <a:xfrm>
            <a:off x="996950" y="5476875"/>
            <a:ext cx="68263" cy="74613"/>
          </a:xfrm>
          <a:custGeom>
            <a:avLst/>
            <a:gdLst>
              <a:gd name="T0" fmla="*/ 2147483647 w 197"/>
              <a:gd name="T1" fmla="*/ 0 h 212"/>
              <a:gd name="T2" fmla="*/ 2147483647 w 197"/>
              <a:gd name="T3" fmla="*/ 2147483647 h 212"/>
              <a:gd name="T4" fmla="*/ 2147483647 w 197"/>
              <a:gd name="T5" fmla="*/ 2147483647 h 212"/>
              <a:gd name="T6" fmla="*/ 2147483647 w 197"/>
              <a:gd name="T7" fmla="*/ 2147483647 h 212"/>
              <a:gd name="T8" fmla="*/ 0 w 197"/>
              <a:gd name="T9" fmla="*/ 2147483647 h 212"/>
              <a:gd name="T10" fmla="*/ 0 w 197"/>
              <a:gd name="T11" fmla="*/ 2147483647 h 212"/>
              <a:gd name="T12" fmla="*/ 2147483647 w 197"/>
              <a:gd name="T13" fmla="*/ 0 h 212"/>
              <a:gd name="T14" fmla="*/ 0 60000 65536"/>
              <a:gd name="T15" fmla="*/ 0 60000 65536"/>
              <a:gd name="T16" fmla="*/ 0 60000 65536"/>
              <a:gd name="T17" fmla="*/ 0 60000 65536"/>
              <a:gd name="T18" fmla="*/ 0 60000 65536"/>
              <a:gd name="T19" fmla="*/ 0 60000 65536"/>
              <a:gd name="T20" fmla="*/ 0 60000 65536"/>
              <a:gd name="T21" fmla="*/ 0 w 197"/>
              <a:gd name="T22" fmla="*/ 0 h 212"/>
              <a:gd name="T23" fmla="*/ 197 w 197"/>
              <a:gd name="T24" fmla="*/ 212 h 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7" h="212">
                <a:moveTo>
                  <a:pt x="135" y="0"/>
                </a:moveTo>
                <a:lnTo>
                  <a:pt x="197" y="168"/>
                </a:lnTo>
                <a:lnTo>
                  <a:pt x="79" y="212"/>
                </a:lnTo>
                <a:lnTo>
                  <a:pt x="0" y="50"/>
                </a:lnTo>
                <a:lnTo>
                  <a:pt x="135" y="0"/>
                </a:lnTo>
                <a:close/>
              </a:path>
            </a:pathLst>
          </a:custGeom>
          <a:solidFill>
            <a:srgbClr val="A1A1A1"/>
          </a:solidFill>
          <a:ln w="0">
            <a:solidFill>
              <a:srgbClr val="A1A1A1"/>
            </a:solidFill>
            <a:round/>
            <a:headEnd/>
            <a:tailEnd/>
          </a:ln>
        </p:spPr>
        <p:txBody>
          <a:bodyPr/>
          <a:lstStyle/>
          <a:p>
            <a:endParaRPr lang="en-US"/>
          </a:p>
        </p:txBody>
      </p:sp>
      <p:sp>
        <p:nvSpPr>
          <p:cNvPr id="180406" name="Freeform 3252"/>
          <p:cNvSpPr>
            <a:spLocks noChangeAspect="1"/>
          </p:cNvSpPr>
          <p:nvPr/>
        </p:nvSpPr>
        <p:spPr bwMode="auto">
          <a:xfrm>
            <a:off x="968375" y="5495925"/>
            <a:ext cx="57150" cy="66675"/>
          </a:xfrm>
          <a:custGeom>
            <a:avLst/>
            <a:gdLst>
              <a:gd name="T0" fmla="*/ 2147483647 w 160"/>
              <a:gd name="T1" fmla="*/ 0 h 198"/>
              <a:gd name="T2" fmla="*/ 2147483647 w 160"/>
              <a:gd name="T3" fmla="*/ 2147483647 h 198"/>
              <a:gd name="T4" fmla="*/ 2147483647 w 160"/>
              <a:gd name="T5" fmla="*/ 2147483647 h 198"/>
              <a:gd name="T6" fmla="*/ 2147483647 w 160"/>
              <a:gd name="T7" fmla="*/ 2147483647 h 198"/>
              <a:gd name="T8" fmla="*/ 0 w 160"/>
              <a:gd name="T9" fmla="*/ 2147483647 h 198"/>
              <a:gd name="T10" fmla="*/ 2147483647 w 160"/>
              <a:gd name="T11" fmla="*/ 2147483647 h 198"/>
              <a:gd name="T12" fmla="*/ 2147483647 w 160"/>
              <a:gd name="T13" fmla="*/ 0 h 198"/>
              <a:gd name="T14" fmla="*/ 0 60000 65536"/>
              <a:gd name="T15" fmla="*/ 0 60000 65536"/>
              <a:gd name="T16" fmla="*/ 0 60000 65536"/>
              <a:gd name="T17" fmla="*/ 0 60000 65536"/>
              <a:gd name="T18" fmla="*/ 0 60000 65536"/>
              <a:gd name="T19" fmla="*/ 0 60000 65536"/>
              <a:gd name="T20" fmla="*/ 0 60000 65536"/>
              <a:gd name="T21" fmla="*/ 0 w 160"/>
              <a:gd name="T22" fmla="*/ 0 h 198"/>
              <a:gd name="T23" fmla="*/ 160 w 160"/>
              <a:gd name="T24" fmla="*/ 198 h 1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0" h="198">
                <a:moveTo>
                  <a:pt x="81" y="0"/>
                </a:moveTo>
                <a:lnTo>
                  <a:pt x="160" y="162"/>
                </a:lnTo>
                <a:lnTo>
                  <a:pt x="88" y="198"/>
                </a:lnTo>
                <a:lnTo>
                  <a:pt x="96" y="192"/>
                </a:lnTo>
                <a:lnTo>
                  <a:pt x="0" y="41"/>
                </a:lnTo>
                <a:lnTo>
                  <a:pt x="7" y="36"/>
                </a:lnTo>
                <a:lnTo>
                  <a:pt x="81" y="0"/>
                </a:lnTo>
                <a:close/>
              </a:path>
            </a:pathLst>
          </a:custGeom>
          <a:solidFill>
            <a:srgbClr val="A1A1A1"/>
          </a:solidFill>
          <a:ln w="0">
            <a:solidFill>
              <a:srgbClr val="A1A1A1"/>
            </a:solidFill>
            <a:round/>
            <a:headEnd/>
            <a:tailEnd/>
          </a:ln>
        </p:spPr>
        <p:txBody>
          <a:bodyPr/>
          <a:lstStyle/>
          <a:p>
            <a:endParaRPr lang="en-US"/>
          </a:p>
        </p:txBody>
      </p:sp>
      <p:sp>
        <p:nvSpPr>
          <p:cNvPr id="180407" name="Freeform 3253"/>
          <p:cNvSpPr>
            <a:spLocks noChangeAspect="1"/>
          </p:cNvSpPr>
          <p:nvPr/>
        </p:nvSpPr>
        <p:spPr bwMode="auto">
          <a:xfrm>
            <a:off x="935038" y="5510213"/>
            <a:ext cx="66675" cy="69850"/>
          </a:xfrm>
          <a:custGeom>
            <a:avLst/>
            <a:gdLst>
              <a:gd name="T0" fmla="*/ 2147483647 w 197"/>
              <a:gd name="T1" fmla="*/ 0 h 207"/>
              <a:gd name="T2" fmla="*/ 2147483647 w 197"/>
              <a:gd name="T3" fmla="*/ 2147483647 h 207"/>
              <a:gd name="T4" fmla="*/ 2147483647 w 197"/>
              <a:gd name="T5" fmla="*/ 2147483647 h 207"/>
              <a:gd name="T6" fmla="*/ 2147483647 w 197"/>
              <a:gd name="T7" fmla="*/ 2147483647 h 207"/>
              <a:gd name="T8" fmla="*/ 0 w 197"/>
              <a:gd name="T9" fmla="*/ 2147483647 h 207"/>
              <a:gd name="T10" fmla="*/ 2147483647 w 197"/>
              <a:gd name="T11" fmla="*/ 2147483647 h 207"/>
              <a:gd name="T12" fmla="*/ 2147483647 w 197"/>
              <a:gd name="T13" fmla="*/ 0 h 207"/>
              <a:gd name="T14" fmla="*/ 0 60000 65536"/>
              <a:gd name="T15" fmla="*/ 0 60000 65536"/>
              <a:gd name="T16" fmla="*/ 0 60000 65536"/>
              <a:gd name="T17" fmla="*/ 0 60000 65536"/>
              <a:gd name="T18" fmla="*/ 0 60000 65536"/>
              <a:gd name="T19" fmla="*/ 0 60000 65536"/>
              <a:gd name="T20" fmla="*/ 0 60000 65536"/>
              <a:gd name="T21" fmla="*/ 0 w 197"/>
              <a:gd name="T22" fmla="*/ 0 h 207"/>
              <a:gd name="T23" fmla="*/ 197 w 197"/>
              <a:gd name="T24" fmla="*/ 207 h 2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7" h="207">
                <a:moveTo>
                  <a:pt x="101" y="0"/>
                </a:moveTo>
                <a:lnTo>
                  <a:pt x="197" y="151"/>
                </a:lnTo>
                <a:lnTo>
                  <a:pt x="108" y="207"/>
                </a:lnTo>
                <a:lnTo>
                  <a:pt x="115" y="202"/>
                </a:lnTo>
                <a:lnTo>
                  <a:pt x="0" y="65"/>
                </a:lnTo>
                <a:lnTo>
                  <a:pt x="7" y="60"/>
                </a:lnTo>
                <a:lnTo>
                  <a:pt x="101" y="0"/>
                </a:lnTo>
                <a:close/>
              </a:path>
            </a:pathLst>
          </a:custGeom>
          <a:solidFill>
            <a:srgbClr val="A1A1A1"/>
          </a:solidFill>
          <a:ln w="0">
            <a:solidFill>
              <a:srgbClr val="A1A1A1"/>
            </a:solidFill>
            <a:round/>
            <a:headEnd/>
            <a:tailEnd/>
          </a:ln>
        </p:spPr>
        <p:txBody>
          <a:bodyPr/>
          <a:lstStyle/>
          <a:p>
            <a:endParaRPr lang="en-US"/>
          </a:p>
        </p:txBody>
      </p:sp>
      <p:sp>
        <p:nvSpPr>
          <p:cNvPr id="180408" name="Freeform 3254"/>
          <p:cNvSpPr>
            <a:spLocks noChangeAspect="1"/>
          </p:cNvSpPr>
          <p:nvPr/>
        </p:nvSpPr>
        <p:spPr bwMode="auto">
          <a:xfrm>
            <a:off x="911225" y="5532438"/>
            <a:ext cx="63500" cy="57150"/>
          </a:xfrm>
          <a:custGeom>
            <a:avLst/>
            <a:gdLst>
              <a:gd name="T0" fmla="*/ 2147483647 w 176"/>
              <a:gd name="T1" fmla="*/ 0 h 171"/>
              <a:gd name="T2" fmla="*/ 2147483647 w 176"/>
              <a:gd name="T3" fmla="*/ 2147483647 h 171"/>
              <a:gd name="T4" fmla="*/ 2147483647 w 176"/>
              <a:gd name="T5" fmla="*/ 2147483647 h 171"/>
              <a:gd name="T6" fmla="*/ 2147483647 w 176"/>
              <a:gd name="T7" fmla="*/ 2147483647 h 171"/>
              <a:gd name="T8" fmla="*/ 0 w 176"/>
              <a:gd name="T9" fmla="*/ 2147483647 h 171"/>
              <a:gd name="T10" fmla="*/ 2147483647 w 176"/>
              <a:gd name="T11" fmla="*/ 2147483647 h 171"/>
              <a:gd name="T12" fmla="*/ 2147483647 w 176"/>
              <a:gd name="T13" fmla="*/ 0 h 171"/>
              <a:gd name="T14" fmla="*/ 0 60000 65536"/>
              <a:gd name="T15" fmla="*/ 0 60000 65536"/>
              <a:gd name="T16" fmla="*/ 0 60000 65536"/>
              <a:gd name="T17" fmla="*/ 0 60000 65536"/>
              <a:gd name="T18" fmla="*/ 0 60000 65536"/>
              <a:gd name="T19" fmla="*/ 0 60000 65536"/>
              <a:gd name="T20" fmla="*/ 0 60000 65536"/>
              <a:gd name="T21" fmla="*/ 0 w 176"/>
              <a:gd name="T22" fmla="*/ 0 h 171"/>
              <a:gd name="T23" fmla="*/ 176 w 176"/>
              <a:gd name="T24" fmla="*/ 171 h 1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6" h="171">
                <a:moveTo>
                  <a:pt x="61" y="0"/>
                </a:moveTo>
                <a:lnTo>
                  <a:pt x="176" y="137"/>
                </a:lnTo>
                <a:lnTo>
                  <a:pt x="135" y="171"/>
                </a:lnTo>
                <a:lnTo>
                  <a:pt x="137" y="168"/>
                </a:lnTo>
                <a:lnTo>
                  <a:pt x="0" y="52"/>
                </a:lnTo>
                <a:lnTo>
                  <a:pt x="2" y="49"/>
                </a:lnTo>
                <a:lnTo>
                  <a:pt x="61" y="0"/>
                </a:lnTo>
                <a:close/>
              </a:path>
            </a:pathLst>
          </a:custGeom>
          <a:solidFill>
            <a:srgbClr val="A1A1A1"/>
          </a:solidFill>
          <a:ln w="0">
            <a:solidFill>
              <a:srgbClr val="A1A1A1"/>
            </a:solidFill>
            <a:round/>
            <a:headEnd/>
            <a:tailEnd/>
          </a:ln>
        </p:spPr>
        <p:txBody>
          <a:bodyPr/>
          <a:lstStyle/>
          <a:p>
            <a:endParaRPr lang="en-US"/>
          </a:p>
        </p:txBody>
      </p:sp>
      <p:sp>
        <p:nvSpPr>
          <p:cNvPr id="180409" name="Freeform 3255"/>
          <p:cNvSpPr>
            <a:spLocks noChangeAspect="1"/>
          </p:cNvSpPr>
          <p:nvPr/>
        </p:nvSpPr>
        <p:spPr bwMode="auto">
          <a:xfrm>
            <a:off x="890588" y="5549900"/>
            <a:ext cx="69850" cy="61913"/>
          </a:xfrm>
          <a:custGeom>
            <a:avLst/>
            <a:gdLst>
              <a:gd name="T0" fmla="*/ 2147483647 w 203"/>
              <a:gd name="T1" fmla="*/ 0 h 178"/>
              <a:gd name="T2" fmla="*/ 2147483647 w 203"/>
              <a:gd name="T3" fmla="*/ 2147483647 h 178"/>
              <a:gd name="T4" fmla="*/ 2147483647 w 203"/>
              <a:gd name="T5" fmla="*/ 2147483647 h 178"/>
              <a:gd name="T6" fmla="*/ 2147483647 w 203"/>
              <a:gd name="T7" fmla="*/ 2147483647 h 178"/>
              <a:gd name="T8" fmla="*/ 0 w 203"/>
              <a:gd name="T9" fmla="*/ 2147483647 h 178"/>
              <a:gd name="T10" fmla="*/ 2147483647 w 203"/>
              <a:gd name="T11" fmla="*/ 2147483647 h 178"/>
              <a:gd name="T12" fmla="*/ 2147483647 w 203"/>
              <a:gd name="T13" fmla="*/ 0 h 178"/>
              <a:gd name="T14" fmla="*/ 0 60000 65536"/>
              <a:gd name="T15" fmla="*/ 0 60000 65536"/>
              <a:gd name="T16" fmla="*/ 0 60000 65536"/>
              <a:gd name="T17" fmla="*/ 0 60000 65536"/>
              <a:gd name="T18" fmla="*/ 0 60000 65536"/>
              <a:gd name="T19" fmla="*/ 0 60000 65536"/>
              <a:gd name="T20" fmla="*/ 0 60000 65536"/>
              <a:gd name="T21" fmla="*/ 0 w 203"/>
              <a:gd name="T22" fmla="*/ 0 h 178"/>
              <a:gd name="T23" fmla="*/ 203 w 203"/>
              <a:gd name="T24" fmla="*/ 178 h 1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3" h="178">
                <a:moveTo>
                  <a:pt x="66" y="0"/>
                </a:moveTo>
                <a:lnTo>
                  <a:pt x="203" y="116"/>
                </a:lnTo>
                <a:lnTo>
                  <a:pt x="151" y="178"/>
                </a:lnTo>
                <a:lnTo>
                  <a:pt x="158" y="166"/>
                </a:lnTo>
                <a:lnTo>
                  <a:pt x="0" y="83"/>
                </a:lnTo>
                <a:lnTo>
                  <a:pt x="6" y="72"/>
                </a:lnTo>
                <a:lnTo>
                  <a:pt x="66" y="0"/>
                </a:lnTo>
                <a:close/>
              </a:path>
            </a:pathLst>
          </a:custGeom>
          <a:solidFill>
            <a:srgbClr val="A1A1A1"/>
          </a:solidFill>
          <a:ln w="0">
            <a:solidFill>
              <a:srgbClr val="A1A1A1"/>
            </a:solidFill>
            <a:round/>
            <a:headEnd/>
            <a:tailEnd/>
          </a:ln>
        </p:spPr>
        <p:txBody>
          <a:bodyPr/>
          <a:lstStyle/>
          <a:p>
            <a:endParaRPr lang="en-US"/>
          </a:p>
        </p:txBody>
      </p:sp>
      <p:sp>
        <p:nvSpPr>
          <p:cNvPr id="180410" name="Freeform 3256"/>
          <p:cNvSpPr>
            <a:spLocks noChangeAspect="1"/>
          </p:cNvSpPr>
          <p:nvPr/>
        </p:nvSpPr>
        <p:spPr bwMode="auto">
          <a:xfrm>
            <a:off x="874713" y="5578475"/>
            <a:ext cx="69850" cy="49213"/>
          </a:xfrm>
          <a:custGeom>
            <a:avLst/>
            <a:gdLst>
              <a:gd name="T0" fmla="*/ 2147483647 w 203"/>
              <a:gd name="T1" fmla="*/ 0 h 144"/>
              <a:gd name="T2" fmla="*/ 2147483647 w 203"/>
              <a:gd name="T3" fmla="*/ 2147483647 h 144"/>
              <a:gd name="T4" fmla="*/ 2147483647 w 203"/>
              <a:gd name="T5" fmla="*/ 2147483647 h 144"/>
              <a:gd name="T6" fmla="*/ 2147483647 w 203"/>
              <a:gd name="T7" fmla="*/ 2147483647 h 144"/>
              <a:gd name="T8" fmla="*/ 0 w 203"/>
              <a:gd name="T9" fmla="*/ 2147483647 h 144"/>
              <a:gd name="T10" fmla="*/ 2147483647 w 203"/>
              <a:gd name="T11" fmla="*/ 2147483647 h 144"/>
              <a:gd name="T12" fmla="*/ 2147483647 w 203"/>
              <a:gd name="T13" fmla="*/ 0 h 144"/>
              <a:gd name="T14" fmla="*/ 0 60000 65536"/>
              <a:gd name="T15" fmla="*/ 0 60000 65536"/>
              <a:gd name="T16" fmla="*/ 0 60000 65536"/>
              <a:gd name="T17" fmla="*/ 0 60000 65536"/>
              <a:gd name="T18" fmla="*/ 0 60000 65536"/>
              <a:gd name="T19" fmla="*/ 0 60000 65536"/>
              <a:gd name="T20" fmla="*/ 0 60000 65536"/>
              <a:gd name="T21" fmla="*/ 0 w 203"/>
              <a:gd name="T22" fmla="*/ 0 h 144"/>
              <a:gd name="T23" fmla="*/ 203 w 203"/>
              <a:gd name="T24" fmla="*/ 144 h 1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3" h="144">
                <a:moveTo>
                  <a:pt x="45" y="0"/>
                </a:moveTo>
                <a:lnTo>
                  <a:pt x="203" y="83"/>
                </a:lnTo>
                <a:lnTo>
                  <a:pt x="170" y="144"/>
                </a:lnTo>
                <a:lnTo>
                  <a:pt x="172" y="136"/>
                </a:lnTo>
                <a:lnTo>
                  <a:pt x="0" y="88"/>
                </a:lnTo>
                <a:lnTo>
                  <a:pt x="2" y="80"/>
                </a:lnTo>
                <a:lnTo>
                  <a:pt x="45" y="0"/>
                </a:lnTo>
                <a:close/>
              </a:path>
            </a:pathLst>
          </a:custGeom>
          <a:solidFill>
            <a:srgbClr val="A1A1A1"/>
          </a:solidFill>
          <a:ln w="0">
            <a:solidFill>
              <a:srgbClr val="A1A1A1"/>
            </a:solidFill>
            <a:round/>
            <a:headEnd/>
            <a:tailEnd/>
          </a:ln>
        </p:spPr>
        <p:txBody>
          <a:bodyPr/>
          <a:lstStyle/>
          <a:p>
            <a:endParaRPr lang="en-US"/>
          </a:p>
        </p:txBody>
      </p:sp>
      <p:sp>
        <p:nvSpPr>
          <p:cNvPr id="180411" name="Freeform 3257"/>
          <p:cNvSpPr>
            <a:spLocks noChangeAspect="1"/>
          </p:cNvSpPr>
          <p:nvPr/>
        </p:nvSpPr>
        <p:spPr bwMode="auto">
          <a:xfrm>
            <a:off x="868363" y="5608638"/>
            <a:ext cx="66675" cy="30162"/>
          </a:xfrm>
          <a:custGeom>
            <a:avLst/>
            <a:gdLst>
              <a:gd name="T0" fmla="*/ 2147483647 w 189"/>
              <a:gd name="T1" fmla="*/ 0 h 87"/>
              <a:gd name="T2" fmla="*/ 2147483647 w 189"/>
              <a:gd name="T3" fmla="*/ 2147483647 h 87"/>
              <a:gd name="T4" fmla="*/ 2147483647 w 189"/>
              <a:gd name="T5" fmla="*/ 2147483647 h 87"/>
              <a:gd name="T6" fmla="*/ 2147483647 w 189"/>
              <a:gd name="T7" fmla="*/ 2147483647 h 87"/>
              <a:gd name="T8" fmla="*/ 0 w 189"/>
              <a:gd name="T9" fmla="*/ 2147483647 h 87"/>
              <a:gd name="T10" fmla="*/ 0 w 189"/>
              <a:gd name="T11" fmla="*/ 2147483647 h 87"/>
              <a:gd name="T12" fmla="*/ 2147483647 w 189"/>
              <a:gd name="T13" fmla="*/ 0 h 87"/>
              <a:gd name="T14" fmla="*/ 0 60000 65536"/>
              <a:gd name="T15" fmla="*/ 0 60000 65536"/>
              <a:gd name="T16" fmla="*/ 0 60000 65536"/>
              <a:gd name="T17" fmla="*/ 0 60000 65536"/>
              <a:gd name="T18" fmla="*/ 0 60000 65536"/>
              <a:gd name="T19" fmla="*/ 0 60000 65536"/>
              <a:gd name="T20" fmla="*/ 0 60000 65536"/>
              <a:gd name="T21" fmla="*/ 0 w 189"/>
              <a:gd name="T22" fmla="*/ 0 h 87"/>
              <a:gd name="T23" fmla="*/ 189 w 189"/>
              <a:gd name="T24" fmla="*/ 87 h 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9" h="87">
                <a:moveTo>
                  <a:pt x="17" y="0"/>
                </a:moveTo>
                <a:lnTo>
                  <a:pt x="189" y="48"/>
                </a:lnTo>
                <a:lnTo>
                  <a:pt x="179" y="87"/>
                </a:lnTo>
                <a:lnTo>
                  <a:pt x="179" y="83"/>
                </a:lnTo>
                <a:lnTo>
                  <a:pt x="0" y="61"/>
                </a:lnTo>
                <a:lnTo>
                  <a:pt x="0" y="57"/>
                </a:lnTo>
                <a:lnTo>
                  <a:pt x="17" y="0"/>
                </a:lnTo>
                <a:close/>
              </a:path>
            </a:pathLst>
          </a:custGeom>
          <a:solidFill>
            <a:srgbClr val="A1A1A1"/>
          </a:solidFill>
          <a:ln w="0">
            <a:solidFill>
              <a:srgbClr val="A1A1A1"/>
            </a:solidFill>
            <a:round/>
            <a:headEnd/>
            <a:tailEnd/>
          </a:ln>
        </p:spPr>
        <p:txBody>
          <a:bodyPr/>
          <a:lstStyle/>
          <a:p>
            <a:endParaRPr lang="en-US"/>
          </a:p>
        </p:txBody>
      </p:sp>
      <p:sp>
        <p:nvSpPr>
          <p:cNvPr id="180412" name="Freeform 3258"/>
          <p:cNvSpPr>
            <a:spLocks noChangeAspect="1"/>
          </p:cNvSpPr>
          <p:nvPr/>
        </p:nvSpPr>
        <p:spPr bwMode="auto">
          <a:xfrm>
            <a:off x="866775" y="5630863"/>
            <a:ext cx="65088" cy="22225"/>
          </a:xfrm>
          <a:custGeom>
            <a:avLst/>
            <a:gdLst>
              <a:gd name="T0" fmla="*/ 2147483647 w 186"/>
              <a:gd name="T1" fmla="*/ 0 h 68"/>
              <a:gd name="T2" fmla="*/ 2147483647 w 186"/>
              <a:gd name="T3" fmla="*/ 2147483647 h 68"/>
              <a:gd name="T4" fmla="*/ 2147483647 w 186"/>
              <a:gd name="T5" fmla="*/ 2147483647 h 68"/>
              <a:gd name="T6" fmla="*/ 2147483647 w 186"/>
              <a:gd name="T7" fmla="*/ 2147483647 h 68"/>
              <a:gd name="T8" fmla="*/ 2147483647 w 186"/>
              <a:gd name="T9" fmla="*/ 2147483647 h 68"/>
              <a:gd name="T10" fmla="*/ 0 w 186"/>
              <a:gd name="T11" fmla="*/ 2147483647 h 68"/>
              <a:gd name="T12" fmla="*/ 2147483647 w 186"/>
              <a:gd name="T13" fmla="*/ 0 h 68"/>
              <a:gd name="T14" fmla="*/ 0 60000 65536"/>
              <a:gd name="T15" fmla="*/ 0 60000 65536"/>
              <a:gd name="T16" fmla="*/ 0 60000 65536"/>
              <a:gd name="T17" fmla="*/ 0 60000 65536"/>
              <a:gd name="T18" fmla="*/ 0 60000 65536"/>
              <a:gd name="T19" fmla="*/ 0 60000 65536"/>
              <a:gd name="T20" fmla="*/ 0 60000 65536"/>
              <a:gd name="T21" fmla="*/ 0 w 186"/>
              <a:gd name="T22" fmla="*/ 0 h 68"/>
              <a:gd name="T23" fmla="*/ 186 w 186"/>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6" h="68">
                <a:moveTo>
                  <a:pt x="7" y="0"/>
                </a:moveTo>
                <a:lnTo>
                  <a:pt x="186" y="22"/>
                </a:lnTo>
                <a:lnTo>
                  <a:pt x="181" y="63"/>
                </a:lnTo>
                <a:lnTo>
                  <a:pt x="180" y="51"/>
                </a:lnTo>
                <a:lnTo>
                  <a:pt x="1" y="68"/>
                </a:lnTo>
                <a:lnTo>
                  <a:pt x="0" y="57"/>
                </a:lnTo>
                <a:lnTo>
                  <a:pt x="7" y="0"/>
                </a:lnTo>
                <a:close/>
              </a:path>
            </a:pathLst>
          </a:custGeom>
          <a:solidFill>
            <a:srgbClr val="A1A1A1"/>
          </a:solidFill>
          <a:ln w="0">
            <a:solidFill>
              <a:srgbClr val="A1A1A1"/>
            </a:solidFill>
            <a:round/>
            <a:headEnd/>
            <a:tailEnd/>
          </a:ln>
        </p:spPr>
        <p:txBody>
          <a:bodyPr/>
          <a:lstStyle/>
          <a:p>
            <a:endParaRPr lang="en-US"/>
          </a:p>
        </p:txBody>
      </p:sp>
      <p:sp>
        <p:nvSpPr>
          <p:cNvPr id="180413" name="Freeform 3259"/>
          <p:cNvSpPr>
            <a:spLocks noChangeAspect="1"/>
          </p:cNvSpPr>
          <p:nvPr/>
        </p:nvSpPr>
        <p:spPr bwMode="auto">
          <a:xfrm>
            <a:off x="866775" y="5646738"/>
            <a:ext cx="65088" cy="38100"/>
          </a:xfrm>
          <a:custGeom>
            <a:avLst/>
            <a:gdLst>
              <a:gd name="T0" fmla="*/ 0 w 185"/>
              <a:gd name="T1" fmla="*/ 2147483647 h 107"/>
              <a:gd name="T2" fmla="*/ 2147483647 w 185"/>
              <a:gd name="T3" fmla="*/ 0 h 107"/>
              <a:gd name="T4" fmla="*/ 2147483647 w 185"/>
              <a:gd name="T5" fmla="*/ 2147483647 h 107"/>
              <a:gd name="T6" fmla="*/ 2147483647 w 185"/>
              <a:gd name="T7" fmla="*/ 2147483647 h 107"/>
              <a:gd name="T8" fmla="*/ 2147483647 w 185"/>
              <a:gd name="T9" fmla="*/ 2147483647 h 107"/>
              <a:gd name="T10" fmla="*/ 2147483647 w 185"/>
              <a:gd name="T11" fmla="*/ 2147483647 h 107"/>
              <a:gd name="T12" fmla="*/ 0 w 185"/>
              <a:gd name="T13" fmla="*/ 2147483647 h 107"/>
              <a:gd name="T14" fmla="*/ 0 60000 65536"/>
              <a:gd name="T15" fmla="*/ 0 60000 65536"/>
              <a:gd name="T16" fmla="*/ 0 60000 65536"/>
              <a:gd name="T17" fmla="*/ 0 60000 65536"/>
              <a:gd name="T18" fmla="*/ 0 60000 65536"/>
              <a:gd name="T19" fmla="*/ 0 60000 65536"/>
              <a:gd name="T20" fmla="*/ 0 60000 65536"/>
              <a:gd name="T21" fmla="*/ 0 w 185"/>
              <a:gd name="T22" fmla="*/ 0 h 107"/>
              <a:gd name="T23" fmla="*/ 185 w 185"/>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5" h="107">
                <a:moveTo>
                  <a:pt x="0" y="17"/>
                </a:moveTo>
                <a:lnTo>
                  <a:pt x="179" y="0"/>
                </a:lnTo>
                <a:lnTo>
                  <a:pt x="185" y="65"/>
                </a:lnTo>
                <a:lnTo>
                  <a:pt x="183" y="58"/>
                </a:lnTo>
                <a:lnTo>
                  <a:pt x="11" y="107"/>
                </a:lnTo>
                <a:lnTo>
                  <a:pt x="8" y="100"/>
                </a:lnTo>
                <a:lnTo>
                  <a:pt x="0" y="17"/>
                </a:lnTo>
                <a:close/>
              </a:path>
            </a:pathLst>
          </a:custGeom>
          <a:solidFill>
            <a:srgbClr val="A1A1A1"/>
          </a:solidFill>
          <a:ln w="0">
            <a:solidFill>
              <a:srgbClr val="A1A1A1"/>
            </a:solidFill>
            <a:round/>
            <a:headEnd/>
            <a:tailEnd/>
          </a:ln>
        </p:spPr>
        <p:txBody>
          <a:bodyPr/>
          <a:lstStyle/>
          <a:p>
            <a:endParaRPr lang="en-US"/>
          </a:p>
        </p:txBody>
      </p:sp>
      <p:sp>
        <p:nvSpPr>
          <p:cNvPr id="180414" name="Freeform 3260"/>
          <p:cNvSpPr>
            <a:spLocks noChangeAspect="1"/>
          </p:cNvSpPr>
          <p:nvPr/>
        </p:nvSpPr>
        <p:spPr bwMode="auto">
          <a:xfrm>
            <a:off x="869950" y="5668963"/>
            <a:ext cx="65088" cy="38100"/>
          </a:xfrm>
          <a:custGeom>
            <a:avLst/>
            <a:gdLst>
              <a:gd name="T0" fmla="*/ 0 w 184"/>
              <a:gd name="T1" fmla="*/ 2147483647 h 114"/>
              <a:gd name="T2" fmla="*/ 2147483647 w 184"/>
              <a:gd name="T3" fmla="*/ 0 h 114"/>
              <a:gd name="T4" fmla="*/ 2147483647 w 184"/>
              <a:gd name="T5" fmla="*/ 2147483647 h 114"/>
              <a:gd name="T6" fmla="*/ 2147483647 w 184"/>
              <a:gd name="T7" fmla="*/ 2147483647 h 114"/>
              <a:gd name="T8" fmla="*/ 2147483647 w 184"/>
              <a:gd name="T9" fmla="*/ 2147483647 h 114"/>
              <a:gd name="T10" fmla="*/ 2147483647 w 184"/>
              <a:gd name="T11" fmla="*/ 2147483647 h 114"/>
              <a:gd name="T12" fmla="*/ 0 w 184"/>
              <a:gd name="T13" fmla="*/ 2147483647 h 114"/>
              <a:gd name="T14" fmla="*/ 0 60000 65536"/>
              <a:gd name="T15" fmla="*/ 0 60000 65536"/>
              <a:gd name="T16" fmla="*/ 0 60000 65536"/>
              <a:gd name="T17" fmla="*/ 0 60000 65536"/>
              <a:gd name="T18" fmla="*/ 0 60000 65536"/>
              <a:gd name="T19" fmla="*/ 0 60000 65536"/>
              <a:gd name="T20" fmla="*/ 0 60000 65536"/>
              <a:gd name="T21" fmla="*/ 0 w 184"/>
              <a:gd name="T22" fmla="*/ 0 h 114"/>
              <a:gd name="T23" fmla="*/ 184 w 184"/>
              <a:gd name="T24" fmla="*/ 114 h 1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114">
                <a:moveTo>
                  <a:pt x="0" y="49"/>
                </a:moveTo>
                <a:lnTo>
                  <a:pt x="172" y="0"/>
                </a:lnTo>
                <a:lnTo>
                  <a:pt x="184" y="40"/>
                </a:lnTo>
                <a:lnTo>
                  <a:pt x="180" y="33"/>
                </a:lnTo>
                <a:lnTo>
                  <a:pt x="20" y="114"/>
                </a:lnTo>
                <a:lnTo>
                  <a:pt x="16" y="106"/>
                </a:lnTo>
                <a:lnTo>
                  <a:pt x="0" y="49"/>
                </a:lnTo>
                <a:close/>
              </a:path>
            </a:pathLst>
          </a:custGeom>
          <a:solidFill>
            <a:srgbClr val="A1A1A1"/>
          </a:solidFill>
          <a:ln w="0">
            <a:solidFill>
              <a:srgbClr val="A1A1A1"/>
            </a:solidFill>
            <a:round/>
            <a:headEnd/>
            <a:tailEnd/>
          </a:ln>
        </p:spPr>
        <p:txBody>
          <a:bodyPr/>
          <a:lstStyle/>
          <a:p>
            <a:endParaRPr lang="en-US"/>
          </a:p>
        </p:txBody>
      </p:sp>
      <p:sp>
        <p:nvSpPr>
          <p:cNvPr id="180415" name="Freeform 3261"/>
          <p:cNvSpPr>
            <a:spLocks noChangeAspect="1"/>
          </p:cNvSpPr>
          <p:nvPr/>
        </p:nvSpPr>
        <p:spPr bwMode="auto">
          <a:xfrm>
            <a:off x="876300" y="5678488"/>
            <a:ext cx="66675" cy="57150"/>
          </a:xfrm>
          <a:custGeom>
            <a:avLst/>
            <a:gdLst>
              <a:gd name="T0" fmla="*/ 0 w 193"/>
              <a:gd name="T1" fmla="*/ 2147483647 h 167"/>
              <a:gd name="T2" fmla="*/ 2147483647 w 193"/>
              <a:gd name="T3" fmla="*/ 0 h 167"/>
              <a:gd name="T4" fmla="*/ 2147483647 w 193"/>
              <a:gd name="T5" fmla="*/ 2147483647 h 167"/>
              <a:gd name="T6" fmla="*/ 2147483647 w 193"/>
              <a:gd name="T7" fmla="*/ 2147483647 h 167"/>
              <a:gd name="T8" fmla="*/ 2147483647 w 193"/>
              <a:gd name="T9" fmla="*/ 2147483647 h 167"/>
              <a:gd name="T10" fmla="*/ 2147483647 w 193"/>
              <a:gd name="T11" fmla="*/ 2147483647 h 167"/>
              <a:gd name="T12" fmla="*/ 0 w 193"/>
              <a:gd name="T13" fmla="*/ 2147483647 h 167"/>
              <a:gd name="T14" fmla="*/ 0 60000 65536"/>
              <a:gd name="T15" fmla="*/ 0 60000 65536"/>
              <a:gd name="T16" fmla="*/ 0 60000 65536"/>
              <a:gd name="T17" fmla="*/ 0 60000 65536"/>
              <a:gd name="T18" fmla="*/ 0 60000 65536"/>
              <a:gd name="T19" fmla="*/ 0 60000 65536"/>
              <a:gd name="T20" fmla="*/ 0 60000 65536"/>
              <a:gd name="T21" fmla="*/ 0 w 193"/>
              <a:gd name="T22" fmla="*/ 0 h 167"/>
              <a:gd name="T23" fmla="*/ 193 w 193"/>
              <a:gd name="T24" fmla="*/ 167 h 1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3" h="167">
                <a:moveTo>
                  <a:pt x="0" y="81"/>
                </a:moveTo>
                <a:lnTo>
                  <a:pt x="160" y="0"/>
                </a:lnTo>
                <a:lnTo>
                  <a:pt x="193" y="64"/>
                </a:lnTo>
                <a:lnTo>
                  <a:pt x="189" y="59"/>
                </a:lnTo>
                <a:lnTo>
                  <a:pt x="46" y="167"/>
                </a:lnTo>
                <a:lnTo>
                  <a:pt x="42" y="162"/>
                </a:lnTo>
                <a:lnTo>
                  <a:pt x="0" y="81"/>
                </a:lnTo>
                <a:close/>
              </a:path>
            </a:pathLst>
          </a:custGeom>
          <a:solidFill>
            <a:srgbClr val="A1A1A1"/>
          </a:solidFill>
          <a:ln w="0">
            <a:solidFill>
              <a:srgbClr val="A1A1A1"/>
            </a:solidFill>
            <a:round/>
            <a:headEnd/>
            <a:tailEnd/>
          </a:ln>
        </p:spPr>
        <p:txBody>
          <a:bodyPr/>
          <a:lstStyle/>
          <a:p>
            <a:endParaRPr lang="en-US"/>
          </a:p>
        </p:txBody>
      </p:sp>
      <p:sp>
        <p:nvSpPr>
          <p:cNvPr id="180416" name="Freeform 3262"/>
          <p:cNvSpPr>
            <a:spLocks noChangeAspect="1"/>
          </p:cNvSpPr>
          <p:nvPr/>
        </p:nvSpPr>
        <p:spPr bwMode="auto">
          <a:xfrm>
            <a:off x="893763" y="5699125"/>
            <a:ext cx="66675" cy="63500"/>
          </a:xfrm>
          <a:custGeom>
            <a:avLst/>
            <a:gdLst>
              <a:gd name="T0" fmla="*/ 0 w 193"/>
              <a:gd name="T1" fmla="*/ 2147483647 h 186"/>
              <a:gd name="T2" fmla="*/ 2147483647 w 193"/>
              <a:gd name="T3" fmla="*/ 0 h 186"/>
              <a:gd name="T4" fmla="*/ 2147483647 w 193"/>
              <a:gd name="T5" fmla="*/ 2147483647 h 186"/>
              <a:gd name="T6" fmla="*/ 2147483647 w 193"/>
              <a:gd name="T7" fmla="*/ 2147483647 h 186"/>
              <a:gd name="T8" fmla="*/ 2147483647 w 193"/>
              <a:gd name="T9" fmla="*/ 2147483647 h 186"/>
              <a:gd name="T10" fmla="*/ 2147483647 w 193"/>
              <a:gd name="T11" fmla="*/ 2147483647 h 186"/>
              <a:gd name="T12" fmla="*/ 0 w 193"/>
              <a:gd name="T13" fmla="*/ 2147483647 h 186"/>
              <a:gd name="T14" fmla="*/ 0 60000 65536"/>
              <a:gd name="T15" fmla="*/ 0 60000 65536"/>
              <a:gd name="T16" fmla="*/ 0 60000 65536"/>
              <a:gd name="T17" fmla="*/ 0 60000 65536"/>
              <a:gd name="T18" fmla="*/ 0 60000 65536"/>
              <a:gd name="T19" fmla="*/ 0 60000 65536"/>
              <a:gd name="T20" fmla="*/ 0 60000 65536"/>
              <a:gd name="T21" fmla="*/ 0 w 193"/>
              <a:gd name="T22" fmla="*/ 0 h 186"/>
              <a:gd name="T23" fmla="*/ 193 w 193"/>
              <a:gd name="T24" fmla="*/ 186 h 1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3" h="186">
                <a:moveTo>
                  <a:pt x="0" y="108"/>
                </a:moveTo>
                <a:lnTo>
                  <a:pt x="143" y="0"/>
                </a:lnTo>
                <a:lnTo>
                  <a:pt x="193" y="65"/>
                </a:lnTo>
                <a:lnTo>
                  <a:pt x="189" y="61"/>
                </a:lnTo>
                <a:lnTo>
                  <a:pt x="60" y="186"/>
                </a:lnTo>
                <a:lnTo>
                  <a:pt x="56" y="182"/>
                </a:lnTo>
                <a:lnTo>
                  <a:pt x="0" y="108"/>
                </a:lnTo>
                <a:close/>
              </a:path>
            </a:pathLst>
          </a:custGeom>
          <a:solidFill>
            <a:srgbClr val="A1A1A1"/>
          </a:solidFill>
          <a:ln w="0">
            <a:solidFill>
              <a:srgbClr val="A1A1A1"/>
            </a:solidFill>
            <a:round/>
            <a:headEnd/>
            <a:tailEnd/>
          </a:ln>
        </p:spPr>
        <p:txBody>
          <a:bodyPr/>
          <a:lstStyle/>
          <a:p>
            <a:endParaRPr lang="en-US"/>
          </a:p>
        </p:txBody>
      </p:sp>
      <p:sp>
        <p:nvSpPr>
          <p:cNvPr id="180417" name="Freeform 3263"/>
          <p:cNvSpPr>
            <a:spLocks noChangeAspect="1"/>
          </p:cNvSpPr>
          <p:nvPr/>
        </p:nvSpPr>
        <p:spPr bwMode="auto">
          <a:xfrm>
            <a:off x="914400" y="5722938"/>
            <a:ext cx="57150" cy="58737"/>
          </a:xfrm>
          <a:custGeom>
            <a:avLst/>
            <a:gdLst>
              <a:gd name="T0" fmla="*/ 0 w 166"/>
              <a:gd name="T1" fmla="*/ 2147483647 h 179"/>
              <a:gd name="T2" fmla="*/ 2147483647 w 166"/>
              <a:gd name="T3" fmla="*/ 0 h 179"/>
              <a:gd name="T4" fmla="*/ 2147483647 w 166"/>
              <a:gd name="T5" fmla="*/ 2147483647 h 179"/>
              <a:gd name="T6" fmla="*/ 2147483647 w 166"/>
              <a:gd name="T7" fmla="*/ 2147483647 h 179"/>
              <a:gd name="T8" fmla="*/ 2147483647 w 166"/>
              <a:gd name="T9" fmla="*/ 2147483647 h 179"/>
              <a:gd name="T10" fmla="*/ 2147483647 w 166"/>
              <a:gd name="T11" fmla="*/ 2147483647 h 179"/>
              <a:gd name="T12" fmla="*/ 0 w 166"/>
              <a:gd name="T13" fmla="*/ 2147483647 h 179"/>
              <a:gd name="T14" fmla="*/ 0 60000 65536"/>
              <a:gd name="T15" fmla="*/ 0 60000 65536"/>
              <a:gd name="T16" fmla="*/ 0 60000 65536"/>
              <a:gd name="T17" fmla="*/ 0 60000 65536"/>
              <a:gd name="T18" fmla="*/ 0 60000 65536"/>
              <a:gd name="T19" fmla="*/ 0 60000 65536"/>
              <a:gd name="T20" fmla="*/ 0 60000 65536"/>
              <a:gd name="T21" fmla="*/ 0 w 166"/>
              <a:gd name="T22" fmla="*/ 0 h 179"/>
              <a:gd name="T23" fmla="*/ 166 w 166"/>
              <a:gd name="T24" fmla="*/ 179 h 1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179">
                <a:moveTo>
                  <a:pt x="0" y="125"/>
                </a:moveTo>
                <a:lnTo>
                  <a:pt x="129" y="0"/>
                </a:lnTo>
                <a:lnTo>
                  <a:pt x="166" y="39"/>
                </a:lnTo>
                <a:lnTo>
                  <a:pt x="165" y="38"/>
                </a:lnTo>
                <a:lnTo>
                  <a:pt x="53" y="179"/>
                </a:lnTo>
                <a:lnTo>
                  <a:pt x="52" y="178"/>
                </a:lnTo>
                <a:lnTo>
                  <a:pt x="0" y="125"/>
                </a:lnTo>
                <a:close/>
              </a:path>
            </a:pathLst>
          </a:custGeom>
          <a:solidFill>
            <a:srgbClr val="A1A1A1"/>
          </a:solidFill>
          <a:ln w="0">
            <a:solidFill>
              <a:srgbClr val="A1A1A1"/>
            </a:solidFill>
            <a:round/>
            <a:headEnd/>
            <a:tailEnd/>
          </a:ln>
        </p:spPr>
        <p:txBody>
          <a:bodyPr/>
          <a:lstStyle/>
          <a:p>
            <a:endParaRPr lang="en-US"/>
          </a:p>
        </p:txBody>
      </p:sp>
      <p:sp>
        <p:nvSpPr>
          <p:cNvPr id="180418" name="Freeform 3264"/>
          <p:cNvSpPr>
            <a:spLocks noChangeAspect="1"/>
          </p:cNvSpPr>
          <p:nvPr/>
        </p:nvSpPr>
        <p:spPr bwMode="auto">
          <a:xfrm>
            <a:off x="933450" y="5734050"/>
            <a:ext cx="66675" cy="73025"/>
          </a:xfrm>
          <a:custGeom>
            <a:avLst/>
            <a:gdLst>
              <a:gd name="T0" fmla="*/ 0 w 197"/>
              <a:gd name="T1" fmla="*/ 2147483647 h 210"/>
              <a:gd name="T2" fmla="*/ 2147483647 w 197"/>
              <a:gd name="T3" fmla="*/ 0 h 210"/>
              <a:gd name="T4" fmla="*/ 2147483647 w 197"/>
              <a:gd name="T5" fmla="*/ 2147483647 h 210"/>
              <a:gd name="T6" fmla="*/ 2147483647 w 197"/>
              <a:gd name="T7" fmla="*/ 2147483647 h 210"/>
              <a:gd name="T8" fmla="*/ 2147483647 w 197"/>
              <a:gd name="T9" fmla="*/ 2147483647 h 210"/>
              <a:gd name="T10" fmla="*/ 2147483647 w 197"/>
              <a:gd name="T11" fmla="*/ 2147483647 h 210"/>
              <a:gd name="T12" fmla="*/ 0 w 197"/>
              <a:gd name="T13" fmla="*/ 2147483647 h 210"/>
              <a:gd name="T14" fmla="*/ 0 60000 65536"/>
              <a:gd name="T15" fmla="*/ 0 60000 65536"/>
              <a:gd name="T16" fmla="*/ 0 60000 65536"/>
              <a:gd name="T17" fmla="*/ 0 60000 65536"/>
              <a:gd name="T18" fmla="*/ 0 60000 65536"/>
              <a:gd name="T19" fmla="*/ 0 60000 65536"/>
              <a:gd name="T20" fmla="*/ 0 60000 65536"/>
              <a:gd name="T21" fmla="*/ 0 w 197"/>
              <a:gd name="T22" fmla="*/ 0 h 210"/>
              <a:gd name="T23" fmla="*/ 197 w 197"/>
              <a:gd name="T24" fmla="*/ 210 h 2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7" h="210">
                <a:moveTo>
                  <a:pt x="0" y="141"/>
                </a:moveTo>
                <a:lnTo>
                  <a:pt x="112" y="0"/>
                </a:lnTo>
                <a:lnTo>
                  <a:pt x="197" y="67"/>
                </a:lnTo>
                <a:lnTo>
                  <a:pt x="184" y="59"/>
                </a:lnTo>
                <a:lnTo>
                  <a:pt x="91" y="210"/>
                </a:lnTo>
                <a:lnTo>
                  <a:pt x="78" y="202"/>
                </a:lnTo>
                <a:lnTo>
                  <a:pt x="0" y="141"/>
                </a:lnTo>
                <a:close/>
              </a:path>
            </a:pathLst>
          </a:custGeom>
          <a:solidFill>
            <a:srgbClr val="A1A1A1"/>
          </a:solidFill>
          <a:ln w="0">
            <a:solidFill>
              <a:srgbClr val="A1A1A1"/>
            </a:solidFill>
            <a:round/>
            <a:headEnd/>
            <a:tailEnd/>
          </a:ln>
        </p:spPr>
        <p:txBody>
          <a:bodyPr/>
          <a:lstStyle/>
          <a:p>
            <a:endParaRPr lang="en-US"/>
          </a:p>
        </p:txBody>
      </p:sp>
      <p:sp>
        <p:nvSpPr>
          <p:cNvPr id="180419" name="Freeform 3265"/>
          <p:cNvSpPr>
            <a:spLocks noChangeAspect="1"/>
          </p:cNvSpPr>
          <p:nvPr/>
        </p:nvSpPr>
        <p:spPr bwMode="auto">
          <a:xfrm>
            <a:off x="963613" y="5754688"/>
            <a:ext cx="63500" cy="74612"/>
          </a:xfrm>
          <a:custGeom>
            <a:avLst/>
            <a:gdLst>
              <a:gd name="T0" fmla="*/ 0 w 180"/>
              <a:gd name="T1" fmla="*/ 2147483647 h 216"/>
              <a:gd name="T2" fmla="*/ 2147483647 w 180"/>
              <a:gd name="T3" fmla="*/ 0 h 216"/>
              <a:gd name="T4" fmla="*/ 2147483647 w 180"/>
              <a:gd name="T5" fmla="*/ 2147483647 h 216"/>
              <a:gd name="T6" fmla="*/ 2147483647 w 180"/>
              <a:gd name="T7" fmla="*/ 2147483647 h 216"/>
              <a:gd name="T8" fmla="*/ 2147483647 w 180"/>
              <a:gd name="T9" fmla="*/ 2147483647 h 216"/>
              <a:gd name="T10" fmla="*/ 2147483647 w 180"/>
              <a:gd name="T11" fmla="*/ 2147483647 h 216"/>
              <a:gd name="T12" fmla="*/ 0 w 180"/>
              <a:gd name="T13" fmla="*/ 2147483647 h 216"/>
              <a:gd name="T14" fmla="*/ 0 60000 65536"/>
              <a:gd name="T15" fmla="*/ 0 60000 65536"/>
              <a:gd name="T16" fmla="*/ 0 60000 65536"/>
              <a:gd name="T17" fmla="*/ 0 60000 65536"/>
              <a:gd name="T18" fmla="*/ 0 60000 65536"/>
              <a:gd name="T19" fmla="*/ 0 60000 65536"/>
              <a:gd name="T20" fmla="*/ 0 60000 65536"/>
              <a:gd name="T21" fmla="*/ 0 w 180"/>
              <a:gd name="T22" fmla="*/ 0 h 216"/>
              <a:gd name="T23" fmla="*/ 180 w 180"/>
              <a:gd name="T24" fmla="*/ 216 h 2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0" h="216">
                <a:moveTo>
                  <a:pt x="0" y="151"/>
                </a:moveTo>
                <a:lnTo>
                  <a:pt x="93" y="0"/>
                </a:lnTo>
                <a:lnTo>
                  <a:pt x="180" y="54"/>
                </a:lnTo>
                <a:lnTo>
                  <a:pt x="103" y="216"/>
                </a:lnTo>
                <a:lnTo>
                  <a:pt x="0" y="151"/>
                </a:lnTo>
                <a:close/>
              </a:path>
            </a:pathLst>
          </a:custGeom>
          <a:solidFill>
            <a:srgbClr val="A1A1A1"/>
          </a:solidFill>
          <a:ln w="0">
            <a:solidFill>
              <a:srgbClr val="A1A1A1"/>
            </a:solidFill>
            <a:round/>
            <a:headEnd/>
            <a:tailEnd/>
          </a:ln>
        </p:spPr>
        <p:txBody>
          <a:bodyPr/>
          <a:lstStyle/>
          <a:p>
            <a:endParaRPr lang="en-US"/>
          </a:p>
        </p:txBody>
      </p:sp>
      <p:sp>
        <p:nvSpPr>
          <p:cNvPr id="180420" name="Freeform 3266"/>
          <p:cNvSpPr>
            <a:spLocks noChangeAspect="1"/>
          </p:cNvSpPr>
          <p:nvPr/>
        </p:nvSpPr>
        <p:spPr bwMode="auto">
          <a:xfrm>
            <a:off x="1000125" y="5773738"/>
            <a:ext cx="63500" cy="74612"/>
          </a:xfrm>
          <a:custGeom>
            <a:avLst/>
            <a:gdLst>
              <a:gd name="T0" fmla="*/ 0 w 187"/>
              <a:gd name="T1" fmla="*/ 2147483647 h 218"/>
              <a:gd name="T2" fmla="*/ 2147483647 w 187"/>
              <a:gd name="T3" fmla="*/ 0 h 218"/>
              <a:gd name="T4" fmla="*/ 2147483647 w 187"/>
              <a:gd name="T5" fmla="*/ 2147483647 h 218"/>
              <a:gd name="T6" fmla="*/ 2147483647 w 187"/>
              <a:gd name="T7" fmla="*/ 2147483647 h 218"/>
              <a:gd name="T8" fmla="*/ 2147483647 w 187"/>
              <a:gd name="T9" fmla="*/ 2147483647 h 218"/>
              <a:gd name="T10" fmla="*/ 2147483647 w 187"/>
              <a:gd name="T11" fmla="*/ 2147483647 h 218"/>
              <a:gd name="T12" fmla="*/ 0 w 187"/>
              <a:gd name="T13" fmla="*/ 2147483647 h 218"/>
              <a:gd name="T14" fmla="*/ 0 60000 65536"/>
              <a:gd name="T15" fmla="*/ 0 60000 65536"/>
              <a:gd name="T16" fmla="*/ 0 60000 65536"/>
              <a:gd name="T17" fmla="*/ 0 60000 65536"/>
              <a:gd name="T18" fmla="*/ 0 60000 65536"/>
              <a:gd name="T19" fmla="*/ 0 60000 65536"/>
              <a:gd name="T20" fmla="*/ 0 60000 65536"/>
              <a:gd name="T21" fmla="*/ 0 w 187"/>
              <a:gd name="T22" fmla="*/ 0 h 218"/>
              <a:gd name="T23" fmla="*/ 187 w 187"/>
              <a:gd name="T24" fmla="*/ 218 h 2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7" h="218">
                <a:moveTo>
                  <a:pt x="0" y="162"/>
                </a:moveTo>
                <a:lnTo>
                  <a:pt x="77" y="0"/>
                </a:lnTo>
                <a:lnTo>
                  <a:pt x="187" y="53"/>
                </a:lnTo>
                <a:lnTo>
                  <a:pt x="180" y="50"/>
                </a:lnTo>
                <a:lnTo>
                  <a:pt x="120" y="218"/>
                </a:lnTo>
                <a:lnTo>
                  <a:pt x="113" y="215"/>
                </a:lnTo>
                <a:lnTo>
                  <a:pt x="0" y="162"/>
                </a:lnTo>
                <a:close/>
              </a:path>
            </a:pathLst>
          </a:custGeom>
          <a:solidFill>
            <a:srgbClr val="A1A1A1"/>
          </a:solidFill>
          <a:ln w="0">
            <a:solidFill>
              <a:srgbClr val="A1A1A1"/>
            </a:solidFill>
            <a:round/>
            <a:headEnd/>
            <a:tailEnd/>
          </a:ln>
        </p:spPr>
        <p:txBody>
          <a:bodyPr/>
          <a:lstStyle/>
          <a:p>
            <a:endParaRPr lang="en-US"/>
          </a:p>
        </p:txBody>
      </p:sp>
      <p:sp>
        <p:nvSpPr>
          <p:cNvPr id="180421" name="Freeform 3267"/>
          <p:cNvSpPr>
            <a:spLocks noChangeAspect="1"/>
          </p:cNvSpPr>
          <p:nvPr/>
        </p:nvSpPr>
        <p:spPr bwMode="auto">
          <a:xfrm>
            <a:off x="1039813" y="5789613"/>
            <a:ext cx="65087" cy="74612"/>
          </a:xfrm>
          <a:custGeom>
            <a:avLst/>
            <a:gdLst>
              <a:gd name="T0" fmla="*/ 0 w 184"/>
              <a:gd name="T1" fmla="*/ 2147483647 h 215"/>
              <a:gd name="T2" fmla="*/ 2147483647 w 184"/>
              <a:gd name="T3" fmla="*/ 0 h 215"/>
              <a:gd name="T4" fmla="*/ 2147483647 w 184"/>
              <a:gd name="T5" fmla="*/ 2147483647 h 215"/>
              <a:gd name="T6" fmla="*/ 2147483647 w 184"/>
              <a:gd name="T7" fmla="*/ 2147483647 h 215"/>
              <a:gd name="T8" fmla="*/ 2147483647 w 184"/>
              <a:gd name="T9" fmla="*/ 2147483647 h 215"/>
              <a:gd name="T10" fmla="*/ 2147483647 w 184"/>
              <a:gd name="T11" fmla="*/ 2147483647 h 215"/>
              <a:gd name="T12" fmla="*/ 0 w 184"/>
              <a:gd name="T13" fmla="*/ 2147483647 h 215"/>
              <a:gd name="T14" fmla="*/ 0 60000 65536"/>
              <a:gd name="T15" fmla="*/ 0 60000 65536"/>
              <a:gd name="T16" fmla="*/ 0 60000 65536"/>
              <a:gd name="T17" fmla="*/ 0 60000 65536"/>
              <a:gd name="T18" fmla="*/ 0 60000 65536"/>
              <a:gd name="T19" fmla="*/ 0 60000 65536"/>
              <a:gd name="T20" fmla="*/ 0 60000 65536"/>
              <a:gd name="T21" fmla="*/ 0 w 184"/>
              <a:gd name="T22" fmla="*/ 0 h 215"/>
              <a:gd name="T23" fmla="*/ 184 w 184"/>
              <a:gd name="T24" fmla="*/ 215 h 2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215">
                <a:moveTo>
                  <a:pt x="0" y="168"/>
                </a:moveTo>
                <a:lnTo>
                  <a:pt x="60" y="0"/>
                </a:lnTo>
                <a:lnTo>
                  <a:pt x="184" y="45"/>
                </a:lnTo>
                <a:lnTo>
                  <a:pt x="177" y="43"/>
                </a:lnTo>
                <a:lnTo>
                  <a:pt x="132" y="215"/>
                </a:lnTo>
                <a:lnTo>
                  <a:pt x="126" y="213"/>
                </a:lnTo>
                <a:lnTo>
                  <a:pt x="0" y="168"/>
                </a:lnTo>
                <a:close/>
              </a:path>
            </a:pathLst>
          </a:custGeom>
          <a:solidFill>
            <a:srgbClr val="A1A1A1"/>
          </a:solidFill>
          <a:ln w="0">
            <a:solidFill>
              <a:srgbClr val="A1A1A1"/>
            </a:solidFill>
            <a:round/>
            <a:headEnd/>
            <a:tailEnd/>
          </a:ln>
        </p:spPr>
        <p:txBody>
          <a:bodyPr/>
          <a:lstStyle/>
          <a:p>
            <a:endParaRPr lang="en-US"/>
          </a:p>
        </p:txBody>
      </p:sp>
      <p:sp>
        <p:nvSpPr>
          <p:cNvPr id="180422" name="Freeform 3268"/>
          <p:cNvSpPr>
            <a:spLocks noChangeAspect="1"/>
          </p:cNvSpPr>
          <p:nvPr/>
        </p:nvSpPr>
        <p:spPr bwMode="auto">
          <a:xfrm>
            <a:off x="1087438" y="5805488"/>
            <a:ext cx="58737" cy="71437"/>
          </a:xfrm>
          <a:custGeom>
            <a:avLst/>
            <a:gdLst>
              <a:gd name="T0" fmla="*/ 0 w 176"/>
              <a:gd name="T1" fmla="*/ 2147483647 h 212"/>
              <a:gd name="T2" fmla="*/ 2147483647 w 176"/>
              <a:gd name="T3" fmla="*/ 0 h 212"/>
              <a:gd name="T4" fmla="*/ 2147483647 w 176"/>
              <a:gd name="T5" fmla="*/ 2147483647 h 212"/>
              <a:gd name="T6" fmla="*/ 2147483647 w 176"/>
              <a:gd name="T7" fmla="*/ 2147483647 h 212"/>
              <a:gd name="T8" fmla="*/ 2147483647 w 176"/>
              <a:gd name="T9" fmla="*/ 2147483647 h 212"/>
              <a:gd name="T10" fmla="*/ 2147483647 w 176"/>
              <a:gd name="T11" fmla="*/ 2147483647 h 212"/>
              <a:gd name="T12" fmla="*/ 0 w 176"/>
              <a:gd name="T13" fmla="*/ 2147483647 h 212"/>
              <a:gd name="T14" fmla="*/ 0 60000 65536"/>
              <a:gd name="T15" fmla="*/ 0 60000 65536"/>
              <a:gd name="T16" fmla="*/ 0 60000 65536"/>
              <a:gd name="T17" fmla="*/ 0 60000 65536"/>
              <a:gd name="T18" fmla="*/ 0 60000 65536"/>
              <a:gd name="T19" fmla="*/ 0 60000 65536"/>
              <a:gd name="T20" fmla="*/ 0 60000 65536"/>
              <a:gd name="T21" fmla="*/ 0 w 176"/>
              <a:gd name="T22" fmla="*/ 0 h 212"/>
              <a:gd name="T23" fmla="*/ 176 w 176"/>
              <a:gd name="T24" fmla="*/ 212 h 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6" h="212">
                <a:moveTo>
                  <a:pt x="0" y="172"/>
                </a:moveTo>
                <a:lnTo>
                  <a:pt x="45" y="0"/>
                </a:lnTo>
                <a:lnTo>
                  <a:pt x="175" y="35"/>
                </a:lnTo>
                <a:lnTo>
                  <a:pt x="176" y="35"/>
                </a:lnTo>
                <a:lnTo>
                  <a:pt x="145" y="212"/>
                </a:lnTo>
                <a:lnTo>
                  <a:pt x="146" y="212"/>
                </a:lnTo>
                <a:lnTo>
                  <a:pt x="0" y="172"/>
                </a:lnTo>
                <a:close/>
              </a:path>
            </a:pathLst>
          </a:custGeom>
          <a:solidFill>
            <a:srgbClr val="A1A1A1"/>
          </a:solidFill>
          <a:ln w="0">
            <a:solidFill>
              <a:srgbClr val="A1A1A1"/>
            </a:solidFill>
            <a:round/>
            <a:headEnd/>
            <a:tailEnd/>
          </a:ln>
        </p:spPr>
        <p:txBody>
          <a:bodyPr/>
          <a:lstStyle/>
          <a:p>
            <a:endParaRPr lang="en-US"/>
          </a:p>
        </p:txBody>
      </p:sp>
      <p:sp>
        <p:nvSpPr>
          <p:cNvPr id="180423" name="Freeform 3269"/>
          <p:cNvSpPr>
            <a:spLocks noChangeAspect="1"/>
          </p:cNvSpPr>
          <p:nvPr/>
        </p:nvSpPr>
        <p:spPr bwMode="auto">
          <a:xfrm>
            <a:off x="1136650" y="5816600"/>
            <a:ext cx="61913" cy="71438"/>
          </a:xfrm>
          <a:custGeom>
            <a:avLst/>
            <a:gdLst>
              <a:gd name="T0" fmla="*/ 0 w 178"/>
              <a:gd name="T1" fmla="*/ 2147483647 h 205"/>
              <a:gd name="T2" fmla="*/ 2147483647 w 178"/>
              <a:gd name="T3" fmla="*/ 0 h 205"/>
              <a:gd name="T4" fmla="*/ 2147483647 w 178"/>
              <a:gd name="T5" fmla="*/ 2147483647 h 205"/>
              <a:gd name="T6" fmla="*/ 2147483647 w 178"/>
              <a:gd name="T7" fmla="*/ 2147483647 h 205"/>
              <a:gd name="T8" fmla="*/ 2147483647 w 178"/>
              <a:gd name="T9" fmla="*/ 2147483647 h 205"/>
              <a:gd name="T10" fmla="*/ 2147483647 w 178"/>
              <a:gd name="T11" fmla="*/ 2147483647 h 205"/>
              <a:gd name="T12" fmla="*/ 0 w 178"/>
              <a:gd name="T13" fmla="*/ 2147483647 h 205"/>
              <a:gd name="T14" fmla="*/ 0 60000 65536"/>
              <a:gd name="T15" fmla="*/ 0 60000 65536"/>
              <a:gd name="T16" fmla="*/ 0 60000 65536"/>
              <a:gd name="T17" fmla="*/ 0 60000 65536"/>
              <a:gd name="T18" fmla="*/ 0 60000 65536"/>
              <a:gd name="T19" fmla="*/ 0 60000 65536"/>
              <a:gd name="T20" fmla="*/ 0 60000 65536"/>
              <a:gd name="T21" fmla="*/ 0 w 178"/>
              <a:gd name="T22" fmla="*/ 0 h 205"/>
              <a:gd name="T23" fmla="*/ 178 w 178"/>
              <a:gd name="T24" fmla="*/ 205 h 2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205">
                <a:moveTo>
                  <a:pt x="0" y="177"/>
                </a:moveTo>
                <a:lnTo>
                  <a:pt x="31" y="0"/>
                </a:lnTo>
                <a:lnTo>
                  <a:pt x="178" y="26"/>
                </a:lnTo>
                <a:lnTo>
                  <a:pt x="177" y="26"/>
                </a:lnTo>
                <a:lnTo>
                  <a:pt x="158" y="205"/>
                </a:lnTo>
                <a:lnTo>
                  <a:pt x="157" y="205"/>
                </a:lnTo>
                <a:lnTo>
                  <a:pt x="0" y="177"/>
                </a:lnTo>
                <a:close/>
              </a:path>
            </a:pathLst>
          </a:custGeom>
          <a:solidFill>
            <a:srgbClr val="A1A1A1"/>
          </a:solidFill>
          <a:ln w="0">
            <a:solidFill>
              <a:srgbClr val="A1A1A1"/>
            </a:solidFill>
            <a:round/>
            <a:headEnd/>
            <a:tailEnd/>
          </a:ln>
        </p:spPr>
        <p:txBody>
          <a:bodyPr/>
          <a:lstStyle/>
          <a:p>
            <a:endParaRPr lang="en-US"/>
          </a:p>
        </p:txBody>
      </p:sp>
      <p:sp>
        <p:nvSpPr>
          <p:cNvPr id="180424" name="Freeform 3270"/>
          <p:cNvSpPr>
            <a:spLocks noChangeAspect="1"/>
          </p:cNvSpPr>
          <p:nvPr/>
        </p:nvSpPr>
        <p:spPr bwMode="auto">
          <a:xfrm>
            <a:off x="1190625" y="5826125"/>
            <a:ext cx="44450" cy="65088"/>
          </a:xfrm>
          <a:custGeom>
            <a:avLst/>
            <a:gdLst>
              <a:gd name="T0" fmla="*/ 0 w 132"/>
              <a:gd name="T1" fmla="*/ 2147483647 h 191"/>
              <a:gd name="T2" fmla="*/ 2147483647 w 132"/>
              <a:gd name="T3" fmla="*/ 0 h 191"/>
              <a:gd name="T4" fmla="*/ 2147483647 w 132"/>
              <a:gd name="T5" fmla="*/ 2147483647 h 191"/>
              <a:gd name="T6" fmla="*/ 2147483647 w 132"/>
              <a:gd name="T7" fmla="*/ 2147483647 h 191"/>
              <a:gd name="T8" fmla="*/ 2147483647 w 132"/>
              <a:gd name="T9" fmla="*/ 2147483647 h 191"/>
              <a:gd name="T10" fmla="*/ 2147483647 w 132"/>
              <a:gd name="T11" fmla="*/ 2147483647 h 191"/>
              <a:gd name="T12" fmla="*/ 0 w 132"/>
              <a:gd name="T13" fmla="*/ 2147483647 h 191"/>
              <a:gd name="T14" fmla="*/ 0 60000 65536"/>
              <a:gd name="T15" fmla="*/ 0 60000 65536"/>
              <a:gd name="T16" fmla="*/ 0 60000 65536"/>
              <a:gd name="T17" fmla="*/ 0 60000 65536"/>
              <a:gd name="T18" fmla="*/ 0 60000 65536"/>
              <a:gd name="T19" fmla="*/ 0 60000 65536"/>
              <a:gd name="T20" fmla="*/ 0 60000 65536"/>
              <a:gd name="T21" fmla="*/ 0 w 132"/>
              <a:gd name="T22" fmla="*/ 0 h 191"/>
              <a:gd name="T23" fmla="*/ 132 w 132"/>
              <a:gd name="T24" fmla="*/ 191 h 19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2" h="191">
                <a:moveTo>
                  <a:pt x="0" y="179"/>
                </a:moveTo>
                <a:lnTo>
                  <a:pt x="19" y="0"/>
                </a:lnTo>
                <a:lnTo>
                  <a:pt x="132" y="14"/>
                </a:lnTo>
                <a:lnTo>
                  <a:pt x="121" y="13"/>
                </a:lnTo>
                <a:lnTo>
                  <a:pt x="113" y="191"/>
                </a:lnTo>
                <a:lnTo>
                  <a:pt x="103" y="190"/>
                </a:lnTo>
                <a:lnTo>
                  <a:pt x="0" y="179"/>
                </a:lnTo>
                <a:close/>
              </a:path>
            </a:pathLst>
          </a:custGeom>
          <a:solidFill>
            <a:srgbClr val="A1A1A1"/>
          </a:solidFill>
          <a:ln w="0">
            <a:solidFill>
              <a:srgbClr val="A1A1A1"/>
            </a:solidFill>
            <a:round/>
            <a:headEnd/>
            <a:tailEnd/>
          </a:ln>
        </p:spPr>
        <p:txBody>
          <a:bodyPr/>
          <a:lstStyle/>
          <a:p>
            <a:endParaRPr lang="en-US"/>
          </a:p>
        </p:txBody>
      </p:sp>
      <p:sp>
        <p:nvSpPr>
          <p:cNvPr id="180425" name="Freeform 3271"/>
          <p:cNvSpPr>
            <a:spLocks noChangeAspect="1"/>
          </p:cNvSpPr>
          <p:nvPr/>
        </p:nvSpPr>
        <p:spPr bwMode="auto">
          <a:xfrm>
            <a:off x="1230313" y="5829300"/>
            <a:ext cx="136525" cy="71438"/>
          </a:xfrm>
          <a:custGeom>
            <a:avLst/>
            <a:gdLst>
              <a:gd name="T0" fmla="*/ 0 w 395"/>
              <a:gd name="T1" fmla="*/ 2147483647 h 199"/>
              <a:gd name="T2" fmla="*/ 2147483647 w 395"/>
              <a:gd name="T3" fmla="*/ 0 h 199"/>
              <a:gd name="T4" fmla="*/ 2147483647 w 395"/>
              <a:gd name="T5" fmla="*/ 2147483647 h 199"/>
              <a:gd name="T6" fmla="*/ 2147483647 w 395"/>
              <a:gd name="T7" fmla="*/ 2147483647 h 199"/>
              <a:gd name="T8" fmla="*/ 2147483647 w 395"/>
              <a:gd name="T9" fmla="*/ 2147483647 h 199"/>
              <a:gd name="T10" fmla="*/ 2147483647 w 395"/>
              <a:gd name="T11" fmla="*/ 2147483647 h 199"/>
              <a:gd name="T12" fmla="*/ 0 w 395"/>
              <a:gd name="T13" fmla="*/ 2147483647 h 199"/>
              <a:gd name="T14" fmla="*/ 0 60000 65536"/>
              <a:gd name="T15" fmla="*/ 0 60000 65536"/>
              <a:gd name="T16" fmla="*/ 0 60000 65536"/>
              <a:gd name="T17" fmla="*/ 0 60000 65536"/>
              <a:gd name="T18" fmla="*/ 0 60000 65536"/>
              <a:gd name="T19" fmla="*/ 0 60000 65536"/>
              <a:gd name="T20" fmla="*/ 0 60000 65536"/>
              <a:gd name="T21" fmla="*/ 0 w 395"/>
              <a:gd name="T22" fmla="*/ 0 h 199"/>
              <a:gd name="T23" fmla="*/ 395 w 395"/>
              <a:gd name="T24" fmla="*/ 199 h 1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5" h="199">
                <a:moveTo>
                  <a:pt x="0" y="178"/>
                </a:moveTo>
                <a:lnTo>
                  <a:pt x="8" y="0"/>
                </a:lnTo>
                <a:lnTo>
                  <a:pt x="395" y="21"/>
                </a:lnTo>
                <a:lnTo>
                  <a:pt x="388" y="21"/>
                </a:lnTo>
                <a:lnTo>
                  <a:pt x="377" y="199"/>
                </a:lnTo>
                <a:lnTo>
                  <a:pt x="370" y="199"/>
                </a:lnTo>
                <a:lnTo>
                  <a:pt x="0" y="178"/>
                </a:lnTo>
                <a:close/>
              </a:path>
            </a:pathLst>
          </a:custGeom>
          <a:solidFill>
            <a:srgbClr val="A1A1A1"/>
          </a:solidFill>
          <a:ln w="0">
            <a:solidFill>
              <a:srgbClr val="A1A1A1"/>
            </a:solidFill>
            <a:round/>
            <a:headEnd/>
            <a:tailEnd/>
          </a:ln>
        </p:spPr>
        <p:txBody>
          <a:bodyPr/>
          <a:lstStyle/>
          <a:p>
            <a:endParaRPr lang="en-US"/>
          </a:p>
        </p:txBody>
      </p:sp>
      <p:sp>
        <p:nvSpPr>
          <p:cNvPr id="180426" name="Freeform 3272"/>
          <p:cNvSpPr>
            <a:spLocks noChangeAspect="1"/>
          </p:cNvSpPr>
          <p:nvPr/>
        </p:nvSpPr>
        <p:spPr bwMode="auto">
          <a:xfrm>
            <a:off x="1360488" y="5837238"/>
            <a:ext cx="134937" cy="71437"/>
          </a:xfrm>
          <a:custGeom>
            <a:avLst/>
            <a:gdLst>
              <a:gd name="T0" fmla="*/ 0 w 392"/>
              <a:gd name="T1" fmla="*/ 2147483647 h 202"/>
              <a:gd name="T2" fmla="*/ 2147483647 w 392"/>
              <a:gd name="T3" fmla="*/ 0 h 202"/>
              <a:gd name="T4" fmla="*/ 2147483647 w 392"/>
              <a:gd name="T5" fmla="*/ 2147483647 h 202"/>
              <a:gd name="T6" fmla="*/ 2147483647 w 392"/>
              <a:gd name="T7" fmla="*/ 2147483647 h 202"/>
              <a:gd name="T8" fmla="*/ 2147483647 w 392"/>
              <a:gd name="T9" fmla="*/ 2147483647 h 202"/>
              <a:gd name="T10" fmla="*/ 2147483647 w 392"/>
              <a:gd name="T11" fmla="*/ 2147483647 h 202"/>
              <a:gd name="T12" fmla="*/ 0 w 392"/>
              <a:gd name="T13" fmla="*/ 2147483647 h 202"/>
              <a:gd name="T14" fmla="*/ 0 60000 65536"/>
              <a:gd name="T15" fmla="*/ 0 60000 65536"/>
              <a:gd name="T16" fmla="*/ 0 60000 65536"/>
              <a:gd name="T17" fmla="*/ 0 60000 65536"/>
              <a:gd name="T18" fmla="*/ 0 60000 65536"/>
              <a:gd name="T19" fmla="*/ 0 60000 65536"/>
              <a:gd name="T20" fmla="*/ 0 60000 65536"/>
              <a:gd name="T21" fmla="*/ 0 w 392"/>
              <a:gd name="T22" fmla="*/ 0 h 202"/>
              <a:gd name="T23" fmla="*/ 392 w 392"/>
              <a:gd name="T24" fmla="*/ 202 h 2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2" h="202">
                <a:moveTo>
                  <a:pt x="0" y="178"/>
                </a:moveTo>
                <a:lnTo>
                  <a:pt x="11" y="0"/>
                </a:lnTo>
                <a:lnTo>
                  <a:pt x="392" y="23"/>
                </a:lnTo>
                <a:lnTo>
                  <a:pt x="385" y="23"/>
                </a:lnTo>
                <a:lnTo>
                  <a:pt x="381" y="202"/>
                </a:lnTo>
                <a:lnTo>
                  <a:pt x="375" y="202"/>
                </a:lnTo>
                <a:lnTo>
                  <a:pt x="0" y="178"/>
                </a:lnTo>
                <a:close/>
              </a:path>
            </a:pathLst>
          </a:custGeom>
          <a:solidFill>
            <a:srgbClr val="A1A1A1"/>
          </a:solidFill>
          <a:ln w="0">
            <a:solidFill>
              <a:srgbClr val="A1A1A1"/>
            </a:solidFill>
            <a:round/>
            <a:headEnd/>
            <a:tailEnd/>
          </a:ln>
        </p:spPr>
        <p:txBody>
          <a:bodyPr/>
          <a:lstStyle/>
          <a:p>
            <a:endParaRPr lang="en-US"/>
          </a:p>
        </p:txBody>
      </p:sp>
      <p:sp>
        <p:nvSpPr>
          <p:cNvPr id="180427" name="Freeform 3273"/>
          <p:cNvSpPr>
            <a:spLocks noChangeAspect="1"/>
          </p:cNvSpPr>
          <p:nvPr/>
        </p:nvSpPr>
        <p:spPr bwMode="auto">
          <a:xfrm>
            <a:off x="1493838" y="5846763"/>
            <a:ext cx="80962" cy="63500"/>
          </a:xfrm>
          <a:custGeom>
            <a:avLst/>
            <a:gdLst>
              <a:gd name="T0" fmla="*/ 0 w 240"/>
              <a:gd name="T1" fmla="*/ 2147483647 h 186"/>
              <a:gd name="T2" fmla="*/ 2147483647 w 240"/>
              <a:gd name="T3" fmla="*/ 0 h 186"/>
              <a:gd name="T4" fmla="*/ 2147483647 w 240"/>
              <a:gd name="T5" fmla="*/ 2147483647 h 186"/>
              <a:gd name="T6" fmla="*/ 2147483647 w 240"/>
              <a:gd name="T7" fmla="*/ 2147483647 h 186"/>
              <a:gd name="T8" fmla="*/ 2147483647 w 240"/>
              <a:gd name="T9" fmla="*/ 2147483647 h 186"/>
              <a:gd name="T10" fmla="*/ 2147483647 w 240"/>
              <a:gd name="T11" fmla="*/ 2147483647 h 186"/>
              <a:gd name="T12" fmla="*/ 0 w 240"/>
              <a:gd name="T13" fmla="*/ 2147483647 h 186"/>
              <a:gd name="T14" fmla="*/ 0 60000 65536"/>
              <a:gd name="T15" fmla="*/ 0 60000 65536"/>
              <a:gd name="T16" fmla="*/ 0 60000 65536"/>
              <a:gd name="T17" fmla="*/ 0 60000 65536"/>
              <a:gd name="T18" fmla="*/ 0 60000 65536"/>
              <a:gd name="T19" fmla="*/ 0 60000 65536"/>
              <a:gd name="T20" fmla="*/ 0 60000 65536"/>
              <a:gd name="T21" fmla="*/ 0 w 240"/>
              <a:gd name="T22" fmla="*/ 0 h 186"/>
              <a:gd name="T23" fmla="*/ 240 w 240"/>
              <a:gd name="T24" fmla="*/ 186 h 1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0" h="186">
                <a:moveTo>
                  <a:pt x="0" y="179"/>
                </a:moveTo>
                <a:lnTo>
                  <a:pt x="4" y="0"/>
                </a:lnTo>
                <a:lnTo>
                  <a:pt x="240" y="8"/>
                </a:lnTo>
                <a:lnTo>
                  <a:pt x="238" y="8"/>
                </a:lnTo>
                <a:lnTo>
                  <a:pt x="240" y="186"/>
                </a:lnTo>
                <a:lnTo>
                  <a:pt x="238" y="186"/>
                </a:lnTo>
                <a:lnTo>
                  <a:pt x="0" y="179"/>
                </a:lnTo>
                <a:close/>
              </a:path>
            </a:pathLst>
          </a:custGeom>
          <a:solidFill>
            <a:srgbClr val="A1A1A1"/>
          </a:solidFill>
          <a:ln w="0">
            <a:solidFill>
              <a:srgbClr val="A1A1A1"/>
            </a:solidFill>
            <a:round/>
            <a:headEnd/>
            <a:tailEnd/>
          </a:ln>
        </p:spPr>
        <p:txBody>
          <a:bodyPr/>
          <a:lstStyle/>
          <a:p>
            <a:endParaRPr lang="en-US"/>
          </a:p>
        </p:txBody>
      </p:sp>
      <p:sp>
        <p:nvSpPr>
          <p:cNvPr id="180428" name="Freeform 3274"/>
          <p:cNvSpPr>
            <a:spLocks noChangeAspect="1"/>
          </p:cNvSpPr>
          <p:nvPr/>
        </p:nvSpPr>
        <p:spPr bwMode="auto">
          <a:xfrm>
            <a:off x="1573213" y="5848350"/>
            <a:ext cx="42862" cy="61913"/>
          </a:xfrm>
          <a:custGeom>
            <a:avLst/>
            <a:gdLst>
              <a:gd name="T0" fmla="*/ 2147483647 w 127"/>
              <a:gd name="T1" fmla="*/ 2147483647 h 180"/>
              <a:gd name="T2" fmla="*/ 0 w 127"/>
              <a:gd name="T3" fmla="*/ 2147483647 h 180"/>
              <a:gd name="T4" fmla="*/ 2147483647 w 127"/>
              <a:gd name="T5" fmla="*/ 0 h 180"/>
              <a:gd name="T6" fmla="*/ 2147483647 w 127"/>
              <a:gd name="T7" fmla="*/ 0 h 180"/>
              <a:gd name="T8" fmla="*/ 2147483647 w 127"/>
              <a:gd name="T9" fmla="*/ 2147483647 h 180"/>
              <a:gd name="T10" fmla="*/ 2147483647 w 127"/>
              <a:gd name="T11" fmla="*/ 2147483647 h 180"/>
              <a:gd name="T12" fmla="*/ 2147483647 w 127"/>
              <a:gd name="T13" fmla="*/ 2147483647 h 180"/>
              <a:gd name="T14" fmla="*/ 0 60000 65536"/>
              <a:gd name="T15" fmla="*/ 0 60000 65536"/>
              <a:gd name="T16" fmla="*/ 0 60000 65536"/>
              <a:gd name="T17" fmla="*/ 0 60000 65536"/>
              <a:gd name="T18" fmla="*/ 0 60000 65536"/>
              <a:gd name="T19" fmla="*/ 0 60000 65536"/>
              <a:gd name="T20" fmla="*/ 0 60000 65536"/>
              <a:gd name="T21" fmla="*/ 0 w 127"/>
              <a:gd name="T22" fmla="*/ 0 h 180"/>
              <a:gd name="T23" fmla="*/ 127 w 127"/>
              <a:gd name="T24" fmla="*/ 180 h 1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180">
                <a:moveTo>
                  <a:pt x="2" y="180"/>
                </a:moveTo>
                <a:lnTo>
                  <a:pt x="0" y="2"/>
                </a:lnTo>
                <a:lnTo>
                  <a:pt x="112" y="0"/>
                </a:lnTo>
                <a:lnTo>
                  <a:pt x="114" y="0"/>
                </a:lnTo>
                <a:lnTo>
                  <a:pt x="125" y="178"/>
                </a:lnTo>
                <a:lnTo>
                  <a:pt x="127" y="178"/>
                </a:lnTo>
                <a:lnTo>
                  <a:pt x="2" y="180"/>
                </a:lnTo>
                <a:close/>
              </a:path>
            </a:pathLst>
          </a:custGeom>
          <a:solidFill>
            <a:srgbClr val="A1A1A1"/>
          </a:solidFill>
          <a:ln w="0">
            <a:solidFill>
              <a:srgbClr val="A1A1A1"/>
            </a:solidFill>
            <a:round/>
            <a:headEnd/>
            <a:tailEnd/>
          </a:ln>
        </p:spPr>
        <p:txBody>
          <a:bodyPr/>
          <a:lstStyle/>
          <a:p>
            <a:endParaRPr lang="en-US"/>
          </a:p>
        </p:txBody>
      </p:sp>
      <p:sp>
        <p:nvSpPr>
          <p:cNvPr id="180429" name="Freeform 3275"/>
          <p:cNvSpPr>
            <a:spLocks noChangeAspect="1"/>
          </p:cNvSpPr>
          <p:nvPr/>
        </p:nvSpPr>
        <p:spPr bwMode="auto">
          <a:xfrm>
            <a:off x="1612900" y="5843588"/>
            <a:ext cx="68263" cy="66675"/>
          </a:xfrm>
          <a:custGeom>
            <a:avLst/>
            <a:gdLst>
              <a:gd name="T0" fmla="*/ 2147483647 w 195"/>
              <a:gd name="T1" fmla="*/ 2147483647 h 189"/>
              <a:gd name="T2" fmla="*/ 0 w 195"/>
              <a:gd name="T3" fmla="*/ 2147483647 h 189"/>
              <a:gd name="T4" fmla="*/ 2147483647 w 195"/>
              <a:gd name="T5" fmla="*/ 2147483647 h 189"/>
              <a:gd name="T6" fmla="*/ 2147483647 w 195"/>
              <a:gd name="T7" fmla="*/ 0 h 189"/>
              <a:gd name="T8" fmla="*/ 2147483647 w 195"/>
              <a:gd name="T9" fmla="*/ 2147483647 h 189"/>
              <a:gd name="T10" fmla="*/ 2147483647 w 195"/>
              <a:gd name="T11" fmla="*/ 2147483647 h 189"/>
              <a:gd name="T12" fmla="*/ 2147483647 w 195"/>
              <a:gd name="T13" fmla="*/ 2147483647 h 189"/>
              <a:gd name="T14" fmla="*/ 0 60000 65536"/>
              <a:gd name="T15" fmla="*/ 0 60000 65536"/>
              <a:gd name="T16" fmla="*/ 0 60000 65536"/>
              <a:gd name="T17" fmla="*/ 0 60000 65536"/>
              <a:gd name="T18" fmla="*/ 0 60000 65536"/>
              <a:gd name="T19" fmla="*/ 0 60000 65536"/>
              <a:gd name="T20" fmla="*/ 0 60000 65536"/>
              <a:gd name="T21" fmla="*/ 0 w 195"/>
              <a:gd name="T22" fmla="*/ 0 h 189"/>
              <a:gd name="T23" fmla="*/ 195 w 195"/>
              <a:gd name="T24" fmla="*/ 189 h 1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5" h="189">
                <a:moveTo>
                  <a:pt x="11" y="189"/>
                </a:moveTo>
                <a:lnTo>
                  <a:pt x="0" y="11"/>
                </a:lnTo>
                <a:lnTo>
                  <a:pt x="161" y="1"/>
                </a:lnTo>
                <a:lnTo>
                  <a:pt x="167" y="0"/>
                </a:lnTo>
                <a:lnTo>
                  <a:pt x="189" y="179"/>
                </a:lnTo>
                <a:lnTo>
                  <a:pt x="195" y="178"/>
                </a:lnTo>
                <a:lnTo>
                  <a:pt x="11" y="189"/>
                </a:lnTo>
                <a:close/>
              </a:path>
            </a:pathLst>
          </a:custGeom>
          <a:solidFill>
            <a:srgbClr val="A1A1A1"/>
          </a:solidFill>
          <a:ln w="0">
            <a:solidFill>
              <a:srgbClr val="A1A1A1"/>
            </a:solidFill>
            <a:round/>
            <a:headEnd/>
            <a:tailEnd/>
          </a:ln>
        </p:spPr>
        <p:txBody>
          <a:bodyPr/>
          <a:lstStyle/>
          <a:p>
            <a:endParaRPr lang="en-US"/>
          </a:p>
        </p:txBody>
      </p:sp>
      <p:sp>
        <p:nvSpPr>
          <p:cNvPr id="180430" name="Freeform 3276"/>
          <p:cNvSpPr>
            <a:spLocks noChangeAspect="1"/>
          </p:cNvSpPr>
          <p:nvPr/>
        </p:nvSpPr>
        <p:spPr bwMode="auto">
          <a:xfrm>
            <a:off x="1671638" y="5838825"/>
            <a:ext cx="47625" cy="68263"/>
          </a:xfrm>
          <a:custGeom>
            <a:avLst/>
            <a:gdLst>
              <a:gd name="T0" fmla="*/ 2147483647 w 138"/>
              <a:gd name="T1" fmla="*/ 2147483647 h 193"/>
              <a:gd name="T2" fmla="*/ 0 w 138"/>
              <a:gd name="T3" fmla="*/ 2147483647 h 193"/>
              <a:gd name="T4" fmla="*/ 2147483647 w 138"/>
              <a:gd name="T5" fmla="*/ 0 h 193"/>
              <a:gd name="T6" fmla="*/ 2147483647 w 138"/>
              <a:gd name="T7" fmla="*/ 2147483647 h 193"/>
              <a:gd name="T8" fmla="*/ 2147483647 w 138"/>
              <a:gd name="T9" fmla="*/ 2147483647 h 193"/>
              <a:gd name="T10" fmla="*/ 2147483647 w 138"/>
              <a:gd name="T11" fmla="*/ 2147483647 h 193"/>
              <a:gd name="T12" fmla="*/ 2147483647 w 138"/>
              <a:gd name="T13" fmla="*/ 2147483647 h 193"/>
              <a:gd name="T14" fmla="*/ 0 60000 65536"/>
              <a:gd name="T15" fmla="*/ 0 60000 65536"/>
              <a:gd name="T16" fmla="*/ 0 60000 65536"/>
              <a:gd name="T17" fmla="*/ 0 60000 65536"/>
              <a:gd name="T18" fmla="*/ 0 60000 65536"/>
              <a:gd name="T19" fmla="*/ 0 60000 65536"/>
              <a:gd name="T20" fmla="*/ 0 60000 65536"/>
              <a:gd name="T21" fmla="*/ 0 w 138"/>
              <a:gd name="T22" fmla="*/ 0 h 193"/>
              <a:gd name="T23" fmla="*/ 138 w 138"/>
              <a:gd name="T24" fmla="*/ 193 h 1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8" h="193">
                <a:moveTo>
                  <a:pt x="22" y="193"/>
                </a:moveTo>
                <a:lnTo>
                  <a:pt x="0" y="14"/>
                </a:lnTo>
                <a:lnTo>
                  <a:pt x="110" y="0"/>
                </a:lnTo>
                <a:lnTo>
                  <a:pt x="104" y="1"/>
                </a:lnTo>
                <a:lnTo>
                  <a:pt x="138" y="177"/>
                </a:lnTo>
                <a:lnTo>
                  <a:pt x="132" y="178"/>
                </a:lnTo>
                <a:lnTo>
                  <a:pt x="22" y="193"/>
                </a:lnTo>
                <a:close/>
              </a:path>
            </a:pathLst>
          </a:custGeom>
          <a:solidFill>
            <a:srgbClr val="A1A1A1"/>
          </a:solidFill>
          <a:ln w="0">
            <a:solidFill>
              <a:srgbClr val="A1A1A1"/>
            </a:solidFill>
            <a:round/>
            <a:headEnd/>
            <a:tailEnd/>
          </a:ln>
        </p:spPr>
        <p:txBody>
          <a:bodyPr/>
          <a:lstStyle/>
          <a:p>
            <a:endParaRPr lang="en-US"/>
          </a:p>
        </p:txBody>
      </p:sp>
      <p:sp>
        <p:nvSpPr>
          <p:cNvPr id="180431" name="Freeform 3277"/>
          <p:cNvSpPr>
            <a:spLocks noChangeAspect="1"/>
          </p:cNvSpPr>
          <p:nvPr/>
        </p:nvSpPr>
        <p:spPr bwMode="auto">
          <a:xfrm>
            <a:off x="1708150" y="5834063"/>
            <a:ext cx="49213" cy="66675"/>
          </a:xfrm>
          <a:custGeom>
            <a:avLst/>
            <a:gdLst>
              <a:gd name="T0" fmla="*/ 2147483647 w 144"/>
              <a:gd name="T1" fmla="*/ 2147483647 h 195"/>
              <a:gd name="T2" fmla="*/ 0 w 144"/>
              <a:gd name="T3" fmla="*/ 2147483647 h 195"/>
              <a:gd name="T4" fmla="*/ 2147483647 w 144"/>
              <a:gd name="T5" fmla="*/ 0 h 195"/>
              <a:gd name="T6" fmla="*/ 2147483647 w 144"/>
              <a:gd name="T7" fmla="*/ 2147483647 h 195"/>
              <a:gd name="T8" fmla="*/ 2147483647 w 144"/>
              <a:gd name="T9" fmla="*/ 2147483647 h 195"/>
              <a:gd name="T10" fmla="*/ 2147483647 w 144"/>
              <a:gd name="T11" fmla="*/ 2147483647 h 195"/>
              <a:gd name="T12" fmla="*/ 2147483647 w 144"/>
              <a:gd name="T13" fmla="*/ 2147483647 h 195"/>
              <a:gd name="T14" fmla="*/ 0 60000 65536"/>
              <a:gd name="T15" fmla="*/ 0 60000 65536"/>
              <a:gd name="T16" fmla="*/ 0 60000 65536"/>
              <a:gd name="T17" fmla="*/ 0 60000 65536"/>
              <a:gd name="T18" fmla="*/ 0 60000 65536"/>
              <a:gd name="T19" fmla="*/ 0 60000 65536"/>
              <a:gd name="T20" fmla="*/ 0 60000 65536"/>
              <a:gd name="T21" fmla="*/ 0 w 144"/>
              <a:gd name="T22" fmla="*/ 0 h 195"/>
              <a:gd name="T23" fmla="*/ 144 w 144"/>
              <a:gd name="T24" fmla="*/ 195 h 1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4" h="195">
                <a:moveTo>
                  <a:pt x="34" y="195"/>
                </a:moveTo>
                <a:lnTo>
                  <a:pt x="0" y="19"/>
                </a:lnTo>
                <a:lnTo>
                  <a:pt x="98" y="0"/>
                </a:lnTo>
                <a:lnTo>
                  <a:pt x="94" y="1"/>
                </a:lnTo>
                <a:lnTo>
                  <a:pt x="144" y="173"/>
                </a:lnTo>
                <a:lnTo>
                  <a:pt x="140" y="174"/>
                </a:lnTo>
                <a:lnTo>
                  <a:pt x="34" y="195"/>
                </a:lnTo>
                <a:close/>
              </a:path>
            </a:pathLst>
          </a:custGeom>
          <a:solidFill>
            <a:srgbClr val="A1A1A1"/>
          </a:solidFill>
          <a:ln w="0">
            <a:solidFill>
              <a:srgbClr val="A1A1A1"/>
            </a:solidFill>
            <a:round/>
            <a:headEnd/>
            <a:tailEnd/>
          </a:ln>
        </p:spPr>
        <p:txBody>
          <a:bodyPr/>
          <a:lstStyle/>
          <a:p>
            <a:endParaRPr lang="en-US"/>
          </a:p>
        </p:txBody>
      </p:sp>
      <p:sp>
        <p:nvSpPr>
          <p:cNvPr id="180432" name="Freeform 3278"/>
          <p:cNvSpPr>
            <a:spLocks noChangeAspect="1"/>
          </p:cNvSpPr>
          <p:nvPr/>
        </p:nvSpPr>
        <p:spPr bwMode="auto">
          <a:xfrm>
            <a:off x="1739900" y="5824538"/>
            <a:ext cx="53975" cy="68262"/>
          </a:xfrm>
          <a:custGeom>
            <a:avLst/>
            <a:gdLst>
              <a:gd name="T0" fmla="*/ 2147483647 w 155"/>
              <a:gd name="T1" fmla="*/ 2147483647 h 199"/>
              <a:gd name="T2" fmla="*/ 0 w 155"/>
              <a:gd name="T3" fmla="*/ 2147483647 h 199"/>
              <a:gd name="T4" fmla="*/ 2147483647 w 155"/>
              <a:gd name="T5" fmla="*/ 0 h 199"/>
              <a:gd name="T6" fmla="*/ 2147483647 w 155"/>
              <a:gd name="T7" fmla="*/ 2147483647 h 199"/>
              <a:gd name="T8" fmla="*/ 2147483647 w 155"/>
              <a:gd name="T9" fmla="*/ 2147483647 h 199"/>
              <a:gd name="T10" fmla="*/ 2147483647 w 155"/>
              <a:gd name="T11" fmla="*/ 2147483647 h 199"/>
              <a:gd name="T12" fmla="*/ 2147483647 w 155"/>
              <a:gd name="T13" fmla="*/ 2147483647 h 199"/>
              <a:gd name="T14" fmla="*/ 0 60000 65536"/>
              <a:gd name="T15" fmla="*/ 0 60000 65536"/>
              <a:gd name="T16" fmla="*/ 0 60000 65536"/>
              <a:gd name="T17" fmla="*/ 0 60000 65536"/>
              <a:gd name="T18" fmla="*/ 0 60000 65536"/>
              <a:gd name="T19" fmla="*/ 0 60000 65536"/>
              <a:gd name="T20" fmla="*/ 0 60000 65536"/>
              <a:gd name="T21" fmla="*/ 0 w 155"/>
              <a:gd name="T22" fmla="*/ 0 h 199"/>
              <a:gd name="T23" fmla="*/ 155 w 155"/>
              <a:gd name="T24" fmla="*/ 199 h 1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5" h="199">
                <a:moveTo>
                  <a:pt x="50" y="199"/>
                </a:moveTo>
                <a:lnTo>
                  <a:pt x="0" y="27"/>
                </a:lnTo>
                <a:lnTo>
                  <a:pt x="92" y="0"/>
                </a:lnTo>
                <a:lnTo>
                  <a:pt x="84" y="3"/>
                </a:lnTo>
                <a:lnTo>
                  <a:pt x="155" y="167"/>
                </a:lnTo>
                <a:lnTo>
                  <a:pt x="146" y="170"/>
                </a:lnTo>
                <a:lnTo>
                  <a:pt x="50" y="199"/>
                </a:lnTo>
                <a:close/>
              </a:path>
            </a:pathLst>
          </a:custGeom>
          <a:solidFill>
            <a:srgbClr val="A1A1A1"/>
          </a:solidFill>
          <a:ln w="0">
            <a:solidFill>
              <a:srgbClr val="A1A1A1"/>
            </a:solidFill>
            <a:round/>
            <a:headEnd/>
            <a:tailEnd/>
          </a:ln>
        </p:spPr>
        <p:txBody>
          <a:bodyPr/>
          <a:lstStyle/>
          <a:p>
            <a:endParaRPr lang="en-US"/>
          </a:p>
        </p:txBody>
      </p:sp>
      <p:sp>
        <p:nvSpPr>
          <p:cNvPr id="180433" name="Freeform 3279"/>
          <p:cNvSpPr>
            <a:spLocks noChangeAspect="1"/>
          </p:cNvSpPr>
          <p:nvPr/>
        </p:nvSpPr>
        <p:spPr bwMode="auto">
          <a:xfrm>
            <a:off x="1768475" y="5811838"/>
            <a:ext cx="57150" cy="69850"/>
          </a:xfrm>
          <a:custGeom>
            <a:avLst/>
            <a:gdLst>
              <a:gd name="T0" fmla="*/ 2147483647 w 162"/>
              <a:gd name="T1" fmla="*/ 2147483647 h 197"/>
              <a:gd name="T2" fmla="*/ 0 w 162"/>
              <a:gd name="T3" fmla="*/ 2147483647 h 197"/>
              <a:gd name="T4" fmla="*/ 2147483647 w 162"/>
              <a:gd name="T5" fmla="*/ 0 h 197"/>
              <a:gd name="T6" fmla="*/ 2147483647 w 162"/>
              <a:gd name="T7" fmla="*/ 0 h 197"/>
              <a:gd name="T8" fmla="*/ 2147483647 w 162"/>
              <a:gd name="T9" fmla="*/ 2147483647 h 197"/>
              <a:gd name="T10" fmla="*/ 2147483647 w 162"/>
              <a:gd name="T11" fmla="*/ 2147483647 h 197"/>
              <a:gd name="T12" fmla="*/ 2147483647 w 162"/>
              <a:gd name="T13" fmla="*/ 2147483647 h 197"/>
              <a:gd name="T14" fmla="*/ 0 60000 65536"/>
              <a:gd name="T15" fmla="*/ 0 60000 65536"/>
              <a:gd name="T16" fmla="*/ 0 60000 65536"/>
              <a:gd name="T17" fmla="*/ 0 60000 65536"/>
              <a:gd name="T18" fmla="*/ 0 60000 65536"/>
              <a:gd name="T19" fmla="*/ 0 60000 65536"/>
              <a:gd name="T20" fmla="*/ 0 60000 65536"/>
              <a:gd name="T21" fmla="*/ 0 w 162"/>
              <a:gd name="T22" fmla="*/ 0 h 197"/>
              <a:gd name="T23" fmla="*/ 162 w 162"/>
              <a:gd name="T24" fmla="*/ 197 h 1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2" h="197">
                <a:moveTo>
                  <a:pt x="71" y="197"/>
                </a:moveTo>
                <a:lnTo>
                  <a:pt x="0" y="33"/>
                </a:lnTo>
                <a:lnTo>
                  <a:pt x="77" y="0"/>
                </a:lnTo>
                <a:lnTo>
                  <a:pt x="162" y="158"/>
                </a:lnTo>
                <a:lnTo>
                  <a:pt x="71" y="197"/>
                </a:lnTo>
                <a:close/>
              </a:path>
            </a:pathLst>
          </a:custGeom>
          <a:solidFill>
            <a:srgbClr val="A1A1A1"/>
          </a:solidFill>
          <a:ln w="0">
            <a:solidFill>
              <a:srgbClr val="A1A1A1"/>
            </a:solidFill>
            <a:round/>
            <a:headEnd/>
            <a:tailEnd/>
          </a:ln>
        </p:spPr>
        <p:txBody>
          <a:bodyPr/>
          <a:lstStyle/>
          <a:p>
            <a:endParaRPr lang="en-US"/>
          </a:p>
        </p:txBody>
      </p:sp>
      <p:sp>
        <p:nvSpPr>
          <p:cNvPr id="180434" name="Freeform 3280"/>
          <p:cNvSpPr>
            <a:spLocks noChangeAspect="1"/>
          </p:cNvSpPr>
          <p:nvPr/>
        </p:nvSpPr>
        <p:spPr bwMode="auto">
          <a:xfrm>
            <a:off x="1795463" y="5807075"/>
            <a:ext cx="46037" cy="61913"/>
          </a:xfrm>
          <a:custGeom>
            <a:avLst/>
            <a:gdLst>
              <a:gd name="T0" fmla="*/ 2147483647 w 135"/>
              <a:gd name="T1" fmla="*/ 2147483647 h 176"/>
              <a:gd name="T2" fmla="*/ 0 w 135"/>
              <a:gd name="T3" fmla="*/ 2147483647 h 176"/>
              <a:gd name="T4" fmla="*/ 2147483647 w 135"/>
              <a:gd name="T5" fmla="*/ 0 h 176"/>
              <a:gd name="T6" fmla="*/ 2147483647 w 135"/>
              <a:gd name="T7" fmla="*/ 2147483647 h 176"/>
              <a:gd name="T8" fmla="*/ 2147483647 w 135"/>
              <a:gd name="T9" fmla="*/ 2147483647 h 176"/>
              <a:gd name="T10" fmla="*/ 2147483647 w 135"/>
              <a:gd name="T11" fmla="*/ 2147483647 h 176"/>
              <a:gd name="T12" fmla="*/ 2147483647 w 135"/>
              <a:gd name="T13" fmla="*/ 2147483647 h 176"/>
              <a:gd name="T14" fmla="*/ 0 60000 65536"/>
              <a:gd name="T15" fmla="*/ 0 60000 65536"/>
              <a:gd name="T16" fmla="*/ 0 60000 65536"/>
              <a:gd name="T17" fmla="*/ 0 60000 65536"/>
              <a:gd name="T18" fmla="*/ 0 60000 65536"/>
              <a:gd name="T19" fmla="*/ 0 60000 65536"/>
              <a:gd name="T20" fmla="*/ 0 60000 65536"/>
              <a:gd name="T21" fmla="*/ 0 w 135"/>
              <a:gd name="T22" fmla="*/ 0 h 176"/>
              <a:gd name="T23" fmla="*/ 135 w 135"/>
              <a:gd name="T24" fmla="*/ 176 h 1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5" h="176">
                <a:moveTo>
                  <a:pt x="85" y="176"/>
                </a:moveTo>
                <a:lnTo>
                  <a:pt x="0" y="18"/>
                </a:lnTo>
                <a:lnTo>
                  <a:pt x="32" y="0"/>
                </a:lnTo>
                <a:lnTo>
                  <a:pt x="27" y="5"/>
                </a:lnTo>
                <a:lnTo>
                  <a:pt x="135" y="148"/>
                </a:lnTo>
                <a:lnTo>
                  <a:pt x="130" y="152"/>
                </a:lnTo>
                <a:lnTo>
                  <a:pt x="85" y="176"/>
                </a:lnTo>
                <a:close/>
              </a:path>
            </a:pathLst>
          </a:custGeom>
          <a:solidFill>
            <a:srgbClr val="A1A1A1"/>
          </a:solidFill>
          <a:ln w="0">
            <a:solidFill>
              <a:srgbClr val="A1A1A1"/>
            </a:solidFill>
            <a:round/>
            <a:headEnd/>
            <a:tailEnd/>
          </a:ln>
        </p:spPr>
        <p:txBody>
          <a:bodyPr/>
          <a:lstStyle/>
          <a:p>
            <a:endParaRPr lang="en-US"/>
          </a:p>
        </p:txBody>
      </p:sp>
      <p:sp>
        <p:nvSpPr>
          <p:cNvPr id="180435" name="Freeform 3281"/>
          <p:cNvSpPr>
            <a:spLocks noChangeAspect="1"/>
          </p:cNvSpPr>
          <p:nvPr/>
        </p:nvSpPr>
        <p:spPr bwMode="auto">
          <a:xfrm>
            <a:off x="1803400" y="5792788"/>
            <a:ext cx="66675" cy="65087"/>
          </a:xfrm>
          <a:custGeom>
            <a:avLst/>
            <a:gdLst>
              <a:gd name="T0" fmla="*/ 2147483647 w 187"/>
              <a:gd name="T1" fmla="*/ 2147483647 h 187"/>
              <a:gd name="T2" fmla="*/ 0 w 187"/>
              <a:gd name="T3" fmla="*/ 2147483647 h 187"/>
              <a:gd name="T4" fmla="*/ 2147483647 w 187"/>
              <a:gd name="T5" fmla="*/ 0 h 187"/>
              <a:gd name="T6" fmla="*/ 2147483647 w 187"/>
              <a:gd name="T7" fmla="*/ 2147483647 h 187"/>
              <a:gd name="T8" fmla="*/ 2147483647 w 187"/>
              <a:gd name="T9" fmla="*/ 2147483647 h 187"/>
              <a:gd name="T10" fmla="*/ 2147483647 w 187"/>
              <a:gd name="T11" fmla="*/ 2147483647 h 187"/>
              <a:gd name="T12" fmla="*/ 2147483647 w 187"/>
              <a:gd name="T13" fmla="*/ 2147483647 h 187"/>
              <a:gd name="T14" fmla="*/ 0 60000 65536"/>
              <a:gd name="T15" fmla="*/ 0 60000 65536"/>
              <a:gd name="T16" fmla="*/ 0 60000 65536"/>
              <a:gd name="T17" fmla="*/ 0 60000 65536"/>
              <a:gd name="T18" fmla="*/ 0 60000 65536"/>
              <a:gd name="T19" fmla="*/ 0 60000 65536"/>
              <a:gd name="T20" fmla="*/ 0 60000 65536"/>
              <a:gd name="T21" fmla="*/ 0 w 187"/>
              <a:gd name="T22" fmla="*/ 0 h 187"/>
              <a:gd name="T23" fmla="*/ 187 w 187"/>
              <a:gd name="T24" fmla="*/ 187 h 1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7" h="187">
                <a:moveTo>
                  <a:pt x="108" y="187"/>
                </a:moveTo>
                <a:lnTo>
                  <a:pt x="0" y="44"/>
                </a:lnTo>
                <a:lnTo>
                  <a:pt x="57" y="0"/>
                </a:lnTo>
                <a:lnTo>
                  <a:pt x="52" y="6"/>
                </a:lnTo>
                <a:lnTo>
                  <a:pt x="187" y="124"/>
                </a:lnTo>
                <a:lnTo>
                  <a:pt x="182" y="131"/>
                </a:lnTo>
                <a:lnTo>
                  <a:pt x="108" y="187"/>
                </a:lnTo>
                <a:close/>
              </a:path>
            </a:pathLst>
          </a:custGeom>
          <a:solidFill>
            <a:srgbClr val="A1A1A1"/>
          </a:solidFill>
          <a:ln w="0">
            <a:solidFill>
              <a:srgbClr val="A1A1A1"/>
            </a:solidFill>
            <a:round/>
            <a:headEnd/>
            <a:tailEnd/>
          </a:ln>
        </p:spPr>
        <p:txBody>
          <a:bodyPr/>
          <a:lstStyle/>
          <a:p>
            <a:endParaRPr lang="en-US"/>
          </a:p>
        </p:txBody>
      </p:sp>
      <p:sp>
        <p:nvSpPr>
          <p:cNvPr id="180436" name="Freeform 3282"/>
          <p:cNvSpPr>
            <a:spLocks noChangeAspect="1"/>
          </p:cNvSpPr>
          <p:nvPr/>
        </p:nvSpPr>
        <p:spPr bwMode="auto">
          <a:xfrm>
            <a:off x="1822450" y="5775325"/>
            <a:ext cx="71438" cy="61913"/>
          </a:xfrm>
          <a:custGeom>
            <a:avLst/>
            <a:gdLst>
              <a:gd name="T0" fmla="*/ 2147483647 w 202"/>
              <a:gd name="T1" fmla="*/ 2147483647 h 179"/>
              <a:gd name="T2" fmla="*/ 0 w 202"/>
              <a:gd name="T3" fmla="*/ 2147483647 h 179"/>
              <a:gd name="T4" fmla="*/ 2147483647 w 202"/>
              <a:gd name="T5" fmla="*/ 0 h 179"/>
              <a:gd name="T6" fmla="*/ 2147483647 w 202"/>
              <a:gd name="T7" fmla="*/ 2147483647 h 179"/>
              <a:gd name="T8" fmla="*/ 2147483647 w 202"/>
              <a:gd name="T9" fmla="*/ 2147483647 h 179"/>
              <a:gd name="T10" fmla="*/ 2147483647 w 202"/>
              <a:gd name="T11" fmla="*/ 2147483647 h 179"/>
              <a:gd name="T12" fmla="*/ 2147483647 w 202"/>
              <a:gd name="T13" fmla="*/ 2147483647 h 179"/>
              <a:gd name="T14" fmla="*/ 0 60000 65536"/>
              <a:gd name="T15" fmla="*/ 0 60000 65536"/>
              <a:gd name="T16" fmla="*/ 0 60000 65536"/>
              <a:gd name="T17" fmla="*/ 0 60000 65536"/>
              <a:gd name="T18" fmla="*/ 0 60000 65536"/>
              <a:gd name="T19" fmla="*/ 0 60000 65536"/>
              <a:gd name="T20" fmla="*/ 0 60000 65536"/>
              <a:gd name="T21" fmla="*/ 0 w 202"/>
              <a:gd name="T22" fmla="*/ 0 h 179"/>
              <a:gd name="T23" fmla="*/ 202 w 202"/>
              <a:gd name="T24" fmla="*/ 179 h 1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2" h="179">
                <a:moveTo>
                  <a:pt x="135" y="179"/>
                </a:moveTo>
                <a:lnTo>
                  <a:pt x="0" y="61"/>
                </a:lnTo>
                <a:lnTo>
                  <a:pt x="54" y="0"/>
                </a:lnTo>
                <a:lnTo>
                  <a:pt x="49" y="8"/>
                </a:lnTo>
                <a:lnTo>
                  <a:pt x="202" y="100"/>
                </a:lnTo>
                <a:lnTo>
                  <a:pt x="197" y="108"/>
                </a:lnTo>
                <a:lnTo>
                  <a:pt x="135" y="179"/>
                </a:lnTo>
                <a:close/>
              </a:path>
            </a:pathLst>
          </a:custGeom>
          <a:solidFill>
            <a:srgbClr val="A1A1A1"/>
          </a:solidFill>
          <a:ln w="0">
            <a:solidFill>
              <a:srgbClr val="A1A1A1"/>
            </a:solidFill>
            <a:round/>
            <a:headEnd/>
            <a:tailEnd/>
          </a:ln>
        </p:spPr>
        <p:txBody>
          <a:bodyPr/>
          <a:lstStyle/>
          <a:p>
            <a:endParaRPr lang="en-US"/>
          </a:p>
        </p:txBody>
      </p:sp>
      <p:sp>
        <p:nvSpPr>
          <p:cNvPr id="180437" name="Freeform 3283"/>
          <p:cNvSpPr>
            <a:spLocks noChangeAspect="1"/>
          </p:cNvSpPr>
          <p:nvPr/>
        </p:nvSpPr>
        <p:spPr bwMode="auto">
          <a:xfrm>
            <a:off x="1838325" y="5753100"/>
            <a:ext cx="71438" cy="55563"/>
          </a:xfrm>
          <a:custGeom>
            <a:avLst/>
            <a:gdLst>
              <a:gd name="T0" fmla="*/ 2147483647 w 204"/>
              <a:gd name="T1" fmla="*/ 2147483647 h 161"/>
              <a:gd name="T2" fmla="*/ 0 w 204"/>
              <a:gd name="T3" fmla="*/ 2147483647 h 161"/>
              <a:gd name="T4" fmla="*/ 2147483647 w 204"/>
              <a:gd name="T5" fmla="*/ 0 h 161"/>
              <a:gd name="T6" fmla="*/ 2147483647 w 204"/>
              <a:gd name="T7" fmla="*/ 2147483647 h 161"/>
              <a:gd name="T8" fmla="*/ 2147483647 w 204"/>
              <a:gd name="T9" fmla="*/ 2147483647 h 161"/>
              <a:gd name="T10" fmla="*/ 2147483647 w 204"/>
              <a:gd name="T11" fmla="*/ 2147483647 h 161"/>
              <a:gd name="T12" fmla="*/ 2147483647 w 204"/>
              <a:gd name="T13" fmla="*/ 2147483647 h 161"/>
              <a:gd name="T14" fmla="*/ 0 60000 65536"/>
              <a:gd name="T15" fmla="*/ 0 60000 65536"/>
              <a:gd name="T16" fmla="*/ 0 60000 65536"/>
              <a:gd name="T17" fmla="*/ 0 60000 65536"/>
              <a:gd name="T18" fmla="*/ 0 60000 65536"/>
              <a:gd name="T19" fmla="*/ 0 60000 65536"/>
              <a:gd name="T20" fmla="*/ 0 60000 65536"/>
              <a:gd name="T21" fmla="*/ 0 w 204"/>
              <a:gd name="T22" fmla="*/ 0 h 161"/>
              <a:gd name="T23" fmla="*/ 204 w 204"/>
              <a:gd name="T24" fmla="*/ 161 h 1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4" h="161">
                <a:moveTo>
                  <a:pt x="153" y="161"/>
                </a:moveTo>
                <a:lnTo>
                  <a:pt x="0" y="69"/>
                </a:lnTo>
                <a:lnTo>
                  <a:pt x="41" y="0"/>
                </a:lnTo>
                <a:lnTo>
                  <a:pt x="40" y="2"/>
                </a:lnTo>
                <a:lnTo>
                  <a:pt x="204" y="74"/>
                </a:lnTo>
                <a:lnTo>
                  <a:pt x="203" y="76"/>
                </a:lnTo>
                <a:lnTo>
                  <a:pt x="153" y="161"/>
                </a:lnTo>
                <a:close/>
              </a:path>
            </a:pathLst>
          </a:custGeom>
          <a:solidFill>
            <a:srgbClr val="A1A1A1"/>
          </a:solidFill>
          <a:ln w="0">
            <a:solidFill>
              <a:srgbClr val="A1A1A1"/>
            </a:solidFill>
            <a:round/>
            <a:headEnd/>
            <a:tailEnd/>
          </a:ln>
        </p:spPr>
        <p:txBody>
          <a:bodyPr/>
          <a:lstStyle/>
          <a:p>
            <a:endParaRPr lang="en-US"/>
          </a:p>
        </p:txBody>
      </p:sp>
      <p:sp>
        <p:nvSpPr>
          <p:cNvPr id="180438" name="Freeform 3284"/>
          <p:cNvSpPr>
            <a:spLocks noChangeAspect="1"/>
          </p:cNvSpPr>
          <p:nvPr/>
        </p:nvSpPr>
        <p:spPr bwMode="auto">
          <a:xfrm>
            <a:off x="1854200" y="5735638"/>
            <a:ext cx="66675" cy="44450"/>
          </a:xfrm>
          <a:custGeom>
            <a:avLst/>
            <a:gdLst>
              <a:gd name="T0" fmla="*/ 2147483647 w 192"/>
              <a:gd name="T1" fmla="*/ 2147483647 h 122"/>
              <a:gd name="T2" fmla="*/ 0 w 192"/>
              <a:gd name="T3" fmla="*/ 2147483647 h 122"/>
              <a:gd name="T4" fmla="*/ 2147483647 w 192"/>
              <a:gd name="T5" fmla="*/ 0 h 122"/>
              <a:gd name="T6" fmla="*/ 2147483647 w 192"/>
              <a:gd name="T7" fmla="*/ 2147483647 h 122"/>
              <a:gd name="T8" fmla="*/ 2147483647 w 192"/>
              <a:gd name="T9" fmla="*/ 2147483647 h 122"/>
              <a:gd name="T10" fmla="*/ 2147483647 w 192"/>
              <a:gd name="T11" fmla="*/ 2147483647 h 122"/>
              <a:gd name="T12" fmla="*/ 2147483647 w 192"/>
              <a:gd name="T13" fmla="*/ 2147483647 h 122"/>
              <a:gd name="T14" fmla="*/ 0 60000 65536"/>
              <a:gd name="T15" fmla="*/ 0 60000 65536"/>
              <a:gd name="T16" fmla="*/ 0 60000 65536"/>
              <a:gd name="T17" fmla="*/ 0 60000 65536"/>
              <a:gd name="T18" fmla="*/ 0 60000 65536"/>
              <a:gd name="T19" fmla="*/ 0 60000 65536"/>
              <a:gd name="T20" fmla="*/ 0 60000 65536"/>
              <a:gd name="T21" fmla="*/ 0 w 192"/>
              <a:gd name="T22" fmla="*/ 0 h 122"/>
              <a:gd name="T23" fmla="*/ 192 w 192"/>
              <a:gd name="T24" fmla="*/ 122 h 1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 h="122">
                <a:moveTo>
                  <a:pt x="164" y="122"/>
                </a:moveTo>
                <a:lnTo>
                  <a:pt x="0" y="50"/>
                </a:lnTo>
                <a:lnTo>
                  <a:pt x="22" y="0"/>
                </a:lnTo>
                <a:lnTo>
                  <a:pt x="22" y="1"/>
                </a:lnTo>
                <a:lnTo>
                  <a:pt x="192" y="59"/>
                </a:lnTo>
                <a:lnTo>
                  <a:pt x="192" y="60"/>
                </a:lnTo>
                <a:lnTo>
                  <a:pt x="164" y="122"/>
                </a:lnTo>
                <a:close/>
              </a:path>
            </a:pathLst>
          </a:custGeom>
          <a:solidFill>
            <a:srgbClr val="A1A1A1"/>
          </a:solidFill>
          <a:ln w="0">
            <a:solidFill>
              <a:srgbClr val="A1A1A1"/>
            </a:solidFill>
            <a:round/>
            <a:headEnd/>
            <a:tailEnd/>
          </a:ln>
        </p:spPr>
        <p:txBody>
          <a:bodyPr/>
          <a:lstStyle/>
          <a:p>
            <a:endParaRPr lang="en-US"/>
          </a:p>
        </p:txBody>
      </p:sp>
      <p:sp>
        <p:nvSpPr>
          <p:cNvPr id="180439" name="Freeform 3285"/>
          <p:cNvSpPr>
            <a:spLocks noChangeAspect="1"/>
          </p:cNvSpPr>
          <p:nvPr/>
        </p:nvSpPr>
        <p:spPr bwMode="auto">
          <a:xfrm>
            <a:off x="1862138" y="5716588"/>
            <a:ext cx="66675" cy="39687"/>
          </a:xfrm>
          <a:custGeom>
            <a:avLst/>
            <a:gdLst>
              <a:gd name="T0" fmla="*/ 2147483647 w 193"/>
              <a:gd name="T1" fmla="*/ 2147483647 h 116"/>
              <a:gd name="T2" fmla="*/ 0 w 193"/>
              <a:gd name="T3" fmla="*/ 2147483647 h 116"/>
              <a:gd name="T4" fmla="*/ 2147483647 w 193"/>
              <a:gd name="T5" fmla="*/ 0 h 116"/>
              <a:gd name="T6" fmla="*/ 2147483647 w 193"/>
              <a:gd name="T7" fmla="*/ 2147483647 h 116"/>
              <a:gd name="T8" fmla="*/ 2147483647 w 193"/>
              <a:gd name="T9" fmla="*/ 2147483647 h 116"/>
              <a:gd name="T10" fmla="*/ 2147483647 w 193"/>
              <a:gd name="T11" fmla="*/ 2147483647 h 116"/>
              <a:gd name="T12" fmla="*/ 2147483647 w 193"/>
              <a:gd name="T13" fmla="*/ 2147483647 h 116"/>
              <a:gd name="T14" fmla="*/ 0 60000 65536"/>
              <a:gd name="T15" fmla="*/ 0 60000 65536"/>
              <a:gd name="T16" fmla="*/ 0 60000 65536"/>
              <a:gd name="T17" fmla="*/ 0 60000 65536"/>
              <a:gd name="T18" fmla="*/ 0 60000 65536"/>
              <a:gd name="T19" fmla="*/ 0 60000 65536"/>
              <a:gd name="T20" fmla="*/ 0 60000 65536"/>
              <a:gd name="T21" fmla="*/ 0 w 193"/>
              <a:gd name="T22" fmla="*/ 0 h 116"/>
              <a:gd name="T23" fmla="*/ 193 w 193"/>
              <a:gd name="T24" fmla="*/ 116 h 1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3" h="116">
                <a:moveTo>
                  <a:pt x="170" y="116"/>
                </a:moveTo>
                <a:lnTo>
                  <a:pt x="0" y="58"/>
                </a:lnTo>
                <a:lnTo>
                  <a:pt x="21" y="0"/>
                </a:lnTo>
                <a:lnTo>
                  <a:pt x="19" y="7"/>
                </a:lnTo>
                <a:lnTo>
                  <a:pt x="193" y="49"/>
                </a:lnTo>
                <a:lnTo>
                  <a:pt x="191" y="56"/>
                </a:lnTo>
                <a:lnTo>
                  <a:pt x="170" y="116"/>
                </a:lnTo>
                <a:close/>
              </a:path>
            </a:pathLst>
          </a:custGeom>
          <a:solidFill>
            <a:srgbClr val="A1A1A1"/>
          </a:solidFill>
          <a:ln w="0">
            <a:solidFill>
              <a:srgbClr val="A1A1A1"/>
            </a:solidFill>
            <a:round/>
            <a:headEnd/>
            <a:tailEnd/>
          </a:ln>
        </p:spPr>
        <p:txBody>
          <a:bodyPr/>
          <a:lstStyle/>
          <a:p>
            <a:endParaRPr lang="en-US"/>
          </a:p>
        </p:txBody>
      </p:sp>
      <p:sp>
        <p:nvSpPr>
          <p:cNvPr id="180440" name="Freeform 3286"/>
          <p:cNvSpPr>
            <a:spLocks noChangeAspect="1"/>
          </p:cNvSpPr>
          <p:nvPr/>
        </p:nvSpPr>
        <p:spPr bwMode="auto">
          <a:xfrm>
            <a:off x="1868488" y="5678488"/>
            <a:ext cx="69850" cy="55562"/>
          </a:xfrm>
          <a:custGeom>
            <a:avLst/>
            <a:gdLst>
              <a:gd name="T0" fmla="*/ 2147483647 w 206"/>
              <a:gd name="T1" fmla="*/ 2147483647 h 160"/>
              <a:gd name="T2" fmla="*/ 0 w 206"/>
              <a:gd name="T3" fmla="*/ 2147483647 h 160"/>
              <a:gd name="T4" fmla="*/ 2147483647 w 206"/>
              <a:gd name="T5" fmla="*/ 2147483647 h 160"/>
              <a:gd name="T6" fmla="*/ 2147483647 w 206"/>
              <a:gd name="T7" fmla="*/ 0 h 160"/>
              <a:gd name="T8" fmla="*/ 2147483647 w 206"/>
              <a:gd name="T9" fmla="*/ 2147483647 h 160"/>
              <a:gd name="T10" fmla="*/ 2147483647 w 206"/>
              <a:gd name="T11" fmla="*/ 2147483647 h 160"/>
              <a:gd name="T12" fmla="*/ 2147483647 w 206"/>
              <a:gd name="T13" fmla="*/ 2147483647 h 160"/>
              <a:gd name="T14" fmla="*/ 0 60000 65536"/>
              <a:gd name="T15" fmla="*/ 0 60000 65536"/>
              <a:gd name="T16" fmla="*/ 0 60000 65536"/>
              <a:gd name="T17" fmla="*/ 0 60000 65536"/>
              <a:gd name="T18" fmla="*/ 0 60000 65536"/>
              <a:gd name="T19" fmla="*/ 0 60000 65536"/>
              <a:gd name="T20" fmla="*/ 0 60000 65536"/>
              <a:gd name="T21" fmla="*/ 0 w 206"/>
              <a:gd name="T22" fmla="*/ 0 h 160"/>
              <a:gd name="T23" fmla="*/ 206 w 206"/>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6" h="160">
                <a:moveTo>
                  <a:pt x="174" y="160"/>
                </a:moveTo>
                <a:lnTo>
                  <a:pt x="0" y="118"/>
                </a:lnTo>
                <a:lnTo>
                  <a:pt x="28" y="1"/>
                </a:lnTo>
                <a:lnTo>
                  <a:pt x="28" y="0"/>
                </a:lnTo>
                <a:lnTo>
                  <a:pt x="206" y="25"/>
                </a:lnTo>
                <a:lnTo>
                  <a:pt x="206" y="24"/>
                </a:lnTo>
                <a:lnTo>
                  <a:pt x="174" y="160"/>
                </a:lnTo>
                <a:close/>
              </a:path>
            </a:pathLst>
          </a:custGeom>
          <a:solidFill>
            <a:srgbClr val="A1A1A1"/>
          </a:solidFill>
          <a:ln w="0">
            <a:solidFill>
              <a:srgbClr val="A1A1A1"/>
            </a:solidFill>
            <a:round/>
            <a:headEnd/>
            <a:tailEnd/>
          </a:ln>
        </p:spPr>
        <p:txBody>
          <a:bodyPr/>
          <a:lstStyle/>
          <a:p>
            <a:endParaRPr lang="en-US"/>
          </a:p>
        </p:txBody>
      </p:sp>
      <p:sp>
        <p:nvSpPr>
          <p:cNvPr id="180441" name="Freeform 3287"/>
          <p:cNvSpPr>
            <a:spLocks noChangeAspect="1"/>
          </p:cNvSpPr>
          <p:nvPr/>
        </p:nvSpPr>
        <p:spPr bwMode="auto">
          <a:xfrm>
            <a:off x="1876425" y="5630863"/>
            <a:ext cx="68263" cy="57150"/>
          </a:xfrm>
          <a:custGeom>
            <a:avLst/>
            <a:gdLst>
              <a:gd name="T0" fmla="*/ 2147483647 w 198"/>
              <a:gd name="T1" fmla="*/ 2147483647 h 165"/>
              <a:gd name="T2" fmla="*/ 0 w 198"/>
              <a:gd name="T3" fmla="*/ 2147483647 h 165"/>
              <a:gd name="T4" fmla="*/ 2147483647 w 198"/>
              <a:gd name="T5" fmla="*/ 0 h 165"/>
              <a:gd name="T6" fmla="*/ 2147483647 w 198"/>
              <a:gd name="T7" fmla="*/ 2147483647 h 165"/>
              <a:gd name="T8" fmla="*/ 2147483647 w 198"/>
              <a:gd name="T9" fmla="*/ 2147483647 h 165"/>
              <a:gd name="T10" fmla="*/ 2147483647 w 198"/>
              <a:gd name="T11" fmla="*/ 2147483647 h 165"/>
              <a:gd name="T12" fmla="*/ 2147483647 w 198"/>
              <a:gd name="T13" fmla="*/ 2147483647 h 165"/>
              <a:gd name="T14" fmla="*/ 0 60000 65536"/>
              <a:gd name="T15" fmla="*/ 0 60000 65536"/>
              <a:gd name="T16" fmla="*/ 0 60000 65536"/>
              <a:gd name="T17" fmla="*/ 0 60000 65536"/>
              <a:gd name="T18" fmla="*/ 0 60000 65536"/>
              <a:gd name="T19" fmla="*/ 0 60000 65536"/>
              <a:gd name="T20" fmla="*/ 0 60000 65536"/>
              <a:gd name="T21" fmla="*/ 0 w 198"/>
              <a:gd name="T22" fmla="*/ 0 h 165"/>
              <a:gd name="T23" fmla="*/ 198 w 198"/>
              <a:gd name="T24" fmla="*/ 165 h 1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8" h="165">
                <a:moveTo>
                  <a:pt x="178" y="165"/>
                </a:moveTo>
                <a:lnTo>
                  <a:pt x="0" y="140"/>
                </a:lnTo>
                <a:lnTo>
                  <a:pt x="20" y="0"/>
                </a:lnTo>
                <a:lnTo>
                  <a:pt x="19" y="11"/>
                </a:lnTo>
                <a:lnTo>
                  <a:pt x="198" y="26"/>
                </a:lnTo>
                <a:lnTo>
                  <a:pt x="197" y="37"/>
                </a:lnTo>
                <a:lnTo>
                  <a:pt x="178" y="165"/>
                </a:lnTo>
                <a:close/>
              </a:path>
            </a:pathLst>
          </a:custGeom>
          <a:solidFill>
            <a:srgbClr val="A1A1A1"/>
          </a:solidFill>
          <a:ln w="0">
            <a:solidFill>
              <a:srgbClr val="A1A1A1"/>
            </a:solidFill>
            <a:round/>
            <a:headEnd/>
            <a:tailEnd/>
          </a:ln>
        </p:spPr>
        <p:txBody>
          <a:bodyPr/>
          <a:lstStyle/>
          <a:p>
            <a:endParaRPr lang="en-US"/>
          </a:p>
        </p:txBody>
      </p:sp>
      <p:sp>
        <p:nvSpPr>
          <p:cNvPr id="180442" name="Freeform 3288"/>
          <p:cNvSpPr>
            <a:spLocks noChangeAspect="1"/>
          </p:cNvSpPr>
          <p:nvPr/>
        </p:nvSpPr>
        <p:spPr bwMode="auto">
          <a:xfrm>
            <a:off x="1885950" y="5561013"/>
            <a:ext cx="65088" cy="77787"/>
          </a:xfrm>
          <a:custGeom>
            <a:avLst/>
            <a:gdLst>
              <a:gd name="T0" fmla="*/ 2147483647 w 196"/>
              <a:gd name="T1" fmla="*/ 2147483647 h 227"/>
              <a:gd name="T2" fmla="*/ 0 w 196"/>
              <a:gd name="T3" fmla="*/ 2147483647 h 227"/>
              <a:gd name="T4" fmla="*/ 2147483647 w 196"/>
              <a:gd name="T5" fmla="*/ 0 h 227"/>
              <a:gd name="T6" fmla="*/ 2147483647 w 196"/>
              <a:gd name="T7" fmla="*/ 2147483647 h 227"/>
              <a:gd name="T8" fmla="*/ 2147483647 w 196"/>
              <a:gd name="T9" fmla="*/ 2147483647 h 227"/>
              <a:gd name="T10" fmla="*/ 2147483647 w 196"/>
              <a:gd name="T11" fmla="*/ 2147483647 h 227"/>
              <a:gd name="T12" fmla="*/ 2147483647 w 196"/>
              <a:gd name="T13" fmla="*/ 2147483647 h 227"/>
              <a:gd name="T14" fmla="*/ 0 60000 65536"/>
              <a:gd name="T15" fmla="*/ 0 60000 65536"/>
              <a:gd name="T16" fmla="*/ 0 60000 65536"/>
              <a:gd name="T17" fmla="*/ 0 60000 65536"/>
              <a:gd name="T18" fmla="*/ 0 60000 65536"/>
              <a:gd name="T19" fmla="*/ 0 60000 65536"/>
              <a:gd name="T20" fmla="*/ 0 60000 65536"/>
              <a:gd name="T21" fmla="*/ 0 w 196"/>
              <a:gd name="T22" fmla="*/ 0 h 227"/>
              <a:gd name="T23" fmla="*/ 196 w 196"/>
              <a:gd name="T24" fmla="*/ 227 h 2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6" h="227">
                <a:moveTo>
                  <a:pt x="179" y="227"/>
                </a:moveTo>
                <a:lnTo>
                  <a:pt x="0" y="212"/>
                </a:lnTo>
                <a:lnTo>
                  <a:pt x="18" y="0"/>
                </a:lnTo>
                <a:lnTo>
                  <a:pt x="17" y="11"/>
                </a:lnTo>
                <a:lnTo>
                  <a:pt x="196" y="21"/>
                </a:lnTo>
                <a:lnTo>
                  <a:pt x="195" y="31"/>
                </a:lnTo>
                <a:lnTo>
                  <a:pt x="179" y="227"/>
                </a:lnTo>
                <a:close/>
              </a:path>
            </a:pathLst>
          </a:custGeom>
          <a:solidFill>
            <a:srgbClr val="A1A1A1"/>
          </a:solidFill>
          <a:ln w="0">
            <a:solidFill>
              <a:srgbClr val="A1A1A1"/>
            </a:solidFill>
            <a:round/>
            <a:headEnd/>
            <a:tailEnd/>
          </a:ln>
        </p:spPr>
        <p:txBody>
          <a:bodyPr/>
          <a:lstStyle/>
          <a:p>
            <a:endParaRPr lang="en-US"/>
          </a:p>
        </p:txBody>
      </p:sp>
      <p:sp>
        <p:nvSpPr>
          <p:cNvPr id="180443" name="Freeform 3289"/>
          <p:cNvSpPr>
            <a:spLocks noChangeAspect="1"/>
          </p:cNvSpPr>
          <p:nvPr/>
        </p:nvSpPr>
        <p:spPr bwMode="auto">
          <a:xfrm>
            <a:off x="1889125" y="5473700"/>
            <a:ext cx="68263" cy="95250"/>
          </a:xfrm>
          <a:custGeom>
            <a:avLst/>
            <a:gdLst>
              <a:gd name="T0" fmla="*/ 2147483647 w 195"/>
              <a:gd name="T1" fmla="*/ 2147483647 h 276"/>
              <a:gd name="T2" fmla="*/ 0 w 195"/>
              <a:gd name="T3" fmla="*/ 2147483647 h 276"/>
              <a:gd name="T4" fmla="*/ 2147483647 w 195"/>
              <a:gd name="T5" fmla="*/ 0 h 276"/>
              <a:gd name="T6" fmla="*/ 2147483647 w 195"/>
              <a:gd name="T7" fmla="*/ 2147483647 h 276"/>
              <a:gd name="T8" fmla="*/ 2147483647 w 195"/>
              <a:gd name="T9" fmla="*/ 2147483647 h 276"/>
              <a:gd name="T10" fmla="*/ 2147483647 w 195"/>
              <a:gd name="T11" fmla="*/ 2147483647 h 276"/>
              <a:gd name="T12" fmla="*/ 2147483647 w 195"/>
              <a:gd name="T13" fmla="*/ 2147483647 h 276"/>
              <a:gd name="T14" fmla="*/ 0 60000 65536"/>
              <a:gd name="T15" fmla="*/ 0 60000 65536"/>
              <a:gd name="T16" fmla="*/ 0 60000 65536"/>
              <a:gd name="T17" fmla="*/ 0 60000 65536"/>
              <a:gd name="T18" fmla="*/ 0 60000 65536"/>
              <a:gd name="T19" fmla="*/ 0 60000 65536"/>
              <a:gd name="T20" fmla="*/ 0 60000 65536"/>
              <a:gd name="T21" fmla="*/ 0 w 195"/>
              <a:gd name="T22" fmla="*/ 0 h 276"/>
              <a:gd name="T23" fmla="*/ 195 w 195"/>
              <a:gd name="T24" fmla="*/ 276 h 2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5" h="276">
                <a:moveTo>
                  <a:pt x="179" y="276"/>
                </a:moveTo>
                <a:lnTo>
                  <a:pt x="0" y="266"/>
                </a:lnTo>
                <a:lnTo>
                  <a:pt x="18" y="0"/>
                </a:lnTo>
                <a:lnTo>
                  <a:pt x="17" y="8"/>
                </a:lnTo>
                <a:lnTo>
                  <a:pt x="195" y="23"/>
                </a:lnTo>
                <a:lnTo>
                  <a:pt x="194" y="31"/>
                </a:lnTo>
                <a:lnTo>
                  <a:pt x="179" y="276"/>
                </a:lnTo>
                <a:close/>
              </a:path>
            </a:pathLst>
          </a:custGeom>
          <a:solidFill>
            <a:srgbClr val="A1A1A1"/>
          </a:solidFill>
          <a:ln w="0">
            <a:solidFill>
              <a:srgbClr val="A1A1A1"/>
            </a:solidFill>
            <a:round/>
            <a:headEnd/>
            <a:tailEnd/>
          </a:ln>
        </p:spPr>
        <p:txBody>
          <a:bodyPr/>
          <a:lstStyle/>
          <a:p>
            <a:endParaRPr lang="en-US"/>
          </a:p>
        </p:txBody>
      </p:sp>
      <p:sp>
        <p:nvSpPr>
          <p:cNvPr id="180444" name="Freeform 3290"/>
          <p:cNvSpPr>
            <a:spLocks noChangeAspect="1"/>
          </p:cNvSpPr>
          <p:nvPr/>
        </p:nvSpPr>
        <p:spPr bwMode="auto">
          <a:xfrm>
            <a:off x="1895475" y="5410200"/>
            <a:ext cx="66675" cy="69850"/>
          </a:xfrm>
          <a:custGeom>
            <a:avLst/>
            <a:gdLst>
              <a:gd name="T0" fmla="*/ 2147483647 w 193"/>
              <a:gd name="T1" fmla="*/ 2147483647 h 202"/>
              <a:gd name="T2" fmla="*/ 0 w 193"/>
              <a:gd name="T3" fmla="*/ 2147483647 h 202"/>
              <a:gd name="T4" fmla="*/ 2147483647 w 193"/>
              <a:gd name="T5" fmla="*/ 0 h 202"/>
              <a:gd name="T6" fmla="*/ 2147483647 w 193"/>
              <a:gd name="T7" fmla="*/ 2147483647 h 202"/>
              <a:gd name="T8" fmla="*/ 2147483647 w 193"/>
              <a:gd name="T9" fmla="*/ 2147483647 h 202"/>
              <a:gd name="T10" fmla="*/ 2147483647 w 193"/>
              <a:gd name="T11" fmla="*/ 2147483647 h 202"/>
              <a:gd name="T12" fmla="*/ 2147483647 w 193"/>
              <a:gd name="T13" fmla="*/ 2147483647 h 202"/>
              <a:gd name="T14" fmla="*/ 0 60000 65536"/>
              <a:gd name="T15" fmla="*/ 0 60000 65536"/>
              <a:gd name="T16" fmla="*/ 0 60000 65536"/>
              <a:gd name="T17" fmla="*/ 0 60000 65536"/>
              <a:gd name="T18" fmla="*/ 0 60000 65536"/>
              <a:gd name="T19" fmla="*/ 0 60000 65536"/>
              <a:gd name="T20" fmla="*/ 0 60000 65536"/>
              <a:gd name="T21" fmla="*/ 0 w 193"/>
              <a:gd name="T22" fmla="*/ 0 h 202"/>
              <a:gd name="T23" fmla="*/ 193 w 193"/>
              <a:gd name="T24" fmla="*/ 202 h 2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3" h="202">
                <a:moveTo>
                  <a:pt x="178" y="202"/>
                </a:moveTo>
                <a:lnTo>
                  <a:pt x="0" y="187"/>
                </a:lnTo>
                <a:lnTo>
                  <a:pt x="15" y="0"/>
                </a:lnTo>
                <a:lnTo>
                  <a:pt x="14" y="11"/>
                </a:lnTo>
                <a:lnTo>
                  <a:pt x="193" y="19"/>
                </a:lnTo>
                <a:lnTo>
                  <a:pt x="192" y="30"/>
                </a:lnTo>
                <a:lnTo>
                  <a:pt x="178" y="202"/>
                </a:lnTo>
                <a:close/>
              </a:path>
            </a:pathLst>
          </a:custGeom>
          <a:solidFill>
            <a:srgbClr val="A1A1A1"/>
          </a:solidFill>
          <a:ln w="0">
            <a:solidFill>
              <a:srgbClr val="A1A1A1"/>
            </a:solidFill>
            <a:round/>
            <a:headEnd/>
            <a:tailEnd/>
          </a:ln>
        </p:spPr>
        <p:txBody>
          <a:bodyPr/>
          <a:lstStyle/>
          <a:p>
            <a:endParaRPr lang="en-US"/>
          </a:p>
        </p:txBody>
      </p:sp>
      <p:sp>
        <p:nvSpPr>
          <p:cNvPr id="180445" name="Freeform 3291"/>
          <p:cNvSpPr>
            <a:spLocks noChangeAspect="1"/>
          </p:cNvSpPr>
          <p:nvPr/>
        </p:nvSpPr>
        <p:spPr bwMode="auto">
          <a:xfrm>
            <a:off x="1901825" y="5353050"/>
            <a:ext cx="63500" cy="66675"/>
          </a:xfrm>
          <a:custGeom>
            <a:avLst/>
            <a:gdLst>
              <a:gd name="T0" fmla="*/ 2147483647 w 189"/>
              <a:gd name="T1" fmla="*/ 2147483647 h 191"/>
              <a:gd name="T2" fmla="*/ 0 w 189"/>
              <a:gd name="T3" fmla="*/ 2147483647 h 191"/>
              <a:gd name="T4" fmla="*/ 2147483647 w 189"/>
              <a:gd name="T5" fmla="*/ 0 h 191"/>
              <a:gd name="T6" fmla="*/ 2147483647 w 189"/>
              <a:gd name="T7" fmla="*/ 2147483647 h 191"/>
              <a:gd name="T8" fmla="*/ 2147483647 w 189"/>
              <a:gd name="T9" fmla="*/ 2147483647 h 191"/>
              <a:gd name="T10" fmla="*/ 2147483647 w 189"/>
              <a:gd name="T11" fmla="*/ 2147483647 h 191"/>
              <a:gd name="T12" fmla="*/ 2147483647 w 189"/>
              <a:gd name="T13" fmla="*/ 2147483647 h 191"/>
              <a:gd name="T14" fmla="*/ 0 60000 65536"/>
              <a:gd name="T15" fmla="*/ 0 60000 65536"/>
              <a:gd name="T16" fmla="*/ 0 60000 65536"/>
              <a:gd name="T17" fmla="*/ 0 60000 65536"/>
              <a:gd name="T18" fmla="*/ 0 60000 65536"/>
              <a:gd name="T19" fmla="*/ 0 60000 65536"/>
              <a:gd name="T20" fmla="*/ 0 60000 65536"/>
              <a:gd name="T21" fmla="*/ 0 w 189"/>
              <a:gd name="T22" fmla="*/ 0 h 191"/>
              <a:gd name="T23" fmla="*/ 189 w 189"/>
              <a:gd name="T24" fmla="*/ 191 h 19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9" h="191">
                <a:moveTo>
                  <a:pt x="179" y="191"/>
                </a:moveTo>
                <a:lnTo>
                  <a:pt x="0" y="183"/>
                </a:lnTo>
                <a:lnTo>
                  <a:pt x="11" y="0"/>
                </a:lnTo>
                <a:lnTo>
                  <a:pt x="11" y="5"/>
                </a:lnTo>
                <a:lnTo>
                  <a:pt x="189" y="7"/>
                </a:lnTo>
                <a:lnTo>
                  <a:pt x="189" y="13"/>
                </a:lnTo>
                <a:lnTo>
                  <a:pt x="179" y="191"/>
                </a:lnTo>
                <a:close/>
              </a:path>
            </a:pathLst>
          </a:custGeom>
          <a:solidFill>
            <a:srgbClr val="A1A1A1"/>
          </a:solidFill>
          <a:ln w="0">
            <a:solidFill>
              <a:srgbClr val="A1A1A1"/>
            </a:solidFill>
            <a:round/>
            <a:headEnd/>
            <a:tailEnd/>
          </a:ln>
        </p:spPr>
        <p:txBody>
          <a:bodyPr/>
          <a:lstStyle/>
          <a:p>
            <a:endParaRPr lang="en-US"/>
          </a:p>
        </p:txBody>
      </p:sp>
      <p:sp>
        <p:nvSpPr>
          <p:cNvPr id="180446" name="Freeform 3292"/>
          <p:cNvSpPr>
            <a:spLocks noChangeAspect="1"/>
          </p:cNvSpPr>
          <p:nvPr/>
        </p:nvSpPr>
        <p:spPr bwMode="auto">
          <a:xfrm>
            <a:off x="1903413" y="5227638"/>
            <a:ext cx="63500" cy="127000"/>
          </a:xfrm>
          <a:custGeom>
            <a:avLst/>
            <a:gdLst>
              <a:gd name="T0" fmla="*/ 2147483647 w 185"/>
              <a:gd name="T1" fmla="*/ 2147483647 h 364"/>
              <a:gd name="T2" fmla="*/ 0 w 185"/>
              <a:gd name="T3" fmla="*/ 2147483647 h 364"/>
              <a:gd name="T4" fmla="*/ 2147483647 w 185"/>
              <a:gd name="T5" fmla="*/ 2147483647 h 364"/>
              <a:gd name="T6" fmla="*/ 2147483647 w 185"/>
              <a:gd name="T7" fmla="*/ 2147483647 h 364"/>
              <a:gd name="T8" fmla="*/ 2147483647 w 185"/>
              <a:gd name="T9" fmla="*/ 0 h 364"/>
              <a:gd name="T10" fmla="*/ 2147483647 w 185"/>
              <a:gd name="T11" fmla="*/ 2147483647 h 364"/>
              <a:gd name="T12" fmla="*/ 2147483647 w 185"/>
              <a:gd name="T13" fmla="*/ 2147483647 h 364"/>
              <a:gd name="T14" fmla="*/ 0 60000 65536"/>
              <a:gd name="T15" fmla="*/ 0 60000 65536"/>
              <a:gd name="T16" fmla="*/ 0 60000 65536"/>
              <a:gd name="T17" fmla="*/ 0 60000 65536"/>
              <a:gd name="T18" fmla="*/ 0 60000 65536"/>
              <a:gd name="T19" fmla="*/ 0 60000 65536"/>
              <a:gd name="T20" fmla="*/ 0 60000 65536"/>
              <a:gd name="T21" fmla="*/ 0 w 185"/>
              <a:gd name="T22" fmla="*/ 0 h 364"/>
              <a:gd name="T23" fmla="*/ 185 w 185"/>
              <a:gd name="T24" fmla="*/ 364 h 3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5" h="364">
                <a:moveTo>
                  <a:pt x="178" y="364"/>
                </a:moveTo>
                <a:lnTo>
                  <a:pt x="0" y="362"/>
                </a:lnTo>
                <a:lnTo>
                  <a:pt x="7" y="1"/>
                </a:lnTo>
                <a:lnTo>
                  <a:pt x="7" y="2"/>
                </a:lnTo>
                <a:lnTo>
                  <a:pt x="185" y="0"/>
                </a:lnTo>
                <a:lnTo>
                  <a:pt x="185" y="1"/>
                </a:lnTo>
                <a:lnTo>
                  <a:pt x="178" y="364"/>
                </a:lnTo>
                <a:close/>
              </a:path>
            </a:pathLst>
          </a:custGeom>
          <a:solidFill>
            <a:srgbClr val="A1A1A1"/>
          </a:solidFill>
          <a:ln w="0">
            <a:solidFill>
              <a:srgbClr val="A1A1A1"/>
            </a:solidFill>
            <a:round/>
            <a:headEnd/>
            <a:tailEnd/>
          </a:ln>
        </p:spPr>
        <p:txBody>
          <a:bodyPr/>
          <a:lstStyle/>
          <a:p>
            <a:endParaRPr lang="en-US"/>
          </a:p>
        </p:txBody>
      </p:sp>
      <p:sp>
        <p:nvSpPr>
          <p:cNvPr id="180447" name="Freeform 3293"/>
          <p:cNvSpPr>
            <a:spLocks noChangeAspect="1"/>
          </p:cNvSpPr>
          <p:nvPr/>
        </p:nvSpPr>
        <p:spPr bwMode="auto">
          <a:xfrm>
            <a:off x="1903413" y="5100638"/>
            <a:ext cx="63500" cy="128587"/>
          </a:xfrm>
          <a:custGeom>
            <a:avLst/>
            <a:gdLst>
              <a:gd name="T0" fmla="*/ 2147483647 w 187"/>
              <a:gd name="T1" fmla="*/ 2147483647 h 370"/>
              <a:gd name="T2" fmla="*/ 2147483647 w 187"/>
              <a:gd name="T3" fmla="*/ 2147483647 h 370"/>
              <a:gd name="T4" fmla="*/ 0 w 187"/>
              <a:gd name="T5" fmla="*/ 2147483647 h 370"/>
              <a:gd name="T6" fmla="*/ 0 w 187"/>
              <a:gd name="T7" fmla="*/ 2147483647 h 370"/>
              <a:gd name="T8" fmla="*/ 2147483647 w 187"/>
              <a:gd name="T9" fmla="*/ 2147483647 h 370"/>
              <a:gd name="T10" fmla="*/ 2147483647 w 187"/>
              <a:gd name="T11" fmla="*/ 0 h 370"/>
              <a:gd name="T12" fmla="*/ 2147483647 w 187"/>
              <a:gd name="T13" fmla="*/ 2147483647 h 370"/>
              <a:gd name="T14" fmla="*/ 0 60000 65536"/>
              <a:gd name="T15" fmla="*/ 0 60000 65536"/>
              <a:gd name="T16" fmla="*/ 0 60000 65536"/>
              <a:gd name="T17" fmla="*/ 0 60000 65536"/>
              <a:gd name="T18" fmla="*/ 0 60000 65536"/>
              <a:gd name="T19" fmla="*/ 0 60000 65536"/>
              <a:gd name="T20" fmla="*/ 0 60000 65536"/>
              <a:gd name="T21" fmla="*/ 0 w 187"/>
              <a:gd name="T22" fmla="*/ 0 h 370"/>
              <a:gd name="T23" fmla="*/ 187 w 187"/>
              <a:gd name="T24" fmla="*/ 370 h 3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7" h="370">
                <a:moveTo>
                  <a:pt x="187" y="368"/>
                </a:moveTo>
                <a:lnTo>
                  <a:pt x="9" y="370"/>
                </a:lnTo>
                <a:lnTo>
                  <a:pt x="0" y="12"/>
                </a:lnTo>
                <a:lnTo>
                  <a:pt x="0" y="10"/>
                </a:lnTo>
                <a:lnTo>
                  <a:pt x="179" y="2"/>
                </a:lnTo>
                <a:lnTo>
                  <a:pt x="179" y="0"/>
                </a:lnTo>
                <a:lnTo>
                  <a:pt x="187" y="368"/>
                </a:lnTo>
                <a:close/>
              </a:path>
            </a:pathLst>
          </a:custGeom>
          <a:solidFill>
            <a:srgbClr val="A1A1A1"/>
          </a:solidFill>
          <a:ln w="0">
            <a:solidFill>
              <a:srgbClr val="A1A1A1"/>
            </a:solidFill>
            <a:round/>
            <a:headEnd/>
            <a:tailEnd/>
          </a:ln>
        </p:spPr>
        <p:txBody>
          <a:bodyPr/>
          <a:lstStyle/>
          <a:p>
            <a:endParaRPr lang="en-US"/>
          </a:p>
        </p:txBody>
      </p:sp>
      <p:sp>
        <p:nvSpPr>
          <p:cNvPr id="180448" name="Freeform 3294"/>
          <p:cNvSpPr>
            <a:spLocks noChangeAspect="1"/>
          </p:cNvSpPr>
          <p:nvPr/>
        </p:nvSpPr>
        <p:spPr bwMode="auto">
          <a:xfrm>
            <a:off x="1897063" y="4972050"/>
            <a:ext cx="68262" cy="133350"/>
          </a:xfrm>
          <a:custGeom>
            <a:avLst/>
            <a:gdLst>
              <a:gd name="T0" fmla="*/ 2147483647 w 198"/>
              <a:gd name="T1" fmla="*/ 2147483647 h 379"/>
              <a:gd name="T2" fmla="*/ 2147483647 w 198"/>
              <a:gd name="T3" fmla="*/ 2147483647 h 379"/>
              <a:gd name="T4" fmla="*/ 2147483647 w 198"/>
              <a:gd name="T5" fmla="*/ 2147483647 h 379"/>
              <a:gd name="T6" fmla="*/ 0 w 198"/>
              <a:gd name="T7" fmla="*/ 2147483647 h 379"/>
              <a:gd name="T8" fmla="*/ 2147483647 w 198"/>
              <a:gd name="T9" fmla="*/ 2147483647 h 379"/>
              <a:gd name="T10" fmla="*/ 2147483647 w 198"/>
              <a:gd name="T11" fmla="*/ 0 h 379"/>
              <a:gd name="T12" fmla="*/ 2147483647 w 198"/>
              <a:gd name="T13" fmla="*/ 2147483647 h 379"/>
              <a:gd name="T14" fmla="*/ 0 60000 65536"/>
              <a:gd name="T15" fmla="*/ 0 60000 65536"/>
              <a:gd name="T16" fmla="*/ 0 60000 65536"/>
              <a:gd name="T17" fmla="*/ 0 60000 65536"/>
              <a:gd name="T18" fmla="*/ 0 60000 65536"/>
              <a:gd name="T19" fmla="*/ 0 60000 65536"/>
              <a:gd name="T20" fmla="*/ 0 60000 65536"/>
              <a:gd name="T21" fmla="*/ 0 w 198"/>
              <a:gd name="T22" fmla="*/ 0 h 379"/>
              <a:gd name="T23" fmla="*/ 198 w 198"/>
              <a:gd name="T24" fmla="*/ 379 h 3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8" h="379">
                <a:moveTo>
                  <a:pt x="198" y="371"/>
                </a:moveTo>
                <a:lnTo>
                  <a:pt x="19" y="379"/>
                </a:lnTo>
                <a:lnTo>
                  <a:pt x="1" y="27"/>
                </a:lnTo>
                <a:lnTo>
                  <a:pt x="0" y="21"/>
                </a:lnTo>
                <a:lnTo>
                  <a:pt x="178" y="6"/>
                </a:lnTo>
                <a:lnTo>
                  <a:pt x="177" y="0"/>
                </a:lnTo>
                <a:lnTo>
                  <a:pt x="198" y="371"/>
                </a:lnTo>
                <a:close/>
              </a:path>
            </a:pathLst>
          </a:custGeom>
          <a:solidFill>
            <a:srgbClr val="A1A1A1"/>
          </a:solidFill>
          <a:ln w="0">
            <a:solidFill>
              <a:srgbClr val="A1A1A1"/>
            </a:solidFill>
            <a:round/>
            <a:headEnd/>
            <a:tailEnd/>
          </a:ln>
        </p:spPr>
        <p:txBody>
          <a:bodyPr/>
          <a:lstStyle/>
          <a:p>
            <a:endParaRPr lang="en-US"/>
          </a:p>
        </p:txBody>
      </p:sp>
      <p:sp>
        <p:nvSpPr>
          <p:cNvPr id="180449" name="Freeform 3295"/>
          <p:cNvSpPr>
            <a:spLocks noChangeAspect="1"/>
          </p:cNvSpPr>
          <p:nvPr/>
        </p:nvSpPr>
        <p:spPr bwMode="auto">
          <a:xfrm>
            <a:off x="1887538" y="4849813"/>
            <a:ext cx="71437" cy="130175"/>
          </a:xfrm>
          <a:custGeom>
            <a:avLst/>
            <a:gdLst>
              <a:gd name="T0" fmla="*/ 2147483647 w 207"/>
              <a:gd name="T1" fmla="*/ 2147483647 h 379"/>
              <a:gd name="T2" fmla="*/ 2147483647 w 207"/>
              <a:gd name="T3" fmla="*/ 2147483647 h 379"/>
              <a:gd name="T4" fmla="*/ 0 w 207"/>
              <a:gd name="T5" fmla="*/ 2147483647 h 379"/>
              <a:gd name="T6" fmla="*/ 0 w 207"/>
              <a:gd name="T7" fmla="*/ 2147483647 h 379"/>
              <a:gd name="T8" fmla="*/ 2147483647 w 207"/>
              <a:gd name="T9" fmla="*/ 2147483647 h 379"/>
              <a:gd name="T10" fmla="*/ 2147483647 w 207"/>
              <a:gd name="T11" fmla="*/ 0 h 379"/>
              <a:gd name="T12" fmla="*/ 2147483647 w 207"/>
              <a:gd name="T13" fmla="*/ 2147483647 h 379"/>
              <a:gd name="T14" fmla="*/ 0 60000 65536"/>
              <a:gd name="T15" fmla="*/ 0 60000 65536"/>
              <a:gd name="T16" fmla="*/ 0 60000 65536"/>
              <a:gd name="T17" fmla="*/ 0 60000 65536"/>
              <a:gd name="T18" fmla="*/ 0 60000 65536"/>
              <a:gd name="T19" fmla="*/ 0 60000 65536"/>
              <a:gd name="T20" fmla="*/ 0 60000 65536"/>
              <a:gd name="T21" fmla="*/ 0 w 207"/>
              <a:gd name="T22" fmla="*/ 0 h 379"/>
              <a:gd name="T23" fmla="*/ 207 w 207"/>
              <a:gd name="T24" fmla="*/ 379 h 3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7" h="379">
                <a:moveTo>
                  <a:pt x="207" y="364"/>
                </a:moveTo>
                <a:lnTo>
                  <a:pt x="29" y="379"/>
                </a:lnTo>
                <a:lnTo>
                  <a:pt x="0" y="25"/>
                </a:lnTo>
                <a:lnTo>
                  <a:pt x="0" y="21"/>
                </a:lnTo>
                <a:lnTo>
                  <a:pt x="178" y="4"/>
                </a:lnTo>
                <a:lnTo>
                  <a:pt x="178" y="0"/>
                </a:lnTo>
                <a:lnTo>
                  <a:pt x="207" y="364"/>
                </a:lnTo>
                <a:close/>
              </a:path>
            </a:pathLst>
          </a:custGeom>
          <a:solidFill>
            <a:srgbClr val="A1A1A1"/>
          </a:solidFill>
          <a:ln w="0">
            <a:solidFill>
              <a:srgbClr val="A1A1A1"/>
            </a:solidFill>
            <a:round/>
            <a:headEnd/>
            <a:tailEnd/>
          </a:ln>
        </p:spPr>
        <p:txBody>
          <a:bodyPr/>
          <a:lstStyle/>
          <a:p>
            <a:endParaRPr lang="en-US"/>
          </a:p>
        </p:txBody>
      </p:sp>
      <p:sp>
        <p:nvSpPr>
          <p:cNvPr id="180450" name="Freeform 3296"/>
          <p:cNvSpPr>
            <a:spLocks noChangeAspect="1"/>
          </p:cNvSpPr>
          <p:nvPr/>
        </p:nvSpPr>
        <p:spPr bwMode="auto">
          <a:xfrm>
            <a:off x="1873250" y="4722813"/>
            <a:ext cx="74613" cy="134937"/>
          </a:xfrm>
          <a:custGeom>
            <a:avLst/>
            <a:gdLst>
              <a:gd name="T0" fmla="*/ 2147483647 w 214"/>
              <a:gd name="T1" fmla="*/ 2147483647 h 382"/>
              <a:gd name="T2" fmla="*/ 2147483647 w 214"/>
              <a:gd name="T3" fmla="*/ 2147483647 h 382"/>
              <a:gd name="T4" fmla="*/ 2147483647 w 214"/>
              <a:gd name="T5" fmla="*/ 2147483647 h 382"/>
              <a:gd name="T6" fmla="*/ 0 w 214"/>
              <a:gd name="T7" fmla="*/ 2147483647 h 382"/>
              <a:gd name="T8" fmla="*/ 2147483647 w 214"/>
              <a:gd name="T9" fmla="*/ 2147483647 h 382"/>
              <a:gd name="T10" fmla="*/ 2147483647 w 214"/>
              <a:gd name="T11" fmla="*/ 0 h 382"/>
              <a:gd name="T12" fmla="*/ 2147483647 w 214"/>
              <a:gd name="T13" fmla="*/ 2147483647 h 382"/>
              <a:gd name="T14" fmla="*/ 0 60000 65536"/>
              <a:gd name="T15" fmla="*/ 0 60000 65536"/>
              <a:gd name="T16" fmla="*/ 0 60000 65536"/>
              <a:gd name="T17" fmla="*/ 0 60000 65536"/>
              <a:gd name="T18" fmla="*/ 0 60000 65536"/>
              <a:gd name="T19" fmla="*/ 0 60000 65536"/>
              <a:gd name="T20" fmla="*/ 0 60000 65536"/>
              <a:gd name="T21" fmla="*/ 0 w 214"/>
              <a:gd name="T22" fmla="*/ 0 h 382"/>
              <a:gd name="T23" fmla="*/ 214 w 214"/>
              <a:gd name="T24" fmla="*/ 382 h 3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4" h="382">
                <a:moveTo>
                  <a:pt x="214" y="365"/>
                </a:moveTo>
                <a:lnTo>
                  <a:pt x="36" y="382"/>
                </a:lnTo>
                <a:lnTo>
                  <a:pt x="1" y="44"/>
                </a:lnTo>
                <a:lnTo>
                  <a:pt x="0" y="32"/>
                </a:lnTo>
                <a:lnTo>
                  <a:pt x="179" y="11"/>
                </a:lnTo>
                <a:lnTo>
                  <a:pt x="178" y="0"/>
                </a:lnTo>
                <a:lnTo>
                  <a:pt x="214" y="365"/>
                </a:lnTo>
                <a:close/>
              </a:path>
            </a:pathLst>
          </a:custGeom>
          <a:solidFill>
            <a:srgbClr val="A1A1A1"/>
          </a:solidFill>
          <a:ln w="0">
            <a:solidFill>
              <a:srgbClr val="A1A1A1"/>
            </a:solidFill>
            <a:round/>
            <a:headEnd/>
            <a:tailEnd/>
          </a:ln>
        </p:spPr>
        <p:txBody>
          <a:bodyPr/>
          <a:lstStyle/>
          <a:p>
            <a:endParaRPr lang="en-US"/>
          </a:p>
        </p:txBody>
      </p:sp>
      <p:sp>
        <p:nvSpPr>
          <p:cNvPr id="180451" name="Freeform 3297"/>
          <p:cNvSpPr>
            <a:spLocks noChangeAspect="1"/>
          </p:cNvSpPr>
          <p:nvPr/>
        </p:nvSpPr>
        <p:spPr bwMode="auto">
          <a:xfrm>
            <a:off x="1843088" y="4467225"/>
            <a:ext cx="93662" cy="269875"/>
          </a:xfrm>
          <a:custGeom>
            <a:avLst/>
            <a:gdLst>
              <a:gd name="T0" fmla="*/ 2147483647 w 270"/>
              <a:gd name="T1" fmla="*/ 2147483647 h 776"/>
              <a:gd name="T2" fmla="*/ 2147483647 w 270"/>
              <a:gd name="T3" fmla="*/ 2147483647 h 776"/>
              <a:gd name="T4" fmla="*/ 0 w 270"/>
              <a:gd name="T5" fmla="*/ 2147483647 h 776"/>
              <a:gd name="T6" fmla="*/ 2147483647 w 270"/>
              <a:gd name="T7" fmla="*/ 2147483647 h 776"/>
              <a:gd name="T8" fmla="*/ 2147483647 w 270"/>
              <a:gd name="T9" fmla="*/ 0 h 776"/>
              <a:gd name="T10" fmla="*/ 2147483647 w 270"/>
              <a:gd name="T11" fmla="*/ 2147483647 h 776"/>
              <a:gd name="T12" fmla="*/ 2147483647 w 270"/>
              <a:gd name="T13" fmla="*/ 2147483647 h 776"/>
              <a:gd name="T14" fmla="*/ 0 60000 65536"/>
              <a:gd name="T15" fmla="*/ 0 60000 65536"/>
              <a:gd name="T16" fmla="*/ 0 60000 65536"/>
              <a:gd name="T17" fmla="*/ 0 60000 65536"/>
              <a:gd name="T18" fmla="*/ 0 60000 65536"/>
              <a:gd name="T19" fmla="*/ 0 60000 65536"/>
              <a:gd name="T20" fmla="*/ 0 60000 65536"/>
              <a:gd name="T21" fmla="*/ 0 w 270"/>
              <a:gd name="T22" fmla="*/ 0 h 776"/>
              <a:gd name="T23" fmla="*/ 270 w 270"/>
              <a:gd name="T24" fmla="*/ 776 h 7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0" h="776">
                <a:moveTo>
                  <a:pt x="270" y="755"/>
                </a:moveTo>
                <a:lnTo>
                  <a:pt x="91" y="776"/>
                </a:lnTo>
                <a:lnTo>
                  <a:pt x="0" y="9"/>
                </a:lnTo>
                <a:lnTo>
                  <a:pt x="3" y="27"/>
                </a:lnTo>
                <a:lnTo>
                  <a:pt x="180" y="0"/>
                </a:lnTo>
                <a:lnTo>
                  <a:pt x="183" y="17"/>
                </a:lnTo>
                <a:lnTo>
                  <a:pt x="270" y="755"/>
                </a:lnTo>
                <a:close/>
              </a:path>
            </a:pathLst>
          </a:custGeom>
          <a:solidFill>
            <a:srgbClr val="A1A1A1"/>
          </a:solidFill>
          <a:ln w="0">
            <a:solidFill>
              <a:srgbClr val="A1A1A1"/>
            </a:solidFill>
            <a:round/>
            <a:headEnd/>
            <a:tailEnd/>
          </a:ln>
        </p:spPr>
        <p:txBody>
          <a:bodyPr/>
          <a:lstStyle/>
          <a:p>
            <a:endParaRPr lang="en-US"/>
          </a:p>
        </p:txBody>
      </p:sp>
      <p:sp>
        <p:nvSpPr>
          <p:cNvPr id="180452" name="Freeform 3298"/>
          <p:cNvSpPr>
            <a:spLocks noChangeAspect="1"/>
          </p:cNvSpPr>
          <p:nvPr/>
        </p:nvSpPr>
        <p:spPr bwMode="auto">
          <a:xfrm>
            <a:off x="1833563" y="4394200"/>
            <a:ext cx="71437" cy="84138"/>
          </a:xfrm>
          <a:custGeom>
            <a:avLst/>
            <a:gdLst>
              <a:gd name="T0" fmla="*/ 2147483647 w 208"/>
              <a:gd name="T1" fmla="*/ 2147483647 h 242"/>
              <a:gd name="T2" fmla="*/ 2147483647 w 208"/>
              <a:gd name="T3" fmla="*/ 2147483647 h 242"/>
              <a:gd name="T4" fmla="*/ 2147483647 w 208"/>
              <a:gd name="T5" fmla="*/ 2147483647 h 242"/>
              <a:gd name="T6" fmla="*/ 0 w 208"/>
              <a:gd name="T7" fmla="*/ 2147483647 h 242"/>
              <a:gd name="T8" fmla="*/ 2147483647 w 208"/>
              <a:gd name="T9" fmla="*/ 2147483647 h 242"/>
              <a:gd name="T10" fmla="*/ 2147483647 w 208"/>
              <a:gd name="T11" fmla="*/ 0 h 242"/>
              <a:gd name="T12" fmla="*/ 2147483647 w 208"/>
              <a:gd name="T13" fmla="*/ 2147483647 h 242"/>
              <a:gd name="T14" fmla="*/ 0 60000 65536"/>
              <a:gd name="T15" fmla="*/ 0 60000 65536"/>
              <a:gd name="T16" fmla="*/ 0 60000 65536"/>
              <a:gd name="T17" fmla="*/ 0 60000 65536"/>
              <a:gd name="T18" fmla="*/ 0 60000 65536"/>
              <a:gd name="T19" fmla="*/ 0 60000 65536"/>
              <a:gd name="T20" fmla="*/ 0 60000 65536"/>
              <a:gd name="T21" fmla="*/ 0 w 208"/>
              <a:gd name="T22" fmla="*/ 0 h 242"/>
              <a:gd name="T23" fmla="*/ 208 w 208"/>
              <a:gd name="T24" fmla="*/ 242 h 2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8" h="242">
                <a:moveTo>
                  <a:pt x="208" y="215"/>
                </a:moveTo>
                <a:lnTo>
                  <a:pt x="31" y="242"/>
                </a:lnTo>
                <a:lnTo>
                  <a:pt x="3" y="60"/>
                </a:lnTo>
                <a:lnTo>
                  <a:pt x="0" y="48"/>
                </a:lnTo>
                <a:lnTo>
                  <a:pt x="176" y="12"/>
                </a:lnTo>
                <a:lnTo>
                  <a:pt x="173" y="0"/>
                </a:lnTo>
                <a:lnTo>
                  <a:pt x="208" y="215"/>
                </a:lnTo>
                <a:close/>
              </a:path>
            </a:pathLst>
          </a:custGeom>
          <a:solidFill>
            <a:srgbClr val="A1A1A1"/>
          </a:solidFill>
          <a:ln w="0">
            <a:solidFill>
              <a:srgbClr val="A1A1A1"/>
            </a:solidFill>
            <a:round/>
            <a:headEnd/>
            <a:tailEnd/>
          </a:ln>
        </p:spPr>
        <p:txBody>
          <a:bodyPr/>
          <a:lstStyle/>
          <a:p>
            <a:endParaRPr lang="en-US"/>
          </a:p>
        </p:txBody>
      </p:sp>
      <p:sp>
        <p:nvSpPr>
          <p:cNvPr id="180453" name="Freeform 3299"/>
          <p:cNvSpPr>
            <a:spLocks noChangeAspect="1"/>
          </p:cNvSpPr>
          <p:nvPr/>
        </p:nvSpPr>
        <p:spPr bwMode="auto">
          <a:xfrm>
            <a:off x="1820863" y="4335463"/>
            <a:ext cx="74612" cy="74612"/>
          </a:xfrm>
          <a:custGeom>
            <a:avLst/>
            <a:gdLst>
              <a:gd name="T0" fmla="*/ 2147483647 w 213"/>
              <a:gd name="T1" fmla="*/ 2147483647 h 215"/>
              <a:gd name="T2" fmla="*/ 2147483647 w 213"/>
              <a:gd name="T3" fmla="*/ 2147483647 h 215"/>
              <a:gd name="T4" fmla="*/ 0 w 213"/>
              <a:gd name="T5" fmla="*/ 2147483647 h 215"/>
              <a:gd name="T6" fmla="*/ 2147483647 w 213"/>
              <a:gd name="T7" fmla="*/ 2147483647 h 215"/>
              <a:gd name="T8" fmla="*/ 2147483647 w 213"/>
              <a:gd name="T9" fmla="*/ 0 h 215"/>
              <a:gd name="T10" fmla="*/ 2147483647 w 213"/>
              <a:gd name="T11" fmla="*/ 2147483647 h 215"/>
              <a:gd name="T12" fmla="*/ 2147483647 w 213"/>
              <a:gd name="T13" fmla="*/ 2147483647 h 215"/>
              <a:gd name="T14" fmla="*/ 0 60000 65536"/>
              <a:gd name="T15" fmla="*/ 0 60000 65536"/>
              <a:gd name="T16" fmla="*/ 0 60000 65536"/>
              <a:gd name="T17" fmla="*/ 0 60000 65536"/>
              <a:gd name="T18" fmla="*/ 0 60000 65536"/>
              <a:gd name="T19" fmla="*/ 0 60000 65536"/>
              <a:gd name="T20" fmla="*/ 0 60000 65536"/>
              <a:gd name="T21" fmla="*/ 0 w 213"/>
              <a:gd name="T22" fmla="*/ 0 h 215"/>
              <a:gd name="T23" fmla="*/ 213 w 213"/>
              <a:gd name="T24" fmla="*/ 215 h 2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3" h="215">
                <a:moveTo>
                  <a:pt x="213" y="179"/>
                </a:moveTo>
                <a:lnTo>
                  <a:pt x="37" y="215"/>
                </a:lnTo>
                <a:lnTo>
                  <a:pt x="0" y="36"/>
                </a:lnTo>
                <a:lnTo>
                  <a:pt x="3" y="48"/>
                </a:lnTo>
                <a:lnTo>
                  <a:pt x="175" y="0"/>
                </a:lnTo>
                <a:lnTo>
                  <a:pt x="178" y="11"/>
                </a:lnTo>
                <a:lnTo>
                  <a:pt x="213" y="179"/>
                </a:lnTo>
                <a:close/>
              </a:path>
            </a:pathLst>
          </a:custGeom>
          <a:solidFill>
            <a:srgbClr val="A1A1A1"/>
          </a:solidFill>
          <a:ln w="0">
            <a:solidFill>
              <a:srgbClr val="A1A1A1"/>
            </a:solidFill>
            <a:round/>
            <a:headEnd/>
            <a:tailEnd/>
          </a:ln>
        </p:spPr>
        <p:txBody>
          <a:bodyPr/>
          <a:lstStyle/>
          <a:p>
            <a:endParaRPr lang="en-US"/>
          </a:p>
        </p:txBody>
      </p:sp>
      <p:sp>
        <p:nvSpPr>
          <p:cNvPr id="180454" name="Freeform 3300"/>
          <p:cNvSpPr>
            <a:spLocks noChangeAspect="1"/>
          </p:cNvSpPr>
          <p:nvPr/>
        </p:nvSpPr>
        <p:spPr bwMode="auto">
          <a:xfrm>
            <a:off x="1808163" y="4283075"/>
            <a:ext cx="71437" cy="69850"/>
          </a:xfrm>
          <a:custGeom>
            <a:avLst/>
            <a:gdLst>
              <a:gd name="T0" fmla="*/ 2147483647 w 213"/>
              <a:gd name="T1" fmla="*/ 2147483647 h 204"/>
              <a:gd name="T2" fmla="*/ 2147483647 w 213"/>
              <a:gd name="T3" fmla="*/ 2147483647 h 204"/>
              <a:gd name="T4" fmla="*/ 0 w 213"/>
              <a:gd name="T5" fmla="*/ 2147483647 h 204"/>
              <a:gd name="T6" fmla="*/ 2147483647 w 213"/>
              <a:gd name="T7" fmla="*/ 2147483647 h 204"/>
              <a:gd name="T8" fmla="*/ 2147483647 w 213"/>
              <a:gd name="T9" fmla="*/ 0 h 204"/>
              <a:gd name="T10" fmla="*/ 2147483647 w 213"/>
              <a:gd name="T11" fmla="*/ 2147483647 h 204"/>
              <a:gd name="T12" fmla="*/ 2147483647 w 213"/>
              <a:gd name="T13" fmla="*/ 2147483647 h 204"/>
              <a:gd name="T14" fmla="*/ 0 60000 65536"/>
              <a:gd name="T15" fmla="*/ 0 60000 65536"/>
              <a:gd name="T16" fmla="*/ 0 60000 65536"/>
              <a:gd name="T17" fmla="*/ 0 60000 65536"/>
              <a:gd name="T18" fmla="*/ 0 60000 65536"/>
              <a:gd name="T19" fmla="*/ 0 60000 65536"/>
              <a:gd name="T20" fmla="*/ 0 60000 65536"/>
              <a:gd name="T21" fmla="*/ 0 w 213"/>
              <a:gd name="T22" fmla="*/ 0 h 204"/>
              <a:gd name="T23" fmla="*/ 213 w 213"/>
              <a:gd name="T24" fmla="*/ 204 h 2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3" h="204">
                <a:moveTo>
                  <a:pt x="213" y="156"/>
                </a:moveTo>
                <a:lnTo>
                  <a:pt x="41" y="204"/>
                </a:lnTo>
                <a:lnTo>
                  <a:pt x="0" y="56"/>
                </a:lnTo>
                <a:lnTo>
                  <a:pt x="1" y="60"/>
                </a:lnTo>
                <a:lnTo>
                  <a:pt x="169" y="0"/>
                </a:lnTo>
                <a:lnTo>
                  <a:pt x="170" y="4"/>
                </a:lnTo>
                <a:lnTo>
                  <a:pt x="213" y="156"/>
                </a:lnTo>
                <a:close/>
              </a:path>
            </a:pathLst>
          </a:custGeom>
          <a:solidFill>
            <a:srgbClr val="A1A1A1"/>
          </a:solidFill>
          <a:ln w="0">
            <a:solidFill>
              <a:srgbClr val="A1A1A1"/>
            </a:solidFill>
            <a:round/>
            <a:headEnd/>
            <a:tailEnd/>
          </a:ln>
        </p:spPr>
        <p:txBody>
          <a:bodyPr/>
          <a:lstStyle/>
          <a:p>
            <a:endParaRPr lang="en-US"/>
          </a:p>
        </p:txBody>
      </p:sp>
      <p:sp>
        <p:nvSpPr>
          <p:cNvPr id="180455" name="Freeform 3301"/>
          <p:cNvSpPr>
            <a:spLocks noChangeAspect="1"/>
          </p:cNvSpPr>
          <p:nvPr/>
        </p:nvSpPr>
        <p:spPr bwMode="auto">
          <a:xfrm>
            <a:off x="1793875" y="4233863"/>
            <a:ext cx="71438" cy="69850"/>
          </a:xfrm>
          <a:custGeom>
            <a:avLst/>
            <a:gdLst>
              <a:gd name="T0" fmla="*/ 2147483647 w 210"/>
              <a:gd name="T1" fmla="*/ 2147483647 h 195"/>
              <a:gd name="T2" fmla="*/ 2147483647 w 210"/>
              <a:gd name="T3" fmla="*/ 2147483647 h 195"/>
              <a:gd name="T4" fmla="*/ 0 w 210"/>
              <a:gd name="T5" fmla="*/ 2147483647 h 195"/>
              <a:gd name="T6" fmla="*/ 0 w 210"/>
              <a:gd name="T7" fmla="*/ 2147483647 h 195"/>
              <a:gd name="T8" fmla="*/ 2147483647 w 210"/>
              <a:gd name="T9" fmla="*/ 0 h 195"/>
              <a:gd name="T10" fmla="*/ 2147483647 w 210"/>
              <a:gd name="T11" fmla="*/ 2147483647 h 195"/>
              <a:gd name="T12" fmla="*/ 2147483647 w 210"/>
              <a:gd name="T13" fmla="*/ 2147483647 h 195"/>
              <a:gd name="T14" fmla="*/ 0 60000 65536"/>
              <a:gd name="T15" fmla="*/ 0 60000 65536"/>
              <a:gd name="T16" fmla="*/ 0 60000 65536"/>
              <a:gd name="T17" fmla="*/ 0 60000 65536"/>
              <a:gd name="T18" fmla="*/ 0 60000 65536"/>
              <a:gd name="T19" fmla="*/ 0 60000 65536"/>
              <a:gd name="T20" fmla="*/ 0 60000 65536"/>
              <a:gd name="T21" fmla="*/ 0 w 210"/>
              <a:gd name="T22" fmla="*/ 0 h 195"/>
              <a:gd name="T23" fmla="*/ 210 w 210"/>
              <a:gd name="T24" fmla="*/ 195 h 1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0" h="195">
                <a:moveTo>
                  <a:pt x="210" y="135"/>
                </a:moveTo>
                <a:lnTo>
                  <a:pt x="42" y="195"/>
                </a:lnTo>
                <a:lnTo>
                  <a:pt x="0" y="76"/>
                </a:lnTo>
                <a:lnTo>
                  <a:pt x="0" y="77"/>
                </a:lnTo>
                <a:lnTo>
                  <a:pt x="162" y="0"/>
                </a:lnTo>
                <a:lnTo>
                  <a:pt x="162" y="1"/>
                </a:lnTo>
                <a:lnTo>
                  <a:pt x="210" y="135"/>
                </a:lnTo>
                <a:close/>
              </a:path>
            </a:pathLst>
          </a:custGeom>
          <a:solidFill>
            <a:srgbClr val="A1A1A1"/>
          </a:solidFill>
          <a:ln w="0">
            <a:solidFill>
              <a:srgbClr val="A1A1A1"/>
            </a:solidFill>
            <a:round/>
            <a:headEnd/>
            <a:tailEnd/>
          </a:ln>
        </p:spPr>
        <p:txBody>
          <a:bodyPr/>
          <a:lstStyle/>
          <a:p>
            <a:endParaRPr lang="en-US"/>
          </a:p>
        </p:txBody>
      </p:sp>
      <p:sp>
        <p:nvSpPr>
          <p:cNvPr id="180456" name="Freeform 3302"/>
          <p:cNvSpPr>
            <a:spLocks noChangeAspect="1"/>
          </p:cNvSpPr>
          <p:nvPr/>
        </p:nvSpPr>
        <p:spPr bwMode="auto">
          <a:xfrm>
            <a:off x="1776413" y="4195763"/>
            <a:ext cx="74612" cy="65087"/>
          </a:xfrm>
          <a:custGeom>
            <a:avLst/>
            <a:gdLst>
              <a:gd name="T0" fmla="*/ 2147483647 w 211"/>
              <a:gd name="T1" fmla="*/ 2147483647 h 192"/>
              <a:gd name="T2" fmla="*/ 2147483647 w 211"/>
              <a:gd name="T3" fmla="*/ 2147483647 h 192"/>
              <a:gd name="T4" fmla="*/ 0 w 211"/>
              <a:gd name="T5" fmla="*/ 2147483647 h 192"/>
              <a:gd name="T6" fmla="*/ 2147483647 w 211"/>
              <a:gd name="T7" fmla="*/ 2147483647 h 192"/>
              <a:gd name="T8" fmla="*/ 2147483647 w 211"/>
              <a:gd name="T9" fmla="*/ 0 h 192"/>
              <a:gd name="T10" fmla="*/ 2147483647 w 211"/>
              <a:gd name="T11" fmla="*/ 2147483647 h 192"/>
              <a:gd name="T12" fmla="*/ 2147483647 w 211"/>
              <a:gd name="T13" fmla="*/ 2147483647 h 192"/>
              <a:gd name="T14" fmla="*/ 0 60000 65536"/>
              <a:gd name="T15" fmla="*/ 0 60000 65536"/>
              <a:gd name="T16" fmla="*/ 0 60000 65536"/>
              <a:gd name="T17" fmla="*/ 0 60000 65536"/>
              <a:gd name="T18" fmla="*/ 0 60000 65536"/>
              <a:gd name="T19" fmla="*/ 0 60000 65536"/>
              <a:gd name="T20" fmla="*/ 0 60000 65536"/>
              <a:gd name="T21" fmla="*/ 0 w 211"/>
              <a:gd name="T22" fmla="*/ 0 h 192"/>
              <a:gd name="T23" fmla="*/ 211 w 211"/>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1" h="192">
                <a:moveTo>
                  <a:pt x="211" y="115"/>
                </a:moveTo>
                <a:lnTo>
                  <a:pt x="49" y="192"/>
                </a:lnTo>
                <a:lnTo>
                  <a:pt x="0" y="90"/>
                </a:lnTo>
                <a:lnTo>
                  <a:pt x="5" y="98"/>
                </a:lnTo>
                <a:lnTo>
                  <a:pt x="155" y="0"/>
                </a:lnTo>
                <a:lnTo>
                  <a:pt x="160" y="7"/>
                </a:lnTo>
                <a:lnTo>
                  <a:pt x="211" y="115"/>
                </a:lnTo>
                <a:close/>
              </a:path>
            </a:pathLst>
          </a:custGeom>
          <a:solidFill>
            <a:srgbClr val="A1A1A1"/>
          </a:solidFill>
          <a:ln w="0">
            <a:solidFill>
              <a:srgbClr val="A1A1A1"/>
            </a:solidFill>
            <a:round/>
            <a:headEnd/>
            <a:tailEnd/>
          </a:ln>
        </p:spPr>
        <p:txBody>
          <a:bodyPr/>
          <a:lstStyle/>
          <a:p>
            <a:endParaRPr lang="en-US"/>
          </a:p>
        </p:txBody>
      </p:sp>
      <p:sp>
        <p:nvSpPr>
          <p:cNvPr id="180457" name="Freeform 3303"/>
          <p:cNvSpPr>
            <a:spLocks noChangeAspect="1"/>
          </p:cNvSpPr>
          <p:nvPr/>
        </p:nvSpPr>
        <p:spPr bwMode="auto">
          <a:xfrm>
            <a:off x="1762125" y="4164013"/>
            <a:ext cx="68263" cy="65087"/>
          </a:xfrm>
          <a:custGeom>
            <a:avLst/>
            <a:gdLst>
              <a:gd name="T0" fmla="*/ 2147483647 w 199"/>
              <a:gd name="T1" fmla="*/ 2147483647 h 190"/>
              <a:gd name="T2" fmla="*/ 2147483647 w 199"/>
              <a:gd name="T3" fmla="*/ 2147483647 h 190"/>
              <a:gd name="T4" fmla="*/ 2147483647 w 199"/>
              <a:gd name="T5" fmla="*/ 2147483647 h 190"/>
              <a:gd name="T6" fmla="*/ 0 w 199"/>
              <a:gd name="T7" fmla="*/ 2147483647 h 190"/>
              <a:gd name="T8" fmla="*/ 2147483647 w 199"/>
              <a:gd name="T9" fmla="*/ 2147483647 h 190"/>
              <a:gd name="T10" fmla="*/ 2147483647 w 199"/>
              <a:gd name="T11" fmla="*/ 0 h 190"/>
              <a:gd name="T12" fmla="*/ 2147483647 w 199"/>
              <a:gd name="T13" fmla="*/ 2147483647 h 190"/>
              <a:gd name="T14" fmla="*/ 0 60000 65536"/>
              <a:gd name="T15" fmla="*/ 0 60000 65536"/>
              <a:gd name="T16" fmla="*/ 0 60000 65536"/>
              <a:gd name="T17" fmla="*/ 0 60000 65536"/>
              <a:gd name="T18" fmla="*/ 0 60000 65536"/>
              <a:gd name="T19" fmla="*/ 0 60000 65536"/>
              <a:gd name="T20" fmla="*/ 0 60000 65536"/>
              <a:gd name="T21" fmla="*/ 0 w 199"/>
              <a:gd name="T22" fmla="*/ 0 h 190"/>
              <a:gd name="T23" fmla="*/ 199 w 199"/>
              <a:gd name="T24" fmla="*/ 190 h 1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9" h="190">
                <a:moveTo>
                  <a:pt x="199" y="92"/>
                </a:moveTo>
                <a:lnTo>
                  <a:pt x="49" y="190"/>
                </a:lnTo>
                <a:lnTo>
                  <a:pt x="1" y="116"/>
                </a:lnTo>
                <a:lnTo>
                  <a:pt x="0" y="115"/>
                </a:lnTo>
                <a:lnTo>
                  <a:pt x="139" y="1"/>
                </a:lnTo>
                <a:lnTo>
                  <a:pt x="138" y="0"/>
                </a:lnTo>
                <a:lnTo>
                  <a:pt x="199" y="92"/>
                </a:lnTo>
                <a:close/>
              </a:path>
            </a:pathLst>
          </a:custGeom>
          <a:solidFill>
            <a:srgbClr val="A1A1A1"/>
          </a:solidFill>
          <a:ln w="0">
            <a:solidFill>
              <a:srgbClr val="A1A1A1"/>
            </a:solidFill>
            <a:round/>
            <a:headEnd/>
            <a:tailEnd/>
          </a:ln>
        </p:spPr>
        <p:txBody>
          <a:bodyPr/>
          <a:lstStyle/>
          <a:p>
            <a:endParaRPr lang="en-US"/>
          </a:p>
        </p:txBody>
      </p:sp>
      <p:sp>
        <p:nvSpPr>
          <p:cNvPr id="180458" name="Freeform 3304"/>
          <p:cNvSpPr>
            <a:spLocks noChangeAspect="1"/>
          </p:cNvSpPr>
          <p:nvPr/>
        </p:nvSpPr>
        <p:spPr bwMode="auto">
          <a:xfrm>
            <a:off x="1751013" y="4146550"/>
            <a:ext cx="58737" cy="57150"/>
          </a:xfrm>
          <a:custGeom>
            <a:avLst/>
            <a:gdLst>
              <a:gd name="T0" fmla="*/ 2147483647 w 174"/>
              <a:gd name="T1" fmla="*/ 2147483647 h 170"/>
              <a:gd name="T2" fmla="*/ 2147483647 w 174"/>
              <a:gd name="T3" fmla="*/ 2147483647 h 170"/>
              <a:gd name="T4" fmla="*/ 0 w 174"/>
              <a:gd name="T5" fmla="*/ 2147483647 h 170"/>
              <a:gd name="T6" fmla="*/ 2147483647 w 174"/>
              <a:gd name="T7" fmla="*/ 2147483647 h 170"/>
              <a:gd name="T8" fmla="*/ 2147483647 w 174"/>
              <a:gd name="T9" fmla="*/ 0 h 170"/>
              <a:gd name="T10" fmla="*/ 2147483647 w 174"/>
              <a:gd name="T11" fmla="*/ 2147483647 h 170"/>
              <a:gd name="T12" fmla="*/ 2147483647 w 174"/>
              <a:gd name="T13" fmla="*/ 2147483647 h 170"/>
              <a:gd name="T14" fmla="*/ 0 60000 65536"/>
              <a:gd name="T15" fmla="*/ 0 60000 65536"/>
              <a:gd name="T16" fmla="*/ 0 60000 65536"/>
              <a:gd name="T17" fmla="*/ 0 60000 65536"/>
              <a:gd name="T18" fmla="*/ 0 60000 65536"/>
              <a:gd name="T19" fmla="*/ 0 60000 65536"/>
              <a:gd name="T20" fmla="*/ 0 60000 65536"/>
              <a:gd name="T21" fmla="*/ 0 w 174"/>
              <a:gd name="T22" fmla="*/ 0 h 170"/>
              <a:gd name="T23" fmla="*/ 174 w 174"/>
              <a:gd name="T24" fmla="*/ 170 h 1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4" h="170">
                <a:moveTo>
                  <a:pt x="174" y="56"/>
                </a:moveTo>
                <a:lnTo>
                  <a:pt x="35" y="170"/>
                </a:lnTo>
                <a:lnTo>
                  <a:pt x="0" y="126"/>
                </a:lnTo>
                <a:lnTo>
                  <a:pt x="9" y="135"/>
                </a:lnTo>
                <a:lnTo>
                  <a:pt x="126" y="0"/>
                </a:lnTo>
                <a:lnTo>
                  <a:pt x="135" y="8"/>
                </a:lnTo>
                <a:lnTo>
                  <a:pt x="174" y="56"/>
                </a:lnTo>
                <a:close/>
              </a:path>
            </a:pathLst>
          </a:custGeom>
          <a:solidFill>
            <a:srgbClr val="A1A1A1"/>
          </a:solidFill>
          <a:ln w="0">
            <a:solidFill>
              <a:srgbClr val="A1A1A1"/>
            </a:solidFill>
            <a:round/>
            <a:headEnd/>
            <a:tailEnd/>
          </a:ln>
        </p:spPr>
        <p:txBody>
          <a:bodyPr/>
          <a:lstStyle/>
          <a:p>
            <a:endParaRPr lang="en-US"/>
          </a:p>
        </p:txBody>
      </p:sp>
      <p:sp>
        <p:nvSpPr>
          <p:cNvPr id="180459" name="Freeform 3305"/>
          <p:cNvSpPr>
            <a:spLocks noChangeAspect="1"/>
          </p:cNvSpPr>
          <p:nvPr/>
        </p:nvSpPr>
        <p:spPr bwMode="auto">
          <a:xfrm>
            <a:off x="1735138" y="4122738"/>
            <a:ext cx="58737" cy="68262"/>
          </a:xfrm>
          <a:custGeom>
            <a:avLst/>
            <a:gdLst>
              <a:gd name="T0" fmla="*/ 2147483647 w 165"/>
              <a:gd name="T1" fmla="*/ 2147483647 h 199"/>
              <a:gd name="T2" fmla="*/ 2147483647 w 165"/>
              <a:gd name="T3" fmla="*/ 2147483647 h 199"/>
              <a:gd name="T4" fmla="*/ 0 w 165"/>
              <a:gd name="T5" fmla="*/ 2147483647 h 199"/>
              <a:gd name="T6" fmla="*/ 2147483647 w 165"/>
              <a:gd name="T7" fmla="*/ 2147483647 h 199"/>
              <a:gd name="T8" fmla="*/ 2147483647 w 165"/>
              <a:gd name="T9" fmla="*/ 0 h 199"/>
              <a:gd name="T10" fmla="*/ 2147483647 w 165"/>
              <a:gd name="T11" fmla="*/ 2147483647 h 199"/>
              <a:gd name="T12" fmla="*/ 2147483647 w 165"/>
              <a:gd name="T13" fmla="*/ 2147483647 h 199"/>
              <a:gd name="T14" fmla="*/ 0 60000 65536"/>
              <a:gd name="T15" fmla="*/ 0 60000 65536"/>
              <a:gd name="T16" fmla="*/ 0 60000 65536"/>
              <a:gd name="T17" fmla="*/ 0 60000 65536"/>
              <a:gd name="T18" fmla="*/ 0 60000 65536"/>
              <a:gd name="T19" fmla="*/ 0 60000 65536"/>
              <a:gd name="T20" fmla="*/ 0 60000 65536"/>
              <a:gd name="T21" fmla="*/ 0 w 165"/>
              <a:gd name="T22" fmla="*/ 0 h 199"/>
              <a:gd name="T23" fmla="*/ 165 w 165"/>
              <a:gd name="T24" fmla="*/ 199 h 1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5" h="199">
                <a:moveTo>
                  <a:pt x="165" y="64"/>
                </a:moveTo>
                <a:lnTo>
                  <a:pt x="48" y="199"/>
                </a:lnTo>
                <a:lnTo>
                  <a:pt x="0" y="157"/>
                </a:lnTo>
                <a:lnTo>
                  <a:pt x="6" y="160"/>
                </a:lnTo>
                <a:lnTo>
                  <a:pt x="89" y="0"/>
                </a:lnTo>
                <a:lnTo>
                  <a:pt x="94" y="3"/>
                </a:lnTo>
                <a:lnTo>
                  <a:pt x="165" y="64"/>
                </a:lnTo>
                <a:close/>
              </a:path>
            </a:pathLst>
          </a:custGeom>
          <a:solidFill>
            <a:srgbClr val="A1A1A1"/>
          </a:solidFill>
          <a:ln w="0">
            <a:solidFill>
              <a:srgbClr val="A1A1A1"/>
            </a:solidFill>
            <a:round/>
            <a:headEnd/>
            <a:tailEnd/>
          </a:ln>
        </p:spPr>
        <p:txBody>
          <a:bodyPr/>
          <a:lstStyle/>
          <a:p>
            <a:endParaRPr lang="en-US"/>
          </a:p>
        </p:txBody>
      </p:sp>
      <p:sp>
        <p:nvSpPr>
          <p:cNvPr id="180460" name="Freeform 3306"/>
          <p:cNvSpPr>
            <a:spLocks noChangeAspect="1"/>
          </p:cNvSpPr>
          <p:nvPr/>
        </p:nvSpPr>
        <p:spPr bwMode="auto">
          <a:xfrm>
            <a:off x="1719263" y="4108450"/>
            <a:ext cx="47625" cy="69850"/>
          </a:xfrm>
          <a:custGeom>
            <a:avLst/>
            <a:gdLst>
              <a:gd name="T0" fmla="*/ 2147483647 w 136"/>
              <a:gd name="T1" fmla="*/ 2147483647 h 199"/>
              <a:gd name="T2" fmla="*/ 2147483647 w 136"/>
              <a:gd name="T3" fmla="*/ 2147483647 h 199"/>
              <a:gd name="T4" fmla="*/ 0 w 136"/>
              <a:gd name="T5" fmla="*/ 2147483647 h 199"/>
              <a:gd name="T6" fmla="*/ 2147483647 w 136"/>
              <a:gd name="T7" fmla="*/ 2147483647 h 199"/>
              <a:gd name="T8" fmla="*/ 2147483647 w 136"/>
              <a:gd name="T9" fmla="*/ 0 h 199"/>
              <a:gd name="T10" fmla="*/ 2147483647 w 136"/>
              <a:gd name="T11" fmla="*/ 2147483647 h 199"/>
              <a:gd name="T12" fmla="*/ 2147483647 w 136"/>
              <a:gd name="T13" fmla="*/ 2147483647 h 199"/>
              <a:gd name="T14" fmla="*/ 0 60000 65536"/>
              <a:gd name="T15" fmla="*/ 0 60000 65536"/>
              <a:gd name="T16" fmla="*/ 0 60000 65536"/>
              <a:gd name="T17" fmla="*/ 0 60000 65536"/>
              <a:gd name="T18" fmla="*/ 0 60000 65536"/>
              <a:gd name="T19" fmla="*/ 0 60000 65536"/>
              <a:gd name="T20" fmla="*/ 0 60000 65536"/>
              <a:gd name="T21" fmla="*/ 0 w 136"/>
              <a:gd name="T22" fmla="*/ 0 h 199"/>
              <a:gd name="T23" fmla="*/ 136 w 136"/>
              <a:gd name="T24" fmla="*/ 199 h 1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6" h="199">
                <a:moveTo>
                  <a:pt x="136" y="39"/>
                </a:moveTo>
                <a:lnTo>
                  <a:pt x="53" y="199"/>
                </a:lnTo>
                <a:lnTo>
                  <a:pt x="0" y="171"/>
                </a:lnTo>
                <a:lnTo>
                  <a:pt x="10" y="174"/>
                </a:lnTo>
                <a:lnTo>
                  <a:pt x="56" y="0"/>
                </a:lnTo>
                <a:lnTo>
                  <a:pt x="66" y="3"/>
                </a:lnTo>
                <a:lnTo>
                  <a:pt x="136" y="39"/>
                </a:lnTo>
                <a:close/>
              </a:path>
            </a:pathLst>
          </a:custGeom>
          <a:solidFill>
            <a:srgbClr val="A1A1A1"/>
          </a:solidFill>
          <a:ln w="0">
            <a:solidFill>
              <a:srgbClr val="A1A1A1"/>
            </a:solidFill>
            <a:round/>
            <a:headEnd/>
            <a:tailEnd/>
          </a:ln>
        </p:spPr>
        <p:txBody>
          <a:bodyPr/>
          <a:lstStyle/>
          <a:p>
            <a:endParaRPr lang="en-US"/>
          </a:p>
        </p:txBody>
      </p:sp>
      <p:sp>
        <p:nvSpPr>
          <p:cNvPr id="180461" name="Freeform 3307"/>
          <p:cNvSpPr>
            <a:spLocks noChangeAspect="1"/>
          </p:cNvSpPr>
          <p:nvPr/>
        </p:nvSpPr>
        <p:spPr bwMode="auto">
          <a:xfrm>
            <a:off x="1709738" y="4103688"/>
            <a:ext cx="30162" cy="66675"/>
          </a:xfrm>
          <a:custGeom>
            <a:avLst/>
            <a:gdLst>
              <a:gd name="T0" fmla="*/ 2147483647 w 84"/>
              <a:gd name="T1" fmla="*/ 2147483647 h 188"/>
              <a:gd name="T2" fmla="*/ 2147483647 w 84"/>
              <a:gd name="T3" fmla="*/ 2147483647 h 188"/>
              <a:gd name="T4" fmla="*/ 0 w 84"/>
              <a:gd name="T5" fmla="*/ 2147483647 h 188"/>
              <a:gd name="T6" fmla="*/ 2147483647 w 84"/>
              <a:gd name="T7" fmla="*/ 2147483647 h 188"/>
              <a:gd name="T8" fmla="*/ 2147483647 w 84"/>
              <a:gd name="T9" fmla="*/ 0 h 188"/>
              <a:gd name="T10" fmla="*/ 2147483647 w 84"/>
              <a:gd name="T11" fmla="*/ 2147483647 h 188"/>
              <a:gd name="T12" fmla="*/ 2147483647 w 84"/>
              <a:gd name="T13" fmla="*/ 2147483647 h 188"/>
              <a:gd name="T14" fmla="*/ 0 60000 65536"/>
              <a:gd name="T15" fmla="*/ 0 60000 65536"/>
              <a:gd name="T16" fmla="*/ 0 60000 65536"/>
              <a:gd name="T17" fmla="*/ 0 60000 65536"/>
              <a:gd name="T18" fmla="*/ 0 60000 65536"/>
              <a:gd name="T19" fmla="*/ 0 60000 65536"/>
              <a:gd name="T20" fmla="*/ 0 60000 65536"/>
              <a:gd name="T21" fmla="*/ 0 w 84"/>
              <a:gd name="T22" fmla="*/ 0 h 188"/>
              <a:gd name="T23" fmla="*/ 84 w 84"/>
              <a:gd name="T24" fmla="*/ 188 h 1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 h="188">
                <a:moveTo>
                  <a:pt x="84" y="14"/>
                </a:moveTo>
                <a:lnTo>
                  <a:pt x="38" y="188"/>
                </a:lnTo>
                <a:lnTo>
                  <a:pt x="0" y="178"/>
                </a:lnTo>
                <a:lnTo>
                  <a:pt x="8" y="179"/>
                </a:lnTo>
                <a:lnTo>
                  <a:pt x="29" y="0"/>
                </a:lnTo>
                <a:lnTo>
                  <a:pt x="37" y="1"/>
                </a:lnTo>
                <a:lnTo>
                  <a:pt x="84" y="14"/>
                </a:lnTo>
                <a:close/>
              </a:path>
            </a:pathLst>
          </a:custGeom>
          <a:solidFill>
            <a:srgbClr val="A1A1A1"/>
          </a:solidFill>
          <a:ln w="0">
            <a:solidFill>
              <a:srgbClr val="A1A1A1"/>
            </a:solidFill>
            <a:round/>
            <a:headEnd/>
            <a:tailEnd/>
          </a:ln>
        </p:spPr>
        <p:txBody>
          <a:bodyPr/>
          <a:lstStyle/>
          <a:p>
            <a:endParaRPr lang="en-US"/>
          </a:p>
        </p:txBody>
      </p:sp>
      <p:sp>
        <p:nvSpPr>
          <p:cNvPr id="180462" name="Freeform 3308"/>
          <p:cNvSpPr>
            <a:spLocks noChangeAspect="1"/>
          </p:cNvSpPr>
          <p:nvPr/>
        </p:nvSpPr>
        <p:spPr bwMode="auto">
          <a:xfrm>
            <a:off x="1698625" y="4102100"/>
            <a:ext cx="20638" cy="63500"/>
          </a:xfrm>
          <a:custGeom>
            <a:avLst/>
            <a:gdLst>
              <a:gd name="T0" fmla="*/ 2147483647 w 63"/>
              <a:gd name="T1" fmla="*/ 2147483647 h 185"/>
              <a:gd name="T2" fmla="*/ 2147483647 w 63"/>
              <a:gd name="T3" fmla="*/ 2147483647 h 185"/>
              <a:gd name="T4" fmla="*/ 2147483647 w 63"/>
              <a:gd name="T5" fmla="*/ 2147483647 h 185"/>
              <a:gd name="T6" fmla="*/ 2147483647 w 63"/>
              <a:gd name="T7" fmla="*/ 2147483647 h 185"/>
              <a:gd name="T8" fmla="*/ 0 w 63"/>
              <a:gd name="T9" fmla="*/ 2147483647 h 185"/>
              <a:gd name="T10" fmla="*/ 2147483647 w 63"/>
              <a:gd name="T11" fmla="*/ 0 h 185"/>
              <a:gd name="T12" fmla="*/ 2147483647 w 63"/>
              <a:gd name="T13" fmla="*/ 2147483647 h 185"/>
              <a:gd name="T14" fmla="*/ 0 60000 65536"/>
              <a:gd name="T15" fmla="*/ 0 60000 65536"/>
              <a:gd name="T16" fmla="*/ 0 60000 65536"/>
              <a:gd name="T17" fmla="*/ 0 60000 65536"/>
              <a:gd name="T18" fmla="*/ 0 60000 65536"/>
              <a:gd name="T19" fmla="*/ 0 60000 65536"/>
              <a:gd name="T20" fmla="*/ 0 60000 65536"/>
              <a:gd name="T21" fmla="*/ 0 w 63"/>
              <a:gd name="T22" fmla="*/ 0 h 185"/>
              <a:gd name="T23" fmla="*/ 63 w 63"/>
              <a:gd name="T24" fmla="*/ 185 h 1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185">
                <a:moveTo>
                  <a:pt x="63" y="6"/>
                </a:moveTo>
                <a:lnTo>
                  <a:pt x="42" y="185"/>
                </a:lnTo>
                <a:lnTo>
                  <a:pt x="9" y="181"/>
                </a:lnTo>
                <a:lnTo>
                  <a:pt x="19" y="180"/>
                </a:lnTo>
                <a:lnTo>
                  <a:pt x="0" y="1"/>
                </a:lnTo>
                <a:lnTo>
                  <a:pt x="11" y="0"/>
                </a:lnTo>
                <a:lnTo>
                  <a:pt x="63" y="6"/>
                </a:lnTo>
                <a:close/>
              </a:path>
            </a:pathLst>
          </a:custGeom>
          <a:solidFill>
            <a:srgbClr val="A1A1A1"/>
          </a:solidFill>
          <a:ln w="0">
            <a:solidFill>
              <a:srgbClr val="A1A1A1"/>
            </a:solidFill>
            <a:round/>
            <a:headEnd/>
            <a:tailEnd/>
          </a:ln>
        </p:spPr>
        <p:txBody>
          <a:bodyPr/>
          <a:lstStyle/>
          <a:p>
            <a:endParaRPr lang="en-US"/>
          </a:p>
        </p:txBody>
      </p:sp>
      <p:sp>
        <p:nvSpPr>
          <p:cNvPr id="180463" name="Freeform 3309"/>
          <p:cNvSpPr>
            <a:spLocks noChangeAspect="1"/>
          </p:cNvSpPr>
          <p:nvPr/>
        </p:nvSpPr>
        <p:spPr bwMode="auto">
          <a:xfrm>
            <a:off x="1668463" y="4102100"/>
            <a:ext cx="34925" cy="63500"/>
          </a:xfrm>
          <a:custGeom>
            <a:avLst/>
            <a:gdLst>
              <a:gd name="T0" fmla="*/ 2147483647 w 105"/>
              <a:gd name="T1" fmla="*/ 0 h 185"/>
              <a:gd name="T2" fmla="*/ 2147483647 w 105"/>
              <a:gd name="T3" fmla="*/ 2147483647 h 185"/>
              <a:gd name="T4" fmla="*/ 2147483647 w 105"/>
              <a:gd name="T5" fmla="*/ 2147483647 h 185"/>
              <a:gd name="T6" fmla="*/ 2147483647 w 105"/>
              <a:gd name="T7" fmla="*/ 2147483647 h 185"/>
              <a:gd name="T8" fmla="*/ 0 w 105"/>
              <a:gd name="T9" fmla="*/ 2147483647 h 185"/>
              <a:gd name="T10" fmla="*/ 2147483647 w 105"/>
              <a:gd name="T11" fmla="*/ 2147483647 h 185"/>
              <a:gd name="T12" fmla="*/ 2147483647 w 105"/>
              <a:gd name="T13" fmla="*/ 0 h 185"/>
              <a:gd name="T14" fmla="*/ 0 60000 65536"/>
              <a:gd name="T15" fmla="*/ 0 60000 65536"/>
              <a:gd name="T16" fmla="*/ 0 60000 65536"/>
              <a:gd name="T17" fmla="*/ 0 60000 65536"/>
              <a:gd name="T18" fmla="*/ 0 60000 65536"/>
              <a:gd name="T19" fmla="*/ 0 60000 65536"/>
              <a:gd name="T20" fmla="*/ 0 60000 65536"/>
              <a:gd name="T21" fmla="*/ 0 w 105"/>
              <a:gd name="T22" fmla="*/ 0 h 185"/>
              <a:gd name="T23" fmla="*/ 105 w 105"/>
              <a:gd name="T24" fmla="*/ 185 h 1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 h="185">
                <a:moveTo>
                  <a:pt x="86" y="0"/>
                </a:moveTo>
                <a:lnTo>
                  <a:pt x="105" y="179"/>
                </a:lnTo>
                <a:lnTo>
                  <a:pt x="50" y="185"/>
                </a:lnTo>
                <a:lnTo>
                  <a:pt x="58" y="182"/>
                </a:lnTo>
                <a:lnTo>
                  <a:pt x="0" y="12"/>
                </a:lnTo>
                <a:lnTo>
                  <a:pt x="9" y="8"/>
                </a:lnTo>
                <a:lnTo>
                  <a:pt x="86" y="0"/>
                </a:lnTo>
                <a:close/>
              </a:path>
            </a:pathLst>
          </a:custGeom>
          <a:solidFill>
            <a:srgbClr val="A1A1A1"/>
          </a:solidFill>
          <a:ln w="0">
            <a:solidFill>
              <a:srgbClr val="A1A1A1"/>
            </a:solidFill>
            <a:round/>
            <a:headEnd/>
            <a:tailEnd/>
          </a:ln>
        </p:spPr>
        <p:txBody>
          <a:bodyPr/>
          <a:lstStyle/>
          <a:p>
            <a:endParaRPr lang="en-US"/>
          </a:p>
        </p:txBody>
      </p:sp>
      <p:sp>
        <p:nvSpPr>
          <p:cNvPr id="180464" name="Freeform 3310"/>
          <p:cNvSpPr>
            <a:spLocks noChangeAspect="1"/>
          </p:cNvSpPr>
          <p:nvPr/>
        </p:nvSpPr>
        <p:spPr bwMode="auto">
          <a:xfrm>
            <a:off x="1639888" y="4105275"/>
            <a:ext cx="49212" cy="68263"/>
          </a:xfrm>
          <a:custGeom>
            <a:avLst/>
            <a:gdLst>
              <a:gd name="T0" fmla="*/ 2147483647 w 138"/>
              <a:gd name="T1" fmla="*/ 0 h 191"/>
              <a:gd name="T2" fmla="*/ 2147483647 w 138"/>
              <a:gd name="T3" fmla="*/ 2147483647 h 191"/>
              <a:gd name="T4" fmla="*/ 2147483647 w 138"/>
              <a:gd name="T5" fmla="*/ 2147483647 h 191"/>
              <a:gd name="T6" fmla="*/ 2147483647 w 138"/>
              <a:gd name="T7" fmla="*/ 2147483647 h 191"/>
              <a:gd name="T8" fmla="*/ 0 w 138"/>
              <a:gd name="T9" fmla="*/ 2147483647 h 191"/>
              <a:gd name="T10" fmla="*/ 2147483647 w 138"/>
              <a:gd name="T11" fmla="*/ 2147483647 h 191"/>
              <a:gd name="T12" fmla="*/ 2147483647 w 138"/>
              <a:gd name="T13" fmla="*/ 0 h 191"/>
              <a:gd name="T14" fmla="*/ 0 60000 65536"/>
              <a:gd name="T15" fmla="*/ 0 60000 65536"/>
              <a:gd name="T16" fmla="*/ 0 60000 65536"/>
              <a:gd name="T17" fmla="*/ 0 60000 65536"/>
              <a:gd name="T18" fmla="*/ 0 60000 65536"/>
              <a:gd name="T19" fmla="*/ 0 60000 65536"/>
              <a:gd name="T20" fmla="*/ 0 60000 65536"/>
              <a:gd name="T21" fmla="*/ 0 w 138"/>
              <a:gd name="T22" fmla="*/ 0 h 191"/>
              <a:gd name="T23" fmla="*/ 138 w 138"/>
              <a:gd name="T24" fmla="*/ 191 h 19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8" h="191">
                <a:moveTo>
                  <a:pt x="80" y="0"/>
                </a:moveTo>
                <a:lnTo>
                  <a:pt x="138" y="170"/>
                </a:lnTo>
                <a:lnTo>
                  <a:pt x="77" y="191"/>
                </a:lnTo>
                <a:lnTo>
                  <a:pt x="85" y="186"/>
                </a:lnTo>
                <a:lnTo>
                  <a:pt x="0" y="29"/>
                </a:lnTo>
                <a:lnTo>
                  <a:pt x="9" y="24"/>
                </a:lnTo>
                <a:lnTo>
                  <a:pt x="80" y="0"/>
                </a:lnTo>
                <a:close/>
              </a:path>
            </a:pathLst>
          </a:custGeom>
          <a:solidFill>
            <a:srgbClr val="A1A1A1"/>
          </a:solidFill>
          <a:ln w="0">
            <a:solidFill>
              <a:srgbClr val="A1A1A1"/>
            </a:solidFill>
            <a:round/>
            <a:headEnd/>
            <a:tailEnd/>
          </a:ln>
        </p:spPr>
        <p:txBody>
          <a:bodyPr/>
          <a:lstStyle/>
          <a:p>
            <a:endParaRPr lang="en-US"/>
          </a:p>
        </p:txBody>
      </p:sp>
      <p:sp>
        <p:nvSpPr>
          <p:cNvPr id="180465" name="Freeform 3311"/>
          <p:cNvSpPr>
            <a:spLocks noChangeAspect="1"/>
          </p:cNvSpPr>
          <p:nvPr/>
        </p:nvSpPr>
        <p:spPr bwMode="auto">
          <a:xfrm>
            <a:off x="1612900" y="4116388"/>
            <a:ext cx="58738" cy="66675"/>
          </a:xfrm>
          <a:custGeom>
            <a:avLst/>
            <a:gdLst>
              <a:gd name="T0" fmla="*/ 2147483647 w 163"/>
              <a:gd name="T1" fmla="*/ 0 h 190"/>
              <a:gd name="T2" fmla="*/ 2147483647 w 163"/>
              <a:gd name="T3" fmla="*/ 2147483647 h 190"/>
              <a:gd name="T4" fmla="*/ 2147483647 w 163"/>
              <a:gd name="T5" fmla="*/ 2147483647 h 190"/>
              <a:gd name="T6" fmla="*/ 2147483647 w 163"/>
              <a:gd name="T7" fmla="*/ 2147483647 h 190"/>
              <a:gd name="T8" fmla="*/ 0 w 163"/>
              <a:gd name="T9" fmla="*/ 2147483647 h 190"/>
              <a:gd name="T10" fmla="*/ 2147483647 w 163"/>
              <a:gd name="T11" fmla="*/ 2147483647 h 190"/>
              <a:gd name="T12" fmla="*/ 2147483647 w 163"/>
              <a:gd name="T13" fmla="*/ 0 h 190"/>
              <a:gd name="T14" fmla="*/ 0 60000 65536"/>
              <a:gd name="T15" fmla="*/ 0 60000 65536"/>
              <a:gd name="T16" fmla="*/ 0 60000 65536"/>
              <a:gd name="T17" fmla="*/ 0 60000 65536"/>
              <a:gd name="T18" fmla="*/ 0 60000 65536"/>
              <a:gd name="T19" fmla="*/ 0 60000 65536"/>
              <a:gd name="T20" fmla="*/ 0 60000 65536"/>
              <a:gd name="T21" fmla="*/ 0 w 163"/>
              <a:gd name="T22" fmla="*/ 0 h 190"/>
              <a:gd name="T23" fmla="*/ 163 w 163"/>
              <a:gd name="T24" fmla="*/ 190 h 1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90">
                <a:moveTo>
                  <a:pt x="78" y="0"/>
                </a:moveTo>
                <a:lnTo>
                  <a:pt x="163" y="157"/>
                </a:lnTo>
                <a:lnTo>
                  <a:pt x="103" y="190"/>
                </a:lnTo>
                <a:lnTo>
                  <a:pt x="104" y="190"/>
                </a:lnTo>
                <a:lnTo>
                  <a:pt x="0" y="42"/>
                </a:lnTo>
                <a:lnTo>
                  <a:pt x="1" y="42"/>
                </a:lnTo>
                <a:lnTo>
                  <a:pt x="78" y="0"/>
                </a:lnTo>
                <a:close/>
              </a:path>
            </a:pathLst>
          </a:custGeom>
          <a:solidFill>
            <a:srgbClr val="A1A1A1"/>
          </a:solidFill>
          <a:ln w="0">
            <a:solidFill>
              <a:srgbClr val="A1A1A1"/>
            </a:solidFill>
            <a:round/>
            <a:headEnd/>
            <a:tailEnd/>
          </a:ln>
        </p:spPr>
        <p:txBody>
          <a:bodyPr/>
          <a:lstStyle/>
          <a:p>
            <a:endParaRPr lang="en-US"/>
          </a:p>
        </p:txBody>
      </p:sp>
      <p:sp>
        <p:nvSpPr>
          <p:cNvPr id="180466" name="Freeform 3312"/>
          <p:cNvSpPr>
            <a:spLocks noChangeAspect="1"/>
          </p:cNvSpPr>
          <p:nvPr/>
        </p:nvSpPr>
        <p:spPr bwMode="auto">
          <a:xfrm>
            <a:off x="1595438" y="4130675"/>
            <a:ext cx="55562" cy="61913"/>
          </a:xfrm>
          <a:custGeom>
            <a:avLst/>
            <a:gdLst>
              <a:gd name="T0" fmla="*/ 2147483647 w 158"/>
              <a:gd name="T1" fmla="*/ 0 h 179"/>
              <a:gd name="T2" fmla="*/ 2147483647 w 158"/>
              <a:gd name="T3" fmla="*/ 2147483647 h 179"/>
              <a:gd name="T4" fmla="*/ 2147483647 w 158"/>
              <a:gd name="T5" fmla="*/ 2147483647 h 179"/>
              <a:gd name="T6" fmla="*/ 2147483647 w 158"/>
              <a:gd name="T7" fmla="*/ 2147483647 h 179"/>
              <a:gd name="T8" fmla="*/ 0 w 158"/>
              <a:gd name="T9" fmla="*/ 2147483647 h 179"/>
              <a:gd name="T10" fmla="*/ 2147483647 w 158"/>
              <a:gd name="T11" fmla="*/ 2147483647 h 179"/>
              <a:gd name="T12" fmla="*/ 2147483647 w 158"/>
              <a:gd name="T13" fmla="*/ 0 h 179"/>
              <a:gd name="T14" fmla="*/ 0 60000 65536"/>
              <a:gd name="T15" fmla="*/ 0 60000 65536"/>
              <a:gd name="T16" fmla="*/ 0 60000 65536"/>
              <a:gd name="T17" fmla="*/ 0 60000 65536"/>
              <a:gd name="T18" fmla="*/ 0 60000 65536"/>
              <a:gd name="T19" fmla="*/ 0 60000 65536"/>
              <a:gd name="T20" fmla="*/ 0 60000 65536"/>
              <a:gd name="T21" fmla="*/ 0 w 158"/>
              <a:gd name="T22" fmla="*/ 0 h 179"/>
              <a:gd name="T23" fmla="*/ 158 w 158"/>
              <a:gd name="T24" fmla="*/ 179 h 1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179">
                <a:moveTo>
                  <a:pt x="54" y="0"/>
                </a:moveTo>
                <a:lnTo>
                  <a:pt x="158" y="148"/>
                </a:lnTo>
                <a:lnTo>
                  <a:pt x="114" y="179"/>
                </a:lnTo>
                <a:lnTo>
                  <a:pt x="121" y="172"/>
                </a:lnTo>
                <a:lnTo>
                  <a:pt x="0" y="40"/>
                </a:lnTo>
                <a:lnTo>
                  <a:pt x="8" y="33"/>
                </a:lnTo>
                <a:lnTo>
                  <a:pt x="54" y="0"/>
                </a:lnTo>
                <a:close/>
              </a:path>
            </a:pathLst>
          </a:custGeom>
          <a:solidFill>
            <a:srgbClr val="A1A1A1"/>
          </a:solidFill>
          <a:ln w="0">
            <a:solidFill>
              <a:srgbClr val="A1A1A1"/>
            </a:solidFill>
            <a:round/>
            <a:headEnd/>
            <a:tailEnd/>
          </a:ln>
        </p:spPr>
        <p:txBody>
          <a:bodyPr/>
          <a:lstStyle/>
          <a:p>
            <a:endParaRPr lang="en-US"/>
          </a:p>
        </p:txBody>
      </p:sp>
      <p:sp>
        <p:nvSpPr>
          <p:cNvPr id="180467" name="Freeform 3313"/>
          <p:cNvSpPr>
            <a:spLocks noChangeAspect="1"/>
          </p:cNvSpPr>
          <p:nvPr/>
        </p:nvSpPr>
        <p:spPr bwMode="auto">
          <a:xfrm>
            <a:off x="1562100" y="4146550"/>
            <a:ext cx="73025" cy="71438"/>
          </a:xfrm>
          <a:custGeom>
            <a:avLst/>
            <a:gdLst>
              <a:gd name="T0" fmla="*/ 2147483647 w 218"/>
              <a:gd name="T1" fmla="*/ 0 h 209"/>
              <a:gd name="T2" fmla="*/ 2147483647 w 218"/>
              <a:gd name="T3" fmla="*/ 2147483647 h 209"/>
              <a:gd name="T4" fmla="*/ 2147483647 w 218"/>
              <a:gd name="T5" fmla="*/ 2147483647 h 209"/>
              <a:gd name="T6" fmla="*/ 2147483647 w 218"/>
              <a:gd name="T7" fmla="*/ 2147483647 h 209"/>
              <a:gd name="T8" fmla="*/ 0 w 218"/>
              <a:gd name="T9" fmla="*/ 2147483647 h 209"/>
              <a:gd name="T10" fmla="*/ 2147483647 w 218"/>
              <a:gd name="T11" fmla="*/ 2147483647 h 209"/>
              <a:gd name="T12" fmla="*/ 2147483647 w 218"/>
              <a:gd name="T13" fmla="*/ 0 h 209"/>
              <a:gd name="T14" fmla="*/ 0 60000 65536"/>
              <a:gd name="T15" fmla="*/ 0 60000 65536"/>
              <a:gd name="T16" fmla="*/ 0 60000 65536"/>
              <a:gd name="T17" fmla="*/ 0 60000 65536"/>
              <a:gd name="T18" fmla="*/ 0 60000 65536"/>
              <a:gd name="T19" fmla="*/ 0 60000 65536"/>
              <a:gd name="T20" fmla="*/ 0 60000 65536"/>
              <a:gd name="T21" fmla="*/ 0 w 218"/>
              <a:gd name="T22" fmla="*/ 0 h 209"/>
              <a:gd name="T23" fmla="*/ 218 w 218"/>
              <a:gd name="T24" fmla="*/ 209 h 20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8" h="209">
                <a:moveTo>
                  <a:pt x="97" y="0"/>
                </a:moveTo>
                <a:lnTo>
                  <a:pt x="218" y="132"/>
                </a:lnTo>
                <a:lnTo>
                  <a:pt x="132" y="209"/>
                </a:lnTo>
                <a:lnTo>
                  <a:pt x="135" y="206"/>
                </a:lnTo>
                <a:lnTo>
                  <a:pt x="0" y="88"/>
                </a:lnTo>
                <a:lnTo>
                  <a:pt x="3" y="85"/>
                </a:lnTo>
                <a:lnTo>
                  <a:pt x="97" y="0"/>
                </a:lnTo>
                <a:close/>
              </a:path>
            </a:pathLst>
          </a:custGeom>
          <a:solidFill>
            <a:srgbClr val="A1A1A1"/>
          </a:solidFill>
          <a:ln w="0">
            <a:solidFill>
              <a:srgbClr val="A1A1A1"/>
            </a:solidFill>
            <a:round/>
            <a:headEnd/>
            <a:tailEnd/>
          </a:ln>
        </p:spPr>
        <p:txBody>
          <a:bodyPr/>
          <a:lstStyle/>
          <a:p>
            <a:endParaRPr lang="en-US"/>
          </a:p>
        </p:txBody>
      </p:sp>
      <p:sp>
        <p:nvSpPr>
          <p:cNvPr id="180468" name="Freeform 3314"/>
          <p:cNvSpPr>
            <a:spLocks noChangeAspect="1"/>
          </p:cNvSpPr>
          <p:nvPr/>
        </p:nvSpPr>
        <p:spPr bwMode="auto">
          <a:xfrm>
            <a:off x="1528763" y="4175125"/>
            <a:ext cx="79375" cy="77788"/>
          </a:xfrm>
          <a:custGeom>
            <a:avLst/>
            <a:gdLst>
              <a:gd name="T0" fmla="*/ 2147483647 w 230"/>
              <a:gd name="T1" fmla="*/ 0 h 224"/>
              <a:gd name="T2" fmla="*/ 2147483647 w 230"/>
              <a:gd name="T3" fmla="*/ 2147483647 h 224"/>
              <a:gd name="T4" fmla="*/ 2147483647 w 230"/>
              <a:gd name="T5" fmla="*/ 2147483647 h 224"/>
              <a:gd name="T6" fmla="*/ 2147483647 w 230"/>
              <a:gd name="T7" fmla="*/ 2147483647 h 224"/>
              <a:gd name="T8" fmla="*/ 0 w 230"/>
              <a:gd name="T9" fmla="*/ 2147483647 h 224"/>
              <a:gd name="T10" fmla="*/ 2147483647 w 230"/>
              <a:gd name="T11" fmla="*/ 2147483647 h 224"/>
              <a:gd name="T12" fmla="*/ 2147483647 w 230"/>
              <a:gd name="T13" fmla="*/ 0 h 224"/>
              <a:gd name="T14" fmla="*/ 0 60000 65536"/>
              <a:gd name="T15" fmla="*/ 0 60000 65536"/>
              <a:gd name="T16" fmla="*/ 0 60000 65536"/>
              <a:gd name="T17" fmla="*/ 0 60000 65536"/>
              <a:gd name="T18" fmla="*/ 0 60000 65536"/>
              <a:gd name="T19" fmla="*/ 0 60000 65536"/>
              <a:gd name="T20" fmla="*/ 0 60000 65536"/>
              <a:gd name="T21" fmla="*/ 0 w 230"/>
              <a:gd name="T22" fmla="*/ 0 h 224"/>
              <a:gd name="T23" fmla="*/ 230 w 230"/>
              <a:gd name="T24" fmla="*/ 224 h 2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0" h="224">
                <a:moveTo>
                  <a:pt x="95" y="0"/>
                </a:moveTo>
                <a:lnTo>
                  <a:pt x="230" y="118"/>
                </a:lnTo>
                <a:lnTo>
                  <a:pt x="136" y="224"/>
                </a:lnTo>
                <a:lnTo>
                  <a:pt x="144" y="215"/>
                </a:lnTo>
                <a:lnTo>
                  <a:pt x="0" y="109"/>
                </a:lnTo>
                <a:lnTo>
                  <a:pt x="7" y="99"/>
                </a:lnTo>
                <a:lnTo>
                  <a:pt x="95" y="0"/>
                </a:lnTo>
                <a:close/>
              </a:path>
            </a:pathLst>
          </a:custGeom>
          <a:solidFill>
            <a:srgbClr val="A1A1A1"/>
          </a:solidFill>
          <a:ln w="0">
            <a:solidFill>
              <a:srgbClr val="A1A1A1"/>
            </a:solidFill>
            <a:round/>
            <a:headEnd/>
            <a:tailEnd/>
          </a:ln>
        </p:spPr>
        <p:txBody>
          <a:bodyPr/>
          <a:lstStyle/>
          <a:p>
            <a:endParaRPr lang="en-US"/>
          </a:p>
        </p:txBody>
      </p:sp>
      <p:sp>
        <p:nvSpPr>
          <p:cNvPr id="180469" name="Freeform 3315"/>
          <p:cNvSpPr>
            <a:spLocks noChangeAspect="1"/>
          </p:cNvSpPr>
          <p:nvPr/>
        </p:nvSpPr>
        <p:spPr bwMode="auto">
          <a:xfrm>
            <a:off x="1497013" y="4213225"/>
            <a:ext cx="80962" cy="74613"/>
          </a:xfrm>
          <a:custGeom>
            <a:avLst/>
            <a:gdLst>
              <a:gd name="T0" fmla="*/ 2147483647 w 238"/>
              <a:gd name="T1" fmla="*/ 0 h 220"/>
              <a:gd name="T2" fmla="*/ 2147483647 w 238"/>
              <a:gd name="T3" fmla="*/ 2147483647 h 220"/>
              <a:gd name="T4" fmla="*/ 2147483647 w 238"/>
              <a:gd name="T5" fmla="*/ 2147483647 h 220"/>
              <a:gd name="T6" fmla="*/ 2147483647 w 238"/>
              <a:gd name="T7" fmla="*/ 2147483647 h 220"/>
              <a:gd name="T8" fmla="*/ 0 w 238"/>
              <a:gd name="T9" fmla="*/ 2147483647 h 220"/>
              <a:gd name="T10" fmla="*/ 2147483647 w 238"/>
              <a:gd name="T11" fmla="*/ 2147483647 h 220"/>
              <a:gd name="T12" fmla="*/ 2147483647 w 238"/>
              <a:gd name="T13" fmla="*/ 0 h 220"/>
              <a:gd name="T14" fmla="*/ 0 60000 65536"/>
              <a:gd name="T15" fmla="*/ 0 60000 65536"/>
              <a:gd name="T16" fmla="*/ 0 60000 65536"/>
              <a:gd name="T17" fmla="*/ 0 60000 65536"/>
              <a:gd name="T18" fmla="*/ 0 60000 65536"/>
              <a:gd name="T19" fmla="*/ 0 60000 65536"/>
              <a:gd name="T20" fmla="*/ 0 60000 65536"/>
              <a:gd name="T21" fmla="*/ 0 w 238"/>
              <a:gd name="T22" fmla="*/ 0 h 220"/>
              <a:gd name="T23" fmla="*/ 238 w 238"/>
              <a:gd name="T24" fmla="*/ 220 h 2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8" h="220">
                <a:moveTo>
                  <a:pt x="94" y="0"/>
                </a:moveTo>
                <a:lnTo>
                  <a:pt x="238" y="106"/>
                </a:lnTo>
                <a:lnTo>
                  <a:pt x="152" y="220"/>
                </a:lnTo>
                <a:lnTo>
                  <a:pt x="153" y="219"/>
                </a:lnTo>
                <a:lnTo>
                  <a:pt x="0" y="127"/>
                </a:lnTo>
                <a:lnTo>
                  <a:pt x="1" y="126"/>
                </a:lnTo>
                <a:lnTo>
                  <a:pt x="94" y="0"/>
                </a:lnTo>
                <a:close/>
              </a:path>
            </a:pathLst>
          </a:custGeom>
          <a:solidFill>
            <a:srgbClr val="A1A1A1"/>
          </a:solidFill>
          <a:ln w="0">
            <a:solidFill>
              <a:srgbClr val="A1A1A1"/>
            </a:solidFill>
            <a:round/>
            <a:headEnd/>
            <a:tailEnd/>
          </a:ln>
        </p:spPr>
        <p:txBody>
          <a:bodyPr/>
          <a:lstStyle/>
          <a:p>
            <a:endParaRPr lang="en-US"/>
          </a:p>
        </p:txBody>
      </p:sp>
      <p:sp>
        <p:nvSpPr>
          <p:cNvPr id="180470" name="Freeform 3316"/>
          <p:cNvSpPr>
            <a:spLocks noChangeAspect="1"/>
          </p:cNvSpPr>
          <p:nvPr/>
        </p:nvSpPr>
        <p:spPr bwMode="auto">
          <a:xfrm>
            <a:off x="1452563" y="4257675"/>
            <a:ext cx="95250" cy="103188"/>
          </a:xfrm>
          <a:custGeom>
            <a:avLst/>
            <a:gdLst>
              <a:gd name="T0" fmla="*/ 2147483647 w 284"/>
              <a:gd name="T1" fmla="*/ 0 h 298"/>
              <a:gd name="T2" fmla="*/ 2147483647 w 284"/>
              <a:gd name="T3" fmla="*/ 2147483647 h 298"/>
              <a:gd name="T4" fmla="*/ 2147483647 w 284"/>
              <a:gd name="T5" fmla="*/ 2147483647 h 298"/>
              <a:gd name="T6" fmla="*/ 2147483647 w 284"/>
              <a:gd name="T7" fmla="*/ 2147483647 h 298"/>
              <a:gd name="T8" fmla="*/ 0 w 284"/>
              <a:gd name="T9" fmla="*/ 2147483647 h 298"/>
              <a:gd name="T10" fmla="*/ 0 w 284"/>
              <a:gd name="T11" fmla="*/ 2147483647 h 298"/>
              <a:gd name="T12" fmla="*/ 2147483647 w 284"/>
              <a:gd name="T13" fmla="*/ 0 h 298"/>
              <a:gd name="T14" fmla="*/ 0 60000 65536"/>
              <a:gd name="T15" fmla="*/ 0 60000 65536"/>
              <a:gd name="T16" fmla="*/ 0 60000 65536"/>
              <a:gd name="T17" fmla="*/ 0 60000 65536"/>
              <a:gd name="T18" fmla="*/ 0 60000 65536"/>
              <a:gd name="T19" fmla="*/ 0 60000 65536"/>
              <a:gd name="T20" fmla="*/ 0 60000 65536"/>
              <a:gd name="T21" fmla="*/ 0 w 284"/>
              <a:gd name="T22" fmla="*/ 0 h 298"/>
              <a:gd name="T23" fmla="*/ 284 w 284"/>
              <a:gd name="T24" fmla="*/ 298 h 2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4" h="298">
                <a:moveTo>
                  <a:pt x="131" y="0"/>
                </a:moveTo>
                <a:lnTo>
                  <a:pt x="284" y="92"/>
                </a:lnTo>
                <a:lnTo>
                  <a:pt x="160" y="298"/>
                </a:lnTo>
                <a:lnTo>
                  <a:pt x="0" y="217"/>
                </a:lnTo>
                <a:lnTo>
                  <a:pt x="131" y="0"/>
                </a:lnTo>
                <a:close/>
              </a:path>
            </a:pathLst>
          </a:custGeom>
          <a:solidFill>
            <a:srgbClr val="A1A1A1"/>
          </a:solidFill>
          <a:ln w="0">
            <a:solidFill>
              <a:srgbClr val="A1A1A1"/>
            </a:solidFill>
            <a:round/>
            <a:headEnd/>
            <a:tailEnd/>
          </a:ln>
        </p:spPr>
        <p:txBody>
          <a:bodyPr/>
          <a:lstStyle/>
          <a:p>
            <a:endParaRPr lang="en-US"/>
          </a:p>
        </p:txBody>
      </p:sp>
      <p:sp>
        <p:nvSpPr>
          <p:cNvPr id="180471" name="Freeform 3317"/>
          <p:cNvSpPr>
            <a:spLocks noChangeAspect="1"/>
          </p:cNvSpPr>
          <p:nvPr/>
        </p:nvSpPr>
        <p:spPr bwMode="auto">
          <a:xfrm>
            <a:off x="1422400" y="4332288"/>
            <a:ext cx="82550" cy="80962"/>
          </a:xfrm>
          <a:custGeom>
            <a:avLst/>
            <a:gdLst>
              <a:gd name="T0" fmla="*/ 2147483647 w 242"/>
              <a:gd name="T1" fmla="*/ 0 h 236"/>
              <a:gd name="T2" fmla="*/ 2147483647 w 242"/>
              <a:gd name="T3" fmla="*/ 2147483647 h 236"/>
              <a:gd name="T4" fmla="*/ 2147483647 w 242"/>
              <a:gd name="T5" fmla="*/ 2147483647 h 236"/>
              <a:gd name="T6" fmla="*/ 2147483647 w 242"/>
              <a:gd name="T7" fmla="*/ 2147483647 h 236"/>
              <a:gd name="T8" fmla="*/ 0 w 242"/>
              <a:gd name="T9" fmla="*/ 2147483647 h 236"/>
              <a:gd name="T10" fmla="*/ 0 w 242"/>
              <a:gd name="T11" fmla="*/ 2147483647 h 236"/>
              <a:gd name="T12" fmla="*/ 2147483647 w 242"/>
              <a:gd name="T13" fmla="*/ 0 h 236"/>
              <a:gd name="T14" fmla="*/ 0 60000 65536"/>
              <a:gd name="T15" fmla="*/ 0 60000 65536"/>
              <a:gd name="T16" fmla="*/ 0 60000 65536"/>
              <a:gd name="T17" fmla="*/ 0 60000 65536"/>
              <a:gd name="T18" fmla="*/ 0 60000 65536"/>
              <a:gd name="T19" fmla="*/ 0 60000 65536"/>
              <a:gd name="T20" fmla="*/ 0 60000 65536"/>
              <a:gd name="T21" fmla="*/ 0 w 242"/>
              <a:gd name="T22" fmla="*/ 0 h 236"/>
              <a:gd name="T23" fmla="*/ 242 w 242"/>
              <a:gd name="T24" fmla="*/ 236 h 2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2" h="236">
                <a:moveTo>
                  <a:pt x="82" y="0"/>
                </a:moveTo>
                <a:lnTo>
                  <a:pt x="242" y="81"/>
                </a:lnTo>
                <a:lnTo>
                  <a:pt x="164" y="236"/>
                </a:lnTo>
                <a:lnTo>
                  <a:pt x="0" y="163"/>
                </a:lnTo>
                <a:lnTo>
                  <a:pt x="82" y="0"/>
                </a:lnTo>
                <a:close/>
              </a:path>
            </a:pathLst>
          </a:custGeom>
          <a:solidFill>
            <a:srgbClr val="A1A1A1"/>
          </a:solidFill>
          <a:ln w="0">
            <a:solidFill>
              <a:srgbClr val="A1A1A1"/>
            </a:solidFill>
            <a:round/>
            <a:headEnd/>
            <a:tailEnd/>
          </a:ln>
        </p:spPr>
        <p:txBody>
          <a:bodyPr/>
          <a:lstStyle/>
          <a:p>
            <a:endParaRPr lang="en-US"/>
          </a:p>
        </p:txBody>
      </p:sp>
      <p:sp>
        <p:nvSpPr>
          <p:cNvPr id="180472" name="Freeform 3318"/>
          <p:cNvSpPr>
            <a:spLocks noChangeAspect="1"/>
          </p:cNvSpPr>
          <p:nvPr/>
        </p:nvSpPr>
        <p:spPr bwMode="auto">
          <a:xfrm>
            <a:off x="1395413" y="4387850"/>
            <a:ext cx="82550" cy="82550"/>
          </a:xfrm>
          <a:custGeom>
            <a:avLst/>
            <a:gdLst>
              <a:gd name="T0" fmla="*/ 2147483647 w 242"/>
              <a:gd name="T1" fmla="*/ 0 h 237"/>
              <a:gd name="T2" fmla="*/ 2147483647 w 242"/>
              <a:gd name="T3" fmla="*/ 2147483647 h 237"/>
              <a:gd name="T4" fmla="*/ 2147483647 w 242"/>
              <a:gd name="T5" fmla="*/ 2147483647 h 237"/>
              <a:gd name="T6" fmla="*/ 2147483647 w 242"/>
              <a:gd name="T7" fmla="*/ 2147483647 h 237"/>
              <a:gd name="T8" fmla="*/ 2147483647 w 242"/>
              <a:gd name="T9" fmla="*/ 2147483647 h 237"/>
              <a:gd name="T10" fmla="*/ 0 w 242"/>
              <a:gd name="T11" fmla="*/ 2147483647 h 237"/>
              <a:gd name="T12" fmla="*/ 2147483647 w 242"/>
              <a:gd name="T13" fmla="*/ 0 h 237"/>
              <a:gd name="T14" fmla="*/ 0 60000 65536"/>
              <a:gd name="T15" fmla="*/ 0 60000 65536"/>
              <a:gd name="T16" fmla="*/ 0 60000 65536"/>
              <a:gd name="T17" fmla="*/ 0 60000 65536"/>
              <a:gd name="T18" fmla="*/ 0 60000 65536"/>
              <a:gd name="T19" fmla="*/ 0 60000 65536"/>
              <a:gd name="T20" fmla="*/ 0 60000 65536"/>
              <a:gd name="T21" fmla="*/ 0 w 242"/>
              <a:gd name="T22" fmla="*/ 0 h 237"/>
              <a:gd name="T23" fmla="*/ 242 w 242"/>
              <a:gd name="T24" fmla="*/ 237 h 2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2" h="237">
                <a:moveTo>
                  <a:pt x="78" y="0"/>
                </a:moveTo>
                <a:lnTo>
                  <a:pt x="242" y="73"/>
                </a:lnTo>
                <a:lnTo>
                  <a:pt x="170" y="233"/>
                </a:lnTo>
                <a:lnTo>
                  <a:pt x="169" y="237"/>
                </a:lnTo>
                <a:lnTo>
                  <a:pt x="1" y="173"/>
                </a:lnTo>
                <a:lnTo>
                  <a:pt x="0" y="177"/>
                </a:lnTo>
                <a:lnTo>
                  <a:pt x="78" y="0"/>
                </a:lnTo>
                <a:close/>
              </a:path>
            </a:pathLst>
          </a:custGeom>
          <a:solidFill>
            <a:srgbClr val="A1A1A1"/>
          </a:solidFill>
          <a:ln w="0">
            <a:solidFill>
              <a:srgbClr val="A1A1A1"/>
            </a:solidFill>
            <a:round/>
            <a:headEnd/>
            <a:tailEnd/>
          </a:ln>
        </p:spPr>
        <p:txBody>
          <a:bodyPr/>
          <a:lstStyle/>
          <a:p>
            <a:endParaRPr lang="en-US"/>
          </a:p>
        </p:txBody>
      </p:sp>
      <p:sp>
        <p:nvSpPr>
          <p:cNvPr id="180473" name="Freeform 3319"/>
          <p:cNvSpPr>
            <a:spLocks noChangeAspect="1"/>
          </p:cNvSpPr>
          <p:nvPr/>
        </p:nvSpPr>
        <p:spPr bwMode="auto">
          <a:xfrm>
            <a:off x="1371600" y="4449763"/>
            <a:ext cx="82550" cy="85725"/>
          </a:xfrm>
          <a:custGeom>
            <a:avLst/>
            <a:gdLst>
              <a:gd name="T0" fmla="*/ 2147483647 w 238"/>
              <a:gd name="T1" fmla="*/ 0 h 251"/>
              <a:gd name="T2" fmla="*/ 2147483647 w 238"/>
              <a:gd name="T3" fmla="*/ 2147483647 h 251"/>
              <a:gd name="T4" fmla="*/ 2147483647 w 238"/>
              <a:gd name="T5" fmla="*/ 2147483647 h 251"/>
              <a:gd name="T6" fmla="*/ 2147483647 w 238"/>
              <a:gd name="T7" fmla="*/ 2147483647 h 251"/>
              <a:gd name="T8" fmla="*/ 0 w 238"/>
              <a:gd name="T9" fmla="*/ 2147483647 h 251"/>
              <a:gd name="T10" fmla="*/ 2147483647 w 238"/>
              <a:gd name="T11" fmla="*/ 2147483647 h 251"/>
              <a:gd name="T12" fmla="*/ 2147483647 w 238"/>
              <a:gd name="T13" fmla="*/ 0 h 251"/>
              <a:gd name="T14" fmla="*/ 0 60000 65536"/>
              <a:gd name="T15" fmla="*/ 0 60000 65536"/>
              <a:gd name="T16" fmla="*/ 0 60000 65536"/>
              <a:gd name="T17" fmla="*/ 0 60000 65536"/>
              <a:gd name="T18" fmla="*/ 0 60000 65536"/>
              <a:gd name="T19" fmla="*/ 0 60000 65536"/>
              <a:gd name="T20" fmla="*/ 0 60000 65536"/>
              <a:gd name="T21" fmla="*/ 0 w 238"/>
              <a:gd name="T22" fmla="*/ 0 h 251"/>
              <a:gd name="T23" fmla="*/ 238 w 238"/>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8" h="251">
                <a:moveTo>
                  <a:pt x="70" y="0"/>
                </a:moveTo>
                <a:lnTo>
                  <a:pt x="238" y="64"/>
                </a:lnTo>
                <a:lnTo>
                  <a:pt x="167" y="251"/>
                </a:lnTo>
                <a:lnTo>
                  <a:pt x="171" y="238"/>
                </a:lnTo>
                <a:lnTo>
                  <a:pt x="0" y="182"/>
                </a:lnTo>
                <a:lnTo>
                  <a:pt x="5" y="170"/>
                </a:lnTo>
                <a:lnTo>
                  <a:pt x="70" y="0"/>
                </a:lnTo>
                <a:close/>
              </a:path>
            </a:pathLst>
          </a:custGeom>
          <a:solidFill>
            <a:srgbClr val="A1A1A1"/>
          </a:solidFill>
          <a:ln w="0">
            <a:solidFill>
              <a:srgbClr val="A1A1A1"/>
            </a:solidFill>
            <a:round/>
            <a:headEnd/>
            <a:tailEnd/>
          </a:ln>
        </p:spPr>
        <p:txBody>
          <a:bodyPr/>
          <a:lstStyle/>
          <a:p>
            <a:endParaRPr lang="en-US"/>
          </a:p>
        </p:txBody>
      </p:sp>
      <p:sp>
        <p:nvSpPr>
          <p:cNvPr id="180474" name="Freeform 3320"/>
          <p:cNvSpPr>
            <a:spLocks noChangeAspect="1"/>
          </p:cNvSpPr>
          <p:nvPr/>
        </p:nvSpPr>
        <p:spPr bwMode="auto">
          <a:xfrm>
            <a:off x="1349375" y="4510088"/>
            <a:ext cx="80963" cy="84137"/>
          </a:xfrm>
          <a:custGeom>
            <a:avLst/>
            <a:gdLst>
              <a:gd name="T0" fmla="*/ 2147483647 w 234"/>
              <a:gd name="T1" fmla="*/ 0 h 243"/>
              <a:gd name="T2" fmla="*/ 2147483647 w 234"/>
              <a:gd name="T3" fmla="*/ 2147483647 h 243"/>
              <a:gd name="T4" fmla="*/ 2147483647 w 234"/>
              <a:gd name="T5" fmla="*/ 2147483647 h 243"/>
              <a:gd name="T6" fmla="*/ 2147483647 w 234"/>
              <a:gd name="T7" fmla="*/ 2147483647 h 243"/>
              <a:gd name="T8" fmla="*/ 0 w 234"/>
              <a:gd name="T9" fmla="*/ 2147483647 h 243"/>
              <a:gd name="T10" fmla="*/ 2147483647 w 234"/>
              <a:gd name="T11" fmla="*/ 2147483647 h 243"/>
              <a:gd name="T12" fmla="*/ 2147483647 w 234"/>
              <a:gd name="T13" fmla="*/ 0 h 243"/>
              <a:gd name="T14" fmla="*/ 0 60000 65536"/>
              <a:gd name="T15" fmla="*/ 0 60000 65536"/>
              <a:gd name="T16" fmla="*/ 0 60000 65536"/>
              <a:gd name="T17" fmla="*/ 0 60000 65536"/>
              <a:gd name="T18" fmla="*/ 0 60000 65536"/>
              <a:gd name="T19" fmla="*/ 0 60000 65536"/>
              <a:gd name="T20" fmla="*/ 0 60000 65536"/>
              <a:gd name="T21" fmla="*/ 0 w 234"/>
              <a:gd name="T22" fmla="*/ 0 h 243"/>
              <a:gd name="T23" fmla="*/ 234 w 234"/>
              <a:gd name="T24" fmla="*/ 243 h 2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4" h="243">
                <a:moveTo>
                  <a:pt x="63" y="0"/>
                </a:moveTo>
                <a:lnTo>
                  <a:pt x="234" y="56"/>
                </a:lnTo>
                <a:lnTo>
                  <a:pt x="170" y="243"/>
                </a:lnTo>
                <a:lnTo>
                  <a:pt x="172" y="236"/>
                </a:lnTo>
                <a:lnTo>
                  <a:pt x="0" y="188"/>
                </a:lnTo>
                <a:lnTo>
                  <a:pt x="2" y="181"/>
                </a:lnTo>
                <a:lnTo>
                  <a:pt x="63" y="0"/>
                </a:lnTo>
                <a:close/>
              </a:path>
            </a:pathLst>
          </a:custGeom>
          <a:solidFill>
            <a:srgbClr val="A1A1A1"/>
          </a:solidFill>
          <a:ln w="0">
            <a:solidFill>
              <a:srgbClr val="A1A1A1"/>
            </a:solidFill>
            <a:round/>
            <a:headEnd/>
            <a:tailEnd/>
          </a:ln>
        </p:spPr>
        <p:txBody>
          <a:bodyPr/>
          <a:lstStyle/>
          <a:p>
            <a:endParaRPr lang="en-US"/>
          </a:p>
        </p:txBody>
      </p:sp>
      <p:sp>
        <p:nvSpPr>
          <p:cNvPr id="180475" name="Freeform 3321"/>
          <p:cNvSpPr>
            <a:spLocks noChangeAspect="1"/>
          </p:cNvSpPr>
          <p:nvPr/>
        </p:nvSpPr>
        <p:spPr bwMode="auto">
          <a:xfrm>
            <a:off x="1331913" y="4576763"/>
            <a:ext cx="77787" cy="80962"/>
          </a:xfrm>
          <a:custGeom>
            <a:avLst/>
            <a:gdLst>
              <a:gd name="T0" fmla="*/ 2147483647 w 227"/>
              <a:gd name="T1" fmla="*/ 0 h 236"/>
              <a:gd name="T2" fmla="*/ 2147483647 w 227"/>
              <a:gd name="T3" fmla="*/ 2147483647 h 236"/>
              <a:gd name="T4" fmla="*/ 2147483647 w 227"/>
              <a:gd name="T5" fmla="*/ 2147483647 h 236"/>
              <a:gd name="T6" fmla="*/ 2147483647 w 227"/>
              <a:gd name="T7" fmla="*/ 2147483647 h 236"/>
              <a:gd name="T8" fmla="*/ 0 w 227"/>
              <a:gd name="T9" fmla="*/ 2147483647 h 236"/>
              <a:gd name="T10" fmla="*/ 2147483647 w 227"/>
              <a:gd name="T11" fmla="*/ 2147483647 h 236"/>
              <a:gd name="T12" fmla="*/ 2147483647 w 227"/>
              <a:gd name="T13" fmla="*/ 0 h 236"/>
              <a:gd name="T14" fmla="*/ 0 60000 65536"/>
              <a:gd name="T15" fmla="*/ 0 60000 65536"/>
              <a:gd name="T16" fmla="*/ 0 60000 65536"/>
              <a:gd name="T17" fmla="*/ 0 60000 65536"/>
              <a:gd name="T18" fmla="*/ 0 60000 65536"/>
              <a:gd name="T19" fmla="*/ 0 60000 65536"/>
              <a:gd name="T20" fmla="*/ 0 60000 65536"/>
              <a:gd name="T21" fmla="*/ 0 w 227"/>
              <a:gd name="T22" fmla="*/ 0 h 236"/>
              <a:gd name="T23" fmla="*/ 227 w 227"/>
              <a:gd name="T24" fmla="*/ 236 h 2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7" h="236">
                <a:moveTo>
                  <a:pt x="55" y="0"/>
                </a:moveTo>
                <a:lnTo>
                  <a:pt x="227" y="48"/>
                </a:lnTo>
                <a:lnTo>
                  <a:pt x="173" y="236"/>
                </a:lnTo>
                <a:lnTo>
                  <a:pt x="174" y="233"/>
                </a:lnTo>
                <a:lnTo>
                  <a:pt x="0" y="193"/>
                </a:lnTo>
                <a:lnTo>
                  <a:pt x="1" y="190"/>
                </a:lnTo>
                <a:lnTo>
                  <a:pt x="55" y="0"/>
                </a:lnTo>
                <a:close/>
              </a:path>
            </a:pathLst>
          </a:custGeom>
          <a:solidFill>
            <a:srgbClr val="A1A1A1"/>
          </a:solidFill>
          <a:ln w="0">
            <a:solidFill>
              <a:srgbClr val="A1A1A1"/>
            </a:solidFill>
            <a:round/>
            <a:headEnd/>
            <a:tailEnd/>
          </a:ln>
        </p:spPr>
        <p:txBody>
          <a:bodyPr/>
          <a:lstStyle/>
          <a:p>
            <a:endParaRPr lang="en-US"/>
          </a:p>
        </p:txBody>
      </p:sp>
      <p:sp>
        <p:nvSpPr>
          <p:cNvPr id="180476" name="Freeform 3322"/>
          <p:cNvSpPr>
            <a:spLocks noChangeAspect="1"/>
          </p:cNvSpPr>
          <p:nvPr/>
        </p:nvSpPr>
        <p:spPr bwMode="auto">
          <a:xfrm>
            <a:off x="1314450" y="4643438"/>
            <a:ext cx="77788" cy="77787"/>
          </a:xfrm>
          <a:custGeom>
            <a:avLst/>
            <a:gdLst>
              <a:gd name="T0" fmla="*/ 2147483647 w 220"/>
              <a:gd name="T1" fmla="*/ 0 h 228"/>
              <a:gd name="T2" fmla="*/ 2147483647 w 220"/>
              <a:gd name="T3" fmla="*/ 2147483647 h 228"/>
              <a:gd name="T4" fmla="*/ 2147483647 w 220"/>
              <a:gd name="T5" fmla="*/ 2147483647 h 228"/>
              <a:gd name="T6" fmla="*/ 2147483647 w 220"/>
              <a:gd name="T7" fmla="*/ 2147483647 h 228"/>
              <a:gd name="T8" fmla="*/ 0 w 220"/>
              <a:gd name="T9" fmla="*/ 2147483647 h 228"/>
              <a:gd name="T10" fmla="*/ 0 w 220"/>
              <a:gd name="T11" fmla="*/ 2147483647 h 228"/>
              <a:gd name="T12" fmla="*/ 2147483647 w 220"/>
              <a:gd name="T13" fmla="*/ 0 h 228"/>
              <a:gd name="T14" fmla="*/ 0 60000 65536"/>
              <a:gd name="T15" fmla="*/ 0 60000 65536"/>
              <a:gd name="T16" fmla="*/ 0 60000 65536"/>
              <a:gd name="T17" fmla="*/ 0 60000 65536"/>
              <a:gd name="T18" fmla="*/ 0 60000 65536"/>
              <a:gd name="T19" fmla="*/ 0 60000 65536"/>
              <a:gd name="T20" fmla="*/ 0 60000 65536"/>
              <a:gd name="T21" fmla="*/ 0 w 220"/>
              <a:gd name="T22" fmla="*/ 0 h 228"/>
              <a:gd name="T23" fmla="*/ 220 w 220"/>
              <a:gd name="T24" fmla="*/ 228 h 2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0" h="228">
                <a:moveTo>
                  <a:pt x="46" y="0"/>
                </a:moveTo>
                <a:lnTo>
                  <a:pt x="220" y="40"/>
                </a:lnTo>
                <a:lnTo>
                  <a:pt x="177" y="227"/>
                </a:lnTo>
                <a:lnTo>
                  <a:pt x="177" y="228"/>
                </a:lnTo>
                <a:lnTo>
                  <a:pt x="0" y="196"/>
                </a:lnTo>
                <a:lnTo>
                  <a:pt x="0" y="197"/>
                </a:lnTo>
                <a:lnTo>
                  <a:pt x="46" y="0"/>
                </a:lnTo>
                <a:close/>
              </a:path>
            </a:pathLst>
          </a:custGeom>
          <a:solidFill>
            <a:srgbClr val="A1A1A1"/>
          </a:solidFill>
          <a:ln w="0">
            <a:solidFill>
              <a:srgbClr val="A1A1A1"/>
            </a:solidFill>
            <a:round/>
            <a:headEnd/>
            <a:tailEnd/>
          </a:ln>
        </p:spPr>
        <p:txBody>
          <a:bodyPr/>
          <a:lstStyle/>
          <a:p>
            <a:endParaRPr lang="en-US"/>
          </a:p>
        </p:txBody>
      </p:sp>
      <p:sp>
        <p:nvSpPr>
          <p:cNvPr id="180477" name="Freeform 3323"/>
          <p:cNvSpPr>
            <a:spLocks noChangeAspect="1"/>
          </p:cNvSpPr>
          <p:nvPr/>
        </p:nvSpPr>
        <p:spPr bwMode="auto">
          <a:xfrm>
            <a:off x="1301750" y="4711700"/>
            <a:ext cx="74613" cy="74613"/>
          </a:xfrm>
          <a:custGeom>
            <a:avLst/>
            <a:gdLst>
              <a:gd name="T0" fmla="*/ 2147483647 w 213"/>
              <a:gd name="T1" fmla="*/ 0 h 217"/>
              <a:gd name="T2" fmla="*/ 2147483647 w 213"/>
              <a:gd name="T3" fmla="*/ 2147483647 h 217"/>
              <a:gd name="T4" fmla="*/ 2147483647 w 213"/>
              <a:gd name="T5" fmla="*/ 2147483647 h 217"/>
              <a:gd name="T6" fmla="*/ 2147483647 w 213"/>
              <a:gd name="T7" fmla="*/ 2147483647 h 217"/>
              <a:gd name="T8" fmla="*/ 0 w 213"/>
              <a:gd name="T9" fmla="*/ 2147483647 h 217"/>
              <a:gd name="T10" fmla="*/ 0 w 213"/>
              <a:gd name="T11" fmla="*/ 2147483647 h 217"/>
              <a:gd name="T12" fmla="*/ 2147483647 w 213"/>
              <a:gd name="T13" fmla="*/ 0 h 217"/>
              <a:gd name="T14" fmla="*/ 0 60000 65536"/>
              <a:gd name="T15" fmla="*/ 0 60000 65536"/>
              <a:gd name="T16" fmla="*/ 0 60000 65536"/>
              <a:gd name="T17" fmla="*/ 0 60000 65536"/>
              <a:gd name="T18" fmla="*/ 0 60000 65536"/>
              <a:gd name="T19" fmla="*/ 0 60000 65536"/>
              <a:gd name="T20" fmla="*/ 0 60000 65536"/>
              <a:gd name="T21" fmla="*/ 0 w 213"/>
              <a:gd name="T22" fmla="*/ 0 h 217"/>
              <a:gd name="T23" fmla="*/ 213 w 213"/>
              <a:gd name="T24" fmla="*/ 217 h 2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3" h="217">
                <a:moveTo>
                  <a:pt x="36" y="0"/>
                </a:moveTo>
                <a:lnTo>
                  <a:pt x="213" y="32"/>
                </a:lnTo>
                <a:lnTo>
                  <a:pt x="179" y="216"/>
                </a:lnTo>
                <a:lnTo>
                  <a:pt x="179" y="217"/>
                </a:lnTo>
                <a:lnTo>
                  <a:pt x="0" y="197"/>
                </a:lnTo>
                <a:lnTo>
                  <a:pt x="0" y="198"/>
                </a:lnTo>
                <a:lnTo>
                  <a:pt x="36" y="0"/>
                </a:lnTo>
                <a:close/>
              </a:path>
            </a:pathLst>
          </a:custGeom>
          <a:solidFill>
            <a:srgbClr val="A1A1A1"/>
          </a:solidFill>
          <a:ln w="0">
            <a:solidFill>
              <a:srgbClr val="A1A1A1"/>
            </a:solidFill>
            <a:round/>
            <a:headEnd/>
            <a:tailEnd/>
          </a:ln>
        </p:spPr>
        <p:txBody>
          <a:bodyPr/>
          <a:lstStyle/>
          <a:p>
            <a:endParaRPr lang="en-US"/>
          </a:p>
        </p:txBody>
      </p:sp>
      <p:sp>
        <p:nvSpPr>
          <p:cNvPr id="180478" name="Freeform 3324"/>
          <p:cNvSpPr>
            <a:spLocks noChangeAspect="1"/>
          </p:cNvSpPr>
          <p:nvPr/>
        </p:nvSpPr>
        <p:spPr bwMode="auto">
          <a:xfrm>
            <a:off x="1293813" y="4776788"/>
            <a:ext cx="69850" cy="74612"/>
          </a:xfrm>
          <a:custGeom>
            <a:avLst/>
            <a:gdLst>
              <a:gd name="T0" fmla="*/ 2147483647 w 203"/>
              <a:gd name="T1" fmla="*/ 0 h 215"/>
              <a:gd name="T2" fmla="*/ 2147483647 w 203"/>
              <a:gd name="T3" fmla="*/ 2147483647 h 215"/>
              <a:gd name="T4" fmla="*/ 2147483647 w 203"/>
              <a:gd name="T5" fmla="*/ 2147483647 h 215"/>
              <a:gd name="T6" fmla="*/ 2147483647 w 203"/>
              <a:gd name="T7" fmla="*/ 2147483647 h 215"/>
              <a:gd name="T8" fmla="*/ 0 w 203"/>
              <a:gd name="T9" fmla="*/ 2147483647 h 215"/>
              <a:gd name="T10" fmla="*/ 2147483647 w 203"/>
              <a:gd name="T11" fmla="*/ 2147483647 h 215"/>
              <a:gd name="T12" fmla="*/ 2147483647 w 203"/>
              <a:gd name="T13" fmla="*/ 0 h 215"/>
              <a:gd name="T14" fmla="*/ 0 60000 65536"/>
              <a:gd name="T15" fmla="*/ 0 60000 65536"/>
              <a:gd name="T16" fmla="*/ 0 60000 65536"/>
              <a:gd name="T17" fmla="*/ 0 60000 65536"/>
              <a:gd name="T18" fmla="*/ 0 60000 65536"/>
              <a:gd name="T19" fmla="*/ 0 60000 65536"/>
              <a:gd name="T20" fmla="*/ 0 60000 65536"/>
              <a:gd name="T21" fmla="*/ 0 w 203"/>
              <a:gd name="T22" fmla="*/ 0 h 215"/>
              <a:gd name="T23" fmla="*/ 203 w 203"/>
              <a:gd name="T24" fmla="*/ 215 h 2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3" h="215">
                <a:moveTo>
                  <a:pt x="24" y="0"/>
                </a:moveTo>
                <a:lnTo>
                  <a:pt x="203" y="20"/>
                </a:lnTo>
                <a:lnTo>
                  <a:pt x="178" y="215"/>
                </a:lnTo>
                <a:lnTo>
                  <a:pt x="179" y="204"/>
                </a:lnTo>
                <a:lnTo>
                  <a:pt x="0" y="194"/>
                </a:lnTo>
                <a:lnTo>
                  <a:pt x="1" y="182"/>
                </a:lnTo>
                <a:lnTo>
                  <a:pt x="24" y="0"/>
                </a:lnTo>
                <a:close/>
              </a:path>
            </a:pathLst>
          </a:custGeom>
          <a:solidFill>
            <a:srgbClr val="A1A1A1"/>
          </a:solidFill>
          <a:ln w="0">
            <a:solidFill>
              <a:srgbClr val="A1A1A1"/>
            </a:solidFill>
            <a:round/>
            <a:headEnd/>
            <a:tailEnd/>
          </a:ln>
        </p:spPr>
        <p:txBody>
          <a:bodyPr/>
          <a:lstStyle/>
          <a:p>
            <a:endParaRPr lang="en-US"/>
          </a:p>
        </p:txBody>
      </p:sp>
      <p:sp>
        <p:nvSpPr>
          <p:cNvPr id="180479" name="Freeform 3325"/>
          <p:cNvSpPr>
            <a:spLocks noChangeAspect="1"/>
          </p:cNvSpPr>
          <p:nvPr/>
        </p:nvSpPr>
        <p:spPr bwMode="auto">
          <a:xfrm>
            <a:off x="1290638" y="4846638"/>
            <a:ext cx="66675" cy="66675"/>
          </a:xfrm>
          <a:custGeom>
            <a:avLst/>
            <a:gdLst>
              <a:gd name="T0" fmla="*/ 2147483647 w 191"/>
              <a:gd name="T1" fmla="*/ 0 h 196"/>
              <a:gd name="T2" fmla="*/ 2147483647 w 191"/>
              <a:gd name="T3" fmla="*/ 2147483647 h 196"/>
              <a:gd name="T4" fmla="*/ 2147483647 w 191"/>
              <a:gd name="T5" fmla="*/ 2147483647 h 196"/>
              <a:gd name="T6" fmla="*/ 2147483647 w 191"/>
              <a:gd name="T7" fmla="*/ 2147483647 h 196"/>
              <a:gd name="T8" fmla="*/ 0 w 191"/>
              <a:gd name="T9" fmla="*/ 2147483647 h 196"/>
              <a:gd name="T10" fmla="*/ 0 w 191"/>
              <a:gd name="T11" fmla="*/ 2147483647 h 196"/>
              <a:gd name="T12" fmla="*/ 2147483647 w 191"/>
              <a:gd name="T13" fmla="*/ 0 h 196"/>
              <a:gd name="T14" fmla="*/ 0 60000 65536"/>
              <a:gd name="T15" fmla="*/ 0 60000 65536"/>
              <a:gd name="T16" fmla="*/ 0 60000 65536"/>
              <a:gd name="T17" fmla="*/ 0 60000 65536"/>
              <a:gd name="T18" fmla="*/ 0 60000 65536"/>
              <a:gd name="T19" fmla="*/ 0 60000 65536"/>
              <a:gd name="T20" fmla="*/ 0 60000 65536"/>
              <a:gd name="T21" fmla="*/ 0 w 191"/>
              <a:gd name="T22" fmla="*/ 0 h 196"/>
              <a:gd name="T23" fmla="*/ 191 w 191"/>
              <a:gd name="T24" fmla="*/ 196 h 1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1" h="196">
                <a:moveTo>
                  <a:pt x="12" y="0"/>
                </a:moveTo>
                <a:lnTo>
                  <a:pt x="191" y="10"/>
                </a:lnTo>
                <a:lnTo>
                  <a:pt x="178" y="196"/>
                </a:lnTo>
                <a:lnTo>
                  <a:pt x="178" y="190"/>
                </a:lnTo>
                <a:lnTo>
                  <a:pt x="0" y="190"/>
                </a:lnTo>
                <a:lnTo>
                  <a:pt x="0" y="183"/>
                </a:lnTo>
                <a:lnTo>
                  <a:pt x="12" y="0"/>
                </a:lnTo>
                <a:close/>
              </a:path>
            </a:pathLst>
          </a:custGeom>
          <a:solidFill>
            <a:srgbClr val="A1A1A1"/>
          </a:solidFill>
          <a:ln w="0">
            <a:solidFill>
              <a:srgbClr val="A1A1A1"/>
            </a:solidFill>
            <a:round/>
            <a:headEnd/>
            <a:tailEnd/>
          </a:ln>
        </p:spPr>
        <p:txBody>
          <a:bodyPr/>
          <a:lstStyle/>
          <a:p>
            <a:endParaRPr lang="en-US"/>
          </a:p>
        </p:txBody>
      </p:sp>
      <p:sp>
        <p:nvSpPr>
          <p:cNvPr id="180480" name="Freeform 3326"/>
          <p:cNvSpPr>
            <a:spLocks noChangeAspect="1"/>
          </p:cNvSpPr>
          <p:nvPr/>
        </p:nvSpPr>
        <p:spPr bwMode="auto">
          <a:xfrm>
            <a:off x="1290638" y="4911725"/>
            <a:ext cx="61912" cy="31750"/>
          </a:xfrm>
          <a:custGeom>
            <a:avLst/>
            <a:gdLst>
              <a:gd name="T0" fmla="*/ 2147483647 w 179"/>
              <a:gd name="T1" fmla="*/ 0 h 93"/>
              <a:gd name="T2" fmla="*/ 2147483647 w 179"/>
              <a:gd name="T3" fmla="*/ 0 h 93"/>
              <a:gd name="T4" fmla="*/ 2147483647 w 179"/>
              <a:gd name="T5" fmla="*/ 2147483647 h 93"/>
              <a:gd name="T6" fmla="*/ 2147483647 w 179"/>
              <a:gd name="T7" fmla="*/ 2147483647 h 93"/>
              <a:gd name="T8" fmla="*/ 0 w 179"/>
              <a:gd name="T9" fmla="*/ 2147483647 h 93"/>
              <a:gd name="T10" fmla="*/ 0 w 179"/>
              <a:gd name="T11" fmla="*/ 2147483647 h 93"/>
              <a:gd name="T12" fmla="*/ 2147483647 w 179"/>
              <a:gd name="T13" fmla="*/ 0 h 93"/>
              <a:gd name="T14" fmla="*/ 0 60000 65536"/>
              <a:gd name="T15" fmla="*/ 0 60000 65536"/>
              <a:gd name="T16" fmla="*/ 0 60000 65536"/>
              <a:gd name="T17" fmla="*/ 0 60000 65536"/>
              <a:gd name="T18" fmla="*/ 0 60000 65536"/>
              <a:gd name="T19" fmla="*/ 0 60000 65536"/>
              <a:gd name="T20" fmla="*/ 0 60000 65536"/>
              <a:gd name="T21" fmla="*/ 0 w 179"/>
              <a:gd name="T22" fmla="*/ 0 h 93"/>
              <a:gd name="T23" fmla="*/ 179 w 179"/>
              <a:gd name="T24" fmla="*/ 93 h 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9" h="93">
                <a:moveTo>
                  <a:pt x="1" y="0"/>
                </a:moveTo>
                <a:lnTo>
                  <a:pt x="179" y="0"/>
                </a:lnTo>
                <a:lnTo>
                  <a:pt x="178" y="88"/>
                </a:lnTo>
                <a:lnTo>
                  <a:pt x="178" y="87"/>
                </a:lnTo>
                <a:lnTo>
                  <a:pt x="0" y="93"/>
                </a:lnTo>
                <a:lnTo>
                  <a:pt x="0" y="92"/>
                </a:lnTo>
                <a:lnTo>
                  <a:pt x="1" y="0"/>
                </a:lnTo>
                <a:close/>
              </a:path>
            </a:pathLst>
          </a:custGeom>
          <a:solidFill>
            <a:srgbClr val="A1A1A1"/>
          </a:solidFill>
          <a:ln w="0">
            <a:solidFill>
              <a:srgbClr val="A1A1A1"/>
            </a:solidFill>
            <a:round/>
            <a:headEnd/>
            <a:tailEnd/>
          </a:ln>
        </p:spPr>
        <p:txBody>
          <a:bodyPr/>
          <a:lstStyle/>
          <a:p>
            <a:endParaRPr lang="en-US"/>
          </a:p>
        </p:txBody>
      </p:sp>
      <p:sp>
        <p:nvSpPr>
          <p:cNvPr id="180481" name="Freeform 3327"/>
          <p:cNvSpPr>
            <a:spLocks noChangeAspect="1"/>
          </p:cNvSpPr>
          <p:nvPr/>
        </p:nvSpPr>
        <p:spPr bwMode="auto">
          <a:xfrm>
            <a:off x="1290638" y="4941888"/>
            <a:ext cx="63500" cy="66675"/>
          </a:xfrm>
          <a:custGeom>
            <a:avLst/>
            <a:gdLst>
              <a:gd name="T0" fmla="*/ 0 w 185"/>
              <a:gd name="T1" fmla="*/ 2147483647 h 193"/>
              <a:gd name="T2" fmla="*/ 2147483647 w 185"/>
              <a:gd name="T3" fmla="*/ 0 h 193"/>
              <a:gd name="T4" fmla="*/ 2147483647 w 185"/>
              <a:gd name="T5" fmla="*/ 2147483647 h 193"/>
              <a:gd name="T6" fmla="*/ 2147483647 w 185"/>
              <a:gd name="T7" fmla="*/ 2147483647 h 193"/>
              <a:gd name="T8" fmla="*/ 2147483647 w 185"/>
              <a:gd name="T9" fmla="*/ 2147483647 h 193"/>
              <a:gd name="T10" fmla="*/ 2147483647 w 185"/>
              <a:gd name="T11" fmla="*/ 2147483647 h 193"/>
              <a:gd name="T12" fmla="*/ 0 w 185"/>
              <a:gd name="T13" fmla="*/ 2147483647 h 193"/>
              <a:gd name="T14" fmla="*/ 0 60000 65536"/>
              <a:gd name="T15" fmla="*/ 0 60000 65536"/>
              <a:gd name="T16" fmla="*/ 0 60000 65536"/>
              <a:gd name="T17" fmla="*/ 0 60000 65536"/>
              <a:gd name="T18" fmla="*/ 0 60000 65536"/>
              <a:gd name="T19" fmla="*/ 0 60000 65536"/>
              <a:gd name="T20" fmla="*/ 0 60000 65536"/>
              <a:gd name="T21" fmla="*/ 0 w 185"/>
              <a:gd name="T22" fmla="*/ 0 h 193"/>
              <a:gd name="T23" fmla="*/ 185 w 185"/>
              <a:gd name="T24" fmla="*/ 193 h 1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5" h="193">
                <a:moveTo>
                  <a:pt x="0" y="6"/>
                </a:moveTo>
                <a:lnTo>
                  <a:pt x="178" y="0"/>
                </a:lnTo>
                <a:lnTo>
                  <a:pt x="185" y="162"/>
                </a:lnTo>
                <a:lnTo>
                  <a:pt x="185" y="166"/>
                </a:lnTo>
                <a:lnTo>
                  <a:pt x="7" y="189"/>
                </a:lnTo>
                <a:lnTo>
                  <a:pt x="7" y="193"/>
                </a:lnTo>
                <a:lnTo>
                  <a:pt x="0" y="6"/>
                </a:lnTo>
                <a:close/>
              </a:path>
            </a:pathLst>
          </a:custGeom>
          <a:solidFill>
            <a:srgbClr val="A1A1A1"/>
          </a:solidFill>
          <a:ln w="0">
            <a:solidFill>
              <a:srgbClr val="A1A1A1"/>
            </a:solidFill>
            <a:round/>
            <a:headEnd/>
            <a:tailEnd/>
          </a:ln>
        </p:spPr>
        <p:txBody>
          <a:bodyPr/>
          <a:lstStyle/>
          <a:p>
            <a:endParaRPr lang="en-US"/>
          </a:p>
        </p:txBody>
      </p:sp>
      <p:sp>
        <p:nvSpPr>
          <p:cNvPr id="180482" name="Freeform 3328"/>
          <p:cNvSpPr>
            <a:spLocks noChangeAspect="1"/>
          </p:cNvSpPr>
          <p:nvPr/>
        </p:nvSpPr>
        <p:spPr bwMode="auto">
          <a:xfrm>
            <a:off x="1292225" y="4997450"/>
            <a:ext cx="69850" cy="69850"/>
          </a:xfrm>
          <a:custGeom>
            <a:avLst/>
            <a:gdLst>
              <a:gd name="T0" fmla="*/ 0 w 199"/>
              <a:gd name="T1" fmla="*/ 2147483647 h 194"/>
              <a:gd name="T2" fmla="*/ 2147483647 w 199"/>
              <a:gd name="T3" fmla="*/ 0 h 194"/>
              <a:gd name="T4" fmla="*/ 2147483647 w 199"/>
              <a:gd name="T5" fmla="*/ 2147483647 h 194"/>
              <a:gd name="T6" fmla="*/ 2147483647 w 199"/>
              <a:gd name="T7" fmla="*/ 2147483647 h 194"/>
              <a:gd name="T8" fmla="*/ 2147483647 w 199"/>
              <a:gd name="T9" fmla="*/ 2147483647 h 194"/>
              <a:gd name="T10" fmla="*/ 2147483647 w 199"/>
              <a:gd name="T11" fmla="*/ 2147483647 h 194"/>
              <a:gd name="T12" fmla="*/ 0 w 199"/>
              <a:gd name="T13" fmla="*/ 2147483647 h 194"/>
              <a:gd name="T14" fmla="*/ 0 60000 65536"/>
              <a:gd name="T15" fmla="*/ 0 60000 65536"/>
              <a:gd name="T16" fmla="*/ 0 60000 65536"/>
              <a:gd name="T17" fmla="*/ 0 60000 65536"/>
              <a:gd name="T18" fmla="*/ 0 60000 65536"/>
              <a:gd name="T19" fmla="*/ 0 60000 65536"/>
              <a:gd name="T20" fmla="*/ 0 60000 65536"/>
              <a:gd name="T21" fmla="*/ 0 w 199"/>
              <a:gd name="T22" fmla="*/ 0 h 194"/>
              <a:gd name="T23" fmla="*/ 199 w 199"/>
              <a:gd name="T24" fmla="*/ 194 h 1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9" h="194">
                <a:moveTo>
                  <a:pt x="0" y="23"/>
                </a:moveTo>
                <a:lnTo>
                  <a:pt x="178" y="0"/>
                </a:lnTo>
                <a:lnTo>
                  <a:pt x="199" y="158"/>
                </a:lnTo>
                <a:lnTo>
                  <a:pt x="199" y="157"/>
                </a:lnTo>
                <a:lnTo>
                  <a:pt x="23" y="194"/>
                </a:lnTo>
                <a:lnTo>
                  <a:pt x="23" y="193"/>
                </a:lnTo>
                <a:lnTo>
                  <a:pt x="0" y="23"/>
                </a:lnTo>
                <a:close/>
              </a:path>
            </a:pathLst>
          </a:custGeom>
          <a:solidFill>
            <a:srgbClr val="A1A1A1"/>
          </a:solidFill>
          <a:ln w="0">
            <a:solidFill>
              <a:srgbClr val="A1A1A1"/>
            </a:solidFill>
            <a:round/>
            <a:headEnd/>
            <a:tailEnd/>
          </a:ln>
        </p:spPr>
        <p:txBody>
          <a:bodyPr/>
          <a:lstStyle/>
          <a:p>
            <a:endParaRPr lang="en-US"/>
          </a:p>
        </p:txBody>
      </p:sp>
      <p:sp>
        <p:nvSpPr>
          <p:cNvPr id="180483" name="Freeform 3329"/>
          <p:cNvSpPr>
            <a:spLocks noChangeAspect="1"/>
          </p:cNvSpPr>
          <p:nvPr/>
        </p:nvSpPr>
        <p:spPr bwMode="auto">
          <a:xfrm>
            <a:off x="1300163" y="5053013"/>
            <a:ext cx="68262" cy="42862"/>
          </a:xfrm>
          <a:custGeom>
            <a:avLst/>
            <a:gdLst>
              <a:gd name="T0" fmla="*/ 0 w 195"/>
              <a:gd name="T1" fmla="*/ 2147483647 h 120"/>
              <a:gd name="T2" fmla="*/ 2147483647 w 195"/>
              <a:gd name="T3" fmla="*/ 0 h 120"/>
              <a:gd name="T4" fmla="*/ 2147483647 w 195"/>
              <a:gd name="T5" fmla="*/ 2147483647 h 120"/>
              <a:gd name="T6" fmla="*/ 2147483647 w 195"/>
              <a:gd name="T7" fmla="*/ 2147483647 h 120"/>
              <a:gd name="T8" fmla="*/ 2147483647 w 195"/>
              <a:gd name="T9" fmla="*/ 2147483647 h 120"/>
              <a:gd name="T10" fmla="*/ 2147483647 w 195"/>
              <a:gd name="T11" fmla="*/ 2147483647 h 120"/>
              <a:gd name="T12" fmla="*/ 0 w 195"/>
              <a:gd name="T13" fmla="*/ 2147483647 h 120"/>
              <a:gd name="T14" fmla="*/ 0 60000 65536"/>
              <a:gd name="T15" fmla="*/ 0 60000 65536"/>
              <a:gd name="T16" fmla="*/ 0 60000 65536"/>
              <a:gd name="T17" fmla="*/ 0 60000 65536"/>
              <a:gd name="T18" fmla="*/ 0 60000 65536"/>
              <a:gd name="T19" fmla="*/ 0 60000 65536"/>
              <a:gd name="T20" fmla="*/ 0 60000 65536"/>
              <a:gd name="T21" fmla="*/ 0 w 195"/>
              <a:gd name="T22" fmla="*/ 0 h 120"/>
              <a:gd name="T23" fmla="*/ 195 w 195"/>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5" h="120">
                <a:moveTo>
                  <a:pt x="0" y="37"/>
                </a:moveTo>
                <a:lnTo>
                  <a:pt x="176" y="0"/>
                </a:lnTo>
                <a:lnTo>
                  <a:pt x="195" y="87"/>
                </a:lnTo>
                <a:lnTo>
                  <a:pt x="191" y="72"/>
                </a:lnTo>
                <a:lnTo>
                  <a:pt x="18" y="120"/>
                </a:lnTo>
                <a:lnTo>
                  <a:pt x="14" y="105"/>
                </a:lnTo>
                <a:lnTo>
                  <a:pt x="0" y="37"/>
                </a:lnTo>
                <a:close/>
              </a:path>
            </a:pathLst>
          </a:custGeom>
          <a:solidFill>
            <a:srgbClr val="A1A1A1"/>
          </a:solidFill>
          <a:ln w="0">
            <a:solidFill>
              <a:srgbClr val="A1A1A1"/>
            </a:solidFill>
            <a:round/>
            <a:headEnd/>
            <a:tailEnd/>
          </a:ln>
        </p:spPr>
        <p:txBody>
          <a:bodyPr/>
          <a:lstStyle/>
          <a:p>
            <a:endParaRPr lang="en-US"/>
          </a:p>
        </p:txBody>
      </p:sp>
      <p:sp>
        <p:nvSpPr>
          <p:cNvPr id="180484" name="Freeform 3330"/>
          <p:cNvSpPr>
            <a:spLocks noChangeAspect="1"/>
          </p:cNvSpPr>
          <p:nvPr/>
        </p:nvSpPr>
        <p:spPr bwMode="auto">
          <a:xfrm>
            <a:off x="1306513" y="5078413"/>
            <a:ext cx="65087" cy="46037"/>
          </a:xfrm>
          <a:custGeom>
            <a:avLst/>
            <a:gdLst>
              <a:gd name="T0" fmla="*/ 0 w 191"/>
              <a:gd name="T1" fmla="*/ 2147483647 h 133"/>
              <a:gd name="T2" fmla="*/ 2147483647 w 191"/>
              <a:gd name="T3" fmla="*/ 0 h 133"/>
              <a:gd name="T4" fmla="*/ 2147483647 w 191"/>
              <a:gd name="T5" fmla="*/ 2147483647 h 133"/>
              <a:gd name="T6" fmla="*/ 2147483647 w 191"/>
              <a:gd name="T7" fmla="*/ 2147483647 h 133"/>
              <a:gd name="T8" fmla="*/ 2147483647 w 191"/>
              <a:gd name="T9" fmla="*/ 2147483647 h 133"/>
              <a:gd name="T10" fmla="*/ 2147483647 w 191"/>
              <a:gd name="T11" fmla="*/ 2147483647 h 133"/>
              <a:gd name="T12" fmla="*/ 0 w 191"/>
              <a:gd name="T13" fmla="*/ 2147483647 h 133"/>
              <a:gd name="T14" fmla="*/ 0 60000 65536"/>
              <a:gd name="T15" fmla="*/ 0 60000 65536"/>
              <a:gd name="T16" fmla="*/ 0 60000 65536"/>
              <a:gd name="T17" fmla="*/ 0 60000 65536"/>
              <a:gd name="T18" fmla="*/ 0 60000 65536"/>
              <a:gd name="T19" fmla="*/ 0 60000 65536"/>
              <a:gd name="T20" fmla="*/ 0 60000 65536"/>
              <a:gd name="T21" fmla="*/ 0 w 191"/>
              <a:gd name="T22" fmla="*/ 0 h 133"/>
              <a:gd name="T23" fmla="*/ 191 w 191"/>
              <a:gd name="T24" fmla="*/ 133 h 1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1" h="133">
                <a:moveTo>
                  <a:pt x="0" y="48"/>
                </a:moveTo>
                <a:lnTo>
                  <a:pt x="173" y="0"/>
                </a:lnTo>
                <a:lnTo>
                  <a:pt x="190" y="65"/>
                </a:lnTo>
                <a:lnTo>
                  <a:pt x="191" y="67"/>
                </a:lnTo>
                <a:lnTo>
                  <a:pt x="23" y="131"/>
                </a:lnTo>
                <a:lnTo>
                  <a:pt x="24" y="133"/>
                </a:lnTo>
                <a:lnTo>
                  <a:pt x="0" y="48"/>
                </a:lnTo>
                <a:close/>
              </a:path>
            </a:pathLst>
          </a:custGeom>
          <a:solidFill>
            <a:srgbClr val="A1A1A1"/>
          </a:solidFill>
          <a:ln w="0">
            <a:solidFill>
              <a:srgbClr val="A1A1A1"/>
            </a:solidFill>
            <a:round/>
            <a:headEnd/>
            <a:tailEnd/>
          </a:ln>
        </p:spPr>
        <p:txBody>
          <a:bodyPr/>
          <a:lstStyle/>
          <a:p>
            <a:endParaRPr lang="en-US"/>
          </a:p>
        </p:txBody>
      </p:sp>
      <p:sp>
        <p:nvSpPr>
          <p:cNvPr id="180485" name="Freeform 3331"/>
          <p:cNvSpPr>
            <a:spLocks noChangeAspect="1"/>
          </p:cNvSpPr>
          <p:nvPr/>
        </p:nvSpPr>
        <p:spPr bwMode="auto">
          <a:xfrm>
            <a:off x="1314450" y="5100638"/>
            <a:ext cx="77788" cy="73025"/>
          </a:xfrm>
          <a:custGeom>
            <a:avLst/>
            <a:gdLst>
              <a:gd name="T0" fmla="*/ 0 w 219"/>
              <a:gd name="T1" fmla="*/ 2147483647 h 213"/>
              <a:gd name="T2" fmla="*/ 2147483647 w 219"/>
              <a:gd name="T3" fmla="*/ 0 h 213"/>
              <a:gd name="T4" fmla="*/ 2147483647 w 219"/>
              <a:gd name="T5" fmla="*/ 2147483647 h 213"/>
              <a:gd name="T6" fmla="*/ 2147483647 w 219"/>
              <a:gd name="T7" fmla="*/ 2147483647 h 213"/>
              <a:gd name="T8" fmla="*/ 2147483647 w 219"/>
              <a:gd name="T9" fmla="*/ 2147483647 h 213"/>
              <a:gd name="T10" fmla="*/ 2147483647 w 219"/>
              <a:gd name="T11" fmla="*/ 2147483647 h 213"/>
              <a:gd name="T12" fmla="*/ 0 w 219"/>
              <a:gd name="T13" fmla="*/ 2147483647 h 213"/>
              <a:gd name="T14" fmla="*/ 0 60000 65536"/>
              <a:gd name="T15" fmla="*/ 0 60000 65536"/>
              <a:gd name="T16" fmla="*/ 0 60000 65536"/>
              <a:gd name="T17" fmla="*/ 0 60000 65536"/>
              <a:gd name="T18" fmla="*/ 0 60000 65536"/>
              <a:gd name="T19" fmla="*/ 0 60000 65536"/>
              <a:gd name="T20" fmla="*/ 0 60000 65536"/>
              <a:gd name="T21" fmla="*/ 0 w 219"/>
              <a:gd name="T22" fmla="*/ 0 h 213"/>
              <a:gd name="T23" fmla="*/ 219 w 219"/>
              <a:gd name="T24" fmla="*/ 213 h 2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9" h="213">
                <a:moveTo>
                  <a:pt x="0" y="64"/>
                </a:moveTo>
                <a:lnTo>
                  <a:pt x="168" y="0"/>
                </a:lnTo>
                <a:lnTo>
                  <a:pt x="219" y="132"/>
                </a:lnTo>
                <a:lnTo>
                  <a:pt x="216" y="126"/>
                </a:lnTo>
                <a:lnTo>
                  <a:pt x="58" y="213"/>
                </a:lnTo>
                <a:lnTo>
                  <a:pt x="55" y="208"/>
                </a:lnTo>
                <a:lnTo>
                  <a:pt x="0" y="64"/>
                </a:lnTo>
                <a:close/>
              </a:path>
            </a:pathLst>
          </a:custGeom>
          <a:solidFill>
            <a:srgbClr val="A1A1A1"/>
          </a:solidFill>
          <a:ln w="0">
            <a:solidFill>
              <a:srgbClr val="A1A1A1"/>
            </a:solidFill>
            <a:round/>
            <a:headEnd/>
            <a:tailEnd/>
          </a:ln>
        </p:spPr>
        <p:txBody>
          <a:bodyPr/>
          <a:lstStyle/>
          <a:p>
            <a:endParaRPr lang="en-US"/>
          </a:p>
        </p:txBody>
      </p:sp>
      <p:sp>
        <p:nvSpPr>
          <p:cNvPr id="180486" name="Freeform 3332"/>
          <p:cNvSpPr>
            <a:spLocks noChangeAspect="1"/>
          </p:cNvSpPr>
          <p:nvPr/>
        </p:nvSpPr>
        <p:spPr bwMode="auto">
          <a:xfrm>
            <a:off x="1335088" y="5145088"/>
            <a:ext cx="73025" cy="66675"/>
          </a:xfrm>
          <a:custGeom>
            <a:avLst/>
            <a:gdLst>
              <a:gd name="T0" fmla="*/ 0 w 209"/>
              <a:gd name="T1" fmla="*/ 2147483647 h 191"/>
              <a:gd name="T2" fmla="*/ 2147483647 w 209"/>
              <a:gd name="T3" fmla="*/ 0 h 191"/>
              <a:gd name="T4" fmla="*/ 2147483647 w 209"/>
              <a:gd name="T5" fmla="*/ 2147483647 h 191"/>
              <a:gd name="T6" fmla="*/ 2147483647 w 209"/>
              <a:gd name="T7" fmla="*/ 2147483647 h 191"/>
              <a:gd name="T8" fmla="*/ 2147483647 w 209"/>
              <a:gd name="T9" fmla="*/ 2147483647 h 191"/>
              <a:gd name="T10" fmla="*/ 2147483647 w 209"/>
              <a:gd name="T11" fmla="*/ 2147483647 h 191"/>
              <a:gd name="T12" fmla="*/ 0 w 209"/>
              <a:gd name="T13" fmla="*/ 2147483647 h 191"/>
              <a:gd name="T14" fmla="*/ 0 60000 65536"/>
              <a:gd name="T15" fmla="*/ 0 60000 65536"/>
              <a:gd name="T16" fmla="*/ 0 60000 65536"/>
              <a:gd name="T17" fmla="*/ 0 60000 65536"/>
              <a:gd name="T18" fmla="*/ 0 60000 65536"/>
              <a:gd name="T19" fmla="*/ 0 60000 65536"/>
              <a:gd name="T20" fmla="*/ 0 60000 65536"/>
              <a:gd name="T21" fmla="*/ 0 w 209"/>
              <a:gd name="T22" fmla="*/ 0 h 191"/>
              <a:gd name="T23" fmla="*/ 209 w 209"/>
              <a:gd name="T24" fmla="*/ 191 h 19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9" h="191">
                <a:moveTo>
                  <a:pt x="0" y="87"/>
                </a:moveTo>
                <a:lnTo>
                  <a:pt x="158" y="0"/>
                </a:lnTo>
                <a:lnTo>
                  <a:pt x="209" y="92"/>
                </a:lnTo>
                <a:lnTo>
                  <a:pt x="203" y="83"/>
                </a:lnTo>
                <a:lnTo>
                  <a:pt x="60" y="191"/>
                </a:lnTo>
                <a:lnTo>
                  <a:pt x="53" y="183"/>
                </a:lnTo>
                <a:lnTo>
                  <a:pt x="0" y="87"/>
                </a:lnTo>
                <a:close/>
              </a:path>
            </a:pathLst>
          </a:custGeom>
          <a:solidFill>
            <a:srgbClr val="A1A1A1"/>
          </a:solidFill>
          <a:ln w="0">
            <a:solidFill>
              <a:srgbClr val="A1A1A1"/>
            </a:solidFill>
            <a:round/>
            <a:headEnd/>
            <a:tailEnd/>
          </a:ln>
        </p:spPr>
        <p:txBody>
          <a:bodyPr/>
          <a:lstStyle/>
          <a:p>
            <a:endParaRPr lang="en-US"/>
          </a:p>
        </p:txBody>
      </p:sp>
      <p:sp>
        <p:nvSpPr>
          <p:cNvPr id="180487" name="Freeform 3333"/>
          <p:cNvSpPr>
            <a:spLocks noChangeAspect="1"/>
          </p:cNvSpPr>
          <p:nvPr/>
        </p:nvSpPr>
        <p:spPr bwMode="auto">
          <a:xfrm>
            <a:off x="1357313" y="5173663"/>
            <a:ext cx="68262" cy="69850"/>
          </a:xfrm>
          <a:custGeom>
            <a:avLst/>
            <a:gdLst>
              <a:gd name="T0" fmla="*/ 0 w 201"/>
              <a:gd name="T1" fmla="*/ 2147483647 h 200"/>
              <a:gd name="T2" fmla="*/ 2147483647 w 201"/>
              <a:gd name="T3" fmla="*/ 0 h 200"/>
              <a:gd name="T4" fmla="*/ 2147483647 w 201"/>
              <a:gd name="T5" fmla="*/ 2147483647 h 200"/>
              <a:gd name="T6" fmla="*/ 2147483647 w 201"/>
              <a:gd name="T7" fmla="*/ 2147483647 h 200"/>
              <a:gd name="T8" fmla="*/ 2147483647 w 201"/>
              <a:gd name="T9" fmla="*/ 2147483647 h 200"/>
              <a:gd name="T10" fmla="*/ 2147483647 w 201"/>
              <a:gd name="T11" fmla="*/ 2147483647 h 200"/>
              <a:gd name="T12" fmla="*/ 0 w 201"/>
              <a:gd name="T13" fmla="*/ 2147483647 h 200"/>
              <a:gd name="T14" fmla="*/ 0 60000 65536"/>
              <a:gd name="T15" fmla="*/ 0 60000 65536"/>
              <a:gd name="T16" fmla="*/ 0 60000 65536"/>
              <a:gd name="T17" fmla="*/ 0 60000 65536"/>
              <a:gd name="T18" fmla="*/ 0 60000 65536"/>
              <a:gd name="T19" fmla="*/ 0 60000 65536"/>
              <a:gd name="T20" fmla="*/ 0 60000 65536"/>
              <a:gd name="T21" fmla="*/ 0 w 201"/>
              <a:gd name="T22" fmla="*/ 0 h 200"/>
              <a:gd name="T23" fmla="*/ 201 w 201"/>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1" h="200">
                <a:moveTo>
                  <a:pt x="0" y="108"/>
                </a:moveTo>
                <a:lnTo>
                  <a:pt x="143" y="0"/>
                </a:lnTo>
                <a:lnTo>
                  <a:pt x="201" y="78"/>
                </a:lnTo>
                <a:lnTo>
                  <a:pt x="196" y="73"/>
                </a:lnTo>
                <a:lnTo>
                  <a:pt x="69" y="200"/>
                </a:lnTo>
                <a:lnTo>
                  <a:pt x="64" y="194"/>
                </a:lnTo>
                <a:lnTo>
                  <a:pt x="0" y="108"/>
                </a:lnTo>
                <a:close/>
              </a:path>
            </a:pathLst>
          </a:custGeom>
          <a:solidFill>
            <a:srgbClr val="A1A1A1"/>
          </a:solidFill>
          <a:ln w="0">
            <a:solidFill>
              <a:srgbClr val="A1A1A1"/>
            </a:solidFill>
            <a:round/>
            <a:headEnd/>
            <a:tailEnd/>
          </a:ln>
        </p:spPr>
        <p:txBody>
          <a:bodyPr/>
          <a:lstStyle/>
          <a:p>
            <a:endParaRPr lang="en-US"/>
          </a:p>
        </p:txBody>
      </p:sp>
      <p:sp>
        <p:nvSpPr>
          <p:cNvPr id="180488" name="Freeform 3334"/>
          <p:cNvSpPr>
            <a:spLocks noChangeAspect="1"/>
          </p:cNvSpPr>
          <p:nvPr/>
        </p:nvSpPr>
        <p:spPr bwMode="auto">
          <a:xfrm>
            <a:off x="1377950" y="5199063"/>
            <a:ext cx="68263" cy="73025"/>
          </a:xfrm>
          <a:custGeom>
            <a:avLst/>
            <a:gdLst>
              <a:gd name="T0" fmla="*/ 0 w 194"/>
              <a:gd name="T1" fmla="*/ 2147483647 h 209"/>
              <a:gd name="T2" fmla="*/ 2147483647 w 194"/>
              <a:gd name="T3" fmla="*/ 0 h 209"/>
              <a:gd name="T4" fmla="*/ 2147483647 w 194"/>
              <a:gd name="T5" fmla="*/ 2147483647 h 209"/>
              <a:gd name="T6" fmla="*/ 2147483647 w 194"/>
              <a:gd name="T7" fmla="*/ 2147483647 h 209"/>
              <a:gd name="T8" fmla="*/ 2147483647 w 194"/>
              <a:gd name="T9" fmla="*/ 2147483647 h 209"/>
              <a:gd name="T10" fmla="*/ 2147483647 w 194"/>
              <a:gd name="T11" fmla="*/ 2147483647 h 209"/>
              <a:gd name="T12" fmla="*/ 0 w 194"/>
              <a:gd name="T13" fmla="*/ 2147483647 h 209"/>
              <a:gd name="T14" fmla="*/ 0 60000 65536"/>
              <a:gd name="T15" fmla="*/ 0 60000 65536"/>
              <a:gd name="T16" fmla="*/ 0 60000 65536"/>
              <a:gd name="T17" fmla="*/ 0 60000 65536"/>
              <a:gd name="T18" fmla="*/ 0 60000 65536"/>
              <a:gd name="T19" fmla="*/ 0 60000 65536"/>
              <a:gd name="T20" fmla="*/ 0 60000 65536"/>
              <a:gd name="T21" fmla="*/ 0 w 194"/>
              <a:gd name="T22" fmla="*/ 0 h 209"/>
              <a:gd name="T23" fmla="*/ 194 w 194"/>
              <a:gd name="T24" fmla="*/ 209 h 20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4" h="209">
                <a:moveTo>
                  <a:pt x="0" y="127"/>
                </a:moveTo>
                <a:lnTo>
                  <a:pt x="127" y="0"/>
                </a:lnTo>
                <a:lnTo>
                  <a:pt x="194" y="69"/>
                </a:lnTo>
                <a:lnTo>
                  <a:pt x="187" y="63"/>
                </a:lnTo>
                <a:lnTo>
                  <a:pt x="83" y="209"/>
                </a:lnTo>
                <a:lnTo>
                  <a:pt x="76" y="203"/>
                </a:lnTo>
                <a:lnTo>
                  <a:pt x="0" y="127"/>
                </a:lnTo>
                <a:close/>
              </a:path>
            </a:pathLst>
          </a:custGeom>
          <a:solidFill>
            <a:srgbClr val="A1A1A1"/>
          </a:solidFill>
          <a:ln w="0">
            <a:solidFill>
              <a:srgbClr val="A1A1A1"/>
            </a:solidFill>
            <a:round/>
            <a:headEnd/>
            <a:tailEnd/>
          </a:ln>
        </p:spPr>
        <p:txBody>
          <a:bodyPr/>
          <a:lstStyle/>
          <a:p>
            <a:endParaRPr lang="en-US"/>
          </a:p>
        </p:txBody>
      </p:sp>
      <p:sp>
        <p:nvSpPr>
          <p:cNvPr id="180489" name="Freeform 3335"/>
          <p:cNvSpPr>
            <a:spLocks noChangeAspect="1"/>
          </p:cNvSpPr>
          <p:nvPr/>
        </p:nvSpPr>
        <p:spPr bwMode="auto">
          <a:xfrm>
            <a:off x="1408113" y="5219700"/>
            <a:ext cx="61912" cy="74613"/>
          </a:xfrm>
          <a:custGeom>
            <a:avLst/>
            <a:gdLst>
              <a:gd name="T0" fmla="*/ 0 w 180"/>
              <a:gd name="T1" fmla="*/ 2147483647 h 211"/>
              <a:gd name="T2" fmla="*/ 2147483647 w 180"/>
              <a:gd name="T3" fmla="*/ 0 h 211"/>
              <a:gd name="T4" fmla="*/ 2147483647 w 180"/>
              <a:gd name="T5" fmla="*/ 2147483647 h 211"/>
              <a:gd name="T6" fmla="*/ 2147483647 w 180"/>
              <a:gd name="T7" fmla="*/ 2147483647 h 211"/>
              <a:gd name="T8" fmla="*/ 2147483647 w 180"/>
              <a:gd name="T9" fmla="*/ 2147483647 h 211"/>
              <a:gd name="T10" fmla="*/ 2147483647 w 180"/>
              <a:gd name="T11" fmla="*/ 2147483647 h 211"/>
              <a:gd name="T12" fmla="*/ 0 w 180"/>
              <a:gd name="T13" fmla="*/ 2147483647 h 211"/>
              <a:gd name="T14" fmla="*/ 0 60000 65536"/>
              <a:gd name="T15" fmla="*/ 0 60000 65536"/>
              <a:gd name="T16" fmla="*/ 0 60000 65536"/>
              <a:gd name="T17" fmla="*/ 0 60000 65536"/>
              <a:gd name="T18" fmla="*/ 0 60000 65536"/>
              <a:gd name="T19" fmla="*/ 0 60000 65536"/>
              <a:gd name="T20" fmla="*/ 0 60000 65536"/>
              <a:gd name="T21" fmla="*/ 0 w 180"/>
              <a:gd name="T22" fmla="*/ 0 h 211"/>
              <a:gd name="T23" fmla="*/ 180 w 180"/>
              <a:gd name="T24" fmla="*/ 211 h 2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0" h="211">
                <a:moveTo>
                  <a:pt x="0" y="146"/>
                </a:moveTo>
                <a:lnTo>
                  <a:pt x="104" y="0"/>
                </a:lnTo>
                <a:lnTo>
                  <a:pt x="180" y="54"/>
                </a:lnTo>
                <a:lnTo>
                  <a:pt x="178" y="53"/>
                </a:lnTo>
                <a:lnTo>
                  <a:pt x="93" y="211"/>
                </a:lnTo>
                <a:lnTo>
                  <a:pt x="91" y="210"/>
                </a:lnTo>
                <a:lnTo>
                  <a:pt x="0" y="146"/>
                </a:lnTo>
                <a:close/>
              </a:path>
            </a:pathLst>
          </a:custGeom>
          <a:solidFill>
            <a:srgbClr val="A1A1A1"/>
          </a:solidFill>
          <a:ln w="0">
            <a:solidFill>
              <a:srgbClr val="A1A1A1"/>
            </a:solidFill>
            <a:round/>
            <a:headEnd/>
            <a:tailEnd/>
          </a:ln>
        </p:spPr>
        <p:txBody>
          <a:bodyPr/>
          <a:lstStyle/>
          <a:p>
            <a:endParaRPr lang="en-US"/>
          </a:p>
        </p:txBody>
      </p:sp>
      <p:sp>
        <p:nvSpPr>
          <p:cNvPr id="180490" name="Freeform 3336"/>
          <p:cNvSpPr>
            <a:spLocks noChangeAspect="1"/>
          </p:cNvSpPr>
          <p:nvPr/>
        </p:nvSpPr>
        <p:spPr bwMode="auto">
          <a:xfrm>
            <a:off x="1438275" y="5238750"/>
            <a:ext cx="50800" cy="68263"/>
          </a:xfrm>
          <a:custGeom>
            <a:avLst/>
            <a:gdLst>
              <a:gd name="T0" fmla="*/ 0 w 143"/>
              <a:gd name="T1" fmla="*/ 2147483647 h 195"/>
              <a:gd name="T2" fmla="*/ 2147483647 w 143"/>
              <a:gd name="T3" fmla="*/ 0 h 195"/>
              <a:gd name="T4" fmla="*/ 2147483647 w 143"/>
              <a:gd name="T5" fmla="*/ 2147483647 h 195"/>
              <a:gd name="T6" fmla="*/ 2147483647 w 143"/>
              <a:gd name="T7" fmla="*/ 2147483647 h 195"/>
              <a:gd name="T8" fmla="*/ 2147483647 w 143"/>
              <a:gd name="T9" fmla="*/ 2147483647 h 195"/>
              <a:gd name="T10" fmla="*/ 2147483647 w 143"/>
              <a:gd name="T11" fmla="*/ 2147483647 h 195"/>
              <a:gd name="T12" fmla="*/ 0 w 143"/>
              <a:gd name="T13" fmla="*/ 2147483647 h 195"/>
              <a:gd name="T14" fmla="*/ 0 60000 65536"/>
              <a:gd name="T15" fmla="*/ 0 60000 65536"/>
              <a:gd name="T16" fmla="*/ 0 60000 65536"/>
              <a:gd name="T17" fmla="*/ 0 60000 65536"/>
              <a:gd name="T18" fmla="*/ 0 60000 65536"/>
              <a:gd name="T19" fmla="*/ 0 60000 65536"/>
              <a:gd name="T20" fmla="*/ 0 60000 65536"/>
              <a:gd name="T21" fmla="*/ 0 w 143"/>
              <a:gd name="T22" fmla="*/ 0 h 195"/>
              <a:gd name="T23" fmla="*/ 143 w 143"/>
              <a:gd name="T24" fmla="*/ 195 h 1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195">
                <a:moveTo>
                  <a:pt x="0" y="158"/>
                </a:moveTo>
                <a:lnTo>
                  <a:pt x="85" y="0"/>
                </a:lnTo>
                <a:lnTo>
                  <a:pt x="143" y="31"/>
                </a:lnTo>
                <a:lnTo>
                  <a:pt x="137" y="29"/>
                </a:lnTo>
                <a:lnTo>
                  <a:pt x="70" y="195"/>
                </a:lnTo>
                <a:lnTo>
                  <a:pt x="64" y="193"/>
                </a:lnTo>
                <a:lnTo>
                  <a:pt x="0" y="158"/>
                </a:lnTo>
                <a:close/>
              </a:path>
            </a:pathLst>
          </a:custGeom>
          <a:solidFill>
            <a:srgbClr val="A1A1A1"/>
          </a:solidFill>
          <a:ln w="0">
            <a:solidFill>
              <a:srgbClr val="A1A1A1"/>
            </a:solidFill>
            <a:round/>
            <a:headEnd/>
            <a:tailEnd/>
          </a:ln>
        </p:spPr>
        <p:txBody>
          <a:bodyPr/>
          <a:lstStyle/>
          <a:p>
            <a:endParaRPr lang="en-US"/>
          </a:p>
        </p:txBody>
      </p:sp>
      <p:sp>
        <p:nvSpPr>
          <p:cNvPr id="180491" name="Freeform 3337"/>
          <p:cNvSpPr>
            <a:spLocks noChangeAspect="1"/>
          </p:cNvSpPr>
          <p:nvPr/>
        </p:nvSpPr>
        <p:spPr bwMode="auto">
          <a:xfrm>
            <a:off x="1463675" y="5248275"/>
            <a:ext cx="34925" cy="65088"/>
          </a:xfrm>
          <a:custGeom>
            <a:avLst/>
            <a:gdLst>
              <a:gd name="T0" fmla="*/ 0 w 101"/>
              <a:gd name="T1" fmla="*/ 2147483647 h 187"/>
              <a:gd name="T2" fmla="*/ 2147483647 w 101"/>
              <a:gd name="T3" fmla="*/ 0 h 187"/>
              <a:gd name="T4" fmla="*/ 2147483647 w 101"/>
              <a:gd name="T5" fmla="*/ 2147483647 h 187"/>
              <a:gd name="T6" fmla="*/ 2147483647 w 101"/>
              <a:gd name="T7" fmla="*/ 2147483647 h 187"/>
              <a:gd name="T8" fmla="*/ 2147483647 w 101"/>
              <a:gd name="T9" fmla="*/ 2147483647 h 187"/>
              <a:gd name="T10" fmla="*/ 2147483647 w 101"/>
              <a:gd name="T11" fmla="*/ 2147483647 h 187"/>
              <a:gd name="T12" fmla="*/ 0 w 101"/>
              <a:gd name="T13" fmla="*/ 2147483647 h 187"/>
              <a:gd name="T14" fmla="*/ 0 60000 65536"/>
              <a:gd name="T15" fmla="*/ 0 60000 65536"/>
              <a:gd name="T16" fmla="*/ 0 60000 65536"/>
              <a:gd name="T17" fmla="*/ 0 60000 65536"/>
              <a:gd name="T18" fmla="*/ 0 60000 65536"/>
              <a:gd name="T19" fmla="*/ 0 60000 65536"/>
              <a:gd name="T20" fmla="*/ 0 60000 65536"/>
              <a:gd name="T21" fmla="*/ 0 w 101"/>
              <a:gd name="T22" fmla="*/ 0 h 187"/>
              <a:gd name="T23" fmla="*/ 101 w 101"/>
              <a:gd name="T24" fmla="*/ 187 h 1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1" h="187">
                <a:moveTo>
                  <a:pt x="0" y="166"/>
                </a:moveTo>
                <a:lnTo>
                  <a:pt x="67" y="0"/>
                </a:lnTo>
                <a:lnTo>
                  <a:pt x="101" y="14"/>
                </a:lnTo>
                <a:lnTo>
                  <a:pt x="96" y="13"/>
                </a:lnTo>
                <a:lnTo>
                  <a:pt x="54" y="187"/>
                </a:lnTo>
                <a:lnTo>
                  <a:pt x="49" y="186"/>
                </a:lnTo>
                <a:lnTo>
                  <a:pt x="0" y="166"/>
                </a:lnTo>
                <a:close/>
              </a:path>
            </a:pathLst>
          </a:custGeom>
          <a:solidFill>
            <a:srgbClr val="A1A1A1"/>
          </a:solidFill>
          <a:ln w="0">
            <a:solidFill>
              <a:srgbClr val="A1A1A1"/>
            </a:solidFill>
            <a:round/>
            <a:headEnd/>
            <a:tailEnd/>
          </a:ln>
        </p:spPr>
        <p:txBody>
          <a:bodyPr/>
          <a:lstStyle/>
          <a:p>
            <a:endParaRPr lang="en-US"/>
          </a:p>
        </p:txBody>
      </p:sp>
      <p:sp>
        <p:nvSpPr>
          <p:cNvPr id="180492" name="Freeform 3338"/>
          <p:cNvSpPr>
            <a:spLocks noChangeAspect="1"/>
          </p:cNvSpPr>
          <p:nvPr/>
        </p:nvSpPr>
        <p:spPr bwMode="auto">
          <a:xfrm>
            <a:off x="1481138" y="5253038"/>
            <a:ext cx="44450" cy="68262"/>
          </a:xfrm>
          <a:custGeom>
            <a:avLst/>
            <a:gdLst>
              <a:gd name="T0" fmla="*/ 0 w 126"/>
              <a:gd name="T1" fmla="*/ 2147483647 h 197"/>
              <a:gd name="T2" fmla="*/ 2147483647 w 126"/>
              <a:gd name="T3" fmla="*/ 0 h 197"/>
              <a:gd name="T4" fmla="*/ 2147483647 w 126"/>
              <a:gd name="T5" fmla="*/ 2147483647 h 197"/>
              <a:gd name="T6" fmla="*/ 2147483647 w 126"/>
              <a:gd name="T7" fmla="*/ 2147483647 h 197"/>
              <a:gd name="T8" fmla="*/ 2147483647 w 126"/>
              <a:gd name="T9" fmla="*/ 2147483647 h 197"/>
              <a:gd name="T10" fmla="*/ 2147483647 w 126"/>
              <a:gd name="T11" fmla="*/ 2147483647 h 197"/>
              <a:gd name="T12" fmla="*/ 0 w 126"/>
              <a:gd name="T13" fmla="*/ 2147483647 h 197"/>
              <a:gd name="T14" fmla="*/ 0 60000 65536"/>
              <a:gd name="T15" fmla="*/ 0 60000 65536"/>
              <a:gd name="T16" fmla="*/ 0 60000 65536"/>
              <a:gd name="T17" fmla="*/ 0 60000 65536"/>
              <a:gd name="T18" fmla="*/ 0 60000 65536"/>
              <a:gd name="T19" fmla="*/ 0 60000 65536"/>
              <a:gd name="T20" fmla="*/ 0 60000 65536"/>
              <a:gd name="T21" fmla="*/ 0 w 126"/>
              <a:gd name="T22" fmla="*/ 0 h 197"/>
              <a:gd name="T23" fmla="*/ 126 w 126"/>
              <a:gd name="T24" fmla="*/ 197 h 1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6" h="197">
                <a:moveTo>
                  <a:pt x="0" y="174"/>
                </a:moveTo>
                <a:lnTo>
                  <a:pt x="42" y="0"/>
                </a:lnTo>
                <a:lnTo>
                  <a:pt x="126" y="21"/>
                </a:lnTo>
                <a:lnTo>
                  <a:pt x="93" y="197"/>
                </a:lnTo>
                <a:lnTo>
                  <a:pt x="0" y="174"/>
                </a:lnTo>
                <a:close/>
              </a:path>
            </a:pathLst>
          </a:custGeom>
          <a:solidFill>
            <a:srgbClr val="A1A1A1"/>
          </a:solidFill>
          <a:ln w="0">
            <a:solidFill>
              <a:srgbClr val="A1A1A1"/>
            </a:solidFill>
            <a:round/>
            <a:headEnd/>
            <a:tailEnd/>
          </a:ln>
        </p:spPr>
        <p:txBody>
          <a:bodyPr/>
          <a:lstStyle/>
          <a:p>
            <a:endParaRPr lang="en-US"/>
          </a:p>
        </p:txBody>
      </p:sp>
      <p:sp>
        <p:nvSpPr>
          <p:cNvPr id="180493" name="Freeform 3339"/>
          <p:cNvSpPr>
            <a:spLocks noChangeAspect="1"/>
          </p:cNvSpPr>
          <p:nvPr/>
        </p:nvSpPr>
        <p:spPr bwMode="auto">
          <a:xfrm>
            <a:off x="1514475" y="5262563"/>
            <a:ext cx="63500" cy="66675"/>
          </a:xfrm>
          <a:custGeom>
            <a:avLst/>
            <a:gdLst>
              <a:gd name="T0" fmla="*/ 0 w 179"/>
              <a:gd name="T1" fmla="*/ 2147483647 h 201"/>
              <a:gd name="T2" fmla="*/ 2147483647 w 179"/>
              <a:gd name="T3" fmla="*/ 0 h 201"/>
              <a:gd name="T4" fmla="*/ 2147483647 w 179"/>
              <a:gd name="T5" fmla="*/ 2147483647 h 201"/>
              <a:gd name="T6" fmla="*/ 2147483647 w 179"/>
              <a:gd name="T7" fmla="*/ 2147483647 h 201"/>
              <a:gd name="T8" fmla="*/ 2147483647 w 179"/>
              <a:gd name="T9" fmla="*/ 2147483647 h 201"/>
              <a:gd name="T10" fmla="*/ 2147483647 w 179"/>
              <a:gd name="T11" fmla="*/ 2147483647 h 201"/>
              <a:gd name="T12" fmla="*/ 0 w 179"/>
              <a:gd name="T13" fmla="*/ 2147483647 h 201"/>
              <a:gd name="T14" fmla="*/ 0 60000 65536"/>
              <a:gd name="T15" fmla="*/ 0 60000 65536"/>
              <a:gd name="T16" fmla="*/ 0 60000 65536"/>
              <a:gd name="T17" fmla="*/ 0 60000 65536"/>
              <a:gd name="T18" fmla="*/ 0 60000 65536"/>
              <a:gd name="T19" fmla="*/ 0 60000 65536"/>
              <a:gd name="T20" fmla="*/ 0 60000 65536"/>
              <a:gd name="T21" fmla="*/ 0 w 179"/>
              <a:gd name="T22" fmla="*/ 0 h 201"/>
              <a:gd name="T23" fmla="*/ 179 w 179"/>
              <a:gd name="T24" fmla="*/ 201 h 2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9" h="201">
                <a:moveTo>
                  <a:pt x="0" y="176"/>
                </a:moveTo>
                <a:lnTo>
                  <a:pt x="33" y="0"/>
                </a:lnTo>
                <a:lnTo>
                  <a:pt x="173" y="27"/>
                </a:lnTo>
                <a:lnTo>
                  <a:pt x="179" y="29"/>
                </a:lnTo>
                <a:lnTo>
                  <a:pt x="123" y="199"/>
                </a:lnTo>
                <a:lnTo>
                  <a:pt x="130" y="201"/>
                </a:lnTo>
                <a:lnTo>
                  <a:pt x="0" y="176"/>
                </a:lnTo>
                <a:close/>
              </a:path>
            </a:pathLst>
          </a:custGeom>
          <a:solidFill>
            <a:srgbClr val="A1A1A1"/>
          </a:solidFill>
          <a:ln w="0">
            <a:solidFill>
              <a:srgbClr val="A1A1A1"/>
            </a:solidFill>
            <a:round/>
            <a:headEnd/>
            <a:tailEnd/>
          </a:ln>
        </p:spPr>
        <p:txBody>
          <a:bodyPr/>
          <a:lstStyle/>
          <a:p>
            <a:endParaRPr lang="en-US"/>
          </a:p>
        </p:txBody>
      </p:sp>
      <p:sp>
        <p:nvSpPr>
          <p:cNvPr id="180494" name="Freeform 3340"/>
          <p:cNvSpPr>
            <a:spLocks noChangeAspect="1"/>
          </p:cNvSpPr>
          <p:nvPr/>
        </p:nvSpPr>
        <p:spPr bwMode="auto">
          <a:xfrm>
            <a:off x="1557338" y="5270500"/>
            <a:ext cx="50800" cy="68263"/>
          </a:xfrm>
          <a:custGeom>
            <a:avLst/>
            <a:gdLst>
              <a:gd name="T0" fmla="*/ 0 w 148"/>
              <a:gd name="T1" fmla="*/ 2147483647 h 196"/>
              <a:gd name="T2" fmla="*/ 2147483647 w 148"/>
              <a:gd name="T3" fmla="*/ 0 h 196"/>
              <a:gd name="T4" fmla="*/ 2147483647 w 148"/>
              <a:gd name="T5" fmla="*/ 2147483647 h 196"/>
              <a:gd name="T6" fmla="*/ 2147483647 w 148"/>
              <a:gd name="T7" fmla="*/ 2147483647 h 196"/>
              <a:gd name="T8" fmla="*/ 2147483647 w 148"/>
              <a:gd name="T9" fmla="*/ 2147483647 h 196"/>
              <a:gd name="T10" fmla="*/ 2147483647 w 148"/>
              <a:gd name="T11" fmla="*/ 2147483647 h 196"/>
              <a:gd name="T12" fmla="*/ 0 w 148"/>
              <a:gd name="T13" fmla="*/ 2147483647 h 196"/>
              <a:gd name="T14" fmla="*/ 0 60000 65536"/>
              <a:gd name="T15" fmla="*/ 0 60000 65536"/>
              <a:gd name="T16" fmla="*/ 0 60000 65536"/>
              <a:gd name="T17" fmla="*/ 0 60000 65536"/>
              <a:gd name="T18" fmla="*/ 0 60000 65536"/>
              <a:gd name="T19" fmla="*/ 0 60000 65536"/>
              <a:gd name="T20" fmla="*/ 0 60000 65536"/>
              <a:gd name="T21" fmla="*/ 0 w 148"/>
              <a:gd name="T22" fmla="*/ 0 h 196"/>
              <a:gd name="T23" fmla="*/ 148 w 148"/>
              <a:gd name="T24" fmla="*/ 196 h 1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8" h="196">
                <a:moveTo>
                  <a:pt x="0" y="170"/>
                </a:moveTo>
                <a:lnTo>
                  <a:pt x="56" y="0"/>
                </a:lnTo>
                <a:lnTo>
                  <a:pt x="148" y="30"/>
                </a:lnTo>
                <a:lnTo>
                  <a:pt x="79" y="196"/>
                </a:lnTo>
                <a:lnTo>
                  <a:pt x="0" y="170"/>
                </a:lnTo>
                <a:close/>
              </a:path>
            </a:pathLst>
          </a:custGeom>
          <a:solidFill>
            <a:srgbClr val="A1A1A1"/>
          </a:solidFill>
          <a:ln w="0">
            <a:solidFill>
              <a:srgbClr val="A1A1A1"/>
            </a:solidFill>
            <a:round/>
            <a:headEnd/>
            <a:tailEnd/>
          </a:ln>
        </p:spPr>
        <p:txBody>
          <a:bodyPr/>
          <a:lstStyle/>
          <a:p>
            <a:endParaRPr lang="en-US"/>
          </a:p>
        </p:txBody>
      </p:sp>
      <p:sp>
        <p:nvSpPr>
          <p:cNvPr id="180495" name="Freeform 3341"/>
          <p:cNvSpPr>
            <a:spLocks noChangeAspect="1"/>
          </p:cNvSpPr>
          <p:nvPr/>
        </p:nvSpPr>
        <p:spPr bwMode="auto">
          <a:xfrm>
            <a:off x="1582738" y="5280025"/>
            <a:ext cx="85725" cy="85725"/>
          </a:xfrm>
          <a:custGeom>
            <a:avLst/>
            <a:gdLst>
              <a:gd name="T0" fmla="*/ 0 w 242"/>
              <a:gd name="T1" fmla="*/ 2147483647 h 243"/>
              <a:gd name="T2" fmla="*/ 2147483647 w 242"/>
              <a:gd name="T3" fmla="*/ 0 h 243"/>
              <a:gd name="T4" fmla="*/ 2147483647 w 242"/>
              <a:gd name="T5" fmla="*/ 2147483647 h 243"/>
              <a:gd name="T6" fmla="*/ 2147483647 w 242"/>
              <a:gd name="T7" fmla="*/ 2147483647 h 243"/>
              <a:gd name="T8" fmla="*/ 2147483647 w 242"/>
              <a:gd name="T9" fmla="*/ 2147483647 h 243"/>
              <a:gd name="T10" fmla="*/ 2147483647 w 242"/>
              <a:gd name="T11" fmla="*/ 2147483647 h 243"/>
              <a:gd name="T12" fmla="*/ 0 w 242"/>
              <a:gd name="T13" fmla="*/ 2147483647 h 243"/>
              <a:gd name="T14" fmla="*/ 0 60000 65536"/>
              <a:gd name="T15" fmla="*/ 0 60000 65536"/>
              <a:gd name="T16" fmla="*/ 0 60000 65536"/>
              <a:gd name="T17" fmla="*/ 0 60000 65536"/>
              <a:gd name="T18" fmla="*/ 0 60000 65536"/>
              <a:gd name="T19" fmla="*/ 0 60000 65536"/>
              <a:gd name="T20" fmla="*/ 0 60000 65536"/>
              <a:gd name="T21" fmla="*/ 0 w 242"/>
              <a:gd name="T22" fmla="*/ 0 h 243"/>
              <a:gd name="T23" fmla="*/ 242 w 242"/>
              <a:gd name="T24" fmla="*/ 243 h 2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2" h="243">
                <a:moveTo>
                  <a:pt x="0" y="166"/>
                </a:moveTo>
                <a:lnTo>
                  <a:pt x="69" y="0"/>
                </a:lnTo>
                <a:lnTo>
                  <a:pt x="242" y="71"/>
                </a:lnTo>
                <a:lnTo>
                  <a:pt x="239" y="70"/>
                </a:lnTo>
                <a:lnTo>
                  <a:pt x="187" y="243"/>
                </a:lnTo>
                <a:lnTo>
                  <a:pt x="184" y="242"/>
                </a:lnTo>
                <a:lnTo>
                  <a:pt x="0" y="166"/>
                </a:lnTo>
                <a:close/>
              </a:path>
            </a:pathLst>
          </a:custGeom>
          <a:solidFill>
            <a:srgbClr val="A1A1A1"/>
          </a:solidFill>
          <a:ln w="0">
            <a:solidFill>
              <a:srgbClr val="A1A1A1"/>
            </a:solidFill>
            <a:round/>
            <a:headEnd/>
            <a:tailEnd/>
          </a:ln>
        </p:spPr>
        <p:txBody>
          <a:bodyPr/>
          <a:lstStyle/>
          <a:p>
            <a:endParaRPr lang="en-US"/>
          </a:p>
        </p:txBody>
      </p:sp>
      <p:sp>
        <p:nvSpPr>
          <p:cNvPr id="180496" name="Freeform 3342"/>
          <p:cNvSpPr>
            <a:spLocks noChangeAspect="1"/>
          </p:cNvSpPr>
          <p:nvPr/>
        </p:nvSpPr>
        <p:spPr bwMode="auto">
          <a:xfrm>
            <a:off x="1651000" y="5303838"/>
            <a:ext cx="80963" cy="80962"/>
          </a:xfrm>
          <a:custGeom>
            <a:avLst/>
            <a:gdLst>
              <a:gd name="T0" fmla="*/ 0 w 238"/>
              <a:gd name="T1" fmla="*/ 2147483647 h 231"/>
              <a:gd name="T2" fmla="*/ 2147483647 w 238"/>
              <a:gd name="T3" fmla="*/ 0 h 231"/>
              <a:gd name="T4" fmla="*/ 2147483647 w 238"/>
              <a:gd name="T5" fmla="*/ 2147483647 h 231"/>
              <a:gd name="T6" fmla="*/ 2147483647 w 238"/>
              <a:gd name="T7" fmla="*/ 2147483647 h 231"/>
              <a:gd name="T8" fmla="*/ 2147483647 w 238"/>
              <a:gd name="T9" fmla="*/ 2147483647 h 231"/>
              <a:gd name="T10" fmla="*/ 2147483647 w 238"/>
              <a:gd name="T11" fmla="*/ 2147483647 h 231"/>
              <a:gd name="T12" fmla="*/ 0 w 238"/>
              <a:gd name="T13" fmla="*/ 2147483647 h 231"/>
              <a:gd name="T14" fmla="*/ 0 60000 65536"/>
              <a:gd name="T15" fmla="*/ 0 60000 65536"/>
              <a:gd name="T16" fmla="*/ 0 60000 65536"/>
              <a:gd name="T17" fmla="*/ 0 60000 65536"/>
              <a:gd name="T18" fmla="*/ 0 60000 65536"/>
              <a:gd name="T19" fmla="*/ 0 60000 65536"/>
              <a:gd name="T20" fmla="*/ 0 60000 65536"/>
              <a:gd name="T21" fmla="*/ 0 w 238"/>
              <a:gd name="T22" fmla="*/ 0 h 231"/>
              <a:gd name="T23" fmla="*/ 238 w 238"/>
              <a:gd name="T24" fmla="*/ 231 h 2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8" h="231">
                <a:moveTo>
                  <a:pt x="0" y="173"/>
                </a:moveTo>
                <a:lnTo>
                  <a:pt x="52" y="0"/>
                </a:lnTo>
                <a:lnTo>
                  <a:pt x="238" y="58"/>
                </a:lnTo>
                <a:lnTo>
                  <a:pt x="230" y="56"/>
                </a:lnTo>
                <a:lnTo>
                  <a:pt x="188" y="231"/>
                </a:lnTo>
                <a:lnTo>
                  <a:pt x="180" y="229"/>
                </a:lnTo>
                <a:lnTo>
                  <a:pt x="0" y="173"/>
                </a:lnTo>
                <a:close/>
              </a:path>
            </a:pathLst>
          </a:custGeom>
          <a:solidFill>
            <a:srgbClr val="A1A1A1"/>
          </a:solidFill>
          <a:ln w="0">
            <a:solidFill>
              <a:srgbClr val="A1A1A1"/>
            </a:solidFill>
            <a:round/>
            <a:headEnd/>
            <a:tailEnd/>
          </a:ln>
        </p:spPr>
        <p:txBody>
          <a:bodyPr/>
          <a:lstStyle/>
          <a:p>
            <a:endParaRPr lang="en-US"/>
          </a:p>
        </p:txBody>
      </p:sp>
      <p:sp>
        <p:nvSpPr>
          <p:cNvPr id="180497" name="Freeform 3343"/>
          <p:cNvSpPr>
            <a:spLocks noChangeAspect="1"/>
          </p:cNvSpPr>
          <p:nvPr/>
        </p:nvSpPr>
        <p:spPr bwMode="auto">
          <a:xfrm>
            <a:off x="1714500" y="5326063"/>
            <a:ext cx="79375" cy="74612"/>
          </a:xfrm>
          <a:custGeom>
            <a:avLst/>
            <a:gdLst>
              <a:gd name="T0" fmla="*/ 0 w 231"/>
              <a:gd name="T1" fmla="*/ 2147483647 h 220"/>
              <a:gd name="T2" fmla="*/ 2147483647 w 231"/>
              <a:gd name="T3" fmla="*/ 0 h 220"/>
              <a:gd name="T4" fmla="*/ 2147483647 w 231"/>
              <a:gd name="T5" fmla="*/ 2147483647 h 220"/>
              <a:gd name="T6" fmla="*/ 2147483647 w 231"/>
              <a:gd name="T7" fmla="*/ 2147483647 h 220"/>
              <a:gd name="T8" fmla="*/ 2147483647 w 231"/>
              <a:gd name="T9" fmla="*/ 2147483647 h 220"/>
              <a:gd name="T10" fmla="*/ 2147483647 w 231"/>
              <a:gd name="T11" fmla="*/ 2147483647 h 220"/>
              <a:gd name="T12" fmla="*/ 0 w 231"/>
              <a:gd name="T13" fmla="*/ 2147483647 h 220"/>
              <a:gd name="T14" fmla="*/ 0 60000 65536"/>
              <a:gd name="T15" fmla="*/ 0 60000 65536"/>
              <a:gd name="T16" fmla="*/ 0 60000 65536"/>
              <a:gd name="T17" fmla="*/ 0 60000 65536"/>
              <a:gd name="T18" fmla="*/ 0 60000 65536"/>
              <a:gd name="T19" fmla="*/ 0 60000 65536"/>
              <a:gd name="T20" fmla="*/ 0 60000 65536"/>
              <a:gd name="T21" fmla="*/ 0 w 231"/>
              <a:gd name="T22" fmla="*/ 0 h 220"/>
              <a:gd name="T23" fmla="*/ 231 w 231"/>
              <a:gd name="T24" fmla="*/ 220 h 2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1" h="220">
                <a:moveTo>
                  <a:pt x="0" y="175"/>
                </a:moveTo>
                <a:lnTo>
                  <a:pt x="42" y="0"/>
                </a:lnTo>
                <a:lnTo>
                  <a:pt x="231" y="45"/>
                </a:lnTo>
                <a:lnTo>
                  <a:pt x="223" y="44"/>
                </a:lnTo>
                <a:lnTo>
                  <a:pt x="194" y="220"/>
                </a:lnTo>
                <a:lnTo>
                  <a:pt x="187" y="219"/>
                </a:lnTo>
                <a:lnTo>
                  <a:pt x="0" y="175"/>
                </a:lnTo>
                <a:close/>
              </a:path>
            </a:pathLst>
          </a:custGeom>
          <a:solidFill>
            <a:srgbClr val="A1A1A1"/>
          </a:solidFill>
          <a:ln w="0">
            <a:solidFill>
              <a:srgbClr val="A1A1A1"/>
            </a:solidFill>
            <a:round/>
            <a:headEnd/>
            <a:tailEnd/>
          </a:ln>
        </p:spPr>
        <p:txBody>
          <a:bodyPr/>
          <a:lstStyle/>
          <a:p>
            <a:endParaRPr lang="en-US"/>
          </a:p>
        </p:txBody>
      </p:sp>
      <p:sp>
        <p:nvSpPr>
          <p:cNvPr id="180498" name="Freeform 3344"/>
          <p:cNvSpPr>
            <a:spLocks noChangeAspect="1"/>
          </p:cNvSpPr>
          <p:nvPr/>
        </p:nvSpPr>
        <p:spPr bwMode="auto">
          <a:xfrm>
            <a:off x="1779588" y="5340350"/>
            <a:ext cx="76200" cy="71438"/>
          </a:xfrm>
          <a:custGeom>
            <a:avLst/>
            <a:gdLst>
              <a:gd name="T0" fmla="*/ 0 w 216"/>
              <a:gd name="T1" fmla="*/ 2147483647 h 212"/>
              <a:gd name="T2" fmla="*/ 2147483647 w 216"/>
              <a:gd name="T3" fmla="*/ 0 h 212"/>
              <a:gd name="T4" fmla="*/ 2147483647 w 216"/>
              <a:gd name="T5" fmla="*/ 2147483647 h 212"/>
              <a:gd name="T6" fmla="*/ 2147483647 w 216"/>
              <a:gd name="T7" fmla="*/ 2147483647 h 212"/>
              <a:gd name="T8" fmla="*/ 2147483647 w 216"/>
              <a:gd name="T9" fmla="*/ 2147483647 h 212"/>
              <a:gd name="T10" fmla="*/ 2147483647 w 216"/>
              <a:gd name="T11" fmla="*/ 2147483647 h 212"/>
              <a:gd name="T12" fmla="*/ 0 w 216"/>
              <a:gd name="T13" fmla="*/ 2147483647 h 212"/>
              <a:gd name="T14" fmla="*/ 0 60000 65536"/>
              <a:gd name="T15" fmla="*/ 0 60000 65536"/>
              <a:gd name="T16" fmla="*/ 0 60000 65536"/>
              <a:gd name="T17" fmla="*/ 0 60000 65536"/>
              <a:gd name="T18" fmla="*/ 0 60000 65536"/>
              <a:gd name="T19" fmla="*/ 0 60000 65536"/>
              <a:gd name="T20" fmla="*/ 0 60000 65536"/>
              <a:gd name="T21" fmla="*/ 0 w 216"/>
              <a:gd name="T22" fmla="*/ 0 h 212"/>
              <a:gd name="T23" fmla="*/ 216 w 216"/>
              <a:gd name="T24" fmla="*/ 212 h 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 h="212">
                <a:moveTo>
                  <a:pt x="0" y="176"/>
                </a:moveTo>
                <a:lnTo>
                  <a:pt x="29" y="0"/>
                </a:lnTo>
                <a:lnTo>
                  <a:pt x="210" y="31"/>
                </a:lnTo>
                <a:lnTo>
                  <a:pt x="216" y="32"/>
                </a:lnTo>
                <a:lnTo>
                  <a:pt x="196" y="211"/>
                </a:lnTo>
                <a:lnTo>
                  <a:pt x="202" y="212"/>
                </a:lnTo>
                <a:lnTo>
                  <a:pt x="0" y="176"/>
                </a:lnTo>
                <a:close/>
              </a:path>
            </a:pathLst>
          </a:custGeom>
          <a:solidFill>
            <a:srgbClr val="A1A1A1"/>
          </a:solidFill>
          <a:ln w="0">
            <a:solidFill>
              <a:srgbClr val="A1A1A1"/>
            </a:solidFill>
            <a:round/>
            <a:headEnd/>
            <a:tailEnd/>
          </a:ln>
        </p:spPr>
        <p:txBody>
          <a:bodyPr/>
          <a:lstStyle/>
          <a:p>
            <a:endParaRPr lang="en-US"/>
          </a:p>
        </p:txBody>
      </p:sp>
      <p:sp>
        <p:nvSpPr>
          <p:cNvPr id="180499" name="Freeform 3345"/>
          <p:cNvSpPr>
            <a:spLocks noChangeAspect="1"/>
          </p:cNvSpPr>
          <p:nvPr/>
        </p:nvSpPr>
        <p:spPr bwMode="auto">
          <a:xfrm>
            <a:off x="1851025" y="5349875"/>
            <a:ext cx="76200" cy="71438"/>
          </a:xfrm>
          <a:custGeom>
            <a:avLst/>
            <a:gdLst>
              <a:gd name="T0" fmla="*/ 0 w 223"/>
              <a:gd name="T1" fmla="*/ 2147483647 h 204"/>
              <a:gd name="T2" fmla="*/ 2147483647 w 223"/>
              <a:gd name="T3" fmla="*/ 0 h 204"/>
              <a:gd name="T4" fmla="*/ 2147483647 w 223"/>
              <a:gd name="T5" fmla="*/ 2147483647 h 204"/>
              <a:gd name="T6" fmla="*/ 2147483647 w 223"/>
              <a:gd name="T7" fmla="*/ 2147483647 h 204"/>
              <a:gd name="T8" fmla="*/ 2147483647 w 223"/>
              <a:gd name="T9" fmla="*/ 2147483647 h 204"/>
              <a:gd name="T10" fmla="*/ 2147483647 w 223"/>
              <a:gd name="T11" fmla="*/ 2147483647 h 204"/>
              <a:gd name="T12" fmla="*/ 0 w 223"/>
              <a:gd name="T13" fmla="*/ 2147483647 h 204"/>
              <a:gd name="T14" fmla="*/ 0 60000 65536"/>
              <a:gd name="T15" fmla="*/ 0 60000 65536"/>
              <a:gd name="T16" fmla="*/ 0 60000 65536"/>
              <a:gd name="T17" fmla="*/ 0 60000 65536"/>
              <a:gd name="T18" fmla="*/ 0 60000 65536"/>
              <a:gd name="T19" fmla="*/ 0 60000 65536"/>
              <a:gd name="T20" fmla="*/ 0 60000 65536"/>
              <a:gd name="T21" fmla="*/ 0 w 223"/>
              <a:gd name="T22" fmla="*/ 0 h 204"/>
              <a:gd name="T23" fmla="*/ 223 w 223"/>
              <a:gd name="T24" fmla="*/ 204 h 2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3" h="204">
                <a:moveTo>
                  <a:pt x="0" y="179"/>
                </a:moveTo>
                <a:lnTo>
                  <a:pt x="20" y="0"/>
                </a:lnTo>
                <a:lnTo>
                  <a:pt x="223" y="26"/>
                </a:lnTo>
                <a:lnTo>
                  <a:pt x="214" y="25"/>
                </a:lnTo>
                <a:lnTo>
                  <a:pt x="199" y="204"/>
                </a:lnTo>
                <a:lnTo>
                  <a:pt x="190" y="202"/>
                </a:lnTo>
                <a:lnTo>
                  <a:pt x="0" y="179"/>
                </a:lnTo>
                <a:close/>
              </a:path>
            </a:pathLst>
          </a:custGeom>
          <a:solidFill>
            <a:srgbClr val="A1A1A1"/>
          </a:solidFill>
          <a:ln w="0">
            <a:solidFill>
              <a:srgbClr val="A1A1A1"/>
            </a:solidFill>
            <a:round/>
            <a:headEnd/>
            <a:tailEnd/>
          </a:ln>
        </p:spPr>
        <p:txBody>
          <a:bodyPr/>
          <a:lstStyle/>
          <a:p>
            <a:endParaRPr lang="en-US"/>
          </a:p>
        </p:txBody>
      </p:sp>
      <p:sp>
        <p:nvSpPr>
          <p:cNvPr id="180500" name="Freeform 3346"/>
          <p:cNvSpPr>
            <a:spLocks noChangeAspect="1"/>
          </p:cNvSpPr>
          <p:nvPr/>
        </p:nvSpPr>
        <p:spPr bwMode="auto">
          <a:xfrm>
            <a:off x="1919288" y="5357813"/>
            <a:ext cx="111125" cy="71437"/>
          </a:xfrm>
          <a:custGeom>
            <a:avLst/>
            <a:gdLst>
              <a:gd name="T0" fmla="*/ 0 w 325"/>
              <a:gd name="T1" fmla="*/ 2147483647 h 204"/>
              <a:gd name="T2" fmla="*/ 2147483647 w 325"/>
              <a:gd name="T3" fmla="*/ 0 h 204"/>
              <a:gd name="T4" fmla="*/ 2147483647 w 325"/>
              <a:gd name="T5" fmla="*/ 2147483647 h 204"/>
              <a:gd name="T6" fmla="*/ 2147483647 w 325"/>
              <a:gd name="T7" fmla="*/ 2147483647 h 204"/>
              <a:gd name="T8" fmla="*/ 2147483647 w 325"/>
              <a:gd name="T9" fmla="*/ 2147483647 h 204"/>
              <a:gd name="T10" fmla="*/ 2147483647 w 325"/>
              <a:gd name="T11" fmla="*/ 2147483647 h 204"/>
              <a:gd name="T12" fmla="*/ 0 w 325"/>
              <a:gd name="T13" fmla="*/ 2147483647 h 204"/>
              <a:gd name="T14" fmla="*/ 0 60000 65536"/>
              <a:gd name="T15" fmla="*/ 0 60000 65536"/>
              <a:gd name="T16" fmla="*/ 0 60000 65536"/>
              <a:gd name="T17" fmla="*/ 0 60000 65536"/>
              <a:gd name="T18" fmla="*/ 0 60000 65536"/>
              <a:gd name="T19" fmla="*/ 0 60000 65536"/>
              <a:gd name="T20" fmla="*/ 0 60000 65536"/>
              <a:gd name="T21" fmla="*/ 0 w 325"/>
              <a:gd name="T22" fmla="*/ 0 h 204"/>
              <a:gd name="T23" fmla="*/ 325 w 325"/>
              <a:gd name="T24" fmla="*/ 204 h 2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5" h="204">
                <a:moveTo>
                  <a:pt x="0" y="179"/>
                </a:moveTo>
                <a:lnTo>
                  <a:pt x="15" y="0"/>
                </a:lnTo>
                <a:lnTo>
                  <a:pt x="325" y="26"/>
                </a:lnTo>
                <a:lnTo>
                  <a:pt x="318" y="26"/>
                </a:lnTo>
                <a:lnTo>
                  <a:pt x="307" y="204"/>
                </a:lnTo>
                <a:lnTo>
                  <a:pt x="300" y="204"/>
                </a:lnTo>
                <a:lnTo>
                  <a:pt x="0" y="179"/>
                </a:lnTo>
                <a:close/>
              </a:path>
            </a:pathLst>
          </a:custGeom>
          <a:solidFill>
            <a:srgbClr val="A1A1A1"/>
          </a:solidFill>
          <a:ln w="0">
            <a:solidFill>
              <a:srgbClr val="A1A1A1"/>
            </a:solidFill>
            <a:round/>
            <a:headEnd/>
            <a:tailEnd/>
          </a:ln>
        </p:spPr>
        <p:txBody>
          <a:bodyPr/>
          <a:lstStyle/>
          <a:p>
            <a:endParaRPr lang="en-US"/>
          </a:p>
        </p:txBody>
      </p:sp>
      <p:sp>
        <p:nvSpPr>
          <p:cNvPr id="180501" name="Freeform 3347"/>
          <p:cNvSpPr>
            <a:spLocks noChangeAspect="1"/>
          </p:cNvSpPr>
          <p:nvPr/>
        </p:nvSpPr>
        <p:spPr bwMode="auto">
          <a:xfrm>
            <a:off x="2024063" y="5368925"/>
            <a:ext cx="180975" cy="73025"/>
          </a:xfrm>
          <a:custGeom>
            <a:avLst/>
            <a:gdLst>
              <a:gd name="T0" fmla="*/ 0 w 526"/>
              <a:gd name="T1" fmla="*/ 2147483647 h 210"/>
              <a:gd name="T2" fmla="*/ 2147483647 w 526"/>
              <a:gd name="T3" fmla="*/ 0 h 210"/>
              <a:gd name="T4" fmla="*/ 2147483647 w 526"/>
              <a:gd name="T5" fmla="*/ 2147483647 h 210"/>
              <a:gd name="T6" fmla="*/ 2147483647 w 526"/>
              <a:gd name="T7" fmla="*/ 2147483647 h 210"/>
              <a:gd name="T8" fmla="*/ 2147483647 w 526"/>
              <a:gd name="T9" fmla="*/ 2147483647 h 210"/>
              <a:gd name="T10" fmla="*/ 2147483647 w 526"/>
              <a:gd name="T11" fmla="*/ 2147483647 h 210"/>
              <a:gd name="T12" fmla="*/ 0 w 526"/>
              <a:gd name="T13" fmla="*/ 2147483647 h 210"/>
              <a:gd name="T14" fmla="*/ 0 60000 65536"/>
              <a:gd name="T15" fmla="*/ 0 60000 65536"/>
              <a:gd name="T16" fmla="*/ 0 60000 65536"/>
              <a:gd name="T17" fmla="*/ 0 60000 65536"/>
              <a:gd name="T18" fmla="*/ 0 60000 65536"/>
              <a:gd name="T19" fmla="*/ 0 60000 65536"/>
              <a:gd name="T20" fmla="*/ 0 60000 65536"/>
              <a:gd name="T21" fmla="*/ 0 w 526"/>
              <a:gd name="T22" fmla="*/ 0 h 210"/>
              <a:gd name="T23" fmla="*/ 526 w 526"/>
              <a:gd name="T24" fmla="*/ 210 h 2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6" h="210">
                <a:moveTo>
                  <a:pt x="0" y="178"/>
                </a:moveTo>
                <a:lnTo>
                  <a:pt x="11" y="0"/>
                </a:lnTo>
                <a:lnTo>
                  <a:pt x="526" y="31"/>
                </a:lnTo>
                <a:lnTo>
                  <a:pt x="520" y="31"/>
                </a:lnTo>
                <a:lnTo>
                  <a:pt x="518" y="210"/>
                </a:lnTo>
                <a:lnTo>
                  <a:pt x="511" y="210"/>
                </a:lnTo>
                <a:lnTo>
                  <a:pt x="0" y="178"/>
                </a:lnTo>
                <a:close/>
              </a:path>
            </a:pathLst>
          </a:custGeom>
          <a:solidFill>
            <a:srgbClr val="A1A1A1"/>
          </a:solidFill>
          <a:ln w="0">
            <a:solidFill>
              <a:srgbClr val="A1A1A1"/>
            </a:solidFill>
            <a:round/>
            <a:headEnd/>
            <a:tailEnd/>
          </a:ln>
        </p:spPr>
        <p:txBody>
          <a:bodyPr/>
          <a:lstStyle/>
          <a:p>
            <a:endParaRPr lang="en-US"/>
          </a:p>
        </p:txBody>
      </p:sp>
      <p:sp>
        <p:nvSpPr>
          <p:cNvPr id="180502" name="Freeform 3348"/>
          <p:cNvSpPr>
            <a:spLocks noChangeAspect="1"/>
          </p:cNvSpPr>
          <p:nvPr/>
        </p:nvSpPr>
        <p:spPr bwMode="auto">
          <a:xfrm>
            <a:off x="2201863" y="5378450"/>
            <a:ext cx="68262" cy="63500"/>
          </a:xfrm>
          <a:custGeom>
            <a:avLst/>
            <a:gdLst>
              <a:gd name="T0" fmla="*/ 0 w 197"/>
              <a:gd name="T1" fmla="*/ 2147483647 h 183"/>
              <a:gd name="T2" fmla="*/ 2147483647 w 197"/>
              <a:gd name="T3" fmla="*/ 0 h 183"/>
              <a:gd name="T4" fmla="*/ 2147483647 w 197"/>
              <a:gd name="T5" fmla="*/ 2147483647 h 183"/>
              <a:gd name="T6" fmla="*/ 2147483647 w 197"/>
              <a:gd name="T7" fmla="*/ 2147483647 h 183"/>
              <a:gd name="T8" fmla="*/ 2147483647 w 197"/>
              <a:gd name="T9" fmla="*/ 2147483647 h 183"/>
              <a:gd name="T10" fmla="*/ 2147483647 w 197"/>
              <a:gd name="T11" fmla="*/ 2147483647 h 183"/>
              <a:gd name="T12" fmla="*/ 0 w 197"/>
              <a:gd name="T13" fmla="*/ 2147483647 h 183"/>
              <a:gd name="T14" fmla="*/ 0 60000 65536"/>
              <a:gd name="T15" fmla="*/ 0 60000 65536"/>
              <a:gd name="T16" fmla="*/ 0 60000 65536"/>
              <a:gd name="T17" fmla="*/ 0 60000 65536"/>
              <a:gd name="T18" fmla="*/ 0 60000 65536"/>
              <a:gd name="T19" fmla="*/ 0 60000 65536"/>
              <a:gd name="T20" fmla="*/ 0 60000 65536"/>
              <a:gd name="T21" fmla="*/ 0 w 197"/>
              <a:gd name="T22" fmla="*/ 0 h 183"/>
              <a:gd name="T23" fmla="*/ 197 w 197"/>
              <a:gd name="T24" fmla="*/ 183 h 1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7" h="183">
                <a:moveTo>
                  <a:pt x="0" y="179"/>
                </a:moveTo>
                <a:lnTo>
                  <a:pt x="2" y="0"/>
                </a:lnTo>
                <a:lnTo>
                  <a:pt x="192" y="4"/>
                </a:lnTo>
                <a:lnTo>
                  <a:pt x="191" y="4"/>
                </a:lnTo>
                <a:lnTo>
                  <a:pt x="197" y="183"/>
                </a:lnTo>
                <a:lnTo>
                  <a:pt x="196" y="183"/>
                </a:lnTo>
                <a:lnTo>
                  <a:pt x="0" y="179"/>
                </a:lnTo>
                <a:close/>
              </a:path>
            </a:pathLst>
          </a:custGeom>
          <a:solidFill>
            <a:srgbClr val="A1A1A1"/>
          </a:solidFill>
          <a:ln w="0">
            <a:solidFill>
              <a:srgbClr val="A1A1A1"/>
            </a:solidFill>
            <a:round/>
            <a:headEnd/>
            <a:tailEnd/>
          </a:ln>
        </p:spPr>
        <p:txBody>
          <a:bodyPr/>
          <a:lstStyle/>
          <a:p>
            <a:endParaRPr lang="en-US"/>
          </a:p>
        </p:txBody>
      </p:sp>
      <p:sp>
        <p:nvSpPr>
          <p:cNvPr id="180503" name="Freeform 3349"/>
          <p:cNvSpPr>
            <a:spLocks noChangeAspect="1"/>
          </p:cNvSpPr>
          <p:nvPr/>
        </p:nvSpPr>
        <p:spPr bwMode="auto">
          <a:xfrm>
            <a:off x="2268538" y="5378450"/>
            <a:ext cx="55562" cy="63500"/>
          </a:xfrm>
          <a:custGeom>
            <a:avLst/>
            <a:gdLst>
              <a:gd name="T0" fmla="*/ 2147483647 w 161"/>
              <a:gd name="T1" fmla="*/ 2147483647 h 185"/>
              <a:gd name="T2" fmla="*/ 0 w 161"/>
              <a:gd name="T3" fmla="*/ 2147483647 h 185"/>
              <a:gd name="T4" fmla="*/ 2147483647 w 161"/>
              <a:gd name="T5" fmla="*/ 2147483647 h 185"/>
              <a:gd name="T6" fmla="*/ 2147483647 w 161"/>
              <a:gd name="T7" fmla="*/ 0 h 185"/>
              <a:gd name="T8" fmla="*/ 2147483647 w 161"/>
              <a:gd name="T9" fmla="*/ 2147483647 h 185"/>
              <a:gd name="T10" fmla="*/ 2147483647 w 161"/>
              <a:gd name="T11" fmla="*/ 2147483647 h 185"/>
              <a:gd name="T12" fmla="*/ 2147483647 w 161"/>
              <a:gd name="T13" fmla="*/ 2147483647 h 185"/>
              <a:gd name="T14" fmla="*/ 0 60000 65536"/>
              <a:gd name="T15" fmla="*/ 0 60000 65536"/>
              <a:gd name="T16" fmla="*/ 0 60000 65536"/>
              <a:gd name="T17" fmla="*/ 0 60000 65536"/>
              <a:gd name="T18" fmla="*/ 0 60000 65536"/>
              <a:gd name="T19" fmla="*/ 0 60000 65536"/>
              <a:gd name="T20" fmla="*/ 0 60000 65536"/>
              <a:gd name="T21" fmla="*/ 0 w 161"/>
              <a:gd name="T22" fmla="*/ 0 h 185"/>
              <a:gd name="T23" fmla="*/ 161 w 161"/>
              <a:gd name="T24" fmla="*/ 185 h 1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 h="185">
                <a:moveTo>
                  <a:pt x="6" y="185"/>
                </a:moveTo>
                <a:lnTo>
                  <a:pt x="0" y="6"/>
                </a:lnTo>
                <a:lnTo>
                  <a:pt x="127" y="1"/>
                </a:lnTo>
                <a:lnTo>
                  <a:pt x="132" y="0"/>
                </a:lnTo>
                <a:lnTo>
                  <a:pt x="156" y="179"/>
                </a:lnTo>
                <a:lnTo>
                  <a:pt x="161" y="177"/>
                </a:lnTo>
                <a:lnTo>
                  <a:pt x="6" y="185"/>
                </a:lnTo>
                <a:close/>
              </a:path>
            </a:pathLst>
          </a:custGeom>
          <a:solidFill>
            <a:srgbClr val="A1A1A1"/>
          </a:solidFill>
          <a:ln w="0">
            <a:solidFill>
              <a:srgbClr val="A1A1A1"/>
            </a:solidFill>
            <a:round/>
            <a:headEnd/>
            <a:tailEnd/>
          </a:ln>
        </p:spPr>
        <p:txBody>
          <a:bodyPr/>
          <a:lstStyle/>
          <a:p>
            <a:endParaRPr lang="en-US"/>
          </a:p>
        </p:txBody>
      </p:sp>
      <p:sp>
        <p:nvSpPr>
          <p:cNvPr id="180504" name="Freeform 3350"/>
          <p:cNvSpPr>
            <a:spLocks noChangeAspect="1"/>
          </p:cNvSpPr>
          <p:nvPr/>
        </p:nvSpPr>
        <p:spPr bwMode="auto">
          <a:xfrm>
            <a:off x="2312988" y="5372100"/>
            <a:ext cx="58737" cy="68263"/>
          </a:xfrm>
          <a:custGeom>
            <a:avLst/>
            <a:gdLst>
              <a:gd name="T0" fmla="*/ 2147483647 w 167"/>
              <a:gd name="T1" fmla="*/ 2147483647 h 198"/>
              <a:gd name="T2" fmla="*/ 0 w 167"/>
              <a:gd name="T3" fmla="*/ 2147483647 h 198"/>
              <a:gd name="T4" fmla="*/ 2147483647 w 167"/>
              <a:gd name="T5" fmla="*/ 0 h 198"/>
              <a:gd name="T6" fmla="*/ 2147483647 w 167"/>
              <a:gd name="T7" fmla="*/ 2147483647 h 198"/>
              <a:gd name="T8" fmla="*/ 2147483647 w 167"/>
              <a:gd name="T9" fmla="*/ 2147483647 h 198"/>
              <a:gd name="T10" fmla="*/ 2147483647 w 167"/>
              <a:gd name="T11" fmla="*/ 2147483647 h 198"/>
              <a:gd name="T12" fmla="*/ 2147483647 w 167"/>
              <a:gd name="T13" fmla="*/ 2147483647 h 198"/>
              <a:gd name="T14" fmla="*/ 0 60000 65536"/>
              <a:gd name="T15" fmla="*/ 0 60000 65536"/>
              <a:gd name="T16" fmla="*/ 0 60000 65536"/>
              <a:gd name="T17" fmla="*/ 0 60000 65536"/>
              <a:gd name="T18" fmla="*/ 0 60000 65536"/>
              <a:gd name="T19" fmla="*/ 0 60000 65536"/>
              <a:gd name="T20" fmla="*/ 0 60000 65536"/>
              <a:gd name="T21" fmla="*/ 0 w 167"/>
              <a:gd name="T22" fmla="*/ 0 h 198"/>
              <a:gd name="T23" fmla="*/ 167 w 167"/>
              <a:gd name="T24" fmla="*/ 198 h 1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7" h="198">
                <a:moveTo>
                  <a:pt x="24" y="198"/>
                </a:moveTo>
                <a:lnTo>
                  <a:pt x="0" y="19"/>
                </a:lnTo>
                <a:lnTo>
                  <a:pt x="133" y="0"/>
                </a:lnTo>
                <a:lnTo>
                  <a:pt x="125" y="2"/>
                </a:lnTo>
                <a:lnTo>
                  <a:pt x="167" y="177"/>
                </a:lnTo>
                <a:lnTo>
                  <a:pt x="158" y="179"/>
                </a:lnTo>
                <a:lnTo>
                  <a:pt x="24" y="198"/>
                </a:lnTo>
                <a:close/>
              </a:path>
            </a:pathLst>
          </a:custGeom>
          <a:solidFill>
            <a:srgbClr val="A1A1A1"/>
          </a:solidFill>
          <a:ln w="0">
            <a:solidFill>
              <a:srgbClr val="A1A1A1"/>
            </a:solidFill>
            <a:round/>
            <a:headEnd/>
            <a:tailEnd/>
          </a:ln>
        </p:spPr>
        <p:txBody>
          <a:bodyPr/>
          <a:lstStyle/>
          <a:p>
            <a:endParaRPr lang="en-US"/>
          </a:p>
        </p:txBody>
      </p:sp>
      <p:sp>
        <p:nvSpPr>
          <p:cNvPr id="180505" name="Freeform 3351"/>
          <p:cNvSpPr>
            <a:spLocks noChangeAspect="1"/>
          </p:cNvSpPr>
          <p:nvPr/>
        </p:nvSpPr>
        <p:spPr bwMode="auto">
          <a:xfrm>
            <a:off x="2357438" y="5365750"/>
            <a:ext cx="47625" cy="66675"/>
          </a:xfrm>
          <a:custGeom>
            <a:avLst/>
            <a:gdLst>
              <a:gd name="T0" fmla="*/ 2147483647 w 137"/>
              <a:gd name="T1" fmla="*/ 2147483647 h 194"/>
              <a:gd name="T2" fmla="*/ 0 w 137"/>
              <a:gd name="T3" fmla="*/ 2147483647 h 194"/>
              <a:gd name="T4" fmla="*/ 2147483647 w 137"/>
              <a:gd name="T5" fmla="*/ 0 h 194"/>
              <a:gd name="T6" fmla="*/ 2147483647 w 137"/>
              <a:gd name="T7" fmla="*/ 2147483647 h 194"/>
              <a:gd name="T8" fmla="*/ 2147483647 w 137"/>
              <a:gd name="T9" fmla="*/ 2147483647 h 194"/>
              <a:gd name="T10" fmla="*/ 2147483647 w 137"/>
              <a:gd name="T11" fmla="*/ 2147483647 h 194"/>
              <a:gd name="T12" fmla="*/ 2147483647 w 137"/>
              <a:gd name="T13" fmla="*/ 2147483647 h 194"/>
              <a:gd name="T14" fmla="*/ 0 60000 65536"/>
              <a:gd name="T15" fmla="*/ 0 60000 65536"/>
              <a:gd name="T16" fmla="*/ 0 60000 65536"/>
              <a:gd name="T17" fmla="*/ 0 60000 65536"/>
              <a:gd name="T18" fmla="*/ 0 60000 65536"/>
              <a:gd name="T19" fmla="*/ 0 60000 65536"/>
              <a:gd name="T20" fmla="*/ 0 60000 65536"/>
              <a:gd name="T21" fmla="*/ 0 w 137"/>
              <a:gd name="T22" fmla="*/ 0 h 194"/>
              <a:gd name="T23" fmla="*/ 137 w 137"/>
              <a:gd name="T24" fmla="*/ 194 h 1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 h="194">
                <a:moveTo>
                  <a:pt x="42" y="194"/>
                </a:moveTo>
                <a:lnTo>
                  <a:pt x="0" y="19"/>
                </a:lnTo>
                <a:lnTo>
                  <a:pt x="79" y="0"/>
                </a:lnTo>
                <a:lnTo>
                  <a:pt x="75" y="2"/>
                </a:lnTo>
                <a:lnTo>
                  <a:pt x="137" y="170"/>
                </a:lnTo>
                <a:lnTo>
                  <a:pt x="133" y="172"/>
                </a:lnTo>
                <a:lnTo>
                  <a:pt x="42" y="194"/>
                </a:lnTo>
                <a:close/>
              </a:path>
            </a:pathLst>
          </a:custGeom>
          <a:solidFill>
            <a:srgbClr val="A1A1A1"/>
          </a:solidFill>
          <a:ln w="0">
            <a:solidFill>
              <a:srgbClr val="A1A1A1"/>
            </a:solidFill>
            <a:round/>
            <a:headEnd/>
            <a:tailEnd/>
          </a:ln>
        </p:spPr>
        <p:txBody>
          <a:bodyPr/>
          <a:lstStyle/>
          <a:p>
            <a:endParaRPr lang="en-US"/>
          </a:p>
        </p:txBody>
      </p:sp>
      <p:sp>
        <p:nvSpPr>
          <p:cNvPr id="180506" name="Freeform 3352"/>
          <p:cNvSpPr>
            <a:spLocks noChangeAspect="1"/>
          </p:cNvSpPr>
          <p:nvPr/>
        </p:nvSpPr>
        <p:spPr bwMode="auto">
          <a:xfrm>
            <a:off x="2382838" y="5356225"/>
            <a:ext cx="52387" cy="68263"/>
          </a:xfrm>
          <a:custGeom>
            <a:avLst/>
            <a:gdLst>
              <a:gd name="T0" fmla="*/ 2147483647 w 153"/>
              <a:gd name="T1" fmla="*/ 2147483647 h 196"/>
              <a:gd name="T2" fmla="*/ 0 w 153"/>
              <a:gd name="T3" fmla="*/ 2147483647 h 196"/>
              <a:gd name="T4" fmla="*/ 2147483647 w 153"/>
              <a:gd name="T5" fmla="*/ 0 h 196"/>
              <a:gd name="T6" fmla="*/ 2147483647 w 153"/>
              <a:gd name="T7" fmla="*/ 2147483647 h 196"/>
              <a:gd name="T8" fmla="*/ 2147483647 w 153"/>
              <a:gd name="T9" fmla="*/ 2147483647 h 196"/>
              <a:gd name="T10" fmla="*/ 2147483647 w 153"/>
              <a:gd name="T11" fmla="*/ 2147483647 h 196"/>
              <a:gd name="T12" fmla="*/ 2147483647 w 153"/>
              <a:gd name="T13" fmla="*/ 2147483647 h 196"/>
              <a:gd name="T14" fmla="*/ 0 60000 65536"/>
              <a:gd name="T15" fmla="*/ 0 60000 65536"/>
              <a:gd name="T16" fmla="*/ 0 60000 65536"/>
              <a:gd name="T17" fmla="*/ 0 60000 65536"/>
              <a:gd name="T18" fmla="*/ 0 60000 65536"/>
              <a:gd name="T19" fmla="*/ 0 60000 65536"/>
              <a:gd name="T20" fmla="*/ 0 60000 65536"/>
              <a:gd name="T21" fmla="*/ 0 w 153"/>
              <a:gd name="T22" fmla="*/ 0 h 196"/>
              <a:gd name="T23" fmla="*/ 153 w 153"/>
              <a:gd name="T24" fmla="*/ 196 h 1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 h="196">
                <a:moveTo>
                  <a:pt x="62" y="196"/>
                </a:moveTo>
                <a:lnTo>
                  <a:pt x="0" y="28"/>
                </a:lnTo>
                <a:lnTo>
                  <a:pt x="77" y="0"/>
                </a:lnTo>
                <a:lnTo>
                  <a:pt x="72" y="2"/>
                </a:lnTo>
                <a:lnTo>
                  <a:pt x="153" y="162"/>
                </a:lnTo>
                <a:lnTo>
                  <a:pt x="147" y="164"/>
                </a:lnTo>
                <a:lnTo>
                  <a:pt x="62" y="196"/>
                </a:lnTo>
                <a:close/>
              </a:path>
            </a:pathLst>
          </a:custGeom>
          <a:solidFill>
            <a:srgbClr val="A1A1A1"/>
          </a:solidFill>
          <a:ln w="0">
            <a:solidFill>
              <a:srgbClr val="A1A1A1"/>
            </a:solidFill>
            <a:round/>
            <a:headEnd/>
            <a:tailEnd/>
          </a:ln>
        </p:spPr>
        <p:txBody>
          <a:bodyPr/>
          <a:lstStyle/>
          <a:p>
            <a:endParaRPr lang="en-US"/>
          </a:p>
        </p:txBody>
      </p:sp>
      <p:sp>
        <p:nvSpPr>
          <p:cNvPr id="180507" name="Freeform 3353"/>
          <p:cNvSpPr>
            <a:spLocks noChangeAspect="1"/>
          </p:cNvSpPr>
          <p:nvPr/>
        </p:nvSpPr>
        <p:spPr bwMode="auto">
          <a:xfrm>
            <a:off x="2408238" y="5345113"/>
            <a:ext cx="57150" cy="66675"/>
          </a:xfrm>
          <a:custGeom>
            <a:avLst/>
            <a:gdLst>
              <a:gd name="T0" fmla="*/ 2147483647 w 167"/>
              <a:gd name="T1" fmla="*/ 2147483647 h 197"/>
              <a:gd name="T2" fmla="*/ 0 w 167"/>
              <a:gd name="T3" fmla="*/ 2147483647 h 197"/>
              <a:gd name="T4" fmla="*/ 2147483647 w 167"/>
              <a:gd name="T5" fmla="*/ 0 h 197"/>
              <a:gd name="T6" fmla="*/ 2147483647 w 167"/>
              <a:gd name="T7" fmla="*/ 2147483647 h 197"/>
              <a:gd name="T8" fmla="*/ 2147483647 w 167"/>
              <a:gd name="T9" fmla="*/ 2147483647 h 197"/>
              <a:gd name="T10" fmla="*/ 2147483647 w 167"/>
              <a:gd name="T11" fmla="*/ 2147483647 h 197"/>
              <a:gd name="T12" fmla="*/ 2147483647 w 167"/>
              <a:gd name="T13" fmla="*/ 2147483647 h 197"/>
              <a:gd name="T14" fmla="*/ 0 60000 65536"/>
              <a:gd name="T15" fmla="*/ 0 60000 65536"/>
              <a:gd name="T16" fmla="*/ 0 60000 65536"/>
              <a:gd name="T17" fmla="*/ 0 60000 65536"/>
              <a:gd name="T18" fmla="*/ 0 60000 65536"/>
              <a:gd name="T19" fmla="*/ 0 60000 65536"/>
              <a:gd name="T20" fmla="*/ 0 60000 65536"/>
              <a:gd name="T21" fmla="*/ 0 w 167"/>
              <a:gd name="T22" fmla="*/ 0 h 197"/>
              <a:gd name="T23" fmla="*/ 167 w 167"/>
              <a:gd name="T24" fmla="*/ 197 h 1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7" h="197">
                <a:moveTo>
                  <a:pt x="81" y="197"/>
                </a:moveTo>
                <a:lnTo>
                  <a:pt x="0" y="37"/>
                </a:lnTo>
                <a:lnTo>
                  <a:pt x="70" y="0"/>
                </a:lnTo>
                <a:lnTo>
                  <a:pt x="65" y="5"/>
                </a:lnTo>
                <a:lnTo>
                  <a:pt x="167" y="152"/>
                </a:lnTo>
                <a:lnTo>
                  <a:pt x="162" y="156"/>
                </a:lnTo>
                <a:lnTo>
                  <a:pt x="81" y="197"/>
                </a:lnTo>
                <a:close/>
              </a:path>
            </a:pathLst>
          </a:custGeom>
          <a:solidFill>
            <a:srgbClr val="A1A1A1"/>
          </a:solidFill>
          <a:ln w="0">
            <a:solidFill>
              <a:srgbClr val="A1A1A1"/>
            </a:solidFill>
            <a:round/>
            <a:headEnd/>
            <a:tailEnd/>
          </a:ln>
        </p:spPr>
        <p:txBody>
          <a:bodyPr/>
          <a:lstStyle/>
          <a:p>
            <a:endParaRPr lang="en-US"/>
          </a:p>
        </p:txBody>
      </p:sp>
      <p:sp>
        <p:nvSpPr>
          <p:cNvPr id="180508" name="Freeform 3354"/>
          <p:cNvSpPr>
            <a:spLocks noChangeAspect="1"/>
          </p:cNvSpPr>
          <p:nvPr/>
        </p:nvSpPr>
        <p:spPr bwMode="auto">
          <a:xfrm>
            <a:off x="2432050" y="5330825"/>
            <a:ext cx="61913" cy="66675"/>
          </a:xfrm>
          <a:custGeom>
            <a:avLst/>
            <a:gdLst>
              <a:gd name="T0" fmla="*/ 2147483647 w 182"/>
              <a:gd name="T1" fmla="*/ 2147483647 h 191"/>
              <a:gd name="T2" fmla="*/ 0 w 182"/>
              <a:gd name="T3" fmla="*/ 2147483647 h 191"/>
              <a:gd name="T4" fmla="*/ 2147483647 w 182"/>
              <a:gd name="T5" fmla="*/ 0 h 191"/>
              <a:gd name="T6" fmla="*/ 2147483647 w 182"/>
              <a:gd name="T7" fmla="*/ 2147483647 h 191"/>
              <a:gd name="T8" fmla="*/ 2147483647 w 182"/>
              <a:gd name="T9" fmla="*/ 2147483647 h 191"/>
              <a:gd name="T10" fmla="*/ 2147483647 w 182"/>
              <a:gd name="T11" fmla="*/ 2147483647 h 191"/>
              <a:gd name="T12" fmla="*/ 2147483647 w 182"/>
              <a:gd name="T13" fmla="*/ 2147483647 h 191"/>
              <a:gd name="T14" fmla="*/ 0 60000 65536"/>
              <a:gd name="T15" fmla="*/ 0 60000 65536"/>
              <a:gd name="T16" fmla="*/ 0 60000 65536"/>
              <a:gd name="T17" fmla="*/ 0 60000 65536"/>
              <a:gd name="T18" fmla="*/ 0 60000 65536"/>
              <a:gd name="T19" fmla="*/ 0 60000 65536"/>
              <a:gd name="T20" fmla="*/ 0 60000 65536"/>
              <a:gd name="T21" fmla="*/ 0 w 182"/>
              <a:gd name="T22" fmla="*/ 0 h 191"/>
              <a:gd name="T23" fmla="*/ 182 w 182"/>
              <a:gd name="T24" fmla="*/ 191 h 19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2" h="191">
                <a:moveTo>
                  <a:pt x="102" y="191"/>
                </a:moveTo>
                <a:lnTo>
                  <a:pt x="0" y="44"/>
                </a:lnTo>
                <a:lnTo>
                  <a:pt x="63" y="0"/>
                </a:lnTo>
                <a:lnTo>
                  <a:pt x="59" y="4"/>
                </a:lnTo>
                <a:lnTo>
                  <a:pt x="182" y="135"/>
                </a:lnTo>
                <a:lnTo>
                  <a:pt x="178" y="139"/>
                </a:lnTo>
                <a:lnTo>
                  <a:pt x="102" y="191"/>
                </a:lnTo>
                <a:close/>
              </a:path>
            </a:pathLst>
          </a:custGeom>
          <a:solidFill>
            <a:srgbClr val="A1A1A1"/>
          </a:solidFill>
          <a:ln w="0">
            <a:solidFill>
              <a:srgbClr val="A1A1A1"/>
            </a:solidFill>
            <a:round/>
            <a:headEnd/>
            <a:tailEnd/>
          </a:ln>
        </p:spPr>
        <p:txBody>
          <a:bodyPr/>
          <a:lstStyle/>
          <a:p>
            <a:endParaRPr lang="en-US"/>
          </a:p>
        </p:txBody>
      </p:sp>
      <p:sp>
        <p:nvSpPr>
          <p:cNvPr id="180509" name="Freeform 3355"/>
          <p:cNvSpPr>
            <a:spLocks noChangeAspect="1"/>
          </p:cNvSpPr>
          <p:nvPr/>
        </p:nvSpPr>
        <p:spPr bwMode="auto">
          <a:xfrm>
            <a:off x="2449513" y="5314950"/>
            <a:ext cx="69850" cy="61913"/>
          </a:xfrm>
          <a:custGeom>
            <a:avLst/>
            <a:gdLst>
              <a:gd name="T0" fmla="*/ 2147483647 w 197"/>
              <a:gd name="T1" fmla="*/ 2147483647 h 185"/>
              <a:gd name="T2" fmla="*/ 0 w 197"/>
              <a:gd name="T3" fmla="*/ 2147483647 h 185"/>
              <a:gd name="T4" fmla="*/ 2147483647 w 197"/>
              <a:gd name="T5" fmla="*/ 0 h 185"/>
              <a:gd name="T6" fmla="*/ 2147483647 w 197"/>
              <a:gd name="T7" fmla="*/ 2147483647 h 185"/>
              <a:gd name="T8" fmla="*/ 2147483647 w 197"/>
              <a:gd name="T9" fmla="*/ 2147483647 h 185"/>
              <a:gd name="T10" fmla="*/ 2147483647 w 197"/>
              <a:gd name="T11" fmla="*/ 2147483647 h 185"/>
              <a:gd name="T12" fmla="*/ 2147483647 w 197"/>
              <a:gd name="T13" fmla="*/ 2147483647 h 185"/>
              <a:gd name="T14" fmla="*/ 0 60000 65536"/>
              <a:gd name="T15" fmla="*/ 0 60000 65536"/>
              <a:gd name="T16" fmla="*/ 0 60000 65536"/>
              <a:gd name="T17" fmla="*/ 0 60000 65536"/>
              <a:gd name="T18" fmla="*/ 0 60000 65536"/>
              <a:gd name="T19" fmla="*/ 0 60000 65536"/>
              <a:gd name="T20" fmla="*/ 0 60000 65536"/>
              <a:gd name="T21" fmla="*/ 0 w 197"/>
              <a:gd name="T22" fmla="*/ 0 h 185"/>
              <a:gd name="T23" fmla="*/ 197 w 197"/>
              <a:gd name="T24" fmla="*/ 185 h 1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7" h="185">
                <a:moveTo>
                  <a:pt x="123" y="185"/>
                </a:moveTo>
                <a:lnTo>
                  <a:pt x="0" y="54"/>
                </a:lnTo>
                <a:lnTo>
                  <a:pt x="57" y="0"/>
                </a:lnTo>
                <a:lnTo>
                  <a:pt x="53" y="5"/>
                </a:lnTo>
                <a:lnTo>
                  <a:pt x="197" y="113"/>
                </a:lnTo>
                <a:lnTo>
                  <a:pt x="192" y="119"/>
                </a:lnTo>
                <a:lnTo>
                  <a:pt x="123" y="185"/>
                </a:lnTo>
                <a:close/>
              </a:path>
            </a:pathLst>
          </a:custGeom>
          <a:solidFill>
            <a:srgbClr val="A1A1A1"/>
          </a:solidFill>
          <a:ln w="0">
            <a:solidFill>
              <a:srgbClr val="A1A1A1"/>
            </a:solidFill>
            <a:round/>
            <a:headEnd/>
            <a:tailEnd/>
          </a:ln>
        </p:spPr>
        <p:txBody>
          <a:bodyPr/>
          <a:lstStyle/>
          <a:p>
            <a:endParaRPr lang="en-US"/>
          </a:p>
        </p:txBody>
      </p:sp>
      <p:sp>
        <p:nvSpPr>
          <p:cNvPr id="180510" name="Freeform 3356"/>
          <p:cNvSpPr>
            <a:spLocks noChangeAspect="1"/>
          </p:cNvSpPr>
          <p:nvPr/>
        </p:nvSpPr>
        <p:spPr bwMode="auto">
          <a:xfrm>
            <a:off x="2468563" y="5292725"/>
            <a:ext cx="71437" cy="60325"/>
          </a:xfrm>
          <a:custGeom>
            <a:avLst/>
            <a:gdLst>
              <a:gd name="T0" fmla="*/ 2147483647 w 205"/>
              <a:gd name="T1" fmla="*/ 2147483647 h 178"/>
              <a:gd name="T2" fmla="*/ 0 w 205"/>
              <a:gd name="T3" fmla="*/ 2147483647 h 178"/>
              <a:gd name="T4" fmla="*/ 2147483647 w 205"/>
              <a:gd name="T5" fmla="*/ 0 h 178"/>
              <a:gd name="T6" fmla="*/ 2147483647 w 205"/>
              <a:gd name="T7" fmla="*/ 2147483647 h 178"/>
              <a:gd name="T8" fmla="*/ 2147483647 w 205"/>
              <a:gd name="T9" fmla="*/ 2147483647 h 178"/>
              <a:gd name="T10" fmla="*/ 2147483647 w 205"/>
              <a:gd name="T11" fmla="*/ 2147483647 h 178"/>
              <a:gd name="T12" fmla="*/ 2147483647 w 205"/>
              <a:gd name="T13" fmla="*/ 2147483647 h 178"/>
              <a:gd name="T14" fmla="*/ 0 60000 65536"/>
              <a:gd name="T15" fmla="*/ 0 60000 65536"/>
              <a:gd name="T16" fmla="*/ 0 60000 65536"/>
              <a:gd name="T17" fmla="*/ 0 60000 65536"/>
              <a:gd name="T18" fmla="*/ 0 60000 65536"/>
              <a:gd name="T19" fmla="*/ 0 60000 65536"/>
              <a:gd name="T20" fmla="*/ 0 60000 65536"/>
              <a:gd name="T21" fmla="*/ 0 w 205"/>
              <a:gd name="T22" fmla="*/ 0 h 178"/>
              <a:gd name="T23" fmla="*/ 205 w 205"/>
              <a:gd name="T24" fmla="*/ 178 h 1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5" h="178">
                <a:moveTo>
                  <a:pt x="144" y="178"/>
                </a:moveTo>
                <a:lnTo>
                  <a:pt x="0" y="70"/>
                </a:lnTo>
                <a:lnTo>
                  <a:pt x="54" y="0"/>
                </a:lnTo>
                <a:lnTo>
                  <a:pt x="49" y="8"/>
                </a:lnTo>
                <a:lnTo>
                  <a:pt x="205" y="95"/>
                </a:lnTo>
                <a:lnTo>
                  <a:pt x="200" y="104"/>
                </a:lnTo>
                <a:lnTo>
                  <a:pt x="144" y="178"/>
                </a:lnTo>
                <a:close/>
              </a:path>
            </a:pathLst>
          </a:custGeom>
          <a:solidFill>
            <a:srgbClr val="A1A1A1"/>
          </a:solidFill>
          <a:ln w="0">
            <a:solidFill>
              <a:srgbClr val="A1A1A1"/>
            </a:solidFill>
            <a:round/>
            <a:headEnd/>
            <a:tailEnd/>
          </a:ln>
        </p:spPr>
        <p:txBody>
          <a:bodyPr/>
          <a:lstStyle/>
          <a:p>
            <a:endParaRPr lang="en-US"/>
          </a:p>
        </p:txBody>
      </p:sp>
      <p:sp>
        <p:nvSpPr>
          <p:cNvPr id="180511" name="Freeform 3357"/>
          <p:cNvSpPr>
            <a:spLocks noChangeAspect="1"/>
          </p:cNvSpPr>
          <p:nvPr/>
        </p:nvSpPr>
        <p:spPr bwMode="auto">
          <a:xfrm>
            <a:off x="2486025" y="5267325"/>
            <a:ext cx="73025" cy="58738"/>
          </a:xfrm>
          <a:custGeom>
            <a:avLst/>
            <a:gdLst>
              <a:gd name="T0" fmla="*/ 2147483647 w 211"/>
              <a:gd name="T1" fmla="*/ 2147483647 h 163"/>
              <a:gd name="T2" fmla="*/ 0 w 211"/>
              <a:gd name="T3" fmla="*/ 2147483647 h 163"/>
              <a:gd name="T4" fmla="*/ 2147483647 w 211"/>
              <a:gd name="T5" fmla="*/ 0 h 163"/>
              <a:gd name="T6" fmla="*/ 2147483647 w 211"/>
              <a:gd name="T7" fmla="*/ 2147483647 h 163"/>
              <a:gd name="T8" fmla="*/ 2147483647 w 211"/>
              <a:gd name="T9" fmla="*/ 2147483647 h 163"/>
              <a:gd name="T10" fmla="*/ 2147483647 w 211"/>
              <a:gd name="T11" fmla="*/ 2147483647 h 163"/>
              <a:gd name="T12" fmla="*/ 2147483647 w 211"/>
              <a:gd name="T13" fmla="*/ 2147483647 h 163"/>
              <a:gd name="T14" fmla="*/ 0 60000 65536"/>
              <a:gd name="T15" fmla="*/ 0 60000 65536"/>
              <a:gd name="T16" fmla="*/ 0 60000 65536"/>
              <a:gd name="T17" fmla="*/ 0 60000 65536"/>
              <a:gd name="T18" fmla="*/ 0 60000 65536"/>
              <a:gd name="T19" fmla="*/ 0 60000 65536"/>
              <a:gd name="T20" fmla="*/ 0 60000 65536"/>
              <a:gd name="T21" fmla="*/ 0 w 211"/>
              <a:gd name="T22" fmla="*/ 0 h 163"/>
              <a:gd name="T23" fmla="*/ 211 w 211"/>
              <a:gd name="T24" fmla="*/ 163 h 1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1" h="163">
                <a:moveTo>
                  <a:pt x="156" y="163"/>
                </a:moveTo>
                <a:lnTo>
                  <a:pt x="0" y="76"/>
                </a:lnTo>
                <a:lnTo>
                  <a:pt x="43" y="0"/>
                </a:lnTo>
                <a:lnTo>
                  <a:pt x="43" y="1"/>
                </a:lnTo>
                <a:lnTo>
                  <a:pt x="211" y="66"/>
                </a:lnTo>
                <a:lnTo>
                  <a:pt x="211" y="67"/>
                </a:lnTo>
                <a:lnTo>
                  <a:pt x="156" y="163"/>
                </a:lnTo>
                <a:close/>
              </a:path>
            </a:pathLst>
          </a:custGeom>
          <a:solidFill>
            <a:srgbClr val="A1A1A1"/>
          </a:solidFill>
          <a:ln w="0">
            <a:solidFill>
              <a:srgbClr val="A1A1A1"/>
            </a:solidFill>
            <a:round/>
            <a:headEnd/>
            <a:tailEnd/>
          </a:ln>
        </p:spPr>
        <p:txBody>
          <a:bodyPr/>
          <a:lstStyle/>
          <a:p>
            <a:endParaRPr lang="en-US"/>
          </a:p>
        </p:txBody>
      </p:sp>
      <p:sp>
        <p:nvSpPr>
          <p:cNvPr id="180512" name="Freeform 3358"/>
          <p:cNvSpPr>
            <a:spLocks noChangeAspect="1"/>
          </p:cNvSpPr>
          <p:nvPr/>
        </p:nvSpPr>
        <p:spPr bwMode="auto">
          <a:xfrm>
            <a:off x="2500313" y="5233988"/>
            <a:ext cx="73025" cy="57150"/>
          </a:xfrm>
          <a:custGeom>
            <a:avLst/>
            <a:gdLst>
              <a:gd name="T0" fmla="*/ 2147483647 w 208"/>
              <a:gd name="T1" fmla="*/ 2147483647 h 165"/>
              <a:gd name="T2" fmla="*/ 0 w 208"/>
              <a:gd name="T3" fmla="*/ 2147483647 h 165"/>
              <a:gd name="T4" fmla="*/ 2147483647 w 208"/>
              <a:gd name="T5" fmla="*/ 0 h 165"/>
              <a:gd name="T6" fmla="*/ 2147483647 w 208"/>
              <a:gd name="T7" fmla="*/ 2147483647 h 165"/>
              <a:gd name="T8" fmla="*/ 2147483647 w 208"/>
              <a:gd name="T9" fmla="*/ 2147483647 h 165"/>
              <a:gd name="T10" fmla="*/ 2147483647 w 208"/>
              <a:gd name="T11" fmla="*/ 2147483647 h 165"/>
              <a:gd name="T12" fmla="*/ 2147483647 w 208"/>
              <a:gd name="T13" fmla="*/ 2147483647 h 165"/>
              <a:gd name="T14" fmla="*/ 0 60000 65536"/>
              <a:gd name="T15" fmla="*/ 0 60000 65536"/>
              <a:gd name="T16" fmla="*/ 0 60000 65536"/>
              <a:gd name="T17" fmla="*/ 0 60000 65536"/>
              <a:gd name="T18" fmla="*/ 0 60000 65536"/>
              <a:gd name="T19" fmla="*/ 0 60000 65536"/>
              <a:gd name="T20" fmla="*/ 0 60000 65536"/>
              <a:gd name="T21" fmla="*/ 0 w 208"/>
              <a:gd name="T22" fmla="*/ 0 h 165"/>
              <a:gd name="T23" fmla="*/ 208 w 208"/>
              <a:gd name="T24" fmla="*/ 165 h 1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8" h="165">
                <a:moveTo>
                  <a:pt x="168" y="165"/>
                </a:moveTo>
                <a:lnTo>
                  <a:pt x="0" y="100"/>
                </a:lnTo>
                <a:lnTo>
                  <a:pt x="38" y="0"/>
                </a:lnTo>
                <a:lnTo>
                  <a:pt x="36" y="8"/>
                </a:lnTo>
                <a:lnTo>
                  <a:pt x="208" y="58"/>
                </a:lnTo>
                <a:lnTo>
                  <a:pt x="206" y="66"/>
                </a:lnTo>
                <a:lnTo>
                  <a:pt x="168" y="165"/>
                </a:lnTo>
                <a:close/>
              </a:path>
            </a:pathLst>
          </a:custGeom>
          <a:solidFill>
            <a:srgbClr val="A1A1A1"/>
          </a:solidFill>
          <a:ln w="0">
            <a:solidFill>
              <a:srgbClr val="A1A1A1"/>
            </a:solidFill>
            <a:round/>
            <a:headEnd/>
            <a:tailEnd/>
          </a:ln>
        </p:spPr>
        <p:txBody>
          <a:bodyPr/>
          <a:lstStyle/>
          <a:p>
            <a:endParaRPr lang="en-US"/>
          </a:p>
        </p:txBody>
      </p:sp>
      <p:sp>
        <p:nvSpPr>
          <p:cNvPr id="180513" name="Freeform 3359"/>
          <p:cNvSpPr>
            <a:spLocks noChangeAspect="1"/>
          </p:cNvSpPr>
          <p:nvPr/>
        </p:nvSpPr>
        <p:spPr bwMode="auto">
          <a:xfrm>
            <a:off x="2511425" y="5219700"/>
            <a:ext cx="66675" cy="33338"/>
          </a:xfrm>
          <a:custGeom>
            <a:avLst/>
            <a:gdLst>
              <a:gd name="T0" fmla="*/ 2147483647 w 191"/>
              <a:gd name="T1" fmla="*/ 2147483647 h 102"/>
              <a:gd name="T2" fmla="*/ 0 w 191"/>
              <a:gd name="T3" fmla="*/ 2147483647 h 102"/>
              <a:gd name="T4" fmla="*/ 2147483647 w 191"/>
              <a:gd name="T5" fmla="*/ 0 h 102"/>
              <a:gd name="T6" fmla="*/ 2147483647 w 191"/>
              <a:gd name="T7" fmla="*/ 2147483647 h 102"/>
              <a:gd name="T8" fmla="*/ 2147483647 w 191"/>
              <a:gd name="T9" fmla="*/ 2147483647 h 102"/>
              <a:gd name="T10" fmla="*/ 2147483647 w 191"/>
              <a:gd name="T11" fmla="*/ 2147483647 h 102"/>
              <a:gd name="T12" fmla="*/ 2147483647 w 191"/>
              <a:gd name="T13" fmla="*/ 2147483647 h 102"/>
              <a:gd name="T14" fmla="*/ 0 60000 65536"/>
              <a:gd name="T15" fmla="*/ 0 60000 65536"/>
              <a:gd name="T16" fmla="*/ 0 60000 65536"/>
              <a:gd name="T17" fmla="*/ 0 60000 65536"/>
              <a:gd name="T18" fmla="*/ 0 60000 65536"/>
              <a:gd name="T19" fmla="*/ 0 60000 65536"/>
              <a:gd name="T20" fmla="*/ 0 60000 65536"/>
              <a:gd name="T21" fmla="*/ 0 w 191"/>
              <a:gd name="T22" fmla="*/ 0 h 102"/>
              <a:gd name="T23" fmla="*/ 191 w 191"/>
              <a:gd name="T24" fmla="*/ 102 h 1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1" h="102">
                <a:moveTo>
                  <a:pt x="172" y="102"/>
                </a:moveTo>
                <a:lnTo>
                  <a:pt x="0" y="52"/>
                </a:lnTo>
                <a:lnTo>
                  <a:pt x="16" y="0"/>
                </a:lnTo>
                <a:lnTo>
                  <a:pt x="14" y="4"/>
                </a:lnTo>
                <a:lnTo>
                  <a:pt x="191" y="37"/>
                </a:lnTo>
                <a:lnTo>
                  <a:pt x="190" y="42"/>
                </a:lnTo>
                <a:lnTo>
                  <a:pt x="172" y="102"/>
                </a:lnTo>
                <a:close/>
              </a:path>
            </a:pathLst>
          </a:custGeom>
          <a:solidFill>
            <a:srgbClr val="A1A1A1"/>
          </a:solidFill>
          <a:ln w="0">
            <a:solidFill>
              <a:srgbClr val="A1A1A1"/>
            </a:solidFill>
            <a:round/>
            <a:headEnd/>
            <a:tailEnd/>
          </a:ln>
        </p:spPr>
        <p:txBody>
          <a:bodyPr/>
          <a:lstStyle/>
          <a:p>
            <a:endParaRPr lang="en-US"/>
          </a:p>
        </p:txBody>
      </p:sp>
      <p:sp>
        <p:nvSpPr>
          <p:cNvPr id="180514" name="Freeform 3360"/>
          <p:cNvSpPr>
            <a:spLocks noChangeAspect="1"/>
          </p:cNvSpPr>
          <p:nvPr/>
        </p:nvSpPr>
        <p:spPr bwMode="auto">
          <a:xfrm>
            <a:off x="2519363" y="5178425"/>
            <a:ext cx="71437" cy="53975"/>
          </a:xfrm>
          <a:custGeom>
            <a:avLst/>
            <a:gdLst>
              <a:gd name="T0" fmla="*/ 2147483647 w 204"/>
              <a:gd name="T1" fmla="*/ 2147483647 h 156"/>
              <a:gd name="T2" fmla="*/ 0 w 204"/>
              <a:gd name="T3" fmla="*/ 2147483647 h 156"/>
              <a:gd name="T4" fmla="*/ 2147483647 w 204"/>
              <a:gd name="T5" fmla="*/ 2147483647 h 156"/>
              <a:gd name="T6" fmla="*/ 2147483647 w 204"/>
              <a:gd name="T7" fmla="*/ 0 h 156"/>
              <a:gd name="T8" fmla="*/ 2147483647 w 204"/>
              <a:gd name="T9" fmla="*/ 2147483647 h 156"/>
              <a:gd name="T10" fmla="*/ 2147483647 w 204"/>
              <a:gd name="T11" fmla="*/ 2147483647 h 156"/>
              <a:gd name="T12" fmla="*/ 2147483647 w 204"/>
              <a:gd name="T13" fmla="*/ 2147483647 h 156"/>
              <a:gd name="T14" fmla="*/ 0 60000 65536"/>
              <a:gd name="T15" fmla="*/ 0 60000 65536"/>
              <a:gd name="T16" fmla="*/ 0 60000 65536"/>
              <a:gd name="T17" fmla="*/ 0 60000 65536"/>
              <a:gd name="T18" fmla="*/ 0 60000 65536"/>
              <a:gd name="T19" fmla="*/ 0 60000 65536"/>
              <a:gd name="T20" fmla="*/ 0 60000 65536"/>
              <a:gd name="T21" fmla="*/ 0 w 204"/>
              <a:gd name="T22" fmla="*/ 0 h 156"/>
              <a:gd name="T23" fmla="*/ 204 w 204"/>
              <a:gd name="T24" fmla="*/ 156 h 1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4" h="156">
                <a:moveTo>
                  <a:pt x="177" y="156"/>
                </a:moveTo>
                <a:lnTo>
                  <a:pt x="0" y="123"/>
                </a:lnTo>
                <a:lnTo>
                  <a:pt x="23" y="4"/>
                </a:lnTo>
                <a:lnTo>
                  <a:pt x="24" y="0"/>
                </a:lnTo>
                <a:lnTo>
                  <a:pt x="203" y="25"/>
                </a:lnTo>
                <a:lnTo>
                  <a:pt x="204" y="21"/>
                </a:lnTo>
                <a:lnTo>
                  <a:pt x="177" y="156"/>
                </a:lnTo>
                <a:close/>
              </a:path>
            </a:pathLst>
          </a:custGeom>
          <a:solidFill>
            <a:srgbClr val="A1A1A1"/>
          </a:solidFill>
          <a:ln w="0">
            <a:solidFill>
              <a:srgbClr val="A1A1A1"/>
            </a:solidFill>
            <a:round/>
            <a:headEnd/>
            <a:tailEnd/>
          </a:ln>
        </p:spPr>
        <p:txBody>
          <a:bodyPr/>
          <a:lstStyle/>
          <a:p>
            <a:endParaRPr lang="en-US"/>
          </a:p>
        </p:txBody>
      </p:sp>
      <p:sp>
        <p:nvSpPr>
          <p:cNvPr id="180515" name="Freeform 3361"/>
          <p:cNvSpPr>
            <a:spLocks noChangeAspect="1"/>
          </p:cNvSpPr>
          <p:nvPr/>
        </p:nvSpPr>
        <p:spPr bwMode="auto">
          <a:xfrm>
            <a:off x="2527300" y="5153025"/>
            <a:ext cx="65088" cy="34925"/>
          </a:xfrm>
          <a:custGeom>
            <a:avLst/>
            <a:gdLst>
              <a:gd name="T0" fmla="*/ 2147483647 w 188"/>
              <a:gd name="T1" fmla="*/ 2147483647 h 97"/>
              <a:gd name="T2" fmla="*/ 0 w 188"/>
              <a:gd name="T3" fmla="*/ 2147483647 h 97"/>
              <a:gd name="T4" fmla="*/ 2147483647 w 188"/>
              <a:gd name="T5" fmla="*/ 0 h 97"/>
              <a:gd name="T6" fmla="*/ 2147483647 w 188"/>
              <a:gd name="T7" fmla="*/ 2147483647 h 97"/>
              <a:gd name="T8" fmla="*/ 2147483647 w 188"/>
              <a:gd name="T9" fmla="*/ 2147483647 h 97"/>
              <a:gd name="T10" fmla="*/ 2147483647 w 188"/>
              <a:gd name="T11" fmla="*/ 2147483647 h 97"/>
              <a:gd name="T12" fmla="*/ 2147483647 w 188"/>
              <a:gd name="T13" fmla="*/ 2147483647 h 97"/>
              <a:gd name="T14" fmla="*/ 0 60000 65536"/>
              <a:gd name="T15" fmla="*/ 0 60000 65536"/>
              <a:gd name="T16" fmla="*/ 0 60000 65536"/>
              <a:gd name="T17" fmla="*/ 0 60000 65536"/>
              <a:gd name="T18" fmla="*/ 0 60000 65536"/>
              <a:gd name="T19" fmla="*/ 0 60000 65536"/>
              <a:gd name="T20" fmla="*/ 0 60000 65536"/>
              <a:gd name="T21" fmla="*/ 0 w 188"/>
              <a:gd name="T22" fmla="*/ 0 h 97"/>
              <a:gd name="T23" fmla="*/ 188 w 188"/>
              <a:gd name="T24" fmla="*/ 97 h 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 h="97">
                <a:moveTo>
                  <a:pt x="179" y="97"/>
                </a:moveTo>
                <a:lnTo>
                  <a:pt x="0" y="72"/>
                </a:lnTo>
                <a:lnTo>
                  <a:pt x="11" y="0"/>
                </a:lnTo>
                <a:lnTo>
                  <a:pt x="10" y="14"/>
                </a:lnTo>
                <a:lnTo>
                  <a:pt x="188" y="22"/>
                </a:lnTo>
                <a:lnTo>
                  <a:pt x="187" y="35"/>
                </a:lnTo>
                <a:lnTo>
                  <a:pt x="179" y="97"/>
                </a:lnTo>
                <a:close/>
              </a:path>
            </a:pathLst>
          </a:custGeom>
          <a:solidFill>
            <a:srgbClr val="A1A1A1"/>
          </a:solidFill>
          <a:ln w="0">
            <a:solidFill>
              <a:srgbClr val="A1A1A1"/>
            </a:solidFill>
            <a:round/>
            <a:headEnd/>
            <a:tailEnd/>
          </a:ln>
        </p:spPr>
        <p:txBody>
          <a:bodyPr/>
          <a:lstStyle/>
          <a:p>
            <a:endParaRPr lang="en-US"/>
          </a:p>
        </p:txBody>
      </p:sp>
      <p:sp>
        <p:nvSpPr>
          <p:cNvPr id="180516" name="Freeform 3362"/>
          <p:cNvSpPr>
            <a:spLocks noChangeAspect="1"/>
          </p:cNvSpPr>
          <p:nvPr/>
        </p:nvSpPr>
        <p:spPr bwMode="auto">
          <a:xfrm>
            <a:off x="2528888" y="5111750"/>
            <a:ext cx="65087" cy="49213"/>
          </a:xfrm>
          <a:custGeom>
            <a:avLst/>
            <a:gdLst>
              <a:gd name="T0" fmla="*/ 2147483647 w 186"/>
              <a:gd name="T1" fmla="*/ 2147483647 h 139"/>
              <a:gd name="T2" fmla="*/ 0 w 186"/>
              <a:gd name="T3" fmla="*/ 2147483647 h 139"/>
              <a:gd name="T4" fmla="*/ 2147483647 w 186"/>
              <a:gd name="T5" fmla="*/ 2147483647 h 139"/>
              <a:gd name="T6" fmla="*/ 2147483647 w 186"/>
              <a:gd name="T7" fmla="*/ 2147483647 h 139"/>
              <a:gd name="T8" fmla="*/ 2147483647 w 186"/>
              <a:gd name="T9" fmla="*/ 0 h 139"/>
              <a:gd name="T10" fmla="*/ 2147483647 w 186"/>
              <a:gd name="T11" fmla="*/ 2147483647 h 139"/>
              <a:gd name="T12" fmla="*/ 2147483647 w 186"/>
              <a:gd name="T13" fmla="*/ 2147483647 h 139"/>
              <a:gd name="T14" fmla="*/ 0 60000 65536"/>
              <a:gd name="T15" fmla="*/ 0 60000 65536"/>
              <a:gd name="T16" fmla="*/ 0 60000 65536"/>
              <a:gd name="T17" fmla="*/ 0 60000 65536"/>
              <a:gd name="T18" fmla="*/ 0 60000 65536"/>
              <a:gd name="T19" fmla="*/ 0 60000 65536"/>
              <a:gd name="T20" fmla="*/ 0 60000 65536"/>
              <a:gd name="T21" fmla="*/ 0 w 186"/>
              <a:gd name="T22" fmla="*/ 0 h 139"/>
              <a:gd name="T23" fmla="*/ 186 w 186"/>
              <a:gd name="T24" fmla="*/ 139 h 1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6" h="139">
                <a:moveTo>
                  <a:pt x="178" y="139"/>
                </a:moveTo>
                <a:lnTo>
                  <a:pt x="0" y="131"/>
                </a:lnTo>
                <a:lnTo>
                  <a:pt x="7" y="2"/>
                </a:lnTo>
                <a:lnTo>
                  <a:pt x="7" y="6"/>
                </a:lnTo>
                <a:lnTo>
                  <a:pt x="186" y="0"/>
                </a:lnTo>
                <a:lnTo>
                  <a:pt x="186" y="4"/>
                </a:lnTo>
                <a:lnTo>
                  <a:pt x="178" y="139"/>
                </a:lnTo>
                <a:close/>
              </a:path>
            </a:pathLst>
          </a:custGeom>
          <a:solidFill>
            <a:srgbClr val="A1A1A1"/>
          </a:solidFill>
          <a:ln w="0">
            <a:solidFill>
              <a:srgbClr val="A1A1A1"/>
            </a:solidFill>
            <a:round/>
            <a:headEnd/>
            <a:tailEnd/>
          </a:ln>
        </p:spPr>
        <p:txBody>
          <a:bodyPr/>
          <a:lstStyle/>
          <a:p>
            <a:endParaRPr lang="en-US"/>
          </a:p>
        </p:txBody>
      </p:sp>
      <p:sp>
        <p:nvSpPr>
          <p:cNvPr id="180517" name="Freeform 3363"/>
          <p:cNvSpPr>
            <a:spLocks noChangeAspect="1"/>
          </p:cNvSpPr>
          <p:nvPr/>
        </p:nvSpPr>
        <p:spPr bwMode="auto">
          <a:xfrm>
            <a:off x="2532063" y="5064125"/>
            <a:ext cx="61912" cy="50800"/>
          </a:xfrm>
          <a:custGeom>
            <a:avLst/>
            <a:gdLst>
              <a:gd name="T0" fmla="*/ 2147483647 w 184"/>
              <a:gd name="T1" fmla="*/ 2147483647 h 146"/>
              <a:gd name="T2" fmla="*/ 2147483647 w 184"/>
              <a:gd name="T3" fmla="*/ 2147483647 h 146"/>
              <a:gd name="T4" fmla="*/ 0 w 184"/>
              <a:gd name="T5" fmla="*/ 2147483647 h 146"/>
              <a:gd name="T6" fmla="*/ 0 w 184"/>
              <a:gd name="T7" fmla="*/ 2147483647 h 146"/>
              <a:gd name="T8" fmla="*/ 2147483647 w 184"/>
              <a:gd name="T9" fmla="*/ 2147483647 h 146"/>
              <a:gd name="T10" fmla="*/ 2147483647 w 184"/>
              <a:gd name="T11" fmla="*/ 0 h 146"/>
              <a:gd name="T12" fmla="*/ 2147483647 w 184"/>
              <a:gd name="T13" fmla="*/ 2147483647 h 146"/>
              <a:gd name="T14" fmla="*/ 0 60000 65536"/>
              <a:gd name="T15" fmla="*/ 0 60000 65536"/>
              <a:gd name="T16" fmla="*/ 0 60000 65536"/>
              <a:gd name="T17" fmla="*/ 0 60000 65536"/>
              <a:gd name="T18" fmla="*/ 0 60000 65536"/>
              <a:gd name="T19" fmla="*/ 0 60000 65536"/>
              <a:gd name="T20" fmla="*/ 0 60000 65536"/>
              <a:gd name="T21" fmla="*/ 0 w 184"/>
              <a:gd name="T22" fmla="*/ 0 h 146"/>
              <a:gd name="T23" fmla="*/ 184 w 184"/>
              <a:gd name="T24" fmla="*/ 146 h 1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146">
                <a:moveTo>
                  <a:pt x="184" y="140"/>
                </a:moveTo>
                <a:lnTo>
                  <a:pt x="5" y="146"/>
                </a:lnTo>
                <a:lnTo>
                  <a:pt x="0" y="27"/>
                </a:lnTo>
                <a:lnTo>
                  <a:pt x="0" y="24"/>
                </a:lnTo>
                <a:lnTo>
                  <a:pt x="178" y="3"/>
                </a:lnTo>
                <a:lnTo>
                  <a:pt x="178" y="0"/>
                </a:lnTo>
                <a:lnTo>
                  <a:pt x="184" y="140"/>
                </a:lnTo>
                <a:close/>
              </a:path>
            </a:pathLst>
          </a:custGeom>
          <a:solidFill>
            <a:srgbClr val="A1A1A1"/>
          </a:solidFill>
          <a:ln w="0">
            <a:solidFill>
              <a:srgbClr val="A1A1A1"/>
            </a:solidFill>
            <a:round/>
            <a:headEnd/>
            <a:tailEnd/>
          </a:ln>
        </p:spPr>
        <p:txBody>
          <a:bodyPr/>
          <a:lstStyle/>
          <a:p>
            <a:endParaRPr lang="en-US"/>
          </a:p>
        </p:txBody>
      </p:sp>
      <p:sp>
        <p:nvSpPr>
          <p:cNvPr id="180518" name="Freeform 3364"/>
          <p:cNvSpPr>
            <a:spLocks noChangeAspect="1"/>
          </p:cNvSpPr>
          <p:nvPr/>
        </p:nvSpPr>
        <p:spPr bwMode="auto">
          <a:xfrm>
            <a:off x="2525713" y="5016500"/>
            <a:ext cx="68262" cy="55563"/>
          </a:xfrm>
          <a:custGeom>
            <a:avLst/>
            <a:gdLst>
              <a:gd name="T0" fmla="*/ 2147483647 w 194"/>
              <a:gd name="T1" fmla="*/ 2147483647 h 158"/>
              <a:gd name="T2" fmla="*/ 2147483647 w 194"/>
              <a:gd name="T3" fmla="*/ 2147483647 h 158"/>
              <a:gd name="T4" fmla="*/ 0 w 194"/>
              <a:gd name="T5" fmla="*/ 2147483647 h 158"/>
              <a:gd name="T6" fmla="*/ 2147483647 w 194"/>
              <a:gd name="T7" fmla="*/ 2147483647 h 158"/>
              <a:gd name="T8" fmla="*/ 2147483647 w 194"/>
              <a:gd name="T9" fmla="*/ 0 h 158"/>
              <a:gd name="T10" fmla="*/ 2147483647 w 194"/>
              <a:gd name="T11" fmla="*/ 2147483647 h 158"/>
              <a:gd name="T12" fmla="*/ 2147483647 w 194"/>
              <a:gd name="T13" fmla="*/ 2147483647 h 158"/>
              <a:gd name="T14" fmla="*/ 0 60000 65536"/>
              <a:gd name="T15" fmla="*/ 0 60000 65536"/>
              <a:gd name="T16" fmla="*/ 0 60000 65536"/>
              <a:gd name="T17" fmla="*/ 0 60000 65536"/>
              <a:gd name="T18" fmla="*/ 0 60000 65536"/>
              <a:gd name="T19" fmla="*/ 0 60000 65536"/>
              <a:gd name="T20" fmla="*/ 0 60000 65536"/>
              <a:gd name="T21" fmla="*/ 0 w 194"/>
              <a:gd name="T22" fmla="*/ 0 h 158"/>
              <a:gd name="T23" fmla="*/ 194 w 194"/>
              <a:gd name="T24" fmla="*/ 158 h 1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4" h="158">
                <a:moveTo>
                  <a:pt x="194" y="137"/>
                </a:moveTo>
                <a:lnTo>
                  <a:pt x="16" y="158"/>
                </a:lnTo>
                <a:lnTo>
                  <a:pt x="0" y="34"/>
                </a:lnTo>
                <a:lnTo>
                  <a:pt x="2" y="41"/>
                </a:lnTo>
                <a:lnTo>
                  <a:pt x="177" y="0"/>
                </a:lnTo>
                <a:lnTo>
                  <a:pt x="179" y="7"/>
                </a:lnTo>
                <a:lnTo>
                  <a:pt x="194" y="137"/>
                </a:lnTo>
                <a:close/>
              </a:path>
            </a:pathLst>
          </a:custGeom>
          <a:solidFill>
            <a:srgbClr val="A1A1A1"/>
          </a:solidFill>
          <a:ln w="0">
            <a:solidFill>
              <a:srgbClr val="A1A1A1"/>
            </a:solidFill>
            <a:round/>
            <a:headEnd/>
            <a:tailEnd/>
          </a:ln>
        </p:spPr>
        <p:txBody>
          <a:bodyPr/>
          <a:lstStyle/>
          <a:p>
            <a:endParaRPr lang="en-US"/>
          </a:p>
        </p:txBody>
      </p:sp>
      <p:sp>
        <p:nvSpPr>
          <p:cNvPr id="180519" name="Freeform 3365"/>
          <p:cNvSpPr>
            <a:spLocks noChangeAspect="1"/>
          </p:cNvSpPr>
          <p:nvPr/>
        </p:nvSpPr>
        <p:spPr bwMode="auto">
          <a:xfrm>
            <a:off x="2516188" y="4972050"/>
            <a:ext cx="71437" cy="58738"/>
          </a:xfrm>
          <a:custGeom>
            <a:avLst/>
            <a:gdLst>
              <a:gd name="T0" fmla="*/ 2147483647 w 203"/>
              <a:gd name="T1" fmla="*/ 2147483647 h 170"/>
              <a:gd name="T2" fmla="*/ 2147483647 w 203"/>
              <a:gd name="T3" fmla="*/ 2147483647 h 170"/>
              <a:gd name="T4" fmla="*/ 0 w 203"/>
              <a:gd name="T5" fmla="*/ 2147483647 h 170"/>
              <a:gd name="T6" fmla="*/ 2147483647 w 203"/>
              <a:gd name="T7" fmla="*/ 2147483647 h 170"/>
              <a:gd name="T8" fmla="*/ 2147483647 w 203"/>
              <a:gd name="T9" fmla="*/ 0 h 170"/>
              <a:gd name="T10" fmla="*/ 2147483647 w 203"/>
              <a:gd name="T11" fmla="*/ 2147483647 h 170"/>
              <a:gd name="T12" fmla="*/ 2147483647 w 203"/>
              <a:gd name="T13" fmla="*/ 2147483647 h 170"/>
              <a:gd name="T14" fmla="*/ 0 60000 65536"/>
              <a:gd name="T15" fmla="*/ 0 60000 65536"/>
              <a:gd name="T16" fmla="*/ 0 60000 65536"/>
              <a:gd name="T17" fmla="*/ 0 60000 65536"/>
              <a:gd name="T18" fmla="*/ 0 60000 65536"/>
              <a:gd name="T19" fmla="*/ 0 60000 65536"/>
              <a:gd name="T20" fmla="*/ 0 60000 65536"/>
              <a:gd name="T21" fmla="*/ 0 w 203"/>
              <a:gd name="T22" fmla="*/ 0 h 170"/>
              <a:gd name="T23" fmla="*/ 203 w 203"/>
              <a:gd name="T24" fmla="*/ 170 h 1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3" h="170">
                <a:moveTo>
                  <a:pt x="203" y="129"/>
                </a:moveTo>
                <a:lnTo>
                  <a:pt x="28" y="170"/>
                </a:lnTo>
                <a:lnTo>
                  <a:pt x="0" y="52"/>
                </a:lnTo>
                <a:lnTo>
                  <a:pt x="1" y="56"/>
                </a:lnTo>
                <a:lnTo>
                  <a:pt x="172" y="0"/>
                </a:lnTo>
                <a:lnTo>
                  <a:pt x="173" y="4"/>
                </a:lnTo>
                <a:lnTo>
                  <a:pt x="203" y="129"/>
                </a:lnTo>
                <a:close/>
              </a:path>
            </a:pathLst>
          </a:custGeom>
          <a:solidFill>
            <a:srgbClr val="A1A1A1"/>
          </a:solidFill>
          <a:ln w="0">
            <a:solidFill>
              <a:srgbClr val="A1A1A1"/>
            </a:solidFill>
            <a:round/>
            <a:headEnd/>
            <a:tailEnd/>
          </a:ln>
        </p:spPr>
        <p:txBody>
          <a:bodyPr/>
          <a:lstStyle/>
          <a:p>
            <a:endParaRPr lang="en-US"/>
          </a:p>
        </p:txBody>
      </p:sp>
      <p:sp>
        <p:nvSpPr>
          <p:cNvPr id="180520" name="Freeform 3366"/>
          <p:cNvSpPr>
            <a:spLocks noChangeAspect="1"/>
          </p:cNvSpPr>
          <p:nvPr/>
        </p:nvSpPr>
        <p:spPr bwMode="auto">
          <a:xfrm>
            <a:off x="2505075" y="4929188"/>
            <a:ext cx="69850" cy="61912"/>
          </a:xfrm>
          <a:custGeom>
            <a:avLst/>
            <a:gdLst>
              <a:gd name="T0" fmla="*/ 2147483647 w 206"/>
              <a:gd name="T1" fmla="*/ 2147483647 h 182"/>
              <a:gd name="T2" fmla="*/ 2147483647 w 206"/>
              <a:gd name="T3" fmla="*/ 2147483647 h 182"/>
              <a:gd name="T4" fmla="*/ 0 w 206"/>
              <a:gd name="T5" fmla="*/ 2147483647 h 182"/>
              <a:gd name="T6" fmla="*/ 0 w 206"/>
              <a:gd name="T7" fmla="*/ 2147483647 h 182"/>
              <a:gd name="T8" fmla="*/ 2147483647 w 206"/>
              <a:gd name="T9" fmla="*/ 0 h 182"/>
              <a:gd name="T10" fmla="*/ 2147483647 w 206"/>
              <a:gd name="T11" fmla="*/ 0 h 182"/>
              <a:gd name="T12" fmla="*/ 2147483647 w 206"/>
              <a:gd name="T13" fmla="*/ 2147483647 h 182"/>
              <a:gd name="T14" fmla="*/ 0 60000 65536"/>
              <a:gd name="T15" fmla="*/ 0 60000 65536"/>
              <a:gd name="T16" fmla="*/ 0 60000 65536"/>
              <a:gd name="T17" fmla="*/ 0 60000 65536"/>
              <a:gd name="T18" fmla="*/ 0 60000 65536"/>
              <a:gd name="T19" fmla="*/ 0 60000 65536"/>
              <a:gd name="T20" fmla="*/ 0 60000 65536"/>
              <a:gd name="T21" fmla="*/ 0 w 206"/>
              <a:gd name="T22" fmla="*/ 0 h 182"/>
              <a:gd name="T23" fmla="*/ 206 w 206"/>
              <a:gd name="T24" fmla="*/ 182 h 1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6" h="182">
                <a:moveTo>
                  <a:pt x="206" y="126"/>
                </a:moveTo>
                <a:lnTo>
                  <a:pt x="35" y="182"/>
                </a:lnTo>
                <a:lnTo>
                  <a:pt x="0" y="74"/>
                </a:lnTo>
                <a:lnTo>
                  <a:pt x="164" y="0"/>
                </a:lnTo>
                <a:lnTo>
                  <a:pt x="206" y="126"/>
                </a:lnTo>
                <a:close/>
              </a:path>
            </a:pathLst>
          </a:custGeom>
          <a:solidFill>
            <a:srgbClr val="A1A1A1"/>
          </a:solidFill>
          <a:ln w="0">
            <a:solidFill>
              <a:srgbClr val="A1A1A1"/>
            </a:solidFill>
            <a:round/>
            <a:headEnd/>
            <a:tailEnd/>
          </a:ln>
        </p:spPr>
        <p:txBody>
          <a:bodyPr/>
          <a:lstStyle/>
          <a:p>
            <a:endParaRPr lang="en-US"/>
          </a:p>
        </p:txBody>
      </p:sp>
      <p:sp>
        <p:nvSpPr>
          <p:cNvPr id="180521" name="Freeform 3367"/>
          <p:cNvSpPr>
            <a:spLocks noChangeAspect="1"/>
          </p:cNvSpPr>
          <p:nvPr/>
        </p:nvSpPr>
        <p:spPr bwMode="auto">
          <a:xfrm>
            <a:off x="2486025" y="4889500"/>
            <a:ext cx="76200" cy="63500"/>
          </a:xfrm>
          <a:custGeom>
            <a:avLst/>
            <a:gdLst>
              <a:gd name="T0" fmla="*/ 2147483647 w 221"/>
              <a:gd name="T1" fmla="*/ 2147483647 h 190"/>
              <a:gd name="T2" fmla="*/ 2147483647 w 221"/>
              <a:gd name="T3" fmla="*/ 2147483647 h 190"/>
              <a:gd name="T4" fmla="*/ 0 w 221"/>
              <a:gd name="T5" fmla="*/ 2147483647 h 190"/>
              <a:gd name="T6" fmla="*/ 2147483647 w 221"/>
              <a:gd name="T7" fmla="*/ 2147483647 h 190"/>
              <a:gd name="T8" fmla="*/ 2147483647 w 221"/>
              <a:gd name="T9" fmla="*/ 0 h 190"/>
              <a:gd name="T10" fmla="*/ 2147483647 w 221"/>
              <a:gd name="T11" fmla="*/ 2147483647 h 190"/>
              <a:gd name="T12" fmla="*/ 2147483647 w 221"/>
              <a:gd name="T13" fmla="*/ 2147483647 h 190"/>
              <a:gd name="T14" fmla="*/ 0 60000 65536"/>
              <a:gd name="T15" fmla="*/ 0 60000 65536"/>
              <a:gd name="T16" fmla="*/ 0 60000 65536"/>
              <a:gd name="T17" fmla="*/ 0 60000 65536"/>
              <a:gd name="T18" fmla="*/ 0 60000 65536"/>
              <a:gd name="T19" fmla="*/ 0 60000 65536"/>
              <a:gd name="T20" fmla="*/ 0 60000 65536"/>
              <a:gd name="T21" fmla="*/ 0 w 221"/>
              <a:gd name="T22" fmla="*/ 0 h 190"/>
              <a:gd name="T23" fmla="*/ 221 w 221"/>
              <a:gd name="T24" fmla="*/ 190 h 1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1" h="190">
                <a:moveTo>
                  <a:pt x="221" y="116"/>
                </a:moveTo>
                <a:lnTo>
                  <a:pt x="57" y="190"/>
                </a:lnTo>
                <a:lnTo>
                  <a:pt x="0" y="67"/>
                </a:lnTo>
                <a:lnTo>
                  <a:pt x="9" y="83"/>
                </a:lnTo>
                <a:lnTo>
                  <a:pt x="167" y="0"/>
                </a:lnTo>
                <a:lnTo>
                  <a:pt x="176" y="17"/>
                </a:lnTo>
                <a:lnTo>
                  <a:pt x="221" y="116"/>
                </a:lnTo>
                <a:close/>
              </a:path>
            </a:pathLst>
          </a:custGeom>
          <a:solidFill>
            <a:srgbClr val="A1A1A1"/>
          </a:solidFill>
          <a:ln w="0">
            <a:solidFill>
              <a:srgbClr val="A1A1A1"/>
            </a:solidFill>
            <a:round/>
            <a:headEnd/>
            <a:tailEnd/>
          </a:ln>
        </p:spPr>
        <p:txBody>
          <a:bodyPr/>
          <a:lstStyle/>
          <a:p>
            <a:endParaRPr lang="en-US"/>
          </a:p>
        </p:txBody>
      </p:sp>
      <p:sp>
        <p:nvSpPr>
          <p:cNvPr id="180522" name="Freeform 3368"/>
          <p:cNvSpPr>
            <a:spLocks noChangeAspect="1"/>
          </p:cNvSpPr>
          <p:nvPr/>
        </p:nvSpPr>
        <p:spPr bwMode="auto">
          <a:xfrm>
            <a:off x="2479675" y="4868863"/>
            <a:ext cx="63500" cy="50800"/>
          </a:xfrm>
          <a:custGeom>
            <a:avLst/>
            <a:gdLst>
              <a:gd name="T0" fmla="*/ 2147483647 w 184"/>
              <a:gd name="T1" fmla="*/ 2147483647 h 143"/>
              <a:gd name="T2" fmla="*/ 2147483647 w 184"/>
              <a:gd name="T3" fmla="*/ 2147483647 h 143"/>
              <a:gd name="T4" fmla="*/ 0 w 184"/>
              <a:gd name="T5" fmla="*/ 2147483647 h 143"/>
              <a:gd name="T6" fmla="*/ 2147483647 w 184"/>
              <a:gd name="T7" fmla="*/ 2147483647 h 143"/>
              <a:gd name="T8" fmla="*/ 2147483647 w 184"/>
              <a:gd name="T9" fmla="*/ 0 h 143"/>
              <a:gd name="T10" fmla="*/ 2147483647 w 184"/>
              <a:gd name="T11" fmla="*/ 2147483647 h 143"/>
              <a:gd name="T12" fmla="*/ 2147483647 w 184"/>
              <a:gd name="T13" fmla="*/ 2147483647 h 143"/>
              <a:gd name="T14" fmla="*/ 0 60000 65536"/>
              <a:gd name="T15" fmla="*/ 0 60000 65536"/>
              <a:gd name="T16" fmla="*/ 0 60000 65536"/>
              <a:gd name="T17" fmla="*/ 0 60000 65536"/>
              <a:gd name="T18" fmla="*/ 0 60000 65536"/>
              <a:gd name="T19" fmla="*/ 0 60000 65536"/>
              <a:gd name="T20" fmla="*/ 0 60000 65536"/>
              <a:gd name="T21" fmla="*/ 0 w 184"/>
              <a:gd name="T22" fmla="*/ 0 h 143"/>
              <a:gd name="T23" fmla="*/ 184 w 184"/>
              <a:gd name="T24" fmla="*/ 143 h 1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143">
                <a:moveTo>
                  <a:pt x="184" y="60"/>
                </a:moveTo>
                <a:lnTo>
                  <a:pt x="26" y="143"/>
                </a:lnTo>
                <a:lnTo>
                  <a:pt x="0" y="96"/>
                </a:lnTo>
                <a:lnTo>
                  <a:pt x="2" y="98"/>
                </a:lnTo>
                <a:lnTo>
                  <a:pt x="152" y="0"/>
                </a:lnTo>
                <a:lnTo>
                  <a:pt x="154" y="2"/>
                </a:lnTo>
                <a:lnTo>
                  <a:pt x="184" y="60"/>
                </a:lnTo>
                <a:close/>
              </a:path>
            </a:pathLst>
          </a:custGeom>
          <a:solidFill>
            <a:srgbClr val="A1A1A1"/>
          </a:solidFill>
          <a:ln w="0">
            <a:solidFill>
              <a:srgbClr val="A1A1A1"/>
            </a:solidFill>
            <a:round/>
            <a:headEnd/>
            <a:tailEnd/>
          </a:ln>
        </p:spPr>
        <p:txBody>
          <a:bodyPr/>
          <a:lstStyle/>
          <a:p>
            <a:endParaRPr lang="en-US"/>
          </a:p>
        </p:txBody>
      </p:sp>
      <p:sp>
        <p:nvSpPr>
          <p:cNvPr id="180523" name="Freeform 3369"/>
          <p:cNvSpPr>
            <a:spLocks noChangeAspect="1"/>
          </p:cNvSpPr>
          <p:nvPr/>
        </p:nvSpPr>
        <p:spPr bwMode="auto">
          <a:xfrm>
            <a:off x="2459038" y="4830763"/>
            <a:ext cx="73025" cy="71437"/>
          </a:xfrm>
          <a:custGeom>
            <a:avLst/>
            <a:gdLst>
              <a:gd name="T0" fmla="*/ 2147483647 w 210"/>
              <a:gd name="T1" fmla="*/ 2147483647 h 208"/>
              <a:gd name="T2" fmla="*/ 2147483647 w 210"/>
              <a:gd name="T3" fmla="*/ 2147483647 h 208"/>
              <a:gd name="T4" fmla="*/ 2147483647 w 210"/>
              <a:gd name="T5" fmla="*/ 2147483647 h 208"/>
              <a:gd name="T6" fmla="*/ 0 w 210"/>
              <a:gd name="T7" fmla="*/ 2147483647 h 208"/>
              <a:gd name="T8" fmla="*/ 2147483647 w 210"/>
              <a:gd name="T9" fmla="*/ 2147483647 h 208"/>
              <a:gd name="T10" fmla="*/ 2147483647 w 210"/>
              <a:gd name="T11" fmla="*/ 0 h 208"/>
              <a:gd name="T12" fmla="*/ 2147483647 w 210"/>
              <a:gd name="T13" fmla="*/ 2147483647 h 208"/>
              <a:gd name="T14" fmla="*/ 0 60000 65536"/>
              <a:gd name="T15" fmla="*/ 0 60000 65536"/>
              <a:gd name="T16" fmla="*/ 0 60000 65536"/>
              <a:gd name="T17" fmla="*/ 0 60000 65536"/>
              <a:gd name="T18" fmla="*/ 0 60000 65536"/>
              <a:gd name="T19" fmla="*/ 0 60000 65536"/>
              <a:gd name="T20" fmla="*/ 0 60000 65536"/>
              <a:gd name="T21" fmla="*/ 0 w 210"/>
              <a:gd name="T22" fmla="*/ 0 h 208"/>
              <a:gd name="T23" fmla="*/ 210 w 210"/>
              <a:gd name="T24" fmla="*/ 208 h 2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0" h="208">
                <a:moveTo>
                  <a:pt x="210" y="110"/>
                </a:moveTo>
                <a:lnTo>
                  <a:pt x="60" y="208"/>
                </a:lnTo>
                <a:lnTo>
                  <a:pt x="1" y="116"/>
                </a:lnTo>
                <a:lnTo>
                  <a:pt x="0" y="115"/>
                </a:lnTo>
                <a:lnTo>
                  <a:pt x="139" y="1"/>
                </a:lnTo>
                <a:lnTo>
                  <a:pt x="138" y="0"/>
                </a:lnTo>
                <a:lnTo>
                  <a:pt x="210" y="110"/>
                </a:lnTo>
                <a:close/>
              </a:path>
            </a:pathLst>
          </a:custGeom>
          <a:solidFill>
            <a:srgbClr val="A1A1A1"/>
          </a:solidFill>
          <a:ln w="0">
            <a:solidFill>
              <a:srgbClr val="A1A1A1"/>
            </a:solidFill>
            <a:round/>
            <a:headEnd/>
            <a:tailEnd/>
          </a:ln>
        </p:spPr>
        <p:txBody>
          <a:bodyPr/>
          <a:lstStyle/>
          <a:p>
            <a:endParaRPr lang="en-US"/>
          </a:p>
        </p:txBody>
      </p:sp>
      <p:sp>
        <p:nvSpPr>
          <p:cNvPr id="180524" name="Freeform 3370"/>
          <p:cNvSpPr>
            <a:spLocks noChangeAspect="1"/>
          </p:cNvSpPr>
          <p:nvPr/>
        </p:nvSpPr>
        <p:spPr bwMode="auto">
          <a:xfrm>
            <a:off x="2433638" y="4795838"/>
            <a:ext cx="73025" cy="74612"/>
          </a:xfrm>
          <a:custGeom>
            <a:avLst/>
            <a:gdLst>
              <a:gd name="T0" fmla="*/ 2147483647 w 215"/>
              <a:gd name="T1" fmla="*/ 2147483647 h 212"/>
              <a:gd name="T2" fmla="*/ 2147483647 w 215"/>
              <a:gd name="T3" fmla="*/ 2147483647 h 212"/>
              <a:gd name="T4" fmla="*/ 0 w 215"/>
              <a:gd name="T5" fmla="*/ 2147483647 h 212"/>
              <a:gd name="T6" fmla="*/ 2147483647 w 215"/>
              <a:gd name="T7" fmla="*/ 2147483647 h 212"/>
              <a:gd name="T8" fmla="*/ 2147483647 w 215"/>
              <a:gd name="T9" fmla="*/ 0 h 212"/>
              <a:gd name="T10" fmla="*/ 2147483647 w 215"/>
              <a:gd name="T11" fmla="*/ 2147483647 h 212"/>
              <a:gd name="T12" fmla="*/ 2147483647 w 215"/>
              <a:gd name="T13" fmla="*/ 2147483647 h 212"/>
              <a:gd name="T14" fmla="*/ 0 60000 65536"/>
              <a:gd name="T15" fmla="*/ 0 60000 65536"/>
              <a:gd name="T16" fmla="*/ 0 60000 65536"/>
              <a:gd name="T17" fmla="*/ 0 60000 65536"/>
              <a:gd name="T18" fmla="*/ 0 60000 65536"/>
              <a:gd name="T19" fmla="*/ 0 60000 65536"/>
              <a:gd name="T20" fmla="*/ 0 60000 65536"/>
              <a:gd name="T21" fmla="*/ 0 w 215"/>
              <a:gd name="T22" fmla="*/ 0 h 212"/>
              <a:gd name="T23" fmla="*/ 215 w 215"/>
              <a:gd name="T24" fmla="*/ 212 h 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5" h="212">
                <a:moveTo>
                  <a:pt x="215" y="98"/>
                </a:moveTo>
                <a:lnTo>
                  <a:pt x="76" y="212"/>
                </a:lnTo>
                <a:lnTo>
                  <a:pt x="0" y="120"/>
                </a:lnTo>
                <a:lnTo>
                  <a:pt x="7" y="126"/>
                </a:lnTo>
                <a:lnTo>
                  <a:pt x="133" y="0"/>
                </a:lnTo>
                <a:lnTo>
                  <a:pt x="139" y="6"/>
                </a:lnTo>
                <a:lnTo>
                  <a:pt x="215" y="98"/>
                </a:lnTo>
                <a:close/>
              </a:path>
            </a:pathLst>
          </a:custGeom>
          <a:solidFill>
            <a:srgbClr val="A1A1A1"/>
          </a:solidFill>
          <a:ln w="0">
            <a:solidFill>
              <a:srgbClr val="A1A1A1"/>
            </a:solidFill>
            <a:round/>
            <a:headEnd/>
            <a:tailEnd/>
          </a:ln>
        </p:spPr>
        <p:txBody>
          <a:bodyPr/>
          <a:lstStyle/>
          <a:p>
            <a:endParaRPr lang="en-US"/>
          </a:p>
        </p:txBody>
      </p:sp>
      <p:sp>
        <p:nvSpPr>
          <p:cNvPr id="180525" name="Freeform 3371"/>
          <p:cNvSpPr>
            <a:spLocks noChangeAspect="1"/>
          </p:cNvSpPr>
          <p:nvPr/>
        </p:nvSpPr>
        <p:spPr bwMode="auto">
          <a:xfrm>
            <a:off x="2406650" y="4765675"/>
            <a:ext cx="73025" cy="74613"/>
          </a:xfrm>
          <a:custGeom>
            <a:avLst/>
            <a:gdLst>
              <a:gd name="T0" fmla="*/ 2147483647 w 209"/>
              <a:gd name="T1" fmla="*/ 2147483647 h 216"/>
              <a:gd name="T2" fmla="*/ 2147483647 w 209"/>
              <a:gd name="T3" fmla="*/ 2147483647 h 216"/>
              <a:gd name="T4" fmla="*/ 0 w 209"/>
              <a:gd name="T5" fmla="*/ 2147483647 h 216"/>
              <a:gd name="T6" fmla="*/ 2147483647 w 209"/>
              <a:gd name="T7" fmla="*/ 2147483647 h 216"/>
              <a:gd name="T8" fmla="*/ 2147483647 w 209"/>
              <a:gd name="T9" fmla="*/ 0 h 216"/>
              <a:gd name="T10" fmla="*/ 2147483647 w 209"/>
              <a:gd name="T11" fmla="*/ 2147483647 h 216"/>
              <a:gd name="T12" fmla="*/ 2147483647 w 209"/>
              <a:gd name="T13" fmla="*/ 2147483647 h 216"/>
              <a:gd name="T14" fmla="*/ 0 60000 65536"/>
              <a:gd name="T15" fmla="*/ 0 60000 65536"/>
              <a:gd name="T16" fmla="*/ 0 60000 65536"/>
              <a:gd name="T17" fmla="*/ 0 60000 65536"/>
              <a:gd name="T18" fmla="*/ 0 60000 65536"/>
              <a:gd name="T19" fmla="*/ 0 60000 65536"/>
              <a:gd name="T20" fmla="*/ 0 60000 65536"/>
              <a:gd name="T21" fmla="*/ 0 w 209"/>
              <a:gd name="T22" fmla="*/ 0 h 216"/>
              <a:gd name="T23" fmla="*/ 209 w 209"/>
              <a:gd name="T24" fmla="*/ 216 h 2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9" h="216">
                <a:moveTo>
                  <a:pt x="209" y="90"/>
                </a:moveTo>
                <a:lnTo>
                  <a:pt x="83" y="216"/>
                </a:lnTo>
                <a:lnTo>
                  <a:pt x="0" y="135"/>
                </a:lnTo>
                <a:lnTo>
                  <a:pt x="6" y="139"/>
                </a:lnTo>
                <a:lnTo>
                  <a:pt x="118" y="0"/>
                </a:lnTo>
                <a:lnTo>
                  <a:pt x="123" y="4"/>
                </a:lnTo>
                <a:lnTo>
                  <a:pt x="209" y="90"/>
                </a:lnTo>
                <a:close/>
              </a:path>
            </a:pathLst>
          </a:custGeom>
          <a:solidFill>
            <a:srgbClr val="A1A1A1"/>
          </a:solidFill>
          <a:ln w="0">
            <a:solidFill>
              <a:srgbClr val="A1A1A1"/>
            </a:solidFill>
            <a:round/>
            <a:headEnd/>
            <a:tailEnd/>
          </a:ln>
        </p:spPr>
        <p:txBody>
          <a:bodyPr/>
          <a:lstStyle/>
          <a:p>
            <a:endParaRPr lang="en-US"/>
          </a:p>
        </p:txBody>
      </p:sp>
      <p:sp>
        <p:nvSpPr>
          <p:cNvPr id="180526" name="Freeform 3372"/>
          <p:cNvSpPr>
            <a:spLocks noChangeAspect="1"/>
          </p:cNvSpPr>
          <p:nvPr/>
        </p:nvSpPr>
        <p:spPr bwMode="auto">
          <a:xfrm>
            <a:off x="2378075" y="4738688"/>
            <a:ext cx="68263" cy="74612"/>
          </a:xfrm>
          <a:custGeom>
            <a:avLst/>
            <a:gdLst>
              <a:gd name="T0" fmla="*/ 2147483647 w 204"/>
              <a:gd name="T1" fmla="*/ 2147483647 h 220"/>
              <a:gd name="T2" fmla="*/ 2147483647 w 204"/>
              <a:gd name="T3" fmla="*/ 2147483647 h 220"/>
              <a:gd name="T4" fmla="*/ 0 w 204"/>
              <a:gd name="T5" fmla="*/ 2147483647 h 220"/>
              <a:gd name="T6" fmla="*/ 2147483647 w 204"/>
              <a:gd name="T7" fmla="*/ 2147483647 h 220"/>
              <a:gd name="T8" fmla="*/ 2147483647 w 204"/>
              <a:gd name="T9" fmla="*/ 0 h 220"/>
              <a:gd name="T10" fmla="*/ 2147483647 w 204"/>
              <a:gd name="T11" fmla="*/ 2147483647 h 220"/>
              <a:gd name="T12" fmla="*/ 2147483647 w 204"/>
              <a:gd name="T13" fmla="*/ 2147483647 h 220"/>
              <a:gd name="T14" fmla="*/ 0 60000 65536"/>
              <a:gd name="T15" fmla="*/ 0 60000 65536"/>
              <a:gd name="T16" fmla="*/ 0 60000 65536"/>
              <a:gd name="T17" fmla="*/ 0 60000 65536"/>
              <a:gd name="T18" fmla="*/ 0 60000 65536"/>
              <a:gd name="T19" fmla="*/ 0 60000 65536"/>
              <a:gd name="T20" fmla="*/ 0 60000 65536"/>
              <a:gd name="T21" fmla="*/ 0 w 204"/>
              <a:gd name="T22" fmla="*/ 0 h 220"/>
              <a:gd name="T23" fmla="*/ 204 w 204"/>
              <a:gd name="T24" fmla="*/ 220 h 2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4" h="220">
                <a:moveTo>
                  <a:pt x="204" y="81"/>
                </a:moveTo>
                <a:lnTo>
                  <a:pt x="92" y="220"/>
                </a:lnTo>
                <a:lnTo>
                  <a:pt x="0" y="148"/>
                </a:lnTo>
                <a:lnTo>
                  <a:pt x="8" y="152"/>
                </a:lnTo>
                <a:lnTo>
                  <a:pt x="101" y="0"/>
                </a:lnTo>
                <a:lnTo>
                  <a:pt x="108" y="4"/>
                </a:lnTo>
                <a:lnTo>
                  <a:pt x="204" y="81"/>
                </a:lnTo>
                <a:close/>
              </a:path>
            </a:pathLst>
          </a:custGeom>
          <a:solidFill>
            <a:srgbClr val="A1A1A1"/>
          </a:solidFill>
          <a:ln w="0">
            <a:solidFill>
              <a:srgbClr val="A1A1A1"/>
            </a:solidFill>
            <a:round/>
            <a:headEnd/>
            <a:tailEnd/>
          </a:ln>
        </p:spPr>
        <p:txBody>
          <a:bodyPr/>
          <a:lstStyle/>
          <a:p>
            <a:endParaRPr lang="en-US"/>
          </a:p>
        </p:txBody>
      </p:sp>
      <p:sp>
        <p:nvSpPr>
          <p:cNvPr id="180527" name="Freeform 3373"/>
          <p:cNvSpPr>
            <a:spLocks noChangeAspect="1"/>
          </p:cNvSpPr>
          <p:nvPr/>
        </p:nvSpPr>
        <p:spPr bwMode="auto">
          <a:xfrm>
            <a:off x="2346325" y="4713288"/>
            <a:ext cx="65088" cy="77787"/>
          </a:xfrm>
          <a:custGeom>
            <a:avLst/>
            <a:gdLst>
              <a:gd name="T0" fmla="*/ 2147483647 w 190"/>
              <a:gd name="T1" fmla="*/ 2147483647 h 223"/>
              <a:gd name="T2" fmla="*/ 2147483647 w 190"/>
              <a:gd name="T3" fmla="*/ 2147483647 h 223"/>
              <a:gd name="T4" fmla="*/ 2147483647 w 190"/>
              <a:gd name="T5" fmla="*/ 2147483647 h 223"/>
              <a:gd name="T6" fmla="*/ 0 w 190"/>
              <a:gd name="T7" fmla="*/ 2147483647 h 223"/>
              <a:gd name="T8" fmla="*/ 2147483647 w 190"/>
              <a:gd name="T9" fmla="*/ 2147483647 h 223"/>
              <a:gd name="T10" fmla="*/ 2147483647 w 190"/>
              <a:gd name="T11" fmla="*/ 0 h 223"/>
              <a:gd name="T12" fmla="*/ 2147483647 w 190"/>
              <a:gd name="T13" fmla="*/ 2147483647 h 223"/>
              <a:gd name="T14" fmla="*/ 0 60000 65536"/>
              <a:gd name="T15" fmla="*/ 0 60000 65536"/>
              <a:gd name="T16" fmla="*/ 0 60000 65536"/>
              <a:gd name="T17" fmla="*/ 0 60000 65536"/>
              <a:gd name="T18" fmla="*/ 0 60000 65536"/>
              <a:gd name="T19" fmla="*/ 0 60000 65536"/>
              <a:gd name="T20" fmla="*/ 0 60000 65536"/>
              <a:gd name="T21" fmla="*/ 0 w 190"/>
              <a:gd name="T22" fmla="*/ 0 h 223"/>
              <a:gd name="T23" fmla="*/ 190 w 190"/>
              <a:gd name="T24" fmla="*/ 223 h 2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0" h="223">
                <a:moveTo>
                  <a:pt x="190" y="71"/>
                </a:moveTo>
                <a:lnTo>
                  <a:pt x="97" y="223"/>
                </a:lnTo>
                <a:lnTo>
                  <a:pt x="9" y="168"/>
                </a:lnTo>
                <a:lnTo>
                  <a:pt x="0" y="164"/>
                </a:lnTo>
                <a:lnTo>
                  <a:pt x="83" y="4"/>
                </a:lnTo>
                <a:lnTo>
                  <a:pt x="74" y="0"/>
                </a:lnTo>
                <a:lnTo>
                  <a:pt x="190" y="71"/>
                </a:lnTo>
                <a:close/>
              </a:path>
            </a:pathLst>
          </a:custGeom>
          <a:solidFill>
            <a:srgbClr val="A1A1A1"/>
          </a:solidFill>
          <a:ln w="0">
            <a:solidFill>
              <a:srgbClr val="A1A1A1"/>
            </a:solidFill>
            <a:round/>
            <a:headEnd/>
            <a:tailEnd/>
          </a:ln>
        </p:spPr>
        <p:txBody>
          <a:bodyPr/>
          <a:lstStyle/>
          <a:p>
            <a:endParaRPr lang="en-US"/>
          </a:p>
        </p:txBody>
      </p:sp>
      <p:sp>
        <p:nvSpPr>
          <p:cNvPr id="180528" name="Freeform 3374"/>
          <p:cNvSpPr>
            <a:spLocks noChangeAspect="1"/>
          </p:cNvSpPr>
          <p:nvPr/>
        </p:nvSpPr>
        <p:spPr bwMode="auto">
          <a:xfrm>
            <a:off x="2327275" y="4703763"/>
            <a:ext cx="47625" cy="65087"/>
          </a:xfrm>
          <a:custGeom>
            <a:avLst/>
            <a:gdLst>
              <a:gd name="T0" fmla="*/ 2147483647 w 139"/>
              <a:gd name="T1" fmla="*/ 2147483647 h 191"/>
              <a:gd name="T2" fmla="*/ 2147483647 w 139"/>
              <a:gd name="T3" fmla="*/ 2147483647 h 191"/>
              <a:gd name="T4" fmla="*/ 0 w 139"/>
              <a:gd name="T5" fmla="*/ 2147483647 h 191"/>
              <a:gd name="T6" fmla="*/ 2147483647 w 139"/>
              <a:gd name="T7" fmla="*/ 2147483647 h 191"/>
              <a:gd name="T8" fmla="*/ 2147483647 w 139"/>
              <a:gd name="T9" fmla="*/ 0 h 191"/>
              <a:gd name="T10" fmla="*/ 2147483647 w 139"/>
              <a:gd name="T11" fmla="*/ 2147483647 h 191"/>
              <a:gd name="T12" fmla="*/ 2147483647 w 139"/>
              <a:gd name="T13" fmla="*/ 2147483647 h 191"/>
              <a:gd name="T14" fmla="*/ 0 60000 65536"/>
              <a:gd name="T15" fmla="*/ 0 60000 65536"/>
              <a:gd name="T16" fmla="*/ 0 60000 65536"/>
              <a:gd name="T17" fmla="*/ 0 60000 65536"/>
              <a:gd name="T18" fmla="*/ 0 60000 65536"/>
              <a:gd name="T19" fmla="*/ 0 60000 65536"/>
              <a:gd name="T20" fmla="*/ 0 60000 65536"/>
              <a:gd name="T21" fmla="*/ 0 w 139"/>
              <a:gd name="T22" fmla="*/ 0 h 191"/>
              <a:gd name="T23" fmla="*/ 139 w 139"/>
              <a:gd name="T24" fmla="*/ 191 h 19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9" h="191">
                <a:moveTo>
                  <a:pt x="139" y="31"/>
                </a:moveTo>
                <a:lnTo>
                  <a:pt x="56" y="191"/>
                </a:lnTo>
                <a:lnTo>
                  <a:pt x="0" y="162"/>
                </a:lnTo>
                <a:lnTo>
                  <a:pt x="10" y="166"/>
                </a:lnTo>
                <a:lnTo>
                  <a:pt x="77" y="0"/>
                </a:lnTo>
                <a:lnTo>
                  <a:pt x="87" y="4"/>
                </a:lnTo>
                <a:lnTo>
                  <a:pt x="139" y="31"/>
                </a:lnTo>
                <a:close/>
              </a:path>
            </a:pathLst>
          </a:custGeom>
          <a:solidFill>
            <a:srgbClr val="A1A1A1"/>
          </a:solidFill>
          <a:ln w="0">
            <a:solidFill>
              <a:srgbClr val="A1A1A1"/>
            </a:solidFill>
            <a:round/>
            <a:headEnd/>
            <a:tailEnd/>
          </a:ln>
        </p:spPr>
        <p:txBody>
          <a:bodyPr/>
          <a:lstStyle/>
          <a:p>
            <a:endParaRPr lang="en-US"/>
          </a:p>
        </p:txBody>
      </p:sp>
      <p:sp>
        <p:nvSpPr>
          <p:cNvPr id="180529" name="Freeform 3375"/>
          <p:cNvSpPr>
            <a:spLocks noChangeAspect="1"/>
          </p:cNvSpPr>
          <p:nvPr/>
        </p:nvSpPr>
        <p:spPr bwMode="auto">
          <a:xfrm>
            <a:off x="2293938" y="4686300"/>
            <a:ext cx="60325" cy="74613"/>
          </a:xfrm>
          <a:custGeom>
            <a:avLst/>
            <a:gdLst>
              <a:gd name="T0" fmla="*/ 2147483647 w 177"/>
              <a:gd name="T1" fmla="*/ 2147483647 h 215"/>
              <a:gd name="T2" fmla="*/ 2147483647 w 177"/>
              <a:gd name="T3" fmla="*/ 2147483647 h 215"/>
              <a:gd name="T4" fmla="*/ 0 w 177"/>
              <a:gd name="T5" fmla="*/ 2147483647 h 215"/>
              <a:gd name="T6" fmla="*/ 2147483647 w 177"/>
              <a:gd name="T7" fmla="*/ 2147483647 h 215"/>
              <a:gd name="T8" fmla="*/ 2147483647 w 177"/>
              <a:gd name="T9" fmla="*/ 0 h 215"/>
              <a:gd name="T10" fmla="*/ 2147483647 w 177"/>
              <a:gd name="T11" fmla="*/ 2147483647 h 215"/>
              <a:gd name="T12" fmla="*/ 2147483647 w 177"/>
              <a:gd name="T13" fmla="*/ 2147483647 h 215"/>
              <a:gd name="T14" fmla="*/ 0 60000 65536"/>
              <a:gd name="T15" fmla="*/ 0 60000 65536"/>
              <a:gd name="T16" fmla="*/ 0 60000 65536"/>
              <a:gd name="T17" fmla="*/ 0 60000 65536"/>
              <a:gd name="T18" fmla="*/ 0 60000 65536"/>
              <a:gd name="T19" fmla="*/ 0 60000 65536"/>
              <a:gd name="T20" fmla="*/ 0 60000 65536"/>
              <a:gd name="T21" fmla="*/ 0 w 177"/>
              <a:gd name="T22" fmla="*/ 0 h 215"/>
              <a:gd name="T23" fmla="*/ 177 w 177"/>
              <a:gd name="T24" fmla="*/ 215 h 2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 h="215">
                <a:moveTo>
                  <a:pt x="177" y="49"/>
                </a:moveTo>
                <a:lnTo>
                  <a:pt x="110" y="215"/>
                </a:lnTo>
                <a:lnTo>
                  <a:pt x="0" y="171"/>
                </a:lnTo>
                <a:lnTo>
                  <a:pt x="5" y="172"/>
                </a:lnTo>
                <a:lnTo>
                  <a:pt x="53" y="0"/>
                </a:lnTo>
                <a:lnTo>
                  <a:pt x="58" y="1"/>
                </a:lnTo>
                <a:lnTo>
                  <a:pt x="177" y="49"/>
                </a:lnTo>
                <a:close/>
              </a:path>
            </a:pathLst>
          </a:custGeom>
          <a:solidFill>
            <a:srgbClr val="A1A1A1"/>
          </a:solidFill>
          <a:ln w="0">
            <a:solidFill>
              <a:srgbClr val="A1A1A1"/>
            </a:solidFill>
            <a:round/>
            <a:headEnd/>
            <a:tailEnd/>
          </a:ln>
        </p:spPr>
        <p:txBody>
          <a:bodyPr/>
          <a:lstStyle/>
          <a:p>
            <a:endParaRPr lang="en-US"/>
          </a:p>
        </p:txBody>
      </p:sp>
      <p:sp>
        <p:nvSpPr>
          <p:cNvPr id="180530" name="Freeform 3376"/>
          <p:cNvSpPr>
            <a:spLocks noChangeAspect="1"/>
          </p:cNvSpPr>
          <p:nvPr/>
        </p:nvSpPr>
        <p:spPr bwMode="auto">
          <a:xfrm>
            <a:off x="2254250" y="4673600"/>
            <a:ext cx="57150" cy="73025"/>
          </a:xfrm>
          <a:custGeom>
            <a:avLst/>
            <a:gdLst>
              <a:gd name="T0" fmla="*/ 2147483647 w 165"/>
              <a:gd name="T1" fmla="*/ 2147483647 h 208"/>
              <a:gd name="T2" fmla="*/ 2147483647 w 165"/>
              <a:gd name="T3" fmla="*/ 2147483647 h 208"/>
              <a:gd name="T4" fmla="*/ 0 w 165"/>
              <a:gd name="T5" fmla="*/ 2147483647 h 208"/>
              <a:gd name="T6" fmla="*/ 2147483647 w 165"/>
              <a:gd name="T7" fmla="*/ 2147483647 h 208"/>
              <a:gd name="T8" fmla="*/ 2147483647 w 165"/>
              <a:gd name="T9" fmla="*/ 0 h 208"/>
              <a:gd name="T10" fmla="*/ 2147483647 w 165"/>
              <a:gd name="T11" fmla="*/ 2147483647 h 208"/>
              <a:gd name="T12" fmla="*/ 2147483647 w 165"/>
              <a:gd name="T13" fmla="*/ 2147483647 h 208"/>
              <a:gd name="T14" fmla="*/ 0 60000 65536"/>
              <a:gd name="T15" fmla="*/ 0 60000 65536"/>
              <a:gd name="T16" fmla="*/ 0 60000 65536"/>
              <a:gd name="T17" fmla="*/ 0 60000 65536"/>
              <a:gd name="T18" fmla="*/ 0 60000 65536"/>
              <a:gd name="T19" fmla="*/ 0 60000 65536"/>
              <a:gd name="T20" fmla="*/ 0 60000 65536"/>
              <a:gd name="T21" fmla="*/ 0 w 165"/>
              <a:gd name="T22" fmla="*/ 0 h 208"/>
              <a:gd name="T23" fmla="*/ 165 w 165"/>
              <a:gd name="T24" fmla="*/ 208 h 2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5" h="208">
                <a:moveTo>
                  <a:pt x="165" y="36"/>
                </a:moveTo>
                <a:lnTo>
                  <a:pt x="117" y="208"/>
                </a:lnTo>
                <a:lnTo>
                  <a:pt x="0" y="175"/>
                </a:lnTo>
                <a:lnTo>
                  <a:pt x="6" y="176"/>
                </a:lnTo>
                <a:lnTo>
                  <a:pt x="33" y="0"/>
                </a:lnTo>
                <a:lnTo>
                  <a:pt x="39" y="1"/>
                </a:lnTo>
                <a:lnTo>
                  <a:pt x="165" y="36"/>
                </a:lnTo>
                <a:close/>
              </a:path>
            </a:pathLst>
          </a:custGeom>
          <a:solidFill>
            <a:srgbClr val="A1A1A1"/>
          </a:solidFill>
          <a:ln w="0">
            <a:solidFill>
              <a:srgbClr val="A1A1A1"/>
            </a:solidFill>
            <a:round/>
            <a:headEnd/>
            <a:tailEnd/>
          </a:ln>
        </p:spPr>
        <p:txBody>
          <a:bodyPr/>
          <a:lstStyle/>
          <a:p>
            <a:endParaRPr lang="en-US"/>
          </a:p>
        </p:txBody>
      </p:sp>
      <p:sp>
        <p:nvSpPr>
          <p:cNvPr id="180531" name="Freeform 3377"/>
          <p:cNvSpPr>
            <a:spLocks noChangeAspect="1"/>
          </p:cNvSpPr>
          <p:nvPr/>
        </p:nvSpPr>
        <p:spPr bwMode="auto">
          <a:xfrm>
            <a:off x="2211388" y="4667250"/>
            <a:ext cx="53975" cy="69850"/>
          </a:xfrm>
          <a:custGeom>
            <a:avLst/>
            <a:gdLst>
              <a:gd name="T0" fmla="*/ 2147483647 w 150"/>
              <a:gd name="T1" fmla="*/ 2147483647 h 197"/>
              <a:gd name="T2" fmla="*/ 2147483647 w 150"/>
              <a:gd name="T3" fmla="*/ 2147483647 h 197"/>
              <a:gd name="T4" fmla="*/ 0 w 150"/>
              <a:gd name="T5" fmla="*/ 2147483647 h 197"/>
              <a:gd name="T6" fmla="*/ 2147483647 w 150"/>
              <a:gd name="T7" fmla="*/ 2147483647 h 197"/>
              <a:gd name="T8" fmla="*/ 2147483647 w 150"/>
              <a:gd name="T9" fmla="*/ 0 h 197"/>
              <a:gd name="T10" fmla="*/ 2147483647 w 150"/>
              <a:gd name="T11" fmla="*/ 0 h 197"/>
              <a:gd name="T12" fmla="*/ 2147483647 w 150"/>
              <a:gd name="T13" fmla="*/ 2147483647 h 197"/>
              <a:gd name="T14" fmla="*/ 0 60000 65536"/>
              <a:gd name="T15" fmla="*/ 0 60000 65536"/>
              <a:gd name="T16" fmla="*/ 0 60000 65536"/>
              <a:gd name="T17" fmla="*/ 0 60000 65536"/>
              <a:gd name="T18" fmla="*/ 0 60000 65536"/>
              <a:gd name="T19" fmla="*/ 0 60000 65536"/>
              <a:gd name="T20" fmla="*/ 0 60000 65536"/>
              <a:gd name="T21" fmla="*/ 0 w 150"/>
              <a:gd name="T22" fmla="*/ 0 h 197"/>
              <a:gd name="T23" fmla="*/ 150 w 150"/>
              <a:gd name="T24" fmla="*/ 197 h 1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97">
                <a:moveTo>
                  <a:pt x="150" y="21"/>
                </a:moveTo>
                <a:lnTo>
                  <a:pt x="123" y="197"/>
                </a:lnTo>
                <a:lnTo>
                  <a:pt x="0" y="178"/>
                </a:lnTo>
                <a:lnTo>
                  <a:pt x="4" y="178"/>
                </a:lnTo>
                <a:lnTo>
                  <a:pt x="12" y="0"/>
                </a:lnTo>
                <a:lnTo>
                  <a:pt x="16" y="0"/>
                </a:lnTo>
                <a:lnTo>
                  <a:pt x="150" y="21"/>
                </a:lnTo>
                <a:close/>
              </a:path>
            </a:pathLst>
          </a:custGeom>
          <a:solidFill>
            <a:srgbClr val="A1A1A1"/>
          </a:solidFill>
          <a:ln w="0">
            <a:solidFill>
              <a:srgbClr val="A1A1A1"/>
            </a:solidFill>
            <a:round/>
            <a:headEnd/>
            <a:tailEnd/>
          </a:ln>
        </p:spPr>
        <p:txBody>
          <a:bodyPr/>
          <a:lstStyle/>
          <a:p>
            <a:endParaRPr lang="en-US"/>
          </a:p>
        </p:txBody>
      </p:sp>
      <p:sp>
        <p:nvSpPr>
          <p:cNvPr id="180532" name="Freeform 3378"/>
          <p:cNvSpPr>
            <a:spLocks noChangeAspect="1"/>
          </p:cNvSpPr>
          <p:nvPr/>
        </p:nvSpPr>
        <p:spPr bwMode="auto">
          <a:xfrm>
            <a:off x="2176463" y="4665663"/>
            <a:ext cx="42862" cy="63500"/>
          </a:xfrm>
          <a:custGeom>
            <a:avLst/>
            <a:gdLst>
              <a:gd name="T0" fmla="*/ 2147483647 w 117"/>
              <a:gd name="T1" fmla="*/ 2147483647 h 183"/>
              <a:gd name="T2" fmla="*/ 2147483647 w 117"/>
              <a:gd name="T3" fmla="*/ 2147483647 h 183"/>
              <a:gd name="T4" fmla="*/ 0 w 117"/>
              <a:gd name="T5" fmla="*/ 2147483647 h 183"/>
              <a:gd name="T6" fmla="*/ 2147483647 w 117"/>
              <a:gd name="T7" fmla="*/ 2147483647 h 183"/>
              <a:gd name="T8" fmla="*/ 0 w 117"/>
              <a:gd name="T9" fmla="*/ 0 h 183"/>
              <a:gd name="T10" fmla="*/ 2147483647 w 117"/>
              <a:gd name="T11" fmla="*/ 0 h 183"/>
              <a:gd name="T12" fmla="*/ 2147483647 w 117"/>
              <a:gd name="T13" fmla="*/ 2147483647 h 183"/>
              <a:gd name="T14" fmla="*/ 0 60000 65536"/>
              <a:gd name="T15" fmla="*/ 0 60000 65536"/>
              <a:gd name="T16" fmla="*/ 0 60000 65536"/>
              <a:gd name="T17" fmla="*/ 0 60000 65536"/>
              <a:gd name="T18" fmla="*/ 0 60000 65536"/>
              <a:gd name="T19" fmla="*/ 0 60000 65536"/>
              <a:gd name="T20" fmla="*/ 0 60000 65536"/>
              <a:gd name="T21" fmla="*/ 0 w 117"/>
              <a:gd name="T22" fmla="*/ 0 h 183"/>
              <a:gd name="T23" fmla="*/ 117 w 117"/>
              <a:gd name="T24" fmla="*/ 183 h 1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7" h="183">
                <a:moveTo>
                  <a:pt x="117" y="5"/>
                </a:moveTo>
                <a:lnTo>
                  <a:pt x="109" y="183"/>
                </a:lnTo>
                <a:lnTo>
                  <a:pt x="0" y="178"/>
                </a:lnTo>
                <a:lnTo>
                  <a:pt x="4" y="178"/>
                </a:lnTo>
                <a:lnTo>
                  <a:pt x="0" y="0"/>
                </a:lnTo>
                <a:lnTo>
                  <a:pt x="4" y="0"/>
                </a:lnTo>
                <a:lnTo>
                  <a:pt x="117" y="5"/>
                </a:lnTo>
                <a:close/>
              </a:path>
            </a:pathLst>
          </a:custGeom>
          <a:solidFill>
            <a:srgbClr val="A1A1A1"/>
          </a:solidFill>
          <a:ln w="0">
            <a:solidFill>
              <a:srgbClr val="A1A1A1"/>
            </a:solidFill>
            <a:round/>
            <a:headEnd/>
            <a:tailEnd/>
          </a:ln>
        </p:spPr>
        <p:txBody>
          <a:bodyPr/>
          <a:lstStyle/>
          <a:p>
            <a:endParaRPr lang="en-US"/>
          </a:p>
        </p:txBody>
      </p:sp>
      <p:sp>
        <p:nvSpPr>
          <p:cNvPr id="180533" name="Freeform 3379"/>
          <p:cNvSpPr>
            <a:spLocks noChangeAspect="1"/>
          </p:cNvSpPr>
          <p:nvPr/>
        </p:nvSpPr>
        <p:spPr bwMode="auto">
          <a:xfrm>
            <a:off x="2133600" y="4665663"/>
            <a:ext cx="44450" cy="63500"/>
          </a:xfrm>
          <a:custGeom>
            <a:avLst/>
            <a:gdLst>
              <a:gd name="T0" fmla="*/ 2147483647 w 128"/>
              <a:gd name="T1" fmla="*/ 0 h 181"/>
              <a:gd name="T2" fmla="*/ 2147483647 w 128"/>
              <a:gd name="T3" fmla="*/ 2147483647 h 181"/>
              <a:gd name="T4" fmla="*/ 2147483647 w 128"/>
              <a:gd name="T5" fmla="*/ 2147483647 h 181"/>
              <a:gd name="T6" fmla="*/ 2147483647 w 128"/>
              <a:gd name="T7" fmla="*/ 2147483647 h 181"/>
              <a:gd name="T8" fmla="*/ 2147483647 w 128"/>
              <a:gd name="T9" fmla="*/ 2147483647 h 181"/>
              <a:gd name="T10" fmla="*/ 0 w 128"/>
              <a:gd name="T11" fmla="*/ 2147483647 h 181"/>
              <a:gd name="T12" fmla="*/ 2147483647 w 128"/>
              <a:gd name="T13" fmla="*/ 0 h 181"/>
              <a:gd name="T14" fmla="*/ 0 60000 65536"/>
              <a:gd name="T15" fmla="*/ 0 60000 65536"/>
              <a:gd name="T16" fmla="*/ 0 60000 65536"/>
              <a:gd name="T17" fmla="*/ 0 60000 65536"/>
              <a:gd name="T18" fmla="*/ 0 60000 65536"/>
              <a:gd name="T19" fmla="*/ 0 60000 65536"/>
              <a:gd name="T20" fmla="*/ 0 60000 65536"/>
              <a:gd name="T21" fmla="*/ 0 w 128"/>
              <a:gd name="T22" fmla="*/ 0 h 181"/>
              <a:gd name="T23" fmla="*/ 128 w 128"/>
              <a:gd name="T24" fmla="*/ 181 h 1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8" h="181">
                <a:moveTo>
                  <a:pt x="124" y="0"/>
                </a:moveTo>
                <a:lnTo>
                  <a:pt x="128" y="178"/>
                </a:lnTo>
                <a:lnTo>
                  <a:pt x="21" y="181"/>
                </a:lnTo>
                <a:lnTo>
                  <a:pt x="19" y="181"/>
                </a:lnTo>
                <a:lnTo>
                  <a:pt x="2" y="3"/>
                </a:lnTo>
                <a:lnTo>
                  <a:pt x="0" y="3"/>
                </a:lnTo>
                <a:lnTo>
                  <a:pt x="124" y="0"/>
                </a:lnTo>
                <a:close/>
              </a:path>
            </a:pathLst>
          </a:custGeom>
          <a:solidFill>
            <a:srgbClr val="A1A1A1"/>
          </a:solidFill>
          <a:ln w="0">
            <a:solidFill>
              <a:srgbClr val="A1A1A1"/>
            </a:solidFill>
            <a:round/>
            <a:headEnd/>
            <a:tailEnd/>
          </a:ln>
        </p:spPr>
        <p:txBody>
          <a:bodyPr/>
          <a:lstStyle/>
          <a:p>
            <a:endParaRPr lang="en-US"/>
          </a:p>
        </p:txBody>
      </p:sp>
      <p:sp>
        <p:nvSpPr>
          <p:cNvPr id="180534" name="Freeform 3380"/>
          <p:cNvSpPr>
            <a:spLocks noChangeAspect="1"/>
          </p:cNvSpPr>
          <p:nvPr/>
        </p:nvSpPr>
        <p:spPr bwMode="auto">
          <a:xfrm>
            <a:off x="2090738" y="4665663"/>
            <a:ext cx="49212" cy="66675"/>
          </a:xfrm>
          <a:custGeom>
            <a:avLst/>
            <a:gdLst>
              <a:gd name="T0" fmla="*/ 2147483647 w 148"/>
              <a:gd name="T1" fmla="*/ 0 h 190"/>
              <a:gd name="T2" fmla="*/ 2147483647 w 148"/>
              <a:gd name="T3" fmla="*/ 2147483647 h 190"/>
              <a:gd name="T4" fmla="*/ 2147483647 w 148"/>
              <a:gd name="T5" fmla="*/ 2147483647 h 190"/>
              <a:gd name="T6" fmla="*/ 2147483647 w 148"/>
              <a:gd name="T7" fmla="*/ 2147483647 h 190"/>
              <a:gd name="T8" fmla="*/ 2147483647 w 148"/>
              <a:gd name="T9" fmla="*/ 2147483647 h 190"/>
              <a:gd name="T10" fmla="*/ 0 w 148"/>
              <a:gd name="T11" fmla="*/ 2147483647 h 190"/>
              <a:gd name="T12" fmla="*/ 2147483647 w 148"/>
              <a:gd name="T13" fmla="*/ 0 h 190"/>
              <a:gd name="T14" fmla="*/ 0 60000 65536"/>
              <a:gd name="T15" fmla="*/ 0 60000 65536"/>
              <a:gd name="T16" fmla="*/ 0 60000 65536"/>
              <a:gd name="T17" fmla="*/ 0 60000 65536"/>
              <a:gd name="T18" fmla="*/ 0 60000 65536"/>
              <a:gd name="T19" fmla="*/ 0 60000 65536"/>
              <a:gd name="T20" fmla="*/ 0 60000 65536"/>
              <a:gd name="T21" fmla="*/ 0 w 148"/>
              <a:gd name="T22" fmla="*/ 0 h 190"/>
              <a:gd name="T23" fmla="*/ 148 w 148"/>
              <a:gd name="T24" fmla="*/ 190 h 1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8" h="190">
                <a:moveTo>
                  <a:pt x="131" y="0"/>
                </a:moveTo>
                <a:lnTo>
                  <a:pt x="148" y="178"/>
                </a:lnTo>
                <a:lnTo>
                  <a:pt x="44" y="189"/>
                </a:lnTo>
                <a:lnTo>
                  <a:pt x="35" y="190"/>
                </a:lnTo>
                <a:lnTo>
                  <a:pt x="10" y="11"/>
                </a:lnTo>
                <a:lnTo>
                  <a:pt x="0" y="12"/>
                </a:lnTo>
                <a:lnTo>
                  <a:pt x="131" y="0"/>
                </a:lnTo>
                <a:close/>
              </a:path>
            </a:pathLst>
          </a:custGeom>
          <a:solidFill>
            <a:srgbClr val="A1A1A1"/>
          </a:solidFill>
          <a:ln w="0">
            <a:solidFill>
              <a:srgbClr val="A1A1A1"/>
            </a:solidFill>
            <a:round/>
            <a:headEnd/>
            <a:tailEnd/>
          </a:ln>
        </p:spPr>
        <p:txBody>
          <a:bodyPr/>
          <a:lstStyle/>
          <a:p>
            <a:endParaRPr lang="en-US"/>
          </a:p>
        </p:txBody>
      </p:sp>
      <p:sp>
        <p:nvSpPr>
          <p:cNvPr id="180535" name="Freeform 3381"/>
          <p:cNvSpPr>
            <a:spLocks noChangeAspect="1"/>
          </p:cNvSpPr>
          <p:nvPr/>
        </p:nvSpPr>
        <p:spPr bwMode="auto">
          <a:xfrm>
            <a:off x="2051050" y="4670425"/>
            <a:ext cx="50800" cy="68263"/>
          </a:xfrm>
          <a:custGeom>
            <a:avLst/>
            <a:gdLst>
              <a:gd name="T0" fmla="*/ 2147483647 w 148"/>
              <a:gd name="T1" fmla="*/ 0 h 196"/>
              <a:gd name="T2" fmla="*/ 2147483647 w 148"/>
              <a:gd name="T3" fmla="*/ 2147483647 h 196"/>
              <a:gd name="T4" fmla="*/ 2147483647 w 148"/>
              <a:gd name="T5" fmla="*/ 2147483647 h 196"/>
              <a:gd name="T6" fmla="*/ 2147483647 w 148"/>
              <a:gd name="T7" fmla="*/ 2147483647 h 196"/>
              <a:gd name="T8" fmla="*/ 0 w 148"/>
              <a:gd name="T9" fmla="*/ 2147483647 h 196"/>
              <a:gd name="T10" fmla="*/ 2147483647 w 148"/>
              <a:gd name="T11" fmla="*/ 2147483647 h 196"/>
              <a:gd name="T12" fmla="*/ 2147483647 w 148"/>
              <a:gd name="T13" fmla="*/ 0 h 196"/>
              <a:gd name="T14" fmla="*/ 0 60000 65536"/>
              <a:gd name="T15" fmla="*/ 0 60000 65536"/>
              <a:gd name="T16" fmla="*/ 0 60000 65536"/>
              <a:gd name="T17" fmla="*/ 0 60000 65536"/>
              <a:gd name="T18" fmla="*/ 0 60000 65536"/>
              <a:gd name="T19" fmla="*/ 0 60000 65536"/>
              <a:gd name="T20" fmla="*/ 0 60000 65536"/>
              <a:gd name="T21" fmla="*/ 0 w 148"/>
              <a:gd name="T22" fmla="*/ 0 h 196"/>
              <a:gd name="T23" fmla="*/ 148 w 148"/>
              <a:gd name="T24" fmla="*/ 196 h 1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8" h="196">
                <a:moveTo>
                  <a:pt x="123" y="0"/>
                </a:moveTo>
                <a:lnTo>
                  <a:pt x="148" y="179"/>
                </a:lnTo>
                <a:lnTo>
                  <a:pt x="24" y="196"/>
                </a:lnTo>
                <a:lnTo>
                  <a:pt x="33" y="194"/>
                </a:lnTo>
                <a:lnTo>
                  <a:pt x="0" y="18"/>
                </a:lnTo>
                <a:lnTo>
                  <a:pt x="10" y="16"/>
                </a:lnTo>
                <a:lnTo>
                  <a:pt x="123" y="0"/>
                </a:lnTo>
                <a:close/>
              </a:path>
            </a:pathLst>
          </a:custGeom>
          <a:solidFill>
            <a:srgbClr val="A1A1A1"/>
          </a:solidFill>
          <a:ln w="0">
            <a:solidFill>
              <a:srgbClr val="A1A1A1"/>
            </a:solidFill>
            <a:round/>
            <a:headEnd/>
            <a:tailEnd/>
          </a:ln>
        </p:spPr>
        <p:txBody>
          <a:bodyPr/>
          <a:lstStyle/>
          <a:p>
            <a:endParaRPr lang="en-US"/>
          </a:p>
        </p:txBody>
      </p:sp>
      <p:sp>
        <p:nvSpPr>
          <p:cNvPr id="180536" name="Freeform 3382"/>
          <p:cNvSpPr>
            <a:spLocks noChangeAspect="1"/>
          </p:cNvSpPr>
          <p:nvPr/>
        </p:nvSpPr>
        <p:spPr bwMode="auto">
          <a:xfrm>
            <a:off x="1966913" y="4675188"/>
            <a:ext cx="96837" cy="79375"/>
          </a:xfrm>
          <a:custGeom>
            <a:avLst/>
            <a:gdLst>
              <a:gd name="T0" fmla="*/ 2147483647 w 274"/>
              <a:gd name="T1" fmla="*/ 0 h 220"/>
              <a:gd name="T2" fmla="*/ 2147483647 w 274"/>
              <a:gd name="T3" fmla="*/ 2147483647 h 220"/>
              <a:gd name="T4" fmla="*/ 2147483647 w 274"/>
              <a:gd name="T5" fmla="*/ 2147483647 h 220"/>
              <a:gd name="T6" fmla="*/ 2147483647 w 274"/>
              <a:gd name="T7" fmla="*/ 2147483647 h 220"/>
              <a:gd name="T8" fmla="*/ 2147483647 w 274"/>
              <a:gd name="T9" fmla="*/ 2147483647 h 220"/>
              <a:gd name="T10" fmla="*/ 0 w 274"/>
              <a:gd name="T11" fmla="*/ 2147483647 h 220"/>
              <a:gd name="T12" fmla="*/ 2147483647 w 274"/>
              <a:gd name="T13" fmla="*/ 0 h 220"/>
              <a:gd name="T14" fmla="*/ 0 60000 65536"/>
              <a:gd name="T15" fmla="*/ 0 60000 65536"/>
              <a:gd name="T16" fmla="*/ 0 60000 65536"/>
              <a:gd name="T17" fmla="*/ 0 60000 65536"/>
              <a:gd name="T18" fmla="*/ 0 60000 65536"/>
              <a:gd name="T19" fmla="*/ 0 60000 65536"/>
              <a:gd name="T20" fmla="*/ 0 60000 65536"/>
              <a:gd name="T21" fmla="*/ 0 w 274"/>
              <a:gd name="T22" fmla="*/ 0 h 220"/>
              <a:gd name="T23" fmla="*/ 274 w 274"/>
              <a:gd name="T24" fmla="*/ 220 h 2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20">
                <a:moveTo>
                  <a:pt x="241" y="0"/>
                </a:moveTo>
                <a:lnTo>
                  <a:pt x="274" y="176"/>
                </a:lnTo>
                <a:lnTo>
                  <a:pt x="52" y="218"/>
                </a:lnTo>
                <a:lnTo>
                  <a:pt x="44" y="220"/>
                </a:lnTo>
                <a:lnTo>
                  <a:pt x="9" y="43"/>
                </a:lnTo>
                <a:lnTo>
                  <a:pt x="0" y="45"/>
                </a:lnTo>
                <a:lnTo>
                  <a:pt x="241" y="0"/>
                </a:lnTo>
                <a:close/>
              </a:path>
            </a:pathLst>
          </a:custGeom>
          <a:solidFill>
            <a:srgbClr val="A1A1A1"/>
          </a:solidFill>
          <a:ln w="0">
            <a:solidFill>
              <a:srgbClr val="A1A1A1"/>
            </a:solidFill>
            <a:round/>
            <a:headEnd/>
            <a:tailEnd/>
          </a:ln>
        </p:spPr>
        <p:txBody>
          <a:bodyPr/>
          <a:lstStyle/>
          <a:p>
            <a:endParaRPr lang="en-US"/>
          </a:p>
        </p:txBody>
      </p:sp>
      <p:sp>
        <p:nvSpPr>
          <p:cNvPr id="180537" name="Freeform 3383"/>
          <p:cNvSpPr>
            <a:spLocks noChangeAspect="1"/>
          </p:cNvSpPr>
          <p:nvPr/>
        </p:nvSpPr>
        <p:spPr bwMode="auto">
          <a:xfrm>
            <a:off x="1878013" y="4691063"/>
            <a:ext cx="103187" cy="80962"/>
          </a:xfrm>
          <a:custGeom>
            <a:avLst/>
            <a:gdLst>
              <a:gd name="T0" fmla="*/ 2147483647 w 300"/>
              <a:gd name="T1" fmla="*/ 0 h 231"/>
              <a:gd name="T2" fmla="*/ 2147483647 w 300"/>
              <a:gd name="T3" fmla="*/ 2147483647 h 231"/>
              <a:gd name="T4" fmla="*/ 2147483647 w 300"/>
              <a:gd name="T5" fmla="*/ 2147483647 h 231"/>
              <a:gd name="T6" fmla="*/ 2147483647 w 300"/>
              <a:gd name="T7" fmla="*/ 2147483647 h 231"/>
              <a:gd name="T8" fmla="*/ 2147483647 w 300"/>
              <a:gd name="T9" fmla="*/ 2147483647 h 231"/>
              <a:gd name="T10" fmla="*/ 0 w 300"/>
              <a:gd name="T11" fmla="*/ 2147483647 h 231"/>
              <a:gd name="T12" fmla="*/ 2147483647 w 300"/>
              <a:gd name="T13" fmla="*/ 0 h 231"/>
              <a:gd name="T14" fmla="*/ 0 60000 65536"/>
              <a:gd name="T15" fmla="*/ 0 60000 65536"/>
              <a:gd name="T16" fmla="*/ 0 60000 65536"/>
              <a:gd name="T17" fmla="*/ 0 60000 65536"/>
              <a:gd name="T18" fmla="*/ 0 60000 65536"/>
              <a:gd name="T19" fmla="*/ 0 60000 65536"/>
              <a:gd name="T20" fmla="*/ 0 60000 65536"/>
              <a:gd name="T21" fmla="*/ 0 w 300"/>
              <a:gd name="T22" fmla="*/ 0 h 231"/>
              <a:gd name="T23" fmla="*/ 300 w 300"/>
              <a:gd name="T24" fmla="*/ 231 h 2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0" h="231">
                <a:moveTo>
                  <a:pt x="265" y="0"/>
                </a:moveTo>
                <a:lnTo>
                  <a:pt x="300" y="177"/>
                </a:lnTo>
                <a:lnTo>
                  <a:pt x="52" y="229"/>
                </a:lnTo>
                <a:lnTo>
                  <a:pt x="42" y="231"/>
                </a:lnTo>
                <a:lnTo>
                  <a:pt x="9" y="54"/>
                </a:lnTo>
                <a:lnTo>
                  <a:pt x="0" y="56"/>
                </a:lnTo>
                <a:lnTo>
                  <a:pt x="265" y="0"/>
                </a:lnTo>
                <a:close/>
              </a:path>
            </a:pathLst>
          </a:custGeom>
          <a:solidFill>
            <a:srgbClr val="A1A1A1"/>
          </a:solidFill>
          <a:ln w="0">
            <a:solidFill>
              <a:srgbClr val="A1A1A1"/>
            </a:solidFill>
            <a:round/>
            <a:headEnd/>
            <a:tailEnd/>
          </a:ln>
        </p:spPr>
        <p:txBody>
          <a:bodyPr/>
          <a:lstStyle/>
          <a:p>
            <a:endParaRPr lang="en-US"/>
          </a:p>
        </p:txBody>
      </p:sp>
      <p:sp>
        <p:nvSpPr>
          <p:cNvPr id="180538" name="Freeform 3384"/>
          <p:cNvSpPr>
            <a:spLocks noChangeAspect="1"/>
          </p:cNvSpPr>
          <p:nvPr/>
        </p:nvSpPr>
        <p:spPr bwMode="auto">
          <a:xfrm>
            <a:off x="1800225" y="4710113"/>
            <a:ext cx="93663" cy="76200"/>
          </a:xfrm>
          <a:custGeom>
            <a:avLst/>
            <a:gdLst>
              <a:gd name="T0" fmla="*/ 2147483647 w 270"/>
              <a:gd name="T1" fmla="*/ 0 h 220"/>
              <a:gd name="T2" fmla="*/ 2147483647 w 270"/>
              <a:gd name="T3" fmla="*/ 2147483647 h 220"/>
              <a:gd name="T4" fmla="*/ 2147483647 w 270"/>
              <a:gd name="T5" fmla="*/ 2147483647 h 220"/>
              <a:gd name="T6" fmla="*/ 2147483647 w 270"/>
              <a:gd name="T7" fmla="*/ 2147483647 h 220"/>
              <a:gd name="T8" fmla="*/ 0 w 270"/>
              <a:gd name="T9" fmla="*/ 2147483647 h 220"/>
              <a:gd name="T10" fmla="*/ 2147483647 w 270"/>
              <a:gd name="T11" fmla="*/ 2147483647 h 220"/>
              <a:gd name="T12" fmla="*/ 2147483647 w 270"/>
              <a:gd name="T13" fmla="*/ 0 h 220"/>
              <a:gd name="T14" fmla="*/ 0 60000 65536"/>
              <a:gd name="T15" fmla="*/ 0 60000 65536"/>
              <a:gd name="T16" fmla="*/ 0 60000 65536"/>
              <a:gd name="T17" fmla="*/ 0 60000 65536"/>
              <a:gd name="T18" fmla="*/ 0 60000 65536"/>
              <a:gd name="T19" fmla="*/ 0 60000 65536"/>
              <a:gd name="T20" fmla="*/ 0 60000 65536"/>
              <a:gd name="T21" fmla="*/ 0 w 270"/>
              <a:gd name="T22" fmla="*/ 0 h 220"/>
              <a:gd name="T23" fmla="*/ 270 w 270"/>
              <a:gd name="T24" fmla="*/ 220 h 2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0" h="220">
                <a:moveTo>
                  <a:pt x="237" y="0"/>
                </a:moveTo>
                <a:lnTo>
                  <a:pt x="270" y="177"/>
                </a:lnTo>
                <a:lnTo>
                  <a:pt x="37" y="220"/>
                </a:lnTo>
                <a:lnTo>
                  <a:pt x="42" y="219"/>
                </a:lnTo>
                <a:lnTo>
                  <a:pt x="0" y="45"/>
                </a:lnTo>
                <a:lnTo>
                  <a:pt x="6" y="44"/>
                </a:lnTo>
                <a:lnTo>
                  <a:pt x="237" y="0"/>
                </a:lnTo>
                <a:close/>
              </a:path>
            </a:pathLst>
          </a:custGeom>
          <a:solidFill>
            <a:srgbClr val="A1A1A1"/>
          </a:solidFill>
          <a:ln w="0">
            <a:solidFill>
              <a:srgbClr val="A1A1A1"/>
            </a:solidFill>
            <a:round/>
            <a:headEnd/>
            <a:tailEnd/>
          </a:ln>
        </p:spPr>
        <p:txBody>
          <a:bodyPr/>
          <a:lstStyle/>
          <a:p>
            <a:endParaRPr lang="en-US"/>
          </a:p>
        </p:txBody>
      </p:sp>
      <p:sp>
        <p:nvSpPr>
          <p:cNvPr id="180539" name="Freeform 3385"/>
          <p:cNvSpPr>
            <a:spLocks noChangeAspect="1"/>
          </p:cNvSpPr>
          <p:nvPr/>
        </p:nvSpPr>
        <p:spPr bwMode="auto">
          <a:xfrm>
            <a:off x="1719263" y="4725988"/>
            <a:ext cx="93662" cy="79375"/>
          </a:xfrm>
          <a:custGeom>
            <a:avLst/>
            <a:gdLst>
              <a:gd name="T0" fmla="*/ 2147483647 w 278"/>
              <a:gd name="T1" fmla="*/ 0 h 228"/>
              <a:gd name="T2" fmla="*/ 2147483647 w 278"/>
              <a:gd name="T3" fmla="*/ 2147483647 h 228"/>
              <a:gd name="T4" fmla="*/ 2147483647 w 278"/>
              <a:gd name="T5" fmla="*/ 2147483647 h 228"/>
              <a:gd name="T6" fmla="*/ 2147483647 w 278"/>
              <a:gd name="T7" fmla="*/ 2147483647 h 228"/>
              <a:gd name="T8" fmla="*/ 0 w 278"/>
              <a:gd name="T9" fmla="*/ 2147483647 h 228"/>
              <a:gd name="T10" fmla="*/ 2147483647 w 278"/>
              <a:gd name="T11" fmla="*/ 2147483647 h 228"/>
              <a:gd name="T12" fmla="*/ 2147483647 w 278"/>
              <a:gd name="T13" fmla="*/ 0 h 228"/>
              <a:gd name="T14" fmla="*/ 0 60000 65536"/>
              <a:gd name="T15" fmla="*/ 0 60000 65536"/>
              <a:gd name="T16" fmla="*/ 0 60000 65536"/>
              <a:gd name="T17" fmla="*/ 0 60000 65536"/>
              <a:gd name="T18" fmla="*/ 0 60000 65536"/>
              <a:gd name="T19" fmla="*/ 0 60000 65536"/>
              <a:gd name="T20" fmla="*/ 0 60000 65536"/>
              <a:gd name="T21" fmla="*/ 0 w 278"/>
              <a:gd name="T22" fmla="*/ 0 h 228"/>
              <a:gd name="T23" fmla="*/ 278 w 278"/>
              <a:gd name="T24" fmla="*/ 228 h 2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8" h="228">
                <a:moveTo>
                  <a:pt x="236" y="0"/>
                </a:moveTo>
                <a:lnTo>
                  <a:pt x="278" y="174"/>
                </a:lnTo>
                <a:lnTo>
                  <a:pt x="48" y="228"/>
                </a:lnTo>
                <a:lnTo>
                  <a:pt x="49" y="228"/>
                </a:lnTo>
                <a:lnTo>
                  <a:pt x="0" y="56"/>
                </a:lnTo>
                <a:lnTo>
                  <a:pt x="1" y="56"/>
                </a:lnTo>
                <a:lnTo>
                  <a:pt x="236" y="0"/>
                </a:lnTo>
                <a:close/>
              </a:path>
            </a:pathLst>
          </a:custGeom>
          <a:solidFill>
            <a:srgbClr val="A1A1A1"/>
          </a:solidFill>
          <a:ln w="0">
            <a:solidFill>
              <a:srgbClr val="A1A1A1"/>
            </a:solidFill>
            <a:round/>
            <a:headEnd/>
            <a:tailEnd/>
          </a:ln>
        </p:spPr>
        <p:txBody>
          <a:bodyPr/>
          <a:lstStyle/>
          <a:p>
            <a:endParaRPr lang="en-US"/>
          </a:p>
        </p:txBody>
      </p:sp>
      <p:sp>
        <p:nvSpPr>
          <p:cNvPr id="180540" name="Freeform 3386"/>
          <p:cNvSpPr>
            <a:spLocks noChangeAspect="1"/>
          </p:cNvSpPr>
          <p:nvPr/>
        </p:nvSpPr>
        <p:spPr bwMode="auto">
          <a:xfrm>
            <a:off x="1651000" y="4745038"/>
            <a:ext cx="84138" cy="77787"/>
          </a:xfrm>
          <a:custGeom>
            <a:avLst/>
            <a:gdLst>
              <a:gd name="T0" fmla="*/ 2147483647 w 247"/>
              <a:gd name="T1" fmla="*/ 0 h 228"/>
              <a:gd name="T2" fmla="*/ 2147483647 w 247"/>
              <a:gd name="T3" fmla="*/ 2147483647 h 228"/>
              <a:gd name="T4" fmla="*/ 2147483647 w 247"/>
              <a:gd name="T5" fmla="*/ 2147483647 h 228"/>
              <a:gd name="T6" fmla="*/ 2147483647 w 247"/>
              <a:gd name="T7" fmla="*/ 2147483647 h 228"/>
              <a:gd name="T8" fmla="*/ 0 w 247"/>
              <a:gd name="T9" fmla="*/ 2147483647 h 228"/>
              <a:gd name="T10" fmla="*/ 2147483647 w 247"/>
              <a:gd name="T11" fmla="*/ 2147483647 h 228"/>
              <a:gd name="T12" fmla="*/ 2147483647 w 247"/>
              <a:gd name="T13" fmla="*/ 0 h 228"/>
              <a:gd name="T14" fmla="*/ 0 60000 65536"/>
              <a:gd name="T15" fmla="*/ 0 60000 65536"/>
              <a:gd name="T16" fmla="*/ 0 60000 65536"/>
              <a:gd name="T17" fmla="*/ 0 60000 65536"/>
              <a:gd name="T18" fmla="*/ 0 60000 65536"/>
              <a:gd name="T19" fmla="*/ 0 60000 65536"/>
              <a:gd name="T20" fmla="*/ 0 60000 65536"/>
              <a:gd name="T21" fmla="*/ 0 w 247"/>
              <a:gd name="T22" fmla="*/ 0 h 228"/>
              <a:gd name="T23" fmla="*/ 247 w 247"/>
              <a:gd name="T24" fmla="*/ 228 h 2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7" h="228">
                <a:moveTo>
                  <a:pt x="198" y="0"/>
                </a:moveTo>
                <a:lnTo>
                  <a:pt x="247" y="172"/>
                </a:lnTo>
                <a:lnTo>
                  <a:pt x="59" y="228"/>
                </a:lnTo>
                <a:lnTo>
                  <a:pt x="63" y="227"/>
                </a:lnTo>
                <a:lnTo>
                  <a:pt x="0" y="59"/>
                </a:lnTo>
                <a:lnTo>
                  <a:pt x="3" y="58"/>
                </a:lnTo>
                <a:lnTo>
                  <a:pt x="198" y="0"/>
                </a:lnTo>
                <a:close/>
              </a:path>
            </a:pathLst>
          </a:custGeom>
          <a:solidFill>
            <a:srgbClr val="A1A1A1"/>
          </a:solidFill>
          <a:ln w="0">
            <a:solidFill>
              <a:srgbClr val="A1A1A1"/>
            </a:solidFill>
            <a:round/>
            <a:headEnd/>
            <a:tailEnd/>
          </a:ln>
        </p:spPr>
        <p:txBody>
          <a:bodyPr/>
          <a:lstStyle/>
          <a:p>
            <a:endParaRPr lang="en-US"/>
          </a:p>
        </p:txBody>
      </p:sp>
      <p:sp>
        <p:nvSpPr>
          <p:cNvPr id="180541" name="Freeform 3387"/>
          <p:cNvSpPr>
            <a:spLocks noChangeAspect="1"/>
          </p:cNvSpPr>
          <p:nvPr/>
        </p:nvSpPr>
        <p:spPr bwMode="auto">
          <a:xfrm>
            <a:off x="1600200" y="4765675"/>
            <a:ext cx="71438" cy="74613"/>
          </a:xfrm>
          <a:custGeom>
            <a:avLst/>
            <a:gdLst>
              <a:gd name="T0" fmla="*/ 2147483647 w 204"/>
              <a:gd name="T1" fmla="*/ 0 h 215"/>
              <a:gd name="T2" fmla="*/ 2147483647 w 204"/>
              <a:gd name="T3" fmla="*/ 2147483647 h 215"/>
              <a:gd name="T4" fmla="*/ 2147483647 w 204"/>
              <a:gd name="T5" fmla="*/ 2147483647 h 215"/>
              <a:gd name="T6" fmla="*/ 2147483647 w 204"/>
              <a:gd name="T7" fmla="*/ 2147483647 h 215"/>
              <a:gd name="T8" fmla="*/ 0 w 204"/>
              <a:gd name="T9" fmla="*/ 2147483647 h 215"/>
              <a:gd name="T10" fmla="*/ 0 w 204"/>
              <a:gd name="T11" fmla="*/ 2147483647 h 215"/>
              <a:gd name="T12" fmla="*/ 2147483647 w 204"/>
              <a:gd name="T13" fmla="*/ 0 h 215"/>
              <a:gd name="T14" fmla="*/ 0 60000 65536"/>
              <a:gd name="T15" fmla="*/ 0 60000 65536"/>
              <a:gd name="T16" fmla="*/ 0 60000 65536"/>
              <a:gd name="T17" fmla="*/ 0 60000 65536"/>
              <a:gd name="T18" fmla="*/ 0 60000 65536"/>
              <a:gd name="T19" fmla="*/ 0 60000 65536"/>
              <a:gd name="T20" fmla="*/ 0 60000 65536"/>
              <a:gd name="T21" fmla="*/ 0 w 204"/>
              <a:gd name="T22" fmla="*/ 0 h 215"/>
              <a:gd name="T23" fmla="*/ 204 w 204"/>
              <a:gd name="T24" fmla="*/ 215 h 2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4" h="215">
                <a:moveTo>
                  <a:pt x="141" y="0"/>
                </a:moveTo>
                <a:lnTo>
                  <a:pt x="204" y="168"/>
                </a:lnTo>
                <a:lnTo>
                  <a:pt x="79" y="215"/>
                </a:lnTo>
                <a:lnTo>
                  <a:pt x="0" y="53"/>
                </a:lnTo>
                <a:lnTo>
                  <a:pt x="141" y="0"/>
                </a:lnTo>
                <a:close/>
              </a:path>
            </a:pathLst>
          </a:custGeom>
          <a:solidFill>
            <a:srgbClr val="A1A1A1"/>
          </a:solidFill>
          <a:ln w="0">
            <a:solidFill>
              <a:srgbClr val="A1A1A1"/>
            </a:solidFill>
            <a:round/>
            <a:headEnd/>
            <a:tailEnd/>
          </a:ln>
        </p:spPr>
        <p:txBody>
          <a:bodyPr/>
          <a:lstStyle/>
          <a:p>
            <a:endParaRPr lang="en-US"/>
          </a:p>
        </p:txBody>
      </p:sp>
      <p:sp>
        <p:nvSpPr>
          <p:cNvPr id="180542" name="Freeform 3388"/>
          <p:cNvSpPr>
            <a:spLocks noChangeAspect="1"/>
          </p:cNvSpPr>
          <p:nvPr/>
        </p:nvSpPr>
        <p:spPr bwMode="auto">
          <a:xfrm>
            <a:off x="1558925" y="4784725"/>
            <a:ext cx="68263" cy="74613"/>
          </a:xfrm>
          <a:custGeom>
            <a:avLst/>
            <a:gdLst>
              <a:gd name="T0" fmla="*/ 2147483647 w 204"/>
              <a:gd name="T1" fmla="*/ 0 h 216"/>
              <a:gd name="T2" fmla="*/ 2147483647 w 204"/>
              <a:gd name="T3" fmla="*/ 2147483647 h 216"/>
              <a:gd name="T4" fmla="*/ 2147483647 w 204"/>
              <a:gd name="T5" fmla="*/ 2147483647 h 216"/>
              <a:gd name="T6" fmla="*/ 2147483647 w 204"/>
              <a:gd name="T7" fmla="*/ 2147483647 h 216"/>
              <a:gd name="T8" fmla="*/ 0 w 204"/>
              <a:gd name="T9" fmla="*/ 2147483647 h 216"/>
              <a:gd name="T10" fmla="*/ 2147483647 w 204"/>
              <a:gd name="T11" fmla="*/ 2147483647 h 216"/>
              <a:gd name="T12" fmla="*/ 2147483647 w 204"/>
              <a:gd name="T13" fmla="*/ 0 h 216"/>
              <a:gd name="T14" fmla="*/ 0 60000 65536"/>
              <a:gd name="T15" fmla="*/ 0 60000 65536"/>
              <a:gd name="T16" fmla="*/ 0 60000 65536"/>
              <a:gd name="T17" fmla="*/ 0 60000 65536"/>
              <a:gd name="T18" fmla="*/ 0 60000 65536"/>
              <a:gd name="T19" fmla="*/ 0 60000 65536"/>
              <a:gd name="T20" fmla="*/ 0 60000 65536"/>
              <a:gd name="T21" fmla="*/ 0 w 204"/>
              <a:gd name="T22" fmla="*/ 0 h 216"/>
              <a:gd name="T23" fmla="*/ 204 w 204"/>
              <a:gd name="T24" fmla="*/ 216 h 2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4" h="216">
                <a:moveTo>
                  <a:pt x="125" y="0"/>
                </a:moveTo>
                <a:lnTo>
                  <a:pt x="204" y="162"/>
                </a:lnTo>
                <a:lnTo>
                  <a:pt x="94" y="216"/>
                </a:lnTo>
                <a:lnTo>
                  <a:pt x="102" y="210"/>
                </a:lnTo>
                <a:lnTo>
                  <a:pt x="0" y="62"/>
                </a:lnTo>
                <a:lnTo>
                  <a:pt x="9" y="56"/>
                </a:lnTo>
                <a:lnTo>
                  <a:pt x="125" y="0"/>
                </a:lnTo>
                <a:close/>
              </a:path>
            </a:pathLst>
          </a:custGeom>
          <a:solidFill>
            <a:srgbClr val="A1A1A1"/>
          </a:solidFill>
          <a:ln w="0">
            <a:solidFill>
              <a:srgbClr val="A1A1A1"/>
            </a:solidFill>
            <a:round/>
            <a:headEnd/>
            <a:tailEnd/>
          </a:ln>
        </p:spPr>
        <p:txBody>
          <a:bodyPr/>
          <a:lstStyle/>
          <a:p>
            <a:endParaRPr lang="en-US"/>
          </a:p>
        </p:txBody>
      </p:sp>
      <p:sp>
        <p:nvSpPr>
          <p:cNvPr id="180543" name="Freeform 3389"/>
          <p:cNvSpPr>
            <a:spLocks noChangeAspect="1"/>
          </p:cNvSpPr>
          <p:nvPr/>
        </p:nvSpPr>
        <p:spPr bwMode="auto">
          <a:xfrm>
            <a:off x="1533525" y="4805363"/>
            <a:ext cx="61913" cy="63500"/>
          </a:xfrm>
          <a:custGeom>
            <a:avLst/>
            <a:gdLst>
              <a:gd name="T0" fmla="*/ 2147483647 w 173"/>
              <a:gd name="T1" fmla="*/ 0 h 184"/>
              <a:gd name="T2" fmla="*/ 2147483647 w 173"/>
              <a:gd name="T3" fmla="*/ 2147483647 h 184"/>
              <a:gd name="T4" fmla="*/ 2147483647 w 173"/>
              <a:gd name="T5" fmla="*/ 2147483647 h 184"/>
              <a:gd name="T6" fmla="*/ 2147483647 w 173"/>
              <a:gd name="T7" fmla="*/ 2147483647 h 184"/>
              <a:gd name="T8" fmla="*/ 0 w 173"/>
              <a:gd name="T9" fmla="*/ 2147483647 h 184"/>
              <a:gd name="T10" fmla="*/ 2147483647 w 173"/>
              <a:gd name="T11" fmla="*/ 2147483647 h 184"/>
              <a:gd name="T12" fmla="*/ 2147483647 w 173"/>
              <a:gd name="T13" fmla="*/ 0 h 184"/>
              <a:gd name="T14" fmla="*/ 0 60000 65536"/>
              <a:gd name="T15" fmla="*/ 0 60000 65536"/>
              <a:gd name="T16" fmla="*/ 0 60000 65536"/>
              <a:gd name="T17" fmla="*/ 0 60000 65536"/>
              <a:gd name="T18" fmla="*/ 0 60000 65536"/>
              <a:gd name="T19" fmla="*/ 0 60000 65536"/>
              <a:gd name="T20" fmla="*/ 0 60000 65536"/>
              <a:gd name="T21" fmla="*/ 0 w 173"/>
              <a:gd name="T22" fmla="*/ 0 h 184"/>
              <a:gd name="T23" fmla="*/ 173 w 173"/>
              <a:gd name="T24" fmla="*/ 184 h 1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 h="184">
                <a:moveTo>
                  <a:pt x="71" y="0"/>
                </a:moveTo>
                <a:lnTo>
                  <a:pt x="173" y="148"/>
                </a:lnTo>
                <a:lnTo>
                  <a:pt x="120" y="184"/>
                </a:lnTo>
                <a:lnTo>
                  <a:pt x="126" y="178"/>
                </a:lnTo>
                <a:lnTo>
                  <a:pt x="0" y="51"/>
                </a:lnTo>
                <a:lnTo>
                  <a:pt x="6" y="45"/>
                </a:lnTo>
                <a:lnTo>
                  <a:pt x="71" y="0"/>
                </a:lnTo>
                <a:close/>
              </a:path>
            </a:pathLst>
          </a:custGeom>
          <a:solidFill>
            <a:srgbClr val="A1A1A1"/>
          </a:solidFill>
          <a:ln w="0">
            <a:solidFill>
              <a:srgbClr val="A1A1A1"/>
            </a:solidFill>
            <a:round/>
            <a:headEnd/>
            <a:tailEnd/>
          </a:ln>
        </p:spPr>
        <p:txBody>
          <a:bodyPr/>
          <a:lstStyle/>
          <a:p>
            <a:endParaRPr lang="en-US"/>
          </a:p>
        </p:txBody>
      </p:sp>
      <p:sp>
        <p:nvSpPr>
          <p:cNvPr id="180544" name="Freeform 3390"/>
          <p:cNvSpPr>
            <a:spLocks noChangeAspect="1"/>
          </p:cNvSpPr>
          <p:nvPr/>
        </p:nvSpPr>
        <p:spPr bwMode="auto">
          <a:xfrm>
            <a:off x="1514475" y="4822825"/>
            <a:ext cx="63500" cy="55563"/>
          </a:xfrm>
          <a:custGeom>
            <a:avLst/>
            <a:gdLst>
              <a:gd name="T0" fmla="*/ 2147483647 w 179"/>
              <a:gd name="T1" fmla="*/ 0 h 163"/>
              <a:gd name="T2" fmla="*/ 2147483647 w 179"/>
              <a:gd name="T3" fmla="*/ 2147483647 h 163"/>
              <a:gd name="T4" fmla="*/ 2147483647 w 179"/>
              <a:gd name="T5" fmla="*/ 2147483647 h 163"/>
              <a:gd name="T6" fmla="*/ 2147483647 w 179"/>
              <a:gd name="T7" fmla="*/ 2147483647 h 163"/>
              <a:gd name="T8" fmla="*/ 0 w 179"/>
              <a:gd name="T9" fmla="*/ 2147483647 h 163"/>
              <a:gd name="T10" fmla="*/ 2147483647 w 179"/>
              <a:gd name="T11" fmla="*/ 2147483647 h 163"/>
              <a:gd name="T12" fmla="*/ 2147483647 w 179"/>
              <a:gd name="T13" fmla="*/ 0 h 163"/>
              <a:gd name="T14" fmla="*/ 0 60000 65536"/>
              <a:gd name="T15" fmla="*/ 0 60000 65536"/>
              <a:gd name="T16" fmla="*/ 0 60000 65536"/>
              <a:gd name="T17" fmla="*/ 0 60000 65536"/>
              <a:gd name="T18" fmla="*/ 0 60000 65536"/>
              <a:gd name="T19" fmla="*/ 0 60000 65536"/>
              <a:gd name="T20" fmla="*/ 0 60000 65536"/>
              <a:gd name="T21" fmla="*/ 0 w 179"/>
              <a:gd name="T22" fmla="*/ 0 h 163"/>
              <a:gd name="T23" fmla="*/ 179 w 179"/>
              <a:gd name="T24" fmla="*/ 163 h 1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9" h="163">
                <a:moveTo>
                  <a:pt x="53" y="0"/>
                </a:moveTo>
                <a:lnTo>
                  <a:pt x="179" y="127"/>
                </a:lnTo>
                <a:lnTo>
                  <a:pt x="143" y="163"/>
                </a:lnTo>
                <a:lnTo>
                  <a:pt x="147" y="157"/>
                </a:lnTo>
                <a:lnTo>
                  <a:pt x="0" y="55"/>
                </a:lnTo>
                <a:lnTo>
                  <a:pt x="4" y="49"/>
                </a:lnTo>
                <a:lnTo>
                  <a:pt x="53" y="0"/>
                </a:lnTo>
                <a:close/>
              </a:path>
            </a:pathLst>
          </a:custGeom>
          <a:solidFill>
            <a:srgbClr val="A1A1A1"/>
          </a:solidFill>
          <a:ln w="0">
            <a:solidFill>
              <a:srgbClr val="A1A1A1"/>
            </a:solidFill>
            <a:round/>
            <a:headEnd/>
            <a:tailEnd/>
          </a:ln>
        </p:spPr>
        <p:txBody>
          <a:bodyPr/>
          <a:lstStyle/>
          <a:p>
            <a:endParaRPr lang="en-US"/>
          </a:p>
        </p:txBody>
      </p:sp>
      <p:sp>
        <p:nvSpPr>
          <p:cNvPr id="180545" name="Freeform 3391"/>
          <p:cNvSpPr>
            <a:spLocks noChangeAspect="1"/>
          </p:cNvSpPr>
          <p:nvPr/>
        </p:nvSpPr>
        <p:spPr bwMode="auto">
          <a:xfrm>
            <a:off x="1504950" y="4841875"/>
            <a:ext cx="60325" cy="41275"/>
          </a:xfrm>
          <a:custGeom>
            <a:avLst/>
            <a:gdLst>
              <a:gd name="T0" fmla="*/ 2147483647 w 174"/>
              <a:gd name="T1" fmla="*/ 0 h 114"/>
              <a:gd name="T2" fmla="*/ 2147483647 w 174"/>
              <a:gd name="T3" fmla="*/ 2147483647 h 114"/>
              <a:gd name="T4" fmla="*/ 2147483647 w 174"/>
              <a:gd name="T5" fmla="*/ 2147483647 h 114"/>
              <a:gd name="T6" fmla="*/ 2147483647 w 174"/>
              <a:gd name="T7" fmla="*/ 2147483647 h 114"/>
              <a:gd name="T8" fmla="*/ 0 w 174"/>
              <a:gd name="T9" fmla="*/ 2147483647 h 114"/>
              <a:gd name="T10" fmla="*/ 2147483647 w 174"/>
              <a:gd name="T11" fmla="*/ 2147483647 h 114"/>
              <a:gd name="T12" fmla="*/ 2147483647 w 174"/>
              <a:gd name="T13" fmla="*/ 0 h 114"/>
              <a:gd name="T14" fmla="*/ 0 60000 65536"/>
              <a:gd name="T15" fmla="*/ 0 60000 65536"/>
              <a:gd name="T16" fmla="*/ 0 60000 65536"/>
              <a:gd name="T17" fmla="*/ 0 60000 65536"/>
              <a:gd name="T18" fmla="*/ 0 60000 65536"/>
              <a:gd name="T19" fmla="*/ 0 60000 65536"/>
              <a:gd name="T20" fmla="*/ 0 60000 65536"/>
              <a:gd name="T21" fmla="*/ 0 w 174"/>
              <a:gd name="T22" fmla="*/ 0 h 114"/>
              <a:gd name="T23" fmla="*/ 174 w 174"/>
              <a:gd name="T24" fmla="*/ 114 h 1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4" h="114">
                <a:moveTo>
                  <a:pt x="27" y="0"/>
                </a:moveTo>
                <a:lnTo>
                  <a:pt x="174" y="102"/>
                </a:lnTo>
                <a:lnTo>
                  <a:pt x="166" y="114"/>
                </a:lnTo>
                <a:lnTo>
                  <a:pt x="170" y="101"/>
                </a:lnTo>
                <a:lnTo>
                  <a:pt x="0" y="47"/>
                </a:lnTo>
                <a:lnTo>
                  <a:pt x="4" y="34"/>
                </a:lnTo>
                <a:lnTo>
                  <a:pt x="27" y="0"/>
                </a:lnTo>
                <a:close/>
              </a:path>
            </a:pathLst>
          </a:custGeom>
          <a:solidFill>
            <a:srgbClr val="A1A1A1"/>
          </a:solidFill>
          <a:ln w="0">
            <a:solidFill>
              <a:srgbClr val="A1A1A1"/>
            </a:solidFill>
            <a:round/>
            <a:headEnd/>
            <a:tailEnd/>
          </a:ln>
        </p:spPr>
        <p:txBody>
          <a:bodyPr/>
          <a:lstStyle/>
          <a:p>
            <a:endParaRPr lang="en-US"/>
          </a:p>
        </p:txBody>
      </p:sp>
      <p:sp>
        <p:nvSpPr>
          <p:cNvPr id="180546" name="Freeform 3392"/>
          <p:cNvSpPr>
            <a:spLocks noChangeAspect="1"/>
          </p:cNvSpPr>
          <p:nvPr/>
        </p:nvSpPr>
        <p:spPr bwMode="auto">
          <a:xfrm>
            <a:off x="1497013" y="4859338"/>
            <a:ext cx="68262" cy="34925"/>
          </a:xfrm>
          <a:custGeom>
            <a:avLst/>
            <a:gdLst>
              <a:gd name="T0" fmla="*/ 2147483647 w 194"/>
              <a:gd name="T1" fmla="*/ 0 h 107"/>
              <a:gd name="T2" fmla="*/ 2147483647 w 194"/>
              <a:gd name="T3" fmla="*/ 2147483647 h 107"/>
              <a:gd name="T4" fmla="*/ 2147483647 w 194"/>
              <a:gd name="T5" fmla="*/ 2147483647 h 107"/>
              <a:gd name="T6" fmla="*/ 2147483647 w 194"/>
              <a:gd name="T7" fmla="*/ 2147483647 h 107"/>
              <a:gd name="T8" fmla="*/ 2147483647 w 194"/>
              <a:gd name="T9" fmla="*/ 2147483647 h 107"/>
              <a:gd name="T10" fmla="*/ 0 w 194"/>
              <a:gd name="T11" fmla="*/ 2147483647 h 107"/>
              <a:gd name="T12" fmla="*/ 2147483647 w 194"/>
              <a:gd name="T13" fmla="*/ 0 h 107"/>
              <a:gd name="T14" fmla="*/ 0 60000 65536"/>
              <a:gd name="T15" fmla="*/ 0 60000 65536"/>
              <a:gd name="T16" fmla="*/ 0 60000 65536"/>
              <a:gd name="T17" fmla="*/ 0 60000 65536"/>
              <a:gd name="T18" fmla="*/ 0 60000 65536"/>
              <a:gd name="T19" fmla="*/ 0 60000 65536"/>
              <a:gd name="T20" fmla="*/ 0 60000 65536"/>
              <a:gd name="T21" fmla="*/ 0 w 194"/>
              <a:gd name="T22" fmla="*/ 0 h 107"/>
              <a:gd name="T23" fmla="*/ 194 w 194"/>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4" h="107">
                <a:moveTo>
                  <a:pt x="24" y="0"/>
                </a:moveTo>
                <a:lnTo>
                  <a:pt x="194" y="54"/>
                </a:lnTo>
                <a:lnTo>
                  <a:pt x="178" y="103"/>
                </a:lnTo>
                <a:lnTo>
                  <a:pt x="177" y="107"/>
                </a:lnTo>
                <a:lnTo>
                  <a:pt x="1" y="70"/>
                </a:lnTo>
                <a:lnTo>
                  <a:pt x="0" y="74"/>
                </a:lnTo>
                <a:lnTo>
                  <a:pt x="24" y="0"/>
                </a:lnTo>
                <a:close/>
              </a:path>
            </a:pathLst>
          </a:custGeom>
          <a:solidFill>
            <a:srgbClr val="A1A1A1"/>
          </a:solidFill>
          <a:ln w="0">
            <a:solidFill>
              <a:srgbClr val="A1A1A1"/>
            </a:solidFill>
            <a:round/>
            <a:headEnd/>
            <a:tailEnd/>
          </a:ln>
        </p:spPr>
        <p:txBody>
          <a:bodyPr/>
          <a:lstStyle/>
          <a:p>
            <a:endParaRPr lang="en-US"/>
          </a:p>
        </p:txBody>
      </p:sp>
      <p:sp>
        <p:nvSpPr>
          <p:cNvPr id="180547" name="Freeform 3393"/>
          <p:cNvSpPr>
            <a:spLocks noChangeAspect="1"/>
          </p:cNvSpPr>
          <p:nvPr/>
        </p:nvSpPr>
        <p:spPr bwMode="auto">
          <a:xfrm>
            <a:off x="1493838" y="4883150"/>
            <a:ext cx="65087" cy="36513"/>
          </a:xfrm>
          <a:custGeom>
            <a:avLst/>
            <a:gdLst>
              <a:gd name="T0" fmla="*/ 2147483647 w 193"/>
              <a:gd name="T1" fmla="*/ 0 h 107"/>
              <a:gd name="T2" fmla="*/ 2147483647 w 193"/>
              <a:gd name="T3" fmla="*/ 2147483647 h 107"/>
              <a:gd name="T4" fmla="*/ 2147483647 w 193"/>
              <a:gd name="T5" fmla="*/ 2147483647 h 107"/>
              <a:gd name="T6" fmla="*/ 2147483647 w 193"/>
              <a:gd name="T7" fmla="*/ 2147483647 h 107"/>
              <a:gd name="T8" fmla="*/ 0 w 193"/>
              <a:gd name="T9" fmla="*/ 2147483647 h 107"/>
              <a:gd name="T10" fmla="*/ 2147483647 w 193"/>
              <a:gd name="T11" fmla="*/ 2147483647 h 107"/>
              <a:gd name="T12" fmla="*/ 2147483647 w 193"/>
              <a:gd name="T13" fmla="*/ 0 h 107"/>
              <a:gd name="T14" fmla="*/ 0 60000 65536"/>
              <a:gd name="T15" fmla="*/ 0 60000 65536"/>
              <a:gd name="T16" fmla="*/ 0 60000 65536"/>
              <a:gd name="T17" fmla="*/ 0 60000 65536"/>
              <a:gd name="T18" fmla="*/ 0 60000 65536"/>
              <a:gd name="T19" fmla="*/ 0 60000 65536"/>
              <a:gd name="T20" fmla="*/ 0 60000 65536"/>
              <a:gd name="T21" fmla="*/ 0 w 193"/>
              <a:gd name="T22" fmla="*/ 0 h 107"/>
              <a:gd name="T23" fmla="*/ 193 w 193"/>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3" h="107">
                <a:moveTo>
                  <a:pt x="17" y="0"/>
                </a:moveTo>
                <a:lnTo>
                  <a:pt x="193" y="37"/>
                </a:lnTo>
                <a:lnTo>
                  <a:pt x="178" y="107"/>
                </a:lnTo>
                <a:lnTo>
                  <a:pt x="179" y="96"/>
                </a:lnTo>
                <a:lnTo>
                  <a:pt x="0" y="84"/>
                </a:lnTo>
                <a:lnTo>
                  <a:pt x="1" y="72"/>
                </a:lnTo>
                <a:lnTo>
                  <a:pt x="17" y="0"/>
                </a:lnTo>
                <a:close/>
              </a:path>
            </a:pathLst>
          </a:custGeom>
          <a:solidFill>
            <a:srgbClr val="A1A1A1"/>
          </a:solidFill>
          <a:ln w="0">
            <a:solidFill>
              <a:srgbClr val="A1A1A1"/>
            </a:solidFill>
            <a:round/>
            <a:headEnd/>
            <a:tailEnd/>
          </a:ln>
        </p:spPr>
        <p:txBody>
          <a:bodyPr/>
          <a:lstStyle/>
          <a:p>
            <a:endParaRPr lang="en-US"/>
          </a:p>
        </p:txBody>
      </p:sp>
      <p:sp>
        <p:nvSpPr>
          <p:cNvPr id="180548" name="Freeform 3394"/>
          <p:cNvSpPr>
            <a:spLocks noChangeAspect="1"/>
          </p:cNvSpPr>
          <p:nvPr/>
        </p:nvSpPr>
        <p:spPr bwMode="auto">
          <a:xfrm>
            <a:off x="1489075" y="4911725"/>
            <a:ext cx="65088" cy="38100"/>
          </a:xfrm>
          <a:custGeom>
            <a:avLst/>
            <a:gdLst>
              <a:gd name="T0" fmla="*/ 2147483647 w 187"/>
              <a:gd name="T1" fmla="*/ 0 h 112"/>
              <a:gd name="T2" fmla="*/ 2147483647 w 187"/>
              <a:gd name="T3" fmla="*/ 2147483647 h 112"/>
              <a:gd name="T4" fmla="*/ 2147483647 w 187"/>
              <a:gd name="T5" fmla="*/ 2147483647 h 112"/>
              <a:gd name="T6" fmla="*/ 2147483647 w 187"/>
              <a:gd name="T7" fmla="*/ 2147483647 h 112"/>
              <a:gd name="T8" fmla="*/ 2147483647 w 187"/>
              <a:gd name="T9" fmla="*/ 2147483647 h 112"/>
              <a:gd name="T10" fmla="*/ 0 w 187"/>
              <a:gd name="T11" fmla="*/ 2147483647 h 112"/>
              <a:gd name="T12" fmla="*/ 2147483647 w 187"/>
              <a:gd name="T13" fmla="*/ 0 h 112"/>
              <a:gd name="T14" fmla="*/ 0 60000 65536"/>
              <a:gd name="T15" fmla="*/ 0 60000 65536"/>
              <a:gd name="T16" fmla="*/ 0 60000 65536"/>
              <a:gd name="T17" fmla="*/ 0 60000 65536"/>
              <a:gd name="T18" fmla="*/ 0 60000 65536"/>
              <a:gd name="T19" fmla="*/ 0 60000 65536"/>
              <a:gd name="T20" fmla="*/ 0 60000 65536"/>
              <a:gd name="T21" fmla="*/ 0 w 187"/>
              <a:gd name="T22" fmla="*/ 0 h 112"/>
              <a:gd name="T23" fmla="*/ 187 w 187"/>
              <a:gd name="T24" fmla="*/ 112 h 1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7" h="112">
                <a:moveTo>
                  <a:pt x="8" y="0"/>
                </a:moveTo>
                <a:lnTo>
                  <a:pt x="187" y="12"/>
                </a:lnTo>
                <a:lnTo>
                  <a:pt x="181" y="103"/>
                </a:lnTo>
                <a:lnTo>
                  <a:pt x="180" y="97"/>
                </a:lnTo>
                <a:lnTo>
                  <a:pt x="1" y="112"/>
                </a:lnTo>
                <a:lnTo>
                  <a:pt x="0" y="105"/>
                </a:lnTo>
                <a:lnTo>
                  <a:pt x="8" y="0"/>
                </a:lnTo>
                <a:close/>
              </a:path>
            </a:pathLst>
          </a:custGeom>
          <a:solidFill>
            <a:srgbClr val="A1A1A1"/>
          </a:solidFill>
          <a:ln w="0">
            <a:solidFill>
              <a:srgbClr val="A1A1A1"/>
            </a:solidFill>
            <a:round/>
            <a:headEnd/>
            <a:tailEnd/>
          </a:ln>
        </p:spPr>
        <p:txBody>
          <a:bodyPr/>
          <a:lstStyle/>
          <a:p>
            <a:endParaRPr lang="en-US"/>
          </a:p>
        </p:txBody>
      </p:sp>
      <p:sp>
        <p:nvSpPr>
          <p:cNvPr id="180549" name="Freeform 3395"/>
          <p:cNvSpPr>
            <a:spLocks noChangeAspect="1"/>
          </p:cNvSpPr>
          <p:nvPr/>
        </p:nvSpPr>
        <p:spPr bwMode="auto">
          <a:xfrm>
            <a:off x="1490663" y="4945063"/>
            <a:ext cx="63500" cy="30162"/>
          </a:xfrm>
          <a:custGeom>
            <a:avLst/>
            <a:gdLst>
              <a:gd name="T0" fmla="*/ 0 w 184"/>
              <a:gd name="T1" fmla="*/ 2147483647 h 86"/>
              <a:gd name="T2" fmla="*/ 2147483647 w 184"/>
              <a:gd name="T3" fmla="*/ 0 h 86"/>
              <a:gd name="T4" fmla="*/ 2147483647 w 184"/>
              <a:gd name="T5" fmla="*/ 2147483647 h 86"/>
              <a:gd name="T6" fmla="*/ 2147483647 w 184"/>
              <a:gd name="T7" fmla="*/ 2147483647 h 86"/>
              <a:gd name="T8" fmla="*/ 2147483647 w 184"/>
              <a:gd name="T9" fmla="*/ 2147483647 h 86"/>
              <a:gd name="T10" fmla="*/ 2147483647 w 184"/>
              <a:gd name="T11" fmla="*/ 2147483647 h 86"/>
              <a:gd name="T12" fmla="*/ 0 w 184"/>
              <a:gd name="T13" fmla="*/ 2147483647 h 86"/>
              <a:gd name="T14" fmla="*/ 0 60000 65536"/>
              <a:gd name="T15" fmla="*/ 0 60000 65536"/>
              <a:gd name="T16" fmla="*/ 0 60000 65536"/>
              <a:gd name="T17" fmla="*/ 0 60000 65536"/>
              <a:gd name="T18" fmla="*/ 0 60000 65536"/>
              <a:gd name="T19" fmla="*/ 0 60000 65536"/>
              <a:gd name="T20" fmla="*/ 0 60000 65536"/>
              <a:gd name="T21" fmla="*/ 0 w 184"/>
              <a:gd name="T22" fmla="*/ 0 h 86"/>
              <a:gd name="T23" fmla="*/ 184 w 184"/>
              <a:gd name="T24" fmla="*/ 86 h 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86">
                <a:moveTo>
                  <a:pt x="0" y="15"/>
                </a:moveTo>
                <a:lnTo>
                  <a:pt x="179" y="0"/>
                </a:lnTo>
                <a:lnTo>
                  <a:pt x="184" y="54"/>
                </a:lnTo>
                <a:lnTo>
                  <a:pt x="182" y="47"/>
                </a:lnTo>
                <a:lnTo>
                  <a:pt x="7" y="86"/>
                </a:lnTo>
                <a:lnTo>
                  <a:pt x="5" y="79"/>
                </a:lnTo>
                <a:lnTo>
                  <a:pt x="0" y="15"/>
                </a:lnTo>
                <a:close/>
              </a:path>
            </a:pathLst>
          </a:custGeom>
          <a:solidFill>
            <a:srgbClr val="A1A1A1"/>
          </a:solidFill>
          <a:ln w="0">
            <a:solidFill>
              <a:srgbClr val="A1A1A1"/>
            </a:solidFill>
            <a:round/>
            <a:headEnd/>
            <a:tailEnd/>
          </a:ln>
        </p:spPr>
        <p:txBody>
          <a:bodyPr/>
          <a:lstStyle/>
          <a:p>
            <a:endParaRPr lang="en-US"/>
          </a:p>
        </p:txBody>
      </p:sp>
      <p:sp>
        <p:nvSpPr>
          <p:cNvPr id="180550" name="Freeform 3396"/>
          <p:cNvSpPr>
            <a:spLocks noChangeAspect="1"/>
          </p:cNvSpPr>
          <p:nvPr/>
        </p:nvSpPr>
        <p:spPr bwMode="auto">
          <a:xfrm>
            <a:off x="1493838" y="4960938"/>
            <a:ext cx="63500" cy="36512"/>
          </a:xfrm>
          <a:custGeom>
            <a:avLst/>
            <a:gdLst>
              <a:gd name="T0" fmla="*/ 0 w 185"/>
              <a:gd name="T1" fmla="*/ 2147483647 h 107"/>
              <a:gd name="T2" fmla="*/ 2147483647 w 185"/>
              <a:gd name="T3" fmla="*/ 0 h 107"/>
              <a:gd name="T4" fmla="*/ 2147483647 w 185"/>
              <a:gd name="T5" fmla="*/ 2147483647 h 107"/>
              <a:gd name="T6" fmla="*/ 2147483647 w 185"/>
              <a:gd name="T7" fmla="*/ 2147483647 h 107"/>
              <a:gd name="T8" fmla="*/ 2147483647 w 185"/>
              <a:gd name="T9" fmla="*/ 2147483647 h 107"/>
              <a:gd name="T10" fmla="*/ 2147483647 w 185"/>
              <a:gd name="T11" fmla="*/ 2147483647 h 107"/>
              <a:gd name="T12" fmla="*/ 0 w 185"/>
              <a:gd name="T13" fmla="*/ 2147483647 h 107"/>
              <a:gd name="T14" fmla="*/ 0 60000 65536"/>
              <a:gd name="T15" fmla="*/ 0 60000 65536"/>
              <a:gd name="T16" fmla="*/ 0 60000 65536"/>
              <a:gd name="T17" fmla="*/ 0 60000 65536"/>
              <a:gd name="T18" fmla="*/ 0 60000 65536"/>
              <a:gd name="T19" fmla="*/ 0 60000 65536"/>
              <a:gd name="T20" fmla="*/ 0 60000 65536"/>
              <a:gd name="T21" fmla="*/ 0 w 185"/>
              <a:gd name="T22" fmla="*/ 0 h 107"/>
              <a:gd name="T23" fmla="*/ 185 w 185"/>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5" h="107">
                <a:moveTo>
                  <a:pt x="0" y="39"/>
                </a:moveTo>
                <a:lnTo>
                  <a:pt x="175" y="0"/>
                </a:lnTo>
                <a:lnTo>
                  <a:pt x="185" y="47"/>
                </a:lnTo>
                <a:lnTo>
                  <a:pt x="183" y="40"/>
                </a:lnTo>
                <a:lnTo>
                  <a:pt x="17" y="107"/>
                </a:lnTo>
                <a:lnTo>
                  <a:pt x="15" y="101"/>
                </a:lnTo>
                <a:lnTo>
                  <a:pt x="0" y="39"/>
                </a:lnTo>
                <a:close/>
              </a:path>
            </a:pathLst>
          </a:custGeom>
          <a:solidFill>
            <a:srgbClr val="A1A1A1"/>
          </a:solidFill>
          <a:ln w="0">
            <a:solidFill>
              <a:srgbClr val="A1A1A1"/>
            </a:solidFill>
            <a:round/>
            <a:headEnd/>
            <a:tailEnd/>
          </a:ln>
        </p:spPr>
        <p:txBody>
          <a:bodyPr/>
          <a:lstStyle/>
          <a:p>
            <a:endParaRPr lang="en-US"/>
          </a:p>
        </p:txBody>
      </p:sp>
      <p:sp>
        <p:nvSpPr>
          <p:cNvPr id="180551" name="Freeform 3397"/>
          <p:cNvSpPr>
            <a:spLocks noChangeAspect="1"/>
          </p:cNvSpPr>
          <p:nvPr/>
        </p:nvSpPr>
        <p:spPr bwMode="auto">
          <a:xfrm>
            <a:off x="1497013" y="4975225"/>
            <a:ext cx="65087" cy="46038"/>
          </a:xfrm>
          <a:custGeom>
            <a:avLst/>
            <a:gdLst>
              <a:gd name="T0" fmla="*/ 0 w 183"/>
              <a:gd name="T1" fmla="*/ 2147483647 h 131"/>
              <a:gd name="T2" fmla="*/ 2147483647 w 183"/>
              <a:gd name="T3" fmla="*/ 0 h 131"/>
              <a:gd name="T4" fmla="*/ 2147483647 w 183"/>
              <a:gd name="T5" fmla="*/ 2147483647 h 131"/>
              <a:gd name="T6" fmla="*/ 2147483647 w 183"/>
              <a:gd name="T7" fmla="*/ 2147483647 h 131"/>
              <a:gd name="T8" fmla="*/ 2147483647 w 183"/>
              <a:gd name="T9" fmla="*/ 2147483647 h 131"/>
              <a:gd name="T10" fmla="*/ 2147483647 w 183"/>
              <a:gd name="T11" fmla="*/ 2147483647 h 131"/>
              <a:gd name="T12" fmla="*/ 0 w 183"/>
              <a:gd name="T13" fmla="*/ 2147483647 h 131"/>
              <a:gd name="T14" fmla="*/ 0 60000 65536"/>
              <a:gd name="T15" fmla="*/ 0 60000 65536"/>
              <a:gd name="T16" fmla="*/ 0 60000 65536"/>
              <a:gd name="T17" fmla="*/ 0 60000 65536"/>
              <a:gd name="T18" fmla="*/ 0 60000 65536"/>
              <a:gd name="T19" fmla="*/ 0 60000 65536"/>
              <a:gd name="T20" fmla="*/ 0 60000 65536"/>
              <a:gd name="T21" fmla="*/ 0 w 183"/>
              <a:gd name="T22" fmla="*/ 0 h 131"/>
              <a:gd name="T23" fmla="*/ 183 w 183"/>
              <a:gd name="T24" fmla="*/ 131 h 1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3" h="131">
                <a:moveTo>
                  <a:pt x="0" y="67"/>
                </a:moveTo>
                <a:lnTo>
                  <a:pt x="166" y="0"/>
                </a:lnTo>
                <a:lnTo>
                  <a:pt x="183" y="42"/>
                </a:lnTo>
                <a:lnTo>
                  <a:pt x="179" y="36"/>
                </a:lnTo>
                <a:lnTo>
                  <a:pt x="27" y="131"/>
                </a:lnTo>
                <a:lnTo>
                  <a:pt x="23" y="125"/>
                </a:lnTo>
                <a:lnTo>
                  <a:pt x="0" y="67"/>
                </a:lnTo>
                <a:close/>
              </a:path>
            </a:pathLst>
          </a:custGeom>
          <a:solidFill>
            <a:srgbClr val="A1A1A1"/>
          </a:solidFill>
          <a:ln w="0">
            <a:solidFill>
              <a:srgbClr val="A1A1A1"/>
            </a:solidFill>
            <a:round/>
            <a:headEnd/>
            <a:tailEnd/>
          </a:ln>
        </p:spPr>
        <p:txBody>
          <a:bodyPr/>
          <a:lstStyle/>
          <a:p>
            <a:endParaRPr lang="en-US"/>
          </a:p>
        </p:txBody>
      </p:sp>
      <p:sp>
        <p:nvSpPr>
          <p:cNvPr id="180552" name="Freeform 3398"/>
          <p:cNvSpPr>
            <a:spLocks noChangeAspect="1"/>
          </p:cNvSpPr>
          <p:nvPr/>
        </p:nvSpPr>
        <p:spPr bwMode="auto">
          <a:xfrm>
            <a:off x="1508125" y="4987925"/>
            <a:ext cx="63500" cy="58738"/>
          </a:xfrm>
          <a:custGeom>
            <a:avLst/>
            <a:gdLst>
              <a:gd name="T0" fmla="*/ 0 w 188"/>
              <a:gd name="T1" fmla="*/ 2147483647 h 175"/>
              <a:gd name="T2" fmla="*/ 2147483647 w 188"/>
              <a:gd name="T3" fmla="*/ 0 h 175"/>
              <a:gd name="T4" fmla="*/ 2147483647 w 188"/>
              <a:gd name="T5" fmla="*/ 2147483647 h 175"/>
              <a:gd name="T6" fmla="*/ 2147483647 w 188"/>
              <a:gd name="T7" fmla="*/ 2147483647 h 175"/>
              <a:gd name="T8" fmla="*/ 2147483647 w 188"/>
              <a:gd name="T9" fmla="*/ 2147483647 h 175"/>
              <a:gd name="T10" fmla="*/ 2147483647 w 188"/>
              <a:gd name="T11" fmla="*/ 2147483647 h 175"/>
              <a:gd name="T12" fmla="*/ 0 w 188"/>
              <a:gd name="T13" fmla="*/ 2147483647 h 175"/>
              <a:gd name="T14" fmla="*/ 0 60000 65536"/>
              <a:gd name="T15" fmla="*/ 0 60000 65536"/>
              <a:gd name="T16" fmla="*/ 0 60000 65536"/>
              <a:gd name="T17" fmla="*/ 0 60000 65536"/>
              <a:gd name="T18" fmla="*/ 0 60000 65536"/>
              <a:gd name="T19" fmla="*/ 0 60000 65536"/>
              <a:gd name="T20" fmla="*/ 0 60000 65536"/>
              <a:gd name="T21" fmla="*/ 0 w 188"/>
              <a:gd name="T22" fmla="*/ 0 h 175"/>
              <a:gd name="T23" fmla="*/ 188 w 188"/>
              <a:gd name="T24" fmla="*/ 175 h 1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8" h="175">
                <a:moveTo>
                  <a:pt x="0" y="95"/>
                </a:moveTo>
                <a:lnTo>
                  <a:pt x="152" y="0"/>
                </a:lnTo>
                <a:lnTo>
                  <a:pt x="188" y="57"/>
                </a:lnTo>
                <a:lnTo>
                  <a:pt x="182" y="51"/>
                </a:lnTo>
                <a:lnTo>
                  <a:pt x="53" y="175"/>
                </a:lnTo>
                <a:lnTo>
                  <a:pt x="47" y="169"/>
                </a:lnTo>
                <a:lnTo>
                  <a:pt x="0" y="95"/>
                </a:lnTo>
                <a:close/>
              </a:path>
            </a:pathLst>
          </a:custGeom>
          <a:solidFill>
            <a:srgbClr val="A1A1A1"/>
          </a:solidFill>
          <a:ln w="0">
            <a:solidFill>
              <a:srgbClr val="A1A1A1"/>
            </a:solidFill>
            <a:round/>
            <a:headEnd/>
            <a:tailEnd/>
          </a:ln>
        </p:spPr>
        <p:txBody>
          <a:bodyPr/>
          <a:lstStyle/>
          <a:p>
            <a:endParaRPr lang="en-US"/>
          </a:p>
        </p:txBody>
      </p:sp>
      <p:sp>
        <p:nvSpPr>
          <p:cNvPr id="180553" name="Freeform 3399"/>
          <p:cNvSpPr>
            <a:spLocks noChangeAspect="1"/>
          </p:cNvSpPr>
          <p:nvPr/>
        </p:nvSpPr>
        <p:spPr bwMode="auto">
          <a:xfrm>
            <a:off x="1527175" y="5003800"/>
            <a:ext cx="61913" cy="66675"/>
          </a:xfrm>
          <a:custGeom>
            <a:avLst/>
            <a:gdLst>
              <a:gd name="T0" fmla="*/ 0 w 179"/>
              <a:gd name="T1" fmla="*/ 2147483647 h 191"/>
              <a:gd name="T2" fmla="*/ 2147483647 w 179"/>
              <a:gd name="T3" fmla="*/ 0 h 191"/>
              <a:gd name="T4" fmla="*/ 2147483647 w 179"/>
              <a:gd name="T5" fmla="*/ 2147483647 h 191"/>
              <a:gd name="T6" fmla="*/ 2147483647 w 179"/>
              <a:gd name="T7" fmla="*/ 2147483647 h 191"/>
              <a:gd name="T8" fmla="*/ 2147483647 w 179"/>
              <a:gd name="T9" fmla="*/ 2147483647 h 191"/>
              <a:gd name="T10" fmla="*/ 2147483647 w 179"/>
              <a:gd name="T11" fmla="*/ 2147483647 h 191"/>
              <a:gd name="T12" fmla="*/ 0 w 179"/>
              <a:gd name="T13" fmla="*/ 2147483647 h 191"/>
              <a:gd name="T14" fmla="*/ 0 60000 65536"/>
              <a:gd name="T15" fmla="*/ 0 60000 65536"/>
              <a:gd name="T16" fmla="*/ 0 60000 65536"/>
              <a:gd name="T17" fmla="*/ 0 60000 65536"/>
              <a:gd name="T18" fmla="*/ 0 60000 65536"/>
              <a:gd name="T19" fmla="*/ 0 60000 65536"/>
              <a:gd name="T20" fmla="*/ 0 60000 65536"/>
              <a:gd name="T21" fmla="*/ 0 w 179"/>
              <a:gd name="T22" fmla="*/ 0 h 191"/>
              <a:gd name="T23" fmla="*/ 179 w 179"/>
              <a:gd name="T24" fmla="*/ 191 h 19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9" h="191">
                <a:moveTo>
                  <a:pt x="0" y="124"/>
                </a:moveTo>
                <a:lnTo>
                  <a:pt x="129" y="0"/>
                </a:lnTo>
                <a:lnTo>
                  <a:pt x="179" y="51"/>
                </a:lnTo>
                <a:lnTo>
                  <a:pt x="173" y="47"/>
                </a:lnTo>
                <a:lnTo>
                  <a:pt x="65" y="191"/>
                </a:lnTo>
                <a:lnTo>
                  <a:pt x="60" y="186"/>
                </a:lnTo>
                <a:lnTo>
                  <a:pt x="0" y="124"/>
                </a:lnTo>
                <a:close/>
              </a:path>
            </a:pathLst>
          </a:custGeom>
          <a:solidFill>
            <a:srgbClr val="A1A1A1"/>
          </a:solidFill>
          <a:ln w="0">
            <a:solidFill>
              <a:srgbClr val="A1A1A1"/>
            </a:solidFill>
            <a:round/>
            <a:headEnd/>
            <a:tailEnd/>
          </a:ln>
        </p:spPr>
        <p:txBody>
          <a:bodyPr/>
          <a:lstStyle/>
          <a:p>
            <a:endParaRPr lang="en-US"/>
          </a:p>
        </p:txBody>
      </p:sp>
      <p:sp>
        <p:nvSpPr>
          <p:cNvPr id="180554" name="Freeform 3400"/>
          <p:cNvSpPr>
            <a:spLocks noChangeAspect="1"/>
          </p:cNvSpPr>
          <p:nvPr/>
        </p:nvSpPr>
        <p:spPr bwMode="auto">
          <a:xfrm>
            <a:off x="1549400" y="5019675"/>
            <a:ext cx="50800" cy="61913"/>
          </a:xfrm>
          <a:custGeom>
            <a:avLst/>
            <a:gdLst>
              <a:gd name="T0" fmla="*/ 0 w 146"/>
              <a:gd name="T1" fmla="*/ 2147483647 h 181"/>
              <a:gd name="T2" fmla="*/ 2147483647 w 146"/>
              <a:gd name="T3" fmla="*/ 0 h 181"/>
              <a:gd name="T4" fmla="*/ 2147483647 w 146"/>
              <a:gd name="T5" fmla="*/ 2147483647 h 181"/>
              <a:gd name="T6" fmla="*/ 2147483647 w 146"/>
              <a:gd name="T7" fmla="*/ 2147483647 h 181"/>
              <a:gd name="T8" fmla="*/ 2147483647 w 146"/>
              <a:gd name="T9" fmla="*/ 2147483647 h 181"/>
              <a:gd name="T10" fmla="*/ 2147483647 w 146"/>
              <a:gd name="T11" fmla="*/ 2147483647 h 181"/>
              <a:gd name="T12" fmla="*/ 0 w 146"/>
              <a:gd name="T13" fmla="*/ 2147483647 h 181"/>
              <a:gd name="T14" fmla="*/ 0 60000 65536"/>
              <a:gd name="T15" fmla="*/ 0 60000 65536"/>
              <a:gd name="T16" fmla="*/ 0 60000 65536"/>
              <a:gd name="T17" fmla="*/ 0 60000 65536"/>
              <a:gd name="T18" fmla="*/ 0 60000 65536"/>
              <a:gd name="T19" fmla="*/ 0 60000 65536"/>
              <a:gd name="T20" fmla="*/ 0 60000 65536"/>
              <a:gd name="T21" fmla="*/ 0 w 146"/>
              <a:gd name="T22" fmla="*/ 0 h 181"/>
              <a:gd name="T23" fmla="*/ 146 w 146"/>
              <a:gd name="T24" fmla="*/ 181 h 1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 h="181">
                <a:moveTo>
                  <a:pt x="0" y="144"/>
                </a:moveTo>
                <a:lnTo>
                  <a:pt x="108" y="0"/>
                </a:lnTo>
                <a:lnTo>
                  <a:pt x="146" y="28"/>
                </a:lnTo>
                <a:lnTo>
                  <a:pt x="144" y="27"/>
                </a:lnTo>
                <a:lnTo>
                  <a:pt x="50" y="181"/>
                </a:lnTo>
                <a:lnTo>
                  <a:pt x="48" y="180"/>
                </a:lnTo>
                <a:lnTo>
                  <a:pt x="0" y="144"/>
                </a:lnTo>
                <a:close/>
              </a:path>
            </a:pathLst>
          </a:custGeom>
          <a:solidFill>
            <a:srgbClr val="A1A1A1"/>
          </a:solidFill>
          <a:ln w="0">
            <a:solidFill>
              <a:srgbClr val="A1A1A1"/>
            </a:solidFill>
            <a:round/>
            <a:headEnd/>
            <a:tailEnd/>
          </a:ln>
        </p:spPr>
        <p:txBody>
          <a:bodyPr/>
          <a:lstStyle/>
          <a:p>
            <a:endParaRPr lang="en-US"/>
          </a:p>
        </p:txBody>
      </p:sp>
      <p:sp>
        <p:nvSpPr>
          <p:cNvPr id="180555" name="Freeform 3401"/>
          <p:cNvSpPr>
            <a:spLocks noChangeAspect="1"/>
          </p:cNvSpPr>
          <p:nvPr/>
        </p:nvSpPr>
        <p:spPr bwMode="auto">
          <a:xfrm>
            <a:off x="1566863" y="5029200"/>
            <a:ext cx="46037" cy="65088"/>
          </a:xfrm>
          <a:custGeom>
            <a:avLst/>
            <a:gdLst>
              <a:gd name="T0" fmla="*/ 0 w 138"/>
              <a:gd name="T1" fmla="*/ 2147483647 h 188"/>
              <a:gd name="T2" fmla="*/ 2147483647 w 138"/>
              <a:gd name="T3" fmla="*/ 0 h 188"/>
              <a:gd name="T4" fmla="*/ 2147483647 w 138"/>
              <a:gd name="T5" fmla="*/ 2147483647 h 188"/>
              <a:gd name="T6" fmla="*/ 2147483647 w 138"/>
              <a:gd name="T7" fmla="*/ 2147483647 h 188"/>
              <a:gd name="T8" fmla="*/ 2147483647 w 138"/>
              <a:gd name="T9" fmla="*/ 2147483647 h 188"/>
              <a:gd name="T10" fmla="*/ 2147483647 w 138"/>
              <a:gd name="T11" fmla="*/ 2147483647 h 188"/>
              <a:gd name="T12" fmla="*/ 0 w 138"/>
              <a:gd name="T13" fmla="*/ 2147483647 h 188"/>
              <a:gd name="T14" fmla="*/ 0 60000 65536"/>
              <a:gd name="T15" fmla="*/ 0 60000 65536"/>
              <a:gd name="T16" fmla="*/ 0 60000 65536"/>
              <a:gd name="T17" fmla="*/ 0 60000 65536"/>
              <a:gd name="T18" fmla="*/ 0 60000 65536"/>
              <a:gd name="T19" fmla="*/ 0 60000 65536"/>
              <a:gd name="T20" fmla="*/ 0 60000 65536"/>
              <a:gd name="T21" fmla="*/ 0 w 138"/>
              <a:gd name="T22" fmla="*/ 0 h 188"/>
              <a:gd name="T23" fmla="*/ 138 w 138"/>
              <a:gd name="T24" fmla="*/ 188 h 1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8" h="188">
                <a:moveTo>
                  <a:pt x="0" y="154"/>
                </a:moveTo>
                <a:lnTo>
                  <a:pt x="94" y="0"/>
                </a:lnTo>
                <a:lnTo>
                  <a:pt x="138" y="27"/>
                </a:lnTo>
                <a:lnTo>
                  <a:pt x="131" y="24"/>
                </a:lnTo>
                <a:lnTo>
                  <a:pt x="58" y="188"/>
                </a:lnTo>
                <a:lnTo>
                  <a:pt x="51" y="185"/>
                </a:lnTo>
                <a:lnTo>
                  <a:pt x="0" y="154"/>
                </a:lnTo>
                <a:close/>
              </a:path>
            </a:pathLst>
          </a:custGeom>
          <a:solidFill>
            <a:srgbClr val="A1A1A1"/>
          </a:solidFill>
          <a:ln w="0">
            <a:solidFill>
              <a:srgbClr val="A1A1A1"/>
            </a:solidFill>
            <a:round/>
            <a:headEnd/>
            <a:tailEnd/>
          </a:ln>
        </p:spPr>
        <p:txBody>
          <a:bodyPr/>
          <a:lstStyle/>
          <a:p>
            <a:endParaRPr lang="en-US"/>
          </a:p>
        </p:txBody>
      </p:sp>
      <p:sp>
        <p:nvSpPr>
          <p:cNvPr id="180556" name="Freeform 3402"/>
          <p:cNvSpPr>
            <a:spLocks noChangeAspect="1"/>
          </p:cNvSpPr>
          <p:nvPr/>
        </p:nvSpPr>
        <p:spPr bwMode="auto">
          <a:xfrm>
            <a:off x="1587500" y="5038725"/>
            <a:ext cx="58738" cy="74613"/>
          </a:xfrm>
          <a:custGeom>
            <a:avLst/>
            <a:gdLst>
              <a:gd name="T0" fmla="*/ 0 w 179"/>
              <a:gd name="T1" fmla="*/ 2147483647 h 216"/>
              <a:gd name="T2" fmla="*/ 2147483647 w 179"/>
              <a:gd name="T3" fmla="*/ 0 h 216"/>
              <a:gd name="T4" fmla="*/ 2147483647 w 179"/>
              <a:gd name="T5" fmla="*/ 2147483647 h 216"/>
              <a:gd name="T6" fmla="*/ 2147483647 w 179"/>
              <a:gd name="T7" fmla="*/ 2147483647 h 216"/>
              <a:gd name="T8" fmla="*/ 2147483647 w 179"/>
              <a:gd name="T9" fmla="*/ 2147483647 h 216"/>
              <a:gd name="T10" fmla="*/ 2147483647 w 179"/>
              <a:gd name="T11" fmla="*/ 2147483647 h 216"/>
              <a:gd name="T12" fmla="*/ 0 w 179"/>
              <a:gd name="T13" fmla="*/ 2147483647 h 216"/>
              <a:gd name="T14" fmla="*/ 0 60000 65536"/>
              <a:gd name="T15" fmla="*/ 0 60000 65536"/>
              <a:gd name="T16" fmla="*/ 0 60000 65536"/>
              <a:gd name="T17" fmla="*/ 0 60000 65536"/>
              <a:gd name="T18" fmla="*/ 0 60000 65536"/>
              <a:gd name="T19" fmla="*/ 0 60000 65536"/>
              <a:gd name="T20" fmla="*/ 0 60000 65536"/>
              <a:gd name="T21" fmla="*/ 0 w 179"/>
              <a:gd name="T22" fmla="*/ 0 h 216"/>
              <a:gd name="T23" fmla="*/ 179 w 179"/>
              <a:gd name="T24" fmla="*/ 216 h 2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9" h="216">
                <a:moveTo>
                  <a:pt x="0" y="164"/>
                </a:moveTo>
                <a:lnTo>
                  <a:pt x="73" y="0"/>
                </a:lnTo>
                <a:lnTo>
                  <a:pt x="179" y="48"/>
                </a:lnTo>
                <a:lnTo>
                  <a:pt x="174" y="46"/>
                </a:lnTo>
                <a:lnTo>
                  <a:pt x="118" y="216"/>
                </a:lnTo>
                <a:lnTo>
                  <a:pt x="112" y="214"/>
                </a:lnTo>
                <a:lnTo>
                  <a:pt x="0" y="164"/>
                </a:lnTo>
                <a:close/>
              </a:path>
            </a:pathLst>
          </a:custGeom>
          <a:solidFill>
            <a:srgbClr val="A1A1A1"/>
          </a:solidFill>
          <a:ln w="0">
            <a:solidFill>
              <a:srgbClr val="A1A1A1"/>
            </a:solidFill>
            <a:round/>
            <a:headEnd/>
            <a:tailEnd/>
          </a:ln>
        </p:spPr>
        <p:txBody>
          <a:bodyPr/>
          <a:lstStyle/>
          <a:p>
            <a:endParaRPr lang="en-US"/>
          </a:p>
        </p:txBody>
      </p:sp>
      <p:sp>
        <p:nvSpPr>
          <p:cNvPr id="180557" name="Freeform 3403"/>
          <p:cNvSpPr>
            <a:spLocks noChangeAspect="1"/>
          </p:cNvSpPr>
          <p:nvPr/>
        </p:nvSpPr>
        <p:spPr bwMode="auto">
          <a:xfrm>
            <a:off x="1627188" y="5053013"/>
            <a:ext cx="38100" cy="66675"/>
          </a:xfrm>
          <a:custGeom>
            <a:avLst/>
            <a:gdLst>
              <a:gd name="T0" fmla="*/ 0 w 114"/>
              <a:gd name="T1" fmla="*/ 2147483647 h 192"/>
              <a:gd name="T2" fmla="*/ 2147483647 w 114"/>
              <a:gd name="T3" fmla="*/ 0 h 192"/>
              <a:gd name="T4" fmla="*/ 2147483647 w 114"/>
              <a:gd name="T5" fmla="*/ 2147483647 h 192"/>
              <a:gd name="T6" fmla="*/ 2147483647 w 114"/>
              <a:gd name="T7" fmla="*/ 2147483647 h 192"/>
              <a:gd name="T8" fmla="*/ 2147483647 w 114"/>
              <a:gd name="T9" fmla="*/ 2147483647 h 192"/>
              <a:gd name="T10" fmla="*/ 2147483647 w 114"/>
              <a:gd name="T11" fmla="*/ 2147483647 h 192"/>
              <a:gd name="T12" fmla="*/ 0 w 114"/>
              <a:gd name="T13" fmla="*/ 2147483647 h 192"/>
              <a:gd name="T14" fmla="*/ 0 60000 65536"/>
              <a:gd name="T15" fmla="*/ 0 60000 65536"/>
              <a:gd name="T16" fmla="*/ 0 60000 65536"/>
              <a:gd name="T17" fmla="*/ 0 60000 65536"/>
              <a:gd name="T18" fmla="*/ 0 60000 65536"/>
              <a:gd name="T19" fmla="*/ 0 60000 65536"/>
              <a:gd name="T20" fmla="*/ 0 60000 65536"/>
              <a:gd name="T21" fmla="*/ 0 w 114"/>
              <a:gd name="T22" fmla="*/ 0 h 192"/>
              <a:gd name="T23" fmla="*/ 114 w 114"/>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4" h="192">
                <a:moveTo>
                  <a:pt x="0" y="170"/>
                </a:moveTo>
                <a:lnTo>
                  <a:pt x="56" y="0"/>
                </a:lnTo>
                <a:lnTo>
                  <a:pt x="114" y="20"/>
                </a:lnTo>
                <a:lnTo>
                  <a:pt x="107" y="17"/>
                </a:lnTo>
                <a:lnTo>
                  <a:pt x="67" y="192"/>
                </a:lnTo>
                <a:lnTo>
                  <a:pt x="60" y="190"/>
                </a:lnTo>
                <a:lnTo>
                  <a:pt x="0" y="170"/>
                </a:lnTo>
                <a:close/>
              </a:path>
            </a:pathLst>
          </a:custGeom>
          <a:solidFill>
            <a:srgbClr val="A1A1A1"/>
          </a:solidFill>
          <a:ln w="0">
            <a:solidFill>
              <a:srgbClr val="A1A1A1"/>
            </a:solidFill>
            <a:round/>
            <a:headEnd/>
            <a:tailEnd/>
          </a:ln>
        </p:spPr>
        <p:txBody>
          <a:bodyPr/>
          <a:lstStyle/>
          <a:p>
            <a:endParaRPr lang="en-US"/>
          </a:p>
        </p:txBody>
      </p:sp>
      <p:sp>
        <p:nvSpPr>
          <p:cNvPr id="180558" name="Freeform 3404"/>
          <p:cNvSpPr>
            <a:spLocks noChangeAspect="1"/>
          </p:cNvSpPr>
          <p:nvPr/>
        </p:nvSpPr>
        <p:spPr bwMode="auto">
          <a:xfrm>
            <a:off x="1652588" y="5060950"/>
            <a:ext cx="53975" cy="69850"/>
          </a:xfrm>
          <a:custGeom>
            <a:avLst/>
            <a:gdLst>
              <a:gd name="T0" fmla="*/ 0 w 167"/>
              <a:gd name="T1" fmla="*/ 2147483647 h 206"/>
              <a:gd name="T2" fmla="*/ 2147483647 w 167"/>
              <a:gd name="T3" fmla="*/ 0 h 206"/>
              <a:gd name="T4" fmla="*/ 2147483647 w 167"/>
              <a:gd name="T5" fmla="*/ 2147483647 h 206"/>
              <a:gd name="T6" fmla="*/ 2147483647 w 167"/>
              <a:gd name="T7" fmla="*/ 2147483647 h 206"/>
              <a:gd name="T8" fmla="*/ 2147483647 w 167"/>
              <a:gd name="T9" fmla="*/ 2147483647 h 206"/>
              <a:gd name="T10" fmla="*/ 2147483647 w 167"/>
              <a:gd name="T11" fmla="*/ 2147483647 h 206"/>
              <a:gd name="T12" fmla="*/ 0 w 167"/>
              <a:gd name="T13" fmla="*/ 2147483647 h 206"/>
              <a:gd name="T14" fmla="*/ 0 60000 65536"/>
              <a:gd name="T15" fmla="*/ 0 60000 65536"/>
              <a:gd name="T16" fmla="*/ 0 60000 65536"/>
              <a:gd name="T17" fmla="*/ 0 60000 65536"/>
              <a:gd name="T18" fmla="*/ 0 60000 65536"/>
              <a:gd name="T19" fmla="*/ 0 60000 65536"/>
              <a:gd name="T20" fmla="*/ 0 60000 65536"/>
              <a:gd name="T21" fmla="*/ 0 w 167"/>
              <a:gd name="T22" fmla="*/ 0 h 206"/>
              <a:gd name="T23" fmla="*/ 167 w 167"/>
              <a:gd name="T24" fmla="*/ 206 h 20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7" h="206">
                <a:moveTo>
                  <a:pt x="0" y="175"/>
                </a:moveTo>
                <a:lnTo>
                  <a:pt x="40" y="0"/>
                </a:lnTo>
                <a:lnTo>
                  <a:pt x="167" y="31"/>
                </a:lnTo>
                <a:lnTo>
                  <a:pt x="162" y="30"/>
                </a:lnTo>
                <a:lnTo>
                  <a:pt x="135" y="206"/>
                </a:lnTo>
                <a:lnTo>
                  <a:pt x="130" y="205"/>
                </a:lnTo>
                <a:lnTo>
                  <a:pt x="0" y="175"/>
                </a:lnTo>
                <a:close/>
              </a:path>
            </a:pathLst>
          </a:custGeom>
          <a:solidFill>
            <a:srgbClr val="A1A1A1"/>
          </a:solidFill>
          <a:ln w="0">
            <a:solidFill>
              <a:srgbClr val="A1A1A1"/>
            </a:solidFill>
            <a:round/>
            <a:headEnd/>
            <a:tailEnd/>
          </a:ln>
        </p:spPr>
        <p:txBody>
          <a:bodyPr/>
          <a:lstStyle/>
          <a:p>
            <a:endParaRPr lang="en-US"/>
          </a:p>
        </p:txBody>
      </p:sp>
      <p:sp>
        <p:nvSpPr>
          <p:cNvPr id="180559" name="Freeform 3405"/>
          <p:cNvSpPr>
            <a:spLocks noChangeAspect="1"/>
          </p:cNvSpPr>
          <p:nvPr/>
        </p:nvSpPr>
        <p:spPr bwMode="auto">
          <a:xfrm>
            <a:off x="1697038" y="5070475"/>
            <a:ext cx="57150" cy="68263"/>
          </a:xfrm>
          <a:custGeom>
            <a:avLst/>
            <a:gdLst>
              <a:gd name="T0" fmla="*/ 0 w 160"/>
              <a:gd name="T1" fmla="*/ 2147483647 h 199"/>
              <a:gd name="T2" fmla="*/ 2147483647 w 160"/>
              <a:gd name="T3" fmla="*/ 0 h 199"/>
              <a:gd name="T4" fmla="*/ 2147483647 w 160"/>
              <a:gd name="T5" fmla="*/ 2147483647 h 199"/>
              <a:gd name="T6" fmla="*/ 2147483647 w 160"/>
              <a:gd name="T7" fmla="*/ 2147483647 h 199"/>
              <a:gd name="T8" fmla="*/ 2147483647 w 160"/>
              <a:gd name="T9" fmla="*/ 2147483647 h 199"/>
              <a:gd name="T10" fmla="*/ 2147483647 w 160"/>
              <a:gd name="T11" fmla="*/ 2147483647 h 199"/>
              <a:gd name="T12" fmla="*/ 0 w 160"/>
              <a:gd name="T13" fmla="*/ 2147483647 h 199"/>
              <a:gd name="T14" fmla="*/ 0 60000 65536"/>
              <a:gd name="T15" fmla="*/ 0 60000 65536"/>
              <a:gd name="T16" fmla="*/ 0 60000 65536"/>
              <a:gd name="T17" fmla="*/ 0 60000 65536"/>
              <a:gd name="T18" fmla="*/ 0 60000 65536"/>
              <a:gd name="T19" fmla="*/ 0 60000 65536"/>
              <a:gd name="T20" fmla="*/ 0 60000 65536"/>
              <a:gd name="T21" fmla="*/ 0 w 160"/>
              <a:gd name="T22" fmla="*/ 0 h 199"/>
              <a:gd name="T23" fmla="*/ 160 w 160"/>
              <a:gd name="T24" fmla="*/ 199 h 1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0" h="199">
                <a:moveTo>
                  <a:pt x="0" y="176"/>
                </a:moveTo>
                <a:lnTo>
                  <a:pt x="27" y="0"/>
                </a:lnTo>
                <a:lnTo>
                  <a:pt x="157" y="20"/>
                </a:lnTo>
                <a:lnTo>
                  <a:pt x="160" y="20"/>
                </a:lnTo>
                <a:lnTo>
                  <a:pt x="143" y="199"/>
                </a:lnTo>
                <a:lnTo>
                  <a:pt x="147" y="199"/>
                </a:lnTo>
                <a:lnTo>
                  <a:pt x="0" y="176"/>
                </a:lnTo>
                <a:close/>
              </a:path>
            </a:pathLst>
          </a:custGeom>
          <a:solidFill>
            <a:srgbClr val="A1A1A1"/>
          </a:solidFill>
          <a:ln w="0">
            <a:solidFill>
              <a:srgbClr val="A1A1A1"/>
            </a:solidFill>
            <a:round/>
            <a:headEnd/>
            <a:tailEnd/>
          </a:ln>
        </p:spPr>
        <p:txBody>
          <a:bodyPr/>
          <a:lstStyle/>
          <a:p>
            <a:endParaRPr lang="en-US"/>
          </a:p>
        </p:txBody>
      </p:sp>
      <p:sp>
        <p:nvSpPr>
          <p:cNvPr id="180560" name="Freeform 3406"/>
          <p:cNvSpPr>
            <a:spLocks noChangeAspect="1"/>
          </p:cNvSpPr>
          <p:nvPr/>
        </p:nvSpPr>
        <p:spPr bwMode="auto">
          <a:xfrm>
            <a:off x="1746250" y="5078413"/>
            <a:ext cx="57150" cy="66675"/>
          </a:xfrm>
          <a:custGeom>
            <a:avLst/>
            <a:gdLst>
              <a:gd name="T0" fmla="*/ 0 w 166"/>
              <a:gd name="T1" fmla="*/ 2147483647 h 192"/>
              <a:gd name="T2" fmla="*/ 2147483647 w 166"/>
              <a:gd name="T3" fmla="*/ 0 h 192"/>
              <a:gd name="T4" fmla="*/ 2147483647 w 166"/>
              <a:gd name="T5" fmla="*/ 2147483647 h 192"/>
              <a:gd name="T6" fmla="*/ 2147483647 w 166"/>
              <a:gd name="T7" fmla="*/ 2147483647 h 192"/>
              <a:gd name="T8" fmla="*/ 2147483647 w 166"/>
              <a:gd name="T9" fmla="*/ 2147483647 h 192"/>
              <a:gd name="T10" fmla="*/ 2147483647 w 166"/>
              <a:gd name="T11" fmla="*/ 2147483647 h 192"/>
              <a:gd name="T12" fmla="*/ 0 w 166"/>
              <a:gd name="T13" fmla="*/ 2147483647 h 192"/>
              <a:gd name="T14" fmla="*/ 0 60000 65536"/>
              <a:gd name="T15" fmla="*/ 0 60000 65536"/>
              <a:gd name="T16" fmla="*/ 0 60000 65536"/>
              <a:gd name="T17" fmla="*/ 0 60000 65536"/>
              <a:gd name="T18" fmla="*/ 0 60000 65536"/>
              <a:gd name="T19" fmla="*/ 0 60000 65536"/>
              <a:gd name="T20" fmla="*/ 0 60000 65536"/>
              <a:gd name="T21" fmla="*/ 0 w 166"/>
              <a:gd name="T22" fmla="*/ 0 h 192"/>
              <a:gd name="T23" fmla="*/ 166 w 166"/>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192">
                <a:moveTo>
                  <a:pt x="0" y="179"/>
                </a:moveTo>
                <a:lnTo>
                  <a:pt x="17" y="0"/>
                </a:lnTo>
                <a:lnTo>
                  <a:pt x="166" y="14"/>
                </a:lnTo>
                <a:lnTo>
                  <a:pt x="156" y="14"/>
                </a:lnTo>
                <a:lnTo>
                  <a:pt x="148" y="192"/>
                </a:lnTo>
                <a:lnTo>
                  <a:pt x="139" y="192"/>
                </a:lnTo>
                <a:lnTo>
                  <a:pt x="0" y="179"/>
                </a:lnTo>
                <a:close/>
              </a:path>
            </a:pathLst>
          </a:custGeom>
          <a:solidFill>
            <a:srgbClr val="A1A1A1"/>
          </a:solidFill>
          <a:ln w="0">
            <a:solidFill>
              <a:srgbClr val="A1A1A1"/>
            </a:solidFill>
            <a:round/>
            <a:headEnd/>
            <a:tailEnd/>
          </a:ln>
        </p:spPr>
        <p:txBody>
          <a:bodyPr/>
          <a:lstStyle/>
          <a:p>
            <a:endParaRPr lang="en-US"/>
          </a:p>
        </p:txBody>
      </p:sp>
      <p:sp>
        <p:nvSpPr>
          <p:cNvPr id="180561" name="Freeform 3407"/>
          <p:cNvSpPr>
            <a:spLocks noChangeAspect="1"/>
          </p:cNvSpPr>
          <p:nvPr/>
        </p:nvSpPr>
        <p:spPr bwMode="auto">
          <a:xfrm>
            <a:off x="1797050" y="5081588"/>
            <a:ext cx="53975" cy="65087"/>
          </a:xfrm>
          <a:custGeom>
            <a:avLst/>
            <a:gdLst>
              <a:gd name="T0" fmla="*/ 0 w 155"/>
              <a:gd name="T1" fmla="*/ 2147483647 h 186"/>
              <a:gd name="T2" fmla="*/ 2147483647 w 155"/>
              <a:gd name="T3" fmla="*/ 0 h 186"/>
              <a:gd name="T4" fmla="*/ 2147483647 w 155"/>
              <a:gd name="T5" fmla="*/ 2147483647 h 186"/>
              <a:gd name="T6" fmla="*/ 2147483647 w 155"/>
              <a:gd name="T7" fmla="*/ 2147483647 h 186"/>
              <a:gd name="T8" fmla="*/ 2147483647 w 155"/>
              <a:gd name="T9" fmla="*/ 2147483647 h 186"/>
              <a:gd name="T10" fmla="*/ 2147483647 w 155"/>
              <a:gd name="T11" fmla="*/ 2147483647 h 186"/>
              <a:gd name="T12" fmla="*/ 0 w 155"/>
              <a:gd name="T13" fmla="*/ 2147483647 h 186"/>
              <a:gd name="T14" fmla="*/ 0 60000 65536"/>
              <a:gd name="T15" fmla="*/ 0 60000 65536"/>
              <a:gd name="T16" fmla="*/ 0 60000 65536"/>
              <a:gd name="T17" fmla="*/ 0 60000 65536"/>
              <a:gd name="T18" fmla="*/ 0 60000 65536"/>
              <a:gd name="T19" fmla="*/ 0 60000 65536"/>
              <a:gd name="T20" fmla="*/ 0 60000 65536"/>
              <a:gd name="T21" fmla="*/ 0 w 155"/>
              <a:gd name="T22" fmla="*/ 0 h 186"/>
              <a:gd name="T23" fmla="*/ 155 w 155"/>
              <a:gd name="T24" fmla="*/ 186 h 1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5" h="186">
                <a:moveTo>
                  <a:pt x="0" y="178"/>
                </a:moveTo>
                <a:lnTo>
                  <a:pt x="8" y="0"/>
                </a:lnTo>
                <a:lnTo>
                  <a:pt x="155" y="7"/>
                </a:lnTo>
                <a:lnTo>
                  <a:pt x="150" y="7"/>
                </a:lnTo>
                <a:lnTo>
                  <a:pt x="150" y="186"/>
                </a:lnTo>
                <a:lnTo>
                  <a:pt x="144" y="186"/>
                </a:lnTo>
                <a:lnTo>
                  <a:pt x="0" y="178"/>
                </a:lnTo>
                <a:close/>
              </a:path>
            </a:pathLst>
          </a:custGeom>
          <a:solidFill>
            <a:srgbClr val="A1A1A1"/>
          </a:solidFill>
          <a:ln w="0">
            <a:solidFill>
              <a:srgbClr val="A1A1A1"/>
            </a:solidFill>
            <a:round/>
            <a:headEnd/>
            <a:tailEnd/>
          </a:ln>
        </p:spPr>
        <p:txBody>
          <a:bodyPr/>
          <a:lstStyle/>
          <a:p>
            <a:endParaRPr lang="en-US"/>
          </a:p>
        </p:txBody>
      </p:sp>
      <p:sp>
        <p:nvSpPr>
          <p:cNvPr id="180562" name="Freeform 3408"/>
          <p:cNvSpPr>
            <a:spLocks noChangeAspect="1"/>
          </p:cNvSpPr>
          <p:nvPr/>
        </p:nvSpPr>
        <p:spPr bwMode="auto">
          <a:xfrm>
            <a:off x="1847850" y="5084763"/>
            <a:ext cx="100013" cy="61912"/>
          </a:xfrm>
          <a:custGeom>
            <a:avLst/>
            <a:gdLst>
              <a:gd name="T0" fmla="*/ 0 w 285"/>
              <a:gd name="T1" fmla="*/ 2147483647 h 181"/>
              <a:gd name="T2" fmla="*/ 0 w 285"/>
              <a:gd name="T3" fmla="*/ 0 h 181"/>
              <a:gd name="T4" fmla="*/ 2147483647 w 285"/>
              <a:gd name="T5" fmla="*/ 2147483647 h 181"/>
              <a:gd name="T6" fmla="*/ 2147483647 w 285"/>
              <a:gd name="T7" fmla="*/ 2147483647 h 181"/>
              <a:gd name="T8" fmla="*/ 2147483647 w 285"/>
              <a:gd name="T9" fmla="*/ 2147483647 h 181"/>
              <a:gd name="T10" fmla="*/ 2147483647 w 285"/>
              <a:gd name="T11" fmla="*/ 2147483647 h 181"/>
              <a:gd name="T12" fmla="*/ 0 w 285"/>
              <a:gd name="T13" fmla="*/ 2147483647 h 181"/>
              <a:gd name="T14" fmla="*/ 0 60000 65536"/>
              <a:gd name="T15" fmla="*/ 0 60000 65536"/>
              <a:gd name="T16" fmla="*/ 0 60000 65536"/>
              <a:gd name="T17" fmla="*/ 0 60000 65536"/>
              <a:gd name="T18" fmla="*/ 0 60000 65536"/>
              <a:gd name="T19" fmla="*/ 0 60000 65536"/>
              <a:gd name="T20" fmla="*/ 0 60000 65536"/>
              <a:gd name="T21" fmla="*/ 0 w 285"/>
              <a:gd name="T22" fmla="*/ 0 h 181"/>
              <a:gd name="T23" fmla="*/ 285 w 285"/>
              <a:gd name="T24" fmla="*/ 181 h 1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5" h="181">
                <a:moveTo>
                  <a:pt x="0" y="179"/>
                </a:moveTo>
                <a:lnTo>
                  <a:pt x="0" y="0"/>
                </a:lnTo>
                <a:lnTo>
                  <a:pt x="285" y="2"/>
                </a:lnTo>
                <a:lnTo>
                  <a:pt x="285" y="181"/>
                </a:lnTo>
                <a:lnTo>
                  <a:pt x="0" y="179"/>
                </a:lnTo>
                <a:close/>
              </a:path>
            </a:pathLst>
          </a:custGeom>
          <a:solidFill>
            <a:srgbClr val="A1A1A1"/>
          </a:solidFill>
          <a:ln w="0">
            <a:solidFill>
              <a:srgbClr val="A1A1A1"/>
            </a:solidFill>
            <a:round/>
            <a:headEnd/>
            <a:tailEnd/>
          </a:ln>
        </p:spPr>
        <p:txBody>
          <a:bodyPr/>
          <a:lstStyle/>
          <a:p>
            <a:endParaRPr lang="en-US"/>
          </a:p>
        </p:txBody>
      </p:sp>
      <p:sp>
        <p:nvSpPr>
          <p:cNvPr id="180563" name="Freeform 3409"/>
          <p:cNvSpPr>
            <a:spLocks noChangeAspect="1"/>
          </p:cNvSpPr>
          <p:nvPr/>
        </p:nvSpPr>
        <p:spPr bwMode="auto">
          <a:xfrm>
            <a:off x="1947863" y="5084763"/>
            <a:ext cx="123825" cy="61912"/>
          </a:xfrm>
          <a:custGeom>
            <a:avLst/>
            <a:gdLst>
              <a:gd name="T0" fmla="*/ 0 w 359"/>
              <a:gd name="T1" fmla="*/ 2147483647 h 180"/>
              <a:gd name="T2" fmla="*/ 0 w 359"/>
              <a:gd name="T3" fmla="*/ 2147483647 h 180"/>
              <a:gd name="T4" fmla="*/ 2147483647 w 359"/>
              <a:gd name="T5" fmla="*/ 0 h 180"/>
              <a:gd name="T6" fmla="*/ 2147483647 w 359"/>
              <a:gd name="T7" fmla="*/ 0 h 180"/>
              <a:gd name="T8" fmla="*/ 2147483647 w 359"/>
              <a:gd name="T9" fmla="*/ 2147483647 h 180"/>
              <a:gd name="T10" fmla="*/ 0 w 359"/>
              <a:gd name="T11" fmla="*/ 2147483647 h 180"/>
              <a:gd name="T12" fmla="*/ 0 w 359"/>
              <a:gd name="T13" fmla="*/ 2147483647 h 180"/>
              <a:gd name="T14" fmla="*/ 0 60000 65536"/>
              <a:gd name="T15" fmla="*/ 0 60000 65536"/>
              <a:gd name="T16" fmla="*/ 0 60000 65536"/>
              <a:gd name="T17" fmla="*/ 0 60000 65536"/>
              <a:gd name="T18" fmla="*/ 0 60000 65536"/>
              <a:gd name="T19" fmla="*/ 0 60000 65536"/>
              <a:gd name="T20" fmla="*/ 0 60000 65536"/>
              <a:gd name="T21" fmla="*/ 0 w 359"/>
              <a:gd name="T22" fmla="*/ 0 h 180"/>
              <a:gd name="T23" fmla="*/ 359 w 359"/>
              <a:gd name="T24" fmla="*/ 180 h 1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9" h="180">
                <a:moveTo>
                  <a:pt x="0" y="180"/>
                </a:moveTo>
                <a:lnTo>
                  <a:pt x="0" y="1"/>
                </a:lnTo>
                <a:lnTo>
                  <a:pt x="359" y="0"/>
                </a:lnTo>
                <a:lnTo>
                  <a:pt x="359" y="180"/>
                </a:lnTo>
                <a:lnTo>
                  <a:pt x="0" y="180"/>
                </a:lnTo>
                <a:close/>
              </a:path>
            </a:pathLst>
          </a:custGeom>
          <a:solidFill>
            <a:srgbClr val="A1A1A1"/>
          </a:solidFill>
          <a:ln w="0">
            <a:solidFill>
              <a:srgbClr val="A1A1A1"/>
            </a:solidFill>
            <a:round/>
            <a:headEnd/>
            <a:tailEnd/>
          </a:ln>
        </p:spPr>
        <p:txBody>
          <a:bodyPr/>
          <a:lstStyle/>
          <a:p>
            <a:endParaRPr lang="en-US"/>
          </a:p>
        </p:txBody>
      </p:sp>
      <p:sp>
        <p:nvSpPr>
          <p:cNvPr id="180564" name="Freeform 3410"/>
          <p:cNvSpPr>
            <a:spLocks noChangeAspect="1"/>
          </p:cNvSpPr>
          <p:nvPr/>
        </p:nvSpPr>
        <p:spPr bwMode="auto">
          <a:xfrm>
            <a:off x="2071688" y="5084763"/>
            <a:ext cx="22225" cy="61912"/>
          </a:xfrm>
          <a:custGeom>
            <a:avLst/>
            <a:gdLst>
              <a:gd name="T0" fmla="*/ 0 w 60"/>
              <a:gd name="T1" fmla="*/ 2147483647 h 180"/>
              <a:gd name="T2" fmla="*/ 0 w 60"/>
              <a:gd name="T3" fmla="*/ 0 h 180"/>
              <a:gd name="T4" fmla="*/ 2147483647 w 60"/>
              <a:gd name="T5" fmla="*/ 0 h 180"/>
              <a:gd name="T6" fmla="*/ 2147483647 w 60"/>
              <a:gd name="T7" fmla="*/ 0 h 180"/>
              <a:gd name="T8" fmla="*/ 2147483647 w 60"/>
              <a:gd name="T9" fmla="*/ 2147483647 h 180"/>
              <a:gd name="T10" fmla="*/ 2147483647 w 60"/>
              <a:gd name="T11" fmla="*/ 2147483647 h 180"/>
              <a:gd name="T12" fmla="*/ 0 w 60"/>
              <a:gd name="T13" fmla="*/ 2147483647 h 180"/>
              <a:gd name="T14" fmla="*/ 0 60000 65536"/>
              <a:gd name="T15" fmla="*/ 0 60000 65536"/>
              <a:gd name="T16" fmla="*/ 0 60000 65536"/>
              <a:gd name="T17" fmla="*/ 0 60000 65536"/>
              <a:gd name="T18" fmla="*/ 0 60000 65536"/>
              <a:gd name="T19" fmla="*/ 0 60000 65536"/>
              <a:gd name="T20" fmla="*/ 0 60000 65536"/>
              <a:gd name="T21" fmla="*/ 0 w 60"/>
              <a:gd name="T22" fmla="*/ 0 h 180"/>
              <a:gd name="T23" fmla="*/ 60 w 60"/>
              <a:gd name="T24" fmla="*/ 180 h 1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180">
                <a:moveTo>
                  <a:pt x="0" y="180"/>
                </a:moveTo>
                <a:lnTo>
                  <a:pt x="0" y="0"/>
                </a:lnTo>
                <a:lnTo>
                  <a:pt x="47" y="0"/>
                </a:lnTo>
                <a:lnTo>
                  <a:pt x="60" y="179"/>
                </a:lnTo>
                <a:lnTo>
                  <a:pt x="46" y="180"/>
                </a:lnTo>
                <a:lnTo>
                  <a:pt x="0" y="180"/>
                </a:lnTo>
                <a:close/>
              </a:path>
            </a:pathLst>
          </a:custGeom>
          <a:solidFill>
            <a:srgbClr val="A1A1A1"/>
          </a:solidFill>
          <a:ln w="0">
            <a:solidFill>
              <a:srgbClr val="A1A1A1"/>
            </a:solidFill>
            <a:round/>
            <a:headEnd/>
            <a:tailEnd/>
          </a:ln>
        </p:spPr>
        <p:txBody>
          <a:bodyPr/>
          <a:lstStyle/>
          <a:p>
            <a:endParaRPr lang="en-US"/>
          </a:p>
        </p:txBody>
      </p:sp>
      <p:sp>
        <p:nvSpPr>
          <p:cNvPr id="180565" name="Freeform 3411"/>
          <p:cNvSpPr>
            <a:spLocks noChangeAspect="1"/>
          </p:cNvSpPr>
          <p:nvPr/>
        </p:nvSpPr>
        <p:spPr bwMode="auto">
          <a:xfrm>
            <a:off x="2089150" y="5084763"/>
            <a:ext cx="23813" cy="61912"/>
          </a:xfrm>
          <a:custGeom>
            <a:avLst/>
            <a:gdLst>
              <a:gd name="T0" fmla="*/ 2147483647 w 76"/>
              <a:gd name="T1" fmla="*/ 2147483647 h 183"/>
              <a:gd name="T2" fmla="*/ 0 w 76"/>
              <a:gd name="T3" fmla="*/ 2147483647 h 183"/>
              <a:gd name="T4" fmla="*/ 2147483647 w 76"/>
              <a:gd name="T5" fmla="*/ 0 h 183"/>
              <a:gd name="T6" fmla="*/ 2147483647 w 76"/>
              <a:gd name="T7" fmla="*/ 2147483647 h 183"/>
              <a:gd name="T8" fmla="*/ 2147483647 w 76"/>
              <a:gd name="T9" fmla="*/ 2147483647 h 183"/>
              <a:gd name="T10" fmla="*/ 2147483647 w 76"/>
              <a:gd name="T11" fmla="*/ 2147483647 h 183"/>
              <a:gd name="T12" fmla="*/ 2147483647 w 76"/>
              <a:gd name="T13" fmla="*/ 2147483647 h 183"/>
              <a:gd name="T14" fmla="*/ 0 60000 65536"/>
              <a:gd name="T15" fmla="*/ 0 60000 65536"/>
              <a:gd name="T16" fmla="*/ 0 60000 65536"/>
              <a:gd name="T17" fmla="*/ 0 60000 65536"/>
              <a:gd name="T18" fmla="*/ 0 60000 65536"/>
              <a:gd name="T19" fmla="*/ 0 60000 65536"/>
              <a:gd name="T20" fmla="*/ 0 60000 65536"/>
              <a:gd name="T21" fmla="*/ 0 w 76"/>
              <a:gd name="T22" fmla="*/ 0 h 183"/>
              <a:gd name="T23" fmla="*/ 76 w 76"/>
              <a:gd name="T24" fmla="*/ 183 h 1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183">
                <a:moveTo>
                  <a:pt x="13" y="183"/>
                </a:moveTo>
                <a:lnTo>
                  <a:pt x="0" y="4"/>
                </a:lnTo>
                <a:lnTo>
                  <a:pt x="51" y="0"/>
                </a:lnTo>
                <a:lnTo>
                  <a:pt x="47" y="1"/>
                </a:lnTo>
                <a:lnTo>
                  <a:pt x="76" y="177"/>
                </a:lnTo>
                <a:lnTo>
                  <a:pt x="72" y="178"/>
                </a:lnTo>
                <a:lnTo>
                  <a:pt x="13" y="183"/>
                </a:lnTo>
                <a:close/>
              </a:path>
            </a:pathLst>
          </a:custGeom>
          <a:solidFill>
            <a:srgbClr val="A1A1A1"/>
          </a:solidFill>
          <a:ln w="0">
            <a:solidFill>
              <a:srgbClr val="A1A1A1"/>
            </a:solidFill>
            <a:round/>
            <a:headEnd/>
            <a:tailEnd/>
          </a:ln>
        </p:spPr>
        <p:txBody>
          <a:bodyPr/>
          <a:lstStyle/>
          <a:p>
            <a:endParaRPr lang="en-US"/>
          </a:p>
        </p:txBody>
      </p:sp>
      <p:sp>
        <p:nvSpPr>
          <p:cNvPr id="180566" name="Freeform 3412"/>
          <p:cNvSpPr>
            <a:spLocks noChangeAspect="1"/>
          </p:cNvSpPr>
          <p:nvPr/>
        </p:nvSpPr>
        <p:spPr bwMode="auto">
          <a:xfrm>
            <a:off x="2103438" y="5078413"/>
            <a:ext cx="53975" cy="66675"/>
          </a:xfrm>
          <a:custGeom>
            <a:avLst/>
            <a:gdLst>
              <a:gd name="T0" fmla="*/ 2147483647 w 154"/>
              <a:gd name="T1" fmla="*/ 2147483647 h 194"/>
              <a:gd name="T2" fmla="*/ 0 w 154"/>
              <a:gd name="T3" fmla="*/ 2147483647 h 194"/>
              <a:gd name="T4" fmla="*/ 2147483647 w 154"/>
              <a:gd name="T5" fmla="*/ 0 h 194"/>
              <a:gd name="T6" fmla="*/ 2147483647 w 154"/>
              <a:gd name="T7" fmla="*/ 2147483647 h 194"/>
              <a:gd name="T8" fmla="*/ 2147483647 w 154"/>
              <a:gd name="T9" fmla="*/ 2147483647 h 194"/>
              <a:gd name="T10" fmla="*/ 2147483647 w 154"/>
              <a:gd name="T11" fmla="*/ 2147483647 h 194"/>
              <a:gd name="T12" fmla="*/ 2147483647 w 154"/>
              <a:gd name="T13" fmla="*/ 2147483647 h 194"/>
              <a:gd name="T14" fmla="*/ 0 60000 65536"/>
              <a:gd name="T15" fmla="*/ 0 60000 65536"/>
              <a:gd name="T16" fmla="*/ 0 60000 65536"/>
              <a:gd name="T17" fmla="*/ 0 60000 65536"/>
              <a:gd name="T18" fmla="*/ 0 60000 65536"/>
              <a:gd name="T19" fmla="*/ 0 60000 65536"/>
              <a:gd name="T20" fmla="*/ 0 60000 65536"/>
              <a:gd name="T21" fmla="*/ 0 w 154"/>
              <a:gd name="T22" fmla="*/ 0 h 194"/>
              <a:gd name="T23" fmla="*/ 154 w 154"/>
              <a:gd name="T24" fmla="*/ 194 h 1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4" h="194">
                <a:moveTo>
                  <a:pt x="29" y="194"/>
                </a:moveTo>
                <a:lnTo>
                  <a:pt x="0" y="18"/>
                </a:lnTo>
                <a:lnTo>
                  <a:pt x="107" y="0"/>
                </a:lnTo>
                <a:lnTo>
                  <a:pt x="104" y="1"/>
                </a:lnTo>
                <a:lnTo>
                  <a:pt x="154" y="174"/>
                </a:lnTo>
                <a:lnTo>
                  <a:pt x="150" y="175"/>
                </a:lnTo>
                <a:lnTo>
                  <a:pt x="29" y="194"/>
                </a:lnTo>
                <a:close/>
              </a:path>
            </a:pathLst>
          </a:custGeom>
          <a:solidFill>
            <a:srgbClr val="A1A1A1"/>
          </a:solidFill>
          <a:ln w="0">
            <a:solidFill>
              <a:srgbClr val="A1A1A1"/>
            </a:solidFill>
            <a:round/>
            <a:headEnd/>
            <a:tailEnd/>
          </a:ln>
        </p:spPr>
        <p:txBody>
          <a:bodyPr/>
          <a:lstStyle/>
          <a:p>
            <a:endParaRPr lang="en-US"/>
          </a:p>
        </p:txBody>
      </p:sp>
      <p:sp>
        <p:nvSpPr>
          <p:cNvPr id="180567" name="Freeform 3413"/>
          <p:cNvSpPr>
            <a:spLocks noChangeAspect="1"/>
          </p:cNvSpPr>
          <p:nvPr/>
        </p:nvSpPr>
        <p:spPr bwMode="auto">
          <a:xfrm>
            <a:off x="2139950" y="5067300"/>
            <a:ext cx="58738" cy="71438"/>
          </a:xfrm>
          <a:custGeom>
            <a:avLst/>
            <a:gdLst>
              <a:gd name="T0" fmla="*/ 2147483647 w 169"/>
              <a:gd name="T1" fmla="*/ 2147483647 h 201"/>
              <a:gd name="T2" fmla="*/ 0 w 169"/>
              <a:gd name="T3" fmla="*/ 2147483647 h 201"/>
              <a:gd name="T4" fmla="*/ 2147483647 w 169"/>
              <a:gd name="T5" fmla="*/ 0 h 201"/>
              <a:gd name="T6" fmla="*/ 2147483647 w 169"/>
              <a:gd name="T7" fmla="*/ 2147483647 h 201"/>
              <a:gd name="T8" fmla="*/ 2147483647 w 169"/>
              <a:gd name="T9" fmla="*/ 2147483647 h 201"/>
              <a:gd name="T10" fmla="*/ 2147483647 w 169"/>
              <a:gd name="T11" fmla="*/ 2147483647 h 201"/>
              <a:gd name="T12" fmla="*/ 2147483647 w 169"/>
              <a:gd name="T13" fmla="*/ 2147483647 h 201"/>
              <a:gd name="T14" fmla="*/ 0 60000 65536"/>
              <a:gd name="T15" fmla="*/ 0 60000 65536"/>
              <a:gd name="T16" fmla="*/ 0 60000 65536"/>
              <a:gd name="T17" fmla="*/ 0 60000 65536"/>
              <a:gd name="T18" fmla="*/ 0 60000 65536"/>
              <a:gd name="T19" fmla="*/ 0 60000 65536"/>
              <a:gd name="T20" fmla="*/ 0 60000 65536"/>
              <a:gd name="T21" fmla="*/ 0 w 169"/>
              <a:gd name="T22" fmla="*/ 0 h 201"/>
              <a:gd name="T23" fmla="*/ 169 w 169"/>
              <a:gd name="T24" fmla="*/ 201 h 2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9" h="201">
                <a:moveTo>
                  <a:pt x="50" y="201"/>
                </a:moveTo>
                <a:lnTo>
                  <a:pt x="0" y="28"/>
                </a:lnTo>
                <a:lnTo>
                  <a:pt x="97" y="0"/>
                </a:lnTo>
                <a:lnTo>
                  <a:pt x="94" y="1"/>
                </a:lnTo>
                <a:lnTo>
                  <a:pt x="169" y="165"/>
                </a:lnTo>
                <a:lnTo>
                  <a:pt x="166" y="166"/>
                </a:lnTo>
                <a:lnTo>
                  <a:pt x="50" y="201"/>
                </a:lnTo>
                <a:close/>
              </a:path>
            </a:pathLst>
          </a:custGeom>
          <a:solidFill>
            <a:srgbClr val="A1A1A1"/>
          </a:solidFill>
          <a:ln w="0">
            <a:solidFill>
              <a:srgbClr val="A1A1A1"/>
            </a:solidFill>
            <a:round/>
            <a:headEnd/>
            <a:tailEnd/>
          </a:ln>
        </p:spPr>
        <p:txBody>
          <a:bodyPr/>
          <a:lstStyle/>
          <a:p>
            <a:endParaRPr lang="en-US"/>
          </a:p>
        </p:txBody>
      </p:sp>
      <p:sp>
        <p:nvSpPr>
          <p:cNvPr id="180568" name="Freeform 3414"/>
          <p:cNvSpPr>
            <a:spLocks noChangeAspect="1"/>
          </p:cNvSpPr>
          <p:nvPr/>
        </p:nvSpPr>
        <p:spPr bwMode="auto">
          <a:xfrm>
            <a:off x="2173288" y="5060950"/>
            <a:ext cx="55562" cy="65088"/>
          </a:xfrm>
          <a:custGeom>
            <a:avLst/>
            <a:gdLst>
              <a:gd name="T0" fmla="*/ 2147483647 w 156"/>
              <a:gd name="T1" fmla="*/ 2147483647 h 191"/>
              <a:gd name="T2" fmla="*/ 0 w 156"/>
              <a:gd name="T3" fmla="*/ 2147483647 h 191"/>
              <a:gd name="T4" fmla="*/ 2147483647 w 156"/>
              <a:gd name="T5" fmla="*/ 0 h 191"/>
              <a:gd name="T6" fmla="*/ 2147483647 w 156"/>
              <a:gd name="T7" fmla="*/ 2147483647 h 191"/>
              <a:gd name="T8" fmla="*/ 2147483647 w 156"/>
              <a:gd name="T9" fmla="*/ 2147483647 h 191"/>
              <a:gd name="T10" fmla="*/ 2147483647 w 156"/>
              <a:gd name="T11" fmla="*/ 2147483647 h 191"/>
              <a:gd name="T12" fmla="*/ 2147483647 w 156"/>
              <a:gd name="T13" fmla="*/ 2147483647 h 191"/>
              <a:gd name="T14" fmla="*/ 0 60000 65536"/>
              <a:gd name="T15" fmla="*/ 0 60000 65536"/>
              <a:gd name="T16" fmla="*/ 0 60000 65536"/>
              <a:gd name="T17" fmla="*/ 0 60000 65536"/>
              <a:gd name="T18" fmla="*/ 0 60000 65536"/>
              <a:gd name="T19" fmla="*/ 0 60000 65536"/>
              <a:gd name="T20" fmla="*/ 0 60000 65536"/>
              <a:gd name="T21" fmla="*/ 0 w 156"/>
              <a:gd name="T22" fmla="*/ 0 h 191"/>
              <a:gd name="T23" fmla="*/ 156 w 156"/>
              <a:gd name="T24" fmla="*/ 191 h 19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6" h="191">
                <a:moveTo>
                  <a:pt x="75" y="191"/>
                </a:moveTo>
                <a:lnTo>
                  <a:pt x="0" y="27"/>
                </a:lnTo>
                <a:lnTo>
                  <a:pt x="58" y="0"/>
                </a:lnTo>
                <a:lnTo>
                  <a:pt x="50" y="7"/>
                </a:lnTo>
                <a:lnTo>
                  <a:pt x="156" y="152"/>
                </a:lnTo>
                <a:lnTo>
                  <a:pt x="148" y="158"/>
                </a:lnTo>
                <a:lnTo>
                  <a:pt x="75" y="191"/>
                </a:lnTo>
                <a:close/>
              </a:path>
            </a:pathLst>
          </a:custGeom>
          <a:solidFill>
            <a:srgbClr val="A1A1A1"/>
          </a:solidFill>
          <a:ln w="0">
            <a:solidFill>
              <a:srgbClr val="A1A1A1"/>
            </a:solidFill>
            <a:round/>
            <a:headEnd/>
            <a:tailEnd/>
          </a:ln>
        </p:spPr>
        <p:txBody>
          <a:bodyPr/>
          <a:lstStyle/>
          <a:p>
            <a:endParaRPr lang="en-US"/>
          </a:p>
        </p:txBody>
      </p:sp>
      <p:sp>
        <p:nvSpPr>
          <p:cNvPr id="180569" name="Freeform 3415"/>
          <p:cNvSpPr>
            <a:spLocks noChangeAspect="1"/>
          </p:cNvSpPr>
          <p:nvPr/>
        </p:nvSpPr>
        <p:spPr bwMode="auto">
          <a:xfrm>
            <a:off x="2190750" y="5053013"/>
            <a:ext cx="58738" cy="58737"/>
          </a:xfrm>
          <a:custGeom>
            <a:avLst/>
            <a:gdLst>
              <a:gd name="T0" fmla="*/ 2147483647 w 174"/>
              <a:gd name="T1" fmla="*/ 2147483647 h 172"/>
              <a:gd name="T2" fmla="*/ 0 w 174"/>
              <a:gd name="T3" fmla="*/ 2147483647 h 172"/>
              <a:gd name="T4" fmla="*/ 2147483647 w 174"/>
              <a:gd name="T5" fmla="*/ 0 h 172"/>
              <a:gd name="T6" fmla="*/ 2147483647 w 174"/>
              <a:gd name="T7" fmla="*/ 2147483647 h 172"/>
              <a:gd name="T8" fmla="*/ 2147483647 w 174"/>
              <a:gd name="T9" fmla="*/ 2147483647 h 172"/>
              <a:gd name="T10" fmla="*/ 2147483647 w 174"/>
              <a:gd name="T11" fmla="*/ 2147483647 h 172"/>
              <a:gd name="T12" fmla="*/ 2147483647 w 174"/>
              <a:gd name="T13" fmla="*/ 2147483647 h 172"/>
              <a:gd name="T14" fmla="*/ 0 60000 65536"/>
              <a:gd name="T15" fmla="*/ 0 60000 65536"/>
              <a:gd name="T16" fmla="*/ 0 60000 65536"/>
              <a:gd name="T17" fmla="*/ 0 60000 65536"/>
              <a:gd name="T18" fmla="*/ 0 60000 65536"/>
              <a:gd name="T19" fmla="*/ 0 60000 65536"/>
              <a:gd name="T20" fmla="*/ 0 60000 65536"/>
              <a:gd name="T21" fmla="*/ 0 w 174"/>
              <a:gd name="T22" fmla="*/ 0 h 172"/>
              <a:gd name="T23" fmla="*/ 174 w 174"/>
              <a:gd name="T24" fmla="*/ 172 h 1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4" h="172">
                <a:moveTo>
                  <a:pt x="106" y="172"/>
                </a:moveTo>
                <a:lnTo>
                  <a:pt x="0" y="27"/>
                </a:lnTo>
                <a:lnTo>
                  <a:pt x="36" y="0"/>
                </a:lnTo>
                <a:lnTo>
                  <a:pt x="26" y="15"/>
                </a:lnTo>
                <a:lnTo>
                  <a:pt x="174" y="115"/>
                </a:lnTo>
                <a:lnTo>
                  <a:pt x="163" y="130"/>
                </a:lnTo>
                <a:lnTo>
                  <a:pt x="106" y="172"/>
                </a:lnTo>
                <a:close/>
              </a:path>
            </a:pathLst>
          </a:custGeom>
          <a:solidFill>
            <a:srgbClr val="A1A1A1"/>
          </a:solidFill>
          <a:ln w="0">
            <a:solidFill>
              <a:srgbClr val="A1A1A1"/>
            </a:solidFill>
            <a:round/>
            <a:headEnd/>
            <a:tailEnd/>
          </a:ln>
        </p:spPr>
        <p:txBody>
          <a:bodyPr/>
          <a:lstStyle/>
          <a:p>
            <a:endParaRPr lang="en-US"/>
          </a:p>
        </p:txBody>
      </p:sp>
      <p:sp>
        <p:nvSpPr>
          <p:cNvPr id="180570" name="Freeform 3416"/>
          <p:cNvSpPr>
            <a:spLocks noChangeAspect="1"/>
          </p:cNvSpPr>
          <p:nvPr/>
        </p:nvSpPr>
        <p:spPr bwMode="auto">
          <a:xfrm>
            <a:off x="2198688" y="5054600"/>
            <a:ext cx="63500" cy="38100"/>
          </a:xfrm>
          <a:custGeom>
            <a:avLst/>
            <a:gdLst>
              <a:gd name="T0" fmla="*/ 2147483647 w 180"/>
              <a:gd name="T1" fmla="*/ 2147483647 h 109"/>
              <a:gd name="T2" fmla="*/ 0 w 180"/>
              <a:gd name="T3" fmla="*/ 2147483647 h 109"/>
              <a:gd name="T4" fmla="*/ 2147483647 w 180"/>
              <a:gd name="T5" fmla="*/ 0 h 109"/>
              <a:gd name="T6" fmla="*/ 2147483647 w 180"/>
              <a:gd name="T7" fmla="*/ 2147483647 h 109"/>
              <a:gd name="T8" fmla="*/ 2147483647 w 180"/>
              <a:gd name="T9" fmla="*/ 2147483647 h 109"/>
              <a:gd name="T10" fmla="*/ 2147483647 w 180"/>
              <a:gd name="T11" fmla="*/ 2147483647 h 109"/>
              <a:gd name="T12" fmla="*/ 2147483647 w 180"/>
              <a:gd name="T13" fmla="*/ 2147483647 h 109"/>
              <a:gd name="T14" fmla="*/ 0 60000 65536"/>
              <a:gd name="T15" fmla="*/ 0 60000 65536"/>
              <a:gd name="T16" fmla="*/ 0 60000 65536"/>
              <a:gd name="T17" fmla="*/ 0 60000 65536"/>
              <a:gd name="T18" fmla="*/ 0 60000 65536"/>
              <a:gd name="T19" fmla="*/ 0 60000 65536"/>
              <a:gd name="T20" fmla="*/ 0 60000 65536"/>
              <a:gd name="T21" fmla="*/ 0 w 180"/>
              <a:gd name="T22" fmla="*/ 0 h 109"/>
              <a:gd name="T23" fmla="*/ 180 w 180"/>
              <a:gd name="T24" fmla="*/ 109 h 10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0" h="109">
                <a:moveTo>
                  <a:pt x="148" y="109"/>
                </a:moveTo>
                <a:lnTo>
                  <a:pt x="0" y="9"/>
                </a:lnTo>
                <a:lnTo>
                  <a:pt x="6" y="0"/>
                </a:lnTo>
                <a:lnTo>
                  <a:pt x="3" y="17"/>
                </a:lnTo>
                <a:lnTo>
                  <a:pt x="180" y="49"/>
                </a:lnTo>
                <a:lnTo>
                  <a:pt x="177" y="66"/>
                </a:lnTo>
                <a:lnTo>
                  <a:pt x="148" y="109"/>
                </a:lnTo>
                <a:close/>
              </a:path>
            </a:pathLst>
          </a:custGeom>
          <a:solidFill>
            <a:srgbClr val="A1A1A1"/>
          </a:solidFill>
          <a:ln w="0">
            <a:solidFill>
              <a:srgbClr val="A1A1A1"/>
            </a:solidFill>
            <a:round/>
            <a:headEnd/>
            <a:tailEnd/>
          </a:ln>
        </p:spPr>
        <p:txBody>
          <a:bodyPr/>
          <a:lstStyle/>
          <a:p>
            <a:endParaRPr lang="en-US"/>
          </a:p>
        </p:txBody>
      </p:sp>
      <p:sp>
        <p:nvSpPr>
          <p:cNvPr id="180571" name="Freeform 3417"/>
          <p:cNvSpPr>
            <a:spLocks noChangeAspect="1"/>
          </p:cNvSpPr>
          <p:nvPr/>
        </p:nvSpPr>
        <p:spPr bwMode="auto">
          <a:xfrm>
            <a:off x="2200275" y="5045075"/>
            <a:ext cx="65088" cy="26988"/>
          </a:xfrm>
          <a:custGeom>
            <a:avLst/>
            <a:gdLst>
              <a:gd name="T0" fmla="*/ 2147483647 w 186"/>
              <a:gd name="T1" fmla="*/ 2147483647 h 75"/>
              <a:gd name="T2" fmla="*/ 0 w 186"/>
              <a:gd name="T3" fmla="*/ 2147483647 h 75"/>
              <a:gd name="T4" fmla="*/ 2147483647 w 186"/>
              <a:gd name="T5" fmla="*/ 2147483647 h 75"/>
              <a:gd name="T6" fmla="*/ 2147483647 w 186"/>
              <a:gd name="T7" fmla="*/ 2147483647 h 75"/>
              <a:gd name="T8" fmla="*/ 2147483647 w 186"/>
              <a:gd name="T9" fmla="*/ 0 h 75"/>
              <a:gd name="T10" fmla="*/ 2147483647 w 186"/>
              <a:gd name="T11" fmla="*/ 2147483647 h 75"/>
              <a:gd name="T12" fmla="*/ 2147483647 w 186"/>
              <a:gd name="T13" fmla="*/ 2147483647 h 75"/>
              <a:gd name="T14" fmla="*/ 0 60000 65536"/>
              <a:gd name="T15" fmla="*/ 0 60000 65536"/>
              <a:gd name="T16" fmla="*/ 0 60000 65536"/>
              <a:gd name="T17" fmla="*/ 0 60000 65536"/>
              <a:gd name="T18" fmla="*/ 0 60000 65536"/>
              <a:gd name="T19" fmla="*/ 0 60000 65536"/>
              <a:gd name="T20" fmla="*/ 0 60000 65536"/>
              <a:gd name="T21" fmla="*/ 0 w 186"/>
              <a:gd name="T22" fmla="*/ 0 h 75"/>
              <a:gd name="T23" fmla="*/ 186 w 186"/>
              <a:gd name="T24" fmla="*/ 75 h 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6" h="75">
                <a:moveTo>
                  <a:pt x="177" y="75"/>
                </a:moveTo>
                <a:lnTo>
                  <a:pt x="0" y="43"/>
                </a:lnTo>
                <a:lnTo>
                  <a:pt x="1" y="39"/>
                </a:lnTo>
                <a:lnTo>
                  <a:pt x="10" y="62"/>
                </a:lnTo>
                <a:lnTo>
                  <a:pt x="178" y="0"/>
                </a:lnTo>
                <a:lnTo>
                  <a:pt x="186" y="23"/>
                </a:lnTo>
                <a:lnTo>
                  <a:pt x="177" y="75"/>
                </a:lnTo>
                <a:close/>
              </a:path>
            </a:pathLst>
          </a:custGeom>
          <a:solidFill>
            <a:srgbClr val="A1A1A1"/>
          </a:solidFill>
          <a:ln w="0">
            <a:solidFill>
              <a:srgbClr val="A1A1A1"/>
            </a:solidFill>
            <a:round/>
            <a:headEnd/>
            <a:tailEnd/>
          </a:ln>
        </p:spPr>
        <p:txBody>
          <a:bodyPr/>
          <a:lstStyle/>
          <a:p>
            <a:endParaRPr lang="en-US"/>
          </a:p>
        </p:txBody>
      </p:sp>
      <p:sp>
        <p:nvSpPr>
          <p:cNvPr id="180572" name="Freeform 3418"/>
          <p:cNvSpPr>
            <a:spLocks noChangeAspect="1"/>
          </p:cNvSpPr>
          <p:nvPr/>
        </p:nvSpPr>
        <p:spPr bwMode="auto">
          <a:xfrm>
            <a:off x="2200275" y="5029200"/>
            <a:ext cx="61913" cy="38100"/>
          </a:xfrm>
          <a:custGeom>
            <a:avLst/>
            <a:gdLst>
              <a:gd name="T0" fmla="*/ 2147483647 w 175"/>
              <a:gd name="T1" fmla="*/ 2147483647 h 109"/>
              <a:gd name="T2" fmla="*/ 2147483647 w 175"/>
              <a:gd name="T3" fmla="*/ 2147483647 h 109"/>
              <a:gd name="T4" fmla="*/ 0 w 175"/>
              <a:gd name="T5" fmla="*/ 2147483647 h 109"/>
              <a:gd name="T6" fmla="*/ 2147483647 w 175"/>
              <a:gd name="T7" fmla="*/ 2147483647 h 109"/>
              <a:gd name="T8" fmla="*/ 2147483647 w 175"/>
              <a:gd name="T9" fmla="*/ 0 h 109"/>
              <a:gd name="T10" fmla="*/ 2147483647 w 175"/>
              <a:gd name="T11" fmla="*/ 2147483647 h 109"/>
              <a:gd name="T12" fmla="*/ 2147483647 w 175"/>
              <a:gd name="T13" fmla="*/ 2147483647 h 109"/>
              <a:gd name="T14" fmla="*/ 0 60000 65536"/>
              <a:gd name="T15" fmla="*/ 0 60000 65536"/>
              <a:gd name="T16" fmla="*/ 0 60000 65536"/>
              <a:gd name="T17" fmla="*/ 0 60000 65536"/>
              <a:gd name="T18" fmla="*/ 0 60000 65536"/>
              <a:gd name="T19" fmla="*/ 0 60000 65536"/>
              <a:gd name="T20" fmla="*/ 0 60000 65536"/>
              <a:gd name="T21" fmla="*/ 0 w 175"/>
              <a:gd name="T22" fmla="*/ 0 h 109"/>
              <a:gd name="T23" fmla="*/ 175 w 175"/>
              <a:gd name="T24" fmla="*/ 109 h 10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5" h="109">
                <a:moveTo>
                  <a:pt x="175" y="47"/>
                </a:moveTo>
                <a:lnTo>
                  <a:pt x="7" y="109"/>
                </a:lnTo>
                <a:lnTo>
                  <a:pt x="0" y="92"/>
                </a:lnTo>
                <a:lnTo>
                  <a:pt x="5" y="100"/>
                </a:lnTo>
                <a:lnTo>
                  <a:pt x="155" y="0"/>
                </a:lnTo>
                <a:lnTo>
                  <a:pt x="160" y="8"/>
                </a:lnTo>
                <a:lnTo>
                  <a:pt x="175" y="47"/>
                </a:lnTo>
                <a:close/>
              </a:path>
            </a:pathLst>
          </a:custGeom>
          <a:solidFill>
            <a:srgbClr val="A1A1A1"/>
          </a:solidFill>
          <a:ln w="0">
            <a:solidFill>
              <a:srgbClr val="A1A1A1"/>
            </a:solidFill>
            <a:round/>
            <a:headEnd/>
            <a:tailEnd/>
          </a:ln>
        </p:spPr>
        <p:txBody>
          <a:bodyPr/>
          <a:lstStyle/>
          <a:p>
            <a:endParaRPr lang="en-US"/>
          </a:p>
        </p:txBody>
      </p:sp>
      <p:sp>
        <p:nvSpPr>
          <p:cNvPr id="180573" name="Freeform 3419"/>
          <p:cNvSpPr>
            <a:spLocks noChangeAspect="1"/>
          </p:cNvSpPr>
          <p:nvPr/>
        </p:nvSpPr>
        <p:spPr bwMode="auto">
          <a:xfrm>
            <a:off x="2203450" y="5018088"/>
            <a:ext cx="52388" cy="47625"/>
          </a:xfrm>
          <a:custGeom>
            <a:avLst/>
            <a:gdLst>
              <a:gd name="T0" fmla="*/ 2147483647 w 153"/>
              <a:gd name="T1" fmla="*/ 2147483647 h 137"/>
              <a:gd name="T2" fmla="*/ 2147483647 w 153"/>
              <a:gd name="T3" fmla="*/ 2147483647 h 137"/>
              <a:gd name="T4" fmla="*/ 0 w 153"/>
              <a:gd name="T5" fmla="*/ 2147483647 h 137"/>
              <a:gd name="T6" fmla="*/ 2147483647 w 153"/>
              <a:gd name="T7" fmla="*/ 2147483647 h 137"/>
              <a:gd name="T8" fmla="*/ 2147483647 w 153"/>
              <a:gd name="T9" fmla="*/ 0 h 137"/>
              <a:gd name="T10" fmla="*/ 2147483647 w 153"/>
              <a:gd name="T11" fmla="*/ 2147483647 h 137"/>
              <a:gd name="T12" fmla="*/ 2147483647 w 153"/>
              <a:gd name="T13" fmla="*/ 2147483647 h 137"/>
              <a:gd name="T14" fmla="*/ 0 60000 65536"/>
              <a:gd name="T15" fmla="*/ 0 60000 65536"/>
              <a:gd name="T16" fmla="*/ 0 60000 65536"/>
              <a:gd name="T17" fmla="*/ 0 60000 65536"/>
              <a:gd name="T18" fmla="*/ 0 60000 65536"/>
              <a:gd name="T19" fmla="*/ 0 60000 65536"/>
              <a:gd name="T20" fmla="*/ 0 60000 65536"/>
              <a:gd name="T21" fmla="*/ 0 w 153"/>
              <a:gd name="T22" fmla="*/ 0 h 137"/>
              <a:gd name="T23" fmla="*/ 153 w 153"/>
              <a:gd name="T24" fmla="*/ 137 h 1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 h="137">
                <a:moveTo>
                  <a:pt x="153" y="34"/>
                </a:moveTo>
                <a:lnTo>
                  <a:pt x="3" y="134"/>
                </a:lnTo>
                <a:lnTo>
                  <a:pt x="0" y="129"/>
                </a:lnTo>
                <a:lnTo>
                  <a:pt x="10" y="137"/>
                </a:lnTo>
                <a:lnTo>
                  <a:pt x="126" y="0"/>
                </a:lnTo>
                <a:lnTo>
                  <a:pt x="135" y="8"/>
                </a:lnTo>
                <a:lnTo>
                  <a:pt x="153" y="34"/>
                </a:lnTo>
                <a:close/>
              </a:path>
            </a:pathLst>
          </a:custGeom>
          <a:solidFill>
            <a:srgbClr val="A1A1A1"/>
          </a:solidFill>
          <a:ln w="0">
            <a:solidFill>
              <a:srgbClr val="A1A1A1"/>
            </a:solidFill>
            <a:round/>
            <a:headEnd/>
            <a:tailEnd/>
          </a:ln>
        </p:spPr>
        <p:txBody>
          <a:bodyPr/>
          <a:lstStyle/>
          <a:p>
            <a:endParaRPr lang="en-US"/>
          </a:p>
        </p:txBody>
      </p:sp>
      <p:sp>
        <p:nvSpPr>
          <p:cNvPr id="180574" name="Freeform 3420"/>
          <p:cNvSpPr>
            <a:spLocks noChangeAspect="1"/>
          </p:cNvSpPr>
          <p:nvPr/>
        </p:nvSpPr>
        <p:spPr bwMode="auto">
          <a:xfrm>
            <a:off x="2195513" y="5003800"/>
            <a:ext cx="50800" cy="61913"/>
          </a:xfrm>
          <a:custGeom>
            <a:avLst/>
            <a:gdLst>
              <a:gd name="T0" fmla="*/ 2147483647 w 146"/>
              <a:gd name="T1" fmla="*/ 2147483647 h 177"/>
              <a:gd name="T2" fmla="*/ 2147483647 w 146"/>
              <a:gd name="T3" fmla="*/ 2147483647 h 177"/>
              <a:gd name="T4" fmla="*/ 0 w 146"/>
              <a:gd name="T5" fmla="*/ 2147483647 h 177"/>
              <a:gd name="T6" fmla="*/ 2147483647 w 146"/>
              <a:gd name="T7" fmla="*/ 2147483647 h 177"/>
              <a:gd name="T8" fmla="*/ 2147483647 w 146"/>
              <a:gd name="T9" fmla="*/ 0 h 177"/>
              <a:gd name="T10" fmla="*/ 2147483647 w 146"/>
              <a:gd name="T11" fmla="*/ 2147483647 h 177"/>
              <a:gd name="T12" fmla="*/ 2147483647 w 146"/>
              <a:gd name="T13" fmla="*/ 2147483647 h 177"/>
              <a:gd name="T14" fmla="*/ 0 60000 65536"/>
              <a:gd name="T15" fmla="*/ 0 60000 65536"/>
              <a:gd name="T16" fmla="*/ 0 60000 65536"/>
              <a:gd name="T17" fmla="*/ 0 60000 65536"/>
              <a:gd name="T18" fmla="*/ 0 60000 65536"/>
              <a:gd name="T19" fmla="*/ 0 60000 65536"/>
              <a:gd name="T20" fmla="*/ 0 60000 65536"/>
              <a:gd name="T21" fmla="*/ 0 w 146"/>
              <a:gd name="T22" fmla="*/ 0 h 177"/>
              <a:gd name="T23" fmla="*/ 146 w 146"/>
              <a:gd name="T24" fmla="*/ 177 h 1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 h="177">
                <a:moveTo>
                  <a:pt x="146" y="40"/>
                </a:moveTo>
                <a:lnTo>
                  <a:pt x="30" y="177"/>
                </a:lnTo>
                <a:lnTo>
                  <a:pt x="0" y="152"/>
                </a:lnTo>
                <a:lnTo>
                  <a:pt x="8" y="156"/>
                </a:lnTo>
                <a:lnTo>
                  <a:pt x="97" y="0"/>
                </a:lnTo>
                <a:lnTo>
                  <a:pt x="106" y="5"/>
                </a:lnTo>
                <a:lnTo>
                  <a:pt x="146" y="40"/>
                </a:lnTo>
                <a:close/>
              </a:path>
            </a:pathLst>
          </a:custGeom>
          <a:solidFill>
            <a:srgbClr val="A1A1A1"/>
          </a:solidFill>
          <a:ln w="0">
            <a:solidFill>
              <a:srgbClr val="A1A1A1"/>
            </a:solidFill>
            <a:round/>
            <a:headEnd/>
            <a:tailEnd/>
          </a:ln>
        </p:spPr>
        <p:txBody>
          <a:bodyPr/>
          <a:lstStyle/>
          <a:p>
            <a:endParaRPr lang="en-US"/>
          </a:p>
        </p:txBody>
      </p:sp>
      <p:sp>
        <p:nvSpPr>
          <p:cNvPr id="180575" name="Freeform 3421"/>
          <p:cNvSpPr>
            <a:spLocks noChangeAspect="1"/>
          </p:cNvSpPr>
          <p:nvPr/>
        </p:nvSpPr>
        <p:spPr bwMode="auto">
          <a:xfrm>
            <a:off x="2179638" y="4991100"/>
            <a:ext cx="49212" cy="65088"/>
          </a:xfrm>
          <a:custGeom>
            <a:avLst/>
            <a:gdLst>
              <a:gd name="T0" fmla="*/ 2147483647 w 142"/>
              <a:gd name="T1" fmla="*/ 2147483647 h 191"/>
              <a:gd name="T2" fmla="*/ 2147483647 w 142"/>
              <a:gd name="T3" fmla="*/ 2147483647 h 191"/>
              <a:gd name="T4" fmla="*/ 0 w 142"/>
              <a:gd name="T5" fmla="*/ 2147483647 h 191"/>
              <a:gd name="T6" fmla="*/ 2147483647 w 142"/>
              <a:gd name="T7" fmla="*/ 2147483647 h 191"/>
              <a:gd name="T8" fmla="*/ 2147483647 w 142"/>
              <a:gd name="T9" fmla="*/ 0 h 191"/>
              <a:gd name="T10" fmla="*/ 2147483647 w 142"/>
              <a:gd name="T11" fmla="*/ 2147483647 h 191"/>
              <a:gd name="T12" fmla="*/ 2147483647 w 142"/>
              <a:gd name="T13" fmla="*/ 2147483647 h 191"/>
              <a:gd name="T14" fmla="*/ 0 60000 65536"/>
              <a:gd name="T15" fmla="*/ 0 60000 65536"/>
              <a:gd name="T16" fmla="*/ 0 60000 65536"/>
              <a:gd name="T17" fmla="*/ 0 60000 65536"/>
              <a:gd name="T18" fmla="*/ 0 60000 65536"/>
              <a:gd name="T19" fmla="*/ 0 60000 65536"/>
              <a:gd name="T20" fmla="*/ 0 60000 65536"/>
              <a:gd name="T21" fmla="*/ 0 w 142"/>
              <a:gd name="T22" fmla="*/ 0 h 191"/>
              <a:gd name="T23" fmla="*/ 142 w 142"/>
              <a:gd name="T24" fmla="*/ 191 h 19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2" h="191">
                <a:moveTo>
                  <a:pt x="142" y="35"/>
                </a:moveTo>
                <a:lnTo>
                  <a:pt x="53" y="191"/>
                </a:lnTo>
                <a:lnTo>
                  <a:pt x="0" y="160"/>
                </a:lnTo>
                <a:lnTo>
                  <a:pt x="8" y="164"/>
                </a:lnTo>
                <a:lnTo>
                  <a:pt x="79" y="0"/>
                </a:lnTo>
                <a:lnTo>
                  <a:pt x="87" y="4"/>
                </a:lnTo>
                <a:lnTo>
                  <a:pt x="142" y="35"/>
                </a:lnTo>
                <a:close/>
              </a:path>
            </a:pathLst>
          </a:custGeom>
          <a:solidFill>
            <a:srgbClr val="A1A1A1"/>
          </a:solidFill>
          <a:ln w="0">
            <a:solidFill>
              <a:srgbClr val="A1A1A1"/>
            </a:solidFill>
            <a:round/>
            <a:headEnd/>
            <a:tailEnd/>
          </a:ln>
        </p:spPr>
        <p:txBody>
          <a:bodyPr/>
          <a:lstStyle/>
          <a:p>
            <a:endParaRPr lang="en-US"/>
          </a:p>
        </p:txBody>
      </p:sp>
      <p:sp>
        <p:nvSpPr>
          <p:cNvPr id="180576" name="Freeform 3422"/>
          <p:cNvSpPr>
            <a:spLocks noChangeAspect="1"/>
          </p:cNvSpPr>
          <p:nvPr/>
        </p:nvSpPr>
        <p:spPr bwMode="auto">
          <a:xfrm>
            <a:off x="2157413" y="4979988"/>
            <a:ext cx="49212" cy="68262"/>
          </a:xfrm>
          <a:custGeom>
            <a:avLst/>
            <a:gdLst>
              <a:gd name="T0" fmla="*/ 2147483647 w 142"/>
              <a:gd name="T1" fmla="*/ 2147483647 h 198"/>
              <a:gd name="T2" fmla="*/ 2147483647 w 142"/>
              <a:gd name="T3" fmla="*/ 2147483647 h 198"/>
              <a:gd name="T4" fmla="*/ 0 w 142"/>
              <a:gd name="T5" fmla="*/ 2147483647 h 198"/>
              <a:gd name="T6" fmla="*/ 2147483647 w 142"/>
              <a:gd name="T7" fmla="*/ 2147483647 h 198"/>
              <a:gd name="T8" fmla="*/ 2147483647 w 142"/>
              <a:gd name="T9" fmla="*/ 0 h 198"/>
              <a:gd name="T10" fmla="*/ 2147483647 w 142"/>
              <a:gd name="T11" fmla="*/ 2147483647 h 198"/>
              <a:gd name="T12" fmla="*/ 2147483647 w 142"/>
              <a:gd name="T13" fmla="*/ 2147483647 h 198"/>
              <a:gd name="T14" fmla="*/ 0 60000 65536"/>
              <a:gd name="T15" fmla="*/ 0 60000 65536"/>
              <a:gd name="T16" fmla="*/ 0 60000 65536"/>
              <a:gd name="T17" fmla="*/ 0 60000 65536"/>
              <a:gd name="T18" fmla="*/ 0 60000 65536"/>
              <a:gd name="T19" fmla="*/ 0 60000 65536"/>
              <a:gd name="T20" fmla="*/ 0 60000 65536"/>
              <a:gd name="T21" fmla="*/ 0 w 142"/>
              <a:gd name="T22" fmla="*/ 0 h 198"/>
              <a:gd name="T23" fmla="*/ 142 w 142"/>
              <a:gd name="T24" fmla="*/ 198 h 1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2" h="198">
                <a:moveTo>
                  <a:pt x="142" y="34"/>
                </a:moveTo>
                <a:lnTo>
                  <a:pt x="71" y="198"/>
                </a:lnTo>
                <a:lnTo>
                  <a:pt x="0" y="167"/>
                </a:lnTo>
                <a:lnTo>
                  <a:pt x="2" y="168"/>
                </a:lnTo>
                <a:lnTo>
                  <a:pt x="62" y="0"/>
                </a:lnTo>
                <a:lnTo>
                  <a:pt x="64" y="1"/>
                </a:lnTo>
                <a:lnTo>
                  <a:pt x="142" y="34"/>
                </a:lnTo>
                <a:close/>
              </a:path>
            </a:pathLst>
          </a:custGeom>
          <a:solidFill>
            <a:srgbClr val="A1A1A1"/>
          </a:solidFill>
          <a:ln w="0">
            <a:solidFill>
              <a:srgbClr val="A1A1A1"/>
            </a:solidFill>
            <a:round/>
            <a:headEnd/>
            <a:tailEnd/>
          </a:ln>
        </p:spPr>
        <p:txBody>
          <a:bodyPr/>
          <a:lstStyle/>
          <a:p>
            <a:endParaRPr lang="en-US"/>
          </a:p>
        </p:txBody>
      </p:sp>
      <p:sp>
        <p:nvSpPr>
          <p:cNvPr id="180577" name="Freeform 3423"/>
          <p:cNvSpPr>
            <a:spLocks noChangeAspect="1"/>
          </p:cNvSpPr>
          <p:nvPr/>
        </p:nvSpPr>
        <p:spPr bwMode="auto">
          <a:xfrm>
            <a:off x="2143125" y="4973638"/>
            <a:ext cx="34925" cy="65087"/>
          </a:xfrm>
          <a:custGeom>
            <a:avLst/>
            <a:gdLst>
              <a:gd name="T0" fmla="*/ 2147483647 w 106"/>
              <a:gd name="T1" fmla="*/ 2147483647 h 185"/>
              <a:gd name="T2" fmla="*/ 2147483647 w 106"/>
              <a:gd name="T3" fmla="*/ 2147483647 h 185"/>
              <a:gd name="T4" fmla="*/ 0 w 106"/>
              <a:gd name="T5" fmla="*/ 2147483647 h 185"/>
              <a:gd name="T6" fmla="*/ 2147483647 w 106"/>
              <a:gd name="T7" fmla="*/ 0 h 185"/>
              <a:gd name="T8" fmla="*/ 2147483647 w 106"/>
              <a:gd name="T9" fmla="*/ 2147483647 h 185"/>
              <a:gd name="T10" fmla="*/ 0 60000 65536"/>
              <a:gd name="T11" fmla="*/ 0 60000 65536"/>
              <a:gd name="T12" fmla="*/ 0 60000 65536"/>
              <a:gd name="T13" fmla="*/ 0 60000 65536"/>
              <a:gd name="T14" fmla="*/ 0 60000 65536"/>
              <a:gd name="T15" fmla="*/ 0 w 106"/>
              <a:gd name="T16" fmla="*/ 0 h 185"/>
              <a:gd name="T17" fmla="*/ 106 w 106"/>
              <a:gd name="T18" fmla="*/ 185 h 185"/>
            </a:gdLst>
            <a:ahLst/>
            <a:cxnLst>
              <a:cxn ang="T10">
                <a:pos x="T0" y="T1"/>
              </a:cxn>
              <a:cxn ang="T11">
                <a:pos x="T2" y="T3"/>
              </a:cxn>
              <a:cxn ang="T12">
                <a:pos x="T4" y="T5"/>
              </a:cxn>
              <a:cxn ang="T13">
                <a:pos x="T6" y="T7"/>
              </a:cxn>
              <a:cxn ang="T14">
                <a:pos x="T8" y="T9"/>
              </a:cxn>
            </a:cxnLst>
            <a:rect l="T15" t="T16" r="T17" b="T18"/>
            <a:pathLst>
              <a:path w="106" h="185">
                <a:moveTo>
                  <a:pt x="106" y="17"/>
                </a:moveTo>
                <a:lnTo>
                  <a:pt x="46" y="185"/>
                </a:lnTo>
                <a:lnTo>
                  <a:pt x="0" y="168"/>
                </a:lnTo>
                <a:lnTo>
                  <a:pt x="60" y="0"/>
                </a:lnTo>
                <a:lnTo>
                  <a:pt x="106" y="17"/>
                </a:lnTo>
                <a:close/>
              </a:path>
            </a:pathLst>
          </a:custGeom>
          <a:solidFill>
            <a:srgbClr val="A1A1A1"/>
          </a:solidFill>
          <a:ln w="0">
            <a:solidFill>
              <a:srgbClr val="A1A1A1"/>
            </a:solidFill>
            <a:round/>
            <a:headEnd/>
            <a:tailEnd/>
          </a:ln>
        </p:spPr>
        <p:txBody>
          <a:bodyPr/>
          <a:lstStyle/>
          <a:p>
            <a:endParaRPr lang="en-US"/>
          </a:p>
        </p:txBody>
      </p:sp>
      <p:sp>
        <p:nvSpPr>
          <p:cNvPr id="180578" name="Freeform 3424"/>
          <p:cNvSpPr>
            <a:spLocks noChangeAspect="1"/>
          </p:cNvSpPr>
          <p:nvPr/>
        </p:nvSpPr>
        <p:spPr bwMode="auto">
          <a:xfrm>
            <a:off x="1271588" y="4387850"/>
            <a:ext cx="1587" cy="6350"/>
          </a:xfrm>
          <a:custGeom>
            <a:avLst/>
            <a:gdLst>
              <a:gd name="T0" fmla="*/ 0 w 1587"/>
              <a:gd name="T1" fmla="*/ 2147483647 h 16"/>
              <a:gd name="T2" fmla="*/ 0 w 1587"/>
              <a:gd name="T3" fmla="*/ 0 h 16"/>
              <a:gd name="T4" fmla="*/ 0 w 1587"/>
              <a:gd name="T5" fmla="*/ 2147483647 h 16"/>
              <a:gd name="T6" fmla="*/ 0 60000 65536"/>
              <a:gd name="T7" fmla="*/ 0 60000 65536"/>
              <a:gd name="T8" fmla="*/ 0 60000 65536"/>
              <a:gd name="T9" fmla="*/ 0 w 1587"/>
              <a:gd name="T10" fmla="*/ 0 h 16"/>
              <a:gd name="T11" fmla="*/ 1587 w 1587"/>
              <a:gd name="T12" fmla="*/ 16 h 16"/>
            </a:gdLst>
            <a:ahLst/>
            <a:cxnLst>
              <a:cxn ang="T6">
                <a:pos x="T0" y="T1"/>
              </a:cxn>
              <a:cxn ang="T7">
                <a:pos x="T2" y="T3"/>
              </a:cxn>
              <a:cxn ang="T8">
                <a:pos x="T4" y="T5"/>
              </a:cxn>
            </a:cxnLst>
            <a:rect l="T9" t="T10" r="T11" b="T12"/>
            <a:pathLst>
              <a:path w="1587" h="16">
                <a:moveTo>
                  <a:pt x="0" y="16"/>
                </a:moveTo>
                <a:lnTo>
                  <a:pt x="0" y="0"/>
                </a:lnTo>
                <a:lnTo>
                  <a:pt x="0" y="16"/>
                </a:lnTo>
                <a:close/>
              </a:path>
            </a:pathLst>
          </a:custGeom>
          <a:solidFill>
            <a:srgbClr val="000000"/>
          </a:solidFill>
          <a:ln w="0">
            <a:solidFill>
              <a:srgbClr val="000000"/>
            </a:solidFill>
            <a:round/>
            <a:headEnd/>
            <a:tailEnd/>
          </a:ln>
        </p:spPr>
        <p:txBody>
          <a:bodyPr/>
          <a:lstStyle/>
          <a:p>
            <a:endParaRPr lang="en-US"/>
          </a:p>
        </p:txBody>
      </p:sp>
      <p:sp>
        <p:nvSpPr>
          <p:cNvPr id="180579" name="Freeform 3425"/>
          <p:cNvSpPr>
            <a:spLocks noChangeAspect="1"/>
          </p:cNvSpPr>
          <p:nvPr/>
        </p:nvSpPr>
        <p:spPr bwMode="auto">
          <a:xfrm>
            <a:off x="1274763" y="4387850"/>
            <a:ext cx="3175" cy="6350"/>
          </a:xfrm>
          <a:custGeom>
            <a:avLst/>
            <a:gdLst>
              <a:gd name="T0" fmla="*/ 0 w 8"/>
              <a:gd name="T1" fmla="*/ 0 h 16"/>
              <a:gd name="T2" fmla="*/ 0 w 8"/>
              <a:gd name="T3" fmla="*/ 0 h 16"/>
              <a:gd name="T4" fmla="*/ 2147483647 w 8"/>
              <a:gd name="T5" fmla="*/ 0 h 16"/>
              <a:gd name="T6" fmla="*/ 2147483647 w 8"/>
              <a:gd name="T7" fmla="*/ 0 h 16"/>
              <a:gd name="T8" fmla="*/ 2147483647 w 8"/>
              <a:gd name="T9" fmla="*/ 2147483647 h 16"/>
              <a:gd name="T10" fmla="*/ 2147483647 w 8"/>
              <a:gd name="T11" fmla="*/ 2147483647 h 16"/>
              <a:gd name="T12" fmla="*/ 2147483647 w 8"/>
              <a:gd name="T13" fmla="*/ 2147483647 h 16"/>
              <a:gd name="T14" fmla="*/ 2147483647 w 8"/>
              <a:gd name="T15" fmla="*/ 2147483647 h 16"/>
              <a:gd name="T16" fmla="*/ 2147483647 w 8"/>
              <a:gd name="T17" fmla="*/ 2147483647 h 16"/>
              <a:gd name="T18" fmla="*/ 2147483647 w 8"/>
              <a:gd name="T19" fmla="*/ 2147483647 h 16"/>
              <a:gd name="T20" fmla="*/ 2147483647 w 8"/>
              <a:gd name="T21" fmla="*/ 2147483647 h 16"/>
              <a:gd name="T22" fmla="*/ 2147483647 w 8"/>
              <a:gd name="T23" fmla="*/ 2147483647 h 16"/>
              <a:gd name="T24" fmla="*/ 2147483647 w 8"/>
              <a:gd name="T25" fmla="*/ 2147483647 h 16"/>
              <a:gd name="T26" fmla="*/ 2147483647 w 8"/>
              <a:gd name="T27" fmla="*/ 2147483647 h 16"/>
              <a:gd name="T28" fmla="*/ 2147483647 w 8"/>
              <a:gd name="T29" fmla="*/ 2147483647 h 16"/>
              <a:gd name="T30" fmla="*/ 2147483647 w 8"/>
              <a:gd name="T31" fmla="*/ 2147483647 h 16"/>
              <a:gd name="T32" fmla="*/ 2147483647 w 8"/>
              <a:gd name="T33" fmla="*/ 2147483647 h 16"/>
              <a:gd name="T34" fmla="*/ 2147483647 w 8"/>
              <a:gd name="T35" fmla="*/ 2147483647 h 16"/>
              <a:gd name="T36" fmla="*/ 2147483647 w 8"/>
              <a:gd name="T37" fmla="*/ 2147483647 h 16"/>
              <a:gd name="T38" fmla="*/ 0 w 8"/>
              <a:gd name="T39" fmla="*/ 2147483647 h 16"/>
              <a:gd name="T40" fmla="*/ 0 w 8"/>
              <a:gd name="T41" fmla="*/ 2147483647 h 16"/>
              <a:gd name="T42" fmla="*/ 0 w 8"/>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
              <a:gd name="T67" fmla="*/ 0 h 16"/>
              <a:gd name="T68" fmla="*/ 8 w 8"/>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 h="16">
                <a:moveTo>
                  <a:pt x="0" y="0"/>
                </a:moveTo>
                <a:lnTo>
                  <a:pt x="0" y="0"/>
                </a:lnTo>
                <a:lnTo>
                  <a:pt x="1" y="0"/>
                </a:lnTo>
                <a:lnTo>
                  <a:pt x="3" y="0"/>
                </a:lnTo>
                <a:lnTo>
                  <a:pt x="4" y="1"/>
                </a:lnTo>
                <a:lnTo>
                  <a:pt x="5" y="1"/>
                </a:lnTo>
                <a:lnTo>
                  <a:pt x="6" y="2"/>
                </a:lnTo>
                <a:lnTo>
                  <a:pt x="7" y="3"/>
                </a:lnTo>
                <a:lnTo>
                  <a:pt x="8" y="6"/>
                </a:lnTo>
                <a:lnTo>
                  <a:pt x="8" y="7"/>
                </a:lnTo>
                <a:lnTo>
                  <a:pt x="8" y="8"/>
                </a:lnTo>
                <a:lnTo>
                  <a:pt x="8" y="9"/>
                </a:lnTo>
                <a:lnTo>
                  <a:pt x="8" y="11"/>
                </a:lnTo>
                <a:lnTo>
                  <a:pt x="7" y="12"/>
                </a:lnTo>
                <a:lnTo>
                  <a:pt x="6" y="13"/>
                </a:lnTo>
                <a:lnTo>
                  <a:pt x="5" y="14"/>
                </a:lnTo>
                <a:lnTo>
                  <a:pt x="4" y="15"/>
                </a:lnTo>
                <a:lnTo>
                  <a:pt x="3" y="16"/>
                </a:lnTo>
                <a:lnTo>
                  <a:pt x="1" y="16"/>
                </a:lnTo>
                <a:lnTo>
                  <a:pt x="0" y="16"/>
                </a:lnTo>
                <a:lnTo>
                  <a:pt x="0" y="0"/>
                </a:lnTo>
                <a:close/>
              </a:path>
            </a:pathLst>
          </a:custGeom>
          <a:solidFill>
            <a:srgbClr val="000000"/>
          </a:solidFill>
          <a:ln w="0">
            <a:solidFill>
              <a:srgbClr val="000000"/>
            </a:solidFill>
            <a:round/>
            <a:headEnd/>
            <a:tailEnd/>
          </a:ln>
        </p:spPr>
        <p:txBody>
          <a:bodyPr/>
          <a:lstStyle/>
          <a:p>
            <a:endParaRPr lang="en-US"/>
          </a:p>
        </p:txBody>
      </p:sp>
      <p:sp>
        <p:nvSpPr>
          <p:cNvPr id="180580" name="Freeform 3426"/>
          <p:cNvSpPr>
            <a:spLocks noChangeAspect="1"/>
          </p:cNvSpPr>
          <p:nvPr/>
        </p:nvSpPr>
        <p:spPr bwMode="auto">
          <a:xfrm>
            <a:off x="1271588" y="4387850"/>
            <a:ext cx="1587" cy="6350"/>
          </a:xfrm>
          <a:custGeom>
            <a:avLst/>
            <a:gdLst>
              <a:gd name="T0" fmla="*/ 0 w 1"/>
              <a:gd name="T1" fmla="*/ 2147483647 h 16"/>
              <a:gd name="T2" fmla="*/ 0 w 1"/>
              <a:gd name="T3" fmla="*/ 0 h 16"/>
              <a:gd name="T4" fmla="*/ 2147483647 w 1"/>
              <a:gd name="T5" fmla="*/ 0 h 16"/>
              <a:gd name="T6" fmla="*/ 2147483647 w 1"/>
              <a:gd name="T7" fmla="*/ 0 h 16"/>
              <a:gd name="T8" fmla="*/ 2147483647 w 1"/>
              <a:gd name="T9" fmla="*/ 2147483647 h 16"/>
              <a:gd name="T10" fmla="*/ 2147483647 w 1"/>
              <a:gd name="T11" fmla="*/ 2147483647 h 16"/>
              <a:gd name="T12" fmla="*/ 0 w 1"/>
              <a:gd name="T13" fmla="*/ 2147483647 h 16"/>
              <a:gd name="T14" fmla="*/ 0 60000 65536"/>
              <a:gd name="T15" fmla="*/ 0 60000 65536"/>
              <a:gd name="T16" fmla="*/ 0 60000 65536"/>
              <a:gd name="T17" fmla="*/ 0 60000 65536"/>
              <a:gd name="T18" fmla="*/ 0 60000 65536"/>
              <a:gd name="T19" fmla="*/ 0 60000 65536"/>
              <a:gd name="T20" fmla="*/ 0 60000 65536"/>
              <a:gd name="T21" fmla="*/ 0 w 1"/>
              <a:gd name="T22" fmla="*/ 0 h 16"/>
              <a:gd name="T23" fmla="*/ 1 w 1"/>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6">
                <a:moveTo>
                  <a:pt x="0" y="16"/>
                </a:moveTo>
                <a:lnTo>
                  <a:pt x="0" y="0"/>
                </a:lnTo>
                <a:lnTo>
                  <a:pt x="1" y="0"/>
                </a:lnTo>
                <a:lnTo>
                  <a:pt x="1" y="16"/>
                </a:lnTo>
                <a:lnTo>
                  <a:pt x="0" y="16"/>
                </a:lnTo>
                <a:close/>
              </a:path>
            </a:pathLst>
          </a:custGeom>
          <a:solidFill>
            <a:srgbClr val="000000"/>
          </a:solidFill>
          <a:ln w="0">
            <a:solidFill>
              <a:srgbClr val="000000"/>
            </a:solidFill>
            <a:round/>
            <a:headEnd/>
            <a:tailEnd/>
          </a:ln>
        </p:spPr>
        <p:txBody>
          <a:bodyPr/>
          <a:lstStyle/>
          <a:p>
            <a:endParaRPr lang="en-US"/>
          </a:p>
        </p:txBody>
      </p:sp>
      <p:sp>
        <p:nvSpPr>
          <p:cNvPr id="180581" name="Freeform 3427"/>
          <p:cNvSpPr>
            <a:spLocks noChangeAspect="1"/>
          </p:cNvSpPr>
          <p:nvPr/>
        </p:nvSpPr>
        <p:spPr bwMode="auto">
          <a:xfrm>
            <a:off x="1271588" y="4387850"/>
            <a:ext cx="1587" cy="6350"/>
          </a:xfrm>
          <a:custGeom>
            <a:avLst/>
            <a:gdLst>
              <a:gd name="T0" fmla="*/ 0 w 1"/>
              <a:gd name="T1" fmla="*/ 2147483647 h 16"/>
              <a:gd name="T2" fmla="*/ 0 w 1"/>
              <a:gd name="T3" fmla="*/ 0 h 16"/>
              <a:gd name="T4" fmla="*/ 2147483647 w 1"/>
              <a:gd name="T5" fmla="*/ 0 h 16"/>
              <a:gd name="T6" fmla="*/ 2147483647 w 1"/>
              <a:gd name="T7" fmla="*/ 0 h 16"/>
              <a:gd name="T8" fmla="*/ 2147483647 w 1"/>
              <a:gd name="T9" fmla="*/ 2147483647 h 16"/>
              <a:gd name="T10" fmla="*/ 2147483647 w 1"/>
              <a:gd name="T11" fmla="*/ 2147483647 h 16"/>
              <a:gd name="T12" fmla="*/ 0 w 1"/>
              <a:gd name="T13" fmla="*/ 2147483647 h 16"/>
              <a:gd name="T14" fmla="*/ 0 60000 65536"/>
              <a:gd name="T15" fmla="*/ 0 60000 65536"/>
              <a:gd name="T16" fmla="*/ 0 60000 65536"/>
              <a:gd name="T17" fmla="*/ 0 60000 65536"/>
              <a:gd name="T18" fmla="*/ 0 60000 65536"/>
              <a:gd name="T19" fmla="*/ 0 60000 65536"/>
              <a:gd name="T20" fmla="*/ 0 60000 65536"/>
              <a:gd name="T21" fmla="*/ 0 w 1"/>
              <a:gd name="T22" fmla="*/ 0 h 16"/>
              <a:gd name="T23" fmla="*/ 1 w 1"/>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6">
                <a:moveTo>
                  <a:pt x="0" y="16"/>
                </a:moveTo>
                <a:lnTo>
                  <a:pt x="0" y="0"/>
                </a:lnTo>
                <a:lnTo>
                  <a:pt x="1" y="0"/>
                </a:lnTo>
                <a:lnTo>
                  <a:pt x="1" y="16"/>
                </a:lnTo>
                <a:lnTo>
                  <a:pt x="0" y="16"/>
                </a:lnTo>
                <a:close/>
              </a:path>
            </a:pathLst>
          </a:custGeom>
          <a:solidFill>
            <a:srgbClr val="000000"/>
          </a:solidFill>
          <a:ln w="0">
            <a:solidFill>
              <a:srgbClr val="000000"/>
            </a:solidFill>
            <a:round/>
            <a:headEnd/>
            <a:tailEnd/>
          </a:ln>
        </p:spPr>
        <p:txBody>
          <a:bodyPr/>
          <a:lstStyle/>
          <a:p>
            <a:endParaRPr lang="en-US"/>
          </a:p>
        </p:txBody>
      </p:sp>
      <p:sp>
        <p:nvSpPr>
          <p:cNvPr id="180582" name="Freeform 3428"/>
          <p:cNvSpPr>
            <a:spLocks noChangeAspect="1"/>
          </p:cNvSpPr>
          <p:nvPr/>
        </p:nvSpPr>
        <p:spPr bwMode="auto">
          <a:xfrm>
            <a:off x="1273175" y="4387850"/>
            <a:ext cx="1588" cy="6350"/>
          </a:xfrm>
          <a:custGeom>
            <a:avLst/>
            <a:gdLst>
              <a:gd name="T0" fmla="*/ 0 w 1"/>
              <a:gd name="T1" fmla="*/ 2147483647 h 16"/>
              <a:gd name="T2" fmla="*/ 0 w 1"/>
              <a:gd name="T3" fmla="*/ 0 h 16"/>
              <a:gd name="T4" fmla="*/ 2147483647 w 1"/>
              <a:gd name="T5" fmla="*/ 0 h 16"/>
              <a:gd name="T6" fmla="*/ 2147483647 w 1"/>
              <a:gd name="T7" fmla="*/ 0 h 16"/>
              <a:gd name="T8" fmla="*/ 2147483647 w 1"/>
              <a:gd name="T9" fmla="*/ 2147483647 h 16"/>
              <a:gd name="T10" fmla="*/ 2147483647 w 1"/>
              <a:gd name="T11" fmla="*/ 2147483647 h 16"/>
              <a:gd name="T12" fmla="*/ 0 w 1"/>
              <a:gd name="T13" fmla="*/ 2147483647 h 16"/>
              <a:gd name="T14" fmla="*/ 0 60000 65536"/>
              <a:gd name="T15" fmla="*/ 0 60000 65536"/>
              <a:gd name="T16" fmla="*/ 0 60000 65536"/>
              <a:gd name="T17" fmla="*/ 0 60000 65536"/>
              <a:gd name="T18" fmla="*/ 0 60000 65536"/>
              <a:gd name="T19" fmla="*/ 0 60000 65536"/>
              <a:gd name="T20" fmla="*/ 0 60000 65536"/>
              <a:gd name="T21" fmla="*/ 0 w 1"/>
              <a:gd name="T22" fmla="*/ 0 h 16"/>
              <a:gd name="T23" fmla="*/ 1 w 1"/>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6">
                <a:moveTo>
                  <a:pt x="0" y="16"/>
                </a:moveTo>
                <a:lnTo>
                  <a:pt x="0" y="0"/>
                </a:lnTo>
                <a:lnTo>
                  <a:pt x="1" y="0"/>
                </a:lnTo>
                <a:lnTo>
                  <a:pt x="1" y="16"/>
                </a:lnTo>
                <a:lnTo>
                  <a:pt x="0" y="16"/>
                </a:lnTo>
                <a:close/>
              </a:path>
            </a:pathLst>
          </a:custGeom>
          <a:solidFill>
            <a:srgbClr val="000000"/>
          </a:solidFill>
          <a:ln w="0">
            <a:solidFill>
              <a:srgbClr val="000000"/>
            </a:solidFill>
            <a:round/>
            <a:headEnd/>
            <a:tailEnd/>
          </a:ln>
        </p:spPr>
        <p:txBody>
          <a:bodyPr/>
          <a:lstStyle/>
          <a:p>
            <a:endParaRPr lang="en-US"/>
          </a:p>
        </p:txBody>
      </p:sp>
      <p:sp>
        <p:nvSpPr>
          <p:cNvPr id="180583" name="Freeform 3429"/>
          <p:cNvSpPr>
            <a:spLocks noChangeAspect="1"/>
          </p:cNvSpPr>
          <p:nvPr/>
        </p:nvSpPr>
        <p:spPr bwMode="auto">
          <a:xfrm>
            <a:off x="1273175" y="4387850"/>
            <a:ext cx="1588" cy="6350"/>
          </a:xfrm>
          <a:custGeom>
            <a:avLst/>
            <a:gdLst>
              <a:gd name="T0" fmla="*/ 0 w 1"/>
              <a:gd name="T1" fmla="*/ 2147483647 h 16"/>
              <a:gd name="T2" fmla="*/ 0 w 1"/>
              <a:gd name="T3" fmla="*/ 0 h 16"/>
              <a:gd name="T4" fmla="*/ 2147483647 w 1"/>
              <a:gd name="T5" fmla="*/ 0 h 16"/>
              <a:gd name="T6" fmla="*/ 2147483647 w 1"/>
              <a:gd name="T7" fmla="*/ 0 h 16"/>
              <a:gd name="T8" fmla="*/ 2147483647 w 1"/>
              <a:gd name="T9" fmla="*/ 2147483647 h 16"/>
              <a:gd name="T10" fmla="*/ 2147483647 w 1"/>
              <a:gd name="T11" fmla="*/ 2147483647 h 16"/>
              <a:gd name="T12" fmla="*/ 0 w 1"/>
              <a:gd name="T13" fmla="*/ 2147483647 h 16"/>
              <a:gd name="T14" fmla="*/ 0 60000 65536"/>
              <a:gd name="T15" fmla="*/ 0 60000 65536"/>
              <a:gd name="T16" fmla="*/ 0 60000 65536"/>
              <a:gd name="T17" fmla="*/ 0 60000 65536"/>
              <a:gd name="T18" fmla="*/ 0 60000 65536"/>
              <a:gd name="T19" fmla="*/ 0 60000 65536"/>
              <a:gd name="T20" fmla="*/ 0 60000 65536"/>
              <a:gd name="T21" fmla="*/ 0 w 1"/>
              <a:gd name="T22" fmla="*/ 0 h 16"/>
              <a:gd name="T23" fmla="*/ 1 w 1"/>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6">
                <a:moveTo>
                  <a:pt x="0" y="16"/>
                </a:moveTo>
                <a:lnTo>
                  <a:pt x="0" y="0"/>
                </a:lnTo>
                <a:lnTo>
                  <a:pt x="1" y="0"/>
                </a:lnTo>
                <a:lnTo>
                  <a:pt x="1" y="16"/>
                </a:lnTo>
                <a:lnTo>
                  <a:pt x="0" y="16"/>
                </a:lnTo>
                <a:close/>
              </a:path>
            </a:pathLst>
          </a:custGeom>
          <a:solidFill>
            <a:srgbClr val="000000"/>
          </a:solidFill>
          <a:ln w="0">
            <a:solidFill>
              <a:srgbClr val="000000"/>
            </a:solidFill>
            <a:round/>
            <a:headEnd/>
            <a:tailEnd/>
          </a:ln>
        </p:spPr>
        <p:txBody>
          <a:bodyPr/>
          <a:lstStyle/>
          <a:p>
            <a:endParaRPr lang="en-US"/>
          </a:p>
        </p:txBody>
      </p:sp>
      <p:sp>
        <p:nvSpPr>
          <p:cNvPr id="180584" name="Freeform 3430"/>
          <p:cNvSpPr>
            <a:spLocks noChangeAspect="1"/>
          </p:cNvSpPr>
          <p:nvPr/>
        </p:nvSpPr>
        <p:spPr bwMode="auto">
          <a:xfrm>
            <a:off x="1273175" y="4387850"/>
            <a:ext cx="1588" cy="6350"/>
          </a:xfrm>
          <a:custGeom>
            <a:avLst/>
            <a:gdLst>
              <a:gd name="T0" fmla="*/ 0 w 1"/>
              <a:gd name="T1" fmla="*/ 2147483647 h 16"/>
              <a:gd name="T2" fmla="*/ 0 w 1"/>
              <a:gd name="T3" fmla="*/ 0 h 16"/>
              <a:gd name="T4" fmla="*/ 2147483647 w 1"/>
              <a:gd name="T5" fmla="*/ 0 h 16"/>
              <a:gd name="T6" fmla="*/ 2147483647 w 1"/>
              <a:gd name="T7" fmla="*/ 0 h 16"/>
              <a:gd name="T8" fmla="*/ 2147483647 w 1"/>
              <a:gd name="T9" fmla="*/ 2147483647 h 16"/>
              <a:gd name="T10" fmla="*/ 2147483647 w 1"/>
              <a:gd name="T11" fmla="*/ 2147483647 h 16"/>
              <a:gd name="T12" fmla="*/ 0 w 1"/>
              <a:gd name="T13" fmla="*/ 2147483647 h 16"/>
              <a:gd name="T14" fmla="*/ 0 60000 65536"/>
              <a:gd name="T15" fmla="*/ 0 60000 65536"/>
              <a:gd name="T16" fmla="*/ 0 60000 65536"/>
              <a:gd name="T17" fmla="*/ 0 60000 65536"/>
              <a:gd name="T18" fmla="*/ 0 60000 65536"/>
              <a:gd name="T19" fmla="*/ 0 60000 65536"/>
              <a:gd name="T20" fmla="*/ 0 60000 65536"/>
              <a:gd name="T21" fmla="*/ 0 w 1"/>
              <a:gd name="T22" fmla="*/ 0 h 16"/>
              <a:gd name="T23" fmla="*/ 1 w 1"/>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6">
                <a:moveTo>
                  <a:pt x="0" y="16"/>
                </a:moveTo>
                <a:lnTo>
                  <a:pt x="0" y="0"/>
                </a:lnTo>
                <a:lnTo>
                  <a:pt x="1" y="0"/>
                </a:lnTo>
                <a:lnTo>
                  <a:pt x="1" y="16"/>
                </a:lnTo>
                <a:lnTo>
                  <a:pt x="0" y="16"/>
                </a:lnTo>
                <a:close/>
              </a:path>
            </a:pathLst>
          </a:custGeom>
          <a:solidFill>
            <a:srgbClr val="000000"/>
          </a:solidFill>
          <a:ln w="0">
            <a:solidFill>
              <a:srgbClr val="000000"/>
            </a:solidFill>
            <a:round/>
            <a:headEnd/>
            <a:tailEnd/>
          </a:ln>
        </p:spPr>
        <p:txBody>
          <a:bodyPr/>
          <a:lstStyle/>
          <a:p>
            <a:endParaRPr lang="en-US"/>
          </a:p>
        </p:txBody>
      </p:sp>
      <p:sp>
        <p:nvSpPr>
          <p:cNvPr id="180585" name="Freeform 3431"/>
          <p:cNvSpPr>
            <a:spLocks noChangeAspect="1"/>
          </p:cNvSpPr>
          <p:nvPr/>
        </p:nvSpPr>
        <p:spPr bwMode="auto">
          <a:xfrm>
            <a:off x="1273175" y="4387850"/>
            <a:ext cx="1588" cy="6350"/>
          </a:xfrm>
          <a:custGeom>
            <a:avLst/>
            <a:gdLst>
              <a:gd name="T0" fmla="*/ 0 w 2"/>
              <a:gd name="T1" fmla="*/ 2147483647 h 16"/>
              <a:gd name="T2" fmla="*/ 0 w 2"/>
              <a:gd name="T3" fmla="*/ 0 h 16"/>
              <a:gd name="T4" fmla="*/ 2147483647 w 2"/>
              <a:gd name="T5" fmla="*/ 0 h 16"/>
              <a:gd name="T6" fmla="*/ 2147483647 w 2"/>
              <a:gd name="T7" fmla="*/ 0 h 16"/>
              <a:gd name="T8" fmla="*/ 2147483647 w 2"/>
              <a:gd name="T9" fmla="*/ 2147483647 h 16"/>
              <a:gd name="T10" fmla="*/ 2147483647 w 2"/>
              <a:gd name="T11" fmla="*/ 2147483647 h 16"/>
              <a:gd name="T12" fmla="*/ 0 w 2"/>
              <a:gd name="T13" fmla="*/ 2147483647 h 16"/>
              <a:gd name="T14" fmla="*/ 0 60000 65536"/>
              <a:gd name="T15" fmla="*/ 0 60000 65536"/>
              <a:gd name="T16" fmla="*/ 0 60000 65536"/>
              <a:gd name="T17" fmla="*/ 0 60000 65536"/>
              <a:gd name="T18" fmla="*/ 0 60000 65536"/>
              <a:gd name="T19" fmla="*/ 0 60000 65536"/>
              <a:gd name="T20" fmla="*/ 0 60000 65536"/>
              <a:gd name="T21" fmla="*/ 0 w 2"/>
              <a:gd name="T22" fmla="*/ 0 h 16"/>
              <a:gd name="T23" fmla="*/ 2 w 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6">
                <a:moveTo>
                  <a:pt x="0" y="16"/>
                </a:moveTo>
                <a:lnTo>
                  <a:pt x="0" y="0"/>
                </a:lnTo>
                <a:lnTo>
                  <a:pt x="2" y="0"/>
                </a:lnTo>
                <a:lnTo>
                  <a:pt x="2" y="16"/>
                </a:lnTo>
                <a:lnTo>
                  <a:pt x="0" y="16"/>
                </a:lnTo>
                <a:close/>
              </a:path>
            </a:pathLst>
          </a:custGeom>
          <a:solidFill>
            <a:srgbClr val="000000"/>
          </a:solidFill>
          <a:ln w="0">
            <a:solidFill>
              <a:srgbClr val="000000"/>
            </a:solidFill>
            <a:round/>
            <a:headEnd/>
            <a:tailEnd/>
          </a:ln>
        </p:spPr>
        <p:txBody>
          <a:bodyPr/>
          <a:lstStyle/>
          <a:p>
            <a:endParaRPr lang="en-US"/>
          </a:p>
        </p:txBody>
      </p:sp>
      <p:sp>
        <p:nvSpPr>
          <p:cNvPr id="180586" name="Freeform 3432"/>
          <p:cNvSpPr>
            <a:spLocks noChangeAspect="1"/>
          </p:cNvSpPr>
          <p:nvPr/>
        </p:nvSpPr>
        <p:spPr bwMode="auto">
          <a:xfrm>
            <a:off x="1273175" y="4387850"/>
            <a:ext cx="1588" cy="6350"/>
          </a:xfrm>
          <a:custGeom>
            <a:avLst/>
            <a:gdLst>
              <a:gd name="T0" fmla="*/ 0 w 1"/>
              <a:gd name="T1" fmla="*/ 2147483647 h 16"/>
              <a:gd name="T2" fmla="*/ 0 w 1"/>
              <a:gd name="T3" fmla="*/ 0 h 16"/>
              <a:gd name="T4" fmla="*/ 2147483647 w 1"/>
              <a:gd name="T5" fmla="*/ 0 h 16"/>
              <a:gd name="T6" fmla="*/ 2147483647 w 1"/>
              <a:gd name="T7" fmla="*/ 0 h 16"/>
              <a:gd name="T8" fmla="*/ 2147483647 w 1"/>
              <a:gd name="T9" fmla="*/ 2147483647 h 16"/>
              <a:gd name="T10" fmla="*/ 2147483647 w 1"/>
              <a:gd name="T11" fmla="*/ 2147483647 h 16"/>
              <a:gd name="T12" fmla="*/ 0 w 1"/>
              <a:gd name="T13" fmla="*/ 2147483647 h 16"/>
              <a:gd name="T14" fmla="*/ 0 60000 65536"/>
              <a:gd name="T15" fmla="*/ 0 60000 65536"/>
              <a:gd name="T16" fmla="*/ 0 60000 65536"/>
              <a:gd name="T17" fmla="*/ 0 60000 65536"/>
              <a:gd name="T18" fmla="*/ 0 60000 65536"/>
              <a:gd name="T19" fmla="*/ 0 60000 65536"/>
              <a:gd name="T20" fmla="*/ 0 60000 65536"/>
              <a:gd name="T21" fmla="*/ 0 w 1"/>
              <a:gd name="T22" fmla="*/ 0 h 16"/>
              <a:gd name="T23" fmla="*/ 1 w 1"/>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6">
                <a:moveTo>
                  <a:pt x="0" y="16"/>
                </a:moveTo>
                <a:lnTo>
                  <a:pt x="0" y="0"/>
                </a:lnTo>
                <a:lnTo>
                  <a:pt x="1" y="0"/>
                </a:lnTo>
                <a:lnTo>
                  <a:pt x="1" y="16"/>
                </a:lnTo>
                <a:lnTo>
                  <a:pt x="0" y="16"/>
                </a:lnTo>
                <a:close/>
              </a:path>
            </a:pathLst>
          </a:custGeom>
          <a:solidFill>
            <a:srgbClr val="000000"/>
          </a:solidFill>
          <a:ln w="0">
            <a:solidFill>
              <a:srgbClr val="000000"/>
            </a:solidFill>
            <a:round/>
            <a:headEnd/>
            <a:tailEnd/>
          </a:ln>
        </p:spPr>
        <p:txBody>
          <a:bodyPr/>
          <a:lstStyle/>
          <a:p>
            <a:endParaRPr lang="en-US"/>
          </a:p>
        </p:txBody>
      </p:sp>
      <p:sp>
        <p:nvSpPr>
          <p:cNvPr id="180587" name="Rectangle 3433"/>
          <p:cNvSpPr>
            <a:spLocks noChangeAspect="1" noChangeArrowheads="1"/>
          </p:cNvSpPr>
          <p:nvPr/>
        </p:nvSpPr>
        <p:spPr bwMode="auto">
          <a:xfrm>
            <a:off x="1274763" y="4387850"/>
            <a:ext cx="1587" cy="6350"/>
          </a:xfrm>
          <a:prstGeom prst="rect">
            <a:avLst/>
          </a:prstGeom>
          <a:solidFill>
            <a:srgbClr val="000000"/>
          </a:solidFill>
          <a:ln w="0">
            <a:solidFill>
              <a:srgbClr val="000000"/>
            </a:solidFill>
            <a:miter lim="800000"/>
            <a:headEnd/>
            <a:tailEnd/>
          </a:ln>
        </p:spPr>
        <p:txBody>
          <a:bodyPr/>
          <a:lstStyle/>
          <a:p>
            <a:endParaRPr lang="en-US"/>
          </a:p>
        </p:txBody>
      </p:sp>
      <p:sp>
        <p:nvSpPr>
          <p:cNvPr id="180588" name="Freeform 3434"/>
          <p:cNvSpPr>
            <a:spLocks noChangeAspect="1"/>
          </p:cNvSpPr>
          <p:nvPr/>
        </p:nvSpPr>
        <p:spPr bwMode="auto">
          <a:xfrm>
            <a:off x="1273175" y="4387850"/>
            <a:ext cx="4763" cy="1588"/>
          </a:xfrm>
          <a:custGeom>
            <a:avLst/>
            <a:gdLst>
              <a:gd name="T0" fmla="*/ 0 w 14"/>
              <a:gd name="T1" fmla="*/ 2147483647 h 8"/>
              <a:gd name="T2" fmla="*/ 0 w 14"/>
              <a:gd name="T3" fmla="*/ 2147483647 h 8"/>
              <a:gd name="T4" fmla="*/ 0 w 14"/>
              <a:gd name="T5" fmla="*/ 2147483647 h 8"/>
              <a:gd name="T6" fmla="*/ 0 w 14"/>
              <a:gd name="T7" fmla="*/ 2147483647 h 8"/>
              <a:gd name="T8" fmla="*/ 2147483647 w 14"/>
              <a:gd name="T9" fmla="*/ 2147483647 h 8"/>
              <a:gd name="T10" fmla="*/ 2147483647 w 14"/>
              <a:gd name="T11" fmla="*/ 2147483647 h 8"/>
              <a:gd name="T12" fmla="*/ 2147483647 w 14"/>
              <a:gd name="T13" fmla="*/ 2147483647 h 8"/>
              <a:gd name="T14" fmla="*/ 2147483647 w 14"/>
              <a:gd name="T15" fmla="*/ 2147483647 h 8"/>
              <a:gd name="T16" fmla="*/ 2147483647 w 14"/>
              <a:gd name="T17" fmla="*/ 0 h 8"/>
              <a:gd name="T18" fmla="*/ 2147483647 w 14"/>
              <a:gd name="T19" fmla="*/ 0 h 8"/>
              <a:gd name="T20" fmla="*/ 2147483647 w 14"/>
              <a:gd name="T21" fmla="*/ 0 h 8"/>
              <a:gd name="T22" fmla="*/ 2147483647 w 14"/>
              <a:gd name="T23" fmla="*/ 0 h 8"/>
              <a:gd name="T24" fmla="*/ 2147483647 w 14"/>
              <a:gd name="T25" fmla="*/ 0 h 8"/>
              <a:gd name="T26" fmla="*/ 2147483647 w 14"/>
              <a:gd name="T27" fmla="*/ 2147483647 h 8"/>
              <a:gd name="T28" fmla="*/ 2147483647 w 14"/>
              <a:gd name="T29" fmla="*/ 2147483647 h 8"/>
              <a:gd name="T30" fmla="*/ 2147483647 w 14"/>
              <a:gd name="T31" fmla="*/ 2147483647 h 8"/>
              <a:gd name="T32" fmla="*/ 2147483647 w 14"/>
              <a:gd name="T33" fmla="*/ 2147483647 h 8"/>
              <a:gd name="T34" fmla="*/ 2147483647 w 14"/>
              <a:gd name="T35" fmla="*/ 2147483647 h 8"/>
              <a:gd name="T36" fmla="*/ 2147483647 w 14"/>
              <a:gd name="T37" fmla="*/ 2147483647 h 8"/>
              <a:gd name="T38" fmla="*/ 2147483647 w 14"/>
              <a:gd name="T39" fmla="*/ 2147483647 h 8"/>
              <a:gd name="T40" fmla="*/ 2147483647 w 14"/>
              <a:gd name="T41" fmla="*/ 2147483647 h 8"/>
              <a:gd name="T42" fmla="*/ 0 w 14"/>
              <a:gd name="T43" fmla="*/ 2147483647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
              <a:gd name="T67" fmla="*/ 0 h 8"/>
              <a:gd name="T68" fmla="*/ 14 w 14"/>
              <a:gd name="T69" fmla="*/ 8 h 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 h="8">
                <a:moveTo>
                  <a:pt x="0" y="8"/>
                </a:moveTo>
                <a:lnTo>
                  <a:pt x="0" y="8"/>
                </a:lnTo>
                <a:lnTo>
                  <a:pt x="0" y="7"/>
                </a:lnTo>
                <a:lnTo>
                  <a:pt x="0" y="6"/>
                </a:lnTo>
                <a:lnTo>
                  <a:pt x="1" y="3"/>
                </a:lnTo>
                <a:lnTo>
                  <a:pt x="1" y="2"/>
                </a:lnTo>
                <a:lnTo>
                  <a:pt x="2" y="1"/>
                </a:lnTo>
                <a:lnTo>
                  <a:pt x="3" y="1"/>
                </a:lnTo>
                <a:lnTo>
                  <a:pt x="5" y="0"/>
                </a:lnTo>
                <a:lnTo>
                  <a:pt x="6" y="0"/>
                </a:lnTo>
                <a:lnTo>
                  <a:pt x="7" y="0"/>
                </a:lnTo>
                <a:lnTo>
                  <a:pt x="8" y="0"/>
                </a:lnTo>
                <a:lnTo>
                  <a:pt x="9" y="0"/>
                </a:lnTo>
                <a:lnTo>
                  <a:pt x="11" y="1"/>
                </a:lnTo>
                <a:lnTo>
                  <a:pt x="12" y="1"/>
                </a:lnTo>
                <a:lnTo>
                  <a:pt x="13" y="2"/>
                </a:lnTo>
                <a:lnTo>
                  <a:pt x="13" y="3"/>
                </a:lnTo>
                <a:lnTo>
                  <a:pt x="14" y="6"/>
                </a:lnTo>
                <a:lnTo>
                  <a:pt x="14" y="7"/>
                </a:lnTo>
                <a:lnTo>
                  <a:pt x="14" y="8"/>
                </a:lnTo>
                <a:lnTo>
                  <a:pt x="0" y="8"/>
                </a:lnTo>
                <a:close/>
              </a:path>
            </a:pathLst>
          </a:custGeom>
          <a:solidFill>
            <a:srgbClr val="000000"/>
          </a:solidFill>
          <a:ln w="0">
            <a:solidFill>
              <a:srgbClr val="000000"/>
            </a:solidFill>
            <a:round/>
            <a:headEnd/>
            <a:tailEnd/>
          </a:ln>
        </p:spPr>
        <p:txBody>
          <a:bodyPr/>
          <a:lstStyle/>
          <a:p>
            <a:endParaRPr lang="en-US"/>
          </a:p>
        </p:txBody>
      </p:sp>
      <p:sp>
        <p:nvSpPr>
          <p:cNvPr id="180589" name="Freeform 3435"/>
          <p:cNvSpPr>
            <a:spLocks noChangeAspect="1"/>
          </p:cNvSpPr>
          <p:nvPr/>
        </p:nvSpPr>
        <p:spPr bwMode="auto">
          <a:xfrm>
            <a:off x="1277938" y="4398963"/>
            <a:ext cx="4762" cy="1587"/>
          </a:xfrm>
          <a:custGeom>
            <a:avLst/>
            <a:gdLst>
              <a:gd name="T0" fmla="*/ 2147483647 w 15"/>
              <a:gd name="T1" fmla="*/ 0 h 9"/>
              <a:gd name="T2" fmla="*/ 2147483647 w 15"/>
              <a:gd name="T3" fmla="*/ 0 h 9"/>
              <a:gd name="T4" fmla="*/ 2147483647 w 15"/>
              <a:gd name="T5" fmla="*/ 2147483647 h 9"/>
              <a:gd name="T6" fmla="*/ 2147483647 w 15"/>
              <a:gd name="T7" fmla="*/ 2147483647 h 9"/>
              <a:gd name="T8" fmla="*/ 2147483647 w 15"/>
              <a:gd name="T9" fmla="*/ 2147483647 h 9"/>
              <a:gd name="T10" fmla="*/ 2147483647 w 15"/>
              <a:gd name="T11" fmla="*/ 2147483647 h 9"/>
              <a:gd name="T12" fmla="*/ 2147483647 w 15"/>
              <a:gd name="T13" fmla="*/ 2147483647 h 9"/>
              <a:gd name="T14" fmla="*/ 2147483647 w 15"/>
              <a:gd name="T15" fmla="*/ 2147483647 h 9"/>
              <a:gd name="T16" fmla="*/ 2147483647 w 15"/>
              <a:gd name="T17" fmla="*/ 2147483647 h 9"/>
              <a:gd name="T18" fmla="*/ 2147483647 w 15"/>
              <a:gd name="T19" fmla="*/ 2147483647 h 9"/>
              <a:gd name="T20" fmla="*/ 2147483647 w 15"/>
              <a:gd name="T21" fmla="*/ 2147483647 h 9"/>
              <a:gd name="T22" fmla="*/ 2147483647 w 15"/>
              <a:gd name="T23" fmla="*/ 2147483647 h 9"/>
              <a:gd name="T24" fmla="*/ 2147483647 w 15"/>
              <a:gd name="T25" fmla="*/ 2147483647 h 9"/>
              <a:gd name="T26" fmla="*/ 2147483647 w 15"/>
              <a:gd name="T27" fmla="*/ 2147483647 h 9"/>
              <a:gd name="T28" fmla="*/ 2147483647 w 15"/>
              <a:gd name="T29" fmla="*/ 2147483647 h 9"/>
              <a:gd name="T30" fmla="*/ 2147483647 w 15"/>
              <a:gd name="T31" fmla="*/ 2147483647 h 9"/>
              <a:gd name="T32" fmla="*/ 2147483647 w 15"/>
              <a:gd name="T33" fmla="*/ 2147483647 h 9"/>
              <a:gd name="T34" fmla="*/ 2147483647 w 15"/>
              <a:gd name="T35" fmla="*/ 2147483647 h 9"/>
              <a:gd name="T36" fmla="*/ 0 w 15"/>
              <a:gd name="T37" fmla="*/ 2147483647 h 9"/>
              <a:gd name="T38" fmla="*/ 0 w 15"/>
              <a:gd name="T39" fmla="*/ 2147483647 h 9"/>
              <a:gd name="T40" fmla="*/ 0 w 15"/>
              <a:gd name="T41" fmla="*/ 2147483647 h 9"/>
              <a:gd name="T42" fmla="*/ 2147483647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9"/>
              <a:gd name="T68" fmla="*/ 15 w 15"/>
              <a:gd name="T69" fmla="*/ 9 h 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9">
                <a:moveTo>
                  <a:pt x="15" y="0"/>
                </a:moveTo>
                <a:lnTo>
                  <a:pt x="15" y="0"/>
                </a:lnTo>
                <a:lnTo>
                  <a:pt x="15" y="1"/>
                </a:lnTo>
                <a:lnTo>
                  <a:pt x="15" y="2"/>
                </a:lnTo>
                <a:lnTo>
                  <a:pt x="15" y="3"/>
                </a:lnTo>
                <a:lnTo>
                  <a:pt x="15" y="4"/>
                </a:lnTo>
                <a:lnTo>
                  <a:pt x="14" y="7"/>
                </a:lnTo>
                <a:lnTo>
                  <a:pt x="13" y="8"/>
                </a:lnTo>
                <a:lnTo>
                  <a:pt x="12" y="8"/>
                </a:lnTo>
                <a:lnTo>
                  <a:pt x="10" y="9"/>
                </a:lnTo>
                <a:lnTo>
                  <a:pt x="9" y="9"/>
                </a:lnTo>
                <a:lnTo>
                  <a:pt x="8" y="9"/>
                </a:lnTo>
                <a:lnTo>
                  <a:pt x="7" y="9"/>
                </a:lnTo>
                <a:lnTo>
                  <a:pt x="5" y="9"/>
                </a:lnTo>
                <a:lnTo>
                  <a:pt x="4" y="9"/>
                </a:lnTo>
                <a:lnTo>
                  <a:pt x="2" y="8"/>
                </a:lnTo>
                <a:lnTo>
                  <a:pt x="1" y="7"/>
                </a:lnTo>
                <a:lnTo>
                  <a:pt x="1" y="6"/>
                </a:lnTo>
                <a:lnTo>
                  <a:pt x="0" y="3"/>
                </a:lnTo>
                <a:lnTo>
                  <a:pt x="0" y="2"/>
                </a:lnTo>
                <a:lnTo>
                  <a:pt x="15" y="0"/>
                </a:lnTo>
                <a:close/>
              </a:path>
            </a:pathLst>
          </a:custGeom>
          <a:solidFill>
            <a:srgbClr val="000000"/>
          </a:solidFill>
          <a:ln w="0">
            <a:solidFill>
              <a:srgbClr val="000000"/>
            </a:solidFill>
            <a:round/>
            <a:headEnd/>
            <a:tailEnd/>
          </a:ln>
        </p:spPr>
        <p:txBody>
          <a:bodyPr/>
          <a:lstStyle/>
          <a:p>
            <a:endParaRPr lang="en-US"/>
          </a:p>
        </p:txBody>
      </p:sp>
      <p:sp>
        <p:nvSpPr>
          <p:cNvPr id="180590" name="Freeform 3436"/>
          <p:cNvSpPr>
            <a:spLocks noChangeAspect="1"/>
          </p:cNvSpPr>
          <p:nvPr/>
        </p:nvSpPr>
        <p:spPr bwMode="auto">
          <a:xfrm>
            <a:off x="1273175" y="4389438"/>
            <a:ext cx="4763" cy="4762"/>
          </a:xfrm>
          <a:custGeom>
            <a:avLst/>
            <a:gdLst>
              <a:gd name="T0" fmla="*/ 0 w 14"/>
              <a:gd name="T1" fmla="*/ 2147483647 h 8"/>
              <a:gd name="T2" fmla="*/ 2147483647 w 14"/>
              <a:gd name="T3" fmla="*/ 2147483647 h 8"/>
              <a:gd name="T4" fmla="*/ 2147483647 w 14"/>
              <a:gd name="T5" fmla="*/ 2147483647 h 8"/>
              <a:gd name="T6" fmla="*/ 2147483647 w 14"/>
              <a:gd name="T7" fmla="*/ 0 h 8"/>
              <a:gd name="T8" fmla="*/ 2147483647 w 14"/>
              <a:gd name="T9" fmla="*/ 2147483647 h 8"/>
              <a:gd name="T10" fmla="*/ 0 w 14"/>
              <a:gd name="T11" fmla="*/ 2147483647 h 8"/>
              <a:gd name="T12" fmla="*/ 0 w 14"/>
              <a:gd name="T13" fmla="*/ 2147483647 h 8"/>
              <a:gd name="T14" fmla="*/ 0 60000 65536"/>
              <a:gd name="T15" fmla="*/ 0 60000 65536"/>
              <a:gd name="T16" fmla="*/ 0 60000 65536"/>
              <a:gd name="T17" fmla="*/ 0 60000 65536"/>
              <a:gd name="T18" fmla="*/ 0 60000 65536"/>
              <a:gd name="T19" fmla="*/ 0 60000 65536"/>
              <a:gd name="T20" fmla="*/ 0 60000 65536"/>
              <a:gd name="T21" fmla="*/ 0 w 14"/>
              <a:gd name="T22" fmla="*/ 0 h 8"/>
              <a:gd name="T23" fmla="*/ 14 w 14"/>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8">
                <a:moveTo>
                  <a:pt x="0" y="1"/>
                </a:moveTo>
                <a:lnTo>
                  <a:pt x="14" y="1"/>
                </a:lnTo>
                <a:lnTo>
                  <a:pt x="14" y="2"/>
                </a:lnTo>
                <a:lnTo>
                  <a:pt x="13" y="0"/>
                </a:lnTo>
                <a:lnTo>
                  <a:pt x="1" y="8"/>
                </a:lnTo>
                <a:lnTo>
                  <a:pt x="0" y="7"/>
                </a:lnTo>
                <a:lnTo>
                  <a:pt x="0" y="1"/>
                </a:lnTo>
                <a:close/>
              </a:path>
            </a:pathLst>
          </a:custGeom>
          <a:solidFill>
            <a:srgbClr val="000000"/>
          </a:solidFill>
          <a:ln w="0">
            <a:solidFill>
              <a:srgbClr val="000000"/>
            </a:solidFill>
            <a:round/>
            <a:headEnd/>
            <a:tailEnd/>
          </a:ln>
        </p:spPr>
        <p:txBody>
          <a:bodyPr/>
          <a:lstStyle/>
          <a:p>
            <a:endParaRPr lang="en-US"/>
          </a:p>
        </p:txBody>
      </p:sp>
      <p:sp>
        <p:nvSpPr>
          <p:cNvPr id="180591" name="Freeform 3437"/>
          <p:cNvSpPr>
            <a:spLocks noChangeAspect="1"/>
          </p:cNvSpPr>
          <p:nvPr/>
        </p:nvSpPr>
        <p:spPr bwMode="auto">
          <a:xfrm>
            <a:off x="1273175" y="4389438"/>
            <a:ext cx="4763" cy="6350"/>
          </a:xfrm>
          <a:custGeom>
            <a:avLst/>
            <a:gdLst>
              <a:gd name="T0" fmla="*/ 0 w 13"/>
              <a:gd name="T1" fmla="*/ 2147483647 h 14"/>
              <a:gd name="T2" fmla="*/ 2147483647 w 13"/>
              <a:gd name="T3" fmla="*/ 0 h 14"/>
              <a:gd name="T4" fmla="*/ 2147483647 w 13"/>
              <a:gd name="T5" fmla="*/ 2147483647 h 14"/>
              <a:gd name="T6" fmla="*/ 2147483647 w 13"/>
              <a:gd name="T7" fmla="*/ 0 h 14"/>
              <a:gd name="T8" fmla="*/ 2147483647 w 13"/>
              <a:gd name="T9" fmla="*/ 2147483647 h 14"/>
              <a:gd name="T10" fmla="*/ 2147483647 w 13"/>
              <a:gd name="T11" fmla="*/ 2147483647 h 14"/>
              <a:gd name="T12" fmla="*/ 0 w 13"/>
              <a:gd name="T13" fmla="*/ 2147483647 h 14"/>
              <a:gd name="T14" fmla="*/ 0 60000 65536"/>
              <a:gd name="T15" fmla="*/ 0 60000 65536"/>
              <a:gd name="T16" fmla="*/ 0 60000 65536"/>
              <a:gd name="T17" fmla="*/ 0 60000 65536"/>
              <a:gd name="T18" fmla="*/ 0 60000 65536"/>
              <a:gd name="T19" fmla="*/ 0 60000 65536"/>
              <a:gd name="T20" fmla="*/ 0 60000 65536"/>
              <a:gd name="T21" fmla="*/ 0 w 13"/>
              <a:gd name="T22" fmla="*/ 0 h 14"/>
              <a:gd name="T23" fmla="*/ 13 w 13"/>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4">
                <a:moveTo>
                  <a:pt x="0" y="8"/>
                </a:moveTo>
                <a:lnTo>
                  <a:pt x="12" y="0"/>
                </a:lnTo>
                <a:lnTo>
                  <a:pt x="13" y="1"/>
                </a:lnTo>
                <a:lnTo>
                  <a:pt x="11" y="0"/>
                </a:lnTo>
                <a:lnTo>
                  <a:pt x="5" y="14"/>
                </a:lnTo>
                <a:lnTo>
                  <a:pt x="4" y="13"/>
                </a:lnTo>
                <a:lnTo>
                  <a:pt x="0" y="8"/>
                </a:lnTo>
                <a:close/>
              </a:path>
            </a:pathLst>
          </a:custGeom>
          <a:solidFill>
            <a:srgbClr val="000000"/>
          </a:solidFill>
          <a:ln w="0">
            <a:solidFill>
              <a:srgbClr val="000000"/>
            </a:solidFill>
            <a:round/>
            <a:headEnd/>
            <a:tailEnd/>
          </a:ln>
        </p:spPr>
        <p:txBody>
          <a:bodyPr/>
          <a:lstStyle/>
          <a:p>
            <a:endParaRPr lang="en-US"/>
          </a:p>
        </p:txBody>
      </p:sp>
      <p:sp>
        <p:nvSpPr>
          <p:cNvPr id="180592" name="Freeform 3438"/>
          <p:cNvSpPr>
            <a:spLocks noChangeAspect="1"/>
          </p:cNvSpPr>
          <p:nvPr/>
        </p:nvSpPr>
        <p:spPr bwMode="auto">
          <a:xfrm>
            <a:off x="1274763" y="4389438"/>
            <a:ext cx="3175" cy="6350"/>
          </a:xfrm>
          <a:custGeom>
            <a:avLst/>
            <a:gdLst>
              <a:gd name="T0" fmla="*/ 0 w 9"/>
              <a:gd name="T1" fmla="*/ 2147483647 h 16"/>
              <a:gd name="T2" fmla="*/ 2147483647 w 9"/>
              <a:gd name="T3" fmla="*/ 0 h 16"/>
              <a:gd name="T4" fmla="*/ 2147483647 w 9"/>
              <a:gd name="T5" fmla="*/ 0 h 16"/>
              <a:gd name="T6" fmla="*/ 2147483647 w 9"/>
              <a:gd name="T7" fmla="*/ 2147483647 h 16"/>
              <a:gd name="T8" fmla="*/ 2147483647 w 9"/>
              <a:gd name="T9" fmla="*/ 2147483647 h 16"/>
              <a:gd name="T10" fmla="*/ 2147483647 w 9"/>
              <a:gd name="T11" fmla="*/ 2147483647 h 16"/>
              <a:gd name="T12" fmla="*/ 0 w 9"/>
              <a:gd name="T13" fmla="*/ 2147483647 h 16"/>
              <a:gd name="T14" fmla="*/ 0 60000 65536"/>
              <a:gd name="T15" fmla="*/ 0 60000 65536"/>
              <a:gd name="T16" fmla="*/ 0 60000 65536"/>
              <a:gd name="T17" fmla="*/ 0 60000 65536"/>
              <a:gd name="T18" fmla="*/ 0 60000 65536"/>
              <a:gd name="T19" fmla="*/ 0 60000 65536"/>
              <a:gd name="T20" fmla="*/ 0 60000 65536"/>
              <a:gd name="T21" fmla="*/ 0 w 9"/>
              <a:gd name="T22" fmla="*/ 0 h 16"/>
              <a:gd name="T23" fmla="*/ 9 w 9"/>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6">
                <a:moveTo>
                  <a:pt x="0" y="14"/>
                </a:moveTo>
                <a:lnTo>
                  <a:pt x="6" y="0"/>
                </a:lnTo>
                <a:lnTo>
                  <a:pt x="9" y="2"/>
                </a:lnTo>
                <a:lnTo>
                  <a:pt x="1" y="14"/>
                </a:lnTo>
                <a:lnTo>
                  <a:pt x="4" y="16"/>
                </a:lnTo>
                <a:lnTo>
                  <a:pt x="0" y="14"/>
                </a:lnTo>
                <a:close/>
              </a:path>
            </a:pathLst>
          </a:custGeom>
          <a:solidFill>
            <a:srgbClr val="000000"/>
          </a:solidFill>
          <a:ln w="0">
            <a:solidFill>
              <a:srgbClr val="000000"/>
            </a:solidFill>
            <a:round/>
            <a:headEnd/>
            <a:tailEnd/>
          </a:ln>
        </p:spPr>
        <p:txBody>
          <a:bodyPr/>
          <a:lstStyle/>
          <a:p>
            <a:endParaRPr lang="en-US"/>
          </a:p>
        </p:txBody>
      </p:sp>
      <p:sp>
        <p:nvSpPr>
          <p:cNvPr id="180593" name="Freeform 3439"/>
          <p:cNvSpPr>
            <a:spLocks noChangeAspect="1"/>
          </p:cNvSpPr>
          <p:nvPr/>
        </p:nvSpPr>
        <p:spPr bwMode="auto">
          <a:xfrm>
            <a:off x="1274763" y="4391025"/>
            <a:ext cx="4762" cy="4763"/>
          </a:xfrm>
          <a:custGeom>
            <a:avLst/>
            <a:gdLst>
              <a:gd name="T0" fmla="*/ 0 w 10"/>
              <a:gd name="T1" fmla="*/ 2147483647 h 16"/>
              <a:gd name="T2" fmla="*/ 2147483647 w 10"/>
              <a:gd name="T3" fmla="*/ 0 h 16"/>
              <a:gd name="T4" fmla="*/ 2147483647 w 10"/>
              <a:gd name="T5" fmla="*/ 0 h 16"/>
              <a:gd name="T6" fmla="*/ 2147483647 w 10"/>
              <a:gd name="T7" fmla="*/ 2147483647 h 16"/>
              <a:gd name="T8" fmla="*/ 2147483647 w 10"/>
              <a:gd name="T9" fmla="*/ 2147483647 h 16"/>
              <a:gd name="T10" fmla="*/ 2147483647 w 10"/>
              <a:gd name="T11" fmla="*/ 2147483647 h 16"/>
              <a:gd name="T12" fmla="*/ 0 w 10"/>
              <a:gd name="T13" fmla="*/ 2147483647 h 16"/>
              <a:gd name="T14" fmla="*/ 0 60000 65536"/>
              <a:gd name="T15" fmla="*/ 0 60000 65536"/>
              <a:gd name="T16" fmla="*/ 0 60000 65536"/>
              <a:gd name="T17" fmla="*/ 0 60000 65536"/>
              <a:gd name="T18" fmla="*/ 0 60000 65536"/>
              <a:gd name="T19" fmla="*/ 0 60000 65536"/>
              <a:gd name="T20" fmla="*/ 0 60000 65536"/>
              <a:gd name="T21" fmla="*/ 0 w 10"/>
              <a:gd name="T22" fmla="*/ 0 h 16"/>
              <a:gd name="T23" fmla="*/ 10 w 10"/>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6">
                <a:moveTo>
                  <a:pt x="0" y="12"/>
                </a:moveTo>
                <a:lnTo>
                  <a:pt x="8" y="0"/>
                </a:lnTo>
                <a:lnTo>
                  <a:pt x="10" y="1"/>
                </a:lnTo>
                <a:lnTo>
                  <a:pt x="4" y="15"/>
                </a:lnTo>
                <a:lnTo>
                  <a:pt x="6" y="16"/>
                </a:lnTo>
                <a:lnTo>
                  <a:pt x="0" y="12"/>
                </a:lnTo>
                <a:close/>
              </a:path>
            </a:pathLst>
          </a:custGeom>
          <a:solidFill>
            <a:srgbClr val="000000"/>
          </a:solidFill>
          <a:ln w="0">
            <a:solidFill>
              <a:srgbClr val="000000"/>
            </a:solidFill>
            <a:round/>
            <a:headEnd/>
            <a:tailEnd/>
          </a:ln>
        </p:spPr>
        <p:txBody>
          <a:bodyPr/>
          <a:lstStyle/>
          <a:p>
            <a:endParaRPr lang="en-US"/>
          </a:p>
        </p:txBody>
      </p:sp>
      <p:sp>
        <p:nvSpPr>
          <p:cNvPr id="180594" name="Freeform 3440"/>
          <p:cNvSpPr>
            <a:spLocks noChangeAspect="1"/>
          </p:cNvSpPr>
          <p:nvPr/>
        </p:nvSpPr>
        <p:spPr bwMode="auto">
          <a:xfrm>
            <a:off x="1277938" y="4391025"/>
            <a:ext cx="1587" cy="4763"/>
          </a:xfrm>
          <a:custGeom>
            <a:avLst/>
            <a:gdLst>
              <a:gd name="T0" fmla="*/ 0 w 11"/>
              <a:gd name="T1" fmla="*/ 2147483647 h 15"/>
              <a:gd name="T2" fmla="*/ 2147483647 w 11"/>
              <a:gd name="T3" fmla="*/ 0 h 15"/>
              <a:gd name="T4" fmla="*/ 2147483647 w 11"/>
              <a:gd name="T5" fmla="*/ 2147483647 h 15"/>
              <a:gd name="T6" fmla="*/ 2147483647 w 11"/>
              <a:gd name="T7" fmla="*/ 2147483647 h 15"/>
              <a:gd name="T8" fmla="*/ 0 w 11"/>
              <a:gd name="T9" fmla="*/ 2147483647 h 15"/>
              <a:gd name="T10" fmla="*/ 2147483647 w 11"/>
              <a:gd name="T11" fmla="*/ 2147483647 h 15"/>
              <a:gd name="T12" fmla="*/ 0 w 11"/>
              <a:gd name="T13" fmla="*/ 2147483647 h 15"/>
              <a:gd name="T14" fmla="*/ 0 60000 65536"/>
              <a:gd name="T15" fmla="*/ 0 60000 65536"/>
              <a:gd name="T16" fmla="*/ 0 60000 65536"/>
              <a:gd name="T17" fmla="*/ 0 60000 65536"/>
              <a:gd name="T18" fmla="*/ 0 60000 65536"/>
              <a:gd name="T19" fmla="*/ 0 60000 65536"/>
              <a:gd name="T20" fmla="*/ 0 60000 65536"/>
              <a:gd name="T21" fmla="*/ 0 w 11"/>
              <a:gd name="T22" fmla="*/ 0 h 15"/>
              <a:gd name="T23" fmla="*/ 11 w 11"/>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15">
                <a:moveTo>
                  <a:pt x="0" y="14"/>
                </a:moveTo>
                <a:lnTo>
                  <a:pt x="6" y="0"/>
                </a:lnTo>
                <a:lnTo>
                  <a:pt x="8" y="1"/>
                </a:lnTo>
                <a:lnTo>
                  <a:pt x="11" y="3"/>
                </a:lnTo>
                <a:lnTo>
                  <a:pt x="0" y="13"/>
                </a:lnTo>
                <a:lnTo>
                  <a:pt x="2" y="15"/>
                </a:lnTo>
                <a:lnTo>
                  <a:pt x="0" y="14"/>
                </a:lnTo>
                <a:close/>
              </a:path>
            </a:pathLst>
          </a:custGeom>
          <a:solidFill>
            <a:srgbClr val="000000"/>
          </a:solidFill>
          <a:ln w="0">
            <a:solidFill>
              <a:srgbClr val="000000"/>
            </a:solidFill>
            <a:round/>
            <a:headEnd/>
            <a:tailEnd/>
          </a:ln>
        </p:spPr>
        <p:txBody>
          <a:bodyPr/>
          <a:lstStyle/>
          <a:p>
            <a:endParaRPr lang="en-US"/>
          </a:p>
        </p:txBody>
      </p:sp>
      <p:sp>
        <p:nvSpPr>
          <p:cNvPr id="180595" name="Freeform 3441"/>
          <p:cNvSpPr>
            <a:spLocks noChangeAspect="1"/>
          </p:cNvSpPr>
          <p:nvPr/>
        </p:nvSpPr>
        <p:spPr bwMode="auto">
          <a:xfrm>
            <a:off x="1277938" y="4391025"/>
            <a:ext cx="3175" cy="4763"/>
          </a:xfrm>
          <a:custGeom>
            <a:avLst/>
            <a:gdLst>
              <a:gd name="T0" fmla="*/ 0 w 13"/>
              <a:gd name="T1" fmla="*/ 2147483647 h 12"/>
              <a:gd name="T2" fmla="*/ 2147483647 w 13"/>
              <a:gd name="T3" fmla="*/ 0 h 12"/>
              <a:gd name="T4" fmla="*/ 2147483647 w 13"/>
              <a:gd name="T5" fmla="*/ 2147483647 h 12"/>
              <a:gd name="T6" fmla="*/ 2147483647 w 13"/>
              <a:gd name="T7" fmla="*/ 2147483647 h 12"/>
              <a:gd name="T8" fmla="*/ 2147483647 w 13"/>
              <a:gd name="T9" fmla="*/ 2147483647 h 12"/>
              <a:gd name="T10" fmla="*/ 2147483647 w 13"/>
              <a:gd name="T11" fmla="*/ 2147483647 h 12"/>
              <a:gd name="T12" fmla="*/ 0 w 13"/>
              <a:gd name="T13" fmla="*/ 2147483647 h 12"/>
              <a:gd name="T14" fmla="*/ 0 60000 65536"/>
              <a:gd name="T15" fmla="*/ 0 60000 65536"/>
              <a:gd name="T16" fmla="*/ 0 60000 65536"/>
              <a:gd name="T17" fmla="*/ 0 60000 65536"/>
              <a:gd name="T18" fmla="*/ 0 60000 65536"/>
              <a:gd name="T19" fmla="*/ 0 60000 65536"/>
              <a:gd name="T20" fmla="*/ 0 60000 65536"/>
              <a:gd name="T21" fmla="*/ 0 w 13"/>
              <a:gd name="T22" fmla="*/ 0 h 12"/>
              <a:gd name="T23" fmla="*/ 13 w 13"/>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2">
                <a:moveTo>
                  <a:pt x="0" y="10"/>
                </a:moveTo>
                <a:lnTo>
                  <a:pt x="11" y="0"/>
                </a:lnTo>
                <a:lnTo>
                  <a:pt x="13" y="2"/>
                </a:lnTo>
                <a:lnTo>
                  <a:pt x="2" y="12"/>
                </a:lnTo>
                <a:lnTo>
                  <a:pt x="0" y="10"/>
                </a:lnTo>
                <a:close/>
              </a:path>
            </a:pathLst>
          </a:custGeom>
          <a:solidFill>
            <a:srgbClr val="000000"/>
          </a:solidFill>
          <a:ln w="0">
            <a:solidFill>
              <a:srgbClr val="000000"/>
            </a:solidFill>
            <a:round/>
            <a:headEnd/>
            <a:tailEnd/>
          </a:ln>
        </p:spPr>
        <p:txBody>
          <a:bodyPr/>
          <a:lstStyle/>
          <a:p>
            <a:endParaRPr lang="en-US"/>
          </a:p>
        </p:txBody>
      </p:sp>
      <p:sp>
        <p:nvSpPr>
          <p:cNvPr id="180596" name="Freeform 3442"/>
          <p:cNvSpPr>
            <a:spLocks noChangeAspect="1"/>
          </p:cNvSpPr>
          <p:nvPr/>
        </p:nvSpPr>
        <p:spPr bwMode="auto">
          <a:xfrm>
            <a:off x="1277938" y="4394200"/>
            <a:ext cx="3175" cy="4763"/>
          </a:xfrm>
          <a:custGeom>
            <a:avLst/>
            <a:gdLst>
              <a:gd name="T0" fmla="*/ 0 w 15"/>
              <a:gd name="T1" fmla="*/ 2147483647 h 11"/>
              <a:gd name="T2" fmla="*/ 2147483647 w 15"/>
              <a:gd name="T3" fmla="*/ 0 h 11"/>
              <a:gd name="T4" fmla="*/ 2147483647 w 15"/>
              <a:gd name="T5" fmla="*/ 2147483647 h 11"/>
              <a:gd name="T6" fmla="*/ 2147483647 w 15"/>
              <a:gd name="T7" fmla="*/ 2147483647 h 11"/>
              <a:gd name="T8" fmla="*/ 0 w 15"/>
              <a:gd name="T9" fmla="*/ 2147483647 h 11"/>
              <a:gd name="T10" fmla="*/ 2147483647 w 15"/>
              <a:gd name="T11" fmla="*/ 2147483647 h 11"/>
              <a:gd name="T12" fmla="*/ 0 w 15"/>
              <a:gd name="T13" fmla="*/ 2147483647 h 11"/>
              <a:gd name="T14" fmla="*/ 0 60000 65536"/>
              <a:gd name="T15" fmla="*/ 0 60000 65536"/>
              <a:gd name="T16" fmla="*/ 0 60000 65536"/>
              <a:gd name="T17" fmla="*/ 0 60000 65536"/>
              <a:gd name="T18" fmla="*/ 0 60000 65536"/>
              <a:gd name="T19" fmla="*/ 0 60000 65536"/>
              <a:gd name="T20" fmla="*/ 0 60000 65536"/>
              <a:gd name="T21" fmla="*/ 0 w 15"/>
              <a:gd name="T22" fmla="*/ 0 h 11"/>
              <a:gd name="T23" fmla="*/ 15 w 15"/>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1">
                <a:moveTo>
                  <a:pt x="0" y="10"/>
                </a:moveTo>
                <a:lnTo>
                  <a:pt x="11" y="0"/>
                </a:lnTo>
                <a:lnTo>
                  <a:pt x="15" y="4"/>
                </a:lnTo>
                <a:lnTo>
                  <a:pt x="15" y="6"/>
                </a:lnTo>
                <a:lnTo>
                  <a:pt x="0" y="8"/>
                </a:lnTo>
                <a:lnTo>
                  <a:pt x="1" y="11"/>
                </a:lnTo>
                <a:lnTo>
                  <a:pt x="0" y="10"/>
                </a:lnTo>
                <a:close/>
              </a:path>
            </a:pathLst>
          </a:custGeom>
          <a:solidFill>
            <a:srgbClr val="000000"/>
          </a:solidFill>
          <a:ln w="0">
            <a:solidFill>
              <a:srgbClr val="000000"/>
            </a:solidFill>
            <a:round/>
            <a:headEnd/>
            <a:tailEnd/>
          </a:ln>
        </p:spPr>
        <p:txBody>
          <a:bodyPr/>
          <a:lstStyle/>
          <a:p>
            <a:endParaRPr lang="en-US"/>
          </a:p>
        </p:txBody>
      </p:sp>
      <p:sp>
        <p:nvSpPr>
          <p:cNvPr id="180597" name="Freeform 3443"/>
          <p:cNvSpPr>
            <a:spLocks noChangeAspect="1"/>
          </p:cNvSpPr>
          <p:nvPr/>
        </p:nvSpPr>
        <p:spPr bwMode="auto">
          <a:xfrm>
            <a:off x="1277938" y="4395788"/>
            <a:ext cx="4762" cy="3175"/>
          </a:xfrm>
          <a:custGeom>
            <a:avLst/>
            <a:gdLst>
              <a:gd name="T0" fmla="*/ 0 w 16"/>
              <a:gd name="T1" fmla="*/ 2147483647 h 7"/>
              <a:gd name="T2" fmla="*/ 2147483647 w 16"/>
              <a:gd name="T3" fmla="*/ 0 h 7"/>
              <a:gd name="T4" fmla="*/ 2147483647 w 16"/>
              <a:gd name="T5" fmla="*/ 2147483647 h 7"/>
              <a:gd name="T6" fmla="*/ 2147483647 w 16"/>
              <a:gd name="T7" fmla="*/ 2147483647 h 7"/>
              <a:gd name="T8" fmla="*/ 0 w 16"/>
              <a:gd name="T9" fmla="*/ 2147483647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2"/>
                </a:moveTo>
                <a:lnTo>
                  <a:pt x="15" y="0"/>
                </a:lnTo>
                <a:lnTo>
                  <a:pt x="16" y="5"/>
                </a:lnTo>
                <a:lnTo>
                  <a:pt x="1" y="7"/>
                </a:lnTo>
                <a:lnTo>
                  <a:pt x="0" y="2"/>
                </a:lnTo>
                <a:close/>
              </a:path>
            </a:pathLst>
          </a:custGeom>
          <a:solidFill>
            <a:srgbClr val="000000"/>
          </a:solidFill>
          <a:ln w="0">
            <a:solidFill>
              <a:srgbClr val="000000"/>
            </a:solidFill>
            <a:round/>
            <a:headEnd/>
            <a:tailEnd/>
          </a:ln>
        </p:spPr>
        <p:txBody>
          <a:bodyPr/>
          <a:lstStyle/>
          <a:p>
            <a:endParaRPr lang="en-US"/>
          </a:p>
        </p:txBody>
      </p:sp>
      <p:sp>
        <p:nvSpPr>
          <p:cNvPr id="180598" name="Freeform 3444"/>
          <p:cNvSpPr>
            <a:spLocks noChangeAspect="1"/>
          </p:cNvSpPr>
          <p:nvPr/>
        </p:nvSpPr>
        <p:spPr bwMode="auto">
          <a:xfrm>
            <a:off x="1277938" y="4395788"/>
            <a:ext cx="1587" cy="4762"/>
          </a:xfrm>
          <a:custGeom>
            <a:avLst/>
            <a:gdLst>
              <a:gd name="T0" fmla="*/ 2147483647 w 8"/>
              <a:gd name="T1" fmla="*/ 2147483647 h 16"/>
              <a:gd name="T2" fmla="*/ 2147483647 w 8"/>
              <a:gd name="T3" fmla="*/ 2147483647 h 16"/>
              <a:gd name="T4" fmla="*/ 2147483647 w 8"/>
              <a:gd name="T5" fmla="*/ 2147483647 h 16"/>
              <a:gd name="T6" fmla="*/ 2147483647 w 8"/>
              <a:gd name="T7" fmla="*/ 2147483647 h 16"/>
              <a:gd name="T8" fmla="*/ 2147483647 w 8"/>
              <a:gd name="T9" fmla="*/ 2147483647 h 16"/>
              <a:gd name="T10" fmla="*/ 2147483647 w 8"/>
              <a:gd name="T11" fmla="*/ 2147483647 h 16"/>
              <a:gd name="T12" fmla="*/ 2147483647 w 8"/>
              <a:gd name="T13" fmla="*/ 2147483647 h 16"/>
              <a:gd name="T14" fmla="*/ 2147483647 w 8"/>
              <a:gd name="T15" fmla="*/ 2147483647 h 16"/>
              <a:gd name="T16" fmla="*/ 0 w 8"/>
              <a:gd name="T17" fmla="*/ 2147483647 h 16"/>
              <a:gd name="T18" fmla="*/ 0 w 8"/>
              <a:gd name="T19" fmla="*/ 2147483647 h 16"/>
              <a:gd name="T20" fmla="*/ 0 w 8"/>
              <a:gd name="T21" fmla="*/ 2147483647 h 16"/>
              <a:gd name="T22" fmla="*/ 0 w 8"/>
              <a:gd name="T23" fmla="*/ 2147483647 h 16"/>
              <a:gd name="T24" fmla="*/ 0 w 8"/>
              <a:gd name="T25" fmla="*/ 2147483647 h 16"/>
              <a:gd name="T26" fmla="*/ 2147483647 w 8"/>
              <a:gd name="T27" fmla="*/ 2147483647 h 16"/>
              <a:gd name="T28" fmla="*/ 2147483647 w 8"/>
              <a:gd name="T29" fmla="*/ 2147483647 h 16"/>
              <a:gd name="T30" fmla="*/ 2147483647 w 8"/>
              <a:gd name="T31" fmla="*/ 2147483647 h 16"/>
              <a:gd name="T32" fmla="*/ 2147483647 w 8"/>
              <a:gd name="T33" fmla="*/ 2147483647 h 16"/>
              <a:gd name="T34" fmla="*/ 2147483647 w 8"/>
              <a:gd name="T35" fmla="*/ 0 h 16"/>
              <a:gd name="T36" fmla="*/ 2147483647 w 8"/>
              <a:gd name="T37" fmla="*/ 0 h 16"/>
              <a:gd name="T38" fmla="*/ 2147483647 w 8"/>
              <a:gd name="T39" fmla="*/ 0 h 16"/>
              <a:gd name="T40" fmla="*/ 2147483647 w 8"/>
              <a:gd name="T41" fmla="*/ 0 h 16"/>
              <a:gd name="T42" fmla="*/ 2147483647 w 8"/>
              <a:gd name="T43" fmla="*/ 2147483647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
              <a:gd name="T67" fmla="*/ 0 h 16"/>
              <a:gd name="T68" fmla="*/ 8 w 8"/>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 h="16">
                <a:moveTo>
                  <a:pt x="8" y="16"/>
                </a:moveTo>
                <a:lnTo>
                  <a:pt x="8" y="16"/>
                </a:lnTo>
                <a:lnTo>
                  <a:pt x="7" y="16"/>
                </a:lnTo>
                <a:lnTo>
                  <a:pt x="5" y="16"/>
                </a:lnTo>
                <a:lnTo>
                  <a:pt x="3" y="15"/>
                </a:lnTo>
                <a:lnTo>
                  <a:pt x="2" y="14"/>
                </a:lnTo>
                <a:lnTo>
                  <a:pt x="1" y="13"/>
                </a:lnTo>
                <a:lnTo>
                  <a:pt x="1" y="12"/>
                </a:lnTo>
                <a:lnTo>
                  <a:pt x="0" y="10"/>
                </a:lnTo>
                <a:lnTo>
                  <a:pt x="0" y="8"/>
                </a:lnTo>
                <a:lnTo>
                  <a:pt x="0" y="7"/>
                </a:lnTo>
                <a:lnTo>
                  <a:pt x="0" y="6"/>
                </a:lnTo>
                <a:lnTo>
                  <a:pt x="0" y="5"/>
                </a:lnTo>
                <a:lnTo>
                  <a:pt x="1" y="3"/>
                </a:lnTo>
                <a:lnTo>
                  <a:pt x="1" y="2"/>
                </a:lnTo>
                <a:lnTo>
                  <a:pt x="2" y="1"/>
                </a:lnTo>
                <a:lnTo>
                  <a:pt x="3" y="1"/>
                </a:lnTo>
                <a:lnTo>
                  <a:pt x="5" y="0"/>
                </a:lnTo>
                <a:lnTo>
                  <a:pt x="7" y="0"/>
                </a:lnTo>
                <a:lnTo>
                  <a:pt x="8" y="0"/>
                </a:lnTo>
                <a:lnTo>
                  <a:pt x="8" y="16"/>
                </a:lnTo>
                <a:close/>
              </a:path>
            </a:pathLst>
          </a:custGeom>
          <a:solidFill>
            <a:srgbClr val="000000"/>
          </a:solidFill>
          <a:ln w="0">
            <a:solidFill>
              <a:srgbClr val="000000"/>
            </a:solidFill>
            <a:round/>
            <a:headEnd/>
            <a:tailEnd/>
          </a:ln>
        </p:spPr>
        <p:txBody>
          <a:bodyPr/>
          <a:lstStyle/>
          <a:p>
            <a:endParaRPr lang="en-US"/>
          </a:p>
        </p:txBody>
      </p:sp>
      <p:sp>
        <p:nvSpPr>
          <p:cNvPr id="180599" name="Freeform 3445"/>
          <p:cNvSpPr>
            <a:spLocks noChangeAspect="1"/>
          </p:cNvSpPr>
          <p:nvPr/>
        </p:nvSpPr>
        <p:spPr bwMode="auto">
          <a:xfrm>
            <a:off x="1281113" y="4395788"/>
            <a:ext cx="6350" cy="4762"/>
          </a:xfrm>
          <a:custGeom>
            <a:avLst/>
            <a:gdLst>
              <a:gd name="T0" fmla="*/ 0 w 8"/>
              <a:gd name="T1" fmla="*/ 0 h 16"/>
              <a:gd name="T2" fmla="*/ 0 w 8"/>
              <a:gd name="T3" fmla="*/ 0 h 16"/>
              <a:gd name="T4" fmla="*/ 2147483647 w 8"/>
              <a:gd name="T5" fmla="*/ 0 h 16"/>
              <a:gd name="T6" fmla="*/ 2147483647 w 8"/>
              <a:gd name="T7" fmla="*/ 0 h 16"/>
              <a:gd name="T8" fmla="*/ 2147483647 w 8"/>
              <a:gd name="T9" fmla="*/ 2147483647 h 16"/>
              <a:gd name="T10" fmla="*/ 2147483647 w 8"/>
              <a:gd name="T11" fmla="*/ 2147483647 h 16"/>
              <a:gd name="T12" fmla="*/ 2147483647 w 8"/>
              <a:gd name="T13" fmla="*/ 2147483647 h 16"/>
              <a:gd name="T14" fmla="*/ 2147483647 w 8"/>
              <a:gd name="T15" fmla="*/ 2147483647 h 16"/>
              <a:gd name="T16" fmla="*/ 2147483647 w 8"/>
              <a:gd name="T17" fmla="*/ 2147483647 h 16"/>
              <a:gd name="T18" fmla="*/ 2147483647 w 8"/>
              <a:gd name="T19" fmla="*/ 2147483647 h 16"/>
              <a:gd name="T20" fmla="*/ 2147483647 w 8"/>
              <a:gd name="T21" fmla="*/ 2147483647 h 16"/>
              <a:gd name="T22" fmla="*/ 2147483647 w 8"/>
              <a:gd name="T23" fmla="*/ 2147483647 h 16"/>
              <a:gd name="T24" fmla="*/ 2147483647 w 8"/>
              <a:gd name="T25" fmla="*/ 2147483647 h 16"/>
              <a:gd name="T26" fmla="*/ 2147483647 w 8"/>
              <a:gd name="T27" fmla="*/ 2147483647 h 16"/>
              <a:gd name="T28" fmla="*/ 2147483647 w 8"/>
              <a:gd name="T29" fmla="*/ 2147483647 h 16"/>
              <a:gd name="T30" fmla="*/ 2147483647 w 8"/>
              <a:gd name="T31" fmla="*/ 2147483647 h 16"/>
              <a:gd name="T32" fmla="*/ 2147483647 w 8"/>
              <a:gd name="T33" fmla="*/ 2147483647 h 16"/>
              <a:gd name="T34" fmla="*/ 2147483647 w 8"/>
              <a:gd name="T35" fmla="*/ 2147483647 h 16"/>
              <a:gd name="T36" fmla="*/ 2147483647 w 8"/>
              <a:gd name="T37" fmla="*/ 2147483647 h 16"/>
              <a:gd name="T38" fmla="*/ 0 w 8"/>
              <a:gd name="T39" fmla="*/ 2147483647 h 16"/>
              <a:gd name="T40" fmla="*/ 0 w 8"/>
              <a:gd name="T41" fmla="*/ 2147483647 h 16"/>
              <a:gd name="T42" fmla="*/ 0 w 8"/>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
              <a:gd name="T67" fmla="*/ 0 h 16"/>
              <a:gd name="T68" fmla="*/ 8 w 8"/>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 h="16">
                <a:moveTo>
                  <a:pt x="0" y="0"/>
                </a:moveTo>
                <a:lnTo>
                  <a:pt x="0" y="0"/>
                </a:lnTo>
                <a:lnTo>
                  <a:pt x="1" y="0"/>
                </a:lnTo>
                <a:lnTo>
                  <a:pt x="3" y="0"/>
                </a:lnTo>
                <a:lnTo>
                  <a:pt x="4" y="1"/>
                </a:lnTo>
                <a:lnTo>
                  <a:pt x="5" y="1"/>
                </a:lnTo>
                <a:lnTo>
                  <a:pt x="6" y="2"/>
                </a:lnTo>
                <a:lnTo>
                  <a:pt x="7" y="3"/>
                </a:lnTo>
                <a:lnTo>
                  <a:pt x="8" y="5"/>
                </a:lnTo>
                <a:lnTo>
                  <a:pt x="8" y="6"/>
                </a:lnTo>
                <a:lnTo>
                  <a:pt x="8" y="7"/>
                </a:lnTo>
                <a:lnTo>
                  <a:pt x="8" y="8"/>
                </a:lnTo>
                <a:lnTo>
                  <a:pt x="8" y="10"/>
                </a:lnTo>
                <a:lnTo>
                  <a:pt x="7" y="12"/>
                </a:lnTo>
                <a:lnTo>
                  <a:pt x="6" y="13"/>
                </a:lnTo>
                <a:lnTo>
                  <a:pt x="5" y="14"/>
                </a:lnTo>
                <a:lnTo>
                  <a:pt x="4" y="15"/>
                </a:lnTo>
                <a:lnTo>
                  <a:pt x="3" y="16"/>
                </a:lnTo>
                <a:lnTo>
                  <a:pt x="1" y="16"/>
                </a:lnTo>
                <a:lnTo>
                  <a:pt x="0" y="16"/>
                </a:lnTo>
                <a:lnTo>
                  <a:pt x="0" y="0"/>
                </a:lnTo>
                <a:close/>
              </a:path>
            </a:pathLst>
          </a:custGeom>
          <a:solidFill>
            <a:srgbClr val="000000"/>
          </a:solidFill>
          <a:ln w="0">
            <a:solidFill>
              <a:srgbClr val="000000"/>
            </a:solidFill>
            <a:round/>
            <a:headEnd/>
            <a:tailEnd/>
          </a:ln>
        </p:spPr>
        <p:txBody>
          <a:bodyPr/>
          <a:lstStyle/>
          <a:p>
            <a:endParaRPr lang="en-US"/>
          </a:p>
        </p:txBody>
      </p:sp>
      <p:sp>
        <p:nvSpPr>
          <p:cNvPr id="180600" name="Freeform 3446"/>
          <p:cNvSpPr>
            <a:spLocks noChangeAspect="1"/>
          </p:cNvSpPr>
          <p:nvPr/>
        </p:nvSpPr>
        <p:spPr bwMode="auto">
          <a:xfrm>
            <a:off x="1279525" y="4395788"/>
            <a:ext cx="1588" cy="4762"/>
          </a:xfrm>
          <a:custGeom>
            <a:avLst/>
            <a:gdLst>
              <a:gd name="T0" fmla="*/ 0 w 1"/>
              <a:gd name="T1" fmla="*/ 2147483647 h 16"/>
              <a:gd name="T2" fmla="*/ 0 w 1"/>
              <a:gd name="T3" fmla="*/ 0 h 16"/>
              <a:gd name="T4" fmla="*/ 2147483647 w 1"/>
              <a:gd name="T5" fmla="*/ 0 h 16"/>
              <a:gd name="T6" fmla="*/ 2147483647 w 1"/>
              <a:gd name="T7" fmla="*/ 0 h 16"/>
              <a:gd name="T8" fmla="*/ 2147483647 w 1"/>
              <a:gd name="T9" fmla="*/ 2147483647 h 16"/>
              <a:gd name="T10" fmla="*/ 2147483647 w 1"/>
              <a:gd name="T11" fmla="*/ 2147483647 h 16"/>
              <a:gd name="T12" fmla="*/ 0 w 1"/>
              <a:gd name="T13" fmla="*/ 2147483647 h 16"/>
              <a:gd name="T14" fmla="*/ 0 60000 65536"/>
              <a:gd name="T15" fmla="*/ 0 60000 65536"/>
              <a:gd name="T16" fmla="*/ 0 60000 65536"/>
              <a:gd name="T17" fmla="*/ 0 60000 65536"/>
              <a:gd name="T18" fmla="*/ 0 60000 65536"/>
              <a:gd name="T19" fmla="*/ 0 60000 65536"/>
              <a:gd name="T20" fmla="*/ 0 60000 65536"/>
              <a:gd name="T21" fmla="*/ 0 w 1"/>
              <a:gd name="T22" fmla="*/ 0 h 16"/>
              <a:gd name="T23" fmla="*/ 1 w 1"/>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6">
                <a:moveTo>
                  <a:pt x="0" y="16"/>
                </a:moveTo>
                <a:lnTo>
                  <a:pt x="0" y="0"/>
                </a:lnTo>
                <a:lnTo>
                  <a:pt x="1" y="0"/>
                </a:lnTo>
                <a:lnTo>
                  <a:pt x="1" y="16"/>
                </a:lnTo>
                <a:lnTo>
                  <a:pt x="0" y="16"/>
                </a:lnTo>
                <a:close/>
              </a:path>
            </a:pathLst>
          </a:custGeom>
          <a:solidFill>
            <a:srgbClr val="000000"/>
          </a:solidFill>
          <a:ln w="0">
            <a:solidFill>
              <a:srgbClr val="000000"/>
            </a:solidFill>
            <a:round/>
            <a:headEnd/>
            <a:tailEnd/>
          </a:ln>
        </p:spPr>
        <p:txBody>
          <a:bodyPr/>
          <a:lstStyle/>
          <a:p>
            <a:endParaRPr lang="en-US"/>
          </a:p>
        </p:txBody>
      </p:sp>
      <p:sp>
        <p:nvSpPr>
          <p:cNvPr id="180601" name="Freeform 3447"/>
          <p:cNvSpPr>
            <a:spLocks noChangeAspect="1"/>
          </p:cNvSpPr>
          <p:nvPr/>
        </p:nvSpPr>
        <p:spPr bwMode="auto">
          <a:xfrm>
            <a:off x="1281113" y="4395788"/>
            <a:ext cx="1587" cy="4762"/>
          </a:xfrm>
          <a:custGeom>
            <a:avLst/>
            <a:gdLst>
              <a:gd name="T0" fmla="*/ 0 w 1"/>
              <a:gd name="T1" fmla="*/ 2147483647 h 16"/>
              <a:gd name="T2" fmla="*/ 0 w 1"/>
              <a:gd name="T3" fmla="*/ 0 h 16"/>
              <a:gd name="T4" fmla="*/ 2147483647 w 1"/>
              <a:gd name="T5" fmla="*/ 0 h 16"/>
              <a:gd name="T6" fmla="*/ 2147483647 w 1"/>
              <a:gd name="T7" fmla="*/ 0 h 16"/>
              <a:gd name="T8" fmla="*/ 2147483647 w 1"/>
              <a:gd name="T9" fmla="*/ 2147483647 h 16"/>
              <a:gd name="T10" fmla="*/ 2147483647 w 1"/>
              <a:gd name="T11" fmla="*/ 2147483647 h 16"/>
              <a:gd name="T12" fmla="*/ 0 w 1"/>
              <a:gd name="T13" fmla="*/ 2147483647 h 16"/>
              <a:gd name="T14" fmla="*/ 0 60000 65536"/>
              <a:gd name="T15" fmla="*/ 0 60000 65536"/>
              <a:gd name="T16" fmla="*/ 0 60000 65536"/>
              <a:gd name="T17" fmla="*/ 0 60000 65536"/>
              <a:gd name="T18" fmla="*/ 0 60000 65536"/>
              <a:gd name="T19" fmla="*/ 0 60000 65536"/>
              <a:gd name="T20" fmla="*/ 0 60000 65536"/>
              <a:gd name="T21" fmla="*/ 0 w 1"/>
              <a:gd name="T22" fmla="*/ 0 h 16"/>
              <a:gd name="T23" fmla="*/ 1 w 1"/>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6">
                <a:moveTo>
                  <a:pt x="0" y="16"/>
                </a:moveTo>
                <a:lnTo>
                  <a:pt x="0" y="0"/>
                </a:lnTo>
                <a:lnTo>
                  <a:pt x="1" y="0"/>
                </a:lnTo>
                <a:lnTo>
                  <a:pt x="1" y="16"/>
                </a:lnTo>
                <a:lnTo>
                  <a:pt x="0" y="16"/>
                </a:lnTo>
                <a:close/>
              </a:path>
            </a:pathLst>
          </a:custGeom>
          <a:solidFill>
            <a:srgbClr val="000000"/>
          </a:solidFill>
          <a:ln w="0">
            <a:solidFill>
              <a:srgbClr val="000000"/>
            </a:solidFill>
            <a:round/>
            <a:headEnd/>
            <a:tailEnd/>
          </a:ln>
        </p:spPr>
        <p:txBody>
          <a:bodyPr/>
          <a:lstStyle/>
          <a:p>
            <a:endParaRPr lang="en-US"/>
          </a:p>
        </p:txBody>
      </p:sp>
      <p:sp>
        <p:nvSpPr>
          <p:cNvPr id="180602" name="Freeform 3448"/>
          <p:cNvSpPr>
            <a:spLocks noChangeAspect="1"/>
          </p:cNvSpPr>
          <p:nvPr/>
        </p:nvSpPr>
        <p:spPr bwMode="auto">
          <a:xfrm>
            <a:off x="1281113" y="4395788"/>
            <a:ext cx="1587" cy="4762"/>
          </a:xfrm>
          <a:custGeom>
            <a:avLst/>
            <a:gdLst>
              <a:gd name="T0" fmla="*/ 0 w 1"/>
              <a:gd name="T1" fmla="*/ 2147483647 h 16"/>
              <a:gd name="T2" fmla="*/ 0 w 1"/>
              <a:gd name="T3" fmla="*/ 0 h 16"/>
              <a:gd name="T4" fmla="*/ 2147483647 w 1"/>
              <a:gd name="T5" fmla="*/ 0 h 16"/>
              <a:gd name="T6" fmla="*/ 2147483647 w 1"/>
              <a:gd name="T7" fmla="*/ 0 h 16"/>
              <a:gd name="T8" fmla="*/ 2147483647 w 1"/>
              <a:gd name="T9" fmla="*/ 2147483647 h 16"/>
              <a:gd name="T10" fmla="*/ 2147483647 w 1"/>
              <a:gd name="T11" fmla="*/ 2147483647 h 16"/>
              <a:gd name="T12" fmla="*/ 0 w 1"/>
              <a:gd name="T13" fmla="*/ 2147483647 h 16"/>
              <a:gd name="T14" fmla="*/ 0 60000 65536"/>
              <a:gd name="T15" fmla="*/ 0 60000 65536"/>
              <a:gd name="T16" fmla="*/ 0 60000 65536"/>
              <a:gd name="T17" fmla="*/ 0 60000 65536"/>
              <a:gd name="T18" fmla="*/ 0 60000 65536"/>
              <a:gd name="T19" fmla="*/ 0 60000 65536"/>
              <a:gd name="T20" fmla="*/ 0 60000 65536"/>
              <a:gd name="T21" fmla="*/ 0 w 1"/>
              <a:gd name="T22" fmla="*/ 0 h 16"/>
              <a:gd name="T23" fmla="*/ 1 w 1"/>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6">
                <a:moveTo>
                  <a:pt x="0" y="16"/>
                </a:moveTo>
                <a:lnTo>
                  <a:pt x="0" y="0"/>
                </a:lnTo>
                <a:lnTo>
                  <a:pt x="1" y="0"/>
                </a:lnTo>
                <a:lnTo>
                  <a:pt x="1" y="16"/>
                </a:lnTo>
                <a:lnTo>
                  <a:pt x="0" y="16"/>
                </a:lnTo>
                <a:close/>
              </a:path>
            </a:pathLst>
          </a:custGeom>
          <a:solidFill>
            <a:srgbClr val="000000"/>
          </a:solidFill>
          <a:ln w="0">
            <a:solidFill>
              <a:srgbClr val="000000"/>
            </a:solidFill>
            <a:round/>
            <a:headEnd/>
            <a:tailEnd/>
          </a:ln>
        </p:spPr>
        <p:txBody>
          <a:bodyPr/>
          <a:lstStyle/>
          <a:p>
            <a:endParaRPr lang="en-US"/>
          </a:p>
        </p:txBody>
      </p:sp>
      <p:sp>
        <p:nvSpPr>
          <p:cNvPr id="180603" name="Freeform 3449"/>
          <p:cNvSpPr>
            <a:spLocks noChangeAspect="1"/>
          </p:cNvSpPr>
          <p:nvPr/>
        </p:nvSpPr>
        <p:spPr bwMode="auto">
          <a:xfrm>
            <a:off x="1281113" y="4395788"/>
            <a:ext cx="1587" cy="4762"/>
          </a:xfrm>
          <a:custGeom>
            <a:avLst/>
            <a:gdLst>
              <a:gd name="T0" fmla="*/ 0 w 1"/>
              <a:gd name="T1" fmla="*/ 2147483647 h 16"/>
              <a:gd name="T2" fmla="*/ 0 w 1"/>
              <a:gd name="T3" fmla="*/ 0 h 16"/>
              <a:gd name="T4" fmla="*/ 2147483647 w 1"/>
              <a:gd name="T5" fmla="*/ 0 h 16"/>
              <a:gd name="T6" fmla="*/ 2147483647 w 1"/>
              <a:gd name="T7" fmla="*/ 0 h 16"/>
              <a:gd name="T8" fmla="*/ 2147483647 w 1"/>
              <a:gd name="T9" fmla="*/ 2147483647 h 16"/>
              <a:gd name="T10" fmla="*/ 2147483647 w 1"/>
              <a:gd name="T11" fmla="*/ 2147483647 h 16"/>
              <a:gd name="T12" fmla="*/ 0 w 1"/>
              <a:gd name="T13" fmla="*/ 2147483647 h 16"/>
              <a:gd name="T14" fmla="*/ 0 60000 65536"/>
              <a:gd name="T15" fmla="*/ 0 60000 65536"/>
              <a:gd name="T16" fmla="*/ 0 60000 65536"/>
              <a:gd name="T17" fmla="*/ 0 60000 65536"/>
              <a:gd name="T18" fmla="*/ 0 60000 65536"/>
              <a:gd name="T19" fmla="*/ 0 60000 65536"/>
              <a:gd name="T20" fmla="*/ 0 60000 65536"/>
              <a:gd name="T21" fmla="*/ 0 w 1"/>
              <a:gd name="T22" fmla="*/ 0 h 16"/>
              <a:gd name="T23" fmla="*/ 1 w 1"/>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6">
                <a:moveTo>
                  <a:pt x="0" y="16"/>
                </a:moveTo>
                <a:lnTo>
                  <a:pt x="0" y="0"/>
                </a:lnTo>
                <a:lnTo>
                  <a:pt x="1" y="0"/>
                </a:lnTo>
                <a:lnTo>
                  <a:pt x="1" y="16"/>
                </a:lnTo>
                <a:lnTo>
                  <a:pt x="0" y="16"/>
                </a:lnTo>
                <a:close/>
              </a:path>
            </a:pathLst>
          </a:custGeom>
          <a:solidFill>
            <a:srgbClr val="000000"/>
          </a:solidFill>
          <a:ln w="0">
            <a:solidFill>
              <a:srgbClr val="000000"/>
            </a:solidFill>
            <a:round/>
            <a:headEnd/>
            <a:tailEnd/>
          </a:ln>
        </p:spPr>
        <p:txBody>
          <a:bodyPr/>
          <a:lstStyle/>
          <a:p>
            <a:endParaRPr lang="en-US"/>
          </a:p>
        </p:txBody>
      </p:sp>
      <p:sp>
        <p:nvSpPr>
          <p:cNvPr id="180604" name="Rectangle 3450"/>
          <p:cNvSpPr>
            <a:spLocks noChangeAspect="1" noChangeArrowheads="1"/>
          </p:cNvSpPr>
          <p:nvPr/>
        </p:nvSpPr>
        <p:spPr bwMode="auto">
          <a:xfrm>
            <a:off x="1281113" y="4395788"/>
            <a:ext cx="1587" cy="4762"/>
          </a:xfrm>
          <a:prstGeom prst="rect">
            <a:avLst/>
          </a:prstGeom>
          <a:solidFill>
            <a:srgbClr val="000000"/>
          </a:solidFill>
          <a:ln w="0">
            <a:solidFill>
              <a:srgbClr val="000000"/>
            </a:solidFill>
            <a:miter lim="800000"/>
            <a:headEnd/>
            <a:tailEnd/>
          </a:ln>
        </p:spPr>
        <p:txBody>
          <a:bodyPr/>
          <a:lstStyle/>
          <a:p>
            <a:endParaRPr lang="en-US"/>
          </a:p>
        </p:txBody>
      </p:sp>
      <p:sp>
        <p:nvSpPr>
          <p:cNvPr id="180605" name="Freeform 3451"/>
          <p:cNvSpPr>
            <a:spLocks noChangeAspect="1"/>
          </p:cNvSpPr>
          <p:nvPr/>
        </p:nvSpPr>
        <p:spPr bwMode="auto">
          <a:xfrm>
            <a:off x="1279525" y="4395788"/>
            <a:ext cx="7938" cy="3175"/>
          </a:xfrm>
          <a:custGeom>
            <a:avLst/>
            <a:gdLst>
              <a:gd name="T0" fmla="*/ 0 w 15"/>
              <a:gd name="T1" fmla="*/ 2147483647 h 7"/>
              <a:gd name="T2" fmla="*/ 0 w 15"/>
              <a:gd name="T3" fmla="*/ 2147483647 h 7"/>
              <a:gd name="T4" fmla="*/ 0 w 15"/>
              <a:gd name="T5" fmla="*/ 2147483647 h 7"/>
              <a:gd name="T6" fmla="*/ 0 w 15"/>
              <a:gd name="T7" fmla="*/ 2147483647 h 7"/>
              <a:gd name="T8" fmla="*/ 2147483647 w 15"/>
              <a:gd name="T9" fmla="*/ 2147483647 h 7"/>
              <a:gd name="T10" fmla="*/ 2147483647 w 15"/>
              <a:gd name="T11" fmla="*/ 2147483647 h 7"/>
              <a:gd name="T12" fmla="*/ 2147483647 w 15"/>
              <a:gd name="T13" fmla="*/ 2147483647 h 7"/>
              <a:gd name="T14" fmla="*/ 2147483647 w 15"/>
              <a:gd name="T15" fmla="*/ 2147483647 h 7"/>
              <a:gd name="T16" fmla="*/ 2147483647 w 15"/>
              <a:gd name="T17" fmla="*/ 0 h 7"/>
              <a:gd name="T18" fmla="*/ 2147483647 w 15"/>
              <a:gd name="T19" fmla="*/ 0 h 7"/>
              <a:gd name="T20" fmla="*/ 2147483647 w 15"/>
              <a:gd name="T21" fmla="*/ 0 h 7"/>
              <a:gd name="T22" fmla="*/ 2147483647 w 15"/>
              <a:gd name="T23" fmla="*/ 0 h 7"/>
              <a:gd name="T24" fmla="*/ 2147483647 w 15"/>
              <a:gd name="T25" fmla="*/ 0 h 7"/>
              <a:gd name="T26" fmla="*/ 2147483647 w 15"/>
              <a:gd name="T27" fmla="*/ 2147483647 h 7"/>
              <a:gd name="T28" fmla="*/ 2147483647 w 15"/>
              <a:gd name="T29" fmla="*/ 2147483647 h 7"/>
              <a:gd name="T30" fmla="*/ 2147483647 w 15"/>
              <a:gd name="T31" fmla="*/ 2147483647 h 7"/>
              <a:gd name="T32" fmla="*/ 2147483647 w 15"/>
              <a:gd name="T33" fmla="*/ 2147483647 h 7"/>
              <a:gd name="T34" fmla="*/ 2147483647 w 15"/>
              <a:gd name="T35" fmla="*/ 2147483647 h 7"/>
              <a:gd name="T36" fmla="*/ 2147483647 w 15"/>
              <a:gd name="T37" fmla="*/ 2147483647 h 7"/>
              <a:gd name="T38" fmla="*/ 2147483647 w 15"/>
              <a:gd name="T39" fmla="*/ 2147483647 h 7"/>
              <a:gd name="T40" fmla="*/ 2147483647 w 15"/>
              <a:gd name="T41" fmla="*/ 2147483647 h 7"/>
              <a:gd name="T42" fmla="*/ 0 w 15"/>
              <a:gd name="T43" fmla="*/ 2147483647 h 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7"/>
              <a:gd name="T68" fmla="*/ 15 w 15"/>
              <a:gd name="T69" fmla="*/ 7 h 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7">
                <a:moveTo>
                  <a:pt x="0" y="7"/>
                </a:moveTo>
                <a:lnTo>
                  <a:pt x="0" y="7"/>
                </a:lnTo>
                <a:lnTo>
                  <a:pt x="0" y="6"/>
                </a:lnTo>
                <a:lnTo>
                  <a:pt x="0" y="5"/>
                </a:lnTo>
                <a:lnTo>
                  <a:pt x="2" y="3"/>
                </a:lnTo>
                <a:lnTo>
                  <a:pt x="2" y="2"/>
                </a:lnTo>
                <a:lnTo>
                  <a:pt x="3" y="1"/>
                </a:lnTo>
                <a:lnTo>
                  <a:pt x="4" y="1"/>
                </a:lnTo>
                <a:lnTo>
                  <a:pt x="6" y="0"/>
                </a:lnTo>
                <a:lnTo>
                  <a:pt x="7" y="0"/>
                </a:lnTo>
                <a:lnTo>
                  <a:pt x="8" y="0"/>
                </a:lnTo>
                <a:lnTo>
                  <a:pt x="9" y="0"/>
                </a:lnTo>
                <a:lnTo>
                  <a:pt x="10" y="0"/>
                </a:lnTo>
                <a:lnTo>
                  <a:pt x="12" y="1"/>
                </a:lnTo>
                <a:lnTo>
                  <a:pt x="13" y="1"/>
                </a:lnTo>
                <a:lnTo>
                  <a:pt x="14" y="2"/>
                </a:lnTo>
                <a:lnTo>
                  <a:pt x="14" y="3"/>
                </a:lnTo>
                <a:lnTo>
                  <a:pt x="15" y="5"/>
                </a:lnTo>
                <a:lnTo>
                  <a:pt x="15" y="6"/>
                </a:lnTo>
                <a:lnTo>
                  <a:pt x="15" y="7"/>
                </a:lnTo>
                <a:lnTo>
                  <a:pt x="0" y="7"/>
                </a:lnTo>
                <a:close/>
              </a:path>
            </a:pathLst>
          </a:custGeom>
          <a:solidFill>
            <a:srgbClr val="000000"/>
          </a:solidFill>
          <a:ln w="0">
            <a:solidFill>
              <a:srgbClr val="000000"/>
            </a:solidFill>
            <a:round/>
            <a:headEnd/>
            <a:tailEnd/>
          </a:ln>
        </p:spPr>
        <p:txBody>
          <a:bodyPr/>
          <a:lstStyle/>
          <a:p>
            <a:endParaRPr lang="en-US"/>
          </a:p>
        </p:txBody>
      </p:sp>
      <p:sp>
        <p:nvSpPr>
          <p:cNvPr id="180606" name="Freeform 3452"/>
          <p:cNvSpPr>
            <a:spLocks noChangeAspect="1"/>
          </p:cNvSpPr>
          <p:nvPr/>
        </p:nvSpPr>
        <p:spPr bwMode="auto">
          <a:xfrm>
            <a:off x="1279525" y="4400550"/>
            <a:ext cx="7938" cy="3175"/>
          </a:xfrm>
          <a:custGeom>
            <a:avLst/>
            <a:gdLst>
              <a:gd name="T0" fmla="*/ 2147483647 w 15"/>
              <a:gd name="T1" fmla="*/ 0 h 7"/>
              <a:gd name="T2" fmla="*/ 2147483647 w 15"/>
              <a:gd name="T3" fmla="*/ 0 h 7"/>
              <a:gd name="T4" fmla="*/ 2147483647 w 15"/>
              <a:gd name="T5" fmla="*/ 2147483647 h 7"/>
              <a:gd name="T6" fmla="*/ 2147483647 w 15"/>
              <a:gd name="T7" fmla="*/ 2147483647 h 7"/>
              <a:gd name="T8" fmla="*/ 2147483647 w 15"/>
              <a:gd name="T9" fmla="*/ 2147483647 h 7"/>
              <a:gd name="T10" fmla="*/ 2147483647 w 15"/>
              <a:gd name="T11" fmla="*/ 2147483647 h 7"/>
              <a:gd name="T12" fmla="*/ 2147483647 w 15"/>
              <a:gd name="T13" fmla="*/ 2147483647 h 7"/>
              <a:gd name="T14" fmla="*/ 2147483647 w 15"/>
              <a:gd name="T15" fmla="*/ 2147483647 h 7"/>
              <a:gd name="T16" fmla="*/ 2147483647 w 15"/>
              <a:gd name="T17" fmla="*/ 2147483647 h 7"/>
              <a:gd name="T18" fmla="*/ 2147483647 w 15"/>
              <a:gd name="T19" fmla="*/ 2147483647 h 7"/>
              <a:gd name="T20" fmla="*/ 2147483647 w 15"/>
              <a:gd name="T21" fmla="*/ 2147483647 h 7"/>
              <a:gd name="T22" fmla="*/ 2147483647 w 15"/>
              <a:gd name="T23" fmla="*/ 2147483647 h 7"/>
              <a:gd name="T24" fmla="*/ 2147483647 w 15"/>
              <a:gd name="T25" fmla="*/ 2147483647 h 7"/>
              <a:gd name="T26" fmla="*/ 2147483647 w 15"/>
              <a:gd name="T27" fmla="*/ 2147483647 h 7"/>
              <a:gd name="T28" fmla="*/ 2147483647 w 15"/>
              <a:gd name="T29" fmla="*/ 2147483647 h 7"/>
              <a:gd name="T30" fmla="*/ 2147483647 w 15"/>
              <a:gd name="T31" fmla="*/ 2147483647 h 7"/>
              <a:gd name="T32" fmla="*/ 2147483647 w 15"/>
              <a:gd name="T33" fmla="*/ 2147483647 h 7"/>
              <a:gd name="T34" fmla="*/ 0 w 15"/>
              <a:gd name="T35" fmla="*/ 2147483647 h 7"/>
              <a:gd name="T36" fmla="*/ 0 w 15"/>
              <a:gd name="T37" fmla="*/ 2147483647 h 7"/>
              <a:gd name="T38" fmla="*/ 0 w 15"/>
              <a:gd name="T39" fmla="*/ 0 h 7"/>
              <a:gd name="T40" fmla="*/ 0 w 15"/>
              <a:gd name="T41" fmla="*/ 0 h 7"/>
              <a:gd name="T42" fmla="*/ 2147483647 w 15"/>
              <a:gd name="T43" fmla="*/ 0 h 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7"/>
              <a:gd name="T68" fmla="*/ 15 w 15"/>
              <a:gd name="T69" fmla="*/ 7 h 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7">
                <a:moveTo>
                  <a:pt x="15" y="0"/>
                </a:moveTo>
                <a:lnTo>
                  <a:pt x="15" y="0"/>
                </a:lnTo>
                <a:lnTo>
                  <a:pt x="15" y="1"/>
                </a:lnTo>
                <a:lnTo>
                  <a:pt x="15" y="2"/>
                </a:lnTo>
                <a:lnTo>
                  <a:pt x="14" y="4"/>
                </a:lnTo>
                <a:lnTo>
                  <a:pt x="14" y="5"/>
                </a:lnTo>
                <a:lnTo>
                  <a:pt x="13" y="6"/>
                </a:lnTo>
                <a:lnTo>
                  <a:pt x="12" y="6"/>
                </a:lnTo>
                <a:lnTo>
                  <a:pt x="10" y="7"/>
                </a:lnTo>
                <a:lnTo>
                  <a:pt x="9" y="7"/>
                </a:lnTo>
                <a:lnTo>
                  <a:pt x="8" y="7"/>
                </a:lnTo>
                <a:lnTo>
                  <a:pt x="7" y="7"/>
                </a:lnTo>
                <a:lnTo>
                  <a:pt x="6" y="7"/>
                </a:lnTo>
                <a:lnTo>
                  <a:pt x="4" y="6"/>
                </a:lnTo>
                <a:lnTo>
                  <a:pt x="3" y="6"/>
                </a:lnTo>
                <a:lnTo>
                  <a:pt x="2" y="5"/>
                </a:lnTo>
                <a:lnTo>
                  <a:pt x="2" y="4"/>
                </a:lnTo>
                <a:lnTo>
                  <a:pt x="0" y="2"/>
                </a:lnTo>
                <a:lnTo>
                  <a:pt x="0" y="1"/>
                </a:lnTo>
                <a:lnTo>
                  <a:pt x="0" y="0"/>
                </a:lnTo>
                <a:lnTo>
                  <a:pt x="15" y="0"/>
                </a:lnTo>
                <a:close/>
              </a:path>
            </a:pathLst>
          </a:custGeom>
          <a:solidFill>
            <a:srgbClr val="000000"/>
          </a:solidFill>
          <a:ln w="0">
            <a:solidFill>
              <a:srgbClr val="000000"/>
            </a:solidFill>
            <a:round/>
            <a:headEnd/>
            <a:tailEnd/>
          </a:ln>
        </p:spPr>
        <p:txBody>
          <a:bodyPr/>
          <a:lstStyle/>
          <a:p>
            <a:endParaRPr lang="en-US"/>
          </a:p>
        </p:txBody>
      </p:sp>
      <p:sp>
        <p:nvSpPr>
          <p:cNvPr id="180607" name="Freeform 3453"/>
          <p:cNvSpPr>
            <a:spLocks noChangeAspect="1"/>
          </p:cNvSpPr>
          <p:nvPr/>
        </p:nvSpPr>
        <p:spPr bwMode="auto">
          <a:xfrm>
            <a:off x="1279525" y="4398963"/>
            <a:ext cx="7938" cy="1587"/>
          </a:xfrm>
          <a:custGeom>
            <a:avLst/>
            <a:gdLst>
              <a:gd name="T0" fmla="*/ 0 w 15"/>
              <a:gd name="T1" fmla="*/ 0 h 1"/>
              <a:gd name="T2" fmla="*/ 2147483647 w 15"/>
              <a:gd name="T3" fmla="*/ 0 h 1"/>
              <a:gd name="T4" fmla="*/ 2147483647 w 15"/>
              <a:gd name="T5" fmla="*/ 2147483647 h 1"/>
              <a:gd name="T6" fmla="*/ 2147483647 w 15"/>
              <a:gd name="T7" fmla="*/ 2147483647 h 1"/>
              <a:gd name="T8" fmla="*/ 0 w 15"/>
              <a:gd name="T9" fmla="*/ 2147483647 h 1"/>
              <a:gd name="T10" fmla="*/ 0 w 15"/>
              <a:gd name="T11" fmla="*/ 2147483647 h 1"/>
              <a:gd name="T12" fmla="*/ 0 w 15"/>
              <a:gd name="T13" fmla="*/ 0 h 1"/>
              <a:gd name="T14" fmla="*/ 0 60000 65536"/>
              <a:gd name="T15" fmla="*/ 0 60000 65536"/>
              <a:gd name="T16" fmla="*/ 0 60000 65536"/>
              <a:gd name="T17" fmla="*/ 0 60000 65536"/>
              <a:gd name="T18" fmla="*/ 0 60000 65536"/>
              <a:gd name="T19" fmla="*/ 0 60000 65536"/>
              <a:gd name="T20" fmla="*/ 0 60000 65536"/>
              <a:gd name="T21" fmla="*/ 0 w 15"/>
              <a:gd name="T22" fmla="*/ 0 h 1"/>
              <a:gd name="T23" fmla="*/ 15 w 15"/>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
                <a:moveTo>
                  <a:pt x="0" y="0"/>
                </a:moveTo>
                <a:lnTo>
                  <a:pt x="15" y="0"/>
                </a:lnTo>
                <a:lnTo>
                  <a:pt x="15"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608" name="Freeform 3454"/>
          <p:cNvSpPr>
            <a:spLocks noChangeAspect="1"/>
          </p:cNvSpPr>
          <p:nvPr/>
        </p:nvSpPr>
        <p:spPr bwMode="auto">
          <a:xfrm>
            <a:off x="1279525" y="4398963"/>
            <a:ext cx="7938" cy="1587"/>
          </a:xfrm>
          <a:custGeom>
            <a:avLst/>
            <a:gdLst>
              <a:gd name="T0" fmla="*/ 0 w 15"/>
              <a:gd name="T1" fmla="*/ 0 h 1"/>
              <a:gd name="T2" fmla="*/ 2147483647 w 15"/>
              <a:gd name="T3" fmla="*/ 0 h 1"/>
              <a:gd name="T4" fmla="*/ 2147483647 w 15"/>
              <a:gd name="T5" fmla="*/ 2147483647 h 1"/>
              <a:gd name="T6" fmla="*/ 2147483647 w 15"/>
              <a:gd name="T7" fmla="*/ 2147483647 h 1"/>
              <a:gd name="T8" fmla="*/ 0 w 15"/>
              <a:gd name="T9" fmla="*/ 2147483647 h 1"/>
              <a:gd name="T10" fmla="*/ 0 w 15"/>
              <a:gd name="T11" fmla="*/ 2147483647 h 1"/>
              <a:gd name="T12" fmla="*/ 0 w 15"/>
              <a:gd name="T13" fmla="*/ 0 h 1"/>
              <a:gd name="T14" fmla="*/ 0 60000 65536"/>
              <a:gd name="T15" fmla="*/ 0 60000 65536"/>
              <a:gd name="T16" fmla="*/ 0 60000 65536"/>
              <a:gd name="T17" fmla="*/ 0 60000 65536"/>
              <a:gd name="T18" fmla="*/ 0 60000 65536"/>
              <a:gd name="T19" fmla="*/ 0 60000 65536"/>
              <a:gd name="T20" fmla="*/ 0 60000 65536"/>
              <a:gd name="T21" fmla="*/ 0 w 15"/>
              <a:gd name="T22" fmla="*/ 0 h 1"/>
              <a:gd name="T23" fmla="*/ 15 w 15"/>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
                <a:moveTo>
                  <a:pt x="0" y="0"/>
                </a:moveTo>
                <a:lnTo>
                  <a:pt x="15" y="0"/>
                </a:lnTo>
                <a:lnTo>
                  <a:pt x="15"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609" name="Freeform 3455"/>
          <p:cNvSpPr>
            <a:spLocks noChangeAspect="1"/>
          </p:cNvSpPr>
          <p:nvPr/>
        </p:nvSpPr>
        <p:spPr bwMode="auto">
          <a:xfrm>
            <a:off x="1279525" y="4398963"/>
            <a:ext cx="7938" cy="1587"/>
          </a:xfrm>
          <a:custGeom>
            <a:avLst/>
            <a:gdLst>
              <a:gd name="T0" fmla="*/ 0 w 15"/>
              <a:gd name="T1" fmla="*/ 0 h 1"/>
              <a:gd name="T2" fmla="*/ 2147483647 w 15"/>
              <a:gd name="T3" fmla="*/ 0 h 1"/>
              <a:gd name="T4" fmla="*/ 2147483647 w 15"/>
              <a:gd name="T5" fmla="*/ 2147483647 h 1"/>
              <a:gd name="T6" fmla="*/ 2147483647 w 15"/>
              <a:gd name="T7" fmla="*/ 2147483647 h 1"/>
              <a:gd name="T8" fmla="*/ 0 w 15"/>
              <a:gd name="T9" fmla="*/ 2147483647 h 1"/>
              <a:gd name="T10" fmla="*/ 0 w 15"/>
              <a:gd name="T11" fmla="*/ 2147483647 h 1"/>
              <a:gd name="T12" fmla="*/ 0 w 15"/>
              <a:gd name="T13" fmla="*/ 0 h 1"/>
              <a:gd name="T14" fmla="*/ 0 60000 65536"/>
              <a:gd name="T15" fmla="*/ 0 60000 65536"/>
              <a:gd name="T16" fmla="*/ 0 60000 65536"/>
              <a:gd name="T17" fmla="*/ 0 60000 65536"/>
              <a:gd name="T18" fmla="*/ 0 60000 65536"/>
              <a:gd name="T19" fmla="*/ 0 60000 65536"/>
              <a:gd name="T20" fmla="*/ 0 60000 65536"/>
              <a:gd name="T21" fmla="*/ 0 w 15"/>
              <a:gd name="T22" fmla="*/ 0 h 1"/>
              <a:gd name="T23" fmla="*/ 15 w 15"/>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
                <a:moveTo>
                  <a:pt x="0" y="0"/>
                </a:moveTo>
                <a:lnTo>
                  <a:pt x="15" y="0"/>
                </a:lnTo>
                <a:lnTo>
                  <a:pt x="15"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610" name="Freeform 3456"/>
          <p:cNvSpPr>
            <a:spLocks noChangeAspect="1"/>
          </p:cNvSpPr>
          <p:nvPr/>
        </p:nvSpPr>
        <p:spPr bwMode="auto">
          <a:xfrm>
            <a:off x="1279525" y="4398963"/>
            <a:ext cx="7938" cy="1587"/>
          </a:xfrm>
          <a:custGeom>
            <a:avLst/>
            <a:gdLst>
              <a:gd name="T0" fmla="*/ 0 w 15"/>
              <a:gd name="T1" fmla="*/ 0 h 2"/>
              <a:gd name="T2" fmla="*/ 2147483647 w 15"/>
              <a:gd name="T3" fmla="*/ 0 h 2"/>
              <a:gd name="T4" fmla="*/ 2147483647 w 15"/>
              <a:gd name="T5" fmla="*/ 2147483647 h 2"/>
              <a:gd name="T6" fmla="*/ 2147483647 w 15"/>
              <a:gd name="T7" fmla="*/ 2147483647 h 2"/>
              <a:gd name="T8" fmla="*/ 0 w 15"/>
              <a:gd name="T9" fmla="*/ 2147483647 h 2"/>
              <a:gd name="T10" fmla="*/ 0 w 15"/>
              <a:gd name="T11" fmla="*/ 2147483647 h 2"/>
              <a:gd name="T12" fmla="*/ 0 w 15"/>
              <a:gd name="T13" fmla="*/ 0 h 2"/>
              <a:gd name="T14" fmla="*/ 0 60000 65536"/>
              <a:gd name="T15" fmla="*/ 0 60000 65536"/>
              <a:gd name="T16" fmla="*/ 0 60000 65536"/>
              <a:gd name="T17" fmla="*/ 0 60000 65536"/>
              <a:gd name="T18" fmla="*/ 0 60000 65536"/>
              <a:gd name="T19" fmla="*/ 0 60000 65536"/>
              <a:gd name="T20" fmla="*/ 0 60000 65536"/>
              <a:gd name="T21" fmla="*/ 0 w 15"/>
              <a:gd name="T22" fmla="*/ 0 h 2"/>
              <a:gd name="T23" fmla="*/ 15 w 1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
                <a:moveTo>
                  <a:pt x="0" y="0"/>
                </a:moveTo>
                <a:lnTo>
                  <a:pt x="15" y="0"/>
                </a:lnTo>
                <a:lnTo>
                  <a:pt x="15" y="2"/>
                </a:lnTo>
                <a:lnTo>
                  <a:pt x="0" y="2"/>
                </a:lnTo>
                <a:lnTo>
                  <a:pt x="0" y="0"/>
                </a:lnTo>
                <a:close/>
              </a:path>
            </a:pathLst>
          </a:custGeom>
          <a:solidFill>
            <a:srgbClr val="000000"/>
          </a:solidFill>
          <a:ln w="0">
            <a:solidFill>
              <a:srgbClr val="000000"/>
            </a:solidFill>
            <a:round/>
            <a:headEnd/>
            <a:tailEnd/>
          </a:ln>
        </p:spPr>
        <p:txBody>
          <a:bodyPr/>
          <a:lstStyle/>
          <a:p>
            <a:endParaRPr lang="en-US"/>
          </a:p>
        </p:txBody>
      </p:sp>
      <p:sp>
        <p:nvSpPr>
          <p:cNvPr id="180611" name="Rectangle 3457"/>
          <p:cNvSpPr>
            <a:spLocks noChangeAspect="1" noChangeArrowheads="1"/>
          </p:cNvSpPr>
          <p:nvPr/>
        </p:nvSpPr>
        <p:spPr bwMode="auto">
          <a:xfrm>
            <a:off x="1279525" y="4398963"/>
            <a:ext cx="7938" cy="1587"/>
          </a:xfrm>
          <a:prstGeom prst="rect">
            <a:avLst/>
          </a:prstGeom>
          <a:solidFill>
            <a:srgbClr val="000000"/>
          </a:solidFill>
          <a:ln w="0">
            <a:solidFill>
              <a:srgbClr val="000000"/>
            </a:solidFill>
            <a:miter lim="800000"/>
            <a:headEnd/>
            <a:tailEnd/>
          </a:ln>
        </p:spPr>
        <p:txBody>
          <a:bodyPr/>
          <a:lstStyle/>
          <a:p>
            <a:endParaRPr lang="en-US"/>
          </a:p>
        </p:txBody>
      </p:sp>
      <p:sp>
        <p:nvSpPr>
          <p:cNvPr id="180612" name="Freeform 3458"/>
          <p:cNvSpPr>
            <a:spLocks noChangeAspect="1"/>
          </p:cNvSpPr>
          <p:nvPr/>
        </p:nvSpPr>
        <p:spPr bwMode="auto">
          <a:xfrm>
            <a:off x="1279525" y="4395788"/>
            <a:ext cx="1588" cy="7937"/>
          </a:xfrm>
          <a:custGeom>
            <a:avLst/>
            <a:gdLst>
              <a:gd name="T0" fmla="*/ 2147483647 w 8"/>
              <a:gd name="T1" fmla="*/ 2147483647 h 16"/>
              <a:gd name="T2" fmla="*/ 2147483647 w 8"/>
              <a:gd name="T3" fmla="*/ 2147483647 h 16"/>
              <a:gd name="T4" fmla="*/ 2147483647 w 8"/>
              <a:gd name="T5" fmla="*/ 2147483647 h 16"/>
              <a:gd name="T6" fmla="*/ 2147483647 w 8"/>
              <a:gd name="T7" fmla="*/ 2147483647 h 16"/>
              <a:gd name="T8" fmla="*/ 2147483647 w 8"/>
              <a:gd name="T9" fmla="*/ 2147483647 h 16"/>
              <a:gd name="T10" fmla="*/ 2147483647 w 8"/>
              <a:gd name="T11" fmla="*/ 2147483647 h 16"/>
              <a:gd name="T12" fmla="*/ 2147483647 w 8"/>
              <a:gd name="T13" fmla="*/ 2147483647 h 16"/>
              <a:gd name="T14" fmla="*/ 2147483647 w 8"/>
              <a:gd name="T15" fmla="*/ 2147483647 h 16"/>
              <a:gd name="T16" fmla="*/ 0 w 8"/>
              <a:gd name="T17" fmla="*/ 2147483647 h 16"/>
              <a:gd name="T18" fmla="*/ 0 w 8"/>
              <a:gd name="T19" fmla="*/ 2147483647 h 16"/>
              <a:gd name="T20" fmla="*/ 0 w 8"/>
              <a:gd name="T21" fmla="*/ 2147483647 h 16"/>
              <a:gd name="T22" fmla="*/ 0 w 8"/>
              <a:gd name="T23" fmla="*/ 2147483647 h 16"/>
              <a:gd name="T24" fmla="*/ 0 w 8"/>
              <a:gd name="T25" fmla="*/ 2147483647 h 16"/>
              <a:gd name="T26" fmla="*/ 2147483647 w 8"/>
              <a:gd name="T27" fmla="*/ 2147483647 h 16"/>
              <a:gd name="T28" fmla="*/ 2147483647 w 8"/>
              <a:gd name="T29" fmla="*/ 2147483647 h 16"/>
              <a:gd name="T30" fmla="*/ 2147483647 w 8"/>
              <a:gd name="T31" fmla="*/ 2147483647 h 16"/>
              <a:gd name="T32" fmla="*/ 2147483647 w 8"/>
              <a:gd name="T33" fmla="*/ 2147483647 h 16"/>
              <a:gd name="T34" fmla="*/ 2147483647 w 8"/>
              <a:gd name="T35" fmla="*/ 0 h 16"/>
              <a:gd name="T36" fmla="*/ 2147483647 w 8"/>
              <a:gd name="T37" fmla="*/ 0 h 16"/>
              <a:gd name="T38" fmla="*/ 2147483647 w 8"/>
              <a:gd name="T39" fmla="*/ 0 h 16"/>
              <a:gd name="T40" fmla="*/ 2147483647 w 8"/>
              <a:gd name="T41" fmla="*/ 0 h 16"/>
              <a:gd name="T42" fmla="*/ 2147483647 w 8"/>
              <a:gd name="T43" fmla="*/ 2147483647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
              <a:gd name="T67" fmla="*/ 0 h 16"/>
              <a:gd name="T68" fmla="*/ 8 w 8"/>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 h="16">
                <a:moveTo>
                  <a:pt x="8" y="16"/>
                </a:moveTo>
                <a:lnTo>
                  <a:pt x="8" y="16"/>
                </a:lnTo>
                <a:lnTo>
                  <a:pt x="7" y="16"/>
                </a:lnTo>
                <a:lnTo>
                  <a:pt x="6" y="16"/>
                </a:lnTo>
                <a:lnTo>
                  <a:pt x="4" y="15"/>
                </a:lnTo>
                <a:lnTo>
                  <a:pt x="3" y="14"/>
                </a:lnTo>
                <a:lnTo>
                  <a:pt x="2" y="13"/>
                </a:lnTo>
                <a:lnTo>
                  <a:pt x="2" y="12"/>
                </a:lnTo>
                <a:lnTo>
                  <a:pt x="0" y="11"/>
                </a:lnTo>
                <a:lnTo>
                  <a:pt x="0" y="9"/>
                </a:lnTo>
                <a:lnTo>
                  <a:pt x="0" y="8"/>
                </a:lnTo>
                <a:lnTo>
                  <a:pt x="0" y="7"/>
                </a:lnTo>
                <a:lnTo>
                  <a:pt x="0" y="5"/>
                </a:lnTo>
                <a:lnTo>
                  <a:pt x="2" y="3"/>
                </a:lnTo>
                <a:lnTo>
                  <a:pt x="2" y="2"/>
                </a:lnTo>
                <a:lnTo>
                  <a:pt x="3" y="1"/>
                </a:lnTo>
                <a:lnTo>
                  <a:pt x="4" y="1"/>
                </a:lnTo>
                <a:lnTo>
                  <a:pt x="6" y="0"/>
                </a:lnTo>
                <a:lnTo>
                  <a:pt x="7" y="0"/>
                </a:lnTo>
                <a:lnTo>
                  <a:pt x="8" y="0"/>
                </a:lnTo>
                <a:lnTo>
                  <a:pt x="8" y="16"/>
                </a:lnTo>
                <a:close/>
              </a:path>
            </a:pathLst>
          </a:custGeom>
          <a:solidFill>
            <a:srgbClr val="000000"/>
          </a:solidFill>
          <a:ln w="0">
            <a:solidFill>
              <a:srgbClr val="000000"/>
            </a:solidFill>
            <a:round/>
            <a:headEnd/>
            <a:tailEnd/>
          </a:ln>
        </p:spPr>
        <p:txBody>
          <a:bodyPr/>
          <a:lstStyle/>
          <a:p>
            <a:endParaRPr lang="en-US"/>
          </a:p>
        </p:txBody>
      </p:sp>
      <p:sp>
        <p:nvSpPr>
          <p:cNvPr id="180613" name="Freeform 3459"/>
          <p:cNvSpPr>
            <a:spLocks noChangeAspect="1"/>
          </p:cNvSpPr>
          <p:nvPr/>
        </p:nvSpPr>
        <p:spPr bwMode="auto">
          <a:xfrm>
            <a:off x="1282700" y="4395788"/>
            <a:ext cx="6350" cy="7937"/>
          </a:xfrm>
          <a:custGeom>
            <a:avLst/>
            <a:gdLst>
              <a:gd name="T0" fmla="*/ 0 w 8"/>
              <a:gd name="T1" fmla="*/ 0 h 16"/>
              <a:gd name="T2" fmla="*/ 0 w 8"/>
              <a:gd name="T3" fmla="*/ 0 h 16"/>
              <a:gd name="T4" fmla="*/ 2147483647 w 8"/>
              <a:gd name="T5" fmla="*/ 0 h 16"/>
              <a:gd name="T6" fmla="*/ 2147483647 w 8"/>
              <a:gd name="T7" fmla="*/ 0 h 16"/>
              <a:gd name="T8" fmla="*/ 2147483647 w 8"/>
              <a:gd name="T9" fmla="*/ 2147483647 h 16"/>
              <a:gd name="T10" fmla="*/ 2147483647 w 8"/>
              <a:gd name="T11" fmla="*/ 2147483647 h 16"/>
              <a:gd name="T12" fmla="*/ 2147483647 w 8"/>
              <a:gd name="T13" fmla="*/ 2147483647 h 16"/>
              <a:gd name="T14" fmla="*/ 2147483647 w 8"/>
              <a:gd name="T15" fmla="*/ 2147483647 h 16"/>
              <a:gd name="T16" fmla="*/ 2147483647 w 8"/>
              <a:gd name="T17" fmla="*/ 2147483647 h 16"/>
              <a:gd name="T18" fmla="*/ 2147483647 w 8"/>
              <a:gd name="T19" fmla="*/ 2147483647 h 16"/>
              <a:gd name="T20" fmla="*/ 2147483647 w 8"/>
              <a:gd name="T21" fmla="*/ 2147483647 h 16"/>
              <a:gd name="T22" fmla="*/ 2147483647 w 8"/>
              <a:gd name="T23" fmla="*/ 2147483647 h 16"/>
              <a:gd name="T24" fmla="*/ 2147483647 w 8"/>
              <a:gd name="T25" fmla="*/ 2147483647 h 16"/>
              <a:gd name="T26" fmla="*/ 2147483647 w 8"/>
              <a:gd name="T27" fmla="*/ 2147483647 h 16"/>
              <a:gd name="T28" fmla="*/ 2147483647 w 8"/>
              <a:gd name="T29" fmla="*/ 2147483647 h 16"/>
              <a:gd name="T30" fmla="*/ 2147483647 w 8"/>
              <a:gd name="T31" fmla="*/ 2147483647 h 16"/>
              <a:gd name="T32" fmla="*/ 2147483647 w 8"/>
              <a:gd name="T33" fmla="*/ 2147483647 h 16"/>
              <a:gd name="T34" fmla="*/ 2147483647 w 8"/>
              <a:gd name="T35" fmla="*/ 2147483647 h 16"/>
              <a:gd name="T36" fmla="*/ 2147483647 w 8"/>
              <a:gd name="T37" fmla="*/ 2147483647 h 16"/>
              <a:gd name="T38" fmla="*/ 0 w 8"/>
              <a:gd name="T39" fmla="*/ 2147483647 h 16"/>
              <a:gd name="T40" fmla="*/ 0 w 8"/>
              <a:gd name="T41" fmla="*/ 2147483647 h 16"/>
              <a:gd name="T42" fmla="*/ 0 w 8"/>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
              <a:gd name="T67" fmla="*/ 0 h 16"/>
              <a:gd name="T68" fmla="*/ 8 w 8"/>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 h="16">
                <a:moveTo>
                  <a:pt x="0" y="0"/>
                </a:moveTo>
                <a:lnTo>
                  <a:pt x="0" y="0"/>
                </a:lnTo>
                <a:lnTo>
                  <a:pt x="1" y="0"/>
                </a:lnTo>
                <a:lnTo>
                  <a:pt x="3" y="0"/>
                </a:lnTo>
                <a:lnTo>
                  <a:pt x="4" y="1"/>
                </a:lnTo>
                <a:lnTo>
                  <a:pt x="5" y="1"/>
                </a:lnTo>
                <a:lnTo>
                  <a:pt x="6" y="2"/>
                </a:lnTo>
                <a:lnTo>
                  <a:pt x="7" y="3"/>
                </a:lnTo>
                <a:lnTo>
                  <a:pt x="8" y="5"/>
                </a:lnTo>
                <a:lnTo>
                  <a:pt x="8" y="7"/>
                </a:lnTo>
                <a:lnTo>
                  <a:pt x="8" y="8"/>
                </a:lnTo>
                <a:lnTo>
                  <a:pt x="8" y="9"/>
                </a:lnTo>
                <a:lnTo>
                  <a:pt x="8" y="11"/>
                </a:lnTo>
                <a:lnTo>
                  <a:pt x="7" y="12"/>
                </a:lnTo>
                <a:lnTo>
                  <a:pt x="6" y="13"/>
                </a:lnTo>
                <a:lnTo>
                  <a:pt x="5" y="14"/>
                </a:lnTo>
                <a:lnTo>
                  <a:pt x="4" y="15"/>
                </a:lnTo>
                <a:lnTo>
                  <a:pt x="3" y="16"/>
                </a:lnTo>
                <a:lnTo>
                  <a:pt x="1" y="16"/>
                </a:lnTo>
                <a:lnTo>
                  <a:pt x="0" y="16"/>
                </a:lnTo>
                <a:lnTo>
                  <a:pt x="0" y="0"/>
                </a:lnTo>
                <a:close/>
              </a:path>
            </a:pathLst>
          </a:custGeom>
          <a:solidFill>
            <a:srgbClr val="000000"/>
          </a:solidFill>
          <a:ln w="0">
            <a:solidFill>
              <a:srgbClr val="000000"/>
            </a:solidFill>
            <a:round/>
            <a:headEnd/>
            <a:tailEnd/>
          </a:ln>
        </p:spPr>
        <p:txBody>
          <a:bodyPr/>
          <a:lstStyle/>
          <a:p>
            <a:endParaRPr lang="en-US"/>
          </a:p>
        </p:txBody>
      </p:sp>
      <p:sp>
        <p:nvSpPr>
          <p:cNvPr id="180614" name="Freeform 3460"/>
          <p:cNvSpPr>
            <a:spLocks noChangeAspect="1"/>
          </p:cNvSpPr>
          <p:nvPr/>
        </p:nvSpPr>
        <p:spPr bwMode="auto">
          <a:xfrm>
            <a:off x="1281113" y="4395788"/>
            <a:ext cx="1587" cy="7937"/>
          </a:xfrm>
          <a:custGeom>
            <a:avLst/>
            <a:gdLst>
              <a:gd name="T0" fmla="*/ 0 w 1"/>
              <a:gd name="T1" fmla="*/ 2147483647 h 16"/>
              <a:gd name="T2" fmla="*/ 0 w 1"/>
              <a:gd name="T3" fmla="*/ 0 h 16"/>
              <a:gd name="T4" fmla="*/ 2147483647 w 1"/>
              <a:gd name="T5" fmla="*/ 0 h 16"/>
              <a:gd name="T6" fmla="*/ 2147483647 w 1"/>
              <a:gd name="T7" fmla="*/ 0 h 16"/>
              <a:gd name="T8" fmla="*/ 2147483647 w 1"/>
              <a:gd name="T9" fmla="*/ 2147483647 h 16"/>
              <a:gd name="T10" fmla="*/ 2147483647 w 1"/>
              <a:gd name="T11" fmla="*/ 2147483647 h 16"/>
              <a:gd name="T12" fmla="*/ 0 w 1"/>
              <a:gd name="T13" fmla="*/ 2147483647 h 16"/>
              <a:gd name="T14" fmla="*/ 0 60000 65536"/>
              <a:gd name="T15" fmla="*/ 0 60000 65536"/>
              <a:gd name="T16" fmla="*/ 0 60000 65536"/>
              <a:gd name="T17" fmla="*/ 0 60000 65536"/>
              <a:gd name="T18" fmla="*/ 0 60000 65536"/>
              <a:gd name="T19" fmla="*/ 0 60000 65536"/>
              <a:gd name="T20" fmla="*/ 0 60000 65536"/>
              <a:gd name="T21" fmla="*/ 0 w 1"/>
              <a:gd name="T22" fmla="*/ 0 h 16"/>
              <a:gd name="T23" fmla="*/ 1 w 1"/>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6">
                <a:moveTo>
                  <a:pt x="0" y="16"/>
                </a:moveTo>
                <a:lnTo>
                  <a:pt x="0" y="0"/>
                </a:lnTo>
                <a:lnTo>
                  <a:pt x="1" y="0"/>
                </a:lnTo>
                <a:lnTo>
                  <a:pt x="1" y="16"/>
                </a:lnTo>
                <a:lnTo>
                  <a:pt x="0" y="16"/>
                </a:lnTo>
                <a:close/>
              </a:path>
            </a:pathLst>
          </a:custGeom>
          <a:solidFill>
            <a:srgbClr val="000000"/>
          </a:solidFill>
          <a:ln w="0">
            <a:solidFill>
              <a:srgbClr val="000000"/>
            </a:solidFill>
            <a:round/>
            <a:headEnd/>
            <a:tailEnd/>
          </a:ln>
        </p:spPr>
        <p:txBody>
          <a:bodyPr/>
          <a:lstStyle/>
          <a:p>
            <a:endParaRPr lang="en-US"/>
          </a:p>
        </p:txBody>
      </p:sp>
      <p:sp>
        <p:nvSpPr>
          <p:cNvPr id="180615" name="Freeform 3461"/>
          <p:cNvSpPr>
            <a:spLocks noChangeAspect="1"/>
          </p:cNvSpPr>
          <p:nvPr/>
        </p:nvSpPr>
        <p:spPr bwMode="auto">
          <a:xfrm>
            <a:off x="1281113" y="4395788"/>
            <a:ext cx="1587" cy="7937"/>
          </a:xfrm>
          <a:custGeom>
            <a:avLst/>
            <a:gdLst>
              <a:gd name="T0" fmla="*/ 0 w 1"/>
              <a:gd name="T1" fmla="*/ 2147483647 h 16"/>
              <a:gd name="T2" fmla="*/ 0 w 1"/>
              <a:gd name="T3" fmla="*/ 0 h 16"/>
              <a:gd name="T4" fmla="*/ 2147483647 w 1"/>
              <a:gd name="T5" fmla="*/ 0 h 16"/>
              <a:gd name="T6" fmla="*/ 2147483647 w 1"/>
              <a:gd name="T7" fmla="*/ 0 h 16"/>
              <a:gd name="T8" fmla="*/ 2147483647 w 1"/>
              <a:gd name="T9" fmla="*/ 2147483647 h 16"/>
              <a:gd name="T10" fmla="*/ 2147483647 w 1"/>
              <a:gd name="T11" fmla="*/ 2147483647 h 16"/>
              <a:gd name="T12" fmla="*/ 0 w 1"/>
              <a:gd name="T13" fmla="*/ 2147483647 h 16"/>
              <a:gd name="T14" fmla="*/ 0 60000 65536"/>
              <a:gd name="T15" fmla="*/ 0 60000 65536"/>
              <a:gd name="T16" fmla="*/ 0 60000 65536"/>
              <a:gd name="T17" fmla="*/ 0 60000 65536"/>
              <a:gd name="T18" fmla="*/ 0 60000 65536"/>
              <a:gd name="T19" fmla="*/ 0 60000 65536"/>
              <a:gd name="T20" fmla="*/ 0 60000 65536"/>
              <a:gd name="T21" fmla="*/ 0 w 1"/>
              <a:gd name="T22" fmla="*/ 0 h 16"/>
              <a:gd name="T23" fmla="*/ 1 w 1"/>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6">
                <a:moveTo>
                  <a:pt x="0" y="16"/>
                </a:moveTo>
                <a:lnTo>
                  <a:pt x="0" y="0"/>
                </a:lnTo>
                <a:lnTo>
                  <a:pt x="1" y="0"/>
                </a:lnTo>
                <a:lnTo>
                  <a:pt x="1" y="16"/>
                </a:lnTo>
                <a:lnTo>
                  <a:pt x="0" y="16"/>
                </a:lnTo>
                <a:close/>
              </a:path>
            </a:pathLst>
          </a:custGeom>
          <a:solidFill>
            <a:srgbClr val="000000"/>
          </a:solidFill>
          <a:ln w="0">
            <a:solidFill>
              <a:srgbClr val="000000"/>
            </a:solidFill>
            <a:round/>
            <a:headEnd/>
            <a:tailEnd/>
          </a:ln>
        </p:spPr>
        <p:txBody>
          <a:bodyPr/>
          <a:lstStyle/>
          <a:p>
            <a:endParaRPr lang="en-US"/>
          </a:p>
        </p:txBody>
      </p:sp>
      <p:sp>
        <p:nvSpPr>
          <p:cNvPr id="180616" name="Freeform 3462"/>
          <p:cNvSpPr>
            <a:spLocks noChangeAspect="1"/>
          </p:cNvSpPr>
          <p:nvPr/>
        </p:nvSpPr>
        <p:spPr bwMode="auto">
          <a:xfrm>
            <a:off x="1282700" y="4395788"/>
            <a:ext cx="4763" cy="7937"/>
          </a:xfrm>
          <a:custGeom>
            <a:avLst/>
            <a:gdLst>
              <a:gd name="T0" fmla="*/ 0 w 1"/>
              <a:gd name="T1" fmla="*/ 2147483647 h 16"/>
              <a:gd name="T2" fmla="*/ 0 w 1"/>
              <a:gd name="T3" fmla="*/ 0 h 16"/>
              <a:gd name="T4" fmla="*/ 2147483647 w 1"/>
              <a:gd name="T5" fmla="*/ 0 h 16"/>
              <a:gd name="T6" fmla="*/ 2147483647 w 1"/>
              <a:gd name="T7" fmla="*/ 0 h 16"/>
              <a:gd name="T8" fmla="*/ 2147483647 w 1"/>
              <a:gd name="T9" fmla="*/ 2147483647 h 16"/>
              <a:gd name="T10" fmla="*/ 2147483647 w 1"/>
              <a:gd name="T11" fmla="*/ 2147483647 h 16"/>
              <a:gd name="T12" fmla="*/ 0 w 1"/>
              <a:gd name="T13" fmla="*/ 2147483647 h 16"/>
              <a:gd name="T14" fmla="*/ 0 60000 65536"/>
              <a:gd name="T15" fmla="*/ 0 60000 65536"/>
              <a:gd name="T16" fmla="*/ 0 60000 65536"/>
              <a:gd name="T17" fmla="*/ 0 60000 65536"/>
              <a:gd name="T18" fmla="*/ 0 60000 65536"/>
              <a:gd name="T19" fmla="*/ 0 60000 65536"/>
              <a:gd name="T20" fmla="*/ 0 60000 65536"/>
              <a:gd name="T21" fmla="*/ 0 w 1"/>
              <a:gd name="T22" fmla="*/ 0 h 16"/>
              <a:gd name="T23" fmla="*/ 1 w 1"/>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6">
                <a:moveTo>
                  <a:pt x="0" y="16"/>
                </a:moveTo>
                <a:lnTo>
                  <a:pt x="0" y="0"/>
                </a:lnTo>
                <a:lnTo>
                  <a:pt x="1" y="0"/>
                </a:lnTo>
                <a:lnTo>
                  <a:pt x="1" y="16"/>
                </a:lnTo>
                <a:lnTo>
                  <a:pt x="0" y="16"/>
                </a:lnTo>
                <a:close/>
              </a:path>
            </a:pathLst>
          </a:custGeom>
          <a:solidFill>
            <a:srgbClr val="000000"/>
          </a:solidFill>
          <a:ln w="0">
            <a:solidFill>
              <a:srgbClr val="000000"/>
            </a:solidFill>
            <a:round/>
            <a:headEnd/>
            <a:tailEnd/>
          </a:ln>
        </p:spPr>
        <p:txBody>
          <a:bodyPr/>
          <a:lstStyle/>
          <a:p>
            <a:endParaRPr lang="en-US"/>
          </a:p>
        </p:txBody>
      </p:sp>
      <p:sp>
        <p:nvSpPr>
          <p:cNvPr id="180617" name="Freeform 3463"/>
          <p:cNvSpPr>
            <a:spLocks noChangeAspect="1"/>
          </p:cNvSpPr>
          <p:nvPr/>
        </p:nvSpPr>
        <p:spPr bwMode="auto">
          <a:xfrm>
            <a:off x="1282700" y="4395788"/>
            <a:ext cx="4763" cy="7937"/>
          </a:xfrm>
          <a:custGeom>
            <a:avLst/>
            <a:gdLst>
              <a:gd name="T0" fmla="*/ 0 w 1"/>
              <a:gd name="T1" fmla="*/ 2147483647 h 16"/>
              <a:gd name="T2" fmla="*/ 0 w 1"/>
              <a:gd name="T3" fmla="*/ 0 h 16"/>
              <a:gd name="T4" fmla="*/ 2147483647 w 1"/>
              <a:gd name="T5" fmla="*/ 0 h 16"/>
              <a:gd name="T6" fmla="*/ 2147483647 w 1"/>
              <a:gd name="T7" fmla="*/ 0 h 16"/>
              <a:gd name="T8" fmla="*/ 2147483647 w 1"/>
              <a:gd name="T9" fmla="*/ 2147483647 h 16"/>
              <a:gd name="T10" fmla="*/ 2147483647 w 1"/>
              <a:gd name="T11" fmla="*/ 2147483647 h 16"/>
              <a:gd name="T12" fmla="*/ 0 w 1"/>
              <a:gd name="T13" fmla="*/ 2147483647 h 16"/>
              <a:gd name="T14" fmla="*/ 0 60000 65536"/>
              <a:gd name="T15" fmla="*/ 0 60000 65536"/>
              <a:gd name="T16" fmla="*/ 0 60000 65536"/>
              <a:gd name="T17" fmla="*/ 0 60000 65536"/>
              <a:gd name="T18" fmla="*/ 0 60000 65536"/>
              <a:gd name="T19" fmla="*/ 0 60000 65536"/>
              <a:gd name="T20" fmla="*/ 0 60000 65536"/>
              <a:gd name="T21" fmla="*/ 0 w 1"/>
              <a:gd name="T22" fmla="*/ 0 h 16"/>
              <a:gd name="T23" fmla="*/ 1 w 1"/>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6">
                <a:moveTo>
                  <a:pt x="0" y="16"/>
                </a:moveTo>
                <a:lnTo>
                  <a:pt x="0" y="0"/>
                </a:lnTo>
                <a:lnTo>
                  <a:pt x="1" y="0"/>
                </a:lnTo>
                <a:lnTo>
                  <a:pt x="1" y="16"/>
                </a:lnTo>
                <a:lnTo>
                  <a:pt x="0" y="16"/>
                </a:lnTo>
                <a:close/>
              </a:path>
            </a:pathLst>
          </a:custGeom>
          <a:solidFill>
            <a:srgbClr val="000000"/>
          </a:solidFill>
          <a:ln w="0">
            <a:solidFill>
              <a:srgbClr val="000000"/>
            </a:solidFill>
            <a:round/>
            <a:headEnd/>
            <a:tailEnd/>
          </a:ln>
        </p:spPr>
        <p:txBody>
          <a:bodyPr/>
          <a:lstStyle/>
          <a:p>
            <a:endParaRPr lang="en-US"/>
          </a:p>
        </p:txBody>
      </p:sp>
      <p:sp>
        <p:nvSpPr>
          <p:cNvPr id="180618" name="Rectangle 3464"/>
          <p:cNvSpPr>
            <a:spLocks noChangeAspect="1" noChangeArrowheads="1"/>
          </p:cNvSpPr>
          <p:nvPr/>
        </p:nvSpPr>
        <p:spPr bwMode="auto">
          <a:xfrm>
            <a:off x="1282700" y="4395788"/>
            <a:ext cx="1588" cy="7937"/>
          </a:xfrm>
          <a:prstGeom prst="rect">
            <a:avLst/>
          </a:prstGeom>
          <a:solidFill>
            <a:srgbClr val="000000"/>
          </a:solidFill>
          <a:ln w="0">
            <a:solidFill>
              <a:srgbClr val="000000"/>
            </a:solidFill>
            <a:miter lim="800000"/>
            <a:headEnd/>
            <a:tailEnd/>
          </a:ln>
        </p:spPr>
        <p:txBody>
          <a:bodyPr/>
          <a:lstStyle/>
          <a:p>
            <a:endParaRPr lang="en-US"/>
          </a:p>
        </p:txBody>
      </p:sp>
      <p:sp>
        <p:nvSpPr>
          <p:cNvPr id="180619" name="Freeform 3465"/>
          <p:cNvSpPr>
            <a:spLocks noChangeAspect="1"/>
          </p:cNvSpPr>
          <p:nvPr/>
        </p:nvSpPr>
        <p:spPr bwMode="auto">
          <a:xfrm>
            <a:off x="1281113" y="4395788"/>
            <a:ext cx="6350" cy="4762"/>
          </a:xfrm>
          <a:custGeom>
            <a:avLst/>
            <a:gdLst>
              <a:gd name="T0" fmla="*/ 0 w 14"/>
              <a:gd name="T1" fmla="*/ 2147483647 h 8"/>
              <a:gd name="T2" fmla="*/ 0 w 14"/>
              <a:gd name="T3" fmla="*/ 2147483647 h 8"/>
              <a:gd name="T4" fmla="*/ 0 w 14"/>
              <a:gd name="T5" fmla="*/ 2147483647 h 8"/>
              <a:gd name="T6" fmla="*/ 0 w 14"/>
              <a:gd name="T7" fmla="*/ 2147483647 h 8"/>
              <a:gd name="T8" fmla="*/ 2147483647 w 14"/>
              <a:gd name="T9" fmla="*/ 2147483647 h 8"/>
              <a:gd name="T10" fmla="*/ 2147483647 w 14"/>
              <a:gd name="T11" fmla="*/ 2147483647 h 8"/>
              <a:gd name="T12" fmla="*/ 2147483647 w 14"/>
              <a:gd name="T13" fmla="*/ 2147483647 h 8"/>
              <a:gd name="T14" fmla="*/ 2147483647 w 14"/>
              <a:gd name="T15" fmla="*/ 2147483647 h 8"/>
              <a:gd name="T16" fmla="*/ 2147483647 w 14"/>
              <a:gd name="T17" fmla="*/ 0 h 8"/>
              <a:gd name="T18" fmla="*/ 2147483647 w 14"/>
              <a:gd name="T19" fmla="*/ 0 h 8"/>
              <a:gd name="T20" fmla="*/ 2147483647 w 14"/>
              <a:gd name="T21" fmla="*/ 0 h 8"/>
              <a:gd name="T22" fmla="*/ 2147483647 w 14"/>
              <a:gd name="T23" fmla="*/ 0 h 8"/>
              <a:gd name="T24" fmla="*/ 2147483647 w 14"/>
              <a:gd name="T25" fmla="*/ 0 h 8"/>
              <a:gd name="T26" fmla="*/ 2147483647 w 14"/>
              <a:gd name="T27" fmla="*/ 2147483647 h 8"/>
              <a:gd name="T28" fmla="*/ 2147483647 w 14"/>
              <a:gd name="T29" fmla="*/ 2147483647 h 8"/>
              <a:gd name="T30" fmla="*/ 2147483647 w 14"/>
              <a:gd name="T31" fmla="*/ 2147483647 h 8"/>
              <a:gd name="T32" fmla="*/ 2147483647 w 14"/>
              <a:gd name="T33" fmla="*/ 2147483647 h 8"/>
              <a:gd name="T34" fmla="*/ 2147483647 w 14"/>
              <a:gd name="T35" fmla="*/ 2147483647 h 8"/>
              <a:gd name="T36" fmla="*/ 2147483647 w 14"/>
              <a:gd name="T37" fmla="*/ 2147483647 h 8"/>
              <a:gd name="T38" fmla="*/ 2147483647 w 14"/>
              <a:gd name="T39" fmla="*/ 2147483647 h 8"/>
              <a:gd name="T40" fmla="*/ 2147483647 w 14"/>
              <a:gd name="T41" fmla="*/ 2147483647 h 8"/>
              <a:gd name="T42" fmla="*/ 0 w 14"/>
              <a:gd name="T43" fmla="*/ 2147483647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
              <a:gd name="T67" fmla="*/ 0 h 8"/>
              <a:gd name="T68" fmla="*/ 14 w 14"/>
              <a:gd name="T69" fmla="*/ 8 h 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 h="8">
                <a:moveTo>
                  <a:pt x="0" y="8"/>
                </a:moveTo>
                <a:lnTo>
                  <a:pt x="0" y="8"/>
                </a:lnTo>
                <a:lnTo>
                  <a:pt x="0" y="7"/>
                </a:lnTo>
                <a:lnTo>
                  <a:pt x="0" y="5"/>
                </a:lnTo>
                <a:lnTo>
                  <a:pt x="1" y="3"/>
                </a:lnTo>
                <a:lnTo>
                  <a:pt x="1" y="2"/>
                </a:lnTo>
                <a:lnTo>
                  <a:pt x="2" y="1"/>
                </a:lnTo>
                <a:lnTo>
                  <a:pt x="3" y="1"/>
                </a:lnTo>
                <a:lnTo>
                  <a:pt x="5" y="0"/>
                </a:lnTo>
                <a:lnTo>
                  <a:pt x="6" y="0"/>
                </a:lnTo>
                <a:lnTo>
                  <a:pt x="7" y="0"/>
                </a:lnTo>
                <a:lnTo>
                  <a:pt x="8" y="0"/>
                </a:lnTo>
                <a:lnTo>
                  <a:pt x="9" y="0"/>
                </a:lnTo>
                <a:lnTo>
                  <a:pt x="11" y="1"/>
                </a:lnTo>
                <a:lnTo>
                  <a:pt x="12" y="1"/>
                </a:lnTo>
                <a:lnTo>
                  <a:pt x="13" y="2"/>
                </a:lnTo>
                <a:lnTo>
                  <a:pt x="13" y="3"/>
                </a:lnTo>
                <a:lnTo>
                  <a:pt x="14" y="5"/>
                </a:lnTo>
                <a:lnTo>
                  <a:pt x="14" y="7"/>
                </a:lnTo>
                <a:lnTo>
                  <a:pt x="14" y="8"/>
                </a:lnTo>
                <a:lnTo>
                  <a:pt x="0" y="8"/>
                </a:lnTo>
                <a:close/>
              </a:path>
            </a:pathLst>
          </a:custGeom>
          <a:solidFill>
            <a:srgbClr val="000000"/>
          </a:solidFill>
          <a:ln w="0">
            <a:solidFill>
              <a:srgbClr val="000000"/>
            </a:solidFill>
            <a:round/>
            <a:headEnd/>
            <a:tailEnd/>
          </a:ln>
        </p:spPr>
        <p:txBody>
          <a:bodyPr/>
          <a:lstStyle/>
          <a:p>
            <a:endParaRPr lang="en-US"/>
          </a:p>
        </p:txBody>
      </p:sp>
      <p:sp>
        <p:nvSpPr>
          <p:cNvPr id="180620" name="Freeform 3466"/>
          <p:cNvSpPr>
            <a:spLocks noChangeAspect="1"/>
          </p:cNvSpPr>
          <p:nvPr/>
        </p:nvSpPr>
        <p:spPr bwMode="auto">
          <a:xfrm>
            <a:off x="1281113" y="4400550"/>
            <a:ext cx="6350" cy="4763"/>
          </a:xfrm>
          <a:custGeom>
            <a:avLst/>
            <a:gdLst>
              <a:gd name="T0" fmla="*/ 2147483647 w 14"/>
              <a:gd name="T1" fmla="*/ 0 h 7"/>
              <a:gd name="T2" fmla="*/ 2147483647 w 14"/>
              <a:gd name="T3" fmla="*/ 0 h 7"/>
              <a:gd name="T4" fmla="*/ 2147483647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2147483647 h 7"/>
              <a:gd name="T16" fmla="*/ 2147483647 w 14"/>
              <a:gd name="T17" fmla="*/ 2147483647 h 7"/>
              <a:gd name="T18" fmla="*/ 2147483647 w 14"/>
              <a:gd name="T19" fmla="*/ 2147483647 h 7"/>
              <a:gd name="T20" fmla="*/ 2147483647 w 14"/>
              <a:gd name="T21" fmla="*/ 2147483647 h 7"/>
              <a:gd name="T22" fmla="*/ 2147483647 w 14"/>
              <a:gd name="T23" fmla="*/ 2147483647 h 7"/>
              <a:gd name="T24" fmla="*/ 2147483647 w 14"/>
              <a:gd name="T25" fmla="*/ 2147483647 h 7"/>
              <a:gd name="T26" fmla="*/ 2147483647 w 14"/>
              <a:gd name="T27" fmla="*/ 2147483647 h 7"/>
              <a:gd name="T28" fmla="*/ 2147483647 w 14"/>
              <a:gd name="T29" fmla="*/ 2147483647 h 7"/>
              <a:gd name="T30" fmla="*/ 2147483647 w 14"/>
              <a:gd name="T31" fmla="*/ 2147483647 h 7"/>
              <a:gd name="T32" fmla="*/ 2147483647 w 14"/>
              <a:gd name="T33" fmla="*/ 2147483647 h 7"/>
              <a:gd name="T34" fmla="*/ 0 w 14"/>
              <a:gd name="T35" fmla="*/ 2147483647 h 7"/>
              <a:gd name="T36" fmla="*/ 0 w 14"/>
              <a:gd name="T37" fmla="*/ 2147483647 h 7"/>
              <a:gd name="T38" fmla="*/ 0 w 14"/>
              <a:gd name="T39" fmla="*/ 0 h 7"/>
              <a:gd name="T40" fmla="*/ 0 w 14"/>
              <a:gd name="T41" fmla="*/ 0 h 7"/>
              <a:gd name="T42" fmla="*/ 2147483647 w 14"/>
              <a:gd name="T43" fmla="*/ 0 h 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
              <a:gd name="T67" fmla="*/ 0 h 7"/>
              <a:gd name="T68" fmla="*/ 14 w 14"/>
              <a:gd name="T69" fmla="*/ 7 h 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 h="7">
                <a:moveTo>
                  <a:pt x="14" y="0"/>
                </a:moveTo>
                <a:lnTo>
                  <a:pt x="14" y="0"/>
                </a:lnTo>
                <a:lnTo>
                  <a:pt x="14" y="1"/>
                </a:lnTo>
                <a:lnTo>
                  <a:pt x="14" y="2"/>
                </a:lnTo>
                <a:lnTo>
                  <a:pt x="13" y="4"/>
                </a:lnTo>
                <a:lnTo>
                  <a:pt x="13" y="5"/>
                </a:lnTo>
                <a:lnTo>
                  <a:pt x="12" y="6"/>
                </a:lnTo>
                <a:lnTo>
                  <a:pt x="11" y="6"/>
                </a:lnTo>
                <a:lnTo>
                  <a:pt x="9" y="7"/>
                </a:lnTo>
                <a:lnTo>
                  <a:pt x="8" y="7"/>
                </a:lnTo>
                <a:lnTo>
                  <a:pt x="7" y="7"/>
                </a:lnTo>
                <a:lnTo>
                  <a:pt x="6" y="7"/>
                </a:lnTo>
                <a:lnTo>
                  <a:pt x="5" y="7"/>
                </a:lnTo>
                <a:lnTo>
                  <a:pt x="3" y="6"/>
                </a:lnTo>
                <a:lnTo>
                  <a:pt x="2" y="6"/>
                </a:lnTo>
                <a:lnTo>
                  <a:pt x="1" y="5"/>
                </a:lnTo>
                <a:lnTo>
                  <a:pt x="1" y="4"/>
                </a:lnTo>
                <a:lnTo>
                  <a:pt x="0" y="2"/>
                </a:lnTo>
                <a:lnTo>
                  <a:pt x="0" y="1"/>
                </a:lnTo>
                <a:lnTo>
                  <a:pt x="0" y="0"/>
                </a:lnTo>
                <a:lnTo>
                  <a:pt x="14" y="0"/>
                </a:lnTo>
                <a:close/>
              </a:path>
            </a:pathLst>
          </a:custGeom>
          <a:solidFill>
            <a:srgbClr val="000000"/>
          </a:solidFill>
          <a:ln w="0">
            <a:solidFill>
              <a:srgbClr val="000000"/>
            </a:solidFill>
            <a:round/>
            <a:headEnd/>
            <a:tailEnd/>
          </a:ln>
        </p:spPr>
        <p:txBody>
          <a:bodyPr/>
          <a:lstStyle/>
          <a:p>
            <a:endParaRPr lang="en-US"/>
          </a:p>
        </p:txBody>
      </p:sp>
      <p:sp>
        <p:nvSpPr>
          <p:cNvPr id="180621" name="Freeform 3467"/>
          <p:cNvSpPr>
            <a:spLocks noChangeAspect="1"/>
          </p:cNvSpPr>
          <p:nvPr/>
        </p:nvSpPr>
        <p:spPr bwMode="auto">
          <a:xfrm>
            <a:off x="1281113" y="4400550"/>
            <a:ext cx="6350" cy="3175"/>
          </a:xfrm>
          <a:custGeom>
            <a:avLst/>
            <a:gdLst>
              <a:gd name="T0" fmla="*/ 0 w 14"/>
              <a:gd name="T1" fmla="*/ 0 h 1"/>
              <a:gd name="T2" fmla="*/ 2147483647 w 14"/>
              <a:gd name="T3" fmla="*/ 0 h 1"/>
              <a:gd name="T4" fmla="*/ 2147483647 w 14"/>
              <a:gd name="T5" fmla="*/ 2147483647 h 1"/>
              <a:gd name="T6" fmla="*/ 2147483647 w 14"/>
              <a:gd name="T7" fmla="*/ 2147483647 h 1"/>
              <a:gd name="T8" fmla="*/ 0 w 14"/>
              <a:gd name="T9" fmla="*/ 2147483647 h 1"/>
              <a:gd name="T10" fmla="*/ 0 w 14"/>
              <a:gd name="T11" fmla="*/ 2147483647 h 1"/>
              <a:gd name="T12" fmla="*/ 0 w 14"/>
              <a:gd name="T13" fmla="*/ 0 h 1"/>
              <a:gd name="T14" fmla="*/ 0 60000 65536"/>
              <a:gd name="T15" fmla="*/ 0 60000 65536"/>
              <a:gd name="T16" fmla="*/ 0 60000 65536"/>
              <a:gd name="T17" fmla="*/ 0 60000 65536"/>
              <a:gd name="T18" fmla="*/ 0 60000 65536"/>
              <a:gd name="T19" fmla="*/ 0 60000 65536"/>
              <a:gd name="T20" fmla="*/ 0 60000 65536"/>
              <a:gd name="T21" fmla="*/ 0 w 14"/>
              <a:gd name="T22" fmla="*/ 0 h 1"/>
              <a:gd name="T23" fmla="*/ 14 w 1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
                <a:moveTo>
                  <a:pt x="0" y="0"/>
                </a:moveTo>
                <a:lnTo>
                  <a:pt x="14" y="0"/>
                </a:lnTo>
                <a:lnTo>
                  <a:pt x="14"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622" name="Freeform 3468"/>
          <p:cNvSpPr>
            <a:spLocks noChangeAspect="1"/>
          </p:cNvSpPr>
          <p:nvPr/>
        </p:nvSpPr>
        <p:spPr bwMode="auto">
          <a:xfrm>
            <a:off x="1281113" y="4400550"/>
            <a:ext cx="6350" cy="3175"/>
          </a:xfrm>
          <a:custGeom>
            <a:avLst/>
            <a:gdLst>
              <a:gd name="T0" fmla="*/ 0 w 14"/>
              <a:gd name="T1" fmla="*/ 0 h 1"/>
              <a:gd name="T2" fmla="*/ 2147483647 w 14"/>
              <a:gd name="T3" fmla="*/ 0 h 1"/>
              <a:gd name="T4" fmla="*/ 2147483647 w 14"/>
              <a:gd name="T5" fmla="*/ 2147483647 h 1"/>
              <a:gd name="T6" fmla="*/ 2147483647 w 14"/>
              <a:gd name="T7" fmla="*/ 2147483647 h 1"/>
              <a:gd name="T8" fmla="*/ 0 w 14"/>
              <a:gd name="T9" fmla="*/ 2147483647 h 1"/>
              <a:gd name="T10" fmla="*/ 0 w 14"/>
              <a:gd name="T11" fmla="*/ 2147483647 h 1"/>
              <a:gd name="T12" fmla="*/ 0 w 14"/>
              <a:gd name="T13" fmla="*/ 0 h 1"/>
              <a:gd name="T14" fmla="*/ 0 60000 65536"/>
              <a:gd name="T15" fmla="*/ 0 60000 65536"/>
              <a:gd name="T16" fmla="*/ 0 60000 65536"/>
              <a:gd name="T17" fmla="*/ 0 60000 65536"/>
              <a:gd name="T18" fmla="*/ 0 60000 65536"/>
              <a:gd name="T19" fmla="*/ 0 60000 65536"/>
              <a:gd name="T20" fmla="*/ 0 60000 65536"/>
              <a:gd name="T21" fmla="*/ 0 w 14"/>
              <a:gd name="T22" fmla="*/ 0 h 1"/>
              <a:gd name="T23" fmla="*/ 14 w 1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
                <a:moveTo>
                  <a:pt x="0" y="0"/>
                </a:moveTo>
                <a:lnTo>
                  <a:pt x="14" y="0"/>
                </a:lnTo>
                <a:lnTo>
                  <a:pt x="14"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623" name="Freeform 3469"/>
          <p:cNvSpPr>
            <a:spLocks noChangeAspect="1"/>
          </p:cNvSpPr>
          <p:nvPr/>
        </p:nvSpPr>
        <p:spPr bwMode="auto">
          <a:xfrm>
            <a:off x="1281113" y="4400550"/>
            <a:ext cx="6350" cy="3175"/>
          </a:xfrm>
          <a:custGeom>
            <a:avLst/>
            <a:gdLst>
              <a:gd name="T0" fmla="*/ 0 w 14"/>
              <a:gd name="T1" fmla="*/ 0 h 1"/>
              <a:gd name="T2" fmla="*/ 2147483647 w 14"/>
              <a:gd name="T3" fmla="*/ 0 h 1"/>
              <a:gd name="T4" fmla="*/ 2147483647 w 14"/>
              <a:gd name="T5" fmla="*/ 2147483647 h 1"/>
              <a:gd name="T6" fmla="*/ 2147483647 w 14"/>
              <a:gd name="T7" fmla="*/ 2147483647 h 1"/>
              <a:gd name="T8" fmla="*/ 0 w 14"/>
              <a:gd name="T9" fmla="*/ 2147483647 h 1"/>
              <a:gd name="T10" fmla="*/ 0 w 14"/>
              <a:gd name="T11" fmla="*/ 2147483647 h 1"/>
              <a:gd name="T12" fmla="*/ 0 w 14"/>
              <a:gd name="T13" fmla="*/ 0 h 1"/>
              <a:gd name="T14" fmla="*/ 0 60000 65536"/>
              <a:gd name="T15" fmla="*/ 0 60000 65536"/>
              <a:gd name="T16" fmla="*/ 0 60000 65536"/>
              <a:gd name="T17" fmla="*/ 0 60000 65536"/>
              <a:gd name="T18" fmla="*/ 0 60000 65536"/>
              <a:gd name="T19" fmla="*/ 0 60000 65536"/>
              <a:gd name="T20" fmla="*/ 0 60000 65536"/>
              <a:gd name="T21" fmla="*/ 0 w 14"/>
              <a:gd name="T22" fmla="*/ 0 h 1"/>
              <a:gd name="T23" fmla="*/ 14 w 1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
                <a:moveTo>
                  <a:pt x="0" y="0"/>
                </a:moveTo>
                <a:lnTo>
                  <a:pt x="14" y="0"/>
                </a:lnTo>
                <a:lnTo>
                  <a:pt x="14"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624" name="Freeform 3470"/>
          <p:cNvSpPr>
            <a:spLocks noChangeAspect="1"/>
          </p:cNvSpPr>
          <p:nvPr/>
        </p:nvSpPr>
        <p:spPr bwMode="auto">
          <a:xfrm>
            <a:off x="1281113" y="4400550"/>
            <a:ext cx="6350" cy="3175"/>
          </a:xfrm>
          <a:custGeom>
            <a:avLst/>
            <a:gdLst>
              <a:gd name="T0" fmla="*/ 0 w 14"/>
              <a:gd name="T1" fmla="*/ 0 h 1"/>
              <a:gd name="T2" fmla="*/ 2147483647 w 14"/>
              <a:gd name="T3" fmla="*/ 0 h 1"/>
              <a:gd name="T4" fmla="*/ 2147483647 w 14"/>
              <a:gd name="T5" fmla="*/ 2147483647 h 1"/>
              <a:gd name="T6" fmla="*/ 2147483647 w 14"/>
              <a:gd name="T7" fmla="*/ 2147483647 h 1"/>
              <a:gd name="T8" fmla="*/ 0 w 14"/>
              <a:gd name="T9" fmla="*/ 2147483647 h 1"/>
              <a:gd name="T10" fmla="*/ 0 w 14"/>
              <a:gd name="T11" fmla="*/ 2147483647 h 1"/>
              <a:gd name="T12" fmla="*/ 0 w 14"/>
              <a:gd name="T13" fmla="*/ 0 h 1"/>
              <a:gd name="T14" fmla="*/ 0 60000 65536"/>
              <a:gd name="T15" fmla="*/ 0 60000 65536"/>
              <a:gd name="T16" fmla="*/ 0 60000 65536"/>
              <a:gd name="T17" fmla="*/ 0 60000 65536"/>
              <a:gd name="T18" fmla="*/ 0 60000 65536"/>
              <a:gd name="T19" fmla="*/ 0 60000 65536"/>
              <a:gd name="T20" fmla="*/ 0 60000 65536"/>
              <a:gd name="T21" fmla="*/ 0 w 14"/>
              <a:gd name="T22" fmla="*/ 0 h 1"/>
              <a:gd name="T23" fmla="*/ 14 w 1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
                <a:moveTo>
                  <a:pt x="0" y="0"/>
                </a:moveTo>
                <a:lnTo>
                  <a:pt x="14" y="0"/>
                </a:lnTo>
                <a:lnTo>
                  <a:pt x="14"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625" name="Rectangle 3471"/>
          <p:cNvSpPr>
            <a:spLocks noChangeAspect="1" noChangeArrowheads="1"/>
          </p:cNvSpPr>
          <p:nvPr/>
        </p:nvSpPr>
        <p:spPr bwMode="auto">
          <a:xfrm>
            <a:off x="1281113" y="4400550"/>
            <a:ext cx="6350" cy="1588"/>
          </a:xfrm>
          <a:prstGeom prst="rect">
            <a:avLst/>
          </a:prstGeom>
          <a:solidFill>
            <a:srgbClr val="000000"/>
          </a:solidFill>
          <a:ln w="0">
            <a:solidFill>
              <a:srgbClr val="000000"/>
            </a:solidFill>
            <a:miter lim="800000"/>
            <a:headEnd/>
            <a:tailEnd/>
          </a:ln>
        </p:spPr>
        <p:txBody>
          <a:bodyPr/>
          <a:lstStyle/>
          <a:p>
            <a:endParaRPr lang="en-US"/>
          </a:p>
        </p:txBody>
      </p:sp>
      <p:sp>
        <p:nvSpPr>
          <p:cNvPr id="180626" name="Freeform 3472"/>
          <p:cNvSpPr>
            <a:spLocks noChangeAspect="1"/>
          </p:cNvSpPr>
          <p:nvPr/>
        </p:nvSpPr>
        <p:spPr bwMode="auto">
          <a:xfrm>
            <a:off x="1281113" y="4398963"/>
            <a:ext cx="1587" cy="6350"/>
          </a:xfrm>
          <a:custGeom>
            <a:avLst/>
            <a:gdLst>
              <a:gd name="T0" fmla="*/ 2147483647 w 7"/>
              <a:gd name="T1" fmla="*/ 2147483647 h 16"/>
              <a:gd name="T2" fmla="*/ 2147483647 w 7"/>
              <a:gd name="T3" fmla="*/ 2147483647 h 16"/>
              <a:gd name="T4" fmla="*/ 2147483647 w 7"/>
              <a:gd name="T5" fmla="*/ 2147483647 h 16"/>
              <a:gd name="T6" fmla="*/ 2147483647 w 7"/>
              <a:gd name="T7" fmla="*/ 2147483647 h 16"/>
              <a:gd name="T8" fmla="*/ 2147483647 w 7"/>
              <a:gd name="T9" fmla="*/ 2147483647 h 16"/>
              <a:gd name="T10" fmla="*/ 2147483647 w 7"/>
              <a:gd name="T11" fmla="*/ 2147483647 h 16"/>
              <a:gd name="T12" fmla="*/ 2147483647 w 7"/>
              <a:gd name="T13" fmla="*/ 2147483647 h 16"/>
              <a:gd name="T14" fmla="*/ 2147483647 w 7"/>
              <a:gd name="T15" fmla="*/ 2147483647 h 16"/>
              <a:gd name="T16" fmla="*/ 0 w 7"/>
              <a:gd name="T17" fmla="*/ 2147483647 h 16"/>
              <a:gd name="T18" fmla="*/ 0 w 7"/>
              <a:gd name="T19" fmla="*/ 2147483647 h 16"/>
              <a:gd name="T20" fmla="*/ 0 w 7"/>
              <a:gd name="T21" fmla="*/ 2147483647 h 16"/>
              <a:gd name="T22" fmla="*/ 0 w 7"/>
              <a:gd name="T23" fmla="*/ 2147483647 h 16"/>
              <a:gd name="T24" fmla="*/ 0 w 7"/>
              <a:gd name="T25" fmla="*/ 2147483647 h 16"/>
              <a:gd name="T26" fmla="*/ 2147483647 w 7"/>
              <a:gd name="T27" fmla="*/ 2147483647 h 16"/>
              <a:gd name="T28" fmla="*/ 2147483647 w 7"/>
              <a:gd name="T29" fmla="*/ 2147483647 h 16"/>
              <a:gd name="T30" fmla="*/ 2147483647 w 7"/>
              <a:gd name="T31" fmla="*/ 2147483647 h 16"/>
              <a:gd name="T32" fmla="*/ 2147483647 w 7"/>
              <a:gd name="T33" fmla="*/ 2147483647 h 16"/>
              <a:gd name="T34" fmla="*/ 2147483647 w 7"/>
              <a:gd name="T35" fmla="*/ 0 h 16"/>
              <a:gd name="T36" fmla="*/ 2147483647 w 7"/>
              <a:gd name="T37" fmla="*/ 0 h 16"/>
              <a:gd name="T38" fmla="*/ 2147483647 w 7"/>
              <a:gd name="T39" fmla="*/ 0 h 16"/>
              <a:gd name="T40" fmla="*/ 2147483647 w 7"/>
              <a:gd name="T41" fmla="*/ 0 h 16"/>
              <a:gd name="T42" fmla="*/ 2147483647 w 7"/>
              <a:gd name="T43" fmla="*/ 2147483647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
              <a:gd name="T67" fmla="*/ 0 h 16"/>
              <a:gd name="T68" fmla="*/ 7 w 7"/>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 h="16">
                <a:moveTo>
                  <a:pt x="7" y="16"/>
                </a:moveTo>
                <a:lnTo>
                  <a:pt x="7" y="16"/>
                </a:lnTo>
                <a:lnTo>
                  <a:pt x="6" y="16"/>
                </a:lnTo>
                <a:lnTo>
                  <a:pt x="5" y="16"/>
                </a:lnTo>
                <a:lnTo>
                  <a:pt x="3" y="15"/>
                </a:lnTo>
                <a:lnTo>
                  <a:pt x="2" y="14"/>
                </a:lnTo>
                <a:lnTo>
                  <a:pt x="1" y="13"/>
                </a:lnTo>
                <a:lnTo>
                  <a:pt x="1" y="12"/>
                </a:lnTo>
                <a:lnTo>
                  <a:pt x="0" y="11"/>
                </a:lnTo>
                <a:lnTo>
                  <a:pt x="0" y="9"/>
                </a:lnTo>
                <a:lnTo>
                  <a:pt x="0" y="8"/>
                </a:lnTo>
                <a:lnTo>
                  <a:pt x="0" y="7"/>
                </a:lnTo>
                <a:lnTo>
                  <a:pt x="0" y="6"/>
                </a:lnTo>
                <a:lnTo>
                  <a:pt x="1" y="4"/>
                </a:lnTo>
                <a:lnTo>
                  <a:pt x="1" y="3"/>
                </a:lnTo>
                <a:lnTo>
                  <a:pt x="2" y="2"/>
                </a:lnTo>
                <a:lnTo>
                  <a:pt x="3" y="2"/>
                </a:lnTo>
                <a:lnTo>
                  <a:pt x="5" y="0"/>
                </a:lnTo>
                <a:lnTo>
                  <a:pt x="6" y="0"/>
                </a:lnTo>
                <a:lnTo>
                  <a:pt x="7" y="0"/>
                </a:lnTo>
                <a:lnTo>
                  <a:pt x="7" y="16"/>
                </a:lnTo>
                <a:close/>
              </a:path>
            </a:pathLst>
          </a:custGeom>
          <a:solidFill>
            <a:srgbClr val="000000"/>
          </a:solidFill>
          <a:ln w="0">
            <a:solidFill>
              <a:srgbClr val="000000"/>
            </a:solidFill>
            <a:round/>
            <a:headEnd/>
            <a:tailEnd/>
          </a:ln>
        </p:spPr>
        <p:txBody>
          <a:bodyPr/>
          <a:lstStyle/>
          <a:p>
            <a:endParaRPr lang="en-US"/>
          </a:p>
        </p:txBody>
      </p:sp>
      <p:sp>
        <p:nvSpPr>
          <p:cNvPr id="180627" name="Freeform 3473"/>
          <p:cNvSpPr>
            <a:spLocks noChangeAspect="1"/>
          </p:cNvSpPr>
          <p:nvPr/>
        </p:nvSpPr>
        <p:spPr bwMode="auto">
          <a:xfrm>
            <a:off x="1287463" y="4398963"/>
            <a:ext cx="1587" cy="6350"/>
          </a:xfrm>
          <a:custGeom>
            <a:avLst/>
            <a:gdLst>
              <a:gd name="T0" fmla="*/ 0 w 8"/>
              <a:gd name="T1" fmla="*/ 0 h 16"/>
              <a:gd name="T2" fmla="*/ 0 w 8"/>
              <a:gd name="T3" fmla="*/ 0 h 16"/>
              <a:gd name="T4" fmla="*/ 2147483647 w 8"/>
              <a:gd name="T5" fmla="*/ 0 h 16"/>
              <a:gd name="T6" fmla="*/ 2147483647 w 8"/>
              <a:gd name="T7" fmla="*/ 0 h 16"/>
              <a:gd name="T8" fmla="*/ 2147483647 w 8"/>
              <a:gd name="T9" fmla="*/ 2147483647 h 16"/>
              <a:gd name="T10" fmla="*/ 2147483647 w 8"/>
              <a:gd name="T11" fmla="*/ 2147483647 h 16"/>
              <a:gd name="T12" fmla="*/ 2147483647 w 8"/>
              <a:gd name="T13" fmla="*/ 2147483647 h 16"/>
              <a:gd name="T14" fmla="*/ 2147483647 w 8"/>
              <a:gd name="T15" fmla="*/ 2147483647 h 16"/>
              <a:gd name="T16" fmla="*/ 2147483647 w 8"/>
              <a:gd name="T17" fmla="*/ 2147483647 h 16"/>
              <a:gd name="T18" fmla="*/ 2147483647 w 8"/>
              <a:gd name="T19" fmla="*/ 2147483647 h 16"/>
              <a:gd name="T20" fmla="*/ 2147483647 w 8"/>
              <a:gd name="T21" fmla="*/ 2147483647 h 16"/>
              <a:gd name="T22" fmla="*/ 2147483647 w 8"/>
              <a:gd name="T23" fmla="*/ 2147483647 h 16"/>
              <a:gd name="T24" fmla="*/ 2147483647 w 8"/>
              <a:gd name="T25" fmla="*/ 2147483647 h 16"/>
              <a:gd name="T26" fmla="*/ 2147483647 w 8"/>
              <a:gd name="T27" fmla="*/ 2147483647 h 16"/>
              <a:gd name="T28" fmla="*/ 2147483647 w 8"/>
              <a:gd name="T29" fmla="*/ 2147483647 h 16"/>
              <a:gd name="T30" fmla="*/ 2147483647 w 8"/>
              <a:gd name="T31" fmla="*/ 2147483647 h 16"/>
              <a:gd name="T32" fmla="*/ 2147483647 w 8"/>
              <a:gd name="T33" fmla="*/ 2147483647 h 16"/>
              <a:gd name="T34" fmla="*/ 2147483647 w 8"/>
              <a:gd name="T35" fmla="*/ 2147483647 h 16"/>
              <a:gd name="T36" fmla="*/ 2147483647 w 8"/>
              <a:gd name="T37" fmla="*/ 2147483647 h 16"/>
              <a:gd name="T38" fmla="*/ 0 w 8"/>
              <a:gd name="T39" fmla="*/ 2147483647 h 16"/>
              <a:gd name="T40" fmla="*/ 0 w 8"/>
              <a:gd name="T41" fmla="*/ 2147483647 h 16"/>
              <a:gd name="T42" fmla="*/ 0 w 8"/>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
              <a:gd name="T67" fmla="*/ 0 h 16"/>
              <a:gd name="T68" fmla="*/ 8 w 8"/>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 h="16">
                <a:moveTo>
                  <a:pt x="0" y="0"/>
                </a:moveTo>
                <a:lnTo>
                  <a:pt x="0" y="0"/>
                </a:lnTo>
                <a:lnTo>
                  <a:pt x="1" y="0"/>
                </a:lnTo>
                <a:lnTo>
                  <a:pt x="3" y="0"/>
                </a:lnTo>
                <a:lnTo>
                  <a:pt x="4" y="2"/>
                </a:lnTo>
                <a:lnTo>
                  <a:pt x="5" y="2"/>
                </a:lnTo>
                <a:lnTo>
                  <a:pt x="6" y="3"/>
                </a:lnTo>
                <a:lnTo>
                  <a:pt x="7" y="4"/>
                </a:lnTo>
                <a:lnTo>
                  <a:pt x="8" y="6"/>
                </a:lnTo>
                <a:lnTo>
                  <a:pt x="8" y="7"/>
                </a:lnTo>
                <a:lnTo>
                  <a:pt x="8" y="8"/>
                </a:lnTo>
                <a:lnTo>
                  <a:pt x="8" y="9"/>
                </a:lnTo>
                <a:lnTo>
                  <a:pt x="8" y="11"/>
                </a:lnTo>
                <a:lnTo>
                  <a:pt x="7" y="12"/>
                </a:lnTo>
                <a:lnTo>
                  <a:pt x="6" y="13"/>
                </a:lnTo>
                <a:lnTo>
                  <a:pt x="5" y="14"/>
                </a:lnTo>
                <a:lnTo>
                  <a:pt x="4" y="15"/>
                </a:lnTo>
                <a:lnTo>
                  <a:pt x="3" y="16"/>
                </a:lnTo>
                <a:lnTo>
                  <a:pt x="1" y="16"/>
                </a:lnTo>
                <a:lnTo>
                  <a:pt x="0" y="16"/>
                </a:lnTo>
                <a:lnTo>
                  <a:pt x="0" y="0"/>
                </a:lnTo>
                <a:close/>
              </a:path>
            </a:pathLst>
          </a:custGeom>
          <a:solidFill>
            <a:srgbClr val="000000"/>
          </a:solidFill>
          <a:ln w="0">
            <a:solidFill>
              <a:srgbClr val="000000"/>
            </a:solidFill>
            <a:round/>
            <a:headEnd/>
            <a:tailEnd/>
          </a:ln>
        </p:spPr>
        <p:txBody>
          <a:bodyPr/>
          <a:lstStyle/>
          <a:p>
            <a:endParaRPr lang="en-US"/>
          </a:p>
        </p:txBody>
      </p:sp>
      <p:sp>
        <p:nvSpPr>
          <p:cNvPr id="180628" name="Freeform 3474"/>
          <p:cNvSpPr>
            <a:spLocks noChangeAspect="1"/>
          </p:cNvSpPr>
          <p:nvPr/>
        </p:nvSpPr>
        <p:spPr bwMode="auto">
          <a:xfrm>
            <a:off x="1282700" y="4398963"/>
            <a:ext cx="4763" cy="6350"/>
          </a:xfrm>
          <a:custGeom>
            <a:avLst/>
            <a:gdLst>
              <a:gd name="T0" fmla="*/ 0 w 1"/>
              <a:gd name="T1" fmla="*/ 2147483647 h 16"/>
              <a:gd name="T2" fmla="*/ 0 w 1"/>
              <a:gd name="T3" fmla="*/ 0 h 16"/>
              <a:gd name="T4" fmla="*/ 2147483647 w 1"/>
              <a:gd name="T5" fmla="*/ 0 h 16"/>
              <a:gd name="T6" fmla="*/ 2147483647 w 1"/>
              <a:gd name="T7" fmla="*/ 0 h 16"/>
              <a:gd name="T8" fmla="*/ 2147483647 w 1"/>
              <a:gd name="T9" fmla="*/ 2147483647 h 16"/>
              <a:gd name="T10" fmla="*/ 2147483647 w 1"/>
              <a:gd name="T11" fmla="*/ 2147483647 h 16"/>
              <a:gd name="T12" fmla="*/ 0 w 1"/>
              <a:gd name="T13" fmla="*/ 2147483647 h 16"/>
              <a:gd name="T14" fmla="*/ 0 60000 65536"/>
              <a:gd name="T15" fmla="*/ 0 60000 65536"/>
              <a:gd name="T16" fmla="*/ 0 60000 65536"/>
              <a:gd name="T17" fmla="*/ 0 60000 65536"/>
              <a:gd name="T18" fmla="*/ 0 60000 65536"/>
              <a:gd name="T19" fmla="*/ 0 60000 65536"/>
              <a:gd name="T20" fmla="*/ 0 60000 65536"/>
              <a:gd name="T21" fmla="*/ 0 w 1"/>
              <a:gd name="T22" fmla="*/ 0 h 16"/>
              <a:gd name="T23" fmla="*/ 1 w 1"/>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6">
                <a:moveTo>
                  <a:pt x="0" y="16"/>
                </a:moveTo>
                <a:lnTo>
                  <a:pt x="0" y="0"/>
                </a:lnTo>
                <a:lnTo>
                  <a:pt x="1" y="0"/>
                </a:lnTo>
                <a:lnTo>
                  <a:pt x="1" y="16"/>
                </a:lnTo>
                <a:lnTo>
                  <a:pt x="0" y="16"/>
                </a:lnTo>
                <a:close/>
              </a:path>
            </a:pathLst>
          </a:custGeom>
          <a:solidFill>
            <a:srgbClr val="000000"/>
          </a:solidFill>
          <a:ln w="0">
            <a:solidFill>
              <a:srgbClr val="000000"/>
            </a:solidFill>
            <a:round/>
            <a:headEnd/>
            <a:tailEnd/>
          </a:ln>
        </p:spPr>
        <p:txBody>
          <a:bodyPr/>
          <a:lstStyle/>
          <a:p>
            <a:endParaRPr lang="en-US"/>
          </a:p>
        </p:txBody>
      </p:sp>
      <p:sp>
        <p:nvSpPr>
          <p:cNvPr id="180629" name="Freeform 3475"/>
          <p:cNvSpPr>
            <a:spLocks noChangeAspect="1"/>
          </p:cNvSpPr>
          <p:nvPr/>
        </p:nvSpPr>
        <p:spPr bwMode="auto">
          <a:xfrm>
            <a:off x="1282700" y="4398963"/>
            <a:ext cx="4763" cy="6350"/>
          </a:xfrm>
          <a:custGeom>
            <a:avLst/>
            <a:gdLst>
              <a:gd name="T0" fmla="*/ 0 w 1"/>
              <a:gd name="T1" fmla="*/ 2147483647 h 16"/>
              <a:gd name="T2" fmla="*/ 0 w 1"/>
              <a:gd name="T3" fmla="*/ 0 h 16"/>
              <a:gd name="T4" fmla="*/ 2147483647 w 1"/>
              <a:gd name="T5" fmla="*/ 0 h 16"/>
              <a:gd name="T6" fmla="*/ 2147483647 w 1"/>
              <a:gd name="T7" fmla="*/ 0 h 16"/>
              <a:gd name="T8" fmla="*/ 2147483647 w 1"/>
              <a:gd name="T9" fmla="*/ 2147483647 h 16"/>
              <a:gd name="T10" fmla="*/ 2147483647 w 1"/>
              <a:gd name="T11" fmla="*/ 2147483647 h 16"/>
              <a:gd name="T12" fmla="*/ 0 w 1"/>
              <a:gd name="T13" fmla="*/ 2147483647 h 16"/>
              <a:gd name="T14" fmla="*/ 0 60000 65536"/>
              <a:gd name="T15" fmla="*/ 0 60000 65536"/>
              <a:gd name="T16" fmla="*/ 0 60000 65536"/>
              <a:gd name="T17" fmla="*/ 0 60000 65536"/>
              <a:gd name="T18" fmla="*/ 0 60000 65536"/>
              <a:gd name="T19" fmla="*/ 0 60000 65536"/>
              <a:gd name="T20" fmla="*/ 0 60000 65536"/>
              <a:gd name="T21" fmla="*/ 0 w 1"/>
              <a:gd name="T22" fmla="*/ 0 h 16"/>
              <a:gd name="T23" fmla="*/ 1 w 1"/>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6">
                <a:moveTo>
                  <a:pt x="0" y="16"/>
                </a:moveTo>
                <a:lnTo>
                  <a:pt x="0" y="0"/>
                </a:lnTo>
                <a:lnTo>
                  <a:pt x="1" y="0"/>
                </a:lnTo>
                <a:lnTo>
                  <a:pt x="1" y="16"/>
                </a:lnTo>
                <a:lnTo>
                  <a:pt x="0" y="16"/>
                </a:lnTo>
                <a:close/>
              </a:path>
            </a:pathLst>
          </a:custGeom>
          <a:solidFill>
            <a:srgbClr val="000000"/>
          </a:solidFill>
          <a:ln w="0">
            <a:solidFill>
              <a:srgbClr val="000000"/>
            </a:solidFill>
            <a:round/>
            <a:headEnd/>
            <a:tailEnd/>
          </a:ln>
        </p:spPr>
        <p:txBody>
          <a:bodyPr/>
          <a:lstStyle/>
          <a:p>
            <a:endParaRPr lang="en-US"/>
          </a:p>
        </p:txBody>
      </p:sp>
      <p:sp>
        <p:nvSpPr>
          <p:cNvPr id="180630" name="Freeform 3476"/>
          <p:cNvSpPr>
            <a:spLocks noChangeAspect="1"/>
          </p:cNvSpPr>
          <p:nvPr/>
        </p:nvSpPr>
        <p:spPr bwMode="auto">
          <a:xfrm>
            <a:off x="1287463" y="4398963"/>
            <a:ext cx="1587" cy="6350"/>
          </a:xfrm>
          <a:custGeom>
            <a:avLst/>
            <a:gdLst>
              <a:gd name="T0" fmla="*/ 0 w 1"/>
              <a:gd name="T1" fmla="*/ 2147483647 h 16"/>
              <a:gd name="T2" fmla="*/ 0 w 1"/>
              <a:gd name="T3" fmla="*/ 0 h 16"/>
              <a:gd name="T4" fmla="*/ 2147483647 w 1"/>
              <a:gd name="T5" fmla="*/ 0 h 16"/>
              <a:gd name="T6" fmla="*/ 2147483647 w 1"/>
              <a:gd name="T7" fmla="*/ 0 h 16"/>
              <a:gd name="T8" fmla="*/ 2147483647 w 1"/>
              <a:gd name="T9" fmla="*/ 2147483647 h 16"/>
              <a:gd name="T10" fmla="*/ 2147483647 w 1"/>
              <a:gd name="T11" fmla="*/ 2147483647 h 16"/>
              <a:gd name="T12" fmla="*/ 0 w 1"/>
              <a:gd name="T13" fmla="*/ 2147483647 h 16"/>
              <a:gd name="T14" fmla="*/ 0 60000 65536"/>
              <a:gd name="T15" fmla="*/ 0 60000 65536"/>
              <a:gd name="T16" fmla="*/ 0 60000 65536"/>
              <a:gd name="T17" fmla="*/ 0 60000 65536"/>
              <a:gd name="T18" fmla="*/ 0 60000 65536"/>
              <a:gd name="T19" fmla="*/ 0 60000 65536"/>
              <a:gd name="T20" fmla="*/ 0 60000 65536"/>
              <a:gd name="T21" fmla="*/ 0 w 1"/>
              <a:gd name="T22" fmla="*/ 0 h 16"/>
              <a:gd name="T23" fmla="*/ 1 w 1"/>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6">
                <a:moveTo>
                  <a:pt x="0" y="16"/>
                </a:moveTo>
                <a:lnTo>
                  <a:pt x="0" y="0"/>
                </a:lnTo>
                <a:lnTo>
                  <a:pt x="1" y="0"/>
                </a:lnTo>
                <a:lnTo>
                  <a:pt x="1" y="16"/>
                </a:lnTo>
                <a:lnTo>
                  <a:pt x="0" y="16"/>
                </a:lnTo>
                <a:close/>
              </a:path>
            </a:pathLst>
          </a:custGeom>
          <a:solidFill>
            <a:srgbClr val="000000"/>
          </a:solidFill>
          <a:ln w="0">
            <a:solidFill>
              <a:srgbClr val="000000"/>
            </a:solidFill>
            <a:round/>
            <a:headEnd/>
            <a:tailEnd/>
          </a:ln>
        </p:spPr>
        <p:txBody>
          <a:bodyPr/>
          <a:lstStyle/>
          <a:p>
            <a:endParaRPr lang="en-US"/>
          </a:p>
        </p:txBody>
      </p:sp>
      <p:sp>
        <p:nvSpPr>
          <p:cNvPr id="180631" name="Freeform 3477"/>
          <p:cNvSpPr>
            <a:spLocks noChangeAspect="1"/>
          </p:cNvSpPr>
          <p:nvPr/>
        </p:nvSpPr>
        <p:spPr bwMode="auto">
          <a:xfrm>
            <a:off x="1287463" y="4398963"/>
            <a:ext cx="1587" cy="6350"/>
          </a:xfrm>
          <a:custGeom>
            <a:avLst/>
            <a:gdLst>
              <a:gd name="T0" fmla="*/ 0 w 1"/>
              <a:gd name="T1" fmla="*/ 2147483647 h 16"/>
              <a:gd name="T2" fmla="*/ 0 w 1"/>
              <a:gd name="T3" fmla="*/ 0 h 16"/>
              <a:gd name="T4" fmla="*/ 2147483647 w 1"/>
              <a:gd name="T5" fmla="*/ 0 h 16"/>
              <a:gd name="T6" fmla="*/ 2147483647 w 1"/>
              <a:gd name="T7" fmla="*/ 0 h 16"/>
              <a:gd name="T8" fmla="*/ 2147483647 w 1"/>
              <a:gd name="T9" fmla="*/ 2147483647 h 16"/>
              <a:gd name="T10" fmla="*/ 2147483647 w 1"/>
              <a:gd name="T11" fmla="*/ 2147483647 h 16"/>
              <a:gd name="T12" fmla="*/ 0 w 1"/>
              <a:gd name="T13" fmla="*/ 2147483647 h 16"/>
              <a:gd name="T14" fmla="*/ 0 60000 65536"/>
              <a:gd name="T15" fmla="*/ 0 60000 65536"/>
              <a:gd name="T16" fmla="*/ 0 60000 65536"/>
              <a:gd name="T17" fmla="*/ 0 60000 65536"/>
              <a:gd name="T18" fmla="*/ 0 60000 65536"/>
              <a:gd name="T19" fmla="*/ 0 60000 65536"/>
              <a:gd name="T20" fmla="*/ 0 60000 65536"/>
              <a:gd name="T21" fmla="*/ 0 w 1"/>
              <a:gd name="T22" fmla="*/ 0 h 16"/>
              <a:gd name="T23" fmla="*/ 1 w 1"/>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6">
                <a:moveTo>
                  <a:pt x="0" y="16"/>
                </a:moveTo>
                <a:lnTo>
                  <a:pt x="0" y="0"/>
                </a:lnTo>
                <a:lnTo>
                  <a:pt x="1" y="0"/>
                </a:lnTo>
                <a:lnTo>
                  <a:pt x="1" y="16"/>
                </a:lnTo>
                <a:lnTo>
                  <a:pt x="0" y="16"/>
                </a:lnTo>
                <a:close/>
              </a:path>
            </a:pathLst>
          </a:custGeom>
          <a:solidFill>
            <a:srgbClr val="000000"/>
          </a:solidFill>
          <a:ln w="0">
            <a:solidFill>
              <a:srgbClr val="000000"/>
            </a:solidFill>
            <a:round/>
            <a:headEnd/>
            <a:tailEnd/>
          </a:ln>
        </p:spPr>
        <p:txBody>
          <a:bodyPr/>
          <a:lstStyle/>
          <a:p>
            <a:endParaRPr lang="en-US"/>
          </a:p>
        </p:txBody>
      </p:sp>
      <p:sp>
        <p:nvSpPr>
          <p:cNvPr id="180632" name="Rectangle 3478"/>
          <p:cNvSpPr>
            <a:spLocks noChangeAspect="1" noChangeArrowheads="1"/>
          </p:cNvSpPr>
          <p:nvPr/>
        </p:nvSpPr>
        <p:spPr bwMode="auto">
          <a:xfrm>
            <a:off x="1287463" y="4398963"/>
            <a:ext cx="1587" cy="6350"/>
          </a:xfrm>
          <a:prstGeom prst="rect">
            <a:avLst/>
          </a:prstGeom>
          <a:solidFill>
            <a:srgbClr val="000000"/>
          </a:solidFill>
          <a:ln w="0">
            <a:solidFill>
              <a:srgbClr val="000000"/>
            </a:solidFill>
            <a:miter lim="800000"/>
            <a:headEnd/>
            <a:tailEnd/>
          </a:ln>
        </p:spPr>
        <p:txBody>
          <a:bodyPr/>
          <a:lstStyle/>
          <a:p>
            <a:endParaRPr lang="en-US"/>
          </a:p>
        </p:txBody>
      </p:sp>
      <p:sp>
        <p:nvSpPr>
          <p:cNvPr id="180633" name="Freeform 3479"/>
          <p:cNvSpPr>
            <a:spLocks noChangeAspect="1"/>
          </p:cNvSpPr>
          <p:nvPr/>
        </p:nvSpPr>
        <p:spPr bwMode="auto">
          <a:xfrm>
            <a:off x="1282700" y="4398963"/>
            <a:ext cx="6350" cy="1587"/>
          </a:xfrm>
          <a:custGeom>
            <a:avLst/>
            <a:gdLst>
              <a:gd name="T0" fmla="*/ 0 w 14"/>
              <a:gd name="T1" fmla="*/ 2147483647 h 8"/>
              <a:gd name="T2" fmla="*/ 0 w 14"/>
              <a:gd name="T3" fmla="*/ 2147483647 h 8"/>
              <a:gd name="T4" fmla="*/ 0 w 14"/>
              <a:gd name="T5" fmla="*/ 2147483647 h 8"/>
              <a:gd name="T6" fmla="*/ 0 w 14"/>
              <a:gd name="T7" fmla="*/ 2147483647 h 8"/>
              <a:gd name="T8" fmla="*/ 2147483647 w 14"/>
              <a:gd name="T9" fmla="*/ 2147483647 h 8"/>
              <a:gd name="T10" fmla="*/ 2147483647 w 14"/>
              <a:gd name="T11" fmla="*/ 2147483647 h 8"/>
              <a:gd name="T12" fmla="*/ 2147483647 w 14"/>
              <a:gd name="T13" fmla="*/ 2147483647 h 8"/>
              <a:gd name="T14" fmla="*/ 2147483647 w 14"/>
              <a:gd name="T15" fmla="*/ 2147483647 h 8"/>
              <a:gd name="T16" fmla="*/ 2147483647 w 14"/>
              <a:gd name="T17" fmla="*/ 0 h 8"/>
              <a:gd name="T18" fmla="*/ 2147483647 w 14"/>
              <a:gd name="T19" fmla="*/ 0 h 8"/>
              <a:gd name="T20" fmla="*/ 2147483647 w 14"/>
              <a:gd name="T21" fmla="*/ 0 h 8"/>
              <a:gd name="T22" fmla="*/ 2147483647 w 14"/>
              <a:gd name="T23" fmla="*/ 0 h 8"/>
              <a:gd name="T24" fmla="*/ 2147483647 w 14"/>
              <a:gd name="T25" fmla="*/ 0 h 8"/>
              <a:gd name="T26" fmla="*/ 2147483647 w 14"/>
              <a:gd name="T27" fmla="*/ 2147483647 h 8"/>
              <a:gd name="T28" fmla="*/ 2147483647 w 14"/>
              <a:gd name="T29" fmla="*/ 2147483647 h 8"/>
              <a:gd name="T30" fmla="*/ 2147483647 w 14"/>
              <a:gd name="T31" fmla="*/ 2147483647 h 8"/>
              <a:gd name="T32" fmla="*/ 2147483647 w 14"/>
              <a:gd name="T33" fmla="*/ 2147483647 h 8"/>
              <a:gd name="T34" fmla="*/ 2147483647 w 14"/>
              <a:gd name="T35" fmla="*/ 2147483647 h 8"/>
              <a:gd name="T36" fmla="*/ 2147483647 w 14"/>
              <a:gd name="T37" fmla="*/ 2147483647 h 8"/>
              <a:gd name="T38" fmla="*/ 2147483647 w 14"/>
              <a:gd name="T39" fmla="*/ 2147483647 h 8"/>
              <a:gd name="T40" fmla="*/ 2147483647 w 14"/>
              <a:gd name="T41" fmla="*/ 2147483647 h 8"/>
              <a:gd name="T42" fmla="*/ 0 w 14"/>
              <a:gd name="T43" fmla="*/ 2147483647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
              <a:gd name="T67" fmla="*/ 0 h 8"/>
              <a:gd name="T68" fmla="*/ 14 w 14"/>
              <a:gd name="T69" fmla="*/ 8 h 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 h="8">
                <a:moveTo>
                  <a:pt x="0" y="8"/>
                </a:moveTo>
                <a:lnTo>
                  <a:pt x="0" y="8"/>
                </a:lnTo>
                <a:lnTo>
                  <a:pt x="0" y="7"/>
                </a:lnTo>
                <a:lnTo>
                  <a:pt x="0" y="6"/>
                </a:lnTo>
                <a:lnTo>
                  <a:pt x="1" y="4"/>
                </a:lnTo>
                <a:lnTo>
                  <a:pt x="1" y="3"/>
                </a:lnTo>
                <a:lnTo>
                  <a:pt x="2" y="2"/>
                </a:lnTo>
                <a:lnTo>
                  <a:pt x="3" y="2"/>
                </a:lnTo>
                <a:lnTo>
                  <a:pt x="5" y="0"/>
                </a:lnTo>
                <a:lnTo>
                  <a:pt x="6" y="0"/>
                </a:lnTo>
                <a:lnTo>
                  <a:pt x="7" y="0"/>
                </a:lnTo>
                <a:lnTo>
                  <a:pt x="8" y="0"/>
                </a:lnTo>
                <a:lnTo>
                  <a:pt x="9" y="0"/>
                </a:lnTo>
                <a:lnTo>
                  <a:pt x="11" y="2"/>
                </a:lnTo>
                <a:lnTo>
                  <a:pt x="12" y="2"/>
                </a:lnTo>
                <a:lnTo>
                  <a:pt x="13" y="3"/>
                </a:lnTo>
                <a:lnTo>
                  <a:pt x="13" y="4"/>
                </a:lnTo>
                <a:lnTo>
                  <a:pt x="14" y="6"/>
                </a:lnTo>
                <a:lnTo>
                  <a:pt x="14" y="7"/>
                </a:lnTo>
                <a:lnTo>
                  <a:pt x="14" y="8"/>
                </a:lnTo>
                <a:lnTo>
                  <a:pt x="0" y="8"/>
                </a:lnTo>
                <a:close/>
              </a:path>
            </a:pathLst>
          </a:custGeom>
          <a:solidFill>
            <a:srgbClr val="000000"/>
          </a:solidFill>
          <a:ln w="0">
            <a:solidFill>
              <a:srgbClr val="000000"/>
            </a:solidFill>
            <a:round/>
            <a:headEnd/>
            <a:tailEnd/>
          </a:ln>
        </p:spPr>
        <p:txBody>
          <a:bodyPr/>
          <a:lstStyle/>
          <a:p>
            <a:endParaRPr lang="en-US"/>
          </a:p>
        </p:txBody>
      </p:sp>
      <p:sp>
        <p:nvSpPr>
          <p:cNvPr id="180634" name="Freeform 3480"/>
          <p:cNvSpPr>
            <a:spLocks noChangeAspect="1"/>
          </p:cNvSpPr>
          <p:nvPr/>
        </p:nvSpPr>
        <p:spPr bwMode="auto">
          <a:xfrm>
            <a:off x="1282700" y="4403725"/>
            <a:ext cx="6350" cy="3175"/>
          </a:xfrm>
          <a:custGeom>
            <a:avLst/>
            <a:gdLst>
              <a:gd name="T0" fmla="*/ 2147483647 w 14"/>
              <a:gd name="T1" fmla="*/ 0 h 7"/>
              <a:gd name="T2" fmla="*/ 2147483647 w 14"/>
              <a:gd name="T3" fmla="*/ 0 h 7"/>
              <a:gd name="T4" fmla="*/ 2147483647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2147483647 h 7"/>
              <a:gd name="T16" fmla="*/ 2147483647 w 14"/>
              <a:gd name="T17" fmla="*/ 2147483647 h 7"/>
              <a:gd name="T18" fmla="*/ 2147483647 w 14"/>
              <a:gd name="T19" fmla="*/ 2147483647 h 7"/>
              <a:gd name="T20" fmla="*/ 2147483647 w 14"/>
              <a:gd name="T21" fmla="*/ 2147483647 h 7"/>
              <a:gd name="T22" fmla="*/ 2147483647 w 14"/>
              <a:gd name="T23" fmla="*/ 2147483647 h 7"/>
              <a:gd name="T24" fmla="*/ 2147483647 w 14"/>
              <a:gd name="T25" fmla="*/ 2147483647 h 7"/>
              <a:gd name="T26" fmla="*/ 2147483647 w 14"/>
              <a:gd name="T27" fmla="*/ 2147483647 h 7"/>
              <a:gd name="T28" fmla="*/ 2147483647 w 14"/>
              <a:gd name="T29" fmla="*/ 2147483647 h 7"/>
              <a:gd name="T30" fmla="*/ 2147483647 w 14"/>
              <a:gd name="T31" fmla="*/ 2147483647 h 7"/>
              <a:gd name="T32" fmla="*/ 2147483647 w 14"/>
              <a:gd name="T33" fmla="*/ 2147483647 h 7"/>
              <a:gd name="T34" fmla="*/ 0 w 14"/>
              <a:gd name="T35" fmla="*/ 2147483647 h 7"/>
              <a:gd name="T36" fmla="*/ 0 w 14"/>
              <a:gd name="T37" fmla="*/ 2147483647 h 7"/>
              <a:gd name="T38" fmla="*/ 0 w 14"/>
              <a:gd name="T39" fmla="*/ 0 h 7"/>
              <a:gd name="T40" fmla="*/ 0 w 14"/>
              <a:gd name="T41" fmla="*/ 0 h 7"/>
              <a:gd name="T42" fmla="*/ 2147483647 w 14"/>
              <a:gd name="T43" fmla="*/ 0 h 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
              <a:gd name="T67" fmla="*/ 0 h 7"/>
              <a:gd name="T68" fmla="*/ 14 w 14"/>
              <a:gd name="T69" fmla="*/ 7 h 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 h="7">
                <a:moveTo>
                  <a:pt x="14" y="0"/>
                </a:moveTo>
                <a:lnTo>
                  <a:pt x="14" y="0"/>
                </a:lnTo>
                <a:lnTo>
                  <a:pt x="14" y="1"/>
                </a:lnTo>
                <a:lnTo>
                  <a:pt x="14" y="2"/>
                </a:lnTo>
                <a:lnTo>
                  <a:pt x="13" y="4"/>
                </a:lnTo>
                <a:lnTo>
                  <a:pt x="13" y="5"/>
                </a:lnTo>
                <a:lnTo>
                  <a:pt x="12" y="6"/>
                </a:lnTo>
                <a:lnTo>
                  <a:pt x="11" y="6"/>
                </a:lnTo>
                <a:lnTo>
                  <a:pt x="9" y="7"/>
                </a:lnTo>
                <a:lnTo>
                  <a:pt x="8" y="7"/>
                </a:lnTo>
                <a:lnTo>
                  <a:pt x="7" y="7"/>
                </a:lnTo>
                <a:lnTo>
                  <a:pt x="6" y="7"/>
                </a:lnTo>
                <a:lnTo>
                  <a:pt x="5" y="7"/>
                </a:lnTo>
                <a:lnTo>
                  <a:pt x="3" y="6"/>
                </a:lnTo>
                <a:lnTo>
                  <a:pt x="2" y="6"/>
                </a:lnTo>
                <a:lnTo>
                  <a:pt x="1" y="5"/>
                </a:lnTo>
                <a:lnTo>
                  <a:pt x="1" y="4"/>
                </a:lnTo>
                <a:lnTo>
                  <a:pt x="0" y="2"/>
                </a:lnTo>
                <a:lnTo>
                  <a:pt x="0" y="1"/>
                </a:lnTo>
                <a:lnTo>
                  <a:pt x="0" y="0"/>
                </a:lnTo>
                <a:lnTo>
                  <a:pt x="14" y="0"/>
                </a:lnTo>
                <a:close/>
              </a:path>
            </a:pathLst>
          </a:custGeom>
          <a:solidFill>
            <a:srgbClr val="000000"/>
          </a:solidFill>
          <a:ln w="0">
            <a:solidFill>
              <a:srgbClr val="000000"/>
            </a:solidFill>
            <a:round/>
            <a:headEnd/>
            <a:tailEnd/>
          </a:ln>
        </p:spPr>
        <p:txBody>
          <a:bodyPr/>
          <a:lstStyle/>
          <a:p>
            <a:endParaRPr lang="en-US"/>
          </a:p>
        </p:txBody>
      </p:sp>
      <p:sp>
        <p:nvSpPr>
          <p:cNvPr id="180635" name="Freeform 3481"/>
          <p:cNvSpPr>
            <a:spLocks noChangeAspect="1"/>
          </p:cNvSpPr>
          <p:nvPr/>
        </p:nvSpPr>
        <p:spPr bwMode="auto">
          <a:xfrm>
            <a:off x="1282700" y="4400550"/>
            <a:ext cx="6350" cy="3175"/>
          </a:xfrm>
          <a:custGeom>
            <a:avLst/>
            <a:gdLst>
              <a:gd name="T0" fmla="*/ 0 w 14"/>
              <a:gd name="T1" fmla="*/ 0 h 1"/>
              <a:gd name="T2" fmla="*/ 2147483647 w 14"/>
              <a:gd name="T3" fmla="*/ 0 h 1"/>
              <a:gd name="T4" fmla="*/ 2147483647 w 14"/>
              <a:gd name="T5" fmla="*/ 2147483647 h 1"/>
              <a:gd name="T6" fmla="*/ 2147483647 w 14"/>
              <a:gd name="T7" fmla="*/ 2147483647 h 1"/>
              <a:gd name="T8" fmla="*/ 0 w 14"/>
              <a:gd name="T9" fmla="*/ 2147483647 h 1"/>
              <a:gd name="T10" fmla="*/ 0 w 14"/>
              <a:gd name="T11" fmla="*/ 2147483647 h 1"/>
              <a:gd name="T12" fmla="*/ 0 w 14"/>
              <a:gd name="T13" fmla="*/ 0 h 1"/>
              <a:gd name="T14" fmla="*/ 0 60000 65536"/>
              <a:gd name="T15" fmla="*/ 0 60000 65536"/>
              <a:gd name="T16" fmla="*/ 0 60000 65536"/>
              <a:gd name="T17" fmla="*/ 0 60000 65536"/>
              <a:gd name="T18" fmla="*/ 0 60000 65536"/>
              <a:gd name="T19" fmla="*/ 0 60000 65536"/>
              <a:gd name="T20" fmla="*/ 0 60000 65536"/>
              <a:gd name="T21" fmla="*/ 0 w 14"/>
              <a:gd name="T22" fmla="*/ 0 h 1"/>
              <a:gd name="T23" fmla="*/ 14 w 1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
                <a:moveTo>
                  <a:pt x="0" y="0"/>
                </a:moveTo>
                <a:lnTo>
                  <a:pt x="14" y="0"/>
                </a:lnTo>
                <a:lnTo>
                  <a:pt x="14"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636" name="Freeform 3482"/>
          <p:cNvSpPr>
            <a:spLocks noChangeAspect="1"/>
          </p:cNvSpPr>
          <p:nvPr/>
        </p:nvSpPr>
        <p:spPr bwMode="auto">
          <a:xfrm>
            <a:off x="1282700" y="4403725"/>
            <a:ext cx="6350" cy="1588"/>
          </a:xfrm>
          <a:custGeom>
            <a:avLst/>
            <a:gdLst>
              <a:gd name="T0" fmla="*/ 0 w 14"/>
              <a:gd name="T1" fmla="*/ 0 h 1"/>
              <a:gd name="T2" fmla="*/ 2147483647 w 14"/>
              <a:gd name="T3" fmla="*/ 0 h 1"/>
              <a:gd name="T4" fmla="*/ 2147483647 w 14"/>
              <a:gd name="T5" fmla="*/ 2147483647 h 1"/>
              <a:gd name="T6" fmla="*/ 2147483647 w 14"/>
              <a:gd name="T7" fmla="*/ 2147483647 h 1"/>
              <a:gd name="T8" fmla="*/ 0 w 14"/>
              <a:gd name="T9" fmla="*/ 2147483647 h 1"/>
              <a:gd name="T10" fmla="*/ 0 w 14"/>
              <a:gd name="T11" fmla="*/ 2147483647 h 1"/>
              <a:gd name="T12" fmla="*/ 0 w 14"/>
              <a:gd name="T13" fmla="*/ 0 h 1"/>
              <a:gd name="T14" fmla="*/ 0 60000 65536"/>
              <a:gd name="T15" fmla="*/ 0 60000 65536"/>
              <a:gd name="T16" fmla="*/ 0 60000 65536"/>
              <a:gd name="T17" fmla="*/ 0 60000 65536"/>
              <a:gd name="T18" fmla="*/ 0 60000 65536"/>
              <a:gd name="T19" fmla="*/ 0 60000 65536"/>
              <a:gd name="T20" fmla="*/ 0 60000 65536"/>
              <a:gd name="T21" fmla="*/ 0 w 14"/>
              <a:gd name="T22" fmla="*/ 0 h 1"/>
              <a:gd name="T23" fmla="*/ 14 w 1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
                <a:moveTo>
                  <a:pt x="0" y="0"/>
                </a:moveTo>
                <a:lnTo>
                  <a:pt x="14" y="0"/>
                </a:lnTo>
                <a:lnTo>
                  <a:pt x="14"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637" name="Freeform 3483"/>
          <p:cNvSpPr>
            <a:spLocks noChangeAspect="1"/>
          </p:cNvSpPr>
          <p:nvPr/>
        </p:nvSpPr>
        <p:spPr bwMode="auto">
          <a:xfrm>
            <a:off x="1282700" y="4403725"/>
            <a:ext cx="6350" cy="1588"/>
          </a:xfrm>
          <a:custGeom>
            <a:avLst/>
            <a:gdLst>
              <a:gd name="T0" fmla="*/ 0 w 14"/>
              <a:gd name="T1" fmla="*/ 0 h 1"/>
              <a:gd name="T2" fmla="*/ 2147483647 w 14"/>
              <a:gd name="T3" fmla="*/ 0 h 1"/>
              <a:gd name="T4" fmla="*/ 2147483647 w 14"/>
              <a:gd name="T5" fmla="*/ 2147483647 h 1"/>
              <a:gd name="T6" fmla="*/ 2147483647 w 14"/>
              <a:gd name="T7" fmla="*/ 2147483647 h 1"/>
              <a:gd name="T8" fmla="*/ 0 w 14"/>
              <a:gd name="T9" fmla="*/ 2147483647 h 1"/>
              <a:gd name="T10" fmla="*/ 0 w 14"/>
              <a:gd name="T11" fmla="*/ 2147483647 h 1"/>
              <a:gd name="T12" fmla="*/ 0 w 14"/>
              <a:gd name="T13" fmla="*/ 0 h 1"/>
              <a:gd name="T14" fmla="*/ 0 60000 65536"/>
              <a:gd name="T15" fmla="*/ 0 60000 65536"/>
              <a:gd name="T16" fmla="*/ 0 60000 65536"/>
              <a:gd name="T17" fmla="*/ 0 60000 65536"/>
              <a:gd name="T18" fmla="*/ 0 60000 65536"/>
              <a:gd name="T19" fmla="*/ 0 60000 65536"/>
              <a:gd name="T20" fmla="*/ 0 60000 65536"/>
              <a:gd name="T21" fmla="*/ 0 w 14"/>
              <a:gd name="T22" fmla="*/ 0 h 1"/>
              <a:gd name="T23" fmla="*/ 14 w 1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
                <a:moveTo>
                  <a:pt x="0" y="0"/>
                </a:moveTo>
                <a:lnTo>
                  <a:pt x="14" y="0"/>
                </a:lnTo>
                <a:lnTo>
                  <a:pt x="14"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638" name="Freeform 3484"/>
          <p:cNvSpPr>
            <a:spLocks noChangeAspect="1"/>
          </p:cNvSpPr>
          <p:nvPr/>
        </p:nvSpPr>
        <p:spPr bwMode="auto">
          <a:xfrm>
            <a:off x="1282700" y="4403725"/>
            <a:ext cx="6350" cy="1588"/>
          </a:xfrm>
          <a:custGeom>
            <a:avLst/>
            <a:gdLst>
              <a:gd name="T0" fmla="*/ 0 w 14"/>
              <a:gd name="T1" fmla="*/ 0 h 1"/>
              <a:gd name="T2" fmla="*/ 2147483647 w 14"/>
              <a:gd name="T3" fmla="*/ 0 h 1"/>
              <a:gd name="T4" fmla="*/ 2147483647 w 14"/>
              <a:gd name="T5" fmla="*/ 2147483647 h 1"/>
              <a:gd name="T6" fmla="*/ 2147483647 w 14"/>
              <a:gd name="T7" fmla="*/ 2147483647 h 1"/>
              <a:gd name="T8" fmla="*/ 0 w 14"/>
              <a:gd name="T9" fmla="*/ 2147483647 h 1"/>
              <a:gd name="T10" fmla="*/ 0 w 14"/>
              <a:gd name="T11" fmla="*/ 2147483647 h 1"/>
              <a:gd name="T12" fmla="*/ 0 w 14"/>
              <a:gd name="T13" fmla="*/ 0 h 1"/>
              <a:gd name="T14" fmla="*/ 0 60000 65536"/>
              <a:gd name="T15" fmla="*/ 0 60000 65536"/>
              <a:gd name="T16" fmla="*/ 0 60000 65536"/>
              <a:gd name="T17" fmla="*/ 0 60000 65536"/>
              <a:gd name="T18" fmla="*/ 0 60000 65536"/>
              <a:gd name="T19" fmla="*/ 0 60000 65536"/>
              <a:gd name="T20" fmla="*/ 0 60000 65536"/>
              <a:gd name="T21" fmla="*/ 0 w 14"/>
              <a:gd name="T22" fmla="*/ 0 h 1"/>
              <a:gd name="T23" fmla="*/ 14 w 1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
                <a:moveTo>
                  <a:pt x="0" y="0"/>
                </a:moveTo>
                <a:lnTo>
                  <a:pt x="14" y="0"/>
                </a:lnTo>
                <a:lnTo>
                  <a:pt x="14"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639" name="Rectangle 3485"/>
          <p:cNvSpPr>
            <a:spLocks noChangeAspect="1" noChangeArrowheads="1"/>
          </p:cNvSpPr>
          <p:nvPr/>
        </p:nvSpPr>
        <p:spPr bwMode="auto">
          <a:xfrm>
            <a:off x="1282700" y="4403725"/>
            <a:ext cx="6350" cy="1588"/>
          </a:xfrm>
          <a:prstGeom prst="rect">
            <a:avLst/>
          </a:prstGeom>
          <a:solidFill>
            <a:srgbClr val="000000"/>
          </a:solidFill>
          <a:ln w="0">
            <a:solidFill>
              <a:srgbClr val="000000"/>
            </a:solidFill>
            <a:miter lim="800000"/>
            <a:headEnd/>
            <a:tailEnd/>
          </a:ln>
        </p:spPr>
        <p:txBody>
          <a:bodyPr/>
          <a:lstStyle/>
          <a:p>
            <a:endParaRPr lang="en-US"/>
          </a:p>
        </p:txBody>
      </p:sp>
      <p:sp>
        <p:nvSpPr>
          <p:cNvPr id="180640" name="Freeform 3486"/>
          <p:cNvSpPr>
            <a:spLocks noChangeAspect="1"/>
          </p:cNvSpPr>
          <p:nvPr/>
        </p:nvSpPr>
        <p:spPr bwMode="auto">
          <a:xfrm>
            <a:off x="1282700" y="4400550"/>
            <a:ext cx="4763" cy="6350"/>
          </a:xfrm>
          <a:custGeom>
            <a:avLst/>
            <a:gdLst>
              <a:gd name="T0" fmla="*/ 2147483647 w 7"/>
              <a:gd name="T1" fmla="*/ 2147483647 h 15"/>
              <a:gd name="T2" fmla="*/ 2147483647 w 7"/>
              <a:gd name="T3" fmla="*/ 2147483647 h 15"/>
              <a:gd name="T4" fmla="*/ 2147483647 w 7"/>
              <a:gd name="T5" fmla="*/ 2147483647 h 15"/>
              <a:gd name="T6" fmla="*/ 2147483647 w 7"/>
              <a:gd name="T7" fmla="*/ 2147483647 h 15"/>
              <a:gd name="T8" fmla="*/ 2147483647 w 7"/>
              <a:gd name="T9" fmla="*/ 2147483647 h 15"/>
              <a:gd name="T10" fmla="*/ 2147483647 w 7"/>
              <a:gd name="T11" fmla="*/ 2147483647 h 15"/>
              <a:gd name="T12" fmla="*/ 2147483647 w 7"/>
              <a:gd name="T13" fmla="*/ 2147483647 h 15"/>
              <a:gd name="T14" fmla="*/ 2147483647 w 7"/>
              <a:gd name="T15" fmla="*/ 2147483647 h 15"/>
              <a:gd name="T16" fmla="*/ 0 w 7"/>
              <a:gd name="T17" fmla="*/ 2147483647 h 15"/>
              <a:gd name="T18" fmla="*/ 0 w 7"/>
              <a:gd name="T19" fmla="*/ 2147483647 h 15"/>
              <a:gd name="T20" fmla="*/ 0 w 7"/>
              <a:gd name="T21" fmla="*/ 2147483647 h 15"/>
              <a:gd name="T22" fmla="*/ 0 w 7"/>
              <a:gd name="T23" fmla="*/ 2147483647 h 15"/>
              <a:gd name="T24" fmla="*/ 0 w 7"/>
              <a:gd name="T25" fmla="*/ 2147483647 h 15"/>
              <a:gd name="T26" fmla="*/ 2147483647 w 7"/>
              <a:gd name="T27" fmla="*/ 2147483647 h 15"/>
              <a:gd name="T28" fmla="*/ 2147483647 w 7"/>
              <a:gd name="T29" fmla="*/ 2147483647 h 15"/>
              <a:gd name="T30" fmla="*/ 2147483647 w 7"/>
              <a:gd name="T31" fmla="*/ 2147483647 h 15"/>
              <a:gd name="T32" fmla="*/ 2147483647 w 7"/>
              <a:gd name="T33" fmla="*/ 2147483647 h 15"/>
              <a:gd name="T34" fmla="*/ 2147483647 w 7"/>
              <a:gd name="T35" fmla="*/ 0 h 15"/>
              <a:gd name="T36" fmla="*/ 2147483647 w 7"/>
              <a:gd name="T37" fmla="*/ 0 h 15"/>
              <a:gd name="T38" fmla="*/ 2147483647 w 7"/>
              <a:gd name="T39" fmla="*/ 0 h 15"/>
              <a:gd name="T40" fmla="*/ 2147483647 w 7"/>
              <a:gd name="T41" fmla="*/ 0 h 15"/>
              <a:gd name="T42" fmla="*/ 2147483647 w 7"/>
              <a:gd name="T43" fmla="*/ 2147483647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
              <a:gd name="T67" fmla="*/ 0 h 15"/>
              <a:gd name="T68" fmla="*/ 7 w 7"/>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 h="15">
                <a:moveTo>
                  <a:pt x="7" y="15"/>
                </a:moveTo>
                <a:lnTo>
                  <a:pt x="7" y="15"/>
                </a:lnTo>
                <a:lnTo>
                  <a:pt x="6" y="15"/>
                </a:lnTo>
                <a:lnTo>
                  <a:pt x="5" y="15"/>
                </a:lnTo>
                <a:lnTo>
                  <a:pt x="3" y="14"/>
                </a:lnTo>
                <a:lnTo>
                  <a:pt x="2" y="13"/>
                </a:lnTo>
                <a:lnTo>
                  <a:pt x="1" y="12"/>
                </a:lnTo>
                <a:lnTo>
                  <a:pt x="1" y="11"/>
                </a:lnTo>
                <a:lnTo>
                  <a:pt x="0" y="10"/>
                </a:lnTo>
                <a:lnTo>
                  <a:pt x="0" y="8"/>
                </a:lnTo>
                <a:lnTo>
                  <a:pt x="0" y="7"/>
                </a:lnTo>
                <a:lnTo>
                  <a:pt x="0" y="6"/>
                </a:lnTo>
                <a:lnTo>
                  <a:pt x="0" y="5"/>
                </a:lnTo>
                <a:lnTo>
                  <a:pt x="1" y="3"/>
                </a:lnTo>
                <a:lnTo>
                  <a:pt x="1" y="2"/>
                </a:lnTo>
                <a:lnTo>
                  <a:pt x="2" y="1"/>
                </a:lnTo>
                <a:lnTo>
                  <a:pt x="3" y="1"/>
                </a:lnTo>
                <a:lnTo>
                  <a:pt x="5" y="0"/>
                </a:lnTo>
                <a:lnTo>
                  <a:pt x="6" y="0"/>
                </a:lnTo>
                <a:lnTo>
                  <a:pt x="7" y="0"/>
                </a:lnTo>
                <a:lnTo>
                  <a:pt x="7" y="15"/>
                </a:lnTo>
                <a:close/>
              </a:path>
            </a:pathLst>
          </a:custGeom>
          <a:solidFill>
            <a:srgbClr val="000000"/>
          </a:solidFill>
          <a:ln w="0">
            <a:solidFill>
              <a:srgbClr val="000000"/>
            </a:solidFill>
            <a:round/>
            <a:headEnd/>
            <a:tailEnd/>
          </a:ln>
        </p:spPr>
        <p:txBody>
          <a:bodyPr/>
          <a:lstStyle/>
          <a:p>
            <a:endParaRPr lang="en-US"/>
          </a:p>
        </p:txBody>
      </p:sp>
      <p:sp>
        <p:nvSpPr>
          <p:cNvPr id="180641" name="Freeform 3487"/>
          <p:cNvSpPr>
            <a:spLocks noChangeAspect="1"/>
          </p:cNvSpPr>
          <p:nvPr/>
        </p:nvSpPr>
        <p:spPr bwMode="auto">
          <a:xfrm>
            <a:off x="1292225" y="4405313"/>
            <a:ext cx="4763" cy="3175"/>
          </a:xfrm>
          <a:custGeom>
            <a:avLst/>
            <a:gdLst>
              <a:gd name="T0" fmla="*/ 2147483647 w 8"/>
              <a:gd name="T1" fmla="*/ 0 h 15"/>
              <a:gd name="T2" fmla="*/ 2147483647 w 8"/>
              <a:gd name="T3" fmla="*/ 0 h 15"/>
              <a:gd name="T4" fmla="*/ 2147483647 w 8"/>
              <a:gd name="T5" fmla="*/ 0 h 15"/>
              <a:gd name="T6" fmla="*/ 2147483647 w 8"/>
              <a:gd name="T7" fmla="*/ 2147483647 h 15"/>
              <a:gd name="T8" fmla="*/ 2147483647 w 8"/>
              <a:gd name="T9" fmla="*/ 2147483647 h 15"/>
              <a:gd name="T10" fmla="*/ 2147483647 w 8"/>
              <a:gd name="T11" fmla="*/ 2147483647 h 15"/>
              <a:gd name="T12" fmla="*/ 2147483647 w 8"/>
              <a:gd name="T13" fmla="*/ 2147483647 h 15"/>
              <a:gd name="T14" fmla="*/ 2147483647 w 8"/>
              <a:gd name="T15" fmla="*/ 2147483647 h 15"/>
              <a:gd name="T16" fmla="*/ 2147483647 w 8"/>
              <a:gd name="T17" fmla="*/ 2147483647 h 15"/>
              <a:gd name="T18" fmla="*/ 2147483647 w 8"/>
              <a:gd name="T19" fmla="*/ 2147483647 h 15"/>
              <a:gd name="T20" fmla="*/ 2147483647 w 8"/>
              <a:gd name="T21" fmla="*/ 2147483647 h 15"/>
              <a:gd name="T22" fmla="*/ 2147483647 w 8"/>
              <a:gd name="T23" fmla="*/ 2147483647 h 15"/>
              <a:gd name="T24" fmla="*/ 2147483647 w 8"/>
              <a:gd name="T25" fmla="*/ 2147483647 h 15"/>
              <a:gd name="T26" fmla="*/ 2147483647 w 8"/>
              <a:gd name="T27" fmla="*/ 2147483647 h 15"/>
              <a:gd name="T28" fmla="*/ 2147483647 w 8"/>
              <a:gd name="T29" fmla="*/ 2147483647 h 15"/>
              <a:gd name="T30" fmla="*/ 2147483647 w 8"/>
              <a:gd name="T31" fmla="*/ 2147483647 h 15"/>
              <a:gd name="T32" fmla="*/ 2147483647 w 8"/>
              <a:gd name="T33" fmla="*/ 2147483647 h 15"/>
              <a:gd name="T34" fmla="*/ 2147483647 w 8"/>
              <a:gd name="T35" fmla="*/ 2147483647 h 15"/>
              <a:gd name="T36" fmla="*/ 2147483647 w 8"/>
              <a:gd name="T37" fmla="*/ 2147483647 h 15"/>
              <a:gd name="T38" fmla="*/ 0 w 8"/>
              <a:gd name="T39" fmla="*/ 2147483647 h 15"/>
              <a:gd name="T40" fmla="*/ 0 w 8"/>
              <a:gd name="T41" fmla="*/ 2147483647 h 15"/>
              <a:gd name="T42" fmla="*/ 2147483647 w 8"/>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
              <a:gd name="T67" fmla="*/ 0 h 15"/>
              <a:gd name="T68" fmla="*/ 8 w 8"/>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 h="15">
                <a:moveTo>
                  <a:pt x="2" y="0"/>
                </a:moveTo>
                <a:lnTo>
                  <a:pt x="2" y="0"/>
                </a:lnTo>
                <a:lnTo>
                  <a:pt x="4" y="0"/>
                </a:lnTo>
                <a:lnTo>
                  <a:pt x="5" y="1"/>
                </a:lnTo>
                <a:lnTo>
                  <a:pt x="6" y="2"/>
                </a:lnTo>
                <a:lnTo>
                  <a:pt x="7" y="3"/>
                </a:lnTo>
                <a:lnTo>
                  <a:pt x="8" y="4"/>
                </a:lnTo>
                <a:lnTo>
                  <a:pt x="8" y="5"/>
                </a:lnTo>
                <a:lnTo>
                  <a:pt x="8" y="7"/>
                </a:lnTo>
                <a:lnTo>
                  <a:pt x="8" y="8"/>
                </a:lnTo>
                <a:lnTo>
                  <a:pt x="8" y="10"/>
                </a:lnTo>
                <a:lnTo>
                  <a:pt x="7" y="11"/>
                </a:lnTo>
                <a:lnTo>
                  <a:pt x="6" y="12"/>
                </a:lnTo>
                <a:lnTo>
                  <a:pt x="5" y="14"/>
                </a:lnTo>
                <a:lnTo>
                  <a:pt x="4" y="15"/>
                </a:lnTo>
                <a:lnTo>
                  <a:pt x="3" y="15"/>
                </a:lnTo>
                <a:lnTo>
                  <a:pt x="1" y="15"/>
                </a:lnTo>
                <a:lnTo>
                  <a:pt x="0" y="15"/>
                </a:lnTo>
                <a:lnTo>
                  <a:pt x="2" y="0"/>
                </a:lnTo>
                <a:close/>
              </a:path>
            </a:pathLst>
          </a:custGeom>
          <a:solidFill>
            <a:srgbClr val="000000"/>
          </a:solidFill>
          <a:ln w="0">
            <a:solidFill>
              <a:srgbClr val="000000"/>
            </a:solidFill>
            <a:round/>
            <a:headEnd/>
            <a:tailEnd/>
          </a:ln>
        </p:spPr>
        <p:txBody>
          <a:bodyPr/>
          <a:lstStyle/>
          <a:p>
            <a:endParaRPr lang="en-US"/>
          </a:p>
        </p:txBody>
      </p:sp>
      <p:sp>
        <p:nvSpPr>
          <p:cNvPr id="180642" name="Freeform 3488"/>
          <p:cNvSpPr>
            <a:spLocks noChangeAspect="1"/>
          </p:cNvSpPr>
          <p:nvPr/>
        </p:nvSpPr>
        <p:spPr bwMode="auto">
          <a:xfrm>
            <a:off x="1287463" y="4400550"/>
            <a:ext cx="1587" cy="6350"/>
          </a:xfrm>
          <a:custGeom>
            <a:avLst/>
            <a:gdLst>
              <a:gd name="T0" fmla="*/ 0 w 6"/>
              <a:gd name="T1" fmla="*/ 2147483647 h 15"/>
              <a:gd name="T2" fmla="*/ 0 w 6"/>
              <a:gd name="T3" fmla="*/ 0 h 15"/>
              <a:gd name="T4" fmla="*/ 2147483647 w 6"/>
              <a:gd name="T5" fmla="*/ 0 h 15"/>
              <a:gd name="T6" fmla="*/ 2147483647 w 6"/>
              <a:gd name="T7" fmla="*/ 0 h 15"/>
              <a:gd name="T8" fmla="*/ 0 w 6"/>
              <a:gd name="T9" fmla="*/ 2147483647 h 15"/>
              <a:gd name="T10" fmla="*/ 2147483647 w 6"/>
              <a:gd name="T11" fmla="*/ 2147483647 h 15"/>
              <a:gd name="T12" fmla="*/ 0 w 6"/>
              <a:gd name="T13" fmla="*/ 2147483647 h 15"/>
              <a:gd name="T14" fmla="*/ 0 60000 65536"/>
              <a:gd name="T15" fmla="*/ 0 60000 65536"/>
              <a:gd name="T16" fmla="*/ 0 60000 65536"/>
              <a:gd name="T17" fmla="*/ 0 60000 65536"/>
              <a:gd name="T18" fmla="*/ 0 60000 65536"/>
              <a:gd name="T19" fmla="*/ 0 60000 65536"/>
              <a:gd name="T20" fmla="*/ 0 60000 65536"/>
              <a:gd name="T21" fmla="*/ 0 w 6"/>
              <a:gd name="T22" fmla="*/ 0 h 15"/>
              <a:gd name="T23" fmla="*/ 6 w 6"/>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5">
                <a:moveTo>
                  <a:pt x="0" y="15"/>
                </a:moveTo>
                <a:lnTo>
                  <a:pt x="0" y="0"/>
                </a:lnTo>
                <a:lnTo>
                  <a:pt x="6" y="0"/>
                </a:lnTo>
                <a:lnTo>
                  <a:pt x="0" y="14"/>
                </a:lnTo>
                <a:lnTo>
                  <a:pt x="2" y="15"/>
                </a:lnTo>
                <a:lnTo>
                  <a:pt x="0" y="15"/>
                </a:lnTo>
                <a:close/>
              </a:path>
            </a:pathLst>
          </a:custGeom>
          <a:solidFill>
            <a:srgbClr val="000000"/>
          </a:solidFill>
          <a:ln w="0">
            <a:solidFill>
              <a:srgbClr val="000000"/>
            </a:solidFill>
            <a:round/>
            <a:headEnd/>
            <a:tailEnd/>
          </a:ln>
        </p:spPr>
        <p:txBody>
          <a:bodyPr/>
          <a:lstStyle/>
          <a:p>
            <a:endParaRPr lang="en-US"/>
          </a:p>
        </p:txBody>
      </p:sp>
      <p:sp>
        <p:nvSpPr>
          <p:cNvPr id="180643" name="Freeform 3489"/>
          <p:cNvSpPr>
            <a:spLocks noChangeAspect="1"/>
          </p:cNvSpPr>
          <p:nvPr/>
        </p:nvSpPr>
        <p:spPr bwMode="auto">
          <a:xfrm>
            <a:off x="1287463" y="4400550"/>
            <a:ext cx="3175" cy="6350"/>
          </a:xfrm>
          <a:custGeom>
            <a:avLst/>
            <a:gdLst>
              <a:gd name="T0" fmla="*/ 0 w 9"/>
              <a:gd name="T1" fmla="*/ 2147483647 h 16"/>
              <a:gd name="T2" fmla="*/ 2147483647 w 9"/>
              <a:gd name="T3" fmla="*/ 0 h 16"/>
              <a:gd name="T4" fmla="*/ 2147483647 w 9"/>
              <a:gd name="T5" fmla="*/ 0 h 16"/>
              <a:gd name="T6" fmla="*/ 2147483647 w 9"/>
              <a:gd name="T7" fmla="*/ 2147483647 h 16"/>
              <a:gd name="T8" fmla="*/ 2147483647 w 9"/>
              <a:gd name="T9" fmla="*/ 2147483647 h 16"/>
              <a:gd name="T10" fmla="*/ 2147483647 w 9"/>
              <a:gd name="T11" fmla="*/ 2147483647 h 16"/>
              <a:gd name="T12" fmla="*/ 0 w 9"/>
              <a:gd name="T13" fmla="*/ 2147483647 h 16"/>
              <a:gd name="T14" fmla="*/ 0 60000 65536"/>
              <a:gd name="T15" fmla="*/ 0 60000 65536"/>
              <a:gd name="T16" fmla="*/ 0 60000 65536"/>
              <a:gd name="T17" fmla="*/ 0 60000 65536"/>
              <a:gd name="T18" fmla="*/ 0 60000 65536"/>
              <a:gd name="T19" fmla="*/ 0 60000 65536"/>
              <a:gd name="T20" fmla="*/ 0 60000 65536"/>
              <a:gd name="T21" fmla="*/ 0 w 9"/>
              <a:gd name="T22" fmla="*/ 0 h 16"/>
              <a:gd name="T23" fmla="*/ 9 w 9"/>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6">
                <a:moveTo>
                  <a:pt x="0" y="14"/>
                </a:moveTo>
                <a:lnTo>
                  <a:pt x="6" y="0"/>
                </a:lnTo>
                <a:lnTo>
                  <a:pt x="9" y="2"/>
                </a:lnTo>
                <a:lnTo>
                  <a:pt x="1" y="14"/>
                </a:lnTo>
                <a:lnTo>
                  <a:pt x="4" y="16"/>
                </a:lnTo>
                <a:lnTo>
                  <a:pt x="0" y="14"/>
                </a:lnTo>
                <a:close/>
              </a:path>
            </a:pathLst>
          </a:custGeom>
          <a:solidFill>
            <a:srgbClr val="000000"/>
          </a:solidFill>
          <a:ln w="0">
            <a:solidFill>
              <a:srgbClr val="000000"/>
            </a:solidFill>
            <a:round/>
            <a:headEnd/>
            <a:tailEnd/>
          </a:ln>
        </p:spPr>
        <p:txBody>
          <a:bodyPr/>
          <a:lstStyle/>
          <a:p>
            <a:endParaRPr lang="en-US"/>
          </a:p>
        </p:txBody>
      </p:sp>
      <p:sp>
        <p:nvSpPr>
          <p:cNvPr id="180644" name="Freeform 3490"/>
          <p:cNvSpPr>
            <a:spLocks noChangeAspect="1"/>
          </p:cNvSpPr>
          <p:nvPr/>
        </p:nvSpPr>
        <p:spPr bwMode="auto">
          <a:xfrm>
            <a:off x="1287463" y="4400550"/>
            <a:ext cx="3175" cy="6350"/>
          </a:xfrm>
          <a:custGeom>
            <a:avLst/>
            <a:gdLst>
              <a:gd name="T0" fmla="*/ 0 w 13"/>
              <a:gd name="T1" fmla="*/ 2147483647 h 14"/>
              <a:gd name="T2" fmla="*/ 2147483647 w 13"/>
              <a:gd name="T3" fmla="*/ 0 h 14"/>
              <a:gd name="T4" fmla="*/ 2147483647 w 13"/>
              <a:gd name="T5" fmla="*/ 2147483647 h 14"/>
              <a:gd name="T6" fmla="*/ 2147483647 w 13"/>
              <a:gd name="T7" fmla="*/ 2147483647 h 14"/>
              <a:gd name="T8" fmla="*/ 2147483647 w 13"/>
              <a:gd name="T9" fmla="*/ 2147483647 h 14"/>
              <a:gd name="T10" fmla="*/ 2147483647 w 13"/>
              <a:gd name="T11" fmla="*/ 2147483647 h 14"/>
              <a:gd name="T12" fmla="*/ 0 w 13"/>
              <a:gd name="T13" fmla="*/ 2147483647 h 14"/>
              <a:gd name="T14" fmla="*/ 0 60000 65536"/>
              <a:gd name="T15" fmla="*/ 0 60000 65536"/>
              <a:gd name="T16" fmla="*/ 0 60000 65536"/>
              <a:gd name="T17" fmla="*/ 0 60000 65536"/>
              <a:gd name="T18" fmla="*/ 0 60000 65536"/>
              <a:gd name="T19" fmla="*/ 0 60000 65536"/>
              <a:gd name="T20" fmla="*/ 0 60000 65536"/>
              <a:gd name="T21" fmla="*/ 0 w 13"/>
              <a:gd name="T22" fmla="*/ 0 h 14"/>
              <a:gd name="T23" fmla="*/ 13 w 13"/>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4">
                <a:moveTo>
                  <a:pt x="0" y="12"/>
                </a:moveTo>
                <a:lnTo>
                  <a:pt x="8" y="0"/>
                </a:lnTo>
                <a:lnTo>
                  <a:pt x="12" y="2"/>
                </a:lnTo>
                <a:lnTo>
                  <a:pt x="13" y="3"/>
                </a:lnTo>
                <a:lnTo>
                  <a:pt x="2" y="13"/>
                </a:lnTo>
                <a:lnTo>
                  <a:pt x="3" y="14"/>
                </a:lnTo>
                <a:lnTo>
                  <a:pt x="0" y="12"/>
                </a:lnTo>
                <a:close/>
              </a:path>
            </a:pathLst>
          </a:custGeom>
          <a:solidFill>
            <a:srgbClr val="000000"/>
          </a:solidFill>
          <a:ln w="0">
            <a:solidFill>
              <a:srgbClr val="000000"/>
            </a:solidFill>
            <a:round/>
            <a:headEnd/>
            <a:tailEnd/>
          </a:ln>
        </p:spPr>
        <p:txBody>
          <a:bodyPr/>
          <a:lstStyle/>
          <a:p>
            <a:endParaRPr lang="en-US"/>
          </a:p>
        </p:txBody>
      </p:sp>
      <p:sp>
        <p:nvSpPr>
          <p:cNvPr id="180645" name="Freeform 3491"/>
          <p:cNvSpPr>
            <a:spLocks noChangeAspect="1"/>
          </p:cNvSpPr>
          <p:nvPr/>
        </p:nvSpPr>
        <p:spPr bwMode="auto">
          <a:xfrm>
            <a:off x="1289050" y="4403725"/>
            <a:ext cx="3175" cy="3175"/>
          </a:xfrm>
          <a:custGeom>
            <a:avLst/>
            <a:gdLst>
              <a:gd name="T0" fmla="*/ 0 w 13"/>
              <a:gd name="T1" fmla="*/ 2147483647 h 12"/>
              <a:gd name="T2" fmla="*/ 2147483647 w 13"/>
              <a:gd name="T3" fmla="*/ 0 h 12"/>
              <a:gd name="T4" fmla="*/ 2147483647 w 13"/>
              <a:gd name="T5" fmla="*/ 2147483647 h 12"/>
              <a:gd name="T6" fmla="*/ 2147483647 w 13"/>
              <a:gd name="T7" fmla="*/ 2147483647 h 12"/>
              <a:gd name="T8" fmla="*/ 2147483647 w 13"/>
              <a:gd name="T9" fmla="*/ 2147483647 h 12"/>
              <a:gd name="T10" fmla="*/ 2147483647 w 13"/>
              <a:gd name="T11" fmla="*/ 2147483647 h 12"/>
              <a:gd name="T12" fmla="*/ 0 w 13"/>
              <a:gd name="T13" fmla="*/ 2147483647 h 12"/>
              <a:gd name="T14" fmla="*/ 0 60000 65536"/>
              <a:gd name="T15" fmla="*/ 0 60000 65536"/>
              <a:gd name="T16" fmla="*/ 0 60000 65536"/>
              <a:gd name="T17" fmla="*/ 0 60000 65536"/>
              <a:gd name="T18" fmla="*/ 0 60000 65536"/>
              <a:gd name="T19" fmla="*/ 0 60000 65536"/>
              <a:gd name="T20" fmla="*/ 0 60000 65536"/>
              <a:gd name="T21" fmla="*/ 0 w 13"/>
              <a:gd name="T22" fmla="*/ 0 h 12"/>
              <a:gd name="T23" fmla="*/ 13 w 13"/>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2">
                <a:moveTo>
                  <a:pt x="0" y="10"/>
                </a:moveTo>
                <a:lnTo>
                  <a:pt x="11" y="0"/>
                </a:lnTo>
                <a:lnTo>
                  <a:pt x="13" y="2"/>
                </a:lnTo>
                <a:lnTo>
                  <a:pt x="2" y="12"/>
                </a:lnTo>
                <a:lnTo>
                  <a:pt x="0" y="10"/>
                </a:lnTo>
                <a:close/>
              </a:path>
            </a:pathLst>
          </a:custGeom>
          <a:solidFill>
            <a:srgbClr val="000000"/>
          </a:solidFill>
          <a:ln w="0">
            <a:solidFill>
              <a:srgbClr val="000000"/>
            </a:solidFill>
            <a:round/>
            <a:headEnd/>
            <a:tailEnd/>
          </a:ln>
        </p:spPr>
        <p:txBody>
          <a:bodyPr/>
          <a:lstStyle/>
          <a:p>
            <a:endParaRPr lang="en-US"/>
          </a:p>
        </p:txBody>
      </p:sp>
      <p:sp>
        <p:nvSpPr>
          <p:cNvPr id="180646" name="Freeform 3492"/>
          <p:cNvSpPr>
            <a:spLocks noChangeAspect="1"/>
          </p:cNvSpPr>
          <p:nvPr/>
        </p:nvSpPr>
        <p:spPr bwMode="auto">
          <a:xfrm>
            <a:off x="1289050" y="4403725"/>
            <a:ext cx="3175" cy="3175"/>
          </a:xfrm>
          <a:custGeom>
            <a:avLst/>
            <a:gdLst>
              <a:gd name="T0" fmla="*/ 0 w 11"/>
              <a:gd name="T1" fmla="*/ 2147483647 h 12"/>
              <a:gd name="T2" fmla="*/ 2147483647 w 11"/>
              <a:gd name="T3" fmla="*/ 0 h 12"/>
              <a:gd name="T4" fmla="*/ 2147483647 w 11"/>
              <a:gd name="T5" fmla="*/ 0 h 12"/>
              <a:gd name="T6" fmla="*/ 2147483647 w 11"/>
              <a:gd name="T7" fmla="*/ 0 h 12"/>
              <a:gd name="T8" fmla="*/ 2147483647 w 11"/>
              <a:gd name="T9" fmla="*/ 2147483647 h 12"/>
              <a:gd name="T10" fmla="*/ 2147483647 w 11"/>
              <a:gd name="T11" fmla="*/ 2147483647 h 12"/>
              <a:gd name="T12" fmla="*/ 0 w 11"/>
              <a:gd name="T13" fmla="*/ 2147483647 h 12"/>
              <a:gd name="T14" fmla="*/ 0 60000 65536"/>
              <a:gd name="T15" fmla="*/ 0 60000 65536"/>
              <a:gd name="T16" fmla="*/ 0 60000 65536"/>
              <a:gd name="T17" fmla="*/ 0 60000 65536"/>
              <a:gd name="T18" fmla="*/ 0 60000 65536"/>
              <a:gd name="T19" fmla="*/ 0 60000 65536"/>
              <a:gd name="T20" fmla="*/ 0 60000 65536"/>
              <a:gd name="T21" fmla="*/ 0 w 11"/>
              <a:gd name="T22" fmla="*/ 0 h 12"/>
              <a:gd name="T23" fmla="*/ 11 w 11"/>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12">
                <a:moveTo>
                  <a:pt x="0" y="10"/>
                </a:moveTo>
                <a:lnTo>
                  <a:pt x="11" y="0"/>
                </a:lnTo>
                <a:lnTo>
                  <a:pt x="2" y="12"/>
                </a:lnTo>
                <a:lnTo>
                  <a:pt x="0" y="10"/>
                </a:lnTo>
                <a:close/>
              </a:path>
            </a:pathLst>
          </a:custGeom>
          <a:solidFill>
            <a:srgbClr val="000000"/>
          </a:solidFill>
          <a:ln w="0">
            <a:solidFill>
              <a:srgbClr val="000000"/>
            </a:solidFill>
            <a:round/>
            <a:headEnd/>
            <a:tailEnd/>
          </a:ln>
        </p:spPr>
        <p:txBody>
          <a:bodyPr/>
          <a:lstStyle/>
          <a:p>
            <a:endParaRPr lang="en-US"/>
          </a:p>
        </p:txBody>
      </p:sp>
      <p:sp>
        <p:nvSpPr>
          <p:cNvPr id="180647" name="Freeform 3493"/>
          <p:cNvSpPr>
            <a:spLocks noChangeAspect="1"/>
          </p:cNvSpPr>
          <p:nvPr/>
        </p:nvSpPr>
        <p:spPr bwMode="auto">
          <a:xfrm>
            <a:off x="1289050" y="4403725"/>
            <a:ext cx="3175" cy="4763"/>
          </a:xfrm>
          <a:custGeom>
            <a:avLst/>
            <a:gdLst>
              <a:gd name="T0" fmla="*/ 0 w 11"/>
              <a:gd name="T1" fmla="*/ 2147483647 h 17"/>
              <a:gd name="T2" fmla="*/ 2147483647 w 11"/>
              <a:gd name="T3" fmla="*/ 0 h 17"/>
              <a:gd name="T4" fmla="*/ 2147483647 w 11"/>
              <a:gd name="T5" fmla="*/ 0 h 17"/>
              <a:gd name="T6" fmla="*/ 2147483647 w 11"/>
              <a:gd name="T7" fmla="*/ 2147483647 h 17"/>
              <a:gd name="T8" fmla="*/ 2147483647 w 11"/>
              <a:gd name="T9" fmla="*/ 2147483647 h 17"/>
              <a:gd name="T10" fmla="*/ 2147483647 w 11"/>
              <a:gd name="T11" fmla="*/ 2147483647 h 17"/>
              <a:gd name="T12" fmla="*/ 0 w 11"/>
              <a:gd name="T13" fmla="*/ 2147483647 h 17"/>
              <a:gd name="T14" fmla="*/ 0 60000 65536"/>
              <a:gd name="T15" fmla="*/ 0 60000 65536"/>
              <a:gd name="T16" fmla="*/ 0 60000 65536"/>
              <a:gd name="T17" fmla="*/ 0 60000 65536"/>
              <a:gd name="T18" fmla="*/ 0 60000 65536"/>
              <a:gd name="T19" fmla="*/ 0 60000 65536"/>
              <a:gd name="T20" fmla="*/ 0 60000 65536"/>
              <a:gd name="T21" fmla="*/ 0 w 11"/>
              <a:gd name="T22" fmla="*/ 0 h 17"/>
              <a:gd name="T23" fmla="*/ 11 w 11"/>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17">
                <a:moveTo>
                  <a:pt x="0" y="12"/>
                </a:moveTo>
                <a:lnTo>
                  <a:pt x="9" y="0"/>
                </a:lnTo>
                <a:lnTo>
                  <a:pt x="11" y="1"/>
                </a:lnTo>
                <a:lnTo>
                  <a:pt x="5" y="15"/>
                </a:lnTo>
                <a:lnTo>
                  <a:pt x="7" y="17"/>
                </a:lnTo>
                <a:lnTo>
                  <a:pt x="0" y="12"/>
                </a:lnTo>
                <a:close/>
              </a:path>
            </a:pathLst>
          </a:custGeom>
          <a:solidFill>
            <a:srgbClr val="000000"/>
          </a:solidFill>
          <a:ln w="0">
            <a:solidFill>
              <a:srgbClr val="000000"/>
            </a:solidFill>
            <a:round/>
            <a:headEnd/>
            <a:tailEnd/>
          </a:ln>
        </p:spPr>
        <p:txBody>
          <a:bodyPr/>
          <a:lstStyle/>
          <a:p>
            <a:endParaRPr lang="en-US"/>
          </a:p>
        </p:txBody>
      </p:sp>
      <p:sp>
        <p:nvSpPr>
          <p:cNvPr id="180648" name="Freeform 3494"/>
          <p:cNvSpPr>
            <a:spLocks noChangeAspect="1"/>
          </p:cNvSpPr>
          <p:nvPr/>
        </p:nvSpPr>
        <p:spPr bwMode="auto">
          <a:xfrm>
            <a:off x="1290638" y="4403725"/>
            <a:ext cx="4762" cy="4763"/>
          </a:xfrm>
          <a:custGeom>
            <a:avLst/>
            <a:gdLst>
              <a:gd name="T0" fmla="*/ 0 w 10"/>
              <a:gd name="T1" fmla="*/ 2147483647 h 16"/>
              <a:gd name="T2" fmla="*/ 2147483647 w 10"/>
              <a:gd name="T3" fmla="*/ 0 h 16"/>
              <a:gd name="T4" fmla="*/ 2147483647 w 10"/>
              <a:gd name="T5" fmla="*/ 2147483647 h 16"/>
              <a:gd name="T6" fmla="*/ 2147483647 w 10"/>
              <a:gd name="T7" fmla="*/ 2147483647 h 16"/>
              <a:gd name="T8" fmla="*/ 2147483647 w 10"/>
              <a:gd name="T9" fmla="*/ 2147483647 h 16"/>
              <a:gd name="T10" fmla="*/ 0 w 10"/>
              <a:gd name="T11" fmla="*/ 2147483647 h 16"/>
              <a:gd name="T12" fmla="*/ 0 w 10"/>
              <a:gd name="T13" fmla="*/ 2147483647 h 16"/>
              <a:gd name="T14" fmla="*/ 0 60000 65536"/>
              <a:gd name="T15" fmla="*/ 0 60000 65536"/>
              <a:gd name="T16" fmla="*/ 0 60000 65536"/>
              <a:gd name="T17" fmla="*/ 0 60000 65536"/>
              <a:gd name="T18" fmla="*/ 0 60000 65536"/>
              <a:gd name="T19" fmla="*/ 0 60000 65536"/>
              <a:gd name="T20" fmla="*/ 0 60000 65536"/>
              <a:gd name="T21" fmla="*/ 0 w 10"/>
              <a:gd name="T22" fmla="*/ 0 h 16"/>
              <a:gd name="T23" fmla="*/ 10 w 10"/>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6">
                <a:moveTo>
                  <a:pt x="0" y="14"/>
                </a:moveTo>
                <a:lnTo>
                  <a:pt x="6" y="0"/>
                </a:lnTo>
                <a:lnTo>
                  <a:pt x="10" y="2"/>
                </a:lnTo>
                <a:lnTo>
                  <a:pt x="6" y="1"/>
                </a:lnTo>
                <a:lnTo>
                  <a:pt x="4" y="16"/>
                </a:lnTo>
                <a:lnTo>
                  <a:pt x="0" y="14"/>
                </a:lnTo>
                <a:close/>
              </a:path>
            </a:pathLst>
          </a:custGeom>
          <a:solidFill>
            <a:srgbClr val="000000"/>
          </a:solidFill>
          <a:ln w="0">
            <a:solidFill>
              <a:srgbClr val="000000"/>
            </a:solidFill>
            <a:round/>
            <a:headEnd/>
            <a:tailEnd/>
          </a:ln>
        </p:spPr>
        <p:txBody>
          <a:bodyPr/>
          <a:lstStyle/>
          <a:p>
            <a:endParaRPr lang="en-US"/>
          </a:p>
        </p:txBody>
      </p:sp>
      <p:sp>
        <p:nvSpPr>
          <p:cNvPr id="180649" name="Freeform 3495"/>
          <p:cNvSpPr>
            <a:spLocks noChangeAspect="1"/>
          </p:cNvSpPr>
          <p:nvPr/>
        </p:nvSpPr>
        <p:spPr bwMode="auto">
          <a:xfrm>
            <a:off x="1292225" y="4405313"/>
            <a:ext cx="3175" cy="3175"/>
          </a:xfrm>
          <a:custGeom>
            <a:avLst/>
            <a:gdLst>
              <a:gd name="T0" fmla="*/ 0 w 6"/>
              <a:gd name="T1" fmla="*/ 2147483647 h 16"/>
              <a:gd name="T2" fmla="*/ 2147483647 w 6"/>
              <a:gd name="T3" fmla="*/ 0 h 16"/>
              <a:gd name="T4" fmla="*/ 2147483647 w 6"/>
              <a:gd name="T5" fmla="*/ 2147483647 h 16"/>
              <a:gd name="T6" fmla="*/ 2147483647 w 6"/>
              <a:gd name="T7" fmla="*/ 2147483647 h 16"/>
              <a:gd name="T8" fmla="*/ 0 w 6"/>
              <a:gd name="T9" fmla="*/ 2147483647 h 16"/>
              <a:gd name="T10" fmla="*/ 0 60000 65536"/>
              <a:gd name="T11" fmla="*/ 0 60000 65536"/>
              <a:gd name="T12" fmla="*/ 0 60000 65536"/>
              <a:gd name="T13" fmla="*/ 0 60000 65536"/>
              <a:gd name="T14" fmla="*/ 0 60000 65536"/>
              <a:gd name="T15" fmla="*/ 0 w 6"/>
              <a:gd name="T16" fmla="*/ 0 h 16"/>
              <a:gd name="T17" fmla="*/ 6 w 6"/>
              <a:gd name="T18" fmla="*/ 16 h 16"/>
            </a:gdLst>
            <a:ahLst/>
            <a:cxnLst>
              <a:cxn ang="T10">
                <a:pos x="T0" y="T1"/>
              </a:cxn>
              <a:cxn ang="T11">
                <a:pos x="T2" y="T3"/>
              </a:cxn>
              <a:cxn ang="T12">
                <a:pos x="T4" y="T5"/>
              </a:cxn>
              <a:cxn ang="T13">
                <a:pos x="T6" y="T7"/>
              </a:cxn>
              <a:cxn ang="T14">
                <a:pos x="T8" y="T9"/>
              </a:cxn>
            </a:cxnLst>
            <a:rect l="T15" t="T16" r="T17" b="T18"/>
            <a:pathLst>
              <a:path w="6" h="16">
                <a:moveTo>
                  <a:pt x="0" y="15"/>
                </a:moveTo>
                <a:lnTo>
                  <a:pt x="2" y="0"/>
                </a:lnTo>
                <a:lnTo>
                  <a:pt x="6" y="1"/>
                </a:lnTo>
                <a:lnTo>
                  <a:pt x="4" y="16"/>
                </a:lnTo>
                <a:lnTo>
                  <a:pt x="0" y="15"/>
                </a:lnTo>
                <a:close/>
              </a:path>
            </a:pathLst>
          </a:custGeom>
          <a:solidFill>
            <a:srgbClr val="000000"/>
          </a:solidFill>
          <a:ln w="0">
            <a:solidFill>
              <a:srgbClr val="000000"/>
            </a:solidFill>
            <a:round/>
            <a:headEnd/>
            <a:tailEnd/>
          </a:ln>
        </p:spPr>
        <p:txBody>
          <a:bodyPr/>
          <a:lstStyle/>
          <a:p>
            <a:endParaRPr lang="en-US"/>
          </a:p>
        </p:txBody>
      </p:sp>
      <p:sp>
        <p:nvSpPr>
          <p:cNvPr id="180650" name="Freeform 3496"/>
          <p:cNvSpPr>
            <a:spLocks noChangeAspect="1"/>
          </p:cNvSpPr>
          <p:nvPr/>
        </p:nvSpPr>
        <p:spPr bwMode="auto">
          <a:xfrm>
            <a:off x="1290638" y="4405313"/>
            <a:ext cx="6350" cy="1587"/>
          </a:xfrm>
          <a:custGeom>
            <a:avLst/>
            <a:gdLst>
              <a:gd name="T0" fmla="*/ 0 w 14"/>
              <a:gd name="T1" fmla="*/ 2147483647 h 7"/>
              <a:gd name="T2" fmla="*/ 0 w 14"/>
              <a:gd name="T3" fmla="*/ 2147483647 h 7"/>
              <a:gd name="T4" fmla="*/ 0 w 14"/>
              <a:gd name="T5" fmla="*/ 2147483647 h 7"/>
              <a:gd name="T6" fmla="*/ 0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2147483647 h 7"/>
              <a:gd name="T16" fmla="*/ 2147483647 w 14"/>
              <a:gd name="T17" fmla="*/ 0 h 7"/>
              <a:gd name="T18" fmla="*/ 2147483647 w 14"/>
              <a:gd name="T19" fmla="*/ 0 h 7"/>
              <a:gd name="T20" fmla="*/ 2147483647 w 14"/>
              <a:gd name="T21" fmla="*/ 0 h 7"/>
              <a:gd name="T22" fmla="*/ 2147483647 w 14"/>
              <a:gd name="T23" fmla="*/ 0 h 7"/>
              <a:gd name="T24" fmla="*/ 2147483647 w 14"/>
              <a:gd name="T25" fmla="*/ 0 h 7"/>
              <a:gd name="T26" fmla="*/ 2147483647 w 14"/>
              <a:gd name="T27" fmla="*/ 2147483647 h 7"/>
              <a:gd name="T28" fmla="*/ 2147483647 w 14"/>
              <a:gd name="T29" fmla="*/ 2147483647 h 7"/>
              <a:gd name="T30" fmla="*/ 2147483647 w 14"/>
              <a:gd name="T31" fmla="*/ 2147483647 h 7"/>
              <a:gd name="T32" fmla="*/ 2147483647 w 14"/>
              <a:gd name="T33" fmla="*/ 2147483647 h 7"/>
              <a:gd name="T34" fmla="*/ 2147483647 w 14"/>
              <a:gd name="T35" fmla="*/ 2147483647 h 7"/>
              <a:gd name="T36" fmla="*/ 2147483647 w 14"/>
              <a:gd name="T37" fmla="*/ 2147483647 h 7"/>
              <a:gd name="T38" fmla="*/ 2147483647 w 14"/>
              <a:gd name="T39" fmla="*/ 2147483647 h 7"/>
              <a:gd name="T40" fmla="*/ 2147483647 w 14"/>
              <a:gd name="T41" fmla="*/ 2147483647 h 7"/>
              <a:gd name="T42" fmla="*/ 0 w 14"/>
              <a:gd name="T43" fmla="*/ 2147483647 h 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
              <a:gd name="T67" fmla="*/ 0 h 7"/>
              <a:gd name="T68" fmla="*/ 14 w 14"/>
              <a:gd name="T69" fmla="*/ 7 h 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 h="7">
                <a:moveTo>
                  <a:pt x="0" y="7"/>
                </a:moveTo>
                <a:lnTo>
                  <a:pt x="0" y="7"/>
                </a:lnTo>
                <a:lnTo>
                  <a:pt x="0" y="6"/>
                </a:lnTo>
                <a:lnTo>
                  <a:pt x="0" y="5"/>
                </a:lnTo>
                <a:lnTo>
                  <a:pt x="1" y="3"/>
                </a:lnTo>
                <a:lnTo>
                  <a:pt x="1" y="2"/>
                </a:lnTo>
                <a:lnTo>
                  <a:pt x="2" y="1"/>
                </a:lnTo>
                <a:lnTo>
                  <a:pt x="3" y="1"/>
                </a:lnTo>
                <a:lnTo>
                  <a:pt x="5" y="0"/>
                </a:lnTo>
                <a:lnTo>
                  <a:pt x="6" y="0"/>
                </a:lnTo>
                <a:lnTo>
                  <a:pt x="7" y="0"/>
                </a:lnTo>
                <a:lnTo>
                  <a:pt x="8" y="0"/>
                </a:lnTo>
                <a:lnTo>
                  <a:pt x="9" y="0"/>
                </a:lnTo>
                <a:lnTo>
                  <a:pt x="11" y="1"/>
                </a:lnTo>
                <a:lnTo>
                  <a:pt x="12" y="1"/>
                </a:lnTo>
                <a:lnTo>
                  <a:pt x="13" y="2"/>
                </a:lnTo>
                <a:lnTo>
                  <a:pt x="13" y="3"/>
                </a:lnTo>
                <a:lnTo>
                  <a:pt x="14" y="5"/>
                </a:lnTo>
                <a:lnTo>
                  <a:pt x="14" y="6"/>
                </a:lnTo>
                <a:lnTo>
                  <a:pt x="14" y="7"/>
                </a:lnTo>
                <a:lnTo>
                  <a:pt x="0" y="7"/>
                </a:lnTo>
                <a:close/>
              </a:path>
            </a:pathLst>
          </a:custGeom>
          <a:solidFill>
            <a:srgbClr val="000000"/>
          </a:solidFill>
          <a:ln w="0">
            <a:solidFill>
              <a:srgbClr val="000000"/>
            </a:solidFill>
            <a:round/>
            <a:headEnd/>
            <a:tailEnd/>
          </a:ln>
        </p:spPr>
        <p:txBody>
          <a:bodyPr/>
          <a:lstStyle/>
          <a:p>
            <a:endParaRPr lang="en-US"/>
          </a:p>
        </p:txBody>
      </p:sp>
      <p:sp>
        <p:nvSpPr>
          <p:cNvPr id="180651" name="Freeform 3497"/>
          <p:cNvSpPr>
            <a:spLocks noChangeAspect="1"/>
          </p:cNvSpPr>
          <p:nvPr/>
        </p:nvSpPr>
        <p:spPr bwMode="auto">
          <a:xfrm>
            <a:off x="1290638" y="4408488"/>
            <a:ext cx="6350" cy="1587"/>
          </a:xfrm>
          <a:custGeom>
            <a:avLst/>
            <a:gdLst>
              <a:gd name="T0" fmla="*/ 2147483647 w 14"/>
              <a:gd name="T1" fmla="*/ 0 h 8"/>
              <a:gd name="T2" fmla="*/ 2147483647 w 14"/>
              <a:gd name="T3" fmla="*/ 0 h 8"/>
              <a:gd name="T4" fmla="*/ 2147483647 w 14"/>
              <a:gd name="T5" fmla="*/ 2147483647 h 8"/>
              <a:gd name="T6" fmla="*/ 2147483647 w 14"/>
              <a:gd name="T7" fmla="*/ 2147483647 h 8"/>
              <a:gd name="T8" fmla="*/ 2147483647 w 14"/>
              <a:gd name="T9" fmla="*/ 2147483647 h 8"/>
              <a:gd name="T10" fmla="*/ 2147483647 w 14"/>
              <a:gd name="T11" fmla="*/ 2147483647 h 8"/>
              <a:gd name="T12" fmla="*/ 2147483647 w 14"/>
              <a:gd name="T13" fmla="*/ 2147483647 h 8"/>
              <a:gd name="T14" fmla="*/ 2147483647 w 14"/>
              <a:gd name="T15" fmla="*/ 2147483647 h 8"/>
              <a:gd name="T16" fmla="*/ 2147483647 w 14"/>
              <a:gd name="T17" fmla="*/ 2147483647 h 8"/>
              <a:gd name="T18" fmla="*/ 2147483647 w 14"/>
              <a:gd name="T19" fmla="*/ 2147483647 h 8"/>
              <a:gd name="T20" fmla="*/ 2147483647 w 14"/>
              <a:gd name="T21" fmla="*/ 2147483647 h 8"/>
              <a:gd name="T22" fmla="*/ 2147483647 w 14"/>
              <a:gd name="T23" fmla="*/ 2147483647 h 8"/>
              <a:gd name="T24" fmla="*/ 2147483647 w 14"/>
              <a:gd name="T25" fmla="*/ 2147483647 h 8"/>
              <a:gd name="T26" fmla="*/ 2147483647 w 14"/>
              <a:gd name="T27" fmla="*/ 2147483647 h 8"/>
              <a:gd name="T28" fmla="*/ 2147483647 w 14"/>
              <a:gd name="T29" fmla="*/ 2147483647 h 8"/>
              <a:gd name="T30" fmla="*/ 2147483647 w 14"/>
              <a:gd name="T31" fmla="*/ 2147483647 h 8"/>
              <a:gd name="T32" fmla="*/ 2147483647 w 14"/>
              <a:gd name="T33" fmla="*/ 2147483647 h 8"/>
              <a:gd name="T34" fmla="*/ 0 w 14"/>
              <a:gd name="T35" fmla="*/ 2147483647 h 8"/>
              <a:gd name="T36" fmla="*/ 0 w 14"/>
              <a:gd name="T37" fmla="*/ 2147483647 h 8"/>
              <a:gd name="T38" fmla="*/ 0 w 14"/>
              <a:gd name="T39" fmla="*/ 0 h 8"/>
              <a:gd name="T40" fmla="*/ 0 w 14"/>
              <a:gd name="T41" fmla="*/ 0 h 8"/>
              <a:gd name="T42" fmla="*/ 2147483647 w 14"/>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
              <a:gd name="T67" fmla="*/ 0 h 8"/>
              <a:gd name="T68" fmla="*/ 14 w 14"/>
              <a:gd name="T69" fmla="*/ 8 h 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 h="8">
                <a:moveTo>
                  <a:pt x="14" y="0"/>
                </a:moveTo>
                <a:lnTo>
                  <a:pt x="14" y="0"/>
                </a:lnTo>
                <a:lnTo>
                  <a:pt x="14" y="2"/>
                </a:lnTo>
                <a:lnTo>
                  <a:pt x="14" y="3"/>
                </a:lnTo>
                <a:lnTo>
                  <a:pt x="13" y="5"/>
                </a:lnTo>
                <a:lnTo>
                  <a:pt x="13" y="6"/>
                </a:lnTo>
                <a:lnTo>
                  <a:pt x="12" y="7"/>
                </a:lnTo>
                <a:lnTo>
                  <a:pt x="11" y="7"/>
                </a:lnTo>
                <a:lnTo>
                  <a:pt x="9" y="8"/>
                </a:lnTo>
                <a:lnTo>
                  <a:pt x="8" y="8"/>
                </a:lnTo>
                <a:lnTo>
                  <a:pt x="7" y="8"/>
                </a:lnTo>
                <a:lnTo>
                  <a:pt x="6" y="8"/>
                </a:lnTo>
                <a:lnTo>
                  <a:pt x="5" y="8"/>
                </a:lnTo>
                <a:lnTo>
                  <a:pt x="3" y="7"/>
                </a:lnTo>
                <a:lnTo>
                  <a:pt x="2" y="7"/>
                </a:lnTo>
                <a:lnTo>
                  <a:pt x="1" y="6"/>
                </a:lnTo>
                <a:lnTo>
                  <a:pt x="1" y="5"/>
                </a:lnTo>
                <a:lnTo>
                  <a:pt x="0" y="3"/>
                </a:lnTo>
                <a:lnTo>
                  <a:pt x="0" y="2"/>
                </a:lnTo>
                <a:lnTo>
                  <a:pt x="0" y="0"/>
                </a:lnTo>
                <a:lnTo>
                  <a:pt x="14" y="0"/>
                </a:lnTo>
                <a:close/>
              </a:path>
            </a:pathLst>
          </a:custGeom>
          <a:solidFill>
            <a:srgbClr val="000000"/>
          </a:solidFill>
          <a:ln w="0">
            <a:solidFill>
              <a:srgbClr val="000000"/>
            </a:solidFill>
            <a:round/>
            <a:headEnd/>
            <a:tailEnd/>
          </a:ln>
        </p:spPr>
        <p:txBody>
          <a:bodyPr/>
          <a:lstStyle/>
          <a:p>
            <a:endParaRPr lang="en-US"/>
          </a:p>
        </p:txBody>
      </p:sp>
      <p:sp>
        <p:nvSpPr>
          <p:cNvPr id="180652" name="Freeform 3498"/>
          <p:cNvSpPr>
            <a:spLocks noChangeAspect="1"/>
          </p:cNvSpPr>
          <p:nvPr/>
        </p:nvSpPr>
        <p:spPr bwMode="auto">
          <a:xfrm>
            <a:off x="1290638" y="4406900"/>
            <a:ext cx="6350" cy="1588"/>
          </a:xfrm>
          <a:custGeom>
            <a:avLst/>
            <a:gdLst>
              <a:gd name="T0" fmla="*/ 0 w 14"/>
              <a:gd name="T1" fmla="*/ 0 h 1"/>
              <a:gd name="T2" fmla="*/ 2147483647 w 14"/>
              <a:gd name="T3" fmla="*/ 0 h 1"/>
              <a:gd name="T4" fmla="*/ 2147483647 w 14"/>
              <a:gd name="T5" fmla="*/ 2147483647 h 1"/>
              <a:gd name="T6" fmla="*/ 2147483647 w 14"/>
              <a:gd name="T7" fmla="*/ 2147483647 h 1"/>
              <a:gd name="T8" fmla="*/ 0 w 14"/>
              <a:gd name="T9" fmla="*/ 2147483647 h 1"/>
              <a:gd name="T10" fmla="*/ 0 w 14"/>
              <a:gd name="T11" fmla="*/ 2147483647 h 1"/>
              <a:gd name="T12" fmla="*/ 0 w 14"/>
              <a:gd name="T13" fmla="*/ 0 h 1"/>
              <a:gd name="T14" fmla="*/ 0 60000 65536"/>
              <a:gd name="T15" fmla="*/ 0 60000 65536"/>
              <a:gd name="T16" fmla="*/ 0 60000 65536"/>
              <a:gd name="T17" fmla="*/ 0 60000 65536"/>
              <a:gd name="T18" fmla="*/ 0 60000 65536"/>
              <a:gd name="T19" fmla="*/ 0 60000 65536"/>
              <a:gd name="T20" fmla="*/ 0 60000 65536"/>
              <a:gd name="T21" fmla="*/ 0 w 14"/>
              <a:gd name="T22" fmla="*/ 0 h 1"/>
              <a:gd name="T23" fmla="*/ 14 w 1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
                <a:moveTo>
                  <a:pt x="0" y="0"/>
                </a:moveTo>
                <a:lnTo>
                  <a:pt x="14" y="0"/>
                </a:lnTo>
                <a:lnTo>
                  <a:pt x="14"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653" name="Freeform 3499"/>
          <p:cNvSpPr>
            <a:spLocks noChangeAspect="1"/>
          </p:cNvSpPr>
          <p:nvPr/>
        </p:nvSpPr>
        <p:spPr bwMode="auto">
          <a:xfrm>
            <a:off x="1290638" y="4406900"/>
            <a:ext cx="6350" cy="1588"/>
          </a:xfrm>
          <a:custGeom>
            <a:avLst/>
            <a:gdLst>
              <a:gd name="T0" fmla="*/ 0 w 14"/>
              <a:gd name="T1" fmla="*/ 0 h 1"/>
              <a:gd name="T2" fmla="*/ 2147483647 w 14"/>
              <a:gd name="T3" fmla="*/ 0 h 1"/>
              <a:gd name="T4" fmla="*/ 2147483647 w 14"/>
              <a:gd name="T5" fmla="*/ 2147483647 h 1"/>
              <a:gd name="T6" fmla="*/ 2147483647 w 14"/>
              <a:gd name="T7" fmla="*/ 2147483647 h 1"/>
              <a:gd name="T8" fmla="*/ 0 w 14"/>
              <a:gd name="T9" fmla="*/ 2147483647 h 1"/>
              <a:gd name="T10" fmla="*/ 0 w 14"/>
              <a:gd name="T11" fmla="*/ 2147483647 h 1"/>
              <a:gd name="T12" fmla="*/ 0 w 14"/>
              <a:gd name="T13" fmla="*/ 0 h 1"/>
              <a:gd name="T14" fmla="*/ 0 60000 65536"/>
              <a:gd name="T15" fmla="*/ 0 60000 65536"/>
              <a:gd name="T16" fmla="*/ 0 60000 65536"/>
              <a:gd name="T17" fmla="*/ 0 60000 65536"/>
              <a:gd name="T18" fmla="*/ 0 60000 65536"/>
              <a:gd name="T19" fmla="*/ 0 60000 65536"/>
              <a:gd name="T20" fmla="*/ 0 60000 65536"/>
              <a:gd name="T21" fmla="*/ 0 w 14"/>
              <a:gd name="T22" fmla="*/ 0 h 1"/>
              <a:gd name="T23" fmla="*/ 14 w 1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
                <a:moveTo>
                  <a:pt x="0" y="0"/>
                </a:moveTo>
                <a:lnTo>
                  <a:pt x="14" y="0"/>
                </a:lnTo>
                <a:lnTo>
                  <a:pt x="14"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654" name="Freeform 3500"/>
          <p:cNvSpPr>
            <a:spLocks noChangeAspect="1"/>
          </p:cNvSpPr>
          <p:nvPr/>
        </p:nvSpPr>
        <p:spPr bwMode="auto">
          <a:xfrm>
            <a:off x="1290638" y="4406900"/>
            <a:ext cx="6350" cy="1588"/>
          </a:xfrm>
          <a:custGeom>
            <a:avLst/>
            <a:gdLst>
              <a:gd name="T0" fmla="*/ 0 w 14"/>
              <a:gd name="T1" fmla="*/ 0 h 1"/>
              <a:gd name="T2" fmla="*/ 2147483647 w 14"/>
              <a:gd name="T3" fmla="*/ 0 h 1"/>
              <a:gd name="T4" fmla="*/ 2147483647 w 14"/>
              <a:gd name="T5" fmla="*/ 2147483647 h 1"/>
              <a:gd name="T6" fmla="*/ 2147483647 w 14"/>
              <a:gd name="T7" fmla="*/ 2147483647 h 1"/>
              <a:gd name="T8" fmla="*/ 0 w 14"/>
              <a:gd name="T9" fmla="*/ 2147483647 h 1"/>
              <a:gd name="T10" fmla="*/ 0 w 14"/>
              <a:gd name="T11" fmla="*/ 2147483647 h 1"/>
              <a:gd name="T12" fmla="*/ 0 w 14"/>
              <a:gd name="T13" fmla="*/ 0 h 1"/>
              <a:gd name="T14" fmla="*/ 0 60000 65536"/>
              <a:gd name="T15" fmla="*/ 0 60000 65536"/>
              <a:gd name="T16" fmla="*/ 0 60000 65536"/>
              <a:gd name="T17" fmla="*/ 0 60000 65536"/>
              <a:gd name="T18" fmla="*/ 0 60000 65536"/>
              <a:gd name="T19" fmla="*/ 0 60000 65536"/>
              <a:gd name="T20" fmla="*/ 0 60000 65536"/>
              <a:gd name="T21" fmla="*/ 0 w 14"/>
              <a:gd name="T22" fmla="*/ 0 h 1"/>
              <a:gd name="T23" fmla="*/ 14 w 1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
                <a:moveTo>
                  <a:pt x="0" y="0"/>
                </a:moveTo>
                <a:lnTo>
                  <a:pt x="14" y="0"/>
                </a:lnTo>
                <a:lnTo>
                  <a:pt x="14"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655" name="Freeform 3501"/>
          <p:cNvSpPr>
            <a:spLocks noChangeAspect="1"/>
          </p:cNvSpPr>
          <p:nvPr/>
        </p:nvSpPr>
        <p:spPr bwMode="auto">
          <a:xfrm>
            <a:off x="1290638" y="4408488"/>
            <a:ext cx="6350" cy="1587"/>
          </a:xfrm>
          <a:custGeom>
            <a:avLst/>
            <a:gdLst>
              <a:gd name="T0" fmla="*/ 0 w 14"/>
              <a:gd name="T1" fmla="*/ 0 h 1"/>
              <a:gd name="T2" fmla="*/ 2147483647 w 14"/>
              <a:gd name="T3" fmla="*/ 0 h 1"/>
              <a:gd name="T4" fmla="*/ 2147483647 w 14"/>
              <a:gd name="T5" fmla="*/ 2147483647 h 1"/>
              <a:gd name="T6" fmla="*/ 2147483647 w 14"/>
              <a:gd name="T7" fmla="*/ 2147483647 h 1"/>
              <a:gd name="T8" fmla="*/ 0 w 14"/>
              <a:gd name="T9" fmla="*/ 2147483647 h 1"/>
              <a:gd name="T10" fmla="*/ 0 w 14"/>
              <a:gd name="T11" fmla="*/ 2147483647 h 1"/>
              <a:gd name="T12" fmla="*/ 0 w 14"/>
              <a:gd name="T13" fmla="*/ 0 h 1"/>
              <a:gd name="T14" fmla="*/ 0 60000 65536"/>
              <a:gd name="T15" fmla="*/ 0 60000 65536"/>
              <a:gd name="T16" fmla="*/ 0 60000 65536"/>
              <a:gd name="T17" fmla="*/ 0 60000 65536"/>
              <a:gd name="T18" fmla="*/ 0 60000 65536"/>
              <a:gd name="T19" fmla="*/ 0 60000 65536"/>
              <a:gd name="T20" fmla="*/ 0 60000 65536"/>
              <a:gd name="T21" fmla="*/ 0 w 14"/>
              <a:gd name="T22" fmla="*/ 0 h 1"/>
              <a:gd name="T23" fmla="*/ 14 w 1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
                <a:moveTo>
                  <a:pt x="0" y="0"/>
                </a:moveTo>
                <a:lnTo>
                  <a:pt x="14" y="0"/>
                </a:lnTo>
                <a:lnTo>
                  <a:pt x="14"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656" name="Rectangle 3502"/>
          <p:cNvSpPr>
            <a:spLocks noChangeAspect="1" noChangeArrowheads="1"/>
          </p:cNvSpPr>
          <p:nvPr/>
        </p:nvSpPr>
        <p:spPr bwMode="auto">
          <a:xfrm>
            <a:off x="1290638" y="4408488"/>
            <a:ext cx="6350" cy="1587"/>
          </a:xfrm>
          <a:prstGeom prst="rect">
            <a:avLst/>
          </a:prstGeom>
          <a:solidFill>
            <a:srgbClr val="000000"/>
          </a:solidFill>
          <a:ln w="0">
            <a:solidFill>
              <a:srgbClr val="000000"/>
            </a:solidFill>
            <a:miter lim="800000"/>
            <a:headEnd/>
            <a:tailEnd/>
          </a:ln>
        </p:spPr>
        <p:txBody>
          <a:bodyPr/>
          <a:lstStyle/>
          <a:p>
            <a:endParaRPr lang="en-US"/>
          </a:p>
        </p:txBody>
      </p:sp>
      <p:sp>
        <p:nvSpPr>
          <p:cNvPr id="180657" name="Freeform 3503"/>
          <p:cNvSpPr>
            <a:spLocks noChangeAspect="1"/>
          </p:cNvSpPr>
          <p:nvPr/>
        </p:nvSpPr>
        <p:spPr bwMode="auto">
          <a:xfrm>
            <a:off x="1290638" y="4406900"/>
            <a:ext cx="4762" cy="3175"/>
          </a:xfrm>
          <a:custGeom>
            <a:avLst/>
            <a:gdLst>
              <a:gd name="T0" fmla="*/ 2147483647 w 9"/>
              <a:gd name="T1" fmla="*/ 2147483647 h 15"/>
              <a:gd name="T2" fmla="*/ 2147483647 w 9"/>
              <a:gd name="T3" fmla="*/ 2147483647 h 15"/>
              <a:gd name="T4" fmla="*/ 2147483647 w 9"/>
              <a:gd name="T5" fmla="*/ 2147483647 h 15"/>
              <a:gd name="T6" fmla="*/ 2147483647 w 9"/>
              <a:gd name="T7" fmla="*/ 2147483647 h 15"/>
              <a:gd name="T8" fmla="*/ 2147483647 w 9"/>
              <a:gd name="T9" fmla="*/ 2147483647 h 15"/>
              <a:gd name="T10" fmla="*/ 2147483647 w 9"/>
              <a:gd name="T11" fmla="*/ 2147483647 h 15"/>
              <a:gd name="T12" fmla="*/ 0 w 9"/>
              <a:gd name="T13" fmla="*/ 2147483647 h 15"/>
              <a:gd name="T14" fmla="*/ 0 w 9"/>
              <a:gd name="T15" fmla="*/ 2147483647 h 15"/>
              <a:gd name="T16" fmla="*/ 0 w 9"/>
              <a:gd name="T17" fmla="*/ 2147483647 h 15"/>
              <a:gd name="T18" fmla="*/ 0 w 9"/>
              <a:gd name="T19" fmla="*/ 2147483647 h 15"/>
              <a:gd name="T20" fmla="*/ 0 w 9"/>
              <a:gd name="T21" fmla="*/ 2147483647 h 15"/>
              <a:gd name="T22" fmla="*/ 0 w 9"/>
              <a:gd name="T23" fmla="*/ 2147483647 h 15"/>
              <a:gd name="T24" fmla="*/ 2147483647 w 9"/>
              <a:gd name="T25" fmla="*/ 2147483647 h 15"/>
              <a:gd name="T26" fmla="*/ 2147483647 w 9"/>
              <a:gd name="T27" fmla="*/ 2147483647 h 15"/>
              <a:gd name="T28" fmla="*/ 2147483647 w 9"/>
              <a:gd name="T29" fmla="*/ 2147483647 h 15"/>
              <a:gd name="T30" fmla="*/ 2147483647 w 9"/>
              <a:gd name="T31" fmla="*/ 0 h 15"/>
              <a:gd name="T32" fmla="*/ 2147483647 w 9"/>
              <a:gd name="T33" fmla="*/ 0 h 15"/>
              <a:gd name="T34" fmla="*/ 2147483647 w 9"/>
              <a:gd name="T35" fmla="*/ 0 h 15"/>
              <a:gd name="T36" fmla="*/ 2147483647 w 9"/>
              <a:gd name="T37" fmla="*/ 0 h 15"/>
              <a:gd name="T38" fmla="*/ 2147483647 w 9"/>
              <a:gd name="T39" fmla="*/ 0 h 15"/>
              <a:gd name="T40" fmla="*/ 2147483647 w 9"/>
              <a:gd name="T41" fmla="*/ 0 h 15"/>
              <a:gd name="T42" fmla="*/ 2147483647 w 9"/>
              <a:gd name="T43" fmla="*/ 2147483647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
              <a:gd name="T67" fmla="*/ 0 h 15"/>
              <a:gd name="T68" fmla="*/ 9 w 9"/>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 h="15">
                <a:moveTo>
                  <a:pt x="5" y="15"/>
                </a:moveTo>
                <a:lnTo>
                  <a:pt x="5" y="15"/>
                </a:lnTo>
                <a:lnTo>
                  <a:pt x="4" y="15"/>
                </a:lnTo>
                <a:lnTo>
                  <a:pt x="3" y="14"/>
                </a:lnTo>
                <a:lnTo>
                  <a:pt x="2" y="13"/>
                </a:lnTo>
                <a:lnTo>
                  <a:pt x="1" y="12"/>
                </a:lnTo>
                <a:lnTo>
                  <a:pt x="0" y="10"/>
                </a:lnTo>
                <a:lnTo>
                  <a:pt x="0" y="9"/>
                </a:lnTo>
                <a:lnTo>
                  <a:pt x="0" y="7"/>
                </a:lnTo>
                <a:lnTo>
                  <a:pt x="0" y="6"/>
                </a:lnTo>
                <a:lnTo>
                  <a:pt x="0" y="5"/>
                </a:lnTo>
                <a:lnTo>
                  <a:pt x="0" y="4"/>
                </a:lnTo>
                <a:lnTo>
                  <a:pt x="1" y="3"/>
                </a:lnTo>
                <a:lnTo>
                  <a:pt x="2" y="2"/>
                </a:lnTo>
                <a:lnTo>
                  <a:pt x="3" y="1"/>
                </a:lnTo>
                <a:lnTo>
                  <a:pt x="5" y="0"/>
                </a:lnTo>
                <a:lnTo>
                  <a:pt x="6" y="0"/>
                </a:lnTo>
                <a:lnTo>
                  <a:pt x="7" y="0"/>
                </a:lnTo>
                <a:lnTo>
                  <a:pt x="8" y="0"/>
                </a:lnTo>
                <a:lnTo>
                  <a:pt x="9" y="0"/>
                </a:lnTo>
                <a:lnTo>
                  <a:pt x="5" y="15"/>
                </a:lnTo>
                <a:close/>
              </a:path>
            </a:pathLst>
          </a:custGeom>
          <a:solidFill>
            <a:srgbClr val="000000"/>
          </a:solidFill>
          <a:ln w="0">
            <a:solidFill>
              <a:srgbClr val="000000"/>
            </a:solidFill>
            <a:round/>
            <a:headEnd/>
            <a:tailEnd/>
          </a:ln>
        </p:spPr>
        <p:txBody>
          <a:bodyPr/>
          <a:lstStyle/>
          <a:p>
            <a:endParaRPr lang="en-US"/>
          </a:p>
        </p:txBody>
      </p:sp>
      <p:sp>
        <p:nvSpPr>
          <p:cNvPr id="180658" name="Freeform 3504"/>
          <p:cNvSpPr>
            <a:spLocks noChangeAspect="1"/>
          </p:cNvSpPr>
          <p:nvPr/>
        </p:nvSpPr>
        <p:spPr bwMode="auto">
          <a:xfrm>
            <a:off x="1320800" y="4443413"/>
            <a:ext cx="3175" cy="1587"/>
          </a:xfrm>
          <a:custGeom>
            <a:avLst/>
            <a:gdLst>
              <a:gd name="T0" fmla="*/ 2147483647 w 14"/>
              <a:gd name="T1" fmla="*/ 0 h 4"/>
              <a:gd name="T2" fmla="*/ 0 w 14"/>
              <a:gd name="T3" fmla="*/ 2147483647 h 4"/>
              <a:gd name="T4" fmla="*/ 2147483647 w 14"/>
              <a:gd name="T5" fmla="*/ 0 h 4"/>
              <a:gd name="T6" fmla="*/ 0 60000 65536"/>
              <a:gd name="T7" fmla="*/ 0 60000 65536"/>
              <a:gd name="T8" fmla="*/ 0 60000 65536"/>
              <a:gd name="T9" fmla="*/ 0 w 14"/>
              <a:gd name="T10" fmla="*/ 0 h 4"/>
              <a:gd name="T11" fmla="*/ 14 w 14"/>
              <a:gd name="T12" fmla="*/ 4 h 4"/>
            </a:gdLst>
            <a:ahLst/>
            <a:cxnLst>
              <a:cxn ang="T6">
                <a:pos x="T0" y="T1"/>
              </a:cxn>
              <a:cxn ang="T7">
                <a:pos x="T2" y="T3"/>
              </a:cxn>
              <a:cxn ang="T8">
                <a:pos x="T4" y="T5"/>
              </a:cxn>
            </a:cxnLst>
            <a:rect l="T9" t="T10" r="T11" b="T12"/>
            <a:pathLst>
              <a:path w="14" h="4">
                <a:moveTo>
                  <a:pt x="14" y="0"/>
                </a:moveTo>
                <a:lnTo>
                  <a:pt x="0" y="4"/>
                </a:lnTo>
                <a:lnTo>
                  <a:pt x="14" y="0"/>
                </a:lnTo>
                <a:close/>
              </a:path>
            </a:pathLst>
          </a:custGeom>
          <a:solidFill>
            <a:srgbClr val="000000"/>
          </a:solidFill>
          <a:ln w="0">
            <a:solidFill>
              <a:srgbClr val="000000"/>
            </a:solidFill>
            <a:round/>
            <a:headEnd/>
            <a:tailEnd/>
          </a:ln>
        </p:spPr>
        <p:txBody>
          <a:bodyPr/>
          <a:lstStyle/>
          <a:p>
            <a:endParaRPr lang="en-US"/>
          </a:p>
        </p:txBody>
      </p:sp>
      <p:sp>
        <p:nvSpPr>
          <p:cNvPr id="180659" name="Freeform 3505"/>
          <p:cNvSpPr>
            <a:spLocks noChangeAspect="1"/>
          </p:cNvSpPr>
          <p:nvPr/>
        </p:nvSpPr>
        <p:spPr bwMode="auto">
          <a:xfrm>
            <a:off x="1292225" y="4406900"/>
            <a:ext cx="6350" cy="6350"/>
          </a:xfrm>
          <a:custGeom>
            <a:avLst/>
            <a:gdLst>
              <a:gd name="T0" fmla="*/ 0 w 15"/>
              <a:gd name="T1" fmla="*/ 2147483647 h 18"/>
              <a:gd name="T2" fmla="*/ 2147483647 w 15"/>
              <a:gd name="T3" fmla="*/ 0 h 18"/>
              <a:gd name="T4" fmla="*/ 2147483647 w 15"/>
              <a:gd name="T5" fmla="*/ 2147483647 h 18"/>
              <a:gd name="T6" fmla="*/ 2147483647 w 15"/>
              <a:gd name="T7" fmla="*/ 2147483647 h 18"/>
              <a:gd name="T8" fmla="*/ 2147483647 w 15"/>
              <a:gd name="T9" fmla="*/ 2147483647 h 18"/>
              <a:gd name="T10" fmla="*/ 2147483647 w 15"/>
              <a:gd name="T11" fmla="*/ 2147483647 h 18"/>
              <a:gd name="T12" fmla="*/ 0 w 15"/>
              <a:gd name="T13" fmla="*/ 2147483647 h 18"/>
              <a:gd name="T14" fmla="*/ 0 60000 65536"/>
              <a:gd name="T15" fmla="*/ 0 60000 65536"/>
              <a:gd name="T16" fmla="*/ 0 60000 65536"/>
              <a:gd name="T17" fmla="*/ 0 60000 65536"/>
              <a:gd name="T18" fmla="*/ 0 60000 65536"/>
              <a:gd name="T19" fmla="*/ 0 60000 65536"/>
              <a:gd name="T20" fmla="*/ 0 60000 65536"/>
              <a:gd name="T21" fmla="*/ 0 w 15"/>
              <a:gd name="T22" fmla="*/ 0 h 18"/>
              <a:gd name="T23" fmla="*/ 15 w 15"/>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8">
                <a:moveTo>
                  <a:pt x="0" y="15"/>
                </a:moveTo>
                <a:lnTo>
                  <a:pt x="4" y="0"/>
                </a:lnTo>
                <a:lnTo>
                  <a:pt x="14" y="3"/>
                </a:lnTo>
                <a:lnTo>
                  <a:pt x="15" y="4"/>
                </a:lnTo>
                <a:lnTo>
                  <a:pt x="7" y="17"/>
                </a:lnTo>
                <a:lnTo>
                  <a:pt x="8" y="18"/>
                </a:lnTo>
                <a:lnTo>
                  <a:pt x="0" y="15"/>
                </a:lnTo>
                <a:close/>
              </a:path>
            </a:pathLst>
          </a:custGeom>
          <a:solidFill>
            <a:srgbClr val="000000"/>
          </a:solidFill>
          <a:ln w="0">
            <a:solidFill>
              <a:srgbClr val="000000"/>
            </a:solidFill>
            <a:round/>
            <a:headEnd/>
            <a:tailEnd/>
          </a:ln>
        </p:spPr>
        <p:txBody>
          <a:bodyPr/>
          <a:lstStyle/>
          <a:p>
            <a:endParaRPr lang="en-US"/>
          </a:p>
        </p:txBody>
      </p:sp>
      <p:sp>
        <p:nvSpPr>
          <p:cNvPr id="180660" name="Freeform 3506"/>
          <p:cNvSpPr>
            <a:spLocks noChangeAspect="1"/>
          </p:cNvSpPr>
          <p:nvPr/>
        </p:nvSpPr>
        <p:spPr bwMode="auto">
          <a:xfrm>
            <a:off x="1295400" y="4406900"/>
            <a:ext cx="7938" cy="7938"/>
          </a:xfrm>
          <a:custGeom>
            <a:avLst/>
            <a:gdLst>
              <a:gd name="T0" fmla="*/ 0 w 23"/>
              <a:gd name="T1" fmla="*/ 2147483647 h 22"/>
              <a:gd name="T2" fmla="*/ 2147483647 w 23"/>
              <a:gd name="T3" fmla="*/ 0 h 22"/>
              <a:gd name="T4" fmla="*/ 2147483647 w 23"/>
              <a:gd name="T5" fmla="*/ 2147483647 h 22"/>
              <a:gd name="T6" fmla="*/ 2147483647 w 23"/>
              <a:gd name="T7" fmla="*/ 2147483647 h 22"/>
              <a:gd name="T8" fmla="*/ 2147483647 w 23"/>
              <a:gd name="T9" fmla="*/ 2147483647 h 22"/>
              <a:gd name="T10" fmla="*/ 2147483647 w 23"/>
              <a:gd name="T11" fmla="*/ 2147483647 h 22"/>
              <a:gd name="T12" fmla="*/ 0 w 23"/>
              <a:gd name="T13" fmla="*/ 2147483647 h 22"/>
              <a:gd name="T14" fmla="*/ 0 60000 65536"/>
              <a:gd name="T15" fmla="*/ 0 60000 65536"/>
              <a:gd name="T16" fmla="*/ 0 60000 65536"/>
              <a:gd name="T17" fmla="*/ 0 60000 65536"/>
              <a:gd name="T18" fmla="*/ 0 60000 65536"/>
              <a:gd name="T19" fmla="*/ 0 60000 65536"/>
              <a:gd name="T20" fmla="*/ 0 60000 65536"/>
              <a:gd name="T21" fmla="*/ 0 w 23"/>
              <a:gd name="T22" fmla="*/ 0 h 22"/>
              <a:gd name="T23" fmla="*/ 23 w 23"/>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2">
                <a:moveTo>
                  <a:pt x="0" y="13"/>
                </a:moveTo>
                <a:lnTo>
                  <a:pt x="8" y="0"/>
                </a:lnTo>
                <a:lnTo>
                  <a:pt x="22" y="10"/>
                </a:lnTo>
                <a:lnTo>
                  <a:pt x="23" y="11"/>
                </a:lnTo>
                <a:lnTo>
                  <a:pt x="13" y="21"/>
                </a:lnTo>
                <a:lnTo>
                  <a:pt x="14" y="22"/>
                </a:lnTo>
                <a:lnTo>
                  <a:pt x="0" y="13"/>
                </a:lnTo>
                <a:close/>
              </a:path>
            </a:pathLst>
          </a:custGeom>
          <a:solidFill>
            <a:srgbClr val="000000"/>
          </a:solidFill>
          <a:ln w="0">
            <a:solidFill>
              <a:srgbClr val="000000"/>
            </a:solidFill>
            <a:round/>
            <a:headEnd/>
            <a:tailEnd/>
          </a:ln>
        </p:spPr>
        <p:txBody>
          <a:bodyPr/>
          <a:lstStyle/>
          <a:p>
            <a:endParaRPr lang="en-US"/>
          </a:p>
        </p:txBody>
      </p:sp>
      <p:sp>
        <p:nvSpPr>
          <p:cNvPr id="180661" name="Freeform 3507"/>
          <p:cNvSpPr>
            <a:spLocks noChangeAspect="1"/>
          </p:cNvSpPr>
          <p:nvPr/>
        </p:nvSpPr>
        <p:spPr bwMode="auto">
          <a:xfrm>
            <a:off x="1298575" y="4410075"/>
            <a:ext cx="9525" cy="7938"/>
          </a:xfrm>
          <a:custGeom>
            <a:avLst/>
            <a:gdLst>
              <a:gd name="T0" fmla="*/ 0 w 29"/>
              <a:gd name="T1" fmla="*/ 2147483647 h 24"/>
              <a:gd name="T2" fmla="*/ 2147483647 w 29"/>
              <a:gd name="T3" fmla="*/ 0 h 24"/>
              <a:gd name="T4" fmla="*/ 2147483647 w 29"/>
              <a:gd name="T5" fmla="*/ 2147483647 h 24"/>
              <a:gd name="T6" fmla="*/ 2147483647 w 29"/>
              <a:gd name="T7" fmla="*/ 2147483647 h 24"/>
              <a:gd name="T8" fmla="*/ 2147483647 w 29"/>
              <a:gd name="T9" fmla="*/ 2147483647 h 24"/>
              <a:gd name="T10" fmla="*/ 2147483647 w 29"/>
              <a:gd name="T11" fmla="*/ 2147483647 h 24"/>
              <a:gd name="T12" fmla="*/ 0 w 29"/>
              <a:gd name="T13" fmla="*/ 2147483647 h 24"/>
              <a:gd name="T14" fmla="*/ 0 60000 65536"/>
              <a:gd name="T15" fmla="*/ 0 60000 65536"/>
              <a:gd name="T16" fmla="*/ 0 60000 65536"/>
              <a:gd name="T17" fmla="*/ 0 60000 65536"/>
              <a:gd name="T18" fmla="*/ 0 60000 65536"/>
              <a:gd name="T19" fmla="*/ 0 60000 65536"/>
              <a:gd name="T20" fmla="*/ 0 60000 65536"/>
              <a:gd name="T21" fmla="*/ 0 w 29"/>
              <a:gd name="T22" fmla="*/ 0 h 24"/>
              <a:gd name="T23" fmla="*/ 29 w 29"/>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4">
                <a:moveTo>
                  <a:pt x="0" y="10"/>
                </a:moveTo>
                <a:lnTo>
                  <a:pt x="10" y="0"/>
                </a:lnTo>
                <a:lnTo>
                  <a:pt x="29" y="18"/>
                </a:lnTo>
                <a:lnTo>
                  <a:pt x="24" y="13"/>
                </a:lnTo>
                <a:lnTo>
                  <a:pt x="12" y="24"/>
                </a:lnTo>
                <a:lnTo>
                  <a:pt x="8" y="18"/>
                </a:lnTo>
                <a:lnTo>
                  <a:pt x="0" y="10"/>
                </a:lnTo>
                <a:close/>
              </a:path>
            </a:pathLst>
          </a:custGeom>
          <a:solidFill>
            <a:srgbClr val="000000"/>
          </a:solidFill>
          <a:ln w="0">
            <a:solidFill>
              <a:srgbClr val="000000"/>
            </a:solidFill>
            <a:round/>
            <a:headEnd/>
            <a:tailEnd/>
          </a:ln>
        </p:spPr>
        <p:txBody>
          <a:bodyPr/>
          <a:lstStyle/>
          <a:p>
            <a:endParaRPr lang="en-US"/>
          </a:p>
        </p:txBody>
      </p:sp>
      <p:sp>
        <p:nvSpPr>
          <p:cNvPr id="180662" name="Freeform 3508"/>
          <p:cNvSpPr>
            <a:spLocks noChangeAspect="1"/>
          </p:cNvSpPr>
          <p:nvPr/>
        </p:nvSpPr>
        <p:spPr bwMode="auto">
          <a:xfrm>
            <a:off x="1304925" y="4414838"/>
            <a:ext cx="7938" cy="12700"/>
          </a:xfrm>
          <a:custGeom>
            <a:avLst/>
            <a:gdLst>
              <a:gd name="T0" fmla="*/ 0 w 26"/>
              <a:gd name="T1" fmla="*/ 2147483647 h 34"/>
              <a:gd name="T2" fmla="*/ 2147483647 w 26"/>
              <a:gd name="T3" fmla="*/ 0 h 34"/>
              <a:gd name="T4" fmla="*/ 2147483647 w 26"/>
              <a:gd name="T5" fmla="*/ 2147483647 h 34"/>
              <a:gd name="T6" fmla="*/ 2147483647 w 26"/>
              <a:gd name="T7" fmla="*/ 2147483647 h 34"/>
              <a:gd name="T8" fmla="*/ 2147483647 w 26"/>
              <a:gd name="T9" fmla="*/ 2147483647 h 34"/>
              <a:gd name="T10" fmla="*/ 2147483647 w 26"/>
              <a:gd name="T11" fmla="*/ 2147483647 h 34"/>
              <a:gd name="T12" fmla="*/ 0 w 26"/>
              <a:gd name="T13" fmla="*/ 2147483647 h 34"/>
              <a:gd name="T14" fmla="*/ 0 60000 65536"/>
              <a:gd name="T15" fmla="*/ 0 60000 65536"/>
              <a:gd name="T16" fmla="*/ 0 60000 65536"/>
              <a:gd name="T17" fmla="*/ 0 60000 65536"/>
              <a:gd name="T18" fmla="*/ 0 60000 65536"/>
              <a:gd name="T19" fmla="*/ 0 60000 65536"/>
              <a:gd name="T20" fmla="*/ 0 60000 65536"/>
              <a:gd name="T21" fmla="*/ 0 w 26"/>
              <a:gd name="T22" fmla="*/ 0 h 34"/>
              <a:gd name="T23" fmla="*/ 26 w 26"/>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4">
                <a:moveTo>
                  <a:pt x="0" y="11"/>
                </a:moveTo>
                <a:lnTo>
                  <a:pt x="12" y="0"/>
                </a:lnTo>
                <a:lnTo>
                  <a:pt x="21" y="10"/>
                </a:lnTo>
                <a:lnTo>
                  <a:pt x="26" y="18"/>
                </a:lnTo>
                <a:lnTo>
                  <a:pt x="14" y="26"/>
                </a:lnTo>
                <a:lnTo>
                  <a:pt x="19" y="34"/>
                </a:lnTo>
                <a:lnTo>
                  <a:pt x="0" y="11"/>
                </a:lnTo>
                <a:close/>
              </a:path>
            </a:pathLst>
          </a:custGeom>
          <a:solidFill>
            <a:srgbClr val="000000"/>
          </a:solidFill>
          <a:ln w="0">
            <a:solidFill>
              <a:srgbClr val="000000"/>
            </a:solidFill>
            <a:round/>
            <a:headEnd/>
            <a:tailEnd/>
          </a:ln>
        </p:spPr>
        <p:txBody>
          <a:bodyPr/>
          <a:lstStyle/>
          <a:p>
            <a:endParaRPr lang="en-US"/>
          </a:p>
        </p:txBody>
      </p:sp>
      <p:sp>
        <p:nvSpPr>
          <p:cNvPr id="180663" name="Freeform 3509"/>
          <p:cNvSpPr>
            <a:spLocks noChangeAspect="1"/>
          </p:cNvSpPr>
          <p:nvPr/>
        </p:nvSpPr>
        <p:spPr bwMode="auto">
          <a:xfrm>
            <a:off x="1308100" y="4421188"/>
            <a:ext cx="7938" cy="11112"/>
          </a:xfrm>
          <a:custGeom>
            <a:avLst/>
            <a:gdLst>
              <a:gd name="T0" fmla="*/ 0 w 24"/>
              <a:gd name="T1" fmla="*/ 2147483647 h 30"/>
              <a:gd name="T2" fmla="*/ 2147483647 w 24"/>
              <a:gd name="T3" fmla="*/ 0 h 30"/>
              <a:gd name="T4" fmla="*/ 2147483647 w 24"/>
              <a:gd name="T5" fmla="*/ 2147483647 h 30"/>
              <a:gd name="T6" fmla="*/ 2147483647 w 24"/>
              <a:gd name="T7" fmla="*/ 2147483647 h 30"/>
              <a:gd name="T8" fmla="*/ 2147483647 w 24"/>
              <a:gd name="T9" fmla="*/ 2147483647 h 30"/>
              <a:gd name="T10" fmla="*/ 2147483647 w 24"/>
              <a:gd name="T11" fmla="*/ 2147483647 h 30"/>
              <a:gd name="T12" fmla="*/ 0 w 24"/>
              <a:gd name="T13" fmla="*/ 2147483647 h 30"/>
              <a:gd name="T14" fmla="*/ 0 60000 65536"/>
              <a:gd name="T15" fmla="*/ 0 60000 65536"/>
              <a:gd name="T16" fmla="*/ 0 60000 65536"/>
              <a:gd name="T17" fmla="*/ 0 60000 65536"/>
              <a:gd name="T18" fmla="*/ 0 60000 65536"/>
              <a:gd name="T19" fmla="*/ 0 60000 65536"/>
              <a:gd name="T20" fmla="*/ 0 60000 65536"/>
              <a:gd name="T21" fmla="*/ 0 w 24"/>
              <a:gd name="T22" fmla="*/ 0 h 30"/>
              <a:gd name="T23" fmla="*/ 24 w 24"/>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30">
                <a:moveTo>
                  <a:pt x="0" y="8"/>
                </a:moveTo>
                <a:lnTo>
                  <a:pt x="12" y="0"/>
                </a:lnTo>
                <a:lnTo>
                  <a:pt x="21" y="13"/>
                </a:lnTo>
                <a:lnTo>
                  <a:pt x="24" y="19"/>
                </a:lnTo>
                <a:lnTo>
                  <a:pt x="12" y="25"/>
                </a:lnTo>
                <a:lnTo>
                  <a:pt x="15" y="30"/>
                </a:lnTo>
                <a:lnTo>
                  <a:pt x="0" y="8"/>
                </a:lnTo>
                <a:close/>
              </a:path>
            </a:pathLst>
          </a:custGeom>
          <a:solidFill>
            <a:srgbClr val="000000"/>
          </a:solidFill>
          <a:ln w="0">
            <a:solidFill>
              <a:srgbClr val="000000"/>
            </a:solidFill>
            <a:round/>
            <a:headEnd/>
            <a:tailEnd/>
          </a:ln>
        </p:spPr>
        <p:txBody>
          <a:bodyPr/>
          <a:lstStyle/>
          <a:p>
            <a:endParaRPr lang="en-US"/>
          </a:p>
        </p:txBody>
      </p:sp>
      <p:sp>
        <p:nvSpPr>
          <p:cNvPr id="180664" name="Freeform 3510"/>
          <p:cNvSpPr>
            <a:spLocks noChangeAspect="1"/>
          </p:cNvSpPr>
          <p:nvPr/>
        </p:nvSpPr>
        <p:spPr bwMode="auto">
          <a:xfrm>
            <a:off x="1312863" y="4427538"/>
            <a:ext cx="11112" cy="12700"/>
          </a:xfrm>
          <a:custGeom>
            <a:avLst/>
            <a:gdLst>
              <a:gd name="T0" fmla="*/ 0 w 31"/>
              <a:gd name="T1" fmla="*/ 2147483647 h 33"/>
              <a:gd name="T2" fmla="*/ 2147483647 w 31"/>
              <a:gd name="T3" fmla="*/ 0 h 33"/>
              <a:gd name="T4" fmla="*/ 2147483647 w 31"/>
              <a:gd name="T5" fmla="*/ 2147483647 h 33"/>
              <a:gd name="T6" fmla="*/ 2147483647 w 31"/>
              <a:gd name="T7" fmla="*/ 2147483647 h 33"/>
              <a:gd name="T8" fmla="*/ 2147483647 w 31"/>
              <a:gd name="T9" fmla="*/ 2147483647 h 33"/>
              <a:gd name="T10" fmla="*/ 0 w 31"/>
              <a:gd name="T11" fmla="*/ 2147483647 h 33"/>
              <a:gd name="T12" fmla="*/ 0 w 31"/>
              <a:gd name="T13" fmla="*/ 2147483647 h 33"/>
              <a:gd name="T14" fmla="*/ 0 60000 65536"/>
              <a:gd name="T15" fmla="*/ 0 60000 65536"/>
              <a:gd name="T16" fmla="*/ 0 60000 65536"/>
              <a:gd name="T17" fmla="*/ 0 60000 65536"/>
              <a:gd name="T18" fmla="*/ 0 60000 65536"/>
              <a:gd name="T19" fmla="*/ 0 60000 65536"/>
              <a:gd name="T20" fmla="*/ 0 60000 65536"/>
              <a:gd name="T21" fmla="*/ 0 w 31"/>
              <a:gd name="T22" fmla="*/ 0 h 33"/>
              <a:gd name="T23" fmla="*/ 31 w 31"/>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3">
                <a:moveTo>
                  <a:pt x="0" y="6"/>
                </a:moveTo>
                <a:lnTo>
                  <a:pt x="12" y="0"/>
                </a:lnTo>
                <a:lnTo>
                  <a:pt x="31" y="33"/>
                </a:lnTo>
                <a:lnTo>
                  <a:pt x="23" y="16"/>
                </a:lnTo>
                <a:lnTo>
                  <a:pt x="8" y="22"/>
                </a:lnTo>
                <a:lnTo>
                  <a:pt x="0" y="6"/>
                </a:lnTo>
                <a:close/>
              </a:path>
            </a:pathLst>
          </a:custGeom>
          <a:solidFill>
            <a:srgbClr val="000000"/>
          </a:solidFill>
          <a:ln w="0">
            <a:solidFill>
              <a:srgbClr val="000000"/>
            </a:solidFill>
            <a:round/>
            <a:headEnd/>
            <a:tailEnd/>
          </a:ln>
        </p:spPr>
        <p:txBody>
          <a:bodyPr/>
          <a:lstStyle/>
          <a:p>
            <a:endParaRPr lang="en-US"/>
          </a:p>
        </p:txBody>
      </p:sp>
      <p:sp>
        <p:nvSpPr>
          <p:cNvPr id="180665" name="Freeform 3511"/>
          <p:cNvSpPr>
            <a:spLocks noChangeAspect="1"/>
          </p:cNvSpPr>
          <p:nvPr/>
        </p:nvSpPr>
        <p:spPr bwMode="auto">
          <a:xfrm>
            <a:off x="1314450" y="4433888"/>
            <a:ext cx="9525" cy="7937"/>
          </a:xfrm>
          <a:custGeom>
            <a:avLst/>
            <a:gdLst>
              <a:gd name="T0" fmla="*/ 0 w 22"/>
              <a:gd name="T1" fmla="*/ 2147483647 h 22"/>
              <a:gd name="T2" fmla="*/ 2147483647 w 22"/>
              <a:gd name="T3" fmla="*/ 0 h 22"/>
              <a:gd name="T4" fmla="*/ 2147483647 w 22"/>
              <a:gd name="T5" fmla="*/ 2147483647 h 22"/>
              <a:gd name="T6" fmla="*/ 2147483647 w 22"/>
              <a:gd name="T7" fmla="*/ 2147483647 h 22"/>
              <a:gd name="T8" fmla="*/ 2147483647 w 22"/>
              <a:gd name="T9" fmla="*/ 2147483647 h 22"/>
              <a:gd name="T10" fmla="*/ 2147483647 w 22"/>
              <a:gd name="T11" fmla="*/ 2147483647 h 22"/>
              <a:gd name="T12" fmla="*/ 0 w 22"/>
              <a:gd name="T13" fmla="*/ 2147483647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0" y="6"/>
                </a:moveTo>
                <a:lnTo>
                  <a:pt x="15" y="0"/>
                </a:lnTo>
                <a:lnTo>
                  <a:pt x="21" y="14"/>
                </a:lnTo>
                <a:lnTo>
                  <a:pt x="22" y="16"/>
                </a:lnTo>
                <a:lnTo>
                  <a:pt x="8" y="20"/>
                </a:lnTo>
                <a:lnTo>
                  <a:pt x="9" y="22"/>
                </a:lnTo>
                <a:lnTo>
                  <a:pt x="0" y="6"/>
                </a:lnTo>
                <a:close/>
              </a:path>
            </a:pathLst>
          </a:custGeom>
          <a:solidFill>
            <a:srgbClr val="000000"/>
          </a:solidFill>
          <a:ln w="0">
            <a:solidFill>
              <a:srgbClr val="000000"/>
            </a:solidFill>
            <a:round/>
            <a:headEnd/>
            <a:tailEnd/>
          </a:ln>
        </p:spPr>
        <p:txBody>
          <a:bodyPr/>
          <a:lstStyle/>
          <a:p>
            <a:endParaRPr lang="en-US"/>
          </a:p>
        </p:txBody>
      </p:sp>
      <p:sp>
        <p:nvSpPr>
          <p:cNvPr id="180666" name="Freeform 3512"/>
          <p:cNvSpPr>
            <a:spLocks noChangeAspect="1"/>
          </p:cNvSpPr>
          <p:nvPr/>
        </p:nvSpPr>
        <p:spPr bwMode="auto">
          <a:xfrm>
            <a:off x="1316038" y="4440238"/>
            <a:ext cx="7937" cy="3175"/>
          </a:xfrm>
          <a:custGeom>
            <a:avLst/>
            <a:gdLst>
              <a:gd name="T0" fmla="*/ 0 w 17"/>
              <a:gd name="T1" fmla="*/ 2147483647 h 15"/>
              <a:gd name="T2" fmla="*/ 2147483647 w 17"/>
              <a:gd name="T3" fmla="*/ 0 h 15"/>
              <a:gd name="T4" fmla="*/ 2147483647 w 17"/>
              <a:gd name="T5" fmla="*/ 2147483647 h 15"/>
              <a:gd name="T6" fmla="*/ 2147483647 w 17"/>
              <a:gd name="T7" fmla="*/ 2147483647 h 15"/>
              <a:gd name="T8" fmla="*/ 0 w 17"/>
              <a:gd name="T9" fmla="*/ 2147483647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4"/>
                </a:moveTo>
                <a:lnTo>
                  <a:pt x="14" y="0"/>
                </a:lnTo>
                <a:lnTo>
                  <a:pt x="17" y="11"/>
                </a:lnTo>
                <a:lnTo>
                  <a:pt x="3" y="15"/>
                </a:lnTo>
                <a:lnTo>
                  <a:pt x="0" y="4"/>
                </a:lnTo>
                <a:close/>
              </a:path>
            </a:pathLst>
          </a:custGeom>
          <a:solidFill>
            <a:srgbClr val="000000"/>
          </a:solidFill>
          <a:ln w="0">
            <a:solidFill>
              <a:srgbClr val="000000"/>
            </a:solidFill>
            <a:round/>
            <a:headEnd/>
            <a:tailEnd/>
          </a:ln>
        </p:spPr>
        <p:txBody>
          <a:bodyPr/>
          <a:lstStyle/>
          <a:p>
            <a:endParaRPr lang="en-US"/>
          </a:p>
        </p:txBody>
      </p:sp>
      <p:sp>
        <p:nvSpPr>
          <p:cNvPr id="180667" name="Freeform 3513"/>
          <p:cNvSpPr>
            <a:spLocks noChangeAspect="1"/>
          </p:cNvSpPr>
          <p:nvPr/>
        </p:nvSpPr>
        <p:spPr bwMode="auto">
          <a:xfrm>
            <a:off x="2165350" y="4968875"/>
            <a:ext cx="3175" cy="4763"/>
          </a:xfrm>
          <a:custGeom>
            <a:avLst/>
            <a:gdLst>
              <a:gd name="T0" fmla="*/ 0 w 3175"/>
              <a:gd name="T1" fmla="*/ 0 h 14"/>
              <a:gd name="T2" fmla="*/ 0 w 3175"/>
              <a:gd name="T3" fmla="*/ 2147483647 h 14"/>
              <a:gd name="T4" fmla="*/ 0 w 3175"/>
              <a:gd name="T5" fmla="*/ 0 h 14"/>
              <a:gd name="T6" fmla="*/ 0 60000 65536"/>
              <a:gd name="T7" fmla="*/ 0 60000 65536"/>
              <a:gd name="T8" fmla="*/ 0 60000 65536"/>
              <a:gd name="T9" fmla="*/ 0 w 3175"/>
              <a:gd name="T10" fmla="*/ 0 h 14"/>
              <a:gd name="T11" fmla="*/ 3175 w 3175"/>
              <a:gd name="T12" fmla="*/ 14 h 14"/>
            </a:gdLst>
            <a:ahLst/>
            <a:cxnLst>
              <a:cxn ang="T6">
                <a:pos x="T0" y="T1"/>
              </a:cxn>
              <a:cxn ang="T7">
                <a:pos x="T2" y="T3"/>
              </a:cxn>
              <a:cxn ang="T8">
                <a:pos x="T4" y="T5"/>
              </a:cxn>
            </a:cxnLst>
            <a:rect l="T9" t="T10" r="T11" b="T12"/>
            <a:pathLst>
              <a:path w="3175" h="14">
                <a:moveTo>
                  <a:pt x="0" y="0"/>
                </a:moveTo>
                <a:lnTo>
                  <a:pt x="0" y="14"/>
                </a:lnTo>
                <a:lnTo>
                  <a:pt x="0" y="0"/>
                </a:lnTo>
                <a:close/>
              </a:path>
            </a:pathLst>
          </a:custGeom>
          <a:solidFill>
            <a:srgbClr val="000000"/>
          </a:solidFill>
          <a:ln w="0">
            <a:solidFill>
              <a:srgbClr val="000000"/>
            </a:solidFill>
            <a:round/>
            <a:headEnd/>
            <a:tailEnd/>
          </a:ln>
        </p:spPr>
        <p:txBody>
          <a:bodyPr/>
          <a:lstStyle/>
          <a:p>
            <a:endParaRPr lang="en-US"/>
          </a:p>
        </p:txBody>
      </p:sp>
      <p:sp>
        <p:nvSpPr>
          <p:cNvPr id="180668" name="Freeform 3514"/>
          <p:cNvSpPr>
            <a:spLocks noChangeAspect="1"/>
          </p:cNvSpPr>
          <p:nvPr/>
        </p:nvSpPr>
        <p:spPr bwMode="auto">
          <a:xfrm>
            <a:off x="2160588" y="4968875"/>
            <a:ext cx="1587" cy="4763"/>
          </a:xfrm>
          <a:custGeom>
            <a:avLst/>
            <a:gdLst>
              <a:gd name="T0" fmla="*/ 2147483647 w 7"/>
              <a:gd name="T1" fmla="*/ 2147483647 h 14"/>
              <a:gd name="T2" fmla="*/ 2147483647 w 7"/>
              <a:gd name="T3" fmla="*/ 2147483647 h 14"/>
              <a:gd name="T4" fmla="*/ 2147483647 w 7"/>
              <a:gd name="T5" fmla="*/ 2147483647 h 14"/>
              <a:gd name="T6" fmla="*/ 2147483647 w 7"/>
              <a:gd name="T7" fmla="*/ 2147483647 h 14"/>
              <a:gd name="T8" fmla="*/ 2147483647 w 7"/>
              <a:gd name="T9" fmla="*/ 2147483647 h 14"/>
              <a:gd name="T10" fmla="*/ 2147483647 w 7"/>
              <a:gd name="T11" fmla="*/ 2147483647 h 14"/>
              <a:gd name="T12" fmla="*/ 2147483647 w 7"/>
              <a:gd name="T13" fmla="*/ 2147483647 h 14"/>
              <a:gd name="T14" fmla="*/ 2147483647 w 7"/>
              <a:gd name="T15" fmla="*/ 2147483647 h 14"/>
              <a:gd name="T16" fmla="*/ 0 w 7"/>
              <a:gd name="T17" fmla="*/ 2147483647 h 14"/>
              <a:gd name="T18" fmla="*/ 0 w 7"/>
              <a:gd name="T19" fmla="*/ 2147483647 h 14"/>
              <a:gd name="T20" fmla="*/ 0 w 7"/>
              <a:gd name="T21" fmla="*/ 2147483647 h 14"/>
              <a:gd name="T22" fmla="*/ 0 w 7"/>
              <a:gd name="T23" fmla="*/ 2147483647 h 14"/>
              <a:gd name="T24" fmla="*/ 0 w 7"/>
              <a:gd name="T25" fmla="*/ 2147483647 h 14"/>
              <a:gd name="T26" fmla="*/ 2147483647 w 7"/>
              <a:gd name="T27" fmla="*/ 2147483647 h 14"/>
              <a:gd name="T28" fmla="*/ 2147483647 w 7"/>
              <a:gd name="T29" fmla="*/ 2147483647 h 14"/>
              <a:gd name="T30" fmla="*/ 2147483647 w 7"/>
              <a:gd name="T31" fmla="*/ 2147483647 h 14"/>
              <a:gd name="T32" fmla="*/ 2147483647 w 7"/>
              <a:gd name="T33" fmla="*/ 2147483647 h 14"/>
              <a:gd name="T34" fmla="*/ 2147483647 w 7"/>
              <a:gd name="T35" fmla="*/ 0 h 14"/>
              <a:gd name="T36" fmla="*/ 2147483647 w 7"/>
              <a:gd name="T37" fmla="*/ 0 h 14"/>
              <a:gd name="T38" fmla="*/ 2147483647 w 7"/>
              <a:gd name="T39" fmla="*/ 0 h 14"/>
              <a:gd name="T40" fmla="*/ 2147483647 w 7"/>
              <a:gd name="T41" fmla="*/ 0 h 14"/>
              <a:gd name="T42" fmla="*/ 2147483647 w 7"/>
              <a:gd name="T43" fmla="*/ 2147483647 h 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
              <a:gd name="T67" fmla="*/ 0 h 14"/>
              <a:gd name="T68" fmla="*/ 7 w 7"/>
              <a:gd name="T69" fmla="*/ 14 h 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 h="14">
                <a:moveTo>
                  <a:pt x="7" y="14"/>
                </a:moveTo>
                <a:lnTo>
                  <a:pt x="7" y="14"/>
                </a:lnTo>
                <a:lnTo>
                  <a:pt x="6" y="14"/>
                </a:lnTo>
                <a:lnTo>
                  <a:pt x="5" y="14"/>
                </a:lnTo>
                <a:lnTo>
                  <a:pt x="3" y="13"/>
                </a:lnTo>
                <a:lnTo>
                  <a:pt x="2" y="13"/>
                </a:lnTo>
                <a:lnTo>
                  <a:pt x="1" y="12"/>
                </a:lnTo>
                <a:lnTo>
                  <a:pt x="1" y="11"/>
                </a:lnTo>
                <a:lnTo>
                  <a:pt x="0" y="9"/>
                </a:lnTo>
                <a:lnTo>
                  <a:pt x="0" y="8"/>
                </a:lnTo>
                <a:lnTo>
                  <a:pt x="0" y="7"/>
                </a:lnTo>
                <a:lnTo>
                  <a:pt x="0" y="6"/>
                </a:lnTo>
                <a:lnTo>
                  <a:pt x="0" y="5"/>
                </a:lnTo>
                <a:lnTo>
                  <a:pt x="1" y="3"/>
                </a:lnTo>
                <a:lnTo>
                  <a:pt x="1" y="2"/>
                </a:lnTo>
                <a:lnTo>
                  <a:pt x="2" y="1"/>
                </a:lnTo>
                <a:lnTo>
                  <a:pt x="3" y="1"/>
                </a:lnTo>
                <a:lnTo>
                  <a:pt x="5" y="0"/>
                </a:lnTo>
                <a:lnTo>
                  <a:pt x="6" y="0"/>
                </a:lnTo>
                <a:lnTo>
                  <a:pt x="7" y="0"/>
                </a:lnTo>
                <a:lnTo>
                  <a:pt x="7" y="14"/>
                </a:lnTo>
                <a:close/>
              </a:path>
            </a:pathLst>
          </a:custGeom>
          <a:solidFill>
            <a:srgbClr val="000000"/>
          </a:solidFill>
          <a:ln w="0">
            <a:solidFill>
              <a:srgbClr val="000000"/>
            </a:solidFill>
            <a:round/>
            <a:headEnd/>
            <a:tailEnd/>
          </a:ln>
        </p:spPr>
        <p:txBody>
          <a:bodyPr/>
          <a:lstStyle/>
          <a:p>
            <a:endParaRPr lang="en-US"/>
          </a:p>
        </p:txBody>
      </p:sp>
      <p:sp>
        <p:nvSpPr>
          <p:cNvPr id="180669" name="Freeform 3515"/>
          <p:cNvSpPr>
            <a:spLocks noChangeAspect="1"/>
          </p:cNvSpPr>
          <p:nvPr/>
        </p:nvSpPr>
        <p:spPr bwMode="auto">
          <a:xfrm>
            <a:off x="2165350" y="4968875"/>
            <a:ext cx="3175" cy="4763"/>
          </a:xfrm>
          <a:custGeom>
            <a:avLst/>
            <a:gdLst>
              <a:gd name="T0" fmla="*/ 2147483647 w 3"/>
              <a:gd name="T1" fmla="*/ 0 h 14"/>
              <a:gd name="T2" fmla="*/ 2147483647 w 3"/>
              <a:gd name="T3" fmla="*/ 2147483647 h 14"/>
              <a:gd name="T4" fmla="*/ 0 w 3"/>
              <a:gd name="T5" fmla="*/ 2147483647 h 14"/>
              <a:gd name="T6" fmla="*/ 0 w 3"/>
              <a:gd name="T7" fmla="*/ 2147483647 h 14"/>
              <a:gd name="T8" fmla="*/ 0 w 3"/>
              <a:gd name="T9" fmla="*/ 0 h 14"/>
              <a:gd name="T10" fmla="*/ 0 w 3"/>
              <a:gd name="T11" fmla="*/ 0 h 14"/>
              <a:gd name="T12" fmla="*/ 2147483647 w 3"/>
              <a:gd name="T13" fmla="*/ 0 h 14"/>
              <a:gd name="T14" fmla="*/ 0 60000 65536"/>
              <a:gd name="T15" fmla="*/ 0 60000 65536"/>
              <a:gd name="T16" fmla="*/ 0 60000 65536"/>
              <a:gd name="T17" fmla="*/ 0 60000 65536"/>
              <a:gd name="T18" fmla="*/ 0 60000 65536"/>
              <a:gd name="T19" fmla="*/ 0 60000 65536"/>
              <a:gd name="T20" fmla="*/ 0 60000 65536"/>
              <a:gd name="T21" fmla="*/ 0 w 3"/>
              <a:gd name="T22" fmla="*/ 0 h 14"/>
              <a:gd name="T23" fmla="*/ 3 w 3"/>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14">
                <a:moveTo>
                  <a:pt x="3" y="0"/>
                </a:moveTo>
                <a:lnTo>
                  <a:pt x="3" y="14"/>
                </a:lnTo>
                <a:lnTo>
                  <a:pt x="0" y="14"/>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180670" name="Freeform 3516"/>
          <p:cNvSpPr>
            <a:spLocks noChangeAspect="1"/>
          </p:cNvSpPr>
          <p:nvPr/>
        </p:nvSpPr>
        <p:spPr bwMode="auto">
          <a:xfrm>
            <a:off x="2165350" y="4968875"/>
            <a:ext cx="3175" cy="4763"/>
          </a:xfrm>
          <a:custGeom>
            <a:avLst/>
            <a:gdLst>
              <a:gd name="T0" fmla="*/ 2147483647 w 2"/>
              <a:gd name="T1" fmla="*/ 0 h 14"/>
              <a:gd name="T2" fmla="*/ 2147483647 w 2"/>
              <a:gd name="T3" fmla="*/ 2147483647 h 14"/>
              <a:gd name="T4" fmla="*/ 0 w 2"/>
              <a:gd name="T5" fmla="*/ 2147483647 h 14"/>
              <a:gd name="T6" fmla="*/ 0 w 2"/>
              <a:gd name="T7" fmla="*/ 2147483647 h 14"/>
              <a:gd name="T8" fmla="*/ 0 w 2"/>
              <a:gd name="T9" fmla="*/ 0 h 14"/>
              <a:gd name="T10" fmla="*/ 0 w 2"/>
              <a:gd name="T11" fmla="*/ 0 h 14"/>
              <a:gd name="T12" fmla="*/ 2147483647 w 2"/>
              <a:gd name="T13" fmla="*/ 0 h 14"/>
              <a:gd name="T14" fmla="*/ 0 60000 65536"/>
              <a:gd name="T15" fmla="*/ 0 60000 65536"/>
              <a:gd name="T16" fmla="*/ 0 60000 65536"/>
              <a:gd name="T17" fmla="*/ 0 60000 65536"/>
              <a:gd name="T18" fmla="*/ 0 60000 65536"/>
              <a:gd name="T19" fmla="*/ 0 60000 65536"/>
              <a:gd name="T20" fmla="*/ 0 60000 65536"/>
              <a:gd name="T21" fmla="*/ 0 w 2"/>
              <a:gd name="T22" fmla="*/ 0 h 14"/>
              <a:gd name="T23" fmla="*/ 2 w 2"/>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4">
                <a:moveTo>
                  <a:pt x="2" y="0"/>
                </a:moveTo>
                <a:lnTo>
                  <a:pt x="2" y="14"/>
                </a:lnTo>
                <a:lnTo>
                  <a:pt x="0" y="14"/>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80671" name="Freeform 3517"/>
          <p:cNvSpPr>
            <a:spLocks noChangeAspect="1"/>
          </p:cNvSpPr>
          <p:nvPr/>
        </p:nvSpPr>
        <p:spPr bwMode="auto">
          <a:xfrm>
            <a:off x="2163763" y="4968875"/>
            <a:ext cx="1587" cy="4763"/>
          </a:xfrm>
          <a:custGeom>
            <a:avLst/>
            <a:gdLst>
              <a:gd name="T0" fmla="*/ 2147483647 w 2"/>
              <a:gd name="T1" fmla="*/ 0 h 14"/>
              <a:gd name="T2" fmla="*/ 2147483647 w 2"/>
              <a:gd name="T3" fmla="*/ 2147483647 h 14"/>
              <a:gd name="T4" fmla="*/ 0 w 2"/>
              <a:gd name="T5" fmla="*/ 2147483647 h 14"/>
              <a:gd name="T6" fmla="*/ 0 w 2"/>
              <a:gd name="T7" fmla="*/ 2147483647 h 14"/>
              <a:gd name="T8" fmla="*/ 0 w 2"/>
              <a:gd name="T9" fmla="*/ 0 h 14"/>
              <a:gd name="T10" fmla="*/ 0 w 2"/>
              <a:gd name="T11" fmla="*/ 0 h 14"/>
              <a:gd name="T12" fmla="*/ 2147483647 w 2"/>
              <a:gd name="T13" fmla="*/ 0 h 14"/>
              <a:gd name="T14" fmla="*/ 0 60000 65536"/>
              <a:gd name="T15" fmla="*/ 0 60000 65536"/>
              <a:gd name="T16" fmla="*/ 0 60000 65536"/>
              <a:gd name="T17" fmla="*/ 0 60000 65536"/>
              <a:gd name="T18" fmla="*/ 0 60000 65536"/>
              <a:gd name="T19" fmla="*/ 0 60000 65536"/>
              <a:gd name="T20" fmla="*/ 0 60000 65536"/>
              <a:gd name="T21" fmla="*/ 0 w 2"/>
              <a:gd name="T22" fmla="*/ 0 h 14"/>
              <a:gd name="T23" fmla="*/ 2 w 2"/>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4">
                <a:moveTo>
                  <a:pt x="2" y="0"/>
                </a:moveTo>
                <a:lnTo>
                  <a:pt x="2" y="14"/>
                </a:lnTo>
                <a:lnTo>
                  <a:pt x="0" y="14"/>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80672" name="Freeform 3518"/>
          <p:cNvSpPr>
            <a:spLocks noChangeAspect="1"/>
          </p:cNvSpPr>
          <p:nvPr/>
        </p:nvSpPr>
        <p:spPr bwMode="auto">
          <a:xfrm>
            <a:off x="2163763" y="4968875"/>
            <a:ext cx="1587" cy="4763"/>
          </a:xfrm>
          <a:custGeom>
            <a:avLst/>
            <a:gdLst>
              <a:gd name="T0" fmla="*/ 2147483647 w 2"/>
              <a:gd name="T1" fmla="*/ 0 h 14"/>
              <a:gd name="T2" fmla="*/ 2147483647 w 2"/>
              <a:gd name="T3" fmla="*/ 2147483647 h 14"/>
              <a:gd name="T4" fmla="*/ 0 w 2"/>
              <a:gd name="T5" fmla="*/ 2147483647 h 14"/>
              <a:gd name="T6" fmla="*/ 0 w 2"/>
              <a:gd name="T7" fmla="*/ 2147483647 h 14"/>
              <a:gd name="T8" fmla="*/ 0 w 2"/>
              <a:gd name="T9" fmla="*/ 0 h 14"/>
              <a:gd name="T10" fmla="*/ 0 w 2"/>
              <a:gd name="T11" fmla="*/ 0 h 14"/>
              <a:gd name="T12" fmla="*/ 2147483647 w 2"/>
              <a:gd name="T13" fmla="*/ 0 h 14"/>
              <a:gd name="T14" fmla="*/ 0 60000 65536"/>
              <a:gd name="T15" fmla="*/ 0 60000 65536"/>
              <a:gd name="T16" fmla="*/ 0 60000 65536"/>
              <a:gd name="T17" fmla="*/ 0 60000 65536"/>
              <a:gd name="T18" fmla="*/ 0 60000 65536"/>
              <a:gd name="T19" fmla="*/ 0 60000 65536"/>
              <a:gd name="T20" fmla="*/ 0 60000 65536"/>
              <a:gd name="T21" fmla="*/ 0 w 2"/>
              <a:gd name="T22" fmla="*/ 0 h 14"/>
              <a:gd name="T23" fmla="*/ 2 w 2"/>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4">
                <a:moveTo>
                  <a:pt x="2" y="0"/>
                </a:moveTo>
                <a:lnTo>
                  <a:pt x="2" y="14"/>
                </a:lnTo>
                <a:lnTo>
                  <a:pt x="0" y="14"/>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80673" name="Freeform 3519"/>
          <p:cNvSpPr>
            <a:spLocks noChangeAspect="1"/>
          </p:cNvSpPr>
          <p:nvPr/>
        </p:nvSpPr>
        <p:spPr bwMode="auto">
          <a:xfrm>
            <a:off x="2163763" y="4968875"/>
            <a:ext cx="1587" cy="4763"/>
          </a:xfrm>
          <a:custGeom>
            <a:avLst/>
            <a:gdLst>
              <a:gd name="T0" fmla="*/ 2147483647 w 2"/>
              <a:gd name="T1" fmla="*/ 0 h 14"/>
              <a:gd name="T2" fmla="*/ 2147483647 w 2"/>
              <a:gd name="T3" fmla="*/ 2147483647 h 14"/>
              <a:gd name="T4" fmla="*/ 0 w 2"/>
              <a:gd name="T5" fmla="*/ 2147483647 h 14"/>
              <a:gd name="T6" fmla="*/ 0 w 2"/>
              <a:gd name="T7" fmla="*/ 2147483647 h 14"/>
              <a:gd name="T8" fmla="*/ 0 w 2"/>
              <a:gd name="T9" fmla="*/ 0 h 14"/>
              <a:gd name="T10" fmla="*/ 0 w 2"/>
              <a:gd name="T11" fmla="*/ 0 h 14"/>
              <a:gd name="T12" fmla="*/ 2147483647 w 2"/>
              <a:gd name="T13" fmla="*/ 0 h 14"/>
              <a:gd name="T14" fmla="*/ 0 60000 65536"/>
              <a:gd name="T15" fmla="*/ 0 60000 65536"/>
              <a:gd name="T16" fmla="*/ 0 60000 65536"/>
              <a:gd name="T17" fmla="*/ 0 60000 65536"/>
              <a:gd name="T18" fmla="*/ 0 60000 65536"/>
              <a:gd name="T19" fmla="*/ 0 60000 65536"/>
              <a:gd name="T20" fmla="*/ 0 60000 65536"/>
              <a:gd name="T21" fmla="*/ 0 w 2"/>
              <a:gd name="T22" fmla="*/ 0 h 14"/>
              <a:gd name="T23" fmla="*/ 2 w 2"/>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4">
                <a:moveTo>
                  <a:pt x="2" y="0"/>
                </a:moveTo>
                <a:lnTo>
                  <a:pt x="2" y="14"/>
                </a:lnTo>
                <a:lnTo>
                  <a:pt x="0" y="14"/>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80674" name="Freeform 3520"/>
          <p:cNvSpPr>
            <a:spLocks noChangeAspect="1"/>
          </p:cNvSpPr>
          <p:nvPr/>
        </p:nvSpPr>
        <p:spPr bwMode="auto">
          <a:xfrm>
            <a:off x="2162175" y="4968875"/>
            <a:ext cx="1588" cy="4763"/>
          </a:xfrm>
          <a:custGeom>
            <a:avLst/>
            <a:gdLst>
              <a:gd name="T0" fmla="*/ 2147483647 w 1"/>
              <a:gd name="T1" fmla="*/ 0 h 14"/>
              <a:gd name="T2" fmla="*/ 2147483647 w 1"/>
              <a:gd name="T3" fmla="*/ 2147483647 h 14"/>
              <a:gd name="T4" fmla="*/ 0 w 1"/>
              <a:gd name="T5" fmla="*/ 2147483647 h 14"/>
              <a:gd name="T6" fmla="*/ 0 w 1"/>
              <a:gd name="T7" fmla="*/ 2147483647 h 14"/>
              <a:gd name="T8" fmla="*/ 0 w 1"/>
              <a:gd name="T9" fmla="*/ 0 h 14"/>
              <a:gd name="T10" fmla="*/ 0 w 1"/>
              <a:gd name="T11" fmla="*/ 0 h 14"/>
              <a:gd name="T12" fmla="*/ 2147483647 w 1"/>
              <a:gd name="T13" fmla="*/ 0 h 14"/>
              <a:gd name="T14" fmla="*/ 0 60000 65536"/>
              <a:gd name="T15" fmla="*/ 0 60000 65536"/>
              <a:gd name="T16" fmla="*/ 0 60000 65536"/>
              <a:gd name="T17" fmla="*/ 0 60000 65536"/>
              <a:gd name="T18" fmla="*/ 0 60000 65536"/>
              <a:gd name="T19" fmla="*/ 0 60000 65536"/>
              <a:gd name="T20" fmla="*/ 0 60000 65536"/>
              <a:gd name="T21" fmla="*/ 0 w 1"/>
              <a:gd name="T22" fmla="*/ 0 h 14"/>
              <a:gd name="T23" fmla="*/ 1 w 1"/>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4">
                <a:moveTo>
                  <a:pt x="1" y="0"/>
                </a:moveTo>
                <a:lnTo>
                  <a:pt x="1" y="14"/>
                </a:lnTo>
                <a:lnTo>
                  <a:pt x="0" y="14"/>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0675" name="Freeform 3521"/>
          <p:cNvSpPr>
            <a:spLocks noChangeAspect="1"/>
          </p:cNvSpPr>
          <p:nvPr/>
        </p:nvSpPr>
        <p:spPr bwMode="auto">
          <a:xfrm>
            <a:off x="2162175" y="4968875"/>
            <a:ext cx="1588" cy="4763"/>
          </a:xfrm>
          <a:custGeom>
            <a:avLst/>
            <a:gdLst>
              <a:gd name="T0" fmla="*/ 2147483647 w 2"/>
              <a:gd name="T1" fmla="*/ 0 h 14"/>
              <a:gd name="T2" fmla="*/ 2147483647 w 2"/>
              <a:gd name="T3" fmla="*/ 2147483647 h 14"/>
              <a:gd name="T4" fmla="*/ 0 w 2"/>
              <a:gd name="T5" fmla="*/ 2147483647 h 14"/>
              <a:gd name="T6" fmla="*/ 0 w 2"/>
              <a:gd name="T7" fmla="*/ 2147483647 h 14"/>
              <a:gd name="T8" fmla="*/ 0 w 2"/>
              <a:gd name="T9" fmla="*/ 0 h 14"/>
              <a:gd name="T10" fmla="*/ 0 w 2"/>
              <a:gd name="T11" fmla="*/ 0 h 14"/>
              <a:gd name="T12" fmla="*/ 2147483647 w 2"/>
              <a:gd name="T13" fmla="*/ 0 h 14"/>
              <a:gd name="T14" fmla="*/ 0 60000 65536"/>
              <a:gd name="T15" fmla="*/ 0 60000 65536"/>
              <a:gd name="T16" fmla="*/ 0 60000 65536"/>
              <a:gd name="T17" fmla="*/ 0 60000 65536"/>
              <a:gd name="T18" fmla="*/ 0 60000 65536"/>
              <a:gd name="T19" fmla="*/ 0 60000 65536"/>
              <a:gd name="T20" fmla="*/ 0 60000 65536"/>
              <a:gd name="T21" fmla="*/ 0 w 2"/>
              <a:gd name="T22" fmla="*/ 0 h 14"/>
              <a:gd name="T23" fmla="*/ 2 w 2"/>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4">
                <a:moveTo>
                  <a:pt x="2" y="0"/>
                </a:moveTo>
                <a:lnTo>
                  <a:pt x="2" y="14"/>
                </a:lnTo>
                <a:lnTo>
                  <a:pt x="0" y="14"/>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80676" name="Rectangle 3522"/>
          <p:cNvSpPr>
            <a:spLocks noChangeAspect="1" noChangeArrowheads="1"/>
          </p:cNvSpPr>
          <p:nvPr/>
        </p:nvSpPr>
        <p:spPr bwMode="auto">
          <a:xfrm>
            <a:off x="2162175" y="4968875"/>
            <a:ext cx="1588" cy="4763"/>
          </a:xfrm>
          <a:prstGeom prst="rect">
            <a:avLst/>
          </a:prstGeom>
          <a:solidFill>
            <a:srgbClr val="000000"/>
          </a:solidFill>
          <a:ln w="0">
            <a:solidFill>
              <a:srgbClr val="000000"/>
            </a:solidFill>
            <a:miter lim="800000"/>
            <a:headEnd/>
            <a:tailEnd/>
          </a:ln>
        </p:spPr>
        <p:txBody>
          <a:bodyPr/>
          <a:lstStyle/>
          <a:p>
            <a:endParaRPr lang="en-US"/>
          </a:p>
        </p:txBody>
      </p:sp>
      <p:sp>
        <p:nvSpPr>
          <p:cNvPr id="180677" name="Freeform 3523"/>
          <p:cNvSpPr>
            <a:spLocks noChangeAspect="1"/>
          </p:cNvSpPr>
          <p:nvPr/>
        </p:nvSpPr>
        <p:spPr bwMode="auto">
          <a:xfrm>
            <a:off x="2160588" y="4968875"/>
            <a:ext cx="3175" cy="3175"/>
          </a:xfrm>
          <a:custGeom>
            <a:avLst/>
            <a:gdLst>
              <a:gd name="T0" fmla="*/ 0 w 14"/>
              <a:gd name="T1" fmla="*/ 2147483647 h 7"/>
              <a:gd name="T2" fmla="*/ 0 w 14"/>
              <a:gd name="T3" fmla="*/ 2147483647 h 7"/>
              <a:gd name="T4" fmla="*/ 0 w 14"/>
              <a:gd name="T5" fmla="*/ 2147483647 h 7"/>
              <a:gd name="T6" fmla="*/ 0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2147483647 h 7"/>
              <a:gd name="T16" fmla="*/ 2147483647 w 14"/>
              <a:gd name="T17" fmla="*/ 0 h 7"/>
              <a:gd name="T18" fmla="*/ 2147483647 w 14"/>
              <a:gd name="T19" fmla="*/ 0 h 7"/>
              <a:gd name="T20" fmla="*/ 2147483647 w 14"/>
              <a:gd name="T21" fmla="*/ 0 h 7"/>
              <a:gd name="T22" fmla="*/ 2147483647 w 14"/>
              <a:gd name="T23" fmla="*/ 0 h 7"/>
              <a:gd name="T24" fmla="*/ 2147483647 w 14"/>
              <a:gd name="T25" fmla="*/ 0 h 7"/>
              <a:gd name="T26" fmla="*/ 2147483647 w 14"/>
              <a:gd name="T27" fmla="*/ 2147483647 h 7"/>
              <a:gd name="T28" fmla="*/ 2147483647 w 14"/>
              <a:gd name="T29" fmla="*/ 2147483647 h 7"/>
              <a:gd name="T30" fmla="*/ 2147483647 w 14"/>
              <a:gd name="T31" fmla="*/ 2147483647 h 7"/>
              <a:gd name="T32" fmla="*/ 2147483647 w 14"/>
              <a:gd name="T33" fmla="*/ 2147483647 h 7"/>
              <a:gd name="T34" fmla="*/ 2147483647 w 14"/>
              <a:gd name="T35" fmla="*/ 2147483647 h 7"/>
              <a:gd name="T36" fmla="*/ 2147483647 w 14"/>
              <a:gd name="T37" fmla="*/ 2147483647 h 7"/>
              <a:gd name="T38" fmla="*/ 2147483647 w 14"/>
              <a:gd name="T39" fmla="*/ 2147483647 h 7"/>
              <a:gd name="T40" fmla="*/ 2147483647 w 14"/>
              <a:gd name="T41" fmla="*/ 2147483647 h 7"/>
              <a:gd name="T42" fmla="*/ 0 w 14"/>
              <a:gd name="T43" fmla="*/ 2147483647 h 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
              <a:gd name="T67" fmla="*/ 0 h 7"/>
              <a:gd name="T68" fmla="*/ 14 w 14"/>
              <a:gd name="T69" fmla="*/ 7 h 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 h="7">
                <a:moveTo>
                  <a:pt x="0" y="7"/>
                </a:moveTo>
                <a:lnTo>
                  <a:pt x="0" y="7"/>
                </a:lnTo>
                <a:lnTo>
                  <a:pt x="0" y="6"/>
                </a:lnTo>
                <a:lnTo>
                  <a:pt x="0" y="5"/>
                </a:lnTo>
                <a:lnTo>
                  <a:pt x="1" y="3"/>
                </a:lnTo>
                <a:lnTo>
                  <a:pt x="1" y="2"/>
                </a:lnTo>
                <a:lnTo>
                  <a:pt x="2" y="1"/>
                </a:lnTo>
                <a:lnTo>
                  <a:pt x="3" y="1"/>
                </a:lnTo>
                <a:lnTo>
                  <a:pt x="5" y="0"/>
                </a:lnTo>
                <a:lnTo>
                  <a:pt x="6" y="0"/>
                </a:lnTo>
                <a:lnTo>
                  <a:pt x="7" y="0"/>
                </a:lnTo>
                <a:lnTo>
                  <a:pt x="8" y="0"/>
                </a:lnTo>
                <a:lnTo>
                  <a:pt x="9" y="0"/>
                </a:lnTo>
                <a:lnTo>
                  <a:pt x="11" y="1"/>
                </a:lnTo>
                <a:lnTo>
                  <a:pt x="12" y="1"/>
                </a:lnTo>
                <a:lnTo>
                  <a:pt x="13" y="2"/>
                </a:lnTo>
                <a:lnTo>
                  <a:pt x="13" y="3"/>
                </a:lnTo>
                <a:lnTo>
                  <a:pt x="14" y="5"/>
                </a:lnTo>
                <a:lnTo>
                  <a:pt x="14" y="6"/>
                </a:lnTo>
                <a:lnTo>
                  <a:pt x="14" y="7"/>
                </a:lnTo>
                <a:lnTo>
                  <a:pt x="0" y="7"/>
                </a:lnTo>
                <a:close/>
              </a:path>
            </a:pathLst>
          </a:custGeom>
          <a:solidFill>
            <a:srgbClr val="000000"/>
          </a:solidFill>
          <a:ln w="0">
            <a:solidFill>
              <a:srgbClr val="000000"/>
            </a:solidFill>
            <a:round/>
            <a:headEnd/>
            <a:tailEnd/>
          </a:ln>
        </p:spPr>
        <p:txBody>
          <a:bodyPr/>
          <a:lstStyle/>
          <a:p>
            <a:endParaRPr lang="en-US"/>
          </a:p>
        </p:txBody>
      </p:sp>
      <p:sp>
        <p:nvSpPr>
          <p:cNvPr id="180678" name="Freeform 3524"/>
          <p:cNvSpPr>
            <a:spLocks noChangeAspect="1"/>
          </p:cNvSpPr>
          <p:nvPr/>
        </p:nvSpPr>
        <p:spPr bwMode="auto">
          <a:xfrm>
            <a:off x="2160588" y="4978400"/>
            <a:ext cx="3175" cy="1588"/>
          </a:xfrm>
          <a:custGeom>
            <a:avLst/>
            <a:gdLst>
              <a:gd name="T0" fmla="*/ 2147483647 w 14"/>
              <a:gd name="T1" fmla="*/ 0 h 7"/>
              <a:gd name="T2" fmla="*/ 2147483647 w 14"/>
              <a:gd name="T3" fmla="*/ 0 h 7"/>
              <a:gd name="T4" fmla="*/ 2147483647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2147483647 h 7"/>
              <a:gd name="T16" fmla="*/ 2147483647 w 14"/>
              <a:gd name="T17" fmla="*/ 2147483647 h 7"/>
              <a:gd name="T18" fmla="*/ 2147483647 w 14"/>
              <a:gd name="T19" fmla="*/ 2147483647 h 7"/>
              <a:gd name="T20" fmla="*/ 2147483647 w 14"/>
              <a:gd name="T21" fmla="*/ 2147483647 h 7"/>
              <a:gd name="T22" fmla="*/ 2147483647 w 14"/>
              <a:gd name="T23" fmla="*/ 2147483647 h 7"/>
              <a:gd name="T24" fmla="*/ 2147483647 w 14"/>
              <a:gd name="T25" fmla="*/ 2147483647 h 7"/>
              <a:gd name="T26" fmla="*/ 2147483647 w 14"/>
              <a:gd name="T27" fmla="*/ 2147483647 h 7"/>
              <a:gd name="T28" fmla="*/ 2147483647 w 14"/>
              <a:gd name="T29" fmla="*/ 2147483647 h 7"/>
              <a:gd name="T30" fmla="*/ 2147483647 w 14"/>
              <a:gd name="T31" fmla="*/ 2147483647 h 7"/>
              <a:gd name="T32" fmla="*/ 2147483647 w 14"/>
              <a:gd name="T33" fmla="*/ 2147483647 h 7"/>
              <a:gd name="T34" fmla="*/ 0 w 14"/>
              <a:gd name="T35" fmla="*/ 2147483647 h 7"/>
              <a:gd name="T36" fmla="*/ 0 w 14"/>
              <a:gd name="T37" fmla="*/ 2147483647 h 7"/>
              <a:gd name="T38" fmla="*/ 0 w 14"/>
              <a:gd name="T39" fmla="*/ 0 h 7"/>
              <a:gd name="T40" fmla="*/ 0 w 14"/>
              <a:gd name="T41" fmla="*/ 0 h 7"/>
              <a:gd name="T42" fmla="*/ 2147483647 w 14"/>
              <a:gd name="T43" fmla="*/ 0 h 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
              <a:gd name="T67" fmla="*/ 0 h 7"/>
              <a:gd name="T68" fmla="*/ 14 w 14"/>
              <a:gd name="T69" fmla="*/ 7 h 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 h="7">
                <a:moveTo>
                  <a:pt x="14" y="0"/>
                </a:moveTo>
                <a:lnTo>
                  <a:pt x="14" y="0"/>
                </a:lnTo>
                <a:lnTo>
                  <a:pt x="14" y="1"/>
                </a:lnTo>
                <a:lnTo>
                  <a:pt x="14" y="2"/>
                </a:lnTo>
                <a:lnTo>
                  <a:pt x="13" y="4"/>
                </a:lnTo>
                <a:lnTo>
                  <a:pt x="13" y="5"/>
                </a:lnTo>
                <a:lnTo>
                  <a:pt x="12" y="6"/>
                </a:lnTo>
                <a:lnTo>
                  <a:pt x="11" y="6"/>
                </a:lnTo>
                <a:lnTo>
                  <a:pt x="9" y="7"/>
                </a:lnTo>
                <a:lnTo>
                  <a:pt x="8" y="7"/>
                </a:lnTo>
                <a:lnTo>
                  <a:pt x="7" y="7"/>
                </a:lnTo>
                <a:lnTo>
                  <a:pt x="6" y="7"/>
                </a:lnTo>
                <a:lnTo>
                  <a:pt x="5" y="7"/>
                </a:lnTo>
                <a:lnTo>
                  <a:pt x="3" y="6"/>
                </a:lnTo>
                <a:lnTo>
                  <a:pt x="2" y="6"/>
                </a:lnTo>
                <a:lnTo>
                  <a:pt x="1" y="5"/>
                </a:lnTo>
                <a:lnTo>
                  <a:pt x="1" y="4"/>
                </a:lnTo>
                <a:lnTo>
                  <a:pt x="0" y="2"/>
                </a:lnTo>
                <a:lnTo>
                  <a:pt x="0" y="1"/>
                </a:lnTo>
                <a:lnTo>
                  <a:pt x="0" y="0"/>
                </a:lnTo>
                <a:lnTo>
                  <a:pt x="14" y="0"/>
                </a:lnTo>
                <a:close/>
              </a:path>
            </a:pathLst>
          </a:custGeom>
          <a:solidFill>
            <a:srgbClr val="000000"/>
          </a:solidFill>
          <a:ln w="0">
            <a:solidFill>
              <a:srgbClr val="000000"/>
            </a:solidFill>
            <a:round/>
            <a:headEnd/>
            <a:tailEnd/>
          </a:ln>
        </p:spPr>
        <p:txBody>
          <a:bodyPr/>
          <a:lstStyle/>
          <a:p>
            <a:endParaRPr lang="en-US"/>
          </a:p>
        </p:txBody>
      </p:sp>
      <p:sp>
        <p:nvSpPr>
          <p:cNvPr id="180679" name="Freeform 3525"/>
          <p:cNvSpPr>
            <a:spLocks noChangeAspect="1"/>
          </p:cNvSpPr>
          <p:nvPr/>
        </p:nvSpPr>
        <p:spPr bwMode="auto">
          <a:xfrm>
            <a:off x="2160588" y="4972050"/>
            <a:ext cx="3175" cy="1588"/>
          </a:xfrm>
          <a:custGeom>
            <a:avLst/>
            <a:gdLst>
              <a:gd name="T0" fmla="*/ 0 w 14"/>
              <a:gd name="T1" fmla="*/ 0 h 2"/>
              <a:gd name="T2" fmla="*/ 2147483647 w 14"/>
              <a:gd name="T3" fmla="*/ 0 h 2"/>
              <a:gd name="T4" fmla="*/ 2147483647 w 14"/>
              <a:gd name="T5" fmla="*/ 2147483647 h 2"/>
              <a:gd name="T6" fmla="*/ 2147483647 w 14"/>
              <a:gd name="T7" fmla="*/ 2147483647 h 2"/>
              <a:gd name="T8" fmla="*/ 0 w 14"/>
              <a:gd name="T9" fmla="*/ 2147483647 h 2"/>
              <a:gd name="T10" fmla="*/ 0 w 14"/>
              <a:gd name="T11" fmla="*/ 2147483647 h 2"/>
              <a:gd name="T12" fmla="*/ 0 w 14"/>
              <a:gd name="T13" fmla="*/ 0 h 2"/>
              <a:gd name="T14" fmla="*/ 0 60000 65536"/>
              <a:gd name="T15" fmla="*/ 0 60000 65536"/>
              <a:gd name="T16" fmla="*/ 0 60000 65536"/>
              <a:gd name="T17" fmla="*/ 0 60000 65536"/>
              <a:gd name="T18" fmla="*/ 0 60000 65536"/>
              <a:gd name="T19" fmla="*/ 0 60000 65536"/>
              <a:gd name="T20" fmla="*/ 0 60000 65536"/>
              <a:gd name="T21" fmla="*/ 0 w 14"/>
              <a:gd name="T22" fmla="*/ 0 h 2"/>
              <a:gd name="T23" fmla="*/ 14 w 1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
                <a:moveTo>
                  <a:pt x="0" y="0"/>
                </a:moveTo>
                <a:lnTo>
                  <a:pt x="14" y="0"/>
                </a:lnTo>
                <a:lnTo>
                  <a:pt x="14" y="2"/>
                </a:lnTo>
                <a:lnTo>
                  <a:pt x="0" y="2"/>
                </a:lnTo>
                <a:lnTo>
                  <a:pt x="0" y="0"/>
                </a:lnTo>
                <a:close/>
              </a:path>
            </a:pathLst>
          </a:custGeom>
          <a:solidFill>
            <a:srgbClr val="000000"/>
          </a:solidFill>
          <a:ln w="0">
            <a:solidFill>
              <a:srgbClr val="000000"/>
            </a:solidFill>
            <a:round/>
            <a:headEnd/>
            <a:tailEnd/>
          </a:ln>
        </p:spPr>
        <p:txBody>
          <a:bodyPr/>
          <a:lstStyle/>
          <a:p>
            <a:endParaRPr lang="en-US"/>
          </a:p>
        </p:txBody>
      </p:sp>
      <p:sp>
        <p:nvSpPr>
          <p:cNvPr id="180680" name="Freeform 3526"/>
          <p:cNvSpPr>
            <a:spLocks noChangeAspect="1"/>
          </p:cNvSpPr>
          <p:nvPr/>
        </p:nvSpPr>
        <p:spPr bwMode="auto">
          <a:xfrm>
            <a:off x="2160588" y="4972050"/>
            <a:ext cx="3175" cy="1588"/>
          </a:xfrm>
          <a:custGeom>
            <a:avLst/>
            <a:gdLst>
              <a:gd name="T0" fmla="*/ 0 w 14"/>
              <a:gd name="T1" fmla="*/ 0 h 3"/>
              <a:gd name="T2" fmla="*/ 2147483647 w 14"/>
              <a:gd name="T3" fmla="*/ 0 h 3"/>
              <a:gd name="T4" fmla="*/ 2147483647 w 14"/>
              <a:gd name="T5" fmla="*/ 2147483647 h 3"/>
              <a:gd name="T6" fmla="*/ 2147483647 w 14"/>
              <a:gd name="T7" fmla="*/ 2147483647 h 3"/>
              <a:gd name="T8" fmla="*/ 0 w 14"/>
              <a:gd name="T9" fmla="*/ 2147483647 h 3"/>
              <a:gd name="T10" fmla="*/ 0 w 14"/>
              <a:gd name="T11" fmla="*/ 2147483647 h 3"/>
              <a:gd name="T12" fmla="*/ 0 w 14"/>
              <a:gd name="T13" fmla="*/ 0 h 3"/>
              <a:gd name="T14" fmla="*/ 0 60000 65536"/>
              <a:gd name="T15" fmla="*/ 0 60000 65536"/>
              <a:gd name="T16" fmla="*/ 0 60000 65536"/>
              <a:gd name="T17" fmla="*/ 0 60000 65536"/>
              <a:gd name="T18" fmla="*/ 0 60000 65536"/>
              <a:gd name="T19" fmla="*/ 0 60000 65536"/>
              <a:gd name="T20" fmla="*/ 0 60000 65536"/>
              <a:gd name="T21" fmla="*/ 0 w 14"/>
              <a:gd name="T22" fmla="*/ 0 h 3"/>
              <a:gd name="T23" fmla="*/ 14 w 14"/>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
                <a:moveTo>
                  <a:pt x="0" y="0"/>
                </a:moveTo>
                <a:lnTo>
                  <a:pt x="14" y="0"/>
                </a:lnTo>
                <a:lnTo>
                  <a:pt x="14" y="3"/>
                </a:lnTo>
                <a:lnTo>
                  <a:pt x="0" y="3"/>
                </a:lnTo>
                <a:lnTo>
                  <a:pt x="0" y="0"/>
                </a:lnTo>
                <a:close/>
              </a:path>
            </a:pathLst>
          </a:custGeom>
          <a:solidFill>
            <a:srgbClr val="000000"/>
          </a:solidFill>
          <a:ln w="0">
            <a:solidFill>
              <a:srgbClr val="000000"/>
            </a:solidFill>
            <a:round/>
            <a:headEnd/>
            <a:tailEnd/>
          </a:ln>
        </p:spPr>
        <p:txBody>
          <a:bodyPr/>
          <a:lstStyle/>
          <a:p>
            <a:endParaRPr lang="en-US"/>
          </a:p>
        </p:txBody>
      </p:sp>
      <p:sp>
        <p:nvSpPr>
          <p:cNvPr id="180681" name="Freeform 3527"/>
          <p:cNvSpPr>
            <a:spLocks noChangeAspect="1"/>
          </p:cNvSpPr>
          <p:nvPr/>
        </p:nvSpPr>
        <p:spPr bwMode="auto">
          <a:xfrm>
            <a:off x="2160588" y="4972050"/>
            <a:ext cx="3175" cy="1588"/>
          </a:xfrm>
          <a:custGeom>
            <a:avLst/>
            <a:gdLst>
              <a:gd name="T0" fmla="*/ 0 w 14"/>
              <a:gd name="T1" fmla="*/ 0 h 2"/>
              <a:gd name="T2" fmla="*/ 2147483647 w 14"/>
              <a:gd name="T3" fmla="*/ 0 h 2"/>
              <a:gd name="T4" fmla="*/ 2147483647 w 14"/>
              <a:gd name="T5" fmla="*/ 2147483647 h 2"/>
              <a:gd name="T6" fmla="*/ 2147483647 w 14"/>
              <a:gd name="T7" fmla="*/ 2147483647 h 2"/>
              <a:gd name="T8" fmla="*/ 0 w 14"/>
              <a:gd name="T9" fmla="*/ 2147483647 h 2"/>
              <a:gd name="T10" fmla="*/ 0 w 14"/>
              <a:gd name="T11" fmla="*/ 2147483647 h 2"/>
              <a:gd name="T12" fmla="*/ 0 w 14"/>
              <a:gd name="T13" fmla="*/ 0 h 2"/>
              <a:gd name="T14" fmla="*/ 0 60000 65536"/>
              <a:gd name="T15" fmla="*/ 0 60000 65536"/>
              <a:gd name="T16" fmla="*/ 0 60000 65536"/>
              <a:gd name="T17" fmla="*/ 0 60000 65536"/>
              <a:gd name="T18" fmla="*/ 0 60000 65536"/>
              <a:gd name="T19" fmla="*/ 0 60000 65536"/>
              <a:gd name="T20" fmla="*/ 0 60000 65536"/>
              <a:gd name="T21" fmla="*/ 0 w 14"/>
              <a:gd name="T22" fmla="*/ 0 h 2"/>
              <a:gd name="T23" fmla="*/ 14 w 1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
                <a:moveTo>
                  <a:pt x="0" y="0"/>
                </a:moveTo>
                <a:lnTo>
                  <a:pt x="14" y="0"/>
                </a:lnTo>
                <a:lnTo>
                  <a:pt x="14" y="2"/>
                </a:lnTo>
                <a:lnTo>
                  <a:pt x="0" y="2"/>
                </a:lnTo>
                <a:lnTo>
                  <a:pt x="0" y="0"/>
                </a:lnTo>
                <a:close/>
              </a:path>
            </a:pathLst>
          </a:custGeom>
          <a:solidFill>
            <a:srgbClr val="000000"/>
          </a:solidFill>
          <a:ln w="0">
            <a:solidFill>
              <a:srgbClr val="000000"/>
            </a:solidFill>
            <a:round/>
            <a:headEnd/>
            <a:tailEnd/>
          </a:ln>
        </p:spPr>
        <p:txBody>
          <a:bodyPr/>
          <a:lstStyle/>
          <a:p>
            <a:endParaRPr lang="en-US"/>
          </a:p>
        </p:txBody>
      </p:sp>
      <p:sp>
        <p:nvSpPr>
          <p:cNvPr id="180682" name="Freeform 3528"/>
          <p:cNvSpPr>
            <a:spLocks noChangeAspect="1"/>
          </p:cNvSpPr>
          <p:nvPr/>
        </p:nvSpPr>
        <p:spPr bwMode="auto">
          <a:xfrm>
            <a:off x="2160588" y="4973638"/>
            <a:ext cx="3175" cy="3175"/>
          </a:xfrm>
          <a:custGeom>
            <a:avLst/>
            <a:gdLst>
              <a:gd name="T0" fmla="*/ 0 w 14"/>
              <a:gd name="T1" fmla="*/ 0 h 3"/>
              <a:gd name="T2" fmla="*/ 2147483647 w 14"/>
              <a:gd name="T3" fmla="*/ 0 h 3"/>
              <a:gd name="T4" fmla="*/ 2147483647 w 14"/>
              <a:gd name="T5" fmla="*/ 2147483647 h 3"/>
              <a:gd name="T6" fmla="*/ 2147483647 w 14"/>
              <a:gd name="T7" fmla="*/ 2147483647 h 3"/>
              <a:gd name="T8" fmla="*/ 0 w 14"/>
              <a:gd name="T9" fmla="*/ 2147483647 h 3"/>
              <a:gd name="T10" fmla="*/ 0 w 14"/>
              <a:gd name="T11" fmla="*/ 2147483647 h 3"/>
              <a:gd name="T12" fmla="*/ 0 w 14"/>
              <a:gd name="T13" fmla="*/ 0 h 3"/>
              <a:gd name="T14" fmla="*/ 0 60000 65536"/>
              <a:gd name="T15" fmla="*/ 0 60000 65536"/>
              <a:gd name="T16" fmla="*/ 0 60000 65536"/>
              <a:gd name="T17" fmla="*/ 0 60000 65536"/>
              <a:gd name="T18" fmla="*/ 0 60000 65536"/>
              <a:gd name="T19" fmla="*/ 0 60000 65536"/>
              <a:gd name="T20" fmla="*/ 0 60000 65536"/>
              <a:gd name="T21" fmla="*/ 0 w 14"/>
              <a:gd name="T22" fmla="*/ 0 h 3"/>
              <a:gd name="T23" fmla="*/ 14 w 14"/>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
                <a:moveTo>
                  <a:pt x="0" y="0"/>
                </a:moveTo>
                <a:lnTo>
                  <a:pt x="14" y="0"/>
                </a:lnTo>
                <a:lnTo>
                  <a:pt x="14" y="3"/>
                </a:lnTo>
                <a:lnTo>
                  <a:pt x="0" y="3"/>
                </a:lnTo>
                <a:lnTo>
                  <a:pt x="0" y="0"/>
                </a:lnTo>
                <a:close/>
              </a:path>
            </a:pathLst>
          </a:custGeom>
          <a:solidFill>
            <a:srgbClr val="000000"/>
          </a:solidFill>
          <a:ln w="0">
            <a:solidFill>
              <a:srgbClr val="000000"/>
            </a:solidFill>
            <a:round/>
            <a:headEnd/>
            <a:tailEnd/>
          </a:ln>
        </p:spPr>
        <p:txBody>
          <a:bodyPr/>
          <a:lstStyle/>
          <a:p>
            <a:endParaRPr lang="en-US"/>
          </a:p>
        </p:txBody>
      </p:sp>
      <p:sp>
        <p:nvSpPr>
          <p:cNvPr id="180683" name="Freeform 3529"/>
          <p:cNvSpPr>
            <a:spLocks noChangeAspect="1"/>
          </p:cNvSpPr>
          <p:nvPr/>
        </p:nvSpPr>
        <p:spPr bwMode="auto">
          <a:xfrm>
            <a:off x="2160588" y="4973638"/>
            <a:ext cx="3175" cy="3175"/>
          </a:xfrm>
          <a:custGeom>
            <a:avLst/>
            <a:gdLst>
              <a:gd name="T0" fmla="*/ 0 w 14"/>
              <a:gd name="T1" fmla="*/ 0 h 2"/>
              <a:gd name="T2" fmla="*/ 2147483647 w 14"/>
              <a:gd name="T3" fmla="*/ 0 h 2"/>
              <a:gd name="T4" fmla="*/ 2147483647 w 14"/>
              <a:gd name="T5" fmla="*/ 2147483647 h 2"/>
              <a:gd name="T6" fmla="*/ 2147483647 w 14"/>
              <a:gd name="T7" fmla="*/ 2147483647 h 2"/>
              <a:gd name="T8" fmla="*/ 0 w 14"/>
              <a:gd name="T9" fmla="*/ 2147483647 h 2"/>
              <a:gd name="T10" fmla="*/ 0 w 14"/>
              <a:gd name="T11" fmla="*/ 2147483647 h 2"/>
              <a:gd name="T12" fmla="*/ 0 w 14"/>
              <a:gd name="T13" fmla="*/ 0 h 2"/>
              <a:gd name="T14" fmla="*/ 0 60000 65536"/>
              <a:gd name="T15" fmla="*/ 0 60000 65536"/>
              <a:gd name="T16" fmla="*/ 0 60000 65536"/>
              <a:gd name="T17" fmla="*/ 0 60000 65536"/>
              <a:gd name="T18" fmla="*/ 0 60000 65536"/>
              <a:gd name="T19" fmla="*/ 0 60000 65536"/>
              <a:gd name="T20" fmla="*/ 0 60000 65536"/>
              <a:gd name="T21" fmla="*/ 0 w 14"/>
              <a:gd name="T22" fmla="*/ 0 h 2"/>
              <a:gd name="T23" fmla="*/ 14 w 1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
                <a:moveTo>
                  <a:pt x="0" y="0"/>
                </a:moveTo>
                <a:lnTo>
                  <a:pt x="14" y="0"/>
                </a:lnTo>
                <a:lnTo>
                  <a:pt x="14" y="2"/>
                </a:lnTo>
                <a:lnTo>
                  <a:pt x="0" y="2"/>
                </a:lnTo>
                <a:lnTo>
                  <a:pt x="0" y="0"/>
                </a:lnTo>
                <a:close/>
              </a:path>
            </a:pathLst>
          </a:custGeom>
          <a:solidFill>
            <a:srgbClr val="000000"/>
          </a:solidFill>
          <a:ln w="0">
            <a:solidFill>
              <a:srgbClr val="000000"/>
            </a:solidFill>
            <a:round/>
            <a:headEnd/>
            <a:tailEnd/>
          </a:ln>
        </p:spPr>
        <p:txBody>
          <a:bodyPr/>
          <a:lstStyle/>
          <a:p>
            <a:endParaRPr lang="en-US"/>
          </a:p>
        </p:txBody>
      </p:sp>
      <p:sp>
        <p:nvSpPr>
          <p:cNvPr id="180684" name="Freeform 3530"/>
          <p:cNvSpPr>
            <a:spLocks noChangeAspect="1"/>
          </p:cNvSpPr>
          <p:nvPr/>
        </p:nvSpPr>
        <p:spPr bwMode="auto">
          <a:xfrm>
            <a:off x="2160588" y="4976813"/>
            <a:ext cx="3175" cy="1587"/>
          </a:xfrm>
          <a:custGeom>
            <a:avLst/>
            <a:gdLst>
              <a:gd name="T0" fmla="*/ 0 w 14"/>
              <a:gd name="T1" fmla="*/ 0 h 4"/>
              <a:gd name="T2" fmla="*/ 2147483647 w 14"/>
              <a:gd name="T3" fmla="*/ 0 h 4"/>
              <a:gd name="T4" fmla="*/ 2147483647 w 14"/>
              <a:gd name="T5" fmla="*/ 2147483647 h 4"/>
              <a:gd name="T6" fmla="*/ 2147483647 w 14"/>
              <a:gd name="T7" fmla="*/ 2147483647 h 4"/>
              <a:gd name="T8" fmla="*/ 0 w 14"/>
              <a:gd name="T9" fmla="*/ 2147483647 h 4"/>
              <a:gd name="T10" fmla="*/ 0 w 14"/>
              <a:gd name="T11" fmla="*/ 2147483647 h 4"/>
              <a:gd name="T12" fmla="*/ 0 w 14"/>
              <a:gd name="T13" fmla="*/ 0 h 4"/>
              <a:gd name="T14" fmla="*/ 0 60000 65536"/>
              <a:gd name="T15" fmla="*/ 0 60000 65536"/>
              <a:gd name="T16" fmla="*/ 0 60000 65536"/>
              <a:gd name="T17" fmla="*/ 0 60000 65536"/>
              <a:gd name="T18" fmla="*/ 0 60000 65536"/>
              <a:gd name="T19" fmla="*/ 0 60000 65536"/>
              <a:gd name="T20" fmla="*/ 0 60000 65536"/>
              <a:gd name="T21" fmla="*/ 0 w 14"/>
              <a:gd name="T22" fmla="*/ 0 h 4"/>
              <a:gd name="T23" fmla="*/ 14 w 1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4">
                <a:moveTo>
                  <a:pt x="0" y="0"/>
                </a:moveTo>
                <a:lnTo>
                  <a:pt x="14" y="0"/>
                </a:lnTo>
                <a:lnTo>
                  <a:pt x="14" y="4"/>
                </a:lnTo>
                <a:lnTo>
                  <a:pt x="0" y="4"/>
                </a:lnTo>
                <a:lnTo>
                  <a:pt x="0" y="0"/>
                </a:lnTo>
                <a:close/>
              </a:path>
            </a:pathLst>
          </a:custGeom>
          <a:solidFill>
            <a:srgbClr val="000000"/>
          </a:solidFill>
          <a:ln w="0">
            <a:solidFill>
              <a:srgbClr val="000000"/>
            </a:solidFill>
            <a:round/>
            <a:headEnd/>
            <a:tailEnd/>
          </a:ln>
        </p:spPr>
        <p:txBody>
          <a:bodyPr/>
          <a:lstStyle/>
          <a:p>
            <a:endParaRPr lang="en-US"/>
          </a:p>
        </p:txBody>
      </p:sp>
      <p:sp>
        <p:nvSpPr>
          <p:cNvPr id="180685" name="Freeform 3531"/>
          <p:cNvSpPr>
            <a:spLocks noChangeAspect="1"/>
          </p:cNvSpPr>
          <p:nvPr/>
        </p:nvSpPr>
        <p:spPr bwMode="auto">
          <a:xfrm>
            <a:off x="2160588" y="4976813"/>
            <a:ext cx="3175" cy="1587"/>
          </a:xfrm>
          <a:custGeom>
            <a:avLst/>
            <a:gdLst>
              <a:gd name="T0" fmla="*/ 0 w 14"/>
              <a:gd name="T1" fmla="*/ 0 h 2"/>
              <a:gd name="T2" fmla="*/ 2147483647 w 14"/>
              <a:gd name="T3" fmla="*/ 0 h 2"/>
              <a:gd name="T4" fmla="*/ 2147483647 w 14"/>
              <a:gd name="T5" fmla="*/ 2147483647 h 2"/>
              <a:gd name="T6" fmla="*/ 2147483647 w 14"/>
              <a:gd name="T7" fmla="*/ 2147483647 h 2"/>
              <a:gd name="T8" fmla="*/ 0 w 14"/>
              <a:gd name="T9" fmla="*/ 2147483647 h 2"/>
              <a:gd name="T10" fmla="*/ 0 w 14"/>
              <a:gd name="T11" fmla="*/ 2147483647 h 2"/>
              <a:gd name="T12" fmla="*/ 0 w 14"/>
              <a:gd name="T13" fmla="*/ 0 h 2"/>
              <a:gd name="T14" fmla="*/ 0 60000 65536"/>
              <a:gd name="T15" fmla="*/ 0 60000 65536"/>
              <a:gd name="T16" fmla="*/ 0 60000 65536"/>
              <a:gd name="T17" fmla="*/ 0 60000 65536"/>
              <a:gd name="T18" fmla="*/ 0 60000 65536"/>
              <a:gd name="T19" fmla="*/ 0 60000 65536"/>
              <a:gd name="T20" fmla="*/ 0 60000 65536"/>
              <a:gd name="T21" fmla="*/ 0 w 14"/>
              <a:gd name="T22" fmla="*/ 0 h 2"/>
              <a:gd name="T23" fmla="*/ 14 w 1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
                <a:moveTo>
                  <a:pt x="0" y="0"/>
                </a:moveTo>
                <a:lnTo>
                  <a:pt x="14" y="0"/>
                </a:lnTo>
                <a:lnTo>
                  <a:pt x="14" y="2"/>
                </a:lnTo>
                <a:lnTo>
                  <a:pt x="0" y="2"/>
                </a:lnTo>
                <a:lnTo>
                  <a:pt x="0" y="0"/>
                </a:lnTo>
                <a:close/>
              </a:path>
            </a:pathLst>
          </a:custGeom>
          <a:solidFill>
            <a:srgbClr val="000000"/>
          </a:solidFill>
          <a:ln w="0">
            <a:solidFill>
              <a:srgbClr val="000000"/>
            </a:solidFill>
            <a:round/>
            <a:headEnd/>
            <a:tailEnd/>
          </a:ln>
        </p:spPr>
        <p:txBody>
          <a:bodyPr/>
          <a:lstStyle/>
          <a:p>
            <a:endParaRPr lang="en-US"/>
          </a:p>
        </p:txBody>
      </p:sp>
      <p:sp>
        <p:nvSpPr>
          <p:cNvPr id="180686" name="Rectangle 3532"/>
          <p:cNvSpPr>
            <a:spLocks noChangeAspect="1" noChangeArrowheads="1"/>
          </p:cNvSpPr>
          <p:nvPr/>
        </p:nvSpPr>
        <p:spPr bwMode="auto">
          <a:xfrm>
            <a:off x="2160588" y="4976813"/>
            <a:ext cx="3175" cy="1587"/>
          </a:xfrm>
          <a:prstGeom prst="rect">
            <a:avLst/>
          </a:prstGeom>
          <a:solidFill>
            <a:srgbClr val="000000"/>
          </a:solidFill>
          <a:ln w="0">
            <a:solidFill>
              <a:srgbClr val="000000"/>
            </a:solidFill>
            <a:miter lim="800000"/>
            <a:headEnd/>
            <a:tailEnd/>
          </a:ln>
        </p:spPr>
        <p:txBody>
          <a:bodyPr/>
          <a:lstStyle/>
          <a:p>
            <a:endParaRPr lang="en-US"/>
          </a:p>
        </p:txBody>
      </p:sp>
      <p:sp>
        <p:nvSpPr>
          <p:cNvPr id="180687" name="Freeform 3533"/>
          <p:cNvSpPr>
            <a:spLocks noChangeAspect="1"/>
          </p:cNvSpPr>
          <p:nvPr/>
        </p:nvSpPr>
        <p:spPr bwMode="auto">
          <a:xfrm>
            <a:off x="2162175" y="4976813"/>
            <a:ext cx="1588" cy="3175"/>
          </a:xfrm>
          <a:custGeom>
            <a:avLst/>
            <a:gdLst>
              <a:gd name="T0" fmla="*/ 0 w 7"/>
              <a:gd name="T1" fmla="*/ 0 h 14"/>
              <a:gd name="T2" fmla="*/ 0 w 7"/>
              <a:gd name="T3" fmla="*/ 0 h 14"/>
              <a:gd name="T4" fmla="*/ 2147483647 w 7"/>
              <a:gd name="T5" fmla="*/ 0 h 14"/>
              <a:gd name="T6" fmla="*/ 2147483647 w 7"/>
              <a:gd name="T7" fmla="*/ 0 h 14"/>
              <a:gd name="T8" fmla="*/ 2147483647 w 7"/>
              <a:gd name="T9" fmla="*/ 2147483647 h 14"/>
              <a:gd name="T10" fmla="*/ 2147483647 w 7"/>
              <a:gd name="T11" fmla="*/ 2147483647 h 14"/>
              <a:gd name="T12" fmla="*/ 2147483647 w 7"/>
              <a:gd name="T13" fmla="*/ 2147483647 h 14"/>
              <a:gd name="T14" fmla="*/ 2147483647 w 7"/>
              <a:gd name="T15" fmla="*/ 2147483647 h 14"/>
              <a:gd name="T16" fmla="*/ 2147483647 w 7"/>
              <a:gd name="T17" fmla="*/ 2147483647 h 14"/>
              <a:gd name="T18" fmla="*/ 2147483647 w 7"/>
              <a:gd name="T19" fmla="*/ 2147483647 h 14"/>
              <a:gd name="T20" fmla="*/ 2147483647 w 7"/>
              <a:gd name="T21" fmla="*/ 2147483647 h 14"/>
              <a:gd name="T22" fmla="*/ 2147483647 w 7"/>
              <a:gd name="T23" fmla="*/ 2147483647 h 14"/>
              <a:gd name="T24" fmla="*/ 2147483647 w 7"/>
              <a:gd name="T25" fmla="*/ 2147483647 h 14"/>
              <a:gd name="T26" fmla="*/ 2147483647 w 7"/>
              <a:gd name="T27" fmla="*/ 2147483647 h 14"/>
              <a:gd name="T28" fmla="*/ 2147483647 w 7"/>
              <a:gd name="T29" fmla="*/ 2147483647 h 14"/>
              <a:gd name="T30" fmla="*/ 2147483647 w 7"/>
              <a:gd name="T31" fmla="*/ 2147483647 h 14"/>
              <a:gd name="T32" fmla="*/ 2147483647 w 7"/>
              <a:gd name="T33" fmla="*/ 2147483647 h 14"/>
              <a:gd name="T34" fmla="*/ 2147483647 w 7"/>
              <a:gd name="T35" fmla="*/ 2147483647 h 14"/>
              <a:gd name="T36" fmla="*/ 2147483647 w 7"/>
              <a:gd name="T37" fmla="*/ 2147483647 h 14"/>
              <a:gd name="T38" fmla="*/ 0 w 7"/>
              <a:gd name="T39" fmla="*/ 2147483647 h 14"/>
              <a:gd name="T40" fmla="*/ 0 w 7"/>
              <a:gd name="T41" fmla="*/ 2147483647 h 14"/>
              <a:gd name="T42" fmla="*/ 0 w 7"/>
              <a:gd name="T43" fmla="*/ 0 h 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
              <a:gd name="T67" fmla="*/ 0 h 14"/>
              <a:gd name="T68" fmla="*/ 7 w 7"/>
              <a:gd name="T69" fmla="*/ 14 h 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 h="14">
                <a:moveTo>
                  <a:pt x="0" y="0"/>
                </a:moveTo>
                <a:lnTo>
                  <a:pt x="0" y="0"/>
                </a:lnTo>
                <a:lnTo>
                  <a:pt x="1" y="0"/>
                </a:lnTo>
                <a:lnTo>
                  <a:pt x="2" y="0"/>
                </a:lnTo>
                <a:lnTo>
                  <a:pt x="4" y="1"/>
                </a:lnTo>
                <a:lnTo>
                  <a:pt x="5" y="1"/>
                </a:lnTo>
                <a:lnTo>
                  <a:pt x="6" y="2"/>
                </a:lnTo>
                <a:lnTo>
                  <a:pt x="6" y="3"/>
                </a:lnTo>
                <a:lnTo>
                  <a:pt x="7" y="5"/>
                </a:lnTo>
                <a:lnTo>
                  <a:pt x="7" y="6"/>
                </a:lnTo>
                <a:lnTo>
                  <a:pt x="7" y="7"/>
                </a:lnTo>
                <a:lnTo>
                  <a:pt x="7" y="8"/>
                </a:lnTo>
                <a:lnTo>
                  <a:pt x="7" y="9"/>
                </a:lnTo>
                <a:lnTo>
                  <a:pt x="6" y="11"/>
                </a:lnTo>
                <a:lnTo>
                  <a:pt x="6" y="12"/>
                </a:lnTo>
                <a:lnTo>
                  <a:pt x="5" y="13"/>
                </a:lnTo>
                <a:lnTo>
                  <a:pt x="4" y="13"/>
                </a:lnTo>
                <a:lnTo>
                  <a:pt x="2" y="14"/>
                </a:lnTo>
                <a:lnTo>
                  <a:pt x="1" y="14"/>
                </a:lnTo>
                <a:lnTo>
                  <a:pt x="0" y="14"/>
                </a:lnTo>
                <a:lnTo>
                  <a:pt x="0" y="0"/>
                </a:lnTo>
                <a:close/>
              </a:path>
            </a:pathLst>
          </a:custGeom>
          <a:solidFill>
            <a:srgbClr val="000000"/>
          </a:solidFill>
          <a:ln w="0">
            <a:solidFill>
              <a:srgbClr val="000000"/>
            </a:solidFill>
            <a:round/>
            <a:headEnd/>
            <a:tailEnd/>
          </a:ln>
        </p:spPr>
        <p:txBody>
          <a:bodyPr/>
          <a:lstStyle/>
          <a:p>
            <a:endParaRPr lang="en-US"/>
          </a:p>
        </p:txBody>
      </p:sp>
      <p:sp>
        <p:nvSpPr>
          <p:cNvPr id="180688" name="Freeform 3534"/>
          <p:cNvSpPr>
            <a:spLocks noChangeAspect="1"/>
          </p:cNvSpPr>
          <p:nvPr/>
        </p:nvSpPr>
        <p:spPr bwMode="auto">
          <a:xfrm>
            <a:off x="2157413" y="4976813"/>
            <a:ext cx="3175" cy="3175"/>
          </a:xfrm>
          <a:custGeom>
            <a:avLst/>
            <a:gdLst>
              <a:gd name="T0" fmla="*/ 2147483647 w 8"/>
              <a:gd name="T1" fmla="*/ 2147483647 h 14"/>
              <a:gd name="T2" fmla="*/ 2147483647 w 8"/>
              <a:gd name="T3" fmla="*/ 2147483647 h 14"/>
              <a:gd name="T4" fmla="*/ 2147483647 w 8"/>
              <a:gd name="T5" fmla="*/ 2147483647 h 14"/>
              <a:gd name="T6" fmla="*/ 2147483647 w 8"/>
              <a:gd name="T7" fmla="*/ 2147483647 h 14"/>
              <a:gd name="T8" fmla="*/ 2147483647 w 8"/>
              <a:gd name="T9" fmla="*/ 2147483647 h 14"/>
              <a:gd name="T10" fmla="*/ 2147483647 w 8"/>
              <a:gd name="T11" fmla="*/ 2147483647 h 14"/>
              <a:gd name="T12" fmla="*/ 2147483647 w 8"/>
              <a:gd name="T13" fmla="*/ 2147483647 h 14"/>
              <a:gd name="T14" fmla="*/ 2147483647 w 8"/>
              <a:gd name="T15" fmla="*/ 2147483647 h 14"/>
              <a:gd name="T16" fmla="*/ 0 w 8"/>
              <a:gd name="T17" fmla="*/ 2147483647 h 14"/>
              <a:gd name="T18" fmla="*/ 0 w 8"/>
              <a:gd name="T19" fmla="*/ 2147483647 h 14"/>
              <a:gd name="T20" fmla="*/ 0 w 8"/>
              <a:gd name="T21" fmla="*/ 2147483647 h 14"/>
              <a:gd name="T22" fmla="*/ 0 w 8"/>
              <a:gd name="T23" fmla="*/ 2147483647 h 14"/>
              <a:gd name="T24" fmla="*/ 0 w 8"/>
              <a:gd name="T25" fmla="*/ 2147483647 h 14"/>
              <a:gd name="T26" fmla="*/ 2147483647 w 8"/>
              <a:gd name="T27" fmla="*/ 2147483647 h 14"/>
              <a:gd name="T28" fmla="*/ 2147483647 w 8"/>
              <a:gd name="T29" fmla="*/ 2147483647 h 14"/>
              <a:gd name="T30" fmla="*/ 2147483647 w 8"/>
              <a:gd name="T31" fmla="*/ 2147483647 h 14"/>
              <a:gd name="T32" fmla="*/ 2147483647 w 8"/>
              <a:gd name="T33" fmla="*/ 2147483647 h 14"/>
              <a:gd name="T34" fmla="*/ 2147483647 w 8"/>
              <a:gd name="T35" fmla="*/ 0 h 14"/>
              <a:gd name="T36" fmla="*/ 2147483647 w 8"/>
              <a:gd name="T37" fmla="*/ 0 h 14"/>
              <a:gd name="T38" fmla="*/ 2147483647 w 8"/>
              <a:gd name="T39" fmla="*/ 0 h 14"/>
              <a:gd name="T40" fmla="*/ 2147483647 w 8"/>
              <a:gd name="T41" fmla="*/ 0 h 14"/>
              <a:gd name="T42" fmla="*/ 2147483647 w 8"/>
              <a:gd name="T43" fmla="*/ 2147483647 h 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
              <a:gd name="T67" fmla="*/ 0 h 14"/>
              <a:gd name="T68" fmla="*/ 8 w 8"/>
              <a:gd name="T69" fmla="*/ 14 h 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 h="14">
                <a:moveTo>
                  <a:pt x="8" y="14"/>
                </a:moveTo>
                <a:lnTo>
                  <a:pt x="8" y="14"/>
                </a:lnTo>
                <a:lnTo>
                  <a:pt x="7" y="14"/>
                </a:lnTo>
                <a:lnTo>
                  <a:pt x="6" y="14"/>
                </a:lnTo>
                <a:lnTo>
                  <a:pt x="4" y="13"/>
                </a:lnTo>
                <a:lnTo>
                  <a:pt x="3" y="13"/>
                </a:lnTo>
                <a:lnTo>
                  <a:pt x="2" y="12"/>
                </a:lnTo>
                <a:lnTo>
                  <a:pt x="2" y="11"/>
                </a:lnTo>
                <a:lnTo>
                  <a:pt x="0" y="9"/>
                </a:lnTo>
                <a:lnTo>
                  <a:pt x="0" y="8"/>
                </a:lnTo>
                <a:lnTo>
                  <a:pt x="0" y="7"/>
                </a:lnTo>
                <a:lnTo>
                  <a:pt x="0" y="6"/>
                </a:lnTo>
                <a:lnTo>
                  <a:pt x="0" y="5"/>
                </a:lnTo>
                <a:lnTo>
                  <a:pt x="2" y="3"/>
                </a:lnTo>
                <a:lnTo>
                  <a:pt x="2" y="2"/>
                </a:lnTo>
                <a:lnTo>
                  <a:pt x="3" y="1"/>
                </a:lnTo>
                <a:lnTo>
                  <a:pt x="4" y="1"/>
                </a:lnTo>
                <a:lnTo>
                  <a:pt x="6" y="0"/>
                </a:lnTo>
                <a:lnTo>
                  <a:pt x="7" y="0"/>
                </a:lnTo>
                <a:lnTo>
                  <a:pt x="8" y="0"/>
                </a:lnTo>
                <a:lnTo>
                  <a:pt x="8" y="14"/>
                </a:lnTo>
                <a:close/>
              </a:path>
            </a:pathLst>
          </a:custGeom>
          <a:solidFill>
            <a:srgbClr val="000000"/>
          </a:solidFill>
          <a:ln w="0">
            <a:solidFill>
              <a:srgbClr val="000000"/>
            </a:solidFill>
            <a:round/>
            <a:headEnd/>
            <a:tailEnd/>
          </a:ln>
        </p:spPr>
        <p:txBody>
          <a:bodyPr/>
          <a:lstStyle/>
          <a:p>
            <a:endParaRPr lang="en-US"/>
          </a:p>
        </p:txBody>
      </p:sp>
      <p:sp>
        <p:nvSpPr>
          <p:cNvPr id="180689" name="Freeform 3535"/>
          <p:cNvSpPr>
            <a:spLocks noChangeAspect="1"/>
          </p:cNvSpPr>
          <p:nvPr/>
        </p:nvSpPr>
        <p:spPr bwMode="auto">
          <a:xfrm>
            <a:off x="2162175" y="4976813"/>
            <a:ext cx="1588" cy="3175"/>
          </a:xfrm>
          <a:custGeom>
            <a:avLst/>
            <a:gdLst>
              <a:gd name="T0" fmla="*/ 2147483647 w 1"/>
              <a:gd name="T1" fmla="*/ 0 h 14"/>
              <a:gd name="T2" fmla="*/ 2147483647 w 1"/>
              <a:gd name="T3" fmla="*/ 2147483647 h 14"/>
              <a:gd name="T4" fmla="*/ 0 w 1"/>
              <a:gd name="T5" fmla="*/ 2147483647 h 14"/>
              <a:gd name="T6" fmla="*/ 0 w 1"/>
              <a:gd name="T7" fmla="*/ 2147483647 h 14"/>
              <a:gd name="T8" fmla="*/ 0 w 1"/>
              <a:gd name="T9" fmla="*/ 0 h 14"/>
              <a:gd name="T10" fmla="*/ 0 w 1"/>
              <a:gd name="T11" fmla="*/ 0 h 14"/>
              <a:gd name="T12" fmla="*/ 2147483647 w 1"/>
              <a:gd name="T13" fmla="*/ 0 h 14"/>
              <a:gd name="T14" fmla="*/ 0 60000 65536"/>
              <a:gd name="T15" fmla="*/ 0 60000 65536"/>
              <a:gd name="T16" fmla="*/ 0 60000 65536"/>
              <a:gd name="T17" fmla="*/ 0 60000 65536"/>
              <a:gd name="T18" fmla="*/ 0 60000 65536"/>
              <a:gd name="T19" fmla="*/ 0 60000 65536"/>
              <a:gd name="T20" fmla="*/ 0 60000 65536"/>
              <a:gd name="T21" fmla="*/ 0 w 1"/>
              <a:gd name="T22" fmla="*/ 0 h 14"/>
              <a:gd name="T23" fmla="*/ 1 w 1"/>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4">
                <a:moveTo>
                  <a:pt x="1" y="0"/>
                </a:moveTo>
                <a:lnTo>
                  <a:pt x="1" y="14"/>
                </a:lnTo>
                <a:lnTo>
                  <a:pt x="0" y="14"/>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0690" name="Freeform 3536"/>
          <p:cNvSpPr>
            <a:spLocks noChangeAspect="1"/>
          </p:cNvSpPr>
          <p:nvPr/>
        </p:nvSpPr>
        <p:spPr bwMode="auto">
          <a:xfrm>
            <a:off x="2160588" y="4976813"/>
            <a:ext cx="1587" cy="3175"/>
          </a:xfrm>
          <a:custGeom>
            <a:avLst/>
            <a:gdLst>
              <a:gd name="T0" fmla="*/ 2147483647 w 1"/>
              <a:gd name="T1" fmla="*/ 0 h 14"/>
              <a:gd name="T2" fmla="*/ 2147483647 w 1"/>
              <a:gd name="T3" fmla="*/ 2147483647 h 14"/>
              <a:gd name="T4" fmla="*/ 0 w 1"/>
              <a:gd name="T5" fmla="*/ 2147483647 h 14"/>
              <a:gd name="T6" fmla="*/ 0 w 1"/>
              <a:gd name="T7" fmla="*/ 2147483647 h 14"/>
              <a:gd name="T8" fmla="*/ 0 w 1"/>
              <a:gd name="T9" fmla="*/ 0 h 14"/>
              <a:gd name="T10" fmla="*/ 0 w 1"/>
              <a:gd name="T11" fmla="*/ 0 h 14"/>
              <a:gd name="T12" fmla="*/ 2147483647 w 1"/>
              <a:gd name="T13" fmla="*/ 0 h 14"/>
              <a:gd name="T14" fmla="*/ 0 60000 65536"/>
              <a:gd name="T15" fmla="*/ 0 60000 65536"/>
              <a:gd name="T16" fmla="*/ 0 60000 65536"/>
              <a:gd name="T17" fmla="*/ 0 60000 65536"/>
              <a:gd name="T18" fmla="*/ 0 60000 65536"/>
              <a:gd name="T19" fmla="*/ 0 60000 65536"/>
              <a:gd name="T20" fmla="*/ 0 60000 65536"/>
              <a:gd name="T21" fmla="*/ 0 w 1"/>
              <a:gd name="T22" fmla="*/ 0 h 14"/>
              <a:gd name="T23" fmla="*/ 1 w 1"/>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4">
                <a:moveTo>
                  <a:pt x="1" y="0"/>
                </a:moveTo>
                <a:lnTo>
                  <a:pt x="1" y="14"/>
                </a:lnTo>
                <a:lnTo>
                  <a:pt x="0" y="14"/>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0691" name="Freeform 3537"/>
          <p:cNvSpPr>
            <a:spLocks noChangeAspect="1"/>
          </p:cNvSpPr>
          <p:nvPr/>
        </p:nvSpPr>
        <p:spPr bwMode="auto">
          <a:xfrm>
            <a:off x="2160588" y="4976813"/>
            <a:ext cx="1587" cy="3175"/>
          </a:xfrm>
          <a:custGeom>
            <a:avLst/>
            <a:gdLst>
              <a:gd name="T0" fmla="*/ 2147483647 w 1"/>
              <a:gd name="T1" fmla="*/ 0 h 14"/>
              <a:gd name="T2" fmla="*/ 2147483647 w 1"/>
              <a:gd name="T3" fmla="*/ 2147483647 h 14"/>
              <a:gd name="T4" fmla="*/ 0 w 1"/>
              <a:gd name="T5" fmla="*/ 2147483647 h 14"/>
              <a:gd name="T6" fmla="*/ 0 w 1"/>
              <a:gd name="T7" fmla="*/ 2147483647 h 14"/>
              <a:gd name="T8" fmla="*/ 0 w 1"/>
              <a:gd name="T9" fmla="*/ 0 h 14"/>
              <a:gd name="T10" fmla="*/ 0 w 1"/>
              <a:gd name="T11" fmla="*/ 0 h 14"/>
              <a:gd name="T12" fmla="*/ 2147483647 w 1"/>
              <a:gd name="T13" fmla="*/ 0 h 14"/>
              <a:gd name="T14" fmla="*/ 0 60000 65536"/>
              <a:gd name="T15" fmla="*/ 0 60000 65536"/>
              <a:gd name="T16" fmla="*/ 0 60000 65536"/>
              <a:gd name="T17" fmla="*/ 0 60000 65536"/>
              <a:gd name="T18" fmla="*/ 0 60000 65536"/>
              <a:gd name="T19" fmla="*/ 0 60000 65536"/>
              <a:gd name="T20" fmla="*/ 0 60000 65536"/>
              <a:gd name="T21" fmla="*/ 0 w 1"/>
              <a:gd name="T22" fmla="*/ 0 h 14"/>
              <a:gd name="T23" fmla="*/ 1 w 1"/>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4">
                <a:moveTo>
                  <a:pt x="1" y="0"/>
                </a:moveTo>
                <a:lnTo>
                  <a:pt x="1" y="14"/>
                </a:lnTo>
                <a:lnTo>
                  <a:pt x="0" y="14"/>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0692" name="Freeform 3538"/>
          <p:cNvSpPr>
            <a:spLocks noChangeAspect="1"/>
          </p:cNvSpPr>
          <p:nvPr/>
        </p:nvSpPr>
        <p:spPr bwMode="auto">
          <a:xfrm>
            <a:off x="2160588" y="4976813"/>
            <a:ext cx="1587" cy="3175"/>
          </a:xfrm>
          <a:custGeom>
            <a:avLst/>
            <a:gdLst>
              <a:gd name="T0" fmla="*/ 2147483647 w 1"/>
              <a:gd name="T1" fmla="*/ 0 h 14"/>
              <a:gd name="T2" fmla="*/ 2147483647 w 1"/>
              <a:gd name="T3" fmla="*/ 2147483647 h 14"/>
              <a:gd name="T4" fmla="*/ 0 w 1"/>
              <a:gd name="T5" fmla="*/ 2147483647 h 14"/>
              <a:gd name="T6" fmla="*/ 0 w 1"/>
              <a:gd name="T7" fmla="*/ 2147483647 h 14"/>
              <a:gd name="T8" fmla="*/ 0 w 1"/>
              <a:gd name="T9" fmla="*/ 0 h 14"/>
              <a:gd name="T10" fmla="*/ 0 w 1"/>
              <a:gd name="T11" fmla="*/ 0 h 14"/>
              <a:gd name="T12" fmla="*/ 2147483647 w 1"/>
              <a:gd name="T13" fmla="*/ 0 h 14"/>
              <a:gd name="T14" fmla="*/ 0 60000 65536"/>
              <a:gd name="T15" fmla="*/ 0 60000 65536"/>
              <a:gd name="T16" fmla="*/ 0 60000 65536"/>
              <a:gd name="T17" fmla="*/ 0 60000 65536"/>
              <a:gd name="T18" fmla="*/ 0 60000 65536"/>
              <a:gd name="T19" fmla="*/ 0 60000 65536"/>
              <a:gd name="T20" fmla="*/ 0 60000 65536"/>
              <a:gd name="T21" fmla="*/ 0 w 1"/>
              <a:gd name="T22" fmla="*/ 0 h 14"/>
              <a:gd name="T23" fmla="*/ 1 w 1"/>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4">
                <a:moveTo>
                  <a:pt x="1" y="0"/>
                </a:moveTo>
                <a:lnTo>
                  <a:pt x="1" y="14"/>
                </a:lnTo>
                <a:lnTo>
                  <a:pt x="0" y="14"/>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0693" name="Freeform 3539"/>
          <p:cNvSpPr>
            <a:spLocks noChangeAspect="1"/>
          </p:cNvSpPr>
          <p:nvPr/>
        </p:nvSpPr>
        <p:spPr bwMode="auto">
          <a:xfrm>
            <a:off x="2160588" y="4976813"/>
            <a:ext cx="1587" cy="3175"/>
          </a:xfrm>
          <a:custGeom>
            <a:avLst/>
            <a:gdLst>
              <a:gd name="T0" fmla="*/ 2147483647 w 1"/>
              <a:gd name="T1" fmla="*/ 0 h 14"/>
              <a:gd name="T2" fmla="*/ 2147483647 w 1"/>
              <a:gd name="T3" fmla="*/ 2147483647 h 14"/>
              <a:gd name="T4" fmla="*/ 0 w 1"/>
              <a:gd name="T5" fmla="*/ 2147483647 h 14"/>
              <a:gd name="T6" fmla="*/ 0 w 1"/>
              <a:gd name="T7" fmla="*/ 2147483647 h 14"/>
              <a:gd name="T8" fmla="*/ 0 w 1"/>
              <a:gd name="T9" fmla="*/ 0 h 14"/>
              <a:gd name="T10" fmla="*/ 0 w 1"/>
              <a:gd name="T11" fmla="*/ 0 h 14"/>
              <a:gd name="T12" fmla="*/ 2147483647 w 1"/>
              <a:gd name="T13" fmla="*/ 0 h 14"/>
              <a:gd name="T14" fmla="*/ 0 60000 65536"/>
              <a:gd name="T15" fmla="*/ 0 60000 65536"/>
              <a:gd name="T16" fmla="*/ 0 60000 65536"/>
              <a:gd name="T17" fmla="*/ 0 60000 65536"/>
              <a:gd name="T18" fmla="*/ 0 60000 65536"/>
              <a:gd name="T19" fmla="*/ 0 60000 65536"/>
              <a:gd name="T20" fmla="*/ 0 60000 65536"/>
              <a:gd name="T21" fmla="*/ 0 w 1"/>
              <a:gd name="T22" fmla="*/ 0 h 14"/>
              <a:gd name="T23" fmla="*/ 1 w 1"/>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4">
                <a:moveTo>
                  <a:pt x="1" y="0"/>
                </a:moveTo>
                <a:lnTo>
                  <a:pt x="1" y="14"/>
                </a:lnTo>
                <a:lnTo>
                  <a:pt x="0" y="14"/>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0694" name="Rectangle 3540"/>
          <p:cNvSpPr>
            <a:spLocks noChangeAspect="1" noChangeArrowheads="1"/>
          </p:cNvSpPr>
          <p:nvPr/>
        </p:nvSpPr>
        <p:spPr bwMode="auto">
          <a:xfrm>
            <a:off x="2160588" y="4976813"/>
            <a:ext cx="1587" cy="3175"/>
          </a:xfrm>
          <a:prstGeom prst="rect">
            <a:avLst/>
          </a:prstGeom>
          <a:solidFill>
            <a:srgbClr val="000000"/>
          </a:solidFill>
          <a:ln w="0">
            <a:solidFill>
              <a:srgbClr val="000000"/>
            </a:solidFill>
            <a:miter lim="800000"/>
            <a:headEnd/>
            <a:tailEnd/>
          </a:ln>
        </p:spPr>
        <p:txBody>
          <a:bodyPr/>
          <a:lstStyle/>
          <a:p>
            <a:endParaRPr lang="en-US"/>
          </a:p>
        </p:txBody>
      </p:sp>
      <p:sp>
        <p:nvSpPr>
          <p:cNvPr id="180695" name="Freeform 3541"/>
          <p:cNvSpPr>
            <a:spLocks noChangeAspect="1"/>
          </p:cNvSpPr>
          <p:nvPr/>
        </p:nvSpPr>
        <p:spPr bwMode="auto">
          <a:xfrm>
            <a:off x="2157413" y="4976813"/>
            <a:ext cx="4762" cy="1587"/>
          </a:xfrm>
          <a:custGeom>
            <a:avLst/>
            <a:gdLst>
              <a:gd name="T0" fmla="*/ 0 w 15"/>
              <a:gd name="T1" fmla="*/ 2147483647 h 8"/>
              <a:gd name="T2" fmla="*/ 0 w 15"/>
              <a:gd name="T3" fmla="*/ 2147483647 h 8"/>
              <a:gd name="T4" fmla="*/ 0 w 15"/>
              <a:gd name="T5" fmla="*/ 2147483647 h 8"/>
              <a:gd name="T6" fmla="*/ 0 w 15"/>
              <a:gd name="T7" fmla="*/ 2147483647 h 8"/>
              <a:gd name="T8" fmla="*/ 2147483647 w 15"/>
              <a:gd name="T9" fmla="*/ 2147483647 h 8"/>
              <a:gd name="T10" fmla="*/ 2147483647 w 15"/>
              <a:gd name="T11" fmla="*/ 2147483647 h 8"/>
              <a:gd name="T12" fmla="*/ 2147483647 w 15"/>
              <a:gd name="T13" fmla="*/ 2147483647 h 8"/>
              <a:gd name="T14" fmla="*/ 2147483647 w 15"/>
              <a:gd name="T15" fmla="*/ 0 h 8"/>
              <a:gd name="T16" fmla="*/ 2147483647 w 15"/>
              <a:gd name="T17" fmla="*/ 0 h 8"/>
              <a:gd name="T18" fmla="*/ 2147483647 w 15"/>
              <a:gd name="T19" fmla="*/ 0 h 8"/>
              <a:gd name="T20" fmla="*/ 2147483647 w 15"/>
              <a:gd name="T21" fmla="*/ 0 h 8"/>
              <a:gd name="T22" fmla="*/ 2147483647 w 15"/>
              <a:gd name="T23" fmla="*/ 0 h 8"/>
              <a:gd name="T24" fmla="*/ 2147483647 w 15"/>
              <a:gd name="T25" fmla="*/ 0 h 8"/>
              <a:gd name="T26" fmla="*/ 2147483647 w 15"/>
              <a:gd name="T27" fmla="*/ 2147483647 h 8"/>
              <a:gd name="T28" fmla="*/ 2147483647 w 15"/>
              <a:gd name="T29" fmla="*/ 2147483647 h 8"/>
              <a:gd name="T30" fmla="*/ 2147483647 w 15"/>
              <a:gd name="T31" fmla="*/ 2147483647 h 8"/>
              <a:gd name="T32" fmla="*/ 2147483647 w 15"/>
              <a:gd name="T33" fmla="*/ 2147483647 h 8"/>
              <a:gd name="T34" fmla="*/ 2147483647 w 15"/>
              <a:gd name="T35" fmla="*/ 2147483647 h 8"/>
              <a:gd name="T36" fmla="*/ 2147483647 w 15"/>
              <a:gd name="T37" fmla="*/ 2147483647 h 8"/>
              <a:gd name="T38" fmla="*/ 2147483647 w 15"/>
              <a:gd name="T39" fmla="*/ 2147483647 h 8"/>
              <a:gd name="T40" fmla="*/ 2147483647 w 15"/>
              <a:gd name="T41" fmla="*/ 2147483647 h 8"/>
              <a:gd name="T42" fmla="*/ 0 w 15"/>
              <a:gd name="T43" fmla="*/ 2147483647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8"/>
              <a:gd name="T68" fmla="*/ 15 w 15"/>
              <a:gd name="T69" fmla="*/ 8 h 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8">
                <a:moveTo>
                  <a:pt x="0" y="6"/>
                </a:moveTo>
                <a:lnTo>
                  <a:pt x="0" y="6"/>
                </a:lnTo>
                <a:lnTo>
                  <a:pt x="0" y="5"/>
                </a:lnTo>
                <a:lnTo>
                  <a:pt x="0" y="4"/>
                </a:lnTo>
                <a:lnTo>
                  <a:pt x="2" y="3"/>
                </a:lnTo>
                <a:lnTo>
                  <a:pt x="3" y="2"/>
                </a:lnTo>
                <a:lnTo>
                  <a:pt x="4" y="1"/>
                </a:lnTo>
                <a:lnTo>
                  <a:pt x="6" y="0"/>
                </a:lnTo>
                <a:lnTo>
                  <a:pt x="7" y="0"/>
                </a:lnTo>
                <a:lnTo>
                  <a:pt x="8" y="0"/>
                </a:lnTo>
                <a:lnTo>
                  <a:pt x="9" y="0"/>
                </a:lnTo>
                <a:lnTo>
                  <a:pt x="10" y="0"/>
                </a:lnTo>
                <a:lnTo>
                  <a:pt x="11" y="0"/>
                </a:lnTo>
                <a:lnTo>
                  <a:pt x="12" y="1"/>
                </a:lnTo>
                <a:lnTo>
                  <a:pt x="13" y="2"/>
                </a:lnTo>
                <a:lnTo>
                  <a:pt x="14" y="3"/>
                </a:lnTo>
                <a:lnTo>
                  <a:pt x="15" y="5"/>
                </a:lnTo>
                <a:lnTo>
                  <a:pt x="15" y="6"/>
                </a:lnTo>
                <a:lnTo>
                  <a:pt x="15" y="7"/>
                </a:lnTo>
                <a:lnTo>
                  <a:pt x="15" y="8"/>
                </a:lnTo>
                <a:lnTo>
                  <a:pt x="0" y="6"/>
                </a:lnTo>
                <a:close/>
              </a:path>
            </a:pathLst>
          </a:custGeom>
          <a:solidFill>
            <a:srgbClr val="000000"/>
          </a:solidFill>
          <a:ln w="0">
            <a:solidFill>
              <a:srgbClr val="000000"/>
            </a:solidFill>
            <a:round/>
            <a:headEnd/>
            <a:tailEnd/>
          </a:ln>
        </p:spPr>
        <p:txBody>
          <a:bodyPr/>
          <a:lstStyle/>
          <a:p>
            <a:endParaRPr lang="en-US"/>
          </a:p>
        </p:txBody>
      </p:sp>
      <p:sp>
        <p:nvSpPr>
          <p:cNvPr id="180696" name="Freeform 3542"/>
          <p:cNvSpPr>
            <a:spLocks noChangeAspect="1"/>
          </p:cNvSpPr>
          <p:nvPr/>
        </p:nvSpPr>
        <p:spPr bwMode="auto">
          <a:xfrm>
            <a:off x="2146300" y="5008563"/>
            <a:ext cx="7938" cy="3175"/>
          </a:xfrm>
          <a:custGeom>
            <a:avLst/>
            <a:gdLst>
              <a:gd name="T0" fmla="*/ 2147483647 w 13"/>
              <a:gd name="T1" fmla="*/ 2147483647 h 11"/>
              <a:gd name="T2" fmla="*/ 2147483647 w 13"/>
              <a:gd name="T3" fmla="*/ 2147483647 h 11"/>
              <a:gd name="T4" fmla="*/ 2147483647 w 13"/>
              <a:gd name="T5" fmla="*/ 2147483647 h 11"/>
              <a:gd name="T6" fmla="*/ 2147483647 w 13"/>
              <a:gd name="T7" fmla="*/ 2147483647 h 11"/>
              <a:gd name="T8" fmla="*/ 2147483647 w 13"/>
              <a:gd name="T9" fmla="*/ 2147483647 h 11"/>
              <a:gd name="T10" fmla="*/ 2147483647 w 13"/>
              <a:gd name="T11" fmla="*/ 2147483647 h 11"/>
              <a:gd name="T12" fmla="*/ 2147483647 w 13"/>
              <a:gd name="T13" fmla="*/ 2147483647 h 11"/>
              <a:gd name="T14" fmla="*/ 2147483647 w 13"/>
              <a:gd name="T15" fmla="*/ 2147483647 h 11"/>
              <a:gd name="T16" fmla="*/ 2147483647 w 13"/>
              <a:gd name="T17" fmla="*/ 2147483647 h 11"/>
              <a:gd name="T18" fmla="*/ 2147483647 w 13"/>
              <a:gd name="T19" fmla="*/ 2147483647 h 11"/>
              <a:gd name="T20" fmla="*/ 2147483647 w 13"/>
              <a:gd name="T21" fmla="*/ 2147483647 h 11"/>
              <a:gd name="T22" fmla="*/ 2147483647 w 13"/>
              <a:gd name="T23" fmla="*/ 2147483647 h 11"/>
              <a:gd name="T24" fmla="*/ 2147483647 w 13"/>
              <a:gd name="T25" fmla="*/ 2147483647 h 11"/>
              <a:gd name="T26" fmla="*/ 0 w 13"/>
              <a:gd name="T27" fmla="*/ 2147483647 h 11"/>
              <a:gd name="T28" fmla="*/ 0 w 13"/>
              <a:gd name="T29" fmla="*/ 2147483647 h 11"/>
              <a:gd name="T30" fmla="*/ 0 w 13"/>
              <a:gd name="T31" fmla="*/ 2147483647 h 11"/>
              <a:gd name="T32" fmla="*/ 0 w 13"/>
              <a:gd name="T33" fmla="*/ 2147483647 h 11"/>
              <a:gd name="T34" fmla="*/ 0 w 13"/>
              <a:gd name="T35" fmla="*/ 2147483647 h 11"/>
              <a:gd name="T36" fmla="*/ 0 w 13"/>
              <a:gd name="T37" fmla="*/ 2147483647 h 11"/>
              <a:gd name="T38" fmla="*/ 2147483647 w 13"/>
              <a:gd name="T39" fmla="*/ 0 h 11"/>
              <a:gd name="T40" fmla="*/ 2147483647 w 13"/>
              <a:gd name="T41" fmla="*/ 0 h 11"/>
              <a:gd name="T42" fmla="*/ 2147483647 w 13"/>
              <a:gd name="T43" fmla="*/ 2147483647 h 1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
              <a:gd name="T67" fmla="*/ 0 h 11"/>
              <a:gd name="T68" fmla="*/ 13 w 13"/>
              <a:gd name="T69" fmla="*/ 11 h 1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 h="11">
                <a:moveTo>
                  <a:pt x="13" y="8"/>
                </a:moveTo>
                <a:lnTo>
                  <a:pt x="13" y="8"/>
                </a:lnTo>
                <a:lnTo>
                  <a:pt x="12" y="9"/>
                </a:lnTo>
                <a:lnTo>
                  <a:pt x="11" y="10"/>
                </a:lnTo>
                <a:lnTo>
                  <a:pt x="10" y="11"/>
                </a:lnTo>
                <a:lnTo>
                  <a:pt x="8" y="11"/>
                </a:lnTo>
                <a:lnTo>
                  <a:pt x="7" y="11"/>
                </a:lnTo>
                <a:lnTo>
                  <a:pt x="5" y="11"/>
                </a:lnTo>
                <a:lnTo>
                  <a:pt x="4" y="11"/>
                </a:lnTo>
                <a:lnTo>
                  <a:pt x="3" y="10"/>
                </a:lnTo>
                <a:lnTo>
                  <a:pt x="2" y="9"/>
                </a:lnTo>
                <a:lnTo>
                  <a:pt x="1" y="8"/>
                </a:lnTo>
                <a:lnTo>
                  <a:pt x="0" y="7"/>
                </a:lnTo>
                <a:lnTo>
                  <a:pt x="0" y="5"/>
                </a:lnTo>
                <a:lnTo>
                  <a:pt x="0" y="4"/>
                </a:lnTo>
                <a:lnTo>
                  <a:pt x="0" y="2"/>
                </a:lnTo>
                <a:lnTo>
                  <a:pt x="0" y="1"/>
                </a:lnTo>
                <a:lnTo>
                  <a:pt x="1" y="0"/>
                </a:lnTo>
                <a:lnTo>
                  <a:pt x="13" y="8"/>
                </a:lnTo>
                <a:close/>
              </a:path>
            </a:pathLst>
          </a:custGeom>
          <a:solidFill>
            <a:srgbClr val="000000"/>
          </a:solidFill>
          <a:ln w="0">
            <a:solidFill>
              <a:srgbClr val="000000"/>
            </a:solidFill>
            <a:round/>
            <a:headEnd/>
            <a:tailEnd/>
          </a:ln>
        </p:spPr>
        <p:txBody>
          <a:bodyPr/>
          <a:lstStyle/>
          <a:p>
            <a:endParaRPr lang="en-US"/>
          </a:p>
        </p:txBody>
      </p:sp>
      <p:sp>
        <p:nvSpPr>
          <p:cNvPr id="180697" name="Freeform 3543"/>
          <p:cNvSpPr>
            <a:spLocks noChangeAspect="1"/>
          </p:cNvSpPr>
          <p:nvPr/>
        </p:nvSpPr>
        <p:spPr bwMode="auto">
          <a:xfrm>
            <a:off x="2155825" y="4978400"/>
            <a:ext cx="6350" cy="1588"/>
          </a:xfrm>
          <a:custGeom>
            <a:avLst/>
            <a:gdLst>
              <a:gd name="T0" fmla="*/ 2147483647 w 16"/>
              <a:gd name="T1" fmla="*/ 0 h 9"/>
              <a:gd name="T2" fmla="*/ 2147483647 w 16"/>
              <a:gd name="T3" fmla="*/ 2147483647 h 9"/>
              <a:gd name="T4" fmla="*/ 2147483647 w 16"/>
              <a:gd name="T5" fmla="*/ 2147483647 h 9"/>
              <a:gd name="T6" fmla="*/ 2147483647 w 16"/>
              <a:gd name="T7" fmla="*/ 2147483647 h 9"/>
              <a:gd name="T8" fmla="*/ 0 w 16"/>
              <a:gd name="T9" fmla="*/ 2147483647 h 9"/>
              <a:gd name="T10" fmla="*/ 0 w 16"/>
              <a:gd name="T11" fmla="*/ 2147483647 h 9"/>
              <a:gd name="T12" fmla="*/ 2147483647 w 16"/>
              <a:gd name="T13" fmla="*/ 0 h 9"/>
              <a:gd name="T14" fmla="*/ 0 60000 65536"/>
              <a:gd name="T15" fmla="*/ 0 60000 65536"/>
              <a:gd name="T16" fmla="*/ 0 60000 65536"/>
              <a:gd name="T17" fmla="*/ 0 60000 65536"/>
              <a:gd name="T18" fmla="*/ 0 60000 65536"/>
              <a:gd name="T19" fmla="*/ 0 60000 65536"/>
              <a:gd name="T20" fmla="*/ 0 60000 65536"/>
              <a:gd name="T21" fmla="*/ 0 w 16"/>
              <a:gd name="T22" fmla="*/ 0 h 9"/>
              <a:gd name="T23" fmla="*/ 16 w 16"/>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9">
                <a:moveTo>
                  <a:pt x="1" y="0"/>
                </a:moveTo>
                <a:lnTo>
                  <a:pt x="16" y="2"/>
                </a:lnTo>
                <a:lnTo>
                  <a:pt x="15" y="9"/>
                </a:lnTo>
                <a:lnTo>
                  <a:pt x="0" y="7"/>
                </a:lnTo>
                <a:lnTo>
                  <a:pt x="1" y="0"/>
                </a:lnTo>
                <a:close/>
              </a:path>
            </a:pathLst>
          </a:custGeom>
          <a:solidFill>
            <a:srgbClr val="000000"/>
          </a:solidFill>
          <a:ln w="0">
            <a:solidFill>
              <a:srgbClr val="000000"/>
            </a:solidFill>
            <a:round/>
            <a:headEnd/>
            <a:tailEnd/>
          </a:ln>
        </p:spPr>
        <p:txBody>
          <a:bodyPr/>
          <a:lstStyle/>
          <a:p>
            <a:endParaRPr lang="en-US"/>
          </a:p>
        </p:txBody>
      </p:sp>
      <p:sp>
        <p:nvSpPr>
          <p:cNvPr id="180698" name="Freeform 3544"/>
          <p:cNvSpPr>
            <a:spLocks noChangeAspect="1"/>
          </p:cNvSpPr>
          <p:nvPr/>
        </p:nvSpPr>
        <p:spPr bwMode="auto">
          <a:xfrm>
            <a:off x="2155825" y="4979988"/>
            <a:ext cx="6350" cy="6350"/>
          </a:xfrm>
          <a:custGeom>
            <a:avLst/>
            <a:gdLst>
              <a:gd name="T0" fmla="*/ 2147483647 w 17"/>
              <a:gd name="T1" fmla="*/ 0 h 14"/>
              <a:gd name="T2" fmla="*/ 2147483647 w 17"/>
              <a:gd name="T3" fmla="*/ 2147483647 h 14"/>
              <a:gd name="T4" fmla="*/ 2147483647 w 17"/>
              <a:gd name="T5" fmla="*/ 2147483647 h 14"/>
              <a:gd name="T6" fmla="*/ 2147483647 w 17"/>
              <a:gd name="T7" fmla="*/ 2147483647 h 14"/>
              <a:gd name="T8" fmla="*/ 0 w 17"/>
              <a:gd name="T9" fmla="*/ 2147483647 h 14"/>
              <a:gd name="T10" fmla="*/ 0 w 17"/>
              <a:gd name="T11" fmla="*/ 2147483647 h 14"/>
              <a:gd name="T12" fmla="*/ 2147483647 w 17"/>
              <a:gd name="T13" fmla="*/ 0 h 14"/>
              <a:gd name="T14" fmla="*/ 0 60000 65536"/>
              <a:gd name="T15" fmla="*/ 0 60000 65536"/>
              <a:gd name="T16" fmla="*/ 0 60000 65536"/>
              <a:gd name="T17" fmla="*/ 0 60000 65536"/>
              <a:gd name="T18" fmla="*/ 0 60000 65536"/>
              <a:gd name="T19" fmla="*/ 0 60000 65536"/>
              <a:gd name="T20" fmla="*/ 0 60000 65536"/>
              <a:gd name="T21" fmla="*/ 0 w 17"/>
              <a:gd name="T22" fmla="*/ 0 h 14"/>
              <a:gd name="T23" fmla="*/ 17 w 17"/>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4">
                <a:moveTo>
                  <a:pt x="2" y="0"/>
                </a:moveTo>
                <a:lnTo>
                  <a:pt x="17" y="2"/>
                </a:lnTo>
                <a:lnTo>
                  <a:pt x="15" y="14"/>
                </a:lnTo>
                <a:lnTo>
                  <a:pt x="0" y="11"/>
                </a:lnTo>
                <a:lnTo>
                  <a:pt x="2" y="0"/>
                </a:lnTo>
                <a:close/>
              </a:path>
            </a:pathLst>
          </a:custGeom>
          <a:solidFill>
            <a:srgbClr val="000000"/>
          </a:solidFill>
          <a:ln w="0">
            <a:solidFill>
              <a:srgbClr val="000000"/>
            </a:solidFill>
            <a:round/>
            <a:headEnd/>
            <a:tailEnd/>
          </a:ln>
        </p:spPr>
        <p:txBody>
          <a:bodyPr/>
          <a:lstStyle/>
          <a:p>
            <a:endParaRPr lang="en-US"/>
          </a:p>
        </p:txBody>
      </p:sp>
      <p:sp>
        <p:nvSpPr>
          <p:cNvPr id="180699" name="Freeform 3545"/>
          <p:cNvSpPr>
            <a:spLocks noChangeAspect="1"/>
          </p:cNvSpPr>
          <p:nvPr/>
        </p:nvSpPr>
        <p:spPr bwMode="auto">
          <a:xfrm>
            <a:off x="2155825" y="4986338"/>
            <a:ext cx="4763" cy="4762"/>
          </a:xfrm>
          <a:custGeom>
            <a:avLst/>
            <a:gdLst>
              <a:gd name="T0" fmla="*/ 2147483647 w 17"/>
              <a:gd name="T1" fmla="*/ 0 h 19"/>
              <a:gd name="T2" fmla="*/ 2147483647 w 17"/>
              <a:gd name="T3" fmla="*/ 2147483647 h 19"/>
              <a:gd name="T4" fmla="*/ 2147483647 w 17"/>
              <a:gd name="T5" fmla="*/ 2147483647 h 19"/>
              <a:gd name="T6" fmla="*/ 2147483647 w 17"/>
              <a:gd name="T7" fmla="*/ 2147483647 h 19"/>
              <a:gd name="T8" fmla="*/ 0 w 17"/>
              <a:gd name="T9" fmla="*/ 2147483647 h 19"/>
              <a:gd name="T10" fmla="*/ 0 w 17"/>
              <a:gd name="T11" fmla="*/ 2147483647 h 19"/>
              <a:gd name="T12" fmla="*/ 2147483647 w 17"/>
              <a:gd name="T13" fmla="*/ 0 h 19"/>
              <a:gd name="T14" fmla="*/ 0 60000 65536"/>
              <a:gd name="T15" fmla="*/ 0 60000 65536"/>
              <a:gd name="T16" fmla="*/ 0 60000 65536"/>
              <a:gd name="T17" fmla="*/ 0 60000 65536"/>
              <a:gd name="T18" fmla="*/ 0 60000 65536"/>
              <a:gd name="T19" fmla="*/ 0 60000 65536"/>
              <a:gd name="T20" fmla="*/ 0 60000 65536"/>
              <a:gd name="T21" fmla="*/ 0 w 17"/>
              <a:gd name="T22" fmla="*/ 0 h 19"/>
              <a:gd name="T23" fmla="*/ 17 w 17"/>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9">
                <a:moveTo>
                  <a:pt x="2" y="0"/>
                </a:moveTo>
                <a:lnTo>
                  <a:pt x="17" y="3"/>
                </a:lnTo>
                <a:lnTo>
                  <a:pt x="15" y="19"/>
                </a:lnTo>
                <a:lnTo>
                  <a:pt x="15" y="18"/>
                </a:lnTo>
                <a:lnTo>
                  <a:pt x="0" y="14"/>
                </a:lnTo>
                <a:lnTo>
                  <a:pt x="0" y="13"/>
                </a:lnTo>
                <a:lnTo>
                  <a:pt x="2" y="0"/>
                </a:lnTo>
                <a:close/>
              </a:path>
            </a:pathLst>
          </a:custGeom>
          <a:solidFill>
            <a:srgbClr val="000000"/>
          </a:solidFill>
          <a:ln w="0">
            <a:solidFill>
              <a:srgbClr val="000000"/>
            </a:solidFill>
            <a:round/>
            <a:headEnd/>
            <a:tailEnd/>
          </a:ln>
        </p:spPr>
        <p:txBody>
          <a:bodyPr/>
          <a:lstStyle/>
          <a:p>
            <a:endParaRPr lang="en-US"/>
          </a:p>
        </p:txBody>
      </p:sp>
      <p:sp>
        <p:nvSpPr>
          <p:cNvPr id="180700" name="Freeform 3546"/>
          <p:cNvSpPr>
            <a:spLocks noChangeAspect="1"/>
          </p:cNvSpPr>
          <p:nvPr/>
        </p:nvSpPr>
        <p:spPr bwMode="auto">
          <a:xfrm>
            <a:off x="2154238" y="4989513"/>
            <a:ext cx="6350" cy="6350"/>
          </a:xfrm>
          <a:custGeom>
            <a:avLst/>
            <a:gdLst>
              <a:gd name="T0" fmla="*/ 2147483647 w 19"/>
              <a:gd name="T1" fmla="*/ 0 h 19"/>
              <a:gd name="T2" fmla="*/ 2147483647 w 19"/>
              <a:gd name="T3" fmla="*/ 2147483647 h 19"/>
              <a:gd name="T4" fmla="*/ 2147483647 w 19"/>
              <a:gd name="T5" fmla="*/ 2147483647 h 19"/>
              <a:gd name="T6" fmla="*/ 2147483647 w 19"/>
              <a:gd name="T7" fmla="*/ 2147483647 h 19"/>
              <a:gd name="T8" fmla="*/ 0 w 19"/>
              <a:gd name="T9" fmla="*/ 2147483647 h 19"/>
              <a:gd name="T10" fmla="*/ 0 w 19"/>
              <a:gd name="T11" fmla="*/ 2147483647 h 19"/>
              <a:gd name="T12" fmla="*/ 2147483647 w 19"/>
              <a:gd name="T13" fmla="*/ 0 h 19"/>
              <a:gd name="T14" fmla="*/ 0 60000 65536"/>
              <a:gd name="T15" fmla="*/ 0 60000 65536"/>
              <a:gd name="T16" fmla="*/ 0 60000 65536"/>
              <a:gd name="T17" fmla="*/ 0 60000 65536"/>
              <a:gd name="T18" fmla="*/ 0 60000 65536"/>
              <a:gd name="T19" fmla="*/ 0 60000 65536"/>
              <a:gd name="T20" fmla="*/ 0 60000 65536"/>
              <a:gd name="T21" fmla="*/ 0 w 19"/>
              <a:gd name="T22" fmla="*/ 0 h 19"/>
              <a:gd name="T23" fmla="*/ 19 w 19"/>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9">
                <a:moveTo>
                  <a:pt x="4" y="0"/>
                </a:moveTo>
                <a:lnTo>
                  <a:pt x="19" y="4"/>
                </a:lnTo>
                <a:lnTo>
                  <a:pt x="15" y="19"/>
                </a:lnTo>
                <a:lnTo>
                  <a:pt x="0" y="14"/>
                </a:lnTo>
                <a:lnTo>
                  <a:pt x="4" y="0"/>
                </a:lnTo>
                <a:close/>
              </a:path>
            </a:pathLst>
          </a:custGeom>
          <a:solidFill>
            <a:srgbClr val="000000"/>
          </a:solidFill>
          <a:ln w="0">
            <a:solidFill>
              <a:srgbClr val="000000"/>
            </a:solidFill>
            <a:round/>
            <a:headEnd/>
            <a:tailEnd/>
          </a:ln>
        </p:spPr>
        <p:txBody>
          <a:bodyPr/>
          <a:lstStyle/>
          <a:p>
            <a:endParaRPr lang="en-US"/>
          </a:p>
        </p:txBody>
      </p:sp>
      <p:sp>
        <p:nvSpPr>
          <p:cNvPr id="180701" name="Freeform 3547"/>
          <p:cNvSpPr>
            <a:spLocks noChangeAspect="1"/>
          </p:cNvSpPr>
          <p:nvPr/>
        </p:nvSpPr>
        <p:spPr bwMode="auto">
          <a:xfrm>
            <a:off x="2152650" y="4995863"/>
            <a:ext cx="4763" cy="4762"/>
          </a:xfrm>
          <a:custGeom>
            <a:avLst/>
            <a:gdLst>
              <a:gd name="T0" fmla="*/ 2147483647 w 19"/>
              <a:gd name="T1" fmla="*/ 0 h 19"/>
              <a:gd name="T2" fmla="*/ 2147483647 w 19"/>
              <a:gd name="T3" fmla="*/ 2147483647 h 19"/>
              <a:gd name="T4" fmla="*/ 2147483647 w 19"/>
              <a:gd name="T5" fmla="*/ 2147483647 h 19"/>
              <a:gd name="T6" fmla="*/ 2147483647 w 19"/>
              <a:gd name="T7" fmla="*/ 2147483647 h 19"/>
              <a:gd name="T8" fmla="*/ 0 w 19"/>
              <a:gd name="T9" fmla="*/ 2147483647 h 19"/>
              <a:gd name="T10" fmla="*/ 0 w 19"/>
              <a:gd name="T11" fmla="*/ 2147483647 h 19"/>
              <a:gd name="T12" fmla="*/ 2147483647 w 19"/>
              <a:gd name="T13" fmla="*/ 0 h 19"/>
              <a:gd name="T14" fmla="*/ 0 60000 65536"/>
              <a:gd name="T15" fmla="*/ 0 60000 65536"/>
              <a:gd name="T16" fmla="*/ 0 60000 65536"/>
              <a:gd name="T17" fmla="*/ 0 60000 65536"/>
              <a:gd name="T18" fmla="*/ 0 60000 65536"/>
              <a:gd name="T19" fmla="*/ 0 60000 65536"/>
              <a:gd name="T20" fmla="*/ 0 60000 65536"/>
              <a:gd name="T21" fmla="*/ 0 w 19"/>
              <a:gd name="T22" fmla="*/ 0 h 19"/>
              <a:gd name="T23" fmla="*/ 19 w 19"/>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9">
                <a:moveTo>
                  <a:pt x="4" y="0"/>
                </a:moveTo>
                <a:lnTo>
                  <a:pt x="19" y="5"/>
                </a:lnTo>
                <a:lnTo>
                  <a:pt x="15" y="19"/>
                </a:lnTo>
                <a:lnTo>
                  <a:pt x="0" y="15"/>
                </a:lnTo>
                <a:lnTo>
                  <a:pt x="4" y="0"/>
                </a:lnTo>
                <a:close/>
              </a:path>
            </a:pathLst>
          </a:custGeom>
          <a:solidFill>
            <a:srgbClr val="000000"/>
          </a:solidFill>
          <a:ln w="0">
            <a:solidFill>
              <a:srgbClr val="000000"/>
            </a:solidFill>
            <a:round/>
            <a:headEnd/>
            <a:tailEnd/>
          </a:ln>
        </p:spPr>
        <p:txBody>
          <a:bodyPr/>
          <a:lstStyle/>
          <a:p>
            <a:endParaRPr lang="en-US"/>
          </a:p>
        </p:txBody>
      </p:sp>
      <p:sp>
        <p:nvSpPr>
          <p:cNvPr id="180702" name="Freeform 3548"/>
          <p:cNvSpPr>
            <a:spLocks noChangeAspect="1"/>
          </p:cNvSpPr>
          <p:nvPr/>
        </p:nvSpPr>
        <p:spPr bwMode="auto">
          <a:xfrm>
            <a:off x="2152650" y="4999038"/>
            <a:ext cx="4763" cy="6350"/>
          </a:xfrm>
          <a:custGeom>
            <a:avLst/>
            <a:gdLst>
              <a:gd name="T0" fmla="*/ 2147483647 w 19"/>
              <a:gd name="T1" fmla="*/ 0 h 20"/>
              <a:gd name="T2" fmla="*/ 2147483647 w 19"/>
              <a:gd name="T3" fmla="*/ 2147483647 h 20"/>
              <a:gd name="T4" fmla="*/ 2147483647 w 19"/>
              <a:gd name="T5" fmla="*/ 2147483647 h 20"/>
              <a:gd name="T6" fmla="*/ 2147483647 w 19"/>
              <a:gd name="T7" fmla="*/ 2147483647 h 20"/>
              <a:gd name="T8" fmla="*/ 0 w 19"/>
              <a:gd name="T9" fmla="*/ 2147483647 h 20"/>
              <a:gd name="T10" fmla="*/ 2147483647 w 19"/>
              <a:gd name="T11" fmla="*/ 2147483647 h 20"/>
              <a:gd name="T12" fmla="*/ 2147483647 w 19"/>
              <a:gd name="T13" fmla="*/ 0 h 20"/>
              <a:gd name="T14" fmla="*/ 0 60000 65536"/>
              <a:gd name="T15" fmla="*/ 0 60000 65536"/>
              <a:gd name="T16" fmla="*/ 0 60000 65536"/>
              <a:gd name="T17" fmla="*/ 0 60000 65536"/>
              <a:gd name="T18" fmla="*/ 0 60000 65536"/>
              <a:gd name="T19" fmla="*/ 0 60000 65536"/>
              <a:gd name="T20" fmla="*/ 0 60000 65536"/>
              <a:gd name="T21" fmla="*/ 0 w 19"/>
              <a:gd name="T22" fmla="*/ 0 h 20"/>
              <a:gd name="T23" fmla="*/ 19 w 19"/>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0">
                <a:moveTo>
                  <a:pt x="4" y="0"/>
                </a:moveTo>
                <a:lnTo>
                  <a:pt x="19" y="4"/>
                </a:lnTo>
                <a:lnTo>
                  <a:pt x="13" y="20"/>
                </a:lnTo>
                <a:lnTo>
                  <a:pt x="14" y="18"/>
                </a:lnTo>
                <a:lnTo>
                  <a:pt x="0" y="11"/>
                </a:lnTo>
                <a:lnTo>
                  <a:pt x="1" y="9"/>
                </a:lnTo>
                <a:lnTo>
                  <a:pt x="4" y="0"/>
                </a:lnTo>
                <a:close/>
              </a:path>
            </a:pathLst>
          </a:custGeom>
          <a:solidFill>
            <a:srgbClr val="000000"/>
          </a:solidFill>
          <a:ln w="0">
            <a:solidFill>
              <a:srgbClr val="000000"/>
            </a:solidFill>
            <a:round/>
            <a:headEnd/>
            <a:tailEnd/>
          </a:ln>
        </p:spPr>
        <p:txBody>
          <a:bodyPr/>
          <a:lstStyle/>
          <a:p>
            <a:endParaRPr lang="en-US"/>
          </a:p>
        </p:txBody>
      </p:sp>
      <p:sp>
        <p:nvSpPr>
          <p:cNvPr id="180703" name="Freeform 3549"/>
          <p:cNvSpPr>
            <a:spLocks noChangeAspect="1"/>
          </p:cNvSpPr>
          <p:nvPr/>
        </p:nvSpPr>
        <p:spPr bwMode="auto">
          <a:xfrm>
            <a:off x="2147888" y="5003800"/>
            <a:ext cx="7937" cy="4763"/>
          </a:xfrm>
          <a:custGeom>
            <a:avLst/>
            <a:gdLst>
              <a:gd name="T0" fmla="*/ 2147483647 w 18"/>
              <a:gd name="T1" fmla="*/ 0 h 16"/>
              <a:gd name="T2" fmla="*/ 2147483647 w 18"/>
              <a:gd name="T3" fmla="*/ 2147483647 h 16"/>
              <a:gd name="T4" fmla="*/ 2147483647 w 18"/>
              <a:gd name="T5" fmla="*/ 2147483647 h 16"/>
              <a:gd name="T6" fmla="*/ 2147483647 w 18"/>
              <a:gd name="T7" fmla="*/ 2147483647 h 16"/>
              <a:gd name="T8" fmla="*/ 2147483647 w 18"/>
              <a:gd name="T9" fmla="*/ 2147483647 h 16"/>
              <a:gd name="T10" fmla="*/ 0 w 18"/>
              <a:gd name="T11" fmla="*/ 2147483647 h 16"/>
              <a:gd name="T12" fmla="*/ 2147483647 w 18"/>
              <a:gd name="T13" fmla="*/ 0 h 16"/>
              <a:gd name="T14" fmla="*/ 0 60000 65536"/>
              <a:gd name="T15" fmla="*/ 0 60000 65536"/>
              <a:gd name="T16" fmla="*/ 0 60000 65536"/>
              <a:gd name="T17" fmla="*/ 0 60000 65536"/>
              <a:gd name="T18" fmla="*/ 0 60000 65536"/>
              <a:gd name="T19" fmla="*/ 0 60000 65536"/>
              <a:gd name="T20" fmla="*/ 0 60000 65536"/>
              <a:gd name="T21" fmla="*/ 0 w 18"/>
              <a:gd name="T22" fmla="*/ 0 h 16"/>
              <a:gd name="T23" fmla="*/ 18 w 18"/>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6">
                <a:moveTo>
                  <a:pt x="4" y="0"/>
                </a:moveTo>
                <a:lnTo>
                  <a:pt x="18" y="7"/>
                </a:lnTo>
                <a:lnTo>
                  <a:pt x="15" y="14"/>
                </a:lnTo>
                <a:lnTo>
                  <a:pt x="13" y="16"/>
                </a:lnTo>
                <a:lnTo>
                  <a:pt x="1" y="8"/>
                </a:lnTo>
                <a:lnTo>
                  <a:pt x="0" y="10"/>
                </a:lnTo>
                <a:lnTo>
                  <a:pt x="4" y="0"/>
                </a:lnTo>
                <a:close/>
              </a:path>
            </a:pathLst>
          </a:custGeom>
          <a:solidFill>
            <a:srgbClr val="000000"/>
          </a:solidFill>
          <a:ln w="0">
            <a:solidFill>
              <a:srgbClr val="000000"/>
            </a:solidFill>
            <a:round/>
            <a:headEnd/>
            <a:tailEnd/>
          </a:ln>
        </p:spPr>
        <p:txBody>
          <a:bodyPr/>
          <a:lstStyle/>
          <a:p>
            <a:endParaRPr lang="en-US"/>
          </a:p>
        </p:txBody>
      </p:sp>
      <p:sp>
        <p:nvSpPr>
          <p:cNvPr id="180704" name="Freeform 3550"/>
          <p:cNvSpPr>
            <a:spLocks noChangeAspect="1"/>
          </p:cNvSpPr>
          <p:nvPr/>
        </p:nvSpPr>
        <p:spPr bwMode="auto">
          <a:xfrm>
            <a:off x="2147888" y="5005388"/>
            <a:ext cx="6350" cy="4762"/>
          </a:xfrm>
          <a:custGeom>
            <a:avLst/>
            <a:gdLst>
              <a:gd name="T0" fmla="*/ 2147483647 w 15"/>
              <a:gd name="T1" fmla="*/ 0 h 12"/>
              <a:gd name="T2" fmla="*/ 2147483647 w 15"/>
              <a:gd name="T3" fmla="*/ 2147483647 h 12"/>
              <a:gd name="T4" fmla="*/ 2147483647 w 15"/>
              <a:gd name="T5" fmla="*/ 2147483647 h 12"/>
              <a:gd name="T6" fmla="*/ 0 w 15"/>
              <a:gd name="T7" fmla="*/ 2147483647 h 12"/>
              <a:gd name="T8" fmla="*/ 2147483647 w 15"/>
              <a:gd name="T9" fmla="*/ 0 h 12"/>
              <a:gd name="T10" fmla="*/ 0 60000 65536"/>
              <a:gd name="T11" fmla="*/ 0 60000 65536"/>
              <a:gd name="T12" fmla="*/ 0 60000 65536"/>
              <a:gd name="T13" fmla="*/ 0 60000 65536"/>
              <a:gd name="T14" fmla="*/ 0 60000 65536"/>
              <a:gd name="T15" fmla="*/ 0 w 15"/>
              <a:gd name="T16" fmla="*/ 0 h 12"/>
              <a:gd name="T17" fmla="*/ 15 w 15"/>
              <a:gd name="T18" fmla="*/ 12 h 12"/>
            </a:gdLst>
            <a:ahLst/>
            <a:cxnLst>
              <a:cxn ang="T10">
                <a:pos x="T0" y="T1"/>
              </a:cxn>
              <a:cxn ang="T11">
                <a:pos x="T2" y="T3"/>
              </a:cxn>
              <a:cxn ang="T12">
                <a:pos x="T4" y="T5"/>
              </a:cxn>
              <a:cxn ang="T13">
                <a:pos x="T6" y="T7"/>
              </a:cxn>
              <a:cxn ang="T14">
                <a:pos x="T8" y="T9"/>
              </a:cxn>
            </a:cxnLst>
            <a:rect l="T15" t="T16" r="T17" b="T18"/>
            <a:pathLst>
              <a:path w="15" h="12">
                <a:moveTo>
                  <a:pt x="3" y="0"/>
                </a:moveTo>
                <a:lnTo>
                  <a:pt x="15" y="8"/>
                </a:lnTo>
                <a:lnTo>
                  <a:pt x="12" y="12"/>
                </a:lnTo>
                <a:lnTo>
                  <a:pt x="0" y="4"/>
                </a:lnTo>
                <a:lnTo>
                  <a:pt x="3" y="0"/>
                </a:lnTo>
                <a:close/>
              </a:path>
            </a:pathLst>
          </a:custGeom>
          <a:solidFill>
            <a:srgbClr val="000000"/>
          </a:solidFill>
          <a:ln w="0">
            <a:solidFill>
              <a:srgbClr val="000000"/>
            </a:solidFill>
            <a:round/>
            <a:headEnd/>
            <a:tailEnd/>
          </a:ln>
        </p:spPr>
        <p:txBody>
          <a:bodyPr/>
          <a:lstStyle/>
          <a:p>
            <a:endParaRPr lang="en-US"/>
          </a:p>
        </p:txBody>
      </p:sp>
      <p:sp>
        <p:nvSpPr>
          <p:cNvPr id="180705" name="Freeform 3551"/>
          <p:cNvSpPr>
            <a:spLocks noChangeAspect="1"/>
          </p:cNvSpPr>
          <p:nvPr/>
        </p:nvSpPr>
        <p:spPr bwMode="auto">
          <a:xfrm>
            <a:off x="2146300" y="5005388"/>
            <a:ext cx="7938" cy="3175"/>
          </a:xfrm>
          <a:custGeom>
            <a:avLst/>
            <a:gdLst>
              <a:gd name="T0" fmla="*/ 0 w 14"/>
              <a:gd name="T1" fmla="*/ 2147483647 h 7"/>
              <a:gd name="T2" fmla="*/ 0 w 14"/>
              <a:gd name="T3" fmla="*/ 2147483647 h 7"/>
              <a:gd name="T4" fmla="*/ 0 w 14"/>
              <a:gd name="T5" fmla="*/ 2147483647 h 7"/>
              <a:gd name="T6" fmla="*/ 0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2147483647 h 7"/>
              <a:gd name="T16" fmla="*/ 2147483647 w 14"/>
              <a:gd name="T17" fmla="*/ 0 h 7"/>
              <a:gd name="T18" fmla="*/ 2147483647 w 14"/>
              <a:gd name="T19" fmla="*/ 0 h 7"/>
              <a:gd name="T20" fmla="*/ 2147483647 w 14"/>
              <a:gd name="T21" fmla="*/ 0 h 7"/>
              <a:gd name="T22" fmla="*/ 2147483647 w 14"/>
              <a:gd name="T23" fmla="*/ 0 h 7"/>
              <a:gd name="T24" fmla="*/ 2147483647 w 14"/>
              <a:gd name="T25" fmla="*/ 0 h 7"/>
              <a:gd name="T26" fmla="*/ 2147483647 w 14"/>
              <a:gd name="T27" fmla="*/ 2147483647 h 7"/>
              <a:gd name="T28" fmla="*/ 2147483647 w 14"/>
              <a:gd name="T29" fmla="*/ 2147483647 h 7"/>
              <a:gd name="T30" fmla="*/ 2147483647 w 14"/>
              <a:gd name="T31" fmla="*/ 2147483647 h 7"/>
              <a:gd name="T32" fmla="*/ 2147483647 w 14"/>
              <a:gd name="T33" fmla="*/ 2147483647 h 7"/>
              <a:gd name="T34" fmla="*/ 2147483647 w 14"/>
              <a:gd name="T35" fmla="*/ 2147483647 h 7"/>
              <a:gd name="T36" fmla="*/ 2147483647 w 14"/>
              <a:gd name="T37" fmla="*/ 2147483647 h 7"/>
              <a:gd name="T38" fmla="*/ 2147483647 w 14"/>
              <a:gd name="T39" fmla="*/ 2147483647 h 7"/>
              <a:gd name="T40" fmla="*/ 2147483647 w 14"/>
              <a:gd name="T41" fmla="*/ 2147483647 h 7"/>
              <a:gd name="T42" fmla="*/ 0 w 14"/>
              <a:gd name="T43" fmla="*/ 2147483647 h 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
              <a:gd name="T67" fmla="*/ 0 h 7"/>
              <a:gd name="T68" fmla="*/ 14 w 14"/>
              <a:gd name="T69" fmla="*/ 7 h 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 h="7">
                <a:moveTo>
                  <a:pt x="0" y="7"/>
                </a:moveTo>
                <a:lnTo>
                  <a:pt x="0" y="7"/>
                </a:lnTo>
                <a:lnTo>
                  <a:pt x="0" y="6"/>
                </a:lnTo>
                <a:lnTo>
                  <a:pt x="0" y="5"/>
                </a:lnTo>
                <a:lnTo>
                  <a:pt x="1" y="3"/>
                </a:lnTo>
                <a:lnTo>
                  <a:pt x="1" y="2"/>
                </a:lnTo>
                <a:lnTo>
                  <a:pt x="2" y="1"/>
                </a:lnTo>
                <a:lnTo>
                  <a:pt x="3" y="1"/>
                </a:lnTo>
                <a:lnTo>
                  <a:pt x="5" y="0"/>
                </a:lnTo>
                <a:lnTo>
                  <a:pt x="6" y="0"/>
                </a:lnTo>
                <a:lnTo>
                  <a:pt x="7" y="0"/>
                </a:lnTo>
                <a:lnTo>
                  <a:pt x="8" y="0"/>
                </a:lnTo>
                <a:lnTo>
                  <a:pt x="9" y="0"/>
                </a:lnTo>
                <a:lnTo>
                  <a:pt x="11" y="1"/>
                </a:lnTo>
                <a:lnTo>
                  <a:pt x="12" y="1"/>
                </a:lnTo>
                <a:lnTo>
                  <a:pt x="13" y="2"/>
                </a:lnTo>
                <a:lnTo>
                  <a:pt x="13" y="3"/>
                </a:lnTo>
                <a:lnTo>
                  <a:pt x="14" y="5"/>
                </a:lnTo>
                <a:lnTo>
                  <a:pt x="14" y="6"/>
                </a:lnTo>
                <a:lnTo>
                  <a:pt x="14" y="7"/>
                </a:lnTo>
                <a:lnTo>
                  <a:pt x="0" y="7"/>
                </a:lnTo>
                <a:close/>
              </a:path>
            </a:pathLst>
          </a:custGeom>
          <a:solidFill>
            <a:srgbClr val="000000"/>
          </a:solidFill>
          <a:ln w="0">
            <a:solidFill>
              <a:srgbClr val="000000"/>
            </a:solidFill>
            <a:round/>
            <a:headEnd/>
            <a:tailEnd/>
          </a:ln>
        </p:spPr>
        <p:txBody>
          <a:bodyPr/>
          <a:lstStyle/>
          <a:p>
            <a:endParaRPr lang="en-US"/>
          </a:p>
        </p:txBody>
      </p:sp>
      <p:sp>
        <p:nvSpPr>
          <p:cNvPr id="180706" name="Freeform 3552"/>
          <p:cNvSpPr>
            <a:spLocks noChangeAspect="1"/>
          </p:cNvSpPr>
          <p:nvPr/>
        </p:nvSpPr>
        <p:spPr bwMode="auto">
          <a:xfrm>
            <a:off x="2146300" y="5010150"/>
            <a:ext cx="7938" cy="4763"/>
          </a:xfrm>
          <a:custGeom>
            <a:avLst/>
            <a:gdLst>
              <a:gd name="T0" fmla="*/ 2147483647 w 14"/>
              <a:gd name="T1" fmla="*/ 0 h 7"/>
              <a:gd name="T2" fmla="*/ 2147483647 w 14"/>
              <a:gd name="T3" fmla="*/ 0 h 7"/>
              <a:gd name="T4" fmla="*/ 2147483647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2147483647 h 7"/>
              <a:gd name="T16" fmla="*/ 2147483647 w 14"/>
              <a:gd name="T17" fmla="*/ 2147483647 h 7"/>
              <a:gd name="T18" fmla="*/ 2147483647 w 14"/>
              <a:gd name="T19" fmla="*/ 2147483647 h 7"/>
              <a:gd name="T20" fmla="*/ 2147483647 w 14"/>
              <a:gd name="T21" fmla="*/ 2147483647 h 7"/>
              <a:gd name="T22" fmla="*/ 2147483647 w 14"/>
              <a:gd name="T23" fmla="*/ 2147483647 h 7"/>
              <a:gd name="T24" fmla="*/ 2147483647 w 14"/>
              <a:gd name="T25" fmla="*/ 2147483647 h 7"/>
              <a:gd name="T26" fmla="*/ 2147483647 w 14"/>
              <a:gd name="T27" fmla="*/ 2147483647 h 7"/>
              <a:gd name="T28" fmla="*/ 2147483647 w 14"/>
              <a:gd name="T29" fmla="*/ 2147483647 h 7"/>
              <a:gd name="T30" fmla="*/ 2147483647 w 14"/>
              <a:gd name="T31" fmla="*/ 2147483647 h 7"/>
              <a:gd name="T32" fmla="*/ 2147483647 w 14"/>
              <a:gd name="T33" fmla="*/ 2147483647 h 7"/>
              <a:gd name="T34" fmla="*/ 0 w 14"/>
              <a:gd name="T35" fmla="*/ 2147483647 h 7"/>
              <a:gd name="T36" fmla="*/ 0 w 14"/>
              <a:gd name="T37" fmla="*/ 2147483647 h 7"/>
              <a:gd name="T38" fmla="*/ 0 w 14"/>
              <a:gd name="T39" fmla="*/ 0 h 7"/>
              <a:gd name="T40" fmla="*/ 0 w 14"/>
              <a:gd name="T41" fmla="*/ 0 h 7"/>
              <a:gd name="T42" fmla="*/ 2147483647 w 14"/>
              <a:gd name="T43" fmla="*/ 0 h 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
              <a:gd name="T67" fmla="*/ 0 h 7"/>
              <a:gd name="T68" fmla="*/ 14 w 14"/>
              <a:gd name="T69" fmla="*/ 7 h 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 h="7">
                <a:moveTo>
                  <a:pt x="14" y="0"/>
                </a:moveTo>
                <a:lnTo>
                  <a:pt x="14" y="0"/>
                </a:lnTo>
                <a:lnTo>
                  <a:pt x="14" y="1"/>
                </a:lnTo>
                <a:lnTo>
                  <a:pt x="14" y="2"/>
                </a:lnTo>
                <a:lnTo>
                  <a:pt x="13" y="4"/>
                </a:lnTo>
                <a:lnTo>
                  <a:pt x="13" y="5"/>
                </a:lnTo>
                <a:lnTo>
                  <a:pt x="12" y="6"/>
                </a:lnTo>
                <a:lnTo>
                  <a:pt x="11" y="6"/>
                </a:lnTo>
                <a:lnTo>
                  <a:pt x="9" y="7"/>
                </a:lnTo>
                <a:lnTo>
                  <a:pt x="8" y="7"/>
                </a:lnTo>
                <a:lnTo>
                  <a:pt x="7" y="7"/>
                </a:lnTo>
                <a:lnTo>
                  <a:pt x="6" y="7"/>
                </a:lnTo>
                <a:lnTo>
                  <a:pt x="5" y="7"/>
                </a:lnTo>
                <a:lnTo>
                  <a:pt x="3" y="6"/>
                </a:lnTo>
                <a:lnTo>
                  <a:pt x="2" y="6"/>
                </a:lnTo>
                <a:lnTo>
                  <a:pt x="1" y="5"/>
                </a:lnTo>
                <a:lnTo>
                  <a:pt x="1" y="4"/>
                </a:lnTo>
                <a:lnTo>
                  <a:pt x="0" y="2"/>
                </a:lnTo>
                <a:lnTo>
                  <a:pt x="0" y="1"/>
                </a:lnTo>
                <a:lnTo>
                  <a:pt x="0" y="0"/>
                </a:lnTo>
                <a:lnTo>
                  <a:pt x="14" y="0"/>
                </a:lnTo>
                <a:close/>
              </a:path>
            </a:pathLst>
          </a:custGeom>
          <a:solidFill>
            <a:srgbClr val="000000"/>
          </a:solidFill>
          <a:ln w="0">
            <a:solidFill>
              <a:srgbClr val="000000"/>
            </a:solidFill>
            <a:round/>
            <a:headEnd/>
            <a:tailEnd/>
          </a:ln>
        </p:spPr>
        <p:txBody>
          <a:bodyPr/>
          <a:lstStyle/>
          <a:p>
            <a:endParaRPr lang="en-US"/>
          </a:p>
        </p:txBody>
      </p:sp>
      <p:sp>
        <p:nvSpPr>
          <p:cNvPr id="180707" name="Freeform 3553"/>
          <p:cNvSpPr>
            <a:spLocks noChangeAspect="1"/>
          </p:cNvSpPr>
          <p:nvPr/>
        </p:nvSpPr>
        <p:spPr bwMode="auto">
          <a:xfrm>
            <a:off x="2146300" y="5008563"/>
            <a:ext cx="7938" cy="1587"/>
          </a:xfrm>
          <a:custGeom>
            <a:avLst/>
            <a:gdLst>
              <a:gd name="T0" fmla="*/ 0 w 14"/>
              <a:gd name="T1" fmla="*/ 0 h 1"/>
              <a:gd name="T2" fmla="*/ 2147483647 w 14"/>
              <a:gd name="T3" fmla="*/ 0 h 1"/>
              <a:gd name="T4" fmla="*/ 2147483647 w 14"/>
              <a:gd name="T5" fmla="*/ 2147483647 h 1"/>
              <a:gd name="T6" fmla="*/ 2147483647 w 14"/>
              <a:gd name="T7" fmla="*/ 2147483647 h 1"/>
              <a:gd name="T8" fmla="*/ 0 w 14"/>
              <a:gd name="T9" fmla="*/ 2147483647 h 1"/>
              <a:gd name="T10" fmla="*/ 0 w 14"/>
              <a:gd name="T11" fmla="*/ 2147483647 h 1"/>
              <a:gd name="T12" fmla="*/ 0 w 14"/>
              <a:gd name="T13" fmla="*/ 0 h 1"/>
              <a:gd name="T14" fmla="*/ 0 60000 65536"/>
              <a:gd name="T15" fmla="*/ 0 60000 65536"/>
              <a:gd name="T16" fmla="*/ 0 60000 65536"/>
              <a:gd name="T17" fmla="*/ 0 60000 65536"/>
              <a:gd name="T18" fmla="*/ 0 60000 65536"/>
              <a:gd name="T19" fmla="*/ 0 60000 65536"/>
              <a:gd name="T20" fmla="*/ 0 60000 65536"/>
              <a:gd name="T21" fmla="*/ 0 w 14"/>
              <a:gd name="T22" fmla="*/ 0 h 1"/>
              <a:gd name="T23" fmla="*/ 14 w 1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
                <a:moveTo>
                  <a:pt x="0" y="0"/>
                </a:moveTo>
                <a:lnTo>
                  <a:pt x="14" y="0"/>
                </a:lnTo>
                <a:lnTo>
                  <a:pt x="14"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708" name="Freeform 3554"/>
          <p:cNvSpPr>
            <a:spLocks noChangeAspect="1"/>
          </p:cNvSpPr>
          <p:nvPr/>
        </p:nvSpPr>
        <p:spPr bwMode="auto">
          <a:xfrm>
            <a:off x="2146300" y="5010150"/>
            <a:ext cx="7938" cy="1588"/>
          </a:xfrm>
          <a:custGeom>
            <a:avLst/>
            <a:gdLst>
              <a:gd name="T0" fmla="*/ 0 w 14"/>
              <a:gd name="T1" fmla="*/ 0 h 1"/>
              <a:gd name="T2" fmla="*/ 2147483647 w 14"/>
              <a:gd name="T3" fmla="*/ 0 h 1"/>
              <a:gd name="T4" fmla="*/ 2147483647 w 14"/>
              <a:gd name="T5" fmla="*/ 2147483647 h 1"/>
              <a:gd name="T6" fmla="*/ 2147483647 w 14"/>
              <a:gd name="T7" fmla="*/ 2147483647 h 1"/>
              <a:gd name="T8" fmla="*/ 0 w 14"/>
              <a:gd name="T9" fmla="*/ 2147483647 h 1"/>
              <a:gd name="T10" fmla="*/ 0 w 14"/>
              <a:gd name="T11" fmla="*/ 2147483647 h 1"/>
              <a:gd name="T12" fmla="*/ 0 w 14"/>
              <a:gd name="T13" fmla="*/ 0 h 1"/>
              <a:gd name="T14" fmla="*/ 0 60000 65536"/>
              <a:gd name="T15" fmla="*/ 0 60000 65536"/>
              <a:gd name="T16" fmla="*/ 0 60000 65536"/>
              <a:gd name="T17" fmla="*/ 0 60000 65536"/>
              <a:gd name="T18" fmla="*/ 0 60000 65536"/>
              <a:gd name="T19" fmla="*/ 0 60000 65536"/>
              <a:gd name="T20" fmla="*/ 0 60000 65536"/>
              <a:gd name="T21" fmla="*/ 0 w 14"/>
              <a:gd name="T22" fmla="*/ 0 h 1"/>
              <a:gd name="T23" fmla="*/ 14 w 1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
                <a:moveTo>
                  <a:pt x="0" y="0"/>
                </a:moveTo>
                <a:lnTo>
                  <a:pt x="14" y="0"/>
                </a:lnTo>
                <a:lnTo>
                  <a:pt x="14"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709" name="Freeform 3555"/>
          <p:cNvSpPr>
            <a:spLocks noChangeAspect="1"/>
          </p:cNvSpPr>
          <p:nvPr/>
        </p:nvSpPr>
        <p:spPr bwMode="auto">
          <a:xfrm>
            <a:off x="2146300" y="5010150"/>
            <a:ext cx="7938" cy="1588"/>
          </a:xfrm>
          <a:custGeom>
            <a:avLst/>
            <a:gdLst>
              <a:gd name="T0" fmla="*/ 0 w 14"/>
              <a:gd name="T1" fmla="*/ 0 h 1"/>
              <a:gd name="T2" fmla="*/ 2147483647 w 14"/>
              <a:gd name="T3" fmla="*/ 0 h 1"/>
              <a:gd name="T4" fmla="*/ 2147483647 w 14"/>
              <a:gd name="T5" fmla="*/ 2147483647 h 1"/>
              <a:gd name="T6" fmla="*/ 2147483647 w 14"/>
              <a:gd name="T7" fmla="*/ 2147483647 h 1"/>
              <a:gd name="T8" fmla="*/ 0 w 14"/>
              <a:gd name="T9" fmla="*/ 2147483647 h 1"/>
              <a:gd name="T10" fmla="*/ 0 w 14"/>
              <a:gd name="T11" fmla="*/ 2147483647 h 1"/>
              <a:gd name="T12" fmla="*/ 0 w 14"/>
              <a:gd name="T13" fmla="*/ 0 h 1"/>
              <a:gd name="T14" fmla="*/ 0 60000 65536"/>
              <a:gd name="T15" fmla="*/ 0 60000 65536"/>
              <a:gd name="T16" fmla="*/ 0 60000 65536"/>
              <a:gd name="T17" fmla="*/ 0 60000 65536"/>
              <a:gd name="T18" fmla="*/ 0 60000 65536"/>
              <a:gd name="T19" fmla="*/ 0 60000 65536"/>
              <a:gd name="T20" fmla="*/ 0 60000 65536"/>
              <a:gd name="T21" fmla="*/ 0 w 14"/>
              <a:gd name="T22" fmla="*/ 0 h 1"/>
              <a:gd name="T23" fmla="*/ 14 w 1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
                <a:moveTo>
                  <a:pt x="0" y="0"/>
                </a:moveTo>
                <a:lnTo>
                  <a:pt x="14" y="0"/>
                </a:lnTo>
                <a:lnTo>
                  <a:pt x="14"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710" name="Freeform 3556"/>
          <p:cNvSpPr>
            <a:spLocks noChangeAspect="1"/>
          </p:cNvSpPr>
          <p:nvPr/>
        </p:nvSpPr>
        <p:spPr bwMode="auto">
          <a:xfrm>
            <a:off x="2146300" y="5010150"/>
            <a:ext cx="7938" cy="1588"/>
          </a:xfrm>
          <a:custGeom>
            <a:avLst/>
            <a:gdLst>
              <a:gd name="T0" fmla="*/ 0 w 14"/>
              <a:gd name="T1" fmla="*/ 0 h 1"/>
              <a:gd name="T2" fmla="*/ 2147483647 w 14"/>
              <a:gd name="T3" fmla="*/ 0 h 1"/>
              <a:gd name="T4" fmla="*/ 2147483647 w 14"/>
              <a:gd name="T5" fmla="*/ 2147483647 h 1"/>
              <a:gd name="T6" fmla="*/ 2147483647 w 14"/>
              <a:gd name="T7" fmla="*/ 2147483647 h 1"/>
              <a:gd name="T8" fmla="*/ 0 w 14"/>
              <a:gd name="T9" fmla="*/ 2147483647 h 1"/>
              <a:gd name="T10" fmla="*/ 0 w 14"/>
              <a:gd name="T11" fmla="*/ 2147483647 h 1"/>
              <a:gd name="T12" fmla="*/ 0 w 14"/>
              <a:gd name="T13" fmla="*/ 0 h 1"/>
              <a:gd name="T14" fmla="*/ 0 60000 65536"/>
              <a:gd name="T15" fmla="*/ 0 60000 65536"/>
              <a:gd name="T16" fmla="*/ 0 60000 65536"/>
              <a:gd name="T17" fmla="*/ 0 60000 65536"/>
              <a:gd name="T18" fmla="*/ 0 60000 65536"/>
              <a:gd name="T19" fmla="*/ 0 60000 65536"/>
              <a:gd name="T20" fmla="*/ 0 60000 65536"/>
              <a:gd name="T21" fmla="*/ 0 w 14"/>
              <a:gd name="T22" fmla="*/ 0 h 1"/>
              <a:gd name="T23" fmla="*/ 14 w 1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
                <a:moveTo>
                  <a:pt x="0" y="0"/>
                </a:moveTo>
                <a:lnTo>
                  <a:pt x="14" y="0"/>
                </a:lnTo>
                <a:lnTo>
                  <a:pt x="14"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711" name="Rectangle 3557"/>
          <p:cNvSpPr>
            <a:spLocks noChangeAspect="1" noChangeArrowheads="1"/>
          </p:cNvSpPr>
          <p:nvPr/>
        </p:nvSpPr>
        <p:spPr bwMode="auto">
          <a:xfrm>
            <a:off x="2146300" y="5010150"/>
            <a:ext cx="7938" cy="1588"/>
          </a:xfrm>
          <a:prstGeom prst="rect">
            <a:avLst/>
          </a:prstGeom>
          <a:solidFill>
            <a:srgbClr val="000000"/>
          </a:solidFill>
          <a:ln w="0">
            <a:solidFill>
              <a:srgbClr val="000000"/>
            </a:solidFill>
            <a:miter lim="800000"/>
            <a:headEnd/>
            <a:tailEnd/>
          </a:ln>
        </p:spPr>
        <p:txBody>
          <a:bodyPr/>
          <a:lstStyle/>
          <a:p>
            <a:endParaRPr lang="en-US"/>
          </a:p>
        </p:txBody>
      </p:sp>
      <p:sp>
        <p:nvSpPr>
          <p:cNvPr id="180712" name="Freeform 3558"/>
          <p:cNvSpPr>
            <a:spLocks noChangeAspect="1"/>
          </p:cNvSpPr>
          <p:nvPr/>
        </p:nvSpPr>
        <p:spPr bwMode="auto">
          <a:xfrm>
            <a:off x="2152650" y="5008563"/>
            <a:ext cx="1588" cy="6350"/>
          </a:xfrm>
          <a:custGeom>
            <a:avLst/>
            <a:gdLst>
              <a:gd name="T0" fmla="*/ 0 w 7"/>
              <a:gd name="T1" fmla="*/ 0 h 14"/>
              <a:gd name="T2" fmla="*/ 0 w 7"/>
              <a:gd name="T3" fmla="*/ 0 h 14"/>
              <a:gd name="T4" fmla="*/ 2147483647 w 7"/>
              <a:gd name="T5" fmla="*/ 0 h 14"/>
              <a:gd name="T6" fmla="*/ 2147483647 w 7"/>
              <a:gd name="T7" fmla="*/ 0 h 14"/>
              <a:gd name="T8" fmla="*/ 2147483647 w 7"/>
              <a:gd name="T9" fmla="*/ 2147483647 h 14"/>
              <a:gd name="T10" fmla="*/ 2147483647 w 7"/>
              <a:gd name="T11" fmla="*/ 2147483647 h 14"/>
              <a:gd name="T12" fmla="*/ 2147483647 w 7"/>
              <a:gd name="T13" fmla="*/ 2147483647 h 14"/>
              <a:gd name="T14" fmla="*/ 2147483647 w 7"/>
              <a:gd name="T15" fmla="*/ 2147483647 h 14"/>
              <a:gd name="T16" fmla="*/ 2147483647 w 7"/>
              <a:gd name="T17" fmla="*/ 2147483647 h 14"/>
              <a:gd name="T18" fmla="*/ 2147483647 w 7"/>
              <a:gd name="T19" fmla="*/ 2147483647 h 14"/>
              <a:gd name="T20" fmla="*/ 2147483647 w 7"/>
              <a:gd name="T21" fmla="*/ 2147483647 h 14"/>
              <a:gd name="T22" fmla="*/ 2147483647 w 7"/>
              <a:gd name="T23" fmla="*/ 2147483647 h 14"/>
              <a:gd name="T24" fmla="*/ 2147483647 w 7"/>
              <a:gd name="T25" fmla="*/ 2147483647 h 14"/>
              <a:gd name="T26" fmla="*/ 2147483647 w 7"/>
              <a:gd name="T27" fmla="*/ 2147483647 h 14"/>
              <a:gd name="T28" fmla="*/ 2147483647 w 7"/>
              <a:gd name="T29" fmla="*/ 2147483647 h 14"/>
              <a:gd name="T30" fmla="*/ 2147483647 w 7"/>
              <a:gd name="T31" fmla="*/ 2147483647 h 14"/>
              <a:gd name="T32" fmla="*/ 2147483647 w 7"/>
              <a:gd name="T33" fmla="*/ 2147483647 h 14"/>
              <a:gd name="T34" fmla="*/ 2147483647 w 7"/>
              <a:gd name="T35" fmla="*/ 2147483647 h 14"/>
              <a:gd name="T36" fmla="*/ 2147483647 w 7"/>
              <a:gd name="T37" fmla="*/ 2147483647 h 14"/>
              <a:gd name="T38" fmla="*/ 0 w 7"/>
              <a:gd name="T39" fmla="*/ 2147483647 h 14"/>
              <a:gd name="T40" fmla="*/ 0 w 7"/>
              <a:gd name="T41" fmla="*/ 2147483647 h 14"/>
              <a:gd name="T42" fmla="*/ 0 w 7"/>
              <a:gd name="T43" fmla="*/ 0 h 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
              <a:gd name="T67" fmla="*/ 0 h 14"/>
              <a:gd name="T68" fmla="*/ 7 w 7"/>
              <a:gd name="T69" fmla="*/ 14 h 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 h="14">
                <a:moveTo>
                  <a:pt x="0" y="0"/>
                </a:moveTo>
                <a:lnTo>
                  <a:pt x="0" y="0"/>
                </a:lnTo>
                <a:lnTo>
                  <a:pt x="1" y="0"/>
                </a:lnTo>
                <a:lnTo>
                  <a:pt x="2" y="0"/>
                </a:lnTo>
                <a:lnTo>
                  <a:pt x="4" y="1"/>
                </a:lnTo>
                <a:lnTo>
                  <a:pt x="5" y="1"/>
                </a:lnTo>
                <a:lnTo>
                  <a:pt x="6" y="2"/>
                </a:lnTo>
                <a:lnTo>
                  <a:pt x="6" y="3"/>
                </a:lnTo>
                <a:lnTo>
                  <a:pt x="7" y="5"/>
                </a:lnTo>
                <a:lnTo>
                  <a:pt x="7" y="6"/>
                </a:lnTo>
                <a:lnTo>
                  <a:pt x="7" y="7"/>
                </a:lnTo>
                <a:lnTo>
                  <a:pt x="7" y="8"/>
                </a:lnTo>
                <a:lnTo>
                  <a:pt x="7" y="9"/>
                </a:lnTo>
                <a:lnTo>
                  <a:pt x="6" y="11"/>
                </a:lnTo>
                <a:lnTo>
                  <a:pt x="6" y="12"/>
                </a:lnTo>
                <a:lnTo>
                  <a:pt x="5" y="13"/>
                </a:lnTo>
                <a:lnTo>
                  <a:pt x="4" y="13"/>
                </a:lnTo>
                <a:lnTo>
                  <a:pt x="2" y="14"/>
                </a:lnTo>
                <a:lnTo>
                  <a:pt x="1" y="14"/>
                </a:lnTo>
                <a:lnTo>
                  <a:pt x="0" y="14"/>
                </a:lnTo>
                <a:lnTo>
                  <a:pt x="0" y="0"/>
                </a:lnTo>
                <a:close/>
              </a:path>
            </a:pathLst>
          </a:custGeom>
          <a:solidFill>
            <a:srgbClr val="000000"/>
          </a:solidFill>
          <a:ln w="0">
            <a:solidFill>
              <a:srgbClr val="000000"/>
            </a:solidFill>
            <a:round/>
            <a:headEnd/>
            <a:tailEnd/>
          </a:ln>
        </p:spPr>
        <p:txBody>
          <a:bodyPr/>
          <a:lstStyle/>
          <a:p>
            <a:endParaRPr lang="en-US"/>
          </a:p>
        </p:txBody>
      </p:sp>
      <p:sp>
        <p:nvSpPr>
          <p:cNvPr id="180713" name="Freeform 3559"/>
          <p:cNvSpPr>
            <a:spLocks noChangeAspect="1"/>
          </p:cNvSpPr>
          <p:nvPr/>
        </p:nvSpPr>
        <p:spPr bwMode="auto">
          <a:xfrm>
            <a:off x="2146300" y="5008563"/>
            <a:ext cx="1588" cy="6350"/>
          </a:xfrm>
          <a:custGeom>
            <a:avLst/>
            <a:gdLst>
              <a:gd name="T0" fmla="*/ 2147483647 w 8"/>
              <a:gd name="T1" fmla="*/ 2147483647 h 14"/>
              <a:gd name="T2" fmla="*/ 2147483647 w 8"/>
              <a:gd name="T3" fmla="*/ 2147483647 h 14"/>
              <a:gd name="T4" fmla="*/ 2147483647 w 8"/>
              <a:gd name="T5" fmla="*/ 2147483647 h 14"/>
              <a:gd name="T6" fmla="*/ 2147483647 w 8"/>
              <a:gd name="T7" fmla="*/ 2147483647 h 14"/>
              <a:gd name="T8" fmla="*/ 2147483647 w 8"/>
              <a:gd name="T9" fmla="*/ 2147483647 h 14"/>
              <a:gd name="T10" fmla="*/ 2147483647 w 8"/>
              <a:gd name="T11" fmla="*/ 2147483647 h 14"/>
              <a:gd name="T12" fmla="*/ 2147483647 w 8"/>
              <a:gd name="T13" fmla="*/ 2147483647 h 14"/>
              <a:gd name="T14" fmla="*/ 2147483647 w 8"/>
              <a:gd name="T15" fmla="*/ 2147483647 h 14"/>
              <a:gd name="T16" fmla="*/ 0 w 8"/>
              <a:gd name="T17" fmla="*/ 2147483647 h 14"/>
              <a:gd name="T18" fmla="*/ 0 w 8"/>
              <a:gd name="T19" fmla="*/ 2147483647 h 14"/>
              <a:gd name="T20" fmla="*/ 0 w 8"/>
              <a:gd name="T21" fmla="*/ 2147483647 h 14"/>
              <a:gd name="T22" fmla="*/ 0 w 8"/>
              <a:gd name="T23" fmla="*/ 2147483647 h 14"/>
              <a:gd name="T24" fmla="*/ 0 w 8"/>
              <a:gd name="T25" fmla="*/ 2147483647 h 14"/>
              <a:gd name="T26" fmla="*/ 2147483647 w 8"/>
              <a:gd name="T27" fmla="*/ 2147483647 h 14"/>
              <a:gd name="T28" fmla="*/ 2147483647 w 8"/>
              <a:gd name="T29" fmla="*/ 2147483647 h 14"/>
              <a:gd name="T30" fmla="*/ 2147483647 w 8"/>
              <a:gd name="T31" fmla="*/ 2147483647 h 14"/>
              <a:gd name="T32" fmla="*/ 2147483647 w 8"/>
              <a:gd name="T33" fmla="*/ 2147483647 h 14"/>
              <a:gd name="T34" fmla="*/ 2147483647 w 8"/>
              <a:gd name="T35" fmla="*/ 0 h 14"/>
              <a:gd name="T36" fmla="*/ 2147483647 w 8"/>
              <a:gd name="T37" fmla="*/ 0 h 14"/>
              <a:gd name="T38" fmla="*/ 2147483647 w 8"/>
              <a:gd name="T39" fmla="*/ 0 h 14"/>
              <a:gd name="T40" fmla="*/ 2147483647 w 8"/>
              <a:gd name="T41" fmla="*/ 0 h 14"/>
              <a:gd name="T42" fmla="*/ 2147483647 w 8"/>
              <a:gd name="T43" fmla="*/ 2147483647 h 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
              <a:gd name="T67" fmla="*/ 0 h 14"/>
              <a:gd name="T68" fmla="*/ 8 w 8"/>
              <a:gd name="T69" fmla="*/ 14 h 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 h="14">
                <a:moveTo>
                  <a:pt x="8" y="14"/>
                </a:moveTo>
                <a:lnTo>
                  <a:pt x="8" y="14"/>
                </a:lnTo>
                <a:lnTo>
                  <a:pt x="7" y="14"/>
                </a:lnTo>
                <a:lnTo>
                  <a:pt x="6" y="14"/>
                </a:lnTo>
                <a:lnTo>
                  <a:pt x="3" y="13"/>
                </a:lnTo>
                <a:lnTo>
                  <a:pt x="2" y="13"/>
                </a:lnTo>
                <a:lnTo>
                  <a:pt x="1" y="12"/>
                </a:lnTo>
                <a:lnTo>
                  <a:pt x="1" y="11"/>
                </a:lnTo>
                <a:lnTo>
                  <a:pt x="0" y="9"/>
                </a:lnTo>
                <a:lnTo>
                  <a:pt x="0" y="8"/>
                </a:lnTo>
                <a:lnTo>
                  <a:pt x="0" y="7"/>
                </a:lnTo>
                <a:lnTo>
                  <a:pt x="0" y="6"/>
                </a:lnTo>
                <a:lnTo>
                  <a:pt x="0" y="5"/>
                </a:lnTo>
                <a:lnTo>
                  <a:pt x="1" y="3"/>
                </a:lnTo>
                <a:lnTo>
                  <a:pt x="1" y="2"/>
                </a:lnTo>
                <a:lnTo>
                  <a:pt x="2" y="1"/>
                </a:lnTo>
                <a:lnTo>
                  <a:pt x="3" y="1"/>
                </a:lnTo>
                <a:lnTo>
                  <a:pt x="6" y="0"/>
                </a:lnTo>
                <a:lnTo>
                  <a:pt x="7" y="0"/>
                </a:lnTo>
                <a:lnTo>
                  <a:pt x="8" y="0"/>
                </a:lnTo>
                <a:lnTo>
                  <a:pt x="8" y="14"/>
                </a:lnTo>
                <a:close/>
              </a:path>
            </a:pathLst>
          </a:custGeom>
          <a:solidFill>
            <a:srgbClr val="000000"/>
          </a:solidFill>
          <a:ln w="0">
            <a:solidFill>
              <a:srgbClr val="000000"/>
            </a:solidFill>
            <a:round/>
            <a:headEnd/>
            <a:tailEnd/>
          </a:ln>
        </p:spPr>
        <p:txBody>
          <a:bodyPr/>
          <a:lstStyle/>
          <a:p>
            <a:endParaRPr lang="en-US"/>
          </a:p>
        </p:txBody>
      </p:sp>
      <p:sp>
        <p:nvSpPr>
          <p:cNvPr id="180714" name="Freeform 3560"/>
          <p:cNvSpPr>
            <a:spLocks noChangeAspect="1"/>
          </p:cNvSpPr>
          <p:nvPr/>
        </p:nvSpPr>
        <p:spPr bwMode="auto">
          <a:xfrm>
            <a:off x="2147888" y="5008563"/>
            <a:ext cx="4762" cy="6350"/>
          </a:xfrm>
          <a:custGeom>
            <a:avLst/>
            <a:gdLst>
              <a:gd name="T0" fmla="*/ 2147483647 w 1"/>
              <a:gd name="T1" fmla="*/ 0 h 14"/>
              <a:gd name="T2" fmla="*/ 2147483647 w 1"/>
              <a:gd name="T3" fmla="*/ 2147483647 h 14"/>
              <a:gd name="T4" fmla="*/ 0 w 1"/>
              <a:gd name="T5" fmla="*/ 2147483647 h 14"/>
              <a:gd name="T6" fmla="*/ 0 w 1"/>
              <a:gd name="T7" fmla="*/ 2147483647 h 14"/>
              <a:gd name="T8" fmla="*/ 0 w 1"/>
              <a:gd name="T9" fmla="*/ 0 h 14"/>
              <a:gd name="T10" fmla="*/ 0 w 1"/>
              <a:gd name="T11" fmla="*/ 0 h 14"/>
              <a:gd name="T12" fmla="*/ 2147483647 w 1"/>
              <a:gd name="T13" fmla="*/ 0 h 14"/>
              <a:gd name="T14" fmla="*/ 0 60000 65536"/>
              <a:gd name="T15" fmla="*/ 0 60000 65536"/>
              <a:gd name="T16" fmla="*/ 0 60000 65536"/>
              <a:gd name="T17" fmla="*/ 0 60000 65536"/>
              <a:gd name="T18" fmla="*/ 0 60000 65536"/>
              <a:gd name="T19" fmla="*/ 0 60000 65536"/>
              <a:gd name="T20" fmla="*/ 0 60000 65536"/>
              <a:gd name="T21" fmla="*/ 0 w 1"/>
              <a:gd name="T22" fmla="*/ 0 h 14"/>
              <a:gd name="T23" fmla="*/ 1 w 1"/>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4">
                <a:moveTo>
                  <a:pt x="1" y="0"/>
                </a:moveTo>
                <a:lnTo>
                  <a:pt x="1" y="14"/>
                </a:lnTo>
                <a:lnTo>
                  <a:pt x="0" y="14"/>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0715" name="Freeform 3561"/>
          <p:cNvSpPr>
            <a:spLocks noChangeAspect="1"/>
          </p:cNvSpPr>
          <p:nvPr/>
        </p:nvSpPr>
        <p:spPr bwMode="auto">
          <a:xfrm>
            <a:off x="2147888" y="5008563"/>
            <a:ext cx="4762" cy="6350"/>
          </a:xfrm>
          <a:custGeom>
            <a:avLst/>
            <a:gdLst>
              <a:gd name="T0" fmla="*/ 2147483647 w 1"/>
              <a:gd name="T1" fmla="*/ 0 h 14"/>
              <a:gd name="T2" fmla="*/ 2147483647 w 1"/>
              <a:gd name="T3" fmla="*/ 2147483647 h 14"/>
              <a:gd name="T4" fmla="*/ 0 w 1"/>
              <a:gd name="T5" fmla="*/ 2147483647 h 14"/>
              <a:gd name="T6" fmla="*/ 0 w 1"/>
              <a:gd name="T7" fmla="*/ 2147483647 h 14"/>
              <a:gd name="T8" fmla="*/ 0 w 1"/>
              <a:gd name="T9" fmla="*/ 0 h 14"/>
              <a:gd name="T10" fmla="*/ 0 w 1"/>
              <a:gd name="T11" fmla="*/ 0 h 14"/>
              <a:gd name="T12" fmla="*/ 2147483647 w 1"/>
              <a:gd name="T13" fmla="*/ 0 h 14"/>
              <a:gd name="T14" fmla="*/ 0 60000 65536"/>
              <a:gd name="T15" fmla="*/ 0 60000 65536"/>
              <a:gd name="T16" fmla="*/ 0 60000 65536"/>
              <a:gd name="T17" fmla="*/ 0 60000 65536"/>
              <a:gd name="T18" fmla="*/ 0 60000 65536"/>
              <a:gd name="T19" fmla="*/ 0 60000 65536"/>
              <a:gd name="T20" fmla="*/ 0 60000 65536"/>
              <a:gd name="T21" fmla="*/ 0 w 1"/>
              <a:gd name="T22" fmla="*/ 0 h 14"/>
              <a:gd name="T23" fmla="*/ 1 w 1"/>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4">
                <a:moveTo>
                  <a:pt x="1" y="0"/>
                </a:moveTo>
                <a:lnTo>
                  <a:pt x="1" y="14"/>
                </a:lnTo>
                <a:lnTo>
                  <a:pt x="0" y="14"/>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0716" name="Freeform 3562"/>
          <p:cNvSpPr>
            <a:spLocks noChangeAspect="1"/>
          </p:cNvSpPr>
          <p:nvPr/>
        </p:nvSpPr>
        <p:spPr bwMode="auto">
          <a:xfrm>
            <a:off x="2147888" y="5008563"/>
            <a:ext cx="4762" cy="6350"/>
          </a:xfrm>
          <a:custGeom>
            <a:avLst/>
            <a:gdLst>
              <a:gd name="T0" fmla="*/ 2147483647 w 1"/>
              <a:gd name="T1" fmla="*/ 0 h 14"/>
              <a:gd name="T2" fmla="*/ 2147483647 w 1"/>
              <a:gd name="T3" fmla="*/ 2147483647 h 14"/>
              <a:gd name="T4" fmla="*/ 0 w 1"/>
              <a:gd name="T5" fmla="*/ 2147483647 h 14"/>
              <a:gd name="T6" fmla="*/ 0 w 1"/>
              <a:gd name="T7" fmla="*/ 2147483647 h 14"/>
              <a:gd name="T8" fmla="*/ 0 w 1"/>
              <a:gd name="T9" fmla="*/ 0 h 14"/>
              <a:gd name="T10" fmla="*/ 0 w 1"/>
              <a:gd name="T11" fmla="*/ 0 h 14"/>
              <a:gd name="T12" fmla="*/ 2147483647 w 1"/>
              <a:gd name="T13" fmla="*/ 0 h 14"/>
              <a:gd name="T14" fmla="*/ 0 60000 65536"/>
              <a:gd name="T15" fmla="*/ 0 60000 65536"/>
              <a:gd name="T16" fmla="*/ 0 60000 65536"/>
              <a:gd name="T17" fmla="*/ 0 60000 65536"/>
              <a:gd name="T18" fmla="*/ 0 60000 65536"/>
              <a:gd name="T19" fmla="*/ 0 60000 65536"/>
              <a:gd name="T20" fmla="*/ 0 60000 65536"/>
              <a:gd name="T21" fmla="*/ 0 w 1"/>
              <a:gd name="T22" fmla="*/ 0 h 14"/>
              <a:gd name="T23" fmla="*/ 1 w 1"/>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4">
                <a:moveTo>
                  <a:pt x="1" y="0"/>
                </a:moveTo>
                <a:lnTo>
                  <a:pt x="1" y="14"/>
                </a:lnTo>
                <a:lnTo>
                  <a:pt x="0" y="14"/>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0717" name="Freeform 3563"/>
          <p:cNvSpPr>
            <a:spLocks noChangeAspect="1"/>
          </p:cNvSpPr>
          <p:nvPr/>
        </p:nvSpPr>
        <p:spPr bwMode="auto">
          <a:xfrm>
            <a:off x="2147888" y="5008563"/>
            <a:ext cx="4762" cy="6350"/>
          </a:xfrm>
          <a:custGeom>
            <a:avLst/>
            <a:gdLst>
              <a:gd name="T0" fmla="*/ 2147483647 w 1"/>
              <a:gd name="T1" fmla="*/ 0 h 14"/>
              <a:gd name="T2" fmla="*/ 2147483647 w 1"/>
              <a:gd name="T3" fmla="*/ 2147483647 h 14"/>
              <a:gd name="T4" fmla="*/ 0 w 1"/>
              <a:gd name="T5" fmla="*/ 2147483647 h 14"/>
              <a:gd name="T6" fmla="*/ 0 w 1"/>
              <a:gd name="T7" fmla="*/ 2147483647 h 14"/>
              <a:gd name="T8" fmla="*/ 0 w 1"/>
              <a:gd name="T9" fmla="*/ 0 h 14"/>
              <a:gd name="T10" fmla="*/ 0 w 1"/>
              <a:gd name="T11" fmla="*/ 0 h 14"/>
              <a:gd name="T12" fmla="*/ 2147483647 w 1"/>
              <a:gd name="T13" fmla="*/ 0 h 14"/>
              <a:gd name="T14" fmla="*/ 0 60000 65536"/>
              <a:gd name="T15" fmla="*/ 0 60000 65536"/>
              <a:gd name="T16" fmla="*/ 0 60000 65536"/>
              <a:gd name="T17" fmla="*/ 0 60000 65536"/>
              <a:gd name="T18" fmla="*/ 0 60000 65536"/>
              <a:gd name="T19" fmla="*/ 0 60000 65536"/>
              <a:gd name="T20" fmla="*/ 0 60000 65536"/>
              <a:gd name="T21" fmla="*/ 0 w 1"/>
              <a:gd name="T22" fmla="*/ 0 h 14"/>
              <a:gd name="T23" fmla="*/ 1 w 1"/>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4">
                <a:moveTo>
                  <a:pt x="1" y="0"/>
                </a:moveTo>
                <a:lnTo>
                  <a:pt x="1" y="14"/>
                </a:lnTo>
                <a:lnTo>
                  <a:pt x="0" y="14"/>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0718" name="Rectangle 3564"/>
          <p:cNvSpPr>
            <a:spLocks noChangeAspect="1" noChangeArrowheads="1"/>
          </p:cNvSpPr>
          <p:nvPr/>
        </p:nvSpPr>
        <p:spPr bwMode="auto">
          <a:xfrm>
            <a:off x="2147888" y="5008563"/>
            <a:ext cx="1587" cy="6350"/>
          </a:xfrm>
          <a:prstGeom prst="rect">
            <a:avLst/>
          </a:prstGeom>
          <a:solidFill>
            <a:srgbClr val="000000"/>
          </a:solidFill>
          <a:ln w="0">
            <a:solidFill>
              <a:srgbClr val="000000"/>
            </a:solidFill>
            <a:miter lim="800000"/>
            <a:headEnd/>
            <a:tailEnd/>
          </a:ln>
        </p:spPr>
        <p:txBody>
          <a:bodyPr/>
          <a:lstStyle/>
          <a:p>
            <a:endParaRPr lang="en-US"/>
          </a:p>
        </p:txBody>
      </p:sp>
      <p:sp>
        <p:nvSpPr>
          <p:cNvPr id="180719" name="Freeform 3565"/>
          <p:cNvSpPr>
            <a:spLocks noChangeAspect="1"/>
          </p:cNvSpPr>
          <p:nvPr/>
        </p:nvSpPr>
        <p:spPr bwMode="auto">
          <a:xfrm>
            <a:off x="2146300" y="5008563"/>
            <a:ext cx="6350" cy="1587"/>
          </a:xfrm>
          <a:custGeom>
            <a:avLst/>
            <a:gdLst>
              <a:gd name="T0" fmla="*/ 0 w 15"/>
              <a:gd name="T1" fmla="*/ 2147483647 h 7"/>
              <a:gd name="T2" fmla="*/ 0 w 15"/>
              <a:gd name="T3" fmla="*/ 2147483647 h 7"/>
              <a:gd name="T4" fmla="*/ 0 w 15"/>
              <a:gd name="T5" fmla="*/ 2147483647 h 7"/>
              <a:gd name="T6" fmla="*/ 0 w 15"/>
              <a:gd name="T7" fmla="*/ 2147483647 h 7"/>
              <a:gd name="T8" fmla="*/ 2147483647 w 15"/>
              <a:gd name="T9" fmla="*/ 2147483647 h 7"/>
              <a:gd name="T10" fmla="*/ 2147483647 w 15"/>
              <a:gd name="T11" fmla="*/ 2147483647 h 7"/>
              <a:gd name="T12" fmla="*/ 2147483647 w 15"/>
              <a:gd name="T13" fmla="*/ 2147483647 h 7"/>
              <a:gd name="T14" fmla="*/ 2147483647 w 15"/>
              <a:gd name="T15" fmla="*/ 2147483647 h 7"/>
              <a:gd name="T16" fmla="*/ 2147483647 w 15"/>
              <a:gd name="T17" fmla="*/ 0 h 7"/>
              <a:gd name="T18" fmla="*/ 2147483647 w 15"/>
              <a:gd name="T19" fmla="*/ 0 h 7"/>
              <a:gd name="T20" fmla="*/ 2147483647 w 15"/>
              <a:gd name="T21" fmla="*/ 0 h 7"/>
              <a:gd name="T22" fmla="*/ 2147483647 w 15"/>
              <a:gd name="T23" fmla="*/ 0 h 7"/>
              <a:gd name="T24" fmla="*/ 2147483647 w 15"/>
              <a:gd name="T25" fmla="*/ 0 h 7"/>
              <a:gd name="T26" fmla="*/ 2147483647 w 15"/>
              <a:gd name="T27" fmla="*/ 2147483647 h 7"/>
              <a:gd name="T28" fmla="*/ 2147483647 w 15"/>
              <a:gd name="T29" fmla="*/ 2147483647 h 7"/>
              <a:gd name="T30" fmla="*/ 2147483647 w 15"/>
              <a:gd name="T31" fmla="*/ 2147483647 h 7"/>
              <a:gd name="T32" fmla="*/ 2147483647 w 15"/>
              <a:gd name="T33" fmla="*/ 2147483647 h 7"/>
              <a:gd name="T34" fmla="*/ 2147483647 w 15"/>
              <a:gd name="T35" fmla="*/ 2147483647 h 7"/>
              <a:gd name="T36" fmla="*/ 2147483647 w 15"/>
              <a:gd name="T37" fmla="*/ 2147483647 h 7"/>
              <a:gd name="T38" fmla="*/ 2147483647 w 15"/>
              <a:gd name="T39" fmla="*/ 2147483647 h 7"/>
              <a:gd name="T40" fmla="*/ 2147483647 w 15"/>
              <a:gd name="T41" fmla="*/ 2147483647 h 7"/>
              <a:gd name="T42" fmla="*/ 0 w 15"/>
              <a:gd name="T43" fmla="*/ 2147483647 h 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7"/>
              <a:gd name="T68" fmla="*/ 15 w 15"/>
              <a:gd name="T69" fmla="*/ 7 h 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7">
                <a:moveTo>
                  <a:pt x="0" y="7"/>
                </a:moveTo>
                <a:lnTo>
                  <a:pt x="0" y="7"/>
                </a:lnTo>
                <a:lnTo>
                  <a:pt x="0" y="6"/>
                </a:lnTo>
                <a:lnTo>
                  <a:pt x="0" y="5"/>
                </a:lnTo>
                <a:lnTo>
                  <a:pt x="1" y="3"/>
                </a:lnTo>
                <a:lnTo>
                  <a:pt x="1" y="2"/>
                </a:lnTo>
                <a:lnTo>
                  <a:pt x="2" y="1"/>
                </a:lnTo>
                <a:lnTo>
                  <a:pt x="3" y="1"/>
                </a:lnTo>
                <a:lnTo>
                  <a:pt x="6" y="0"/>
                </a:lnTo>
                <a:lnTo>
                  <a:pt x="7" y="0"/>
                </a:lnTo>
                <a:lnTo>
                  <a:pt x="8" y="0"/>
                </a:lnTo>
                <a:lnTo>
                  <a:pt x="9" y="0"/>
                </a:lnTo>
                <a:lnTo>
                  <a:pt x="10" y="0"/>
                </a:lnTo>
                <a:lnTo>
                  <a:pt x="12" y="1"/>
                </a:lnTo>
                <a:lnTo>
                  <a:pt x="13" y="1"/>
                </a:lnTo>
                <a:lnTo>
                  <a:pt x="14" y="2"/>
                </a:lnTo>
                <a:lnTo>
                  <a:pt x="14" y="3"/>
                </a:lnTo>
                <a:lnTo>
                  <a:pt x="15" y="5"/>
                </a:lnTo>
                <a:lnTo>
                  <a:pt x="15" y="6"/>
                </a:lnTo>
                <a:lnTo>
                  <a:pt x="15" y="7"/>
                </a:lnTo>
                <a:lnTo>
                  <a:pt x="0" y="7"/>
                </a:lnTo>
                <a:close/>
              </a:path>
            </a:pathLst>
          </a:custGeom>
          <a:solidFill>
            <a:srgbClr val="000000"/>
          </a:solidFill>
          <a:ln w="0">
            <a:solidFill>
              <a:srgbClr val="000000"/>
            </a:solidFill>
            <a:round/>
            <a:headEnd/>
            <a:tailEnd/>
          </a:ln>
        </p:spPr>
        <p:txBody>
          <a:bodyPr/>
          <a:lstStyle/>
          <a:p>
            <a:endParaRPr lang="en-US"/>
          </a:p>
        </p:txBody>
      </p:sp>
      <p:sp>
        <p:nvSpPr>
          <p:cNvPr id="180720" name="Freeform 3566"/>
          <p:cNvSpPr>
            <a:spLocks noChangeAspect="1"/>
          </p:cNvSpPr>
          <p:nvPr/>
        </p:nvSpPr>
        <p:spPr bwMode="auto">
          <a:xfrm>
            <a:off x="2146300" y="5016500"/>
            <a:ext cx="6350" cy="1588"/>
          </a:xfrm>
          <a:custGeom>
            <a:avLst/>
            <a:gdLst>
              <a:gd name="T0" fmla="*/ 2147483647 w 15"/>
              <a:gd name="T1" fmla="*/ 0 h 7"/>
              <a:gd name="T2" fmla="*/ 2147483647 w 15"/>
              <a:gd name="T3" fmla="*/ 0 h 7"/>
              <a:gd name="T4" fmla="*/ 2147483647 w 15"/>
              <a:gd name="T5" fmla="*/ 2147483647 h 7"/>
              <a:gd name="T6" fmla="*/ 2147483647 w 15"/>
              <a:gd name="T7" fmla="*/ 2147483647 h 7"/>
              <a:gd name="T8" fmla="*/ 2147483647 w 15"/>
              <a:gd name="T9" fmla="*/ 2147483647 h 7"/>
              <a:gd name="T10" fmla="*/ 2147483647 w 15"/>
              <a:gd name="T11" fmla="*/ 2147483647 h 7"/>
              <a:gd name="T12" fmla="*/ 2147483647 w 15"/>
              <a:gd name="T13" fmla="*/ 2147483647 h 7"/>
              <a:gd name="T14" fmla="*/ 2147483647 w 15"/>
              <a:gd name="T15" fmla="*/ 2147483647 h 7"/>
              <a:gd name="T16" fmla="*/ 2147483647 w 15"/>
              <a:gd name="T17" fmla="*/ 2147483647 h 7"/>
              <a:gd name="T18" fmla="*/ 2147483647 w 15"/>
              <a:gd name="T19" fmla="*/ 2147483647 h 7"/>
              <a:gd name="T20" fmla="*/ 2147483647 w 15"/>
              <a:gd name="T21" fmla="*/ 2147483647 h 7"/>
              <a:gd name="T22" fmla="*/ 2147483647 w 15"/>
              <a:gd name="T23" fmla="*/ 2147483647 h 7"/>
              <a:gd name="T24" fmla="*/ 2147483647 w 15"/>
              <a:gd name="T25" fmla="*/ 2147483647 h 7"/>
              <a:gd name="T26" fmla="*/ 2147483647 w 15"/>
              <a:gd name="T27" fmla="*/ 2147483647 h 7"/>
              <a:gd name="T28" fmla="*/ 2147483647 w 15"/>
              <a:gd name="T29" fmla="*/ 2147483647 h 7"/>
              <a:gd name="T30" fmla="*/ 2147483647 w 15"/>
              <a:gd name="T31" fmla="*/ 2147483647 h 7"/>
              <a:gd name="T32" fmla="*/ 2147483647 w 15"/>
              <a:gd name="T33" fmla="*/ 2147483647 h 7"/>
              <a:gd name="T34" fmla="*/ 0 w 15"/>
              <a:gd name="T35" fmla="*/ 2147483647 h 7"/>
              <a:gd name="T36" fmla="*/ 0 w 15"/>
              <a:gd name="T37" fmla="*/ 2147483647 h 7"/>
              <a:gd name="T38" fmla="*/ 0 w 15"/>
              <a:gd name="T39" fmla="*/ 0 h 7"/>
              <a:gd name="T40" fmla="*/ 0 w 15"/>
              <a:gd name="T41" fmla="*/ 0 h 7"/>
              <a:gd name="T42" fmla="*/ 2147483647 w 15"/>
              <a:gd name="T43" fmla="*/ 0 h 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7"/>
              <a:gd name="T68" fmla="*/ 15 w 15"/>
              <a:gd name="T69" fmla="*/ 7 h 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7">
                <a:moveTo>
                  <a:pt x="15" y="0"/>
                </a:moveTo>
                <a:lnTo>
                  <a:pt x="15" y="0"/>
                </a:lnTo>
                <a:lnTo>
                  <a:pt x="15" y="1"/>
                </a:lnTo>
                <a:lnTo>
                  <a:pt x="15" y="2"/>
                </a:lnTo>
                <a:lnTo>
                  <a:pt x="14" y="4"/>
                </a:lnTo>
                <a:lnTo>
                  <a:pt x="14" y="5"/>
                </a:lnTo>
                <a:lnTo>
                  <a:pt x="13" y="6"/>
                </a:lnTo>
                <a:lnTo>
                  <a:pt x="12" y="6"/>
                </a:lnTo>
                <a:lnTo>
                  <a:pt x="10" y="7"/>
                </a:lnTo>
                <a:lnTo>
                  <a:pt x="9" y="7"/>
                </a:lnTo>
                <a:lnTo>
                  <a:pt x="8" y="7"/>
                </a:lnTo>
                <a:lnTo>
                  <a:pt x="7" y="7"/>
                </a:lnTo>
                <a:lnTo>
                  <a:pt x="6" y="7"/>
                </a:lnTo>
                <a:lnTo>
                  <a:pt x="3" y="6"/>
                </a:lnTo>
                <a:lnTo>
                  <a:pt x="2" y="6"/>
                </a:lnTo>
                <a:lnTo>
                  <a:pt x="1" y="5"/>
                </a:lnTo>
                <a:lnTo>
                  <a:pt x="1" y="4"/>
                </a:lnTo>
                <a:lnTo>
                  <a:pt x="0" y="2"/>
                </a:lnTo>
                <a:lnTo>
                  <a:pt x="0" y="1"/>
                </a:lnTo>
                <a:lnTo>
                  <a:pt x="0" y="0"/>
                </a:lnTo>
                <a:lnTo>
                  <a:pt x="15" y="0"/>
                </a:lnTo>
                <a:close/>
              </a:path>
            </a:pathLst>
          </a:custGeom>
          <a:solidFill>
            <a:srgbClr val="000000"/>
          </a:solidFill>
          <a:ln w="0">
            <a:solidFill>
              <a:srgbClr val="000000"/>
            </a:solidFill>
            <a:round/>
            <a:headEnd/>
            <a:tailEnd/>
          </a:ln>
        </p:spPr>
        <p:txBody>
          <a:bodyPr/>
          <a:lstStyle/>
          <a:p>
            <a:endParaRPr lang="en-US"/>
          </a:p>
        </p:txBody>
      </p:sp>
      <p:sp>
        <p:nvSpPr>
          <p:cNvPr id="180721" name="Freeform 3567"/>
          <p:cNvSpPr>
            <a:spLocks noChangeAspect="1"/>
          </p:cNvSpPr>
          <p:nvPr/>
        </p:nvSpPr>
        <p:spPr bwMode="auto">
          <a:xfrm>
            <a:off x="2146300" y="5010150"/>
            <a:ext cx="6350" cy="1588"/>
          </a:xfrm>
          <a:custGeom>
            <a:avLst/>
            <a:gdLst>
              <a:gd name="T0" fmla="*/ 0 w 15"/>
              <a:gd name="T1" fmla="*/ 0 h 1"/>
              <a:gd name="T2" fmla="*/ 2147483647 w 15"/>
              <a:gd name="T3" fmla="*/ 0 h 1"/>
              <a:gd name="T4" fmla="*/ 2147483647 w 15"/>
              <a:gd name="T5" fmla="*/ 2147483647 h 1"/>
              <a:gd name="T6" fmla="*/ 2147483647 w 15"/>
              <a:gd name="T7" fmla="*/ 2147483647 h 1"/>
              <a:gd name="T8" fmla="*/ 0 w 15"/>
              <a:gd name="T9" fmla="*/ 2147483647 h 1"/>
              <a:gd name="T10" fmla="*/ 0 w 15"/>
              <a:gd name="T11" fmla="*/ 2147483647 h 1"/>
              <a:gd name="T12" fmla="*/ 0 w 15"/>
              <a:gd name="T13" fmla="*/ 0 h 1"/>
              <a:gd name="T14" fmla="*/ 0 60000 65536"/>
              <a:gd name="T15" fmla="*/ 0 60000 65536"/>
              <a:gd name="T16" fmla="*/ 0 60000 65536"/>
              <a:gd name="T17" fmla="*/ 0 60000 65536"/>
              <a:gd name="T18" fmla="*/ 0 60000 65536"/>
              <a:gd name="T19" fmla="*/ 0 60000 65536"/>
              <a:gd name="T20" fmla="*/ 0 60000 65536"/>
              <a:gd name="T21" fmla="*/ 0 w 15"/>
              <a:gd name="T22" fmla="*/ 0 h 1"/>
              <a:gd name="T23" fmla="*/ 15 w 15"/>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
                <a:moveTo>
                  <a:pt x="0" y="0"/>
                </a:moveTo>
                <a:lnTo>
                  <a:pt x="15" y="0"/>
                </a:lnTo>
                <a:lnTo>
                  <a:pt x="15"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722" name="Freeform 3568"/>
          <p:cNvSpPr>
            <a:spLocks noChangeAspect="1"/>
          </p:cNvSpPr>
          <p:nvPr/>
        </p:nvSpPr>
        <p:spPr bwMode="auto">
          <a:xfrm>
            <a:off x="2146300" y="5011738"/>
            <a:ext cx="6350" cy="3175"/>
          </a:xfrm>
          <a:custGeom>
            <a:avLst/>
            <a:gdLst>
              <a:gd name="T0" fmla="*/ 0 w 15"/>
              <a:gd name="T1" fmla="*/ 0 h 2"/>
              <a:gd name="T2" fmla="*/ 2147483647 w 15"/>
              <a:gd name="T3" fmla="*/ 0 h 2"/>
              <a:gd name="T4" fmla="*/ 2147483647 w 15"/>
              <a:gd name="T5" fmla="*/ 2147483647 h 2"/>
              <a:gd name="T6" fmla="*/ 2147483647 w 15"/>
              <a:gd name="T7" fmla="*/ 2147483647 h 2"/>
              <a:gd name="T8" fmla="*/ 0 w 15"/>
              <a:gd name="T9" fmla="*/ 2147483647 h 2"/>
              <a:gd name="T10" fmla="*/ 0 w 15"/>
              <a:gd name="T11" fmla="*/ 2147483647 h 2"/>
              <a:gd name="T12" fmla="*/ 0 w 15"/>
              <a:gd name="T13" fmla="*/ 0 h 2"/>
              <a:gd name="T14" fmla="*/ 0 60000 65536"/>
              <a:gd name="T15" fmla="*/ 0 60000 65536"/>
              <a:gd name="T16" fmla="*/ 0 60000 65536"/>
              <a:gd name="T17" fmla="*/ 0 60000 65536"/>
              <a:gd name="T18" fmla="*/ 0 60000 65536"/>
              <a:gd name="T19" fmla="*/ 0 60000 65536"/>
              <a:gd name="T20" fmla="*/ 0 60000 65536"/>
              <a:gd name="T21" fmla="*/ 0 w 15"/>
              <a:gd name="T22" fmla="*/ 0 h 2"/>
              <a:gd name="T23" fmla="*/ 15 w 1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
                <a:moveTo>
                  <a:pt x="0" y="0"/>
                </a:moveTo>
                <a:lnTo>
                  <a:pt x="15" y="0"/>
                </a:lnTo>
                <a:lnTo>
                  <a:pt x="15" y="2"/>
                </a:lnTo>
                <a:lnTo>
                  <a:pt x="0" y="2"/>
                </a:lnTo>
                <a:lnTo>
                  <a:pt x="0" y="0"/>
                </a:lnTo>
                <a:close/>
              </a:path>
            </a:pathLst>
          </a:custGeom>
          <a:solidFill>
            <a:srgbClr val="000000"/>
          </a:solidFill>
          <a:ln w="0">
            <a:solidFill>
              <a:srgbClr val="000000"/>
            </a:solidFill>
            <a:round/>
            <a:headEnd/>
            <a:tailEnd/>
          </a:ln>
        </p:spPr>
        <p:txBody>
          <a:bodyPr/>
          <a:lstStyle/>
          <a:p>
            <a:endParaRPr lang="en-US"/>
          </a:p>
        </p:txBody>
      </p:sp>
      <p:sp>
        <p:nvSpPr>
          <p:cNvPr id="180723" name="Freeform 3569"/>
          <p:cNvSpPr>
            <a:spLocks noChangeAspect="1"/>
          </p:cNvSpPr>
          <p:nvPr/>
        </p:nvSpPr>
        <p:spPr bwMode="auto">
          <a:xfrm>
            <a:off x="2146300" y="5011738"/>
            <a:ext cx="6350" cy="3175"/>
          </a:xfrm>
          <a:custGeom>
            <a:avLst/>
            <a:gdLst>
              <a:gd name="T0" fmla="*/ 0 w 15"/>
              <a:gd name="T1" fmla="*/ 0 h 2"/>
              <a:gd name="T2" fmla="*/ 2147483647 w 15"/>
              <a:gd name="T3" fmla="*/ 0 h 2"/>
              <a:gd name="T4" fmla="*/ 2147483647 w 15"/>
              <a:gd name="T5" fmla="*/ 2147483647 h 2"/>
              <a:gd name="T6" fmla="*/ 2147483647 w 15"/>
              <a:gd name="T7" fmla="*/ 2147483647 h 2"/>
              <a:gd name="T8" fmla="*/ 0 w 15"/>
              <a:gd name="T9" fmla="*/ 2147483647 h 2"/>
              <a:gd name="T10" fmla="*/ 0 w 15"/>
              <a:gd name="T11" fmla="*/ 2147483647 h 2"/>
              <a:gd name="T12" fmla="*/ 0 w 15"/>
              <a:gd name="T13" fmla="*/ 0 h 2"/>
              <a:gd name="T14" fmla="*/ 0 60000 65536"/>
              <a:gd name="T15" fmla="*/ 0 60000 65536"/>
              <a:gd name="T16" fmla="*/ 0 60000 65536"/>
              <a:gd name="T17" fmla="*/ 0 60000 65536"/>
              <a:gd name="T18" fmla="*/ 0 60000 65536"/>
              <a:gd name="T19" fmla="*/ 0 60000 65536"/>
              <a:gd name="T20" fmla="*/ 0 60000 65536"/>
              <a:gd name="T21" fmla="*/ 0 w 15"/>
              <a:gd name="T22" fmla="*/ 0 h 2"/>
              <a:gd name="T23" fmla="*/ 15 w 1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
                <a:moveTo>
                  <a:pt x="0" y="0"/>
                </a:moveTo>
                <a:lnTo>
                  <a:pt x="15" y="0"/>
                </a:lnTo>
                <a:lnTo>
                  <a:pt x="15" y="2"/>
                </a:lnTo>
                <a:lnTo>
                  <a:pt x="0" y="2"/>
                </a:lnTo>
                <a:lnTo>
                  <a:pt x="0" y="0"/>
                </a:lnTo>
                <a:close/>
              </a:path>
            </a:pathLst>
          </a:custGeom>
          <a:solidFill>
            <a:srgbClr val="000000"/>
          </a:solidFill>
          <a:ln w="0">
            <a:solidFill>
              <a:srgbClr val="000000"/>
            </a:solidFill>
            <a:round/>
            <a:headEnd/>
            <a:tailEnd/>
          </a:ln>
        </p:spPr>
        <p:txBody>
          <a:bodyPr/>
          <a:lstStyle/>
          <a:p>
            <a:endParaRPr lang="en-US"/>
          </a:p>
        </p:txBody>
      </p:sp>
      <p:sp>
        <p:nvSpPr>
          <p:cNvPr id="180724" name="Freeform 3570"/>
          <p:cNvSpPr>
            <a:spLocks noChangeAspect="1"/>
          </p:cNvSpPr>
          <p:nvPr/>
        </p:nvSpPr>
        <p:spPr bwMode="auto">
          <a:xfrm>
            <a:off x="2146300" y="5011738"/>
            <a:ext cx="6350" cy="3175"/>
          </a:xfrm>
          <a:custGeom>
            <a:avLst/>
            <a:gdLst>
              <a:gd name="T0" fmla="*/ 0 w 15"/>
              <a:gd name="T1" fmla="*/ 0 h 2"/>
              <a:gd name="T2" fmla="*/ 2147483647 w 15"/>
              <a:gd name="T3" fmla="*/ 0 h 2"/>
              <a:gd name="T4" fmla="*/ 2147483647 w 15"/>
              <a:gd name="T5" fmla="*/ 2147483647 h 2"/>
              <a:gd name="T6" fmla="*/ 2147483647 w 15"/>
              <a:gd name="T7" fmla="*/ 2147483647 h 2"/>
              <a:gd name="T8" fmla="*/ 0 w 15"/>
              <a:gd name="T9" fmla="*/ 2147483647 h 2"/>
              <a:gd name="T10" fmla="*/ 0 w 15"/>
              <a:gd name="T11" fmla="*/ 2147483647 h 2"/>
              <a:gd name="T12" fmla="*/ 0 w 15"/>
              <a:gd name="T13" fmla="*/ 0 h 2"/>
              <a:gd name="T14" fmla="*/ 0 60000 65536"/>
              <a:gd name="T15" fmla="*/ 0 60000 65536"/>
              <a:gd name="T16" fmla="*/ 0 60000 65536"/>
              <a:gd name="T17" fmla="*/ 0 60000 65536"/>
              <a:gd name="T18" fmla="*/ 0 60000 65536"/>
              <a:gd name="T19" fmla="*/ 0 60000 65536"/>
              <a:gd name="T20" fmla="*/ 0 60000 65536"/>
              <a:gd name="T21" fmla="*/ 0 w 15"/>
              <a:gd name="T22" fmla="*/ 0 h 2"/>
              <a:gd name="T23" fmla="*/ 15 w 1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
                <a:moveTo>
                  <a:pt x="0" y="0"/>
                </a:moveTo>
                <a:lnTo>
                  <a:pt x="15" y="0"/>
                </a:lnTo>
                <a:lnTo>
                  <a:pt x="15" y="2"/>
                </a:lnTo>
                <a:lnTo>
                  <a:pt x="0" y="2"/>
                </a:lnTo>
                <a:lnTo>
                  <a:pt x="0" y="0"/>
                </a:lnTo>
                <a:close/>
              </a:path>
            </a:pathLst>
          </a:custGeom>
          <a:solidFill>
            <a:srgbClr val="000000"/>
          </a:solidFill>
          <a:ln w="0">
            <a:solidFill>
              <a:srgbClr val="000000"/>
            </a:solidFill>
            <a:round/>
            <a:headEnd/>
            <a:tailEnd/>
          </a:ln>
        </p:spPr>
        <p:txBody>
          <a:bodyPr/>
          <a:lstStyle/>
          <a:p>
            <a:endParaRPr lang="en-US"/>
          </a:p>
        </p:txBody>
      </p:sp>
      <p:sp>
        <p:nvSpPr>
          <p:cNvPr id="180725" name="Freeform 3571"/>
          <p:cNvSpPr>
            <a:spLocks noChangeAspect="1"/>
          </p:cNvSpPr>
          <p:nvPr/>
        </p:nvSpPr>
        <p:spPr bwMode="auto">
          <a:xfrm>
            <a:off x="2146300" y="5014913"/>
            <a:ext cx="6350" cy="1587"/>
          </a:xfrm>
          <a:custGeom>
            <a:avLst/>
            <a:gdLst>
              <a:gd name="T0" fmla="*/ 0 w 15"/>
              <a:gd name="T1" fmla="*/ 0 h 3"/>
              <a:gd name="T2" fmla="*/ 2147483647 w 15"/>
              <a:gd name="T3" fmla="*/ 0 h 3"/>
              <a:gd name="T4" fmla="*/ 2147483647 w 15"/>
              <a:gd name="T5" fmla="*/ 2147483647 h 3"/>
              <a:gd name="T6" fmla="*/ 2147483647 w 15"/>
              <a:gd name="T7" fmla="*/ 2147483647 h 3"/>
              <a:gd name="T8" fmla="*/ 0 w 15"/>
              <a:gd name="T9" fmla="*/ 2147483647 h 3"/>
              <a:gd name="T10" fmla="*/ 0 w 15"/>
              <a:gd name="T11" fmla="*/ 2147483647 h 3"/>
              <a:gd name="T12" fmla="*/ 0 w 15"/>
              <a:gd name="T13" fmla="*/ 0 h 3"/>
              <a:gd name="T14" fmla="*/ 0 60000 65536"/>
              <a:gd name="T15" fmla="*/ 0 60000 65536"/>
              <a:gd name="T16" fmla="*/ 0 60000 65536"/>
              <a:gd name="T17" fmla="*/ 0 60000 65536"/>
              <a:gd name="T18" fmla="*/ 0 60000 65536"/>
              <a:gd name="T19" fmla="*/ 0 60000 65536"/>
              <a:gd name="T20" fmla="*/ 0 60000 65536"/>
              <a:gd name="T21" fmla="*/ 0 w 15"/>
              <a:gd name="T22" fmla="*/ 0 h 3"/>
              <a:gd name="T23" fmla="*/ 15 w 15"/>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3">
                <a:moveTo>
                  <a:pt x="0" y="0"/>
                </a:moveTo>
                <a:lnTo>
                  <a:pt x="15" y="0"/>
                </a:lnTo>
                <a:lnTo>
                  <a:pt x="15" y="3"/>
                </a:lnTo>
                <a:lnTo>
                  <a:pt x="0" y="3"/>
                </a:lnTo>
                <a:lnTo>
                  <a:pt x="0" y="0"/>
                </a:lnTo>
                <a:close/>
              </a:path>
            </a:pathLst>
          </a:custGeom>
          <a:solidFill>
            <a:srgbClr val="000000"/>
          </a:solidFill>
          <a:ln w="0">
            <a:solidFill>
              <a:srgbClr val="000000"/>
            </a:solidFill>
            <a:round/>
            <a:headEnd/>
            <a:tailEnd/>
          </a:ln>
        </p:spPr>
        <p:txBody>
          <a:bodyPr/>
          <a:lstStyle/>
          <a:p>
            <a:endParaRPr lang="en-US"/>
          </a:p>
        </p:txBody>
      </p:sp>
      <p:sp>
        <p:nvSpPr>
          <p:cNvPr id="180726" name="Freeform 3572"/>
          <p:cNvSpPr>
            <a:spLocks noChangeAspect="1"/>
          </p:cNvSpPr>
          <p:nvPr/>
        </p:nvSpPr>
        <p:spPr bwMode="auto">
          <a:xfrm>
            <a:off x="2146300" y="5014913"/>
            <a:ext cx="6350" cy="1587"/>
          </a:xfrm>
          <a:custGeom>
            <a:avLst/>
            <a:gdLst>
              <a:gd name="T0" fmla="*/ 0 w 15"/>
              <a:gd name="T1" fmla="*/ 0 h 2"/>
              <a:gd name="T2" fmla="*/ 2147483647 w 15"/>
              <a:gd name="T3" fmla="*/ 0 h 2"/>
              <a:gd name="T4" fmla="*/ 2147483647 w 15"/>
              <a:gd name="T5" fmla="*/ 2147483647 h 2"/>
              <a:gd name="T6" fmla="*/ 2147483647 w 15"/>
              <a:gd name="T7" fmla="*/ 2147483647 h 2"/>
              <a:gd name="T8" fmla="*/ 0 w 15"/>
              <a:gd name="T9" fmla="*/ 2147483647 h 2"/>
              <a:gd name="T10" fmla="*/ 0 w 15"/>
              <a:gd name="T11" fmla="*/ 2147483647 h 2"/>
              <a:gd name="T12" fmla="*/ 0 w 15"/>
              <a:gd name="T13" fmla="*/ 0 h 2"/>
              <a:gd name="T14" fmla="*/ 0 60000 65536"/>
              <a:gd name="T15" fmla="*/ 0 60000 65536"/>
              <a:gd name="T16" fmla="*/ 0 60000 65536"/>
              <a:gd name="T17" fmla="*/ 0 60000 65536"/>
              <a:gd name="T18" fmla="*/ 0 60000 65536"/>
              <a:gd name="T19" fmla="*/ 0 60000 65536"/>
              <a:gd name="T20" fmla="*/ 0 60000 65536"/>
              <a:gd name="T21" fmla="*/ 0 w 15"/>
              <a:gd name="T22" fmla="*/ 0 h 2"/>
              <a:gd name="T23" fmla="*/ 15 w 1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
                <a:moveTo>
                  <a:pt x="0" y="0"/>
                </a:moveTo>
                <a:lnTo>
                  <a:pt x="15" y="0"/>
                </a:lnTo>
                <a:lnTo>
                  <a:pt x="15" y="2"/>
                </a:lnTo>
                <a:lnTo>
                  <a:pt x="0" y="2"/>
                </a:lnTo>
                <a:lnTo>
                  <a:pt x="0" y="0"/>
                </a:lnTo>
                <a:close/>
              </a:path>
            </a:pathLst>
          </a:custGeom>
          <a:solidFill>
            <a:srgbClr val="000000"/>
          </a:solidFill>
          <a:ln w="0">
            <a:solidFill>
              <a:srgbClr val="000000"/>
            </a:solidFill>
            <a:round/>
            <a:headEnd/>
            <a:tailEnd/>
          </a:ln>
        </p:spPr>
        <p:txBody>
          <a:bodyPr/>
          <a:lstStyle/>
          <a:p>
            <a:endParaRPr lang="en-US"/>
          </a:p>
        </p:txBody>
      </p:sp>
      <p:sp>
        <p:nvSpPr>
          <p:cNvPr id="180727" name="Freeform 3573"/>
          <p:cNvSpPr>
            <a:spLocks noChangeAspect="1"/>
          </p:cNvSpPr>
          <p:nvPr/>
        </p:nvSpPr>
        <p:spPr bwMode="auto">
          <a:xfrm>
            <a:off x="2146300" y="5014913"/>
            <a:ext cx="6350" cy="1587"/>
          </a:xfrm>
          <a:custGeom>
            <a:avLst/>
            <a:gdLst>
              <a:gd name="T0" fmla="*/ 0 w 15"/>
              <a:gd name="T1" fmla="*/ 0 h 2"/>
              <a:gd name="T2" fmla="*/ 2147483647 w 15"/>
              <a:gd name="T3" fmla="*/ 0 h 2"/>
              <a:gd name="T4" fmla="*/ 2147483647 w 15"/>
              <a:gd name="T5" fmla="*/ 2147483647 h 2"/>
              <a:gd name="T6" fmla="*/ 2147483647 w 15"/>
              <a:gd name="T7" fmla="*/ 2147483647 h 2"/>
              <a:gd name="T8" fmla="*/ 0 w 15"/>
              <a:gd name="T9" fmla="*/ 2147483647 h 2"/>
              <a:gd name="T10" fmla="*/ 0 w 15"/>
              <a:gd name="T11" fmla="*/ 2147483647 h 2"/>
              <a:gd name="T12" fmla="*/ 0 w 15"/>
              <a:gd name="T13" fmla="*/ 0 h 2"/>
              <a:gd name="T14" fmla="*/ 0 60000 65536"/>
              <a:gd name="T15" fmla="*/ 0 60000 65536"/>
              <a:gd name="T16" fmla="*/ 0 60000 65536"/>
              <a:gd name="T17" fmla="*/ 0 60000 65536"/>
              <a:gd name="T18" fmla="*/ 0 60000 65536"/>
              <a:gd name="T19" fmla="*/ 0 60000 65536"/>
              <a:gd name="T20" fmla="*/ 0 60000 65536"/>
              <a:gd name="T21" fmla="*/ 0 w 15"/>
              <a:gd name="T22" fmla="*/ 0 h 2"/>
              <a:gd name="T23" fmla="*/ 15 w 1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
                <a:moveTo>
                  <a:pt x="0" y="0"/>
                </a:moveTo>
                <a:lnTo>
                  <a:pt x="15" y="0"/>
                </a:lnTo>
                <a:lnTo>
                  <a:pt x="15" y="2"/>
                </a:lnTo>
                <a:lnTo>
                  <a:pt x="0" y="2"/>
                </a:lnTo>
                <a:lnTo>
                  <a:pt x="0" y="0"/>
                </a:lnTo>
                <a:close/>
              </a:path>
            </a:pathLst>
          </a:custGeom>
          <a:solidFill>
            <a:srgbClr val="000000"/>
          </a:solidFill>
          <a:ln w="0">
            <a:solidFill>
              <a:srgbClr val="000000"/>
            </a:solidFill>
            <a:round/>
            <a:headEnd/>
            <a:tailEnd/>
          </a:ln>
        </p:spPr>
        <p:txBody>
          <a:bodyPr/>
          <a:lstStyle/>
          <a:p>
            <a:endParaRPr lang="en-US"/>
          </a:p>
        </p:txBody>
      </p:sp>
      <p:sp>
        <p:nvSpPr>
          <p:cNvPr id="180728" name="Rectangle 3574"/>
          <p:cNvSpPr>
            <a:spLocks noChangeAspect="1" noChangeArrowheads="1"/>
          </p:cNvSpPr>
          <p:nvPr/>
        </p:nvSpPr>
        <p:spPr bwMode="auto">
          <a:xfrm>
            <a:off x="2146300" y="5016500"/>
            <a:ext cx="6350" cy="1588"/>
          </a:xfrm>
          <a:prstGeom prst="rect">
            <a:avLst/>
          </a:prstGeom>
          <a:solidFill>
            <a:srgbClr val="000000"/>
          </a:solidFill>
          <a:ln w="0">
            <a:solidFill>
              <a:srgbClr val="000000"/>
            </a:solidFill>
            <a:miter lim="800000"/>
            <a:headEnd/>
            <a:tailEnd/>
          </a:ln>
        </p:spPr>
        <p:txBody>
          <a:bodyPr/>
          <a:lstStyle/>
          <a:p>
            <a:endParaRPr lang="en-US"/>
          </a:p>
        </p:txBody>
      </p:sp>
      <p:sp>
        <p:nvSpPr>
          <p:cNvPr id="180729" name="Freeform 3575"/>
          <p:cNvSpPr>
            <a:spLocks noChangeAspect="1"/>
          </p:cNvSpPr>
          <p:nvPr/>
        </p:nvSpPr>
        <p:spPr bwMode="auto">
          <a:xfrm>
            <a:off x="2147888" y="5014913"/>
            <a:ext cx="4762" cy="3175"/>
          </a:xfrm>
          <a:custGeom>
            <a:avLst/>
            <a:gdLst>
              <a:gd name="T0" fmla="*/ 0 w 7"/>
              <a:gd name="T1" fmla="*/ 0 h 15"/>
              <a:gd name="T2" fmla="*/ 0 w 7"/>
              <a:gd name="T3" fmla="*/ 0 h 15"/>
              <a:gd name="T4" fmla="*/ 2147483647 w 7"/>
              <a:gd name="T5" fmla="*/ 0 h 15"/>
              <a:gd name="T6" fmla="*/ 2147483647 w 7"/>
              <a:gd name="T7" fmla="*/ 0 h 15"/>
              <a:gd name="T8" fmla="*/ 2147483647 w 7"/>
              <a:gd name="T9" fmla="*/ 2147483647 h 15"/>
              <a:gd name="T10" fmla="*/ 2147483647 w 7"/>
              <a:gd name="T11" fmla="*/ 2147483647 h 15"/>
              <a:gd name="T12" fmla="*/ 2147483647 w 7"/>
              <a:gd name="T13" fmla="*/ 2147483647 h 15"/>
              <a:gd name="T14" fmla="*/ 2147483647 w 7"/>
              <a:gd name="T15" fmla="*/ 2147483647 h 15"/>
              <a:gd name="T16" fmla="*/ 2147483647 w 7"/>
              <a:gd name="T17" fmla="*/ 2147483647 h 15"/>
              <a:gd name="T18" fmla="*/ 2147483647 w 7"/>
              <a:gd name="T19" fmla="*/ 2147483647 h 15"/>
              <a:gd name="T20" fmla="*/ 2147483647 w 7"/>
              <a:gd name="T21" fmla="*/ 2147483647 h 15"/>
              <a:gd name="T22" fmla="*/ 2147483647 w 7"/>
              <a:gd name="T23" fmla="*/ 2147483647 h 15"/>
              <a:gd name="T24" fmla="*/ 2147483647 w 7"/>
              <a:gd name="T25" fmla="*/ 2147483647 h 15"/>
              <a:gd name="T26" fmla="*/ 2147483647 w 7"/>
              <a:gd name="T27" fmla="*/ 2147483647 h 15"/>
              <a:gd name="T28" fmla="*/ 2147483647 w 7"/>
              <a:gd name="T29" fmla="*/ 2147483647 h 15"/>
              <a:gd name="T30" fmla="*/ 2147483647 w 7"/>
              <a:gd name="T31" fmla="*/ 2147483647 h 15"/>
              <a:gd name="T32" fmla="*/ 2147483647 w 7"/>
              <a:gd name="T33" fmla="*/ 2147483647 h 15"/>
              <a:gd name="T34" fmla="*/ 2147483647 w 7"/>
              <a:gd name="T35" fmla="*/ 2147483647 h 15"/>
              <a:gd name="T36" fmla="*/ 2147483647 w 7"/>
              <a:gd name="T37" fmla="*/ 2147483647 h 15"/>
              <a:gd name="T38" fmla="*/ 0 w 7"/>
              <a:gd name="T39" fmla="*/ 2147483647 h 15"/>
              <a:gd name="T40" fmla="*/ 0 w 7"/>
              <a:gd name="T41" fmla="*/ 2147483647 h 15"/>
              <a:gd name="T42" fmla="*/ 0 w 7"/>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
              <a:gd name="T67" fmla="*/ 0 h 15"/>
              <a:gd name="T68" fmla="*/ 7 w 7"/>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 h="15">
                <a:moveTo>
                  <a:pt x="0" y="0"/>
                </a:moveTo>
                <a:lnTo>
                  <a:pt x="0" y="0"/>
                </a:lnTo>
                <a:lnTo>
                  <a:pt x="1" y="0"/>
                </a:lnTo>
                <a:lnTo>
                  <a:pt x="2" y="0"/>
                </a:lnTo>
                <a:lnTo>
                  <a:pt x="4" y="2"/>
                </a:lnTo>
                <a:lnTo>
                  <a:pt x="5" y="2"/>
                </a:lnTo>
                <a:lnTo>
                  <a:pt x="6" y="3"/>
                </a:lnTo>
                <a:lnTo>
                  <a:pt x="6" y="4"/>
                </a:lnTo>
                <a:lnTo>
                  <a:pt x="7" y="6"/>
                </a:lnTo>
                <a:lnTo>
                  <a:pt x="7" y="7"/>
                </a:lnTo>
                <a:lnTo>
                  <a:pt x="7" y="8"/>
                </a:lnTo>
                <a:lnTo>
                  <a:pt x="7" y="9"/>
                </a:lnTo>
                <a:lnTo>
                  <a:pt x="7" y="10"/>
                </a:lnTo>
                <a:lnTo>
                  <a:pt x="6" y="12"/>
                </a:lnTo>
                <a:lnTo>
                  <a:pt x="6" y="13"/>
                </a:lnTo>
                <a:lnTo>
                  <a:pt x="5" y="14"/>
                </a:lnTo>
                <a:lnTo>
                  <a:pt x="4" y="14"/>
                </a:lnTo>
                <a:lnTo>
                  <a:pt x="2" y="15"/>
                </a:lnTo>
                <a:lnTo>
                  <a:pt x="1" y="15"/>
                </a:lnTo>
                <a:lnTo>
                  <a:pt x="0" y="15"/>
                </a:lnTo>
                <a:lnTo>
                  <a:pt x="0" y="0"/>
                </a:lnTo>
                <a:close/>
              </a:path>
            </a:pathLst>
          </a:custGeom>
          <a:solidFill>
            <a:srgbClr val="000000"/>
          </a:solidFill>
          <a:ln w="0">
            <a:solidFill>
              <a:srgbClr val="000000"/>
            </a:solidFill>
            <a:round/>
            <a:headEnd/>
            <a:tailEnd/>
          </a:ln>
        </p:spPr>
        <p:txBody>
          <a:bodyPr/>
          <a:lstStyle/>
          <a:p>
            <a:endParaRPr lang="en-US"/>
          </a:p>
        </p:txBody>
      </p:sp>
      <p:sp>
        <p:nvSpPr>
          <p:cNvPr id="180730" name="Freeform 3576"/>
          <p:cNvSpPr>
            <a:spLocks noChangeAspect="1"/>
          </p:cNvSpPr>
          <p:nvPr/>
        </p:nvSpPr>
        <p:spPr bwMode="auto">
          <a:xfrm>
            <a:off x="2144713" y="5014913"/>
            <a:ext cx="1587" cy="3175"/>
          </a:xfrm>
          <a:custGeom>
            <a:avLst/>
            <a:gdLst>
              <a:gd name="T0" fmla="*/ 2147483647 w 7"/>
              <a:gd name="T1" fmla="*/ 2147483647 h 15"/>
              <a:gd name="T2" fmla="*/ 2147483647 w 7"/>
              <a:gd name="T3" fmla="*/ 2147483647 h 15"/>
              <a:gd name="T4" fmla="*/ 2147483647 w 7"/>
              <a:gd name="T5" fmla="*/ 2147483647 h 15"/>
              <a:gd name="T6" fmla="*/ 2147483647 w 7"/>
              <a:gd name="T7" fmla="*/ 2147483647 h 15"/>
              <a:gd name="T8" fmla="*/ 2147483647 w 7"/>
              <a:gd name="T9" fmla="*/ 2147483647 h 15"/>
              <a:gd name="T10" fmla="*/ 2147483647 w 7"/>
              <a:gd name="T11" fmla="*/ 2147483647 h 15"/>
              <a:gd name="T12" fmla="*/ 2147483647 w 7"/>
              <a:gd name="T13" fmla="*/ 2147483647 h 15"/>
              <a:gd name="T14" fmla="*/ 2147483647 w 7"/>
              <a:gd name="T15" fmla="*/ 2147483647 h 15"/>
              <a:gd name="T16" fmla="*/ 0 w 7"/>
              <a:gd name="T17" fmla="*/ 2147483647 h 15"/>
              <a:gd name="T18" fmla="*/ 0 w 7"/>
              <a:gd name="T19" fmla="*/ 2147483647 h 15"/>
              <a:gd name="T20" fmla="*/ 0 w 7"/>
              <a:gd name="T21" fmla="*/ 2147483647 h 15"/>
              <a:gd name="T22" fmla="*/ 0 w 7"/>
              <a:gd name="T23" fmla="*/ 2147483647 h 15"/>
              <a:gd name="T24" fmla="*/ 0 w 7"/>
              <a:gd name="T25" fmla="*/ 2147483647 h 15"/>
              <a:gd name="T26" fmla="*/ 2147483647 w 7"/>
              <a:gd name="T27" fmla="*/ 2147483647 h 15"/>
              <a:gd name="T28" fmla="*/ 2147483647 w 7"/>
              <a:gd name="T29" fmla="*/ 2147483647 h 15"/>
              <a:gd name="T30" fmla="*/ 2147483647 w 7"/>
              <a:gd name="T31" fmla="*/ 2147483647 h 15"/>
              <a:gd name="T32" fmla="*/ 2147483647 w 7"/>
              <a:gd name="T33" fmla="*/ 2147483647 h 15"/>
              <a:gd name="T34" fmla="*/ 2147483647 w 7"/>
              <a:gd name="T35" fmla="*/ 0 h 15"/>
              <a:gd name="T36" fmla="*/ 2147483647 w 7"/>
              <a:gd name="T37" fmla="*/ 0 h 15"/>
              <a:gd name="T38" fmla="*/ 2147483647 w 7"/>
              <a:gd name="T39" fmla="*/ 0 h 15"/>
              <a:gd name="T40" fmla="*/ 2147483647 w 7"/>
              <a:gd name="T41" fmla="*/ 0 h 15"/>
              <a:gd name="T42" fmla="*/ 2147483647 w 7"/>
              <a:gd name="T43" fmla="*/ 2147483647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
              <a:gd name="T67" fmla="*/ 0 h 15"/>
              <a:gd name="T68" fmla="*/ 7 w 7"/>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 h="15">
                <a:moveTo>
                  <a:pt x="7" y="15"/>
                </a:moveTo>
                <a:lnTo>
                  <a:pt x="7" y="15"/>
                </a:lnTo>
                <a:lnTo>
                  <a:pt x="6" y="15"/>
                </a:lnTo>
                <a:lnTo>
                  <a:pt x="5" y="15"/>
                </a:lnTo>
                <a:lnTo>
                  <a:pt x="3" y="14"/>
                </a:lnTo>
                <a:lnTo>
                  <a:pt x="2" y="14"/>
                </a:lnTo>
                <a:lnTo>
                  <a:pt x="1" y="13"/>
                </a:lnTo>
                <a:lnTo>
                  <a:pt x="1" y="12"/>
                </a:lnTo>
                <a:lnTo>
                  <a:pt x="0" y="10"/>
                </a:lnTo>
                <a:lnTo>
                  <a:pt x="0" y="9"/>
                </a:lnTo>
                <a:lnTo>
                  <a:pt x="0" y="8"/>
                </a:lnTo>
                <a:lnTo>
                  <a:pt x="0" y="7"/>
                </a:lnTo>
                <a:lnTo>
                  <a:pt x="0" y="6"/>
                </a:lnTo>
                <a:lnTo>
                  <a:pt x="1" y="4"/>
                </a:lnTo>
                <a:lnTo>
                  <a:pt x="1" y="3"/>
                </a:lnTo>
                <a:lnTo>
                  <a:pt x="2" y="2"/>
                </a:lnTo>
                <a:lnTo>
                  <a:pt x="3" y="2"/>
                </a:lnTo>
                <a:lnTo>
                  <a:pt x="5" y="0"/>
                </a:lnTo>
                <a:lnTo>
                  <a:pt x="6" y="0"/>
                </a:lnTo>
                <a:lnTo>
                  <a:pt x="7" y="0"/>
                </a:lnTo>
                <a:lnTo>
                  <a:pt x="7" y="15"/>
                </a:lnTo>
                <a:close/>
              </a:path>
            </a:pathLst>
          </a:custGeom>
          <a:solidFill>
            <a:srgbClr val="000000"/>
          </a:solidFill>
          <a:ln w="0">
            <a:solidFill>
              <a:srgbClr val="000000"/>
            </a:solidFill>
            <a:round/>
            <a:headEnd/>
            <a:tailEnd/>
          </a:ln>
        </p:spPr>
        <p:txBody>
          <a:bodyPr/>
          <a:lstStyle/>
          <a:p>
            <a:endParaRPr lang="en-US"/>
          </a:p>
        </p:txBody>
      </p:sp>
      <p:sp>
        <p:nvSpPr>
          <p:cNvPr id="180731" name="Freeform 3577"/>
          <p:cNvSpPr>
            <a:spLocks noChangeAspect="1"/>
          </p:cNvSpPr>
          <p:nvPr/>
        </p:nvSpPr>
        <p:spPr bwMode="auto">
          <a:xfrm>
            <a:off x="2147888" y="5014913"/>
            <a:ext cx="4762" cy="3175"/>
          </a:xfrm>
          <a:custGeom>
            <a:avLst/>
            <a:gdLst>
              <a:gd name="T0" fmla="*/ 2147483647 w 1"/>
              <a:gd name="T1" fmla="*/ 0 h 15"/>
              <a:gd name="T2" fmla="*/ 2147483647 w 1"/>
              <a:gd name="T3" fmla="*/ 2147483647 h 15"/>
              <a:gd name="T4" fmla="*/ 0 w 1"/>
              <a:gd name="T5" fmla="*/ 2147483647 h 15"/>
              <a:gd name="T6" fmla="*/ 0 w 1"/>
              <a:gd name="T7" fmla="*/ 2147483647 h 15"/>
              <a:gd name="T8" fmla="*/ 0 w 1"/>
              <a:gd name="T9" fmla="*/ 0 h 15"/>
              <a:gd name="T10" fmla="*/ 0 w 1"/>
              <a:gd name="T11" fmla="*/ 0 h 15"/>
              <a:gd name="T12" fmla="*/ 2147483647 w 1"/>
              <a:gd name="T13" fmla="*/ 0 h 15"/>
              <a:gd name="T14" fmla="*/ 0 60000 65536"/>
              <a:gd name="T15" fmla="*/ 0 60000 65536"/>
              <a:gd name="T16" fmla="*/ 0 60000 65536"/>
              <a:gd name="T17" fmla="*/ 0 60000 65536"/>
              <a:gd name="T18" fmla="*/ 0 60000 65536"/>
              <a:gd name="T19" fmla="*/ 0 60000 65536"/>
              <a:gd name="T20" fmla="*/ 0 60000 65536"/>
              <a:gd name="T21" fmla="*/ 0 w 1"/>
              <a:gd name="T22" fmla="*/ 0 h 15"/>
              <a:gd name="T23" fmla="*/ 1 w 1"/>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5">
                <a:moveTo>
                  <a:pt x="1" y="0"/>
                </a:moveTo>
                <a:lnTo>
                  <a:pt x="1" y="15"/>
                </a:lnTo>
                <a:lnTo>
                  <a:pt x="0" y="15"/>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0732" name="Freeform 3578"/>
          <p:cNvSpPr>
            <a:spLocks noChangeAspect="1"/>
          </p:cNvSpPr>
          <p:nvPr/>
        </p:nvSpPr>
        <p:spPr bwMode="auto">
          <a:xfrm>
            <a:off x="2146300" y="5014913"/>
            <a:ext cx="1588" cy="3175"/>
          </a:xfrm>
          <a:custGeom>
            <a:avLst/>
            <a:gdLst>
              <a:gd name="T0" fmla="*/ 2147483647 w 1"/>
              <a:gd name="T1" fmla="*/ 0 h 15"/>
              <a:gd name="T2" fmla="*/ 2147483647 w 1"/>
              <a:gd name="T3" fmla="*/ 2147483647 h 15"/>
              <a:gd name="T4" fmla="*/ 0 w 1"/>
              <a:gd name="T5" fmla="*/ 2147483647 h 15"/>
              <a:gd name="T6" fmla="*/ 0 w 1"/>
              <a:gd name="T7" fmla="*/ 2147483647 h 15"/>
              <a:gd name="T8" fmla="*/ 0 w 1"/>
              <a:gd name="T9" fmla="*/ 0 h 15"/>
              <a:gd name="T10" fmla="*/ 0 w 1"/>
              <a:gd name="T11" fmla="*/ 0 h 15"/>
              <a:gd name="T12" fmla="*/ 2147483647 w 1"/>
              <a:gd name="T13" fmla="*/ 0 h 15"/>
              <a:gd name="T14" fmla="*/ 0 60000 65536"/>
              <a:gd name="T15" fmla="*/ 0 60000 65536"/>
              <a:gd name="T16" fmla="*/ 0 60000 65536"/>
              <a:gd name="T17" fmla="*/ 0 60000 65536"/>
              <a:gd name="T18" fmla="*/ 0 60000 65536"/>
              <a:gd name="T19" fmla="*/ 0 60000 65536"/>
              <a:gd name="T20" fmla="*/ 0 60000 65536"/>
              <a:gd name="T21" fmla="*/ 0 w 1"/>
              <a:gd name="T22" fmla="*/ 0 h 15"/>
              <a:gd name="T23" fmla="*/ 1 w 1"/>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5">
                <a:moveTo>
                  <a:pt x="1" y="0"/>
                </a:moveTo>
                <a:lnTo>
                  <a:pt x="1" y="15"/>
                </a:lnTo>
                <a:lnTo>
                  <a:pt x="0" y="15"/>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0733" name="Freeform 3579"/>
          <p:cNvSpPr>
            <a:spLocks noChangeAspect="1"/>
          </p:cNvSpPr>
          <p:nvPr/>
        </p:nvSpPr>
        <p:spPr bwMode="auto">
          <a:xfrm>
            <a:off x="2146300" y="5014913"/>
            <a:ext cx="1588" cy="3175"/>
          </a:xfrm>
          <a:custGeom>
            <a:avLst/>
            <a:gdLst>
              <a:gd name="T0" fmla="*/ 2147483647 w 1"/>
              <a:gd name="T1" fmla="*/ 0 h 15"/>
              <a:gd name="T2" fmla="*/ 2147483647 w 1"/>
              <a:gd name="T3" fmla="*/ 2147483647 h 15"/>
              <a:gd name="T4" fmla="*/ 0 w 1"/>
              <a:gd name="T5" fmla="*/ 2147483647 h 15"/>
              <a:gd name="T6" fmla="*/ 0 w 1"/>
              <a:gd name="T7" fmla="*/ 2147483647 h 15"/>
              <a:gd name="T8" fmla="*/ 0 w 1"/>
              <a:gd name="T9" fmla="*/ 0 h 15"/>
              <a:gd name="T10" fmla="*/ 0 w 1"/>
              <a:gd name="T11" fmla="*/ 0 h 15"/>
              <a:gd name="T12" fmla="*/ 2147483647 w 1"/>
              <a:gd name="T13" fmla="*/ 0 h 15"/>
              <a:gd name="T14" fmla="*/ 0 60000 65536"/>
              <a:gd name="T15" fmla="*/ 0 60000 65536"/>
              <a:gd name="T16" fmla="*/ 0 60000 65536"/>
              <a:gd name="T17" fmla="*/ 0 60000 65536"/>
              <a:gd name="T18" fmla="*/ 0 60000 65536"/>
              <a:gd name="T19" fmla="*/ 0 60000 65536"/>
              <a:gd name="T20" fmla="*/ 0 60000 65536"/>
              <a:gd name="T21" fmla="*/ 0 w 1"/>
              <a:gd name="T22" fmla="*/ 0 h 15"/>
              <a:gd name="T23" fmla="*/ 1 w 1"/>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5">
                <a:moveTo>
                  <a:pt x="1" y="0"/>
                </a:moveTo>
                <a:lnTo>
                  <a:pt x="1" y="15"/>
                </a:lnTo>
                <a:lnTo>
                  <a:pt x="0" y="15"/>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0734" name="Freeform 3580"/>
          <p:cNvSpPr>
            <a:spLocks noChangeAspect="1"/>
          </p:cNvSpPr>
          <p:nvPr/>
        </p:nvSpPr>
        <p:spPr bwMode="auto">
          <a:xfrm>
            <a:off x="2146300" y="5014913"/>
            <a:ext cx="1588" cy="3175"/>
          </a:xfrm>
          <a:custGeom>
            <a:avLst/>
            <a:gdLst>
              <a:gd name="T0" fmla="*/ 2147483647 w 2"/>
              <a:gd name="T1" fmla="*/ 0 h 15"/>
              <a:gd name="T2" fmla="*/ 2147483647 w 2"/>
              <a:gd name="T3" fmla="*/ 2147483647 h 15"/>
              <a:gd name="T4" fmla="*/ 0 w 2"/>
              <a:gd name="T5" fmla="*/ 2147483647 h 15"/>
              <a:gd name="T6" fmla="*/ 0 w 2"/>
              <a:gd name="T7" fmla="*/ 2147483647 h 15"/>
              <a:gd name="T8" fmla="*/ 0 w 2"/>
              <a:gd name="T9" fmla="*/ 0 h 15"/>
              <a:gd name="T10" fmla="*/ 0 w 2"/>
              <a:gd name="T11" fmla="*/ 0 h 15"/>
              <a:gd name="T12" fmla="*/ 2147483647 w 2"/>
              <a:gd name="T13" fmla="*/ 0 h 15"/>
              <a:gd name="T14" fmla="*/ 0 60000 65536"/>
              <a:gd name="T15" fmla="*/ 0 60000 65536"/>
              <a:gd name="T16" fmla="*/ 0 60000 65536"/>
              <a:gd name="T17" fmla="*/ 0 60000 65536"/>
              <a:gd name="T18" fmla="*/ 0 60000 65536"/>
              <a:gd name="T19" fmla="*/ 0 60000 65536"/>
              <a:gd name="T20" fmla="*/ 0 60000 65536"/>
              <a:gd name="T21" fmla="*/ 0 w 2"/>
              <a:gd name="T22" fmla="*/ 0 h 15"/>
              <a:gd name="T23" fmla="*/ 2 w 2"/>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5">
                <a:moveTo>
                  <a:pt x="2" y="0"/>
                </a:moveTo>
                <a:lnTo>
                  <a:pt x="2" y="15"/>
                </a:lnTo>
                <a:lnTo>
                  <a:pt x="0" y="15"/>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80735" name="Rectangle 3581"/>
          <p:cNvSpPr>
            <a:spLocks noChangeAspect="1" noChangeArrowheads="1"/>
          </p:cNvSpPr>
          <p:nvPr/>
        </p:nvSpPr>
        <p:spPr bwMode="auto">
          <a:xfrm>
            <a:off x="2146300" y="5014913"/>
            <a:ext cx="1588" cy="3175"/>
          </a:xfrm>
          <a:prstGeom prst="rect">
            <a:avLst/>
          </a:prstGeom>
          <a:solidFill>
            <a:srgbClr val="000000"/>
          </a:solidFill>
          <a:ln w="0">
            <a:solidFill>
              <a:srgbClr val="000000"/>
            </a:solidFill>
            <a:miter lim="800000"/>
            <a:headEnd/>
            <a:tailEnd/>
          </a:ln>
        </p:spPr>
        <p:txBody>
          <a:bodyPr/>
          <a:lstStyle/>
          <a:p>
            <a:endParaRPr lang="en-US"/>
          </a:p>
        </p:txBody>
      </p:sp>
      <p:sp>
        <p:nvSpPr>
          <p:cNvPr id="180736" name="Freeform 3582"/>
          <p:cNvSpPr>
            <a:spLocks noChangeAspect="1"/>
          </p:cNvSpPr>
          <p:nvPr/>
        </p:nvSpPr>
        <p:spPr bwMode="auto">
          <a:xfrm>
            <a:off x="2144713" y="5014913"/>
            <a:ext cx="3175" cy="1587"/>
          </a:xfrm>
          <a:custGeom>
            <a:avLst/>
            <a:gdLst>
              <a:gd name="T0" fmla="*/ 0 w 15"/>
              <a:gd name="T1" fmla="*/ 2147483647 h 8"/>
              <a:gd name="T2" fmla="*/ 0 w 15"/>
              <a:gd name="T3" fmla="*/ 2147483647 h 8"/>
              <a:gd name="T4" fmla="*/ 0 w 15"/>
              <a:gd name="T5" fmla="*/ 2147483647 h 8"/>
              <a:gd name="T6" fmla="*/ 0 w 15"/>
              <a:gd name="T7" fmla="*/ 2147483647 h 8"/>
              <a:gd name="T8" fmla="*/ 2147483647 w 15"/>
              <a:gd name="T9" fmla="*/ 2147483647 h 8"/>
              <a:gd name="T10" fmla="*/ 2147483647 w 15"/>
              <a:gd name="T11" fmla="*/ 2147483647 h 8"/>
              <a:gd name="T12" fmla="*/ 2147483647 w 15"/>
              <a:gd name="T13" fmla="*/ 2147483647 h 8"/>
              <a:gd name="T14" fmla="*/ 2147483647 w 15"/>
              <a:gd name="T15" fmla="*/ 2147483647 h 8"/>
              <a:gd name="T16" fmla="*/ 2147483647 w 15"/>
              <a:gd name="T17" fmla="*/ 0 h 8"/>
              <a:gd name="T18" fmla="*/ 2147483647 w 15"/>
              <a:gd name="T19" fmla="*/ 0 h 8"/>
              <a:gd name="T20" fmla="*/ 2147483647 w 15"/>
              <a:gd name="T21" fmla="*/ 0 h 8"/>
              <a:gd name="T22" fmla="*/ 2147483647 w 15"/>
              <a:gd name="T23" fmla="*/ 0 h 8"/>
              <a:gd name="T24" fmla="*/ 2147483647 w 15"/>
              <a:gd name="T25" fmla="*/ 0 h 8"/>
              <a:gd name="T26" fmla="*/ 2147483647 w 15"/>
              <a:gd name="T27" fmla="*/ 2147483647 h 8"/>
              <a:gd name="T28" fmla="*/ 2147483647 w 15"/>
              <a:gd name="T29" fmla="*/ 2147483647 h 8"/>
              <a:gd name="T30" fmla="*/ 2147483647 w 15"/>
              <a:gd name="T31" fmla="*/ 2147483647 h 8"/>
              <a:gd name="T32" fmla="*/ 2147483647 w 15"/>
              <a:gd name="T33" fmla="*/ 2147483647 h 8"/>
              <a:gd name="T34" fmla="*/ 2147483647 w 15"/>
              <a:gd name="T35" fmla="*/ 2147483647 h 8"/>
              <a:gd name="T36" fmla="*/ 2147483647 w 15"/>
              <a:gd name="T37" fmla="*/ 2147483647 h 8"/>
              <a:gd name="T38" fmla="*/ 2147483647 w 15"/>
              <a:gd name="T39" fmla="*/ 2147483647 h 8"/>
              <a:gd name="T40" fmla="*/ 2147483647 w 15"/>
              <a:gd name="T41" fmla="*/ 2147483647 h 8"/>
              <a:gd name="T42" fmla="*/ 0 w 15"/>
              <a:gd name="T43" fmla="*/ 2147483647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8"/>
              <a:gd name="T68" fmla="*/ 15 w 15"/>
              <a:gd name="T69" fmla="*/ 8 h 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8">
                <a:moveTo>
                  <a:pt x="0" y="8"/>
                </a:moveTo>
                <a:lnTo>
                  <a:pt x="0" y="8"/>
                </a:lnTo>
                <a:lnTo>
                  <a:pt x="0" y="7"/>
                </a:lnTo>
                <a:lnTo>
                  <a:pt x="0" y="6"/>
                </a:lnTo>
                <a:lnTo>
                  <a:pt x="1" y="4"/>
                </a:lnTo>
                <a:lnTo>
                  <a:pt x="1" y="3"/>
                </a:lnTo>
                <a:lnTo>
                  <a:pt x="2" y="2"/>
                </a:lnTo>
                <a:lnTo>
                  <a:pt x="3" y="2"/>
                </a:lnTo>
                <a:lnTo>
                  <a:pt x="5" y="0"/>
                </a:lnTo>
                <a:lnTo>
                  <a:pt x="6" y="0"/>
                </a:lnTo>
                <a:lnTo>
                  <a:pt x="7" y="0"/>
                </a:lnTo>
                <a:lnTo>
                  <a:pt x="8" y="0"/>
                </a:lnTo>
                <a:lnTo>
                  <a:pt x="10" y="0"/>
                </a:lnTo>
                <a:lnTo>
                  <a:pt x="12" y="2"/>
                </a:lnTo>
                <a:lnTo>
                  <a:pt x="13" y="2"/>
                </a:lnTo>
                <a:lnTo>
                  <a:pt x="14" y="3"/>
                </a:lnTo>
                <a:lnTo>
                  <a:pt x="14" y="4"/>
                </a:lnTo>
                <a:lnTo>
                  <a:pt x="15" y="6"/>
                </a:lnTo>
                <a:lnTo>
                  <a:pt x="15" y="7"/>
                </a:lnTo>
                <a:lnTo>
                  <a:pt x="15" y="8"/>
                </a:lnTo>
                <a:lnTo>
                  <a:pt x="0" y="8"/>
                </a:lnTo>
                <a:close/>
              </a:path>
            </a:pathLst>
          </a:custGeom>
          <a:solidFill>
            <a:srgbClr val="000000"/>
          </a:solidFill>
          <a:ln w="0">
            <a:solidFill>
              <a:srgbClr val="000000"/>
            </a:solidFill>
            <a:round/>
            <a:headEnd/>
            <a:tailEnd/>
          </a:ln>
        </p:spPr>
        <p:txBody>
          <a:bodyPr/>
          <a:lstStyle/>
          <a:p>
            <a:endParaRPr lang="en-US"/>
          </a:p>
        </p:txBody>
      </p:sp>
      <p:sp>
        <p:nvSpPr>
          <p:cNvPr id="180737" name="Freeform 3583"/>
          <p:cNvSpPr>
            <a:spLocks noChangeAspect="1"/>
          </p:cNvSpPr>
          <p:nvPr/>
        </p:nvSpPr>
        <p:spPr bwMode="auto">
          <a:xfrm>
            <a:off x="2139950" y="5024438"/>
            <a:ext cx="3175" cy="3175"/>
          </a:xfrm>
          <a:custGeom>
            <a:avLst/>
            <a:gdLst>
              <a:gd name="T0" fmla="*/ 2147483647 w 8"/>
              <a:gd name="T1" fmla="*/ 2147483647 h 14"/>
              <a:gd name="T2" fmla="*/ 2147483647 w 8"/>
              <a:gd name="T3" fmla="*/ 2147483647 h 14"/>
              <a:gd name="T4" fmla="*/ 2147483647 w 8"/>
              <a:gd name="T5" fmla="*/ 2147483647 h 14"/>
              <a:gd name="T6" fmla="*/ 2147483647 w 8"/>
              <a:gd name="T7" fmla="*/ 2147483647 h 14"/>
              <a:gd name="T8" fmla="*/ 2147483647 w 8"/>
              <a:gd name="T9" fmla="*/ 2147483647 h 14"/>
              <a:gd name="T10" fmla="*/ 2147483647 w 8"/>
              <a:gd name="T11" fmla="*/ 2147483647 h 14"/>
              <a:gd name="T12" fmla="*/ 2147483647 w 8"/>
              <a:gd name="T13" fmla="*/ 2147483647 h 14"/>
              <a:gd name="T14" fmla="*/ 2147483647 w 8"/>
              <a:gd name="T15" fmla="*/ 2147483647 h 14"/>
              <a:gd name="T16" fmla="*/ 2147483647 w 8"/>
              <a:gd name="T17" fmla="*/ 2147483647 h 14"/>
              <a:gd name="T18" fmla="*/ 0 w 8"/>
              <a:gd name="T19" fmla="*/ 2147483647 h 14"/>
              <a:gd name="T20" fmla="*/ 0 w 8"/>
              <a:gd name="T21" fmla="*/ 2147483647 h 14"/>
              <a:gd name="T22" fmla="*/ 0 w 8"/>
              <a:gd name="T23" fmla="*/ 2147483647 h 14"/>
              <a:gd name="T24" fmla="*/ 0 w 8"/>
              <a:gd name="T25" fmla="*/ 2147483647 h 14"/>
              <a:gd name="T26" fmla="*/ 0 w 8"/>
              <a:gd name="T27" fmla="*/ 2147483647 h 14"/>
              <a:gd name="T28" fmla="*/ 0 w 8"/>
              <a:gd name="T29" fmla="*/ 2147483647 h 14"/>
              <a:gd name="T30" fmla="*/ 2147483647 w 8"/>
              <a:gd name="T31" fmla="*/ 2147483647 h 14"/>
              <a:gd name="T32" fmla="*/ 2147483647 w 8"/>
              <a:gd name="T33" fmla="*/ 2147483647 h 14"/>
              <a:gd name="T34" fmla="*/ 2147483647 w 8"/>
              <a:gd name="T35" fmla="*/ 2147483647 h 14"/>
              <a:gd name="T36" fmla="*/ 2147483647 w 8"/>
              <a:gd name="T37" fmla="*/ 0 h 14"/>
              <a:gd name="T38" fmla="*/ 2147483647 w 8"/>
              <a:gd name="T39" fmla="*/ 0 h 14"/>
              <a:gd name="T40" fmla="*/ 2147483647 w 8"/>
              <a:gd name="T41" fmla="*/ 0 h 14"/>
              <a:gd name="T42" fmla="*/ 2147483647 w 8"/>
              <a:gd name="T43" fmla="*/ 2147483647 h 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
              <a:gd name="T67" fmla="*/ 0 h 14"/>
              <a:gd name="T68" fmla="*/ 8 w 8"/>
              <a:gd name="T69" fmla="*/ 14 h 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 h="14">
                <a:moveTo>
                  <a:pt x="8" y="14"/>
                </a:moveTo>
                <a:lnTo>
                  <a:pt x="8" y="14"/>
                </a:lnTo>
                <a:lnTo>
                  <a:pt x="7" y="14"/>
                </a:lnTo>
                <a:lnTo>
                  <a:pt x="5" y="14"/>
                </a:lnTo>
                <a:lnTo>
                  <a:pt x="4" y="14"/>
                </a:lnTo>
                <a:lnTo>
                  <a:pt x="3" y="13"/>
                </a:lnTo>
                <a:lnTo>
                  <a:pt x="2" y="12"/>
                </a:lnTo>
                <a:lnTo>
                  <a:pt x="1" y="11"/>
                </a:lnTo>
                <a:lnTo>
                  <a:pt x="0" y="10"/>
                </a:lnTo>
                <a:lnTo>
                  <a:pt x="0" y="8"/>
                </a:lnTo>
                <a:lnTo>
                  <a:pt x="0" y="7"/>
                </a:lnTo>
                <a:lnTo>
                  <a:pt x="0" y="5"/>
                </a:lnTo>
                <a:lnTo>
                  <a:pt x="0" y="4"/>
                </a:lnTo>
                <a:lnTo>
                  <a:pt x="1" y="3"/>
                </a:lnTo>
                <a:lnTo>
                  <a:pt x="2" y="2"/>
                </a:lnTo>
                <a:lnTo>
                  <a:pt x="3" y="1"/>
                </a:lnTo>
                <a:lnTo>
                  <a:pt x="4" y="0"/>
                </a:lnTo>
                <a:lnTo>
                  <a:pt x="6" y="0"/>
                </a:lnTo>
                <a:lnTo>
                  <a:pt x="8" y="14"/>
                </a:lnTo>
                <a:close/>
              </a:path>
            </a:pathLst>
          </a:custGeom>
          <a:solidFill>
            <a:srgbClr val="000000"/>
          </a:solidFill>
          <a:ln w="0">
            <a:solidFill>
              <a:srgbClr val="000000"/>
            </a:solidFill>
            <a:round/>
            <a:headEnd/>
            <a:tailEnd/>
          </a:ln>
        </p:spPr>
        <p:txBody>
          <a:bodyPr/>
          <a:lstStyle/>
          <a:p>
            <a:endParaRPr lang="en-US"/>
          </a:p>
        </p:txBody>
      </p:sp>
      <p:sp>
        <p:nvSpPr>
          <p:cNvPr id="180738" name="Freeform 3584"/>
          <p:cNvSpPr>
            <a:spLocks noChangeAspect="1"/>
          </p:cNvSpPr>
          <p:nvPr/>
        </p:nvSpPr>
        <p:spPr bwMode="auto">
          <a:xfrm>
            <a:off x="2144713" y="5016500"/>
            <a:ext cx="3175" cy="1588"/>
          </a:xfrm>
          <a:custGeom>
            <a:avLst/>
            <a:gdLst>
              <a:gd name="T0" fmla="*/ 0 w 15"/>
              <a:gd name="T1" fmla="*/ 0 h 4"/>
              <a:gd name="T2" fmla="*/ 2147483647 w 15"/>
              <a:gd name="T3" fmla="*/ 0 h 4"/>
              <a:gd name="T4" fmla="*/ 2147483647 w 15"/>
              <a:gd name="T5" fmla="*/ 2147483647 h 4"/>
              <a:gd name="T6" fmla="*/ 2147483647 w 15"/>
              <a:gd name="T7" fmla="*/ 2147483647 h 4"/>
              <a:gd name="T8" fmla="*/ 0 w 15"/>
              <a:gd name="T9" fmla="*/ 2147483647 h 4"/>
              <a:gd name="T10" fmla="*/ 0 w 15"/>
              <a:gd name="T11" fmla="*/ 2147483647 h 4"/>
              <a:gd name="T12" fmla="*/ 0 w 15"/>
              <a:gd name="T13" fmla="*/ 0 h 4"/>
              <a:gd name="T14" fmla="*/ 0 60000 65536"/>
              <a:gd name="T15" fmla="*/ 0 60000 65536"/>
              <a:gd name="T16" fmla="*/ 0 60000 65536"/>
              <a:gd name="T17" fmla="*/ 0 60000 65536"/>
              <a:gd name="T18" fmla="*/ 0 60000 65536"/>
              <a:gd name="T19" fmla="*/ 0 60000 65536"/>
              <a:gd name="T20" fmla="*/ 0 60000 65536"/>
              <a:gd name="T21" fmla="*/ 0 w 15"/>
              <a:gd name="T22" fmla="*/ 0 h 4"/>
              <a:gd name="T23" fmla="*/ 15 w 1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4">
                <a:moveTo>
                  <a:pt x="0" y="0"/>
                </a:moveTo>
                <a:lnTo>
                  <a:pt x="15" y="0"/>
                </a:lnTo>
                <a:lnTo>
                  <a:pt x="15" y="4"/>
                </a:lnTo>
                <a:lnTo>
                  <a:pt x="0" y="4"/>
                </a:lnTo>
                <a:lnTo>
                  <a:pt x="0" y="0"/>
                </a:lnTo>
                <a:close/>
              </a:path>
            </a:pathLst>
          </a:custGeom>
          <a:solidFill>
            <a:srgbClr val="000000"/>
          </a:solidFill>
          <a:ln w="0">
            <a:solidFill>
              <a:srgbClr val="000000"/>
            </a:solidFill>
            <a:round/>
            <a:headEnd/>
            <a:tailEnd/>
          </a:ln>
        </p:spPr>
        <p:txBody>
          <a:bodyPr/>
          <a:lstStyle/>
          <a:p>
            <a:endParaRPr lang="en-US"/>
          </a:p>
        </p:txBody>
      </p:sp>
      <p:sp>
        <p:nvSpPr>
          <p:cNvPr id="180739" name="Freeform 3585"/>
          <p:cNvSpPr>
            <a:spLocks noChangeAspect="1"/>
          </p:cNvSpPr>
          <p:nvPr/>
        </p:nvSpPr>
        <p:spPr bwMode="auto">
          <a:xfrm>
            <a:off x="2144713" y="5018088"/>
            <a:ext cx="3175" cy="1587"/>
          </a:xfrm>
          <a:custGeom>
            <a:avLst/>
            <a:gdLst>
              <a:gd name="T0" fmla="*/ 0 w 15"/>
              <a:gd name="T1" fmla="*/ 0 h 5"/>
              <a:gd name="T2" fmla="*/ 2147483647 w 15"/>
              <a:gd name="T3" fmla="*/ 0 h 5"/>
              <a:gd name="T4" fmla="*/ 2147483647 w 15"/>
              <a:gd name="T5" fmla="*/ 2147483647 h 5"/>
              <a:gd name="T6" fmla="*/ 2147483647 w 15"/>
              <a:gd name="T7" fmla="*/ 2147483647 h 5"/>
              <a:gd name="T8" fmla="*/ 0 w 15"/>
              <a:gd name="T9" fmla="*/ 2147483647 h 5"/>
              <a:gd name="T10" fmla="*/ 0 w 15"/>
              <a:gd name="T11" fmla="*/ 2147483647 h 5"/>
              <a:gd name="T12" fmla="*/ 0 w 15"/>
              <a:gd name="T13" fmla="*/ 0 h 5"/>
              <a:gd name="T14" fmla="*/ 0 60000 65536"/>
              <a:gd name="T15" fmla="*/ 0 60000 65536"/>
              <a:gd name="T16" fmla="*/ 0 60000 65536"/>
              <a:gd name="T17" fmla="*/ 0 60000 65536"/>
              <a:gd name="T18" fmla="*/ 0 60000 65536"/>
              <a:gd name="T19" fmla="*/ 0 60000 65536"/>
              <a:gd name="T20" fmla="*/ 0 60000 65536"/>
              <a:gd name="T21" fmla="*/ 0 w 15"/>
              <a:gd name="T22" fmla="*/ 0 h 5"/>
              <a:gd name="T23" fmla="*/ 15 w 15"/>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5">
                <a:moveTo>
                  <a:pt x="0" y="0"/>
                </a:moveTo>
                <a:lnTo>
                  <a:pt x="15" y="0"/>
                </a:lnTo>
                <a:lnTo>
                  <a:pt x="15" y="5"/>
                </a:lnTo>
                <a:lnTo>
                  <a:pt x="0" y="5"/>
                </a:lnTo>
                <a:lnTo>
                  <a:pt x="0" y="0"/>
                </a:lnTo>
                <a:close/>
              </a:path>
            </a:pathLst>
          </a:custGeom>
          <a:solidFill>
            <a:srgbClr val="000000"/>
          </a:solidFill>
          <a:ln w="0">
            <a:solidFill>
              <a:srgbClr val="000000"/>
            </a:solidFill>
            <a:round/>
            <a:headEnd/>
            <a:tailEnd/>
          </a:ln>
        </p:spPr>
        <p:txBody>
          <a:bodyPr/>
          <a:lstStyle/>
          <a:p>
            <a:endParaRPr lang="en-US"/>
          </a:p>
        </p:txBody>
      </p:sp>
      <p:sp>
        <p:nvSpPr>
          <p:cNvPr id="180740" name="Freeform 3586"/>
          <p:cNvSpPr>
            <a:spLocks noChangeAspect="1"/>
          </p:cNvSpPr>
          <p:nvPr/>
        </p:nvSpPr>
        <p:spPr bwMode="auto">
          <a:xfrm>
            <a:off x="2144713" y="5019675"/>
            <a:ext cx="3175" cy="3175"/>
          </a:xfrm>
          <a:custGeom>
            <a:avLst/>
            <a:gdLst>
              <a:gd name="T0" fmla="*/ 0 w 15"/>
              <a:gd name="T1" fmla="*/ 0 h 5"/>
              <a:gd name="T2" fmla="*/ 2147483647 w 15"/>
              <a:gd name="T3" fmla="*/ 0 h 5"/>
              <a:gd name="T4" fmla="*/ 2147483647 w 15"/>
              <a:gd name="T5" fmla="*/ 2147483647 h 5"/>
              <a:gd name="T6" fmla="*/ 2147483647 w 15"/>
              <a:gd name="T7" fmla="*/ 2147483647 h 5"/>
              <a:gd name="T8" fmla="*/ 0 w 15"/>
              <a:gd name="T9" fmla="*/ 2147483647 h 5"/>
              <a:gd name="T10" fmla="*/ 0 w 15"/>
              <a:gd name="T11" fmla="*/ 2147483647 h 5"/>
              <a:gd name="T12" fmla="*/ 0 w 15"/>
              <a:gd name="T13" fmla="*/ 0 h 5"/>
              <a:gd name="T14" fmla="*/ 0 60000 65536"/>
              <a:gd name="T15" fmla="*/ 0 60000 65536"/>
              <a:gd name="T16" fmla="*/ 0 60000 65536"/>
              <a:gd name="T17" fmla="*/ 0 60000 65536"/>
              <a:gd name="T18" fmla="*/ 0 60000 65536"/>
              <a:gd name="T19" fmla="*/ 0 60000 65536"/>
              <a:gd name="T20" fmla="*/ 0 60000 65536"/>
              <a:gd name="T21" fmla="*/ 0 w 15"/>
              <a:gd name="T22" fmla="*/ 0 h 5"/>
              <a:gd name="T23" fmla="*/ 15 w 15"/>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5">
                <a:moveTo>
                  <a:pt x="0" y="0"/>
                </a:moveTo>
                <a:lnTo>
                  <a:pt x="15" y="0"/>
                </a:lnTo>
                <a:lnTo>
                  <a:pt x="15" y="5"/>
                </a:lnTo>
                <a:lnTo>
                  <a:pt x="0" y="5"/>
                </a:lnTo>
                <a:lnTo>
                  <a:pt x="0" y="0"/>
                </a:lnTo>
                <a:close/>
              </a:path>
            </a:pathLst>
          </a:custGeom>
          <a:solidFill>
            <a:srgbClr val="000000"/>
          </a:solidFill>
          <a:ln w="0">
            <a:solidFill>
              <a:srgbClr val="000000"/>
            </a:solidFill>
            <a:round/>
            <a:headEnd/>
            <a:tailEnd/>
          </a:ln>
        </p:spPr>
        <p:txBody>
          <a:bodyPr/>
          <a:lstStyle/>
          <a:p>
            <a:endParaRPr lang="en-US"/>
          </a:p>
        </p:txBody>
      </p:sp>
      <p:sp>
        <p:nvSpPr>
          <p:cNvPr id="180741" name="Freeform 3587"/>
          <p:cNvSpPr>
            <a:spLocks noChangeAspect="1"/>
          </p:cNvSpPr>
          <p:nvPr/>
        </p:nvSpPr>
        <p:spPr bwMode="auto">
          <a:xfrm>
            <a:off x="2144713" y="5019675"/>
            <a:ext cx="3175" cy="3175"/>
          </a:xfrm>
          <a:custGeom>
            <a:avLst/>
            <a:gdLst>
              <a:gd name="T0" fmla="*/ 0 w 15"/>
              <a:gd name="T1" fmla="*/ 0 h 6"/>
              <a:gd name="T2" fmla="*/ 2147483647 w 15"/>
              <a:gd name="T3" fmla="*/ 0 h 6"/>
              <a:gd name="T4" fmla="*/ 2147483647 w 15"/>
              <a:gd name="T5" fmla="*/ 2147483647 h 6"/>
              <a:gd name="T6" fmla="*/ 2147483647 w 15"/>
              <a:gd name="T7" fmla="*/ 2147483647 h 6"/>
              <a:gd name="T8" fmla="*/ 0 w 15"/>
              <a:gd name="T9" fmla="*/ 2147483647 h 6"/>
              <a:gd name="T10" fmla="*/ 0 w 15"/>
              <a:gd name="T11" fmla="*/ 2147483647 h 6"/>
              <a:gd name="T12" fmla="*/ 0 w 15"/>
              <a:gd name="T13" fmla="*/ 0 h 6"/>
              <a:gd name="T14" fmla="*/ 0 60000 65536"/>
              <a:gd name="T15" fmla="*/ 0 60000 65536"/>
              <a:gd name="T16" fmla="*/ 0 60000 65536"/>
              <a:gd name="T17" fmla="*/ 0 60000 65536"/>
              <a:gd name="T18" fmla="*/ 0 60000 65536"/>
              <a:gd name="T19" fmla="*/ 0 60000 65536"/>
              <a:gd name="T20" fmla="*/ 0 60000 65536"/>
              <a:gd name="T21" fmla="*/ 0 w 15"/>
              <a:gd name="T22" fmla="*/ 0 h 6"/>
              <a:gd name="T23" fmla="*/ 15 w 15"/>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6">
                <a:moveTo>
                  <a:pt x="0" y="0"/>
                </a:moveTo>
                <a:lnTo>
                  <a:pt x="15" y="0"/>
                </a:lnTo>
                <a:lnTo>
                  <a:pt x="15" y="6"/>
                </a:lnTo>
                <a:lnTo>
                  <a:pt x="0" y="4"/>
                </a:lnTo>
                <a:lnTo>
                  <a:pt x="0" y="0"/>
                </a:lnTo>
                <a:close/>
              </a:path>
            </a:pathLst>
          </a:custGeom>
          <a:solidFill>
            <a:srgbClr val="000000"/>
          </a:solidFill>
          <a:ln w="0">
            <a:solidFill>
              <a:srgbClr val="000000"/>
            </a:solidFill>
            <a:round/>
            <a:headEnd/>
            <a:tailEnd/>
          </a:ln>
        </p:spPr>
        <p:txBody>
          <a:bodyPr/>
          <a:lstStyle/>
          <a:p>
            <a:endParaRPr lang="en-US"/>
          </a:p>
        </p:txBody>
      </p:sp>
      <p:sp>
        <p:nvSpPr>
          <p:cNvPr id="180742" name="Freeform 3588"/>
          <p:cNvSpPr>
            <a:spLocks noChangeAspect="1"/>
          </p:cNvSpPr>
          <p:nvPr/>
        </p:nvSpPr>
        <p:spPr bwMode="auto">
          <a:xfrm>
            <a:off x="2144713" y="5022850"/>
            <a:ext cx="3175" cy="3175"/>
          </a:xfrm>
          <a:custGeom>
            <a:avLst/>
            <a:gdLst>
              <a:gd name="T0" fmla="*/ 0 w 15"/>
              <a:gd name="T1" fmla="*/ 0 h 10"/>
              <a:gd name="T2" fmla="*/ 2147483647 w 15"/>
              <a:gd name="T3" fmla="*/ 2147483647 h 10"/>
              <a:gd name="T4" fmla="*/ 2147483647 w 15"/>
              <a:gd name="T5" fmla="*/ 2147483647 h 10"/>
              <a:gd name="T6" fmla="*/ 2147483647 w 15"/>
              <a:gd name="T7" fmla="*/ 2147483647 h 10"/>
              <a:gd name="T8" fmla="*/ 0 w 15"/>
              <a:gd name="T9" fmla="*/ 2147483647 h 10"/>
              <a:gd name="T10" fmla="*/ 0 w 15"/>
              <a:gd name="T11" fmla="*/ 2147483647 h 10"/>
              <a:gd name="T12" fmla="*/ 0 w 15"/>
              <a:gd name="T13" fmla="*/ 0 h 10"/>
              <a:gd name="T14" fmla="*/ 0 60000 65536"/>
              <a:gd name="T15" fmla="*/ 0 60000 65536"/>
              <a:gd name="T16" fmla="*/ 0 60000 65536"/>
              <a:gd name="T17" fmla="*/ 0 60000 65536"/>
              <a:gd name="T18" fmla="*/ 0 60000 65536"/>
              <a:gd name="T19" fmla="*/ 0 60000 65536"/>
              <a:gd name="T20" fmla="*/ 0 60000 65536"/>
              <a:gd name="T21" fmla="*/ 0 w 15"/>
              <a:gd name="T22" fmla="*/ 0 h 10"/>
              <a:gd name="T23" fmla="*/ 15 w 15"/>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0">
                <a:moveTo>
                  <a:pt x="0" y="0"/>
                </a:moveTo>
                <a:lnTo>
                  <a:pt x="15" y="2"/>
                </a:lnTo>
                <a:lnTo>
                  <a:pt x="13" y="9"/>
                </a:lnTo>
                <a:lnTo>
                  <a:pt x="13" y="10"/>
                </a:lnTo>
                <a:lnTo>
                  <a:pt x="0" y="1"/>
                </a:lnTo>
                <a:lnTo>
                  <a:pt x="0" y="2"/>
                </a:lnTo>
                <a:lnTo>
                  <a:pt x="0" y="0"/>
                </a:lnTo>
                <a:close/>
              </a:path>
            </a:pathLst>
          </a:custGeom>
          <a:solidFill>
            <a:srgbClr val="000000"/>
          </a:solidFill>
          <a:ln w="0">
            <a:solidFill>
              <a:srgbClr val="000000"/>
            </a:solidFill>
            <a:round/>
            <a:headEnd/>
            <a:tailEnd/>
          </a:ln>
        </p:spPr>
        <p:txBody>
          <a:bodyPr/>
          <a:lstStyle/>
          <a:p>
            <a:endParaRPr lang="en-US"/>
          </a:p>
        </p:txBody>
      </p:sp>
      <p:sp>
        <p:nvSpPr>
          <p:cNvPr id="180743" name="Freeform 3589"/>
          <p:cNvSpPr>
            <a:spLocks noChangeAspect="1"/>
          </p:cNvSpPr>
          <p:nvPr/>
        </p:nvSpPr>
        <p:spPr bwMode="auto">
          <a:xfrm>
            <a:off x="2143125" y="5022850"/>
            <a:ext cx="4763" cy="3175"/>
          </a:xfrm>
          <a:custGeom>
            <a:avLst/>
            <a:gdLst>
              <a:gd name="T0" fmla="*/ 2147483647 w 15"/>
              <a:gd name="T1" fmla="*/ 0 h 13"/>
              <a:gd name="T2" fmla="*/ 2147483647 w 15"/>
              <a:gd name="T3" fmla="*/ 2147483647 h 13"/>
              <a:gd name="T4" fmla="*/ 2147483647 w 15"/>
              <a:gd name="T5" fmla="*/ 2147483647 h 13"/>
              <a:gd name="T6" fmla="*/ 2147483647 w 15"/>
              <a:gd name="T7" fmla="*/ 2147483647 h 13"/>
              <a:gd name="T8" fmla="*/ 2147483647 w 15"/>
              <a:gd name="T9" fmla="*/ 2147483647 h 13"/>
              <a:gd name="T10" fmla="*/ 0 w 15"/>
              <a:gd name="T11" fmla="*/ 2147483647 h 13"/>
              <a:gd name="T12" fmla="*/ 2147483647 w 15"/>
              <a:gd name="T13" fmla="*/ 0 h 13"/>
              <a:gd name="T14" fmla="*/ 0 60000 65536"/>
              <a:gd name="T15" fmla="*/ 0 60000 65536"/>
              <a:gd name="T16" fmla="*/ 0 60000 65536"/>
              <a:gd name="T17" fmla="*/ 0 60000 65536"/>
              <a:gd name="T18" fmla="*/ 0 60000 65536"/>
              <a:gd name="T19" fmla="*/ 0 60000 65536"/>
              <a:gd name="T20" fmla="*/ 0 60000 65536"/>
              <a:gd name="T21" fmla="*/ 0 w 15"/>
              <a:gd name="T22" fmla="*/ 0 h 13"/>
              <a:gd name="T23" fmla="*/ 15 w 15"/>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3">
                <a:moveTo>
                  <a:pt x="2" y="0"/>
                </a:moveTo>
                <a:lnTo>
                  <a:pt x="15" y="9"/>
                </a:lnTo>
                <a:lnTo>
                  <a:pt x="13" y="12"/>
                </a:lnTo>
                <a:lnTo>
                  <a:pt x="12" y="13"/>
                </a:lnTo>
                <a:lnTo>
                  <a:pt x="1" y="3"/>
                </a:lnTo>
                <a:lnTo>
                  <a:pt x="0" y="4"/>
                </a:lnTo>
                <a:lnTo>
                  <a:pt x="2" y="0"/>
                </a:lnTo>
                <a:close/>
              </a:path>
            </a:pathLst>
          </a:custGeom>
          <a:solidFill>
            <a:srgbClr val="000000"/>
          </a:solidFill>
          <a:ln w="0">
            <a:solidFill>
              <a:srgbClr val="000000"/>
            </a:solidFill>
            <a:round/>
            <a:headEnd/>
            <a:tailEnd/>
          </a:ln>
        </p:spPr>
        <p:txBody>
          <a:bodyPr/>
          <a:lstStyle/>
          <a:p>
            <a:endParaRPr lang="en-US"/>
          </a:p>
        </p:txBody>
      </p:sp>
      <p:sp>
        <p:nvSpPr>
          <p:cNvPr id="180744" name="Freeform 3590"/>
          <p:cNvSpPr>
            <a:spLocks noChangeAspect="1"/>
          </p:cNvSpPr>
          <p:nvPr/>
        </p:nvSpPr>
        <p:spPr bwMode="auto">
          <a:xfrm>
            <a:off x="2143125" y="5024438"/>
            <a:ext cx="3175" cy="3175"/>
          </a:xfrm>
          <a:custGeom>
            <a:avLst/>
            <a:gdLst>
              <a:gd name="T0" fmla="*/ 2147483647 w 13"/>
              <a:gd name="T1" fmla="*/ 0 h 15"/>
              <a:gd name="T2" fmla="*/ 2147483647 w 13"/>
              <a:gd name="T3" fmla="*/ 2147483647 h 15"/>
              <a:gd name="T4" fmla="*/ 2147483647 w 13"/>
              <a:gd name="T5" fmla="*/ 2147483647 h 15"/>
              <a:gd name="T6" fmla="*/ 2147483647 w 13"/>
              <a:gd name="T7" fmla="*/ 2147483647 h 15"/>
              <a:gd name="T8" fmla="*/ 2147483647 w 13"/>
              <a:gd name="T9" fmla="*/ 2147483647 h 15"/>
              <a:gd name="T10" fmla="*/ 0 w 13"/>
              <a:gd name="T11" fmla="*/ 2147483647 h 15"/>
              <a:gd name="T12" fmla="*/ 2147483647 w 13"/>
              <a:gd name="T13" fmla="*/ 0 h 15"/>
              <a:gd name="T14" fmla="*/ 0 60000 65536"/>
              <a:gd name="T15" fmla="*/ 0 60000 65536"/>
              <a:gd name="T16" fmla="*/ 0 60000 65536"/>
              <a:gd name="T17" fmla="*/ 0 60000 65536"/>
              <a:gd name="T18" fmla="*/ 0 60000 65536"/>
              <a:gd name="T19" fmla="*/ 0 60000 65536"/>
              <a:gd name="T20" fmla="*/ 0 60000 65536"/>
              <a:gd name="T21" fmla="*/ 0 w 13"/>
              <a:gd name="T22" fmla="*/ 0 h 15"/>
              <a:gd name="T23" fmla="*/ 13 w 13"/>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5">
                <a:moveTo>
                  <a:pt x="2" y="0"/>
                </a:moveTo>
                <a:lnTo>
                  <a:pt x="13" y="10"/>
                </a:lnTo>
                <a:lnTo>
                  <a:pt x="8" y="14"/>
                </a:lnTo>
                <a:lnTo>
                  <a:pt x="5" y="15"/>
                </a:lnTo>
                <a:lnTo>
                  <a:pt x="3" y="1"/>
                </a:lnTo>
                <a:lnTo>
                  <a:pt x="0" y="2"/>
                </a:lnTo>
                <a:lnTo>
                  <a:pt x="2" y="0"/>
                </a:lnTo>
                <a:close/>
              </a:path>
            </a:pathLst>
          </a:custGeom>
          <a:solidFill>
            <a:srgbClr val="000000"/>
          </a:solidFill>
          <a:ln w="0">
            <a:solidFill>
              <a:srgbClr val="000000"/>
            </a:solidFill>
            <a:round/>
            <a:headEnd/>
            <a:tailEnd/>
          </a:ln>
        </p:spPr>
        <p:txBody>
          <a:bodyPr/>
          <a:lstStyle/>
          <a:p>
            <a:endParaRPr lang="en-US"/>
          </a:p>
        </p:txBody>
      </p:sp>
      <p:sp>
        <p:nvSpPr>
          <p:cNvPr id="180745" name="Freeform 3591"/>
          <p:cNvSpPr>
            <a:spLocks noChangeAspect="1"/>
          </p:cNvSpPr>
          <p:nvPr/>
        </p:nvSpPr>
        <p:spPr bwMode="auto">
          <a:xfrm>
            <a:off x="2143125" y="5024438"/>
            <a:ext cx="1588" cy="3175"/>
          </a:xfrm>
          <a:custGeom>
            <a:avLst/>
            <a:gdLst>
              <a:gd name="T0" fmla="*/ 2147483647 w 6"/>
              <a:gd name="T1" fmla="*/ 0 h 15"/>
              <a:gd name="T2" fmla="*/ 2147483647 w 6"/>
              <a:gd name="T3" fmla="*/ 2147483647 h 15"/>
              <a:gd name="T4" fmla="*/ 2147483647 w 6"/>
              <a:gd name="T5" fmla="*/ 2147483647 h 15"/>
              <a:gd name="T6" fmla="*/ 0 w 6"/>
              <a:gd name="T7" fmla="*/ 2147483647 h 15"/>
              <a:gd name="T8" fmla="*/ 2147483647 w 6"/>
              <a:gd name="T9" fmla="*/ 0 h 15"/>
              <a:gd name="T10" fmla="*/ 0 60000 65536"/>
              <a:gd name="T11" fmla="*/ 0 60000 65536"/>
              <a:gd name="T12" fmla="*/ 0 60000 65536"/>
              <a:gd name="T13" fmla="*/ 0 60000 65536"/>
              <a:gd name="T14" fmla="*/ 0 60000 65536"/>
              <a:gd name="T15" fmla="*/ 0 w 6"/>
              <a:gd name="T16" fmla="*/ 0 h 15"/>
              <a:gd name="T17" fmla="*/ 6 w 6"/>
              <a:gd name="T18" fmla="*/ 15 h 15"/>
            </a:gdLst>
            <a:ahLst/>
            <a:cxnLst>
              <a:cxn ang="T10">
                <a:pos x="T0" y="T1"/>
              </a:cxn>
              <a:cxn ang="T11">
                <a:pos x="T2" y="T3"/>
              </a:cxn>
              <a:cxn ang="T12">
                <a:pos x="T4" y="T5"/>
              </a:cxn>
              <a:cxn ang="T13">
                <a:pos x="T6" y="T7"/>
              </a:cxn>
              <a:cxn ang="T14">
                <a:pos x="T8" y="T9"/>
              </a:cxn>
            </a:cxnLst>
            <a:rect l="T15" t="T16" r="T17" b="T18"/>
            <a:pathLst>
              <a:path w="6" h="15">
                <a:moveTo>
                  <a:pt x="4" y="0"/>
                </a:moveTo>
                <a:lnTo>
                  <a:pt x="6" y="14"/>
                </a:lnTo>
                <a:lnTo>
                  <a:pt x="2" y="15"/>
                </a:lnTo>
                <a:lnTo>
                  <a:pt x="0" y="1"/>
                </a:lnTo>
                <a:lnTo>
                  <a:pt x="4" y="0"/>
                </a:lnTo>
                <a:close/>
              </a:path>
            </a:pathLst>
          </a:custGeom>
          <a:solidFill>
            <a:srgbClr val="000000"/>
          </a:solidFill>
          <a:ln w="0">
            <a:solidFill>
              <a:srgbClr val="000000"/>
            </a:solidFill>
            <a:round/>
            <a:headEnd/>
            <a:tailEnd/>
          </a:ln>
        </p:spPr>
        <p:txBody>
          <a:bodyPr/>
          <a:lstStyle/>
          <a:p>
            <a:endParaRPr lang="en-US"/>
          </a:p>
        </p:txBody>
      </p:sp>
      <p:sp>
        <p:nvSpPr>
          <p:cNvPr id="180746" name="Freeform 3592"/>
          <p:cNvSpPr>
            <a:spLocks noChangeAspect="1"/>
          </p:cNvSpPr>
          <p:nvPr/>
        </p:nvSpPr>
        <p:spPr bwMode="auto">
          <a:xfrm>
            <a:off x="2139950" y="5024438"/>
            <a:ext cx="4763" cy="1587"/>
          </a:xfrm>
          <a:custGeom>
            <a:avLst/>
            <a:gdLst>
              <a:gd name="T0" fmla="*/ 0 w 14"/>
              <a:gd name="T1" fmla="*/ 2147483647 h 7"/>
              <a:gd name="T2" fmla="*/ 0 w 14"/>
              <a:gd name="T3" fmla="*/ 2147483647 h 7"/>
              <a:gd name="T4" fmla="*/ 0 w 14"/>
              <a:gd name="T5" fmla="*/ 2147483647 h 7"/>
              <a:gd name="T6" fmla="*/ 0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2147483647 h 7"/>
              <a:gd name="T16" fmla="*/ 2147483647 w 14"/>
              <a:gd name="T17" fmla="*/ 0 h 7"/>
              <a:gd name="T18" fmla="*/ 2147483647 w 14"/>
              <a:gd name="T19" fmla="*/ 0 h 7"/>
              <a:gd name="T20" fmla="*/ 2147483647 w 14"/>
              <a:gd name="T21" fmla="*/ 0 h 7"/>
              <a:gd name="T22" fmla="*/ 2147483647 w 14"/>
              <a:gd name="T23" fmla="*/ 0 h 7"/>
              <a:gd name="T24" fmla="*/ 2147483647 w 14"/>
              <a:gd name="T25" fmla="*/ 0 h 7"/>
              <a:gd name="T26" fmla="*/ 2147483647 w 14"/>
              <a:gd name="T27" fmla="*/ 2147483647 h 7"/>
              <a:gd name="T28" fmla="*/ 2147483647 w 14"/>
              <a:gd name="T29" fmla="*/ 2147483647 h 7"/>
              <a:gd name="T30" fmla="*/ 2147483647 w 14"/>
              <a:gd name="T31" fmla="*/ 2147483647 h 7"/>
              <a:gd name="T32" fmla="*/ 2147483647 w 14"/>
              <a:gd name="T33" fmla="*/ 2147483647 h 7"/>
              <a:gd name="T34" fmla="*/ 2147483647 w 14"/>
              <a:gd name="T35" fmla="*/ 2147483647 h 7"/>
              <a:gd name="T36" fmla="*/ 2147483647 w 14"/>
              <a:gd name="T37" fmla="*/ 2147483647 h 7"/>
              <a:gd name="T38" fmla="*/ 2147483647 w 14"/>
              <a:gd name="T39" fmla="*/ 2147483647 h 7"/>
              <a:gd name="T40" fmla="*/ 2147483647 w 14"/>
              <a:gd name="T41" fmla="*/ 2147483647 h 7"/>
              <a:gd name="T42" fmla="*/ 0 w 14"/>
              <a:gd name="T43" fmla="*/ 2147483647 h 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
              <a:gd name="T67" fmla="*/ 0 h 7"/>
              <a:gd name="T68" fmla="*/ 14 w 14"/>
              <a:gd name="T69" fmla="*/ 7 h 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 h="7">
                <a:moveTo>
                  <a:pt x="0" y="7"/>
                </a:moveTo>
                <a:lnTo>
                  <a:pt x="0" y="7"/>
                </a:lnTo>
                <a:lnTo>
                  <a:pt x="0" y="6"/>
                </a:lnTo>
                <a:lnTo>
                  <a:pt x="0" y="5"/>
                </a:lnTo>
                <a:lnTo>
                  <a:pt x="1" y="3"/>
                </a:lnTo>
                <a:lnTo>
                  <a:pt x="1" y="2"/>
                </a:lnTo>
                <a:lnTo>
                  <a:pt x="2" y="1"/>
                </a:lnTo>
                <a:lnTo>
                  <a:pt x="3" y="1"/>
                </a:lnTo>
                <a:lnTo>
                  <a:pt x="5" y="0"/>
                </a:lnTo>
                <a:lnTo>
                  <a:pt x="6" y="0"/>
                </a:lnTo>
                <a:lnTo>
                  <a:pt x="7" y="0"/>
                </a:lnTo>
                <a:lnTo>
                  <a:pt x="8" y="0"/>
                </a:lnTo>
                <a:lnTo>
                  <a:pt x="9" y="0"/>
                </a:lnTo>
                <a:lnTo>
                  <a:pt x="11" y="1"/>
                </a:lnTo>
                <a:lnTo>
                  <a:pt x="12" y="1"/>
                </a:lnTo>
                <a:lnTo>
                  <a:pt x="13" y="2"/>
                </a:lnTo>
                <a:lnTo>
                  <a:pt x="13" y="3"/>
                </a:lnTo>
                <a:lnTo>
                  <a:pt x="14" y="5"/>
                </a:lnTo>
                <a:lnTo>
                  <a:pt x="14" y="6"/>
                </a:lnTo>
                <a:lnTo>
                  <a:pt x="14" y="7"/>
                </a:lnTo>
                <a:lnTo>
                  <a:pt x="0" y="7"/>
                </a:lnTo>
                <a:close/>
              </a:path>
            </a:pathLst>
          </a:custGeom>
          <a:solidFill>
            <a:srgbClr val="000000"/>
          </a:solidFill>
          <a:ln w="0">
            <a:solidFill>
              <a:srgbClr val="000000"/>
            </a:solidFill>
            <a:round/>
            <a:headEnd/>
            <a:tailEnd/>
          </a:ln>
        </p:spPr>
        <p:txBody>
          <a:bodyPr/>
          <a:lstStyle/>
          <a:p>
            <a:endParaRPr lang="en-US"/>
          </a:p>
        </p:txBody>
      </p:sp>
      <p:sp>
        <p:nvSpPr>
          <p:cNvPr id="180747" name="Freeform 3593"/>
          <p:cNvSpPr>
            <a:spLocks noChangeAspect="1"/>
          </p:cNvSpPr>
          <p:nvPr/>
        </p:nvSpPr>
        <p:spPr bwMode="auto">
          <a:xfrm>
            <a:off x="2139950" y="5029200"/>
            <a:ext cx="4763" cy="4763"/>
          </a:xfrm>
          <a:custGeom>
            <a:avLst/>
            <a:gdLst>
              <a:gd name="T0" fmla="*/ 2147483647 w 14"/>
              <a:gd name="T1" fmla="*/ 0 h 8"/>
              <a:gd name="T2" fmla="*/ 2147483647 w 14"/>
              <a:gd name="T3" fmla="*/ 0 h 8"/>
              <a:gd name="T4" fmla="*/ 2147483647 w 14"/>
              <a:gd name="T5" fmla="*/ 2147483647 h 8"/>
              <a:gd name="T6" fmla="*/ 2147483647 w 14"/>
              <a:gd name="T7" fmla="*/ 2147483647 h 8"/>
              <a:gd name="T8" fmla="*/ 2147483647 w 14"/>
              <a:gd name="T9" fmla="*/ 2147483647 h 8"/>
              <a:gd name="T10" fmla="*/ 2147483647 w 14"/>
              <a:gd name="T11" fmla="*/ 2147483647 h 8"/>
              <a:gd name="T12" fmla="*/ 2147483647 w 14"/>
              <a:gd name="T13" fmla="*/ 2147483647 h 8"/>
              <a:gd name="T14" fmla="*/ 2147483647 w 14"/>
              <a:gd name="T15" fmla="*/ 2147483647 h 8"/>
              <a:gd name="T16" fmla="*/ 2147483647 w 14"/>
              <a:gd name="T17" fmla="*/ 2147483647 h 8"/>
              <a:gd name="T18" fmla="*/ 2147483647 w 14"/>
              <a:gd name="T19" fmla="*/ 2147483647 h 8"/>
              <a:gd name="T20" fmla="*/ 2147483647 w 14"/>
              <a:gd name="T21" fmla="*/ 2147483647 h 8"/>
              <a:gd name="T22" fmla="*/ 2147483647 w 14"/>
              <a:gd name="T23" fmla="*/ 2147483647 h 8"/>
              <a:gd name="T24" fmla="*/ 2147483647 w 14"/>
              <a:gd name="T25" fmla="*/ 2147483647 h 8"/>
              <a:gd name="T26" fmla="*/ 2147483647 w 14"/>
              <a:gd name="T27" fmla="*/ 2147483647 h 8"/>
              <a:gd name="T28" fmla="*/ 2147483647 w 14"/>
              <a:gd name="T29" fmla="*/ 2147483647 h 8"/>
              <a:gd name="T30" fmla="*/ 2147483647 w 14"/>
              <a:gd name="T31" fmla="*/ 2147483647 h 8"/>
              <a:gd name="T32" fmla="*/ 2147483647 w 14"/>
              <a:gd name="T33" fmla="*/ 2147483647 h 8"/>
              <a:gd name="T34" fmla="*/ 0 w 14"/>
              <a:gd name="T35" fmla="*/ 2147483647 h 8"/>
              <a:gd name="T36" fmla="*/ 0 w 14"/>
              <a:gd name="T37" fmla="*/ 2147483647 h 8"/>
              <a:gd name="T38" fmla="*/ 0 w 14"/>
              <a:gd name="T39" fmla="*/ 0 h 8"/>
              <a:gd name="T40" fmla="*/ 0 w 14"/>
              <a:gd name="T41" fmla="*/ 0 h 8"/>
              <a:gd name="T42" fmla="*/ 2147483647 w 14"/>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
              <a:gd name="T67" fmla="*/ 0 h 8"/>
              <a:gd name="T68" fmla="*/ 14 w 14"/>
              <a:gd name="T69" fmla="*/ 8 h 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 h="8">
                <a:moveTo>
                  <a:pt x="14" y="0"/>
                </a:moveTo>
                <a:lnTo>
                  <a:pt x="14" y="0"/>
                </a:lnTo>
                <a:lnTo>
                  <a:pt x="14" y="1"/>
                </a:lnTo>
                <a:lnTo>
                  <a:pt x="14" y="2"/>
                </a:lnTo>
                <a:lnTo>
                  <a:pt x="13" y="4"/>
                </a:lnTo>
                <a:lnTo>
                  <a:pt x="13" y="5"/>
                </a:lnTo>
                <a:lnTo>
                  <a:pt x="12" y="6"/>
                </a:lnTo>
                <a:lnTo>
                  <a:pt x="11" y="6"/>
                </a:lnTo>
                <a:lnTo>
                  <a:pt x="9" y="8"/>
                </a:lnTo>
                <a:lnTo>
                  <a:pt x="8" y="8"/>
                </a:lnTo>
                <a:lnTo>
                  <a:pt x="7" y="8"/>
                </a:lnTo>
                <a:lnTo>
                  <a:pt x="6" y="8"/>
                </a:lnTo>
                <a:lnTo>
                  <a:pt x="5" y="8"/>
                </a:lnTo>
                <a:lnTo>
                  <a:pt x="3" y="6"/>
                </a:lnTo>
                <a:lnTo>
                  <a:pt x="2" y="6"/>
                </a:lnTo>
                <a:lnTo>
                  <a:pt x="1" y="5"/>
                </a:lnTo>
                <a:lnTo>
                  <a:pt x="1" y="4"/>
                </a:lnTo>
                <a:lnTo>
                  <a:pt x="0" y="2"/>
                </a:lnTo>
                <a:lnTo>
                  <a:pt x="0" y="1"/>
                </a:lnTo>
                <a:lnTo>
                  <a:pt x="0" y="0"/>
                </a:lnTo>
                <a:lnTo>
                  <a:pt x="14" y="0"/>
                </a:lnTo>
                <a:close/>
              </a:path>
            </a:pathLst>
          </a:custGeom>
          <a:solidFill>
            <a:srgbClr val="000000"/>
          </a:solidFill>
          <a:ln w="0">
            <a:solidFill>
              <a:srgbClr val="000000"/>
            </a:solidFill>
            <a:round/>
            <a:headEnd/>
            <a:tailEnd/>
          </a:ln>
        </p:spPr>
        <p:txBody>
          <a:bodyPr/>
          <a:lstStyle/>
          <a:p>
            <a:endParaRPr lang="en-US"/>
          </a:p>
        </p:txBody>
      </p:sp>
      <p:sp>
        <p:nvSpPr>
          <p:cNvPr id="180748" name="Freeform 3594"/>
          <p:cNvSpPr>
            <a:spLocks noChangeAspect="1"/>
          </p:cNvSpPr>
          <p:nvPr/>
        </p:nvSpPr>
        <p:spPr bwMode="auto">
          <a:xfrm>
            <a:off x="2139950" y="5026025"/>
            <a:ext cx="4763" cy="1588"/>
          </a:xfrm>
          <a:custGeom>
            <a:avLst/>
            <a:gdLst>
              <a:gd name="T0" fmla="*/ 0 w 14"/>
              <a:gd name="T1" fmla="*/ 0 h 1"/>
              <a:gd name="T2" fmla="*/ 2147483647 w 14"/>
              <a:gd name="T3" fmla="*/ 0 h 1"/>
              <a:gd name="T4" fmla="*/ 2147483647 w 14"/>
              <a:gd name="T5" fmla="*/ 2147483647 h 1"/>
              <a:gd name="T6" fmla="*/ 2147483647 w 14"/>
              <a:gd name="T7" fmla="*/ 2147483647 h 1"/>
              <a:gd name="T8" fmla="*/ 0 w 14"/>
              <a:gd name="T9" fmla="*/ 2147483647 h 1"/>
              <a:gd name="T10" fmla="*/ 0 w 14"/>
              <a:gd name="T11" fmla="*/ 2147483647 h 1"/>
              <a:gd name="T12" fmla="*/ 0 w 14"/>
              <a:gd name="T13" fmla="*/ 0 h 1"/>
              <a:gd name="T14" fmla="*/ 0 60000 65536"/>
              <a:gd name="T15" fmla="*/ 0 60000 65536"/>
              <a:gd name="T16" fmla="*/ 0 60000 65536"/>
              <a:gd name="T17" fmla="*/ 0 60000 65536"/>
              <a:gd name="T18" fmla="*/ 0 60000 65536"/>
              <a:gd name="T19" fmla="*/ 0 60000 65536"/>
              <a:gd name="T20" fmla="*/ 0 60000 65536"/>
              <a:gd name="T21" fmla="*/ 0 w 14"/>
              <a:gd name="T22" fmla="*/ 0 h 1"/>
              <a:gd name="T23" fmla="*/ 14 w 1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
                <a:moveTo>
                  <a:pt x="0" y="0"/>
                </a:moveTo>
                <a:lnTo>
                  <a:pt x="14" y="0"/>
                </a:lnTo>
                <a:lnTo>
                  <a:pt x="14"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749" name="Freeform 3595"/>
          <p:cNvSpPr>
            <a:spLocks noChangeAspect="1"/>
          </p:cNvSpPr>
          <p:nvPr/>
        </p:nvSpPr>
        <p:spPr bwMode="auto">
          <a:xfrm>
            <a:off x="2139950" y="5026025"/>
            <a:ext cx="4763" cy="1588"/>
          </a:xfrm>
          <a:custGeom>
            <a:avLst/>
            <a:gdLst>
              <a:gd name="T0" fmla="*/ 0 w 14"/>
              <a:gd name="T1" fmla="*/ 0 h 1"/>
              <a:gd name="T2" fmla="*/ 2147483647 w 14"/>
              <a:gd name="T3" fmla="*/ 0 h 1"/>
              <a:gd name="T4" fmla="*/ 2147483647 w 14"/>
              <a:gd name="T5" fmla="*/ 2147483647 h 1"/>
              <a:gd name="T6" fmla="*/ 2147483647 w 14"/>
              <a:gd name="T7" fmla="*/ 2147483647 h 1"/>
              <a:gd name="T8" fmla="*/ 0 w 14"/>
              <a:gd name="T9" fmla="*/ 2147483647 h 1"/>
              <a:gd name="T10" fmla="*/ 0 w 14"/>
              <a:gd name="T11" fmla="*/ 2147483647 h 1"/>
              <a:gd name="T12" fmla="*/ 0 w 14"/>
              <a:gd name="T13" fmla="*/ 0 h 1"/>
              <a:gd name="T14" fmla="*/ 0 60000 65536"/>
              <a:gd name="T15" fmla="*/ 0 60000 65536"/>
              <a:gd name="T16" fmla="*/ 0 60000 65536"/>
              <a:gd name="T17" fmla="*/ 0 60000 65536"/>
              <a:gd name="T18" fmla="*/ 0 60000 65536"/>
              <a:gd name="T19" fmla="*/ 0 60000 65536"/>
              <a:gd name="T20" fmla="*/ 0 60000 65536"/>
              <a:gd name="T21" fmla="*/ 0 w 14"/>
              <a:gd name="T22" fmla="*/ 0 h 1"/>
              <a:gd name="T23" fmla="*/ 14 w 1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
                <a:moveTo>
                  <a:pt x="0" y="0"/>
                </a:moveTo>
                <a:lnTo>
                  <a:pt x="14" y="0"/>
                </a:lnTo>
                <a:lnTo>
                  <a:pt x="14"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750" name="Freeform 3596"/>
          <p:cNvSpPr>
            <a:spLocks noChangeAspect="1"/>
          </p:cNvSpPr>
          <p:nvPr/>
        </p:nvSpPr>
        <p:spPr bwMode="auto">
          <a:xfrm>
            <a:off x="2139950" y="5026025"/>
            <a:ext cx="4763" cy="1588"/>
          </a:xfrm>
          <a:custGeom>
            <a:avLst/>
            <a:gdLst>
              <a:gd name="T0" fmla="*/ 0 w 14"/>
              <a:gd name="T1" fmla="*/ 0 h 1"/>
              <a:gd name="T2" fmla="*/ 2147483647 w 14"/>
              <a:gd name="T3" fmla="*/ 0 h 1"/>
              <a:gd name="T4" fmla="*/ 2147483647 w 14"/>
              <a:gd name="T5" fmla="*/ 2147483647 h 1"/>
              <a:gd name="T6" fmla="*/ 2147483647 w 14"/>
              <a:gd name="T7" fmla="*/ 2147483647 h 1"/>
              <a:gd name="T8" fmla="*/ 0 w 14"/>
              <a:gd name="T9" fmla="*/ 2147483647 h 1"/>
              <a:gd name="T10" fmla="*/ 0 w 14"/>
              <a:gd name="T11" fmla="*/ 2147483647 h 1"/>
              <a:gd name="T12" fmla="*/ 0 w 14"/>
              <a:gd name="T13" fmla="*/ 0 h 1"/>
              <a:gd name="T14" fmla="*/ 0 60000 65536"/>
              <a:gd name="T15" fmla="*/ 0 60000 65536"/>
              <a:gd name="T16" fmla="*/ 0 60000 65536"/>
              <a:gd name="T17" fmla="*/ 0 60000 65536"/>
              <a:gd name="T18" fmla="*/ 0 60000 65536"/>
              <a:gd name="T19" fmla="*/ 0 60000 65536"/>
              <a:gd name="T20" fmla="*/ 0 60000 65536"/>
              <a:gd name="T21" fmla="*/ 0 w 14"/>
              <a:gd name="T22" fmla="*/ 0 h 1"/>
              <a:gd name="T23" fmla="*/ 14 w 1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
                <a:moveTo>
                  <a:pt x="0" y="0"/>
                </a:moveTo>
                <a:lnTo>
                  <a:pt x="14" y="0"/>
                </a:lnTo>
                <a:lnTo>
                  <a:pt x="14"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751" name="Freeform 3597"/>
          <p:cNvSpPr>
            <a:spLocks noChangeAspect="1"/>
          </p:cNvSpPr>
          <p:nvPr/>
        </p:nvSpPr>
        <p:spPr bwMode="auto">
          <a:xfrm>
            <a:off x="2139950" y="5027613"/>
            <a:ext cx="4763" cy="1587"/>
          </a:xfrm>
          <a:custGeom>
            <a:avLst/>
            <a:gdLst>
              <a:gd name="T0" fmla="*/ 0 w 14"/>
              <a:gd name="T1" fmla="*/ 0 h 2"/>
              <a:gd name="T2" fmla="*/ 2147483647 w 14"/>
              <a:gd name="T3" fmla="*/ 0 h 2"/>
              <a:gd name="T4" fmla="*/ 2147483647 w 14"/>
              <a:gd name="T5" fmla="*/ 2147483647 h 2"/>
              <a:gd name="T6" fmla="*/ 2147483647 w 14"/>
              <a:gd name="T7" fmla="*/ 2147483647 h 2"/>
              <a:gd name="T8" fmla="*/ 0 w 14"/>
              <a:gd name="T9" fmla="*/ 2147483647 h 2"/>
              <a:gd name="T10" fmla="*/ 0 w 14"/>
              <a:gd name="T11" fmla="*/ 2147483647 h 2"/>
              <a:gd name="T12" fmla="*/ 0 w 14"/>
              <a:gd name="T13" fmla="*/ 0 h 2"/>
              <a:gd name="T14" fmla="*/ 0 60000 65536"/>
              <a:gd name="T15" fmla="*/ 0 60000 65536"/>
              <a:gd name="T16" fmla="*/ 0 60000 65536"/>
              <a:gd name="T17" fmla="*/ 0 60000 65536"/>
              <a:gd name="T18" fmla="*/ 0 60000 65536"/>
              <a:gd name="T19" fmla="*/ 0 60000 65536"/>
              <a:gd name="T20" fmla="*/ 0 60000 65536"/>
              <a:gd name="T21" fmla="*/ 0 w 14"/>
              <a:gd name="T22" fmla="*/ 0 h 2"/>
              <a:gd name="T23" fmla="*/ 14 w 1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
                <a:moveTo>
                  <a:pt x="0" y="0"/>
                </a:moveTo>
                <a:lnTo>
                  <a:pt x="14" y="0"/>
                </a:lnTo>
                <a:lnTo>
                  <a:pt x="14" y="2"/>
                </a:lnTo>
                <a:lnTo>
                  <a:pt x="0" y="2"/>
                </a:lnTo>
                <a:lnTo>
                  <a:pt x="0" y="0"/>
                </a:lnTo>
                <a:close/>
              </a:path>
            </a:pathLst>
          </a:custGeom>
          <a:solidFill>
            <a:srgbClr val="000000"/>
          </a:solidFill>
          <a:ln w="0">
            <a:solidFill>
              <a:srgbClr val="000000"/>
            </a:solidFill>
            <a:round/>
            <a:headEnd/>
            <a:tailEnd/>
          </a:ln>
        </p:spPr>
        <p:txBody>
          <a:bodyPr/>
          <a:lstStyle/>
          <a:p>
            <a:endParaRPr lang="en-US"/>
          </a:p>
        </p:txBody>
      </p:sp>
      <p:sp>
        <p:nvSpPr>
          <p:cNvPr id="180752" name="Freeform 3598"/>
          <p:cNvSpPr>
            <a:spLocks noChangeAspect="1"/>
          </p:cNvSpPr>
          <p:nvPr/>
        </p:nvSpPr>
        <p:spPr bwMode="auto">
          <a:xfrm>
            <a:off x="2139950" y="5027613"/>
            <a:ext cx="3175" cy="1587"/>
          </a:xfrm>
          <a:custGeom>
            <a:avLst/>
            <a:gdLst>
              <a:gd name="T0" fmla="*/ 0 w 14"/>
              <a:gd name="T1" fmla="*/ 0 h 1"/>
              <a:gd name="T2" fmla="*/ 2147483647 w 14"/>
              <a:gd name="T3" fmla="*/ 0 h 1"/>
              <a:gd name="T4" fmla="*/ 2147483647 w 14"/>
              <a:gd name="T5" fmla="*/ 2147483647 h 1"/>
              <a:gd name="T6" fmla="*/ 2147483647 w 14"/>
              <a:gd name="T7" fmla="*/ 2147483647 h 1"/>
              <a:gd name="T8" fmla="*/ 0 w 14"/>
              <a:gd name="T9" fmla="*/ 2147483647 h 1"/>
              <a:gd name="T10" fmla="*/ 0 w 14"/>
              <a:gd name="T11" fmla="*/ 2147483647 h 1"/>
              <a:gd name="T12" fmla="*/ 0 w 14"/>
              <a:gd name="T13" fmla="*/ 0 h 1"/>
              <a:gd name="T14" fmla="*/ 0 60000 65536"/>
              <a:gd name="T15" fmla="*/ 0 60000 65536"/>
              <a:gd name="T16" fmla="*/ 0 60000 65536"/>
              <a:gd name="T17" fmla="*/ 0 60000 65536"/>
              <a:gd name="T18" fmla="*/ 0 60000 65536"/>
              <a:gd name="T19" fmla="*/ 0 60000 65536"/>
              <a:gd name="T20" fmla="*/ 0 60000 65536"/>
              <a:gd name="T21" fmla="*/ 0 w 14"/>
              <a:gd name="T22" fmla="*/ 0 h 1"/>
              <a:gd name="T23" fmla="*/ 14 w 1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
                <a:moveTo>
                  <a:pt x="0" y="0"/>
                </a:moveTo>
                <a:lnTo>
                  <a:pt x="14" y="0"/>
                </a:lnTo>
                <a:lnTo>
                  <a:pt x="14"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753" name="Freeform 3599"/>
          <p:cNvSpPr>
            <a:spLocks noChangeAspect="1"/>
          </p:cNvSpPr>
          <p:nvPr/>
        </p:nvSpPr>
        <p:spPr bwMode="auto">
          <a:xfrm>
            <a:off x="2139950" y="5027613"/>
            <a:ext cx="3175" cy="1587"/>
          </a:xfrm>
          <a:custGeom>
            <a:avLst/>
            <a:gdLst>
              <a:gd name="T0" fmla="*/ 0 w 14"/>
              <a:gd name="T1" fmla="*/ 0 h 1"/>
              <a:gd name="T2" fmla="*/ 2147483647 w 14"/>
              <a:gd name="T3" fmla="*/ 0 h 1"/>
              <a:gd name="T4" fmla="*/ 2147483647 w 14"/>
              <a:gd name="T5" fmla="*/ 2147483647 h 1"/>
              <a:gd name="T6" fmla="*/ 2147483647 w 14"/>
              <a:gd name="T7" fmla="*/ 2147483647 h 1"/>
              <a:gd name="T8" fmla="*/ 0 w 14"/>
              <a:gd name="T9" fmla="*/ 2147483647 h 1"/>
              <a:gd name="T10" fmla="*/ 0 w 14"/>
              <a:gd name="T11" fmla="*/ 2147483647 h 1"/>
              <a:gd name="T12" fmla="*/ 0 w 14"/>
              <a:gd name="T13" fmla="*/ 0 h 1"/>
              <a:gd name="T14" fmla="*/ 0 60000 65536"/>
              <a:gd name="T15" fmla="*/ 0 60000 65536"/>
              <a:gd name="T16" fmla="*/ 0 60000 65536"/>
              <a:gd name="T17" fmla="*/ 0 60000 65536"/>
              <a:gd name="T18" fmla="*/ 0 60000 65536"/>
              <a:gd name="T19" fmla="*/ 0 60000 65536"/>
              <a:gd name="T20" fmla="*/ 0 60000 65536"/>
              <a:gd name="T21" fmla="*/ 0 w 14"/>
              <a:gd name="T22" fmla="*/ 0 h 1"/>
              <a:gd name="T23" fmla="*/ 14 w 1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
                <a:moveTo>
                  <a:pt x="0" y="0"/>
                </a:moveTo>
                <a:lnTo>
                  <a:pt x="14" y="0"/>
                </a:lnTo>
                <a:lnTo>
                  <a:pt x="14"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754" name="Freeform 3600"/>
          <p:cNvSpPr>
            <a:spLocks noChangeAspect="1"/>
          </p:cNvSpPr>
          <p:nvPr/>
        </p:nvSpPr>
        <p:spPr bwMode="auto">
          <a:xfrm>
            <a:off x="2139950" y="5027613"/>
            <a:ext cx="3175" cy="1587"/>
          </a:xfrm>
          <a:custGeom>
            <a:avLst/>
            <a:gdLst>
              <a:gd name="T0" fmla="*/ 0 w 14"/>
              <a:gd name="T1" fmla="*/ 0 h 1"/>
              <a:gd name="T2" fmla="*/ 2147483647 w 14"/>
              <a:gd name="T3" fmla="*/ 0 h 1"/>
              <a:gd name="T4" fmla="*/ 2147483647 w 14"/>
              <a:gd name="T5" fmla="*/ 2147483647 h 1"/>
              <a:gd name="T6" fmla="*/ 2147483647 w 14"/>
              <a:gd name="T7" fmla="*/ 2147483647 h 1"/>
              <a:gd name="T8" fmla="*/ 0 w 14"/>
              <a:gd name="T9" fmla="*/ 2147483647 h 1"/>
              <a:gd name="T10" fmla="*/ 0 w 14"/>
              <a:gd name="T11" fmla="*/ 2147483647 h 1"/>
              <a:gd name="T12" fmla="*/ 0 w 14"/>
              <a:gd name="T13" fmla="*/ 0 h 1"/>
              <a:gd name="T14" fmla="*/ 0 60000 65536"/>
              <a:gd name="T15" fmla="*/ 0 60000 65536"/>
              <a:gd name="T16" fmla="*/ 0 60000 65536"/>
              <a:gd name="T17" fmla="*/ 0 60000 65536"/>
              <a:gd name="T18" fmla="*/ 0 60000 65536"/>
              <a:gd name="T19" fmla="*/ 0 60000 65536"/>
              <a:gd name="T20" fmla="*/ 0 60000 65536"/>
              <a:gd name="T21" fmla="*/ 0 w 14"/>
              <a:gd name="T22" fmla="*/ 0 h 1"/>
              <a:gd name="T23" fmla="*/ 14 w 1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
                <a:moveTo>
                  <a:pt x="0" y="0"/>
                </a:moveTo>
                <a:lnTo>
                  <a:pt x="14" y="0"/>
                </a:lnTo>
                <a:lnTo>
                  <a:pt x="14"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755" name="Rectangle 3601"/>
          <p:cNvSpPr>
            <a:spLocks noChangeAspect="1" noChangeArrowheads="1"/>
          </p:cNvSpPr>
          <p:nvPr/>
        </p:nvSpPr>
        <p:spPr bwMode="auto">
          <a:xfrm>
            <a:off x="2139950" y="5029200"/>
            <a:ext cx="3175" cy="1588"/>
          </a:xfrm>
          <a:prstGeom prst="rect">
            <a:avLst/>
          </a:prstGeom>
          <a:solidFill>
            <a:srgbClr val="000000"/>
          </a:solidFill>
          <a:ln w="0">
            <a:solidFill>
              <a:srgbClr val="000000"/>
            </a:solidFill>
            <a:miter lim="800000"/>
            <a:headEnd/>
            <a:tailEnd/>
          </a:ln>
        </p:spPr>
        <p:txBody>
          <a:bodyPr/>
          <a:lstStyle/>
          <a:p>
            <a:endParaRPr lang="en-US"/>
          </a:p>
        </p:txBody>
      </p:sp>
      <p:sp>
        <p:nvSpPr>
          <p:cNvPr id="180756" name="Freeform 3602"/>
          <p:cNvSpPr>
            <a:spLocks noChangeAspect="1"/>
          </p:cNvSpPr>
          <p:nvPr/>
        </p:nvSpPr>
        <p:spPr bwMode="auto">
          <a:xfrm>
            <a:off x="2141538" y="5027613"/>
            <a:ext cx="1587" cy="3175"/>
          </a:xfrm>
          <a:custGeom>
            <a:avLst/>
            <a:gdLst>
              <a:gd name="T0" fmla="*/ 0 w 7"/>
              <a:gd name="T1" fmla="*/ 0 h 15"/>
              <a:gd name="T2" fmla="*/ 0 w 7"/>
              <a:gd name="T3" fmla="*/ 0 h 15"/>
              <a:gd name="T4" fmla="*/ 2147483647 w 7"/>
              <a:gd name="T5" fmla="*/ 0 h 15"/>
              <a:gd name="T6" fmla="*/ 2147483647 w 7"/>
              <a:gd name="T7" fmla="*/ 0 h 15"/>
              <a:gd name="T8" fmla="*/ 2147483647 w 7"/>
              <a:gd name="T9" fmla="*/ 2147483647 h 15"/>
              <a:gd name="T10" fmla="*/ 2147483647 w 7"/>
              <a:gd name="T11" fmla="*/ 2147483647 h 15"/>
              <a:gd name="T12" fmla="*/ 2147483647 w 7"/>
              <a:gd name="T13" fmla="*/ 2147483647 h 15"/>
              <a:gd name="T14" fmla="*/ 2147483647 w 7"/>
              <a:gd name="T15" fmla="*/ 2147483647 h 15"/>
              <a:gd name="T16" fmla="*/ 2147483647 w 7"/>
              <a:gd name="T17" fmla="*/ 2147483647 h 15"/>
              <a:gd name="T18" fmla="*/ 2147483647 w 7"/>
              <a:gd name="T19" fmla="*/ 2147483647 h 15"/>
              <a:gd name="T20" fmla="*/ 2147483647 w 7"/>
              <a:gd name="T21" fmla="*/ 2147483647 h 15"/>
              <a:gd name="T22" fmla="*/ 2147483647 w 7"/>
              <a:gd name="T23" fmla="*/ 2147483647 h 15"/>
              <a:gd name="T24" fmla="*/ 2147483647 w 7"/>
              <a:gd name="T25" fmla="*/ 2147483647 h 15"/>
              <a:gd name="T26" fmla="*/ 2147483647 w 7"/>
              <a:gd name="T27" fmla="*/ 2147483647 h 15"/>
              <a:gd name="T28" fmla="*/ 2147483647 w 7"/>
              <a:gd name="T29" fmla="*/ 2147483647 h 15"/>
              <a:gd name="T30" fmla="*/ 2147483647 w 7"/>
              <a:gd name="T31" fmla="*/ 2147483647 h 15"/>
              <a:gd name="T32" fmla="*/ 2147483647 w 7"/>
              <a:gd name="T33" fmla="*/ 2147483647 h 15"/>
              <a:gd name="T34" fmla="*/ 2147483647 w 7"/>
              <a:gd name="T35" fmla="*/ 2147483647 h 15"/>
              <a:gd name="T36" fmla="*/ 2147483647 w 7"/>
              <a:gd name="T37" fmla="*/ 2147483647 h 15"/>
              <a:gd name="T38" fmla="*/ 0 w 7"/>
              <a:gd name="T39" fmla="*/ 2147483647 h 15"/>
              <a:gd name="T40" fmla="*/ 0 w 7"/>
              <a:gd name="T41" fmla="*/ 2147483647 h 15"/>
              <a:gd name="T42" fmla="*/ 0 w 7"/>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
              <a:gd name="T67" fmla="*/ 0 h 15"/>
              <a:gd name="T68" fmla="*/ 7 w 7"/>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 h="15">
                <a:moveTo>
                  <a:pt x="0" y="0"/>
                </a:moveTo>
                <a:lnTo>
                  <a:pt x="0" y="0"/>
                </a:lnTo>
                <a:lnTo>
                  <a:pt x="1" y="0"/>
                </a:lnTo>
                <a:lnTo>
                  <a:pt x="2" y="0"/>
                </a:lnTo>
                <a:lnTo>
                  <a:pt x="4" y="1"/>
                </a:lnTo>
                <a:lnTo>
                  <a:pt x="5" y="1"/>
                </a:lnTo>
                <a:lnTo>
                  <a:pt x="6" y="2"/>
                </a:lnTo>
                <a:lnTo>
                  <a:pt x="6" y="3"/>
                </a:lnTo>
                <a:lnTo>
                  <a:pt x="7" y="5"/>
                </a:lnTo>
                <a:lnTo>
                  <a:pt x="7" y="6"/>
                </a:lnTo>
                <a:lnTo>
                  <a:pt x="7" y="7"/>
                </a:lnTo>
                <a:lnTo>
                  <a:pt x="7" y="8"/>
                </a:lnTo>
                <a:lnTo>
                  <a:pt x="7" y="9"/>
                </a:lnTo>
                <a:lnTo>
                  <a:pt x="6" y="11"/>
                </a:lnTo>
                <a:lnTo>
                  <a:pt x="6" y="12"/>
                </a:lnTo>
                <a:lnTo>
                  <a:pt x="5" y="13"/>
                </a:lnTo>
                <a:lnTo>
                  <a:pt x="4" y="13"/>
                </a:lnTo>
                <a:lnTo>
                  <a:pt x="2" y="15"/>
                </a:lnTo>
                <a:lnTo>
                  <a:pt x="1" y="15"/>
                </a:lnTo>
                <a:lnTo>
                  <a:pt x="0" y="15"/>
                </a:lnTo>
                <a:lnTo>
                  <a:pt x="0" y="0"/>
                </a:lnTo>
                <a:close/>
              </a:path>
            </a:pathLst>
          </a:custGeom>
          <a:solidFill>
            <a:srgbClr val="000000"/>
          </a:solidFill>
          <a:ln w="0">
            <a:solidFill>
              <a:srgbClr val="000000"/>
            </a:solidFill>
            <a:round/>
            <a:headEnd/>
            <a:tailEnd/>
          </a:ln>
        </p:spPr>
        <p:txBody>
          <a:bodyPr/>
          <a:lstStyle/>
          <a:p>
            <a:endParaRPr lang="en-US"/>
          </a:p>
        </p:txBody>
      </p:sp>
      <p:sp>
        <p:nvSpPr>
          <p:cNvPr id="180757" name="Freeform 3603"/>
          <p:cNvSpPr>
            <a:spLocks noChangeAspect="1"/>
          </p:cNvSpPr>
          <p:nvPr/>
        </p:nvSpPr>
        <p:spPr bwMode="auto">
          <a:xfrm>
            <a:off x="2136775" y="5027613"/>
            <a:ext cx="3175" cy="3175"/>
          </a:xfrm>
          <a:custGeom>
            <a:avLst/>
            <a:gdLst>
              <a:gd name="T0" fmla="*/ 2147483647 w 7"/>
              <a:gd name="T1" fmla="*/ 2147483647 h 15"/>
              <a:gd name="T2" fmla="*/ 2147483647 w 7"/>
              <a:gd name="T3" fmla="*/ 2147483647 h 15"/>
              <a:gd name="T4" fmla="*/ 2147483647 w 7"/>
              <a:gd name="T5" fmla="*/ 2147483647 h 15"/>
              <a:gd name="T6" fmla="*/ 2147483647 w 7"/>
              <a:gd name="T7" fmla="*/ 2147483647 h 15"/>
              <a:gd name="T8" fmla="*/ 2147483647 w 7"/>
              <a:gd name="T9" fmla="*/ 2147483647 h 15"/>
              <a:gd name="T10" fmla="*/ 2147483647 w 7"/>
              <a:gd name="T11" fmla="*/ 2147483647 h 15"/>
              <a:gd name="T12" fmla="*/ 2147483647 w 7"/>
              <a:gd name="T13" fmla="*/ 2147483647 h 15"/>
              <a:gd name="T14" fmla="*/ 2147483647 w 7"/>
              <a:gd name="T15" fmla="*/ 2147483647 h 15"/>
              <a:gd name="T16" fmla="*/ 0 w 7"/>
              <a:gd name="T17" fmla="*/ 2147483647 h 15"/>
              <a:gd name="T18" fmla="*/ 0 w 7"/>
              <a:gd name="T19" fmla="*/ 2147483647 h 15"/>
              <a:gd name="T20" fmla="*/ 0 w 7"/>
              <a:gd name="T21" fmla="*/ 2147483647 h 15"/>
              <a:gd name="T22" fmla="*/ 0 w 7"/>
              <a:gd name="T23" fmla="*/ 2147483647 h 15"/>
              <a:gd name="T24" fmla="*/ 0 w 7"/>
              <a:gd name="T25" fmla="*/ 2147483647 h 15"/>
              <a:gd name="T26" fmla="*/ 2147483647 w 7"/>
              <a:gd name="T27" fmla="*/ 2147483647 h 15"/>
              <a:gd name="T28" fmla="*/ 2147483647 w 7"/>
              <a:gd name="T29" fmla="*/ 2147483647 h 15"/>
              <a:gd name="T30" fmla="*/ 2147483647 w 7"/>
              <a:gd name="T31" fmla="*/ 2147483647 h 15"/>
              <a:gd name="T32" fmla="*/ 2147483647 w 7"/>
              <a:gd name="T33" fmla="*/ 2147483647 h 15"/>
              <a:gd name="T34" fmla="*/ 2147483647 w 7"/>
              <a:gd name="T35" fmla="*/ 0 h 15"/>
              <a:gd name="T36" fmla="*/ 2147483647 w 7"/>
              <a:gd name="T37" fmla="*/ 0 h 15"/>
              <a:gd name="T38" fmla="*/ 2147483647 w 7"/>
              <a:gd name="T39" fmla="*/ 0 h 15"/>
              <a:gd name="T40" fmla="*/ 2147483647 w 7"/>
              <a:gd name="T41" fmla="*/ 0 h 15"/>
              <a:gd name="T42" fmla="*/ 2147483647 w 7"/>
              <a:gd name="T43" fmla="*/ 2147483647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
              <a:gd name="T67" fmla="*/ 0 h 15"/>
              <a:gd name="T68" fmla="*/ 7 w 7"/>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 h="15">
                <a:moveTo>
                  <a:pt x="7" y="15"/>
                </a:moveTo>
                <a:lnTo>
                  <a:pt x="7" y="15"/>
                </a:lnTo>
                <a:lnTo>
                  <a:pt x="6" y="15"/>
                </a:lnTo>
                <a:lnTo>
                  <a:pt x="5" y="15"/>
                </a:lnTo>
                <a:lnTo>
                  <a:pt x="3" y="13"/>
                </a:lnTo>
                <a:lnTo>
                  <a:pt x="2" y="13"/>
                </a:lnTo>
                <a:lnTo>
                  <a:pt x="1" y="12"/>
                </a:lnTo>
                <a:lnTo>
                  <a:pt x="1" y="11"/>
                </a:lnTo>
                <a:lnTo>
                  <a:pt x="0" y="9"/>
                </a:lnTo>
                <a:lnTo>
                  <a:pt x="0" y="8"/>
                </a:lnTo>
                <a:lnTo>
                  <a:pt x="0" y="7"/>
                </a:lnTo>
                <a:lnTo>
                  <a:pt x="0" y="6"/>
                </a:lnTo>
                <a:lnTo>
                  <a:pt x="0" y="5"/>
                </a:lnTo>
                <a:lnTo>
                  <a:pt x="1" y="3"/>
                </a:lnTo>
                <a:lnTo>
                  <a:pt x="1" y="2"/>
                </a:lnTo>
                <a:lnTo>
                  <a:pt x="2" y="1"/>
                </a:lnTo>
                <a:lnTo>
                  <a:pt x="3" y="1"/>
                </a:lnTo>
                <a:lnTo>
                  <a:pt x="5" y="0"/>
                </a:lnTo>
                <a:lnTo>
                  <a:pt x="6" y="0"/>
                </a:lnTo>
                <a:lnTo>
                  <a:pt x="7" y="0"/>
                </a:lnTo>
                <a:lnTo>
                  <a:pt x="7" y="15"/>
                </a:lnTo>
                <a:close/>
              </a:path>
            </a:pathLst>
          </a:custGeom>
          <a:solidFill>
            <a:srgbClr val="000000"/>
          </a:solidFill>
          <a:ln w="0">
            <a:solidFill>
              <a:srgbClr val="000000"/>
            </a:solidFill>
            <a:round/>
            <a:headEnd/>
            <a:tailEnd/>
          </a:ln>
        </p:spPr>
        <p:txBody>
          <a:bodyPr/>
          <a:lstStyle/>
          <a:p>
            <a:endParaRPr lang="en-US"/>
          </a:p>
        </p:txBody>
      </p:sp>
      <p:sp>
        <p:nvSpPr>
          <p:cNvPr id="180758" name="Freeform 3604"/>
          <p:cNvSpPr>
            <a:spLocks noChangeAspect="1"/>
          </p:cNvSpPr>
          <p:nvPr/>
        </p:nvSpPr>
        <p:spPr bwMode="auto">
          <a:xfrm>
            <a:off x="2141538" y="5027613"/>
            <a:ext cx="1587" cy="3175"/>
          </a:xfrm>
          <a:custGeom>
            <a:avLst/>
            <a:gdLst>
              <a:gd name="T0" fmla="*/ 2147483647 w 1"/>
              <a:gd name="T1" fmla="*/ 0 h 15"/>
              <a:gd name="T2" fmla="*/ 2147483647 w 1"/>
              <a:gd name="T3" fmla="*/ 2147483647 h 15"/>
              <a:gd name="T4" fmla="*/ 0 w 1"/>
              <a:gd name="T5" fmla="*/ 2147483647 h 15"/>
              <a:gd name="T6" fmla="*/ 0 w 1"/>
              <a:gd name="T7" fmla="*/ 2147483647 h 15"/>
              <a:gd name="T8" fmla="*/ 0 w 1"/>
              <a:gd name="T9" fmla="*/ 0 h 15"/>
              <a:gd name="T10" fmla="*/ 0 w 1"/>
              <a:gd name="T11" fmla="*/ 0 h 15"/>
              <a:gd name="T12" fmla="*/ 2147483647 w 1"/>
              <a:gd name="T13" fmla="*/ 0 h 15"/>
              <a:gd name="T14" fmla="*/ 0 60000 65536"/>
              <a:gd name="T15" fmla="*/ 0 60000 65536"/>
              <a:gd name="T16" fmla="*/ 0 60000 65536"/>
              <a:gd name="T17" fmla="*/ 0 60000 65536"/>
              <a:gd name="T18" fmla="*/ 0 60000 65536"/>
              <a:gd name="T19" fmla="*/ 0 60000 65536"/>
              <a:gd name="T20" fmla="*/ 0 60000 65536"/>
              <a:gd name="T21" fmla="*/ 0 w 1"/>
              <a:gd name="T22" fmla="*/ 0 h 15"/>
              <a:gd name="T23" fmla="*/ 1 w 1"/>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5">
                <a:moveTo>
                  <a:pt x="1" y="0"/>
                </a:moveTo>
                <a:lnTo>
                  <a:pt x="1" y="15"/>
                </a:lnTo>
                <a:lnTo>
                  <a:pt x="0" y="15"/>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0759" name="Freeform 3605"/>
          <p:cNvSpPr>
            <a:spLocks noChangeAspect="1"/>
          </p:cNvSpPr>
          <p:nvPr/>
        </p:nvSpPr>
        <p:spPr bwMode="auto">
          <a:xfrm>
            <a:off x="2141538" y="5027613"/>
            <a:ext cx="1587" cy="3175"/>
          </a:xfrm>
          <a:custGeom>
            <a:avLst/>
            <a:gdLst>
              <a:gd name="T0" fmla="*/ 2147483647 w 1"/>
              <a:gd name="T1" fmla="*/ 0 h 15"/>
              <a:gd name="T2" fmla="*/ 2147483647 w 1"/>
              <a:gd name="T3" fmla="*/ 2147483647 h 15"/>
              <a:gd name="T4" fmla="*/ 0 w 1"/>
              <a:gd name="T5" fmla="*/ 2147483647 h 15"/>
              <a:gd name="T6" fmla="*/ 0 w 1"/>
              <a:gd name="T7" fmla="*/ 2147483647 h 15"/>
              <a:gd name="T8" fmla="*/ 0 w 1"/>
              <a:gd name="T9" fmla="*/ 0 h 15"/>
              <a:gd name="T10" fmla="*/ 0 w 1"/>
              <a:gd name="T11" fmla="*/ 0 h 15"/>
              <a:gd name="T12" fmla="*/ 2147483647 w 1"/>
              <a:gd name="T13" fmla="*/ 0 h 15"/>
              <a:gd name="T14" fmla="*/ 0 60000 65536"/>
              <a:gd name="T15" fmla="*/ 0 60000 65536"/>
              <a:gd name="T16" fmla="*/ 0 60000 65536"/>
              <a:gd name="T17" fmla="*/ 0 60000 65536"/>
              <a:gd name="T18" fmla="*/ 0 60000 65536"/>
              <a:gd name="T19" fmla="*/ 0 60000 65536"/>
              <a:gd name="T20" fmla="*/ 0 60000 65536"/>
              <a:gd name="T21" fmla="*/ 0 w 1"/>
              <a:gd name="T22" fmla="*/ 0 h 15"/>
              <a:gd name="T23" fmla="*/ 1 w 1"/>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5">
                <a:moveTo>
                  <a:pt x="1" y="0"/>
                </a:moveTo>
                <a:lnTo>
                  <a:pt x="1" y="15"/>
                </a:lnTo>
                <a:lnTo>
                  <a:pt x="0" y="15"/>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0760" name="Freeform 3606"/>
          <p:cNvSpPr>
            <a:spLocks noChangeAspect="1"/>
          </p:cNvSpPr>
          <p:nvPr/>
        </p:nvSpPr>
        <p:spPr bwMode="auto">
          <a:xfrm>
            <a:off x="2141538" y="5027613"/>
            <a:ext cx="1587" cy="3175"/>
          </a:xfrm>
          <a:custGeom>
            <a:avLst/>
            <a:gdLst>
              <a:gd name="T0" fmla="*/ 2147483647 w 1"/>
              <a:gd name="T1" fmla="*/ 0 h 15"/>
              <a:gd name="T2" fmla="*/ 2147483647 w 1"/>
              <a:gd name="T3" fmla="*/ 2147483647 h 15"/>
              <a:gd name="T4" fmla="*/ 0 w 1"/>
              <a:gd name="T5" fmla="*/ 2147483647 h 15"/>
              <a:gd name="T6" fmla="*/ 0 w 1"/>
              <a:gd name="T7" fmla="*/ 2147483647 h 15"/>
              <a:gd name="T8" fmla="*/ 0 w 1"/>
              <a:gd name="T9" fmla="*/ 0 h 15"/>
              <a:gd name="T10" fmla="*/ 0 w 1"/>
              <a:gd name="T11" fmla="*/ 0 h 15"/>
              <a:gd name="T12" fmla="*/ 2147483647 w 1"/>
              <a:gd name="T13" fmla="*/ 0 h 15"/>
              <a:gd name="T14" fmla="*/ 0 60000 65536"/>
              <a:gd name="T15" fmla="*/ 0 60000 65536"/>
              <a:gd name="T16" fmla="*/ 0 60000 65536"/>
              <a:gd name="T17" fmla="*/ 0 60000 65536"/>
              <a:gd name="T18" fmla="*/ 0 60000 65536"/>
              <a:gd name="T19" fmla="*/ 0 60000 65536"/>
              <a:gd name="T20" fmla="*/ 0 60000 65536"/>
              <a:gd name="T21" fmla="*/ 0 w 1"/>
              <a:gd name="T22" fmla="*/ 0 h 15"/>
              <a:gd name="T23" fmla="*/ 1 w 1"/>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5">
                <a:moveTo>
                  <a:pt x="1" y="0"/>
                </a:moveTo>
                <a:lnTo>
                  <a:pt x="1" y="15"/>
                </a:lnTo>
                <a:lnTo>
                  <a:pt x="0" y="15"/>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0761" name="Freeform 3607"/>
          <p:cNvSpPr>
            <a:spLocks noChangeAspect="1"/>
          </p:cNvSpPr>
          <p:nvPr/>
        </p:nvSpPr>
        <p:spPr bwMode="auto">
          <a:xfrm>
            <a:off x="2139950" y="5027613"/>
            <a:ext cx="1588" cy="3175"/>
          </a:xfrm>
          <a:custGeom>
            <a:avLst/>
            <a:gdLst>
              <a:gd name="T0" fmla="*/ 2147483647 w 1"/>
              <a:gd name="T1" fmla="*/ 0 h 15"/>
              <a:gd name="T2" fmla="*/ 2147483647 w 1"/>
              <a:gd name="T3" fmla="*/ 2147483647 h 15"/>
              <a:gd name="T4" fmla="*/ 0 w 1"/>
              <a:gd name="T5" fmla="*/ 2147483647 h 15"/>
              <a:gd name="T6" fmla="*/ 0 w 1"/>
              <a:gd name="T7" fmla="*/ 2147483647 h 15"/>
              <a:gd name="T8" fmla="*/ 0 w 1"/>
              <a:gd name="T9" fmla="*/ 0 h 15"/>
              <a:gd name="T10" fmla="*/ 0 w 1"/>
              <a:gd name="T11" fmla="*/ 0 h 15"/>
              <a:gd name="T12" fmla="*/ 2147483647 w 1"/>
              <a:gd name="T13" fmla="*/ 0 h 15"/>
              <a:gd name="T14" fmla="*/ 0 60000 65536"/>
              <a:gd name="T15" fmla="*/ 0 60000 65536"/>
              <a:gd name="T16" fmla="*/ 0 60000 65536"/>
              <a:gd name="T17" fmla="*/ 0 60000 65536"/>
              <a:gd name="T18" fmla="*/ 0 60000 65536"/>
              <a:gd name="T19" fmla="*/ 0 60000 65536"/>
              <a:gd name="T20" fmla="*/ 0 60000 65536"/>
              <a:gd name="T21" fmla="*/ 0 w 1"/>
              <a:gd name="T22" fmla="*/ 0 h 15"/>
              <a:gd name="T23" fmla="*/ 1 w 1"/>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5">
                <a:moveTo>
                  <a:pt x="1" y="0"/>
                </a:moveTo>
                <a:lnTo>
                  <a:pt x="1" y="15"/>
                </a:lnTo>
                <a:lnTo>
                  <a:pt x="0" y="15"/>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0762" name="Rectangle 3608"/>
          <p:cNvSpPr>
            <a:spLocks noChangeAspect="1" noChangeArrowheads="1"/>
          </p:cNvSpPr>
          <p:nvPr/>
        </p:nvSpPr>
        <p:spPr bwMode="auto">
          <a:xfrm>
            <a:off x="2139950" y="5027613"/>
            <a:ext cx="1588" cy="3175"/>
          </a:xfrm>
          <a:prstGeom prst="rect">
            <a:avLst/>
          </a:prstGeom>
          <a:solidFill>
            <a:srgbClr val="000000"/>
          </a:solidFill>
          <a:ln w="0">
            <a:solidFill>
              <a:srgbClr val="000000"/>
            </a:solidFill>
            <a:miter lim="800000"/>
            <a:headEnd/>
            <a:tailEnd/>
          </a:ln>
        </p:spPr>
        <p:txBody>
          <a:bodyPr/>
          <a:lstStyle/>
          <a:p>
            <a:endParaRPr lang="en-US"/>
          </a:p>
        </p:txBody>
      </p:sp>
      <p:sp>
        <p:nvSpPr>
          <p:cNvPr id="180763" name="Freeform 3609"/>
          <p:cNvSpPr>
            <a:spLocks noChangeAspect="1"/>
          </p:cNvSpPr>
          <p:nvPr/>
        </p:nvSpPr>
        <p:spPr bwMode="auto">
          <a:xfrm>
            <a:off x="2136775" y="5027613"/>
            <a:ext cx="6350" cy="1587"/>
          </a:xfrm>
          <a:custGeom>
            <a:avLst/>
            <a:gdLst>
              <a:gd name="T0" fmla="*/ 0 w 14"/>
              <a:gd name="T1" fmla="*/ 2147483647 h 8"/>
              <a:gd name="T2" fmla="*/ 0 w 14"/>
              <a:gd name="T3" fmla="*/ 2147483647 h 8"/>
              <a:gd name="T4" fmla="*/ 0 w 14"/>
              <a:gd name="T5" fmla="*/ 2147483647 h 8"/>
              <a:gd name="T6" fmla="*/ 2147483647 w 14"/>
              <a:gd name="T7" fmla="*/ 2147483647 h 8"/>
              <a:gd name="T8" fmla="*/ 2147483647 w 14"/>
              <a:gd name="T9" fmla="*/ 2147483647 h 8"/>
              <a:gd name="T10" fmla="*/ 2147483647 w 14"/>
              <a:gd name="T11" fmla="*/ 2147483647 h 8"/>
              <a:gd name="T12" fmla="*/ 2147483647 w 14"/>
              <a:gd name="T13" fmla="*/ 0 h 8"/>
              <a:gd name="T14" fmla="*/ 2147483647 w 14"/>
              <a:gd name="T15" fmla="*/ 0 h 8"/>
              <a:gd name="T16" fmla="*/ 2147483647 w 14"/>
              <a:gd name="T17" fmla="*/ 0 h 8"/>
              <a:gd name="T18" fmla="*/ 2147483647 w 14"/>
              <a:gd name="T19" fmla="*/ 0 h 8"/>
              <a:gd name="T20" fmla="*/ 2147483647 w 14"/>
              <a:gd name="T21" fmla="*/ 0 h 8"/>
              <a:gd name="T22" fmla="*/ 2147483647 w 14"/>
              <a:gd name="T23" fmla="*/ 0 h 8"/>
              <a:gd name="T24" fmla="*/ 2147483647 w 14"/>
              <a:gd name="T25" fmla="*/ 2147483647 h 8"/>
              <a:gd name="T26" fmla="*/ 2147483647 w 14"/>
              <a:gd name="T27" fmla="*/ 2147483647 h 8"/>
              <a:gd name="T28" fmla="*/ 2147483647 w 14"/>
              <a:gd name="T29" fmla="*/ 2147483647 h 8"/>
              <a:gd name="T30" fmla="*/ 2147483647 w 14"/>
              <a:gd name="T31" fmla="*/ 2147483647 h 8"/>
              <a:gd name="T32" fmla="*/ 2147483647 w 14"/>
              <a:gd name="T33" fmla="*/ 2147483647 h 8"/>
              <a:gd name="T34" fmla="*/ 2147483647 w 14"/>
              <a:gd name="T35" fmla="*/ 2147483647 h 8"/>
              <a:gd name="T36" fmla="*/ 2147483647 w 14"/>
              <a:gd name="T37" fmla="*/ 2147483647 h 8"/>
              <a:gd name="T38" fmla="*/ 2147483647 w 14"/>
              <a:gd name="T39" fmla="*/ 2147483647 h 8"/>
              <a:gd name="T40" fmla="*/ 2147483647 w 14"/>
              <a:gd name="T41" fmla="*/ 2147483647 h 8"/>
              <a:gd name="T42" fmla="*/ 0 w 14"/>
              <a:gd name="T43" fmla="*/ 2147483647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
              <a:gd name="T67" fmla="*/ 0 h 8"/>
              <a:gd name="T68" fmla="*/ 14 w 14"/>
              <a:gd name="T69" fmla="*/ 8 h 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 h="8">
                <a:moveTo>
                  <a:pt x="0" y="6"/>
                </a:moveTo>
                <a:lnTo>
                  <a:pt x="0" y="6"/>
                </a:lnTo>
                <a:lnTo>
                  <a:pt x="0" y="4"/>
                </a:lnTo>
                <a:lnTo>
                  <a:pt x="1" y="3"/>
                </a:lnTo>
                <a:lnTo>
                  <a:pt x="2" y="2"/>
                </a:lnTo>
                <a:lnTo>
                  <a:pt x="3" y="1"/>
                </a:lnTo>
                <a:lnTo>
                  <a:pt x="4" y="0"/>
                </a:lnTo>
                <a:lnTo>
                  <a:pt x="5" y="0"/>
                </a:lnTo>
                <a:lnTo>
                  <a:pt x="7" y="0"/>
                </a:lnTo>
                <a:lnTo>
                  <a:pt x="8" y="0"/>
                </a:lnTo>
                <a:lnTo>
                  <a:pt x="10" y="0"/>
                </a:lnTo>
                <a:lnTo>
                  <a:pt x="11" y="1"/>
                </a:lnTo>
                <a:lnTo>
                  <a:pt x="12" y="2"/>
                </a:lnTo>
                <a:lnTo>
                  <a:pt x="13" y="3"/>
                </a:lnTo>
                <a:lnTo>
                  <a:pt x="14" y="4"/>
                </a:lnTo>
                <a:lnTo>
                  <a:pt x="14" y="5"/>
                </a:lnTo>
                <a:lnTo>
                  <a:pt x="14" y="7"/>
                </a:lnTo>
                <a:lnTo>
                  <a:pt x="14" y="8"/>
                </a:lnTo>
                <a:lnTo>
                  <a:pt x="0" y="6"/>
                </a:lnTo>
                <a:close/>
              </a:path>
            </a:pathLst>
          </a:custGeom>
          <a:solidFill>
            <a:srgbClr val="000000"/>
          </a:solidFill>
          <a:ln w="0">
            <a:solidFill>
              <a:srgbClr val="000000"/>
            </a:solidFill>
            <a:round/>
            <a:headEnd/>
            <a:tailEnd/>
          </a:ln>
        </p:spPr>
        <p:txBody>
          <a:bodyPr/>
          <a:lstStyle/>
          <a:p>
            <a:endParaRPr lang="en-US"/>
          </a:p>
        </p:txBody>
      </p:sp>
      <p:sp>
        <p:nvSpPr>
          <p:cNvPr id="180764" name="Freeform 3610"/>
          <p:cNvSpPr>
            <a:spLocks noChangeAspect="1"/>
          </p:cNvSpPr>
          <p:nvPr/>
        </p:nvSpPr>
        <p:spPr bwMode="auto">
          <a:xfrm>
            <a:off x="2141538" y="5035550"/>
            <a:ext cx="3175" cy="3175"/>
          </a:xfrm>
          <a:custGeom>
            <a:avLst/>
            <a:gdLst>
              <a:gd name="T0" fmla="*/ 2147483647 w 8"/>
              <a:gd name="T1" fmla="*/ 0 h 12"/>
              <a:gd name="T2" fmla="*/ 0 w 8"/>
              <a:gd name="T3" fmla="*/ 2147483647 h 12"/>
              <a:gd name="T4" fmla="*/ 2147483647 w 8"/>
              <a:gd name="T5" fmla="*/ 0 h 12"/>
              <a:gd name="T6" fmla="*/ 0 60000 65536"/>
              <a:gd name="T7" fmla="*/ 0 60000 65536"/>
              <a:gd name="T8" fmla="*/ 0 60000 65536"/>
              <a:gd name="T9" fmla="*/ 0 w 8"/>
              <a:gd name="T10" fmla="*/ 0 h 12"/>
              <a:gd name="T11" fmla="*/ 8 w 8"/>
              <a:gd name="T12" fmla="*/ 12 h 12"/>
            </a:gdLst>
            <a:ahLst/>
            <a:cxnLst>
              <a:cxn ang="T6">
                <a:pos x="T0" y="T1"/>
              </a:cxn>
              <a:cxn ang="T7">
                <a:pos x="T2" y="T3"/>
              </a:cxn>
              <a:cxn ang="T8">
                <a:pos x="T4" y="T5"/>
              </a:cxn>
            </a:cxnLst>
            <a:rect l="T9" t="T10" r="T11" b="T12"/>
            <a:pathLst>
              <a:path w="8" h="12">
                <a:moveTo>
                  <a:pt x="8" y="0"/>
                </a:moveTo>
                <a:lnTo>
                  <a:pt x="0" y="12"/>
                </a:lnTo>
                <a:lnTo>
                  <a:pt x="8" y="0"/>
                </a:lnTo>
                <a:close/>
              </a:path>
            </a:pathLst>
          </a:custGeom>
          <a:solidFill>
            <a:srgbClr val="000000"/>
          </a:solidFill>
          <a:ln w="0">
            <a:solidFill>
              <a:srgbClr val="000000"/>
            </a:solidFill>
            <a:round/>
            <a:headEnd/>
            <a:tailEnd/>
          </a:ln>
        </p:spPr>
        <p:txBody>
          <a:bodyPr/>
          <a:lstStyle/>
          <a:p>
            <a:endParaRPr lang="en-US"/>
          </a:p>
        </p:txBody>
      </p:sp>
      <p:sp>
        <p:nvSpPr>
          <p:cNvPr id="180765" name="Freeform 3611"/>
          <p:cNvSpPr>
            <a:spLocks noChangeAspect="1"/>
          </p:cNvSpPr>
          <p:nvPr/>
        </p:nvSpPr>
        <p:spPr bwMode="auto">
          <a:xfrm>
            <a:off x="2136775" y="5029200"/>
            <a:ext cx="6350" cy="1588"/>
          </a:xfrm>
          <a:custGeom>
            <a:avLst/>
            <a:gdLst>
              <a:gd name="T0" fmla="*/ 2147483647 w 15"/>
              <a:gd name="T1" fmla="*/ 0 h 6"/>
              <a:gd name="T2" fmla="*/ 2147483647 w 15"/>
              <a:gd name="T3" fmla="*/ 2147483647 h 6"/>
              <a:gd name="T4" fmla="*/ 2147483647 w 15"/>
              <a:gd name="T5" fmla="*/ 2147483647 h 6"/>
              <a:gd name="T6" fmla="*/ 2147483647 w 15"/>
              <a:gd name="T7" fmla="*/ 2147483647 h 6"/>
              <a:gd name="T8" fmla="*/ 0 w 15"/>
              <a:gd name="T9" fmla="*/ 2147483647 h 6"/>
              <a:gd name="T10" fmla="*/ 0 w 15"/>
              <a:gd name="T11" fmla="*/ 2147483647 h 6"/>
              <a:gd name="T12" fmla="*/ 2147483647 w 15"/>
              <a:gd name="T13" fmla="*/ 0 h 6"/>
              <a:gd name="T14" fmla="*/ 0 60000 65536"/>
              <a:gd name="T15" fmla="*/ 0 60000 65536"/>
              <a:gd name="T16" fmla="*/ 0 60000 65536"/>
              <a:gd name="T17" fmla="*/ 0 60000 65536"/>
              <a:gd name="T18" fmla="*/ 0 60000 65536"/>
              <a:gd name="T19" fmla="*/ 0 60000 65536"/>
              <a:gd name="T20" fmla="*/ 0 60000 65536"/>
              <a:gd name="T21" fmla="*/ 0 w 15"/>
              <a:gd name="T22" fmla="*/ 0 h 6"/>
              <a:gd name="T23" fmla="*/ 15 w 15"/>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6">
                <a:moveTo>
                  <a:pt x="1" y="0"/>
                </a:moveTo>
                <a:lnTo>
                  <a:pt x="15" y="2"/>
                </a:lnTo>
                <a:lnTo>
                  <a:pt x="14" y="6"/>
                </a:lnTo>
                <a:lnTo>
                  <a:pt x="14" y="5"/>
                </a:lnTo>
                <a:lnTo>
                  <a:pt x="0" y="5"/>
                </a:lnTo>
                <a:lnTo>
                  <a:pt x="0" y="4"/>
                </a:lnTo>
                <a:lnTo>
                  <a:pt x="1" y="0"/>
                </a:lnTo>
                <a:close/>
              </a:path>
            </a:pathLst>
          </a:custGeom>
          <a:solidFill>
            <a:srgbClr val="000000"/>
          </a:solidFill>
          <a:ln w="0">
            <a:solidFill>
              <a:srgbClr val="000000"/>
            </a:solidFill>
            <a:round/>
            <a:headEnd/>
            <a:tailEnd/>
          </a:ln>
        </p:spPr>
        <p:txBody>
          <a:bodyPr/>
          <a:lstStyle/>
          <a:p>
            <a:endParaRPr lang="en-US"/>
          </a:p>
        </p:txBody>
      </p:sp>
      <p:sp>
        <p:nvSpPr>
          <p:cNvPr id="180766" name="Freeform 3612"/>
          <p:cNvSpPr>
            <a:spLocks noChangeAspect="1"/>
          </p:cNvSpPr>
          <p:nvPr/>
        </p:nvSpPr>
        <p:spPr bwMode="auto">
          <a:xfrm>
            <a:off x="2136775" y="5030788"/>
            <a:ext cx="4763" cy="4762"/>
          </a:xfrm>
          <a:custGeom>
            <a:avLst/>
            <a:gdLst>
              <a:gd name="T0" fmla="*/ 0 w 14"/>
              <a:gd name="T1" fmla="*/ 0 h 6"/>
              <a:gd name="T2" fmla="*/ 2147483647 w 14"/>
              <a:gd name="T3" fmla="*/ 0 h 6"/>
              <a:gd name="T4" fmla="*/ 2147483647 w 14"/>
              <a:gd name="T5" fmla="*/ 2147483647 h 6"/>
              <a:gd name="T6" fmla="*/ 2147483647 w 14"/>
              <a:gd name="T7" fmla="*/ 2147483647 h 6"/>
              <a:gd name="T8" fmla="*/ 0 w 14"/>
              <a:gd name="T9" fmla="*/ 2147483647 h 6"/>
              <a:gd name="T10" fmla="*/ 0 w 14"/>
              <a:gd name="T11" fmla="*/ 2147483647 h 6"/>
              <a:gd name="T12" fmla="*/ 0 w 14"/>
              <a:gd name="T13" fmla="*/ 0 h 6"/>
              <a:gd name="T14" fmla="*/ 0 60000 65536"/>
              <a:gd name="T15" fmla="*/ 0 60000 65536"/>
              <a:gd name="T16" fmla="*/ 0 60000 65536"/>
              <a:gd name="T17" fmla="*/ 0 60000 65536"/>
              <a:gd name="T18" fmla="*/ 0 60000 65536"/>
              <a:gd name="T19" fmla="*/ 0 60000 65536"/>
              <a:gd name="T20" fmla="*/ 0 60000 65536"/>
              <a:gd name="T21" fmla="*/ 0 w 14"/>
              <a:gd name="T22" fmla="*/ 0 h 6"/>
              <a:gd name="T23" fmla="*/ 14 w 1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6">
                <a:moveTo>
                  <a:pt x="0" y="0"/>
                </a:moveTo>
                <a:lnTo>
                  <a:pt x="14" y="0"/>
                </a:lnTo>
                <a:lnTo>
                  <a:pt x="14" y="1"/>
                </a:lnTo>
                <a:lnTo>
                  <a:pt x="0" y="6"/>
                </a:lnTo>
                <a:lnTo>
                  <a:pt x="0" y="0"/>
                </a:lnTo>
                <a:close/>
              </a:path>
            </a:pathLst>
          </a:custGeom>
          <a:solidFill>
            <a:srgbClr val="000000"/>
          </a:solidFill>
          <a:ln w="0">
            <a:solidFill>
              <a:srgbClr val="000000"/>
            </a:solidFill>
            <a:round/>
            <a:headEnd/>
            <a:tailEnd/>
          </a:ln>
        </p:spPr>
        <p:txBody>
          <a:bodyPr/>
          <a:lstStyle/>
          <a:p>
            <a:endParaRPr lang="en-US"/>
          </a:p>
        </p:txBody>
      </p:sp>
      <p:sp>
        <p:nvSpPr>
          <p:cNvPr id="180767" name="Freeform 3613"/>
          <p:cNvSpPr>
            <a:spLocks noChangeAspect="1"/>
          </p:cNvSpPr>
          <p:nvPr/>
        </p:nvSpPr>
        <p:spPr bwMode="auto">
          <a:xfrm>
            <a:off x="2136775" y="5030788"/>
            <a:ext cx="6350" cy="4762"/>
          </a:xfrm>
          <a:custGeom>
            <a:avLst/>
            <a:gdLst>
              <a:gd name="T0" fmla="*/ 0 w 15"/>
              <a:gd name="T1" fmla="*/ 2147483647 h 8"/>
              <a:gd name="T2" fmla="*/ 2147483647 w 15"/>
              <a:gd name="T3" fmla="*/ 0 h 8"/>
              <a:gd name="T4" fmla="*/ 2147483647 w 15"/>
              <a:gd name="T5" fmla="*/ 2147483647 h 8"/>
              <a:gd name="T6" fmla="*/ 2147483647 w 15"/>
              <a:gd name="T7" fmla="*/ 2147483647 h 8"/>
              <a:gd name="T8" fmla="*/ 2147483647 w 15"/>
              <a:gd name="T9" fmla="*/ 2147483647 h 8"/>
              <a:gd name="T10" fmla="*/ 2147483647 w 15"/>
              <a:gd name="T11" fmla="*/ 2147483647 h 8"/>
              <a:gd name="T12" fmla="*/ 0 w 15"/>
              <a:gd name="T13" fmla="*/ 2147483647 h 8"/>
              <a:gd name="T14" fmla="*/ 0 60000 65536"/>
              <a:gd name="T15" fmla="*/ 0 60000 65536"/>
              <a:gd name="T16" fmla="*/ 0 60000 65536"/>
              <a:gd name="T17" fmla="*/ 0 60000 65536"/>
              <a:gd name="T18" fmla="*/ 0 60000 65536"/>
              <a:gd name="T19" fmla="*/ 0 60000 65536"/>
              <a:gd name="T20" fmla="*/ 0 60000 65536"/>
              <a:gd name="T21" fmla="*/ 0 w 15"/>
              <a:gd name="T22" fmla="*/ 0 h 8"/>
              <a:gd name="T23" fmla="*/ 15 w 15"/>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8">
                <a:moveTo>
                  <a:pt x="0" y="5"/>
                </a:moveTo>
                <a:lnTo>
                  <a:pt x="14" y="0"/>
                </a:lnTo>
                <a:lnTo>
                  <a:pt x="15" y="4"/>
                </a:lnTo>
                <a:lnTo>
                  <a:pt x="15" y="6"/>
                </a:lnTo>
                <a:lnTo>
                  <a:pt x="1" y="6"/>
                </a:lnTo>
                <a:lnTo>
                  <a:pt x="1" y="8"/>
                </a:lnTo>
                <a:lnTo>
                  <a:pt x="0" y="5"/>
                </a:lnTo>
                <a:close/>
              </a:path>
            </a:pathLst>
          </a:custGeom>
          <a:solidFill>
            <a:srgbClr val="000000"/>
          </a:solidFill>
          <a:ln w="0">
            <a:solidFill>
              <a:srgbClr val="000000"/>
            </a:solidFill>
            <a:round/>
            <a:headEnd/>
            <a:tailEnd/>
          </a:ln>
        </p:spPr>
        <p:txBody>
          <a:bodyPr/>
          <a:lstStyle/>
          <a:p>
            <a:endParaRPr lang="en-US"/>
          </a:p>
        </p:txBody>
      </p:sp>
      <p:sp>
        <p:nvSpPr>
          <p:cNvPr id="180768" name="Freeform 3614"/>
          <p:cNvSpPr>
            <a:spLocks noChangeAspect="1"/>
          </p:cNvSpPr>
          <p:nvPr/>
        </p:nvSpPr>
        <p:spPr bwMode="auto">
          <a:xfrm>
            <a:off x="2136775" y="5030788"/>
            <a:ext cx="6350" cy="4762"/>
          </a:xfrm>
          <a:custGeom>
            <a:avLst/>
            <a:gdLst>
              <a:gd name="T0" fmla="*/ 0 w 14"/>
              <a:gd name="T1" fmla="*/ 2147483647 h 6"/>
              <a:gd name="T2" fmla="*/ 2147483647 w 14"/>
              <a:gd name="T3" fmla="*/ 2147483647 h 6"/>
              <a:gd name="T4" fmla="*/ 2147483647 w 14"/>
              <a:gd name="T5" fmla="*/ 0 h 6"/>
              <a:gd name="T6" fmla="*/ 2147483647 w 14"/>
              <a:gd name="T7" fmla="*/ 0 h 6"/>
              <a:gd name="T8" fmla="*/ 0 w 14"/>
              <a:gd name="T9" fmla="*/ 2147483647 h 6"/>
              <a:gd name="T10" fmla="*/ 0 w 14"/>
              <a:gd name="T11" fmla="*/ 2147483647 h 6"/>
              <a:gd name="T12" fmla="*/ 0 w 14"/>
              <a:gd name="T13" fmla="*/ 2147483647 h 6"/>
              <a:gd name="T14" fmla="*/ 0 60000 65536"/>
              <a:gd name="T15" fmla="*/ 0 60000 65536"/>
              <a:gd name="T16" fmla="*/ 0 60000 65536"/>
              <a:gd name="T17" fmla="*/ 0 60000 65536"/>
              <a:gd name="T18" fmla="*/ 0 60000 65536"/>
              <a:gd name="T19" fmla="*/ 0 60000 65536"/>
              <a:gd name="T20" fmla="*/ 0 60000 65536"/>
              <a:gd name="T21" fmla="*/ 0 w 14"/>
              <a:gd name="T22" fmla="*/ 0 h 6"/>
              <a:gd name="T23" fmla="*/ 14 w 1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6">
                <a:moveTo>
                  <a:pt x="0" y="1"/>
                </a:moveTo>
                <a:lnTo>
                  <a:pt x="14" y="1"/>
                </a:lnTo>
                <a:lnTo>
                  <a:pt x="14" y="0"/>
                </a:lnTo>
                <a:lnTo>
                  <a:pt x="0" y="6"/>
                </a:lnTo>
                <a:lnTo>
                  <a:pt x="0" y="1"/>
                </a:lnTo>
                <a:close/>
              </a:path>
            </a:pathLst>
          </a:custGeom>
          <a:solidFill>
            <a:srgbClr val="000000"/>
          </a:solidFill>
          <a:ln w="0">
            <a:solidFill>
              <a:srgbClr val="000000"/>
            </a:solidFill>
            <a:round/>
            <a:headEnd/>
            <a:tailEnd/>
          </a:ln>
        </p:spPr>
        <p:txBody>
          <a:bodyPr/>
          <a:lstStyle/>
          <a:p>
            <a:endParaRPr lang="en-US"/>
          </a:p>
        </p:txBody>
      </p:sp>
      <p:sp>
        <p:nvSpPr>
          <p:cNvPr id="180769" name="Freeform 3615"/>
          <p:cNvSpPr>
            <a:spLocks noChangeAspect="1"/>
          </p:cNvSpPr>
          <p:nvPr/>
        </p:nvSpPr>
        <p:spPr bwMode="auto">
          <a:xfrm>
            <a:off x="2136775" y="5030788"/>
            <a:ext cx="6350" cy="6350"/>
          </a:xfrm>
          <a:custGeom>
            <a:avLst/>
            <a:gdLst>
              <a:gd name="T0" fmla="*/ 0 w 15"/>
              <a:gd name="T1" fmla="*/ 2147483647 h 10"/>
              <a:gd name="T2" fmla="*/ 2147483647 w 15"/>
              <a:gd name="T3" fmla="*/ 0 h 10"/>
              <a:gd name="T4" fmla="*/ 2147483647 w 15"/>
              <a:gd name="T5" fmla="*/ 2147483647 h 10"/>
              <a:gd name="T6" fmla="*/ 2147483647 w 15"/>
              <a:gd name="T7" fmla="*/ 0 h 10"/>
              <a:gd name="T8" fmla="*/ 2147483647 w 15"/>
              <a:gd name="T9" fmla="*/ 2147483647 h 10"/>
              <a:gd name="T10" fmla="*/ 2147483647 w 15"/>
              <a:gd name="T11" fmla="*/ 2147483647 h 10"/>
              <a:gd name="T12" fmla="*/ 0 w 15"/>
              <a:gd name="T13" fmla="*/ 2147483647 h 10"/>
              <a:gd name="T14" fmla="*/ 0 60000 65536"/>
              <a:gd name="T15" fmla="*/ 0 60000 65536"/>
              <a:gd name="T16" fmla="*/ 0 60000 65536"/>
              <a:gd name="T17" fmla="*/ 0 60000 65536"/>
              <a:gd name="T18" fmla="*/ 0 60000 65536"/>
              <a:gd name="T19" fmla="*/ 0 60000 65536"/>
              <a:gd name="T20" fmla="*/ 0 60000 65536"/>
              <a:gd name="T21" fmla="*/ 0 w 15"/>
              <a:gd name="T22" fmla="*/ 0 h 10"/>
              <a:gd name="T23" fmla="*/ 15 w 15"/>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0">
                <a:moveTo>
                  <a:pt x="0" y="6"/>
                </a:moveTo>
                <a:lnTo>
                  <a:pt x="14" y="0"/>
                </a:lnTo>
                <a:lnTo>
                  <a:pt x="15" y="2"/>
                </a:lnTo>
                <a:lnTo>
                  <a:pt x="13" y="0"/>
                </a:lnTo>
                <a:lnTo>
                  <a:pt x="3" y="10"/>
                </a:lnTo>
                <a:lnTo>
                  <a:pt x="1" y="8"/>
                </a:lnTo>
                <a:lnTo>
                  <a:pt x="0" y="6"/>
                </a:lnTo>
                <a:close/>
              </a:path>
            </a:pathLst>
          </a:custGeom>
          <a:solidFill>
            <a:srgbClr val="000000"/>
          </a:solidFill>
          <a:ln w="0">
            <a:solidFill>
              <a:srgbClr val="000000"/>
            </a:solidFill>
            <a:round/>
            <a:headEnd/>
            <a:tailEnd/>
          </a:ln>
        </p:spPr>
        <p:txBody>
          <a:bodyPr/>
          <a:lstStyle/>
          <a:p>
            <a:endParaRPr lang="en-US"/>
          </a:p>
        </p:txBody>
      </p:sp>
      <p:sp>
        <p:nvSpPr>
          <p:cNvPr id="180770" name="Freeform 3616"/>
          <p:cNvSpPr>
            <a:spLocks noChangeAspect="1"/>
          </p:cNvSpPr>
          <p:nvPr/>
        </p:nvSpPr>
        <p:spPr bwMode="auto">
          <a:xfrm>
            <a:off x="2139950" y="5030788"/>
            <a:ext cx="3175" cy="7937"/>
          </a:xfrm>
          <a:custGeom>
            <a:avLst/>
            <a:gdLst>
              <a:gd name="T0" fmla="*/ 0 w 11"/>
              <a:gd name="T1" fmla="*/ 2147483647 h 14"/>
              <a:gd name="T2" fmla="*/ 2147483647 w 11"/>
              <a:gd name="T3" fmla="*/ 0 h 14"/>
              <a:gd name="T4" fmla="*/ 2147483647 w 11"/>
              <a:gd name="T5" fmla="*/ 2147483647 h 14"/>
              <a:gd name="T6" fmla="*/ 2147483647 w 11"/>
              <a:gd name="T7" fmla="*/ 0 h 14"/>
              <a:gd name="T8" fmla="*/ 2147483647 w 11"/>
              <a:gd name="T9" fmla="*/ 2147483647 h 14"/>
              <a:gd name="T10" fmla="*/ 2147483647 w 11"/>
              <a:gd name="T11" fmla="*/ 2147483647 h 14"/>
              <a:gd name="T12" fmla="*/ 0 w 11"/>
              <a:gd name="T13" fmla="*/ 2147483647 h 14"/>
              <a:gd name="T14" fmla="*/ 0 60000 65536"/>
              <a:gd name="T15" fmla="*/ 0 60000 65536"/>
              <a:gd name="T16" fmla="*/ 0 60000 65536"/>
              <a:gd name="T17" fmla="*/ 0 60000 65536"/>
              <a:gd name="T18" fmla="*/ 0 60000 65536"/>
              <a:gd name="T19" fmla="*/ 0 60000 65536"/>
              <a:gd name="T20" fmla="*/ 0 60000 65536"/>
              <a:gd name="T21" fmla="*/ 0 w 11"/>
              <a:gd name="T22" fmla="*/ 0 h 14"/>
              <a:gd name="T23" fmla="*/ 11 w 11"/>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14">
                <a:moveTo>
                  <a:pt x="0" y="10"/>
                </a:moveTo>
                <a:lnTo>
                  <a:pt x="10" y="0"/>
                </a:lnTo>
                <a:lnTo>
                  <a:pt x="11" y="1"/>
                </a:lnTo>
                <a:lnTo>
                  <a:pt x="9" y="0"/>
                </a:lnTo>
                <a:lnTo>
                  <a:pt x="5" y="14"/>
                </a:lnTo>
                <a:lnTo>
                  <a:pt x="4" y="14"/>
                </a:lnTo>
                <a:lnTo>
                  <a:pt x="0" y="10"/>
                </a:lnTo>
                <a:close/>
              </a:path>
            </a:pathLst>
          </a:custGeom>
          <a:solidFill>
            <a:srgbClr val="000000"/>
          </a:solidFill>
          <a:ln w="0">
            <a:solidFill>
              <a:srgbClr val="000000"/>
            </a:solidFill>
            <a:round/>
            <a:headEnd/>
            <a:tailEnd/>
          </a:ln>
        </p:spPr>
        <p:txBody>
          <a:bodyPr/>
          <a:lstStyle/>
          <a:p>
            <a:endParaRPr lang="en-US"/>
          </a:p>
        </p:txBody>
      </p:sp>
      <p:sp>
        <p:nvSpPr>
          <p:cNvPr id="180771" name="Freeform 3617"/>
          <p:cNvSpPr>
            <a:spLocks noChangeAspect="1"/>
          </p:cNvSpPr>
          <p:nvPr/>
        </p:nvSpPr>
        <p:spPr bwMode="auto">
          <a:xfrm>
            <a:off x="2139950" y="5030788"/>
            <a:ext cx="3175" cy="7937"/>
          </a:xfrm>
          <a:custGeom>
            <a:avLst/>
            <a:gdLst>
              <a:gd name="T0" fmla="*/ 0 w 9"/>
              <a:gd name="T1" fmla="*/ 2147483647 h 15"/>
              <a:gd name="T2" fmla="*/ 2147483647 w 9"/>
              <a:gd name="T3" fmla="*/ 0 h 15"/>
              <a:gd name="T4" fmla="*/ 2147483647 w 9"/>
              <a:gd name="T5" fmla="*/ 2147483647 h 15"/>
              <a:gd name="T6" fmla="*/ 2147483647 w 9"/>
              <a:gd name="T7" fmla="*/ 2147483647 h 15"/>
              <a:gd name="T8" fmla="*/ 2147483647 w 9"/>
              <a:gd name="T9" fmla="*/ 2147483647 h 15"/>
              <a:gd name="T10" fmla="*/ 2147483647 w 9"/>
              <a:gd name="T11" fmla="*/ 2147483647 h 15"/>
              <a:gd name="T12" fmla="*/ 0 w 9"/>
              <a:gd name="T13" fmla="*/ 2147483647 h 15"/>
              <a:gd name="T14" fmla="*/ 0 60000 65536"/>
              <a:gd name="T15" fmla="*/ 0 60000 65536"/>
              <a:gd name="T16" fmla="*/ 0 60000 65536"/>
              <a:gd name="T17" fmla="*/ 0 60000 65536"/>
              <a:gd name="T18" fmla="*/ 0 60000 65536"/>
              <a:gd name="T19" fmla="*/ 0 60000 65536"/>
              <a:gd name="T20" fmla="*/ 0 60000 65536"/>
              <a:gd name="T21" fmla="*/ 0 w 9"/>
              <a:gd name="T22" fmla="*/ 0 h 15"/>
              <a:gd name="T23" fmla="*/ 9 w 9"/>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5">
                <a:moveTo>
                  <a:pt x="0" y="14"/>
                </a:moveTo>
                <a:lnTo>
                  <a:pt x="4" y="0"/>
                </a:lnTo>
                <a:lnTo>
                  <a:pt x="8" y="1"/>
                </a:lnTo>
                <a:lnTo>
                  <a:pt x="9" y="2"/>
                </a:lnTo>
                <a:lnTo>
                  <a:pt x="1" y="14"/>
                </a:lnTo>
                <a:lnTo>
                  <a:pt x="2" y="15"/>
                </a:lnTo>
                <a:lnTo>
                  <a:pt x="0" y="14"/>
                </a:lnTo>
                <a:close/>
              </a:path>
            </a:pathLst>
          </a:custGeom>
          <a:solidFill>
            <a:srgbClr val="000000"/>
          </a:solidFill>
          <a:ln w="0">
            <a:solidFill>
              <a:srgbClr val="000000"/>
            </a:solidFill>
            <a:round/>
            <a:headEnd/>
            <a:tailEnd/>
          </a:ln>
        </p:spPr>
        <p:txBody>
          <a:bodyPr/>
          <a:lstStyle/>
          <a:p>
            <a:endParaRPr lang="en-US"/>
          </a:p>
        </p:txBody>
      </p:sp>
      <p:sp>
        <p:nvSpPr>
          <p:cNvPr id="180772" name="Freeform 3618"/>
          <p:cNvSpPr>
            <a:spLocks noChangeAspect="1"/>
          </p:cNvSpPr>
          <p:nvPr/>
        </p:nvSpPr>
        <p:spPr bwMode="auto">
          <a:xfrm>
            <a:off x="2141538" y="5035550"/>
            <a:ext cx="3175" cy="3175"/>
          </a:xfrm>
          <a:custGeom>
            <a:avLst/>
            <a:gdLst>
              <a:gd name="T0" fmla="*/ 0 w 12"/>
              <a:gd name="T1" fmla="*/ 2147483647 h 15"/>
              <a:gd name="T2" fmla="*/ 2147483647 w 12"/>
              <a:gd name="T3" fmla="*/ 0 h 15"/>
              <a:gd name="T4" fmla="*/ 2147483647 w 12"/>
              <a:gd name="T5" fmla="*/ 2147483647 h 15"/>
              <a:gd name="T6" fmla="*/ 2147483647 w 12"/>
              <a:gd name="T7" fmla="*/ 2147483647 h 15"/>
              <a:gd name="T8" fmla="*/ 0 w 12"/>
              <a:gd name="T9" fmla="*/ 2147483647 h 15"/>
              <a:gd name="T10" fmla="*/ 0 60000 65536"/>
              <a:gd name="T11" fmla="*/ 0 60000 65536"/>
              <a:gd name="T12" fmla="*/ 0 60000 65536"/>
              <a:gd name="T13" fmla="*/ 0 60000 65536"/>
              <a:gd name="T14" fmla="*/ 0 60000 65536"/>
              <a:gd name="T15" fmla="*/ 0 w 12"/>
              <a:gd name="T16" fmla="*/ 0 h 15"/>
              <a:gd name="T17" fmla="*/ 12 w 12"/>
              <a:gd name="T18" fmla="*/ 15 h 15"/>
            </a:gdLst>
            <a:ahLst/>
            <a:cxnLst>
              <a:cxn ang="T10">
                <a:pos x="T0" y="T1"/>
              </a:cxn>
              <a:cxn ang="T11">
                <a:pos x="T2" y="T3"/>
              </a:cxn>
              <a:cxn ang="T12">
                <a:pos x="T4" y="T5"/>
              </a:cxn>
              <a:cxn ang="T13">
                <a:pos x="T6" y="T7"/>
              </a:cxn>
              <a:cxn ang="T14">
                <a:pos x="T8" y="T9"/>
              </a:cxn>
            </a:cxnLst>
            <a:rect l="T15" t="T16" r="T17" b="T18"/>
            <a:pathLst>
              <a:path w="12" h="15">
                <a:moveTo>
                  <a:pt x="0" y="12"/>
                </a:moveTo>
                <a:lnTo>
                  <a:pt x="8" y="0"/>
                </a:lnTo>
                <a:lnTo>
                  <a:pt x="12" y="3"/>
                </a:lnTo>
                <a:lnTo>
                  <a:pt x="4" y="15"/>
                </a:lnTo>
                <a:lnTo>
                  <a:pt x="0" y="12"/>
                </a:lnTo>
                <a:close/>
              </a:path>
            </a:pathLst>
          </a:custGeom>
          <a:solidFill>
            <a:srgbClr val="000000"/>
          </a:solidFill>
          <a:ln w="0">
            <a:solidFill>
              <a:srgbClr val="000000"/>
            </a:solidFill>
            <a:round/>
            <a:headEnd/>
            <a:tailEnd/>
          </a:ln>
        </p:spPr>
        <p:txBody>
          <a:bodyPr/>
          <a:lstStyle/>
          <a:p>
            <a:endParaRPr lang="en-US"/>
          </a:p>
        </p:txBody>
      </p:sp>
      <p:sp>
        <p:nvSpPr>
          <p:cNvPr id="180773" name="Freeform 3619"/>
          <p:cNvSpPr>
            <a:spLocks noChangeAspect="1"/>
          </p:cNvSpPr>
          <p:nvPr/>
        </p:nvSpPr>
        <p:spPr bwMode="auto">
          <a:xfrm>
            <a:off x="1895475" y="5076825"/>
            <a:ext cx="1588" cy="4763"/>
          </a:xfrm>
          <a:custGeom>
            <a:avLst/>
            <a:gdLst>
              <a:gd name="T0" fmla="*/ 2147483647 w 7"/>
              <a:gd name="T1" fmla="*/ 2147483647 h 15"/>
              <a:gd name="T2" fmla="*/ 0 w 7"/>
              <a:gd name="T3" fmla="*/ 0 h 15"/>
              <a:gd name="T4" fmla="*/ 2147483647 w 7"/>
              <a:gd name="T5" fmla="*/ 2147483647 h 15"/>
              <a:gd name="T6" fmla="*/ 0 60000 65536"/>
              <a:gd name="T7" fmla="*/ 0 60000 65536"/>
              <a:gd name="T8" fmla="*/ 0 60000 65536"/>
              <a:gd name="T9" fmla="*/ 0 w 7"/>
              <a:gd name="T10" fmla="*/ 0 h 15"/>
              <a:gd name="T11" fmla="*/ 7 w 7"/>
              <a:gd name="T12" fmla="*/ 15 h 15"/>
            </a:gdLst>
            <a:ahLst/>
            <a:cxnLst>
              <a:cxn ang="T6">
                <a:pos x="T0" y="T1"/>
              </a:cxn>
              <a:cxn ang="T7">
                <a:pos x="T2" y="T3"/>
              </a:cxn>
              <a:cxn ang="T8">
                <a:pos x="T4" y="T5"/>
              </a:cxn>
            </a:cxnLst>
            <a:rect l="T9" t="T10" r="T11" b="T12"/>
            <a:pathLst>
              <a:path w="7" h="15">
                <a:moveTo>
                  <a:pt x="7" y="15"/>
                </a:moveTo>
                <a:lnTo>
                  <a:pt x="0" y="0"/>
                </a:lnTo>
                <a:lnTo>
                  <a:pt x="7" y="15"/>
                </a:lnTo>
                <a:close/>
              </a:path>
            </a:pathLst>
          </a:custGeom>
          <a:solidFill>
            <a:srgbClr val="000000"/>
          </a:solidFill>
          <a:ln w="0">
            <a:solidFill>
              <a:srgbClr val="000000"/>
            </a:solidFill>
            <a:round/>
            <a:headEnd/>
            <a:tailEnd/>
          </a:ln>
        </p:spPr>
        <p:txBody>
          <a:bodyPr/>
          <a:lstStyle/>
          <a:p>
            <a:endParaRPr lang="en-US"/>
          </a:p>
        </p:txBody>
      </p:sp>
      <p:sp>
        <p:nvSpPr>
          <p:cNvPr id="180774" name="Freeform 3620"/>
          <p:cNvSpPr>
            <a:spLocks noChangeAspect="1"/>
          </p:cNvSpPr>
          <p:nvPr/>
        </p:nvSpPr>
        <p:spPr bwMode="auto">
          <a:xfrm>
            <a:off x="1973263" y="5076825"/>
            <a:ext cx="3175" cy="4763"/>
          </a:xfrm>
          <a:custGeom>
            <a:avLst/>
            <a:gdLst>
              <a:gd name="T0" fmla="*/ 0 w 3175"/>
              <a:gd name="T1" fmla="*/ 0 h 15"/>
              <a:gd name="T2" fmla="*/ 0 w 3175"/>
              <a:gd name="T3" fmla="*/ 2147483647 h 15"/>
              <a:gd name="T4" fmla="*/ 0 w 3175"/>
              <a:gd name="T5" fmla="*/ 0 h 15"/>
              <a:gd name="T6" fmla="*/ 0 60000 65536"/>
              <a:gd name="T7" fmla="*/ 0 60000 65536"/>
              <a:gd name="T8" fmla="*/ 0 60000 65536"/>
              <a:gd name="T9" fmla="*/ 0 w 3175"/>
              <a:gd name="T10" fmla="*/ 0 h 15"/>
              <a:gd name="T11" fmla="*/ 3175 w 3175"/>
              <a:gd name="T12" fmla="*/ 15 h 15"/>
            </a:gdLst>
            <a:ahLst/>
            <a:cxnLst>
              <a:cxn ang="T6">
                <a:pos x="T0" y="T1"/>
              </a:cxn>
              <a:cxn ang="T7">
                <a:pos x="T2" y="T3"/>
              </a:cxn>
              <a:cxn ang="T8">
                <a:pos x="T4" y="T5"/>
              </a:cxn>
            </a:cxnLst>
            <a:rect l="T9" t="T10" r="T11" b="T12"/>
            <a:pathLst>
              <a:path w="3175" h="15">
                <a:moveTo>
                  <a:pt x="0" y="0"/>
                </a:moveTo>
                <a:lnTo>
                  <a:pt x="0" y="15"/>
                </a:lnTo>
                <a:lnTo>
                  <a:pt x="0" y="0"/>
                </a:lnTo>
                <a:close/>
              </a:path>
            </a:pathLst>
          </a:custGeom>
          <a:solidFill>
            <a:srgbClr val="000000"/>
          </a:solidFill>
          <a:ln w="0">
            <a:solidFill>
              <a:srgbClr val="000000"/>
            </a:solidFill>
            <a:round/>
            <a:headEnd/>
            <a:tailEnd/>
          </a:ln>
        </p:spPr>
        <p:txBody>
          <a:bodyPr/>
          <a:lstStyle/>
          <a:p>
            <a:endParaRPr lang="en-US"/>
          </a:p>
        </p:txBody>
      </p:sp>
      <p:sp>
        <p:nvSpPr>
          <p:cNvPr id="180775" name="Freeform 3621"/>
          <p:cNvSpPr>
            <a:spLocks noChangeAspect="1"/>
          </p:cNvSpPr>
          <p:nvPr/>
        </p:nvSpPr>
        <p:spPr bwMode="auto">
          <a:xfrm>
            <a:off x="1895475" y="5075238"/>
            <a:ext cx="6350" cy="6350"/>
          </a:xfrm>
          <a:custGeom>
            <a:avLst/>
            <a:gdLst>
              <a:gd name="T0" fmla="*/ 2147483647 w 20"/>
              <a:gd name="T1" fmla="*/ 2147483647 h 20"/>
              <a:gd name="T2" fmla="*/ 0 w 20"/>
              <a:gd name="T3" fmla="*/ 2147483647 h 20"/>
              <a:gd name="T4" fmla="*/ 2147483647 w 20"/>
              <a:gd name="T5" fmla="*/ 2147483647 h 20"/>
              <a:gd name="T6" fmla="*/ 2147483647 w 20"/>
              <a:gd name="T7" fmla="*/ 0 h 20"/>
              <a:gd name="T8" fmla="*/ 2147483647 w 20"/>
              <a:gd name="T9" fmla="*/ 2147483647 h 20"/>
              <a:gd name="T10" fmla="*/ 2147483647 w 20"/>
              <a:gd name="T11" fmla="*/ 2147483647 h 20"/>
              <a:gd name="T12" fmla="*/ 2147483647 w 20"/>
              <a:gd name="T13" fmla="*/ 2147483647 h 20"/>
              <a:gd name="T14" fmla="*/ 0 60000 65536"/>
              <a:gd name="T15" fmla="*/ 0 60000 65536"/>
              <a:gd name="T16" fmla="*/ 0 60000 65536"/>
              <a:gd name="T17" fmla="*/ 0 60000 65536"/>
              <a:gd name="T18" fmla="*/ 0 60000 65536"/>
              <a:gd name="T19" fmla="*/ 0 60000 65536"/>
              <a:gd name="T20" fmla="*/ 0 60000 65536"/>
              <a:gd name="T21" fmla="*/ 0 w 20"/>
              <a:gd name="T22" fmla="*/ 0 h 20"/>
              <a:gd name="T23" fmla="*/ 20 w 20"/>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20">
                <a:moveTo>
                  <a:pt x="7" y="20"/>
                </a:moveTo>
                <a:lnTo>
                  <a:pt x="0" y="5"/>
                </a:lnTo>
                <a:lnTo>
                  <a:pt x="12" y="1"/>
                </a:lnTo>
                <a:lnTo>
                  <a:pt x="16" y="0"/>
                </a:lnTo>
                <a:lnTo>
                  <a:pt x="16" y="15"/>
                </a:lnTo>
                <a:lnTo>
                  <a:pt x="20" y="14"/>
                </a:lnTo>
                <a:lnTo>
                  <a:pt x="7" y="20"/>
                </a:lnTo>
                <a:close/>
              </a:path>
            </a:pathLst>
          </a:custGeom>
          <a:solidFill>
            <a:srgbClr val="000000"/>
          </a:solidFill>
          <a:ln w="0">
            <a:solidFill>
              <a:srgbClr val="000000"/>
            </a:solidFill>
            <a:round/>
            <a:headEnd/>
            <a:tailEnd/>
          </a:ln>
        </p:spPr>
        <p:txBody>
          <a:bodyPr/>
          <a:lstStyle/>
          <a:p>
            <a:endParaRPr lang="en-US"/>
          </a:p>
        </p:txBody>
      </p:sp>
      <p:sp>
        <p:nvSpPr>
          <p:cNvPr id="180776" name="Freeform 3622"/>
          <p:cNvSpPr>
            <a:spLocks noChangeAspect="1"/>
          </p:cNvSpPr>
          <p:nvPr/>
        </p:nvSpPr>
        <p:spPr bwMode="auto">
          <a:xfrm>
            <a:off x="1900238" y="5073650"/>
            <a:ext cx="7937" cy="6350"/>
          </a:xfrm>
          <a:custGeom>
            <a:avLst/>
            <a:gdLst>
              <a:gd name="T0" fmla="*/ 0 w 25"/>
              <a:gd name="T1" fmla="*/ 2147483647 h 18"/>
              <a:gd name="T2" fmla="*/ 0 w 25"/>
              <a:gd name="T3" fmla="*/ 2147483647 h 18"/>
              <a:gd name="T4" fmla="*/ 2147483647 w 25"/>
              <a:gd name="T5" fmla="*/ 0 h 18"/>
              <a:gd name="T6" fmla="*/ 2147483647 w 25"/>
              <a:gd name="T7" fmla="*/ 0 h 18"/>
              <a:gd name="T8" fmla="*/ 2147483647 w 25"/>
              <a:gd name="T9" fmla="*/ 2147483647 h 18"/>
              <a:gd name="T10" fmla="*/ 2147483647 w 25"/>
              <a:gd name="T11" fmla="*/ 2147483647 h 18"/>
              <a:gd name="T12" fmla="*/ 0 w 25"/>
              <a:gd name="T13" fmla="*/ 2147483647 h 18"/>
              <a:gd name="T14" fmla="*/ 0 60000 65536"/>
              <a:gd name="T15" fmla="*/ 0 60000 65536"/>
              <a:gd name="T16" fmla="*/ 0 60000 65536"/>
              <a:gd name="T17" fmla="*/ 0 60000 65536"/>
              <a:gd name="T18" fmla="*/ 0 60000 65536"/>
              <a:gd name="T19" fmla="*/ 0 60000 65536"/>
              <a:gd name="T20" fmla="*/ 0 60000 65536"/>
              <a:gd name="T21" fmla="*/ 0 w 25"/>
              <a:gd name="T22" fmla="*/ 0 h 18"/>
              <a:gd name="T23" fmla="*/ 25 w 25"/>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18">
                <a:moveTo>
                  <a:pt x="0" y="18"/>
                </a:moveTo>
                <a:lnTo>
                  <a:pt x="0" y="3"/>
                </a:lnTo>
                <a:lnTo>
                  <a:pt x="25" y="0"/>
                </a:lnTo>
                <a:lnTo>
                  <a:pt x="25" y="16"/>
                </a:lnTo>
                <a:lnTo>
                  <a:pt x="17" y="16"/>
                </a:lnTo>
                <a:lnTo>
                  <a:pt x="0" y="18"/>
                </a:lnTo>
                <a:close/>
              </a:path>
            </a:pathLst>
          </a:custGeom>
          <a:solidFill>
            <a:srgbClr val="000000"/>
          </a:solidFill>
          <a:ln w="0">
            <a:solidFill>
              <a:srgbClr val="000000"/>
            </a:solidFill>
            <a:round/>
            <a:headEnd/>
            <a:tailEnd/>
          </a:ln>
        </p:spPr>
        <p:txBody>
          <a:bodyPr/>
          <a:lstStyle/>
          <a:p>
            <a:endParaRPr lang="en-US"/>
          </a:p>
        </p:txBody>
      </p:sp>
      <p:sp>
        <p:nvSpPr>
          <p:cNvPr id="180777" name="Freeform 3623"/>
          <p:cNvSpPr>
            <a:spLocks noChangeAspect="1"/>
          </p:cNvSpPr>
          <p:nvPr/>
        </p:nvSpPr>
        <p:spPr bwMode="auto">
          <a:xfrm>
            <a:off x="1908175" y="5073650"/>
            <a:ext cx="23813" cy="6350"/>
          </a:xfrm>
          <a:custGeom>
            <a:avLst/>
            <a:gdLst>
              <a:gd name="T0" fmla="*/ 0 w 67"/>
              <a:gd name="T1" fmla="*/ 2147483647 h 16"/>
              <a:gd name="T2" fmla="*/ 0 w 67"/>
              <a:gd name="T3" fmla="*/ 0 h 16"/>
              <a:gd name="T4" fmla="*/ 2147483647 w 67"/>
              <a:gd name="T5" fmla="*/ 0 h 16"/>
              <a:gd name="T6" fmla="*/ 2147483647 w 67"/>
              <a:gd name="T7" fmla="*/ 0 h 16"/>
              <a:gd name="T8" fmla="*/ 2147483647 w 67"/>
              <a:gd name="T9" fmla="*/ 2147483647 h 16"/>
              <a:gd name="T10" fmla="*/ 2147483647 w 67"/>
              <a:gd name="T11" fmla="*/ 2147483647 h 16"/>
              <a:gd name="T12" fmla="*/ 0 w 67"/>
              <a:gd name="T13" fmla="*/ 2147483647 h 16"/>
              <a:gd name="T14" fmla="*/ 0 60000 65536"/>
              <a:gd name="T15" fmla="*/ 0 60000 65536"/>
              <a:gd name="T16" fmla="*/ 0 60000 65536"/>
              <a:gd name="T17" fmla="*/ 0 60000 65536"/>
              <a:gd name="T18" fmla="*/ 0 60000 65536"/>
              <a:gd name="T19" fmla="*/ 0 60000 65536"/>
              <a:gd name="T20" fmla="*/ 0 60000 65536"/>
              <a:gd name="T21" fmla="*/ 0 w 67"/>
              <a:gd name="T22" fmla="*/ 0 h 16"/>
              <a:gd name="T23" fmla="*/ 67 w 67"/>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16">
                <a:moveTo>
                  <a:pt x="0" y="16"/>
                </a:moveTo>
                <a:lnTo>
                  <a:pt x="0" y="0"/>
                </a:lnTo>
                <a:lnTo>
                  <a:pt x="31" y="0"/>
                </a:lnTo>
                <a:lnTo>
                  <a:pt x="31" y="14"/>
                </a:lnTo>
                <a:lnTo>
                  <a:pt x="67" y="16"/>
                </a:lnTo>
                <a:lnTo>
                  <a:pt x="0" y="16"/>
                </a:lnTo>
                <a:close/>
              </a:path>
            </a:pathLst>
          </a:custGeom>
          <a:solidFill>
            <a:srgbClr val="000000"/>
          </a:solidFill>
          <a:ln w="0">
            <a:solidFill>
              <a:srgbClr val="000000"/>
            </a:solidFill>
            <a:round/>
            <a:headEnd/>
            <a:tailEnd/>
          </a:ln>
        </p:spPr>
        <p:txBody>
          <a:bodyPr/>
          <a:lstStyle/>
          <a:p>
            <a:endParaRPr lang="en-US"/>
          </a:p>
        </p:txBody>
      </p:sp>
      <p:sp>
        <p:nvSpPr>
          <p:cNvPr id="180778" name="Freeform 3624"/>
          <p:cNvSpPr>
            <a:spLocks noChangeAspect="1"/>
          </p:cNvSpPr>
          <p:nvPr/>
        </p:nvSpPr>
        <p:spPr bwMode="auto">
          <a:xfrm>
            <a:off x="1920875" y="5073650"/>
            <a:ext cx="11113" cy="6350"/>
          </a:xfrm>
          <a:custGeom>
            <a:avLst/>
            <a:gdLst>
              <a:gd name="T0" fmla="*/ 0 w 36"/>
              <a:gd name="T1" fmla="*/ 2147483647 h 16"/>
              <a:gd name="T2" fmla="*/ 0 w 36"/>
              <a:gd name="T3" fmla="*/ 0 h 16"/>
              <a:gd name="T4" fmla="*/ 2147483647 w 36"/>
              <a:gd name="T5" fmla="*/ 2147483647 h 16"/>
              <a:gd name="T6" fmla="*/ 2147483647 w 36"/>
              <a:gd name="T7" fmla="*/ 2147483647 h 16"/>
              <a:gd name="T8" fmla="*/ 2147483647 w 36"/>
              <a:gd name="T9" fmla="*/ 2147483647 h 16"/>
              <a:gd name="T10" fmla="*/ 2147483647 w 36"/>
              <a:gd name="T11" fmla="*/ 2147483647 h 16"/>
              <a:gd name="T12" fmla="*/ 0 w 36"/>
              <a:gd name="T13" fmla="*/ 2147483647 h 16"/>
              <a:gd name="T14" fmla="*/ 0 60000 65536"/>
              <a:gd name="T15" fmla="*/ 0 60000 65536"/>
              <a:gd name="T16" fmla="*/ 0 60000 65536"/>
              <a:gd name="T17" fmla="*/ 0 60000 65536"/>
              <a:gd name="T18" fmla="*/ 0 60000 65536"/>
              <a:gd name="T19" fmla="*/ 0 60000 65536"/>
              <a:gd name="T20" fmla="*/ 0 60000 65536"/>
              <a:gd name="T21" fmla="*/ 0 w 36"/>
              <a:gd name="T22" fmla="*/ 0 h 16"/>
              <a:gd name="T23" fmla="*/ 36 w 36"/>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16">
                <a:moveTo>
                  <a:pt x="0" y="14"/>
                </a:moveTo>
                <a:lnTo>
                  <a:pt x="0" y="0"/>
                </a:lnTo>
                <a:lnTo>
                  <a:pt x="36" y="1"/>
                </a:lnTo>
                <a:lnTo>
                  <a:pt x="36" y="16"/>
                </a:lnTo>
                <a:lnTo>
                  <a:pt x="0" y="14"/>
                </a:lnTo>
                <a:close/>
              </a:path>
            </a:pathLst>
          </a:custGeom>
          <a:solidFill>
            <a:srgbClr val="000000"/>
          </a:solidFill>
          <a:ln w="0">
            <a:solidFill>
              <a:srgbClr val="000000"/>
            </a:solidFill>
            <a:round/>
            <a:headEnd/>
            <a:tailEnd/>
          </a:ln>
        </p:spPr>
        <p:txBody>
          <a:bodyPr/>
          <a:lstStyle/>
          <a:p>
            <a:endParaRPr lang="en-US"/>
          </a:p>
        </p:txBody>
      </p:sp>
      <p:sp>
        <p:nvSpPr>
          <p:cNvPr id="180779" name="Freeform 3625"/>
          <p:cNvSpPr>
            <a:spLocks noChangeAspect="1"/>
          </p:cNvSpPr>
          <p:nvPr/>
        </p:nvSpPr>
        <p:spPr bwMode="auto">
          <a:xfrm>
            <a:off x="1931988" y="5073650"/>
            <a:ext cx="12700" cy="6350"/>
          </a:xfrm>
          <a:custGeom>
            <a:avLst/>
            <a:gdLst>
              <a:gd name="T0" fmla="*/ 0 w 38"/>
              <a:gd name="T1" fmla="*/ 2147483647 h 17"/>
              <a:gd name="T2" fmla="*/ 0 w 38"/>
              <a:gd name="T3" fmla="*/ 0 h 17"/>
              <a:gd name="T4" fmla="*/ 2147483647 w 38"/>
              <a:gd name="T5" fmla="*/ 2147483647 h 17"/>
              <a:gd name="T6" fmla="*/ 2147483647 w 38"/>
              <a:gd name="T7" fmla="*/ 2147483647 h 17"/>
              <a:gd name="T8" fmla="*/ 2147483647 w 38"/>
              <a:gd name="T9" fmla="*/ 2147483647 h 17"/>
              <a:gd name="T10" fmla="*/ 2147483647 w 38"/>
              <a:gd name="T11" fmla="*/ 2147483647 h 17"/>
              <a:gd name="T12" fmla="*/ 0 w 38"/>
              <a:gd name="T13" fmla="*/ 2147483647 h 17"/>
              <a:gd name="T14" fmla="*/ 0 60000 65536"/>
              <a:gd name="T15" fmla="*/ 0 60000 65536"/>
              <a:gd name="T16" fmla="*/ 0 60000 65536"/>
              <a:gd name="T17" fmla="*/ 0 60000 65536"/>
              <a:gd name="T18" fmla="*/ 0 60000 65536"/>
              <a:gd name="T19" fmla="*/ 0 60000 65536"/>
              <a:gd name="T20" fmla="*/ 0 60000 65536"/>
              <a:gd name="T21" fmla="*/ 0 w 38"/>
              <a:gd name="T22" fmla="*/ 0 h 17"/>
              <a:gd name="T23" fmla="*/ 38 w 38"/>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17">
                <a:moveTo>
                  <a:pt x="0" y="15"/>
                </a:moveTo>
                <a:lnTo>
                  <a:pt x="0" y="0"/>
                </a:lnTo>
                <a:lnTo>
                  <a:pt x="38" y="2"/>
                </a:lnTo>
                <a:lnTo>
                  <a:pt x="38" y="17"/>
                </a:lnTo>
                <a:lnTo>
                  <a:pt x="0" y="15"/>
                </a:lnTo>
                <a:close/>
              </a:path>
            </a:pathLst>
          </a:custGeom>
          <a:solidFill>
            <a:srgbClr val="000000"/>
          </a:solidFill>
          <a:ln w="0">
            <a:solidFill>
              <a:srgbClr val="000000"/>
            </a:solidFill>
            <a:round/>
            <a:headEnd/>
            <a:tailEnd/>
          </a:ln>
        </p:spPr>
        <p:txBody>
          <a:bodyPr/>
          <a:lstStyle/>
          <a:p>
            <a:endParaRPr lang="en-US"/>
          </a:p>
        </p:txBody>
      </p:sp>
      <p:sp>
        <p:nvSpPr>
          <p:cNvPr id="180780" name="Freeform 3626"/>
          <p:cNvSpPr>
            <a:spLocks noChangeAspect="1"/>
          </p:cNvSpPr>
          <p:nvPr/>
        </p:nvSpPr>
        <p:spPr bwMode="auto">
          <a:xfrm>
            <a:off x="1944688" y="5075238"/>
            <a:ext cx="12700" cy="6350"/>
          </a:xfrm>
          <a:custGeom>
            <a:avLst/>
            <a:gdLst>
              <a:gd name="T0" fmla="*/ 0 w 34"/>
              <a:gd name="T1" fmla="*/ 2147483647 h 17"/>
              <a:gd name="T2" fmla="*/ 0 w 34"/>
              <a:gd name="T3" fmla="*/ 0 h 17"/>
              <a:gd name="T4" fmla="*/ 2147483647 w 34"/>
              <a:gd name="T5" fmla="*/ 2147483647 h 17"/>
              <a:gd name="T6" fmla="*/ 2147483647 w 34"/>
              <a:gd name="T7" fmla="*/ 2147483647 h 17"/>
              <a:gd name="T8" fmla="*/ 2147483647 w 34"/>
              <a:gd name="T9" fmla="*/ 2147483647 h 17"/>
              <a:gd name="T10" fmla="*/ 2147483647 w 34"/>
              <a:gd name="T11" fmla="*/ 2147483647 h 17"/>
              <a:gd name="T12" fmla="*/ 0 w 34"/>
              <a:gd name="T13" fmla="*/ 2147483647 h 17"/>
              <a:gd name="T14" fmla="*/ 0 60000 65536"/>
              <a:gd name="T15" fmla="*/ 0 60000 65536"/>
              <a:gd name="T16" fmla="*/ 0 60000 65536"/>
              <a:gd name="T17" fmla="*/ 0 60000 65536"/>
              <a:gd name="T18" fmla="*/ 0 60000 65536"/>
              <a:gd name="T19" fmla="*/ 0 60000 65536"/>
              <a:gd name="T20" fmla="*/ 0 60000 65536"/>
              <a:gd name="T21" fmla="*/ 0 w 34"/>
              <a:gd name="T22" fmla="*/ 0 h 17"/>
              <a:gd name="T23" fmla="*/ 34 w 34"/>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7">
                <a:moveTo>
                  <a:pt x="0" y="15"/>
                </a:moveTo>
                <a:lnTo>
                  <a:pt x="0" y="0"/>
                </a:lnTo>
                <a:lnTo>
                  <a:pt x="34" y="2"/>
                </a:lnTo>
                <a:lnTo>
                  <a:pt x="34" y="17"/>
                </a:lnTo>
                <a:lnTo>
                  <a:pt x="0" y="15"/>
                </a:lnTo>
                <a:close/>
              </a:path>
            </a:pathLst>
          </a:custGeom>
          <a:solidFill>
            <a:srgbClr val="000000"/>
          </a:solidFill>
          <a:ln w="0">
            <a:solidFill>
              <a:srgbClr val="000000"/>
            </a:solidFill>
            <a:round/>
            <a:headEnd/>
            <a:tailEnd/>
          </a:ln>
        </p:spPr>
        <p:txBody>
          <a:bodyPr/>
          <a:lstStyle/>
          <a:p>
            <a:endParaRPr lang="en-US"/>
          </a:p>
        </p:txBody>
      </p:sp>
      <p:sp>
        <p:nvSpPr>
          <p:cNvPr id="180781" name="Freeform 3627"/>
          <p:cNvSpPr>
            <a:spLocks noChangeAspect="1"/>
          </p:cNvSpPr>
          <p:nvPr/>
        </p:nvSpPr>
        <p:spPr bwMode="auto">
          <a:xfrm>
            <a:off x="1957388" y="5075238"/>
            <a:ext cx="7937" cy="6350"/>
          </a:xfrm>
          <a:custGeom>
            <a:avLst/>
            <a:gdLst>
              <a:gd name="T0" fmla="*/ 0 w 29"/>
              <a:gd name="T1" fmla="*/ 2147483647 h 17"/>
              <a:gd name="T2" fmla="*/ 0 w 29"/>
              <a:gd name="T3" fmla="*/ 0 h 17"/>
              <a:gd name="T4" fmla="*/ 2147483647 w 29"/>
              <a:gd name="T5" fmla="*/ 2147483647 h 17"/>
              <a:gd name="T6" fmla="*/ 2147483647 w 29"/>
              <a:gd name="T7" fmla="*/ 2147483647 h 17"/>
              <a:gd name="T8" fmla="*/ 2147483647 w 29"/>
              <a:gd name="T9" fmla="*/ 2147483647 h 17"/>
              <a:gd name="T10" fmla="*/ 2147483647 w 29"/>
              <a:gd name="T11" fmla="*/ 2147483647 h 17"/>
              <a:gd name="T12" fmla="*/ 0 w 29"/>
              <a:gd name="T13" fmla="*/ 2147483647 h 17"/>
              <a:gd name="T14" fmla="*/ 0 60000 65536"/>
              <a:gd name="T15" fmla="*/ 0 60000 65536"/>
              <a:gd name="T16" fmla="*/ 0 60000 65536"/>
              <a:gd name="T17" fmla="*/ 0 60000 65536"/>
              <a:gd name="T18" fmla="*/ 0 60000 65536"/>
              <a:gd name="T19" fmla="*/ 0 60000 65536"/>
              <a:gd name="T20" fmla="*/ 0 60000 65536"/>
              <a:gd name="T21" fmla="*/ 0 w 29"/>
              <a:gd name="T22" fmla="*/ 0 h 17"/>
              <a:gd name="T23" fmla="*/ 29 w 29"/>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7">
                <a:moveTo>
                  <a:pt x="0" y="15"/>
                </a:moveTo>
                <a:lnTo>
                  <a:pt x="0" y="0"/>
                </a:lnTo>
                <a:lnTo>
                  <a:pt x="29" y="2"/>
                </a:lnTo>
                <a:lnTo>
                  <a:pt x="29" y="17"/>
                </a:lnTo>
                <a:lnTo>
                  <a:pt x="0" y="15"/>
                </a:lnTo>
                <a:close/>
              </a:path>
            </a:pathLst>
          </a:custGeom>
          <a:solidFill>
            <a:srgbClr val="000000"/>
          </a:solidFill>
          <a:ln w="0">
            <a:solidFill>
              <a:srgbClr val="000000"/>
            </a:solidFill>
            <a:round/>
            <a:headEnd/>
            <a:tailEnd/>
          </a:ln>
        </p:spPr>
        <p:txBody>
          <a:bodyPr/>
          <a:lstStyle/>
          <a:p>
            <a:endParaRPr lang="en-US"/>
          </a:p>
        </p:txBody>
      </p:sp>
      <p:sp>
        <p:nvSpPr>
          <p:cNvPr id="180782" name="Freeform 3628"/>
          <p:cNvSpPr>
            <a:spLocks noChangeAspect="1"/>
          </p:cNvSpPr>
          <p:nvPr/>
        </p:nvSpPr>
        <p:spPr bwMode="auto">
          <a:xfrm>
            <a:off x="1965325" y="5076825"/>
            <a:ext cx="7938" cy="4763"/>
          </a:xfrm>
          <a:custGeom>
            <a:avLst/>
            <a:gdLst>
              <a:gd name="T0" fmla="*/ 0 w 21"/>
              <a:gd name="T1" fmla="*/ 2147483647 h 16"/>
              <a:gd name="T2" fmla="*/ 0 w 21"/>
              <a:gd name="T3" fmla="*/ 0 h 16"/>
              <a:gd name="T4" fmla="*/ 2147483647 w 21"/>
              <a:gd name="T5" fmla="*/ 2147483647 h 16"/>
              <a:gd name="T6" fmla="*/ 2147483647 w 21"/>
              <a:gd name="T7" fmla="*/ 2147483647 h 16"/>
              <a:gd name="T8" fmla="*/ 0 w 21"/>
              <a:gd name="T9" fmla="*/ 2147483647 h 16"/>
              <a:gd name="T10" fmla="*/ 0 60000 65536"/>
              <a:gd name="T11" fmla="*/ 0 60000 65536"/>
              <a:gd name="T12" fmla="*/ 0 60000 65536"/>
              <a:gd name="T13" fmla="*/ 0 60000 65536"/>
              <a:gd name="T14" fmla="*/ 0 60000 65536"/>
              <a:gd name="T15" fmla="*/ 0 w 21"/>
              <a:gd name="T16" fmla="*/ 0 h 16"/>
              <a:gd name="T17" fmla="*/ 21 w 21"/>
              <a:gd name="T18" fmla="*/ 16 h 16"/>
            </a:gdLst>
            <a:ahLst/>
            <a:cxnLst>
              <a:cxn ang="T10">
                <a:pos x="T0" y="T1"/>
              </a:cxn>
              <a:cxn ang="T11">
                <a:pos x="T2" y="T3"/>
              </a:cxn>
              <a:cxn ang="T12">
                <a:pos x="T4" y="T5"/>
              </a:cxn>
              <a:cxn ang="T13">
                <a:pos x="T6" y="T7"/>
              </a:cxn>
              <a:cxn ang="T14">
                <a:pos x="T8" y="T9"/>
              </a:cxn>
            </a:cxnLst>
            <a:rect l="T15" t="T16" r="T17" b="T18"/>
            <a:pathLst>
              <a:path w="21" h="16">
                <a:moveTo>
                  <a:pt x="0" y="15"/>
                </a:moveTo>
                <a:lnTo>
                  <a:pt x="0" y="0"/>
                </a:lnTo>
                <a:lnTo>
                  <a:pt x="21" y="1"/>
                </a:lnTo>
                <a:lnTo>
                  <a:pt x="21" y="16"/>
                </a:lnTo>
                <a:lnTo>
                  <a:pt x="0" y="15"/>
                </a:lnTo>
                <a:close/>
              </a:path>
            </a:pathLst>
          </a:custGeom>
          <a:solidFill>
            <a:srgbClr val="000000"/>
          </a:solidFill>
          <a:ln w="0">
            <a:solidFill>
              <a:srgbClr val="000000"/>
            </a:solidFill>
            <a:round/>
            <a:headEnd/>
            <a:tailEnd/>
          </a:ln>
        </p:spPr>
        <p:txBody>
          <a:bodyPr/>
          <a:lstStyle/>
          <a:p>
            <a:endParaRPr lang="en-US"/>
          </a:p>
        </p:txBody>
      </p:sp>
      <p:sp>
        <p:nvSpPr>
          <p:cNvPr id="180783" name="Freeform 3629"/>
          <p:cNvSpPr>
            <a:spLocks noChangeAspect="1"/>
          </p:cNvSpPr>
          <p:nvPr/>
        </p:nvSpPr>
        <p:spPr bwMode="auto">
          <a:xfrm>
            <a:off x="1897063" y="5148263"/>
            <a:ext cx="3175" cy="4762"/>
          </a:xfrm>
          <a:custGeom>
            <a:avLst/>
            <a:gdLst>
              <a:gd name="T0" fmla="*/ 2147483647 w 4"/>
              <a:gd name="T1" fmla="*/ 2147483647 h 14"/>
              <a:gd name="T2" fmla="*/ 0 w 4"/>
              <a:gd name="T3" fmla="*/ 0 h 14"/>
              <a:gd name="T4" fmla="*/ 2147483647 w 4"/>
              <a:gd name="T5" fmla="*/ 2147483647 h 14"/>
              <a:gd name="T6" fmla="*/ 0 60000 65536"/>
              <a:gd name="T7" fmla="*/ 0 60000 65536"/>
              <a:gd name="T8" fmla="*/ 0 60000 65536"/>
              <a:gd name="T9" fmla="*/ 0 w 4"/>
              <a:gd name="T10" fmla="*/ 0 h 14"/>
              <a:gd name="T11" fmla="*/ 4 w 4"/>
              <a:gd name="T12" fmla="*/ 14 h 14"/>
            </a:gdLst>
            <a:ahLst/>
            <a:cxnLst>
              <a:cxn ang="T6">
                <a:pos x="T0" y="T1"/>
              </a:cxn>
              <a:cxn ang="T7">
                <a:pos x="T2" y="T3"/>
              </a:cxn>
              <a:cxn ang="T8">
                <a:pos x="T4" y="T5"/>
              </a:cxn>
            </a:cxnLst>
            <a:rect l="T9" t="T10" r="T11" b="T12"/>
            <a:pathLst>
              <a:path w="4" h="14">
                <a:moveTo>
                  <a:pt x="4" y="14"/>
                </a:moveTo>
                <a:lnTo>
                  <a:pt x="0" y="0"/>
                </a:lnTo>
                <a:lnTo>
                  <a:pt x="4" y="14"/>
                </a:lnTo>
                <a:close/>
              </a:path>
            </a:pathLst>
          </a:custGeom>
          <a:solidFill>
            <a:srgbClr val="000000"/>
          </a:solidFill>
          <a:ln w="0">
            <a:solidFill>
              <a:srgbClr val="000000"/>
            </a:solidFill>
            <a:round/>
            <a:headEnd/>
            <a:tailEnd/>
          </a:ln>
        </p:spPr>
        <p:txBody>
          <a:bodyPr/>
          <a:lstStyle/>
          <a:p>
            <a:endParaRPr lang="en-US"/>
          </a:p>
        </p:txBody>
      </p:sp>
      <p:sp>
        <p:nvSpPr>
          <p:cNvPr id="180784" name="Freeform 3630"/>
          <p:cNvSpPr>
            <a:spLocks noChangeAspect="1"/>
          </p:cNvSpPr>
          <p:nvPr/>
        </p:nvSpPr>
        <p:spPr bwMode="auto">
          <a:xfrm>
            <a:off x="1908175" y="5146675"/>
            <a:ext cx="1588" cy="6350"/>
          </a:xfrm>
          <a:custGeom>
            <a:avLst/>
            <a:gdLst>
              <a:gd name="T0" fmla="*/ 0 w 8"/>
              <a:gd name="T1" fmla="*/ 0 h 15"/>
              <a:gd name="T2" fmla="*/ 0 w 8"/>
              <a:gd name="T3" fmla="*/ 0 h 15"/>
              <a:gd name="T4" fmla="*/ 2147483647 w 8"/>
              <a:gd name="T5" fmla="*/ 0 h 15"/>
              <a:gd name="T6" fmla="*/ 2147483647 w 8"/>
              <a:gd name="T7" fmla="*/ 0 h 15"/>
              <a:gd name="T8" fmla="*/ 2147483647 w 8"/>
              <a:gd name="T9" fmla="*/ 2147483647 h 15"/>
              <a:gd name="T10" fmla="*/ 2147483647 w 8"/>
              <a:gd name="T11" fmla="*/ 2147483647 h 15"/>
              <a:gd name="T12" fmla="*/ 2147483647 w 8"/>
              <a:gd name="T13" fmla="*/ 2147483647 h 15"/>
              <a:gd name="T14" fmla="*/ 2147483647 w 8"/>
              <a:gd name="T15" fmla="*/ 2147483647 h 15"/>
              <a:gd name="T16" fmla="*/ 2147483647 w 8"/>
              <a:gd name="T17" fmla="*/ 2147483647 h 15"/>
              <a:gd name="T18" fmla="*/ 2147483647 w 8"/>
              <a:gd name="T19" fmla="*/ 2147483647 h 15"/>
              <a:gd name="T20" fmla="*/ 2147483647 w 8"/>
              <a:gd name="T21" fmla="*/ 2147483647 h 15"/>
              <a:gd name="T22" fmla="*/ 2147483647 w 8"/>
              <a:gd name="T23" fmla="*/ 2147483647 h 15"/>
              <a:gd name="T24" fmla="*/ 2147483647 w 8"/>
              <a:gd name="T25" fmla="*/ 2147483647 h 15"/>
              <a:gd name="T26" fmla="*/ 2147483647 w 8"/>
              <a:gd name="T27" fmla="*/ 2147483647 h 15"/>
              <a:gd name="T28" fmla="*/ 2147483647 w 8"/>
              <a:gd name="T29" fmla="*/ 2147483647 h 15"/>
              <a:gd name="T30" fmla="*/ 2147483647 w 8"/>
              <a:gd name="T31" fmla="*/ 2147483647 h 15"/>
              <a:gd name="T32" fmla="*/ 2147483647 w 8"/>
              <a:gd name="T33" fmla="*/ 2147483647 h 15"/>
              <a:gd name="T34" fmla="*/ 2147483647 w 8"/>
              <a:gd name="T35" fmla="*/ 2147483647 h 15"/>
              <a:gd name="T36" fmla="*/ 2147483647 w 8"/>
              <a:gd name="T37" fmla="*/ 2147483647 h 15"/>
              <a:gd name="T38" fmla="*/ 0 w 8"/>
              <a:gd name="T39" fmla="*/ 2147483647 h 15"/>
              <a:gd name="T40" fmla="*/ 0 w 8"/>
              <a:gd name="T41" fmla="*/ 2147483647 h 15"/>
              <a:gd name="T42" fmla="*/ 0 w 8"/>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
              <a:gd name="T67" fmla="*/ 0 h 15"/>
              <a:gd name="T68" fmla="*/ 8 w 8"/>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 h="15">
                <a:moveTo>
                  <a:pt x="0" y="0"/>
                </a:moveTo>
                <a:lnTo>
                  <a:pt x="0" y="0"/>
                </a:lnTo>
                <a:lnTo>
                  <a:pt x="1" y="0"/>
                </a:lnTo>
                <a:lnTo>
                  <a:pt x="3" y="0"/>
                </a:lnTo>
                <a:lnTo>
                  <a:pt x="4" y="1"/>
                </a:lnTo>
                <a:lnTo>
                  <a:pt x="5" y="1"/>
                </a:lnTo>
                <a:lnTo>
                  <a:pt x="6" y="2"/>
                </a:lnTo>
                <a:lnTo>
                  <a:pt x="7" y="3"/>
                </a:lnTo>
                <a:lnTo>
                  <a:pt x="8" y="5"/>
                </a:lnTo>
                <a:lnTo>
                  <a:pt x="8" y="6"/>
                </a:lnTo>
                <a:lnTo>
                  <a:pt x="8" y="7"/>
                </a:lnTo>
                <a:lnTo>
                  <a:pt x="8" y="8"/>
                </a:lnTo>
                <a:lnTo>
                  <a:pt x="8" y="10"/>
                </a:lnTo>
                <a:lnTo>
                  <a:pt x="7" y="11"/>
                </a:lnTo>
                <a:lnTo>
                  <a:pt x="6" y="12"/>
                </a:lnTo>
                <a:lnTo>
                  <a:pt x="5" y="13"/>
                </a:lnTo>
                <a:lnTo>
                  <a:pt x="4" y="14"/>
                </a:lnTo>
                <a:lnTo>
                  <a:pt x="3" y="15"/>
                </a:lnTo>
                <a:lnTo>
                  <a:pt x="1" y="15"/>
                </a:lnTo>
                <a:lnTo>
                  <a:pt x="0" y="15"/>
                </a:lnTo>
                <a:lnTo>
                  <a:pt x="0" y="0"/>
                </a:lnTo>
                <a:close/>
              </a:path>
            </a:pathLst>
          </a:custGeom>
          <a:solidFill>
            <a:srgbClr val="000000"/>
          </a:solidFill>
          <a:ln w="0">
            <a:solidFill>
              <a:srgbClr val="000000"/>
            </a:solidFill>
            <a:round/>
            <a:headEnd/>
            <a:tailEnd/>
          </a:ln>
        </p:spPr>
        <p:txBody>
          <a:bodyPr/>
          <a:lstStyle/>
          <a:p>
            <a:endParaRPr lang="en-US"/>
          </a:p>
        </p:txBody>
      </p:sp>
      <p:sp>
        <p:nvSpPr>
          <p:cNvPr id="180785" name="Freeform 3631"/>
          <p:cNvSpPr>
            <a:spLocks noChangeAspect="1"/>
          </p:cNvSpPr>
          <p:nvPr/>
        </p:nvSpPr>
        <p:spPr bwMode="auto">
          <a:xfrm>
            <a:off x="1897063" y="5148263"/>
            <a:ext cx="4762" cy="4762"/>
          </a:xfrm>
          <a:custGeom>
            <a:avLst/>
            <a:gdLst>
              <a:gd name="T0" fmla="*/ 2147483647 w 7"/>
              <a:gd name="T1" fmla="*/ 2147483647 h 15"/>
              <a:gd name="T2" fmla="*/ 0 w 7"/>
              <a:gd name="T3" fmla="*/ 2147483647 h 15"/>
              <a:gd name="T4" fmla="*/ 2147483647 w 7"/>
              <a:gd name="T5" fmla="*/ 0 h 15"/>
              <a:gd name="T6" fmla="*/ 2147483647 w 7"/>
              <a:gd name="T7" fmla="*/ 0 h 15"/>
              <a:gd name="T8" fmla="*/ 2147483647 w 7"/>
              <a:gd name="T9" fmla="*/ 2147483647 h 15"/>
              <a:gd name="T10" fmla="*/ 2147483647 w 7"/>
              <a:gd name="T11" fmla="*/ 2147483647 h 15"/>
              <a:gd name="T12" fmla="*/ 2147483647 w 7"/>
              <a:gd name="T13" fmla="*/ 2147483647 h 15"/>
              <a:gd name="T14" fmla="*/ 0 60000 65536"/>
              <a:gd name="T15" fmla="*/ 0 60000 65536"/>
              <a:gd name="T16" fmla="*/ 0 60000 65536"/>
              <a:gd name="T17" fmla="*/ 0 60000 65536"/>
              <a:gd name="T18" fmla="*/ 0 60000 65536"/>
              <a:gd name="T19" fmla="*/ 0 60000 65536"/>
              <a:gd name="T20" fmla="*/ 0 60000 65536"/>
              <a:gd name="T21" fmla="*/ 0 w 7"/>
              <a:gd name="T22" fmla="*/ 0 h 15"/>
              <a:gd name="T23" fmla="*/ 7 w 7"/>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5">
                <a:moveTo>
                  <a:pt x="4" y="15"/>
                </a:moveTo>
                <a:lnTo>
                  <a:pt x="0" y="1"/>
                </a:lnTo>
                <a:lnTo>
                  <a:pt x="3" y="0"/>
                </a:lnTo>
                <a:lnTo>
                  <a:pt x="7" y="14"/>
                </a:lnTo>
                <a:lnTo>
                  <a:pt x="4" y="15"/>
                </a:lnTo>
                <a:close/>
              </a:path>
            </a:pathLst>
          </a:custGeom>
          <a:solidFill>
            <a:srgbClr val="000000"/>
          </a:solidFill>
          <a:ln w="0">
            <a:solidFill>
              <a:srgbClr val="000000"/>
            </a:solidFill>
            <a:round/>
            <a:headEnd/>
            <a:tailEnd/>
          </a:ln>
        </p:spPr>
        <p:txBody>
          <a:bodyPr/>
          <a:lstStyle/>
          <a:p>
            <a:endParaRPr lang="en-US"/>
          </a:p>
        </p:txBody>
      </p:sp>
      <p:sp>
        <p:nvSpPr>
          <p:cNvPr id="180786" name="Freeform 3632"/>
          <p:cNvSpPr>
            <a:spLocks noChangeAspect="1"/>
          </p:cNvSpPr>
          <p:nvPr/>
        </p:nvSpPr>
        <p:spPr bwMode="auto">
          <a:xfrm>
            <a:off x="1900238" y="5148263"/>
            <a:ext cx="1587" cy="4762"/>
          </a:xfrm>
          <a:custGeom>
            <a:avLst/>
            <a:gdLst>
              <a:gd name="T0" fmla="*/ 2147483647 w 7"/>
              <a:gd name="T1" fmla="*/ 2147483647 h 15"/>
              <a:gd name="T2" fmla="*/ 0 w 7"/>
              <a:gd name="T3" fmla="*/ 2147483647 h 15"/>
              <a:gd name="T4" fmla="*/ 2147483647 w 7"/>
              <a:gd name="T5" fmla="*/ 0 h 15"/>
              <a:gd name="T6" fmla="*/ 2147483647 w 7"/>
              <a:gd name="T7" fmla="*/ 0 h 15"/>
              <a:gd name="T8" fmla="*/ 2147483647 w 7"/>
              <a:gd name="T9" fmla="*/ 2147483647 h 15"/>
              <a:gd name="T10" fmla="*/ 2147483647 w 7"/>
              <a:gd name="T11" fmla="*/ 2147483647 h 15"/>
              <a:gd name="T12" fmla="*/ 2147483647 w 7"/>
              <a:gd name="T13" fmla="*/ 2147483647 h 15"/>
              <a:gd name="T14" fmla="*/ 0 60000 65536"/>
              <a:gd name="T15" fmla="*/ 0 60000 65536"/>
              <a:gd name="T16" fmla="*/ 0 60000 65536"/>
              <a:gd name="T17" fmla="*/ 0 60000 65536"/>
              <a:gd name="T18" fmla="*/ 0 60000 65536"/>
              <a:gd name="T19" fmla="*/ 0 60000 65536"/>
              <a:gd name="T20" fmla="*/ 0 60000 65536"/>
              <a:gd name="T21" fmla="*/ 0 w 7"/>
              <a:gd name="T22" fmla="*/ 0 h 15"/>
              <a:gd name="T23" fmla="*/ 7 w 7"/>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5">
                <a:moveTo>
                  <a:pt x="4" y="15"/>
                </a:moveTo>
                <a:lnTo>
                  <a:pt x="0" y="1"/>
                </a:lnTo>
                <a:lnTo>
                  <a:pt x="3" y="0"/>
                </a:lnTo>
                <a:lnTo>
                  <a:pt x="7" y="14"/>
                </a:lnTo>
                <a:lnTo>
                  <a:pt x="4" y="15"/>
                </a:lnTo>
                <a:close/>
              </a:path>
            </a:pathLst>
          </a:custGeom>
          <a:solidFill>
            <a:srgbClr val="000000"/>
          </a:solidFill>
          <a:ln w="0">
            <a:solidFill>
              <a:srgbClr val="000000"/>
            </a:solidFill>
            <a:round/>
            <a:headEnd/>
            <a:tailEnd/>
          </a:ln>
        </p:spPr>
        <p:txBody>
          <a:bodyPr/>
          <a:lstStyle/>
          <a:p>
            <a:endParaRPr lang="en-US"/>
          </a:p>
        </p:txBody>
      </p:sp>
      <p:sp>
        <p:nvSpPr>
          <p:cNvPr id="180787" name="Freeform 3633"/>
          <p:cNvSpPr>
            <a:spLocks noChangeAspect="1"/>
          </p:cNvSpPr>
          <p:nvPr/>
        </p:nvSpPr>
        <p:spPr bwMode="auto">
          <a:xfrm>
            <a:off x="1901825" y="5146675"/>
            <a:ext cx="1588" cy="6350"/>
          </a:xfrm>
          <a:custGeom>
            <a:avLst/>
            <a:gdLst>
              <a:gd name="T0" fmla="*/ 2147483647 w 5"/>
              <a:gd name="T1" fmla="*/ 2147483647 h 15"/>
              <a:gd name="T2" fmla="*/ 0 w 5"/>
              <a:gd name="T3" fmla="*/ 2147483647 h 15"/>
              <a:gd name="T4" fmla="*/ 2147483647 w 5"/>
              <a:gd name="T5" fmla="*/ 0 h 15"/>
              <a:gd name="T6" fmla="*/ 2147483647 w 5"/>
              <a:gd name="T7" fmla="*/ 0 h 15"/>
              <a:gd name="T8" fmla="*/ 2147483647 w 5"/>
              <a:gd name="T9" fmla="*/ 2147483647 h 15"/>
              <a:gd name="T10" fmla="*/ 2147483647 w 5"/>
              <a:gd name="T11" fmla="*/ 2147483647 h 15"/>
              <a:gd name="T12" fmla="*/ 2147483647 w 5"/>
              <a:gd name="T13" fmla="*/ 2147483647 h 15"/>
              <a:gd name="T14" fmla="*/ 0 60000 65536"/>
              <a:gd name="T15" fmla="*/ 0 60000 65536"/>
              <a:gd name="T16" fmla="*/ 0 60000 65536"/>
              <a:gd name="T17" fmla="*/ 0 60000 65536"/>
              <a:gd name="T18" fmla="*/ 0 60000 65536"/>
              <a:gd name="T19" fmla="*/ 0 60000 65536"/>
              <a:gd name="T20" fmla="*/ 0 60000 65536"/>
              <a:gd name="T21" fmla="*/ 0 w 5"/>
              <a:gd name="T22" fmla="*/ 0 h 15"/>
              <a:gd name="T23" fmla="*/ 5 w 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5">
                <a:moveTo>
                  <a:pt x="4" y="15"/>
                </a:moveTo>
                <a:lnTo>
                  <a:pt x="0" y="1"/>
                </a:lnTo>
                <a:lnTo>
                  <a:pt x="3" y="0"/>
                </a:lnTo>
                <a:lnTo>
                  <a:pt x="5" y="0"/>
                </a:lnTo>
                <a:lnTo>
                  <a:pt x="5" y="15"/>
                </a:lnTo>
                <a:lnTo>
                  <a:pt x="4" y="15"/>
                </a:lnTo>
                <a:close/>
              </a:path>
            </a:pathLst>
          </a:custGeom>
          <a:solidFill>
            <a:srgbClr val="000000"/>
          </a:solidFill>
          <a:ln w="0">
            <a:solidFill>
              <a:srgbClr val="000000"/>
            </a:solidFill>
            <a:round/>
            <a:headEnd/>
            <a:tailEnd/>
          </a:ln>
        </p:spPr>
        <p:txBody>
          <a:bodyPr/>
          <a:lstStyle/>
          <a:p>
            <a:endParaRPr lang="en-US"/>
          </a:p>
        </p:txBody>
      </p:sp>
      <p:sp>
        <p:nvSpPr>
          <p:cNvPr id="180788" name="Freeform 3634"/>
          <p:cNvSpPr>
            <a:spLocks noChangeAspect="1"/>
          </p:cNvSpPr>
          <p:nvPr/>
        </p:nvSpPr>
        <p:spPr bwMode="auto">
          <a:xfrm>
            <a:off x="1901825" y="5146675"/>
            <a:ext cx="1588" cy="6350"/>
          </a:xfrm>
          <a:custGeom>
            <a:avLst/>
            <a:gdLst>
              <a:gd name="T0" fmla="*/ 0 w 5"/>
              <a:gd name="T1" fmla="*/ 2147483647 h 15"/>
              <a:gd name="T2" fmla="*/ 0 w 5"/>
              <a:gd name="T3" fmla="*/ 0 h 15"/>
              <a:gd name="T4" fmla="*/ 2147483647 w 5"/>
              <a:gd name="T5" fmla="*/ 0 h 15"/>
              <a:gd name="T6" fmla="*/ 2147483647 w 5"/>
              <a:gd name="T7" fmla="*/ 0 h 15"/>
              <a:gd name="T8" fmla="*/ 2147483647 w 5"/>
              <a:gd name="T9" fmla="*/ 2147483647 h 15"/>
              <a:gd name="T10" fmla="*/ 2147483647 w 5"/>
              <a:gd name="T11" fmla="*/ 2147483647 h 15"/>
              <a:gd name="T12" fmla="*/ 0 w 5"/>
              <a:gd name="T13" fmla="*/ 2147483647 h 15"/>
              <a:gd name="T14" fmla="*/ 0 60000 65536"/>
              <a:gd name="T15" fmla="*/ 0 60000 65536"/>
              <a:gd name="T16" fmla="*/ 0 60000 65536"/>
              <a:gd name="T17" fmla="*/ 0 60000 65536"/>
              <a:gd name="T18" fmla="*/ 0 60000 65536"/>
              <a:gd name="T19" fmla="*/ 0 60000 65536"/>
              <a:gd name="T20" fmla="*/ 0 60000 65536"/>
              <a:gd name="T21" fmla="*/ 0 w 5"/>
              <a:gd name="T22" fmla="*/ 0 h 15"/>
              <a:gd name="T23" fmla="*/ 5 w 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5">
                <a:moveTo>
                  <a:pt x="0" y="15"/>
                </a:moveTo>
                <a:lnTo>
                  <a:pt x="0" y="0"/>
                </a:lnTo>
                <a:lnTo>
                  <a:pt x="1" y="0"/>
                </a:lnTo>
                <a:lnTo>
                  <a:pt x="5" y="14"/>
                </a:lnTo>
                <a:lnTo>
                  <a:pt x="2" y="15"/>
                </a:lnTo>
                <a:lnTo>
                  <a:pt x="0" y="15"/>
                </a:lnTo>
                <a:close/>
              </a:path>
            </a:pathLst>
          </a:custGeom>
          <a:solidFill>
            <a:srgbClr val="000000"/>
          </a:solidFill>
          <a:ln w="0">
            <a:solidFill>
              <a:srgbClr val="000000"/>
            </a:solidFill>
            <a:round/>
            <a:headEnd/>
            <a:tailEnd/>
          </a:ln>
        </p:spPr>
        <p:txBody>
          <a:bodyPr/>
          <a:lstStyle/>
          <a:p>
            <a:endParaRPr lang="en-US"/>
          </a:p>
        </p:txBody>
      </p:sp>
      <p:sp>
        <p:nvSpPr>
          <p:cNvPr id="180789" name="Freeform 3635"/>
          <p:cNvSpPr>
            <a:spLocks noChangeAspect="1"/>
          </p:cNvSpPr>
          <p:nvPr/>
        </p:nvSpPr>
        <p:spPr bwMode="auto">
          <a:xfrm>
            <a:off x="1903413" y="5146675"/>
            <a:ext cx="1587" cy="6350"/>
          </a:xfrm>
          <a:custGeom>
            <a:avLst/>
            <a:gdLst>
              <a:gd name="T0" fmla="*/ 2147483647 w 8"/>
              <a:gd name="T1" fmla="*/ 2147483647 h 15"/>
              <a:gd name="T2" fmla="*/ 0 w 8"/>
              <a:gd name="T3" fmla="*/ 2147483647 h 15"/>
              <a:gd name="T4" fmla="*/ 2147483647 w 8"/>
              <a:gd name="T5" fmla="*/ 0 h 15"/>
              <a:gd name="T6" fmla="*/ 2147483647 w 8"/>
              <a:gd name="T7" fmla="*/ 0 h 15"/>
              <a:gd name="T8" fmla="*/ 2147483647 w 8"/>
              <a:gd name="T9" fmla="*/ 2147483647 h 15"/>
              <a:gd name="T10" fmla="*/ 2147483647 w 8"/>
              <a:gd name="T11" fmla="*/ 2147483647 h 15"/>
              <a:gd name="T12" fmla="*/ 2147483647 w 8"/>
              <a:gd name="T13" fmla="*/ 2147483647 h 15"/>
              <a:gd name="T14" fmla="*/ 0 60000 65536"/>
              <a:gd name="T15" fmla="*/ 0 60000 65536"/>
              <a:gd name="T16" fmla="*/ 0 60000 65536"/>
              <a:gd name="T17" fmla="*/ 0 60000 65536"/>
              <a:gd name="T18" fmla="*/ 0 60000 65536"/>
              <a:gd name="T19" fmla="*/ 0 60000 65536"/>
              <a:gd name="T20" fmla="*/ 0 60000 65536"/>
              <a:gd name="T21" fmla="*/ 0 w 8"/>
              <a:gd name="T22" fmla="*/ 0 h 15"/>
              <a:gd name="T23" fmla="*/ 8 w 8"/>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5">
                <a:moveTo>
                  <a:pt x="4" y="15"/>
                </a:moveTo>
                <a:lnTo>
                  <a:pt x="0" y="1"/>
                </a:lnTo>
                <a:lnTo>
                  <a:pt x="3" y="0"/>
                </a:lnTo>
                <a:lnTo>
                  <a:pt x="8" y="14"/>
                </a:lnTo>
                <a:lnTo>
                  <a:pt x="4" y="15"/>
                </a:lnTo>
                <a:close/>
              </a:path>
            </a:pathLst>
          </a:custGeom>
          <a:solidFill>
            <a:srgbClr val="000000"/>
          </a:solidFill>
          <a:ln w="0">
            <a:solidFill>
              <a:srgbClr val="000000"/>
            </a:solidFill>
            <a:round/>
            <a:headEnd/>
            <a:tailEnd/>
          </a:ln>
        </p:spPr>
        <p:txBody>
          <a:bodyPr/>
          <a:lstStyle/>
          <a:p>
            <a:endParaRPr lang="en-US"/>
          </a:p>
        </p:txBody>
      </p:sp>
      <p:sp>
        <p:nvSpPr>
          <p:cNvPr id="180790" name="Freeform 3636"/>
          <p:cNvSpPr>
            <a:spLocks noChangeAspect="1"/>
          </p:cNvSpPr>
          <p:nvPr/>
        </p:nvSpPr>
        <p:spPr bwMode="auto">
          <a:xfrm>
            <a:off x="1903413" y="5146675"/>
            <a:ext cx="1587" cy="6350"/>
          </a:xfrm>
          <a:custGeom>
            <a:avLst/>
            <a:gdLst>
              <a:gd name="T0" fmla="*/ 2147483647 w 6"/>
              <a:gd name="T1" fmla="*/ 2147483647 h 15"/>
              <a:gd name="T2" fmla="*/ 0 w 6"/>
              <a:gd name="T3" fmla="*/ 2147483647 h 15"/>
              <a:gd name="T4" fmla="*/ 2147483647 w 6"/>
              <a:gd name="T5" fmla="*/ 0 h 15"/>
              <a:gd name="T6" fmla="*/ 2147483647 w 6"/>
              <a:gd name="T7" fmla="*/ 0 h 15"/>
              <a:gd name="T8" fmla="*/ 2147483647 w 6"/>
              <a:gd name="T9" fmla="*/ 2147483647 h 15"/>
              <a:gd name="T10" fmla="*/ 2147483647 w 6"/>
              <a:gd name="T11" fmla="*/ 2147483647 h 15"/>
              <a:gd name="T12" fmla="*/ 2147483647 w 6"/>
              <a:gd name="T13" fmla="*/ 2147483647 h 15"/>
              <a:gd name="T14" fmla="*/ 0 60000 65536"/>
              <a:gd name="T15" fmla="*/ 0 60000 65536"/>
              <a:gd name="T16" fmla="*/ 0 60000 65536"/>
              <a:gd name="T17" fmla="*/ 0 60000 65536"/>
              <a:gd name="T18" fmla="*/ 0 60000 65536"/>
              <a:gd name="T19" fmla="*/ 0 60000 65536"/>
              <a:gd name="T20" fmla="*/ 0 60000 65536"/>
              <a:gd name="T21" fmla="*/ 0 w 6"/>
              <a:gd name="T22" fmla="*/ 0 h 15"/>
              <a:gd name="T23" fmla="*/ 6 w 6"/>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5">
                <a:moveTo>
                  <a:pt x="5" y="15"/>
                </a:moveTo>
                <a:lnTo>
                  <a:pt x="0" y="1"/>
                </a:lnTo>
                <a:lnTo>
                  <a:pt x="4" y="0"/>
                </a:lnTo>
                <a:lnTo>
                  <a:pt x="6" y="0"/>
                </a:lnTo>
                <a:lnTo>
                  <a:pt x="6" y="15"/>
                </a:lnTo>
                <a:lnTo>
                  <a:pt x="5" y="15"/>
                </a:lnTo>
                <a:close/>
              </a:path>
            </a:pathLst>
          </a:custGeom>
          <a:solidFill>
            <a:srgbClr val="000000"/>
          </a:solidFill>
          <a:ln w="0">
            <a:solidFill>
              <a:srgbClr val="000000"/>
            </a:solidFill>
            <a:round/>
            <a:headEnd/>
            <a:tailEnd/>
          </a:ln>
        </p:spPr>
        <p:txBody>
          <a:bodyPr/>
          <a:lstStyle/>
          <a:p>
            <a:endParaRPr lang="en-US"/>
          </a:p>
        </p:txBody>
      </p:sp>
      <p:sp>
        <p:nvSpPr>
          <p:cNvPr id="180791" name="Freeform 3637"/>
          <p:cNvSpPr>
            <a:spLocks noChangeAspect="1"/>
          </p:cNvSpPr>
          <p:nvPr/>
        </p:nvSpPr>
        <p:spPr bwMode="auto">
          <a:xfrm>
            <a:off x="1905000" y="5146675"/>
            <a:ext cx="3175" cy="6350"/>
          </a:xfrm>
          <a:custGeom>
            <a:avLst/>
            <a:gdLst>
              <a:gd name="T0" fmla="*/ 0 w 3"/>
              <a:gd name="T1" fmla="*/ 2147483647 h 15"/>
              <a:gd name="T2" fmla="*/ 0 w 3"/>
              <a:gd name="T3" fmla="*/ 0 h 15"/>
              <a:gd name="T4" fmla="*/ 2147483647 w 3"/>
              <a:gd name="T5" fmla="*/ 0 h 15"/>
              <a:gd name="T6" fmla="*/ 2147483647 w 3"/>
              <a:gd name="T7" fmla="*/ 0 h 15"/>
              <a:gd name="T8" fmla="*/ 2147483647 w 3"/>
              <a:gd name="T9" fmla="*/ 2147483647 h 15"/>
              <a:gd name="T10" fmla="*/ 2147483647 w 3"/>
              <a:gd name="T11" fmla="*/ 2147483647 h 15"/>
              <a:gd name="T12" fmla="*/ 0 w 3"/>
              <a:gd name="T13" fmla="*/ 2147483647 h 15"/>
              <a:gd name="T14" fmla="*/ 0 60000 65536"/>
              <a:gd name="T15" fmla="*/ 0 60000 65536"/>
              <a:gd name="T16" fmla="*/ 0 60000 65536"/>
              <a:gd name="T17" fmla="*/ 0 60000 65536"/>
              <a:gd name="T18" fmla="*/ 0 60000 65536"/>
              <a:gd name="T19" fmla="*/ 0 60000 65536"/>
              <a:gd name="T20" fmla="*/ 0 60000 65536"/>
              <a:gd name="T21" fmla="*/ 0 w 3"/>
              <a:gd name="T22" fmla="*/ 0 h 15"/>
              <a:gd name="T23" fmla="*/ 3 w 3"/>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15">
                <a:moveTo>
                  <a:pt x="0" y="15"/>
                </a:moveTo>
                <a:lnTo>
                  <a:pt x="0" y="0"/>
                </a:lnTo>
                <a:lnTo>
                  <a:pt x="3" y="0"/>
                </a:lnTo>
                <a:lnTo>
                  <a:pt x="3" y="15"/>
                </a:lnTo>
                <a:lnTo>
                  <a:pt x="0" y="15"/>
                </a:lnTo>
                <a:close/>
              </a:path>
            </a:pathLst>
          </a:custGeom>
          <a:solidFill>
            <a:srgbClr val="000000"/>
          </a:solidFill>
          <a:ln w="0">
            <a:solidFill>
              <a:srgbClr val="000000"/>
            </a:solidFill>
            <a:round/>
            <a:headEnd/>
            <a:tailEnd/>
          </a:ln>
        </p:spPr>
        <p:txBody>
          <a:bodyPr/>
          <a:lstStyle/>
          <a:p>
            <a:endParaRPr lang="en-US"/>
          </a:p>
        </p:txBody>
      </p:sp>
      <p:sp>
        <p:nvSpPr>
          <p:cNvPr id="180792" name="Rectangle 3638"/>
          <p:cNvSpPr>
            <a:spLocks noChangeAspect="1" noChangeArrowheads="1"/>
          </p:cNvSpPr>
          <p:nvPr/>
        </p:nvSpPr>
        <p:spPr bwMode="auto">
          <a:xfrm>
            <a:off x="1905000" y="5146675"/>
            <a:ext cx="3175" cy="6350"/>
          </a:xfrm>
          <a:prstGeom prst="rect">
            <a:avLst/>
          </a:prstGeom>
          <a:solidFill>
            <a:srgbClr val="000000"/>
          </a:solidFill>
          <a:ln w="0">
            <a:solidFill>
              <a:srgbClr val="000000"/>
            </a:solidFill>
            <a:miter lim="800000"/>
            <a:headEnd/>
            <a:tailEnd/>
          </a:ln>
        </p:spPr>
        <p:txBody>
          <a:bodyPr/>
          <a:lstStyle/>
          <a:p>
            <a:endParaRPr lang="en-US"/>
          </a:p>
        </p:txBody>
      </p:sp>
      <p:sp>
        <p:nvSpPr>
          <p:cNvPr id="180793" name="Freeform 3639"/>
          <p:cNvSpPr>
            <a:spLocks noChangeAspect="1"/>
          </p:cNvSpPr>
          <p:nvPr/>
        </p:nvSpPr>
        <p:spPr bwMode="auto">
          <a:xfrm>
            <a:off x="1905000" y="5146675"/>
            <a:ext cx="3175" cy="6350"/>
          </a:xfrm>
          <a:custGeom>
            <a:avLst/>
            <a:gdLst>
              <a:gd name="T0" fmla="*/ 2147483647 w 7"/>
              <a:gd name="T1" fmla="*/ 2147483647 h 15"/>
              <a:gd name="T2" fmla="*/ 2147483647 w 7"/>
              <a:gd name="T3" fmla="*/ 2147483647 h 15"/>
              <a:gd name="T4" fmla="*/ 2147483647 w 7"/>
              <a:gd name="T5" fmla="*/ 2147483647 h 15"/>
              <a:gd name="T6" fmla="*/ 2147483647 w 7"/>
              <a:gd name="T7" fmla="*/ 2147483647 h 15"/>
              <a:gd name="T8" fmla="*/ 2147483647 w 7"/>
              <a:gd name="T9" fmla="*/ 2147483647 h 15"/>
              <a:gd name="T10" fmla="*/ 2147483647 w 7"/>
              <a:gd name="T11" fmla="*/ 2147483647 h 15"/>
              <a:gd name="T12" fmla="*/ 2147483647 w 7"/>
              <a:gd name="T13" fmla="*/ 2147483647 h 15"/>
              <a:gd name="T14" fmla="*/ 2147483647 w 7"/>
              <a:gd name="T15" fmla="*/ 2147483647 h 15"/>
              <a:gd name="T16" fmla="*/ 0 w 7"/>
              <a:gd name="T17" fmla="*/ 2147483647 h 15"/>
              <a:gd name="T18" fmla="*/ 0 w 7"/>
              <a:gd name="T19" fmla="*/ 2147483647 h 15"/>
              <a:gd name="T20" fmla="*/ 0 w 7"/>
              <a:gd name="T21" fmla="*/ 2147483647 h 15"/>
              <a:gd name="T22" fmla="*/ 0 w 7"/>
              <a:gd name="T23" fmla="*/ 2147483647 h 15"/>
              <a:gd name="T24" fmla="*/ 0 w 7"/>
              <a:gd name="T25" fmla="*/ 2147483647 h 15"/>
              <a:gd name="T26" fmla="*/ 2147483647 w 7"/>
              <a:gd name="T27" fmla="*/ 2147483647 h 15"/>
              <a:gd name="T28" fmla="*/ 2147483647 w 7"/>
              <a:gd name="T29" fmla="*/ 2147483647 h 15"/>
              <a:gd name="T30" fmla="*/ 2147483647 w 7"/>
              <a:gd name="T31" fmla="*/ 2147483647 h 15"/>
              <a:gd name="T32" fmla="*/ 2147483647 w 7"/>
              <a:gd name="T33" fmla="*/ 2147483647 h 15"/>
              <a:gd name="T34" fmla="*/ 2147483647 w 7"/>
              <a:gd name="T35" fmla="*/ 0 h 15"/>
              <a:gd name="T36" fmla="*/ 2147483647 w 7"/>
              <a:gd name="T37" fmla="*/ 0 h 15"/>
              <a:gd name="T38" fmla="*/ 2147483647 w 7"/>
              <a:gd name="T39" fmla="*/ 0 h 15"/>
              <a:gd name="T40" fmla="*/ 2147483647 w 7"/>
              <a:gd name="T41" fmla="*/ 0 h 15"/>
              <a:gd name="T42" fmla="*/ 2147483647 w 7"/>
              <a:gd name="T43" fmla="*/ 2147483647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
              <a:gd name="T67" fmla="*/ 0 h 15"/>
              <a:gd name="T68" fmla="*/ 7 w 7"/>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 h="15">
                <a:moveTo>
                  <a:pt x="7" y="15"/>
                </a:moveTo>
                <a:lnTo>
                  <a:pt x="7" y="15"/>
                </a:lnTo>
                <a:lnTo>
                  <a:pt x="6" y="15"/>
                </a:lnTo>
                <a:lnTo>
                  <a:pt x="5" y="15"/>
                </a:lnTo>
                <a:lnTo>
                  <a:pt x="3" y="14"/>
                </a:lnTo>
                <a:lnTo>
                  <a:pt x="2" y="13"/>
                </a:lnTo>
                <a:lnTo>
                  <a:pt x="1" y="12"/>
                </a:lnTo>
                <a:lnTo>
                  <a:pt x="1" y="11"/>
                </a:lnTo>
                <a:lnTo>
                  <a:pt x="0" y="10"/>
                </a:lnTo>
                <a:lnTo>
                  <a:pt x="0" y="8"/>
                </a:lnTo>
                <a:lnTo>
                  <a:pt x="0" y="7"/>
                </a:lnTo>
                <a:lnTo>
                  <a:pt x="0" y="6"/>
                </a:lnTo>
                <a:lnTo>
                  <a:pt x="0" y="5"/>
                </a:lnTo>
                <a:lnTo>
                  <a:pt x="1" y="3"/>
                </a:lnTo>
                <a:lnTo>
                  <a:pt x="1" y="2"/>
                </a:lnTo>
                <a:lnTo>
                  <a:pt x="2" y="1"/>
                </a:lnTo>
                <a:lnTo>
                  <a:pt x="3" y="1"/>
                </a:lnTo>
                <a:lnTo>
                  <a:pt x="5" y="0"/>
                </a:lnTo>
                <a:lnTo>
                  <a:pt x="6" y="0"/>
                </a:lnTo>
                <a:lnTo>
                  <a:pt x="7" y="0"/>
                </a:lnTo>
                <a:lnTo>
                  <a:pt x="7" y="15"/>
                </a:lnTo>
                <a:close/>
              </a:path>
            </a:pathLst>
          </a:custGeom>
          <a:solidFill>
            <a:srgbClr val="000000"/>
          </a:solidFill>
          <a:ln w="0">
            <a:solidFill>
              <a:srgbClr val="000000"/>
            </a:solidFill>
            <a:round/>
            <a:headEnd/>
            <a:tailEnd/>
          </a:ln>
        </p:spPr>
        <p:txBody>
          <a:bodyPr/>
          <a:lstStyle/>
          <a:p>
            <a:endParaRPr lang="en-US"/>
          </a:p>
        </p:txBody>
      </p:sp>
      <p:sp>
        <p:nvSpPr>
          <p:cNvPr id="180794" name="Freeform 3640"/>
          <p:cNvSpPr>
            <a:spLocks noChangeAspect="1"/>
          </p:cNvSpPr>
          <p:nvPr/>
        </p:nvSpPr>
        <p:spPr bwMode="auto">
          <a:xfrm>
            <a:off x="1912938" y="5146675"/>
            <a:ext cx="6350" cy="6350"/>
          </a:xfrm>
          <a:custGeom>
            <a:avLst/>
            <a:gdLst>
              <a:gd name="T0" fmla="*/ 0 w 8"/>
              <a:gd name="T1" fmla="*/ 0 h 15"/>
              <a:gd name="T2" fmla="*/ 0 w 8"/>
              <a:gd name="T3" fmla="*/ 0 h 15"/>
              <a:gd name="T4" fmla="*/ 2147483647 w 8"/>
              <a:gd name="T5" fmla="*/ 0 h 15"/>
              <a:gd name="T6" fmla="*/ 2147483647 w 8"/>
              <a:gd name="T7" fmla="*/ 0 h 15"/>
              <a:gd name="T8" fmla="*/ 2147483647 w 8"/>
              <a:gd name="T9" fmla="*/ 2147483647 h 15"/>
              <a:gd name="T10" fmla="*/ 2147483647 w 8"/>
              <a:gd name="T11" fmla="*/ 2147483647 h 15"/>
              <a:gd name="T12" fmla="*/ 2147483647 w 8"/>
              <a:gd name="T13" fmla="*/ 2147483647 h 15"/>
              <a:gd name="T14" fmla="*/ 2147483647 w 8"/>
              <a:gd name="T15" fmla="*/ 2147483647 h 15"/>
              <a:gd name="T16" fmla="*/ 2147483647 w 8"/>
              <a:gd name="T17" fmla="*/ 2147483647 h 15"/>
              <a:gd name="T18" fmla="*/ 2147483647 w 8"/>
              <a:gd name="T19" fmla="*/ 2147483647 h 15"/>
              <a:gd name="T20" fmla="*/ 2147483647 w 8"/>
              <a:gd name="T21" fmla="*/ 2147483647 h 15"/>
              <a:gd name="T22" fmla="*/ 2147483647 w 8"/>
              <a:gd name="T23" fmla="*/ 2147483647 h 15"/>
              <a:gd name="T24" fmla="*/ 2147483647 w 8"/>
              <a:gd name="T25" fmla="*/ 2147483647 h 15"/>
              <a:gd name="T26" fmla="*/ 2147483647 w 8"/>
              <a:gd name="T27" fmla="*/ 2147483647 h 15"/>
              <a:gd name="T28" fmla="*/ 2147483647 w 8"/>
              <a:gd name="T29" fmla="*/ 2147483647 h 15"/>
              <a:gd name="T30" fmla="*/ 2147483647 w 8"/>
              <a:gd name="T31" fmla="*/ 2147483647 h 15"/>
              <a:gd name="T32" fmla="*/ 2147483647 w 8"/>
              <a:gd name="T33" fmla="*/ 2147483647 h 15"/>
              <a:gd name="T34" fmla="*/ 2147483647 w 8"/>
              <a:gd name="T35" fmla="*/ 2147483647 h 15"/>
              <a:gd name="T36" fmla="*/ 2147483647 w 8"/>
              <a:gd name="T37" fmla="*/ 2147483647 h 15"/>
              <a:gd name="T38" fmla="*/ 0 w 8"/>
              <a:gd name="T39" fmla="*/ 2147483647 h 15"/>
              <a:gd name="T40" fmla="*/ 0 w 8"/>
              <a:gd name="T41" fmla="*/ 2147483647 h 15"/>
              <a:gd name="T42" fmla="*/ 0 w 8"/>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
              <a:gd name="T67" fmla="*/ 0 h 15"/>
              <a:gd name="T68" fmla="*/ 8 w 8"/>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 h="15">
                <a:moveTo>
                  <a:pt x="0" y="0"/>
                </a:moveTo>
                <a:lnTo>
                  <a:pt x="0" y="0"/>
                </a:lnTo>
                <a:lnTo>
                  <a:pt x="1" y="0"/>
                </a:lnTo>
                <a:lnTo>
                  <a:pt x="3" y="0"/>
                </a:lnTo>
                <a:lnTo>
                  <a:pt x="4" y="1"/>
                </a:lnTo>
                <a:lnTo>
                  <a:pt x="5" y="1"/>
                </a:lnTo>
                <a:lnTo>
                  <a:pt x="6" y="2"/>
                </a:lnTo>
                <a:lnTo>
                  <a:pt x="7" y="3"/>
                </a:lnTo>
                <a:lnTo>
                  <a:pt x="8" y="5"/>
                </a:lnTo>
                <a:lnTo>
                  <a:pt x="8" y="6"/>
                </a:lnTo>
                <a:lnTo>
                  <a:pt x="8" y="7"/>
                </a:lnTo>
                <a:lnTo>
                  <a:pt x="8" y="8"/>
                </a:lnTo>
                <a:lnTo>
                  <a:pt x="8" y="10"/>
                </a:lnTo>
                <a:lnTo>
                  <a:pt x="7" y="11"/>
                </a:lnTo>
                <a:lnTo>
                  <a:pt x="6" y="12"/>
                </a:lnTo>
                <a:lnTo>
                  <a:pt x="5" y="13"/>
                </a:lnTo>
                <a:lnTo>
                  <a:pt x="4" y="14"/>
                </a:lnTo>
                <a:lnTo>
                  <a:pt x="3" y="15"/>
                </a:lnTo>
                <a:lnTo>
                  <a:pt x="1" y="15"/>
                </a:lnTo>
                <a:lnTo>
                  <a:pt x="0" y="15"/>
                </a:lnTo>
                <a:lnTo>
                  <a:pt x="0" y="0"/>
                </a:lnTo>
                <a:close/>
              </a:path>
            </a:pathLst>
          </a:custGeom>
          <a:solidFill>
            <a:srgbClr val="000000"/>
          </a:solidFill>
          <a:ln w="0">
            <a:solidFill>
              <a:srgbClr val="000000"/>
            </a:solidFill>
            <a:round/>
            <a:headEnd/>
            <a:tailEnd/>
          </a:ln>
        </p:spPr>
        <p:txBody>
          <a:bodyPr/>
          <a:lstStyle/>
          <a:p>
            <a:endParaRPr lang="en-US"/>
          </a:p>
        </p:txBody>
      </p:sp>
      <p:sp>
        <p:nvSpPr>
          <p:cNvPr id="180795" name="Freeform 3641"/>
          <p:cNvSpPr>
            <a:spLocks noChangeAspect="1"/>
          </p:cNvSpPr>
          <p:nvPr/>
        </p:nvSpPr>
        <p:spPr bwMode="auto">
          <a:xfrm>
            <a:off x="1908175" y="5146675"/>
            <a:ext cx="1588" cy="6350"/>
          </a:xfrm>
          <a:custGeom>
            <a:avLst/>
            <a:gdLst>
              <a:gd name="T0" fmla="*/ 0 w 2"/>
              <a:gd name="T1" fmla="*/ 2147483647 h 15"/>
              <a:gd name="T2" fmla="*/ 0 w 2"/>
              <a:gd name="T3" fmla="*/ 0 h 15"/>
              <a:gd name="T4" fmla="*/ 2147483647 w 2"/>
              <a:gd name="T5" fmla="*/ 0 h 15"/>
              <a:gd name="T6" fmla="*/ 2147483647 w 2"/>
              <a:gd name="T7" fmla="*/ 0 h 15"/>
              <a:gd name="T8" fmla="*/ 2147483647 w 2"/>
              <a:gd name="T9" fmla="*/ 2147483647 h 15"/>
              <a:gd name="T10" fmla="*/ 2147483647 w 2"/>
              <a:gd name="T11" fmla="*/ 2147483647 h 15"/>
              <a:gd name="T12" fmla="*/ 0 w 2"/>
              <a:gd name="T13" fmla="*/ 2147483647 h 15"/>
              <a:gd name="T14" fmla="*/ 0 60000 65536"/>
              <a:gd name="T15" fmla="*/ 0 60000 65536"/>
              <a:gd name="T16" fmla="*/ 0 60000 65536"/>
              <a:gd name="T17" fmla="*/ 0 60000 65536"/>
              <a:gd name="T18" fmla="*/ 0 60000 65536"/>
              <a:gd name="T19" fmla="*/ 0 60000 65536"/>
              <a:gd name="T20" fmla="*/ 0 60000 65536"/>
              <a:gd name="T21" fmla="*/ 0 w 2"/>
              <a:gd name="T22" fmla="*/ 0 h 15"/>
              <a:gd name="T23" fmla="*/ 2 w 2"/>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5">
                <a:moveTo>
                  <a:pt x="0" y="15"/>
                </a:moveTo>
                <a:lnTo>
                  <a:pt x="0" y="0"/>
                </a:lnTo>
                <a:lnTo>
                  <a:pt x="2" y="0"/>
                </a:lnTo>
                <a:lnTo>
                  <a:pt x="2" y="15"/>
                </a:lnTo>
                <a:lnTo>
                  <a:pt x="0" y="15"/>
                </a:lnTo>
                <a:close/>
              </a:path>
            </a:pathLst>
          </a:custGeom>
          <a:solidFill>
            <a:srgbClr val="000000"/>
          </a:solidFill>
          <a:ln w="0">
            <a:solidFill>
              <a:srgbClr val="000000"/>
            </a:solidFill>
            <a:round/>
            <a:headEnd/>
            <a:tailEnd/>
          </a:ln>
        </p:spPr>
        <p:txBody>
          <a:bodyPr/>
          <a:lstStyle/>
          <a:p>
            <a:endParaRPr lang="en-US"/>
          </a:p>
        </p:txBody>
      </p:sp>
      <p:sp>
        <p:nvSpPr>
          <p:cNvPr id="180796" name="Freeform 3642"/>
          <p:cNvSpPr>
            <a:spLocks noChangeAspect="1"/>
          </p:cNvSpPr>
          <p:nvPr/>
        </p:nvSpPr>
        <p:spPr bwMode="auto">
          <a:xfrm>
            <a:off x="1908175" y="5146675"/>
            <a:ext cx="1588" cy="6350"/>
          </a:xfrm>
          <a:custGeom>
            <a:avLst/>
            <a:gdLst>
              <a:gd name="T0" fmla="*/ 0 w 3"/>
              <a:gd name="T1" fmla="*/ 2147483647 h 15"/>
              <a:gd name="T2" fmla="*/ 0 w 3"/>
              <a:gd name="T3" fmla="*/ 0 h 15"/>
              <a:gd name="T4" fmla="*/ 2147483647 w 3"/>
              <a:gd name="T5" fmla="*/ 0 h 15"/>
              <a:gd name="T6" fmla="*/ 2147483647 w 3"/>
              <a:gd name="T7" fmla="*/ 0 h 15"/>
              <a:gd name="T8" fmla="*/ 2147483647 w 3"/>
              <a:gd name="T9" fmla="*/ 2147483647 h 15"/>
              <a:gd name="T10" fmla="*/ 2147483647 w 3"/>
              <a:gd name="T11" fmla="*/ 2147483647 h 15"/>
              <a:gd name="T12" fmla="*/ 0 w 3"/>
              <a:gd name="T13" fmla="*/ 2147483647 h 15"/>
              <a:gd name="T14" fmla="*/ 0 60000 65536"/>
              <a:gd name="T15" fmla="*/ 0 60000 65536"/>
              <a:gd name="T16" fmla="*/ 0 60000 65536"/>
              <a:gd name="T17" fmla="*/ 0 60000 65536"/>
              <a:gd name="T18" fmla="*/ 0 60000 65536"/>
              <a:gd name="T19" fmla="*/ 0 60000 65536"/>
              <a:gd name="T20" fmla="*/ 0 60000 65536"/>
              <a:gd name="T21" fmla="*/ 0 w 3"/>
              <a:gd name="T22" fmla="*/ 0 h 15"/>
              <a:gd name="T23" fmla="*/ 3 w 3"/>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15">
                <a:moveTo>
                  <a:pt x="0" y="15"/>
                </a:moveTo>
                <a:lnTo>
                  <a:pt x="0" y="0"/>
                </a:lnTo>
                <a:lnTo>
                  <a:pt x="3" y="0"/>
                </a:lnTo>
                <a:lnTo>
                  <a:pt x="3" y="15"/>
                </a:lnTo>
                <a:lnTo>
                  <a:pt x="0" y="15"/>
                </a:lnTo>
                <a:close/>
              </a:path>
            </a:pathLst>
          </a:custGeom>
          <a:solidFill>
            <a:srgbClr val="000000"/>
          </a:solidFill>
          <a:ln w="0">
            <a:solidFill>
              <a:srgbClr val="000000"/>
            </a:solidFill>
            <a:round/>
            <a:headEnd/>
            <a:tailEnd/>
          </a:ln>
        </p:spPr>
        <p:txBody>
          <a:bodyPr/>
          <a:lstStyle/>
          <a:p>
            <a:endParaRPr lang="en-US"/>
          </a:p>
        </p:txBody>
      </p:sp>
      <p:sp>
        <p:nvSpPr>
          <p:cNvPr id="180797" name="Freeform 3643"/>
          <p:cNvSpPr>
            <a:spLocks noChangeAspect="1"/>
          </p:cNvSpPr>
          <p:nvPr/>
        </p:nvSpPr>
        <p:spPr bwMode="auto">
          <a:xfrm>
            <a:off x="1909763" y="5146675"/>
            <a:ext cx="1587" cy="6350"/>
          </a:xfrm>
          <a:custGeom>
            <a:avLst/>
            <a:gdLst>
              <a:gd name="T0" fmla="*/ 0 w 2"/>
              <a:gd name="T1" fmla="*/ 2147483647 h 15"/>
              <a:gd name="T2" fmla="*/ 0 w 2"/>
              <a:gd name="T3" fmla="*/ 0 h 15"/>
              <a:gd name="T4" fmla="*/ 2147483647 w 2"/>
              <a:gd name="T5" fmla="*/ 0 h 15"/>
              <a:gd name="T6" fmla="*/ 2147483647 w 2"/>
              <a:gd name="T7" fmla="*/ 0 h 15"/>
              <a:gd name="T8" fmla="*/ 2147483647 w 2"/>
              <a:gd name="T9" fmla="*/ 2147483647 h 15"/>
              <a:gd name="T10" fmla="*/ 2147483647 w 2"/>
              <a:gd name="T11" fmla="*/ 2147483647 h 15"/>
              <a:gd name="T12" fmla="*/ 0 w 2"/>
              <a:gd name="T13" fmla="*/ 2147483647 h 15"/>
              <a:gd name="T14" fmla="*/ 0 60000 65536"/>
              <a:gd name="T15" fmla="*/ 0 60000 65536"/>
              <a:gd name="T16" fmla="*/ 0 60000 65536"/>
              <a:gd name="T17" fmla="*/ 0 60000 65536"/>
              <a:gd name="T18" fmla="*/ 0 60000 65536"/>
              <a:gd name="T19" fmla="*/ 0 60000 65536"/>
              <a:gd name="T20" fmla="*/ 0 60000 65536"/>
              <a:gd name="T21" fmla="*/ 0 w 2"/>
              <a:gd name="T22" fmla="*/ 0 h 15"/>
              <a:gd name="T23" fmla="*/ 2 w 2"/>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5">
                <a:moveTo>
                  <a:pt x="0" y="15"/>
                </a:moveTo>
                <a:lnTo>
                  <a:pt x="0" y="0"/>
                </a:lnTo>
                <a:lnTo>
                  <a:pt x="2" y="0"/>
                </a:lnTo>
                <a:lnTo>
                  <a:pt x="2" y="15"/>
                </a:lnTo>
                <a:lnTo>
                  <a:pt x="0" y="15"/>
                </a:lnTo>
                <a:close/>
              </a:path>
            </a:pathLst>
          </a:custGeom>
          <a:solidFill>
            <a:srgbClr val="000000"/>
          </a:solidFill>
          <a:ln w="0">
            <a:solidFill>
              <a:srgbClr val="000000"/>
            </a:solidFill>
            <a:round/>
            <a:headEnd/>
            <a:tailEnd/>
          </a:ln>
        </p:spPr>
        <p:txBody>
          <a:bodyPr/>
          <a:lstStyle/>
          <a:p>
            <a:endParaRPr lang="en-US"/>
          </a:p>
        </p:txBody>
      </p:sp>
      <p:sp>
        <p:nvSpPr>
          <p:cNvPr id="180798" name="Freeform 3644"/>
          <p:cNvSpPr>
            <a:spLocks noChangeAspect="1"/>
          </p:cNvSpPr>
          <p:nvPr/>
        </p:nvSpPr>
        <p:spPr bwMode="auto">
          <a:xfrm>
            <a:off x="1909763" y="5146675"/>
            <a:ext cx="1587" cy="6350"/>
          </a:xfrm>
          <a:custGeom>
            <a:avLst/>
            <a:gdLst>
              <a:gd name="T0" fmla="*/ 0 w 3"/>
              <a:gd name="T1" fmla="*/ 2147483647 h 15"/>
              <a:gd name="T2" fmla="*/ 0 w 3"/>
              <a:gd name="T3" fmla="*/ 0 h 15"/>
              <a:gd name="T4" fmla="*/ 2147483647 w 3"/>
              <a:gd name="T5" fmla="*/ 0 h 15"/>
              <a:gd name="T6" fmla="*/ 2147483647 w 3"/>
              <a:gd name="T7" fmla="*/ 0 h 15"/>
              <a:gd name="T8" fmla="*/ 2147483647 w 3"/>
              <a:gd name="T9" fmla="*/ 2147483647 h 15"/>
              <a:gd name="T10" fmla="*/ 2147483647 w 3"/>
              <a:gd name="T11" fmla="*/ 2147483647 h 15"/>
              <a:gd name="T12" fmla="*/ 0 w 3"/>
              <a:gd name="T13" fmla="*/ 2147483647 h 15"/>
              <a:gd name="T14" fmla="*/ 0 60000 65536"/>
              <a:gd name="T15" fmla="*/ 0 60000 65536"/>
              <a:gd name="T16" fmla="*/ 0 60000 65536"/>
              <a:gd name="T17" fmla="*/ 0 60000 65536"/>
              <a:gd name="T18" fmla="*/ 0 60000 65536"/>
              <a:gd name="T19" fmla="*/ 0 60000 65536"/>
              <a:gd name="T20" fmla="*/ 0 60000 65536"/>
              <a:gd name="T21" fmla="*/ 0 w 3"/>
              <a:gd name="T22" fmla="*/ 0 h 15"/>
              <a:gd name="T23" fmla="*/ 3 w 3"/>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15">
                <a:moveTo>
                  <a:pt x="0" y="15"/>
                </a:moveTo>
                <a:lnTo>
                  <a:pt x="0" y="0"/>
                </a:lnTo>
                <a:lnTo>
                  <a:pt x="3" y="0"/>
                </a:lnTo>
                <a:lnTo>
                  <a:pt x="3" y="15"/>
                </a:lnTo>
                <a:lnTo>
                  <a:pt x="0" y="15"/>
                </a:lnTo>
                <a:close/>
              </a:path>
            </a:pathLst>
          </a:custGeom>
          <a:solidFill>
            <a:srgbClr val="000000"/>
          </a:solidFill>
          <a:ln w="0">
            <a:solidFill>
              <a:srgbClr val="000000"/>
            </a:solidFill>
            <a:round/>
            <a:headEnd/>
            <a:tailEnd/>
          </a:ln>
        </p:spPr>
        <p:txBody>
          <a:bodyPr/>
          <a:lstStyle/>
          <a:p>
            <a:endParaRPr lang="en-US"/>
          </a:p>
        </p:txBody>
      </p:sp>
      <p:sp>
        <p:nvSpPr>
          <p:cNvPr id="180799" name="Freeform 3645"/>
          <p:cNvSpPr>
            <a:spLocks noChangeAspect="1"/>
          </p:cNvSpPr>
          <p:nvPr/>
        </p:nvSpPr>
        <p:spPr bwMode="auto">
          <a:xfrm>
            <a:off x="1911350" y="5146675"/>
            <a:ext cx="1588" cy="6350"/>
          </a:xfrm>
          <a:custGeom>
            <a:avLst/>
            <a:gdLst>
              <a:gd name="T0" fmla="*/ 0 w 2"/>
              <a:gd name="T1" fmla="*/ 2147483647 h 15"/>
              <a:gd name="T2" fmla="*/ 0 w 2"/>
              <a:gd name="T3" fmla="*/ 0 h 15"/>
              <a:gd name="T4" fmla="*/ 2147483647 w 2"/>
              <a:gd name="T5" fmla="*/ 0 h 15"/>
              <a:gd name="T6" fmla="*/ 2147483647 w 2"/>
              <a:gd name="T7" fmla="*/ 0 h 15"/>
              <a:gd name="T8" fmla="*/ 2147483647 w 2"/>
              <a:gd name="T9" fmla="*/ 2147483647 h 15"/>
              <a:gd name="T10" fmla="*/ 2147483647 w 2"/>
              <a:gd name="T11" fmla="*/ 2147483647 h 15"/>
              <a:gd name="T12" fmla="*/ 0 w 2"/>
              <a:gd name="T13" fmla="*/ 2147483647 h 15"/>
              <a:gd name="T14" fmla="*/ 0 60000 65536"/>
              <a:gd name="T15" fmla="*/ 0 60000 65536"/>
              <a:gd name="T16" fmla="*/ 0 60000 65536"/>
              <a:gd name="T17" fmla="*/ 0 60000 65536"/>
              <a:gd name="T18" fmla="*/ 0 60000 65536"/>
              <a:gd name="T19" fmla="*/ 0 60000 65536"/>
              <a:gd name="T20" fmla="*/ 0 60000 65536"/>
              <a:gd name="T21" fmla="*/ 0 w 2"/>
              <a:gd name="T22" fmla="*/ 0 h 15"/>
              <a:gd name="T23" fmla="*/ 2 w 2"/>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5">
                <a:moveTo>
                  <a:pt x="0" y="15"/>
                </a:moveTo>
                <a:lnTo>
                  <a:pt x="0" y="0"/>
                </a:lnTo>
                <a:lnTo>
                  <a:pt x="2" y="0"/>
                </a:lnTo>
                <a:lnTo>
                  <a:pt x="2" y="15"/>
                </a:lnTo>
                <a:lnTo>
                  <a:pt x="0" y="15"/>
                </a:lnTo>
                <a:close/>
              </a:path>
            </a:pathLst>
          </a:custGeom>
          <a:solidFill>
            <a:srgbClr val="000000"/>
          </a:solidFill>
          <a:ln w="0">
            <a:solidFill>
              <a:srgbClr val="000000"/>
            </a:solidFill>
            <a:round/>
            <a:headEnd/>
            <a:tailEnd/>
          </a:ln>
        </p:spPr>
        <p:txBody>
          <a:bodyPr/>
          <a:lstStyle/>
          <a:p>
            <a:endParaRPr lang="en-US"/>
          </a:p>
        </p:txBody>
      </p:sp>
      <p:sp>
        <p:nvSpPr>
          <p:cNvPr id="180800" name="Freeform 3646"/>
          <p:cNvSpPr>
            <a:spLocks noChangeAspect="1"/>
          </p:cNvSpPr>
          <p:nvPr/>
        </p:nvSpPr>
        <p:spPr bwMode="auto">
          <a:xfrm>
            <a:off x="1911350" y="5146675"/>
            <a:ext cx="1588" cy="6350"/>
          </a:xfrm>
          <a:custGeom>
            <a:avLst/>
            <a:gdLst>
              <a:gd name="T0" fmla="*/ 0 w 3"/>
              <a:gd name="T1" fmla="*/ 2147483647 h 15"/>
              <a:gd name="T2" fmla="*/ 0 w 3"/>
              <a:gd name="T3" fmla="*/ 0 h 15"/>
              <a:gd name="T4" fmla="*/ 2147483647 w 3"/>
              <a:gd name="T5" fmla="*/ 0 h 15"/>
              <a:gd name="T6" fmla="*/ 2147483647 w 3"/>
              <a:gd name="T7" fmla="*/ 0 h 15"/>
              <a:gd name="T8" fmla="*/ 2147483647 w 3"/>
              <a:gd name="T9" fmla="*/ 2147483647 h 15"/>
              <a:gd name="T10" fmla="*/ 2147483647 w 3"/>
              <a:gd name="T11" fmla="*/ 2147483647 h 15"/>
              <a:gd name="T12" fmla="*/ 0 w 3"/>
              <a:gd name="T13" fmla="*/ 2147483647 h 15"/>
              <a:gd name="T14" fmla="*/ 0 60000 65536"/>
              <a:gd name="T15" fmla="*/ 0 60000 65536"/>
              <a:gd name="T16" fmla="*/ 0 60000 65536"/>
              <a:gd name="T17" fmla="*/ 0 60000 65536"/>
              <a:gd name="T18" fmla="*/ 0 60000 65536"/>
              <a:gd name="T19" fmla="*/ 0 60000 65536"/>
              <a:gd name="T20" fmla="*/ 0 60000 65536"/>
              <a:gd name="T21" fmla="*/ 0 w 3"/>
              <a:gd name="T22" fmla="*/ 0 h 15"/>
              <a:gd name="T23" fmla="*/ 3 w 3"/>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15">
                <a:moveTo>
                  <a:pt x="0" y="15"/>
                </a:moveTo>
                <a:lnTo>
                  <a:pt x="0" y="0"/>
                </a:lnTo>
                <a:lnTo>
                  <a:pt x="3" y="0"/>
                </a:lnTo>
                <a:lnTo>
                  <a:pt x="3" y="15"/>
                </a:lnTo>
                <a:lnTo>
                  <a:pt x="0" y="15"/>
                </a:lnTo>
                <a:close/>
              </a:path>
            </a:pathLst>
          </a:custGeom>
          <a:solidFill>
            <a:srgbClr val="000000"/>
          </a:solidFill>
          <a:ln w="0">
            <a:solidFill>
              <a:srgbClr val="000000"/>
            </a:solidFill>
            <a:round/>
            <a:headEnd/>
            <a:tailEnd/>
          </a:ln>
        </p:spPr>
        <p:txBody>
          <a:bodyPr/>
          <a:lstStyle/>
          <a:p>
            <a:endParaRPr lang="en-US"/>
          </a:p>
        </p:txBody>
      </p:sp>
      <p:sp>
        <p:nvSpPr>
          <p:cNvPr id="180801" name="Freeform 3647"/>
          <p:cNvSpPr>
            <a:spLocks noChangeAspect="1"/>
          </p:cNvSpPr>
          <p:nvPr/>
        </p:nvSpPr>
        <p:spPr bwMode="auto">
          <a:xfrm>
            <a:off x="1912938" y="5146675"/>
            <a:ext cx="1587" cy="6350"/>
          </a:xfrm>
          <a:custGeom>
            <a:avLst/>
            <a:gdLst>
              <a:gd name="T0" fmla="*/ 0 w 3"/>
              <a:gd name="T1" fmla="*/ 2147483647 h 15"/>
              <a:gd name="T2" fmla="*/ 0 w 3"/>
              <a:gd name="T3" fmla="*/ 0 h 15"/>
              <a:gd name="T4" fmla="*/ 2147483647 w 3"/>
              <a:gd name="T5" fmla="*/ 0 h 15"/>
              <a:gd name="T6" fmla="*/ 2147483647 w 3"/>
              <a:gd name="T7" fmla="*/ 0 h 15"/>
              <a:gd name="T8" fmla="*/ 2147483647 w 3"/>
              <a:gd name="T9" fmla="*/ 2147483647 h 15"/>
              <a:gd name="T10" fmla="*/ 2147483647 w 3"/>
              <a:gd name="T11" fmla="*/ 2147483647 h 15"/>
              <a:gd name="T12" fmla="*/ 0 w 3"/>
              <a:gd name="T13" fmla="*/ 2147483647 h 15"/>
              <a:gd name="T14" fmla="*/ 0 60000 65536"/>
              <a:gd name="T15" fmla="*/ 0 60000 65536"/>
              <a:gd name="T16" fmla="*/ 0 60000 65536"/>
              <a:gd name="T17" fmla="*/ 0 60000 65536"/>
              <a:gd name="T18" fmla="*/ 0 60000 65536"/>
              <a:gd name="T19" fmla="*/ 0 60000 65536"/>
              <a:gd name="T20" fmla="*/ 0 60000 65536"/>
              <a:gd name="T21" fmla="*/ 0 w 3"/>
              <a:gd name="T22" fmla="*/ 0 h 15"/>
              <a:gd name="T23" fmla="*/ 3 w 3"/>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15">
                <a:moveTo>
                  <a:pt x="0" y="15"/>
                </a:moveTo>
                <a:lnTo>
                  <a:pt x="0" y="0"/>
                </a:lnTo>
                <a:lnTo>
                  <a:pt x="3" y="0"/>
                </a:lnTo>
                <a:lnTo>
                  <a:pt x="3" y="15"/>
                </a:lnTo>
                <a:lnTo>
                  <a:pt x="0" y="15"/>
                </a:lnTo>
                <a:close/>
              </a:path>
            </a:pathLst>
          </a:custGeom>
          <a:solidFill>
            <a:srgbClr val="000000"/>
          </a:solidFill>
          <a:ln w="0">
            <a:solidFill>
              <a:srgbClr val="000000"/>
            </a:solidFill>
            <a:round/>
            <a:headEnd/>
            <a:tailEnd/>
          </a:ln>
        </p:spPr>
        <p:txBody>
          <a:bodyPr/>
          <a:lstStyle/>
          <a:p>
            <a:endParaRPr lang="en-US"/>
          </a:p>
        </p:txBody>
      </p:sp>
      <p:sp>
        <p:nvSpPr>
          <p:cNvPr id="180802" name="Rectangle 3648"/>
          <p:cNvSpPr>
            <a:spLocks noChangeAspect="1" noChangeArrowheads="1"/>
          </p:cNvSpPr>
          <p:nvPr/>
        </p:nvSpPr>
        <p:spPr bwMode="auto">
          <a:xfrm>
            <a:off x="1912938" y="5146675"/>
            <a:ext cx="1587" cy="6350"/>
          </a:xfrm>
          <a:prstGeom prst="rect">
            <a:avLst/>
          </a:prstGeom>
          <a:solidFill>
            <a:srgbClr val="000000"/>
          </a:solidFill>
          <a:ln w="0">
            <a:solidFill>
              <a:srgbClr val="000000"/>
            </a:solidFill>
            <a:miter lim="800000"/>
            <a:headEnd/>
            <a:tailEnd/>
          </a:ln>
        </p:spPr>
        <p:txBody>
          <a:bodyPr/>
          <a:lstStyle/>
          <a:p>
            <a:endParaRPr lang="en-US"/>
          </a:p>
        </p:txBody>
      </p:sp>
      <p:sp>
        <p:nvSpPr>
          <p:cNvPr id="180803" name="Freeform 3649"/>
          <p:cNvSpPr>
            <a:spLocks noChangeAspect="1"/>
          </p:cNvSpPr>
          <p:nvPr/>
        </p:nvSpPr>
        <p:spPr bwMode="auto">
          <a:xfrm>
            <a:off x="1911350" y="5146675"/>
            <a:ext cx="1588" cy="6350"/>
          </a:xfrm>
          <a:custGeom>
            <a:avLst/>
            <a:gdLst>
              <a:gd name="T0" fmla="*/ 2147483647 w 8"/>
              <a:gd name="T1" fmla="*/ 2147483647 h 15"/>
              <a:gd name="T2" fmla="*/ 2147483647 w 8"/>
              <a:gd name="T3" fmla="*/ 2147483647 h 15"/>
              <a:gd name="T4" fmla="*/ 2147483647 w 8"/>
              <a:gd name="T5" fmla="*/ 2147483647 h 15"/>
              <a:gd name="T6" fmla="*/ 2147483647 w 8"/>
              <a:gd name="T7" fmla="*/ 2147483647 h 15"/>
              <a:gd name="T8" fmla="*/ 2147483647 w 8"/>
              <a:gd name="T9" fmla="*/ 2147483647 h 15"/>
              <a:gd name="T10" fmla="*/ 2147483647 w 8"/>
              <a:gd name="T11" fmla="*/ 2147483647 h 15"/>
              <a:gd name="T12" fmla="*/ 2147483647 w 8"/>
              <a:gd name="T13" fmla="*/ 2147483647 h 15"/>
              <a:gd name="T14" fmla="*/ 2147483647 w 8"/>
              <a:gd name="T15" fmla="*/ 2147483647 h 15"/>
              <a:gd name="T16" fmla="*/ 0 w 8"/>
              <a:gd name="T17" fmla="*/ 2147483647 h 15"/>
              <a:gd name="T18" fmla="*/ 0 w 8"/>
              <a:gd name="T19" fmla="*/ 2147483647 h 15"/>
              <a:gd name="T20" fmla="*/ 0 w 8"/>
              <a:gd name="T21" fmla="*/ 2147483647 h 15"/>
              <a:gd name="T22" fmla="*/ 0 w 8"/>
              <a:gd name="T23" fmla="*/ 2147483647 h 15"/>
              <a:gd name="T24" fmla="*/ 0 w 8"/>
              <a:gd name="T25" fmla="*/ 2147483647 h 15"/>
              <a:gd name="T26" fmla="*/ 2147483647 w 8"/>
              <a:gd name="T27" fmla="*/ 2147483647 h 15"/>
              <a:gd name="T28" fmla="*/ 2147483647 w 8"/>
              <a:gd name="T29" fmla="*/ 2147483647 h 15"/>
              <a:gd name="T30" fmla="*/ 2147483647 w 8"/>
              <a:gd name="T31" fmla="*/ 2147483647 h 15"/>
              <a:gd name="T32" fmla="*/ 2147483647 w 8"/>
              <a:gd name="T33" fmla="*/ 2147483647 h 15"/>
              <a:gd name="T34" fmla="*/ 2147483647 w 8"/>
              <a:gd name="T35" fmla="*/ 0 h 15"/>
              <a:gd name="T36" fmla="*/ 2147483647 w 8"/>
              <a:gd name="T37" fmla="*/ 0 h 15"/>
              <a:gd name="T38" fmla="*/ 2147483647 w 8"/>
              <a:gd name="T39" fmla="*/ 0 h 15"/>
              <a:gd name="T40" fmla="*/ 2147483647 w 8"/>
              <a:gd name="T41" fmla="*/ 0 h 15"/>
              <a:gd name="T42" fmla="*/ 2147483647 w 8"/>
              <a:gd name="T43" fmla="*/ 2147483647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
              <a:gd name="T67" fmla="*/ 0 h 15"/>
              <a:gd name="T68" fmla="*/ 8 w 8"/>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 h="15">
                <a:moveTo>
                  <a:pt x="8" y="15"/>
                </a:moveTo>
                <a:lnTo>
                  <a:pt x="8" y="15"/>
                </a:lnTo>
                <a:lnTo>
                  <a:pt x="7" y="15"/>
                </a:lnTo>
                <a:lnTo>
                  <a:pt x="6" y="15"/>
                </a:lnTo>
                <a:lnTo>
                  <a:pt x="3" y="14"/>
                </a:lnTo>
                <a:lnTo>
                  <a:pt x="2" y="13"/>
                </a:lnTo>
                <a:lnTo>
                  <a:pt x="1" y="12"/>
                </a:lnTo>
                <a:lnTo>
                  <a:pt x="1" y="11"/>
                </a:lnTo>
                <a:lnTo>
                  <a:pt x="0" y="10"/>
                </a:lnTo>
                <a:lnTo>
                  <a:pt x="0" y="8"/>
                </a:lnTo>
                <a:lnTo>
                  <a:pt x="0" y="7"/>
                </a:lnTo>
                <a:lnTo>
                  <a:pt x="0" y="6"/>
                </a:lnTo>
                <a:lnTo>
                  <a:pt x="0" y="5"/>
                </a:lnTo>
                <a:lnTo>
                  <a:pt x="1" y="3"/>
                </a:lnTo>
                <a:lnTo>
                  <a:pt x="1" y="2"/>
                </a:lnTo>
                <a:lnTo>
                  <a:pt x="2" y="1"/>
                </a:lnTo>
                <a:lnTo>
                  <a:pt x="3" y="1"/>
                </a:lnTo>
                <a:lnTo>
                  <a:pt x="6" y="0"/>
                </a:lnTo>
                <a:lnTo>
                  <a:pt x="7" y="0"/>
                </a:lnTo>
                <a:lnTo>
                  <a:pt x="8" y="0"/>
                </a:lnTo>
                <a:lnTo>
                  <a:pt x="8" y="15"/>
                </a:lnTo>
                <a:close/>
              </a:path>
            </a:pathLst>
          </a:custGeom>
          <a:solidFill>
            <a:srgbClr val="000000"/>
          </a:solidFill>
          <a:ln w="0">
            <a:solidFill>
              <a:srgbClr val="000000"/>
            </a:solidFill>
            <a:round/>
            <a:headEnd/>
            <a:tailEnd/>
          </a:ln>
        </p:spPr>
        <p:txBody>
          <a:bodyPr/>
          <a:lstStyle/>
          <a:p>
            <a:endParaRPr lang="en-US"/>
          </a:p>
        </p:txBody>
      </p:sp>
      <p:sp>
        <p:nvSpPr>
          <p:cNvPr id="180804" name="Freeform 3650"/>
          <p:cNvSpPr>
            <a:spLocks noChangeAspect="1"/>
          </p:cNvSpPr>
          <p:nvPr/>
        </p:nvSpPr>
        <p:spPr bwMode="auto">
          <a:xfrm>
            <a:off x="1922463" y="5146675"/>
            <a:ext cx="1587" cy="6350"/>
          </a:xfrm>
          <a:custGeom>
            <a:avLst/>
            <a:gdLst>
              <a:gd name="T0" fmla="*/ 0 w 9"/>
              <a:gd name="T1" fmla="*/ 0 h 15"/>
              <a:gd name="T2" fmla="*/ 0 w 9"/>
              <a:gd name="T3" fmla="*/ 0 h 15"/>
              <a:gd name="T4" fmla="*/ 2147483647 w 9"/>
              <a:gd name="T5" fmla="*/ 0 h 15"/>
              <a:gd name="T6" fmla="*/ 2147483647 w 9"/>
              <a:gd name="T7" fmla="*/ 0 h 15"/>
              <a:gd name="T8" fmla="*/ 2147483647 w 9"/>
              <a:gd name="T9" fmla="*/ 2147483647 h 15"/>
              <a:gd name="T10" fmla="*/ 2147483647 w 9"/>
              <a:gd name="T11" fmla="*/ 2147483647 h 15"/>
              <a:gd name="T12" fmla="*/ 2147483647 w 9"/>
              <a:gd name="T13" fmla="*/ 2147483647 h 15"/>
              <a:gd name="T14" fmla="*/ 2147483647 w 9"/>
              <a:gd name="T15" fmla="*/ 2147483647 h 15"/>
              <a:gd name="T16" fmla="*/ 2147483647 w 9"/>
              <a:gd name="T17" fmla="*/ 2147483647 h 15"/>
              <a:gd name="T18" fmla="*/ 2147483647 w 9"/>
              <a:gd name="T19" fmla="*/ 2147483647 h 15"/>
              <a:gd name="T20" fmla="*/ 2147483647 w 9"/>
              <a:gd name="T21" fmla="*/ 2147483647 h 15"/>
              <a:gd name="T22" fmla="*/ 2147483647 w 9"/>
              <a:gd name="T23" fmla="*/ 2147483647 h 15"/>
              <a:gd name="T24" fmla="*/ 2147483647 w 9"/>
              <a:gd name="T25" fmla="*/ 2147483647 h 15"/>
              <a:gd name="T26" fmla="*/ 2147483647 w 9"/>
              <a:gd name="T27" fmla="*/ 2147483647 h 15"/>
              <a:gd name="T28" fmla="*/ 2147483647 w 9"/>
              <a:gd name="T29" fmla="*/ 2147483647 h 15"/>
              <a:gd name="T30" fmla="*/ 2147483647 w 9"/>
              <a:gd name="T31" fmla="*/ 2147483647 h 15"/>
              <a:gd name="T32" fmla="*/ 2147483647 w 9"/>
              <a:gd name="T33" fmla="*/ 2147483647 h 15"/>
              <a:gd name="T34" fmla="*/ 2147483647 w 9"/>
              <a:gd name="T35" fmla="*/ 2147483647 h 15"/>
              <a:gd name="T36" fmla="*/ 2147483647 w 9"/>
              <a:gd name="T37" fmla="*/ 2147483647 h 15"/>
              <a:gd name="T38" fmla="*/ 0 w 9"/>
              <a:gd name="T39" fmla="*/ 2147483647 h 15"/>
              <a:gd name="T40" fmla="*/ 0 w 9"/>
              <a:gd name="T41" fmla="*/ 2147483647 h 15"/>
              <a:gd name="T42" fmla="*/ 0 w 9"/>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
              <a:gd name="T67" fmla="*/ 0 h 15"/>
              <a:gd name="T68" fmla="*/ 9 w 9"/>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 h="15">
                <a:moveTo>
                  <a:pt x="0" y="0"/>
                </a:moveTo>
                <a:lnTo>
                  <a:pt x="0" y="0"/>
                </a:lnTo>
                <a:lnTo>
                  <a:pt x="1" y="0"/>
                </a:lnTo>
                <a:lnTo>
                  <a:pt x="4" y="0"/>
                </a:lnTo>
                <a:lnTo>
                  <a:pt x="5" y="1"/>
                </a:lnTo>
                <a:lnTo>
                  <a:pt x="6" y="1"/>
                </a:lnTo>
                <a:lnTo>
                  <a:pt x="7" y="2"/>
                </a:lnTo>
                <a:lnTo>
                  <a:pt x="8" y="3"/>
                </a:lnTo>
                <a:lnTo>
                  <a:pt x="9" y="5"/>
                </a:lnTo>
                <a:lnTo>
                  <a:pt x="9" y="6"/>
                </a:lnTo>
                <a:lnTo>
                  <a:pt x="9" y="7"/>
                </a:lnTo>
                <a:lnTo>
                  <a:pt x="9" y="8"/>
                </a:lnTo>
                <a:lnTo>
                  <a:pt x="9" y="10"/>
                </a:lnTo>
                <a:lnTo>
                  <a:pt x="8" y="11"/>
                </a:lnTo>
                <a:lnTo>
                  <a:pt x="7" y="12"/>
                </a:lnTo>
                <a:lnTo>
                  <a:pt x="6" y="13"/>
                </a:lnTo>
                <a:lnTo>
                  <a:pt x="5" y="14"/>
                </a:lnTo>
                <a:lnTo>
                  <a:pt x="4" y="15"/>
                </a:lnTo>
                <a:lnTo>
                  <a:pt x="1" y="15"/>
                </a:lnTo>
                <a:lnTo>
                  <a:pt x="0" y="15"/>
                </a:lnTo>
                <a:lnTo>
                  <a:pt x="0" y="0"/>
                </a:lnTo>
                <a:close/>
              </a:path>
            </a:pathLst>
          </a:custGeom>
          <a:solidFill>
            <a:srgbClr val="000000"/>
          </a:solidFill>
          <a:ln w="0">
            <a:solidFill>
              <a:srgbClr val="000000"/>
            </a:solidFill>
            <a:round/>
            <a:headEnd/>
            <a:tailEnd/>
          </a:ln>
        </p:spPr>
        <p:txBody>
          <a:bodyPr/>
          <a:lstStyle/>
          <a:p>
            <a:endParaRPr lang="en-US"/>
          </a:p>
        </p:txBody>
      </p:sp>
      <p:sp>
        <p:nvSpPr>
          <p:cNvPr id="180805" name="Freeform 3651"/>
          <p:cNvSpPr>
            <a:spLocks noChangeAspect="1"/>
          </p:cNvSpPr>
          <p:nvPr/>
        </p:nvSpPr>
        <p:spPr bwMode="auto">
          <a:xfrm>
            <a:off x="1912938" y="5146675"/>
            <a:ext cx="1587" cy="6350"/>
          </a:xfrm>
          <a:custGeom>
            <a:avLst/>
            <a:gdLst>
              <a:gd name="T0" fmla="*/ 0 w 2"/>
              <a:gd name="T1" fmla="*/ 2147483647 h 15"/>
              <a:gd name="T2" fmla="*/ 0 w 2"/>
              <a:gd name="T3" fmla="*/ 0 h 15"/>
              <a:gd name="T4" fmla="*/ 2147483647 w 2"/>
              <a:gd name="T5" fmla="*/ 0 h 15"/>
              <a:gd name="T6" fmla="*/ 2147483647 w 2"/>
              <a:gd name="T7" fmla="*/ 0 h 15"/>
              <a:gd name="T8" fmla="*/ 2147483647 w 2"/>
              <a:gd name="T9" fmla="*/ 2147483647 h 15"/>
              <a:gd name="T10" fmla="*/ 2147483647 w 2"/>
              <a:gd name="T11" fmla="*/ 2147483647 h 15"/>
              <a:gd name="T12" fmla="*/ 0 w 2"/>
              <a:gd name="T13" fmla="*/ 2147483647 h 15"/>
              <a:gd name="T14" fmla="*/ 0 60000 65536"/>
              <a:gd name="T15" fmla="*/ 0 60000 65536"/>
              <a:gd name="T16" fmla="*/ 0 60000 65536"/>
              <a:gd name="T17" fmla="*/ 0 60000 65536"/>
              <a:gd name="T18" fmla="*/ 0 60000 65536"/>
              <a:gd name="T19" fmla="*/ 0 60000 65536"/>
              <a:gd name="T20" fmla="*/ 0 60000 65536"/>
              <a:gd name="T21" fmla="*/ 0 w 2"/>
              <a:gd name="T22" fmla="*/ 0 h 15"/>
              <a:gd name="T23" fmla="*/ 2 w 2"/>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5">
                <a:moveTo>
                  <a:pt x="0" y="15"/>
                </a:moveTo>
                <a:lnTo>
                  <a:pt x="0" y="0"/>
                </a:lnTo>
                <a:lnTo>
                  <a:pt x="2" y="0"/>
                </a:lnTo>
                <a:lnTo>
                  <a:pt x="2" y="15"/>
                </a:lnTo>
                <a:lnTo>
                  <a:pt x="0" y="15"/>
                </a:lnTo>
                <a:close/>
              </a:path>
            </a:pathLst>
          </a:custGeom>
          <a:solidFill>
            <a:srgbClr val="000000"/>
          </a:solidFill>
          <a:ln w="0">
            <a:solidFill>
              <a:srgbClr val="000000"/>
            </a:solidFill>
            <a:round/>
            <a:headEnd/>
            <a:tailEnd/>
          </a:ln>
        </p:spPr>
        <p:txBody>
          <a:bodyPr/>
          <a:lstStyle/>
          <a:p>
            <a:endParaRPr lang="en-US"/>
          </a:p>
        </p:txBody>
      </p:sp>
      <p:sp>
        <p:nvSpPr>
          <p:cNvPr id="180806" name="Freeform 3652"/>
          <p:cNvSpPr>
            <a:spLocks noChangeAspect="1"/>
          </p:cNvSpPr>
          <p:nvPr/>
        </p:nvSpPr>
        <p:spPr bwMode="auto">
          <a:xfrm>
            <a:off x="1914525" y="5146675"/>
            <a:ext cx="4763" cy="6350"/>
          </a:xfrm>
          <a:custGeom>
            <a:avLst/>
            <a:gdLst>
              <a:gd name="T0" fmla="*/ 0 w 3"/>
              <a:gd name="T1" fmla="*/ 2147483647 h 15"/>
              <a:gd name="T2" fmla="*/ 0 w 3"/>
              <a:gd name="T3" fmla="*/ 0 h 15"/>
              <a:gd name="T4" fmla="*/ 2147483647 w 3"/>
              <a:gd name="T5" fmla="*/ 0 h 15"/>
              <a:gd name="T6" fmla="*/ 2147483647 w 3"/>
              <a:gd name="T7" fmla="*/ 0 h 15"/>
              <a:gd name="T8" fmla="*/ 2147483647 w 3"/>
              <a:gd name="T9" fmla="*/ 2147483647 h 15"/>
              <a:gd name="T10" fmla="*/ 2147483647 w 3"/>
              <a:gd name="T11" fmla="*/ 2147483647 h 15"/>
              <a:gd name="T12" fmla="*/ 0 w 3"/>
              <a:gd name="T13" fmla="*/ 2147483647 h 15"/>
              <a:gd name="T14" fmla="*/ 0 60000 65536"/>
              <a:gd name="T15" fmla="*/ 0 60000 65536"/>
              <a:gd name="T16" fmla="*/ 0 60000 65536"/>
              <a:gd name="T17" fmla="*/ 0 60000 65536"/>
              <a:gd name="T18" fmla="*/ 0 60000 65536"/>
              <a:gd name="T19" fmla="*/ 0 60000 65536"/>
              <a:gd name="T20" fmla="*/ 0 60000 65536"/>
              <a:gd name="T21" fmla="*/ 0 w 3"/>
              <a:gd name="T22" fmla="*/ 0 h 15"/>
              <a:gd name="T23" fmla="*/ 3 w 3"/>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15">
                <a:moveTo>
                  <a:pt x="0" y="15"/>
                </a:moveTo>
                <a:lnTo>
                  <a:pt x="0" y="0"/>
                </a:lnTo>
                <a:lnTo>
                  <a:pt x="3" y="0"/>
                </a:lnTo>
                <a:lnTo>
                  <a:pt x="3" y="15"/>
                </a:lnTo>
                <a:lnTo>
                  <a:pt x="0" y="15"/>
                </a:lnTo>
                <a:close/>
              </a:path>
            </a:pathLst>
          </a:custGeom>
          <a:solidFill>
            <a:srgbClr val="000000"/>
          </a:solidFill>
          <a:ln w="0">
            <a:solidFill>
              <a:srgbClr val="000000"/>
            </a:solidFill>
            <a:round/>
            <a:headEnd/>
            <a:tailEnd/>
          </a:ln>
        </p:spPr>
        <p:txBody>
          <a:bodyPr/>
          <a:lstStyle/>
          <a:p>
            <a:endParaRPr lang="en-US"/>
          </a:p>
        </p:txBody>
      </p:sp>
      <p:sp>
        <p:nvSpPr>
          <p:cNvPr id="180807" name="Freeform 3653"/>
          <p:cNvSpPr>
            <a:spLocks noChangeAspect="1"/>
          </p:cNvSpPr>
          <p:nvPr/>
        </p:nvSpPr>
        <p:spPr bwMode="auto">
          <a:xfrm>
            <a:off x="1914525" y="5146675"/>
            <a:ext cx="4763" cy="6350"/>
          </a:xfrm>
          <a:custGeom>
            <a:avLst/>
            <a:gdLst>
              <a:gd name="T0" fmla="*/ 0 w 2"/>
              <a:gd name="T1" fmla="*/ 2147483647 h 15"/>
              <a:gd name="T2" fmla="*/ 0 w 2"/>
              <a:gd name="T3" fmla="*/ 0 h 15"/>
              <a:gd name="T4" fmla="*/ 2147483647 w 2"/>
              <a:gd name="T5" fmla="*/ 0 h 15"/>
              <a:gd name="T6" fmla="*/ 2147483647 w 2"/>
              <a:gd name="T7" fmla="*/ 0 h 15"/>
              <a:gd name="T8" fmla="*/ 2147483647 w 2"/>
              <a:gd name="T9" fmla="*/ 2147483647 h 15"/>
              <a:gd name="T10" fmla="*/ 2147483647 w 2"/>
              <a:gd name="T11" fmla="*/ 2147483647 h 15"/>
              <a:gd name="T12" fmla="*/ 0 w 2"/>
              <a:gd name="T13" fmla="*/ 2147483647 h 15"/>
              <a:gd name="T14" fmla="*/ 0 60000 65536"/>
              <a:gd name="T15" fmla="*/ 0 60000 65536"/>
              <a:gd name="T16" fmla="*/ 0 60000 65536"/>
              <a:gd name="T17" fmla="*/ 0 60000 65536"/>
              <a:gd name="T18" fmla="*/ 0 60000 65536"/>
              <a:gd name="T19" fmla="*/ 0 60000 65536"/>
              <a:gd name="T20" fmla="*/ 0 60000 65536"/>
              <a:gd name="T21" fmla="*/ 0 w 2"/>
              <a:gd name="T22" fmla="*/ 0 h 15"/>
              <a:gd name="T23" fmla="*/ 2 w 2"/>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5">
                <a:moveTo>
                  <a:pt x="0" y="15"/>
                </a:moveTo>
                <a:lnTo>
                  <a:pt x="0" y="0"/>
                </a:lnTo>
                <a:lnTo>
                  <a:pt x="2" y="0"/>
                </a:lnTo>
                <a:lnTo>
                  <a:pt x="2" y="15"/>
                </a:lnTo>
                <a:lnTo>
                  <a:pt x="0" y="15"/>
                </a:lnTo>
                <a:close/>
              </a:path>
            </a:pathLst>
          </a:custGeom>
          <a:solidFill>
            <a:srgbClr val="000000"/>
          </a:solidFill>
          <a:ln w="0">
            <a:solidFill>
              <a:srgbClr val="000000"/>
            </a:solidFill>
            <a:round/>
            <a:headEnd/>
            <a:tailEnd/>
          </a:ln>
        </p:spPr>
        <p:txBody>
          <a:bodyPr/>
          <a:lstStyle/>
          <a:p>
            <a:endParaRPr lang="en-US"/>
          </a:p>
        </p:txBody>
      </p:sp>
      <p:sp>
        <p:nvSpPr>
          <p:cNvPr id="180808" name="Freeform 3654"/>
          <p:cNvSpPr>
            <a:spLocks noChangeAspect="1"/>
          </p:cNvSpPr>
          <p:nvPr/>
        </p:nvSpPr>
        <p:spPr bwMode="auto">
          <a:xfrm>
            <a:off x="1919288" y="5146675"/>
            <a:ext cx="1587" cy="6350"/>
          </a:xfrm>
          <a:custGeom>
            <a:avLst/>
            <a:gdLst>
              <a:gd name="T0" fmla="*/ 0 w 3"/>
              <a:gd name="T1" fmla="*/ 2147483647 h 15"/>
              <a:gd name="T2" fmla="*/ 0 w 3"/>
              <a:gd name="T3" fmla="*/ 0 h 15"/>
              <a:gd name="T4" fmla="*/ 2147483647 w 3"/>
              <a:gd name="T5" fmla="*/ 0 h 15"/>
              <a:gd name="T6" fmla="*/ 2147483647 w 3"/>
              <a:gd name="T7" fmla="*/ 0 h 15"/>
              <a:gd name="T8" fmla="*/ 2147483647 w 3"/>
              <a:gd name="T9" fmla="*/ 2147483647 h 15"/>
              <a:gd name="T10" fmla="*/ 2147483647 w 3"/>
              <a:gd name="T11" fmla="*/ 2147483647 h 15"/>
              <a:gd name="T12" fmla="*/ 0 w 3"/>
              <a:gd name="T13" fmla="*/ 2147483647 h 15"/>
              <a:gd name="T14" fmla="*/ 0 60000 65536"/>
              <a:gd name="T15" fmla="*/ 0 60000 65536"/>
              <a:gd name="T16" fmla="*/ 0 60000 65536"/>
              <a:gd name="T17" fmla="*/ 0 60000 65536"/>
              <a:gd name="T18" fmla="*/ 0 60000 65536"/>
              <a:gd name="T19" fmla="*/ 0 60000 65536"/>
              <a:gd name="T20" fmla="*/ 0 60000 65536"/>
              <a:gd name="T21" fmla="*/ 0 w 3"/>
              <a:gd name="T22" fmla="*/ 0 h 15"/>
              <a:gd name="T23" fmla="*/ 3 w 3"/>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15">
                <a:moveTo>
                  <a:pt x="0" y="15"/>
                </a:moveTo>
                <a:lnTo>
                  <a:pt x="0" y="0"/>
                </a:lnTo>
                <a:lnTo>
                  <a:pt x="3" y="0"/>
                </a:lnTo>
                <a:lnTo>
                  <a:pt x="3" y="15"/>
                </a:lnTo>
                <a:lnTo>
                  <a:pt x="0" y="15"/>
                </a:lnTo>
                <a:close/>
              </a:path>
            </a:pathLst>
          </a:custGeom>
          <a:solidFill>
            <a:srgbClr val="000000"/>
          </a:solidFill>
          <a:ln w="0">
            <a:solidFill>
              <a:srgbClr val="000000"/>
            </a:solidFill>
            <a:round/>
            <a:headEnd/>
            <a:tailEnd/>
          </a:ln>
        </p:spPr>
        <p:txBody>
          <a:bodyPr/>
          <a:lstStyle/>
          <a:p>
            <a:endParaRPr lang="en-US"/>
          </a:p>
        </p:txBody>
      </p:sp>
      <p:sp>
        <p:nvSpPr>
          <p:cNvPr id="180809" name="Freeform 3655"/>
          <p:cNvSpPr>
            <a:spLocks noChangeAspect="1"/>
          </p:cNvSpPr>
          <p:nvPr/>
        </p:nvSpPr>
        <p:spPr bwMode="auto">
          <a:xfrm>
            <a:off x="1919288" y="5146675"/>
            <a:ext cx="1587" cy="6350"/>
          </a:xfrm>
          <a:custGeom>
            <a:avLst/>
            <a:gdLst>
              <a:gd name="T0" fmla="*/ 0 w 2"/>
              <a:gd name="T1" fmla="*/ 2147483647 h 15"/>
              <a:gd name="T2" fmla="*/ 0 w 2"/>
              <a:gd name="T3" fmla="*/ 0 h 15"/>
              <a:gd name="T4" fmla="*/ 2147483647 w 2"/>
              <a:gd name="T5" fmla="*/ 0 h 15"/>
              <a:gd name="T6" fmla="*/ 2147483647 w 2"/>
              <a:gd name="T7" fmla="*/ 0 h 15"/>
              <a:gd name="T8" fmla="*/ 2147483647 w 2"/>
              <a:gd name="T9" fmla="*/ 2147483647 h 15"/>
              <a:gd name="T10" fmla="*/ 2147483647 w 2"/>
              <a:gd name="T11" fmla="*/ 2147483647 h 15"/>
              <a:gd name="T12" fmla="*/ 0 w 2"/>
              <a:gd name="T13" fmla="*/ 2147483647 h 15"/>
              <a:gd name="T14" fmla="*/ 0 60000 65536"/>
              <a:gd name="T15" fmla="*/ 0 60000 65536"/>
              <a:gd name="T16" fmla="*/ 0 60000 65536"/>
              <a:gd name="T17" fmla="*/ 0 60000 65536"/>
              <a:gd name="T18" fmla="*/ 0 60000 65536"/>
              <a:gd name="T19" fmla="*/ 0 60000 65536"/>
              <a:gd name="T20" fmla="*/ 0 60000 65536"/>
              <a:gd name="T21" fmla="*/ 0 w 2"/>
              <a:gd name="T22" fmla="*/ 0 h 15"/>
              <a:gd name="T23" fmla="*/ 2 w 2"/>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5">
                <a:moveTo>
                  <a:pt x="0" y="15"/>
                </a:moveTo>
                <a:lnTo>
                  <a:pt x="0" y="0"/>
                </a:lnTo>
                <a:lnTo>
                  <a:pt x="2" y="0"/>
                </a:lnTo>
                <a:lnTo>
                  <a:pt x="2" y="15"/>
                </a:lnTo>
                <a:lnTo>
                  <a:pt x="0" y="15"/>
                </a:lnTo>
                <a:close/>
              </a:path>
            </a:pathLst>
          </a:custGeom>
          <a:solidFill>
            <a:srgbClr val="000000"/>
          </a:solidFill>
          <a:ln w="0">
            <a:solidFill>
              <a:srgbClr val="000000"/>
            </a:solidFill>
            <a:round/>
            <a:headEnd/>
            <a:tailEnd/>
          </a:ln>
        </p:spPr>
        <p:txBody>
          <a:bodyPr/>
          <a:lstStyle/>
          <a:p>
            <a:endParaRPr lang="en-US"/>
          </a:p>
        </p:txBody>
      </p:sp>
      <p:sp>
        <p:nvSpPr>
          <p:cNvPr id="180810" name="Freeform 3656"/>
          <p:cNvSpPr>
            <a:spLocks noChangeAspect="1"/>
          </p:cNvSpPr>
          <p:nvPr/>
        </p:nvSpPr>
        <p:spPr bwMode="auto">
          <a:xfrm>
            <a:off x="1920875" y="5146675"/>
            <a:ext cx="1588" cy="6350"/>
          </a:xfrm>
          <a:custGeom>
            <a:avLst/>
            <a:gdLst>
              <a:gd name="T0" fmla="*/ 0 w 2"/>
              <a:gd name="T1" fmla="*/ 2147483647 h 15"/>
              <a:gd name="T2" fmla="*/ 0 w 2"/>
              <a:gd name="T3" fmla="*/ 0 h 15"/>
              <a:gd name="T4" fmla="*/ 2147483647 w 2"/>
              <a:gd name="T5" fmla="*/ 0 h 15"/>
              <a:gd name="T6" fmla="*/ 2147483647 w 2"/>
              <a:gd name="T7" fmla="*/ 0 h 15"/>
              <a:gd name="T8" fmla="*/ 2147483647 w 2"/>
              <a:gd name="T9" fmla="*/ 2147483647 h 15"/>
              <a:gd name="T10" fmla="*/ 2147483647 w 2"/>
              <a:gd name="T11" fmla="*/ 2147483647 h 15"/>
              <a:gd name="T12" fmla="*/ 0 w 2"/>
              <a:gd name="T13" fmla="*/ 2147483647 h 15"/>
              <a:gd name="T14" fmla="*/ 0 60000 65536"/>
              <a:gd name="T15" fmla="*/ 0 60000 65536"/>
              <a:gd name="T16" fmla="*/ 0 60000 65536"/>
              <a:gd name="T17" fmla="*/ 0 60000 65536"/>
              <a:gd name="T18" fmla="*/ 0 60000 65536"/>
              <a:gd name="T19" fmla="*/ 0 60000 65536"/>
              <a:gd name="T20" fmla="*/ 0 60000 65536"/>
              <a:gd name="T21" fmla="*/ 0 w 2"/>
              <a:gd name="T22" fmla="*/ 0 h 15"/>
              <a:gd name="T23" fmla="*/ 2 w 2"/>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5">
                <a:moveTo>
                  <a:pt x="0" y="15"/>
                </a:moveTo>
                <a:lnTo>
                  <a:pt x="0" y="0"/>
                </a:lnTo>
                <a:lnTo>
                  <a:pt x="2" y="0"/>
                </a:lnTo>
                <a:lnTo>
                  <a:pt x="2" y="15"/>
                </a:lnTo>
                <a:lnTo>
                  <a:pt x="0" y="15"/>
                </a:lnTo>
                <a:close/>
              </a:path>
            </a:pathLst>
          </a:custGeom>
          <a:solidFill>
            <a:srgbClr val="000000"/>
          </a:solidFill>
          <a:ln w="0">
            <a:solidFill>
              <a:srgbClr val="000000"/>
            </a:solidFill>
            <a:round/>
            <a:headEnd/>
            <a:tailEnd/>
          </a:ln>
        </p:spPr>
        <p:txBody>
          <a:bodyPr/>
          <a:lstStyle/>
          <a:p>
            <a:endParaRPr lang="en-US"/>
          </a:p>
        </p:txBody>
      </p:sp>
      <p:sp>
        <p:nvSpPr>
          <p:cNvPr id="180811" name="Freeform 3657"/>
          <p:cNvSpPr>
            <a:spLocks noChangeAspect="1"/>
          </p:cNvSpPr>
          <p:nvPr/>
        </p:nvSpPr>
        <p:spPr bwMode="auto">
          <a:xfrm>
            <a:off x="1920875" y="5146675"/>
            <a:ext cx="1588" cy="6350"/>
          </a:xfrm>
          <a:custGeom>
            <a:avLst/>
            <a:gdLst>
              <a:gd name="T0" fmla="*/ 0 w 3"/>
              <a:gd name="T1" fmla="*/ 2147483647 h 15"/>
              <a:gd name="T2" fmla="*/ 0 w 3"/>
              <a:gd name="T3" fmla="*/ 0 h 15"/>
              <a:gd name="T4" fmla="*/ 2147483647 w 3"/>
              <a:gd name="T5" fmla="*/ 0 h 15"/>
              <a:gd name="T6" fmla="*/ 2147483647 w 3"/>
              <a:gd name="T7" fmla="*/ 0 h 15"/>
              <a:gd name="T8" fmla="*/ 2147483647 w 3"/>
              <a:gd name="T9" fmla="*/ 2147483647 h 15"/>
              <a:gd name="T10" fmla="*/ 2147483647 w 3"/>
              <a:gd name="T11" fmla="*/ 2147483647 h 15"/>
              <a:gd name="T12" fmla="*/ 0 w 3"/>
              <a:gd name="T13" fmla="*/ 2147483647 h 15"/>
              <a:gd name="T14" fmla="*/ 0 60000 65536"/>
              <a:gd name="T15" fmla="*/ 0 60000 65536"/>
              <a:gd name="T16" fmla="*/ 0 60000 65536"/>
              <a:gd name="T17" fmla="*/ 0 60000 65536"/>
              <a:gd name="T18" fmla="*/ 0 60000 65536"/>
              <a:gd name="T19" fmla="*/ 0 60000 65536"/>
              <a:gd name="T20" fmla="*/ 0 60000 65536"/>
              <a:gd name="T21" fmla="*/ 0 w 3"/>
              <a:gd name="T22" fmla="*/ 0 h 15"/>
              <a:gd name="T23" fmla="*/ 3 w 3"/>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15">
                <a:moveTo>
                  <a:pt x="0" y="15"/>
                </a:moveTo>
                <a:lnTo>
                  <a:pt x="0" y="0"/>
                </a:lnTo>
                <a:lnTo>
                  <a:pt x="3" y="0"/>
                </a:lnTo>
                <a:lnTo>
                  <a:pt x="3" y="15"/>
                </a:lnTo>
                <a:lnTo>
                  <a:pt x="0" y="15"/>
                </a:lnTo>
                <a:close/>
              </a:path>
            </a:pathLst>
          </a:custGeom>
          <a:solidFill>
            <a:srgbClr val="000000"/>
          </a:solidFill>
          <a:ln w="0">
            <a:solidFill>
              <a:srgbClr val="000000"/>
            </a:solidFill>
            <a:round/>
            <a:headEnd/>
            <a:tailEnd/>
          </a:ln>
        </p:spPr>
        <p:txBody>
          <a:bodyPr/>
          <a:lstStyle/>
          <a:p>
            <a:endParaRPr lang="en-US"/>
          </a:p>
        </p:txBody>
      </p:sp>
      <p:sp>
        <p:nvSpPr>
          <p:cNvPr id="180812" name="Rectangle 3658"/>
          <p:cNvSpPr>
            <a:spLocks noChangeAspect="1" noChangeArrowheads="1"/>
          </p:cNvSpPr>
          <p:nvPr/>
        </p:nvSpPr>
        <p:spPr bwMode="auto">
          <a:xfrm>
            <a:off x="1920875" y="5146675"/>
            <a:ext cx="1588" cy="6350"/>
          </a:xfrm>
          <a:prstGeom prst="rect">
            <a:avLst/>
          </a:prstGeom>
          <a:solidFill>
            <a:srgbClr val="000000"/>
          </a:solidFill>
          <a:ln w="0">
            <a:solidFill>
              <a:srgbClr val="000000"/>
            </a:solidFill>
            <a:miter lim="800000"/>
            <a:headEnd/>
            <a:tailEnd/>
          </a:ln>
        </p:spPr>
        <p:txBody>
          <a:bodyPr/>
          <a:lstStyle/>
          <a:p>
            <a:endParaRPr lang="en-US"/>
          </a:p>
        </p:txBody>
      </p:sp>
      <p:sp>
        <p:nvSpPr>
          <p:cNvPr id="180813" name="Freeform 3659"/>
          <p:cNvSpPr>
            <a:spLocks noChangeAspect="1"/>
          </p:cNvSpPr>
          <p:nvPr/>
        </p:nvSpPr>
        <p:spPr bwMode="auto">
          <a:xfrm>
            <a:off x="1920875" y="5146675"/>
            <a:ext cx="1588" cy="6350"/>
          </a:xfrm>
          <a:custGeom>
            <a:avLst/>
            <a:gdLst>
              <a:gd name="T0" fmla="*/ 2147483647 w 7"/>
              <a:gd name="T1" fmla="*/ 2147483647 h 14"/>
              <a:gd name="T2" fmla="*/ 2147483647 w 7"/>
              <a:gd name="T3" fmla="*/ 2147483647 h 14"/>
              <a:gd name="T4" fmla="*/ 2147483647 w 7"/>
              <a:gd name="T5" fmla="*/ 2147483647 h 14"/>
              <a:gd name="T6" fmla="*/ 2147483647 w 7"/>
              <a:gd name="T7" fmla="*/ 2147483647 h 14"/>
              <a:gd name="T8" fmla="*/ 2147483647 w 7"/>
              <a:gd name="T9" fmla="*/ 2147483647 h 14"/>
              <a:gd name="T10" fmla="*/ 2147483647 w 7"/>
              <a:gd name="T11" fmla="*/ 2147483647 h 14"/>
              <a:gd name="T12" fmla="*/ 2147483647 w 7"/>
              <a:gd name="T13" fmla="*/ 2147483647 h 14"/>
              <a:gd name="T14" fmla="*/ 2147483647 w 7"/>
              <a:gd name="T15" fmla="*/ 2147483647 h 14"/>
              <a:gd name="T16" fmla="*/ 0 w 7"/>
              <a:gd name="T17" fmla="*/ 2147483647 h 14"/>
              <a:gd name="T18" fmla="*/ 0 w 7"/>
              <a:gd name="T19" fmla="*/ 2147483647 h 14"/>
              <a:gd name="T20" fmla="*/ 0 w 7"/>
              <a:gd name="T21" fmla="*/ 2147483647 h 14"/>
              <a:gd name="T22" fmla="*/ 0 w 7"/>
              <a:gd name="T23" fmla="*/ 2147483647 h 14"/>
              <a:gd name="T24" fmla="*/ 0 w 7"/>
              <a:gd name="T25" fmla="*/ 2147483647 h 14"/>
              <a:gd name="T26" fmla="*/ 0 w 7"/>
              <a:gd name="T27" fmla="*/ 2147483647 h 14"/>
              <a:gd name="T28" fmla="*/ 2147483647 w 7"/>
              <a:gd name="T29" fmla="*/ 2147483647 h 14"/>
              <a:gd name="T30" fmla="*/ 2147483647 w 7"/>
              <a:gd name="T31" fmla="*/ 2147483647 h 14"/>
              <a:gd name="T32" fmla="*/ 2147483647 w 7"/>
              <a:gd name="T33" fmla="*/ 2147483647 h 14"/>
              <a:gd name="T34" fmla="*/ 2147483647 w 7"/>
              <a:gd name="T35" fmla="*/ 0 h 14"/>
              <a:gd name="T36" fmla="*/ 2147483647 w 7"/>
              <a:gd name="T37" fmla="*/ 0 h 14"/>
              <a:gd name="T38" fmla="*/ 2147483647 w 7"/>
              <a:gd name="T39" fmla="*/ 0 h 14"/>
              <a:gd name="T40" fmla="*/ 2147483647 w 7"/>
              <a:gd name="T41" fmla="*/ 0 h 14"/>
              <a:gd name="T42" fmla="*/ 2147483647 w 7"/>
              <a:gd name="T43" fmla="*/ 2147483647 h 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
              <a:gd name="T67" fmla="*/ 0 h 14"/>
              <a:gd name="T68" fmla="*/ 7 w 7"/>
              <a:gd name="T69" fmla="*/ 14 h 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 h="14">
                <a:moveTo>
                  <a:pt x="7" y="14"/>
                </a:moveTo>
                <a:lnTo>
                  <a:pt x="7" y="14"/>
                </a:lnTo>
                <a:lnTo>
                  <a:pt x="5" y="14"/>
                </a:lnTo>
                <a:lnTo>
                  <a:pt x="4" y="14"/>
                </a:lnTo>
                <a:lnTo>
                  <a:pt x="3" y="13"/>
                </a:lnTo>
                <a:lnTo>
                  <a:pt x="2" y="12"/>
                </a:lnTo>
                <a:lnTo>
                  <a:pt x="1" y="11"/>
                </a:lnTo>
                <a:lnTo>
                  <a:pt x="0" y="10"/>
                </a:lnTo>
                <a:lnTo>
                  <a:pt x="0" y="8"/>
                </a:lnTo>
                <a:lnTo>
                  <a:pt x="0" y="7"/>
                </a:lnTo>
                <a:lnTo>
                  <a:pt x="0" y="5"/>
                </a:lnTo>
                <a:lnTo>
                  <a:pt x="0" y="4"/>
                </a:lnTo>
                <a:lnTo>
                  <a:pt x="1" y="3"/>
                </a:lnTo>
                <a:lnTo>
                  <a:pt x="2" y="2"/>
                </a:lnTo>
                <a:lnTo>
                  <a:pt x="3" y="1"/>
                </a:lnTo>
                <a:lnTo>
                  <a:pt x="4" y="0"/>
                </a:lnTo>
                <a:lnTo>
                  <a:pt x="6" y="0"/>
                </a:lnTo>
                <a:lnTo>
                  <a:pt x="7" y="0"/>
                </a:lnTo>
                <a:lnTo>
                  <a:pt x="7" y="14"/>
                </a:lnTo>
                <a:close/>
              </a:path>
            </a:pathLst>
          </a:custGeom>
          <a:solidFill>
            <a:srgbClr val="000000"/>
          </a:solidFill>
          <a:ln w="0">
            <a:solidFill>
              <a:srgbClr val="000000"/>
            </a:solidFill>
            <a:round/>
            <a:headEnd/>
            <a:tailEnd/>
          </a:ln>
        </p:spPr>
        <p:txBody>
          <a:bodyPr/>
          <a:lstStyle/>
          <a:p>
            <a:endParaRPr lang="en-US"/>
          </a:p>
        </p:txBody>
      </p:sp>
      <p:sp>
        <p:nvSpPr>
          <p:cNvPr id="180814" name="Freeform 3660"/>
          <p:cNvSpPr>
            <a:spLocks noChangeAspect="1"/>
          </p:cNvSpPr>
          <p:nvPr/>
        </p:nvSpPr>
        <p:spPr bwMode="auto">
          <a:xfrm>
            <a:off x="1973263" y="5145088"/>
            <a:ext cx="3175" cy="4762"/>
          </a:xfrm>
          <a:custGeom>
            <a:avLst/>
            <a:gdLst>
              <a:gd name="T0" fmla="*/ 0 w 3175"/>
              <a:gd name="T1" fmla="*/ 0 h 16"/>
              <a:gd name="T2" fmla="*/ 0 w 3175"/>
              <a:gd name="T3" fmla="*/ 2147483647 h 16"/>
              <a:gd name="T4" fmla="*/ 0 w 3175"/>
              <a:gd name="T5" fmla="*/ 0 h 16"/>
              <a:gd name="T6" fmla="*/ 0 60000 65536"/>
              <a:gd name="T7" fmla="*/ 0 60000 65536"/>
              <a:gd name="T8" fmla="*/ 0 60000 65536"/>
              <a:gd name="T9" fmla="*/ 0 w 3175"/>
              <a:gd name="T10" fmla="*/ 0 h 16"/>
              <a:gd name="T11" fmla="*/ 3175 w 3175"/>
              <a:gd name="T12" fmla="*/ 16 h 16"/>
            </a:gdLst>
            <a:ahLst/>
            <a:cxnLst>
              <a:cxn ang="T6">
                <a:pos x="T0" y="T1"/>
              </a:cxn>
              <a:cxn ang="T7">
                <a:pos x="T2" y="T3"/>
              </a:cxn>
              <a:cxn ang="T8">
                <a:pos x="T4" y="T5"/>
              </a:cxn>
            </a:cxnLst>
            <a:rect l="T9" t="T10" r="T11" b="T12"/>
            <a:pathLst>
              <a:path w="3175" h="16">
                <a:moveTo>
                  <a:pt x="0" y="0"/>
                </a:moveTo>
                <a:lnTo>
                  <a:pt x="0" y="16"/>
                </a:lnTo>
                <a:lnTo>
                  <a:pt x="0" y="0"/>
                </a:lnTo>
                <a:close/>
              </a:path>
            </a:pathLst>
          </a:custGeom>
          <a:solidFill>
            <a:srgbClr val="000000"/>
          </a:solidFill>
          <a:ln w="0">
            <a:solidFill>
              <a:srgbClr val="000000"/>
            </a:solidFill>
            <a:round/>
            <a:headEnd/>
            <a:tailEnd/>
          </a:ln>
        </p:spPr>
        <p:txBody>
          <a:bodyPr/>
          <a:lstStyle/>
          <a:p>
            <a:endParaRPr lang="en-US"/>
          </a:p>
        </p:txBody>
      </p:sp>
      <p:sp>
        <p:nvSpPr>
          <p:cNvPr id="180815" name="Freeform 3661"/>
          <p:cNvSpPr>
            <a:spLocks noChangeAspect="1"/>
          </p:cNvSpPr>
          <p:nvPr/>
        </p:nvSpPr>
        <p:spPr bwMode="auto">
          <a:xfrm>
            <a:off x="1922463" y="5146675"/>
            <a:ext cx="6350" cy="6350"/>
          </a:xfrm>
          <a:custGeom>
            <a:avLst/>
            <a:gdLst>
              <a:gd name="T0" fmla="*/ 0 w 18"/>
              <a:gd name="T1" fmla="*/ 2147483647 h 15"/>
              <a:gd name="T2" fmla="*/ 0 w 18"/>
              <a:gd name="T3" fmla="*/ 2147483647 h 15"/>
              <a:gd name="T4" fmla="*/ 2147483647 w 18"/>
              <a:gd name="T5" fmla="*/ 0 h 15"/>
              <a:gd name="T6" fmla="*/ 2147483647 w 18"/>
              <a:gd name="T7" fmla="*/ 0 h 15"/>
              <a:gd name="T8" fmla="*/ 2147483647 w 18"/>
              <a:gd name="T9" fmla="*/ 2147483647 h 15"/>
              <a:gd name="T10" fmla="*/ 0 w 18"/>
              <a:gd name="T11" fmla="*/ 2147483647 h 15"/>
              <a:gd name="T12" fmla="*/ 0 w 18"/>
              <a:gd name="T13" fmla="*/ 2147483647 h 15"/>
              <a:gd name="T14" fmla="*/ 0 60000 65536"/>
              <a:gd name="T15" fmla="*/ 0 60000 65536"/>
              <a:gd name="T16" fmla="*/ 0 60000 65536"/>
              <a:gd name="T17" fmla="*/ 0 60000 65536"/>
              <a:gd name="T18" fmla="*/ 0 60000 65536"/>
              <a:gd name="T19" fmla="*/ 0 60000 65536"/>
              <a:gd name="T20" fmla="*/ 0 60000 65536"/>
              <a:gd name="T21" fmla="*/ 0 w 18"/>
              <a:gd name="T22" fmla="*/ 0 h 15"/>
              <a:gd name="T23" fmla="*/ 18 w 18"/>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5">
                <a:moveTo>
                  <a:pt x="0" y="15"/>
                </a:moveTo>
                <a:lnTo>
                  <a:pt x="0" y="1"/>
                </a:lnTo>
                <a:lnTo>
                  <a:pt x="18" y="0"/>
                </a:lnTo>
                <a:lnTo>
                  <a:pt x="18" y="15"/>
                </a:lnTo>
                <a:lnTo>
                  <a:pt x="0" y="15"/>
                </a:lnTo>
                <a:close/>
              </a:path>
            </a:pathLst>
          </a:custGeom>
          <a:solidFill>
            <a:srgbClr val="000000"/>
          </a:solidFill>
          <a:ln w="0">
            <a:solidFill>
              <a:srgbClr val="000000"/>
            </a:solidFill>
            <a:round/>
            <a:headEnd/>
            <a:tailEnd/>
          </a:ln>
        </p:spPr>
        <p:txBody>
          <a:bodyPr/>
          <a:lstStyle/>
          <a:p>
            <a:endParaRPr lang="en-US"/>
          </a:p>
        </p:txBody>
      </p:sp>
      <p:sp>
        <p:nvSpPr>
          <p:cNvPr id="180816" name="Freeform 3662"/>
          <p:cNvSpPr>
            <a:spLocks noChangeAspect="1"/>
          </p:cNvSpPr>
          <p:nvPr/>
        </p:nvSpPr>
        <p:spPr bwMode="auto">
          <a:xfrm>
            <a:off x="1928813" y="5146675"/>
            <a:ext cx="6350" cy="6350"/>
          </a:xfrm>
          <a:custGeom>
            <a:avLst/>
            <a:gdLst>
              <a:gd name="T0" fmla="*/ 2147483647 w 19"/>
              <a:gd name="T1" fmla="*/ 2147483647 h 15"/>
              <a:gd name="T2" fmla="*/ 2147483647 w 19"/>
              <a:gd name="T3" fmla="*/ 0 h 15"/>
              <a:gd name="T4" fmla="*/ 2147483647 w 19"/>
              <a:gd name="T5" fmla="*/ 0 h 15"/>
              <a:gd name="T6" fmla="*/ 2147483647 w 19"/>
              <a:gd name="T7" fmla="*/ 0 h 15"/>
              <a:gd name="T8" fmla="*/ 2147483647 w 19"/>
              <a:gd name="T9" fmla="*/ 2147483647 h 15"/>
              <a:gd name="T10" fmla="*/ 0 w 19"/>
              <a:gd name="T11" fmla="*/ 2147483647 h 15"/>
              <a:gd name="T12" fmla="*/ 2147483647 w 19"/>
              <a:gd name="T13" fmla="*/ 2147483647 h 15"/>
              <a:gd name="T14" fmla="*/ 0 60000 65536"/>
              <a:gd name="T15" fmla="*/ 0 60000 65536"/>
              <a:gd name="T16" fmla="*/ 0 60000 65536"/>
              <a:gd name="T17" fmla="*/ 0 60000 65536"/>
              <a:gd name="T18" fmla="*/ 0 60000 65536"/>
              <a:gd name="T19" fmla="*/ 0 60000 65536"/>
              <a:gd name="T20" fmla="*/ 0 60000 65536"/>
              <a:gd name="T21" fmla="*/ 0 w 19"/>
              <a:gd name="T22" fmla="*/ 0 h 15"/>
              <a:gd name="T23" fmla="*/ 19 w 19"/>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5">
                <a:moveTo>
                  <a:pt x="1" y="15"/>
                </a:moveTo>
                <a:lnTo>
                  <a:pt x="1" y="0"/>
                </a:lnTo>
                <a:lnTo>
                  <a:pt x="19" y="0"/>
                </a:lnTo>
                <a:lnTo>
                  <a:pt x="19" y="14"/>
                </a:lnTo>
                <a:lnTo>
                  <a:pt x="0" y="15"/>
                </a:lnTo>
                <a:lnTo>
                  <a:pt x="1" y="15"/>
                </a:lnTo>
                <a:close/>
              </a:path>
            </a:pathLst>
          </a:custGeom>
          <a:solidFill>
            <a:srgbClr val="000000"/>
          </a:solidFill>
          <a:ln w="0">
            <a:solidFill>
              <a:srgbClr val="000000"/>
            </a:solidFill>
            <a:round/>
            <a:headEnd/>
            <a:tailEnd/>
          </a:ln>
        </p:spPr>
        <p:txBody>
          <a:bodyPr/>
          <a:lstStyle/>
          <a:p>
            <a:endParaRPr lang="en-US"/>
          </a:p>
        </p:txBody>
      </p:sp>
      <p:sp>
        <p:nvSpPr>
          <p:cNvPr id="180817" name="Freeform 3663"/>
          <p:cNvSpPr>
            <a:spLocks noChangeAspect="1"/>
          </p:cNvSpPr>
          <p:nvPr/>
        </p:nvSpPr>
        <p:spPr bwMode="auto">
          <a:xfrm>
            <a:off x="1935163" y="5146675"/>
            <a:ext cx="4762" cy="3175"/>
          </a:xfrm>
          <a:custGeom>
            <a:avLst/>
            <a:gdLst>
              <a:gd name="T0" fmla="*/ 0 w 18"/>
              <a:gd name="T1" fmla="*/ 2147483647 h 15"/>
              <a:gd name="T2" fmla="*/ 0 w 18"/>
              <a:gd name="T3" fmla="*/ 2147483647 h 15"/>
              <a:gd name="T4" fmla="*/ 2147483647 w 18"/>
              <a:gd name="T5" fmla="*/ 0 h 15"/>
              <a:gd name="T6" fmla="*/ 2147483647 w 18"/>
              <a:gd name="T7" fmla="*/ 0 h 15"/>
              <a:gd name="T8" fmla="*/ 2147483647 w 18"/>
              <a:gd name="T9" fmla="*/ 2147483647 h 15"/>
              <a:gd name="T10" fmla="*/ 2147483647 w 18"/>
              <a:gd name="T11" fmla="*/ 2147483647 h 15"/>
              <a:gd name="T12" fmla="*/ 0 w 18"/>
              <a:gd name="T13" fmla="*/ 2147483647 h 15"/>
              <a:gd name="T14" fmla="*/ 0 60000 65536"/>
              <a:gd name="T15" fmla="*/ 0 60000 65536"/>
              <a:gd name="T16" fmla="*/ 0 60000 65536"/>
              <a:gd name="T17" fmla="*/ 0 60000 65536"/>
              <a:gd name="T18" fmla="*/ 0 60000 65536"/>
              <a:gd name="T19" fmla="*/ 0 60000 65536"/>
              <a:gd name="T20" fmla="*/ 0 60000 65536"/>
              <a:gd name="T21" fmla="*/ 0 w 18"/>
              <a:gd name="T22" fmla="*/ 0 h 15"/>
              <a:gd name="T23" fmla="*/ 18 w 18"/>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5">
                <a:moveTo>
                  <a:pt x="0" y="15"/>
                </a:moveTo>
                <a:lnTo>
                  <a:pt x="0" y="1"/>
                </a:lnTo>
                <a:lnTo>
                  <a:pt x="18" y="0"/>
                </a:lnTo>
                <a:lnTo>
                  <a:pt x="18" y="14"/>
                </a:lnTo>
                <a:lnTo>
                  <a:pt x="0" y="15"/>
                </a:lnTo>
                <a:close/>
              </a:path>
            </a:pathLst>
          </a:custGeom>
          <a:solidFill>
            <a:srgbClr val="000000"/>
          </a:solidFill>
          <a:ln w="0">
            <a:solidFill>
              <a:srgbClr val="000000"/>
            </a:solidFill>
            <a:round/>
            <a:headEnd/>
            <a:tailEnd/>
          </a:ln>
        </p:spPr>
        <p:txBody>
          <a:bodyPr/>
          <a:lstStyle/>
          <a:p>
            <a:endParaRPr lang="en-US"/>
          </a:p>
        </p:txBody>
      </p:sp>
      <p:sp>
        <p:nvSpPr>
          <p:cNvPr id="180818" name="Freeform 3664"/>
          <p:cNvSpPr>
            <a:spLocks noChangeAspect="1"/>
          </p:cNvSpPr>
          <p:nvPr/>
        </p:nvSpPr>
        <p:spPr bwMode="auto">
          <a:xfrm>
            <a:off x="1939925" y="5146675"/>
            <a:ext cx="6350" cy="3175"/>
          </a:xfrm>
          <a:custGeom>
            <a:avLst/>
            <a:gdLst>
              <a:gd name="T0" fmla="*/ 0 w 19"/>
              <a:gd name="T1" fmla="*/ 2147483647 h 16"/>
              <a:gd name="T2" fmla="*/ 0 w 19"/>
              <a:gd name="T3" fmla="*/ 2147483647 h 16"/>
              <a:gd name="T4" fmla="*/ 2147483647 w 19"/>
              <a:gd name="T5" fmla="*/ 0 h 16"/>
              <a:gd name="T6" fmla="*/ 2147483647 w 19"/>
              <a:gd name="T7" fmla="*/ 0 h 16"/>
              <a:gd name="T8" fmla="*/ 2147483647 w 19"/>
              <a:gd name="T9" fmla="*/ 2147483647 h 16"/>
              <a:gd name="T10" fmla="*/ 2147483647 w 19"/>
              <a:gd name="T11" fmla="*/ 2147483647 h 16"/>
              <a:gd name="T12" fmla="*/ 0 w 19"/>
              <a:gd name="T13" fmla="*/ 2147483647 h 16"/>
              <a:gd name="T14" fmla="*/ 0 60000 65536"/>
              <a:gd name="T15" fmla="*/ 0 60000 65536"/>
              <a:gd name="T16" fmla="*/ 0 60000 65536"/>
              <a:gd name="T17" fmla="*/ 0 60000 65536"/>
              <a:gd name="T18" fmla="*/ 0 60000 65536"/>
              <a:gd name="T19" fmla="*/ 0 60000 65536"/>
              <a:gd name="T20" fmla="*/ 0 60000 65536"/>
              <a:gd name="T21" fmla="*/ 0 w 19"/>
              <a:gd name="T22" fmla="*/ 0 h 16"/>
              <a:gd name="T23" fmla="*/ 19 w 19"/>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6">
                <a:moveTo>
                  <a:pt x="0" y="16"/>
                </a:moveTo>
                <a:lnTo>
                  <a:pt x="0" y="2"/>
                </a:lnTo>
                <a:lnTo>
                  <a:pt x="19" y="0"/>
                </a:lnTo>
                <a:lnTo>
                  <a:pt x="19" y="15"/>
                </a:lnTo>
                <a:lnTo>
                  <a:pt x="0" y="16"/>
                </a:lnTo>
                <a:close/>
              </a:path>
            </a:pathLst>
          </a:custGeom>
          <a:solidFill>
            <a:srgbClr val="000000"/>
          </a:solidFill>
          <a:ln w="0">
            <a:solidFill>
              <a:srgbClr val="000000"/>
            </a:solidFill>
            <a:round/>
            <a:headEnd/>
            <a:tailEnd/>
          </a:ln>
        </p:spPr>
        <p:txBody>
          <a:bodyPr/>
          <a:lstStyle/>
          <a:p>
            <a:endParaRPr lang="en-US"/>
          </a:p>
        </p:txBody>
      </p:sp>
      <p:sp>
        <p:nvSpPr>
          <p:cNvPr id="180819" name="Freeform 3665"/>
          <p:cNvSpPr>
            <a:spLocks noChangeAspect="1"/>
          </p:cNvSpPr>
          <p:nvPr/>
        </p:nvSpPr>
        <p:spPr bwMode="auto">
          <a:xfrm>
            <a:off x="1946275" y="5145088"/>
            <a:ext cx="7938" cy="4762"/>
          </a:xfrm>
          <a:custGeom>
            <a:avLst/>
            <a:gdLst>
              <a:gd name="T0" fmla="*/ 0 w 19"/>
              <a:gd name="T1" fmla="*/ 2147483647 h 16"/>
              <a:gd name="T2" fmla="*/ 0 w 19"/>
              <a:gd name="T3" fmla="*/ 2147483647 h 16"/>
              <a:gd name="T4" fmla="*/ 2147483647 w 19"/>
              <a:gd name="T5" fmla="*/ 0 h 16"/>
              <a:gd name="T6" fmla="*/ 2147483647 w 19"/>
              <a:gd name="T7" fmla="*/ 0 h 16"/>
              <a:gd name="T8" fmla="*/ 2147483647 w 19"/>
              <a:gd name="T9" fmla="*/ 2147483647 h 16"/>
              <a:gd name="T10" fmla="*/ 2147483647 w 19"/>
              <a:gd name="T11" fmla="*/ 2147483647 h 16"/>
              <a:gd name="T12" fmla="*/ 0 w 19"/>
              <a:gd name="T13" fmla="*/ 2147483647 h 16"/>
              <a:gd name="T14" fmla="*/ 0 60000 65536"/>
              <a:gd name="T15" fmla="*/ 0 60000 65536"/>
              <a:gd name="T16" fmla="*/ 0 60000 65536"/>
              <a:gd name="T17" fmla="*/ 0 60000 65536"/>
              <a:gd name="T18" fmla="*/ 0 60000 65536"/>
              <a:gd name="T19" fmla="*/ 0 60000 65536"/>
              <a:gd name="T20" fmla="*/ 0 60000 65536"/>
              <a:gd name="T21" fmla="*/ 0 w 19"/>
              <a:gd name="T22" fmla="*/ 0 h 16"/>
              <a:gd name="T23" fmla="*/ 19 w 19"/>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6">
                <a:moveTo>
                  <a:pt x="0" y="16"/>
                </a:moveTo>
                <a:lnTo>
                  <a:pt x="0" y="1"/>
                </a:lnTo>
                <a:lnTo>
                  <a:pt x="19" y="0"/>
                </a:lnTo>
                <a:lnTo>
                  <a:pt x="19" y="15"/>
                </a:lnTo>
                <a:lnTo>
                  <a:pt x="0" y="16"/>
                </a:lnTo>
                <a:close/>
              </a:path>
            </a:pathLst>
          </a:custGeom>
          <a:solidFill>
            <a:srgbClr val="000000"/>
          </a:solidFill>
          <a:ln w="0">
            <a:solidFill>
              <a:srgbClr val="000000"/>
            </a:solidFill>
            <a:round/>
            <a:headEnd/>
            <a:tailEnd/>
          </a:ln>
        </p:spPr>
        <p:txBody>
          <a:bodyPr/>
          <a:lstStyle/>
          <a:p>
            <a:endParaRPr lang="en-US"/>
          </a:p>
        </p:txBody>
      </p:sp>
      <p:sp>
        <p:nvSpPr>
          <p:cNvPr id="180820" name="Freeform 3666"/>
          <p:cNvSpPr>
            <a:spLocks noChangeAspect="1"/>
          </p:cNvSpPr>
          <p:nvPr/>
        </p:nvSpPr>
        <p:spPr bwMode="auto">
          <a:xfrm>
            <a:off x="1954213" y="5145088"/>
            <a:ext cx="6350" cy="4762"/>
          </a:xfrm>
          <a:custGeom>
            <a:avLst/>
            <a:gdLst>
              <a:gd name="T0" fmla="*/ 0 w 20"/>
              <a:gd name="T1" fmla="*/ 2147483647 h 16"/>
              <a:gd name="T2" fmla="*/ 0 w 20"/>
              <a:gd name="T3" fmla="*/ 2147483647 h 16"/>
              <a:gd name="T4" fmla="*/ 2147483647 w 20"/>
              <a:gd name="T5" fmla="*/ 0 h 16"/>
              <a:gd name="T6" fmla="*/ 2147483647 w 20"/>
              <a:gd name="T7" fmla="*/ 0 h 16"/>
              <a:gd name="T8" fmla="*/ 2147483647 w 20"/>
              <a:gd name="T9" fmla="*/ 2147483647 h 16"/>
              <a:gd name="T10" fmla="*/ 0 w 20"/>
              <a:gd name="T11" fmla="*/ 2147483647 h 16"/>
              <a:gd name="T12" fmla="*/ 0 w 20"/>
              <a:gd name="T13" fmla="*/ 2147483647 h 16"/>
              <a:gd name="T14" fmla="*/ 0 60000 65536"/>
              <a:gd name="T15" fmla="*/ 0 60000 65536"/>
              <a:gd name="T16" fmla="*/ 0 60000 65536"/>
              <a:gd name="T17" fmla="*/ 0 60000 65536"/>
              <a:gd name="T18" fmla="*/ 0 60000 65536"/>
              <a:gd name="T19" fmla="*/ 0 60000 65536"/>
              <a:gd name="T20" fmla="*/ 0 60000 65536"/>
              <a:gd name="T21" fmla="*/ 0 w 20"/>
              <a:gd name="T22" fmla="*/ 0 h 16"/>
              <a:gd name="T23" fmla="*/ 20 w 20"/>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6">
                <a:moveTo>
                  <a:pt x="0" y="16"/>
                </a:moveTo>
                <a:lnTo>
                  <a:pt x="0" y="1"/>
                </a:lnTo>
                <a:lnTo>
                  <a:pt x="20" y="0"/>
                </a:lnTo>
                <a:lnTo>
                  <a:pt x="20" y="16"/>
                </a:lnTo>
                <a:lnTo>
                  <a:pt x="0" y="16"/>
                </a:lnTo>
                <a:close/>
              </a:path>
            </a:pathLst>
          </a:custGeom>
          <a:solidFill>
            <a:srgbClr val="000000"/>
          </a:solidFill>
          <a:ln w="0">
            <a:solidFill>
              <a:srgbClr val="000000"/>
            </a:solidFill>
            <a:round/>
            <a:headEnd/>
            <a:tailEnd/>
          </a:ln>
        </p:spPr>
        <p:txBody>
          <a:bodyPr/>
          <a:lstStyle/>
          <a:p>
            <a:endParaRPr lang="en-US"/>
          </a:p>
        </p:txBody>
      </p:sp>
      <p:sp>
        <p:nvSpPr>
          <p:cNvPr id="180821" name="Freeform 3667"/>
          <p:cNvSpPr>
            <a:spLocks noChangeAspect="1"/>
          </p:cNvSpPr>
          <p:nvPr/>
        </p:nvSpPr>
        <p:spPr bwMode="auto">
          <a:xfrm>
            <a:off x="1960563" y="5145088"/>
            <a:ext cx="7937" cy="4762"/>
          </a:xfrm>
          <a:custGeom>
            <a:avLst/>
            <a:gdLst>
              <a:gd name="T0" fmla="*/ 0 w 18"/>
              <a:gd name="T1" fmla="*/ 2147483647 h 16"/>
              <a:gd name="T2" fmla="*/ 0 w 18"/>
              <a:gd name="T3" fmla="*/ 0 h 16"/>
              <a:gd name="T4" fmla="*/ 2147483647 w 18"/>
              <a:gd name="T5" fmla="*/ 0 h 16"/>
              <a:gd name="T6" fmla="*/ 2147483647 w 18"/>
              <a:gd name="T7" fmla="*/ 0 h 16"/>
              <a:gd name="T8" fmla="*/ 2147483647 w 18"/>
              <a:gd name="T9" fmla="*/ 2147483647 h 16"/>
              <a:gd name="T10" fmla="*/ 2147483647 w 18"/>
              <a:gd name="T11" fmla="*/ 2147483647 h 16"/>
              <a:gd name="T12" fmla="*/ 0 w 18"/>
              <a:gd name="T13" fmla="*/ 2147483647 h 16"/>
              <a:gd name="T14" fmla="*/ 0 60000 65536"/>
              <a:gd name="T15" fmla="*/ 0 60000 65536"/>
              <a:gd name="T16" fmla="*/ 0 60000 65536"/>
              <a:gd name="T17" fmla="*/ 0 60000 65536"/>
              <a:gd name="T18" fmla="*/ 0 60000 65536"/>
              <a:gd name="T19" fmla="*/ 0 60000 65536"/>
              <a:gd name="T20" fmla="*/ 0 60000 65536"/>
              <a:gd name="T21" fmla="*/ 0 w 18"/>
              <a:gd name="T22" fmla="*/ 0 h 16"/>
              <a:gd name="T23" fmla="*/ 18 w 18"/>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6">
                <a:moveTo>
                  <a:pt x="0" y="16"/>
                </a:moveTo>
                <a:lnTo>
                  <a:pt x="0" y="0"/>
                </a:lnTo>
                <a:lnTo>
                  <a:pt x="18" y="0"/>
                </a:lnTo>
                <a:lnTo>
                  <a:pt x="18" y="16"/>
                </a:lnTo>
                <a:lnTo>
                  <a:pt x="0" y="16"/>
                </a:lnTo>
                <a:close/>
              </a:path>
            </a:pathLst>
          </a:custGeom>
          <a:solidFill>
            <a:srgbClr val="000000"/>
          </a:solidFill>
          <a:ln w="0">
            <a:solidFill>
              <a:srgbClr val="000000"/>
            </a:solidFill>
            <a:round/>
            <a:headEnd/>
            <a:tailEnd/>
          </a:ln>
        </p:spPr>
        <p:txBody>
          <a:bodyPr/>
          <a:lstStyle/>
          <a:p>
            <a:endParaRPr lang="en-US"/>
          </a:p>
        </p:txBody>
      </p:sp>
      <p:sp>
        <p:nvSpPr>
          <p:cNvPr id="180822" name="Rectangle 3668"/>
          <p:cNvSpPr>
            <a:spLocks noChangeAspect="1" noChangeArrowheads="1"/>
          </p:cNvSpPr>
          <p:nvPr/>
        </p:nvSpPr>
        <p:spPr bwMode="auto">
          <a:xfrm>
            <a:off x="1968500" y="5145088"/>
            <a:ext cx="4763" cy="4762"/>
          </a:xfrm>
          <a:prstGeom prst="rect">
            <a:avLst/>
          </a:prstGeom>
          <a:solidFill>
            <a:srgbClr val="000000"/>
          </a:solidFill>
          <a:ln w="0">
            <a:solidFill>
              <a:srgbClr val="000000"/>
            </a:solidFill>
            <a:miter lim="800000"/>
            <a:headEnd/>
            <a:tailEnd/>
          </a:ln>
        </p:spPr>
        <p:txBody>
          <a:bodyPr/>
          <a:lstStyle/>
          <a:p>
            <a:endParaRPr lang="en-US"/>
          </a:p>
        </p:txBody>
      </p:sp>
      <p:sp>
        <p:nvSpPr>
          <p:cNvPr id="180823" name="Freeform 3669"/>
          <p:cNvSpPr>
            <a:spLocks noChangeAspect="1"/>
          </p:cNvSpPr>
          <p:nvPr/>
        </p:nvSpPr>
        <p:spPr bwMode="auto">
          <a:xfrm>
            <a:off x="1843088" y="5414963"/>
            <a:ext cx="1587" cy="4762"/>
          </a:xfrm>
          <a:custGeom>
            <a:avLst/>
            <a:gdLst>
              <a:gd name="T0" fmla="*/ 0 w 1587"/>
              <a:gd name="T1" fmla="*/ 2147483647 h 15"/>
              <a:gd name="T2" fmla="*/ 0 w 1587"/>
              <a:gd name="T3" fmla="*/ 0 h 15"/>
              <a:gd name="T4" fmla="*/ 0 w 1587"/>
              <a:gd name="T5" fmla="*/ 2147483647 h 15"/>
              <a:gd name="T6" fmla="*/ 0 60000 65536"/>
              <a:gd name="T7" fmla="*/ 0 60000 65536"/>
              <a:gd name="T8" fmla="*/ 0 60000 65536"/>
              <a:gd name="T9" fmla="*/ 0 w 1587"/>
              <a:gd name="T10" fmla="*/ 0 h 15"/>
              <a:gd name="T11" fmla="*/ 1587 w 1587"/>
              <a:gd name="T12" fmla="*/ 15 h 15"/>
            </a:gdLst>
            <a:ahLst/>
            <a:cxnLst>
              <a:cxn ang="T6">
                <a:pos x="T0" y="T1"/>
              </a:cxn>
              <a:cxn ang="T7">
                <a:pos x="T2" y="T3"/>
              </a:cxn>
              <a:cxn ang="T8">
                <a:pos x="T4" y="T5"/>
              </a:cxn>
            </a:cxnLst>
            <a:rect l="T9" t="T10" r="T11" b="T12"/>
            <a:pathLst>
              <a:path w="1587" h="15">
                <a:moveTo>
                  <a:pt x="0" y="15"/>
                </a:moveTo>
                <a:lnTo>
                  <a:pt x="0" y="0"/>
                </a:lnTo>
                <a:lnTo>
                  <a:pt x="0" y="15"/>
                </a:lnTo>
                <a:close/>
              </a:path>
            </a:pathLst>
          </a:custGeom>
          <a:solidFill>
            <a:srgbClr val="000000"/>
          </a:solidFill>
          <a:ln w="0">
            <a:solidFill>
              <a:srgbClr val="000000"/>
            </a:solidFill>
            <a:round/>
            <a:headEnd/>
            <a:tailEnd/>
          </a:ln>
        </p:spPr>
        <p:txBody>
          <a:bodyPr/>
          <a:lstStyle/>
          <a:p>
            <a:endParaRPr lang="en-US"/>
          </a:p>
        </p:txBody>
      </p:sp>
      <p:sp>
        <p:nvSpPr>
          <p:cNvPr id="180824" name="Freeform 3670"/>
          <p:cNvSpPr>
            <a:spLocks noChangeAspect="1"/>
          </p:cNvSpPr>
          <p:nvPr/>
        </p:nvSpPr>
        <p:spPr bwMode="auto">
          <a:xfrm>
            <a:off x="1852613" y="5414963"/>
            <a:ext cx="3175" cy="4762"/>
          </a:xfrm>
          <a:custGeom>
            <a:avLst/>
            <a:gdLst>
              <a:gd name="T0" fmla="*/ 0 w 8"/>
              <a:gd name="T1" fmla="*/ 0 h 15"/>
              <a:gd name="T2" fmla="*/ 0 w 8"/>
              <a:gd name="T3" fmla="*/ 0 h 15"/>
              <a:gd name="T4" fmla="*/ 2147483647 w 8"/>
              <a:gd name="T5" fmla="*/ 0 h 15"/>
              <a:gd name="T6" fmla="*/ 2147483647 w 8"/>
              <a:gd name="T7" fmla="*/ 0 h 15"/>
              <a:gd name="T8" fmla="*/ 2147483647 w 8"/>
              <a:gd name="T9" fmla="*/ 2147483647 h 15"/>
              <a:gd name="T10" fmla="*/ 2147483647 w 8"/>
              <a:gd name="T11" fmla="*/ 2147483647 h 15"/>
              <a:gd name="T12" fmla="*/ 2147483647 w 8"/>
              <a:gd name="T13" fmla="*/ 2147483647 h 15"/>
              <a:gd name="T14" fmla="*/ 2147483647 w 8"/>
              <a:gd name="T15" fmla="*/ 2147483647 h 15"/>
              <a:gd name="T16" fmla="*/ 2147483647 w 8"/>
              <a:gd name="T17" fmla="*/ 2147483647 h 15"/>
              <a:gd name="T18" fmla="*/ 2147483647 w 8"/>
              <a:gd name="T19" fmla="*/ 2147483647 h 15"/>
              <a:gd name="T20" fmla="*/ 2147483647 w 8"/>
              <a:gd name="T21" fmla="*/ 2147483647 h 15"/>
              <a:gd name="T22" fmla="*/ 2147483647 w 8"/>
              <a:gd name="T23" fmla="*/ 2147483647 h 15"/>
              <a:gd name="T24" fmla="*/ 2147483647 w 8"/>
              <a:gd name="T25" fmla="*/ 2147483647 h 15"/>
              <a:gd name="T26" fmla="*/ 2147483647 w 8"/>
              <a:gd name="T27" fmla="*/ 2147483647 h 15"/>
              <a:gd name="T28" fmla="*/ 2147483647 w 8"/>
              <a:gd name="T29" fmla="*/ 2147483647 h 15"/>
              <a:gd name="T30" fmla="*/ 2147483647 w 8"/>
              <a:gd name="T31" fmla="*/ 2147483647 h 15"/>
              <a:gd name="T32" fmla="*/ 2147483647 w 8"/>
              <a:gd name="T33" fmla="*/ 2147483647 h 15"/>
              <a:gd name="T34" fmla="*/ 2147483647 w 8"/>
              <a:gd name="T35" fmla="*/ 2147483647 h 15"/>
              <a:gd name="T36" fmla="*/ 2147483647 w 8"/>
              <a:gd name="T37" fmla="*/ 2147483647 h 15"/>
              <a:gd name="T38" fmla="*/ 0 w 8"/>
              <a:gd name="T39" fmla="*/ 2147483647 h 15"/>
              <a:gd name="T40" fmla="*/ 0 w 8"/>
              <a:gd name="T41" fmla="*/ 2147483647 h 15"/>
              <a:gd name="T42" fmla="*/ 0 w 8"/>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
              <a:gd name="T67" fmla="*/ 0 h 15"/>
              <a:gd name="T68" fmla="*/ 8 w 8"/>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 h="15">
                <a:moveTo>
                  <a:pt x="0" y="0"/>
                </a:moveTo>
                <a:lnTo>
                  <a:pt x="0" y="0"/>
                </a:lnTo>
                <a:lnTo>
                  <a:pt x="1" y="0"/>
                </a:lnTo>
                <a:lnTo>
                  <a:pt x="3" y="0"/>
                </a:lnTo>
                <a:lnTo>
                  <a:pt x="4" y="1"/>
                </a:lnTo>
                <a:lnTo>
                  <a:pt x="5" y="1"/>
                </a:lnTo>
                <a:lnTo>
                  <a:pt x="6" y="2"/>
                </a:lnTo>
                <a:lnTo>
                  <a:pt x="7" y="3"/>
                </a:lnTo>
                <a:lnTo>
                  <a:pt x="8" y="5"/>
                </a:lnTo>
                <a:lnTo>
                  <a:pt x="8" y="6"/>
                </a:lnTo>
                <a:lnTo>
                  <a:pt x="8" y="7"/>
                </a:lnTo>
                <a:lnTo>
                  <a:pt x="8" y="8"/>
                </a:lnTo>
                <a:lnTo>
                  <a:pt x="8" y="10"/>
                </a:lnTo>
                <a:lnTo>
                  <a:pt x="7" y="11"/>
                </a:lnTo>
                <a:lnTo>
                  <a:pt x="6" y="12"/>
                </a:lnTo>
                <a:lnTo>
                  <a:pt x="5" y="13"/>
                </a:lnTo>
                <a:lnTo>
                  <a:pt x="4" y="14"/>
                </a:lnTo>
                <a:lnTo>
                  <a:pt x="3" y="15"/>
                </a:lnTo>
                <a:lnTo>
                  <a:pt x="1" y="15"/>
                </a:lnTo>
                <a:lnTo>
                  <a:pt x="0" y="15"/>
                </a:lnTo>
                <a:lnTo>
                  <a:pt x="0" y="0"/>
                </a:lnTo>
                <a:close/>
              </a:path>
            </a:pathLst>
          </a:custGeom>
          <a:solidFill>
            <a:srgbClr val="000000"/>
          </a:solidFill>
          <a:ln w="0">
            <a:solidFill>
              <a:srgbClr val="000000"/>
            </a:solidFill>
            <a:round/>
            <a:headEnd/>
            <a:tailEnd/>
          </a:ln>
        </p:spPr>
        <p:txBody>
          <a:bodyPr/>
          <a:lstStyle/>
          <a:p>
            <a:endParaRPr lang="en-US"/>
          </a:p>
        </p:txBody>
      </p:sp>
      <p:sp>
        <p:nvSpPr>
          <p:cNvPr id="180825" name="Freeform 3671"/>
          <p:cNvSpPr>
            <a:spLocks noChangeAspect="1"/>
          </p:cNvSpPr>
          <p:nvPr/>
        </p:nvSpPr>
        <p:spPr bwMode="auto">
          <a:xfrm>
            <a:off x="1843088" y="5414963"/>
            <a:ext cx="1587" cy="4762"/>
          </a:xfrm>
          <a:custGeom>
            <a:avLst/>
            <a:gdLst>
              <a:gd name="T0" fmla="*/ 0 w 3"/>
              <a:gd name="T1" fmla="*/ 2147483647 h 15"/>
              <a:gd name="T2" fmla="*/ 0 w 3"/>
              <a:gd name="T3" fmla="*/ 0 h 15"/>
              <a:gd name="T4" fmla="*/ 2147483647 w 3"/>
              <a:gd name="T5" fmla="*/ 0 h 15"/>
              <a:gd name="T6" fmla="*/ 2147483647 w 3"/>
              <a:gd name="T7" fmla="*/ 0 h 15"/>
              <a:gd name="T8" fmla="*/ 2147483647 w 3"/>
              <a:gd name="T9" fmla="*/ 2147483647 h 15"/>
              <a:gd name="T10" fmla="*/ 2147483647 w 3"/>
              <a:gd name="T11" fmla="*/ 2147483647 h 15"/>
              <a:gd name="T12" fmla="*/ 0 w 3"/>
              <a:gd name="T13" fmla="*/ 2147483647 h 15"/>
              <a:gd name="T14" fmla="*/ 0 60000 65536"/>
              <a:gd name="T15" fmla="*/ 0 60000 65536"/>
              <a:gd name="T16" fmla="*/ 0 60000 65536"/>
              <a:gd name="T17" fmla="*/ 0 60000 65536"/>
              <a:gd name="T18" fmla="*/ 0 60000 65536"/>
              <a:gd name="T19" fmla="*/ 0 60000 65536"/>
              <a:gd name="T20" fmla="*/ 0 60000 65536"/>
              <a:gd name="T21" fmla="*/ 0 w 3"/>
              <a:gd name="T22" fmla="*/ 0 h 15"/>
              <a:gd name="T23" fmla="*/ 3 w 3"/>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15">
                <a:moveTo>
                  <a:pt x="0" y="15"/>
                </a:moveTo>
                <a:lnTo>
                  <a:pt x="0" y="0"/>
                </a:lnTo>
                <a:lnTo>
                  <a:pt x="3" y="0"/>
                </a:lnTo>
                <a:lnTo>
                  <a:pt x="3" y="15"/>
                </a:lnTo>
                <a:lnTo>
                  <a:pt x="0" y="15"/>
                </a:lnTo>
                <a:close/>
              </a:path>
            </a:pathLst>
          </a:custGeom>
          <a:solidFill>
            <a:srgbClr val="000000"/>
          </a:solidFill>
          <a:ln w="0">
            <a:solidFill>
              <a:srgbClr val="000000"/>
            </a:solidFill>
            <a:round/>
            <a:headEnd/>
            <a:tailEnd/>
          </a:ln>
        </p:spPr>
        <p:txBody>
          <a:bodyPr/>
          <a:lstStyle/>
          <a:p>
            <a:endParaRPr lang="en-US"/>
          </a:p>
        </p:txBody>
      </p:sp>
      <p:sp>
        <p:nvSpPr>
          <p:cNvPr id="180826" name="Freeform 3672"/>
          <p:cNvSpPr>
            <a:spLocks noChangeAspect="1"/>
          </p:cNvSpPr>
          <p:nvPr/>
        </p:nvSpPr>
        <p:spPr bwMode="auto">
          <a:xfrm>
            <a:off x="1844675" y="5414963"/>
            <a:ext cx="1588" cy="4762"/>
          </a:xfrm>
          <a:custGeom>
            <a:avLst/>
            <a:gdLst>
              <a:gd name="T0" fmla="*/ 0 w 3"/>
              <a:gd name="T1" fmla="*/ 2147483647 h 15"/>
              <a:gd name="T2" fmla="*/ 0 w 3"/>
              <a:gd name="T3" fmla="*/ 0 h 15"/>
              <a:gd name="T4" fmla="*/ 2147483647 w 3"/>
              <a:gd name="T5" fmla="*/ 0 h 15"/>
              <a:gd name="T6" fmla="*/ 2147483647 w 3"/>
              <a:gd name="T7" fmla="*/ 0 h 15"/>
              <a:gd name="T8" fmla="*/ 2147483647 w 3"/>
              <a:gd name="T9" fmla="*/ 2147483647 h 15"/>
              <a:gd name="T10" fmla="*/ 2147483647 w 3"/>
              <a:gd name="T11" fmla="*/ 2147483647 h 15"/>
              <a:gd name="T12" fmla="*/ 0 w 3"/>
              <a:gd name="T13" fmla="*/ 2147483647 h 15"/>
              <a:gd name="T14" fmla="*/ 0 60000 65536"/>
              <a:gd name="T15" fmla="*/ 0 60000 65536"/>
              <a:gd name="T16" fmla="*/ 0 60000 65536"/>
              <a:gd name="T17" fmla="*/ 0 60000 65536"/>
              <a:gd name="T18" fmla="*/ 0 60000 65536"/>
              <a:gd name="T19" fmla="*/ 0 60000 65536"/>
              <a:gd name="T20" fmla="*/ 0 60000 65536"/>
              <a:gd name="T21" fmla="*/ 0 w 3"/>
              <a:gd name="T22" fmla="*/ 0 h 15"/>
              <a:gd name="T23" fmla="*/ 3 w 3"/>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15">
                <a:moveTo>
                  <a:pt x="0" y="15"/>
                </a:moveTo>
                <a:lnTo>
                  <a:pt x="0" y="0"/>
                </a:lnTo>
                <a:lnTo>
                  <a:pt x="3" y="0"/>
                </a:lnTo>
                <a:lnTo>
                  <a:pt x="3" y="15"/>
                </a:lnTo>
                <a:lnTo>
                  <a:pt x="0" y="15"/>
                </a:lnTo>
                <a:close/>
              </a:path>
            </a:pathLst>
          </a:custGeom>
          <a:solidFill>
            <a:srgbClr val="000000"/>
          </a:solidFill>
          <a:ln w="0">
            <a:solidFill>
              <a:srgbClr val="000000"/>
            </a:solidFill>
            <a:round/>
            <a:headEnd/>
            <a:tailEnd/>
          </a:ln>
        </p:spPr>
        <p:txBody>
          <a:bodyPr/>
          <a:lstStyle/>
          <a:p>
            <a:endParaRPr lang="en-US"/>
          </a:p>
        </p:txBody>
      </p:sp>
      <p:sp>
        <p:nvSpPr>
          <p:cNvPr id="180827" name="Freeform 3673"/>
          <p:cNvSpPr>
            <a:spLocks noChangeAspect="1"/>
          </p:cNvSpPr>
          <p:nvPr/>
        </p:nvSpPr>
        <p:spPr bwMode="auto">
          <a:xfrm>
            <a:off x="1844675" y="5414963"/>
            <a:ext cx="1588" cy="4762"/>
          </a:xfrm>
          <a:custGeom>
            <a:avLst/>
            <a:gdLst>
              <a:gd name="T0" fmla="*/ 0 w 3"/>
              <a:gd name="T1" fmla="*/ 2147483647 h 15"/>
              <a:gd name="T2" fmla="*/ 0 w 3"/>
              <a:gd name="T3" fmla="*/ 0 h 15"/>
              <a:gd name="T4" fmla="*/ 2147483647 w 3"/>
              <a:gd name="T5" fmla="*/ 0 h 15"/>
              <a:gd name="T6" fmla="*/ 2147483647 w 3"/>
              <a:gd name="T7" fmla="*/ 0 h 15"/>
              <a:gd name="T8" fmla="*/ 2147483647 w 3"/>
              <a:gd name="T9" fmla="*/ 2147483647 h 15"/>
              <a:gd name="T10" fmla="*/ 2147483647 w 3"/>
              <a:gd name="T11" fmla="*/ 2147483647 h 15"/>
              <a:gd name="T12" fmla="*/ 0 w 3"/>
              <a:gd name="T13" fmla="*/ 2147483647 h 15"/>
              <a:gd name="T14" fmla="*/ 0 60000 65536"/>
              <a:gd name="T15" fmla="*/ 0 60000 65536"/>
              <a:gd name="T16" fmla="*/ 0 60000 65536"/>
              <a:gd name="T17" fmla="*/ 0 60000 65536"/>
              <a:gd name="T18" fmla="*/ 0 60000 65536"/>
              <a:gd name="T19" fmla="*/ 0 60000 65536"/>
              <a:gd name="T20" fmla="*/ 0 60000 65536"/>
              <a:gd name="T21" fmla="*/ 0 w 3"/>
              <a:gd name="T22" fmla="*/ 0 h 15"/>
              <a:gd name="T23" fmla="*/ 3 w 3"/>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15">
                <a:moveTo>
                  <a:pt x="0" y="15"/>
                </a:moveTo>
                <a:lnTo>
                  <a:pt x="0" y="0"/>
                </a:lnTo>
                <a:lnTo>
                  <a:pt x="3" y="0"/>
                </a:lnTo>
                <a:lnTo>
                  <a:pt x="3" y="15"/>
                </a:lnTo>
                <a:lnTo>
                  <a:pt x="0" y="15"/>
                </a:lnTo>
                <a:close/>
              </a:path>
            </a:pathLst>
          </a:custGeom>
          <a:solidFill>
            <a:srgbClr val="000000"/>
          </a:solidFill>
          <a:ln w="0">
            <a:solidFill>
              <a:srgbClr val="000000"/>
            </a:solidFill>
            <a:round/>
            <a:headEnd/>
            <a:tailEnd/>
          </a:ln>
        </p:spPr>
        <p:txBody>
          <a:bodyPr/>
          <a:lstStyle/>
          <a:p>
            <a:endParaRPr lang="en-US"/>
          </a:p>
        </p:txBody>
      </p:sp>
      <p:sp>
        <p:nvSpPr>
          <p:cNvPr id="180828" name="Freeform 3674"/>
          <p:cNvSpPr>
            <a:spLocks noChangeAspect="1"/>
          </p:cNvSpPr>
          <p:nvPr/>
        </p:nvSpPr>
        <p:spPr bwMode="auto">
          <a:xfrm>
            <a:off x="1846263" y="5414963"/>
            <a:ext cx="4762" cy="4762"/>
          </a:xfrm>
          <a:custGeom>
            <a:avLst/>
            <a:gdLst>
              <a:gd name="T0" fmla="*/ 0 w 3"/>
              <a:gd name="T1" fmla="*/ 2147483647 h 15"/>
              <a:gd name="T2" fmla="*/ 0 w 3"/>
              <a:gd name="T3" fmla="*/ 0 h 15"/>
              <a:gd name="T4" fmla="*/ 2147483647 w 3"/>
              <a:gd name="T5" fmla="*/ 0 h 15"/>
              <a:gd name="T6" fmla="*/ 2147483647 w 3"/>
              <a:gd name="T7" fmla="*/ 0 h 15"/>
              <a:gd name="T8" fmla="*/ 2147483647 w 3"/>
              <a:gd name="T9" fmla="*/ 2147483647 h 15"/>
              <a:gd name="T10" fmla="*/ 2147483647 w 3"/>
              <a:gd name="T11" fmla="*/ 2147483647 h 15"/>
              <a:gd name="T12" fmla="*/ 0 w 3"/>
              <a:gd name="T13" fmla="*/ 2147483647 h 15"/>
              <a:gd name="T14" fmla="*/ 0 60000 65536"/>
              <a:gd name="T15" fmla="*/ 0 60000 65536"/>
              <a:gd name="T16" fmla="*/ 0 60000 65536"/>
              <a:gd name="T17" fmla="*/ 0 60000 65536"/>
              <a:gd name="T18" fmla="*/ 0 60000 65536"/>
              <a:gd name="T19" fmla="*/ 0 60000 65536"/>
              <a:gd name="T20" fmla="*/ 0 60000 65536"/>
              <a:gd name="T21" fmla="*/ 0 w 3"/>
              <a:gd name="T22" fmla="*/ 0 h 15"/>
              <a:gd name="T23" fmla="*/ 3 w 3"/>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15">
                <a:moveTo>
                  <a:pt x="0" y="15"/>
                </a:moveTo>
                <a:lnTo>
                  <a:pt x="0" y="0"/>
                </a:lnTo>
                <a:lnTo>
                  <a:pt x="3" y="0"/>
                </a:lnTo>
                <a:lnTo>
                  <a:pt x="3" y="15"/>
                </a:lnTo>
                <a:lnTo>
                  <a:pt x="0" y="15"/>
                </a:lnTo>
                <a:close/>
              </a:path>
            </a:pathLst>
          </a:custGeom>
          <a:solidFill>
            <a:srgbClr val="000000"/>
          </a:solidFill>
          <a:ln w="0">
            <a:solidFill>
              <a:srgbClr val="000000"/>
            </a:solidFill>
            <a:round/>
            <a:headEnd/>
            <a:tailEnd/>
          </a:ln>
        </p:spPr>
        <p:txBody>
          <a:bodyPr/>
          <a:lstStyle/>
          <a:p>
            <a:endParaRPr lang="en-US"/>
          </a:p>
        </p:txBody>
      </p:sp>
      <p:sp>
        <p:nvSpPr>
          <p:cNvPr id="180829" name="Freeform 3675"/>
          <p:cNvSpPr>
            <a:spLocks noChangeAspect="1"/>
          </p:cNvSpPr>
          <p:nvPr/>
        </p:nvSpPr>
        <p:spPr bwMode="auto">
          <a:xfrm>
            <a:off x="1846263" y="5414963"/>
            <a:ext cx="4762" cy="4762"/>
          </a:xfrm>
          <a:custGeom>
            <a:avLst/>
            <a:gdLst>
              <a:gd name="T0" fmla="*/ 0 w 4"/>
              <a:gd name="T1" fmla="*/ 2147483647 h 15"/>
              <a:gd name="T2" fmla="*/ 0 w 4"/>
              <a:gd name="T3" fmla="*/ 0 h 15"/>
              <a:gd name="T4" fmla="*/ 2147483647 w 4"/>
              <a:gd name="T5" fmla="*/ 0 h 15"/>
              <a:gd name="T6" fmla="*/ 2147483647 w 4"/>
              <a:gd name="T7" fmla="*/ 0 h 15"/>
              <a:gd name="T8" fmla="*/ 2147483647 w 4"/>
              <a:gd name="T9" fmla="*/ 2147483647 h 15"/>
              <a:gd name="T10" fmla="*/ 2147483647 w 4"/>
              <a:gd name="T11" fmla="*/ 2147483647 h 15"/>
              <a:gd name="T12" fmla="*/ 0 w 4"/>
              <a:gd name="T13" fmla="*/ 2147483647 h 15"/>
              <a:gd name="T14" fmla="*/ 0 60000 65536"/>
              <a:gd name="T15" fmla="*/ 0 60000 65536"/>
              <a:gd name="T16" fmla="*/ 0 60000 65536"/>
              <a:gd name="T17" fmla="*/ 0 60000 65536"/>
              <a:gd name="T18" fmla="*/ 0 60000 65536"/>
              <a:gd name="T19" fmla="*/ 0 60000 65536"/>
              <a:gd name="T20" fmla="*/ 0 60000 65536"/>
              <a:gd name="T21" fmla="*/ 0 w 4"/>
              <a:gd name="T22" fmla="*/ 0 h 15"/>
              <a:gd name="T23" fmla="*/ 4 w 4"/>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5">
                <a:moveTo>
                  <a:pt x="0" y="15"/>
                </a:moveTo>
                <a:lnTo>
                  <a:pt x="0" y="0"/>
                </a:lnTo>
                <a:lnTo>
                  <a:pt x="4" y="0"/>
                </a:lnTo>
                <a:lnTo>
                  <a:pt x="4" y="15"/>
                </a:lnTo>
                <a:lnTo>
                  <a:pt x="0" y="15"/>
                </a:lnTo>
                <a:close/>
              </a:path>
            </a:pathLst>
          </a:custGeom>
          <a:solidFill>
            <a:srgbClr val="000000"/>
          </a:solidFill>
          <a:ln w="0">
            <a:solidFill>
              <a:srgbClr val="000000"/>
            </a:solidFill>
            <a:round/>
            <a:headEnd/>
            <a:tailEnd/>
          </a:ln>
        </p:spPr>
        <p:txBody>
          <a:bodyPr/>
          <a:lstStyle/>
          <a:p>
            <a:endParaRPr lang="en-US"/>
          </a:p>
        </p:txBody>
      </p:sp>
      <p:sp>
        <p:nvSpPr>
          <p:cNvPr id="180830" name="Freeform 3676"/>
          <p:cNvSpPr>
            <a:spLocks noChangeAspect="1"/>
          </p:cNvSpPr>
          <p:nvPr/>
        </p:nvSpPr>
        <p:spPr bwMode="auto">
          <a:xfrm>
            <a:off x="1851025" y="5414963"/>
            <a:ext cx="1588" cy="4762"/>
          </a:xfrm>
          <a:custGeom>
            <a:avLst/>
            <a:gdLst>
              <a:gd name="T0" fmla="*/ 0 w 3"/>
              <a:gd name="T1" fmla="*/ 2147483647 h 15"/>
              <a:gd name="T2" fmla="*/ 0 w 3"/>
              <a:gd name="T3" fmla="*/ 0 h 15"/>
              <a:gd name="T4" fmla="*/ 2147483647 w 3"/>
              <a:gd name="T5" fmla="*/ 0 h 15"/>
              <a:gd name="T6" fmla="*/ 2147483647 w 3"/>
              <a:gd name="T7" fmla="*/ 0 h 15"/>
              <a:gd name="T8" fmla="*/ 2147483647 w 3"/>
              <a:gd name="T9" fmla="*/ 2147483647 h 15"/>
              <a:gd name="T10" fmla="*/ 2147483647 w 3"/>
              <a:gd name="T11" fmla="*/ 2147483647 h 15"/>
              <a:gd name="T12" fmla="*/ 0 w 3"/>
              <a:gd name="T13" fmla="*/ 2147483647 h 15"/>
              <a:gd name="T14" fmla="*/ 0 60000 65536"/>
              <a:gd name="T15" fmla="*/ 0 60000 65536"/>
              <a:gd name="T16" fmla="*/ 0 60000 65536"/>
              <a:gd name="T17" fmla="*/ 0 60000 65536"/>
              <a:gd name="T18" fmla="*/ 0 60000 65536"/>
              <a:gd name="T19" fmla="*/ 0 60000 65536"/>
              <a:gd name="T20" fmla="*/ 0 60000 65536"/>
              <a:gd name="T21" fmla="*/ 0 w 3"/>
              <a:gd name="T22" fmla="*/ 0 h 15"/>
              <a:gd name="T23" fmla="*/ 3 w 3"/>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15">
                <a:moveTo>
                  <a:pt x="0" y="15"/>
                </a:moveTo>
                <a:lnTo>
                  <a:pt x="0" y="0"/>
                </a:lnTo>
                <a:lnTo>
                  <a:pt x="3" y="0"/>
                </a:lnTo>
                <a:lnTo>
                  <a:pt x="3" y="15"/>
                </a:lnTo>
                <a:lnTo>
                  <a:pt x="0" y="15"/>
                </a:lnTo>
                <a:close/>
              </a:path>
            </a:pathLst>
          </a:custGeom>
          <a:solidFill>
            <a:srgbClr val="000000"/>
          </a:solidFill>
          <a:ln w="0">
            <a:solidFill>
              <a:srgbClr val="000000"/>
            </a:solidFill>
            <a:round/>
            <a:headEnd/>
            <a:tailEnd/>
          </a:ln>
        </p:spPr>
        <p:txBody>
          <a:bodyPr/>
          <a:lstStyle/>
          <a:p>
            <a:endParaRPr lang="en-US"/>
          </a:p>
        </p:txBody>
      </p:sp>
      <p:sp>
        <p:nvSpPr>
          <p:cNvPr id="180831" name="Freeform 3677"/>
          <p:cNvSpPr>
            <a:spLocks noChangeAspect="1"/>
          </p:cNvSpPr>
          <p:nvPr/>
        </p:nvSpPr>
        <p:spPr bwMode="auto">
          <a:xfrm>
            <a:off x="1851025" y="5414963"/>
            <a:ext cx="1588" cy="4762"/>
          </a:xfrm>
          <a:custGeom>
            <a:avLst/>
            <a:gdLst>
              <a:gd name="T0" fmla="*/ 0 w 3"/>
              <a:gd name="T1" fmla="*/ 2147483647 h 15"/>
              <a:gd name="T2" fmla="*/ 0 w 3"/>
              <a:gd name="T3" fmla="*/ 0 h 15"/>
              <a:gd name="T4" fmla="*/ 2147483647 w 3"/>
              <a:gd name="T5" fmla="*/ 0 h 15"/>
              <a:gd name="T6" fmla="*/ 2147483647 w 3"/>
              <a:gd name="T7" fmla="*/ 0 h 15"/>
              <a:gd name="T8" fmla="*/ 2147483647 w 3"/>
              <a:gd name="T9" fmla="*/ 2147483647 h 15"/>
              <a:gd name="T10" fmla="*/ 2147483647 w 3"/>
              <a:gd name="T11" fmla="*/ 2147483647 h 15"/>
              <a:gd name="T12" fmla="*/ 0 w 3"/>
              <a:gd name="T13" fmla="*/ 2147483647 h 15"/>
              <a:gd name="T14" fmla="*/ 0 60000 65536"/>
              <a:gd name="T15" fmla="*/ 0 60000 65536"/>
              <a:gd name="T16" fmla="*/ 0 60000 65536"/>
              <a:gd name="T17" fmla="*/ 0 60000 65536"/>
              <a:gd name="T18" fmla="*/ 0 60000 65536"/>
              <a:gd name="T19" fmla="*/ 0 60000 65536"/>
              <a:gd name="T20" fmla="*/ 0 60000 65536"/>
              <a:gd name="T21" fmla="*/ 0 w 3"/>
              <a:gd name="T22" fmla="*/ 0 h 15"/>
              <a:gd name="T23" fmla="*/ 3 w 3"/>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15">
                <a:moveTo>
                  <a:pt x="0" y="15"/>
                </a:moveTo>
                <a:lnTo>
                  <a:pt x="0" y="0"/>
                </a:lnTo>
                <a:lnTo>
                  <a:pt x="3" y="0"/>
                </a:lnTo>
                <a:lnTo>
                  <a:pt x="3" y="15"/>
                </a:lnTo>
                <a:lnTo>
                  <a:pt x="0" y="15"/>
                </a:lnTo>
                <a:close/>
              </a:path>
            </a:pathLst>
          </a:custGeom>
          <a:solidFill>
            <a:srgbClr val="000000"/>
          </a:solidFill>
          <a:ln w="0">
            <a:solidFill>
              <a:srgbClr val="000000"/>
            </a:solidFill>
            <a:round/>
            <a:headEnd/>
            <a:tailEnd/>
          </a:ln>
        </p:spPr>
        <p:txBody>
          <a:bodyPr/>
          <a:lstStyle/>
          <a:p>
            <a:endParaRPr lang="en-US"/>
          </a:p>
        </p:txBody>
      </p:sp>
      <p:sp>
        <p:nvSpPr>
          <p:cNvPr id="180832" name="Rectangle 3678"/>
          <p:cNvSpPr>
            <a:spLocks noChangeAspect="1" noChangeArrowheads="1"/>
          </p:cNvSpPr>
          <p:nvPr/>
        </p:nvSpPr>
        <p:spPr bwMode="auto">
          <a:xfrm>
            <a:off x="1852613" y="5414963"/>
            <a:ext cx="1587" cy="4762"/>
          </a:xfrm>
          <a:prstGeom prst="rect">
            <a:avLst/>
          </a:prstGeom>
          <a:solidFill>
            <a:srgbClr val="000000"/>
          </a:solidFill>
          <a:ln w="0">
            <a:solidFill>
              <a:srgbClr val="000000"/>
            </a:solidFill>
            <a:miter lim="800000"/>
            <a:headEnd/>
            <a:tailEnd/>
          </a:ln>
        </p:spPr>
        <p:txBody>
          <a:bodyPr/>
          <a:lstStyle/>
          <a:p>
            <a:endParaRPr lang="en-US"/>
          </a:p>
        </p:txBody>
      </p:sp>
      <p:sp>
        <p:nvSpPr>
          <p:cNvPr id="180833" name="Freeform 3679"/>
          <p:cNvSpPr>
            <a:spLocks noChangeAspect="1"/>
          </p:cNvSpPr>
          <p:nvPr/>
        </p:nvSpPr>
        <p:spPr bwMode="auto">
          <a:xfrm>
            <a:off x="1851025" y="5414963"/>
            <a:ext cx="4763" cy="3175"/>
          </a:xfrm>
          <a:custGeom>
            <a:avLst/>
            <a:gdLst>
              <a:gd name="T0" fmla="*/ 0 w 14"/>
              <a:gd name="T1" fmla="*/ 2147483647 h 7"/>
              <a:gd name="T2" fmla="*/ 0 w 14"/>
              <a:gd name="T3" fmla="*/ 2147483647 h 7"/>
              <a:gd name="T4" fmla="*/ 0 w 14"/>
              <a:gd name="T5" fmla="*/ 2147483647 h 7"/>
              <a:gd name="T6" fmla="*/ 0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2147483647 h 7"/>
              <a:gd name="T16" fmla="*/ 2147483647 w 14"/>
              <a:gd name="T17" fmla="*/ 0 h 7"/>
              <a:gd name="T18" fmla="*/ 2147483647 w 14"/>
              <a:gd name="T19" fmla="*/ 0 h 7"/>
              <a:gd name="T20" fmla="*/ 2147483647 w 14"/>
              <a:gd name="T21" fmla="*/ 0 h 7"/>
              <a:gd name="T22" fmla="*/ 2147483647 w 14"/>
              <a:gd name="T23" fmla="*/ 0 h 7"/>
              <a:gd name="T24" fmla="*/ 2147483647 w 14"/>
              <a:gd name="T25" fmla="*/ 0 h 7"/>
              <a:gd name="T26" fmla="*/ 2147483647 w 14"/>
              <a:gd name="T27" fmla="*/ 2147483647 h 7"/>
              <a:gd name="T28" fmla="*/ 2147483647 w 14"/>
              <a:gd name="T29" fmla="*/ 2147483647 h 7"/>
              <a:gd name="T30" fmla="*/ 2147483647 w 14"/>
              <a:gd name="T31" fmla="*/ 2147483647 h 7"/>
              <a:gd name="T32" fmla="*/ 2147483647 w 14"/>
              <a:gd name="T33" fmla="*/ 2147483647 h 7"/>
              <a:gd name="T34" fmla="*/ 2147483647 w 14"/>
              <a:gd name="T35" fmla="*/ 2147483647 h 7"/>
              <a:gd name="T36" fmla="*/ 2147483647 w 14"/>
              <a:gd name="T37" fmla="*/ 2147483647 h 7"/>
              <a:gd name="T38" fmla="*/ 2147483647 w 14"/>
              <a:gd name="T39" fmla="*/ 2147483647 h 7"/>
              <a:gd name="T40" fmla="*/ 2147483647 w 14"/>
              <a:gd name="T41" fmla="*/ 2147483647 h 7"/>
              <a:gd name="T42" fmla="*/ 0 w 14"/>
              <a:gd name="T43" fmla="*/ 2147483647 h 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
              <a:gd name="T67" fmla="*/ 0 h 7"/>
              <a:gd name="T68" fmla="*/ 14 w 14"/>
              <a:gd name="T69" fmla="*/ 7 h 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 h="7">
                <a:moveTo>
                  <a:pt x="0" y="7"/>
                </a:moveTo>
                <a:lnTo>
                  <a:pt x="0" y="7"/>
                </a:lnTo>
                <a:lnTo>
                  <a:pt x="0" y="6"/>
                </a:lnTo>
                <a:lnTo>
                  <a:pt x="0" y="5"/>
                </a:lnTo>
                <a:lnTo>
                  <a:pt x="1" y="3"/>
                </a:lnTo>
                <a:lnTo>
                  <a:pt x="1" y="2"/>
                </a:lnTo>
                <a:lnTo>
                  <a:pt x="2" y="1"/>
                </a:lnTo>
                <a:lnTo>
                  <a:pt x="3" y="1"/>
                </a:lnTo>
                <a:lnTo>
                  <a:pt x="5" y="0"/>
                </a:lnTo>
                <a:lnTo>
                  <a:pt x="6" y="0"/>
                </a:lnTo>
                <a:lnTo>
                  <a:pt x="7" y="0"/>
                </a:lnTo>
                <a:lnTo>
                  <a:pt x="8" y="0"/>
                </a:lnTo>
                <a:lnTo>
                  <a:pt x="9" y="0"/>
                </a:lnTo>
                <a:lnTo>
                  <a:pt x="11" y="1"/>
                </a:lnTo>
                <a:lnTo>
                  <a:pt x="12" y="1"/>
                </a:lnTo>
                <a:lnTo>
                  <a:pt x="13" y="2"/>
                </a:lnTo>
                <a:lnTo>
                  <a:pt x="13" y="3"/>
                </a:lnTo>
                <a:lnTo>
                  <a:pt x="14" y="5"/>
                </a:lnTo>
                <a:lnTo>
                  <a:pt x="14" y="6"/>
                </a:lnTo>
                <a:lnTo>
                  <a:pt x="14" y="7"/>
                </a:lnTo>
                <a:lnTo>
                  <a:pt x="0" y="7"/>
                </a:lnTo>
                <a:close/>
              </a:path>
            </a:pathLst>
          </a:custGeom>
          <a:solidFill>
            <a:srgbClr val="000000"/>
          </a:solidFill>
          <a:ln w="0">
            <a:solidFill>
              <a:srgbClr val="000000"/>
            </a:solidFill>
            <a:round/>
            <a:headEnd/>
            <a:tailEnd/>
          </a:ln>
        </p:spPr>
        <p:txBody>
          <a:bodyPr/>
          <a:lstStyle/>
          <a:p>
            <a:endParaRPr lang="en-US"/>
          </a:p>
        </p:txBody>
      </p:sp>
      <p:sp>
        <p:nvSpPr>
          <p:cNvPr id="180834" name="Freeform 3680"/>
          <p:cNvSpPr>
            <a:spLocks noChangeAspect="1"/>
          </p:cNvSpPr>
          <p:nvPr/>
        </p:nvSpPr>
        <p:spPr bwMode="auto">
          <a:xfrm>
            <a:off x="1851025" y="5419725"/>
            <a:ext cx="4763" cy="1588"/>
          </a:xfrm>
          <a:custGeom>
            <a:avLst/>
            <a:gdLst>
              <a:gd name="T0" fmla="*/ 2147483647 w 14"/>
              <a:gd name="T1" fmla="*/ 0 h 7"/>
              <a:gd name="T2" fmla="*/ 2147483647 w 14"/>
              <a:gd name="T3" fmla="*/ 0 h 7"/>
              <a:gd name="T4" fmla="*/ 2147483647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2147483647 h 7"/>
              <a:gd name="T16" fmla="*/ 2147483647 w 14"/>
              <a:gd name="T17" fmla="*/ 2147483647 h 7"/>
              <a:gd name="T18" fmla="*/ 2147483647 w 14"/>
              <a:gd name="T19" fmla="*/ 2147483647 h 7"/>
              <a:gd name="T20" fmla="*/ 2147483647 w 14"/>
              <a:gd name="T21" fmla="*/ 2147483647 h 7"/>
              <a:gd name="T22" fmla="*/ 2147483647 w 14"/>
              <a:gd name="T23" fmla="*/ 2147483647 h 7"/>
              <a:gd name="T24" fmla="*/ 2147483647 w 14"/>
              <a:gd name="T25" fmla="*/ 2147483647 h 7"/>
              <a:gd name="T26" fmla="*/ 2147483647 w 14"/>
              <a:gd name="T27" fmla="*/ 2147483647 h 7"/>
              <a:gd name="T28" fmla="*/ 2147483647 w 14"/>
              <a:gd name="T29" fmla="*/ 2147483647 h 7"/>
              <a:gd name="T30" fmla="*/ 2147483647 w 14"/>
              <a:gd name="T31" fmla="*/ 2147483647 h 7"/>
              <a:gd name="T32" fmla="*/ 2147483647 w 14"/>
              <a:gd name="T33" fmla="*/ 2147483647 h 7"/>
              <a:gd name="T34" fmla="*/ 0 w 14"/>
              <a:gd name="T35" fmla="*/ 2147483647 h 7"/>
              <a:gd name="T36" fmla="*/ 0 w 14"/>
              <a:gd name="T37" fmla="*/ 2147483647 h 7"/>
              <a:gd name="T38" fmla="*/ 0 w 14"/>
              <a:gd name="T39" fmla="*/ 0 h 7"/>
              <a:gd name="T40" fmla="*/ 0 w 14"/>
              <a:gd name="T41" fmla="*/ 0 h 7"/>
              <a:gd name="T42" fmla="*/ 2147483647 w 14"/>
              <a:gd name="T43" fmla="*/ 0 h 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
              <a:gd name="T67" fmla="*/ 0 h 7"/>
              <a:gd name="T68" fmla="*/ 14 w 14"/>
              <a:gd name="T69" fmla="*/ 7 h 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 h="7">
                <a:moveTo>
                  <a:pt x="14" y="0"/>
                </a:moveTo>
                <a:lnTo>
                  <a:pt x="14" y="0"/>
                </a:lnTo>
                <a:lnTo>
                  <a:pt x="14" y="1"/>
                </a:lnTo>
                <a:lnTo>
                  <a:pt x="14" y="2"/>
                </a:lnTo>
                <a:lnTo>
                  <a:pt x="13" y="4"/>
                </a:lnTo>
                <a:lnTo>
                  <a:pt x="13" y="5"/>
                </a:lnTo>
                <a:lnTo>
                  <a:pt x="12" y="6"/>
                </a:lnTo>
                <a:lnTo>
                  <a:pt x="11" y="6"/>
                </a:lnTo>
                <a:lnTo>
                  <a:pt x="9" y="7"/>
                </a:lnTo>
                <a:lnTo>
                  <a:pt x="8" y="7"/>
                </a:lnTo>
                <a:lnTo>
                  <a:pt x="7" y="7"/>
                </a:lnTo>
                <a:lnTo>
                  <a:pt x="6" y="7"/>
                </a:lnTo>
                <a:lnTo>
                  <a:pt x="5" y="7"/>
                </a:lnTo>
                <a:lnTo>
                  <a:pt x="3" y="6"/>
                </a:lnTo>
                <a:lnTo>
                  <a:pt x="2" y="6"/>
                </a:lnTo>
                <a:lnTo>
                  <a:pt x="1" y="5"/>
                </a:lnTo>
                <a:lnTo>
                  <a:pt x="1" y="4"/>
                </a:lnTo>
                <a:lnTo>
                  <a:pt x="0" y="2"/>
                </a:lnTo>
                <a:lnTo>
                  <a:pt x="0" y="1"/>
                </a:lnTo>
                <a:lnTo>
                  <a:pt x="0" y="0"/>
                </a:lnTo>
                <a:lnTo>
                  <a:pt x="14" y="0"/>
                </a:lnTo>
                <a:close/>
              </a:path>
            </a:pathLst>
          </a:custGeom>
          <a:solidFill>
            <a:srgbClr val="000000"/>
          </a:solidFill>
          <a:ln w="0">
            <a:solidFill>
              <a:srgbClr val="000000"/>
            </a:solidFill>
            <a:round/>
            <a:headEnd/>
            <a:tailEnd/>
          </a:ln>
        </p:spPr>
        <p:txBody>
          <a:bodyPr/>
          <a:lstStyle/>
          <a:p>
            <a:endParaRPr lang="en-US"/>
          </a:p>
        </p:txBody>
      </p:sp>
      <p:sp>
        <p:nvSpPr>
          <p:cNvPr id="180835" name="Freeform 3681"/>
          <p:cNvSpPr>
            <a:spLocks noChangeAspect="1"/>
          </p:cNvSpPr>
          <p:nvPr/>
        </p:nvSpPr>
        <p:spPr bwMode="auto">
          <a:xfrm>
            <a:off x="1851025" y="5418138"/>
            <a:ext cx="4763" cy="1587"/>
          </a:xfrm>
          <a:custGeom>
            <a:avLst/>
            <a:gdLst>
              <a:gd name="T0" fmla="*/ 0 w 14"/>
              <a:gd name="T1" fmla="*/ 0 h 1"/>
              <a:gd name="T2" fmla="*/ 2147483647 w 14"/>
              <a:gd name="T3" fmla="*/ 0 h 1"/>
              <a:gd name="T4" fmla="*/ 2147483647 w 14"/>
              <a:gd name="T5" fmla="*/ 2147483647 h 1"/>
              <a:gd name="T6" fmla="*/ 2147483647 w 14"/>
              <a:gd name="T7" fmla="*/ 2147483647 h 1"/>
              <a:gd name="T8" fmla="*/ 0 w 14"/>
              <a:gd name="T9" fmla="*/ 2147483647 h 1"/>
              <a:gd name="T10" fmla="*/ 0 w 14"/>
              <a:gd name="T11" fmla="*/ 2147483647 h 1"/>
              <a:gd name="T12" fmla="*/ 0 w 14"/>
              <a:gd name="T13" fmla="*/ 0 h 1"/>
              <a:gd name="T14" fmla="*/ 0 60000 65536"/>
              <a:gd name="T15" fmla="*/ 0 60000 65536"/>
              <a:gd name="T16" fmla="*/ 0 60000 65536"/>
              <a:gd name="T17" fmla="*/ 0 60000 65536"/>
              <a:gd name="T18" fmla="*/ 0 60000 65536"/>
              <a:gd name="T19" fmla="*/ 0 60000 65536"/>
              <a:gd name="T20" fmla="*/ 0 60000 65536"/>
              <a:gd name="T21" fmla="*/ 0 w 14"/>
              <a:gd name="T22" fmla="*/ 0 h 1"/>
              <a:gd name="T23" fmla="*/ 14 w 1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
                <a:moveTo>
                  <a:pt x="0" y="0"/>
                </a:moveTo>
                <a:lnTo>
                  <a:pt x="14" y="0"/>
                </a:lnTo>
                <a:lnTo>
                  <a:pt x="14"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836" name="Freeform 3682"/>
          <p:cNvSpPr>
            <a:spLocks noChangeAspect="1"/>
          </p:cNvSpPr>
          <p:nvPr/>
        </p:nvSpPr>
        <p:spPr bwMode="auto">
          <a:xfrm>
            <a:off x="1851025" y="5418138"/>
            <a:ext cx="4763" cy="1587"/>
          </a:xfrm>
          <a:custGeom>
            <a:avLst/>
            <a:gdLst>
              <a:gd name="T0" fmla="*/ 0 w 14"/>
              <a:gd name="T1" fmla="*/ 0 h 1"/>
              <a:gd name="T2" fmla="*/ 2147483647 w 14"/>
              <a:gd name="T3" fmla="*/ 0 h 1"/>
              <a:gd name="T4" fmla="*/ 2147483647 w 14"/>
              <a:gd name="T5" fmla="*/ 2147483647 h 1"/>
              <a:gd name="T6" fmla="*/ 2147483647 w 14"/>
              <a:gd name="T7" fmla="*/ 2147483647 h 1"/>
              <a:gd name="T8" fmla="*/ 0 w 14"/>
              <a:gd name="T9" fmla="*/ 2147483647 h 1"/>
              <a:gd name="T10" fmla="*/ 0 w 14"/>
              <a:gd name="T11" fmla="*/ 2147483647 h 1"/>
              <a:gd name="T12" fmla="*/ 0 w 14"/>
              <a:gd name="T13" fmla="*/ 0 h 1"/>
              <a:gd name="T14" fmla="*/ 0 60000 65536"/>
              <a:gd name="T15" fmla="*/ 0 60000 65536"/>
              <a:gd name="T16" fmla="*/ 0 60000 65536"/>
              <a:gd name="T17" fmla="*/ 0 60000 65536"/>
              <a:gd name="T18" fmla="*/ 0 60000 65536"/>
              <a:gd name="T19" fmla="*/ 0 60000 65536"/>
              <a:gd name="T20" fmla="*/ 0 60000 65536"/>
              <a:gd name="T21" fmla="*/ 0 w 14"/>
              <a:gd name="T22" fmla="*/ 0 h 1"/>
              <a:gd name="T23" fmla="*/ 14 w 1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
                <a:moveTo>
                  <a:pt x="0" y="0"/>
                </a:moveTo>
                <a:lnTo>
                  <a:pt x="14" y="0"/>
                </a:lnTo>
                <a:lnTo>
                  <a:pt x="14"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837" name="Freeform 3683"/>
          <p:cNvSpPr>
            <a:spLocks noChangeAspect="1"/>
          </p:cNvSpPr>
          <p:nvPr/>
        </p:nvSpPr>
        <p:spPr bwMode="auto">
          <a:xfrm>
            <a:off x="1851025" y="5418138"/>
            <a:ext cx="4763" cy="1587"/>
          </a:xfrm>
          <a:custGeom>
            <a:avLst/>
            <a:gdLst>
              <a:gd name="T0" fmla="*/ 0 w 14"/>
              <a:gd name="T1" fmla="*/ 0 h 1"/>
              <a:gd name="T2" fmla="*/ 2147483647 w 14"/>
              <a:gd name="T3" fmla="*/ 0 h 1"/>
              <a:gd name="T4" fmla="*/ 2147483647 w 14"/>
              <a:gd name="T5" fmla="*/ 2147483647 h 1"/>
              <a:gd name="T6" fmla="*/ 2147483647 w 14"/>
              <a:gd name="T7" fmla="*/ 2147483647 h 1"/>
              <a:gd name="T8" fmla="*/ 0 w 14"/>
              <a:gd name="T9" fmla="*/ 2147483647 h 1"/>
              <a:gd name="T10" fmla="*/ 0 w 14"/>
              <a:gd name="T11" fmla="*/ 2147483647 h 1"/>
              <a:gd name="T12" fmla="*/ 0 w 14"/>
              <a:gd name="T13" fmla="*/ 0 h 1"/>
              <a:gd name="T14" fmla="*/ 0 60000 65536"/>
              <a:gd name="T15" fmla="*/ 0 60000 65536"/>
              <a:gd name="T16" fmla="*/ 0 60000 65536"/>
              <a:gd name="T17" fmla="*/ 0 60000 65536"/>
              <a:gd name="T18" fmla="*/ 0 60000 65536"/>
              <a:gd name="T19" fmla="*/ 0 60000 65536"/>
              <a:gd name="T20" fmla="*/ 0 60000 65536"/>
              <a:gd name="T21" fmla="*/ 0 w 14"/>
              <a:gd name="T22" fmla="*/ 0 h 1"/>
              <a:gd name="T23" fmla="*/ 14 w 1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
                <a:moveTo>
                  <a:pt x="0" y="0"/>
                </a:moveTo>
                <a:lnTo>
                  <a:pt x="14" y="0"/>
                </a:lnTo>
                <a:lnTo>
                  <a:pt x="14"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838" name="Freeform 3684"/>
          <p:cNvSpPr>
            <a:spLocks noChangeAspect="1"/>
          </p:cNvSpPr>
          <p:nvPr/>
        </p:nvSpPr>
        <p:spPr bwMode="auto">
          <a:xfrm>
            <a:off x="1851025" y="5418138"/>
            <a:ext cx="4763" cy="1587"/>
          </a:xfrm>
          <a:custGeom>
            <a:avLst/>
            <a:gdLst>
              <a:gd name="T0" fmla="*/ 0 w 14"/>
              <a:gd name="T1" fmla="*/ 0 h 1"/>
              <a:gd name="T2" fmla="*/ 2147483647 w 14"/>
              <a:gd name="T3" fmla="*/ 0 h 1"/>
              <a:gd name="T4" fmla="*/ 2147483647 w 14"/>
              <a:gd name="T5" fmla="*/ 2147483647 h 1"/>
              <a:gd name="T6" fmla="*/ 2147483647 w 14"/>
              <a:gd name="T7" fmla="*/ 2147483647 h 1"/>
              <a:gd name="T8" fmla="*/ 0 w 14"/>
              <a:gd name="T9" fmla="*/ 2147483647 h 1"/>
              <a:gd name="T10" fmla="*/ 0 w 14"/>
              <a:gd name="T11" fmla="*/ 2147483647 h 1"/>
              <a:gd name="T12" fmla="*/ 0 w 14"/>
              <a:gd name="T13" fmla="*/ 0 h 1"/>
              <a:gd name="T14" fmla="*/ 0 60000 65536"/>
              <a:gd name="T15" fmla="*/ 0 60000 65536"/>
              <a:gd name="T16" fmla="*/ 0 60000 65536"/>
              <a:gd name="T17" fmla="*/ 0 60000 65536"/>
              <a:gd name="T18" fmla="*/ 0 60000 65536"/>
              <a:gd name="T19" fmla="*/ 0 60000 65536"/>
              <a:gd name="T20" fmla="*/ 0 60000 65536"/>
              <a:gd name="T21" fmla="*/ 0 w 14"/>
              <a:gd name="T22" fmla="*/ 0 h 1"/>
              <a:gd name="T23" fmla="*/ 14 w 1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
                <a:moveTo>
                  <a:pt x="0" y="0"/>
                </a:moveTo>
                <a:lnTo>
                  <a:pt x="14" y="0"/>
                </a:lnTo>
                <a:lnTo>
                  <a:pt x="14"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839" name="Rectangle 3685"/>
          <p:cNvSpPr>
            <a:spLocks noChangeAspect="1" noChangeArrowheads="1"/>
          </p:cNvSpPr>
          <p:nvPr/>
        </p:nvSpPr>
        <p:spPr bwMode="auto">
          <a:xfrm>
            <a:off x="1851025" y="5419725"/>
            <a:ext cx="4763" cy="1588"/>
          </a:xfrm>
          <a:prstGeom prst="rect">
            <a:avLst/>
          </a:prstGeom>
          <a:solidFill>
            <a:srgbClr val="000000"/>
          </a:solidFill>
          <a:ln w="0">
            <a:solidFill>
              <a:srgbClr val="000000"/>
            </a:solidFill>
            <a:miter lim="800000"/>
            <a:headEnd/>
            <a:tailEnd/>
          </a:ln>
        </p:spPr>
        <p:txBody>
          <a:bodyPr/>
          <a:lstStyle/>
          <a:p>
            <a:endParaRPr lang="en-US"/>
          </a:p>
        </p:txBody>
      </p:sp>
      <p:sp>
        <p:nvSpPr>
          <p:cNvPr id="180840" name="Freeform 3686"/>
          <p:cNvSpPr>
            <a:spLocks noChangeAspect="1"/>
          </p:cNvSpPr>
          <p:nvPr/>
        </p:nvSpPr>
        <p:spPr bwMode="auto">
          <a:xfrm>
            <a:off x="1851025" y="5414963"/>
            <a:ext cx="1588" cy="6350"/>
          </a:xfrm>
          <a:custGeom>
            <a:avLst/>
            <a:gdLst>
              <a:gd name="T0" fmla="*/ 2147483647 w 7"/>
              <a:gd name="T1" fmla="*/ 2147483647 h 16"/>
              <a:gd name="T2" fmla="*/ 2147483647 w 7"/>
              <a:gd name="T3" fmla="*/ 2147483647 h 16"/>
              <a:gd name="T4" fmla="*/ 2147483647 w 7"/>
              <a:gd name="T5" fmla="*/ 2147483647 h 16"/>
              <a:gd name="T6" fmla="*/ 2147483647 w 7"/>
              <a:gd name="T7" fmla="*/ 2147483647 h 16"/>
              <a:gd name="T8" fmla="*/ 2147483647 w 7"/>
              <a:gd name="T9" fmla="*/ 2147483647 h 16"/>
              <a:gd name="T10" fmla="*/ 2147483647 w 7"/>
              <a:gd name="T11" fmla="*/ 2147483647 h 16"/>
              <a:gd name="T12" fmla="*/ 2147483647 w 7"/>
              <a:gd name="T13" fmla="*/ 2147483647 h 16"/>
              <a:gd name="T14" fmla="*/ 2147483647 w 7"/>
              <a:gd name="T15" fmla="*/ 2147483647 h 16"/>
              <a:gd name="T16" fmla="*/ 0 w 7"/>
              <a:gd name="T17" fmla="*/ 2147483647 h 16"/>
              <a:gd name="T18" fmla="*/ 0 w 7"/>
              <a:gd name="T19" fmla="*/ 2147483647 h 16"/>
              <a:gd name="T20" fmla="*/ 0 w 7"/>
              <a:gd name="T21" fmla="*/ 2147483647 h 16"/>
              <a:gd name="T22" fmla="*/ 0 w 7"/>
              <a:gd name="T23" fmla="*/ 2147483647 h 16"/>
              <a:gd name="T24" fmla="*/ 0 w 7"/>
              <a:gd name="T25" fmla="*/ 2147483647 h 16"/>
              <a:gd name="T26" fmla="*/ 2147483647 w 7"/>
              <a:gd name="T27" fmla="*/ 2147483647 h 16"/>
              <a:gd name="T28" fmla="*/ 2147483647 w 7"/>
              <a:gd name="T29" fmla="*/ 2147483647 h 16"/>
              <a:gd name="T30" fmla="*/ 2147483647 w 7"/>
              <a:gd name="T31" fmla="*/ 2147483647 h 16"/>
              <a:gd name="T32" fmla="*/ 2147483647 w 7"/>
              <a:gd name="T33" fmla="*/ 2147483647 h 16"/>
              <a:gd name="T34" fmla="*/ 2147483647 w 7"/>
              <a:gd name="T35" fmla="*/ 0 h 16"/>
              <a:gd name="T36" fmla="*/ 2147483647 w 7"/>
              <a:gd name="T37" fmla="*/ 0 h 16"/>
              <a:gd name="T38" fmla="*/ 2147483647 w 7"/>
              <a:gd name="T39" fmla="*/ 0 h 16"/>
              <a:gd name="T40" fmla="*/ 2147483647 w 7"/>
              <a:gd name="T41" fmla="*/ 0 h 16"/>
              <a:gd name="T42" fmla="*/ 2147483647 w 7"/>
              <a:gd name="T43" fmla="*/ 2147483647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
              <a:gd name="T67" fmla="*/ 0 h 16"/>
              <a:gd name="T68" fmla="*/ 7 w 7"/>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 h="16">
                <a:moveTo>
                  <a:pt x="7" y="16"/>
                </a:moveTo>
                <a:lnTo>
                  <a:pt x="7" y="16"/>
                </a:lnTo>
                <a:lnTo>
                  <a:pt x="6" y="16"/>
                </a:lnTo>
                <a:lnTo>
                  <a:pt x="5" y="16"/>
                </a:lnTo>
                <a:lnTo>
                  <a:pt x="3" y="14"/>
                </a:lnTo>
                <a:lnTo>
                  <a:pt x="2" y="13"/>
                </a:lnTo>
                <a:lnTo>
                  <a:pt x="1" y="12"/>
                </a:lnTo>
                <a:lnTo>
                  <a:pt x="1" y="11"/>
                </a:lnTo>
                <a:lnTo>
                  <a:pt x="0" y="10"/>
                </a:lnTo>
                <a:lnTo>
                  <a:pt x="0" y="8"/>
                </a:lnTo>
                <a:lnTo>
                  <a:pt x="0" y="7"/>
                </a:lnTo>
                <a:lnTo>
                  <a:pt x="0" y="6"/>
                </a:lnTo>
                <a:lnTo>
                  <a:pt x="0" y="5"/>
                </a:lnTo>
                <a:lnTo>
                  <a:pt x="1" y="3"/>
                </a:lnTo>
                <a:lnTo>
                  <a:pt x="1" y="2"/>
                </a:lnTo>
                <a:lnTo>
                  <a:pt x="2" y="1"/>
                </a:lnTo>
                <a:lnTo>
                  <a:pt x="3" y="1"/>
                </a:lnTo>
                <a:lnTo>
                  <a:pt x="5" y="0"/>
                </a:lnTo>
                <a:lnTo>
                  <a:pt x="6" y="0"/>
                </a:lnTo>
                <a:lnTo>
                  <a:pt x="7" y="0"/>
                </a:lnTo>
                <a:lnTo>
                  <a:pt x="7" y="16"/>
                </a:lnTo>
                <a:close/>
              </a:path>
            </a:pathLst>
          </a:custGeom>
          <a:solidFill>
            <a:srgbClr val="000000"/>
          </a:solidFill>
          <a:ln w="0">
            <a:solidFill>
              <a:srgbClr val="000000"/>
            </a:solidFill>
            <a:round/>
            <a:headEnd/>
            <a:tailEnd/>
          </a:ln>
        </p:spPr>
        <p:txBody>
          <a:bodyPr/>
          <a:lstStyle/>
          <a:p>
            <a:endParaRPr lang="en-US"/>
          </a:p>
        </p:txBody>
      </p:sp>
      <p:sp>
        <p:nvSpPr>
          <p:cNvPr id="180841" name="Freeform 3687"/>
          <p:cNvSpPr>
            <a:spLocks noChangeAspect="1"/>
          </p:cNvSpPr>
          <p:nvPr/>
        </p:nvSpPr>
        <p:spPr bwMode="auto">
          <a:xfrm>
            <a:off x="2165350" y="5384800"/>
            <a:ext cx="1588" cy="6350"/>
          </a:xfrm>
          <a:custGeom>
            <a:avLst/>
            <a:gdLst>
              <a:gd name="T0" fmla="*/ 0 w 10"/>
              <a:gd name="T1" fmla="*/ 0 h 14"/>
              <a:gd name="T2" fmla="*/ 0 w 10"/>
              <a:gd name="T3" fmla="*/ 0 h 14"/>
              <a:gd name="T4" fmla="*/ 2147483647 w 10"/>
              <a:gd name="T5" fmla="*/ 0 h 14"/>
              <a:gd name="T6" fmla="*/ 2147483647 w 10"/>
              <a:gd name="T7" fmla="*/ 0 h 14"/>
              <a:gd name="T8" fmla="*/ 2147483647 w 10"/>
              <a:gd name="T9" fmla="*/ 0 h 14"/>
              <a:gd name="T10" fmla="*/ 2147483647 w 10"/>
              <a:gd name="T11" fmla="*/ 0 h 14"/>
              <a:gd name="T12" fmla="*/ 2147483647 w 10"/>
              <a:gd name="T13" fmla="*/ 2147483647 h 14"/>
              <a:gd name="T14" fmla="*/ 2147483647 w 10"/>
              <a:gd name="T15" fmla="*/ 2147483647 h 14"/>
              <a:gd name="T16" fmla="*/ 2147483647 w 10"/>
              <a:gd name="T17" fmla="*/ 2147483647 h 14"/>
              <a:gd name="T18" fmla="*/ 2147483647 w 10"/>
              <a:gd name="T19" fmla="*/ 2147483647 h 14"/>
              <a:gd name="T20" fmla="*/ 2147483647 w 10"/>
              <a:gd name="T21" fmla="*/ 2147483647 h 14"/>
              <a:gd name="T22" fmla="*/ 2147483647 w 10"/>
              <a:gd name="T23" fmla="*/ 2147483647 h 14"/>
              <a:gd name="T24" fmla="*/ 2147483647 w 10"/>
              <a:gd name="T25" fmla="*/ 2147483647 h 14"/>
              <a:gd name="T26" fmla="*/ 2147483647 w 10"/>
              <a:gd name="T27" fmla="*/ 2147483647 h 14"/>
              <a:gd name="T28" fmla="*/ 2147483647 w 10"/>
              <a:gd name="T29" fmla="*/ 2147483647 h 14"/>
              <a:gd name="T30" fmla="*/ 2147483647 w 10"/>
              <a:gd name="T31" fmla="*/ 2147483647 h 14"/>
              <a:gd name="T32" fmla="*/ 2147483647 w 10"/>
              <a:gd name="T33" fmla="*/ 2147483647 h 14"/>
              <a:gd name="T34" fmla="*/ 2147483647 w 10"/>
              <a:gd name="T35" fmla="*/ 2147483647 h 14"/>
              <a:gd name="T36" fmla="*/ 2147483647 w 10"/>
              <a:gd name="T37" fmla="*/ 2147483647 h 14"/>
              <a:gd name="T38" fmla="*/ 2147483647 w 10"/>
              <a:gd name="T39" fmla="*/ 2147483647 h 14"/>
              <a:gd name="T40" fmla="*/ 2147483647 w 10"/>
              <a:gd name="T41" fmla="*/ 2147483647 h 14"/>
              <a:gd name="T42" fmla="*/ 0 w 10"/>
              <a:gd name="T43" fmla="*/ 0 h 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
              <a:gd name="T67" fmla="*/ 0 h 14"/>
              <a:gd name="T68" fmla="*/ 10 w 10"/>
              <a:gd name="T69" fmla="*/ 14 h 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 h="14">
                <a:moveTo>
                  <a:pt x="0" y="0"/>
                </a:moveTo>
                <a:lnTo>
                  <a:pt x="0" y="0"/>
                </a:lnTo>
                <a:lnTo>
                  <a:pt x="1" y="0"/>
                </a:lnTo>
                <a:lnTo>
                  <a:pt x="3" y="0"/>
                </a:lnTo>
                <a:lnTo>
                  <a:pt x="4" y="0"/>
                </a:lnTo>
                <a:lnTo>
                  <a:pt x="5" y="0"/>
                </a:lnTo>
                <a:lnTo>
                  <a:pt x="6" y="1"/>
                </a:lnTo>
                <a:lnTo>
                  <a:pt x="8" y="1"/>
                </a:lnTo>
                <a:lnTo>
                  <a:pt x="9" y="2"/>
                </a:lnTo>
                <a:lnTo>
                  <a:pt x="9" y="3"/>
                </a:lnTo>
                <a:lnTo>
                  <a:pt x="10" y="5"/>
                </a:lnTo>
                <a:lnTo>
                  <a:pt x="10" y="6"/>
                </a:lnTo>
                <a:lnTo>
                  <a:pt x="10" y="7"/>
                </a:lnTo>
                <a:lnTo>
                  <a:pt x="10" y="8"/>
                </a:lnTo>
                <a:lnTo>
                  <a:pt x="10" y="9"/>
                </a:lnTo>
                <a:lnTo>
                  <a:pt x="9" y="10"/>
                </a:lnTo>
                <a:lnTo>
                  <a:pt x="9" y="12"/>
                </a:lnTo>
                <a:lnTo>
                  <a:pt x="8" y="13"/>
                </a:lnTo>
                <a:lnTo>
                  <a:pt x="7" y="13"/>
                </a:lnTo>
                <a:lnTo>
                  <a:pt x="5" y="14"/>
                </a:lnTo>
                <a:lnTo>
                  <a:pt x="0" y="0"/>
                </a:lnTo>
                <a:close/>
              </a:path>
            </a:pathLst>
          </a:custGeom>
          <a:solidFill>
            <a:srgbClr val="000000"/>
          </a:solidFill>
          <a:ln w="0">
            <a:solidFill>
              <a:srgbClr val="000000"/>
            </a:solidFill>
            <a:round/>
            <a:headEnd/>
            <a:tailEnd/>
          </a:ln>
        </p:spPr>
        <p:txBody>
          <a:bodyPr/>
          <a:lstStyle/>
          <a:p>
            <a:endParaRPr lang="en-US"/>
          </a:p>
        </p:txBody>
      </p:sp>
      <p:sp>
        <p:nvSpPr>
          <p:cNvPr id="180842" name="Freeform 3688"/>
          <p:cNvSpPr>
            <a:spLocks noChangeAspect="1"/>
          </p:cNvSpPr>
          <p:nvPr/>
        </p:nvSpPr>
        <p:spPr bwMode="auto">
          <a:xfrm>
            <a:off x="1852613" y="5414963"/>
            <a:ext cx="34925" cy="6350"/>
          </a:xfrm>
          <a:custGeom>
            <a:avLst/>
            <a:gdLst>
              <a:gd name="T0" fmla="*/ 0 w 100"/>
              <a:gd name="T1" fmla="*/ 2147483647 h 16"/>
              <a:gd name="T2" fmla="*/ 0 w 100"/>
              <a:gd name="T3" fmla="*/ 0 h 16"/>
              <a:gd name="T4" fmla="*/ 2147483647 w 100"/>
              <a:gd name="T5" fmla="*/ 0 h 16"/>
              <a:gd name="T6" fmla="*/ 2147483647 w 100"/>
              <a:gd name="T7" fmla="*/ 0 h 16"/>
              <a:gd name="T8" fmla="*/ 2147483647 w 100"/>
              <a:gd name="T9" fmla="*/ 2147483647 h 16"/>
              <a:gd name="T10" fmla="*/ 2147483647 w 100"/>
              <a:gd name="T11" fmla="*/ 2147483647 h 16"/>
              <a:gd name="T12" fmla="*/ 0 w 100"/>
              <a:gd name="T13" fmla="*/ 2147483647 h 16"/>
              <a:gd name="T14" fmla="*/ 0 60000 65536"/>
              <a:gd name="T15" fmla="*/ 0 60000 65536"/>
              <a:gd name="T16" fmla="*/ 0 60000 65536"/>
              <a:gd name="T17" fmla="*/ 0 60000 65536"/>
              <a:gd name="T18" fmla="*/ 0 60000 65536"/>
              <a:gd name="T19" fmla="*/ 0 60000 65536"/>
              <a:gd name="T20" fmla="*/ 0 60000 65536"/>
              <a:gd name="T21" fmla="*/ 0 w 100"/>
              <a:gd name="T22" fmla="*/ 0 h 16"/>
              <a:gd name="T23" fmla="*/ 100 w 100"/>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0" h="16">
                <a:moveTo>
                  <a:pt x="0" y="16"/>
                </a:moveTo>
                <a:lnTo>
                  <a:pt x="0" y="0"/>
                </a:lnTo>
                <a:lnTo>
                  <a:pt x="100" y="0"/>
                </a:lnTo>
                <a:lnTo>
                  <a:pt x="100" y="14"/>
                </a:lnTo>
                <a:lnTo>
                  <a:pt x="100" y="16"/>
                </a:lnTo>
                <a:lnTo>
                  <a:pt x="0" y="16"/>
                </a:lnTo>
                <a:close/>
              </a:path>
            </a:pathLst>
          </a:custGeom>
          <a:solidFill>
            <a:srgbClr val="000000"/>
          </a:solidFill>
          <a:ln w="0">
            <a:solidFill>
              <a:srgbClr val="000000"/>
            </a:solidFill>
            <a:round/>
            <a:headEnd/>
            <a:tailEnd/>
          </a:ln>
        </p:spPr>
        <p:txBody>
          <a:bodyPr/>
          <a:lstStyle/>
          <a:p>
            <a:endParaRPr lang="en-US"/>
          </a:p>
        </p:txBody>
      </p:sp>
      <p:sp>
        <p:nvSpPr>
          <p:cNvPr id="180843" name="Freeform 3689"/>
          <p:cNvSpPr>
            <a:spLocks noChangeAspect="1"/>
          </p:cNvSpPr>
          <p:nvPr/>
        </p:nvSpPr>
        <p:spPr bwMode="auto">
          <a:xfrm>
            <a:off x="1887538" y="5414963"/>
            <a:ext cx="39687" cy="6350"/>
          </a:xfrm>
          <a:custGeom>
            <a:avLst/>
            <a:gdLst>
              <a:gd name="T0" fmla="*/ 0 w 114"/>
              <a:gd name="T1" fmla="*/ 2147483647 h 16"/>
              <a:gd name="T2" fmla="*/ 0 w 114"/>
              <a:gd name="T3" fmla="*/ 0 h 16"/>
              <a:gd name="T4" fmla="*/ 2147483647 w 114"/>
              <a:gd name="T5" fmla="*/ 2147483647 h 16"/>
              <a:gd name="T6" fmla="*/ 2147483647 w 114"/>
              <a:gd name="T7" fmla="*/ 2147483647 h 16"/>
              <a:gd name="T8" fmla="*/ 2147483647 w 114"/>
              <a:gd name="T9" fmla="*/ 2147483647 h 16"/>
              <a:gd name="T10" fmla="*/ 2147483647 w 114"/>
              <a:gd name="T11" fmla="*/ 2147483647 h 16"/>
              <a:gd name="T12" fmla="*/ 0 w 114"/>
              <a:gd name="T13" fmla="*/ 2147483647 h 16"/>
              <a:gd name="T14" fmla="*/ 0 60000 65536"/>
              <a:gd name="T15" fmla="*/ 0 60000 65536"/>
              <a:gd name="T16" fmla="*/ 0 60000 65536"/>
              <a:gd name="T17" fmla="*/ 0 60000 65536"/>
              <a:gd name="T18" fmla="*/ 0 60000 65536"/>
              <a:gd name="T19" fmla="*/ 0 60000 65536"/>
              <a:gd name="T20" fmla="*/ 0 60000 65536"/>
              <a:gd name="T21" fmla="*/ 0 w 114"/>
              <a:gd name="T22" fmla="*/ 0 h 16"/>
              <a:gd name="T23" fmla="*/ 114 w 114"/>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4" h="16">
                <a:moveTo>
                  <a:pt x="0" y="14"/>
                </a:moveTo>
                <a:lnTo>
                  <a:pt x="0" y="0"/>
                </a:lnTo>
                <a:lnTo>
                  <a:pt x="114" y="1"/>
                </a:lnTo>
                <a:lnTo>
                  <a:pt x="114" y="16"/>
                </a:lnTo>
                <a:lnTo>
                  <a:pt x="0" y="14"/>
                </a:lnTo>
                <a:close/>
              </a:path>
            </a:pathLst>
          </a:custGeom>
          <a:solidFill>
            <a:srgbClr val="000000"/>
          </a:solidFill>
          <a:ln w="0">
            <a:solidFill>
              <a:srgbClr val="000000"/>
            </a:solidFill>
            <a:round/>
            <a:headEnd/>
            <a:tailEnd/>
          </a:ln>
        </p:spPr>
        <p:txBody>
          <a:bodyPr/>
          <a:lstStyle/>
          <a:p>
            <a:endParaRPr lang="en-US"/>
          </a:p>
        </p:txBody>
      </p:sp>
      <p:sp>
        <p:nvSpPr>
          <p:cNvPr id="180844" name="Freeform 3690"/>
          <p:cNvSpPr>
            <a:spLocks noChangeAspect="1"/>
          </p:cNvSpPr>
          <p:nvPr/>
        </p:nvSpPr>
        <p:spPr bwMode="auto">
          <a:xfrm>
            <a:off x="1927225" y="5414963"/>
            <a:ext cx="42863" cy="6350"/>
          </a:xfrm>
          <a:custGeom>
            <a:avLst/>
            <a:gdLst>
              <a:gd name="T0" fmla="*/ 0 w 122"/>
              <a:gd name="T1" fmla="*/ 2147483647 h 16"/>
              <a:gd name="T2" fmla="*/ 0 w 122"/>
              <a:gd name="T3" fmla="*/ 2147483647 h 16"/>
              <a:gd name="T4" fmla="*/ 2147483647 w 122"/>
              <a:gd name="T5" fmla="*/ 0 h 16"/>
              <a:gd name="T6" fmla="*/ 2147483647 w 122"/>
              <a:gd name="T7" fmla="*/ 0 h 16"/>
              <a:gd name="T8" fmla="*/ 2147483647 w 122"/>
              <a:gd name="T9" fmla="*/ 2147483647 h 16"/>
              <a:gd name="T10" fmla="*/ 2147483647 w 122"/>
              <a:gd name="T11" fmla="*/ 2147483647 h 16"/>
              <a:gd name="T12" fmla="*/ 0 w 122"/>
              <a:gd name="T13" fmla="*/ 2147483647 h 16"/>
              <a:gd name="T14" fmla="*/ 0 60000 65536"/>
              <a:gd name="T15" fmla="*/ 0 60000 65536"/>
              <a:gd name="T16" fmla="*/ 0 60000 65536"/>
              <a:gd name="T17" fmla="*/ 0 60000 65536"/>
              <a:gd name="T18" fmla="*/ 0 60000 65536"/>
              <a:gd name="T19" fmla="*/ 0 60000 65536"/>
              <a:gd name="T20" fmla="*/ 0 60000 65536"/>
              <a:gd name="T21" fmla="*/ 0 w 122"/>
              <a:gd name="T22" fmla="*/ 0 h 16"/>
              <a:gd name="T23" fmla="*/ 122 w 12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 h="16">
                <a:moveTo>
                  <a:pt x="0" y="16"/>
                </a:moveTo>
                <a:lnTo>
                  <a:pt x="0" y="1"/>
                </a:lnTo>
                <a:lnTo>
                  <a:pt x="122" y="0"/>
                </a:lnTo>
                <a:lnTo>
                  <a:pt x="122" y="14"/>
                </a:lnTo>
                <a:lnTo>
                  <a:pt x="0" y="16"/>
                </a:lnTo>
                <a:close/>
              </a:path>
            </a:pathLst>
          </a:custGeom>
          <a:solidFill>
            <a:srgbClr val="000000"/>
          </a:solidFill>
          <a:ln w="0">
            <a:solidFill>
              <a:srgbClr val="000000"/>
            </a:solidFill>
            <a:round/>
            <a:headEnd/>
            <a:tailEnd/>
          </a:ln>
        </p:spPr>
        <p:txBody>
          <a:bodyPr/>
          <a:lstStyle/>
          <a:p>
            <a:endParaRPr lang="en-US"/>
          </a:p>
        </p:txBody>
      </p:sp>
      <p:sp>
        <p:nvSpPr>
          <p:cNvPr id="180845" name="Freeform 3691"/>
          <p:cNvSpPr>
            <a:spLocks noChangeAspect="1"/>
          </p:cNvSpPr>
          <p:nvPr/>
        </p:nvSpPr>
        <p:spPr bwMode="auto">
          <a:xfrm>
            <a:off x="1970088" y="5414963"/>
            <a:ext cx="42862" cy="6350"/>
          </a:xfrm>
          <a:custGeom>
            <a:avLst/>
            <a:gdLst>
              <a:gd name="T0" fmla="*/ 0 w 127"/>
              <a:gd name="T1" fmla="*/ 2147483647 h 17"/>
              <a:gd name="T2" fmla="*/ 0 w 127"/>
              <a:gd name="T3" fmla="*/ 2147483647 h 17"/>
              <a:gd name="T4" fmla="*/ 2147483647 w 127"/>
              <a:gd name="T5" fmla="*/ 0 h 17"/>
              <a:gd name="T6" fmla="*/ 2147483647 w 127"/>
              <a:gd name="T7" fmla="*/ 0 h 17"/>
              <a:gd name="T8" fmla="*/ 2147483647 w 127"/>
              <a:gd name="T9" fmla="*/ 2147483647 h 17"/>
              <a:gd name="T10" fmla="*/ 2147483647 w 127"/>
              <a:gd name="T11" fmla="*/ 2147483647 h 17"/>
              <a:gd name="T12" fmla="*/ 0 w 127"/>
              <a:gd name="T13" fmla="*/ 2147483647 h 17"/>
              <a:gd name="T14" fmla="*/ 0 60000 65536"/>
              <a:gd name="T15" fmla="*/ 0 60000 65536"/>
              <a:gd name="T16" fmla="*/ 0 60000 65536"/>
              <a:gd name="T17" fmla="*/ 0 60000 65536"/>
              <a:gd name="T18" fmla="*/ 0 60000 65536"/>
              <a:gd name="T19" fmla="*/ 0 60000 65536"/>
              <a:gd name="T20" fmla="*/ 0 60000 65536"/>
              <a:gd name="T21" fmla="*/ 0 w 127"/>
              <a:gd name="T22" fmla="*/ 0 h 17"/>
              <a:gd name="T23" fmla="*/ 127 w 12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17">
                <a:moveTo>
                  <a:pt x="0" y="17"/>
                </a:moveTo>
                <a:lnTo>
                  <a:pt x="0" y="3"/>
                </a:lnTo>
                <a:lnTo>
                  <a:pt x="127" y="0"/>
                </a:lnTo>
                <a:lnTo>
                  <a:pt x="127" y="14"/>
                </a:lnTo>
                <a:lnTo>
                  <a:pt x="0" y="17"/>
                </a:lnTo>
                <a:close/>
              </a:path>
            </a:pathLst>
          </a:custGeom>
          <a:solidFill>
            <a:srgbClr val="000000"/>
          </a:solidFill>
          <a:ln w="0">
            <a:solidFill>
              <a:srgbClr val="000000"/>
            </a:solidFill>
            <a:round/>
            <a:headEnd/>
            <a:tailEnd/>
          </a:ln>
        </p:spPr>
        <p:txBody>
          <a:bodyPr/>
          <a:lstStyle/>
          <a:p>
            <a:endParaRPr lang="en-US"/>
          </a:p>
        </p:txBody>
      </p:sp>
      <p:sp>
        <p:nvSpPr>
          <p:cNvPr id="180846" name="Freeform 3692"/>
          <p:cNvSpPr>
            <a:spLocks noChangeAspect="1"/>
          </p:cNvSpPr>
          <p:nvPr/>
        </p:nvSpPr>
        <p:spPr bwMode="auto">
          <a:xfrm>
            <a:off x="2012950" y="5410200"/>
            <a:ext cx="44450" cy="9525"/>
          </a:xfrm>
          <a:custGeom>
            <a:avLst/>
            <a:gdLst>
              <a:gd name="T0" fmla="*/ 0 w 127"/>
              <a:gd name="T1" fmla="*/ 2147483647 h 24"/>
              <a:gd name="T2" fmla="*/ 0 w 127"/>
              <a:gd name="T3" fmla="*/ 2147483647 h 24"/>
              <a:gd name="T4" fmla="*/ 2147483647 w 127"/>
              <a:gd name="T5" fmla="*/ 0 h 24"/>
              <a:gd name="T6" fmla="*/ 2147483647 w 127"/>
              <a:gd name="T7" fmla="*/ 0 h 24"/>
              <a:gd name="T8" fmla="*/ 2147483647 w 127"/>
              <a:gd name="T9" fmla="*/ 2147483647 h 24"/>
              <a:gd name="T10" fmla="*/ 2147483647 w 127"/>
              <a:gd name="T11" fmla="*/ 2147483647 h 24"/>
              <a:gd name="T12" fmla="*/ 0 w 127"/>
              <a:gd name="T13" fmla="*/ 2147483647 h 24"/>
              <a:gd name="T14" fmla="*/ 0 60000 65536"/>
              <a:gd name="T15" fmla="*/ 0 60000 65536"/>
              <a:gd name="T16" fmla="*/ 0 60000 65536"/>
              <a:gd name="T17" fmla="*/ 0 60000 65536"/>
              <a:gd name="T18" fmla="*/ 0 60000 65536"/>
              <a:gd name="T19" fmla="*/ 0 60000 65536"/>
              <a:gd name="T20" fmla="*/ 0 60000 65536"/>
              <a:gd name="T21" fmla="*/ 0 w 127"/>
              <a:gd name="T22" fmla="*/ 0 h 24"/>
              <a:gd name="T23" fmla="*/ 127 w 127"/>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24">
                <a:moveTo>
                  <a:pt x="0" y="24"/>
                </a:moveTo>
                <a:lnTo>
                  <a:pt x="0" y="10"/>
                </a:lnTo>
                <a:lnTo>
                  <a:pt x="123" y="0"/>
                </a:lnTo>
                <a:lnTo>
                  <a:pt x="124" y="0"/>
                </a:lnTo>
                <a:lnTo>
                  <a:pt x="126" y="15"/>
                </a:lnTo>
                <a:lnTo>
                  <a:pt x="127" y="15"/>
                </a:lnTo>
                <a:lnTo>
                  <a:pt x="0" y="24"/>
                </a:lnTo>
                <a:close/>
              </a:path>
            </a:pathLst>
          </a:custGeom>
          <a:solidFill>
            <a:srgbClr val="000000"/>
          </a:solidFill>
          <a:ln w="0">
            <a:solidFill>
              <a:srgbClr val="000000"/>
            </a:solidFill>
            <a:round/>
            <a:headEnd/>
            <a:tailEnd/>
          </a:ln>
        </p:spPr>
        <p:txBody>
          <a:bodyPr/>
          <a:lstStyle/>
          <a:p>
            <a:endParaRPr lang="en-US"/>
          </a:p>
        </p:txBody>
      </p:sp>
      <p:sp>
        <p:nvSpPr>
          <p:cNvPr id="180847" name="Freeform 3693"/>
          <p:cNvSpPr>
            <a:spLocks noChangeAspect="1"/>
          </p:cNvSpPr>
          <p:nvPr/>
        </p:nvSpPr>
        <p:spPr bwMode="auto">
          <a:xfrm>
            <a:off x="2055813" y="5405438"/>
            <a:ext cx="41275" cy="12700"/>
          </a:xfrm>
          <a:custGeom>
            <a:avLst/>
            <a:gdLst>
              <a:gd name="T0" fmla="*/ 2147483647 w 120"/>
              <a:gd name="T1" fmla="*/ 2147483647 h 30"/>
              <a:gd name="T2" fmla="*/ 0 w 120"/>
              <a:gd name="T3" fmla="*/ 2147483647 h 30"/>
              <a:gd name="T4" fmla="*/ 2147483647 w 120"/>
              <a:gd name="T5" fmla="*/ 0 h 30"/>
              <a:gd name="T6" fmla="*/ 2147483647 w 120"/>
              <a:gd name="T7" fmla="*/ 0 h 30"/>
              <a:gd name="T8" fmla="*/ 2147483647 w 120"/>
              <a:gd name="T9" fmla="*/ 2147483647 h 30"/>
              <a:gd name="T10" fmla="*/ 2147483647 w 120"/>
              <a:gd name="T11" fmla="*/ 2147483647 h 30"/>
              <a:gd name="T12" fmla="*/ 2147483647 w 120"/>
              <a:gd name="T13" fmla="*/ 2147483647 h 30"/>
              <a:gd name="T14" fmla="*/ 0 60000 65536"/>
              <a:gd name="T15" fmla="*/ 0 60000 65536"/>
              <a:gd name="T16" fmla="*/ 0 60000 65536"/>
              <a:gd name="T17" fmla="*/ 0 60000 65536"/>
              <a:gd name="T18" fmla="*/ 0 60000 65536"/>
              <a:gd name="T19" fmla="*/ 0 60000 65536"/>
              <a:gd name="T20" fmla="*/ 0 60000 65536"/>
              <a:gd name="T21" fmla="*/ 0 w 120"/>
              <a:gd name="T22" fmla="*/ 0 h 30"/>
              <a:gd name="T23" fmla="*/ 120 w 120"/>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 h="30">
                <a:moveTo>
                  <a:pt x="2" y="30"/>
                </a:moveTo>
                <a:lnTo>
                  <a:pt x="0" y="15"/>
                </a:lnTo>
                <a:lnTo>
                  <a:pt x="118" y="0"/>
                </a:lnTo>
                <a:lnTo>
                  <a:pt x="120" y="14"/>
                </a:lnTo>
                <a:lnTo>
                  <a:pt x="2" y="30"/>
                </a:lnTo>
                <a:close/>
              </a:path>
            </a:pathLst>
          </a:custGeom>
          <a:solidFill>
            <a:srgbClr val="000000"/>
          </a:solidFill>
          <a:ln w="0">
            <a:solidFill>
              <a:srgbClr val="000000"/>
            </a:solidFill>
            <a:round/>
            <a:headEnd/>
            <a:tailEnd/>
          </a:ln>
        </p:spPr>
        <p:txBody>
          <a:bodyPr/>
          <a:lstStyle/>
          <a:p>
            <a:endParaRPr lang="en-US"/>
          </a:p>
        </p:txBody>
      </p:sp>
      <p:sp>
        <p:nvSpPr>
          <p:cNvPr id="180848" name="Freeform 3694"/>
          <p:cNvSpPr>
            <a:spLocks noChangeAspect="1"/>
          </p:cNvSpPr>
          <p:nvPr/>
        </p:nvSpPr>
        <p:spPr bwMode="auto">
          <a:xfrm>
            <a:off x="2097088" y="5397500"/>
            <a:ext cx="38100" cy="12700"/>
          </a:xfrm>
          <a:custGeom>
            <a:avLst/>
            <a:gdLst>
              <a:gd name="T0" fmla="*/ 2147483647 w 112"/>
              <a:gd name="T1" fmla="*/ 2147483647 h 39"/>
              <a:gd name="T2" fmla="*/ 0 w 112"/>
              <a:gd name="T3" fmla="*/ 2147483647 h 39"/>
              <a:gd name="T4" fmla="*/ 2147483647 w 112"/>
              <a:gd name="T5" fmla="*/ 2147483647 h 39"/>
              <a:gd name="T6" fmla="*/ 2147483647 w 112"/>
              <a:gd name="T7" fmla="*/ 0 h 39"/>
              <a:gd name="T8" fmla="*/ 2147483647 w 112"/>
              <a:gd name="T9" fmla="*/ 2147483647 h 39"/>
              <a:gd name="T10" fmla="*/ 2147483647 w 112"/>
              <a:gd name="T11" fmla="*/ 2147483647 h 39"/>
              <a:gd name="T12" fmla="*/ 2147483647 w 112"/>
              <a:gd name="T13" fmla="*/ 2147483647 h 39"/>
              <a:gd name="T14" fmla="*/ 0 60000 65536"/>
              <a:gd name="T15" fmla="*/ 0 60000 65536"/>
              <a:gd name="T16" fmla="*/ 0 60000 65536"/>
              <a:gd name="T17" fmla="*/ 0 60000 65536"/>
              <a:gd name="T18" fmla="*/ 0 60000 65536"/>
              <a:gd name="T19" fmla="*/ 0 60000 65536"/>
              <a:gd name="T20" fmla="*/ 0 60000 65536"/>
              <a:gd name="T21" fmla="*/ 0 w 112"/>
              <a:gd name="T22" fmla="*/ 0 h 39"/>
              <a:gd name="T23" fmla="*/ 112 w 112"/>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2" h="39">
                <a:moveTo>
                  <a:pt x="2" y="39"/>
                </a:moveTo>
                <a:lnTo>
                  <a:pt x="0" y="25"/>
                </a:lnTo>
                <a:lnTo>
                  <a:pt x="104" y="1"/>
                </a:lnTo>
                <a:lnTo>
                  <a:pt x="106" y="0"/>
                </a:lnTo>
                <a:lnTo>
                  <a:pt x="110" y="15"/>
                </a:lnTo>
                <a:lnTo>
                  <a:pt x="112" y="14"/>
                </a:lnTo>
                <a:lnTo>
                  <a:pt x="2" y="39"/>
                </a:lnTo>
                <a:close/>
              </a:path>
            </a:pathLst>
          </a:custGeom>
          <a:solidFill>
            <a:srgbClr val="000000"/>
          </a:solidFill>
          <a:ln w="0">
            <a:solidFill>
              <a:srgbClr val="000000"/>
            </a:solidFill>
            <a:round/>
            <a:headEnd/>
            <a:tailEnd/>
          </a:ln>
        </p:spPr>
        <p:txBody>
          <a:bodyPr/>
          <a:lstStyle/>
          <a:p>
            <a:endParaRPr lang="en-US"/>
          </a:p>
        </p:txBody>
      </p:sp>
      <p:sp>
        <p:nvSpPr>
          <p:cNvPr id="180849" name="Freeform 3695"/>
          <p:cNvSpPr>
            <a:spLocks noChangeAspect="1"/>
          </p:cNvSpPr>
          <p:nvPr/>
        </p:nvSpPr>
        <p:spPr bwMode="auto">
          <a:xfrm>
            <a:off x="2133600" y="5384800"/>
            <a:ext cx="33338" cy="17463"/>
          </a:xfrm>
          <a:custGeom>
            <a:avLst/>
            <a:gdLst>
              <a:gd name="T0" fmla="*/ 2147483647 w 96"/>
              <a:gd name="T1" fmla="*/ 2147483647 h 49"/>
              <a:gd name="T2" fmla="*/ 0 w 96"/>
              <a:gd name="T3" fmla="*/ 2147483647 h 49"/>
              <a:gd name="T4" fmla="*/ 2147483647 w 96"/>
              <a:gd name="T5" fmla="*/ 0 h 49"/>
              <a:gd name="T6" fmla="*/ 2147483647 w 96"/>
              <a:gd name="T7" fmla="*/ 2147483647 h 49"/>
              <a:gd name="T8" fmla="*/ 2147483647 w 96"/>
              <a:gd name="T9" fmla="*/ 2147483647 h 49"/>
              <a:gd name="T10" fmla="*/ 0 60000 65536"/>
              <a:gd name="T11" fmla="*/ 0 60000 65536"/>
              <a:gd name="T12" fmla="*/ 0 60000 65536"/>
              <a:gd name="T13" fmla="*/ 0 60000 65536"/>
              <a:gd name="T14" fmla="*/ 0 60000 65536"/>
              <a:gd name="T15" fmla="*/ 0 w 96"/>
              <a:gd name="T16" fmla="*/ 0 h 49"/>
              <a:gd name="T17" fmla="*/ 96 w 96"/>
              <a:gd name="T18" fmla="*/ 49 h 49"/>
            </a:gdLst>
            <a:ahLst/>
            <a:cxnLst>
              <a:cxn ang="T10">
                <a:pos x="T0" y="T1"/>
              </a:cxn>
              <a:cxn ang="T11">
                <a:pos x="T2" y="T3"/>
              </a:cxn>
              <a:cxn ang="T12">
                <a:pos x="T4" y="T5"/>
              </a:cxn>
              <a:cxn ang="T13">
                <a:pos x="T6" y="T7"/>
              </a:cxn>
              <a:cxn ang="T14">
                <a:pos x="T8" y="T9"/>
              </a:cxn>
            </a:cxnLst>
            <a:rect l="T15" t="T16" r="T17" b="T18"/>
            <a:pathLst>
              <a:path w="96" h="49">
                <a:moveTo>
                  <a:pt x="4" y="49"/>
                </a:moveTo>
                <a:lnTo>
                  <a:pt x="0" y="34"/>
                </a:lnTo>
                <a:lnTo>
                  <a:pt x="91" y="0"/>
                </a:lnTo>
                <a:lnTo>
                  <a:pt x="96" y="14"/>
                </a:lnTo>
                <a:lnTo>
                  <a:pt x="4" y="49"/>
                </a:lnTo>
                <a:close/>
              </a:path>
            </a:pathLst>
          </a:custGeom>
          <a:solidFill>
            <a:srgbClr val="000000"/>
          </a:solidFill>
          <a:ln w="0">
            <a:solidFill>
              <a:srgbClr val="000000"/>
            </a:solidFill>
            <a:round/>
            <a:headEnd/>
            <a:tailEnd/>
          </a:ln>
        </p:spPr>
        <p:txBody>
          <a:bodyPr/>
          <a:lstStyle/>
          <a:p>
            <a:endParaRPr lang="en-US"/>
          </a:p>
        </p:txBody>
      </p:sp>
      <p:sp>
        <p:nvSpPr>
          <p:cNvPr id="180850" name="Freeform 3696"/>
          <p:cNvSpPr>
            <a:spLocks noChangeAspect="1"/>
          </p:cNvSpPr>
          <p:nvPr/>
        </p:nvSpPr>
        <p:spPr bwMode="auto">
          <a:xfrm>
            <a:off x="2162175" y="5384800"/>
            <a:ext cx="4763" cy="6350"/>
          </a:xfrm>
          <a:custGeom>
            <a:avLst/>
            <a:gdLst>
              <a:gd name="T0" fmla="*/ 2147483647 w 10"/>
              <a:gd name="T1" fmla="*/ 2147483647 h 14"/>
              <a:gd name="T2" fmla="*/ 2147483647 w 10"/>
              <a:gd name="T3" fmla="*/ 2147483647 h 14"/>
              <a:gd name="T4" fmla="*/ 2147483647 w 10"/>
              <a:gd name="T5" fmla="*/ 2147483647 h 14"/>
              <a:gd name="T6" fmla="*/ 2147483647 w 10"/>
              <a:gd name="T7" fmla="*/ 2147483647 h 14"/>
              <a:gd name="T8" fmla="*/ 2147483647 w 10"/>
              <a:gd name="T9" fmla="*/ 2147483647 h 14"/>
              <a:gd name="T10" fmla="*/ 2147483647 w 10"/>
              <a:gd name="T11" fmla="*/ 2147483647 h 14"/>
              <a:gd name="T12" fmla="*/ 2147483647 w 10"/>
              <a:gd name="T13" fmla="*/ 2147483647 h 14"/>
              <a:gd name="T14" fmla="*/ 2147483647 w 10"/>
              <a:gd name="T15" fmla="*/ 2147483647 h 14"/>
              <a:gd name="T16" fmla="*/ 2147483647 w 10"/>
              <a:gd name="T17" fmla="*/ 2147483647 h 14"/>
              <a:gd name="T18" fmla="*/ 2147483647 w 10"/>
              <a:gd name="T19" fmla="*/ 2147483647 h 14"/>
              <a:gd name="T20" fmla="*/ 0 w 10"/>
              <a:gd name="T21" fmla="*/ 2147483647 h 14"/>
              <a:gd name="T22" fmla="*/ 0 w 10"/>
              <a:gd name="T23" fmla="*/ 2147483647 h 14"/>
              <a:gd name="T24" fmla="*/ 0 w 10"/>
              <a:gd name="T25" fmla="*/ 2147483647 h 14"/>
              <a:gd name="T26" fmla="*/ 0 w 10"/>
              <a:gd name="T27" fmla="*/ 2147483647 h 14"/>
              <a:gd name="T28" fmla="*/ 0 w 10"/>
              <a:gd name="T29" fmla="*/ 2147483647 h 14"/>
              <a:gd name="T30" fmla="*/ 2147483647 w 10"/>
              <a:gd name="T31" fmla="*/ 2147483647 h 14"/>
              <a:gd name="T32" fmla="*/ 2147483647 w 10"/>
              <a:gd name="T33" fmla="*/ 2147483647 h 14"/>
              <a:gd name="T34" fmla="*/ 2147483647 w 10"/>
              <a:gd name="T35" fmla="*/ 2147483647 h 14"/>
              <a:gd name="T36" fmla="*/ 2147483647 w 10"/>
              <a:gd name="T37" fmla="*/ 2147483647 h 14"/>
              <a:gd name="T38" fmla="*/ 2147483647 w 10"/>
              <a:gd name="T39" fmla="*/ 0 h 14"/>
              <a:gd name="T40" fmla="*/ 2147483647 w 10"/>
              <a:gd name="T41" fmla="*/ 0 h 14"/>
              <a:gd name="T42" fmla="*/ 2147483647 w 10"/>
              <a:gd name="T43" fmla="*/ 2147483647 h 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
              <a:gd name="T67" fmla="*/ 0 h 14"/>
              <a:gd name="T68" fmla="*/ 10 w 10"/>
              <a:gd name="T69" fmla="*/ 14 h 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 h="14">
                <a:moveTo>
                  <a:pt x="10" y="14"/>
                </a:moveTo>
                <a:lnTo>
                  <a:pt x="10" y="14"/>
                </a:lnTo>
                <a:lnTo>
                  <a:pt x="9" y="14"/>
                </a:lnTo>
                <a:lnTo>
                  <a:pt x="8" y="14"/>
                </a:lnTo>
                <a:lnTo>
                  <a:pt x="6" y="14"/>
                </a:lnTo>
                <a:lnTo>
                  <a:pt x="5" y="14"/>
                </a:lnTo>
                <a:lnTo>
                  <a:pt x="3" y="13"/>
                </a:lnTo>
                <a:lnTo>
                  <a:pt x="2" y="13"/>
                </a:lnTo>
                <a:lnTo>
                  <a:pt x="1" y="12"/>
                </a:lnTo>
                <a:lnTo>
                  <a:pt x="1" y="10"/>
                </a:lnTo>
                <a:lnTo>
                  <a:pt x="0" y="9"/>
                </a:lnTo>
                <a:lnTo>
                  <a:pt x="0" y="8"/>
                </a:lnTo>
                <a:lnTo>
                  <a:pt x="0" y="7"/>
                </a:lnTo>
                <a:lnTo>
                  <a:pt x="0" y="6"/>
                </a:lnTo>
                <a:lnTo>
                  <a:pt x="0" y="5"/>
                </a:lnTo>
                <a:lnTo>
                  <a:pt x="1" y="3"/>
                </a:lnTo>
                <a:lnTo>
                  <a:pt x="1" y="2"/>
                </a:lnTo>
                <a:lnTo>
                  <a:pt x="2" y="1"/>
                </a:lnTo>
                <a:lnTo>
                  <a:pt x="4" y="1"/>
                </a:lnTo>
                <a:lnTo>
                  <a:pt x="5" y="0"/>
                </a:lnTo>
                <a:lnTo>
                  <a:pt x="10" y="14"/>
                </a:lnTo>
                <a:close/>
              </a:path>
            </a:pathLst>
          </a:custGeom>
          <a:solidFill>
            <a:srgbClr val="000000"/>
          </a:solidFill>
          <a:ln w="0">
            <a:solidFill>
              <a:srgbClr val="000000"/>
            </a:solidFill>
            <a:round/>
            <a:headEnd/>
            <a:tailEnd/>
          </a:ln>
        </p:spPr>
        <p:txBody>
          <a:bodyPr/>
          <a:lstStyle/>
          <a:p>
            <a:endParaRPr lang="en-US"/>
          </a:p>
        </p:txBody>
      </p:sp>
      <p:sp>
        <p:nvSpPr>
          <p:cNvPr id="180851" name="Freeform 3697"/>
          <p:cNvSpPr>
            <a:spLocks noChangeAspect="1"/>
          </p:cNvSpPr>
          <p:nvPr/>
        </p:nvSpPr>
        <p:spPr bwMode="auto">
          <a:xfrm>
            <a:off x="2249488" y="5368925"/>
            <a:ext cx="3175" cy="4763"/>
          </a:xfrm>
          <a:custGeom>
            <a:avLst/>
            <a:gdLst>
              <a:gd name="T0" fmla="*/ 0 w 8"/>
              <a:gd name="T1" fmla="*/ 0 h 13"/>
              <a:gd name="T2" fmla="*/ 2147483647 w 8"/>
              <a:gd name="T3" fmla="*/ 2147483647 h 13"/>
              <a:gd name="T4" fmla="*/ 0 w 8"/>
              <a:gd name="T5" fmla="*/ 0 h 13"/>
              <a:gd name="T6" fmla="*/ 0 60000 65536"/>
              <a:gd name="T7" fmla="*/ 0 60000 65536"/>
              <a:gd name="T8" fmla="*/ 0 60000 65536"/>
              <a:gd name="T9" fmla="*/ 0 w 8"/>
              <a:gd name="T10" fmla="*/ 0 h 13"/>
              <a:gd name="T11" fmla="*/ 8 w 8"/>
              <a:gd name="T12" fmla="*/ 13 h 13"/>
            </a:gdLst>
            <a:ahLst/>
            <a:cxnLst>
              <a:cxn ang="T6">
                <a:pos x="T0" y="T1"/>
              </a:cxn>
              <a:cxn ang="T7">
                <a:pos x="T2" y="T3"/>
              </a:cxn>
              <a:cxn ang="T8">
                <a:pos x="T4" y="T5"/>
              </a:cxn>
            </a:cxnLst>
            <a:rect l="T9" t="T10" r="T11" b="T12"/>
            <a:pathLst>
              <a:path w="8" h="13">
                <a:moveTo>
                  <a:pt x="0" y="0"/>
                </a:moveTo>
                <a:lnTo>
                  <a:pt x="8" y="13"/>
                </a:lnTo>
                <a:lnTo>
                  <a:pt x="0" y="0"/>
                </a:lnTo>
                <a:close/>
              </a:path>
            </a:pathLst>
          </a:custGeom>
          <a:solidFill>
            <a:srgbClr val="000000"/>
          </a:solidFill>
          <a:ln w="0">
            <a:solidFill>
              <a:srgbClr val="000000"/>
            </a:solidFill>
            <a:round/>
            <a:headEnd/>
            <a:tailEnd/>
          </a:ln>
        </p:spPr>
        <p:txBody>
          <a:bodyPr/>
          <a:lstStyle/>
          <a:p>
            <a:endParaRPr lang="en-US"/>
          </a:p>
        </p:txBody>
      </p:sp>
      <p:sp>
        <p:nvSpPr>
          <p:cNvPr id="180852" name="Freeform 3698"/>
          <p:cNvSpPr>
            <a:spLocks noChangeAspect="1"/>
          </p:cNvSpPr>
          <p:nvPr/>
        </p:nvSpPr>
        <p:spPr bwMode="auto">
          <a:xfrm>
            <a:off x="2165350" y="5381625"/>
            <a:ext cx="9525" cy="9525"/>
          </a:xfrm>
          <a:custGeom>
            <a:avLst/>
            <a:gdLst>
              <a:gd name="T0" fmla="*/ 2147483647 w 32"/>
              <a:gd name="T1" fmla="*/ 2147483647 h 24"/>
              <a:gd name="T2" fmla="*/ 0 w 32"/>
              <a:gd name="T3" fmla="*/ 2147483647 h 24"/>
              <a:gd name="T4" fmla="*/ 2147483647 w 32"/>
              <a:gd name="T5" fmla="*/ 0 h 24"/>
              <a:gd name="T6" fmla="*/ 2147483647 w 32"/>
              <a:gd name="T7" fmla="*/ 0 h 24"/>
              <a:gd name="T8" fmla="*/ 2147483647 w 32"/>
              <a:gd name="T9" fmla="*/ 2147483647 h 24"/>
              <a:gd name="T10" fmla="*/ 2147483647 w 32"/>
              <a:gd name="T11" fmla="*/ 2147483647 h 24"/>
              <a:gd name="T12" fmla="*/ 2147483647 w 32"/>
              <a:gd name="T13" fmla="*/ 2147483647 h 24"/>
              <a:gd name="T14" fmla="*/ 0 60000 65536"/>
              <a:gd name="T15" fmla="*/ 0 60000 65536"/>
              <a:gd name="T16" fmla="*/ 0 60000 65536"/>
              <a:gd name="T17" fmla="*/ 0 60000 65536"/>
              <a:gd name="T18" fmla="*/ 0 60000 65536"/>
              <a:gd name="T19" fmla="*/ 0 60000 65536"/>
              <a:gd name="T20" fmla="*/ 0 60000 65536"/>
              <a:gd name="T21" fmla="*/ 0 w 32"/>
              <a:gd name="T22" fmla="*/ 0 h 24"/>
              <a:gd name="T23" fmla="*/ 32 w 32"/>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4">
                <a:moveTo>
                  <a:pt x="5" y="24"/>
                </a:moveTo>
                <a:lnTo>
                  <a:pt x="0" y="10"/>
                </a:lnTo>
                <a:lnTo>
                  <a:pt x="25" y="0"/>
                </a:lnTo>
                <a:lnTo>
                  <a:pt x="27" y="0"/>
                </a:lnTo>
                <a:lnTo>
                  <a:pt x="30" y="15"/>
                </a:lnTo>
                <a:lnTo>
                  <a:pt x="32" y="15"/>
                </a:lnTo>
                <a:lnTo>
                  <a:pt x="5" y="24"/>
                </a:lnTo>
                <a:close/>
              </a:path>
            </a:pathLst>
          </a:custGeom>
          <a:solidFill>
            <a:srgbClr val="000000"/>
          </a:solidFill>
          <a:ln w="0">
            <a:solidFill>
              <a:srgbClr val="000000"/>
            </a:solidFill>
            <a:round/>
            <a:headEnd/>
            <a:tailEnd/>
          </a:ln>
        </p:spPr>
        <p:txBody>
          <a:bodyPr/>
          <a:lstStyle/>
          <a:p>
            <a:endParaRPr lang="en-US"/>
          </a:p>
        </p:txBody>
      </p:sp>
      <p:sp>
        <p:nvSpPr>
          <p:cNvPr id="180853" name="Freeform 3699"/>
          <p:cNvSpPr>
            <a:spLocks noChangeAspect="1"/>
          </p:cNvSpPr>
          <p:nvPr/>
        </p:nvSpPr>
        <p:spPr bwMode="auto">
          <a:xfrm>
            <a:off x="2173288" y="5381625"/>
            <a:ext cx="12700" cy="4763"/>
          </a:xfrm>
          <a:custGeom>
            <a:avLst/>
            <a:gdLst>
              <a:gd name="T0" fmla="*/ 2147483647 w 35"/>
              <a:gd name="T1" fmla="*/ 2147483647 h 20"/>
              <a:gd name="T2" fmla="*/ 0 w 35"/>
              <a:gd name="T3" fmla="*/ 2147483647 h 20"/>
              <a:gd name="T4" fmla="*/ 2147483647 w 35"/>
              <a:gd name="T5" fmla="*/ 0 h 20"/>
              <a:gd name="T6" fmla="*/ 2147483647 w 35"/>
              <a:gd name="T7" fmla="*/ 0 h 20"/>
              <a:gd name="T8" fmla="*/ 2147483647 w 35"/>
              <a:gd name="T9" fmla="*/ 2147483647 h 20"/>
              <a:gd name="T10" fmla="*/ 2147483647 w 35"/>
              <a:gd name="T11" fmla="*/ 2147483647 h 20"/>
              <a:gd name="T12" fmla="*/ 2147483647 w 35"/>
              <a:gd name="T13" fmla="*/ 2147483647 h 20"/>
              <a:gd name="T14" fmla="*/ 0 60000 65536"/>
              <a:gd name="T15" fmla="*/ 0 60000 65536"/>
              <a:gd name="T16" fmla="*/ 0 60000 65536"/>
              <a:gd name="T17" fmla="*/ 0 60000 65536"/>
              <a:gd name="T18" fmla="*/ 0 60000 65536"/>
              <a:gd name="T19" fmla="*/ 0 60000 65536"/>
              <a:gd name="T20" fmla="*/ 0 60000 65536"/>
              <a:gd name="T21" fmla="*/ 0 w 35"/>
              <a:gd name="T22" fmla="*/ 0 h 20"/>
              <a:gd name="T23" fmla="*/ 35 w 35"/>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20">
                <a:moveTo>
                  <a:pt x="3" y="20"/>
                </a:moveTo>
                <a:lnTo>
                  <a:pt x="0" y="5"/>
                </a:lnTo>
                <a:lnTo>
                  <a:pt x="33" y="0"/>
                </a:lnTo>
                <a:lnTo>
                  <a:pt x="34" y="0"/>
                </a:lnTo>
                <a:lnTo>
                  <a:pt x="34" y="15"/>
                </a:lnTo>
                <a:lnTo>
                  <a:pt x="35" y="15"/>
                </a:lnTo>
                <a:lnTo>
                  <a:pt x="3" y="20"/>
                </a:lnTo>
                <a:close/>
              </a:path>
            </a:pathLst>
          </a:custGeom>
          <a:solidFill>
            <a:srgbClr val="000000"/>
          </a:solidFill>
          <a:ln w="0">
            <a:solidFill>
              <a:srgbClr val="000000"/>
            </a:solidFill>
            <a:round/>
            <a:headEnd/>
            <a:tailEnd/>
          </a:ln>
        </p:spPr>
        <p:txBody>
          <a:bodyPr/>
          <a:lstStyle/>
          <a:p>
            <a:endParaRPr lang="en-US"/>
          </a:p>
        </p:txBody>
      </p:sp>
      <p:sp>
        <p:nvSpPr>
          <p:cNvPr id="180854" name="Freeform 3700"/>
          <p:cNvSpPr>
            <a:spLocks noChangeAspect="1"/>
          </p:cNvSpPr>
          <p:nvPr/>
        </p:nvSpPr>
        <p:spPr bwMode="auto">
          <a:xfrm>
            <a:off x="2185988" y="5378450"/>
            <a:ext cx="12700" cy="6350"/>
          </a:xfrm>
          <a:custGeom>
            <a:avLst/>
            <a:gdLst>
              <a:gd name="T0" fmla="*/ 0 w 34"/>
              <a:gd name="T1" fmla="*/ 2147483647 h 16"/>
              <a:gd name="T2" fmla="*/ 0 w 34"/>
              <a:gd name="T3" fmla="*/ 2147483647 h 16"/>
              <a:gd name="T4" fmla="*/ 2147483647 w 34"/>
              <a:gd name="T5" fmla="*/ 0 h 16"/>
              <a:gd name="T6" fmla="*/ 2147483647 w 34"/>
              <a:gd name="T7" fmla="*/ 0 h 16"/>
              <a:gd name="T8" fmla="*/ 2147483647 w 34"/>
              <a:gd name="T9" fmla="*/ 2147483647 h 16"/>
              <a:gd name="T10" fmla="*/ 2147483647 w 34"/>
              <a:gd name="T11" fmla="*/ 2147483647 h 16"/>
              <a:gd name="T12" fmla="*/ 0 w 34"/>
              <a:gd name="T13" fmla="*/ 2147483647 h 16"/>
              <a:gd name="T14" fmla="*/ 0 60000 65536"/>
              <a:gd name="T15" fmla="*/ 0 60000 65536"/>
              <a:gd name="T16" fmla="*/ 0 60000 65536"/>
              <a:gd name="T17" fmla="*/ 0 60000 65536"/>
              <a:gd name="T18" fmla="*/ 0 60000 65536"/>
              <a:gd name="T19" fmla="*/ 0 60000 65536"/>
              <a:gd name="T20" fmla="*/ 0 60000 65536"/>
              <a:gd name="T21" fmla="*/ 0 w 34"/>
              <a:gd name="T22" fmla="*/ 0 h 16"/>
              <a:gd name="T23" fmla="*/ 34 w 34"/>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6">
                <a:moveTo>
                  <a:pt x="0" y="16"/>
                </a:moveTo>
                <a:lnTo>
                  <a:pt x="0" y="1"/>
                </a:lnTo>
                <a:lnTo>
                  <a:pt x="34" y="0"/>
                </a:lnTo>
                <a:lnTo>
                  <a:pt x="34" y="15"/>
                </a:lnTo>
                <a:lnTo>
                  <a:pt x="0" y="16"/>
                </a:lnTo>
                <a:close/>
              </a:path>
            </a:pathLst>
          </a:custGeom>
          <a:solidFill>
            <a:srgbClr val="000000"/>
          </a:solidFill>
          <a:ln w="0">
            <a:solidFill>
              <a:srgbClr val="000000"/>
            </a:solidFill>
            <a:round/>
            <a:headEnd/>
            <a:tailEnd/>
          </a:ln>
        </p:spPr>
        <p:txBody>
          <a:bodyPr/>
          <a:lstStyle/>
          <a:p>
            <a:endParaRPr lang="en-US"/>
          </a:p>
        </p:txBody>
      </p:sp>
      <p:sp>
        <p:nvSpPr>
          <p:cNvPr id="180855" name="Freeform 3701"/>
          <p:cNvSpPr>
            <a:spLocks noChangeAspect="1"/>
          </p:cNvSpPr>
          <p:nvPr/>
        </p:nvSpPr>
        <p:spPr bwMode="auto">
          <a:xfrm>
            <a:off x="2198688" y="5378450"/>
            <a:ext cx="11112" cy="6350"/>
          </a:xfrm>
          <a:custGeom>
            <a:avLst/>
            <a:gdLst>
              <a:gd name="T0" fmla="*/ 0 w 35"/>
              <a:gd name="T1" fmla="*/ 2147483647 h 16"/>
              <a:gd name="T2" fmla="*/ 0 w 35"/>
              <a:gd name="T3" fmla="*/ 2147483647 h 16"/>
              <a:gd name="T4" fmla="*/ 2147483647 w 35"/>
              <a:gd name="T5" fmla="*/ 0 h 16"/>
              <a:gd name="T6" fmla="*/ 2147483647 w 35"/>
              <a:gd name="T7" fmla="*/ 0 h 16"/>
              <a:gd name="T8" fmla="*/ 2147483647 w 35"/>
              <a:gd name="T9" fmla="*/ 2147483647 h 16"/>
              <a:gd name="T10" fmla="*/ 2147483647 w 35"/>
              <a:gd name="T11" fmla="*/ 2147483647 h 16"/>
              <a:gd name="T12" fmla="*/ 0 w 35"/>
              <a:gd name="T13" fmla="*/ 2147483647 h 16"/>
              <a:gd name="T14" fmla="*/ 0 60000 65536"/>
              <a:gd name="T15" fmla="*/ 0 60000 65536"/>
              <a:gd name="T16" fmla="*/ 0 60000 65536"/>
              <a:gd name="T17" fmla="*/ 0 60000 65536"/>
              <a:gd name="T18" fmla="*/ 0 60000 65536"/>
              <a:gd name="T19" fmla="*/ 0 60000 65536"/>
              <a:gd name="T20" fmla="*/ 0 60000 65536"/>
              <a:gd name="T21" fmla="*/ 0 w 35"/>
              <a:gd name="T22" fmla="*/ 0 h 16"/>
              <a:gd name="T23" fmla="*/ 35 w 35"/>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16">
                <a:moveTo>
                  <a:pt x="0" y="16"/>
                </a:moveTo>
                <a:lnTo>
                  <a:pt x="0" y="1"/>
                </a:lnTo>
                <a:lnTo>
                  <a:pt x="35" y="0"/>
                </a:lnTo>
                <a:lnTo>
                  <a:pt x="35" y="15"/>
                </a:lnTo>
                <a:lnTo>
                  <a:pt x="0" y="16"/>
                </a:lnTo>
                <a:close/>
              </a:path>
            </a:pathLst>
          </a:custGeom>
          <a:solidFill>
            <a:srgbClr val="000000"/>
          </a:solidFill>
          <a:ln w="0">
            <a:solidFill>
              <a:srgbClr val="000000"/>
            </a:solidFill>
            <a:round/>
            <a:headEnd/>
            <a:tailEnd/>
          </a:ln>
        </p:spPr>
        <p:txBody>
          <a:bodyPr/>
          <a:lstStyle/>
          <a:p>
            <a:endParaRPr lang="en-US"/>
          </a:p>
        </p:txBody>
      </p:sp>
      <p:sp>
        <p:nvSpPr>
          <p:cNvPr id="180856" name="Freeform 3702"/>
          <p:cNvSpPr>
            <a:spLocks noChangeAspect="1"/>
          </p:cNvSpPr>
          <p:nvPr/>
        </p:nvSpPr>
        <p:spPr bwMode="auto">
          <a:xfrm>
            <a:off x="2209800" y="5378450"/>
            <a:ext cx="12700" cy="6350"/>
          </a:xfrm>
          <a:custGeom>
            <a:avLst/>
            <a:gdLst>
              <a:gd name="T0" fmla="*/ 0 w 38"/>
              <a:gd name="T1" fmla="*/ 2147483647 h 17"/>
              <a:gd name="T2" fmla="*/ 0 w 38"/>
              <a:gd name="T3" fmla="*/ 2147483647 h 17"/>
              <a:gd name="T4" fmla="*/ 2147483647 w 38"/>
              <a:gd name="T5" fmla="*/ 0 h 17"/>
              <a:gd name="T6" fmla="*/ 2147483647 w 38"/>
              <a:gd name="T7" fmla="*/ 0 h 17"/>
              <a:gd name="T8" fmla="*/ 2147483647 w 38"/>
              <a:gd name="T9" fmla="*/ 2147483647 h 17"/>
              <a:gd name="T10" fmla="*/ 2147483647 w 38"/>
              <a:gd name="T11" fmla="*/ 2147483647 h 17"/>
              <a:gd name="T12" fmla="*/ 0 w 38"/>
              <a:gd name="T13" fmla="*/ 2147483647 h 17"/>
              <a:gd name="T14" fmla="*/ 0 60000 65536"/>
              <a:gd name="T15" fmla="*/ 0 60000 65536"/>
              <a:gd name="T16" fmla="*/ 0 60000 65536"/>
              <a:gd name="T17" fmla="*/ 0 60000 65536"/>
              <a:gd name="T18" fmla="*/ 0 60000 65536"/>
              <a:gd name="T19" fmla="*/ 0 60000 65536"/>
              <a:gd name="T20" fmla="*/ 0 60000 65536"/>
              <a:gd name="T21" fmla="*/ 0 w 38"/>
              <a:gd name="T22" fmla="*/ 0 h 17"/>
              <a:gd name="T23" fmla="*/ 38 w 38"/>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17">
                <a:moveTo>
                  <a:pt x="0" y="17"/>
                </a:moveTo>
                <a:lnTo>
                  <a:pt x="0" y="2"/>
                </a:lnTo>
                <a:lnTo>
                  <a:pt x="33" y="0"/>
                </a:lnTo>
                <a:lnTo>
                  <a:pt x="35" y="0"/>
                </a:lnTo>
                <a:lnTo>
                  <a:pt x="37" y="15"/>
                </a:lnTo>
                <a:lnTo>
                  <a:pt x="38" y="15"/>
                </a:lnTo>
                <a:lnTo>
                  <a:pt x="0" y="17"/>
                </a:lnTo>
                <a:close/>
              </a:path>
            </a:pathLst>
          </a:custGeom>
          <a:solidFill>
            <a:srgbClr val="000000"/>
          </a:solidFill>
          <a:ln w="0">
            <a:solidFill>
              <a:srgbClr val="000000"/>
            </a:solidFill>
            <a:round/>
            <a:headEnd/>
            <a:tailEnd/>
          </a:ln>
        </p:spPr>
        <p:txBody>
          <a:bodyPr/>
          <a:lstStyle/>
          <a:p>
            <a:endParaRPr lang="en-US"/>
          </a:p>
        </p:txBody>
      </p:sp>
      <p:sp>
        <p:nvSpPr>
          <p:cNvPr id="180857" name="Freeform 3703"/>
          <p:cNvSpPr>
            <a:spLocks noChangeAspect="1"/>
          </p:cNvSpPr>
          <p:nvPr/>
        </p:nvSpPr>
        <p:spPr bwMode="auto">
          <a:xfrm>
            <a:off x="2220913" y="5376863"/>
            <a:ext cx="12700" cy="6350"/>
          </a:xfrm>
          <a:custGeom>
            <a:avLst/>
            <a:gdLst>
              <a:gd name="T0" fmla="*/ 2147483647 w 36"/>
              <a:gd name="T1" fmla="*/ 2147483647 h 19"/>
              <a:gd name="T2" fmla="*/ 0 w 36"/>
              <a:gd name="T3" fmla="*/ 2147483647 h 19"/>
              <a:gd name="T4" fmla="*/ 2147483647 w 36"/>
              <a:gd name="T5" fmla="*/ 0 h 19"/>
              <a:gd name="T6" fmla="*/ 2147483647 w 36"/>
              <a:gd name="T7" fmla="*/ 0 h 19"/>
              <a:gd name="T8" fmla="*/ 2147483647 w 36"/>
              <a:gd name="T9" fmla="*/ 2147483647 h 19"/>
              <a:gd name="T10" fmla="*/ 2147483647 w 36"/>
              <a:gd name="T11" fmla="*/ 2147483647 h 19"/>
              <a:gd name="T12" fmla="*/ 2147483647 w 36"/>
              <a:gd name="T13" fmla="*/ 2147483647 h 19"/>
              <a:gd name="T14" fmla="*/ 0 60000 65536"/>
              <a:gd name="T15" fmla="*/ 0 60000 65536"/>
              <a:gd name="T16" fmla="*/ 0 60000 65536"/>
              <a:gd name="T17" fmla="*/ 0 60000 65536"/>
              <a:gd name="T18" fmla="*/ 0 60000 65536"/>
              <a:gd name="T19" fmla="*/ 0 60000 65536"/>
              <a:gd name="T20" fmla="*/ 0 60000 65536"/>
              <a:gd name="T21" fmla="*/ 0 w 36"/>
              <a:gd name="T22" fmla="*/ 0 h 19"/>
              <a:gd name="T23" fmla="*/ 36 w 36"/>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19">
                <a:moveTo>
                  <a:pt x="2" y="19"/>
                </a:moveTo>
                <a:lnTo>
                  <a:pt x="0" y="4"/>
                </a:lnTo>
                <a:lnTo>
                  <a:pt x="30" y="0"/>
                </a:lnTo>
                <a:lnTo>
                  <a:pt x="31" y="0"/>
                </a:lnTo>
                <a:lnTo>
                  <a:pt x="35" y="14"/>
                </a:lnTo>
                <a:lnTo>
                  <a:pt x="36" y="14"/>
                </a:lnTo>
                <a:lnTo>
                  <a:pt x="2" y="19"/>
                </a:lnTo>
                <a:close/>
              </a:path>
            </a:pathLst>
          </a:custGeom>
          <a:solidFill>
            <a:srgbClr val="000000"/>
          </a:solidFill>
          <a:ln w="0">
            <a:solidFill>
              <a:srgbClr val="000000"/>
            </a:solidFill>
            <a:round/>
            <a:headEnd/>
            <a:tailEnd/>
          </a:ln>
        </p:spPr>
        <p:txBody>
          <a:bodyPr/>
          <a:lstStyle/>
          <a:p>
            <a:endParaRPr lang="en-US"/>
          </a:p>
        </p:txBody>
      </p:sp>
      <p:sp>
        <p:nvSpPr>
          <p:cNvPr id="180858" name="Freeform 3704"/>
          <p:cNvSpPr>
            <a:spLocks noChangeAspect="1"/>
          </p:cNvSpPr>
          <p:nvPr/>
        </p:nvSpPr>
        <p:spPr bwMode="auto">
          <a:xfrm>
            <a:off x="2230438" y="5375275"/>
            <a:ext cx="12700" cy="7938"/>
          </a:xfrm>
          <a:custGeom>
            <a:avLst/>
            <a:gdLst>
              <a:gd name="T0" fmla="*/ 2147483647 w 35"/>
              <a:gd name="T1" fmla="*/ 2147483647 h 23"/>
              <a:gd name="T2" fmla="*/ 0 w 35"/>
              <a:gd name="T3" fmla="*/ 2147483647 h 23"/>
              <a:gd name="T4" fmla="*/ 2147483647 w 35"/>
              <a:gd name="T5" fmla="*/ 0 h 23"/>
              <a:gd name="T6" fmla="*/ 2147483647 w 35"/>
              <a:gd name="T7" fmla="*/ 2147483647 h 23"/>
              <a:gd name="T8" fmla="*/ 2147483647 w 35"/>
              <a:gd name="T9" fmla="*/ 2147483647 h 23"/>
              <a:gd name="T10" fmla="*/ 2147483647 w 35"/>
              <a:gd name="T11" fmla="*/ 2147483647 h 23"/>
              <a:gd name="T12" fmla="*/ 2147483647 w 35"/>
              <a:gd name="T13" fmla="*/ 2147483647 h 23"/>
              <a:gd name="T14" fmla="*/ 0 60000 65536"/>
              <a:gd name="T15" fmla="*/ 0 60000 65536"/>
              <a:gd name="T16" fmla="*/ 0 60000 65536"/>
              <a:gd name="T17" fmla="*/ 0 60000 65536"/>
              <a:gd name="T18" fmla="*/ 0 60000 65536"/>
              <a:gd name="T19" fmla="*/ 0 60000 65536"/>
              <a:gd name="T20" fmla="*/ 0 60000 65536"/>
              <a:gd name="T21" fmla="*/ 0 w 35"/>
              <a:gd name="T22" fmla="*/ 0 h 23"/>
              <a:gd name="T23" fmla="*/ 35 w 35"/>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23">
                <a:moveTo>
                  <a:pt x="4" y="23"/>
                </a:moveTo>
                <a:lnTo>
                  <a:pt x="0" y="9"/>
                </a:lnTo>
                <a:lnTo>
                  <a:pt x="28" y="0"/>
                </a:lnTo>
                <a:lnTo>
                  <a:pt x="27" y="1"/>
                </a:lnTo>
                <a:lnTo>
                  <a:pt x="35" y="13"/>
                </a:lnTo>
                <a:lnTo>
                  <a:pt x="34" y="14"/>
                </a:lnTo>
                <a:lnTo>
                  <a:pt x="4" y="23"/>
                </a:lnTo>
                <a:close/>
              </a:path>
            </a:pathLst>
          </a:custGeom>
          <a:solidFill>
            <a:srgbClr val="000000"/>
          </a:solidFill>
          <a:ln w="0">
            <a:solidFill>
              <a:srgbClr val="000000"/>
            </a:solidFill>
            <a:round/>
            <a:headEnd/>
            <a:tailEnd/>
          </a:ln>
        </p:spPr>
        <p:txBody>
          <a:bodyPr/>
          <a:lstStyle/>
          <a:p>
            <a:endParaRPr lang="en-US"/>
          </a:p>
        </p:txBody>
      </p:sp>
      <p:sp>
        <p:nvSpPr>
          <p:cNvPr id="180859" name="Freeform 3705"/>
          <p:cNvSpPr>
            <a:spLocks noChangeAspect="1"/>
          </p:cNvSpPr>
          <p:nvPr/>
        </p:nvSpPr>
        <p:spPr bwMode="auto">
          <a:xfrm>
            <a:off x="2241550" y="5368925"/>
            <a:ext cx="11113" cy="9525"/>
          </a:xfrm>
          <a:custGeom>
            <a:avLst/>
            <a:gdLst>
              <a:gd name="T0" fmla="*/ 2147483647 w 31"/>
              <a:gd name="T1" fmla="*/ 2147483647 h 27"/>
              <a:gd name="T2" fmla="*/ 0 w 31"/>
              <a:gd name="T3" fmla="*/ 2147483647 h 27"/>
              <a:gd name="T4" fmla="*/ 2147483647 w 31"/>
              <a:gd name="T5" fmla="*/ 0 h 27"/>
              <a:gd name="T6" fmla="*/ 2147483647 w 31"/>
              <a:gd name="T7" fmla="*/ 2147483647 h 27"/>
              <a:gd name="T8" fmla="*/ 2147483647 w 31"/>
              <a:gd name="T9" fmla="*/ 2147483647 h 27"/>
              <a:gd name="T10" fmla="*/ 0 60000 65536"/>
              <a:gd name="T11" fmla="*/ 0 60000 65536"/>
              <a:gd name="T12" fmla="*/ 0 60000 65536"/>
              <a:gd name="T13" fmla="*/ 0 60000 65536"/>
              <a:gd name="T14" fmla="*/ 0 60000 65536"/>
              <a:gd name="T15" fmla="*/ 0 w 31"/>
              <a:gd name="T16" fmla="*/ 0 h 27"/>
              <a:gd name="T17" fmla="*/ 31 w 31"/>
              <a:gd name="T18" fmla="*/ 27 h 27"/>
            </a:gdLst>
            <a:ahLst/>
            <a:cxnLst>
              <a:cxn ang="T10">
                <a:pos x="T0" y="T1"/>
              </a:cxn>
              <a:cxn ang="T11">
                <a:pos x="T2" y="T3"/>
              </a:cxn>
              <a:cxn ang="T12">
                <a:pos x="T4" y="T5"/>
              </a:cxn>
              <a:cxn ang="T13">
                <a:pos x="T6" y="T7"/>
              </a:cxn>
              <a:cxn ang="T14">
                <a:pos x="T8" y="T9"/>
              </a:cxn>
            </a:cxnLst>
            <a:rect l="T15" t="T16" r="T17" b="T18"/>
            <a:pathLst>
              <a:path w="31" h="27">
                <a:moveTo>
                  <a:pt x="8" y="27"/>
                </a:moveTo>
                <a:lnTo>
                  <a:pt x="0" y="15"/>
                </a:lnTo>
                <a:lnTo>
                  <a:pt x="23" y="0"/>
                </a:lnTo>
                <a:lnTo>
                  <a:pt x="31" y="13"/>
                </a:lnTo>
                <a:lnTo>
                  <a:pt x="8" y="27"/>
                </a:lnTo>
                <a:close/>
              </a:path>
            </a:pathLst>
          </a:custGeom>
          <a:solidFill>
            <a:srgbClr val="000000"/>
          </a:solidFill>
          <a:ln w="0">
            <a:solidFill>
              <a:srgbClr val="000000"/>
            </a:solidFill>
            <a:round/>
            <a:headEnd/>
            <a:tailEnd/>
          </a:ln>
        </p:spPr>
        <p:txBody>
          <a:bodyPr/>
          <a:lstStyle/>
          <a:p>
            <a:endParaRPr lang="en-US"/>
          </a:p>
        </p:txBody>
      </p:sp>
      <p:sp>
        <p:nvSpPr>
          <p:cNvPr id="180860" name="Freeform 3706"/>
          <p:cNvSpPr>
            <a:spLocks noChangeAspect="1"/>
          </p:cNvSpPr>
          <p:nvPr/>
        </p:nvSpPr>
        <p:spPr bwMode="auto">
          <a:xfrm>
            <a:off x="2479675" y="5299075"/>
            <a:ext cx="3175" cy="1588"/>
          </a:xfrm>
          <a:custGeom>
            <a:avLst/>
            <a:gdLst>
              <a:gd name="T0" fmla="*/ 0 w 15"/>
              <a:gd name="T1" fmla="*/ 0 h 1588"/>
              <a:gd name="T2" fmla="*/ 2147483647 w 15"/>
              <a:gd name="T3" fmla="*/ 0 h 1588"/>
              <a:gd name="T4" fmla="*/ 0 w 15"/>
              <a:gd name="T5" fmla="*/ 0 h 1588"/>
              <a:gd name="T6" fmla="*/ 0 60000 65536"/>
              <a:gd name="T7" fmla="*/ 0 60000 65536"/>
              <a:gd name="T8" fmla="*/ 0 60000 65536"/>
              <a:gd name="T9" fmla="*/ 0 w 15"/>
              <a:gd name="T10" fmla="*/ 0 h 1588"/>
              <a:gd name="T11" fmla="*/ 15 w 15"/>
              <a:gd name="T12" fmla="*/ 1588 h 1588"/>
            </a:gdLst>
            <a:ahLst/>
            <a:cxnLst>
              <a:cxn ang="T6">
                <a:pos x="T0" y="T1"/>
              </a:cxn>
              <a:cxn ang="T7">
                <a:pos x="T2" y="T3"/>
              </a:cxn>
              <a:cxn ang="T8">
                <a:pos x="T4" y="T5"/>
              </a:cxn>
            </a:cxnLst>
            <a:rect l="T9" t="T10" r="T11" b="T12"/>
            <a:pathLst>
              <a:path w="15" h="1588">
                <a:moveTo>
                  <a:pt x="0" y="0"/>
                </a:moveTo>
                <a:lnTo>
                  <a:pt x="15" y="0"/>
                </a:lnTo>
                <a:lnTo>
                  <a:pt x="0" y="0"/>
                </a:lnTo>
                <a:close/>
              </a:path>
            </a:pathLst>
          </a:custGeom>
          <a:solidFill>
            <a:srgbClr val="000000"/>
          </a:solidFill>
          <a:ln w="0">
            <a:solidFill>
              <a:srgbClr val="000000"/>
            </a:solidFill>
            <a:round/>
            <a:headEnd/>
            <a:tailEnd/>
          </a:ln>
        </p:spPr>
        <p:txBody>
          <a:bodyPr/>
          <a:lstStyle/>
          <a:p>
            <a:endParaRPr lang="en-US"/>
          </a:p>
        </p:txBody>
      </p:sp>
      <p:sp>
        <p:nvSpPr>
          <p:cNvPr id="180861" name="Freeform 3707"/>
          <p:cNvSpPr>
            <a:spLocks noChangeAspect="1"/>
          </p:cNvSpPr>
          <p:nvPr/>
        </p:nvSpPr>
        <p:spPr bwMode="auto">
          <a:xfrm>
            <a:off x="2479675" y="5302250"/>
            <a:ext cx="3175" cy="1588"/>
          </a:xfrm>
          <a:custGeom>
            <a:avLst/>
            <a:gdLst>
              <a:gd name="T0" fmla="*/ 2147483647 w 15"/>
              <a:gd name="T1" fmla="*/ 0 h 7"/>
              <a:gd name="T2" fmla="*/ 2147483647 w 15"/>
              <a:gd name="T3" fmla="*/ 0 h 7"/>
              <a:gd name="T4" fmla="*/ 2147483647 w 15"/>
              <a:gd name="T5" fmla="*/ 2147483647 h 7"/>
              <a:gd name="T6" fmla="*/ 2147483647 w 15"/>
              <a:gd name="T7" fmla="*/ 2147483647 h 7"/>
              <a:gd name="T8" fmla="*/ 2147483647 w 15"/>
              <a:gd name="T9" fmla="*/ 2147483647 h 7"/>
              <a:gd name="T10" fmla="*/ 2147483647 w 15"/>
              <a:gd name="T11" fmla="*/ 2147483647 h 7"/>
              <a:gd name="T12" fmla="*/ 2147483647 w 15"/>
              <a:gd name="T13" fmla="*/ 2147483647 h 7"/>
              <a:gd name="T14" fmla="*/ 2147483647 w 15"/>
              <a:gd name="T15" fmla="*/ 2147483647 h 7"/>
              <a:gd name="T16" fmla="*/ 2147483647 w 15"/>
              <a:gd name="T17" fmla="*/ 2147483647 h 7"/>
              <a:gd name="T18" fmla="*/ 2147483647 w 15"/>
              <a:gd name="T19" fmla="*/ 2147483647 h 7"/>
              <a:gd name="T20" fmla="*/ 2147483647 w 15"/>
              <a:gd name="T21" fmla="*/ 2147483647 h 7"/>
              <a:gd name="T22" fmla="*/ 2147483647 w 15"/>
              <a:gd name="T23" fmla="*/ 2147483647 h 7"/>
              <a:gd name="T24" fmla="*/ 2147483647 w 15"/>
              <a:gd name="T25" fmla="*/ 2147483647 h 7"/>
              <a:gd name="T26" fmla="*/ 2147483647 w 15"/>
              <a:gd name="T27" fmla="*/ 2147483647 h 7"/>
              <a:gd name="T28" fmla="*/ 2147483647 w 15"/>
              <a:gd name="T29" fmla="*/ 2147483647 h 7"/>
              <a:gd name="T30" fmla="*/ 2147483647 w 15"/>
              <a:gd name="T31" fmla="*/ 2147483647 h 7"/>
              <a:gd name="T32" fmla="*/ 2147483647 w 15"/>
              <a:gd name="T33" fmla="*/ 2147483647 h 7"/>
              <a:gd name="T34" fmla="*/ 0 w 15"/>
              <a:gd name="T35" fmla="*/ 2147483647 h 7"/>
              <a:gd name="T36" fmla="*/ 0 w 15"/>
              <a:gd name="T37" fmla="*/ 2147483647 h 7"/>
              <a:gd name="T38" fmla="*/ 0 w 15"/>
              <a:gd name="T39" fmla="*/ 0 h 7"/>
              <a:gd name="T40" fmla="*/ 0 w 15"/>
              <a:gd name="T41" fmla="*/ 0 h 7"/>
              <a:gd name="T42" fmla="*/ 2147483647 w 15"/>
              <a:gd name="T43" fmla="*/ 0 h 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7"/>
              <a:gd name="T68" fmla="*/ 15 w 15"/>
              <a:gd name="T69" fmla="*/ 7 h 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7">
                <a:moveTo>
                  <a:pt x="15" y="0"/>
                </a:moveTo>
                <a:lnTo>
                  <a:pt x="15" y="0"/>
                </a:lnTo>
                <a:lnTo>
                  <a:pt x="15" y="1"/>
                </a:lnTo>
                <a:lnTo>
                  <a:pt x="15" y="2"/>
                </a:lnTo>
                <a:lnTo>
                  <a:pt x="14" y="4"/>
                </a:lnTo>
                <a:lnTo>
                  <a:pt x="14" y="5"/>
                </a:lnTo>
                <a:lnTo>
                  <a:pt x="13" y="6"/>
                </a:lnTo>
                <a:lnTo>
                  <a:pt x="12" y="6"/>
                </a:lnTo>
                <a:lnTo>
                  <a:pt x="10" y="7"/>
                </a:lnTo>
                <a:lnTo>
                  <a:pt x="9" y="7"/>
                </a:lnTo>
                <a:lnTo>
                  <a:pt x="7" y="7"/>
                </a:lnTo>
                <a:lnTo>
                  <a:pt x="6" y="7"/>
                </a:lnTo>
                <a:lnTo>
                  <a:pt x="5" y="7"/>
                </a:lnTo>
                <a:lnTo>
                  <a:pt x="3" y="6"/>
                </a:lnTo>
                <a:lnTo>
                  <a:pt x="2" y="6"/>
                </a:lnTo>
                <a:lnTo>
                  <a:pt x="1" y="5"/>
                </a:lnTo>
                <a:lnTo>
                  <a:pt x="1" y="4"/>
                </a:lnTo>
                <a:lnTo>
                  <a:pt x="0" y="2"/>
                </a:lnTo>
                <a:lnTo>
                  <a:pt x="0" y="1"/>
                </a:lnTo>
                <a:lnTo>
                  <a:pt x="0" y="0"/>
                </a:lnTo>
                <a:lnTo>
                  <a:pt x="15" y="0"/>
                </a:lnTo>
                <a:close/>
              </a:path>
            </a:pathLst>
          </a:custGeom>
          <a:solidFill>
            <a:srgbClr val="000000"/>
          </a:solidFill>
          <a:ln w="0">
            <a:solidFill>
              <a:srgbClr val="000000"/>
            </a:solidFill>
            <a:round/>
            <a:headEnd/>
            <a:tailEnd/>
          </a:ln>
        </p:spPr>
        <p:txBody>
          <a:bodyPr/>
          <a:lstStyle/>
          <a:p>
            <a:endParaRPr lang="en-US"/>
          </a:p>
        </p:txBody>
      </p:sp>
      <p:sp>
        <p:nvSpPr>
          <p:cNvPr id="180862" name="Freeform 3708"/>
          <p:cNvSpPr>
            <a:spLocks noChangeAspect="1"/>
          </p:cNvSpPr>
          <p:nvPr/>
        </p:nvSpPr>
        <p:spPr bwMode="auto">
          <a:xfrm>
            <a:off x="2479675" y="5299075"/>
            <a:ext cx="3175" cy="1588"/>
          </a:xfrm>
          <a:custGeom>
            <a:avLst/>
            <a:gdLst>
              <a:gd name="T0" fmla="*/ 0 w 15"/>
              <a:gd name="T1" fmla="*/ 0 h 1"/>
              <a:gd name="T2" fmla="*/ 2147483647 w 15"/>
              <a:gd name="T3" fmla="*/ 0 h 1"/>
              <a:gd name="T4" fmla="*/ 2147483647 w 15"/>
              <a:gd name="T5" fmla="*/ 2147483647 h 1"/>
              <a:gd name="T6" fmla="*/ 2147483647 w 15"/>
              <a:gd name="T7" fmla="*/ 2147483647 h 1"/>
              <a:gd name="T8" fmla="*/ 0 w 15"/>
              <a:gd name="T9" fmla="*/ 2147483647 h 1"/>
              <a:gd name="T10" fmla="*/ 0 w 15"/>
              <a:gd name="T11" fmla="*/ 2147483647 h 1"/>
              <a:gd name="T12" fmla="*/ 0 w 15"/>
              <a:gd name="T13" fmla="*/ 0 h 1"/>
              <a:gd name="T14" fmla="*/ 0 60000 65536"/>
              <a:gd name="T15" fmla="*/ 0 60000 65536"/>
              <a:gd name="T16" fmla="*/ 0 60000 65536"/>
              <a:gd name="T17" fmla="*/ 0 60000 65536"/>
              <a:gd name="T18" fmla="*/ 0 60000 65536"/>
              <a:gd name="T19" fmla="*/ 0 60000 65536"/>
              <a:gd name="T20" fmla="*/ 0 60000 65536"/>
              <a:gd name="T21" fmla="*/ 0 w 15"/>
              <a:gd name="T22" fmla="*/ 0 h 1"/>
              <a:gd name="T23" fmla="*/ 15 w 15"/>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
                <a:moveTo>
                  <a:pt x="0" y="0"/>
                </a:moveTo>
                <a:lnTo>
                  <a:pt x="15" y="0"/>
                </a:lnTo>
                <a:lnTo>
                  <a:pt x="15"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863" name="Freeform 3709"/>
          <p:cNvSpPr>
            <a:spLocks noChangeAspect="1"/>
          </p:cNvSpPr>
          <p:nvPr/>
        </p:nvSpPr>
        <p:spPr bwMode="auto">
          <a:xfrm>
            <a:off x="2479675" y="5299075"/>
            <a:ext cx="3175" cy="1588"/>
          </a:xfrm>
          <a:custGeom>
            <a:avLst/>
            <a:gdLst>
              <a:gd name="T0" fmla="*/ 0 w 15"/>
              <a:gd name="T1" fmla="*/ 0 h 1"/>
              <a:gd name="T2" fmla="*/ 2147483647 w 15"/>
              <a:gd name="T3" fmla="*/ 0 h 1"/>
              <a:gd name="T4" fmla="*/ 2147483647 w 15"/>
              <a:gd name="T5" fmla="*/ 2147483647 h 1"/>
              <a:gd name="T6" fmla="*/ 2147483647 w 15"/>
              <a:gd name="T7" fmla="*/ 2147483647 h 1"/>
              <a:gd name="T8" fmla="*/ 0 w 15"/>
              <a:gd name="T9" fmla="*/ 2147483647 h 1"/>
              <a:gd name="T10" fmla="*/ 0 w 15"/>
              <a:gd name="T11" fmla="*/ 2147483647 h 1"/>
              <a:gd name="T12" fmla="*/ 0 w 15"/>
              <a:gd name="T13" fmla="*/ 0 h 1"/>
              <a:gd name="T14" fmla="*/ 0 60000 65536"/>
              <a:gd name="T15" fmla="*/ 0 60000 65536"/>
              <a:gd name="T16" fmla="*/ 0 60000 65536"/>
              <a:gd name="T17" fmla="*/ 0 60000 65536"/>
              <a:gd name="T18" fmla="*/ 0 60000 65536"/>
              <a:gd name="T19" fmla="*/ 0 60000 65536"/>
              <a:gd name="T20" fmla="*/ 0 60000 65536"/>
              <a:gd name="T21" fmla="*/ 0 w 15"/>
              <a:gd name="T22" fmla="*/ 0 h 1"/>
              <a:gd name="T23" fmla="*/ 15 w 15"/>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
                <a:moveTo>
                  <a:pt x="0" y="0"/>
                </a:moveTo>
                <a:lnTo>
                  <a:pt x="15" y="0"/>
                </a:lnTo>
                <a:lnTo>
                  <a:pt x="15"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864" name="Freeform 3710"/>
          <p:cNvSpPr>
            <a:spLocks noChangeAspect="1"/>
          </p:cNvSpPr>
          <p:nvPr/>
        </p:nvSpPr>
        <p:spPr bwMode="auto">
          <a:xfrm>
            <a:off x="2479675" y="5300663"/>
            <a:ext cx="3175" cy="1587"/>
          </a:xfrm>
          <a:custGeom>
            <a:avLst/>
            <a:gdLst>
              <a:gd name="T0" fmla="*/ 0 w 15"/>
              <a:gd name="T1" fmla="*/ 0 h 1"/>
              <a:gd name="T2" fmla="*/ 2147483647 w 15"/>
              <a:gd name="T3" fmla="*/ 0 h 1"/>
              <a:gd name="T4" fmla="*/ 2147483647 w 15"/>
              <a:gd name="T5" fmla="*/ 2147483647 h 1"/>
              <a:gd name="T6" fmla="*/ 2147483647 w 15"/>
              <a:gd name="T7" fmla="*/ 2147483647 h 1"/>
              <a:gd name="T8" fmla="*/ 0 w 15"/>
              <a:gd name="T9" fmla="*/ 2147483647 h 1"/>
              <a:gd name="T10" fmla="*/ 0 w 15"/>
              <a:gd name="T11" fmla="*/ 2147483647 h 1"/>
              <a:gd name="T12" fmla="*/ 0 w 15"/>
              <a:gd name="T13" fmla="*/ 0 h 1"/>
              <a:gd name="T14" fmla="*/ 0 60000 65536"/>
              <a:gd name="T15" fmla="*/ 0 60000 65536"/>
              <a:gd name="T16" fmla="*/ 0 60000 65536"/>
              <a:gd name="T17" fmla="*/ 0 60000 65536"/>
              <a:gd name="T18" fmla="*/ 0 60000 65536"/>
              <a:gd name="T19" fmla="*/ 0 60000 65536"/>
              <a:gd name="T20" fmla="*/ 0 60000 65536"/>
              <a:gd name="T21" fmla="*/ 0 w 15"/>
              <a:gd name="T22" fmla="*/ 0 h 1"/>
              <a:gd name="T23" fmla="*/ 15 w 15"/>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
                <a:moveTo>
                  <a:pt x="0" y="0"/>
                </a:moveTo>
                <a:lnTo>
                  <a:pt x="15" y="0"/>
                </a:lnTo>
                <a:lnTo>
                  <a:pt x="15"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865" name="Freeform 3711"/>
          <p:cNvSpPr>
            <a:spLocks noChangeAspect="1"/>
          </p:cNvSpPr>
          <p:nvPr/>
        </p:nvSpPr>
        <p:spPr bwMode="auto">
          <a:xfrm>
            <a:off x="2479675" y="5300663"/>
            <a:ext cx="3175" cy="1587"/>
          </a:xfrm>
          <a:custGeom>
            <a:avLst/>
            <a:gdLst>
              <a:gd name="T0" fmla="*/ 0 w 15"/>
              <a:gd name="T1" fmla="*/ 0 h 2"/>
              <a:gd name="T2" fmla="*/ 2147483647 w 15"/>
              <a:gd name="T3" fmla="*/ 0 h 2"/>
              <a:gd name="T4" fmla="*/ 2147483647 w 15"/>
              <a:gd name="T5" fmla="*/ 2147483647 h 2"/>
              <a:gd name="T6" fmla="*/ 2147483647 w 15"/>
              <a:gd name="T7" fmla="*/ 2147483647 h 2"/>
              <a:gd name="T8" fmla="*/ 0 w 15"/>
              <a:gd name="T9" fmla="*/ 2147483647 h 2"/>
              <a:gd name="T10" fmla="*/ 0 w 15"/>
              <a:gd name="T11" fmla="*/ 2147483647 h 2"/>
              <a:gd name="T12" fmla="*/ 0 w 15"/>
              <a:gd name="T13" fmla="*/ 0 h 2"/>
              <a:gd name="T14" fmla="*/ 0 60000 65536"/>
              <a:gd name="T15" fmla="*/ 0 60000 65536"/>
              <a:gd name="T16" fmla="*/ 0 60000 65536"/>
              <a:gd name="T17" fmla="*/ 0 60000 65536"/>
              <a:gd name="T18" fmla="*/ 0 60000 65536"/>
              <a:gd name="T19" fmla="*/ 0 60000 65536"/>
              <a:gd name="T20" fmla="*/ 0 60000 65536"/>
              <a:gd name="T21" fmla="*/ 0 w 15"/>
              <a:gd name="T22" fmla="*/ 0 h 2"/>
              <a:gd name="T23" fmla="*/ 15 w 1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
                <a:moveTo>
                  <a:pt x="0" y="0"/>
                </a:moveTo>
                <a:lnTo>
                  <a:pt x="15" y="0"/>
                </a:lnTo>
                <a:lnTo>
                  <a:pt x="15" y="2"/>
                </a:lnTo>
                <a:lnTo>
                  <a:pt x="0" y="2"/>
                </a:lnTo>
                <a:lnTo>
                  <a:pt x="0" y="0"/>
                </a:lnTo>
                <a:close/>
              </a:path>
            </a:pathLst>
          </a:custGeom>
          <a:solidFill>
            <a:srgbClr val="000000"/>
          </a:solidFill>
          <a:ln w="0">
            <a:solidFill>
              <a:srgbClr val="000000"/>
            </a:solidFill>
            <a:round/>
            <a:headEnd/>
            <a:tailEnd/>
          </a:ln>
        </p:spPr>
        <p:txBody>
          <a:bodyPr/>
          <a:lstStyle/>
          <a:p>
            <a:endParaRPr lang="en-US"/>
          </a:p>
        </p:txBody>
      </p:sp>
      <p:sp>
        <p:nvSpPr>
          <p:cNvPr id="180866" name="Freeform 3712"/>
          <p:cNvSpPr>
            <a:spLocks noChangeAspect="1"/>
          </p:cNvSpPr>
          <p:nvPr/>
        </p:nvSpPr>
        <p:spPr bwMode="auto">
          <a:xfrm>
            <a:off x="2479675" y="5300663"/>
            <a:ext cx="3175" cy="1587"/>
          </a:xfrm>
          <a:custGeom>
            <a:avLst/>
            <a:gdLst>
              <a:gd name="T0" fmla="*/ 0 w 15"/>
              <a:gd name="T1" fmla="*/ 0 h 1"/>
              <a:gd name="T2" fmla="*/ 2147483647 w 15"/>
              <a:gd name="T3" fmla="*/ 0 h 1"/>
              <a:gd name="T4" fmla="*/ 2147483647 w 15"/>
              <a:gd name="T5" fmla="*/ 2147483647 h 1"/>
              <a:gd name="T6" fmla="*/ 2147483647 w 15"/>
              <a:gd name="T7" fmla="*/ 2147483647 h 1"/>
              <a:gd name="T8" fmla="*/ 0 w 15"/>
              <a:gd name="T9" fmla="*/ 2147483647 h 1"/>
              <a:gd name="T10" fmla="*/ 0 w 15"/>
              <a:gd name="T11" fmla="*/ 2147483647 h 1"/>
              <a:gd name="T12" fmla="*/ 0 w 15"/>
              <a:gd name="T13" fmla="*/ 0 h 1"/>
              <a:gd name="T14" fmla="*/ 0 60000 65536"/>
              <a:gd name="T15" fmla="*/ 0 60000 65536"/>
              <a:gd name="T16" fmla="*/ 0 60000 65536"/>
              <a:gd name="T17" fmla="*/ 0 60000 65536"/>
              <a:gd name="T18" fmla="*/ 0 60000 65536"/>
              <a:gd name="T19" fmla="*/ 0 60000 65536"/>
              <a:gd name="T20" fmla="*/ 0 60000 65536"/>
              <a:gd name="T21" fmla="*/ 0 w 15"/>
              <a:gd name="T22" fmla="*/ 0 h 1"/>
              <a:gd name="T23" fmla="*/ 15 w 15"/>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
                <a:moveTo>
                  <a:pt x="0" y="0"/>
                </a:moveTo>
                <a:lnTo>
                  <a:pt x="15" y="0"/>
                </a:lnTo>
                <a:lnTo>
                  <a:pt x="15"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867" name="Freeform 3713"/>
          <p:cNvSpPr>
            <a:spLocks noChangeAspect="1"/>
          </p:cNvSpPr>
          <p:nvPr/>
        </p:nvSpPr>
        <p:spPr bwMode="auto">
          <a:xfrm>
            <a:off x="2479675" y="5300663"/>
            <a:ext cx="3175" cy="1587"/>
          </a:xfrm>
          <a:custGeom>
            <a:avLst/>
            <a:gdLst>
              <a:gd name="T0" fmla="*/ 0 w 15"/>
              <a:gd name="T1" fmla="*/ 0 h 1"/>
              <a:gd name="T2" fmla="*/ 2147483647 w 15"/>
              <a:gd name="T3" fmla="*/ 0 h 1"/>
              <a:gd name="T4" fmla="*/ 2147483647 w 15"/>
              <a:gd name="T5" fmla="*/ 2147483647 h 1"/>
              <a:gd name="T6" fmla="*/ 2147483647 w 15"/>
              <a:gd name="T7" fmla="*/ 2147483647 h 1"/>
              <a:gd name="T8" fmla="*/ 0 w 15"/>
              <a:gd name="T9" fmla="*/ 2147483647 h 1"/>
              <a:gd name="T10" fmla="*/ 0 w 15"/>
              <a:gd name="T11" fmla="*/ 2147483647 h 1"/>
              <a:gd name="T12" fmla="*/ 0 w 15"/>
              <a:gd name="T13" fmla="*/ 0 h 1"/>
              <a:gd name="T14" fmla="*/ 0 60000 65536"/>
              <a:gd name="T15" fmla="*/ 0 60000 65536"/>
              <a:gd name="T16" fmla="*/ 0 60000 65536"/>
              <a:gd name="T17" fmla="*/ 0 60000 65536"/>
              <a:gd name="T18" fmla="*/ 0 60000 65536"/>
              <a:gd name="T19" fmla="*/ 0 60000 65536"/>
              <a:gd name="T20" fmla="*/ 0 60000 65536"/>
              <a:gd name="T21" fmla="*/ 0 w 15"/>
              <a:gd name="T22" fmla="*/ 0 h 1"/>
              <a:gd name="T23" fmla="*/ 15 w 15"/>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
                <a:moveTo>
                  <a:pt x="0" y="0"/>
                </a:moveTo>
                <a:lnTo>
                  <a:pt x="15" y="0"/>
                </a:lnTo>
                <a:lnTo>
                  <a:pt x="15"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868" name="Freeform 3714"/>
          <p:cNvSpPr>
            <a:spLocks noChangeAspect="1"/>
          </p:cNvSpPr>
          <p:nvPr/>
        </p:nvSpPr>
        <p:spPr bwMode="auto">
          <a:xfrm>
            <a:off x="2479675" y="5300663"/>
            <a:ext cx="3175" cy="1587"/>
          </a:xfrm>
          <a:custGeom>
            <a:avLst/>
            <a:gdLst>
              <a:gd name="T0" fmla="*/ 0 w 15"/>
              <a:gd name="T1" fmla="*/ 0 h 1"/>
              <a:gd name="T2" fmla="*/ 2147483647 w 15"/>
              <a:gd name="T3" fmla="*/ 0 h 1"/>
              <a:gd name="T4" fmla="*/ 2147483647 w 15"/>
              <a:gd name="T5" fmla="*/ 2147483647 h 1"/>
              <a:gd name="T6" fmla="*/ 2147483647 w 15"/>
              <a:gd name="T7" fmla="*/ 2147483647 h 1"/>
              <a:gd name="T8" fmla="*/ 0 w 15"/>
              <a:gd name="T9" fmla="*/ 2147483647 h 1"/>
              <a:gd name="T10" fmla="*/ 0 w 15"/>
              <a:gd name="T11" fmla="*/ 2147483647 h 1"/>
              <a:gd name="T12" fmla="*/ 0 w 15"/>
              <a:gd name="T13" fmla="*/ 0 h 1"/>
              <a:gd name="T14" fmla="*/ 0 60000 65536"/>
              <a:gd name="T15" fmla="*/ 0 60000 65536"/>
              <a:gd name="T16" fmla="*/ 0 60000 65536"/>
              <a:gd name="T17" fmla="*/ 0 60000 65536"/>
              <a:gd name="T18" fmla="*/ 0 60000 65536"/>
              <a:gd name="T19" fmla="*/ 0 60000 65536"/>
              <a:gd name="T20" fmla="*/ 0 60000 65536"/>
              <a:gd name="T21" fmla="*/ 0 w 15"/>
              <a:gd name="T22" fmla="*/ 0 h 1"/>
              <a:gd name="T23" fmla="*/ 15 w 15"/>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
                <a:moveTo>
                  <a:pt x="0" y="0"/>
                </a:moveTo>
                <a:lnTo>
                  <a:pt x="15" y="0"/>
                </a:lnTo>
                <a:lnTo>
                  <a:pt x="15"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869" name="Rectangle 3715"/>
          <p:cNvSpPr>
            <a:spLocks noChangeAspect="1" noChangeArrowheads="1"/>
          </p:cNvSpPr>
          <p:nvPr/>
        </p:nvSpPr>
        <p:spPr bwMode="auto">
          <a:xfrm>
            <a:off x="2479675" y="5302250"/>
            <a:ext cx="3175" cy="1588"/>
          </a:xfrm>
          <a:prstGeom prst="rect">
            <a:avLst/>
          </a:prstGeom>
          <a:solidFill>
            <a:srgbClr val="000000"/>
          </a:solidFill>
          <a:ln w="0">
            <a:solidFill>
              <a:srgbClr val="000000"/>
            </a:solidFill>
            <a:miter lim="800000"/>
            <a:headEnd/>
            <a:tailEnd/>
          </a:ln>
        </p:spPr>
        <p:txBody>
          <a:bodyPr/>
          <a:lstStyle/>
          <a:p>
            <a:endParaRPr lang="en-US"/>
          </a:p>
        </p:txBody>
      </p:sp>
      <p:sp>
        <p:nvSpPr>
          <p:cNvPr id="180870" name="Freeform 3716"/>
          <p:cNvSpPr>
            <a:spLocks noChangeAspect="1"/>
          </p:cNvSpPr>
          <p:nvPr/>
        </p:nvSpPr>
        <p:spPr bwMode="auto">
          <a:xfrm>
            <a:off x="2481263" y="5300663"/>
            <a:ext cx="1587" cy="3175"/>
          </a:xfrm>
          <a:custGeom>
            <a:avLst/>
            <a:gdLst>
              <a:gd name="T0" fmla="*/ 0 w 8"/>
              <a:gd name="T1" fmla="*/ 0 h 14"/>
              <a:gd name="T2" fmla="*/ 0 w 8"/>
              <a:gd name="T3" fmla="*/ 0 h 14"/>
              <a:gd name="T4" fmla="*/ 2147483647 w 8"/>
              <a:gd name="T5" fmla="*/ 0 h 14"/>
              <a:gd name="T6" fmla="*/ 2147483647 w 8"/>
              <a:gd name="T7" fmla="*/ 0 h 14"/>
              <a:gd name="T8" fmla="*/ 2147483647 w 8"/>
              <a:gd name="T9" fmla="*/ 2147483647 h 14"/>
              <a:gd name="T10" fmla="*/ 2147483647 w 8"/>
              <a:gd name="T11" fmla="*/ 2147483647 h 14"/>
              <a:gd name="T12" fmla="*/ 2147483647 w 8"/>
              <a:gd name="T13" fmla="*/ 2147483647 h 14"/>
              <a:gd name="T14" fmla="*/ 2147483647 w 8"/>
              <a:gd name="T15" fmla="*/ 2147483647 h 14"/>
              <a:gd name="T16" fmla="*/ 2147483647 w 8"/>
              <a:gd name="T17" fmla="*/ 2147483647 h 14"/>
              <a:gd name="T18" fmla="*/ 2147483647 w 8"/>
              <a:gd name="T19" fmla="*/ 2147483647 h 14"/>
              <a:gd name="T20" fmla="*/ 2147483647 w 8"/>
              <a:gd name="T21" fmla="*/ 2147483647 h 14"/>
              <a:gd name="T22" fmla="*/ 2147483647 w 8"/>
              <a:gd name="T23" fmla="*/ 2147483647 h 14"/>
              <a:gd name="T24" fmla="*/ 2147483647 w 8"/>
              <a:gd name="T25" fmla="*/ 2147483647 h 14"/>
              <a:gd name="T26" fmla="*/ 2147483647 w 8"/>
              <a:gd name="T27" fmla="*/ 2147483647 h 14"/>
              <a:gd name="T28" fmla="*/ 2147483647 w 8"/>
              <a:gd name="T29" fmla="*/ 2147483647 h 14"/>
              <a:gd name="T30" fmla="*/ 2147483647 w 8"/>
              <a:gd name="T31" fmla="*/ 2147483647 h 14"/>
              <a:gd name="T32" fmla="*/ 2147483647 w 8"/>
              <a:gd name="T33" fmla="*/ 2147483647 h 14"/>
              <a:gd name="T34" fmla="*/ 2147483647 w 8"/>
              <a:gd name="T35" fmla="*/ 2147483647 h 14"/>
              <a:gd name="T36" fmla="*/ 2147483647 w 8"/>
              <a:gd name="T37" fmla="*/ 2147483647 h 14"/>
              <a:gd name="T38" fmla="*/ 0 w 8"/>
              <a:gd name="T39" fmla="*/ 2147483647 h 14"/>
              <a:gd name="T40" fmla="*/ 0 w 8"/>
              <a:gd name="T41" fmla="*/ 2147483647 h 14"/>
              <a:gd name="T42" fmla="*/ 0 w 8"/>
              <a:gd name="T43" fmla="*/ 0 h 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
              <a:gd name="T67" fmla="*/ 0 h 14"/>
              <a:gd name="T68" fmla="*/ 8 w 8"/>
              <a:gd name="T69" fmla="*/ 14 h 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 h="14">
                <a:moveTo>
                  <a:pt x="0" y="0"/>
                </a:moveTo>
                <a:lnTo>
                  <a:pt x="0" y="0"/>
                </a:lnTo>
                <a:lnTo>
                  <a:pt x="2" y="0"/>
                </a:lnTo>
                <a:lnTo>
                  <a:pt x="3" y="0"/>
                </a:lnTo>
                <a:lnTo>
                  <a:pt x="5" y="1"/>
                </a:lnTo>
                <a:lnTo>
                  <a:pt x="6" y="1"/>
                </a:lnTo>
                <a:lnTo>
                  <a:pt x="7" y="2"/>
                </a:lnTo>
                <a:lnTo>
                  <a:pt x="7" y="3"/>
                </a:lnTo>
                <a:lnTo>
                  <a:pt x="8" y="5"/>
                </a:lnTo>
                <a:lnTo>
                  <a:pt x="8" y="6"/>
                </a:lnTo>
                <a:lnTo>
                  <a:pt x="8" y="7"/>
                </a:lnTo>
                <a:lnTo>
                  <a:pt x="8" y="8"/>
                </a:lnTo>
                <a:lnTo>
                  <a:pt x="8" y="9"/>
                </a:lnTo>
                <a:lnTo>
                  <a:pt x="7" y="11"/>
                </a:lnTo>
                <a:lnTo>
                  <a:pt x="7" y="12"/>
                </a:lnTo>
                <a:lnTo>
                  <a:pt x="6" y="13"/>
                </a:lnTo>
                <a:lnTo>
                  <a:pt x="5" y="13"/>
                </a:lnTo>
                <a:lnTo>
                  <a:pt x="3" y="14"/>
                </a:lnTo>
                <a:lnTo>
                  <a:pt x="2" y="14"/>
                </a:lnTo>
                <a:lnTo>
                  <a:pt x="0" y="14"/>
                </a:lnTo>
                <a:lnTo>
                  <a:pt x="0" y="0"/>
                </a:lnTo>
                <a:close/>
              </a:path>
            </a:pathLst>
          </a:custGeom>
          <a:solidFill>
            <a:srgbClr val="000000"/>
          </a:solidFill>
          <a:ln w="0">
            <a:solidFill>
              <a:srgbClr val="000000"/>
            </a:solidFill>
            <a:round/>
            <a:headEnd/>
            <a:tailEnd/>
          </a:ln>
        </p:spPr>
        <p:txBody>
          <a:bodyPr/>
          <a:lstStyle/>
          <a:p>
            <a:endParaRPr lang="en-US"/>
          </a:p>
        </p:txBody>
      </p:sp>
      <p:sp>
        <p:nvSpPr>
          <p:cNvPr id="180871" name="Freeform 3717"/>
          <p:cNvSpPr>
            <a:spLocks noChangeAspect="1"/>
          </p:cNvSpPr>
          <p:nvPr/>
        </p:nvSpPr>
        <p:spPr bwMode="auto">
          <a:xfrm>
            <a:off x="2476500" y="5300663"/>
            <a:ext cx="3175" cy="3175"/>
          </a:xfrm>
          <a:custGeom>
            <a:avLst/>
            <a:gdLst>
              <a:gd name="T0" fmla="*/ 2147483647 w 7"/>
              <a:gd name="T1" fmla="*/ 2147483647 h 14"/>
              <a:gd name="T2" fmla="*/ 2147483647 w 7"/>
              <a:gd name="T3" fmla="*/ 2147483647 h 14"/>
              <a:gd name="T4" fmla="*/ 2147483647 w 7"/>
              <a:gd name="T5" fmla="*/ 2147483647 h 14"/>
              <a:gd name="T6" fmla="*/ 2147483647 w 7"/>
              <a:gd name="T7" fmla="*/ 2147483647 h 14"/>
              <a:gd name="T8" fmla="*/ 2147483647 w 7"/>
              <a:gd name="T9" fmla="*/ 2147483647 h 14"/>
              <a:gd name="T10" fmla="*/ 2147483647 w 7"/>
              <a:gd name="T11" fmla="*/ 2147483647 h 14"/>
              <a:gd name="T12" fmla="*/ 2147483647 w 7"/>
              <a:gd name="T13" fmla="*/ 2147483647 h 14"/>
              <a:gd name="T14" fmla="*/ 2147483647 w 7"/>
              <a:gd name="T15" fmla="*/ 2147483647 h 14"/>
              <a:gd name="T16" fmla="*/ 0 w 7"/>
              <a:gd name="T17" fmla="*/ 2147483647 h 14"/>
              <a:gd name="T18" fmla="*/ 0 w 7"/>
              <a:gd name="T19" fmla="*/ 2147483647 h 14"/>
              <a:gd name="T20" fmla="*/ 0 w 7"/>
              <a:gd name="T21" fmla="*/ 2147483647 h 14"/>
              <a:gd name="T22" fmla="*/ 0 w 7"/>
              <a:gd name="T23" fmla="*/ 2147483647 h 14"/>
              <a:gd name="T24" fmla="*/ 0 w 7"/>
              <a:gd name="T25" fmla="*/ 2147483647 h 14"/>
              <a:gd name="T26" fmla="*/ 2147483647 w 7"/>
              <a:gd name="T27" fmla="*/ 2147483647 h 14"/>
              <a:gd name="T28" fmla="*/ 2147483647 w 7"/>
              <a:gd name="T29" fmla="*/ 2147483647 h 14"/>
              <a:gd name="T30" fmla="*/ 2147483647 w 7"/>
              <a:gd name="T31" fmla="*/ 2147483647 h 14"/>
              <a:gd name="T32" fmla="*/ 2147483647 w 7"/>
              <a:gd name="T33" fmla="*/ 2147483647 h 14"/>
              <a:gd name="T34" fmla="*/ 2147483647 w 7"/>
              <a:gd name="T35" fmla="*/ 0 h 14"/>
              <a:gd name="T36" fmla="*/ 2147483647 w 7"/>
              <a:gd name="T37" fmla="*/ 0 h 14"/>
              <a:gd name="T38" fmla="*/ 2147483647 w 7"/>
              <a:gd name="T39" fmla="*/ 0 h 14"/>
              <a:gd name="T40" fmla="*/ 2147483647 w 7"/>
              <a:gd name="T41" fmla="*/ 0 h 14"/>
              <a:gd name="T42" fmla="*/ 2147483647 w 7"/>
              <a:gd name="T43" fmla="*/ 2147483647 h 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
              <a:gd name="T67" fmla="*/ 0 h 14"/>
              <a:gd name="T68" fmla="*/ 7 w 7"/>
              <a:gd name="T69" fmla="*/ 14 h 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 h="14">
                <a:moveTo>
                  <a:pt x="7" y="14"/>
                </a:moveTo>
                <a:lnTo>
                  <a:pt x="7" y="14"/>
                </a:lnTo>
                <a:lnTo>
                  <a:pt x="6" y="14"/>
                </a:lnTo>
                <a:lnTo>
                  <a:pt x="5" y="14"/>
                </a:lnTo>
                <a:lnTo>
                  <a:pt x="3" y="13"/>
                </a:lnTo>
                <a:lnTo>
                  <a:pt x="2" y="13"/>
                </a:lnTo>
                <a:lnTo>
                  <a:pt x="1" y="12"/>
                </a:lnTo>
                <a:lnTo>
                  <a:pt x="1" y="11"/>
                </a:lnTo>
                <a:lnTo>
                  <a:pt x="0" y="9"/>
                </a:lnTo>
                <a:lnTo>
                  <a:pt x="0" y="8"/>
                </a:lnTo>
                <a:lnTo>
                  <a:pt x="0" y="7"/>
                </a:lnTo>
                <a:lnTo>
                  <a:pt x="0" y="6"/>
                </a:lnTo>
                <a:lnTo>
                  <a:pt x="0" y="5"/>
                </a:lnTo>
                <a:lnTo>
                  <a:pt x="1" y="3"/>
                </a:lnTo>
                <a:lnTo>
                  <a:pt x="1" y="2"/>
                </a:lnTo>
                <a:lnTo>
                  <a:pt x="2" y="1"/>
                </a:lnTo>
                <a:lnTo>
                  <a:pt x="3" y="1"/>
                </a:lnTo>
                <a:lnTo>
                  <a:pt x="5" y="0"/>
                </a:lnTo>
                <a:lnTo>
                  <a:pt x="6" y="0"/>
                </a:lnTo>
                <a:lnTo>
                  <a:pt x="7" y="0"/>
                </a:lnTo>
                <a:lnTo>
                  <a:pt x="7" y="14"/>
                </a:lnTo>
                <a:close/>
              </a:path>
            </a:pathLst>
          </a:custGeom>
          <a:solidFill>
            <a:srgbClr val="000000"/>
          </a:solidFill>
          <a:ln w="0">
            <a:solidFill>
              <a:srgbClr val="000000"/>
            </a:solidFill>
            <a:round/>
            <a:headEnd/>
            <a:tailEnd/>
          </a:ln>
        </p:spPr>
        <p:txBody>
          <a:bodyPr/>
          <a:lstStyle/>
          <a:p>
            <a:endParaRPr lang="en-US"/>
          </a:p>
        </p:txBody>
      </p:sp>
      <p:sp>
        <p:nvSpPr>
          <p:cNvPr id="180872" name="Freeform 3718"/>
          <p:cNvSpPr>
            <a:spLocks noChangeAspect="1"/>
          </p:cNvSpPr>
          <p:nvPr/>
        </p:nvSpPr>
        <p:spPr bwMode="auto">
          <a:xfrm>
            <a:off x="2481263" y="5300663"/>
            <a:ext cx="1587" cy="3175"/>
          </a:xfrm>
          <a:custGeom>
            <a:avLst/>
            <a:gdLst>
              <a:gd name="T0" fmla="*/ 2147483647 w 1"/>
              <a:gd name="T1" fmla="*/ 0 h 14"/>
              <a:gd name="T2" fmla="*/ 2147483647 w 1"/>
              <a:gd name="T3" fmla="*/ 2147483647 h 14"/>
              <a:gd name="T4" fmla="*/ 0 w 1"/>
              <a:gd name="T5" fmla="*/ 2147483647 h 14"/>
              <a:gd name="T6" fmla="*/ 0 w 1"/>
              <a:gd name="T7" fmla="*/ 2147483647 h 14"/>
              <a:gd name="T8" fmla="*/ 0 w 1"/>
              <a:gd name="T9" fmla="*/ 0 h 14"/>
              <a:gd name="T10" fmla="*/ 0 w 1"/>
              <a:gd name="T11" fmla="*/ 0 h 14"/>
              <a:gd name="T12" fmla="*/ 2147483647 w 1"/>
              <a:gd name="T13" fmla="*/ 0 h 14"/>
              <a:gd name="T14" fmla="*/ 0 60000 65536"/>
              <a:gd name="T15" fmla="*/ 0 60000 65536"/>
              <a:gd name="T16" fmla="*/ 0 60000 65536"/>
              <a:gd name="T17" fmla="*/ 0 60000 65536"/>
              <a:gd name="T18" fmla="*/ 0 60000 65536"/>
              <a:gd name="T19" fmla="*/ 0 60000 65536"/>
              <a:gd name="T20" fmla="*/ 0 60000 65536"/>
              <a:gd name="T21" fmla="*/ 0 w 1"/>
              <a:gd name="T22" fmla="*/ 0 h 14"/>
              <a:gd name="T23" fmla="*/ 1 w 1"/>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4">
                <a:moveTo>
                  <a:pt x="1" y="0"/>
                </a:moveTo>
                <a:lnTo>
                  <a:pt x="1" y="14"/>
                </a:lnTo>
                <a:lnTo>
                  <a:pt x="0" y="14"/>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0873" name="Freeform 3719"/>
          <p:cNvSpPr>
            <a:spLocks noChangeAspect="1"/>
          </p:cNvSpPr>
          <p:nvPr/>
        </p:nvSpPr>
        <p:spPr bwMode="auto">
          <a:xfrm>
            <a:off x="2481263" y="5300663"/>
            <a:ext cx="1587" cy="3175"/>
          </a:xfrm>
          <a:custGeom>
            <a:avLst/>
            <a:gdLst>
              <a:gd name="T0" fmla="*/ 2147483647 w 1"/>
              <a:gd name="T1" fmla="*/ 0 h 14"/>
              <a:gd name="T2" fmla="*/ 2147483647 w 1"/>
              <a:gd name="T3" fmla="*/ 2147483647 h 14"/>
              <a:gd name="T4" fmla="*/ 0 w 1"/>
              <a:gd name="T5" fmla="*/ 2147483647 h 14"/>
              <a:gd name="T6" fmla="*/ 0 w 1"/>
              <a:gd name="T7" fmla="*/ 2147483647 h 14"/>
              <a:gd name="T8" fmla="*/ 0 w 1"/>
              <a:gd name="T9" fmla="*/ 0 h 14"/>
              <a:gd name="T10" fmla="*/ 0 w 1"/>
              <a:gd name="T11" fmla="*/ 0 h 14"/>
              <a:gd name="T12" fmla="*/ 2147483647 w 1"/>
              <a:gd name="T13" fmla="*/ 0 h 14"/>
              <a:gd name="T14" fmla="*/ 0 60000 65536"/>
              <a:gd name="T15" fmla="*/ 0 60000 65536"/>
              <a:gd name="T16" fmla="*/ 0 60000 65536"/>
              <a:gd name="T17" fmla="*/ 0 60000 65536"/>
              <a:gd name="T18" fmla="*/ 0 60000 65536"/>
              <a:gd name="T19" fmla="*/ 0 60000 65536"/>
              <a:gd name="T20" fmla="*/ 0 60000 65536"/>
              <a:gd name="T21" fmla="*/ 0 w 1"/>
              <a:gd name="T22" fmla="*/ 0 h 14"/>
              <a:gd name="T23" fmla="*/ 1 w 1"/>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4">
                <a:moveTo>
                  <a:pt x="1" y="0"/>
                </a:moveTo>
                <a:lnTo>
                  <a:pt x="1" y="14"/>
                </a:lnTo>
                <a:lnTo>
                  <a:pt x="0" y="14"/>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0874" name="Freeform 3720"/>
          <p:cNvSpPr>
            <a:spLocks noChangeAspect="1"/>
          </p:cNvSpPr>
          <p:nvPr/>
        </p:nvSpPr>
        <p:spPr bwMode="auto">
          <a:xfrm>
            <a:off x="2479675" y="5300663"/>
            <a:ext cx="1588" cy="3175"/>
          </a:xfrm>
          <a:custGeom>
            <a:avLst/>
            <a:gdLst>
              <a:gd name="T0" fmla="*/ 2147483647 w 1"/>
              <a:gd name="T1" fmla="*/ 0 h 14"/>
              <a:gd name="T2" fmla="*/ 2147483647 w 1"/>
              <a:gd name="T3" fmla="*/ 2147483647 h 14"/>
              <a:gd name="T4" fmla="*/ 0 w 1"/>
              <a:gd name="T5" fmla="*/ 2147483647 h 14"/>
              <a:gd name="T6" fmla="*/ 0 w 1"/>
              <a:gd name="T7" fmla="*/ 2147483647 h 14"/>
              <a:gd name="T8" fmla="*/ 0 w 1"/>
              <a:gd name="T9" fmla="*/ 0 h 14"/>
              <a:gd name="T10" fmla="*/ 0 w 1"/>
              <a:gd name="T11" fmla="*/ 0 h 14"/>
              <a:gd name="T12" fmla="*/ 2147483647 w 1"/>
              <a:gd name="T13" fmla="*/ 0 h 14"/>
              <a:gd name="T14" fmla="*/ 0 60000 65536"/>
              <a:gd name="T15" fmla="*/ 0 60000 65536"/>
              <a:gd name="T16" fmla="*/ 0 60000 65536"/>
              <a:gd name="T17" fmla="*/ 0 60000 65536"/>
              <a:gd name="T18" fmla="*/ 0 60000 65536"/>
              <a:gd name="T19" fmla="*/ 0 60000 65536"/>
              <a:gd name="T20" fmla="*/ 0 60000 65536"/>
              <a:gd name="T21" fmla="*/ 0 w 1"/>
              <a:gd name="T22" fmla="*/ 0 h 14"/>
              <a:gd name="T23" fmla="*/ 1 w 1"/>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4">
                <a:moveTo>
                  <a:pt x="1" y="0"/>
                </a:moveTo>
                <a:lnTo>
                  <a:pt x="1" y="14"/>
                </a:lnTo>
                <a:lnTo>
                  <a:pt x="0" y="14"/>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0875" name="Freeform 3721"/>
          <p:cNvSpPr>
            <a:spLocks noChangeAspect="1"/>
          </p:cNvSpPr>
          <p:nvPr/>
        </p:nvSpPr>
        <p:spPr bwMode="auto">
          <a:xfrm>
            <a:off x="2479675" y="5300663"/>
            <a:ext cx="1588" cy="3175"/>
          </a:xfrm>
          <a:custGeom>
            <a:avLst/>
            <a:gdLst>
              <a:gd name="T0" fmla="*/ 2147483647 w 1"/>
              <a:gd name="T1" fmla="*/ 0 h 14"/>
              <a:gd name="T2" fmla="*/ 2147483647 w 1"/>
              <a:gd name="T3" fmla="*/ 2147483647 h 14"/>
              <a:gd name="T4" fmla="*/ 0 w 1"/>
              <a:gd name="T5" fmla="*/ 2147483647 h 14"/>
              <a:gd name="T6" fmla="*/ 0 w 1"/>
              <a:gd name="T7" fmla="*/ 2147483647 h 14"/>
              <a:gd name="T8" fmla="*/ 0 w 1"/>
              <a:gd name="T9" fmla="*/ 0 h 14"/>
              <a:gd name="T10" fmla="*/ 0 w 1"/>
              <a:gd name="T11" fmla="*/ 0 h 14"/>
              <a:gd name="T12" fmla="*/ 2147483647 w 1"/>
              <a:gd name="T13" fmla="*/ 0 h 14"/>
              <a:gd name="T14" fmla="*/ 0 60000 65536"/>
              <a:gd name="T15" fmla="*/ 0 60000 65536"/>
              <a:gd name="T16" fmla="*/ 0 60000 65536"/>
              <a:gd name="T17" fmla="*/ 0 60000 65536"/>
              <a:gd name="T18" fmla="*/ 0 60000 65536"/>
              <a:gd name="T19" fmla="*/ 0 60000 65536"/>
              <a:gd name="T20" fmla="*/ 0 60000 65536"/>
              <a:gd name="T21" fmla="*/ 0 w 1"/>
              <a:gd name="T22" fmla="*/ 0 h 14"/>
              <a:gd name="T23" fmla="*/ 1 w 1"/>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4">
                <a:moveTo>
                  <a:pt x="1" y="0"/>
                </a:moveTo>
                <a:lnTo>
                  <a:pt x="1" y="14"/>
                </a:lnTo>
                <a:lnTo>
                  <a:pt x="0" y="14"/>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0876" name="Rectangle 3722"/>
          <p:cNvSpPr>
            <a:spLocks noChangeAspect="1" noChangeArrowheads="1"/>
          </p:cNvSpPr>
          <p:nvPr/>
        </p:nvSpPr>
        <p:spPr bwMode="auto">
          <a:xfrm>
            <a:off x="2479675" y="5300663"/>
            <a:ext cx="1588" cy="3175"/>
          </a:xfrm>
          <a:prstGeom prst="rect">
            <a:avLst/>
          </a:prstGeom>
          <a:solidFill>
            <a:srgbClr val="000000"/>
          </a:solidFill>
          <a:ln w="0">
            <a:solidFill>
              <a:srgbClr val="000000"/>
            </a:solidFill>
            <a:miter lim="800000"/>
            <a:headEnd/>
            <a:tailEnd/>
          </a:ln>
        </p:spPr>
        <p:txBody>
          <a:bodyPr/>
          <a:lstStyle/>
          <a:p>
            <a:endParaRPr lang="en-US"/>
          </a:p>
        </p:txBody>
      </p:sp>
      <p:sp>
        <p:nvSpPr>
          <p:cNvPr id="180877" name="Freeform 3723"/>
          <p:cNvSpPr>
            <a:spLocks noChangeAspect="1"/>
          </p:cNvSpPr>
          <p:nvPr/>
        </p:nvSpPr>
        <p:spPr bwMode="auto">
          <a:xfrm>
            <a:off x="2476500" y="5300663"/>
            <a:ext cx="4763" cy="1587"/>
          </a:xfrm>
          <a:custGeom>
            <a:avLst/>
            <a:gdLst>
              <a:gd name="T0" fmla="*/ 0 w 15"/>
              <a:gd name="T1" fmla="*/ 2147483647 h 7"/>
              <a:gd name="T2" fmla="*/ 0 w 15"/>
              <a:gd name="T3" fmla="*/ 2147483647 h 7"/>
              <a:gd name="T4" fmla="*/ 0 w 15"/>
              <a:gd name="T5" fmla="*/ 2147483647 h 7"/>
              <a:gd name="T6" fmla="*/ 0 w 15"/>
              <a:gd name="T7" fmla="*/ 2147483647 h 7"/>
              <a:gd name="T8" fmla="*/ 2147483647 w 15"/>
              <a:gd name="T9" fmla="*/ 2147483647 h 7"/>
              <a:gd name="T10" fmla="*/ 2147483647 w 15"/>
              <a:gd name="T11" fmla="*/ 2147483647 h 7"/>
              <a:gd name="T12" fmla="*/ 2147483647 w 15"/>
              <a:gd name="T13" fmla="*/ 2147483647 h 7"/>
              <a:gd name="T14" fmla="*/ 2147483647 w 15"/>
              <a:gd name="T15" fmla="*/ 2147483647 h 7"/>
              <a:gd name="T16" fmla="*/ 2147483647 w 15"/>
              <a:gd name="T17" fmla="*/ 0 h 7"/>
              <a:gd name="T18" fmla="*/ 2147483647 w 15"/>
              <a:gd name="T19" fmla="*/ 0 h 7"/>
              <a:gd name="T20" fmla="*/ 2147483647 w 15"/>
              <a:gd name="T21" fmla="*/ 0 h 7"/>
              <a:gd name="T22" fmla="*/ 2147483647 w 15"/>
              <a:gd name="T23" fmla="*/ 0 h 7"/>
              <a:gd name="T24" fmla="*/ 2147483647 w 15"/>
              <a:gd name="T25" fmla="*/ 0 h 7"/>
              <a:gd name="T26" fmla="*/ 2147483647 w 15"/>
              <a:gd name="T27" fmla="*/ 2147483647 h 7"/>
              <a:gd name="T28" fmla="*/ 2147483647 w 15"/>
              <a:gd name="T29" fmla="*/ 2147483647 h 7"/>
              <a:gd name="T30" fmla="*/ 2147483647 w 15"/>
              <a:gd name="T31" fmla="*/ 2147483647 h 7"/>
              <a:gd name="T32" fmla="*/ 2147483647 w 15"/>
              <a:gd name="T33" fmla="*/ 2147483647 h 7"/>
              <a:gd name="T34" fmla="*/ 2147483647 w 15"/>
              <a:gd name="T35" fmla="*/ 2147483647 h 7"/>
              <a:gd name="T36" fmla="*/ 2147483647 w 15"/>
              <a:gd name="T37" fmla="*/ 2147483647 h 7"/>
              <a:gd name="T38" fmla="*/ 2147483647 w 15"/>
              <a:gd name="T39" fmla="*/ 2147483647 h 7"/>
              <a:gd name="T40" fmla="*/ 2147483647 w 15"/>
              <a:gd name="T41" fmla="*/ 2147483647 h 7"/>
              <a:gd name="T42" fmla="*/ 0 w 15"/>
              <a:gd name="T43" fmla="*/ 2147483647 h 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7"/>
              <a:gd name="T68" fmla="*/ 15 w 15"/>
              <a:gd name="T69" fmla="*/ 7 h 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7">
                <a:moveTo>
                  <a:pt x="0" y="7"/>
                </a:moveTo>
                <a:lnTo>
                  <a:pt x="0" y="7"/>
                </a:lnTo>
                <a:lnTo>
                  <a:pt x="0" y="6"/>
                </a:lnTo>
                <a:lnTo>
                  <a:pt x="0" y="5"/>
                </a:lnTo>
                <a:lnTo>
                  <a:pt x="1" y="3"/>
                </a:lnTo>
                <a:lnTo>
                  <a:pt x="1" y="2"/>
                </a:lnTo>
                <a:lnTo>
                  <a:pt x="2" y="1"/>
                </a:lnTo>
                <a:lnTo>
                  <a:pt x="3" y="1"/>
                </a:lnTo>
                <a:lnTo>
                  <a:pt x="5" y="0"/>
                </a:lnTo>
                <a:lnTo>
                  <a:pt x="6" y="0"/>
                </a:lnTo>
                <a:lnTo>
                  <a:pt x="7" y="0"/>
                </a:lnTo>
                <a:lnTo>
                  <a:pt x="8" y="0"/>
                </a:lnTo>
                <a:lnTo>
                  <a:pt x="9" y="0"/>
                </a:lnTo>
                <a:lnTo>
                  <a:pt x="11" y="1"/>
                </a:lnTo>
                <a:lnTo>
                  <a:pt x="12" y="1"/>
                </a:lnTo>
                <a:lnTo>
                  <a:pt x="14" y="2"/>
                </a:lnTo>
                <a:lnTo>
                  <a:pt x="14" y="3"/>
                </a:lnTo>
                <a:lnTo>
                  <a:pt x="15" y="5"/>
                </a:lnTo>
                <a:lnTo>
                  <a:pt x="15" y="6"/>
                </a:lnTo>
                <a:lnTo>
                  <a:pt x="15" y="7"/>
                </a:lnTo>
                <a:lnTo>
                  <a:pt x="0" y="7"/>
                </a:lnTo>
                <a:close/>
              </a:path>
            </a:pathLst>
          </a:custGeom>
          <a:solidFill>
            <a:srgbClr val="000000"/>
          </a:solidFill>
          <a:ln w="0">
            <a:solidFill>
              <a:srgbClr val="000000"/>
            </a:solidFill>
            <a:round/>
            <a:headEnd/>
            <a:tailEnd/>
          </a:ln>
        </p:spPr>
        <p:txBody>
          <a:bodyPr/>
          <a:lstStyle/>
          <a:p>
            <a:endParaRPr lang="en-US"/>
          </a:p>
        </p:txBody>
      </p:sp>
      <p:sp>
        <p:nvSpPr>
          <p:cNvPr id="180878" name="Freeform 3724"/>
          <p:cNvSpPr>
            <a:spLocks noChangeAspect="1"/>
          </p:cNvSpPr>
          <p:nvPr/>
        </p:nvSpPr>
        <p:spPr bwMode="auto">
          <a:xfrm>
            <a:off x="2476500" y="5305425"/>
            <a:ext cx="4763" cy="3175"/>
          </a:xfrm>
          <a:custGeom>
            <a:avLst/>
            <a:gdLst>
              <a:gd name="T0" fmla="*/ 2147483647 w 15"/>
              <a:gd name="T1" fmla="*/ 0 h 8"/>
              <a:gd name="T2" fmla="*/ 2147483647 w 15"/>
              <a:gd name="T3" fmla="*/ 0 h 8"/>
              <a:gd name="T4" fmla="*/ 2147483647 w 15"/>
              <a:gd name="T5" fmla="*/ 2147483647 h 8"/>
              <a:gd name="T6" fmla="*/ 2147483647 w 15"/>
              <a:gd name="T7" fmla="*/ 2147483647 h 8"/>
              <a:gd name="T8" fmla="*/ 2147483647 w 15"/>
              <a:gd name="T9" fmla="*/ 2147483647 h 8"/>
              <a:gd name="T10" fmla="*/ 2147483647 w 15"/>
              <a:gd name="T11" fmla="*/ 2147483647 h 8"/>
              <a:gd name="T12" fmla="*/ 2147483647 w 15"/>
              <a:gd name="T13" fmla="*/ 2147483647 h 8"/>
              <a:gd name="T14" fmla="*/ 2147483647 w 15"/>
              <a:gd name="T15" fmla="*/ 2147483647 h 8"/>
              <a:gd name="T16" fmla="*/ 2147483647 w 15"/>
              <a:gd name="T17" fmla="*/ 2147483647 h 8"/>
              <a:gd name="T18" fmla="*/ 2147483647 w 15"/>
              <a:gd name="T19" fmla="*/ 2147483647 h 8"/>
              <a:gd name="T20" fmla="*/ 2147483647 w 15"/>
              <a:gd name="T21" fmla="*/ 2147483647 h 8"/>
              <a:gd name="T22" fmla="*/ 2147483647 w 15"/>
              <a:gd name="T23" fmla="*/ 2147483647 h 8"/>
              <a:gd name="T24" fmla="*/ 2147483647 w 15"/>
              <a:gd name="T25" fmla="*/ 2147483647 h 8"/>
              <a:gd name="T26" fmla="*/ 2147483647 w 15"/>
              <a:gd name="T27" fmla="*/ 2147483647 h 8"/>
              <a:gd name="T28" fmla="*/ 2147483647 w 15"/>
              <a:gd name="T29" fmla="*/ 2147483647 h 8"/>
              <a:gd name="T30" fmla="*/ 2147483647 w 15"/>
              <a:gd name="T31" fmla="*/ 2147483647 h 8"/>
              <a:gd name="T32" fmla="*/ 2147483647 w 15"/>
              <a:gd name="T33" fmla="*/ 2147483647 h 8"/>
              <a:gd name="T34" fmla="*/ 0 w 15"/>
              <a:gd name="T35" fmla="*/ 2147483647 h 8"/>
              <a:gd name="T36" fmla="*/ 0 w 15"/>
              <a:gd name="T37" fmla="*/ 2147483647 h 8"/>
              <a:gd name="T38" fmla="*/ 0 w 15"/>
              <a:gd name="T39" fmla="*/ 0 h 8"/>
              <a:gd name="T40" fmla="*/ 0 w 15"/>
              <a:gd name="T41" fmla="*/ 0 h 8"/>
              <a:gd name="T42" fmla="*/ 2147483647 w 15"/>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8"/>
              <a:gd name="T68" fmla="*/ 15 w 15"/>
              <a:gd name="T69" fmla="*/ 8 h 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8">
                <a:moveTo>
                  <a:pt x="15" y="0"/>
                </a:moveTo>
                <a:lnTo>
                  <a:pt x="15" y="0"/>
                </a:lnTo>
                <a:lnTo>
                  <a:pt x="15" y="1"/>
                </a:lnTo>
                <a:lnTo>
                  <a:pt x="15" y="2"/>
                </a:lnTo>
                <a:lnTo>
                  <a:pt x="14" y="5"/>
                </a:lnTo>
                <a:lnTo>
                  <a:pt x="14" y="6"/>
                </a:lnTo>
                <a:lnTo>
                  <a:pt x="12" y="7"/>
                </a:lnTo>
                <a:lnTo>
                  <a:pt x="11" y="7"/>
                </a:lnTo>
                <a:lnTo>
                  <a:pt x="9" y="8"/>
                </a:lnTo>
                <a:lnTo>
                  <a:pt x="8" y="8"/>
                </a:lnTo>
                <a:lnTo>
                  <a:pt x="7" y="8"/>
                </a:lnTo>
                <a:lnTo>
                  <a:pt x="6" y="8"/>
                </a:lnTo>
                <a:lnTo>
                  <a:pt x="5" y="8"/>
                </a:lnTo>
                <a:lnTo>
                  <a:pt x="3" y="7"/>
                </a:lnTo>
                <a:lnTo>
                  <a:pt x="2" y="7"/>
                </a:lnTo>
                <a:lnTo>
                  <a:pt x="1" y="6"/>
                </a:lnTo>
                <a:lnTo>
                  <a:pt x="1" y="5"/>
                </a:lnTo>
                <a:lnTo>
                  <a:pt x="0" y="2"/>
                </a:lnTo>
                <a:lnTo>
                  <a:pt x="0" y="1"/>
                </a:lnTo>
                <a:lnTo>
                  <a:pt x="0" y="0"/>
                </a:lnTo>
                <a:lnTo>
                  <a:pt x="15" y="0"/>
                </a:lnTo>
                <a:close/>
              </a:path>
            </a:pathLst>
          </a:custGeom>
          <a:solidFill>
            <a:srgbClr val="000000"/>
          </a:solidFill>
          <a:ln w="0">
            <a:solidFill>
              <a:srgbClr val="000000"/>
            </a:solidFill>
            <a:round/>
            <a:headEnd/>
            <a:tailEnd/>
          </a:ln>
        </p:spPr>
        <p:txBody>
          <a:bodyPr/>
          <a:lstStyle/>
          <a:p>
            <a:endParaRPr lang="en-US"/>
          </a:p>
        </p:txBody>
      </p:sp>
      <p:sp>
        <p:nvSpPr>
          <p:cNvPr id="180879" name="Freeform 3725"/>
          <p:cNvSpPr>
            <a:spLocks noChangeAspect="1"/>
          </p:cNvSpPr>
          <p:nvPr/>
        </p:nvSpPr>
        <p:spPr bwMode="auto">
          <a:xfrm>
            <a:off x="2476500" y="5302250"/>
            <a:ext cx="4763" cy="1588"/>
          </a:xfrm>
          <a:custGeom>
            <a:avLst/>
            <a:gdLst>
              <a:gd name="T0" fmla="*/ 0 w 15"/>
              <a:gd name="T1" fmla="*/ 0 h 1"/>
              <a:gd name="T2" fmla="*/ 2147483647 w 15"/>
              <a:gd name="T3" fmla="*/ 0 h 1"/>
              <a:gd name="T4" fmla="*/ 2147483647 w 15"/>
              <a:gd name="T5" fmla="*/ 2147483647 h 1"/>
              <a:gd name="T6" fmla="*/ 2147483647 w 15"/>
              <a:gd name="T7" fmla="*/ 2147483647 h 1"/>
              <a:gd name="T8" fmla="*/ 0 w 15"/>
              <a:gd name="T9" fmla="*/ 2147483647 h 1"/>
              <a:gd name="T10" fmla="*/ 0 w 15"/>
              <a:gd name="T11" fmla="*/ 2147483647 h 1"/>
              <a:gd name="T12" fmla="*/ 0 w 15"/>
              <a:gd name="T13" fmla="*/ 0 h 1"/>
              <a:gd name="T14" fmla="*/ 0 60000 65536"/>
              <a:gd name="T15" fmla="*/ 0 60000 65536"/>
              <a:gd name="T16" fmla="*/ 0 60000 65536"/>
              <a:gd name="T17" fmla="*/ 0 60000 65536"/>
              <a:gd name="T18" fmla="*/ 0 60000 65536"/>
              <a:gd name="T19" fmla="*/ 0 60000 65536"/>
              <a:gd name="T20" fmla="*/ 0 60000 65536"/>
              <a:gd name="T21" fmla="*/ 0 w 15"/>
              <a:gd name="T22" fmla="*/ 0 h 1"/>
              <a:gd name="T23" fmla="*/ 15 w 15"/>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
                <a:moveTo>
                  <a:pt x="0" y="0"/>
                </a:moveTo>
                <a:lnTo>
                  <a:pt x="15" y="0"/>
                </a:lnTo>
                <a:lnTo>
                  <a:pt x="15"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880" name="Freeform 3726"/>
          <p:cNvSpPr>
            <a:spLocks noChangeAspect="1"/>
          </p:cNvSpPr>
          <p:nvPr/>
        </p:nvSpPr>
        <p:spPr bwMode="auto">
          <a:xfrm>
            <a:off x="2476500" y="5302250"/>
            <a:ext cx="4763" cy="1588"/>
          </a:xfrm>
          <a:custGeom>
            <a:avLst/>
            <a:gdLst>
              <a:gd name="T0" fmla="*/ 0 w 15"/>
              <a:gd name="T1" fmla="*/ 0 h 1"/>
              <a:gd name="T2" fmla="*/ 2147483647 w 15"/>
              <a:gd name="T3" fmla="*/ 0 h 1"/>
              <a:gd name="T4" fmla="*/ 2147483647 w 15"/>
              <a:gd name="T5" fmla="*/ 2147483647 h 1"/>
              <a:gd name="T6" fmla="*/ 2147483647 w 15"/>
              <a:gd name="T7" fmla="*/ 2147483647 h 1"/>
              <a:gd name="T8" fmla="*/ 0 w 15"/>
              <a:gd name="T9" fmla="*/ 2147483647 h 1"/>
              <a:gd name="T10" fmla="*/ 0 w 15"/>
              <a:gd name="T11" fmla="*/ 2147483647 h 1"/>
              <a:gd name="T12" fmla="*/ 0 w 15"/>
              <a:gd name="T13" fmla="*/ 0 h 1"/>
              <a:gd name="T14" fmla="*/ 0 60000 65536"/>
              <a:gd name="T15" fmla="*/ 0 60000 65536"/>
              <a:gd name="T16" fmla="*/ 0 60000 65536"/>
              <a:gd name="T17" fmla="*/ 0 60000 65536"/>
              <a:gd name="T18" fmla="*/ 0 60000 65536"/>
              <a:gd name="T19" fmla="*/ 0 60000 65536"/>
              <a:gd name="T20" fmla="*/ 0 60000 65536"/>
              <a:gd name="T21" fmla="*/ 0 w 15"/>
              <a:gd name="T22" fmla="*/ 0 h 1"/>
              <a:gd name="T23" fmla="*/ 15 w 15"/>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
                <a:moveTo>
                  <a:pt x="0" y="0"/>
                </a:moveTo>
                <a:lnTo>
                  <a:pt x="15" y="0"/>
                </a:lnTo>
                <a:lnTo>
                  <a:pt x="15"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881" name="Freeform 3727"/>
          <p:cNvSpPr>
            <a:spLocks noChangeAspect="1"/>
          </p:cNvSpPr>
          <p:nvPr/>
        </p:nvSpPr>
        <p:spPr bwMode="auto">
          <a:xfrm>
            <a:off x="2476500" y="5302250"/>
            <a:ext cx="4763" cy="1588"/>
          </a:xfrm>
          <a:custGeom>
            <a:avLst/>
            <a:gdLst>
              <a:gd name="T0" fmla="*/ 0 w 15"/>
              <a:gd name="T1" fmla="*/ 0 h 1"/>
              <a:gd name="T2" fmla="*/ 2147483647 w 15"/>
              <a:gd name="T3" fmla="*/ 0 h 1"/>
              <a:gd name="T4" fmla="*/ 2147483647 w 15"/>
              <a:gd name="T5" fmla="*/ 2147483647 h 1"/>
              <a:gd name="T6" fmla="*/ 2147483647 w 15"/>
              <a:gd name="T7" fmla="*/ 2147483647 h 1"/>
              <a:gd name="T8" fmla="*/ 0 w 15"/>
              <a:gd name="T9" fmla="*/ 2147483647 h 1"/>
              <a:gd name="T10" fmla="*/ 0 w 15"/>
              <a:gd name="T11" fmla="*/ 2147483647 h 1"/>
              <a:gd name="T12" fmla="*/ 0 w 15"/>
              <a:gd name="T13" fmla="*/ 0 h 1"/>
              <a:gd name="T14" fmla="*/ 0 60000 65536"/>
              <a:gd name="T15" fmla="*/ 0 60000 65536"/>
              <a:gd name="T16" fmla="*/ 0 60000 65536"/>
              <a:gd name="T17" fmla="*/ 0 60000 65536"/>
              <a:gd name="T18" fmla="*/ 0 60000 65536"/>
              <a:gd name="T19" fmla="*/ 0 60000 65536"/>
              <a:gd name="T20" fmla="*/ 0 60000 65536"/>
              <a:gd name="T21" fmla="*/ 0 w 15"/>
              <a:gd name="T22" fmla="*/ 0 h 1"/>
              <a:gd name="T23" fmla="*/ 15 w 15"/>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
                <a:moveTo>
                  <a:pt x="0" y="0"/>
                </a:moveTo>
                <a:lnTo>
                  <a:pt x="15" y="0"/>
                </a:lnTo>
                <a:lnTo>
                  <a:pt x="15"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882" name="Freeform 3728"/>
          <p:cNvSpPr>
            <a:spLocks noChangeAspect="1"/>
          </p:cNvSpPr>
          <p:nvPr/>
        </p:nvSpPr>
        <p:spPr bwMode="auto">
          <a:xfrm>
            <a:off x="2476500" y="5303838"/>
            <a:ext cx="4763" cy="1587"/>
          </a:xfrm>
          <a:custGeom>
            <a:avLst/>
            <a:gdLst>
              <a:gd name="T0" fmla="*/ 0 w 15"/>
              <a:gd name="T1" fmla="*/ 0 h 2"/>
              <a:gd name="T2" fmla="*/ 2147483647 w 15"/>
              <a:gd name="T3" fmla="*/ 0 h 2"/>
              <a:gd name="T4" fmla="*/ 2147483647 w 15"/>
              <a:gd name="T5" fmla="*/ 2147483647 h 2"/>
              <a:gd name="T6" fmla="*/ 2147483647 w 15"/>
              <a:gd name="T7" fmla="*/ 2147483647 h 2"/>
              <a:gd name="T8" fmla="*/ 0 w 15"/>
              <a:gd name="T9" fmla="*/ 2147483647 h 2"/>
              <a:gd name="T10" fmla="*/ 0 w 15"/>
              <a:gd name="T11" fmla="*/ 2147483647 h 2"/>
              <a:gd name="T12" fmla="*/ 0 w 15"/>
              <a:gd name="T13" fmla="*/ 0 h 2"/>
              <a:gd name="T14" fmla="*/ 0 60000 65536"/>
              <a:gd name="T15" fmla="*/ 0 60000 65536"/>
              <a:gd name="T16" fmla="*/ 0 60000 65536"/>
              <a:gd name="T17" fmla="*/ 0 60000 65536"/>
              <a:gd name="T18" fmla="*/ 0 60000 65536"/>
              <a:gd name="T19" fmla="*/ 0 60000 65536"/>
              <a:gd name="T20" fmla="*/ 0 60000 65536"/>
              <a:gd name="T21" fmla="*/ 0 w 15"/>
              <a:gd name="T22" fmla="*/ 0 h 2"/>
              <a:gd name="T23" fmla="*/ 15 w 1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
                <a:moveTo>
                  <a:pt x="0" y="0"/>
                </a:moveTo>
                <a:lnTo>
                  <a:pt x="15" y="0"/>
                </a:lnTo>
                <a:lnTo>
                  <a:pt x="15" y="2"/>
                </a:lnTo>
                <a:lnTo>
                  <a:pt x="0" y="2"/>
                </a:lnTo>
                <a:lnTo>
                  <a:pt x="0" y="0"/>
                </a:lnTo>
                <a:close/>
              </a:path>
            </a:pathLst>
          </a:custGeom>
          <a:solidFill>
            <a:srgbClr val="000000"/>
          </a:solidFill>
          <a:ln w="0">
            <a:solidFill>
              <a:srgbClr val="000000"/>
            </a:solidFill>
            <a:round/>
            <a:headEnd/>
            <a:tailEnd/>
          </a:ln>
        </p:spPr>
        <p:txBody>
          <a:bodyPr/>
          <a:lstStyle/>
          <a:p>
            <a:endParaRPr lang="en-US"/>
          </a:p>
        </p:txBody>
      </p:sp>
      <p:sp>
        <p:nvSpPr>
          <p:cNvPr id="180883" name="Freeform 3729"/>
          <p:cNvSpPr>
            <a:spLocks noChangeAspect="1"/>
          </p:cNvSpPr>
          <p:nvPr/>
        </p:nvSpPr>
        <p:spPr bwMode="auto">
          <a:xfrm>
            <a:off x="2476500" y="5303838"/>
            <a:ext cx="4763" cy="1587"/>
          </a:xfrm>
          <a:custGeom>
            <a:avLst/>
            <a:gdLst>
              <a:gd name="T0" fmla="*/ 0 w 15"/>
              <a:gd name="T1" fmla="*/ 0 h 1"/>
              <a:gd name="T2" fmla="*/ 2147483647 w 15"/>
              <a:gd name="T3" fmla="*/ 0 h 1"/>
              <a:gd name="T4" fmla="*/ 2147483647 w 15"/>
              <a:gd name="T5" fmla="*/ 2147483647 h 1"/>
              <a:gd name="T6" fmla="*/ 2147483647 w 15"/>
              <a:gd name="T7" fmla="*/ 2147483647 h 1"/>
              <a:gd name="T8" fmla="*/ 0 w 15"/>
              <a:gd name="T9" fmla="*/ 2147483647 h 1"/>
              <a:gd name="T10" fmla="*/ 0 w 15"/>
              <a:gd name="T11" fmla="*/ 2147483647 h 1"/>
              <a:gd name="T12" fmla="*/ 0 w 15"/>
              <a:gd name="T13" fmla="*/ 0 h 1"/>
              <a:gd name="T14" fmla="*/ 0 60000 65536"/>
              <a:gd name="T15" fmla="*/ 0 60000 65536"/>
              <a:gd name="T16" fmla="*/ 0 60000 65536"/>
              <a:gd name="T17" fmla="*/ 0 60000 65536"/>
              <a:gd name="T18" fmla="*/ 0 60000 65536"/>
              <a:gd name="T19" fmla="*/ 0 60000 65536"/>
              <a:gd name="T20" fmla="*/ 0 60000 65536"/>
              <a:gd name="T21" fmla="*/ 0 w 15"/>
              <a:gd name="T22" fmla="*/ 0 h 1"/>
              <a:gd name="T23" fmla="*/ 15 w 15"/>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
                <a:moveTo>
                  <a:pt x="0" y="0"/>
                </a:moveTo>
                <a:lnTo>
                  <a:pt x="15" y="0"/>
                </a:lnTo>
                <a:lnTo>
                  <a:pt x="15"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884" name="Freeform 3730"/>
          <p:cNvSpPr>
            <a:spLocks noChangeAspect="1"/>
          </p:cNvSpPr>
          <p:nvPr/>
        </p:nvSpPr>
        <p:spPr bwMode="auto">
          <a:xfrm>
            <a:off x="2476500" y="5303838"/>
            <a:ext cx="4763" cy="1587"/>
          </a:xfrm>
          <a:custGeom>
            <a:avLst/>
            <a:gdLst>
              <a:gd name="T0" fmla="*/ 0 w 15"/>
              <a:gd name="T1" fmla="*/ 0 h 1"/>
              <a:gd name="T2" fmla="*/ 2147483647 w 15"/>
              <a:gd name="T3" fmla="*/ 0 h 1"/>
              <a:gd name="T4" fmla="*/ 2147483647 w 15"/>
              <a:gd name="T5" fmla="*/ 2147483647 h 1"/>
              <a:gd name="T6" fmla="*/ 2147483647 w 15"/>
              <a:gd name="T7" fmla="*/ 2147483647 h 1"/>
              <a:gd name="T8" fmla="*/ 0 w 15"/>
              <a:gd name="T9" fmla="*/ 2147483647 h 1"/>
              <a:gd name="T10" fmla="*/ 0 w 15"/>
              <a:gd name="T11" fmla="*/ 2147483647 h 1"/>
              <a:gd name="T12" fmla="*/ 0 w 15"/>
              <a:gd name="T13" fmla="*/ 0 h 1"/>
              <a:gd name="T14" fmla="*/ 0 60000 65536"/>
              <a:gd name="T15" fmla="*/ 0 60000 65536"/>
              <a:gd name="T16" fmla="*/ 0 60000 65536"/>
              <a:gd name="T17" fmla="*/ 0 60000 65536"/>
              <a:gd name="T18" fmla="*/ 0 60000 65536"/>
              <a:gd name="T19" fmla="*/ 0 60000 65536"/>
              <a:gd name="T20" fmla="*/ 0 60000 65536"/>
              <a:gd name="T21" fmla="*/ 0 w 15"/>
              <a:gd name="T22" fmla="*/ 0 h 1"/>
              <a:gd name="T23" fmla="*/ 15 w 15"/>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
                <a:moveTo>
                  <a:pt x="0" y="0"/>
                </a:moveTo>
                <a:lnTo>
                  <a:pt x="15" y="0"/>
                </a:lnTo>
                <a:lnTo>
                  <a:pt x="15"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885" name="Freeform 3731"/>
          <p:cNvSpPr>
            <a:spLocks noChangeAspect="1"/>
          </p:cNvSpPr>
          <p:nvPr/>
        </p:nvSpPr>
        <p:spPr bwMode="auto">
          <a:xfrm>
            <a:off x="2476500" y="5303838"/>
            <a:ext cx="4763" cy="1587"/>
          </a:xfrm>
          <a:custGeom>
            <a:avLst/>
            <a:gdLst>
              <a:gd name="T0" fmla="*/ 0 w 15"/>
              <a:gd name="T1" fmla="*/ 0 h 1"/>
              <a:gd name="T2" fmla="*/ 2147483647 w 15"/>
              <a:gd name="T3" fmla="*/ 0 h 1"/>
              <a:gd name="T4" fmla="*/ 2147483647 w 15"/>
              <a:gd name="T5" fmla="*/ 2147483647 h 1"/>
              <a:gd name="T6" fmla="*/ 2147483647 w 15"/>
              <a:gd name="T7" fmla="*/ 2147483647 h 1"/>
              <a:gd name="T8" fmla="*/ 0 w 15"/>
              <a:gd name="T9" fmla="*/ 2147483647 h 1"/>
              <a:gd name="T10" fmla="*/ 0 w 15"/>
              <a:gd name="T11" fmla="*/ 2147483647 h 1"/>
              <a:gd name="T12" fmla="*/ 0 w 15"/>
              <a:gd name="T13" fmla="*/ 0 h 1"/>
              <a:gd name="T14" fmla="*/ 0 60000 65536"/>
              <a:gd name="T15" fmla="*/ 0 60000 65536"/>
              <a:gd name="T16" fmla="*/ 0 60000 65536"/>
              <a:gd name="T17" fmla="*/ 0 60000 65536"/>
              <a:gd name="T18" fmla="*/ 0 60000 65536"/>
              <a:gd name="T19" fmla="*/ 0 60000 65536"/>
              <a:gd name="T20" fmla="*/ 0 60000 65536"/>
              <a:gd name="T21" fmla="*/ 0 w 15"/>
              <a:gd name="T22" fmla="*/ 0 h 1"/>
              <a:gd name="T23" fmla="*/ 15 w 15"/>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
                <a:moveTo>
                  <a:pt x="0" y="0"/>
                </a:moveTo>
                <a:lnTo>
                  <a:pt x="15" y="0"/>
                </a:lnTo>
                <a:lnTo>
                  <a:pt x="15"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886" name="Rectangle 3732"/>
          <p:cNvSpPr>
            <a:spLocks noChangeAspect="1" noChangeArrowheads="1"/>
          </p:cNvSpPr>
          <p:nvPr/>
        </p:nvSpPr>
        <p:spPr bwMode="auto">
          <a:xfrm>
            <a:off x="2476500" y="5303838"/>
            <a:ext cx="4763" cy="1587"/>
          </a:xfrm>
          <a:prstGeom prst="rect">
            <a:avLst/>
          </a:prstGeom>
          <a:solidFill>
            <a:srgbClr val="000000"/>
          </a:solidFill>
          <a:ln w="0">
            <a:solidFill>
              <a:srgbClr val="000000"/>
            </a:solidFill>
            <a:miter lim="800000"/>
            <a:headEnd/>
            <a:tailEnd/>
          </a:ln>
        </p:spPr>
        <p:txBody>
          <a:bodyPr/>
          <a:lstStyle/>
          <a:p>
            <a:endParaRPr lang="en-US"/>
          </a:p>
        </p:txBody>
      </p:sp>
      <p:sp>
        <p:nvSpPr>
          <p:cNvPr id="180887" name="Freeform 3733"/>
          <p:cNvSpPr>
            <a:spLocks noChangeAspect="1"/>
          </p:cNvSpPr>
          <p:nvPr/>
        </p:nvSpPr>
        <p:spPr bwMode="auto">
          <a:xfrm>
            <a:off x="2479675" y="5303838"/>
            <a:ext cx="1588" cy="4762"/>
          </a:xfrm>
          <a:custGeom>
            <a:avLst/>
            <a:gdLst>
              <a:gd name="T0" fmla="*/ 0 w 8"/>
              <a:gd name="T1" fmla="*/ 0 h 15"/>
              <a:gd name="T2" fmla="*/ 0 w 8"/>
              <a:gd name="T3" fmla="*/ 0 h 15"/>
              <a:gd name="T4" fmla="*/ 2147483647 w 8"/>
              <a:gd name="T5" fmla="*/ 0 h 15"/>
              <a:gd name="T6" fmla="*/ 2147483647 w 8"/>
              <a:gd name="T7" fmla="*/ 0 h 15"/>
              <a:gd name="T8" fmla="*/ 2147483647 w 8"/>
              <a:gd name="T9" fmla="*/ 2147483647 h 15"/>
              <a:gd name="T10" fmla="*/ 2147483647 w 8"/>
              <a:gd name="T11" fmla="*/ 2147483647 h 15"/>
              <a:gd name="T12" fmla="*/ 2147483647 w 8"/>
              <a:gd name="T13" fmla="*/ 2147483647 h 15"/>
              <a:gd name="T14" fmla="*/ 2147483647 w 8"/>
              <a:gd name="T15" fmla="*/ 2147483647 h 15"/>
              <a:gd name="T16" fmla="*/ 2147483647 w 8"/>
              <a:gd name="T17" fmla="*/ 2147483647 h 15"/>
              <a:gd name="T18" fmla="*/ 2147483647 w 8"/>
              <a:gd name="T19" fmla="*/ 2147483647 h 15"/>
              <a:gd name="T20" fmla="*/ 2147483647 w 8"/>
              <a:gd name="T21" fmla="*/ 2147483647 h 15"/>
              <a:gd name="T22" fmla="*/ 2147483647 w 8"/>
              <a:gd name="T23" fmla="*/ 2147483647 h 15"/>
              <a:gd name="T24" fmla="*/ 2147483647 w 8"/>
              <a:gd name="T25" fmla="*/ 2147483647 h 15"/>
              <a:gd name="T26" fmla="*/ 2147483647 w 8"/>
              <a:gd name="T27" fmla="*/ 2147483647 h 15"/>
              <a:gd name="T28" fmla="*/ 2147483647 w 8"/>
              <a:gd name="T29" fmla="*/ 2147483647 h 15"/>
              <a:gd name="T30" fmla="*/ 2147483647 w 8"/>
              <a:gd name="T31" fmla="*/ 2147483647 h 15"/>
              <a:gd name="T32" fmla="*/ 2147483647 w 8"/>
              <a:gd name="T33" fmla="*/ 2147483647 h 15"/>
              <a:gd name="T34" fmla="*/ 2147483647 w 8"/>
              <a:gd name="T35" fmla="*/ 2147483647 h 15"/>
              <a:gd name="T36" fmla="*/ 2147483647 w 8"/>
              <a:gd name="T37" fmla="*/ 2147483647 h 15"/>
              <a:gd name="T38" fmla="*/ 0 w 8"/>
              <a:gd name="T39" fmla="*/ 2147483647 h 15"/>
              <a:gd name="T40" fmla="*/ 0 w 8"/>
              <a:gd name="T41" fmla="*/ 2147483647 h 15"/>
              <a:gd name="T42" fmla="*/ 0 w 8"/>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
              <a:gd name="T67" fmla="*/ 0 h 15"/>
              <a:gd name="T68" fmla="*/ 8 w 8"/>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 h="15">
                <a:moveTo>
                  <a:pt x="0" y="0"/>
                </a:moveTo>
                <a:lnTo>
                  <a:pt x="0" y="0"/>
                </a:lnTo>
                <a:lnTo>
                  <a:pt x="1" y="0"/>
                </a:lnTo>
                <a:lnTo>
                  <a:pt x="2" y="0"/>
                </a:lnTo>
                <a:lnTo>
                  <a:pt x="4" y="1"/>
                </a:lnTo>
                <a:lnTo>
                  <a:pt x="5" y="1"/>
                </a:lnTo>
                <a:lnTo>
                  <a:pt x="7" y="2"/>
                </a:lnTo>
                <a:lnTo>
                  <a:pt x="7" y="3"/>
                </a:lnTo>
                <a:lnTo>
                  <a:pt x="8" y="5"/>
                </a:lnTo>
                <a:lnTo>
                  <a:pt x="8" y="6"/>
                </a:lnTo>
                <a:lnTo>
                  <a:pt x="8" y="7"/>
                </a:lnTo>
                <a:lnTo>
                  <a:pt x="8" y="8"/>
                </a:lnTo>
                <a:lnTo>
                  <a:pt x="8" y="9"/>
                </a:lnTo>
                <a:lnTo>
                  <a:pt x="7" y="12"/>
                </a:lnTo>
                <a:lnTo>
                  <a:pt x="7" y="13"/>
                </a:lnTo>
                <a:lnTo>
                  <a:pt x="5" y="14"/>
                </a:lnTo>
                <a:lnTo>
                  <a:pt x="4" y="14"/>
                </a:lnTo>
                <a:lnTo>
                  <a:pt x="2" y="15"/>
                </a:lnTo>
                <a:lnTo>
                  <a:pt x="1" y="15"/>
                </a:lnTo>
                <a:lnTo>
                  <a:pt x="0" y="15"/>
                </a:lnTo>
                <a:lnTo>
                  <a:pt x="0" y="0"/>
                </a:lnTo>
                <a:close/>
              </a:path>
            </a:pathLst>
          </a:custGeom>
          <a:solidFill>
            <a:srgbClr val="000000"/>
          </a:solidFill>
          <a:ln w="0">
            <a:solidFill>
              <a:srgbClr val="000000"/>
            </a:solidFill>
            <a:round/>
            <a:headEnd/>
            <a:tailEnd/>
          </a:ln>
        </p:spPr>
        <p:txBody>
          <a:bodyPr/>
          <a:lstStyle/>
          <a:p>
            <a:endParaRPr lang="en-US"/>
          </a:p>
        </p:txBody>
      </p:sp>
      <p:sp>
        <p:nvSpPr>
          <p:cNvPr id="180888" name="Freeform 3734"/>
          <p:cNvSpPr>
            <a:spLocks noChangeAspect="1"/>
          </p:cNvSpPr>
          <p:nvPr/>
        </p:nvSpPr>
        <p:spPr bwMode="auto">
          <a:xfrm>
            <a:off x="2474913" y="5303838"/>
            <a:ext cx="1587" cy="4762"/>
          </a:xfrm>
          <a:custGeom>
            <a:avLst/>
            <a:gdLst>
              <a:gd name="T0" fmla="*/ 2147483647 w 7"/>
              <a:gd name="T1" fmla="*/ 2147483647 h 15"/>
              <a:gd name="T2" fmla="*/ 2147483647 w 7"/>
              <a:gd name="T3" fmla="*/ 2147483647 h 15"/>
              <a:gd name="T4" fmla="*/ 2147483647 w 7"/>
              <a:gd name="T5" fmla="*/ 2147483647 h 15"/>
              <a:gd name="T6" fmla="*/ 2147483647 w 7"/>
              <a:gd name="T7" fmla="*/ 2147483647 h 15"/>
              <a:gd name="T8" fmla="*/ 2147483647 w 7"/>
              <a:gd name="T9" fmla="*/ 2147483647 h 15"/>
              <a:gd name="T10" fmla="*/ 2147483647 w 7"/>
              <a:gd name="T11" fmla="*/ 2147483647 h 15"/>
              <a:gd name="T12" fmla="*/ 2147483647 w 7"/>
              <a:gd name="T13" fmla="*/ 2147483647 h 15"/>
              <a:gd name="T14" fmla="*/ 2147483647 w 7"/>
              <a:gd name="T15" fmla="*/ 2147483647 h 15"/>
              <a:gd name="T16" fmla="*/ 0 w 7"/>
              <a:gd name="T17" fmla="*/ 2147483647 h 15"/>
              <a:gd name="T18" fmla="*/ 0 w 7"/>
              <a:gd name="T19" fmla="*/ 2147483647 h 15"/>
              <a:gd name="T20" fmla="*/ 0 w 7"/>
              <a:gd name="T21" fmla="*/ 2147483647 h 15"/>
              <a:gd name="T22" fmla="*/ 0 w 7"/>
              <a:gd name="T23" fmla="*/ 2147483647 h 15"/>
              <a:gd name="T24" fmla="*/ 0 w 7"/>
              <a:gd name="T25" fmla="*/ 2147483647 h 15"/>
              <a:gd name="T26" fmla="*/ 2147483647 w 7"/>
              <a:gd name="T27" fmla="*/ 2147483647 h 15"/>
              <a:gd name="T28" fmla="*/ 2147483647 w 7"/>
              <a:gd name="T29" fmla="*/ 2147483647 h 15"/>
              <a:gd name="T30" fmla="*/ 2147483647 w 7"/>
              <a:gd name="T31" fmla="*/ 2147483647 h 15"/>
              <a:gd name="T32" fmla="*/ 2147483647 w 7"/>
              <a:gd name="T33" fmla="*/ 2147483647 h 15"/>
              <a:gd name="T34" fmla="*/ 2147483647 w 7"/>
              <a:gd name="T35" fmla="*/ 0 h 15"/>
              <a:gd name="T36" fmla="*/ 2147483647 w 7"/>
              <a:gd name="T37" fmla="*/ 0 h 15"/>
              <a:gd name="T38" fmla="*/ 2147483647 w 7"/>
              <a:gd name="T39" fmla="*/ 0 h 15"/>
              <a:gd name="T40" fmla="*/ 2147483647 w 7"/>
              <a:gd name="T41" fmla="*/ 0 h 15"/>
              <a:gd name="T42" fmla="*/ 2147483647 w 7"/>
              <a:gd name="T43" fmla="*/ 2147483647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
              <a:gd name="T67" fmla="*/ 0 h 15"/>
              <a:gd name="T68" fmla="*/ 7 w 7"/>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 h="15">
                <a:moveTo>
                  <a:pt x="7" y="15"/>
                </a:moveTo>
                <a:lnTo>
                  <a:pt x="7" y="15"/>
                </a:lnTo>
                <a:lnTo>
                  <a:pt x="6" y="15"/>
                </a:lnTo>
                <a:lnTo>
                  <a:pt x="5" y="15"/>
                </a:lnTo>
                <a:lnTo>
                  <a:pt x="3" y="14"/>
                </a:lnTo>
                <a:lnTo>
                  <a:pt x="2" y="14"/>
                </a:lnTo>
                <a:lnTo>
                  <a:pt x="1" y="13"/>
                </a:lnTo>
                <a:lnTo>
                  <a:pt x="1" y="12"/>
                </a:lnTo>
                <a:lnTo>
                  <a:pt x="0" y="9"/>
                </a:lnTo>
                <a:lnTo>
                  <a:pt x="0" y="8"/>
                </a:lnTo>
                <a:lnTo>
                  <a:pt x="0" y="7"/>
                </a:lnTo>
                <a:lnTo>
                  <a:pt x="0" y="6"/>
                </a:lnTo>
                <a:lnTo>
                  <a:pt x="0" y="5"/>
                </a:lnTo>
                <a:lnTo>
                  <a:pt x="1" y="3"/>
                </a:lnTo>
                <a:lnTo>
                  <a:pt x="1" y="2"/>
                </a:lnTo>
                <a:lnTo>
                  <a:pt x="2" y="1"/>
                </a:lnTo>
                <a:lnTo>
                  <a:pt x="3" y="1"/>
                </a:lnTo>
                <a:lnTo>
                  <a:pt x="5" y="0"/>
                </a:lnTo>
                <a:lnTo>
                  <a:pt x="6" y="0"/>
                </a:lnTo>
                <a:lnTo>
                  <a:pt x="7" y="0"/>
                </a:lnTo>
                <a:lnTo>
                  <a:pt x="7" y="15"/>
                </a:lnTo>
                <a:close/>
              </a:path>
            </a:pathLst>
          </a:custGeom>
          <a:solidFill>
            <a:srgbClr val="000000"/>
          </a:solidFill>
          <a:ln w="0">
            <a:solidFill>
              <a:srgbClr val="000000"/>
            </a:solidFill>
            <a:round/>
            <a:headEnd/>
            <a:tailEnd/>
          </a:ln>
        </p:spPr>
        <p:txBody>
          <a:bodyPr/>
          <a:lstStyle/>
          <a:p>
            <a:endParaRPr lang="en-US"/>
          </a:p>
        </p:txBody>
      </p:sp>
      <p:sp>
        <p:nvSpPr>
          <p:cNvPr id="180889" name="Freeform 3735"/>
          <p:cNvSpPr>
            <a:spLocks noChangeAspect="1"/>
          </p:cNvSpPr>
          <p:nvPr/>
        </p:nvSpPr>
        <p:spPr bwMode="auto">
          <a:xfrm>
            <a:off x="2479675" y="5303838"/>
            <a:ext cx="1588" cy="4762"/>
          </a:xfrm>
          <a:custGeom>
            <a:avLst/>
            <a:gdLst>
              <a:gd name="T0" fmla="*/ 2147483647 w 1"/>
              <a:gd name="T1" fmla="*/ 0 h 15"/>
              <a:gd name="T2" fmla="*/ 2147483647 w 1"/>
              <a:gd name="T3" fmla="*/ 2147483647 h 15"/>
              <a:gd name="T4" fmla="*/ 0 w 1"/>
              <a:gd name="T5" fmla="*/ 2147483647 h 15"/>
              <a:gd name="T6" fmla="*/ 0 w 1"/>
              <a:gd name="T7" fmla="*/ 2147483647 h 15"/>
              <a:gd name="T8" fmla="*/ 0 w 1"/>
              <a:gd name="T9" fmla="*/ 0 h 15"/>
              <a:gd name="T10" fmla="*/ 0 w 1"/>
              <a:gd name="T11" fmla="*/ 0 h 15"/>
              <a:gd name="T12" fmla="*/ 2147483647 w 1"/>
              <a:gd name="T13" fmla="*/ 0 h 15"/>
              <a:gd name="T14" fmla="*/ 0 60000 65536"/>
              <a:gd name="T15" fmla="*/ 0 60000 65536"/>
              <a:gd name="T16" fmla="*/ 0 60000 65536"/>
              <a:gd name="T17" fmla="*/ 0 60000 65536"/>
              <a:gd name="T18" fmla="*/ 0 60000 65536"/>
              <a:gd name="T19" fmla="*/ 0 60000 65536"/>
              <a:gd name="T20" fmla="*/ 0 60000 65536"/>
              <a:gd name="T21" fmla="*/ 0 w 1"/>
              <a:gd name="T22" fmla="*/ 0 h 15"/>
              <a:gd name="T23" fmla="*/ 1 w 1"/>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5">
                <a:moveTo>
                  <a:pt x="1" y="0"/>
                </a:moveTo>
                <a:lnTo>
                  <a:pt x="1" y="15"/>
                </a:lnTo>
                <a:lnTo>
                  <a:pt x="0" y="15"/>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0890" name="Freeform 3736"/>
          <p:cNvSpPr>
            <a:spLocks noChangeAspect="1"/>
          </p:cNvSpPr>
          <p:nvPr/>
        </p:nvSpPr>
        <p:spPr bwMode="auto">
          <a:xfrm>
            <a:off x="2479675" y="5303838"/>
            <a:ext cx="1588" cy="4762"/>
          </a:xfrm>
          <a:custGeom>
            <a:avLst/>
            <a:gdLst>
              <a:gd name="T0" fmla="*/ 2147483647 w 1"/>
              <a:gd name="T1" fmla="*/ 0 h 15"/>
              <a:gd name="T2" fmla="*/ 2147483647 w 1"/>
              <a:gd name="T3" fmla="*/ 2147483647 h 15"/>
              <a:gd name="T4" fmla="*/ 0 w 1"/>
              <a:gd name="T5" fmla="*/ 2147483647 h 15"/>
              <a:gd name="T6" fmla="*/ 0 w 1"/>
              <a:gd name="T7" fmla="*/ 2147483647 h 15"/>
              <a:gd name="T8" fmla="*/ 0 w 1"/>
              <a:gd name="T9" fmla="*/ 0 h 15"/>
              <a:gd name="T10" fmla="*/ 0 w 1"/>
              <a:gd name="T11" fmla="*/ 0 h 15"/>
              <a:gd name="T12" fmla="*/ 2147483647 w 1"/>
              <a:gd name="T13" fmla="*/ 0 h 15"/>
              <a:gd name="T14" fmla="*/ 0 60000 65536"/>
              <a:gd name="T15" fmla="*/ 0 60000 65536"/>
              <a:gd name="T16" fmla="*/ 0 60000 65536"/>
              <a:gd name="T17" fmla="*/ 0 60000 65536"/>
              <a:gd name="T18" fmla="*/ 0 60000 65536"/>
              <a:gd name="T19" fmla="*/ 0 60000 65536"/>
              <a:gd name="T20" fmla="*/ 0 60000 65536"/>
              <a:gd name="T21" fmla="*/ 0 w 1"/>
              <a:gd name="T22" fmla="*/ 0 h 15"/>
              <a:gd name="T23" fmla="*/ 1 w 1"/>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5">
                <a:moveTo>
                  <a:pt x="1" y="0"/>
                </a:moveTo>
                <a:lnTo>
                  <a:pt x="1" y="15"/>
                </a:lnTo>
                <a:lnTo>
                  <a:pt x="0" y="15"/>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0891" name="Freeform 3737"/>
          <p:cNvSpPr>
            <a:spLocks noChangeAspect="1"/>
          </p:cNvSpPr>
          <p:nvPr/>
        </p:nvSpPr>
        <p:spPr bwMode="auto">
          <a:xfrm>
            <a:off x="2479675" y="5303838"/>
            <a:ext cx="1588" cy="4762"/>
          </a:xfrm>
          <a:custGeom>
            <a:avLst/>
            <a:gdLst>
              <a:gd name="T0" fmla="*/ 2147483647 w 1"/>
              <a:gd name="T1" fmla="*/ 0 h 15"/>
              <a:gd name="T2" fmla="*/ 2147483647 w 1"/>
              <a:gd name="T3" fmla="*/ 2147483647 h 15"/>
              <a:gd name="T4" fmla="*/ 0 w 1"/>
              <a:gd name="T5" fmla="*/ 2147483647 h 15"/>
              <a:gd name="T6" fmla="*/ 0 w 1"/>
              <a:gd name="T7" fmla="*/ 2147483647 h 15"/>
              <a:gd name="T8" fmla="*/ 0 w 1"/>
              <a:gd name="T9" fmla="*/ 0 h 15"/>
              <a:gd name="T10" fmla="*/ 0 w 1"/>
              <a:gd name="T11" fmla="*/ 0 h 15"/>
              <a:gd name="T12" fmla="*/ 2147483647 w 1"/>
              <a:gd name="T13" fmla="*/ 0 h 15"/>
              <a:gd name="T14" fmla="*/ 0 60000 65536"/>
              <a:gd name="T15" fmla="*/ 0 60000 65536"/>
              <a:gd name="T16" fmla="*/ 0 60000 65536"/>
              <a:gd name="T17" fmla="*/ 0 60000 65536"/>
              <a:gd name="T18" fmla="*/ 0 60000 65536"/>
              <a:gd name="T19" fmla="*/ 0 60000 65536"/>
              <a:gd name="T20" fmla="*/ 0 60000 65536"/>
              <a:gd name="T21" fmla="*/ 0 w 1"/>
              <a:gd name="T22" fmla="*/ 0 h 15"/>
              <a:gd name="T23" fmla="*/ 1 w 1"/>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5">
                <a:moveTo>
                  <a:pt x="1" y="0"/>
                </a:moveTo>
                <a:lnTo>
                  <a:pt x="1" y="15"/>
                </a:lnTo>
                <a:lnTo>
                  <a:pt x="0" y="15"/>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0892" name="Freeform 3738"/>
          <p:cNvSpPr>
            <a:spLocks noChangeAspect="1"/>
          </p:cNvSpPr>
          <p:nvPr/>
        </p:nvSpPr>
        <p:spPr bwMode="auto">
          <a:xfrm>
            <a:off x="2476500" y="5303838"/>
            <a:ext cx="3175" cy="4762"/>
          </a:xfrm>
          <a:custGeom>
            <a:avLst/>
            <a:gdLst>
              <a:gd name="T0" fmla="*/ 2147483647 w 1"/>
              <a:gd name="T1" fmla="*/ 0 h 15"/>
              <a:gd name="T2" fmla="*/ 2147483647 w 1"/>
              <a:gd name="T3" fmla="*/ 2147483647 h 15"/>
              <a:gd name="T4" fmla="*/ 0 w 1"/>
              <a:gd name="T5" fmla="*/ 2147483647 h 15"/>
              <a:gd name="T6" fmla="*/ 0 w 1"/>
              <a:gd name="T7" fmla="*/ 2147483647 h 15"/>
              <a:gd name="T8" fmla="*/ 0 w 1"/>
              <a:gd name="T9" fmla="*/ 0 h 15"/>
              <a:gd name="T10" fmla="*/ 0 w 1"/>
              <a:gd name="T11" fmla="*/ 0 h 15"/>
              <a:gd name="T12" fmla="*/ 2147483647 w 1"/>
              <a:gd name="T13" fmla="*/ 0 h 15"/>
              <a:gd name="T14" fmla="*/ 0 60000 65536"/>
              <a:gd name="T15" fmla="*/ 0 60000 65536"/>
              <a:gd name="T16" fmla="*/ 0 60000 65536"/>
              <a:gd name="T17" fmla="*/ 0 60000 65536"/>
              <a:gd name="T18" fmla="*/ 0 60000 65536"/>
              <a:gd name="T19" fmla="*/ 0 60000 65536"/>
              <a:gd name="T20" fmla="*/ 0 60000 65536"/>
              <a:gd name="T21" fmla="*/ 0 w 1"/>
              <a:gd name="T22" fmla="*/ 0 h 15"/>
              <a:gd name="T23" fmla="*/ 1 w 1"/>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5">
                <a:moveTo>
                  <a:pt x="1" y="0"/>
                </a:moveTo>
                <a:lnTo>
                  <a:pt x="1" y="15"/>
                </a:lnTo>
                <a:lnTo>
                  <a:pt x="0" y="15"/>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0893" name="Rectangle 3739"/>
          <p:cNvSpPr>
            <a:spLocks noChangeAspect="1" noChangeArrowheads="1"/>
          </p:cNvSpPr>
          <p:nvPr/>
        </p:nvSpPr>
        <p:spPr bwMode="auto">
          <a:xfrm>
            <a:off x="2476500" y="5303838"/>
            <a:ext cx="1588" cy="4762"/>
          </a:xfrm>
          <a:prstGeom prst="rect">
            <a:avLst/>
          </a:prstGeom>
          <a:solidFill>
            <a:srgbClr val="000000"/>
          </a:solidFill>
          <a:ln w="0">
            <a:solidFill>
              <a:srgbClr val="000000"/>
            </a:solidFill>
            <a:miter lim="800000"/>
            <a:headEnd/>
            <a:tailEnd/>
          </a:ln>
        </p:spPr>
        <p:txBody>
          <a:bodyPr/>
          <a:lstStyle/>
          <a:p>
            <a:endParaRPr lang="en-US"/>
          </a:p>
        </p:txBody>
      </p:sp>
      <p:sp>
        <p:nvSpPr>
          <p:cNvPr id="180894" name="Freeform 3740"/>
          <p:cNvSpPr>
            <a:spLocks noChangeAspect="1"/>
          </p:cNvSpPr>
          <p:nvPr/>
        </p:nvSpPr>
        <p:spPr bwMode="auto">
          <a:xfrm>
            <a:off x="2474913" y="5303838"/>
            <a:ext cx="4762" cy="1587"/>
          </a:xfrm>
          <a:custGeom>
            <a:avLst/>
            <a:gdLst>
              <a:gd name="T0" fmla="*/ 0 w 14"/>
              <a:gd name="T1" fmla="*/ 2147483647 h 7"/>
              <a:gd name="T2" fmla="*/ 0 w 14"/>
              <a:gd name="T3" fmla="*/ 2147483647 h 7"/>
              <a:gd name="T4" fmla="*/ 0 w 14"/>
              <a:gd name="T5" fmla="*/ 2147483647 h 7"/>
              <a:gd name="T6" fmla="*/ 0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2147483647 h 7"/>
              <a:gd name="T16" fmla="*/ 2147483647 w 14"/>
              <a:gd name="T17" fmla="*/ 0 h 7"/>
              <a:gd name="T18" fmla="*/ 2147483647 w 14"/>
              <a:gd name="T19" fmla="*/ 0 h 7"/>
              <a:gd name="T20" fmla="*/ 2147483647 w 14"/>
              <a:gd name="T21" fmla="*/ 0 h 7"/>
              <a:gd name="T22" fmla="*/ 2147483647 w 14"/>
              <a:gd name="T23" fmla="*/ 0 h 7"/>
              <a:gd name="T24" fmla="*/ 2147483647 w 14"/>
              <a:gd name="T25" fmla="*/ 0 h 7"/>
              <a:gd name="T26" fmla="*/ 2147483647 w 14"/>
              <a:gd name="T27" fmla="*/ 2147483647 h 7"/>
              <a:gd name="T28" fmla="*/ 2147483647 w 14"/>
              <a:gd name="T29" fmla="*/ 2147483647 h 7"/>
              <a:gd name="T30" fmla="*/ 2147483647 w 14"/>
              <a:gd name="T31" fmla="*/ 2147483647 h 7"/>
              <a:gd name="T32" fmla="*/ 2147483647 w 14"/>
              <a:gd name="T33" fmla="*/ 2147483647 h 7"/>
              <a:gd name="T34" fmla="*/ 2147483647 w 14"/>
              <a:gd name="T35" fmla="*/ 2147483647 h 7"/>
              <a:gd name="T36" fmla="*/ 2147483647 w 14"/>
              <a:gd name="T37" fmla="*/ 2147483647 h 7"/>
              <a:gd name="T38" fmla="*/ 2147483647 w 14"/>
              <a:gd name="T39" fmla="*/ 2147483647 h 7"/>
              <a:gd name="T40" fmla="*/ 2147483647 w 14"/>
              <a:gd name="T41" fmla="*/ 2147483647 h 7"/>
              <a:gd name="T42" fmla="*/ 0 w 14"/>
              <a:gd name="T43" fmla="*/ 2147483647 h 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
              <a:gd name="T67" fmla="*/ 0 h 7"/>
              <a:gd name="T68" fmla="*/ 14 w 14"/>
              <a:gd name="T69" fmla="*/ 7 h 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 h="7">
                <a:moveTo>
                  <a:pt x="0" y="7"/>
                </a:moveTo>
                <a:lnTo>
                  <a:pt x="0" y="7"/>
                </a:lnTo>
                <a:lnTo>
                  <a:pt x="0" y="6"/>
                </a:lnTo>
                <a:lnTo>
                  <a:pt x="0" y="5"/>
                </a:lnTo>
                <a:lnTo>
                  <a:pt x="1" y="3"/>
                </a:lnTo>
                <a:lnTo>
                  <a:pt x="1" y="2"/>
                </a:lnTo>
                <a:lnTo>
                  <a:pt x="2" y="1"/>
                </a:lnTo>
                <a:lnTo>
                  <a:pt x="3" y="1"/>
                </a:lnTo>
                <a:lnTo>
                  <a:pt x="5" y="0"/>
                </a:lnTo>
                <a:lnTo>
                  <a:pt x="6" y="0"/>
                </a:lnTo>
                <a:lnTo>
                  <a:pt x="7" y="0"/>
                </a:lnTo>
                <a:lnTo>
                  <a:pt x="8" y="0"/>
                </a:lnTo>
                <a:lnTo>
                  <a:pt x="9" y="0"/>
                </a:lnTo>
                <a:lnTo>
                  <a:pt x="11" y="1"/>
                </a:lnTo>
                <a:lnTo>
                  <a:pt x="12" y="1"/>
                </a:lnTo>
                <a:lnTo>
                  <a:pt x="13" y="2"/>
                </a:lnTo>
                <a:lnTo>
                  <a:pt x="13" y="3"/>
                </a:lnTo>
                <a:lnTo>
                  <a:pt x="14" y="5"/>
                </a:lnTo>
                <a:lnTo>
                  <a:pt x="14" y="6"/>
                </a:lnTo>
                <a:lnTo>
                  <a:pt x="14" y="7"/>
                </a:lnTo>
                <a:lnTo>
                  <a:pt x="0" y="7"/>
                </a:lnTo>
                <a:close/>
              </a:path>
            </a:pathLst>
          </a:custGeom>
          <a:solidFill>
            <a:srgbClr val="000000"/>
          </a:solidFill>
          <a:ln w="0">
            <a:solidFill>
              <a:srgbClr val="000000"/>
            </a:solidFill>
            <a:round/>
            <a:headEnd/>
            <a:tailEnd/>
          </a:ln>
        </p:spPr>
        <p:txBody>
          <a:bodyPr/>
          <a:lstStyle/>
          <a:p>
            <a:endParaRPr lang="en-US"/>
          </a:p>
        </p:txBody>
      </p:sp>
      <p:sp>
        <p:nvSpPr>
          <p:cNvPr id="180895" name="Freeform 3741"/>
          <p:cNvSpPr>
            <a:spLocks noChangeAspect="1"/>
          </p:cNvSpPr>
          <p:nvPr/>
        </p:nvSpPr>
        <p:spPr bwMode="auto">
          <a:xfrm>
            <a:off x="2474913" y="5308600"/>
            <a:ext cx="4762" cy="4763"/>
          </a:xfrm>
          <a:custGeom>
            <a:avLst/>
            <a:gdLst>
              <a:gd name="T0" fmla="*/ 2147483647 w 14"/>
              <a:gd name="T1" fmla="*/ 0 h 7"/>
              <a:gd name="T2" fmla="*/ 2147483647 w 14"/>
              <a:gd name="T3" fmla="*/ 0 h 7"/>
              <a:gd name="T4" fmla="*/ 2147483647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2147483647 h 7"/>
              <a:gd name="T16" fmla="*/ 2147483647 w 14"/>
              <a:gd name="T17" fmla="*/ 2147483647 h 7"/>
              <a:gd name="T18" fmla="*/ 2147483647 w 14"/>
              <a:gd name="T19" fmla="*/ 2147483647 h 7"/>
              <a:gd name="T20" fmla="*/ 2147483647 w 14"/>
              <a:gd name="T21" fmla="*/ 2147483647 h 7"/>
              <a:gd name="T22" fmla="*/ 2147483647 w 14"/>
              <a:gd name="T23" fmla="*/ 2147483647 h 7"/>
              <a:gd name="T24" fmla="*/ 2147483647 w 14"/>
              <a:gd name="T25" fmla="*/ 2147483647 h 7"/>
              <a:gd name="T26" fmla="*/ 2147483647 w 14"/>
              <a:gd name="T27" fmla="*/ 2147483647 h 7"/>
              <a:gd name="T28" fmla="*/ 2147483647 w 14"/>
              <a:gd name="T29" fmla="*/ 2147483647 h 7"/>
              <a:gd name="T30" fmla="*/ 2147483647 w 14"/>
              <a:gd name="T31" fmla="*/ 2147483647 h 7"/>
              <a:gd name="T32" fmla="*/ 2147483647 w 14"/>
              <a:gd name="T33" fmla="*/ 2147483647 h 7"/>
              <a:gd name="T34" fmla="*/ 0 w 14"/>
              <a:gd name="T35" fmla="*/ 2147483647 h 7"/>
              <a:gd name="T36" fmla="*/ 0 w 14"/>
              <a:gd name="T37" fmla="*/ 2147483647 h 7"/>
              <a:gd name="T38" fmla="*/ 0 w 14"/>
              <a:gd name="T39" fmla="*/ 0 h 7"/>
              <a:gd name="T40" fmla="*/ 0 w 14"/>
              <a:gd name="T41" fmla="*/ 0 h 7"/>
              <a:gd name="T42" fmla="*/ 2147483647 w 14"/>
              <a:gd name="T43" fmla="*/ 0 h 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
              <a:gd name="T67" fmla="*/ 0 h 7"/>
              <a:gd name="T68" fmla="*/ 14 w 14"/>
              <a:gd name="T69" fmla="*/ 7 h 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 h="7">
                <a:moveTo>
                  <a:pt x="14" y="0"/>
                </a:moveTo>
                <a:lnTo>
                  <a:pt x="14" y="0"/>
                </a:lnTo>
                <a:lnTo>
                  <a:pt x="14" y="1"/>
                </a:lnTo>
                <a:lnTo>
                  <a:pt x="14" y="2"/>
                </a:lnTo>
                <a:lnTo>
                  <a:pt x="13" y="4"/>
                </a:lnTo>
                <a:lnTo>
                  <a:pt x="13" y="5"/>
                </a:lnTo>
                <a:lnTo>
                  <a:pt x="12" y="6"/>
                </a:lnTo>
                <a:lnTo>
                  <a:pt x="11" y="6"/>
                </a:lnTo>
                <a:lnTo>
                  <a:pt x="9" y="7"/>
                </a:lnTo>
                <a:lnTo>
                  <a:pt x="8" y="7"/>
                </a:lnTo>
                <a:lnTo>
                  <a:pt x="7" y="7"/>
                </a:lnTo>
                <a:lnTo>
                  <a:pt x="6" y="7"/>
                </a:lnTo>
                <a:lnTo>
                  <a:pt x="5" y="7"/>
                </a:lnTo>
                <a:lnTo>
                  <a:pt x="3" y="6"/>
                </a:lnTo>
                <a:lnTo>
                  <a:pt x="2" y="6"/>
                </a:lnTo>
                <a:lnTo>
                  <a:pt x="1" y="5"/>
                </a:lnTo>
                <a:lnTo>
                  <a:pt x="1" y="4"/>
                </a:lnTo>
                <a:lnTo>
                  <a:pt x="0" y="2"/>
                </a:lnTo>
                <a:lnTo>
                  <a:pt x="0" y="1"/>
                </a:lnTo>
                <a:lnTo>
                  <a:pt x="0" y="0"/>
                </a:lnTo>
                <a:lnTo>
                  <a:pt x="14" y="0"/>
                </a:lnTo>
                <a:close/>
              </a:path>
            </a:pathLst>
          </a:custGeom>
          <a:solidFill>
            <a:srgbClr val="000000"/>
          </a:solidFill>
          <a:ln w="0">
            <a:solidFill>
              <a:srgbClr val="000000"/>
            </a:solidFill>
            <a:round/>
            <a:headEnd/>
            <a:tailEnd/>
          </a:ln>
        </p:spPr>
        <p:txBody>
          <a:bodyPr/>
          <a:lstStyle/>
          <a:p>
            <a:endParaRPr lang="en-US"/>
          </a:p>
        </p:txBody>
      </p:sp>
      <p:sp>
        <p:nvSpPr>
          <p:cNvPr id="180896" name="Freeform 3742"/>
          <p:cNvSpPr>
            <a:spLocks noChangeAspect="1"/>
          </p:cNvSpPr>
          <p:nvPr/>
        </p:nvSpPr>
        <p:spPr bwMode="auto">
          <a:xfrm>
            <a:off x="2474913" y="5305425"/>
            <a:ext cx="4762" cy="3175"/>
          </a:xfrm>
          <a:custGeom>
            <a:avLst/>
            <a:gdLst>
              <a:gd name="T0" fmla="*/ 0 w 14"/>
              <a:gd name="T1" fmla="*/ 0 h 1"/>
              <a:gd name="T2" fmla="*/ 2147483647 w 14"/>
              <a:gd name="T3" fmla="*/ 0 h 1"/>
              <a:gd name="T4" fmla="*/ 2147483647 w 14"/>
              <a:gd name="T5" fmla="*/ 2147483647 h 1"/>
              <a:gd name="T6" fmla="*/ 2147483647 w 14"/>
              <a:gd name="T7" fmla="*/ 2147483647 h 1"/>
              <a:gd name="T8" fmla="*/ 0 w 14"/>
              <a:gd name="T9" fmla="*/ 2147483647 h 1"/>
              <a:gd name="T10" fmla="*/ 0 w 14"/>
              <a:gd name="T11" fmla="*/ 2147483647 h 1"/>
              <a:gd name="T12" fmla="*/ 0 w 14"/>
              <a:gd name="T13" fmla="*/ 0 h 1"/>
              <a:gd name="T14" fmla="*/ 0 60000 65536"/>
              <a:gd name="T15" fmla="*/ 0 60000 65536"/>
              <a:gd name="T16" fmla="*/ 0 60000 65536"/>
              <a:gd name="T17" fmla="*/ 0 60000 65536"/>
              <a:gd name="T18" fmla="*/ 0 60000 65536"/>
              <a:gd name="T19" fmla="*/ 0 60000 65536"/>
              <a:gd name="T20" fmla="*/ 0 60000 65536"/>
              <a:gd name="T21" fmla="*/ 0 w 14"/>
              <a:gd name="T22" fmla="*/ 0 h 1"/>
              <a:gd name="T23" fmla="*/ 14 w 1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
                <a:moveTo>
                  <a:pt x="0" y="0"/>
                </a:moveTo>
                <a:lnTo>
                  <a:pt x="14" y="0"/>
                </a:lnTo>
                <a:lnTo>
                  <a:pt x="14"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897" name="Freeform 3743"/>
          <p:cNvSpPr>
            <a:spLocks noChangeAspect="1"/>
          </p:cNvSpPr>
          <p:nvPr/>
        </p:nvSpPr>
        <p:spPr bwMode="auto">
          <a:xfrm>
            <a:off x="2474913" y="5305425"/>
            <a:ext cx="4762" cy="3175"/>
          </a:xfrm>
          <a:custGeom>
            <a:avLst/>
            <a:gdLst>
              <a:gd name="T0" fmla="*/ 0 w 14"/>
              <a:gd name="T1" fmla="*/ 0 h 1"/>
              <a:gd name="T2" fmla="*/ 2147483647 w 14"/>
              <a:gd name="T3" fmla="*/ 0 h 1"/>
              <a:gd name="T4" fmla="*/ 2147483647 w 14"/>
              <a:gd name="T5" fmla="*/ 2147483647 h 1"/>
              <a:gd name="T6" fmla="*/ 2147483647 w 14"/>
              <a:gd name="T7" fmla="*/ 2147483647 h 1"/>
              <a:gd name="T8" fmla="*/ 0 w 14"/>
              <a:gd name="T9" fmla="*/ 2147483647 h 1"/>
              <a:gd name="T10" fmla="*/ 0 w 14"/>
              <a:gd name="T11" fmla="*/ 2147483647 h 1"/>
              <a:gd name="T12" fmla="*/ 0 w 14"/>
              <a:gd name="T13" fmla="*/ 0 h 1"/>
              <a:gd name="T14" fmla="*/ 0 60000 65536"/>
              <a:gd name="T15" fmla="*/ 0 60000 65536"/>
              <a:gd name="T16" fmla="*/ 0 60000 65536"/>
              <a:gd name="T17" fmla="*/ 0 60000 65536"/>
              <a:gd name="T18" fmla="*/ 0 60000 65536"/>
              <a:gd name="T19" fmla="*/ 0 60000 65536"/>
              <a:gd name="T20" fmla="*/ 0 60000 65536"/>
              <a:gd name="T21" fmla="*/ 0 w 14"/>
              <a:gd name="T22" fmla="*/ 0 h 1"/>
              <a:gd name="T23" fmla="*/ 14 w 1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
                <a:moveTo>
                  <a:pt x="0" y="0"/>
                </a:moveTo>
                <a:lnTo>
                  <a:pt x="14" y="0"/>
                </a:lnTo>
                <a:lnTo>
                  <a:pt x="14"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898" name="Freeform 3744"/>
          <p:cNvSpPr>
            <a:spLocks noChangeAspect="1"/>
          </p:cNvSpPr>
          <p:nvPr/>
        </p:nvSpPr>
        <p:spPr bwMode="auto">
          <a:xfrm>
            <a:off x="2474913" y="5305425"/>
            <a:ext cx="4762" cy="3175"/>
          </a:xfrm>
          <a:custGeom>
            <a:avLst/>
            <a:gdLst>
              <a:gd name="T0" fmla="*/ 0 w 14"/>
              <a:gd name="T1" fmla="*/ 0 h 1"/>
              <a:gd name="T2" fmla="*/ 2147483647 w 14"/>
              <a:gd name="T3" fmla="*/ 0 h 1"/>
              <a:gd name="T4" fmla="*/ 2147483647 w 14"/>
              <a:gd name="T5" fmla="*/ 2147483647 h 1"/>
              <a:gd name="T6" fmla="*/ 2147483647 w 14"/>
              <a:gd name="T7" fmla="*/ 2147483647 h 1"/>
              <a:gd name="T8" fmla="*/ 0 w 14"/>
              <a:gd name="T9" fmla="*/ 2147483647 h 1"/>
              <a:gd name="T10" fmla="*/ 0 w 14"/>
              <a:gd name="T11" fmla="*/ 2147483647 h 1"/>
              <a:gd name="T12" fmla="*/ 0 w 14"/>
              <a:gd name="T13" fmla="*/ 0 h 1"/>
              <a:gd name="T14" fmla="*/ 0 60000 65536"/>
              <a:gd name="T15" fmla="*/ 0 60000 65536"/>
              <a:gd name="T16" fmla="*/ 0 60000 65536"/>
              <a:gd name="T17" fmla="*/ 0 60000 65536"/>
              <a:gd name="T18" fmla="*/ 0 60000 65536"/>
              <a:gd name="T19" fmla="*/ 0 60000 65536"/>
              <a:gd name="T20" fmla="*/ 0 60000 65536"/>
              <a:gd name="T21" fmla="*/ 0 w 14"/>
              <a:gd name="T22" fmla="*/ 0 h 1"/>
              <a:gd name="T23" fmla="*/ 14 w 1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
                <a:moveTo>
                  <a:pt x="0" y="0"/>
                </a:moveTo>
                <a:lnTo>
                  <a:pt x="14" y="0"/>
                </a:lnTo>
                <a:lnTo>
                  <a:pt x="14"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899" name="Freeform 3745"/>
          <p:cNvSpPr>
            <a:spLocks noChangeAspect="1"/>
          </p:cNvSpPr>
          <p:nvPr/>
        </p:nvSpPr>
        <p:spPr bwMode="auto">
          <a:xfrm>
            <a:off x="2474913" y="5305425"/>
            <a:ext cx="4762" cy="3175"/>
          </a:xfrm>
          <a:custGeom>
            <a:avLst/>
            <a:gdLst>
              <a:gd name="T0" fmla="*/ 0 w 14"/>
              <a:gd name="T1" fmla="*/ 0 h 3"/>
              <a:gd name="T2" fmla="*/ 2147483647 w 14"/>
              <a:gd name="T3" fmla="*/ 0 h 3"/>
              <a:gd name="T4" fmla="*/ 2147483647 w 14"/>
              <a:gd name="T5" fmla="*/ 2147483647 h 3"/>
              <a:gd name="T6" fmla="*/ 2147483647 w 14"/>
              <a:gd name="T7" fmla="*/ 2147483647 h 3"/>
              <a:gd name="T8" fmla="*/ 0 w 14"/>
              <a:gd name="T9" fmla="*/ 2147483647 h 3"/>
              <a:gd name="T10" fmla="*/ 0 w 14"/>
              <a:gd name="T11" fmla="*/ 2147483647 h 3"/>
              <a:gd name="T12" fmla="*/ 0 w 14"/>
              <a:gd name="T13" fmla="*/ 0 h 3"/>
              <a:gd name="T14" fmla="*/ 0 60000 65536"/>
              <a:gd name="T15" fmla="*/ 0 60000 65536"/>
              <a:gd name="T16" fmla="*/ 0 60000 65536"/>
              <a:gd name="T17" fmla="*/ 0 60000 65536"/>
              <a:gd name="T18" fmla="*/ 0 60000 65536"/>
              <a:gd name="T19" fmla="*/ 0 60000 65536"/>
              <a:gd name="T20" fmla="*/ 0 60000 65536"/>
              <a:gd name="T21" fmla="*/ 0 w 14"/>
              <a:gd name="T22" fmla="*/ 0 h 3"/>
              <a:gd name="T23" fmla="*/ 14 w 14"/>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
                <a:moveTo>
                  <a:pt x="0" y="0"/>
                </a:moveTo>
                <a:lnTo>
                  <a:pt x="14" y="0"/>
                </a:lnTo>
                <a:lnTo>
                  <a:pt x="14" y="3"/>
                </a:lnTo>
                <a:lnTo>
                  <a:pt x="0" y="3"/>
                </a:lnTo>
                <a:lnTo>
                  <a:pt x="0" y="0"/>
                </a:lnTo>
                <a:close/>
              </a:path>
            </a:pathLst>
          </a:custGeom>
          <a:solidFill>
            <a:srgbClr val="000000"/>
          </a:solidFill>
          <a:ln w="0">
            <a:solidFill>
              <a:srgbClr val="000000"/>
            </a:solidFill>
            <a:round/>
            <a:headEnd/>
            <a:tailEnd/>
          </a:ln>
        </p:spPr>
        <p:txBody>
          <a:bodyPr/>
          <a:lstStyle/>
          <a:p>
            <a:endParaRPr lang="en-US"/>
          </a:p>
        </p:txBody>
      </p:sp>
      <p:sp>
        <p:nvSpPr>
          <p:cNvPr id="180900" name="Freeform 3746"/>
          <p:cNvSpPr>
            <a:spLocks noChangeAspect="1"/>
          </p:cNvSpPr>
          <p:nvPr/>
        </p:nvSpPr>
        <p:spPr bwMode="auto">
          <a:xfrm>
            <a:off x="2474913" y="5308600"/>
            <a:ext cx="4762" cy="1588"/>
          </a:xfrm>
          <a:custGeom>
            <a:avLst/>
            <a:gdLst>
              <a:gd name="T0" fmla="*/ 0 w 14"/>
              <a:gd name="T1" fmla="*/ 0 h 1"/>
              <a:gd name="T2" fmla="*/ 2147483647 w 14"/>
              <a:gd name="T3" fmla="*/ 0 h 1"/>
              <a:gd name="T4" fmla="*/ 2147483647 w 14"/>
              <a:gd name="T5" fmla="*/ 2147483647 h 1"/>
              <a:gd name="T6" fmla="*/ 2147483647 w 14"/>
              <a:gd name="T7" fmla="*/ 2147483647 h 1"/>
              <a:gd name="T8" fmla="*/ 0 w 14"/>
              <a:gd name="T9" fmla="*/ 2147483647 h 1"/>
              <a:gd name="T10" fmla="*/ 0 w 14"/>
              <a:gd name="T11" fmla="*/ 2147483647 h 1"/>
              <a:gd name="T12" fmla="*/ 0 w 14"/>
              <a:gd name="T13" fmla="*/ 0 h 1"/>
              <a:gd name="T14" fmla="*/ 0 60000 65536"/>
              <a:gd name="T15" fmla="*/ 0 60000 65536"/>
              <a:gd name="T16" fmla="*/ 0 60000 65536"/>
              <a:gd name="T17" fmla="*/ 0 60000 65536"/>
              <a:gd name="T18" fmla="*/ 0 60000 65536"/>
              <a:gd name="T19" fmla="*/ 0 60000 65536"/>
              <a:gd name="T20" fmla="*/ 0 60000 65536"/>
              <a:gd name="T21" fmla="*/ 0 w 14"/>
              <a:gd name="T22" fmla="*/ 0 h 1"/>
              <a:gd name="T23" fmla="*/ 14 w 1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
                <a:moveTo>
                  <a:pt x="0" y="0"/>
                </a:moveTo>
                <a:lnTo>
                  <a:pt x="14" y="0"/>
                </a:lnTo>
                <a:lnTo>
                  <a:pt x="14"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901" name="Freeform 3747"/>
          <p:cNvSpPr>
            <a:spLocks noChangeAspect="1"/>
          </p:cNvSpPr>
          <p:nvPr/>
        </p:nvSpPr>
        <p:spPr bwMode="auto">
          <a:xfrm>
            <a:off x="2474913" y="5308600"/>
            <a:ext cx="4762" cy="1588"/>
          </a:xfrm>
          <a:custGeom>
            <a:avLst/>
            <a:gdLst>
              <a:gd name="T0" fmla="*/ 0 w 14"/>
              <a:gd name="T1" fmla="*/ 0 h 1"/>
              <a:gd name="T2" fmla="*/ 2147483647 w 14"/>
              <a:gd name="T3" fmla="*/ 0 h 1"/>
              <a:gd name="T4" fmla="*/ 2147483647 w 14"/>
              <a:gd name="T5" fmla="*/ 2147483647 h 1"/>
              <a:gd name="T6" fmla="*/ 2147483647 w 14"/>
              <a:gd name="T7" fmla="*/ 2147483647 h 1"/>
              <a:gd name="T8" fmla="*/ 0 w 14"/>
              <a:gd name="T9" fmla="*/ 2147483647 h 1"/>
              <a:gd name="T10" fmla="*/ 0 w 14"/>
              <a:gd name="T11" fmla="*/ 2147483647 h 1"/>
              <a:gd name="T12" fmla="*/ 0 w 14"/>
              <a:gd name="T13" fmla="*/ 0 h 1"/>
              <a:gd name="T14" fmla="*/ 0 60000 65536"/>
              <a:gd name="T15" fmla="*/ 0 60000 65536"/>
              <a:gd name="T16" fmla="*/ 0 60000 65536"/>
              <a:gd name="T17" fmla="*/ 0 60000 65536"/>
              <a:gd name="T18" fmla="*/ 0 60000 65536"/>
              <a:gd name="T19" fmla="*/ 0 60000 65536"/>
              <a:gd name="T20" fmla="*/ 0 60000 65536"/>
              <a:gd name="T21" fmla="*/ 0 w 14"/>
              <a:gd name="T22" fmla="*/ 0 h 1"/>
              <a:gd name="T23" fmla="*/ 14 w 1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
                <a:moveTo>
                  <a:pt x="0" y="0"/>
                </a:moveTo>
                <a:lnTo>
                  <a:pt x="14" y="0"/>
                </a:lnTo>
                <a:lnTo>
                  <a:pt x="14"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902" name="Freeform 3748"/>
          <p:cNvSpPr>
            <a:spLocks noChangeAspect="1"/>
          </p:cNvSpPr>
          <p:nvPr/>
        </p:nvSpPr>
        <p:spPr bwMode="auto">
          <a:xfrm>
            <a:off x="2474913" y="5308600"/>
            <a:ext cx="4762" cy="1588"/>
          </a:xfrm>
          <a:custGeom>
            <a:avLst/>
            <a:gdLst>
              <a:gd name="T0" fmla="*/ 0 w 14"/>
              <a:gd name="T1" fmla="*/ 0 h 1"/>
              <a:gd name="T2" fmla="*/ 2147483647 w 14"/>
              <a:gd name="T3" fmla="*/ 0 h 1"/>
              <a:gd name="T4" fmla="*/ 2147483647 w 14"/>
              <a:gd name="T5" fmla="*/ 2147483647 h 1"/>
              <a:gd name="T6" fmla="*/ 2147483647 w 14"/>
              <a:gd name="T7" fmla="*/ 2147483647 h 1"/>
              <a:gd name="T8" fmla="*/ 0 w 14"/>
              <a:gd name="T9" fmla="*/ 2147483647 h 1"/>
              <a:gd name="T10" fmla="*/ 0 w 14"/>
              <a:gd name="T11" fmla="*/ 2147483647 h 1"/>
              <a:gd name="T12" fmla="*/ 0 w 14"/>
              <a:gd name="T13" fmla="*/ 0 h 1"/>
              <a:gd name="T14" fmla="*/ 0 60000 65536"/>
              <a:gd name="T15" fmla="*/ 0 60000 65536"/>
              <a:gd name="T16" fmla="*/ 0 60000 65536"/>
              <a:gd name="T17" fmla="*/ 0 60000 65536"/>
              <a:gd name="T18" fmla="*/ 0 60000 65536"/>
              <a:gd name="T19" fmla="*/ 0 60000 65536"/>
              <a:gd name="T20" fmla="*/ 0 60000 65536"/>
              <a:gd name="T21" fmla="*/ 0 w 14"/>
              <a:gd name="T22" fmla="*/ 0 h 1"/>
              <a:gd name="T23" fmla="*/ 14 w 1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
                <a:moveTo>
                  <a:pt x="0" y="0"/>
                </a:moveTo>
                <a:lnTo>
                  <a:pt x="14" y="0"/>
                </a:lnTo>
                <a:lnTo>
                  <a:pt x="14"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903" name="Rectangle 3749"/>
          <p:cNvSpPr>
            <a:spLocks noChangeAspect="1" noChangeArrowheads="1"/>
          </p:cNvSpPr>
          <p:nvPr/>
        </p:nvSpPr>
        <p:spPr bwMode="auto">
          <a:xfrm>
            <a:off x="2474913" y="5308600"/>
            <a:ext cx="4762" cy="1588"/>
          </a:xfrm>
          <a:prstGeom prst="rect">
            <a:avLst/>
          </a:prstGeom>
          <a:solidFill>
            <a:srgbClr val="000000"/>
          </a:solidFill>
          <a:ln w="0">
            <a:solidFill>
              <a:srgbClr val="000000"/>
            </a:solidFill>
            <a:miter lim="800000"/>
            <a:headEnd/>
            <a:tailEnd/>
          </a:ln>
        </p:spPr>
        <p:txBody>
          <a:bodyPr/>
          <a:lstStyle/>
          <a:p>
            <a:endParaRPr lang="en-US"/>
          </a:p>
        </p:txBody>
      </p:sp>
      <p:sp>
        <p:nvSpPr>
          <p:cNvPr id="180904" name="Freeform 3750"/>
          <p:cNvSpPr>
            <a:spLocks noChangeAspect="1"/>
          </p:cNvSpPr>
          <p:nvPr/>
        </p:nvSpPr>
        <p:spPr bwMode="auto">
          <a:xfrm>
            <a:off x="2476500" y="5305425"/>
            <a:ext cx="3175" cy="7938"/>
          </a:xfrm>
          <a:custGeom>
            <a:avLst/>
            <a:gdLst>
              <a:gd name="T0" fmla="*/ 0 w 7"/>
              <a:gd name="T1" fmla="*/ 0 h 15"/>
              <a:gd name="T2" fmla="*/ 0 w 7"/>
              <a:gd name="T3" fmla="*/ 0 h 15"/>
              <a:gd name="T4" fmla="*/ 2147483647 w 7"/>
              <a:gd name="T5" fmla="*/ 0 h 15"/>
              <a:gd name="T6" fmla="*/ 2147483647 w 7"/>
              <a:gd name="T7" fmla="*/ 0 h 15"/>
              <a:gd name="T8" fmla="*/ 2147483647 w 7"/>
              <a:gd name="T9" fmla="*/ 2147483647 h 15"/>
              <a:gd name="T10" fmla="*/ 2147483647 w 7"/>
              <a:gd name="T11" fmla="*/ 2147483647 h 15"/>
              <a:gd name="T12" fmla="*/ 2147483647 w 7"/>
              <a:gd name="T13" fmla="*/ 2147483647 h 15"/>
              <a:gd name="T14" fmla="*/ 2147483647 w 7"/>
              <a:gd name="T15" fmla="*/ 2147483647 h 15"/>
              <a:gd name="T16" fmla="*/ 2147483647 w 7"/>
              <a:gd name="T17" fmla="*/ 2147483647 h 15"/>
              <a:gd name="T18" fmla="*/ 2147483647 w 7"/>
              <a:gd name="T19" fmla="*/ 2147483647 h 15"/>
              <a:gd name="T20" fmla="*/ 2147483647 w 7"/>
              <a:gd name="T21" fmla="*/ 2147483647 h 15"/>
              <a:gd name="T22" fmla="*/ 2147483647 w 7"/>
              <a:gd name="T23" fmla="*/ 2147483647 h 15"/>
              <a:gd name="T24" fmla="*/ 2147483647 w 7"/>
              <a:gd name="T25" fmla="*/ 2147483647 h 15"/>
              <a:gd name="T26" fmla="*/ 2147483647 w 7"/>
              <a:gd name="T27" fmla="*/ 2147483647 h 15"/>
              <a:gd name="T28" fmla="*/ 2147483647 w 7"/>
              <a:gd name="T29" fmla="*/ 2147483647 h 15"/>
              <a:gd name="T30" fmla="*/ 2147483647 w 7"/>
              <a:gd name="T31" fmla="*/ 2147483647 h 15"/>
              <a:gd name="T32" fmla="*/ 2147483647 w 7"/>
              <a:gd name="T33" fmla="*/ 2147483647 h 15"/>
              <a:gd name="T34" fmla="*/ 2147483647 w 7"/>
              <a:gd name="T35" fmla="*/ 2147483647 h 15"/>
              <a:gd name="T36" fmla="*/ 2147483647 w 7"/>
              <a:gd name="T37" fmla="*/ 2147483647 h 15"/>
              <a:gd name="T38" fmla="*/ 0 w 7"/>
              <a:gd name="T39" fmla="*/ 2147483647 h 15"/>
              <a:gd name="T40" fmla="*/ 0 w 7"/>
              <a:gd name="T41" fmla="*/ 2147483647 h 15"/>
              <a:gd name="T42" fmla="*/ 0 w 7"/>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
              <a:gd name="T67" fmla="*/ 0 h 15"/>
              <a:gd name="T68" fmla="*/ 7 w 7"/>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 h="15">
                <a:moveTo>
                  <a:pt x="0" y="0"/>
                </a:moveTo>
                <a:lnTo>
                  <a:pt x="0" y="0"/>
                </a:lnTo>
                <a:lnTo>
                  <a:pt x="1" y="0"/>
                </a:lnTo>
                <a:lnTo>
                  <a:pt x="2" y="0"/>
                </a:lnTo>
                <a:lnTo>
                  <a:pt x="4" y="2"/>
                </a:lnTo>
                <a:lnTo>
                  <a:pt x="5" y="2"/>
                </a:lnTo>
                <a:lnTo>
                  <a:pt x="6" y="3"/>
                </a:lnTo>
                <a:lnTo>
                  <a:pt x="6" y="4"/>
                </a:lnTo>
                <a:lnTo>
                  <a:pt x="7" y="6"/>
                </a:lnTo>
                <a:lnTo>
                  <a:pt x="7" y="7"/>
                </a:lnTo>
                <a:lnTo>
                  <a:pt x="7" y="8"/>
                </a:lnTo>
                <a:lnTo>
                  <a:pt x="7" y="9"/>
                </a:lnTo>
                <a:lnTo>
                  <a:pt x="7" y="10"/>
                </a:lnTo>
                <a:lnTo>
                  <a:pt x="6" y="12"/>
                </a:lnTo>
                <a:lnTo>
                  <a:pt x="6" y="13"/>
                </a:lnTo>
                <a:lnTo>
                  <a:pt x="5" y="14"/>
                </a:lnTo>
                <a:lnTo>
                  <a:pt x="4" y="14"/>
                </a:lnTo>
                <a:lnTo>
                  <a:pt x="2" y="15"/>
                </a:lnTo>
                <a:lnTo>
                  <a:pt x="1" y="15"/>
                </a:lnTo>
                <a:lnTo>
                  <a:pt x="0" y="15"/>
                </a:lnTo>
                <a:lnTo>
                  <a:pt x="0" y="0"/>
                </a:lnTo>
                <a:close/>
              </a:path>
            </a:pathLst>
          </a:custGeom>
          <a:solidFill>
            <a:srgbClr val="000000"/>
          </a:solidFill>
          <a:ln w="0">
            <a:solidFill>
              <a:srgbClr val="000000"/>
            </a:solidFill>
            <a:round/>
            <a:headEnd/>
            <a:tailEnd/>
          </a:ln>
        </p:spPr>
        <p:txBody>
          <a:bodyPr/>
          <a:lstStyle/>
          <a:p>
            <a:endParaRPr lang="en-US"/>
          </a:p>
        </p:txBody>
      </p:sp>
      <p:sp>
        <p:nvSpPr>
          <p:cNvPr id="180905" name="Freeform 3751"/>
          <p:cNvSpPr>
            <a:spLocks noChangeAspect="1"/>
          </p:cNvSpPr>
          <p:nvPr/>
        </p:nvSpPr>
        <p:spPr bwMode="auto">
          <a:xfrm>
            <a:off x="2473325" y="5305425"/>
            <a:ext cx="1588" cy="7938"/>
          </a:xfrm>
          <a:custGeom>
            <a:avLst/>
            <a:gdLst>
              <a:gd name="T0" fmla="*/ 2147483647 w 7"/>
              <a:gd name="T1" fmla="*/ 2147483647 h 15"/>
              <a:gd name="T2" fmla="*/ 2147483647 w 7"/>
              <a:gd name="T3" fmla="*/ 2147483647 h 15"/>
              <a:gd name="T4" fmla="*/ 2147483647 w 7"/>
              <a:gd name="T5" fmla="*/ 2147483647 h 15"/>
              <a:gd name="T6" fmla="*/ 2147483647 w 7"/>
              <a:gd name="T7" fmla="*/ 2147483647 h 15"/>
              <a:gd name="T8" fmla="*/ 2147483647 w 7"/>
              <a:gd name="T9" fmla="*/ 2147483647 h 15"/>
              <a:gd name="T10" fmla="*/ 2147483647 w 7"/>
              <a:gd name="T11" fmla="*/ 2147483647 h 15"/>
              <a:gd name="T12" fmla="*/ 2147483647 w 7"/>
              <a:gd name="T13" fmla="*/ 2147483647 h 15"/>
              <a:gd name="T14" fmla="*/ 2147483647 w 7"/>
              <a:gd name="T15" fmla="*/ 2147483647 h 15"/>
              <a:gd name="T16" fmla="*/ 0 w 7"/>
              <a:gd name="T17" fmla="*/ 2147483647 h 15"/>
              <a:gd name="T18" fmla="*/ 0 w 7"/>
              <a:gd name="T19" fmla="*/ 2147483647 h 15"/>
              <a:gd name="T20" fmla="*/ 0 w 7"/>
              <a:gd name="T21" fmla="*/ 2147483647 h 15"/>
              <a:gd name="T22" fmla="*/ 0 w 7"/>
              <a:gd name="T23" fmla="*/ 2147483647 h 15"/>
              <a:gd name="T24" fmla="*/ 0 w 7"/>
              <a:gd name="T25" fmla="*/ 2147483647 h 15"/>
              <a:gd name="T26" fmla="*/ 2147483647 w 7"/>
              <a:gd name="T27" fmla="*/ 2147483647 h 15"/>
              <a:gd name="T28" fmla="*/ 2147483647 w 7"/>
              <a:gd name="T29" fmla="*/ 2147483647 h 15"/>
              <a:gd name="T30" fmla="*/ 2147483647 w 7"/>
              <a:gd name="T31" fmla="*/ 2147483647 h 15"/>
              <a:gd name="T32" fmla="*/ 2147483647 w 7"/>
              <a:gd name="T33" fmla="*/ 2147483647 h 15"/>
              <a:gd name="T34" fmla="*/ 2147483647 w 7"/>
              <a:gd name="T35" fmla="*/ 0 h 15"/>
              <a:gd name="T36" fmla="*/ 2147483647 w 7"/>
              <a:gd name="T37" fmla="*/ 0 h 15"/>
              <a:gd name="T38" fmla="*/ 2147483647 w 7"/>
              <a:gd name="T39" fmla="*/ 0 h 15"/>
              <a:gd name="T40" fmla="*/ 2147483647 w 7"/>
              <a:gd name="T41" fmla="*/ 0 h 15"/>
              <a:gd name="T42" fmla="*/ 2147483647 w 7"/>
              <a:gd name="T43" fmla="*/ 2147483647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
              <a:gd name="T67" fmla="*/ 0 h 15"/>
              <a:gd name="T68" fmla="*/ 7 w 7"/>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 h="15">
                <a:moveTo>
                  <a:pt x="7" y="15"/>
                </a:moveTo>
                <a:lnTo>
                  <a:pt x="7" y="15"/>
                </a:lnTo>
                <a:lnTo>
                  <a:pt x="6" y="15"/>
                </a:lnTo>
                <a:lnTo>
                  <a:pt x="5" y="15"/>
                </a:lnTo>
                <a:lnTo>
                  <a:pt x="3" y="14"/>
                </a:lnTo>
                <a:lnTo>
                  <a:pt x="2" y="14"/>
                </a:lnTo>
                <a:lnTo>
                  <a:pt x="1" y="13"/>
                </a:lnTo>
                <a:lnTo>
                  <a:pt x="1" y="12"/>
                </a:lnTo>
                <a:lnTo>
                  <a:pt x="0" y="10"/>
                </a:lnTo>
                <a:lnTo>
                  <a:pt x="0" y="9"/>
                </a:lnTo>
                <a:lnTo>
                  <a:pt x="0" y="8"/>
                </a:lnTo>
                <a:lnTo>
                  <a:pt x="0" y="7"/>
                </a:lnTo>
                <a:lnTo>
                  <a:pt x="0" y="6"/>
                </a:lnTo>
                <a:lnTo>
                  <a:pt x="1" y="4"/>
                </a:lnTo>
                <a:lnTo>
                  <a:pt x="1" y="3"/>
                </a:lnTo>
                <a:lnTo>
                  <a:pt x="2" y="2"/>
                </a:lnTo>
                <a:lnTo>
                  <a:pt x="3" y="2"/>
                </a:lnTo>
                <a:lnTo>
                  <a:pt x="5" y="0"/>
                </a:lnTo>
                <a:lnTo>
                  <a:pt x="6" y="0"/>
                </a:lnTo>
                <a:lnTo>
                  <a:pt x="7" y="0"/>
                </a:lnTo>
                <a:lnTo>
                  <a:pt x="7" y="15"/>
                </a:lnTo>
                <a:close/>
              </a:path>
            </a:pathLst>
          </a:custGeom>
          <a:solidFill>
            <a:srgbClr val="000000"/>
          </a:solidFill>
          <a:ln w="0">
            <a:solidFill>
              <a:srgbClr val="000000"/>
            </a:solidFill>
            <a:round/>
            <a:headEnd/>
            <a:tailEnd/>
          </a:ln>
        </p:spPr>
        <p:txBody>
          <a:bodyPr/>
          <a:lstStyle/>
          <a:p>
            <a:endParaRPr lang="en-US"/>
          </a:p>
        </p:txBody>
      </p:sp>
      <p:sp>
        <p:nvSpPr>
          <p:cNvPr id="180906" name="Freeform 3752"/>
          <p:cNvSpPr>
            <a:spLocks noChangeAspect="1"/>
          </p:cNvSpPr>
          <p:nvPr/>
        </p:nvSpPr>
        <p:spPr bwMode="auto">
          <a:xfrm>
            <a:off x="2476500" y="5305425"/>
            <a:ext cx="3175" cy="7938"/>
          </a:xfrm>
          <a:custGeom>
            <a:avLst/>
            <a:gdLst>
              <a:gd name="T0" fmla="*/ 2147483647 w 1"/>
              <a:gd name="T1" fmla="*/ 0 h 15"/>
              <a:gd name="T2" fmla="*/ 2147483647 w 1"/>
              <a:gd name="T3" fmla="*/ 2147483647 h 15"/>
              <a:gd name="T4" fmla="*/ 0 w 1"/>
              <a:gd name="T5" fmla="*/ 2147483647 h 15"/>
              <a:gd name="T6" fmla="*/ 0 w 1"/>
              <a:gd name="T7" fmla="*/ 2147483647 h 15"/>
              <a:gd name="T8" fmla="*/ 0 w 1"/>
              <a:gd name="T9" fmla="*/ 0 h 15"/>
              <a:gd name="T10" fmla="*/ 0 w 1"/>
              <a:gd name="T11" fmla="*/ 0 h 15"/>
              <a:gd name="T12" fmla="*/ 2147483647 w 1"/>
              <a:gd name="T13" fmla="*/ 0 h 15"/>
              <a:gd name="T14" fmla="*/ 0 60000 65536"/>
              <a:gd name="T15" fmla="*/ 0 60000 65536"/>
              <a:gd name="T16" fmla="*/ 0 60000 65536"/>
              <a:gd name="T17" fmla="*/ 0 60000 65536"/>
              <a:gd name="T18" fmla="*/ 0 60000 65536"/>
              <a:gd name="T19" fmla="*/ 0 60000 65536"/>
              <a:gd name="T20" fmla="*/ 0 60000 65536"/>
              <a:gd name="T21" fmla="*/ 0 w 1"/>
              <a:gd name="T22" fmla="*/ 0 h 15"/>
              <a:gd name="T23" fmla="*/ 1 w 1"/>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5">
                <a:moveTo>
                  <a:pt x="1" y="0"/>
                </a:moveTo>
                <a:lnTo>
                  <a:pt x="1" y="15"/>
                </a:lnTo>
                <a:lnTo>
                  <a:pt x="0" y="15"/>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0907" name="Freeform 3753"/>
          <p:cNvSpPr>
            <a:spLocks noChangeAspect="1"/>
          </p:cNvSpPr>
          <p:nvPr/>
        </p:nvSpPr>
        <p:spPr bwMode="auto">
          <a:xfrm>
            <a:off x="2476500" y="5305425"/>
            <a:ext cx="3175" cy="7938"/>
          </a:xfrm>
          <a:custGeom>
            <a:avLst/>
            <a:gdLst>
              <a:gd name="T0" fmla="*/ 2147483647 w 1"/>
              <a:gd name="T1" fmla="*/ 0 h 15"/>
              <a:gd name="T2" fmla="*/ 2147483647 w 1"/>
              <a:gd name="T3" fmla="*/ 2147483647 h 15"/>
              <a:gd name="T4" fmla="*/ 0 w 1"/>
              <a:gd name="T5" fmla="*/ 2147483647 h 15"/>
              <a:gd name="T6" fmla="*/ 0 w 1"/>
              <a:gd name="T7" fmla="*/ 2147483647 h 15"/>
              <a:gd name="T8" fmla="*/ 0 w 1"/>
              <a:gd name="T9" fmla="*/ 0 h 15"/>
              <a:gd name="T10" fmla="*/ 0 w 1"/>
              <a:gd name="T11" fmla="*/ 0 h 15"/>
              <a:gd name="T12" fmla="*/ 2147483647 w 1"/>
              <a:gd name="T13" fmla="*/ 0 h 15"/>
              <a:gd name="T14" fmla="*/ 0 60000 65536"/>
              <a:gd name="T15" fmla="*/ 0 60000 65536"/>
              <a:gd name="T16" fmla="*/ 0 60000 65536"/>
              <a:gd name="T17" fmla="*/ 0 60000 65536"/>
              <a:gd name="T18" fmla="*/ 0 60000 65536"/>
              <a:gd name="T19" fmla="*/ 0 60000 65536"/>
              <a:gd name="T20" fmla="*/ 0 60000 65536"/>
              <a:gd name="T21" fmla="*/ 0 w 1"/>
              <a:gd name="T22" fmla="*/ 0 h 15"/>
              <a:gd name="T23" fmla="*/ 1 w 1"/>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5">
                <a:moveTo>
                  <a:pt x="1" y="0"/>
                </a:moveTo>
                <a:lnTo>
                  <a:pt x="1" y="15"/>
                </a:lnTo>
                <a:lnTo>
                  <a:pt x="0" y="15"/>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0908" name="Freeform 3754"/>
          <p:cNvSpPr>
            <a:spLocks noChangeAspect="1"/>
          </p:cNvSpPr>
          <p:nvPr/>
        </p:nvSpPr>
        <p:spPr bwMode="auto">
          <a:xfrm>
            <a:off x="2476500" y="5305425"/>
            <a:ext cx="3175" cy="7938"/>
          </a:xfrm>
          <a:custGeom>
            <a:avLst/>
            <a:gdLst>
              <a:gd name="T0" fmla="*/ 2147483647 w 1"/>
              <a:gd name="T1" fmla="*/ 0 h 15"/>
              <a:gd name="T2" fmla="*/ 2147483647 w 1"/>
              <a:gd name="T3" fmla="*/ 2147483647 h 15"/>
              <a:gd name="T4" fmla="*/ 0 w 1"/>
              <a:gd name="T5" fmla="*/ 2147483647 h 15"/>
              <a:gd name="T6" fmla="*/ 0 w 1"/>
              <a:gd name="T7" fmla="*/ 2147483647 h 15"/>
              <a:gd name="T8" fmla="*/ 0 w 1"/>
              <a:gd name="T9" fmla="*/ 0 h 15"/>
              <a:gd name="T10" fmla="*/ 0 w 1"/>
              <a:gd name="T11" fmla="*/ 0 h 15"/>
              <a:gd name="T12" fmla="*/ 2147483647 w 1"/>
              <a:gd name="T13" fmla="*/ 0 h 15"/>
              <a:gd name="T14" fmla="*/ 0 60000 65536"/>
              <a:gd name="T15" fmla="*/ 0 60000 65536"/>
              <a:gd name="T16" fmla="*/ 0 60000 65536"/>
              <a:gd name="T17" fmla="*/ 0 60000 65536"/>
              <a:gd name="T18" fmla="*/ 0 60000 65536"/>
              <a:gd name="T19" fmla="*/ 0 60000 65536"/>
              <a:gd name="T20" fmla="*/ 0 60000 65536"/>
              <a:gd name="T21" fmla="*/ 0 w 1"/>
              <a:gd name="T22" fmla="*/ 0 h 15"/>
              <a:gd name="T23" fmla="*/ 1 w 1"/>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5">
                <a:moveTo>
                  <a:pt x="1" y="0"/>
                </a:moveTo>
                <a:lnTo>
                  <a:pt x="1" y="15"/>
                </a:lnTo>
                <a:lnTo>
                  <a:pt x="0" y="15"/>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0909" name="Freeform 3755"/>
          <p:cNvSpPr>
            <a:spLocks noChangeAspect="1"/>
          </p:cNvSpPr>
          <p:nvPr/>
        </p:nvSpPr>
        <p:spPr bwMode="auto">
          <a:xfrm>
            <a:off x="2474913" y="5305425"/>
            <a:ext cx="1587" cy="7938"/>
          </a:xfrm>
          <a:custGeom>
            <a:avLst/>
            <a:gdLst>
              <a:gd name="T0" fmla="*/ 2147483647 w 1"/>
              <a:gd name="T1" fmla="*/ 0 h 15"/>
              <a:gd name="T2" fmla="*/ 2147483647 w 1"/>
              <a:gd name="T3" fmla="*/ 2147483647 h 15"/>
              <a:gd name="T4" fmla="*/ 0 w 1"/>
              <a:gd name="T5" fmla="*/ 2147483647 h 15"/>
              <a:gd name="T6" fmla="*/ 0 w 1"/>
              <a:gd name="T7" fmla="*/ 2147483647 h 15"/>
              <a:gd name="T8" fmla="*/ 0 w 1"/>
              <a:gd name="T9" fmla="*/ 0 h 15"/>
              <a:gd name="T10" fmla="*/ 0 w 1"/>
              <a:gd name="T11" fmla="*/ 0 h 15"/>
              <a:gd name="T12" fmla="*/ 2147483647 w 1"/>
              <a:gd name="T13" fmla="*/ 0 h 15"/>
              <a:gd name="T14" fmla="*/ 0 60000 65536"/>
              <a:gd name="T15" fmla="*/ 0 60000 65536"/>
              <a:gd name="T16" fmla="*/ 0 60000 65536"/>
              <a:gd name="T17" fmla="*/ 0 60000 65536"/>
              <a:gd name="T18" fmla="*/ 0 60000 65536"/>
              <a:gd name="T19" fmla="*/ 0 60000 65536"/>
              <a:gd name="T20" fmla="*/ 0 60000 65536"/>
              <a:gd name="T21" fmla="*/ 0 w 1"/>
              <a:gd name="T22" fmla="*/ 0 h 15"/>
              <a:gd name="T23" fmla="*/ 1 w 1"/>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5">
                <a:moveTo>
                  <a:pt x="1" y="0"/>
                </a:moveTo>
                <a:lnTo>
                  <a:pt x="1" y="15"/>
                </a:lnTo>
                <a:lnTo>
                  <a:pt x="0" y="15"/>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0910" name="Rectangle 3756"/>
          <p:cNvSpPr>
            <a:spLocks noChangeAspect="1" noChangeArrowheads="1"/>
          </p:cNvSpPr>
          <p:nvPr/>
        </p:nvSpPr>
        <p:spPr bwMode="auto">
          <a:xfrm>
            <a:off x="2474913" y="5305425"/>
            <a:ext cx="1587" cy="7938"/>
          </a:xfrm>
          <a:prstGeom prst="rect">
            <a:avLst/>
          </a:prstGeom>
          <a:solidFill>
            <a:srgbClr val="000000"/>
          </a:solidFill>
          <a:ln w="0">
            <a:solidFill>
              <a:srgbClr val="000000"/>
            </a:solidFill>
            <a:miter lim="800000"/>
            <a:headEnd/>
            <a:tailEnd/>
          </a:ln>
        </p:spPr>
        <p:txBody>
          <a:bodyPr/>
          <a:lstStyle/>
          <a:p>
            <a:endParaRPr lang="en-US"/>
          </a:p>
        </p:txBody>
      </p:sp>
      <p:sp>
        <p:nvSpPr>
          <p:cNvPr id="180911" name="Freeform 3757"/>
          <p:cNvSpPr>
            <a:spLocks noChangeAspect="1"/>
          </p:cNvSpPr>
          <p:nvPr/>
        </p:nvSpPr>
        <p:spPr bwMode="auto">
          <a:xfrm>
            <a:off x="2473325" y="5305425"/>
            <a:ext cx="6350" cy="3175"/>
          </a:xfrm>
          <a:custGeom>
            <a:avLst/>
            <a:gdLst>
              <a:gd name="T0" fmla="*/ 0 w 14"/>
              <a:gd name="T1" fmla="*/ 2147483647 h 8"/>
              <a:gd name="T2" fmla="*/ 0 w 14"/>
              <a:gd name="T3" fmla="*/ 2147483647 h 8"/>
              <a:gd name="T4" fmla="*/ 0 w 14"/>
              <a:gd name="T5" fmla="*/ 2147483647 h 8"/>
              <a:gd name="T6" fmla="*/ 0 w 14"/>
              <a:gd name="T7" fmla="*/ 2147483647 h 8"/>
              <a:gd name="T8" fmla="*/ 2147483647 w 14"/>
              <a:gd name="T9" fmla="*/ 2147483647 h 8"/>
              <a:gd name="T10" fmla="*/ 2147483647 w 14"/>
              <a:gd name="T11" fmla="*/ 2147483647 h 8"/>
              <a:gd name="T12" fmla="*/ 2147483647 w 14"/>
              <a:gd name="T13" fmla="*/ 2147483647 h 8"/>
              <a:gd name="T14" fmla="*/ 2147483647 w 14"/>
              <a:gd name="T15" fmla="*/ 2147483647 h 8"/>
              <a:gd name="T16" fmla="*/ 2147483647 w 14"/>
              <a:gd name="T17" fmla="*/ 0 h 8"/>
              <a:gd name="T18" fmla="*/ 2147483647 w 14"/>
              <a:gd name="T19" fmla="*/ 0 h 8"/>
              <a:gd name="T20" fmla="*/ 2147483647 w 14"/>
              <a:gd name="T21" fmla="*/ 0 h 8"/>
              <a:gd name="T22" fmla="*/ 2147483647 w 14"/>
              <a:gd name="T23" fmla="*/ 0 h 8"/>
              <a:gd name="T24" fmla="*/ 2147483647 w 14"/>
              <a:gd name="T25" fmla="*/ 0 h 8"/>
              <a:gd name="T26" fmla="*/ 2147483647 w 14"/>
              <a:gd name="T27" fmla="*/ 2147483647 h 8"/>
              <a:gd name="T28" fmla="*/ 2147483647 w 14"/>
              <a:gd name="T29" fmla="*/ 2147483647 h 8"/>
              <a:gd name="T30" fmla="*/ 2147483647 w 14"/>
              <a:gd name="T31" fmla="*/ 2147483647 h 8"/>
              <a:gd name="T32" fmla="*/ 2147483647 w 14"/>
              <a:gd name="T33" fmla="*/ 2147483647 h 8"/>
              <a:gd name="T34" fmla="*/ 2147483647 w 14"/>
              <a:gd name="T35" fmla="*/ 2147483647 h 8"/>
              <a:gd name="T36" fmla="*/ 2147483647 w 14"/>
              <a:gd name="T37" fmla="*/ 2147483647 h 8"/>
              <a:gd name="T38" fmla="*/ 2147483647 w 14"/>
              <a:gd name="T39" fmla="*/ 2147483647 h 8"/>
              <a:gd name="T40" fmla="*/ 2147483647 w 14"/>
              <a:gd name="T41" fmla="*/ 2147483647 h 8"/>
              <a:gd name="T42" fmla="*/ 0 w 14"/>
              <a:gd name="T43" fmla="*/ 2147483647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
              <a:gd name="T67" fmla="*/ 0 h 8"/>
              <a:gd name="T68" fmla="*/ 14 w 14"/>
              <a:gd name="T69" fmla="*/ 8 h 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 h="8">
                <a:moveTo>
                  <a:pt x="0" y="8"/>
                </a:moveTo>
                <a:lnTo>
                  <a:pt x="0" y="8"/>
                </a:lnTo>
                <a:lnTo>
                  <a:pt x="0" y="7"/>
                </a:lnTo>
                <a:lnTo>
                  <a:pt x="0" y="6"/>
                </a:lnTo>
                <a:lnTo>
                  <a:pt x="1" y="4"/>
                </a:lnTo>
                <a:lnTo>
                  <a:pt x="1" y="3"/>
                </a:lnTo>
                <a:lnTo>
                  <a:pt x="2" y="2"/>
                </a:lnTo>
                <a:lnTo>
                  <a:pt x="3" y="2"/>
                </a:lnTo>
                <a:lnTo>
                  <a:pt x="5" y="0"/>
                </a:lnTo>
                <a:lnTo>
                  <a:pt x="6" y="0"/>
                </a:lnTo>
                <a:lnTo>
                  <a:pt x="7" y="0"/>
                </a:lnTo>
                <a:lnTo>
                  <a:pt x="8" y="0"/>
                </a:lnTo>
                <a:lnTo>
                  <a:pt x="9" y="0"/>
                </a:lnTo>
                <a:lnTo>
                  <a:pt x="11" y="2"/>
                </a:lnTo>
                <a:lnTo>
                  <a:pt x="12" y="2"/>
                </a:lnTo>
                <a:lnTo>
                  <a:pt x="13" y="3"/>
                </a:lnTo>
                <a:lnTo>
                  <a:pt x="13" y="4"/>
                </a:lnTo>
                <a:lnTo>
                  <a:pt x="14" y="6"/>
                </a:lnTo>
                <a:lnTo>
                  <a:pt x="14" y="7"/>
                </a:lnTo>
                <a:lnTo>
                  <a:pt x="14" y="8"/>
                </a:lnTo>
                <a:lnTo>
                  <a:pt x="0" y="8"/>
                </a:lnTo>
                <a:close/>
              </a:path>
            </a:pathLst>
          </a:custGeom>
          <a:solidFill>
            <a:srgbClr val="000000"/>
          </a:solidFill>
          <a:ln w="0">
            <a:solidFill>
              <a:srgbClr val="000000"/>
            </a:solidFill>
            <a:round/>
            <a:headEnd/>
            <a:tailEnd/>
          </a:ln>
        </p:spPr>
        <p:txBody>
          <a:bodyPr/>
          <a:lstStyle/>
          <a:p>
            <a:endParaRPr lang="en-US"/>
          </a:p>
        </p:txBody>
      </p:sp>
      <p:sp>
        <p:nvSpPr>
          <p:cNvPr id="180912" name="Freeform 3758"/>
          <p:cNvSpPr>
            <a:spLocks noChangeAspect="1"/>
          </p:cNvSpPr>
          <p:nvPr/>
        </p:nvSpPr>
        <p:spPr bwMode="auto">
          <a:xfrm>
            <a:off x="2473325" y="5313363"/>
            <a:ext cx="6350" cy="1587"/>
          </a:xfrm>
          <a:custGeom>
            <a:avLst/>
            <a:gdLst>
              <a:gd name="T0" fmla="*/ 2147483647 w 14"/>
              <a:gd name="T1" fmla="*/ 0 h 7"/>
              <a:gd name="T2" fmla="*/ 2147483647 w 14"/>
              <a:gd name="T3" fmla="*/ 0 h 7"/>
              <a:gd name="T4" fmla="*/ 2147483647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2147483647 h 7"/>
              <a:gd name="T16" fmla="*/ 2147483647 w 14"/>
              <a:gd name="T17" fmla="*/ 2147483647 h 7"/>
              <a:gd name="T18" fmla="*/ 2147483647 w 14"/>
              <a:gd name="T19" fmla="*/ 2147483647 h 7"/>
              <a:gd name="T20" fmla="*/ 2147483647 w 14"/>
              <a:gd name="T21" fmla="*/ 2147483647 h 7"/>
              <a:gd name="T22" fmla="*/ 2147483647 w 14"/>
              <a:gd name="T23" fmla="*/ 2147483647 h 7"/>
              <a:gd name="T24" fmla="*/ 2147483647 w 14"/>
              <a:gd name="T25" fmla="*/ 2147483647 h 7"/>
              <a:gd name="T26" fmla="*/ 2147483647 w 14"/>
              <a:gd name="T27" fmla="*/ 2147483647 h 7"/>
              <a:gd name="T28" fmla="*/ 2147483647 w 14"/>
              <a:gd name="T29" fmla="*/ 2147483647 h 7"/>
              <a:gd name="T30" fmla="*/ 2147483647 w 14"/>
              <a:gd name="T31" fmla="*/ 2147483647 h 7"/>
              <a:gd name="T32" fmla="*/ 2147483647 w 14"/>
              <a:gd name="T33" fmla="*/ 2147483647 h 7"/>
              <a:gd name="T34" fmla="*/ 0 w 14"/>
              <a:gd name="T35" fmla="*/ 2147483647 h 7"/>
              <a:gd name="T36" fmla="*/ 0 w 14"/>
              <a:gd name="T37" fmla="*/ 2147483647 h 7"/>
              <a:gd name="T38" fmla="*/ 0 w 14"/>
              <a:gd name="T39" fmla="*/ 0 h 7"/>
              <a:gd name="T40" fmla="*/ 0 w 14"/>
              <a:gd name="T41" fmla="*/ 0 h 7"/>
              <a:gd name="T42" fmla="*/ 2147483647 w 14"/>
              <a:gd name="T43" fmla="*/ 0 h 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
              <a:gd name="T67" fmla="*/ 0 h 7"/>
              <a:gd name="T68" fmla="*/ 14 w 14"/>
              <a:gd name="T69" fmla="*/ 7 h 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 h="7">
                <a:moveTo>
                  <a:pt x="14" y="0"/>
                </a:moveTo>
                <a:lnTo>
                  <a:pt x="14" y="0"/>
                </a:lnTo>
                <a:lnTo>
                  <a:pt x="14" y="1"/>
                </a:lnTo>
                <a:lnTo>
                  <a:pt x="14" y="2"/>
                </a:lnTo>
                <a:lnTo>
                  <a:pt x="13" y="4"/>
                </a:lnTo>
                <a:lnTo>
                  <a:pt x="13" y="5"/>
                </a:lnTo>
                <a:lnTo>
                  <a:pt x="12" y="6"/>
                </a:lnTo>
                <a:lnTo>
                  <a:pt x="11" y="6"/>
                </a:lnTo>
                <a:lnTo>
                  <a:pt x="9" y="7"/>
                </a:lnTo>
                <a:lnTo>
                  <a:pt x="8" y="7"/>
                </a:lnTo>
                <a:lnTo>
                  <a:pt x="7" y="7"/>
                </a:lnTo>
                <a:lnTo>
                  <a:pt x="6" y="7"/>
                </a:lnTo>
                <a:lnTo>
                  <a:pt x="5" y="7"/>
                </a:lnTo>
                <a:lnTo>
                  <a:pt x="3" y="6"/>
                </a:lnTo>
                <a:lnTo>
                  <a:pt x="2" y="6"/>
                </a:lnTo>
                <a:lnTo>
                  <a:pt x="1" y="5"/>
                </a:lnTo>
                <a:lnTo>
                  <a:pt x="1" y="4"/>
                </a:lnTo>
                <a:lnTo>
                  <a:pt x="0" y="2"/>
                </a:lnTo>
                <a:lnTo>
                  <a:pt x="0" y="1"/>
                </a:lnTo>
                <a:lnTo>
                  <a:pt x="0" y="0"/>
                </a:lnTo>
                <a:lnTo>
                  <a:pt x="14" y="0"/>
                </a:lnTo>
                <a:close/>
              </a:path>
            </a:pathLst>
          </a:custGeom>
          <a:solidFill>
            <a:srgbClr val="000000"/>
          </a:solidFill>
          <a:ln w="0">
            <a:solidFill>
              <a:srgbClr val="000000"/>
            </a:solidFill>
            <a:round/>
            <a:headEnd/>
            <a:tailEnd/>
          </a:ln>
        </p:spPr>
        <p:txBody>
          <a:bodyPr/>
          <a:lstStyle/>
          <a:p>
            <a:endParaRPr lang="en-US"/>
          </a:p>
        </p:txBody>
      </p:sp>
      <p:sp>
        <p:nvSpPr>
          <p:cNvPr id="180913" name="Freeform 3759"/>
          <p:cNvSpPr>
            <a:spLocks noChangeAspect="1"/>
          </p:cNvSpPr>
          <p:nvPr/>
        </p:nvSpPr>
        <p:spPr bwMode="auto">
          <a:xfrm>
            <a:off x="2473325" y="5308600"/>
            <a:ext cx="6350" cy="1588"/>
          </a:xfrm>
          <a:custGeom>
            <a:avLst/>
            <a:gdLst>
              <a:gd name="T0" fmla="*/ 0 w 14"/>
              <a:gd name="T1" fmla="*/ 0 h 1"/>
              <a:gd name="T2" fmla="*/ 2147483647 w 14"/>
              <a:gd name="T3" fmla="*/ 0 h 1"/>
              <a:gd name="T4" fmla="*/ 2147483647 w 14"/>
              <a:gd name="T5" fmla="*/ 2147483647 h 1"/>
              <a:gd name="T6" fmla="*/ 2147483647 w 14"/>
              <a:gd name="T7" fmla="*/ 2147483647 h 1"/>
              <a:gd name="T8" fmla="*/ 0 w 14"/>
              <a:gd name="T9" fmla="*/ 2147483647 h 1"/>
              <a:gd name="T10" fmla="*/ 0 w 14"/>
              <a:gd name="T11" fmla="*/ 2147483647 h 1"/>
              <a:gd name="T12" fmla="*/ 0 w 14"/>
              <a:gd name="T13" fmla="*/ 0 h 1"/>
              <a:gd name="T14" fmla="*/ 0 60000 65536"/>
              <a:gd name="T15" fmla="*/ 0 60000 65536"/>
              <a:gd name="T16" fmla="*/ 0 60000 65536"/>
              <a:gd name="T17" fmla="*/ 0 60000 65536"/>
              <a:gd name="T18" fmla="*/ 0 60000 65536"/>
              <a:gd name="T19" fmla="*/ 0 60000 65536"/>
              <a:gd name="T20" fmla="*/ 0 60000 65536"/>
              <a:gd name="T21" fmla="*/ 0 w 14"/>
              <a:gd name="T22" fmla="*/ 0 h 1"/>
              <a:gd name="T23" fmla="*/ 14 w 1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
                <a:moveTo>
                  <a:pt x="0" y="0"/>
                </a:moveTo>
                <a:lnTo>
                  <a:pt x="14" y="0"/>
                </a:lnTo>
                <a:lnTo>
                  <a:pt x="14"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914" name="Freeform 3760"/>
          <p:cNvSpPr>
            <a:spLocks noChangeAspect="1"/>
          </p:cNvSpPr>
          <p:nvPr/>
        </p:nvSpPr>
        <p:spPr bwMode="auto">
          <a:xfrm>
            <a:off x="2473325" y="5310188"/>
            <a:ext cx="6350" cy="3175"/>
          </a:xfrm>
          <a:custGeom>
            <a:avLst/>
            <a:gdLst>
              <a:gd name="T0" fmla="*/ 0 w 14"/>
              <a:gd name="T1" fmla="*/ 0 h 1"/>
              <a:gd name="T2" fmla="*/ 2147483647 w 14"/>
              <a:gd name="T3" fmla="*/ 0 h 1"/>
              <a:gd name="T4" fmla="*/ 2147483647 w 14"/>
              <a:gd name="T5" fmla="*/ 2147483647 h 1"/>
              <a:gd name="T6" fmla="*/ 2147483647 w 14"/>
              <a:gd name="T7" fmla="*/ 2147483647 h 1"/>
              <a:gd name="T8" fmla="*/ 0 w 14"/>
              <a:gd name="T9" fmla="*/ 2147483647 h 1"/>
              <a:gd name="T10" fmla="*/ 0 w 14"/>
              <a:gd name="T11" fmla="*/ 2147483647 h 1"/>
              <a:gd name="T12" fmla="*/ 0 w 14"/>
              <a:gd name="T13" fmla="*/ 0 h 1"/>
              <a:gd name="T14" fmla="*/ 0 60000 65536"/>
              <a:gd name="T15" fmla="*/ 0 60000 65536"/>
              <a:gd name="T16" fmla="*/ 0 60000 65536"/>
              <a:gd name="T17" fmla="*/ 0 60000 65536"/>
              <a:gd name="T18" fmla="*/ 0 60000 65536"/>
              <a:gd name="T19" fmla="*/ 0 60000 65536"/>
              <a:gd name="T20" fmla="*/ 0 60000 65536"/>
              <a:gd name="T21" fmla="*/ 0 w 14"/>
              <a:gd name="T22" fmla="*/ 0 h 1"/>
              <a:gd name="T23" fmla="*/ 14 w 1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
                <a:moveTo>
                  <a:pt x="0" y="0"/>
                </a:moveTo>
                <a:lnTo>
                  <a:pt x="14" y="0"/>
                </a:lnTo>
                <a:lnTo>
                  <a:pt x="14"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915" name="Freeform 3761"/>
          <p:cNvSpPr>
            <a:spLocks noChangeAspect="1"/>
          </p:cNvSpPr>
          <p:nvPr/>
        </p:nvSpPr>
        <p:spPr bwMode="auto">
          <a:xfrm>
            <a:off x="2473325" y="5310188"/>
            <a:ext cx="6350" cy="3175"/>
          </a:xfrm>
          <a:custGeom>
            <a:avLst/>
            <a:gdLst>
              <a:gd name="T0" fmla="*/ 0 w 14"/>
              <a:gd name="T1" fmla="*/ 0 h 1"/>
              <a:gd name="T2" fmla="*/ 2147483647 w 14"/>
              <a:gd name="T3" fmla="*/ 0 h 1"/>
              <a:gd name="T4" fmla="*/ 2147483647 w 14"/>
              <a:gd name="T5" fmla="*/ 2147483647 h 1"/>
              <a:gd name="T6" fmla="*/ 2147483647 w 14"/>
              <a:gd name="T7" fmla="*/ 2147483647 h 1"/>
              <a:gd name="T8" fmla="*/ 0 w 14"/>
              <a:gd name="T9" fmla="*/ 2147483647 h 1"/>
              <a:gd name="T10" fmla="*/ 0 w 14"/>
              <a:gd name="T11" fmla="*/ 2147483647 h 1"/>
              <a:gd name="T12" fmla="*/ 0 w 14"/>
              <a:gd name="T13" fmla="*/ 0 h 1"/>
              <a:gd name="T14" fmla="*/ 0 60000 65536"/>
              <a:gd name="T15" fmla="*/ 0 60000 65536"/>
              <a:gd name="T16" fmla="*/ 0 60000 65536"/>
              <a:gd name="T17" fmla="*/ 0 60000 65536"/>
              <a:gd name="T18" fmla="*/ 0 60000 65536"/>
              <a:gd name="T19" fmla="*/ 0 60000 65536"/>
              <a:gd name="T20" fmla="*/ 0 60000 65536"/>
              <a:gd name="T21" fmla="*/ 0 w 14"/>
              <a:gd name="T22" fmla="*/ 0 h 1"/>
              <a:gd name="T23" fmla="*/ 14 w 1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
                <a:moveTo>
                  <a:pt x="0" y="0"/>
                </a:moveTo>
                <a:lnTo>
                  <a:pt x="14" y="0"/>
                </a:lnTo>
                <a:lnTo>
                  <a:pt x="14"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916" name="Freeform 3762"/>
          <p:cNvSpPr>
            <a:spLocks noChangeAspect="1"/>
          </p:cNvSpPr>
          <p:nvPr/>
        </p:nvSpPr>
        <p:spPr bwMode="auto">
          <a:xfrm>
            <a:off x="2473325" y="5310188"/>
            <a:ext cx="6350" cy="3175"/>
          </a:xfrm>
          <a:custGeom>
            <a:avLst/>
            <a:gdLst>
              <a:gd name="T0" fmla="*/ 0 w 14"/>
              <a:gd name="T1" fmla="*/ 0 h 2"/>
              <a:gd name="T2" fmla="*/ 2147483647 w 14"/>
              <a:gd name="T3" fmla="*/ 0 h 2"/>
              <a:gd name="T4" fmla="*/ 2147483647 w 14"/>
              <a:gd name="T5" fmla="*/ 2147483647 h 2"/>
              <a:gd name="T6" fmla="*/ 2147483647 w 14"/>
              <a:gd name="T7" fmla="*/ 2147483647 h 2"/>
              <a:gd name="T8" fmla="*/ 0 w 14"/>
              <a:gd name="T9" fmla="*/ 2147483647 h 2"/>
              <a:gd name="T10" fmla="*/ 0 w 14"/>
              <a:gd name="T11" fmla="*/ 2147483647 h 2"/>
              <a:gd name="T12" fmla="*/ 0 w 14"/>
              <a:gd name="T13" fmla="*/ 0 h 2"/>
              <a:gd name="T14" fmla="*/ 0 60000 65536"/>
              <a:gd name="T15" fmla="*/ 0 60000 65536"/>
              <a:gd name="T16" fmla="*/ 0 60000 65536"/>
              <a:gd name="T17" fmla="*/ 0 60000 65536"/>
              <a:gd name="T18" fmla="*/ 0 60000 65536"/>
              <a:gd name="T19" fmla="*/ 0 60000 65536"/>
              <a:gd name="T20" fmla="*/ 0 60000 65536"/>
              <a:gd name="T21" fmla="*/ 0 w 14"/>
              <a:gd name="T22" fmla="*/ 0 h 2"/>
              <a:gd name="T23" fmla="*/ 14 w 1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
                <a:moveTo>
                  <a:pt x="0" y="0"/>
                </a:moveTo>
                <a:lnTo>
                  <a:pt x="14" y="0"/>
                </a:lnTo>
                <a:lnTo>
                  <a:pt x="14" y="2"/>
                </a:lnTo>
                <a:lnTo>
                  <a:pt x="0" y="2"/>
                </a:lnTo>
                <a:lnTo>
                  <a:pt x="0" y="0"/>
                </a:lnTo>
                <a:close/>
              </a:path>
            </a:pathLst>
          </a:custGeom>
          <a:solidFill>
            <a:srgbClr val="000000"/>
          </a:solidFill>
          <a:ln w="0">
            <a:solidFill>
              <a:srgbClr val="000000"/>
            </a:solidFill>
            <a:round/>
            <a:headEnd/>
            <a:tailEnd/>
          </a:ln>
        </p:spPr>
        <p:txBody>
          <a:bodyPr/>
          <a:lstStyle/>
          <a:p>
            <a:endParaRPr lang="en-US"/>
          </a:p>
        </p:txBody>
      </p:sp>
      <p:sp>
        <p:nvSpPr>
          <p:cNvPr id="180917" name="Freeform 3763"/>
          <p:cNvSpPr>
            <a:spLocks noChangeAspect="1"/>
          </p:cNvSpPr>
          <p:nvPr/>
        </p:nvSpPr>
        <p:spPr bwMode="auto">
          <a:xfrm>
            <a:off x="2473325" y="5310188"/>
            <a:ext cx="6350" cy="3175"/>
          </a:xfrm>
          <a:custGeom>
            <a:avLst/>
            <a:gdLst>
              <a:gd name="T0" fmla="*/ 0 w 14"/>
              <a:gd name="T1" fmla="*/ 0 h 1"/>
              <a:gd name="T2" fmla="*/ 2147483647 w 14"/>
              <a:gd name="T3" fmla="*/ 0 h 1"/>
              <a:gd name="T4" fmla="*/ 2147483647 w 14"/>
              <a:gd name="T5" fmla="*/ 2147483647 h 1"/>
              <a:gd name="T6" fmla="*/ 2147483647 w 14"/>
              <a:gd name="T7" fmla="*/ 2147483647 h 1"/>
              <a:gd name="T8" fmla="*/ 0 w 14"/>
              <a:gd name="T9" fmla="*/ 2147483647 h 1"/>
              <a:gd name="T10" fmla="*/ 0 w 14"/>
              <a:gd name="T11" fmla="*/ 2147483647 h 1"/>
              <a:gd name="T12" fmla="*/ 0 w 14"/>
              <a:gd name="T13" fmla="*/ 0 h 1"/>
              <a:gd name="T14" fmla="*/ 0 60000 65536"/>
              <a:gd name="T15" fmla="*/ 0 60000 65536"/>
              <a:gd name="T16" fmla="*/ 0 60000 65536"/>
              <a:gd name="T17" fmla="*/ 0 60000 65536"/>
              <a:gd name="T18" fmla="*/ 0 60000 65536"/>
              <a:gd name="T19" fmla="*/ 0 60000 65536"/>
              <a:gd name="T20" fmla="*/ 0 60000 65536"/>
              <a:gd name="T21" fmla="*/ 0 w 14"/>
              <a:gd name="T22" fmla="*/ 0 h 1"/>
              <a:gd name="T23" fmla="*/ 14 w 1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
                <a:moveTo>
                  <a:pt x="0" y="0"/>
                </a:moveTo>
                <a:lnTo>
                  <a:pt x="14" y="0"/>
                </a:lnTo>
                <a:lnTo>
                  <a:pt x="14"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918" name="Freeform 3764"/>
          <p:cNvSpPr>
            <a:spLocks noChangeAspect="1"/>
          </p:cNvSpPr>
          <p:nvPr/>
        </p:nvSpPr>
        <p:spPr bwMode="auto">
          <a:xfrm>
            <a:off x="2473325" y="5310188"/>
            <a:ext cx="6350" cy="3175"/>
          </a:xfrm>
          <a:custGeom>
            <a:avLst/>
            <a:gdLst>
              <a:gd name="T0" fmla="*/ 0 w 14"/>
              <a:gd name="T1" fmla="*/ 0 h 1"/>
              <a:gd name="T2" fmla="*/ 2147483647 w 14"/>
              <a:gd name="T3" fmla="*/ 0 h 1"/>
              <a:gd name="T4" fmla="*/ 2147483647 w 14"/>
              <a:gd name="T5" fmla="*/ 2147483647 h 1"/>
              <a:gd name="T6" fmla="*/ 2147483647 w 14"/>
              <a:gd name="T7" fmla="*/ 2147483647 h 1"/>
              <a:gd name="T8" fmla="*/ 0 w 14"/>
              <a:gd name="T9" fmla="*/ 2147483647 h 1"/>
              <a:gd name="T10" fmla="*/ 0 w 14"/>
              <a:gd name="T11" fmla="*/ 2147483647 h 1"/>
              <a:gd name="T12" fmla="*/ 0 w 14"/>
              <a:gd name="T13" fmla="*/ 0 h 1"/>
              <a:gd name="T14" fmla="*/ 0 60000 65536"/>
              <a:gd name="T15" fmla="*/ 0 60000 65536"/>
              <a:gd name="T16" fmla="*/ 0 60000 65536"/>
              <a:gd name="T17" fmla="*/ 0 60000 65536"/>
              <a:gd name="T18" fmla="*/ 0 60000 65536"/>
              <a:gd name="T19" fmla="*/ 0 60000 65536"/>
              <a:gd name="T20" fmla="*/ 0 60000 65536"/>
              <a:gd name="T21" fmla="*/ 0 w 14"/>
              <a:gd name="T22" fmla="*/ 0 h 1"/>
              <a:gd name="T23" fmla="*/ 14 w 1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
                <a:moveTo>
                  <a:pt x="0" y="0"/>
                </a:moveTo>
                <a:lnTo>
                  <a:pt x="14" y="0"/>
                </a:lnTo>
                <a:lnTo>
                  <a:pt x="14"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919" name="Freeform 3765"/>
          <p:cNvSpPr>
            <a:spLocks noChangeAspect="1"/>
          </p:cNvSpPr>
          <p:nvPr/>
        </p:nvSpPr>
        <p:spPr bwMode="auto">
          <a:xfrm>
            <a:off x="2473325" y="5313363"/>
            <a:ext cx="6350" cy="1587"/>
          </a:xfrm>
          <a:custGeom>
            <a:avLst/>
            <a:gdLst>
              <a:gd name="T0" fmla="*/ 0 w 14"/>
              <a:gd name="T1" fmla="*/ 0 h 1"/>
              <a:gd name="T2" fmla="*/ 2147483647 w 14"/>
              <a:gd name="T3" fmla="*/ 0 h 1"/>
              <a:gd name="T4" fmla="*/ 2147483647 w 14"/>
              <a:gd name="T5" fmla="*/ 2147483647 h 1"/>
              <a:gd name="T6" fmla="*/ 2147483647 w 14"/>
              <a:gd name="T7" fmla="*/ 2147483647 h 1"/>
              <a:gd name="T8" fmla="*/ 0 w 14"/>
              <a:gd name="T9" fmla="*/ 2147483647 h 1"/>
              <a:gd name="T10" fmla="*/ 0 w 14"/>
              <a:gd name="T11" fmla="*/ 2147483647 h 1"/>
              <a:gd name="T12" fmla="*/ 0 w 14"/>
              <a:gd name="T13" fmla="*/ 0 h 1"/>
              <a:gd name="T14" fmla="*/ 0 60000 65536"/>
              <a:gd name="T15" fmla="*/ 0 60000 65536"/>
              <a:gd name="T16" fmla="*/ 0 60000 65536"/>
              <a:gd name="T17" fmla="*/ 0 60000 65536"/>
              <a:gd name="T18" fmla="*/ 0 60000 65536"/>
              <a:gd name="T19" fmla="*/ 0 60000 65536"/>
              <a:gd name="T20" fmla="*/ 0 60000 65536"/>
              <a:gd name="T21" fmla="*/ 0 w 14"/>
              <a:gd name="T22" fmla="*/ 0 h 1"/>
              <a:gd name="T23" fmla="*/ 14 w 1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
                <a:moveTo>
                  <a:pt x="0" y="0"/>
                </a:moveTo>
                <a:lnTo>
                  <a:pt x="14" y="0"/>
                </a:lnTo>
                <a:lnTo>
                  <a:pt x="14"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920" name="Rectangle 3766"/>
          <p:cNvSpPr>
            <a:spLocks noChangeAspect="1" noChangeArrowheads="1"/>
          </p:cNvSpPr>
          <p:nvPr/>
        </p:nvSpPr>
        <p:spPr bwMode="auto">
          <a:xfrm>
            <a:off x="2473325" y="5313363"/>
            <a:ext cx="6350" cy="1587"/>
          </a:xfrm>
          <a:prstGeom prst="rect">
            <a:avLst/>
          </a:prstGeom>
          <a:solidFill>
            <a:srgbClr val="000000"/>
          </a:solidFill>
          <a:ln w="0">
            <a:solidFill>
              <a:srgbClr val="000000"/>
            </a:solidFill>
            <a:miter lim="800000"/>
            <a:headEnd/>
            <a:tailEnd/>
          </a:ln>
        </p:spPr>
        <p:txBody>
          <a:bodyPr/>
          <a:lstStyle/>
          <a:p>
            <a:endParaRPr lang="en-US"/>
          </a:p>
        </p:txBody>
      </p:sp>
      <p:sp>
        <p:nvSpPr>
          <p:cNvPr id="180921" name="Freeform 3767"/>
          <p:cNvSpPr>
            <a:spLocks noChangeAspect="1"/>
          </p:cNvSpPr>
          <p:nvPr/>
        </p:nvSpPr>
        <p:spPr bwMode="auto">
          <a:xfrm>
            <a:off x="2474913" y="5310188"/>
            <a:ext cx="4762" cy="4762"/>
          </a:xfrm>
          <a:custGeom>
            <a:avLst/>
            <a:gdLst>
              <a:gd name="T0" fmla="*/ 0 w 7"/>
              <a:gd name="T1" fmla="*/ 0 h 14"/>
              <a:gd name="T2" fmla="*/ 0 w 7"/>
              <a:gd name="T3" fmla="*/ 0 h 14"/>
              <a:gd name="T4" fmla="*/ 2147483647 w 7"/>
              <a:gd name="T5" fmla="*/ 0 h 14"/>
              <a:gd name="T6" fmla="*/ 2147483647 w 7"/>
              <a:gd name="T7" fmla="*/ 0 h 14"/>
              <a:gd name="T8" fmla="*/ 2147483647 w 7"/>
              <a:gd name="T9" fmla="*/ 2147483647 h 14"/>
              <a:gd name="T10" fmla="*/ 2147483647 w 7"/>
              <a:gd name="T11" fmla="*/ 2147483647 h 14"/>
              <a:gd name="T12" fmla="*/ 2147483647 w 7"/>
              <a:gd name="T13" fmla="*/ 2147483647 h 14"/>
              <a:gd name="T14" fmla="*/ 2147483647 w 7"/>
              <a:gd name="T15" fmla="*/ 2147483647 h 14"/>
              <a:gd name="T16" fmla="*/ 2147483647 w 7"/>
              <a:gd name="T17" fmla="*/ 2147483647 h 14"/>
              <a:gd name="T18" fmla="*/ 2147483647 w 7"/>
              <a:gd name="T19" fmla="*/ 2147483647 h 14"/>
              <a:gd name="T20" fmla="*/ 2147483647 w 7"/>
              <a:gd name="T21" fmla="*/ 2147483647 h 14"/>
              <a:gd name="T22" fmla="*/ 2147483647 w 7"/>
              <a:gd name="T23" fmla="*/ 2147483647 h 14"/>
              <a:gd name="T24" fmla="*/ 2147483647 w 7"/>
              <a:gd name="T25" fmla="*/ 2147483647 h 14"/>
              <a:gd name="T26" fmla="*/ 2147483647 w 7"/>
              <a:gd name="T27" fmla="*/ 2147483647 h 14"/>
              <a:gd name="T28" fmla="*/ 2147483647 w 7"/>
              <a:gd name="T29" fmla="*/ 2147483647 h 14"/>
              <a:gd name="T30" fmla="*/ 2147483647 w 7"/>
              <a:gd name="T31" fmla="*/ 2147483647 h 14"/>
              <a:gd name="T32" fmla="*/ 2147483647 w 7"/>
              <a:gd name="T33" fmla="*/ 2147483647 h 14"/>
              <a:gd name="T34" fmla="*/ 2147483647 w 7"/>
              <a:gd name="T35" fmla="*/ 2147483647 h 14"/>
              <a:gd name="T36" fmla="*/ 2147483647 w 7"/>
              <a:gd name="T37" fmla="*/ 2147483647 h 14"/>
              <a:gd name="T38" fmla="*/ 0 w 7"/>
              <a:gd name="T39" fmla="*/ 2147483647 h 14"/>
              <a:gd name="T40" fmla="*/ 0 w 7"/>
              <a:gd name="T41" fmla="*/ 2147483647 h 14"/>
              <a:gd name="T42" fmla="*/ 0 w 7"/>
              <a:gd name="T43" fmla="*/ 0 h 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
              <a:gd name="T67" fmla="*/ 0 h 14"/>
              <a:gd name="T68" fmla="*/ 7 w 7"/>
              <a:gd name="T69" fmla="*/ 14 h 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 h="14">
                <a:moveTo>
                  <a:pt x="0" y="0"/>
                </a:moveTo>
                <a:lnTo>
                  <a:pt x="0" y="0"/>
                </a:lnTo>
                <a:lnTo>
                  <a:pt x="1" y="0"/>
                </a:lnTo>
                <a:lnTo>
                  <a:pt x="2" y="0"/>
                </a:lnTo>
                <a:lnTo>
                  <a:pt x="4" y="1"/>
                </a:lnTo>
                <a:lnTo>
                  <a:pt x="5" y="1"/>
                </a:lnTo>
                <a:lnTo>
                  <a:pt x="6" y="2"/>
                </a:lnTo>
                <a:lnTo>
                  <a:pt x="6" y="3"/>
                </a:lnTo>
                <a:lnTo>
                  <a:pt x="7" y="5"/>
                </a:lnTo>
                <a:lnTo>
                  <a:pt x="7" y="6"/>
                </a:lnTo>
                <a:lnTo>
                  <a:pt x="7" y="7"/>
                </a:lnTo>
                <a:lnTo>
                  <a:pt x="7" y="8"/>
                </a:lnTo>
                <a:lnTo>
                  <a:pt x="7" y="9"/>
                </a:lnTo>
                <a:lnTo>
                  <a:pt x="6" y="11"/>
                </a:lnTo>
                <a:lnTo>
                  <a:pt x="6" y="12"/>
                </a:lnTo>
                <a:lnTo>
                  <a:pt x="5" y="13"/>
                </a:lnTo>
                <a:lnTo>
                  <a:pt x="4" y="13"/>
                </a:lnTo>
                <a:lnTo>
                  <a:pt x="2" y="14"/>
                </a:lnTo>
                <a:lnTo>
                  <a:pt x="1" y="14"/>
                </a:lnTo>
                <a:lnTo>
                  <a:pt x="0" y="14"/>
                </a:lnTo>
                <a:lnTo>
                  <a:pt x="0" y="0"/>
                </a:lnTo>
                <a:close/>
              </a:path>
            </a:pathLst>
          </a:custGeom>
          <a:solidFill>
            <a:srgbClr val="000000"/>
          </a:solidFill>
          <a:ln w="0">
            <a:solidFill>
              <a:srgbClr val="000000"/>
            </a:solidFill>
            <a:round/>
            <a:headEnd/>
            <a:tailEnd/>
          </a:ln>
        </p:spPr>
        <p:txBody>
          <a:bodyPr/>
          <a:lstStyle/>
          <a:p>
            <a:endParaRPr lang="en-US"/>
          </a:p>
        </p:txBody>
      </p:sp>
      <p:sp>
        <p:nvSpPr>
          <p:cNvPr id="180922" name="Freeform 3768"/>
          <p:cNvSpPr>
            <a:spLocks noChangeAspect="1"/>
          </p:cNvSpPr>
          <p:nvPr/>
        </p:nvSpPr>
        <p:spPr bwMode="auto">
          <a:xfrm>
            <a:off x="2471738" y="5310188"/>
            <a:ext cx="1587" cy="4762"/>
          </a:xfrm>
          <a:custGeom>
            <a:avLst/>
            <a:gdLst>
              <a:gd name="T0" fmla="*/ 2147483647 w 8"/>
              <a:gd name="T1" fmla="*/ 2147483647 h 14"/>
              <a:gd name="T2" fmla="*/ 2147483647 w 8"/>
              <a:gd name="T3" fmla="*/ 2147483647 h 14"/>
              <a:gd name="T4" fmla="*/ 2147483647 w 8"/>
              <a:gd name="T5" fmla="*/ 2147483647 h 14"/>
              <a:gd name="T6" fmla="*/ 2147483647 w 8"/>
              <a:gd name="T7" fmla="*/ 2147483647 h 14"/>
              <a:gd name="T8" fmla="*/ 2147483647 w 8"/>
              <a:gd name="T9" fmla="*/ 2147483647 h 14"/>
              <a:gd name="T10" fmla="*/ 2147483647 w 8"/>
              <a:gd name="T11" fmla="*/ 2147483647 h 14"/>
              <a:gd name="T12" fmla="*/ 2147483647 w 8"/>
              <a:gd name="T13" fmla="*/ 2147483647 h 14"/>
              <a:gd name="T14" fmla="*/ 2147483647 w 8"/>
              <a:gd name="T15" fmla="*/ 2147483647 h 14"/>
              <a:gd name="T16" fmla="*/ 0 w 8"/>
              <a:gd name="T17" fmla="*/ 2147483647 h 14"/>
              <a:gd name="T18" fmla="*/ 0 w 8"/>
              <a:gd name="T19" fmla="*/ 2147483647 h 14"/>
              <a:gd name="T20" fmla="*/ 0 w 8"/>
              <a:gd name="T21" fmla="*/ 2147483647 h 14"/>
              <a:gd name="T22" fmla="*/ 0 w 8"/>
              <a:gd name="T23" fmla="*/ 2147483647 h 14"/>
              <a:gd name="T24" fmla="*/ 0 w 8"/>
              <a:gd name="T25" fmla="*/ 2147483647 h 14"/>
              <a:gd name="T26" fmla="*/ 2147483647 w 8"/>
              <a:gd name="T27" fmla="*/ 2147483647 h 14"/>
              <a:gd name="T28" fmla="*/ 2147483647 w 8"/>
              <a:gd name="T29" fmla="*/ 2147483647 h 14"/>
              <a:gd name="T30" fmla="*/ 2147483647 w 8"/>
              <a:gd name="T31" fmla="*/ 2147483647 h 14"/>
              <a:gd name="T32" fmla="*/ 2147483647 w 8"/>
              <a:gd name="T33" fmla="*/ 2147483647 h 14"/>
              <a:gd name="T34" fmla="*/ 2147483647 w 8"/>
              <a:gd name="T35" fmla="*/ 0 h 14"/>
              <a:gd name="T36" fmla="*/ 2147483647 w 8"/>
              <a:gd name="T37" fmla="*/ 0 h 14"/>
              <a:gd name="T38" fmla="*/ 2147483647 w 8"/>
              <a:gd name="T39" fmla="*/ 0 h 14"/>
              <a:gd name="T40" fmla="*/ 2147483647 w 8"/>
              <a:gd name="T41" fmla="*/ 0 h 14"/>
              <a:gd name="T42" fmla="*/ 2147483647 w 8"/>
              <a:gd name="T43" fmla="*/ 2147483647 h 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
              <a:gd name="T67" fmla="*/ 0 h 14"/>
              <a:gd name="T68" fmla="*/ 8 w 8"/>
              <a:gd name="T69" fmla="*/ 14 h 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 h="14">
                <a:moveTo>
                  <a:pt x="8" y="14"/>
                </a:moveTo>
                <a:lnTo>
                  <a:pt x="8" y="14"/>
                </a:lnTo>
                <a:lnTo>
                  <a:pt x="7" y="14"/>
                </a:lnTo>
                <a:lnTo>
                  <a:pt x="6" y="14"/>
                </a:lnTo>
                <a:lnTo>
                  <a:pt x="4" y="13"/>
                </a:lnTo>
                <a:lnTo>
                  <a:pt x="3" y="13"/>
                </a:lnTo>
                <a:lnTo>
                  <a:pt x="1" y="12"/>
                </a:lnTo>
                <a:lnTo>
                  <a:pt x="1" y="11"/>
                </a:lnTo>
                <a:lnTo>
                  <a:pt x="0" y="9"/>
                </a:lnTo>
                <a:lnTo>
                  <a:pt x="0" y="8"/>
                </a:lnTo>
                <a:lnTo>
                  <a:pt x="0" y="7"/>
                </a:lnTo>
                <a:lnTo>
                  <a:pt x="0" y="6"/>
                </a:lnTo>
                <a:lnTo>
                  <a:pt x="0" y="5"/>
                </a:lnTo>
                <a:lnTo>
                  <a:pt x="1" y="3"/>
                </a:lnTo>
                <a:lnTo>
                  <a:pt x="1" y="2"/>
                </a:lnTo>
                <a:lnTo>
                  <a:pt x="3" y="1"/>
                </a:lnTo>
                <a:lnTo>
                  <a:pt x="4" y="1"/>
                </a:lnTo>
                <a:lnTo>
                  <a:pt x="6" y="0"/>
                </a:lnTo>
                <a:lnTo>
                  <a:pt x="7" y="0"/>
                </a:lnTo>
                <a:lnTo>
                  <a:pt x="8" y="0"/>
                </a:lnTo>
                <a:lnTo>
                  <a:pt x="8" y="14"/>
                </a:lnTo>
                <a:close/>
              </a:path>
            </a:pathLst>
          </a:custGeom>
          <a:solidFill>
            <a:srgbClr val="000000"/>
          </a:solidFill>
          <a:ln w="0">
            <a:solidFill>
              <a:srgbClr val="000000"/>
            </a:solidFill>
            <a:round/>
            <a:headEnd/>
            <a:tailEnd/>
          </a:ln>
        </p:spPr>
        <p:txBody>
          <a:bodyPr/>
          <a:lstStyle/>
          <a:p>
            <a:endParaRPr lang="en-US"/>
          </a:p>
        </p:txBody>
      </p:sp>
      <p:sp>
        <p:nvSpPr>
          <p:cNvPr id="180923" name="Freeform 3769"/>
          <p:cNvSpPr>
            <a:spLocks noChangeAspect="1"/>
          </p:cNvSpPr>
          <p:nvPr/>
        </p:nvSpPr>
        <p:spPr bwMode="auto">
          <a:xfrm>
            <a:off x="2474913" y="5310188"/>
            <a:ext cx="1587" cy="4762"/>
          </a:xfrm>
          <a:custGeom>
            <a:avLst/>
            <a:gdLst>
              <a:gd name="T0" fmla="*/ 2147483647 w 1"/>
              <a:gd name="T1" fmla="*/ 0 h 14"/>
              <a:gd name="T2" fmla="*/ 2147483647 w 1"/>
              <a:gd name="T3" fmla="*/ 2147483647 h 14"/>
              <a:gd name="T4" fmla="*/ 0 w 1"/>
              <a:gd name="T5" fmla="*/ 2147483647 h 14"/>
              <a:gd name="T6" fmla="*/ 0 w 1"/>
              <a:gd name="T7" fmla="*/ 2147483647 h 14"/>
              <a:gd name="T8" fmla="*/ 0 w 1"/>
              <a:gd name="T9" fmla="*/ 0 h 14"/>
              <a:gd name="T10" fmla="*/ 0 w 1"/>
              <a:gd name="T11" fmla="*/ 0 h 14"/>
              <a:gd name="T12" fmla="*/ 2147483647 w 1"/>
              <a:gd name="T13" fmla="*/ 0 h 14"/>
              <a:gd name="T14" fmla="*/ 0 60000 65536"/>
              <a:gd name="T15" fmla="*/ 0 60000 65536"/>
              <a:gd name="T16" fmla="*/ 0 60000 65536"/>
              <a:gd name="T17" fmla="*/ 0 60000 65536"/>
              <a:gd name="T18" fmla="*/ 0 60000 65536"/>
              <a:gd name="T19" fmla="*/ 0 60000 65536"/>
              <a:gd name="T20" fmla="*/ 0 60000 65536"/>
              <a:gd name="T21" fmla="*/ 0 w 1"/>
              <a:gd name="T22" fmla="*/ 0 h 14"/>
              <a:gd name="T23" fmla="*/ 1 w 1"/>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4">
                <a:moveTo>
                  <a:pt x="1" y="0"/>
                </a:moveTo>
                <a:lnTo>
                  <a:pt x="1" y="14"/>
                </a:lnTo>
                <a:lnTo>
                  <a:pt x="0" y="14"/>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0924" name="Freeform 3770"/>
          <p:cNvSpPr>
            <a:spLocks noChangeAspect="1"/>
          </p:cNvSpPr>
          <p:nvPr/>
        </p:nvSpPr>
        <p:spPr bwMode="auto">
          <a:xfrm>
            <a:off x="2474913" y="5310188"/>
            <a:ext cx="1587" cy="4762"/>
          </a:xfrm>
          <a:custGeom>
            <a:avLst/>
            <a:gdLst>
              <a:gd name="T0" fmla="*/ 2147483647 w 1"/>
              <a:gd name="T1" fmla="*/ 0 h 14"/>
              <a:gd name="T2" fmla="*/ 2147483647 w 1"/>
              <a:gd name="T3" fmla="*/ 2147483647 h 14"/>
              <a:gd name="T4" fmla="*/ 0 w 1"/>
              <a:gd name="T5" fmla="*/ 2147483647 h 14"/>
              <a:gd name="T6" fmla="*/ 0 w 1"/>
              <a:gd name="T7" fmla="*/ 2147483647 h 14"/>
              <a:gd name="T8" fmla="*/ 0 w 1"/>
              <a:gd name="T9" fmla="*/ 0 h 14"/>
              <a:gd name="T10" fmla="*/ 0 w 1"/>
              <a:gd name="T11" fmla="*/ 0 h 14"/>
              <a:gd name="T12" fmla="*/ 2147483647 w 1"/>
              <a:gd name="T13" fmla="*/ 0 h 14"/>
              <a:gd name="T14" fmla="*/ 0 60000 65536"/>
              <a:gd name="T15" fmla="*/ 0 60000 65536"/>
              <a:gd name="T16" fmla="*/ 0 60000 65536"/>
              <a:gd name="T17" fmla="*/ 0 60000 65536"/>
              <a:gd name="T18" fmla="*/ 0 60000 65536"/>
              <a:gd name="T19" fmla="*/ 0 60000 65536"/>
              <a:gd name="T20" fmla="*/ 0 60000 65536"/>
              <a:gd name="T21" fmla="*/ 0 w 1"/>
              <a:gd name="T22" fmla="*/ 0 h 14"/>
              <a:gd name="T23" fmla="*/ 1 w 1"/>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4">
                <a:moveTo>
                  <a:pt x="1" y="0"/>
                </a:moveTo>
                <a:lnTo>
                  <a:pt x="1" y="14"/>
                </a:lnTo>
                <a:lnTo>
                  <a:pt x="0" y="14"/>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0925" name="Freeform 3771"/>
          <p:cNvSpPr>
            <a:spLocks noChangeAspect="1"/>
          </p:cNvSpPr>
          <p:nvPr/>
        </p:nvSpPr>
        <p:spPr bwMode="auto">
          <a:xfrm>
            <a:off x="2474913" y="5310188"/>
            <a:ext cx="1587" cy="4762"/>
          </a:xfrm>
          <a:custGeom>
            <a:avLst/>
            <a:gdLst>
              <a:gd name="T0" fmla="*/ 2147483647 w 1"/>
              <a:gd name="T1" fmla="*/ 0 h 14"/>
              <a:gd name="T2" fmla="*/ 2147483647 w 1"/>
              <a:gd name="T3" fmla="*/ 2147483647 h 14"/>
              <a:gd name="T4" fmla="*/ 0 w 1"/>
              <a:gd name="T5" fmla="*/ 2147483647 h 14"/>
              <a:gd name="T6" fmla="*/ 0 w 1"/>
              <a:gd name="T7" fmla="*/ 2147483647 h 14"/>
              <a:gd name="T8" fmla="*/ 0 w 1"/>
              <a:gd name="T9" fmla="*/ 0 h 14"/>
              <a:gd name="T10" fmla="*/ 0 w 1"/>
              <a:gd name="T11" fmla="*/ 0 h 14"/>
              <a:gd name="T12" fmla="*/ 2147483647 w 1"/>
              <a:gd name="T13" fmla="*/ 0 h 14"/>
              <a:gd name="T14" fmla="*/ 0 60000 65536"/>
              <a:gd name="T15" fmla="*/ 0 60000 65536"/>
              <a:gd name="T16" fmla="*/ 0 60000 65536"/>
              <a:gd name="T17" fmla="*/ 0 60000 65536"/>
              <a:gd name="T18" fmla="*/ 0 60000 65536"/>
              <a:gd name="T19" fmla="*/ 0 60000 65536"/>
              <a:gd name="T20" fmla="*/ 0 60000 65536"/>
              <a:gd name="T21" fmla="*/ 0 w 1"/>
              <a:gd name="T22" fmla="*/ 0 h 14"/>
              <a:gd name="T23" fmla="*/ 1 w 1"/>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4">
                <a:moveTo>
                  <a:pt x="1" y="0"/>
                </a:moveTo>
                <a:lnTo>
                  <a:pt x="1" y="14"/>
                </a:lnTo>
                <a:lnTo>
                  <a:pt x="0" y="14"/>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0926" name="Freeform 3772"/>
          <p:cNvSpPr>
            <a:spLocks noChangeAspect="1"/>
          </p:cNvSpPr>
          <p:nvPr/>
        </p:nvSpPr>
        <p:spPr bwMode="auto">
          <a:xfrm>
            <a:off x="2474913" y="5310188"/>
            <a:ext cx="1587" cy="4762"/>
          </a:xfrm>
          <a:custGeom>
            <a:avLst/>
            <a:gdLst>
              <a:gd name="T0" fmla="*/ 2147483647 w 1"/>
              <a:gd name="T1" fmla="*/ 0 h 14"/>
              <a:gd name="T2" fmla="*/ 2147483647 w 1"/>
              <a:gd name="T3" fmla="*/ 2147483647 h 14"/>
              <a:gd name="T4" fmla="*/ 0 w 1"/>
              <a:gd name="T5" fmla="*/ 2147483647 h 14"/>
              <a:gd name="T6" fmla="*/ 0 w 1"/>
              <a:gd name="T7" fmla="*/ 2147483647 h 14"/>
              <a:gd name="T8" fmla="*/ 0 w 1"/>
              <a:gd name="T9" fmla="*/ 0 h 14"/>
              <a:gd name="T10" fmla="*/ 0 w 1"/>
              <a:gd name="T11" fmla="*/ 0 h 14"/>
              <a:gd name="T12" fmla="*/ 2147483647 w 1"/>
              <a:gd name="T13" fmla="*/ 0 h 14"/>
              <a:gd name="T14" fmla="*/ 0 60000 65536"/>
              <a:gd name="T15" fmla="*/ 0 60000 65536"/>
              <a:gd name="T16" fmla="*/ 0 60000 65536"/>
              <a:gd name="T17" fmla="*/ 0 60000 65536"/>
              <a:gd name="T18" fmla="*/ 0 60000 65536"/>
              <a:gd name="T19" fmla="*/ 0 60000 65536"/>
              <a:gd name="T20" fmla="*/ 0 60000 65536"/>
              <a:gd name="T21" fmla="*/ 0 w 1"/>
              <a:gd name="T22" fmla="*/ 0 h 14"/>
              <a:gd name="T23" fmla="*/ 1 w 1"/>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4">
                <a:moveTo>
                  <a:pt x="1" y="0"/>
                </a:moveTo>
                <a:lnTo>
                  <a:pt x="1" y="14"/>
                </a:lnTo>
                <a:lnTo>
                  <a:pt x="0" y="14"/>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0927" name="Rectangle 3773"/>
          <p:cNvSpPr>
            <a:spLocks noChangeAspect="1" noChangeArrowheads="1"/>
          </p:cNvSpPr>
          <p:nvPr/>
        </p:nvSpPr>
        <p:spPr bwMode="auto">
          <a:xfrm>
            <a:off x="2473325" y="5310188"/>
            <a:ext cx="1588" cy="4762"/>
          </a:xfrm>
          <a:prstGeom prst="rect">
            <a:avLst/>
          </a:prstGeom>
          <a:solidFill>
            <a:srgbClr val="000000"/>
          </a:solidFill>
          <a:ln w="0">
            <a:solidFill>
              <a:srgbClr val="000000"/>
            </a:solidFill>
            <a:miter lim="800000"/>
            <a:headEnd/>
            <a:tailEnd/>
          </a:ln>
        </p:spPr>
        <p:txBody>
          <a:bodyPr/>
          <a:lstStyle/>
          <a:p>
            <a:endParaRPr lang="en-US"/>
          </a:p>
        </p:txBody>
      </p:sp>
      <p:sp>
        <p:nvSpPr>
          <p:cNvPr id="180928" name="Freeform 3774"/>
          <p:cNvSpPr>
            <a:spLocks noChangeAspect="1"/>
          </p:cNvSpPr>
          <p:nvPr/>
        </p:nvSpPr>
        <p:spPr bwMode="auto">
          <a:xfrm>
            <a:off x="2471738" y="5310188"/>
            <a:ext cx="4762" cy="3175"/>
          </a:xfrm>
          <a:custGeom>
            <a:avLst/>
            <a:gdLst>
              <a:gd name="T0" fmla="*/ 0 w 15"/>
              <a:gd name="T1" fmla="*/ 2147483647 h 8"/>
              <a:gd name="T2" fmla="*/ 0 w 15"/>
              <a:gd name="T3" fmla="*/ 2147483647 h 8"/>
              <a:gd name="T4" fmla="*/ 0 w 15"/>
              <a:gd name="T5" fmla="*/ 2147483647 h 8"/>
              <a:gd name="T6" fmla="*/ 2147483647 w 15"/>
              <a:gd name="T7" fmla="*/ 2147483647 h 8"/>
              <a:gd name="T8" fmla="*/ 2147483647 w 15"/>
              <a:gd name="T9" fmla="*/ 2147483647 h 8"/>
              <a:gd name="T10" fmla="*/ 2147483647 w 15"/>
              <a:gd name="T11" fmla="*/ 2147483647 h 8"/>
              <a:gd name="T12" fmla="*/ 2147483647 w 15"/>
              <a:gd name="T13" fmla="*/ 2147483647 h 8"/>
              <a:gd name="T14" fmla="*/ 2147483647 w 15"/>
              <a:gd name="T15" fmla="*/ 0 h 8"/>
              <a:gd name="T16" fmla="*/ 2147483647 w 15"/>
              <a:gd name="T17" fmla="*/ 0 h 8"/>
              <a:gd name="T18" fmla="*/ 2147483647 w 15"/>
              <a:gd name="T19" fmla="*/ 0 h 8"/>
              <a:gd name="T20" fmla="*/ 2147483647 w 15"/>
              <a:gd name="T21" fmla="*/ 0 h 8"/>
              <a:gd name="T22" fmla="*/ 2147483647 w 15"/>
              <a:gd name="T23" fmla="*/ 0 h 8"/>
              <a:gd name="T24" fmla="*/ 2147483647 w 15"/>
              <a:gd name="T25" fmla="*/ 2147483647 h 8"/>
              <a:gd name="T26" fmla="*/ 2147483647 w 15"/>
              <a:gd name="T27" fmla="*/ 2147483647 h 8"/>
              <a:gd name="T28" fmla="*/ 2147483647 w 15"/>
              <a:gd name="T29" fmla="*/ 2147483647 h 8"/>
              <a:gd name="T30" fmla="*/ 2147483647 w 15"/>
              <a:gd name="T31" fmla="*/ 2147483647 h 8"/>
              <a:gd name="T32" fmla="*/ 2147483647 w 15"/>
              <a:gd name="T33" fmla="*/ 2147483647 h 8"/>
              <a:gd name="T34" fmla="*/ 2147483647 w 15"/>
              <a:gd name="T35" fmla="*/ 2147483647 h 8"/>
              <a:gd name="T36" fmla="*/ 2147483647 w 15"/>
              <a:gd name="T37" fmla="*/ 2147483647 h 8"/>
              <a:gd name="T38" fmla="*/ 2147483647 w 15"/>
              <a:gd name="T39" fmla="*/ 2147483647 h 8"/>
              <a:gd name="T40" fmla="*/ 2147483647 w 15"/>
              <a:gd name="T41" fmla="*/ 2147483647 h 8"/>
              <a:gd name="T42" fmla="*/ 0 w 15"/>
              <a:gd name="T43" fmla="*/ 2147483647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8"/>
              <a:gd name="T68" fmla="*/ 15 w 15"/>
              <a:gd name="T69" fmla="*/ 8 h 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8">
                <a:moveTo>
                  <a:pt x="0" y="6"/>
                </a:moveTo>
                <a:lnTo>
                  <a:pt x="0" y="6"/>
                </a:lnTo>
                <a:lnTo>
                  <a:pt x="0" y="5"/>
                </a:lnTo>
                <a:lnTo>
                  <a:pt x="1" y="4"/>
                </a:lnTo>
                <a:lnTo>
                  <a:pt x="1" y="2"/>
                </a:lnTo>
                <a:lnTo>
                  <a:pt x="3" y="1"/>
                </a:lnTo>
                <a:lnTo>
                  <a:pt x="4" y="1"/>
                </a:lnTo>
                <a:lnTo>
                  <a:pt x="6" y="0"/>
                </a:lnTo>
                <a:lnTo>
                  <a:pt x="7" y="0"/>
                </a:lnTo>
                <a:lnTo>
                  <a:pt x="8" y="0"/>
                </a:lnTo>
                <a:lnTo>
                  <a:pt x="9" y="0"/>
                </a:lnTo>
                <a:lnTo>
                  <a:pt x="10" y="0"/>
                </a:lnTo>
                <a:lnTo>
                  <a:pt x="11" y="1"/>
                </a:lnTo>
                <a:lnTo>
                  <a:pt x="13" y="1"/>
                </a:lnTo>
                <a:lnTo>
                  <a:pt x="14" y="2"/>
                </a:lnTo>
                <a:lnTo>
                  <a:pt x="14" y="3"/>
                </a:lnTo>
                <a:lnTo>
                  <a:pt x="15" y="5"/>
                </a:lnTo>
                <a:lnTo>
                  <a:pt x="15" y="6"/>
                </a:lnTo>
                <a:lnTo>
                  <a:pt x="15" y="7"/>
                </a:lnTo>
                <a:lnTo>
                  <a:pt x="15" y="8"/>
                </a:lnTo>
                <a:lnTo>
                  <a:pt x="0" y="6"/>
                </a:lnTo>
                <a:close/>
              </a:path>
            </a:pathLst>
          </a:custGeom>
          <a:solidFill>
            <a:srgbClr val="000000"/>
          </a:solidFill>
          <a:ln w="0">
            <a:solidFill>
              <a:srgbClr val="000000"/>
            </a:solidFill>
            <a:round/>
            <a:headEnd/>
            <a:tailEnd/>
          </a:ln>
        </p:spPr>
        <p:txBody>
          <a:bodyPr/>
          <a:lstStyle/>
          <a:p>
            <a:endParaRPr lang="en-US"/>
          </a:p>
        </p:txBody>
      </p:sp>
      <p:sp>
        <p:nvSpPr>
          <p:cNvPr id="180929" name="Freeform 3775"/>
          <p:cNvSpPr>
            <a:spLocks noChangeAspect="1"/>
          </p:cNvSpPr>
          <p:nvPr/>
        </p:nvSpPr>
        <p:spPr bwMode="auto">
          <a:xfrm>
            <a:off x="2460625" y="5322888"/>
            <a:ext cx="4763" cy="4762"/>
          </a:xfrm>
          <a:custGeom>
            <a:avLst/>
            <a:gdLst>
              <a:gd name="T0" fmla="*/ 2147483647 w 12"/>
              <a:gd name="T1" fmla="*/ 2147483647 h 14"/>
              <a:gd name="T2" fmla="*/ 2147483647 w 12"/>
              <a:gd name="T3" fmla="*/ 2147483647 h 14"/>
              <a:gd name="T4" fmla="*/ 2147483647 w 12"/>
              <a:gd name="T5" fmla="*/ 2147483647 h 14"/>
              <a:gd name="T6" fmla="*/ 2147483647 w 12"/>
              <a:gd name="T7" fmla="*/ 2147483647 h 14"/>
              <a:gd name="T8" fmla="*/ 2147483647 w 12"/>
              <a:gd name="T9" fmla="*/ 2147483647 h 14"/>
              <a:gd name="T10" fmla="*/ 2147483647 w 12"/>
              <a:gd name="T11" fmla="*/ 2147483647 h 14"/>
              <a:gd name="T12" fmla="*/ 2147483647 w 12"/>
              <a:gd name="T13" fmla="*/ 2147483647 h 14"/>
              <a:gd name="T14" fmla="*/ 2147483647 w 12"/>
              <a:gd name="T15" fmla="*/ 2147483647 h 14"/>
              <a:gd name="T16" fmla="*/ 2147483647 w 12"/>
              <a:gd name="T17" fmla="*/ 2147483647 h 14"/>
              <a:gd name="T18" fmla="*/ 2147483647 w 12"/>
              <a:gd name="T19" fmla="*/ 2147483647 h 14"/>
              <a:gd name="T20" fmla="*/ 2147483647 w 12"/>
              <a:gd name="T21" fmla="*/ 2147483647 h 14"/>
              <a:gd name="T22" fmla="*/ 0 w 12"/>
              <a:gd name="T23" fmla="*/ 2147483647 h 14"/>
              <a:gd name="T24" fmla="*/ 0 w 12"/>
              <a:gd name="T25" fmla="*/ 2147483647 h 14"/>
              <a:gd name="T26" fmla="*/ 0 w 12"/>
              <a:gd name="T27" fmla="*/ 2147483647 h 14"/>
              <a:gd name="T28" fmla="*/ 0 w 12"/>
              <a:gd name="T29" fmla="*/ 2147483647 h 14"/>
              <a:gd name="T30" fmla="*/ 0 w 12"/>
              <a:gd name="T31" fmla="*/ 2147483647 h 14"/>
              <a:gd name="T32" fmla="*/ 2147483647 w 12"/>
              <a:gd name="T33" fmla="*/ 2147483647 h 14"/>
              <a:gd name="T34" fmla="*/ 2147483647 w 12"/>
              <a:gd name="T35" fmla="*/ 2147483647 h 14"/>
              <a:gd name="T36" fmla="*/ 2147483647 w 12"/>
              <a:gd name="T37" fmla="*/ 0 h 14"/>
              <a:gd name="T38" fmla="*/ 2147483647 w 12"/>
              <a:gd name="T39" fmla="*/ 0 h 14"/>
              <a:gd name="T40" fmla="*/ 2147483647 w 12"/>
              <a:gd name="T41" fmla="*/ 0 h 14"/>
              <a:gd name="T42" fmla="*/ 2147483647 w 12"/>
              <a:gd name="T43" fmla="*/ 2147483647 h 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
              <a:gd name="T67" fmla="*/ 0 h 14"/>
              <a:gd name="T68" fmla="*/ 12 w 12"/>
              <a:gd name="T69" fmla="*/ 14 h 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 h="14">
                <a:moveTo>
                  <a:pt x="12" y="13"/>
                </a:moveTo>
                <a:lnTo>
                  <a:pt x="12" y="13"/>
                </a:lnTo>
                <a:lnTo>
                  <a:pt x="10" y="14"/>
                </a:lnTo>
                <a:lnTo>
                  <a:pt x="9" y="14"/>
                </a:lnTo>
                <a:lnTo>
                  <a:pt x="8" y="14"/>
                </a:lnTo>
                <a:lnTo>
                  <a:pt x="7" y="14"/>
                </a:lnTo>
                <a:lnTo>
                  <a:pt x="5" y="14"/>
                </a:lnTo>
                <a:lnTo>
                  <a:pt x="4" y="13"/>
                </a:lnTo>
                <a:lnTo>
                  <a:pt x="2" y="13"/>
                </a:lnTo>
                <a:lnTo>
                  <a:pt x="1" y="12"/>
                </a:lnTo>
                <a:lnTo>
                  <a:pt x="1" y="11"/>
                </a:lnTo>
                <a:lnTo>
                  <a:pt x="0" y="9"/>
                </a:lnTo>
                <a:lnTo>
                  <a:pt x="0" y="8"/>
                </a:lnTo>
                <a:lnTo>
                  <a:pt x="0" y="6"/>
                </a:lnTo>
                <a:lnTo>
                  <a:pt x="0" y="5"/>
                </a:lnTo>
                <a:lnTo>
                  <a:pt x="0" y="4"/>
                </a:lnTo>
                <a:lnTo>
                  <a:pt x="1" y="3"/>
                </a:lnTo>
                <a:lnTo>
                  <a:pt x="1" y="1"/>
                </a:lnTo>
                <a:lnTo>
                  <a:pt x="2" y="0"/>
                </a:lnTo>
                <a:lnTo>
                  <a:pt x="3" y="0"/>
                </a:lnTo>
                <a:lnTo>
                  <a:pt x="12" y="13"/>
                </a:lnTo>
                <a:close/>
              </a:path>
            </a:pathLst>
          </a:custGeom>
          <a:solidFill>
            <a:srgbClr val="000000"/>
          </a:solidFill>
          <a:ln w="0">
            <a:solidFill>
              <a:srgbClr val="000000"/>
            </a:solidFill>
            <a:round/>
            <a:headEnd/>
            <a:tailEnd/>
          </a:ln>
        </p:spPr>
        <p:txBody>
          <a:bodyPr/>
          <a:lstStyle/>
          <a:p>
            <a:endParaRPr lang="en-US"/>
          </a:p>
        </p:txBody>
      </p:sp>
      <p:sp>
        <p:nvSpPr>
          <p:cNvPr id="180930" name="Freeform 3776"/>
          <p:cNvSpPr>
            <a:spLocks noChangeAspect="1"/>
          </p:cNvSpPr>
          <p:nvPr/>
        </p:nvSpPr>
        <p:spPr bwMode="auto">
          <a:xfrm>
            <a:off x="2471738" y="5313363"/>
            <a:ext cx="4762" cy="4762"/>
          </a:xfrm>
          <a:custGeom>
            <a:avLst/>
            <a:gdLst>
              <a:gd name="T0" fmla="*/ 2147483647 w 16"/>
              <a:gd name="T1" fmla="*/ 0 h 10"/>
              <a:gd name="T2" fmla="*/ 2147483647 w 16"/>
              <a:gd name="T3" fmla="*/ 2147483647 h 10"/>
              <a:gd name="T4" fmla="*/ 2147483647 w 16"/>
              <a:gd name="T5" fmla="*/ 2147483647 h 10"/>
              <a:gd name="T6" fmla="*/ 2147483647 w 16"/>
              <a:gd name="T7" fmla="*/ 2147483647 h 10"/>
              <a:gd name="T8" fmla="*/ 0 w 16"/>
              <a:gd name="T9" fmla="*/ 2147483647 h 10"/>
              <a:gd name="T10" fmla="*/ 0 w 16"/>
              <a:gd name="T11" fmla="*/ 2147483647 h 10"/>
              <a:gd name="T12" fmla="*/ 2147483647 w 16"/>
              <a:gd name="T13" fmla="*/ 0 h 10"/>
              <a:gd name="T14" fmla="*/ 0 60000 65536"/>
              <a:gd name="T15" fmla="*/ 0 60000 65536"/>
              <a:gd name="T16" fmla="*/ 0 60000 65536"/>
              <a:gd name="T17" fmla="*/ 0 60000 65536"/>
              <a:gd name="T18" fmla="*/ 0 60000 65536"/>
              <a:gd name="T19" fmla="*/ 0 60000 65536"/>
              <a:gd name="T20" fmla="*/ 0 60000 65536"/>
              <a:gd name="T21" fmla="*/ 0 w 16"/>
              <a:gd name="T22" fmla="*/ 0 h 10"/>
              <a:gd name="T23" fmla="*/ 16 w 16"/>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0">
                <a:moveTo>
                  <a:pt x="1" y="0"/>
                </a:moveTo>
                <a:lnTo>
                  <a:pt x="16" y="2"/>
                </a:lnTo>
                <a:lnTo>
                  <a:pt x="15" y="10"/>
                </a:lnTo>
                <a:lnTo>
                  <a:pt x="15" y="9"/>
                </a:lnTo>
                <a:lnTo>
                  <a:pt x="0" y="5"/>
                </a:lnTo>
                <a:lnTo>
                  <a:pt x="0" y="4"/>
                </a:lnTo>
                <a:lnTo>
                  <a:pt x="1" y="0"/>
                </a:lnTo>
                <a:close/>
              </a:path>
            </a:pathLst>
          </a:custGeom>
          <a:solidFill>
            <a:srgbClr val="000000"/>
          </a:solidFill>
          <a:ln w="0">
            <a:solidFill>
              <a:srgbClr val="000000"/>
            </a:solidFill>
            <a:round/>
            <a:headEnd/>
            <a:tailEnd/>
          </a:ln>
        </p:spPr>
        <p:txBody>
          <a:bodyPr/>
          <a:lstStyle/>
          <a:p>
            <a:endParaRPr lang="en-US"/>
          </a:p>
        </p:txBody>
      </p:sp>
      <p:sp>
        <p:nvSpPr>
          <p:cNvPr id="180931" name="Freeform 3777"/>
          <p:cNvSpPr>
            <a:spLocks noChangeAspect="1"/>
          </p:cNvSpPr>
          <p:nvPr/>
        </p:nvSpPr>
        <p:spPr bwMode="auto">
          <a:xfrm>
            <a:off x="2471738" y="5314950"/>
            <a:ext cx="3175" cy="4763"/>
          </a:xfrm>
          <a:custGeom>
            <a:avLst/>
            <a:gdLst>
              <a:gd name="T0" fmla="*/ 2147483647 w 17"/>
              <a:gd name="T1" fmla="*/ 0 h 15"/>
              <a:gd name="T2" fmla="*/ 2147483647 w 17"/>
              <a:gd name="T3" fmla="*/ 2147483647 h 15"/>
              <a:gd name="T4" fmla="*/ 2147483647 w 17"/>
              <a:gd name="T5" fmla="*/ 2147483647 h 15"/>
              <a:gd name="T6" fmla="*/ 2147483647 w 17"/>
              <a:gd name="T7" fmla="*/ 2147483647 h 15"/>
              <a:gd name="T8" fmla="*/ 0 w 17"/>
              <a:gd name="T9" fmla="*/ 2147483647 h 15"/>
              <a:gd name="T10" fmla="*/ 2147483647 w 17"/>
              <a:gd name="T11" fmla="*/ 0 h 15"/>
              <a:gd name="T12" fmla="*/ 2147483647 w 17"/>
              <a:gd name="T13" fmla="*/ 0 h 15"/>
              <a:gd name="T14" fmla="*/ 0 60000 65536"/>
              <a:gd name="T15" fmla="*/ 0 60000 65536"/>
              <a:gd name="T16" fmla="*/ 0 60000 65536"/>
              <a:gd name="T17" fmla="*/ 0 60000 65536"/>
              <a:gd name="T18" fmla="*/ 0 60000 65536"/>
              <a:gd name="T19" fmla="*/ 0 60000 65536"/>
              <a:gd name="T20" fmla="*/ 0 60000 65536"/>
              <a:gd name="T21" fmla="*/ 0 w 17"/>
              <a:gd name="T22" fmla="*/ 0 h 15"/>
              <a:gd name="T23" fmla="*/ 17 w 17"/>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5">
                <a:moveTo>
                  <a:pt x="2" y="0"/>
                </a:moveTo>
                <a:lnTo>
                  <a:pt x="17" y="4"/>
                </a:lnTo>
                <a:lnTo>
                  <a:pt x="13" y="15"/>
                </a:lnTo>
                <a:lnTo>
                  <a:pt x="15" y="11"/>
                </a:lnTo>
                <a:lnTo>
                  <a:pt x="0" y="4"/>
                </a:lnTo>
                <a:lnTo>
                  <a:pt x="2" y="0"/>
                </a:lnTo>
                <a:close/>
              </a:path>
            </a:pathLst>
          </a:custGeom>
          <a:solidFill>
            <a:srgbClr val="000000"/>
          </a:solidFill>
          <a:ln w="0">
            <a:solidFill>
              <a:srgbClr val="000000"/>
            </a:solidFill>
            <a:round/>
            <a:headEnd/>
            <a:tailEnd/>
          </a:ln>
        </p:spPr>
        <p:txBody>
          <a:bodyPr/>
          <a:lstStyle/>
          <a:p>
            <a:endParaRPr lang="en-US"/>
          </a:p>
        </p:txBody>
      </p:sp>
      <p:sp>
        <p:nvSpPr>
          <p:cNvPr id="180932" name="Freeform 3778"/>
          <p:cNvSpPr>
            <a:spLocks noChangeAspect="1"/>
          </p:cNvSpPr>
          <p:nvPr/>
        </p:nvSpPr>
        <p:spPr bwMode="auto">
          <a:xfrm>
            <a:off x="2468563" y="5318125"/>
            <a:ext cx="6350" cy="3175"/>
          </a:xfrm>
          <a:custGeom>
            <a:avLst/>
            <a:gdLst>
              <a:gd name="T0" fmla="*/ 2147483647 w 18"/>
              <a:gd name="T1" fmla="*/ 0 h 14"/>
              <a:gd name="T2" fmla="*/ 2147483647 w 18"/>
              <a:gd name="T3" fmla="*/ 2147483647 h 14"/>
              <a:gd name="T4" fmla="*/ 2147483647 w 18"/>
              <a:gd name="T5" fmla="*/ 2147483647 h 14"/>
              <a:gd name="T6" fmla="*/ 2147483647 w 18"/>
              <a:gd name="T7" fmla="*/ 2147483647 h 14"/>
              <a:gd name="T8" fmla="*/ 2147483647 w 18"/>
              <a:gd name="T9" fmla="*/ 2147483647 h 14"/>
              <a:gd name="T10" fmla="*/ 0 w 18"/>
              <a:gd name="T11" fmla="*/ 2147483647 h 14"/>
              <a:gd name="T12" fmla="*/ 2147483647 w 18"/>
              <a:gd name="T13" fmla="*/ 0 h 14"/>
              <a:gd name="T14" fmla="*/ 0 60000 65536"/>
              <a:gd name="T15" fmla="*/ 0 60000 65536"/>
              <a:gd name="T16" fmla="*/ 0 60000 65536"/>
              <a:gd name="T17" fmla="*/ 0 60000 65536"/>
              <a:gd name="T18" fmla="*/ 0 60000 65536"/>
              <a:gd name="T19" fmla="*/ 0 60000 65536"/>
              <a:gd name="T20" fmla="*/ 0 60000 65536"/>
              <a:gd name="T21" fmla="*/ 0 w 18"/>
              <a:gd name="T22" fmla="*/ 0 h 14"/>
              <a:gd name="T23" fmla="*/ 18 w 18"/>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4">
                <a:moveTo>
                  <a:pt x="3" y="0"/>
                </a:moveTo>
                <a:lnTo>
                  <a:pt x="18" y="7"/>
                </a:lnTo>
                <a:lnTo>
                  <a:pt x="15" y="12"/>
                </a:lnTo>
                <a:lnTo>
                  <a:pt x="14" y="14"/>
                </a:lnTo>
                <a:lnTo>
                  <a:pt x="1" y="6"/>
                </a:lnTo>
                <a:lnTo>
                  <a:pt x="0" y="8"/>
                </a:lnTo>
                <a:lnTo>
                  <a:pt x="3" y="0"/>
                </a:lnTo>
                <a:close/>
              </a:path>
            </a:pathLst>
          </a:custGeom>
          <a:solidFill>
            <a:srgbClr val="000000"/>
          </a:solidFill>
          <a:ln w="0">
            <a:solidFill>
              <a:srgbClr val="000000"/>
            </a:solidFill>
            <a:round/>
            <a:headEnd/>
            <a:tailEnd/>
          </a:ln>
        </p:spPr>
        <p:txBody>
          <a:bodyPr/>
          <a:lstStyle/>
          <a:p>
            <a:endParaRPr lang="en-US"/>
          </a:p>
        </p:txBody>
      </p:sp>
      <p:sp>
        <p:nvSpPr>
          <p:cNvPr id="180933" name="Freeform 3779"/>
          <p:cNvSpPr>
            <a:spLocks noChangeAspect="1"/>
          </p:cNvSpPr>
          <p:nvPr/>
        </p:nvSpPr>
        <p:spPr bwMode="auto">
          <a:xfrm>
            <a:off x="2468563" y="5318125"/>
            <a:ext cx="4762" cy="4763"/>
          </a:xfrm>
          <a:custGeom>
            <a:avLst/>
            <a:gdLst>
              <a:gd name="T0" fmla="*/ 2147483647 w 16"/>
              <a:gd name="T1" fmla="*/ 0 h 15"/>
              <a:gd name="T2" fmla="*/ 2147483647 w 16"/>
              <a:gd name="T3" fmla="*/ 2147483647 h 15"/>
              <a:gd name="T4" fmla="*/ 2147483647 w 16"/>
              <a:gd name="T5" fmla="*/ 2147483647 h 15"/>
              <a:gd name="T6" fmla="*/ 2147483647 w 16"/>
              <a:gd name="T7" fmla="*/ 2147483647 h 15"/>
              <a:gd name="T8" fmla="*/ 2147483647 w 16"/>
              <a:gd name="T9" fmla="*/ 2147483647 h 15"/>
              <a:gd name="T10" fmla="*/ 0 w 16"/>
              <a:gd name="T11" fmla="*/ 2147483647 h 15"/>
              <a:gd name="T12" fmla="*/ 2147483647 w 16"/>
              <a:gd name="T13" fmla="*/ 0 h 15"/>
              <a:gd name="T14" fmla="*/ 0 60000 65536"/>
              <a:gd name="T15" fmla="*/ 0 60000 65536"/>
              <a:gd name="T16" fmla="*/ 0 60000 65536"/>
              <a:gd name="T17" fmla="*/ 0 60000 65536"/>
              <a:gd name="T18" fmla="*/ 0 60000 65536"/>
              <a:gd name="T19" fmla="*/ 0 60000 65536"/>
              <a:gd name="T20" fmla="*/ 0 60000 65536"/>
              <a:gd name="T21" fmla="*/ 0 w 16"/>
              <a:gd name="T22" fmla="*/ 0 h 15"/>
              <a:gd name="T23" fmla="*/ 16 w 16"/>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5">
                <a:moveTo>
                  <a:pt x="3" y="0"/>
                </a:moveTo>
                <a:lnTo>
                  <a:pt x="16" y="8"/>
                </a:lnTo>
                <a:lnTo>
                  <a:pt x="11" y="14"/>
                </a:lnTo>
                <a:lnTo>
                  <a:pt x="9" y="15"/>
                </a:lnTo>
                <a:lnTo>
                  <a:pt x="1" y="3"/>
                </a:lnTo>
                <a:lnTo>
                  <a:pt x="0" y="4"/>
                </a:lnTo>
                <a:lnTo>
                  <a:pt x="3" y="0"/>
                </a:lnTo>
                <a:close/>
              </a:path>
            </a:pathLst>
          </a:custGeom>
          <a:solidFill>
            <a:srgbClr val="000000"/>
          </a:solidFill>
          <a:ln w="0">
            <a:solidFill>
              <a:srgbClr val="000000"/>
            </a:solidFill>
            <a:round/>
            <a:headEnd/>
            <a:tailEnd/>
          </a:ln>
        </p:spPr>
        <p:txBody>
          <a:bodyPr/>
          <a:lstStyle/>
          <a:p>
            <a:endParaRPr lang="en-US"/>
          </a:p>
        </p:txBody>
      </p:sp>
      <p:sp>
        <p:nvSpPr>
          <p:cNvPr id="180934" name="Freeform 3780"/>
          <p:cNvSpPr>
            <a:spLocks noChangeAspect="1"/>
          </p:cNvSpPr>
          <p:nvPr/>
        </p:nvSpPr>
        <p:spPr bwMode="auto">
          <a:xfrm>
            <a:off x="2466975" y="5319713"/>
            <a:ext cx="4763" cy="6350"/>
          </a:xfrm>
          <a:custGeom>
            <a:avLst/>
            <a:gdLst>
              <a:gd name="T0" fmla="*/ 2147483647 w 13"/>
              <a:gd name="T1" fmla="*/ 0 h 16"/>
              <a:gd name="T2" fmla="*/ 2147483647 w 13"/>
              <a:gd name="T3" fmla="*/ 2147483647 h 16"/>
              <a:gd name="T4" fmla="*/ 2147483647 w 13"/>
              <a:gd name="T5" fmla="*/ 2147483647 h 16"/>
              <a:gd name="T6" fmla="*/ 2147483647 w 13"/>
              <a:gd name="T7" fmla="*/ 2147483647 h 16"/>
              <a:gd name="T8" fmla="*/ 0 w 13"/>
              <a:gd name="T9" fmla="*/ 2147483647 h 16"/>
              <a:gd name="T10" fmla="*/ 0 w 13"/>
              <a:gd name="T11" fmla="*/ 2147483647 h 16"/>
              <a:gd name="T12" fmla="*/ 2147483647 w 13"/>
              <a:gd name="T13" fmla="*/ 0 h 16"/>
              <a:gd name="T14" fmla="*/ 0 60000 65536"/>
              <a:gd name="T15" fmla="*/ 0 60000 65536"/>
              <a:gd name="T16" fmla="*/ 0 60000 65536"/>
              <a:gd name="T17" fmla="*/ 0 60000 65536"/>
              <a:gd name="T18" fmla="*/ 0 60000 65536"/>
              <a:gd name="T19" fmla="*/ 0 60000 65536"/>
              <a:gd name="T20" fmla="*/ 0 60000 65536"/>
              <a:gd name="T21" fmla="*/ 0 w 13"/>
              <a:gd name="T22" fmla="*/ 0 h 16"/>
              <a:gd name="T23" fmla="*/ 13 w 13"/>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6">
                <a:moveTo>
                  <a:pt x="5" y="0"/>
                </a:moveTo>
                <a:lnTo>
                  <a:pt x="13" y="12"/>
                </a:lnTo>
                <a:lnTo>
                  <a:pt x="8" y="16"/>
                </a:lnTo>
                <a:lnTo>
                  <a:pt x="0" y="4"/>
                </a:lnTo>
                <a:lnTo>
                  <a:pt x="5" y="0"/>
                </a:lnTo>
                <a:close/>
              </a:path>
            </a:pathLst>
          </a:custGeom>
          <a:solidFill>
            <a:srgbClr val="000000"/>
          </a:solidFill>
          <a:ln w="0">
            <a:solidFill>
              <a:srgbClr val="000000"/>
            </a:solidFill>
            <a:round/>
            <a:headEnd/>
            <a:tailEnd/>
          </a:ln>
        </p:spPr>
        <p:txBody>
          <a:bodyPr/>
          <a:lstStyle/>
          <a:p>
            <a:endParaRPr lang="en-US"/>
          </a:p>
        </p:txBody>
      </p:sp>
      <p:sp>
        <p:nvSpPr>
          <p:cNvPr id="180935" name="Freeform 3781"/>
          <p:cNvSpPr>
            <a:spLocks noChangeAspect="1"/>
          </p:cNvSpPr>
          <p:nvPr/>
        </p:nvSpPr>
        <p:spPr bwMode="auto">
          <a:xfrm>
            <a:off x="2465388" y="5321300"/>
            <a:ext cx="6350" cy="4763"/>
          </a:xfrm>
          <a:custGeom>
            <a:avLst/>
            <a:gdLst>
              <a:gd name="T0" fmla="*/ 2147483647 w 13"/>
              <a:gd name="T1" fmla="*/ 0 h 15"/>
              <a:gd name="T2" fmla="*/ 2147483647 w 13"/>
              <a:gd name="T3" fmla="*/ 2147483647 h 15"/>
              <a:gd name="T4" fmla="*/ 2147483647 w 13"/>
              <a:gd name="T5" fmla="*/ 2147483647 h 15"/>
              <a:gd name="T6" fmla="*/ 2147483647 w 13"/>
              <a:gd name="T7" fmla="*/ 2147483647 h 15"/>
              <a:gd name="T8" fmla="*/ 0 w 13"/>
              <a:gd name="T9" fmla="*/ 2147483647 h 15"/>
              <a:gd name="T10" fmla="*/ 0 w 13"/>
              <a:gd name="T11" fmla="*/ 2147483647 h 15"/>
              <a:gd name="T12" fmla="*/ 2147483647 w 13"/>
              <a:gd name="T13" fmla="*/ 0 h 15"/>
              <a:gd name="T14" fmla="*/ 0 60000 65536"/>
              <a:gd name="T15" fmla="*/ 0 60000 65536"/>
              <a:gd name="T16" fmla="*/ 0 60000 65536"/>
              <a:gd name="T17" fmla="*/ 0 60000 65536"/>
              <a:gd name="T18" fmla="*/ 0 60000 65536"/>
              <a:gd name="T19" fmla="*/ 0 60000 65536"/>
              <a:gd name="T20" fmla="*/ 0 60000 65536"/>
              <a:gd name="T21" fmla="*/ 0 w 13"/>
              <a:gd name="T22" fmla="*/ 0 h 15"/>
              <a:gd name="T23" fmla="*/ 13 w 13"/>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5">
                <a:moveTo>
                  <a:pt x="5" y="0"/>
                </a:moveTo>
                <a:lnTo>
                  <a:pt x="13" y="12"/>
                </a:lnTo>
                <a:lnTo>
                  <a:pt x="8" y="15"/>
                </a:lnTo>
                <a:lnTo>
                  <a:pt x="0" y="3"/>
                </a:lnTo>
                <a:lnTo>
                  <a:pt x="5" y="0"/>
                </a:lnTo>
                <a:close/>
              </a:path>
            </a:pathLst>
          </a:custGeom>
          <a:solidFill>
            <a:srgbClr val="000000"/>
          </a:solidFill>
          <a:ln w="0">
            <a:solidFill>
              <a:srgbClr val="000000"/>
            </a:solidFill>
            <a:round/>
            <a:headEnd/>
            <a:tailEnd/>
          </a:ln>
        </p:spPr>
        <p:txBody>
          <a:bodyPr/>
          <a:lstStyle/>
          <a:p>
            <a:endParaRPr lang="en-US"/>
          </a:p>
        </p:txBody>
      </p:sp>
      <p:sp>
        <p:nvSpPr>
          <p:cNvPr id="180936" name="Freeform 3782"/>
          <p:cNvSpPr>
            <a:spLocks noChangeAspect="1"/>
          </p:cNvSpPr>
          <p:nvPr/>
        </p:nvSpPr>
        <p:spPr bwMode="auto">
          <a:xfrm>
            <a:off x="2463800" y="5321300"/>
            <a:ext cx="4763" cy="6350"/>
          </a:xfrm>
          <a:custGeom>
            <a:avLst/>
            <a:gdLst>
              <a:gd name="T0" fmla="*/ 2147483647 w 13"/>
              <a:gd name="T1" fmla="*/ 0 h 16"/>
              <a:gd name="T2" fmla="*/ 2147483647 w 13"/>
              <a:gd name="T3" fmla="*/ 2147483647 h 16"/>
              <a:gd name="T4" fmla="*/ 2147483647 w 13"/>
              <a:gd name="T5" fmla="*/ 2147483647 h 16"/>
              <a:gd name="T6" fmla="*/ 2147483647 w 13"/>
              <a:gd name="T7" fmla="*/ 2147483647 h 16"/>
              <a:gd name="T8" fmla="*/ 0 w 13"/>
              <a:gd name="T9" fmla="*/ 2147483647 h 16"/>
              <a:gd name="T10" fmla="*/ 0 w 13"/>
              <a:gd name="T11" fmla="*/ 2147483647 h 16"/>
              <a:gd name="T12" fmla="*/ 2147483647 w 13"/>
              <a:gd name="T13" fmla="*/ 0 h 16"/>
              <a:gd name="T14" fmla="*/ 0 60000 65536"/>
              <a:gd name="T15" fmla="*/ 0 60000 65536"/>
              <a:gd name="T16" fmla="*/ 0 60000 65536"/>
              <a:gd name="T17" fmla="*/ 0 60000 65536"/>
              <a:gd name="T18" fmla="*/ 0 60000 65536"/>
              <a:gd name="T19" fmla="*/ 0 60000 65536"/>
              <a:gd name="T20" fmla="*/ 0 60000 65536"/>
              <a:gd name="T21" fmla="*/ 0 w 13"/>
              <a:gd name="T22" fmla="*/ 0 h 16"/>
              <a:gd name="T23" fmla="*/ 13 w 13"/>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6">
                <a:moveTo>
                  <a:pt x="5" y="0"/>
                </a:moveTo>
                <a:lnTo>
                  <a:pt x="13" y="12"/>
                </a:lnTo>
                <a:lnTo>
                  <a:pt x="8" y="16"/>
                </a:lnTo>
                <a:lnTo>
                  <a:pt x="0" y="3"/>
                </a:lnTo>
                <a:lnTo>
                  <a:pt x="5" y="0"/>
                </a:lnTo>
                <a:close/>
              </a:path>
            </a:pathLst>
          </a:custGeom>
          <a:solidFill>
            <a:srgbClr val="000000"/>
          </a:solidFill>
          <a:ln w="0">
            <a:solidFill>
              <a:srgbClr val="000000"/>
            </a:solidFill>
            <a:round/>
            <a:headEnd/>
            <a:tailEnd/>
          </a:ln>
        </p:spPr>
        <p:txBody>
          <a:bodyPr/>
          <a:lstStyle/>
          <a:p>
            <a:endParaRPr lang="en-US"/>
          </a:p>
        </p:txBody>
      </p:sp>
      <p:sp>
        <p:nvSpPr>
          <p:cNvPr id="180937" name="Freeform 3783"/>
          <p:cNvSpPr>
            <a:spLocks noChangeAspect="1"/>
          </p:cNvSpPr>
          <p:nvPr/>
        </p:nvSpPr>
        <p:spPr bwMode="auto">
          <a:xfrm>
            <a:off x="2463800" y="5322888"/>
            <a:ext cx="3175" cy="4762"/>
          </a:xfrm>
          <a:custGeom>
            <a:avLst/>
            <a:gdLst>
              <a:gd name="T0" fmla="*/ 2147483647 w 14"/>
              <a:gd name="T1" fmla="*/ 0 h 16"/>
              <a:gd name="T2" fmla="*/ 2147483647 w 14"/>
              <a:gd name="T3" fmla="*/ 2147483647 h 16"/>
              <a:gd name="T4" fmla="*/ 2147483647 w 14"/>
              <a:gd name="T5" fmla="*/ 2147483647 h 16"/>
              <a:gd name="T6" fmla="*/ 0 w 14"/>
              <a:gd name="T7" fmla="*/ 2147483647 h 16"/>
              <a:gd name="T8" fmla="*/ 2147483647 w 14"/>
              <a:gd name="T9" fmla="*/ 0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6" y="0"/>
                </a:moveTo>
                <a:lnTo>
                  <a:pt x="14" y="13"/>
                </a:lnTo>
                <a:lnTo>
                  <a:pt x="9" y="16"/>
                </a:lnTo>
                <a:lnTo>
                  <a:pt x="0" y="3"/>
                </a:lnTo>
                <a:lnTo>
                  <a:pt x="6" y="0"/>
                </a:lnTo>
                <a:close/>
              </a:path>
            </a:pathLst>
          </a:custGeom>
          <a:solidFill>
            <a:srgbClr val="000000"/>
          </a:solidFill>
          <a:ln w="0">
            <a:solidFill>
              <a:srgbClr val="000000"/>
            </a:solidFill>
            <a:round/>
            <a:headEnd/>
            <a:tailEnd/>
          </a:ln>
        </p:spPr>
        <p:txBody>
          <a:bodyPr/>
          <a:lstStyle/>
          <a:p>
            <a:endParaRPr lang="en-US"/>
          </a:p>
        </p:txBody>
      </p:sp>
      <p:sp>
        <p:nvSpPr>
          <p:cNvPr id="180938" name="Freeform 3784"/>
          <p:cNvSpPr>
            <a:spLocks noChangeAspect="1"/>
          </p:cNvSpPr>
          <p:nvPr/>
        </p:nvSpPr>
        <p:spPr bwMode="auto">
          <a:xfrm>
            <a:off x="2460625" y="5322888"/>
            <a:ext cx="4763" cy="4762"/>
          </a:xfrm>
          <a:custGeom>
            <a:avLst/>
            <a:gdLst>
              <a:gd name="T0" fmla="*/ 0 w 15"/>
              <a:gd name="T1" fmla="*/ 2147483647 h 10"/>
              <a:gd name="T2" fmla="*/ 0 w 15"/>
              <a:gd name="T3" fmla="*/ 2147483647 h 10"/>
              <a:gd name="T4" fmla="*/ 0 w 15"/>
              <a:gd name="T5" fmla="*/ 2147483647 h 10"/>
              <a:gd name="T6" fmla="*/ 2147483647 w 15"/>
              <a:gd name="T7" fmla="*/ 2147483647 h 10"/>
              <a:gd name="T8" fmla="*/ 2147483647 w 15"/>
              <a:gd name="T9" fmla="*/ 2147483647 h 10"/>
              <a:gd name="T10" fmla="*/ 2147483647 w 15"/>
              <a:gd name="T11" fmla="*/ 2147483647 h 10"/>
              <a:gd name="T12" fmla="*/ 2147483647 w 15"/>
              <a:gd name="T13" fmla="*/ 0 h 10"/>
              <a:gd name="T14" fmla="*/ 2147483647 w 15"/>
              <a:gd name="T15" fmla="*/ 0 h 10"/>
              <a:gd name="T16" fmla="*/ 2147483647 w 15"/>
              <a:gd name="T17" fmla="*/ 0 h 10"/>
              <a:gd name="T18" fmla="*/ 2147483647 w 15"/>
              <a:gd name="T19" fmla="*/ 0 h 10"/>
              <a:gd name="T20" fmla="*/ 2147483647 w 15"/>
              <a:gd name="T21" fmla="*/ 0 h 10"/>
              <a:gd name="T22" fmla="*/ 2147483647 w 15"/>
              <a:gd name="T23" fmla="*/ 0 h 10"/>
              <a:gd name="T24" fmla="*/ 2147483647 w 15"/>
              <a:gd name="T25" fmla="*/ 2147483647 h 10"/>
              <a:gd name="T26" fmla="*/ 2147483647 w 15"/>
              <a:gd name="T27" fmla="*/ 2147483647 h 10"/>
              <a:gd name="T28" fmla="*/ 2147483647 w 15"/>
              <a:gd name="T29" fmla="*/ 2147483647 h 10"/>
              <a:gd name="T30" fmla="*/ 2147483647 w 15"/>
              <a:gd name="T31" fmla="*/ 2147483647 h 10"/>
              <a:gd name="T32" fmla="*/ 2147483647 w 15"/>
              <a:gd name="T33" fmla="*/ 2147483647 h 10"/>
              <a:gd name="T34" fmla="*/ 2147483647 w 15"/>
              <a:gd name="T35" fmla="*/ 2147483647 h 10"/>
              <a:gd name="T36" fmla="*/ 2147483647 w 15"/>
              <a:gd name="T37" fmla="*/ 2147483647 h 10"/>
              <a:gd name="T38" fmla="*/ 2147483647 w 15"/>
              <a:gd name="T39" fmla="*/ 2147483647 h 10"/>
              <a:gd name="T40" fmla="*/ 2147483647 w 15"/>
              <a:gd name="T41" fmla="*/ 2147483647 h 10"/>
              <a:gd name="T42" fmla="*/ 0 w 15"/>
              <a:gd name="T43" fmla="*/ 2147483647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10"/>
              <a:gd name="T68" fmla="*/ 15 w 15"/>
              <a:gd name="T69" fmla="*/ 10 h 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10">
                <a:moveTo>
                  <a:pt x="0" y="5"/>
                </a:moveTo>
                <a:lnTo>
                  <a:pt x="0" y="5"/>
                </a:lnTo>
                <a:lnTo>
                  <a:pt x="0" y="4"/>
                </a:lnTo>
                <a:lnTo>
                  <a:pt x="1" y="3"/>
                </a:lnTo>
                <a:lnTo>
                  <a:pt x="2" y="2"/>
                </a:lnTo>
                <a:lnTo>
                  <a:pt x="3" y="1"/>
                </a:lnTo>
                <a:lnTo>
                  <a:pt x="5" y="0"/>
                </a:lnTo>
                <a:lnTo>
                  <a:pt x="7" y="0"/>
                </a:lnTo>
                <a:lnTo>
                  <a:pt x="8" y="0"/>
                </a:lnTo>
                <a:lnTo>
                  <a:pt x="9" y="0"/>
                </a:lnTo>
                <a:lnTo>
                  <a:pt x="10" y="0"/>
                </a:lnTo>
                <a:lnTo>
                  <a:pt x="11" y="0"/>
                </a:lnTo>
                <a:lnTo>
                  <a:pt x="12" y="1"/>
                </a:lnTo>
                <a:lnTo>
                  <a:pt x="13" y="2"/>
                </a:lnTo>
                <a:lnTo>
                  <a:pt x="14" y="3"/>
                </a:lnTo>
                <a:lnTo>
                  <a:pt x="15" y="5"/>
                </a:lnTo>
                <a:lnTo>
                  <a:pt x="15" y="6"/>
                </a:lnTo>
                <a:lnTo>
                  <a:pt x="15" y="7"/>
                </a:lnTo>
                <a:lnTo>
                  <a:pt x="15" y="9"/>
                </a:lnTo>
                <a:lnTo>
                  <a:pt x="15" y="10"/>
                </a:lnTo>
                <a:lnTo>
                  <a:pt x="0" y="5"/>
                </a:lnTo>
                <a:close/>
              </a:path>
            </a:pathLst>
          </a:custGeom>
          <a:solidFill>
            <a:srgbClr val="000000"/>
          </a:solidFill>
          <a:ln w="0">
            <a:solidFill>
              <a:srgbClr val="000000"/>
            </a:solidFill>
            <a:round/>
            <a:headEnd/>
            <a:tailEnd/>
          </a:ln>
        </p:spPr>
        <p:txBody>
          <a:bodyPr/>
          <a:lstStyle/>
          <a:p>
            <a:endParaRPr lang="en-US"/>
          </a:p>
        </p:txBody>
      </p:sp>
      <p:sp>
        <p:nvSpPr>
          <p:cNvPr id="180939" name="Freeform 3785"/>
          <p:cNvSpPr>
            <a:spLocks noChangeAspect="1"/>
          </p:cNvSpPr>
          <p:nvPr/>
        </p:nvSpPr>
        <p:spPr bwMode="auto">
          <a:xfrm>
            <a:off x="2455863" y="5327650"/>
            <a:ext cx="1587" cy="4763"/>
          </a:xfrm>
          <a:custGeom>
            <a:avLst/>
            <a:gdLst>
              <a:gd name="T0" fmla="*/ 2147483647 w 9"/>
              <a:gd name="T1" fmla="*/ 2147483647 h 14"/>
              <a:gd name="T2" fmla="*/ 2147483647 w 9"/>
              <a:gd name="T3" fmla="*/ 2147483647 h 14"/>
              <a:gd name="T4" fmla="*/ 2147483647 w 9"/>
              <a:gd name="T5" fmla="*/ 2147483647 h 14"/>
              <a:gd name="T6" fmla="*/ 2147483647 w 9"/>
              <a:gd name="T7" fmla="*/ 2147483647 h 14"/>
              <a:gd name="T8" fmla="*/ 2147483647 w 9"/>
              <a:gd name="T9" fmla="*/ 2147483647 h 14"/>
              <a:gd name="T10" fmla="*/ 2147483647 w 9"/>
              <a:gd name="T11" fmla="*/ 2147483647 h 14"/>
              <a:gd name="T12" fmla="*/ 2147483647 w 9"/>
              <a:gd name="T13" fmla="*/ 2147483647 h 14"/>
              <a:gd name="T14" fmla="*/ 2147483647 w 9"/>
              <a:gd name="T15" fmla="*/ 2147483647 h 14"/>
              <a:gd name="T16" fmla="*/ 2147483647 w 9"/>
              <a:gd name="T17" fmla="*/ 2147483647 h 14"/>
              <a:gd name="T18" fmla="*/ 0 w 9"/>
              <a:gd name="T19" fmla="*/ 2147483647 h 14"/>
              <a:gd name="T20" fmla="*/ 0 w 9"/>
              <a:gd name="T21" fmla="*/ 2147483647 h 14"/>
              <a:gd name="T22" fmla="*/ 0 w 9"/>
              <a:gd name="T23" fmla="*/ 2147483647 h 14"/>
              <a:gd name="T24" fmla="*/ 0 w 9"/>
              <a:gd name="T25" fmla="*/ 2147483647 h 14"/>
              <a:gd name="T26" fmla="*/ 0 w 9"/>
              <a:gd name="T27" fmla="*/ 2147483647 h 14"/>
              <a:gd name="T28" fmla="*/ 0 w 9"/>
              <a:gd name="T29" fmla="*/ 2147483647 h 14"/>
              <a:gd name="T30" fmla="*/ 2147483647 w 9"/>
              <a:gd name="T31" fmla="*/ 2147483647 h 14"/>
              <a:gd name="T32" fmla="*/ 2147483647 w 9"/>
              <a:gd name="T33" fmla="*/ 2147483647 h 14"/>
              <a:gd name="T34" fmla="*/ 2147483647 w 9"/>
              <a:gd name="T35" fmla="*/ 2147483647 h 14"/>
              <a:gd name="T36" fmla="*/ 2147483647 w 9"/>
              <a:gd name="T37" fmla="*/ 0 h 14"/>
              <a:gd name="T38" fmla="*/ 2147483647 w 9"/>
              <a:gd name="T39" fmla="*/ 0 h 14"/>
              <a:gd name="T40" fmla="*/ 2147483647 w 9"/>
              <a:gd name="T41" fmla="*/ 0 h 14"/>
              <a:gd name="T42" fmla="*/ 2147483647 w 9"/>
              <a:gd name="T43" fmla="*/ 2147483647 h 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
              <a:gd name="T67" fmla="*/ 0 h 14"/>
              <a:gd name="T68" fmla="*/ 9 w 9"/>
              <a:gd name="T69" fmla="*/ 14 h 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 h="14">
                <a:moveTo>
                  <a:pt x="9" y="14"/>
                </a:moveTo>
                <a:lnTo>
                  <a:pt x="9" y="14"/>
                </a:lnTo>
                <a:lnTo>
                  <a:pt x="8" y="14"/>
                </a:lnTo>
                <a:lnTo>
                  <a:pt x="7" y="14"/>
                </a:lnTo>
                <a:lnTo>
                  <a:pt x="6" y="14"/>
                </a:lnTo>
                <a:lnTo>
                  <a:pt x="5" y="14"/>
                </a:lnTo>
                <a:lnTo>
                  <a:pt x="3" y="13"/>
                </a:lnTo>
                <a:lnTo>
                  <a:pt x="2" y="12"/>
                </a:lnTo>
                <a:lnTo>
                  <a:pt x="1" y="11"/>
                </a:lnTo>
                <a:lnTo>
                  <a:pt x="0" y="10"/>
                </a:lnTo>
                <a:lnTo>
                  <a:pt x="0" y="9"/>
                </a:lnTo>
                <a:lnTo>
                  <a:pt x="0" y="8"/>
                </a:lnTo>
                <a:lnTo>
                  <a:pt x="0" y="7"/>
                </a:lnTo>
                <a:lnTo>
                  <a:pt x="0" y="6"/>
                </a:lnTo>
                <a:lnTo>
                  <a:pt x="0" y="5"/>
                </a:lnTo>
                <a:lnTo>
                  <a:pt x="1" y="3"/>
                </a:lnTo>
                <a:lnTo>
                  <a:pt x="2" y="2"/>
                </a:lnTo>
                <a:lnTo>
                  <a:pt x="3" y="1"/>
                </a:lnTo>
                <a:lnTo>
                  <a:pt x="4" y="0"/>
                </a:lnTo>
                <a:lnTo>
                  <a:pt x="5" y="0"/>
                </a:lnTo>
                <a:lnTo>
                  <a:pt x="9" y="14"/>
                </a:lnTo>
                <a:close/>
              </a:path>
            </a:pathLst>
          </a:custGeom>
          <a:solidFill>
            <a:srgbClr val="000000"/>
          </a:solidFill>
          <a:ln w="0">
            <a:solidFill>
              <a:srgbClr val="000000"/>
            </a:solidFill>
            <a:round/>
            <a:headEnd/>
            <a:tailEnd/>
          </a:ln>
        </p:spPr>
        <p:txBody>
          <a:bodyPr/>
          <a:lstStyle/>
          <a:p>
            <a:endParaRPr lang="en-US"/>
          </a:p>
        </p:txBody>
      </p:sp>
      <p:sp>
        <p:nvSpPr>
          <p:cNvPr id="180940" name="Freeform 3786"/>
          <p:cNvSpPr>
            <a:spLocks noChangeAspect="1"/>
          </p:cNvSpPr>
          <p:nvPr/>
        </p:nvSpPr>
        <p:spPr bwMode="auto">
          <a:xfrm>
            <a:off x="2460625" y="5326063"/>
            <a:ext cx="4763" cy="1587"/>
          </a:xfrm>
          <a:custGeom>
            <a:avLst/>
            <a:gdLst>
              <a:gd name="T0" fmla="*/ 2147483647 w 16"/>
              <a:gd name="T1" fmla="*/ 0 h 8"/>
              <a:gd name="T2" fmla="*/ 2147483647 w 16"/>
              <a:gd name="T3" fmla="*/ 2147483647 h 8"/>
              <a:gd name="T4" fmla="*/ 2147483647 w 16"/>
              <a:gd name="T5" fmla="*/ 2147483647 h 8"/>
              <a:gd name="T6" fmla="*/ 2147483647 w 16"/>
              <a:gd name="T7" fmla="*/ 2147483647 h 8"/>
              <a:gd name="T8" fmla="*/ 0 w 16"/>
              <a:gd name="T9" fmla="*/ 2147483647 h 8"/>
              <a:gd name="T10" fmla="*/ 0 w 16"/>
              <a:gd name="T11" fmla="*/ 2147483647 h 8"/>
              <a:gd name="T12" fmla="*/ 2147483647 w 16"/>
              <a:gd name="T13" fmla="*/ 0 h 8"/>
              <a:gd name="T14" fmla="*/ 0 60000 65536"/>
              <a:gd name="T15" fmla="*/ 0 60000 65536"/>
              <a:gd name="T16" fmla="*/ 0 60000 65536"/>
              <a:gd name="T17" fmla="*/ 0 60000 65536"/>
              <a:gd name="T18" fmla="*/ 0 60000 65536"/>
              <a:gd name="T19" fmla="*/ 0 60000 65536"/>
              <a:gd name="T20" fmla="*/ 0 60000 65536"/>
              <a:gd name="T21" fmla="*/ 0 w 16"/>
              <a:gd name="T22" fmla="*/ 0 h 8"/>
              <a:gd name="T23" fmla="*/ 16 w 16"/>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8">
                <a:moveTo>
                  <a:pt x="1" y="0"/>
                </a:moveTo>
                <a:lnTo>
                  <a:pt x="16" y="5"/>
                </a:lnTo>
                <a:lnTo>
                  <a:pt x="15" y="8"/>
                </a:lnTo>
                <a:lnTo>
                  <a:pt x="0" y="4"/>
                </a:lnTo>
                <a:lnTo>
                  <a:pt x="1" y="0"/>
                </a:lnTo>
                <a:close/>
              </a:path>
            </a:pathLst>
          </a:custGeom>
          <a:solidFill>
            <a:srgbClr val="000000"/>
          </a:solidFill>
          <a:ln w="0">
            <a:solidFill>
              <a:srgbClr val="000000"/>
            </a:solidFill>
            <a:round/>
            <a:headEnd/>
            <a:tailEnd/>
          </a:ln>
        </p:spPr>
        <p:txBody>
          <a:bodyPr/>
          <a:lstStyle/>
          <a:p>
            <a:endParaRPr lang="en-US"/>
          </a:p>
        </p:txBody>
      </p:sp>
      <p:sp>
        <p:nvSpPr>
          <p:cNvPr id="180941" name="Freeform 3787"/>
          <p:cNvSpPr>
            <a:spLocks noChangeAspect="1"/>
          </p:cNvSpPr>
          <p:nvPr/>
        </p:nvSpPr>
        <p:spPr bwMode="auto">
          <a:xfrm>
            <a:off x="2460625" y="5326063"/>
            <a:ext cx="4763" cy="3175"/>
          </a:xfrm>
          <a:custGeom>
            <a:avLst/>
            <a:gdLst>
              <a:gd name="T0" fmla="*/ 2147483647 w 16"/>
              <a:gd name="T1" fmla="*/ 0 h 9"/>
              <a:gd name="T2" fmla="*/ 2147483647 w 16"/>
              <a:gd name="T3" fmla="*/ 2147483647 h 9"/>
              <a:gd name="T4" fmla="*/ 2147483647 w 16"/>
              <a:gd name="T5" fmla="*/ 2147483647 h 9"/>
              <a:gd name="T6" fmla="*/ 2147483647 w 16"/>
              <a:gd name="T7" fmla="*/ 2147483647 h 9"/>
              <a:gd name="T8" fmla="*/ 2147483647 w 16"/>
              <a:gd name="T9" fmla="*/ 2147483647 h 9"/>
              <a:gd name="T10" fmla="*/ 0 w 16"/>
              <a:gd name="T11" fmla="*/ 2147483647 h 9"/>
              <a:gd name="T12" fmla="*/ 2147483647 w 16"/>
              <a:gd name="T13" fmla="*/ 0 h 9"/>
              <a:gd name="T14" fmla="*/ 0 60000 65536"/>
              <a:gd name="T15" fmla="*/ 0 60000 65536"/>
              <a:gd name="T16" fmla="*/ 0 60000 65536"/>
              <a:gd name="T17" fmla="*/ 0 60000 65536"/>
              <a:gd name="T18" fmla="*/ 0 60000 65536"/>
              <a:gd name="T19" fmla="*/ 0 60000 65536"/>
              <a:gd name="T20" fmla="*/ 0 60000 65536"/>
              <a:gd name="T21" fmla="*/ 0 w 16"/>
              <a:gd name="T22" fmla="*/ 0 h 9"/>
              <a:gd name="T23" fmla="*/ 16 w 16"/>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9">
                <a:moveTo>
                  <a:pt x="1" y="0"/>
                </a:moveTo>
                <a:lnTo>
                  <a:pt x="16" y="4"/>
                </a:lnTo>
                <a:lnTo>
                  <a:pt x="15" y="8"/>
                </a:lnTo>
                <a:lnTo>
                  <a:pt x="14" y="9"/>
                </a:lnTo>
                <a:lnTo>
                  <a:pt x="1" y="1"/>
                </a:lnTo>
                <a:lnTo>
                  <a:pt x="0" y="2"/>
                </a:lnTo>
                <a:lnTo>
                  <a:pt x="1" y="0"/>
                </a:lnTo>
                <a:close/>
              </a:path>
            </a:pathLst>
          </a:custGeom>
          <a:solidFill>
            <a:srgbClr val="000000"/>
          </a:solidFill>
          <a:ln w="0">
            <a:solidFill>
              <a:srgbClr val="000000"/>
            </a:solidFill>
            <a:round/>
            <a:headEnd/>
            <a:tailEnd/>
          </a:ln>
        </p:spPr>
        <p:txBody>
          <a:bodyPr/>
          <a:lstStyle/>
          <a:p>
            <a:endParaRPr lang="en-US"/>
          </a:p>
        </p:txBody>
      </p:sp>
      <p:sp>
        <p:nvSpPr>
          <p:cNvPr id="180942" name="Freeform 3788"/>
          <p:cNvSpPr>
            <a:spLocks noChangeAspect="1"/>
          </p:cNvSpPr>
          <p:nvPr/>
        </p:nvSpPr>
        <p:spPr bwMode="auto">
          <a:xfrm>
            <a:off x="2460625" y="5327650"/>
            <a:ext cx="4763" cy="3175"/>
          </a:xfrm>
          <a:custGeom>
            <a:avLst/>
            <a:gdLst>
              <a:gd name="T0" fmla="*/ 2147483647 w 14"/>
              <a:gd name="T1" fmla="*/ 0 h 13"/>
              <a:gd name="T2" fmla="*/ 2147483647 w 14"/>
              <a:gd name="T3" fmla="*/ 2147483647 h 13"/>
              <a:gd name="T4" fmla="*/ 2147483647 w 14"/>
              <a:gd name="T5" fmla="*/ 2147483647 h 13"/>
              <a:gd name="T6" fmla="*/ 2147483647 w 14"/>
              <a:gd name="T7" fmla="*/ 2147483647 h 13"/>
              <a:gd name="T8" fmla="*/ 2147483647 w 14"/>
              <a:gd name="T9" fmla="*/ 2147483647 h 13"/>
              <a:gd name="T10" fmla="*/ 0 w 14"/>
              <a:gd name="T11" fmla="*/ 2147483647 h 13"/>
              <a:gd name="T12" fmla="*/ 2147483647 w 14"/>
              <a:gd name="T13" fmla="*/ 0 h 13"/>
              <a:gd name="T14" fmla="*/ 0 60000 65536"/>
              <a:gd name="T15" fmla="*/ 0 60000 65536"/>
              <a:gd name="T16" fmla="*/ 0 60000 65536"/>
              <a:gd name="T17" fmla="*/ 0 60000 65536"/>
              <a:gd name="T18" fmla="*/ 0 60000 65536"/>
              <a:gd name="T19" fmla="*/ 0 60000 65536"/>
              <a:gd name="T20" fmla="*/ 0 60000 65536"/>
              <a:gd name="T21" fmla="*/ 0 w 14"/>
              <a:gd name="T22" fmla="*/ 0 h 13"/>
              <a:gd name="T23" fmla="*/ 14 w 14"/>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3">
                <a:moveTo>
                  <a:pt x="1" y="0"/>
                </a:moveTo>
                <a:lnTo>
                  <a:pt x="14" y="8"/>
                </a:lnTo>
                <a:lnTo>
                  <a:pt x="11" y="12"/>
                </a:lnTo>
                <a:lnTo>
                  <a:pt x="10" y="13"/>
                </a:lnTo>
                <a:lnTo>
                  <a:pt x="1" y="1"/>
                </a:lnTo>
                <a:lnTo>
                  <a:pt x="0" y="2"/>
                </a:lnTo>
                <a:lnTo>
                  <a:pt x="1" y="0"/>
                </a:lnTo>
                <a:close/>
              </a:path>
            </a:pathLst>
          </a:custGeom>
          <a:solidFill>
            <a:srgbClr val="000000"/>
          </a:solidFill>
          <a:ln w="0">
            <a:solidFill>
              <a:srgbClr val="000000"/>
            </a:solidFill>
            <a:round/>
            <a:headEnd/>
            <a:tailEnd/>
          </a:ln>
        </p:spPr>
        <p:txBody>
          <a:bodyPr/>
          <a:lstStyle/>
          <a:p>
            <a:endParaRPr lang="en-US"/>
          </a:p>
        </p:txBody>
      </p:sp>
      <p:sp>
        <p:nvSpPr>
          <p:cNvPr id="180943" name="Freeform 3789"/>
          <p:cNvSpPr>
            <a:spLocks noChangeAspect="1"/>
          </p:cNvSpPr>
          <p:nvPr/>
        </p:nvSpPr>
        <p:spPr bwMode="auto">
          <a:xfrm>
            <a:off x="2460625" y="5327650"/>
            <a:ext cx="3175" cy="3175"/>
          </a:xfrm>
          <a:custGeom>
            <a:avLst/>
            <a:gdLst>
              <a:gd name="T0" fmla="*/ 2147483647 w 11"/>
              <a:gd name="T1" fmla="*/ 0 h 15"/>
              <a:gd name="T2" fmla="*/ 2147483647 w 11"/>
              <a:gd name="T3" fmla="*/ 2147483647 h 15"/>
              <a:gd name="T4" fmla="*/ 2147483647 w 11"/>
              <a:gd name="T5" fmla="*/ 2147483647 h 15"/>
              <a:gd name="T6" fmla="*/ 2147483647 w 11"/>
              <a:gd name="T7" fmla="*/ 2147483647 h 15"/>
              <a:gd name="T8" fmla="*/ 2147483647 w 11"/>
              <a:gd name="T9" fmla="*/ 2147483647 h 15"/>
              <a:gd name="T10" fmla="*/ 0 w 11"/>
              <a:gd name="T11" fmla="*/ 2147483647 h 15"/>
              <a:gd name="T12" fmla="*/ 2147483647 w 11"/>
              <a:gd name="T13" fmla="*/ 0 h 15"/>
              <a:gd name="T14" fmla="*/ 0 60000 65536"/>
              <a:gd name="T15" fmla="*/ 0 60000 65536"/>
              <a:gd name="T16" fmla="*/ 0 60000 65536"/>
              <a:gd name="T17" fmla="*/ 0 60000 65536"/>
              <a:gd name="T18" fmla="*/ 0 60000 65536"/>
              <a:gd name="T19" fmla="*/ 0 60000 65536"/>
              <a:gd name="T20" fmla="*/ 0 60000 65536"/>
              <a:gd name="T21" fmla="*/ 0 w 11"/>
              <a:gd name="T22" fmla="*/ 0 h 15"/>
              <a:gd name="T23" fmla="*/ 11 w 11"/>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15">
                <a:moveTo>
                  <a:pt x="2" y="0"/>
                </a:moveTo>
                <a:lnTo>
                  <a:pt x="11" y="12"/>
                </a:lnTo>
                <a:lnTo>
                  <a:pt x="6" y="15"/>
                </a:lnTo>
                <a:lnTo>
                  <a:pt x="5" y="15"/>
                </a:lnTo>
                <a:lnTo>
                  <a:pt x="1" y="1"/>
                </a:lnTo>
                <a:lnTo>
                  <a:pt x="0" y="1"/>
                </a:lnTo>
                <a:lnTo>
                  <a:pt x="2" y="0"/>
                </a:lnTo>
                <a:close/>
              </a:path>
            </a:pathLst>
          </a:custGeom>
          <a:solidFill>
            <a:srgbClr val="000000"/>
          </a:solidFill>
          <a:ln w="0">
            <a:solidFill>
              <a:srgbClr val="000000"/>
            </a:solidFill>
            <a:round/>
            <a:headEnd/>
            <a:tailEnd/>
          </a:ln>
        </p:spPr>
        <p:txBody>
          <a:bodyPr/>
          <a:lstStyle/>
          <a:p>
            <a:endParaRPr lang="en-US"/>
          </a:p>
        </p:txBody>
      </p:sp>
      <p:sp>
        <p:nvSpPr>
          <p:cNvPr id="180944" name="Freeform 3790"/>
          <p:cNvSpPr>
            <a:spLocks noChangeAspect="1"/>
          </p:cNvSpPr>
          <p:nvPr/>
        </p:nvSpPr>
        <p:spPr bwMode="auto">
          <a:xfrm>
            <a:off x="2459038" y="5327650"/>
            <a:ext cx="1587" cy="4763"/>
          </a:xfrm>
          <a:custGeom>
            <a:avLst/>
            <a:gdLst>
              <a:gd name="T0" fmla="*/ 2147483647 w 7"/>
              <a:gd name="T1" fmla="*/ 0 h 15"/>
              <a:gd name="T2" fmla="*/ 2147483647 w 7"/>
              <a:gd name="T3" fmla="*/ 2147483647 h 15"/>
              <a:gd name="T4" fmla="*/ 2147483647 w 7"/>
              <a:gd name="T5" fmla="*/ 2147483647 h 15"/>
              <a:gd name="T6" fmla="*/ 2147483647 w 7"/>
              <a:gd name="T7" fmla="*/ 2147483647 h 15"/>
              <a:gd name="T8" fmla="*/ 0 w 7"/>
              <a:gd name="T9" fmla="*/ 2147483647 h 15"/>
              <a:gd name="T10" fmla="*/ 0 w 7"/>
              <a:gd name="T11" fmla="*/ 2147483647 h 15"/>
              <a:gd name="T12" fmla="*/ 2147483647 w 7"/>
              <a:gd name="T13" fmla="*/ 0 h 15"/>
              <a:gd name="T14" fmla="*/ 0 60000 65536"/>
              <a:gd name="T15" fmla="*/ 0 60000 65536"/>
              <a:gd name="T16" fmla="*/ 0 60000 65536"/>
              <a:gd name="T17" fmla="*/ 0 60000 65536"/>
              <a:gd name="T18" fmla="*/ 0 60000 65536"/>
              <a:gd name="T19" fmla="*/ 0 60000 65536"/>
              <a:gd name="T20" fmla="*/ 0 60000 65536"/>
              <a:gd name="T21" fmla="*/ 0 w 7"/>
              <a:gd name="T22" fmla="*/ 0 h 15"/>
              <a:gd name="T23" fmla="*/ 7 w 7"/>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5">
                <a:moveTo>
                  <a:pt x="3" y="0"/>
                </a:moveTo>
                <a:lnTo>
                  <a:pt x="7" y="14"/>
                </a:lnTo>
                <a:lnTo>
                  <a:pt x="4" y="15"/>
                </a:lnTo>
                <a:lnTo>
                  <a:pt x="0" y="1"/>
                </a:lnTo>
                <a:lnTo>
                  <a:pt x="3" y="0"/>
                </a:lnTo>
                <a:close/>
              </a:path>
            </a:pathLst>
          </a:custGeom>
          <a:solidFill>
            <a:srgbClr val="000000"/>
          </a:solidFill>
          <a:ln w="0">
            <a:solidFill>
              <a:srgbClr val="000000"/>
            </a:solidFill>
            <a:round/>
            <a:headEnd/>
            <a:tailEnd/>
          </a:ln>
        </p:spPr>
        <p:txBody>
          <a:bodyPr/>
          <a:lstStyle/>
          <a:p>
            <a:endParaRPr lang="en-US"/>
          </a:p>
        </p:txBody>
      </p:sp>
      <p:sp>
        <p:nvSpPr>
          <p:cNvPr id="180945" name="Freeform 3791"/>
          <p:cNvSpPr>
            <a:spLocks noChangeAspect="1"/>
          </p:cNvSpPr>
          <p:nvPr/>
        </p:nvSpPr>
        <p:spPr bwMode="auto">
          <a:xfrm>
            <a:off x="2459038" y="5327650"/>
            <a:ext cx="1587" cy="4763"/>
          </a:xfrm>
          <a:custGeom>
            <a:avLst/>
            <a:gdLst>
              <a:gd name="T0" fmla="*/ 2147483647 w 7"/>
              <a:gd name="T1" fmla="*/ 0 h 15"/>
              <a:gd name="T2" fmla="*/ 2147483647 w 7"/>
              <a:gd name="T3" fmla="*/ 2147483647 h 15"/>
              <a:gd name="T4" fmla="*/ 2147483647 w 7"/>
              <a:gd name="T5" fmla="*/ 2147483647 h 15"/>
              <a:gd name="T6" fmla="*/ 2147483647 w 7"/>
              <a:gd name="T7" fmla="*/ 2147483647 h 15"/>
              <a:gd name="T8" fmla="*/ 2147483647 w 7"/>
              <a:gd name="T9" fmla="*/ 2147483647 h 15"/>
              <a:gd name="T10" fmla="*/ 0 w 7"/>
              <a:gd name="T11" fmla="*/ 2147483647 h 15"/>
              <a:gd name="T12" fmla="*/ 2147483647 w 7"/>
              <a:gd name="T13" fmla="*/ 0 h 15"/>
              <a:gd name="T14" fmla="*/ 0 60000 65536"/>
              <a:gd name="T15" fmla="*/ 0 60000 65536"/>
              <a:gd name="T16" fmla="*/ 0 60000 65536"/>
              <a:gd name="T17" fmla="*/ 0 60000 65536"/>
              <a:gd name="T18" fmla="*/ 0 60000 65536"/>
              <a:gd name="T19" fmla="*/ 0 60000 65536"/>
              <a:gd name="T20" fmla="*/ 0 60000 65536"/>
              <a:gd name="T21" fmla="*/ 0 w 7"/>
              <a:gd name="T22" fmla="*/ 0 h 15"/>
              <a:gd name="T23" fmla="*/ 7 w 7"/>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5">
                <a:moveTo>
                  <a:pt x="3" y="0"/>
                </a:moveTo>
                <a:lnTo>
                  <a:pt x="7" y="14"/>
                </a:lnTo>
                <a:lnTo>
                  <a:pt x="4" y="15"/>
                </a:lnTo>
                <a:lnTo>
                  <a:pt x="2" y="15"/>
                </a:lnTo>
                <a:lnTo>
                  <a:pt x="2" y="1"/>
                </a:lnTo>
                <a:lnTo>
                  <a:pt x="0" y="1"/>
                </a:lnTo>
                <a:lnTo>
                  <a:pt x="3" y="0"/>
                </a:lnTo>
                <a:close/>
              </a:path>
            </a:pathLst>
          </a:custGeom>
          <a:solidFill>
            <a:srgbClr val="000000"/>
          </a:solidFill>
          <a:ln w="0">
            <a:solidFill>
              <a:srgbClr val="000000"/>
            </a:solidFill>
            <a:round/>
            <a:headEnd/>
            <a:tailEnd/>
          </a:ln>
        </p:spPr>
        <p:txBody>
          <a:bodyPr/>
          <a:lstStyle/>
          <a:p>
            <a:endParaRPr lang="en-US"/>
          </a:p>
        </p:txBody>
      </p:sp>
      <p:sp>
        <p:nvSpPr>
          <p:cNvPr id="180946" name="Freeform 3792"/>
          <p:cNvSpPr>
            <a:spLocks noChangeAspect="1"/>
          </p:cNvSpPr>
          <p:nvPr/>
        </p:nvSpPr>
        <p:spPr bwMode="auto">
          <a:xfrm>
            <a:off x="2457450" y="5327650"/>
            <a:ext cx="1588" cy="4763"/>
          </a:xfrm>
          <a:custGeom>
            <a:avLst/>
            <a:gdLst>
              <a:gd name="T0" fmla="*/ 2147483647 w 6"/>
              <a:gd name="T1" fmla="*/ 0 h 14"/>
              <a:gd name="T2" fmla="*/ 2147483647 w 6"/>
              <a:gd name="T3" fmla="*/ 2147483647 h 14"/>
              <a:gd name="T4" fmla="*/ 2147483647 w 6"/>
              <a:gd name="T5" fmla="*/ 2147483647 h 14"/>
              <a:gd name="T6" fmla="*/ 2147483647 w 6"/>
              <a:gd name="T7" fmla="*/ 2147483647 h 14"/>
              <a:gd name="T8" fmla="*/ 0 w 6"/>
              <a:gd name="T9" fmla="*/ 0 h 14"/>
              <a:gd name="T10" fmla="*/ 0 w 6"/>
              <a:gd name="T11" fmla="*/ 0 h 14"/>
              <a:gd name="T12" fmla="*/ 2147483647 w 6"/>
              <a:gd name="T13" fmla="*/ 0 h 14"/>
              <a:gd name="T14" fmla="*/ 0 60000 65536"/>
              <a:gd name="T15" fmla="*/ 0 60000 65536"/>
              <a:gd name="T16" fmla="*/ 0 60000 65536"/>
              <a:gd name="T17" fmla="*/ 0 60000 65536"/>
              <a:gd name="T18" fmla="*/ 0 60000 65536"/>
              <a:gd name="T19" fmla="*/ 0 60000 65536"/>
              <a:gd name="T20" fmla="*/ 0 60000 65536"/>
              <a:gd name="T21" fmla="*/ 0 w 6"/>
              <a:gd name="T22" fmla="*/ 0 h 14"/>
              <a:gd name="T23" fmla="*/ 6 w 6"/>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4">
                <a:moveTo>
                  <a:pt x="6" y="0"/>
                </a:moveTo>
                <a:lnTo>
                  <a:pt x="6" y="14"/>
                </a:lnTo>
                <a:lnTo>
                  <a:pt x="4" y="14"/>
                </a:lnTo>
                <a:lnTo>
                  <a:pt x="0" y="0"/>
                </a:lnTo>
                <a:lnTo>
                  <a:pt x="6" y="0"/>
                </a:lnTo>
                <a:close/>
              </a:path>
            </a:pathLst>
          </a:custGeom>
          <a:solidFill>
            <a:srgbClr val="000000"/>
          </a:solidFill>
          <a:ln w="0">
            <a:solidFill>
              <a:srgbClr val="000000"/>
            </a:solidFill>
            <a:round/>
            <a:headEnd/>
            <a:tailEnd/>
          </a:ln>
        </p:spPr>
        <p:txBody>
          <a:bodyPr/>
          <a:lstStyle/>
          <a:p>
            <a:endParaRPr lang="en-US"/>
          </a:p>
        </p:txBody>
      </p:sp>
      <p:sp>
        <p:nvSpPr>
          <p:cNvPr id="180947" name="Freeform 3793"/>
          <p:cNvSpPr>
            <a:spLocks noChangeAspect="1"/>
          </p:cNvSpPr>
          <p:nvPr/>
        </p:nvSpPr>
        <p:spPr bwMode="auto">
          <a:xfrm>
            <a:off x="2455863" y="5327650"/>
            <a:ext cx="3175" cy="4763"/>
          </a:xfrm>
          <a:custGeom>
            <a:avLst/>
            <a:gdLst>
              <a:gd name="T0" fmla="*/ 2147483647 w 7"/>
              <a:gd name="T1" fmla="*/ 0 h 15"/>
              <a:gd name="T2" fmla="*/ 2147483647 w 7"/>
              <a:gd name="T3" fmla="*/ 2147483647 h 15"/>
              <a:gd name="T4" fmla="*/ 2147483647 w 7"/>
              <a:gd name="T5" fmla="*/ 2147483647 h 15"/>
              <a:gd name="T6" fmla="*/ 0 w 7"/>
              <a:gd name="T7" fmla="*/ 2147483647 h 15"/>
              <a:gd name="T8" fmla="*/ 2147483647 w 7"/>
              <a:gd name="T9" fmla="*/ 0 h 15"/>
              <a:gd name="T10" fmla="*/ 0 60000 65536"/>
              <a:gd name="T11" fmla="*/ 0 60000 65536"/>
              <a:gd name="T12" fmla="*/ 0 60000 65536"/>
              <a:gd name="T13" fmla="*/ 0 60000 65536"/>
              <a:gd name="T14" fmla="*/ 0 60000 65536"/>
              <a:gd name="T15" fmla="*/ 0 w 7"/>
              <a:gd name="T16" fmla="*/ 0 h 15"/>
              <a:gd name="T17" fmla="*/ 7 w 7"/>
              <a:gd name="T18" fmla="*/ 15 h 15"/>
            </a:gdLst>
            <a:ahLst/>
            <a:cxnLst>
              <a:cxn ang="T10">
                <a:pos x="T0" y="T1"/>
              </a:cxn>
              <a:cxn ang="T11">
                <a:pos x="T2" y="T3"/>
              </a:cxn>
              <a:cxn ang="T12">
                <a:pos x="T4" y="T5"/>
              </a:cxn>
              <a:cxn ang="T13">
                <a:pos x="T6" y="T7"/>
              </a:cxn>
              <a:cxn ang="T14">
                <a:pos x="T8" y="T9"/>
              </a:cxn>
            </a:cxnLst>
            <a:rect l="T15" t="T16" r="T17" b="T18"/>
            <a:pathLst>
              <a:path w="7" h="15">
                <a:moveTo>
                  <a:pt x="3" y="0"/>
                </a:moveTo>
                <a:lnTo>
                  <a:pt x="7" y="14"/>
                </a:lnTo>
                <a:lnTo>
                  <a:pt x="4" y="15"/>
                </a:lnTo>
                <a:lnTo>
                  <a:pt x="0" y="1"/>
                </a:lnTo>
                <a:lnTo>
                  <a:pt x="3" y="0"/>
                </a:lnTo>
                <a:close/>
              </a:path>
            </a:pathLst>
          </a:custGeom>
          <a:solidFill>
            <a:srgbClr val="000000"/>
          </a:solidFill>
          <a:ln w="0">
            <a:solidFill>
              <a:srgbClr val="000000"/>
            </a:solidFill>
            <a:round/>
            <a:headEnd/>
            <a:tailEnd/>
          </a:ln>
        </p:spPr>
        <p:txBody>
          <a:bodyPr/>
          <a:lstStyle/>
          <a:p>
            <a:endParaRPr lang="en-US"/>
          </a:p>
        </p:txBody>
      </p:sp>
      <p:sp>
        <p:nvSpPr>
          <p:cNvPr id="180948" name="Freeform 3794"/>
          <p:cNvSpPr>
            <a:spLocks noChangeAspect="1"/>
          </p:cNvSpPr>
          <p:nvPr/>
        </p:nvSpPr>
        <p:spPr bwMode="auto">
          <a:xfrm>
            <a:off x="2455863" y="5327650"/>
            <a:ext cx="3175" cy="3175"/>
          </a:xfrm>
          <a:custGeom>
            <a:avLst/>
            <a:gdLst>
              <a:gd name="T0" fmla="*/ 0 w 14"/>
              <a:gd name="T1" fmla="*/ 2147483647 h 10"/>
              <a:gd name="T2" fmla="*/ 0 w 14"/>
              <a:gd name="T3" fmla="*/ 2147483647 h 10"/>
              <a:gd name="T4" fmla="*/ 2147483647 w 14"/>
              <a:gd name="T5" fmla="*/ 2147483647 h 10"/>
              <a:gd name="T6" fmla="*/ 2147483647 w 14"/>
              <a:gd name="T7" fmla="*/ 2147483647 h 10"/>
              <a:gd name="T8" fmla="*/ 2147483647 w 14"/>
              <a:gd name="T9" fmla="*/ 2147483647 h 10"/>
              <a:gd name="T10" fmla="*/ 2147483647 w 14"/>
              <a:gd name="T11" fmla="*/ 0 h 10"/>
              <a:gd name="T12" fmla="*/ 2147483647 w 14"/>
              <a:gd name="T13" fmla="*/ 0 h 10"/>
              <a:gd name="T14" fmla="*/ 2147483647 w 14"/>
              <a:gd name="T15" fmla="*/ 0 h 10"/>
              <a:gd name="T16" fmla="*/ 2147483647 w 14"/>
              <a:gd name="T17" fmla="*/ 0 h 10"/>
              <a:gd name="T18" fmla="*/ 2147483647 w 14"/>
              <a:gd name="T19" fmla="*/ 0 h 10"/>
              <a:gd name="T20" fmla="*/ 2147483647 w 14"/>
              <a:gd name="T21" fmla="*/ 0 h 10"/>
              <a:gd name="T22" fmla="*/ 2147483647 w 14"/>
              <a:gd name="T23" fmla="*/ 2147483647 h 10"/>
              <a:gd name="T24" fmla="*/ 2147483647 w 14"/>
              <a:gd name="T25" fmla="*/ 2147483647 h 10"/>
              <a:gd name="T26" fmla="*/ 2147483647 w 14"/>
              <a:gd name="T27" fmla="*/ 2147483647 h 10"/>
              <a:gd name="T28" fmla="*/ 2147483647 w 14"/>
              <a:gd name="T29" fmla="*/ 2147483647 h 10"/>
              <a:gd name="T30" fmla="*/ 2147483647 w 14"/>
              <a:gd name="T31" fmla="*/ 2147483647 h 10"/>
              <a:gd name="T32" fmla="*/ 2147483647 w 14"/>
              <a:gd name="T33" fmla="*/ 2147483647 h 10"/>
              <a:gd name="T34" fmla="*/ 2147483647 w 14"/>
              <a:gd name="T35" fmla="*/ 2147483647 h 10"/>
              <a:gd name="T36" fmla="*/ 2147483647 w 14"/>
              <a:gd name="T37" fmla="*/ 2147483647 h 10"/>
              <a:gd name="T38" fmla="*/ 2147483647 w 14"/>
              <a:gd name="T39" fmla="*/ 2147483647 h 10"/>
              <a:gd name="T40" fmla="*/ 2147483647 w 14"/>
              <a:gd name="T41" fmla="*/ 2147483647 h 10"/>
              <a:gd name="T42" fmla="*/ 0 w 14"/>
              <a:gd name="T43" fmla="*/ 2147483647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
              <a:gd name="T67" fmla="*/ 0 h 10"/>
              <a:gd name="T68" fmla="*/ 14 w 14"/>
              <a:gd name="T69" fmla="*/ 10 h 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 h="10">
                <a:moveTo>
                  <a:pt x="0" y="4"/>
                </a:moveTo>
                <a:lnTo>
                  <a:pt x="0" y="4"/>
                </a:lnTo>
                <a:lnTo>
                  <a:pt x="1" y="3"/>
                </a:lnTo>
                <a:lnTo>
                  <a:pt x="2" y="2"/>
                </a:lnTo>
                <a:lnTo>
                  <a:pt x="3" y="1"/>
                </a:lnTo>
                <a:lnTo>
                  <a:pt x="4" y="0"/>
                </a:lnTo>
                <a:lnTo>
                  <a:pt x="6" y="0"/>
                </a:lnTo>
                <a:lnTo>
                  <a:pt x="7" y="0"/>
                </a:lnTo>
                <a:lnTo>
                  <a:pt x="9" y="0"/>
                </a:lnTo>
                <a:lnTo>
                  <a:pt x="10" y="0"/>
                </a:lnTo>
                <a:lnTo>
                  <a:pt x="11" y="1"/>
                </a:lnTo>
                <a:lnTo>
                  <a:pt x="12" y="2"/>
                </a:lnTo>
                <a:lnTo>
                  <a:pt x="13" y="3"/>
                </a:lnTo>
                <a:lnTo>
                  <a:pt x="14" y="4"/>
                </a:lnTo>
                <a:lnTo>
                  <a:pt x="14" y="6"/>
                </a:lnTo>
                <a:lnTo>
                  <a:pt x="14" y="7"/>
                </a:lnTo>
                <a:lnTo>
                  <a:pt x="14" y="9"/>
                </a:lnTo>
                <a:lnTo>
                  <a:pt x="14" y="10"/>
                </a:lnTo>
                <a:lnTo>
                  <a:pt x="0" y="4"/>
                </a:lnTo>
                <a:close/>
              </a:path>
            </a:pathLst>
          </a:custGeom>
          <a:solidFill>
            <a:srgbClr val="000000"/>
          </a:solidFill>
          <a:ln w="0">
            <a:solidFill>
              <a:srgbClr val="000000"/>
            </a:solidFill>
            <a:round/>
            <a:headEnd/>
            <a:tailEnd/>
          </a:ln>
        </p:spPr>
        <p:txBody>
          <a:bodyPr/>
          <a:lstStyle/>
          <a:p>
            <a:endParaRPr lang="en-US"/>
          </a:p>
        </p:txBody>
      </p:sp>
      <p:sp>
        <p:nvSpPr>
          <p:cNvPr id="180949" name="Freeform 3795"/>
          <p:cNvSpPr>
            <a:spLocks noChangeAspect="1"/>
          </p:cNvSpPr>
          <p:nvPr/>
        </p:nvSpPr>
        <p:spPr bwMode="auto">
          <a:xfrm>
            <a:off x="2449513" y="5330825"/>
            <a:ext cx="6350" cy="7938"/>
          </a:xfrm>
          <a:custGeom>
            <a:avLst/>
            <a:gdLst>
              <a:gd name="T0" fmla="*/ 2147483647 w 11"/>
              <a:gd name="T1" fmla="*/ 2147483647 h 15"/>
              <a:gd name="T2" fmla="*/ 2147483647 w 11"/>
              <a:gd name="T3" fmla="*/ 2147483647 h 15"/>
              <a:gd name="T4" fmla="*/ 2147483647 w 11"/>
              <a:gd name="T5" fmla="*/ 2147483647 h 15"/>
              <a:gd name="T6" fmla="*/ 2147483647 w 11"/>
              <a:gd name="T7" fmla="*/ 2147483647 h 15"/>
              <a:gd name="T8" fmla="*/ 2147483647 w 11"/>
              <a:gd name="T9" fmla="*/ 2147483647 h 15"/>
              <a:gd name="T10" fmla="*/ 2147483647 w 11"/>
              <a:gd name="T11" fmla="*/ 2147483647 h 15"/>
              <a:gd name="T12" fmla="*/ 2147483647 w 11"/>
              <a:gd name="T13" fmla="*/ 2147483647 h 15"/>
              <a:gd name="T14" fmla="*/ 2147483647 w 11"/>
              <a:gd name="T15" fmla="*/ 2147483647 h 15"/>
              <a:gd name="T16" fmla="*/ 2147483647 w 11"/>
              <a:gd name="T17" fmla="*/ 2147483647 h 15"/>
              <a:gd name="T18" fmla="*/ 2147483647 w 11"/>
              <a:gd name="T19" fmla="*/ 2147483647 h 15"/>
              <a:gd name="T20" fmla="*/ 0 w 11"/>
              <a:gd name="T21" fmla="*/ 2147483647 h 15"/>
              <a:gd name="T22" fmla="*/ 0 w 11"/>
              <a:gd name="T23" fmla="*/ 2147483647 h 15"/>
              <a:gd name="T24" fmla="*/ 0 w 11"/>
              <a:gd name="T25" fmla="*/ 2147483647 h 15"/>
              <a:gd name="T26" fmla="*/ 0 w 11"/>
              <a:gd name="T27" fmla="*/ 2147483647 h 15"/>
              <a:gd name="T28" fmla="*/ 0 w 11"/>
              <a:gd name="T29" fmla="*/ 2147483647 h 15"/>
              <a:gd name="T30" fmla="*/ 0 w 11"/>
              <a:gd name="T31" fmla="*/ 2147483647 h 15"/>
              <a:gd name="T32" fmla="*/ 2147483647 w 11"/>
              <a:gd name="T33" fmla="*/ 2147483647 h 15"/>
              <a:gd name="T34" fmla="*/ 2147483647 w 11"/>
              <a:gd name="T35" fmla="*/ 2147483647 h 15"/>
              <a:gd name="T36" fmla="*/ 2147483647 w 11"/>
              <a:gd name="T37" fmla="*/ 2147483647 h 15"/>
              <a:gd name="T38" fmla="*/ 2147483647 w 11"/>
              <a:gd name="T39" fmla="*/ 0 h 15"/>
              <a:gd name="T40" fmla="*/ 2147483647 w 11"/>
              <a:gd name="T41" fmla="*/ 0 h 15"/>
              <a:gd name="T42" fmla="*/ 2147483647 w 11"/>
              <a:gd name="T43" fmla="*/ 2147483647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
              <a:gd name="T67" fmla="*/ 0 h 15"/>
              <a:gd name="T68" fmla="*/ 11 w 11"/>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 h="15">
                <a:moveTo>
                  <a:pt x="11" y="15"/>
                </a:moveTo>
                <a:lnTo>
                  <a:pt x="11" y="15"/>
                </a:lnTo>
                <a:lnTo>
                  <a:pt x="10" y="15"/>
                </a:lnTo>
                <a:lnTo>
                  <a:pt x="7" y="15"/>
                </a:lnTo>
                <a:lnTo>
                  <a:pt x="6" y="15"/>
                </a:lnTo>
                <a:lnTo>
                  <a:pt x="4" y="15"/>
                </a:lnTo>
                <a:lnTo>
                  <a:pt x="3" y="14"/>
                </a:lnTo>
                <a:lnTo>
                  <a:pt x="2" y="13"/>
                </a:lnTo>
                <a:lnTo>
                  <a:pt x="1" y="12"/>
                </a:lnTo>
                <a:lnTo>
                  <a:pt x="0" y="10"/>
                </a:lnTo>
                <a:lnTo>
                  <a:pt x="0" y="9"/>
                </a:lnTo>
                <a:lnTo>
                  <a:pt x="0" y="7"/>
                </a:lnTo>
                <a:lnTo>
                  <a:pt x="0" y="6"/>
                </a:lnTo>
                <a:lnTo>
                  <a:pt x="0" y="4"/>
                </a:lnTo>
                <a:lnTo>
                  <a:pt x="1" y="3"/>
                </a:lnTo>
                <a:lnTo>
                  <a:pt x="2" y="2"/>
                </a:lnTo>
                <a:lnTo>
                  <a:pt x="3" y="1"/>
                </a:lnTo>
                <a:lnTo>
                  <a:pt x="4" y="0"/>
                </a:lnTo>
                <a:lnTo>
                  <a:pt x="11" y="15"/>
                </a:lnTo>
                <a:close/>
              </a:path>
            </a:pathLst>
          </a:custGeom>
          <a:solidFill>
            <a:srgbClr val="000000"/>
          </a:solidFill>
          <a:ln w="0">
            <a:solidFill>
              <a:srgbClr val="000000"/>
            </a:solidFill>
            <a:round/>
            <a:headEnd/>
            <a:tailEnd/>
          </a:ln>
        </p:spPr>
        <p:txBody>
          <a:bodyPr/>
          <a:lstStyle/>
          <a:p>
            <a:endParaRPr lang="en-US"/>
          </a:p>
        </p:txBody>
      </p:sp>
      <p:sp>
        <p:nvSpPr>
          <p:cNvPr id="180950" name="Freeform 3796"/>
          <p:cNvSpPr>
            <a:spLocks noChangeAspect="1"/>
          </p:cNvSpPr>
          <p:nvPr/>
        </p:nvSpPr>
        <p:spPr bwMode="auto">
          <a:xfrm>
            <a:off x="2452688" y="5329238"/>
            <a:ext cx="6350" cy="3175"/>
          </a:xfrm>
          <a:custGeom>
            <a:avLst/>
            <a:gdLst>
              <a:gd name="T0" fmla="*/ 2147483647 w 16"/>
              <a:gd name="T1" fmla="*/ 0 h 8"/>
              <a:gd name="T2" fmla="*/ 2147483647 w 16"/>
              <a:gd name="T3" fmla="*/ 2147483647 h 8"/>
              <a:gd name="T4" fmla="*/ 2147483647 w 16"/>
              <a:gd name="T5" fmla="*/ 2147483647 h 8"/>
              <a:gd name="T6" fmla="*/ 2147483647 w 16"/>
              <a:gd name="T7" fmla="*/ 2147483647 h 8"/>
              <a:gd name="T8" fmla="*/ 0 w 16"/>
              <a:gd name="T9" fmla="*/ 2147483647 h 8"/>
              <a:gd name="T10" fmla="*/ 0 w 16"/>
              <a:gd name="T11" fmla="*/ 2147483647 h 8"/>
              <a:gd name="T12" fmla="*/ 2147483647 w 16"/>
              <a:gd name="T13" fmla="*/ 0 h 8"/>
              <a:gd name="T14" fmla="*/ 0 60000 65536"/>
              <a:gd name="T15" fmla="*/ 0 60000 65536"/>
              <a:gd name="T16" fmla="*/ 0 60000 65536"/>
              <a:gd name="T17" fmla="*/ 0 60000 65536"/>
              <a:gd name="T18" fmla="*/ 0 60000 65536"/>
              <a:gd name="T19" fmla="*/ 0 60000 65536"/>
              <a:gd name="T20" fmla="*/ 0 60000 65536"/>
              <a:gd name="T21" fmla="*/ 0 w 16"/>
              <a:gd name="T22" fmla="*/ 0 h 8"/>
              <a:gd name="T23" fmla="*/ 16 w 16"/>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8">
                <a:moveTo>
                  <a:pt x="2" y="0"/>
                </a:moveTo>
                <a:lnTo>
                  <a:pt x="16" y="6"/>
                </a:lnTo>
                <a:lnTo>
                  <a:pt x="15" y="8"/>
                </a:lnTo>
                <a:lnTo>
                  <a:pt x="15" y="5"/>
                </a:lnTo>
                <a:lnTo>
                  <a:pt x="0" y="5"/>
                </a:lnTo>
                <a:lnTo>
                  <a:pt x="0" y="2"/>
                </a:lnTo>
                <a:lnTo>
                  <a:pt x="2" y="0"/>
                </a:lnTo>
                <a:close/>
              </a:path>
            </a:pathLst>
          </a:custGeom>
          <a:solidFill>
            <a:srgbClr val="000000"/>
          </a:solidFill>
          <a:ln w="0">
            <a:solidFill>
              <a:srgbClr val="000000"/>
            </a:solidFill>
            <a:round/>
            <a:headEnd/>
            <a:tailEnd/>
          </a:ln>
        </p:spPr>
        <p:txBody>
          <a:bodyPr/>
          <a:lstStyle/>
          <a:p>
            <a:endParaRPr lang="en-US"/>
          </a:p>
        </p:txBody>
      </p:sp>
      <p:sp>
        <p:nvSpPr>
          <p:cNvPr id="180951" name="Freeform 3797"/>
          <p:cNvSpPr>
            <a:spLocks noChangeAspect="1"/>
          </p:cNvSpPr>
          <p:nvPr/>
        </p:nvSpPr>
        <p:spPr bwMode="auto">
          <a:xfrm>
            <a:off x="2452688" y="5330825"/>
            <a:ext cx="6350" cy="1588"/>
          </a:xfrm>
          <a:custGeom>
            <a:avLst/>
            <a:gdLst>
              <a:gd name="T0" fmla="*/ 0 w 15"/>
              <a:gd name="T1" fmla="*/ 2147483647 h 6"/>
              <a:gd name="T2" fmla="*/ 2147483647 w 15"/>
              <a:gd name="T3" fmla="*/ 2147483647 h 6"/>
              <a:gd name="T4" fmla="*/ 2147483647 w 15"/>
              <a:gd name="T5" fmla="*/ 2147483647 h 6"/>
              <a:gd name="T6" fmla="*/ 2147483647 w 15"/>
              <a:gd name="T7" fmla="*/ 2147483647 h 6"/>
              <a:gd name="T8" fmla="*/ 0 w 15"/>
              <a:gd name="T9" fmla="*/ 0 h 6"/>
              <a:gd name="T10" fmla="*/ 0 w 15"/>
              <a:gd name="T11" fmla="*/ 0 h 6"/>
              <a:gd name="T12" fmla="*/ 0 w 15"/>
              <a:gd name="T13" fmla="*/ 2147483647 h 6"/>
              <a:gd name="T14" fmla="*/ 0 60000 65536"/>
              <a:gd name="T15" fmla="*/ 0 60000 65536"/>
              <a:gd name="T16" fmla="*/ 0 60000 65536"/>
              <a:gd name="T17" fmla="*/ 0 60000 65536"/>
              <a:gd name="T18" fmla="*/ 0 60000 65536"/>
              <a:gd name="T19" fmla="*/ 0 60000 65536"/>
              <a:gd name="T20" fmla="*/ 0 60000 65536"/>
              <a:gd name="T21" fmla="*/ 0 w 15"/>
              <a:gd name="T22" fmla="*/ 0 h 6"/>
              <a:gd name="T23" fmla="*/ 15 w 15"/>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6">
                <a:moveTo>
                  <a:pt x="0" y="1"/>
                </a:moveTo>
                <a:lnTo>
                  <a:pt x="15" y="1"/>
                </a:lnTo>
                <a:lnTo>
                  <a:pt x="15" y="6"/>
                </a:lnTo>
                <a:lnTo>
                  <a:pt x="0" y="0"/>
                </a:lnTo>
                <a:lnTo>
                  <a:pt x="0" y="1"/>
                </a:lnTo>
                <a:close/>
              </a:path>
            </a:pathLst>
          </a:custGeom>
          <a:solidFill>
            <a:srgbClr val="000000"/>
          </a:solidFill>
          <a:ln w="0">
            <a:solidFill>
              <a:srgbClr val="000000"/>
            </a:solidFill>
            <a:round/>
            <a:headEnd/>
            <a:tailEnd/>
          </a:ln>
        </p:spPr>
        <p:txBody>
          <a:bodyPr/>
          <a:lstStyle/>
          <a:p>
            <a:endParaRPr lang="en-US"/>
          </a:p>
        </p:txBody>
      </p:sp>
      <p:sp>
        <p:nvSpPr>
          <p:cNvPr id="180952" name="Freeform 3798"/>
          <p:cNvSpPr>
            <a:spLocks noChangeAspect="1"/>
          </p:cNvSpPr>
          <p:nvPr/>
        </p:nvSpPr>
        <p:spPr bwMode="auto">
          <a:xfrm>
            <a:off x="2452688" y="5330825"/>
            <a:ext cx="6350" cy="1588"/>
          </a:xfrm>
          <a:custGeom>
            <a:avLst/>
            <a:gdLst>
              <a:gd name="T0" fmla="*/ 2147483647 w 16"/>
              <a:gd name="T1" fmla="*/ 0 h 8"/>
              <a:gd name="T2" fmla="*/ 2147483647 w 16"/>
              <a:gd name="T3" fmla="*/ 2147483647 h 8"/>
              <a:gd name="T4" fmla="*/ 2147483647 w 16"/>
              <a:gd name="T5" fmla="*/ 2147483647 h 8"/>
              <a:gd name="T6" fmla="*/ 2147483647 w 16"/>
              <a:gd name="T7" fmla="*/ 2147483647 h 8"/>
              <a:gd name="T8" fmla="*/ 0 w 16"/>
              <a:gd name="T9" fmla="*/ 2147483647 h 8"/>
              <a:gd name="T10" fmla="*/ 0 w 16"/>
              <a:gd name="T11" fmla="*/ 2147483647 h 8"/>
              <a:gd name="T12" fmla="*/ 2147483647 w 16"/>
              <a:gd name="T13" fmla="*/ 0 h 8"/>
              <a:gd name="T14" fmla="*/ 0 60000 65536"/>
              <a:gd name="T15" fmla="*/ 0 60000 65536"/>
              <a:gd name="T16" fmla="*/ 0 60000 65536"/>
              <a:gd name="T17" fmla="*/ 0 60000 65536"/>
              <a:gd name="T18" fmla="*/ 0 60000 65536"/>
              <a:gd name="T19" fmla="*/ 0 60000 65536"/>
              <a:gd name="T20" fmla="*/ 0 60000 65536"/>
              <a:gd name="T21" fmla="*/ 0 w 16"/>
              <a:gd name="T22" fmla="*/ 0 h 8"/>
              <a:gd name="T23" fmla="*/ 16 w 16"/>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8">
                <a:moveTo>
                  <a:pt x="1" y="0"/>
                </a:moveTo>
                <a:lnTo>
                  <a:pt x="16" y="6"/>
                </a:lnTo>
                <a:lnTo>
                  <a:pt x="15" y="8"/>
                </a:lnTo>
                <a:lnTo>
                  <a:pt x="15" y="5"/>
                </a:lnTo>
                <a:lnTo>
                  <a:pt x="0" y="5"/>
                </a:lnTo>
                <a:lnTo>
                  <a:pt x="0" y="2"/>
                </a:lnTo>
                <a:lnTo>
                  <a:pt x="1" y="0"/>
                </a:lnTo>
                <a:close/>
              </a:path>
            </a:pathLst>
          </a:custGeom>
          <a:solidFill>
            <a:srgbClr val="000000"/>
          </a:solidFill>
          <a:ln w="0">
            <a:solidFill>
              <a:srgbClr val="000000"/>
            </a:solidFill>
            <a:round/>
            <a:headEnd/>
            <a:tailEnd/>
          </a:ln>
        </p:spPr>
        <p:txBody>
          <a:bodyPr/>
          <a:lstStyle/>
          <a:p>
            <a:endParaRPr lang="en-US"/>
          </a:p>
        </p:txBody>
      </p:sp>
      <p:sp>
        <p:nvSpPr>
          <p:cNvPr id="180953" name="Freeform 3799"/>
          <p:cNvSpPr>
            <a:spLocks noChangeAspect="1"/>
          </p:cNvSpPr>
          <p:nvPr/>
        </p:nvSpPr>
        <p:spPr bwMode="auto">
          <a:xfrm>
            <a:off x="2452688" y="5330825"/>
            <a:ext cx="6350" cy="3175"/>
          </a:xfrm>
          <a:custGeom>
            <a:avLst/>
            <a:gdLst>
              <a:gd name="T0" fmla="*/ 0 w 15"/>
              <a:gd name="T1" fmla="*/ 2147483647 h 15"/>
              <a:gd name="T2" fmla="*/ 2147483647 w 15"/>
              <a:gd name="T3" fmla="*/ 2147483647 h 15"/>
              <a:gd name="T4" fmla="*/ 2147483647 w 15"/>
              <a:gd name="T5" fmla="*/ 2147483647 h 15"/>
              <a:gd name="T6" fmla="*/ 2147483647 w 15"/>
              <a:gd name="T7" fmla="*/ 2147483647 h 15"/>
              <a:gd name="T8" fmla="*/ 2147483647 w 15"/>
              <a:gd name="T9" fmla="*/ 0 h 15"/>
              <a:gd name="T10" fmla="*/ 0 w 15"/>
              <a:gd name="T11" fmla="*/ 0 h 15"/>
              <a:gd name="T12" fmla="*/ 0 w 15"/>
              <a:gd name="T13" fmla="*/ 2147483647 h 15"/>
              <a:gd name="T14" fmla="*/ 0 60000 65536"/>
              <a:gd name="T15" fmla="*/ 0 60000 65536"/>
              <a:gd name="T16" fmla="*/ 0 60000 65536"/>
              <a:gd name="T17" fmla="*/ 0 60000 65536"/>
              <a:gd name="T18" fmla="*/ 0 60000 65536"/>
              <a:gd name="T19" fmla="*/ 0 60000 65536"/>
              <a:gd name="T20" fmla="*/ 0 60000 65536"/>
              <a:gd name="T21" fmla="*/ 0 w 15"/>
              <a:gd name="T22" fmla="*/ 0 h 15"/>
              <a:gd name="T23" fmla="*/ 15 w 1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5">
                <a:moveTo>
                  <a:pt x="0" y="5"/>
                </a:moveTo>
                <a:lnTo>
                  <a:pt x="15" y="5"/>
                </a:lnTo>
                <a:lnTo>
                  <a:pt x="15" y="15"/>
                </a:lnTo>
                <a:lnTo>
                  <a:pt x="8" y="15"/>
                </a:lnTo>
                <a:lnTo>
                  <a:pt x="8" y="0"/>
                </a:lnTo>
                <a:lnTo>
                  <a:pt x="0" y="0"/>
                </a:lnTo>
                <a:lnTo>
                  <a:pt x="0" y="5"/>
                </a:lnTo>
                <a:close/>
              </a:path>
            </a:pathLst>
          </a:custGeom>
          <a:solidFill>
            <a:srgbClr val="000000"/>
          </a:solidFill>
          <a:ln w="0">
            <a:solidFill>
              <a:srgbClr val="000000"/>
            </a:solidFill>
            <a:round/>
            <a:headEnd/>
            <a:tailEnd/>
          </a:ln>
        </p:spPr>
        <p:txBody>
          <a:bodyPr/>
          <a:lstStyle/>
          <a:p>
            <a:endParaRPr lang="en-US"/>
          </a:p>
        </p:txBody>
      </p:sp>
      <p:sp>
        <p:nvSpPr>
          <p:cNvPr id="180954" name="Freeform 3800"/>
          <p:cNvSpPr>
            <a:spLocks noChangeAspect="1"/>
          </p:cNvSpPr>
          <p:nvPr/>
        </p:nvSpPr>
        <p:spPr bwMode="auto">
          <a:xfrm>
            <a:off x="2452688" y="5330825"/>
            <a:ext cx="4762" cy="3175"/>
          </a:xfrm>
          <a:custGeom>
            <a:avLst/>
            <a:gdLst>
              <a:gd name="T0" fmla="*/ 2147483647 w 11"/>
              <a:gd name="T1" fmla="*/ 0 h 15"/>
              <a:gd name="T2" fmla="*/ 2147483647 w 11"/>
              <a:gd name="T3" fmla="*/ 2147483647 h 15"/>
              <a:gd name="T4" fmla="*/ 2147483647 w 11"/>
              <a:gd name="T5" fmla="*/ 2147483647 h 15"/>
              <a:gd name="T6" fmla="*/ 2147483647 w 11"/>
              <a:gd name="T7" fmla="*/ 2147483647 h 15"/>
              <a:gd name="T8" fmla="*/ 0 w 11"/>
              <a:gd name="T9" fmla="*/ 2147483647 h 15"/>
              <a:gd name="T10" fmla="*/ 2147483647 w 11"/>
              <a:gd name="T11" fmla="*/ 0 h 15"/>
              <a:gd name="T12" fmla="*/ 2147483647 w 11"/>
              <a:gd name="T13" fmla="*/ 0 h 15"/>
              <a:gd name="T14" fmla="*/ 0 60000 65536"/>
              <a:gd name="T15" fmla="*/ 0 60000 65536"/>
              <a:gd name="T16" fmla="*/ 0 60000 65536"/>
              <a:gd name="T17" fmla="*/ 0 60000 65536"/>
              <a:gd name="T18" fmla="*/ 0 60000 65536"/>
              <a:gd name="T19" fmla="*/ 0 60000 65536"/>
              <a:gd name="T20" fmla="*/ 0 60000 65536"/>
              <a:gd name="T21" fmla="*/ 0 w 11"/>
              <a:gd name="T22" fmla="*/ 0 h 15"/>
              <a:gd name="T23" fmla="*/ 11 w 11"/>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15">
                <a:moveTo>
                  <a:pt x="8" y="0"/>
                </a:moveTo>
                <a:lnTo>
                  <a:pt x="8" y="15"/>
                </a:lnTo>
                <a:lnTo>
                  <a:pt x="9" y="15"/>
                </a:lnTo>
                <a:lnTo>
                  <a:pt x="11" y="12"/>
                </a:lnTo>
                <a:lnTo>
                  <a:pt x="0" y="2"/>
                </a:lnTo>
                <a:lnTo>
                  <a:pt x="3" y="0"/>
                </a:lnTo>
                <a:lnTo>
                  <a:pt x="8" y="0"/>
                </a:lnTo>
                <a:close/>
              </a:path>
            </a:pathLst>
          </a:custGeom>
          <a:solidFill>
            <a:srgbClr val="000000"/>
          </a:solidFill>
          <a:ln w="0">
            <a:solidFill>
              <a:srgbClr val="000000"/>
            </a:solidFill>
            <a:round/>
            <a:headEnd/>
            <a:tailEnd/>
          </a:ln>
        </p:spPr>
        <p:txBody>
          <a:bodyPr/>
          <a:lstStyle/>
          <a:p>
            <a:endParaRPr lang="en-US"/>
          </a:p>
        </p:txBody>
      </p:sp>
      <p:sp>
        <p:nvSpPr>
          <p:cNvPr id="180955" name="Freeform 3801"/>
          <p:cNvSpPr>
            <a:spLocks noChangeAspect="1"/>
          </p:cNvSpPr>
          <p:nvPr/>
        </p:nvSpPr>
        <p:spPr bwMode="auto">
          <a:xfrm>
            <a:off x="2452688" y="5330825"/>
            <a:ext cx="4762" cy="3175"/>
          </a:xfrm>
          <a:custGeom>
            <a:avLst/>
            <a:gdLst>
              <a:gd name="T0" fmla="*/ 0 w 11"/>
              <a:gd name="T1" fmla="*/ 2147483647 h 15"/>
              <a:gd name="T2" fmla="*/ 2147483647 w 11"/>
              <a:gd name="T3" fmla="*/ 2147483647 h 15"/>
              <a:gd name="T4" fmla="*/ 2147483647 w 11"/>
              <a:gd name="T5" fmla="*/ 2147483647 h 15"/>
              <a:gd name="T6" fmla="*/ 2147483647 w 11"/>
              <a:gd name="T7" fmla="*/ 2147483647 h 15"/>
              <a:gd name="T8" fmla="*/ 2147483647 w 11"/>
              <a:gd name="T9" fmla="*/ 0 h 15"/>
              <a:gd name="T10" fmla="*/ 2147483647 w 11"/>
              <a:gd name="T11" fmla="*/ 0 h 15"/>
              <a:gd name="T12" fmla="*/ 0 w 11"/>
              <a:gd name="T13" fmla="*/ 2147483647 h 15"/>
              <a:gd name="T14" fmla="*/ 0 60000 65536"/>
              <a:gd name="T15" fmla="*/ 0 60000 65536"/>
              <a:gd name="T16" fmla="*/ 0 60000 65536"/>
              <a:gd name="T17" fmla="*/ 0 60000 65536"/>
              <a:gd name="T18" fmla="*/ 0 60000 65536"/>
              <a:gd name="T19" fmla="*/ 0 60000 65536"/>
              <a:gd name="T20" fmla="*/ 0 60000 65536"/>
              <a:gd name="T21" fmla="*/ 0 w 11"/>
              <a:gd name="T22" fmla="*/ 0 h 15"/>
              <a:gd name="T23" fmla="*/ 11 w 11"/>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15">
                <a:moveTo>
                  <a:pt x="0" y="1"/>
                </a:moveTo>
                <a:lnTo>
                  <a:pt x="11" y="11"/>
                </a:lnTo>
                <a:lnTo>
                  <a:pt x="8" y="15"/>
                </a:lnTo>
                <a:lnTo>
                  <a:pt x="5" y="15"/>
                </a:lnTo>
                <a:lnTo>
                  <a:pt x="5" y="0"/>
                </a:lnTo>
                <a:lnTo>
                  <a:pt x="1" y="0"/>
                </a:lnTo>
                <a:lnTo>
                  <a:pt x="0" y="1"/>
                </a:lnTo>
                <a:close/>
              </a:path>
            </a:pathLst>
          </a:custGeom>
          <a:solidFill>
            <a:srgbClr val="000000"/>
          </a:solidFill>
          <a:ln w="0">
            <a:solidFill>
              <a:srgbClr val="000000"/>
            </a:solidFill>
            <a:round/>
            <a:headEnd/>
            <a:tailEnd/>
          </a:ln>
        </p:spPr>
        <p:txBody>
          <a:bodyPr/>
          <a:lstStyle/>
          <a:p>
            <a:endParaRPr lang="en-US"/>
          </a:p>
        </p:txBody>
      </p:sp>
      <p:sp>
        <p:nvSpPr>
          <p:cNvPr id="180956" name="Freeform 3802"/>
          <p:cNvSpPr>
            <a:spLocks noChangeAspect="1"/>
          </p:cNvSpPr>
          <p:nvPr/>
        </p:nvSpPr>
        <p:spPr bwMode="auto">
          <a:xfrm>
            <a:off x="2452688" y="5330825"/>
            <a:ext cx="3175" cy="3175"/>
          </a:xfrm>
          <a:custGeom>
            <a:avLst/>
            <a:gdLst>
              <a:gd name="T0" fmla="*/ 2147483647 w 7"/>
              <a:gd name="T1" fmla="*/ 0 h 15"/>
              <a:gd name="T2" fmla="*/ 2147483647 w 7"/>
              <a:gd name="T3" fmla="*/ 2147483647 h 15"/>
              <a:gd name="T4" fmla="*/ 2147483647 w 7"/>
              <a:gd name="T5" fmla="*/ 2147483647 h 15"/>
              <a:gd name="T6" fmla="*/ 2147483647 w 7"/>
              <a:gd name="T7" fmla="*/ 2147483647 h 15"/>
              <a:gd name="T8" fmla="*/ 0 w 7"/>
              <a:gd name="T9" fmla="*/ 0 h 15"/>
              <a:gd name="T10" fmla="*/ 0 w 7"/>
              <a:gd name="T11" fmla="*/ 0 h 15"/>
              <a:gd name="T12" fmla="*/ 2147483647 w 7"/>
              <a:gd name="T13" fmla="*/ 0 h 15"/>
              <a:gd name="T14" fmla="*/ 0 60000 65536"/>
              <a:gd name="T15" fmla="*/ 0 60000 65536"/>
              <a:gd name="T16" fmla="*/ 0 60000 65536"/>
              <a:gd name="T17" fmla="*/ 0 60000 65536"/>
              <a:gd name="T18" fmla="*/ 0 60000 65536"/>
              <a:gd name="T19" fmla="*/ 0 60000 65536"/>
              <a:gd name="T20" fmla="*/ 0 60000 65536"/>
              <a:gd name="T21" fmla="*/ 0 w 7"/>
              <a:gd name="T22" fmla="*/ 0 h 15"/>
              <a:gd name="T23" fmla="*/ 7 w 7"/>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5">
                <a:moveTo>
                  <a:pt x="6" y="0"/>
                </a:moveTo>
                <a:lnTo>
                  <a:pt x="6" y="15"/>
                </a:lnTo>
                <a:lnTo>
                  <a:pt x="7" y="15"/>
                </a:lnTo>
                <a:lnTo>
                  <a:pt x="0" y="0"/>
                </a:lnTo>
                <a:lnTo>
                  <a:pt x="6" y="0"/>
                </a:lnTo>
                <a:close/>
              </a:path>
            </a:pathLst>
          </a:custGeom>
          <a:solidFill>
            <a:srgbClr val="000000"/>
          </a:solidFill>
          <a:ln w="0">
            <a:solidFill>
              <a:srgbClr val="000000"/>
            </a:solidFill>
            <a:round/>
            <a:headEnd/>
            <a:tailEnd/>
          </a:ln>
        </p:spPr>
        <p:txBody>
          <a:bodyPr/>
          <a:lstStyle/>
          <a:p>
            <a:endParaRPr lang="en-US"/>
          </a:p>
        </p:txBody>
      </p:sp>
      <p:sp>
        <p:nvSpPr>
          <p:cNvPr id="180957" name="Freeform 3803"/>
          <p:cNvSpPr>
            <a:spLocks noChangeAspect="1"/>
          </p:cNvSpPr>
          <p:nvPr/>
        </p:nvSpPr>
        <p:spPr bwMode="auto">
          <a:xfrm>
            <a:off x="2452688" y="5330825"/>
            <a:ext cx="3175" cy="7938"/>
          </a:xfrm>
          <a:custGeom>
            <a:avLst/>
            <a:gdLst>
              <a:gd name="T0" fmla="*/ 2147483647 w 9"/>
              <a:gd name="T1" fmla="*/ 0 h 16"/>
              <a:gd name="T2" fmla="*/ 2147483647 w 9"/>
              <a:gd name="T3" fmla="*/ 2147483647 h 16"/>
              <a:gd name="T4" fmla="*/ 2147483647 w 9"/>
              <a:gd name="T5" fmla="*/ 2147483647 h 16"/>
              <a:gd name="T6" fmla="*/ 0 w 9"/>
              <a:gd name="T7" fmla="*/ 2147483647 h 16"/>
              <a:gd name="T8" fmla="*/ 2147483647 w 9"/>
              <a:gd name="T9" fmla="*/ 0 h 16"/>
              <a:gd name="T10" fmla="*/ 0 60000 65536"/>
              <a:gd name="T11" fmla="*/ 0 60000 65536"/>
              <a:gd name="T12" fmla="*/ 0 60000 65536"/>
              <a:gd name="T13" fmla="*/ 0 60000 65536"/>
              <a:gd name="T14" fmla="*/ 0 60000 65536"/>
              <a:gd name="T15" fmla="*/ 0 w 9"/>
              <a:gd name="T16" fmla="*/ 0 h 16"/>
              <a:gd name="T17" fmla="*/ 9 w 9"/>
              <a:gd name="T18" fmla="*/ 16 h 16"/>
            </a:gdLst>
            <a:ahLst/>
            <a:cxnLst>
              <a:cxn ang="T10">
                <a:pos x="T0" y="T1"/>
              </a:cxn>
              <a:cxn ang="T11">
                <a:pos x="T2" y="T3"/>
              </a:cxn>
              <a:cxn ang="T12">
                <a:pos x="T4" y="T5"/>
              </a:cxn>
              <a:cxn ang="T13">
                <a:pos x="T6" y="T7"/>
              </a:cxn>
              <a:cxn ang="T14">
                <a:pos x="T8" y="T9"/>
              </a:cxn>
            </a:cxnLst>
            <a:rect l="T15" t="T16" r="T17" b="T18"/>
            <a:pathLst>
              <a:path w="9" h="16">
                <a:moveTo>
                  <a:pt x="2" y="0"/>
                </a:moveTo>
                <a:lnTo>
                  <a:pt x="9" y="15"/>
                </a:lnTo>
                <a:lnTo>
                  <a:pt x="7" y="16"/>
                </a:lnTo>
                <a:lnTo>
                  <a:pt x="0" y="1"/>
                </a:lnTo>
                <a:lnTo>
                  <a:pt x="2" y="0"/>
                </a:lnTo>
                <a:close/>
              </a:path>
            </a:pathLst>
          </a:custGeom>
          <a:solidFill>
            <a:srgbClr val="000000"/>
          </a:solidFill>
          <a:ln w="0">
            <a:solidFill>
              <a:srgbClr val="000000"/>
            </a:solidFill>
            <a:round/>
            <a:headEnd/>
            <a:tailEnd/>
          </a:ln>
        </p:spPr>
        <p:txBody>
          <a:bodyPr/>
          <a:lstStyle/>
          <a:p>
            <a:endParaRPr lang="en-US"/>
          </a:p>
        </p:txBody>
      </p:sp>
      <p:sp>
        <p:nvSpPr>
          <p:cNvPr id="180958" name="Freeform 3804"/>
          <p:cNvSpPr>
            <a:spLocks noChangeAspect="1"/>
          </p:cNvSpPr>
          <p:nvPr/>
        </p:nvSpPr>
        <p:spPr bwMode="auto">
          <a:xfrm>
            <a:off x="2449513" y="5330825"/>
            <a:ext cx="6350" cy="1588"/>
          </a:xfrm>
          <a:custGeom>
            <a:avLst/>
            <a:gdLst>
              <a:gd name="T0" fmla="*/ 0 w 15"/>
              <a:gd name="T1" fmla="*/ 2147483647 h 7"/>
              <a:gd name="T2" fmla="*/ 0 w 15"/>
              <a:gd name="T3" fmla="*/ 2147483647 h 7"/>
              <a:gd name="T4" fmla="*/ 0 w 15"/>
              <a:gd name="T5" fmla="*/ 2147483647 h 7"/>
              <a:gd name="T6" fmla="*/ 0 w 15"/>
              <a:gd name="T7" fmla="*/ 2147483647 h 7"/>
              <a:gd name="T8" fmla="*/ 2147483647 w 15"/>
              <a:gd name="T9" fmla="*/ 2147483647 h 7"/>
              <a:gd name="T10" fmla="*/ 2147483647 w 15"/>
              <a:gd name="T11" fmla="*/ 2147483647 h 7"/>
              <a:gd name="T12" fmla="*/ 2147483647 w 15"/>
              <a:gd name="T13" fmla="*/ 2147483647 h 7"/>
              <a:gd name="T14" fmla="*/ 2147483647 w 15"/>
              <a:gd name="T15" fmla="*/ 2147483647 h 7"/>
              <a:gd name="T16" fmla="*/ 2147483647 w 15"/>
              <a:gd name="T17" fmla="*/ 0 h 7"/>
              <a:gd name="T18" fmla="*/ 2147483647 w 15"/>
              <a:gd name="T19" fmla="*/ 0 h 7"/>
              <a:gd name="T20" fmla="*/ 2147483647 w 15"/>
              <a:gd name="T21" fmla="*/ 0 h 7"/>
              <a:gd name="T22" fmla="*/ 2147483647 w 15"/>
              <a:gd name="T23" fmla="*/ 0 h 7"/>
              <a:gd name="T24" fmla="*/ 2147483647 w 15"/>
              <a:gd name="T25" fmla="*/ 0 h 7"/>
              <a:gd name="T26" fmla="*/ 2147483647 w 15"/>
              <a:gd name="T27" fmla="*/ 2147483647 h 7"/>
              <a:gd name="T28" fmla="*/ 2147483647 w 15"/>
              <a:gd name="T29" fmla="*/ 2147483647 h 7"/>
              <a:gd name="T30" fmla="*/ 2147483647 w 15"/>
              <a:gd name="T31" fmla="*/ 2147483647 h 7"/>
              <a:gd name="T32" fmla="*/ 2147483647 w 15"/>
              <a:gd name="T33" fmla="*/ 2147483647 h 7"/>
              <a:gd name="T34" fmla="*/ 2147483647 w 15"/>
              <a:gd name="T35" fmla="*/ 2147483647 h 7"/>
              <a:gd name="T36" fmla="*/ 2147483647 w 15"/>
              <a:gd name="T37" fmla="*/ 2147483647 h 7"/>
              <a:gd name="T38" fmla="*/ 2147483647 w 15"/>
              <a:gd name="T39" fmla="*/ 2147483647 h 7"/>
              <a:gd name="T40" fmla="*/ 2147483647 w 15"/>
              <a:gd name="T41" fmla="*/ 2147483647 h 7"/>
              <a:gd name="T42" fmla="*/ 0 w 15"/>
              <a:gd name="T43" fmla="*/ 2147483647 h 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7"/>
              <a:gd name="T68" fmla="*/ 15 w 15"/>
              <a:gd name="T69" fmla="*/ 7 h 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7">
                <a:moveTo>
                  <a:pt x="0" y="7"/>
                </a:moveTo>
                <a:lnTo>
                  <a:pt x="0" y="7"/>
                </a:lnTo>
                <a:lnTo>
                  <a:pt x="0" y="6"/>
                </a:lnTo>
                <a:lnTo>
                  <a:pt x="0" y="5"/>
                </a:lnTo>
                <a:lnTo>
                  <a:pt x="1" y="3"/>
                </a:lnTo>
                <a:lnTo>
                  <a:pt x="1" y="2"/>
                </a:lnTo>
                <a:lnTo>
                  <a:pt x="2" y="1"/>
                </a:lnTo>
                <a:lnTo>
                  <a:pt x="3" y="1"/>
                </a:lnTo>
                <a:lnTo>
                  <a:pt x="5" y="0"/>
                </a:lnTo>
                <a:lnTo>
                  <a:pt x="6" y="0"/>
                </a:lnTo>
                <a:lnTo>
                  <a:pt x="7" y="0"/>
                </a:lnTo>
                <a:lnTo>
                  <a:pt x="8" y="0"/>
                </a:lnTo>
                <a:lnTo>
                  <a:pt x="10" y="0"/>
                </a:lnTo>
                <a:lnTo>
                  <a:pt x="12" y="1"/>
                </a:lnTo>
                <a:lnTo>
                  <a:pt x="13" y="1"/>
                </a:lnTo>
                <a:lnTo>
                  <a:pt x="14" y="2"/>
                </a:lnTo>
                <a:lnTo>
                  <a:pt x="14" y="3"/>
                </a:lnTo>
                <a:lnTo>
                  <a:pt x="15" y="5"/>
                </a:lnTo>
                <a:lnTo>
                  <a:pt x="15" y="6"/>
                </a:lnTo>
                <a:lnTo>
                  <a:pt x="15" y="7"/>
                </a:lnTo>
                <a:lnTo>
                  <a:pt x="0" y="7"/>
                </a:lnTo>
                <a:close/>
              </a:path>
            </a:pathLst>
          </a:custGeom>
          <a:solidFill>
            <a:srgbClr val="000000"/>
          </a:solidFill>
          <a:ln w="0">
            <a:solidFill>
              <a:srgbClr val="000000"/>
            </a:solidFill>
            <a:round/>
            <a:headEnd/>
            <a:tailEnd/>
          </a:ln>
        </p:spPr>
        <p:txBody>
          <a:bodyPr/>
          <a:lstStyle/>
          <a:p>
            <a:endParaRPr lang="en-US"/>
          </a:p>
        </p:txBody>
      </p:sp>
      <p:sp>
        <p:nvSpPr>
          <p:cNvPr id="180959" name="Freeform 3805"/>
          <p:cNvSpPr>
            <a:spLocks noChangeAspect="1"/>
          </p:cNvSpPr>
          <p:nvPr/>
        </p:nvSpPr>
        <p:spPr bwMode="auto">
          <a:xfrm>
            <a:off x="2449513" y="5334000"/>
            <a:ext cx="6350" cy="4763"/>
          </a:xfrm>
          <a:custGeom>
            <a:avLst/>
            <a:gdLst>
              <a:gd name="T0" fmla="*/ 2147483647 w 15"/>
              <a:gd name="T1" fmla="*/ 0 h 7"/>
              <a:gd name="T2" fmla="*/ 2147483647 w 15"/>
              <a:gd name="T3" fmla="*/ 0 h 7"/>
              <a:gd name="T4" fmla="*/ 2147483647 w 15"/>
              <a:gd name="T5" fmla="*/ 2147483647 h 7"/>
              <a:gd name="T6" fmla="*/ 2147483647 w 15"/>
              <a:gd name="T7" fmla="*/ 2147483647 h 7"/>
              <a:gd name="T8" fmla="*/ 2147483647 w 15"/>
              <a:gd name="T9" fmla="*/ 2147483647 h 7"/>
              <a:gd name="T10" fmla="*/ 2147483647 w 15"/>
              <a:gd name="T11" fmla="*/ 2147483647 h 7"/>
              <a:gd name="T12" fmla="*/ 2147483647 w 15"/>
              <a:gd name="T13" fmla="*/ 2147483647 h 7"/>
              <a:gd name="T14" fmla="*/ 2147483647 w 15"/>
              <a:gd name="T15" fmla="*/ 2147483647 h 7"/>
              <a:gd name="T16" fmla="*/ 2147483647 w 15"/>
              <a:gd name="T17" fmla="*/ 2147483647 h 7"/>
              <a:gd name="T18" fmla="*/ 2147483647 w 15"/>
              <a:gd name="T19" fmla="*/ 2147483647 h 7"/>
              <a:gd name="T20" fmla="*/ 2147483647 w 15"/>
              <a:gd name="T21" fmla="*/ 2147483647 h 7"/>
              <a:gd name="T22" fmla="*/ 2147483647 w 15"/>
              <a:gd name="T23" fmla="*/ 2147483647 h 7"/>
              <a:gd name="T24" fmla="*/ 2147483647 w 15"/>
              <a:gd name="T25" fmla="*/ 2147483647 h 7"/>
              <a:gd name="T26" fmla="*/ 2147483647 w 15"/>
              <a:gd name="T27" fmla="*/ 2147483647 h 7"/>
              <a:gd name="T28" fmla="*/ 2147483647 w 15"/>
              <a:gd name="T29" fmla="*/ 2147483647 h 7"/>
              <a:gd name="T30" fmla="*/ 2147483647 w 15"/>
              <a:gd name="T31" fmla="*/ 2147483647 h 7"/>
              <a:gd name="T32" fmla="*/ 2147483647 w 15"/>
              <a:gd name="T33" fmla="*/ 2147483647 h 7"/>
              <a:gd name="T34" fmla="*/ 0 w 15"/>
              <a:gd name="T35" fmla="*/ 2147483647 h 7"/>
              <a:gd name="T36" fmla="*/ 0 w 15"/>
              <a:gd name="T37" fmla="*/ 2147483647 h 7"/>
              <a:gd name="T38" fmla="*/ 0 w 15"/>
              <a:gd name="T39" fmla="*/ 0 h 7"/>
              <a:gd name="T40" fmla="*/ 0 w 15"/>
              <a:gd name="T41" fmla="*/ 0 h 7"/>
              <a:gd name="T42" fmla="*/ 2147483647 w 15"/>
              <a:gd name="T43" fmla="*/ 0 h 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7"/>
              <a:gd name="T68" fmla="*/ 15 w 15"/>
              <a:gd name="T69" fmla="*/ 7 h 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7">
                <a:moveTo>
                  <a:pt x="15" y="0"/>
                </a:moveTo>
                <a:lnTo>
                  <a:pt x="15" y="0"/>
                </a:lnTo>
                <a:lnTo>
                  <a:pt x="15" y="1"/>
                </a:lnTo>
                <a:lnTo>
                  <a:pt x="15" y="2"/>
                </a:lnTo>
                <a:lnTo>
                  <a:pt x="14" y="4"/>
                </a:lnTo>
                <a:lnTo>
                  <a:pt x="14" y="5"/>
                </a:lnTo>
                <a:lnTo>
                  <a:pt x="13" y="6"/>
                </a:lnTo>
                <a:lnTo>
                  <a:pt x="12" y="6"/>
                </a:lnTo>
                <a:lnTo>
                  <a:pt x="10" y="7"/>
                </a:lnTo>
                <a:lnTo>
                  <a:pt x="8" y="7"/>
                </a:lnTo>
                <a:lnTo>
                  <a:pt x="7" y="7"/>
                </a:lnTo>
                <a:lnTo>
                  <a:pt x="6" y="7"/>
                </a:lnTo>
                <a:lnTo>
                  <a:pt x="5" y="7"/>
                </a:lnTo>
                <a:lnTo>
                  <a:pt x="3" y="6"/>
                </a:lnTo>
                <a:lnTo>
                  <a:pt x="2" y="6"/>
                </a:lnTo>
                <a:lnTo>
                  <a:pt x="1" y="5"/>
                </a:lnTo>
                <a:lnTo>
                  <a:pt x="1" y="4"/>
                </a:lnTo>
                <a:lnTo>
                  <a:pt x="0" y="2"/>
                </a:lnTo>
                <a:lnTo>
                  <a:pt x="0" y="1"/>
                </a:lnTo>
                <a:lnTo>
                  <a:pt x="0" y="0"/>
                </a:lnTo>
                <a:lnTo>
                  <a:pt x="15" y="0"/>
                </a:lnTo>
                <a:close/>
              </a:path>
            </a:pathLst>
          </a:custGeom>
          <a:solidFill>
            <a:srgbClr val="000000"/>
          </a:solidFill>
          <a:ln w="0">
            <a:solidFill>
              <a:srgbClr val="000000"/>
            </a:solidFill>
            <a:round/>
            <a:headEnd/>
            <a:tailEnd/>
          </a:ln>
        </p:spPr>
        <p:txBody>
          <a:bodyPr/>
          <a:lstStyle/>
          <a:p>
            <a:endParaRPr lang="en-US"/>
          </a:p>
        </p:txBody>
      </p:sp>
      <p:sp>
        <p:nvSpPr>
          <p:cNvPr id="180960" name="Freeform 3806"/>
          <p:cNvSpPr>
            <a:spLocks noChangeAspect="1"/>
          </p:cNvSpPr>
          <p:nvPr/>
        </p:nvSpPr>
        <p:spPr bwMode="auto">
          <a:xfrm>
            <a:off x="2449513" y="5332413"/>
            <a:ext cx="6350" cy="1587"/>
          </a:xfrm>
          <a:custGeom>
            <a:avLst/>
            <a:gdLst>
              <a:gd name="T0" fmla="*/ 0 w 15"/>
              <a:gd name="T1" fmla="*/ 0 h 1"/>
              <a:gd name="T2" fmla="*/ 2147483647 w 15"/>
              <a:gd name="T3" fmla="*/ 0 h 1"/>
              <a:gd name="T4" fmla="*/ 2147483647 w 15"/>
              <a:gd name="T5" fmla="*/ 2147483647 h 1"/>
              <a:gd name="T6" fmla="*/ 2147483647 w 15"/>
              <a:gd name="T7" fmla="*/ 2147483647 h 1"/>
              <a:gd name="T8" fmla="*/ 0 w 15"/>
              <a:gd name="T9" fmla="*/ 2147483647 h 1"/>
              <a:gd name="T10" fmla="*/ 0 w 15"/>
              <a:gd name="T11" fmla="*/ 2147483647 h 1"/>
              <a:gd name="T12" fmla="*/ 0 w 15"/>
              <a:gd name="T13" fmla="*/ 0 h 1"/>
              <a:gd name="T14" fmla="*/ 0 60000 65536"/>
              <a:gd name="T15" fmla="*/ 0 60000 65536"/>
              <a:gd name="T16" fmla="*/ 0 60000 65536"/>
              <a:gd name="T17" fmla="*/ 0 60000 65536"/>
              <a:gd name="T18" fmla="*/ 0 60000 65536"/>
              <a:gd name="T19" fmla="*/ 0 60000 65536"/>
              <a:gd name="T20" fmla="*/ 0 60000 65536"/>
              <a:gd name="T21" fmla="*/ 0 w 15"/>
              <a:gd name="T22" fmla="*/ 0 h 1"/>
              <a:gd name="T23" fmla="*/ 15 w 15"/>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
                <a:moveTo>
                  <a:pt x="0" y="0"/>
                </a:moveTo>
                <a:lnTo>
                  <a:pt x="15" y="0"/>
                </a:lnTo>
                <a:lnTo>
                  <a:pt x="15"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961" name="Freeform 3807"/>
          <p:cNvSpPr>
            <a:spLocks noChangeAspect="1"/>
          </p:cNvSpPr>
          <p:nvPr/>
        </p:nvSpPr>
        <p:spPr bwMode="auto">
          <a:xfrm>
            <a:off x="2449513" y="5334000"/>
            <a:ext cx="6350" cy="4763"/>
          </a:xfrm>
          <a:custGeom>
            <a:avLst/>
            <a:gdLst>
              <a:gd name="T0" fmla="*/ 0 w 15"/>
              <a:gd name="T1" fmla="*/ 0 h 1"/>
              <a:gd name="T2" fmla="*/ 2147483647 w 15"/>
              <a:gd name="T3" fmla="*/ 0 h 1"/>
              <a:gd name="T4" fmla="*/ 2147483647 w 15"/>
              <a:gd name="T5" fmla="*/ 2147483647 h 1"/>
              <a:gd name="T6" fmla="*/ 2147483647 w 15"/>
              <a:gd name="T7" fmla="*/ 2147483647 h 1"/>
              <a:gd name="T8" fmla="*/ 0 w 15"/>
              <a:gd name="T9" fmla="*/ 2147483647 h 1"/>
              <a:gd name="T10" fmla="*/ 0 w 15"/>
              <a:gd name="T11" fmla="*/ 2147483647 h 1"/>
              <a:gd name="T12" fmla="*/ 0 w 15"/>
              <a:gd name="T13" fmla="*/ 0 h 1"/>
              <a:gd name="T14" fmla="*/ 0 60000 65536"/>
              <a:gd name="T15" fmla="*/ 0 60000 65536"/>
              <a:gd name="T16" fmla="*/ 0 60000 65536"/>
              <a:gd name="T17" fmla="*/ 0 60000 65536"/>
              <a:gd name="T18" fmla="*/ 0 60000 65536"/>
              <a:gd name="T19" fmla="*/ 0 60000 65536"/>
              <a:gd name="T20" fmla="*/ 0 60000 65536"/>
              <a:gd name="T21" fmla="*/ 0 w 15"/>
              <a:gd name="T22" fmla="*/ 0 h 1"/>
              <a:gd name="T23" fmla="*/ 15 w 15"/>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
                <a:moveTo>
                  <a:pt x="0" y="0"/>
                </a:moveTo>
                <a:lnTo>
                  <a:pt x="15" y="0"/>
                </a:lnTo>
                <a:lnTo>
                  <a:pt x="15"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962" name="Freeform 3808"/>
          <p:cNvSpPr>
            <a:spLocks noChangeAspect="1"/>
          </p:cNvSpPr>
          <p:nvPr/>
        </p:nvSpPr>
        <p:spPr bwMode="auto">
          <a:xfrm>
            <a:off x="2449513" y="5334000"/>
            <a:ext cx="6350" cy="4763"/>
          </a:xfrm>
          <a:custGeom>
            <a:avLst/>
            <a:gdLst>
              <a:gd name="T0" fmla="*/ 0 w 15"/>
              <a:gd name="T1" fmla="*/ 0 h 1"/>
              <a:gd name="T2" fmla="*/ 2147483647 w 15"/>
              <a:gd name="T3" fmla="*/ 0 h 1"/>
              <a:gd name="T4" fmla="*/ 2147483647 w 15"/>
              <a:gd name="T5" fmla="*/ 2147483647 h 1"/>
              <a:gd name="T6" fmla="*/ 2147483647 w 15"/>
              <a:gd name="T7" fmla="*/ 2147483647 h 1"/>
              <a:gd name="T8" fmla="*/ 0 w 15"/>
              <a:gd name="T9" fmla="*/ 2147483647 h 1"/>
              <a:gd name="T10" fmla="*/ 0 w 15"/>
              <a:gd name="T11" fmla="*/ 2147483647 h 1"/>
              <a:gd name="T12" fmla="*/ 0 w 15"/>
              <a:gd name="T13" fmla="*/ 0 h 1"/>
              <a:gd name="T14" fmla="*/ 0 60000 65536"/>
              <a:gd name="T15" fmla="*/ 0 60000 65536"/>
              <a:gd name="T16" fmla="*/ 0 60000 65536"/>
              <a:gd name="T17" fmla="*/ 0 60000 65536"/>
              <a:gd name="T18" fmla="*/ 0 60000 65536"/>
              <a:gd name="T19" fmla="*/ 0 60000 65536"/>
              <a:gd name="T20" fmla="*/ 0 60000 65536"/>
              <a:gd name="T21" fmla="*/ 0 w 15"/>
              <a:gd name="T22" fmla="*/ 0 h 1"/>
              <a:gd name="T23" fmla="*/ 15 w 15"/>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
                <a:moveTo>
                  <a:pt x="0" y="0"/>
                </a:moveTo>
                <a:lnTo>
                  <a:pt x="15" y="0"/>
                </a:lnTo>
                <a:lnTo>
                  <a:pt x="15"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963" name="Freeform 3809"/>
          <p:cNvSpPr>
            <a:spLocks noChangeAspect="1"/>
          </p:cNvSpPr>
          <p:nvPr/>
        </p:nvSpPr>
        <p:spPr bwMode="auto">
          <a:xfrm>
            <a:off x="2449513" y="5334000"/>
            <a:ext cx="6350" cy="4763"/>
          </a:xfrm>
          <a:custGeom>
            <a:avLst/>
            <a:gdLst>
              <a:gd name="T0" fmla="*/ 0 w 15"/>
              <a:gd name="T1" fmla="*/ 0 h 2"/>
              <a:gd name="T2" fmla="*/ 2147483647 w 15"/>
              <a:gd name="T3" fmla="*/ 0 h 2"/>
              <a:gd name="T4" fmla="*/ 2147483647 w 15"/>
              <a:gd name="T5" fmla="*/ 2147483647 h 2"/>
              <a:gd name="T6" fmla="*/ 2147483647 w 15"/>
              <a:gd name="T7" fmla="*/ 2147483647 h 2"/>
              <a:gd name="T8" fmla="*/ 0 w 15"/>
              <a:gd name="T9" fmla="*/ 2147483647 h 2"/>
              <a:gd name="T10" fmla="*/ 0 w 15"/>
              <a:gd name="T11" fmla="*/ 2147483647 h 2"/>
              <a:gd name="T12" fmla="*/ 0 w 15"/>
              <a:gd name="T13" fmla="*/ 0 h 2"/>
              <a:gd name="T14" fmla="*/ 0 60000 65536"/>
              <a:gd name="T15" fmla="*/ 0 60000 65536"/>
              <a:gd name="T16" fmla="*/ 0 60000 65536"/>
              <a:gd name="T17" fmla="*/ 0 60000 65536"/>
              <a:gd name="T18" fmla="*/ 0 60000 65536"/>
              <a:gd name="T19" fmla="*/ 0 60000 65536"/>
              <a:gd name="T20" fmla="*/ 0 60000 65536"/>
              <a:gd name="T21" fmla="*/ 0 w 15"/>
              <a:gd name="T22" fmla="*/ 0 h 2"/>
              <a:gd name="T23" fmla="*/ 15 w 1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
                <a:moveTo>
                  <a:pt x="0" y="0"/>
                </a:moveTo>
                <a:lnTo>
                  <a:pt x="15" y="0"/>
                </a:lnTo>
                <a:lnTo>
                  <a:pt x="15" y="2"/>
                </a:lnTo>
                <a:lnTo>
                  <a:pt x="0" y="2"/>
                </a:lnTo>
                <a:lnTo>
                  <a:pt x="0" y="0"/>
                </a:lnTo>
                <a:close/>
              </a:path>
            </a:pathLst>
          </a:custGeom>
          <a:solidFill>
            <a:srgbClr val="000000"/>
          </a:solidFill>
          <a:ln w="0">
            <a:solidFill>
              <a:srgbClr val="000000"/>
            </a:solidFill>
            <a:round/>
            <a:headEnd/>
            <a:tailEnd/>
          </a:ln>
        </p:spPr>
        <p:txBody>
          <a:bodyPr/>
          <a:lstStyle/>
          <a:p>
            <a:endParaRPr lang="en-US"/>
          </a:p>
        </p:txBody>
      </p:sp>
      <p:sp>
        <p:nvSpPr>
          <p:cNvPr id="180964" name="Rectangle 3810"/>
          <p:cNvSpPr>
            <a:spLocks noChangeAspect="1" noChangeArrowheads="1"/>
          </p:cNvSpPr>
          <p:nvPr/>
        </p:nvSpPr>
        <p:spPr bwMode="auto">
          <a:xfrm>
            <a:off x="2449513" y="5334000"/>
            <a:ext cx="6350" cy="1588"/>
          </a:xfrm>
          <a:prstGeom prst="rect">
            <a:avLst/>
          </a:prstGeom>
          <a:solidFill>
            <a:srgbClr val="000000"/>
          </a:solidFill>
          <a:ln w="0">
            <a:solidFill>
              <a:srgbClr val="000000"/>
            </a:solidFill>
            <a:miter lim="800000"/>
            <a:headEnd/>
            <a:tailEnd/>
          </a:ln>
        </p:spPr>
        <p:txBody>
          <a:bodyPr/>
          <a:lstStyle/>
          <a:p>
            <a:endParaRPr lang="en-US"/>
          </a:p>
        </p:txBody>
      </p:sp>
      <p:sp>
        <p:nvSpPr>
          <p:cNvPr id="180965" name="Freeform 3811"/>
          <p:cNvSpPr>
            <a:spLocks noChangeAspect="1"/>
          </p:cNvSpPr>
          <p:nvPr/>
        </p:nvSpPr>
        <p:spPr bwMode="auto">
          <a:xfrm>
            <a:off x="2452688" y="5332413"/>
            <a:ext cx="3175" cy="6350"/>
          </a:xfrm>
          <a:custGeom>
            <a:avLst/>
            <a:gdLst>
              <a:gd name="T0" fmla="*/ 0 w 8"/>
              <a:gd name="T1" fmla="*/ 0 h 15"/>
              <a:gd name="T2" fmla="*/ 0 w 8"/>
              <a:gd name="T3" fmla="*/ 0 h 15"/>
              <a:gd name="T4" fmla="*/ 0 w 8"/>
              <a:gd name="T5" fmla="*/ 0 h 15"/>
              <a:gd name="T6" fmla="*/ 2147483647 w 8"/>
              <a:gd name="T7" fmla="*/ 0 h 15"/>
              <a:gd name="T8" fmla="*/ 2147483647 w 8"/>
              <a:gd name="T9" fmla="*/ 0 h 15"/>
              <a:gd name="T10" fmla="*/ 2147483647 w 8"/>
              <a:gd name="T11" fmla="*/ 2147483647 h 15"/>
              <a:gd name="T12" fmla="*/ 2147483647 w 8"/>
              <a:gd name="T13" fmla="*/ 2147483647 h 15"/>
              <a:gd name="T14" fmla="*/ 2147483647 w 8"/>
              <a:gd name="T15" fmla="*/ 2147483647 h 15"/>
              <a:gd name="T16" fmla="*/ 2147483647 w 8"/>
              <a:gd name="T17" fmla="*/ 2147483647 h 15"/>
              <a:gd name="T18" fmla="*/ 2147483647 w 8"/>
              <a:gd name="T19" fmla="*/ 2147483647 h 15"/>
              <a:gd name="T20" fmla="*/ 2147483647 w 8"/>
              <a:gd name="T21" fmla="*/ 2147483647 h 15"/>
              <a:gd name="T22" fmla="*/ 2147483647 w 8"/>
              <a:gd name="T23" fmla="*/ 2147483647 h 15"/>
              <a:gd name="T24" fmla="*/ 2147483647 w 8"/>
              <a:gd name="T25" fmla="*/ 2147483647 h 15"/>
              <a:gd name="T26" fmla="*/ 2147483647 w 8"/>
              <a:gd name="T27" fmla="*/ 2147483647 h 15"/>
              <a:gd name="T28" fmla="*/ 2147483647 w 8"/>
              <a:gd name="T29" fmla="*/ 2147483647 h 15"/>
              <a:gd name="T30" fmla="*/ 2147483647 w 8"/>
              <a:gd name="T31" fmla="*/ 2147483647 h 15"/>
              <a:gd name="T32" fmla="*/ 2147483647 w 8"/>
              <a:gd name="T33" fmla="*/ 2147483647 h 15"/>
              <a:gd name="T34" fmla="*/ 2147483647 w 8"/>
              <a:gd name="T35" fmla="*/ 2147483647 h 15"/>
              <a:gd name="T36" fmla="*/ 2147483647 w 8"/>
              <a:gd name="T37" fmla="*/ 2147483647 h 15"/>
              <a:gd name="T38" fmla="*/ 0 w 8"/>
              <a:gd name="T39" fmla="*/ 2147483647 h 15"/>
              <a:gd name="T40" fmla="*/ 0 w 8"/>
              <a:gd name="T41" fmla="*/ 2147483647 h 15"/>
              <a:gd name="T42" fmla="*/ 0 w 8"/>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
              <a:gd name="T67" fmla="*/ 0 h 15"/>
              <a:gd name="T68" fmla="*/ 8 w 8"/>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 h="15">
                <a:moveTo>
                  <a:pt x="0" y="0"/>
                </a:moveTo>
                <a:lnTo>
                  <a:pt x="0" y="0"/>
                </a:lnTo>
                <a:lnTo>
                  <a:pt x="1" y="0"/>
                </a:lnTo>
                <a:lnTo>
                  <a:pt x="4" y="0"/>
                </a:lnTo>
                <a:lnTo>
                  <a:pt x="5" y="1"/>
                </a:lnTo>
                <a:lnTo>
                  <a:pt x="6" y="2"/>
                </a:lnTo>
                <a:lnTo>
                  <a:pt x="7" y="3"/>
                </a:lnTo>
                <a:lnTo>
                  <a:pt x="8" y="4"/>
                </a:lnTo>
                <a:lnTo>
                  <a:pt x="8" y="5"/>
                </a:lnTo>
                <a:lnTo>
                  <a:pt x="8" y="8"/>
                </a:lnTo>
                <a:lnTo>
                  <a:pt x="8" y="9"/>
                </a:lnTo>
                <a:lnTo>
                  <a:pt x="8" y="11"/>
                </a:lnTo>
                <a:lnTo>
                  <a:pt x="7" y="12"/>
                </a:lnTo>
                <a:lnTo>
                  <a:pt x="6" y="13"/>
                </a:lnTo>
                <a:lnTo>
                  <a:pt x="5" y="14"/>
                </a:lnTo>
                <a:lnTo>
                  <a:pt x="4" y="15"/>
                </a:lnTo>
                <a:lnTo>
                  <a:pt x="3" y="15"/>
                </a:lnTo>
                <a:lnTo>
                  <a:pt x="0" y="15"/>
                </a:lnTo>
                <a:lnTo>
                  <a:pt x="0" y="0"/>
                </a:lnTo>
                <a:close/>
              </a:path>
            </a:pathLst>
          </a:custGeom>
          <a:solidFill>
            <a:srgbClr val="000000"/>
          </a:solidFill>
          <a:ln w="0">
            <a:solidFill>
              <a:srgbClr val="000000"/>
            </a:solidFill>
            <a:round/>
            <a:headEnd/>
            <a:tailEnd/>
          </a:ln>
        </p:spPr>
        <p:txBody>
          <a:bodyPr/>
          <a:lstStyle/>
          <a:p>
            <a:endParaRPr lang="en-US"/>
          </a:p>
        </p:txBody>
      </p:sp>
      <p:sp>
        <p:nvSpPr>
          <p:cNvPr id="180966" name="Freeform 3812"/>
          <p:cNvSpPr>
            <a:spLocks noChangeAspect="1"/>
          </p:cNvSpPr>
          <p:nvPr/>
        </p:nvSpPr>
        <p:spPr bwMode="auto">
          <a:xfrm>
            <a:off x="2425700" y="5348288"/>
            <a:ext cx="1588" cy="3175"/>
          </a:xfrm>
          <a:custGeom>
            <a:avLst/>
            <a:gdLst>
              <a:gd name="T0" fmla="*/ 2147483647 w 9"/>
              <a:gd name="T1" fmla="*/ 2147483647 h 14"/>
              <a:gd name="T2" fmla="*/ 2147483647 w 9"/>
              <a:gd name="T3" fmla="*/ 2147483647 h 14"/>
              <a:gd name="T4" fmla="*/ 2147483647 w 9"/>
              <a:gd name="T5" fmla="*/ 2147483647 h 14"/>
              <a:gd name="T6" fmla="*/ 2147483647 w 9"/>
              <a:gd name="T7" fmla="*/ 2147483647 h 14"/>
              <a:gd name="T8" fmla="*/ 2147483647 w 9"/>
              <a:gd name="T9" fmla="*/ 2147483647 h 14"/>
              <a:gd name="T10" fmla="*/ 2147483647 w 9"/>
              <a:gd name="T11" fmla="*/ 2147483647 h 14"/>
              <a:gd name="T12" fmla="*/ 2147483647 w 9"/>
              <a:gd name="T13" fmla="*/ 2147483647 h 14"/>
              <a:gd name="T14" fmla="*/ 2147483647 w 9"/>
              <a:gd name="T15" fmla="*/ 2147483647 h 14"/>
              <a:gd name="T16" fmla="*/ 2147483647 w 9"/>
              <a:gd name="T17" fmla="*/ 2147483647 h 14"/>
              <a:gd name="T18" fmla="*/ 0 w 9"/>
              <a:gd name="T19" fmla="*/ 2147483647 h 14"/>
              <a:gd name="T20" fmla="*/ 0 w 9"/>
              <a:gd name="T21" fmla="*/ 2147483647 h 14"/>
              <a:gd name="T22" fmla="*/ 0 w 9"/>
              <a:gd name="T23" fmla="*/ 2147483647 h 14"/>
              <a:gd name="T24" fmla="*/ 0 w 9"/>
              <a:gd name="T25" fmla="*/ 2147483647 h 14"/>
              <a:gd name="T26" fmla="*/ 0 w 9"/>
              <a:gd name="T27" fmla="*/ 2147483647 h 14"/>
              <a:gd name="T28" fmla="*/ 0 w 9"/>
              <a:gd name="T29" fmla="*/ 2147483647 h 14"/>
              <a:gd name="T30" fmla="*/ 2147483647 w 9"/>
              <a:gd name="T31" fmla="*/ 2147483647 h 14"/>
              <a:gd name="T32" fmla="*/ 2147483647 w 9"/>
              <a:gd name="T33" fmla="*/ 2147483647 h 14"/>
              <a:gd name="T34" fmla="*/ 2147483647 w 9"/>
              <a:gd name="T35" fmla="*/ 2147483647 h 14"/>
              <a:gd name="T36" fmla="*/ 2147483647 w 9"/>
              <a:gd name="T37" fmla="*/ 0 h 14"/>
              <a:gd name="T38" fmla="*/ 2147483647 w 9"/>
              <a:gd name="T39" fmla="*/ 0 h 14"/>
              <a:gd name="T40" fmla="*/ 2147483647 w 9"/>
              <a:gd name="T41" fmla="*/ 0 h 14"/>
              <a:gd name="T42" fmla="*/ 2147483647 w 9"/>
              <a:gd name="T43" fmla="*/ 2147483647 h 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
              <a:gd name="T67" fmla="*/ 0 h 14"/>
              <a:gd name="T68" fmla="*/ 9 w 9"/>
              <a:gd name="T69" fmla="*/ 14 h 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 h="14">
                <a:moveTo>
                  <a:pt x="9" y="14"/>
                </a:moveTo>
                <a:lnTo>
                  <a:pt x="9" y="14"/>
                </a:lnTo>
                <a:lnTo>
                  <a:pt x="8" y="14"/>
                </a:lnTo>
                <a:lnTo>
                  <a:pt x="7" y="14"/>
                </a:lnTo>
                <a:lnTo>
                  <a:pt x="6" y="14"/>
                </a:lnTo>
                <a:lnTo>
                  <a:pt x="5" y="14"/>
                </a:lnTo>
                <a:lnTo>
                  <a:pt x="4" y="13"/>
                </a:lnTo>
                <a:lnTo>
                  <a:pt x="3" y="12"/>
                </a:lnTo>
                <a:lnTo>
                  <a:pt x="2" y="11"/>
                </a:lnTo>
                <a:lnTo>
                  <a:pt x="0" y="10"/>
                </a:lnTo>
                <a:lnTo>
                  <a:pt x="0" y="8"/>
                </a:lnTo>
                <a:lnTo>
                  <a:pt x="0" y="7"/>
                </a:lnTo>
                <a:lnTo>
                  <a:pt x="0" y="6"/>
                </a:lnTo>
                <a:lnTo>
                  <a:pt x="0" y="5"/>
                </a:lnTo>
                <a:lnTo>
                  <a:pt x="0" y="4"/>
                </a:lnTo>
                <a:lnTo>
                  <a:pt x="2" y="3"/>
                </a:lnTo>
                <a:lnTo>
                  <a:pt x="3" y="2"/>
                </a:lnTo>
                <a:lnTo>
                  <a:pt x="4" y="1"/>
                </a:lnTo>
                <a:lnTo>
                  <a:pt x="5" y="0"/>
                </a:lnTo>
                <a:lnTo>
                  <a:pt x="7" y="0"/>
                </a:lnTo>
                <a:lnTo>
                  <a:pt x="9" y="14"/>
                </a:lnTo>
                <a:close/>
              </a:path>
            </a:pathLst>
          </a:custGeom>
          <a:solidFill>
            <a:srgbClr val="000000"/>
          </a:solidFill>
          <a:ln w="0">
            <a:solidFill>
              <a:srgbClr val="000000"/>
            </a:solidFill>
            <a:round/>
            <a:headEnd/>
            <a:tailEnd/>
          </a:ln>
        </p:spPr>
        <p:txBody>
          <a:bodyPr/>
          <a:lstStyle/>
          <a:p>
            <a:endParaRPr lang="en-US"/>
          </a:p>
        </p:txBody>
      </p:sp>
      <p:sp>
        <p:nvSpPr>
          <p:cNvPr id="180967" name="Freeform 3813"/>
          <p:cNvSpPr>
            <a:spLocks noChangeAspect="1"/>
          </p:cNvSpPr>
          <p:nvPr/>
        </p:nvSpPr>
        <p:spPr bwMode="auto">
          <a:xfrm>
            <a:off x="2447925" y="5332413"/>
            <a:ext cx="4763" cy="7937"/>
          </a:xfrm>
          <a:custGeom>
            <a:avLst/>
            <a:gdLst>
              <a:gd name="T0" fmla="*/ 2147483647 w 14"/>
              <a:gd name="T1" fmla="*/ 0 h 16"/>
              <a:gd name="T2" fmla="*/ 2147483647 w 14"/>
              <a:gd name="T3" fmla="*/ 2147483647 h 16"/>
              <a:gd name="T4" fmla="*/ 2147483647 w 14"/>
              <a:gd name="T5" fmla="*/ 2147483647 h 16"/>
              <a:gd name="T6" fmla="*/ 2147483647 w 14"/>
              <a:gd name="T7" fmla="*/ 2147483647 h 16"/>
              <a:gd name="T8" fmla="*/ 0 w 14"/>
              <a:gd name="T9" fmla="*/ 2147483647 h 16"/>
              <a:gd name="T10" fmla="*/ 2147483647 w 14"/>
              <a:gd name="T11" fmla="*/ 2147483647 h 16"/>
              <a:gd name="T12" fmla="*/ 2147483647 w 14"/>
              <a:gd name="T13" fmla="*/ 0 h 16"/>
              <a:gd name="T14" fmla="*/ 0 60000 65536"/>
              <a:gd name="T15" fmla="*/ 0 60000 65536"/>
              <a:gd name="T16" fmla="*/ 0 60000 65536"/>
              <a:gd name="T17" fmla="*/ 0 60000 65536"/>
              <a:gd name="T18" fmla="*/ 0 60000 65536"/>
              <a:gd name="T19" fmla="*/ 0 60000 65536"/>
              <a:gd name="T20" fmla="*/ 0 60000 65536"/>
              <a:gd name="T21" fmla="*/ 0 w 14"/>
              <a:gd name="T22" fmla="*/ 0 h 16"/>
              <a:gd name="T23" fmla="*/ 14 w 14"/>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6">
                <a:moveTo>
                  <a:pt x="14" y="0"/>
                </a:moveTo>
                <a:lnTo>
                  <a:pt x="14" y="15"/>
                </a:lnTo>
                <a:lnTo>
                  <a:pt x="7" y="16"/>
                </a:lnTo>
                <a:lnTo>
                  <a:pt x="8" y="15"/>
                </a:lnTo>
                <a:lnTo>
                  <a:pt x="0" y="2"/>
                </a:lnTo>
                <a:lnTo>
                  <a:pt x="1" y="1"/>
                </a:lnTo>
                <a:lnTo>
                  <a:pt x="14" y="0"/>
                </a:lnTo>
                <a:close/>
              </a:path>
            </a:pathLst>
          </a:custGeom>
          <a:solidFill>
            <a:srgbClr val="000000"/>
          </a:solidFill>
          <a:ln w="0">
            <a:solidFill>
              <a:srgbClr val="000000"/>
            </a:solidFill>
            <a:round/>
            <a:headEnd/>
            <a:tailEnd/>
          </a:ln>
        </p:spPr>
        <p:txBody>
          <a:bodyPr/>
          <a:lstStyle/>
          <a:p>
            <a:endParaRPr lang="en-US"/>
          </a:p>
        </p:txBody>
      </p:sp>
      <p:sp>
        <p:nvSpPr>
          <p:cNvPr id="180968" name="Freeform 3814"/>
          <p:cNvSpPr>
            <a:spLocks noChangeAspect="1"/>
          </p:cNvSpPr>
          <p:nvPr/>
        </p:nvSpPr>
        <p:spPr bwMode="auto">
          <a:xfrm>
            <a:off x="2443163" y="5332413"/>
            <a:ext cx="6350" cy="7937"/>
          </a:xfrm>
          <a:custGeom>
            <a:avLst/>
            <a:gdLst>
              <a:gd name="T0" fmla="*/ 2147483647 w 16"/>
              <a:gd name="T1" fmla="*/ 0 h 18"/>
              <a:gd name="T2" fmla="*/ 2147483647 w 16"/>
              <a:gd name="T3" fmla="*/ 2147483647 h 18"/>
              <a:gd name="T4" fmla="*/ 2147483647 w 16"/>
              <a:gd name="T5" fmla="*/ 2147483647 h 18"/>
              <a:gd name="T6" fmla="*/ 2147483647 w 16"/>
              <a:gd name="T7" fmla="*/ 2147483647 h 18"/>
              <a:gd name="T8" fmla="*/ 0 w 16"/>
              <a:gd name="T9" fmla="*/ 2147483647 h 18"/>
              <a:gd name="T10" fmla="*/ 0 w 16"/>
              <a:gd name="T11" fmla="*/ 2147483647 h 18"/>
              <a:gd name="T12" fmla="*/ 2147483647 w 16"/>
              <a:gd name="T13" fmla="*/ 0 h 18"/>
              <a:gd name="T14" fmla="*/ 0 60000 65536"/>
              <a:gd name="T15" fmla="*/ 0 60000 65536"/>
              <a:gd name="T16" fmla="*/ 0 60000 65536"/>
              <a:gd name="T17" fmla="*/ 0 60000 65536"/>
              <a:gd name="T18" fmla="*/ 0 60000 65536"/>
              <a:gd name="T19" fmla="*/ 0 60000 65536"/>
              <a:gd name="T20" fmla="*/ 0 60000 65536"/>
              <a:gd name="T21" fmla="*/ 0 w 16"/>
              <a:gd name="T22" fmla="*/ 0 h 18"/>
              <a:gd name="T23" fmla="*/ 16 w 16"/>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8">
                <a:moveTo>
                  <a:pt x="8" y="0"/>
                </a:moveTo>
                <a:lnTo>
                  <a:pt x="16" y="13"/>
                </a:lnTo>
                <a:lnTo>
                  <a:pt x="8" y="18"/>
                </a:lnTo>
                <a:lnTo>
                  <a:pt x="0" y="6"/>
                </a:lnTo>
                <a:lnTo>
                  <a:pt x="8" y="0"/>
                </a:lnTo>
                <a:close/>
              </a:path>
            </a:pathLst>
          </a:custGeom>
          <a:solidFill>
            <a:srgbClr val="000000"/>
          </a:solidFill>
          <a:ln w="0">
            <a:solidFill>
              <a:srgbClr val="000000"/>
            </a:solidFill>
            <a:round/>
            <a:headEnd/>
            <a:tailEnd/>
          </a:ln>
        </p:spPr>
        <p:txBody>
          <a:bodyPr/>
          <a:lstStyle/>
          <a:p>
            <a:endParaRPr lang="en-US"/>
          </a:p>
        </p:txBody>
      </p:sp>
      <p:sp>
        <p:nvSpPr>
          <p:cNvPr id="180969" name="Freeform 3815"/>
          <p:cNvSpPr>
            <a:spLocks noChangeAspect="1"/>
          </p:cNvSpPr>
          <p:nvPr/>
        </p:nvSpPr>
        <p:spPr bwMode="auto">
          <a:xfrm>
            <a:off x="2441575" y="5334000"/>
            <a:ext cx="6350" cy="7938"/>
          </a:xfrm>
          <a:custGeom>
            <a:avLst/>
            <a:gdLst>
              <a:gd name="T0" fmla="*/ 2147483647 w 19"/>
              <a:gd name="T1" fmla="*/ 0 h 18"/>
              <a:gd name="T2" fmla="*/ 2147483647 w 19"/>
              <a:gd name="T3" fmla="*/ 2147483647 h 18"/>
              <a:gd name="T4" fmla="*/ 2147483647 w 19"/>
              <a:gd name="T5" fmla="*/ 2147483647 h 18"/>
              <a:gd name="T6" fmla="*/ 2147483647 w 19"/>
              <a:gd name="T7" fmla="*/ 2147483647 h 18"/>
              <a:gd name="T8" fmla="*/ 0 w 19"/>
              <a:gd name="T9" fmla="*/ 2147483647 h 18"/>
              <a:gd name="T10" fmla="*/ 2147483647 w 19"/>
              <a:gd name="T11" fmla="*/ 2147483647 h 18"/>
              <a:gd name="T12" fmla="*/ 2147483647 w 19"/>
              <a:gd name="T13" fmla="*/ 0 h 18"/>
              <a:gd name="T14" fmla="*/ 0 60000 65536"/>
              <a:gd name="T15" fmla="*/ 0 60000 65536"/>
              <a:gd name="T16" fmla="*/ 0 60000 65536"/>
              <a:gd name="T17" fmla="*/ 0 60000 65536"/>
              <a:gd name="T18" fmla="*/ 0 60000 65536"/>
              <a:gd name="T19" fmla="*/ 0 60000 65536"/>
              <a:gd name="T20" fmla="*/ 0 60000 65536"/>
              <a:gd name="T21" fmla="*/ 0 w 19"/>
              <a:gd name="T22" fmla="*/ 0 h 18"/>
              <a:gd name="T23" fmla="*/ 19 w 19"/>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8">
                <a:moveTo>
                  <a:pt x="11" y="0"/>
                </a:moveTo>
                <a:lnTo>
                  <a:pt x="19" y="12"/>
                </a:lnTo>
                <a:lnTo>
                  <a:pt x="10" y="18"/>
                </a:lnTo>
                <a:lnTo>
                  <a:pt x="11" y="17"/>
                </a:lnTo>
                <a:lnTo>
                  <a:pt x="0" y="7"/>
                </a:lnTo>
                <a:lnTo>
                  <a:pt x="1" y="6"/>
                </a:lnTo>
                <a:lnTo>
                  <a:pt x="11" y="0"/>
                </a:lnTo>
                <a:close/>
              </a:path>
            </a:pathLst>
          </a:custGeom>
          <a:solidFill>
            <a:srgbClr val="000000"/>
          </a:solidFill>
          <a:ln w="0">
            <a:solidFill>
              <a:srgbClr val="000000"/>
            </a:solidFill>
            <a:round/>
            <a:headEnd/>
            <a:tailEnd/>
          </a:ln>
        </p:spPr>
        <p:txBody>
          <a:bodyPr/>
          <a:lstStyle/>
          <a:p>
            <a:endParaRPr lang="en-US"/>
          </a:p>
        </p:txBody>
      </p:sp>
      <p:sp>
        <p:nvSpPr>
          <p:cNvPr id="180970" name="Freeform 3816"/>
          <p:cNvSpPr>
            <a:spLocks noChangeAspect="1"/>
          </p:cNvSpPr>
          <p:nvPr/>
        </p:nvSpPr>
        <p:spPr bwMode="auto">
          <a:xfrm>
            <a:off x="2438400" y="5338763"/>
            <a:ext cx="4763" cy="9525"/>
          </a:xfrm>
          <a:custGeom>
            <a:avLst/>
            <a:gdLst>
              <a:gd name="T0" fmla="*/ 2147483647 w 19"/>
              <a:gd name="T1" fmla="*/ 0 h 27"/>
              <a:gd name="T2" fmla="*/ 2147483647 w 19"/>
              <a:gd name="T3" fmla="*/ 2147483647 h 27"/>
              <a:gd name="T4" fmla="*/ 2147483647 w 19"/>
              <a:gd name="T5" fmla="*/ 2147483647 h 27"/>
              <a:gd name="T6" fmla="*/ 2147483647 w 19"/>
              <a:gd name="T7" fmla="*/ 2147483647 h 27"/>
              <a:gd name="T8" fmla="*/ 0 w 19"/>
              <a:gd name="T9" fmla="*/ 2147483647 h 27"/>
              <a:gd name="T10" fmla="*/ 2147483647 w 19"/>
              <a:gd name="T11" fmla="*/ 0 h 27"/>
              <a:gd name="T12" fmla="*/ 2147483647 w 19"/>
              <a:gd name="T13" fmla="*/ 0 h 27"/>
              <a:gd name="T14" fmla="*/ 0 60000 65536"/>
              <a:gd name="T15" fmla="*/ 0 60000 65536"/>
              <a:gd name="T16" fmla="*/ 0 60000 65536"/>
              <a:gd name="T17" fmla="*/ 0 60000 65536"/>
              <a:gd name="T18" fmla="*/ 0 60000 65536"/>
              <a:gd name="T19" fmla="*/ 0 60000 65536"/>
              <a:gd name="T20" fmla="*/ 0 60000 65536"/>
              <a:gd name="T21" fmla="*/ 0 w 19"/>
              <a:gd name="T22" fmla="*/ 0 h 27"/>
              <a:gd name="T23" fmla="*/ 19 w 19"/>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7">
                <a:moveTo>
                  <a:pt x="8" y="0"/>
                </a:moveTo>
                <a:lnTo>
                  <a:pt x="19" y="10"/>
                </a:lnTo>
                <a:lnTo>
                  <a:pt x="2" y="27"/>
                </a:lnTo>
                <a:lnTo>
                  <a:pt x="10" y="20"/>
                </a:lnTo>
                <a:lnTo>
                  <a:pt x="0" y="7"/>
                </a:lnTo>
                <a:lnTo>
                  <a:pt x="8" y="0"/>
                </a:lnTo>
                <a:close/>
              </a:path>
            </a:pathLst>
          </a:custGeom>
          <a:solidFill>
            <a:srgbClr val="000000"/>
          </a:solidFill>
          <a:ln w="0">
            <a:solidFill>
              <a:srgbClr val="000000"/>
            </a:solidFill>
            <a:round/>
            <a:headEnd/>
            <a:tailEnd/>
          </a:ln>
        </p:spPr>
        <p:txBody>
          <a:bodyPr/>
          <a:lstStyle/>
          <a:p>
            <a:endParaRPr lang="en-US"/>
          </a:p>
        </p:txBody>
      </p:sp>
      <p:sp>
        <p:nvSpPr>
          <p:cNvPr id="180971" name="Freeform 3817"/>
          <p:cNvSpPr>
            <a:spLocks noChangeAspect="1"/>
          </p:cNvSpPr>
          <p:nvPr/>
        </p:nvSpPr>
        <p:spPr bwMode="auto">
          <a:xfrm>
            <a:off x="2433638" y="5341938"/>
            <a:ext cx="7937" cy="6350"/>
          </a:xfrm>
          <a:custGeom>
            <a:avLst/>
            <a:gdLst>
              <a:gd name="T0" fmla="*/ 2147483647 w 22"/>
              <a:gd name="T1" fmla="*/ 0 h 20"/>
              <a:gd name="T2" fmla="*/ 2147483647 w 22"/>
              <a:gd name="T3" fmla="*/ 2147483647 h 20"/>
              <a:gd name="T4" fmla="*/ 2147483647 w 22"/>
              <a:gd name="T5" fmla="*/ 2147483647 h 20"/>
              <a:gd name="T6" fmla="*/ 2147483647 w 22"/>
              <a:gd name="T7" fmla="*/ 2147483647 h 20"/>
              <a:gd name="T8" fmla="*/ 2147483647 w 22"/>
              <a:gd name="T9" fmla="*/ 2147483647 h 20"/>
              <a:gd name="T10" fmla="*/ 0 w 22"/>
              <a:gd name="T11" fmla="*/ 2147483647 h 20"/>
              <a:gd name="T12" fmla="*/ 2147483647 w 22"/>
              <a:gd name="T13" fmla="*/ 0 h 20"/>
              <a:gd name="T14" fmla="*/ 0 60000 65536"/>
              <a:gd name="T15" fmla="*/ 0 60000 65536"/>
              <a:gd name="T16" fmla="*/ 0 60000 65536"/>
              <a:gd name="T17" fmla="*/ 0 60000 65536"/>
              <a:gd name="T18" fmla="*/ 0 60000 65536"/>
              <a:gd name="T19" fmla="*/ 0 60000 65536"/>
              <a:gd name="T20" fmla="*/ 0 60000 65536"/>
              <a:gd name="T21" fmla="*/ 0 w 22"/>
              <a:gd name="T22" fmla="*/ 0 h 20"/>
              <a:gd name="T23" fmla="*/ 22 w 22"/>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0">
                <a:moveTo>
                  <a:pt x="12" y="0"/>
                </a:moveTo>
                <a:lnTo>
                  <a:pt x="22" y="13"/>
                </a:lnTo>
                <a:lnTo>
                  <a:pt x="17" y="17"/>
                </a:lnTo>
                <a:lnTo>
                  <a:pt x="13" y="20"/>
                </a:lnTo>
                <a:lnTo>
                  <a:pt x="5" y="7"/>
                </a:lnTo>
                <a:lnTo>
                  <a:pt x="0" y="10"/>
                </a:lnTo>
                <a:lnTo>
                  <a:pt x="12" y="0"/>
                </a:lnTo>
                <a:close/>
              </a:path>
            </a:pathLst>
          </a:custGeom>
          <a:solidFill>
            <a:srgbClr val="000000"/>
          </a:solidFill>
          <a:ln w="0">
            <a:solidFill>
              <a:srgbClr val="000000"/>
            </a:solidFill>
            <a:round/>
            <a:headEnd/>
            <a:tailEnd/>
          </a:ln>
        </p:spPr>
        <p:txBody>
          <a:bodyPr/>
          <a:lstStyle/>
          <a:p>
            <a:endParaRPr lang="en-US"/>
          </a:p>
        </p:txBody>
      </p:sp>
      <p:sp>
        <p:nvSpPr>
          <p:cNvPr id="180972" name="Freeform 3818"/>
          <p:cNvSpPr>
            <a:spLocks noChangeAspect="1"/>
          </p:cNvSpPr>
          <p:nvPr/>
        </p:nvSpPr>
        <p:spPr bwMode="auto">
          <a:xfrm>
            <a:off x="2432050" y="5343525"/>
            <a:ext cx="6350" cy="6350"/>
          </a:xfrm>
          <a:custGeom>
            <a:avLst/>
            <a:gdLst>
              <a:gd name="T0" fmla="*/ 2147483647 w 23"/>
              <a:gd name="T1" fmla="*/ 0 h 19"/>
              <a:gd name="T2" fmla="*/ 2147483647 w 23"/>
              <a:gd name="T3" fmla="*/ 2147483647 h 19"/>
              <a:gd name="T4" fmla="*/ 2147483647 w 23"/>
              <a:gd name="T5" fmla="*/ 2147483647 h 19"/>
              <a:gd name="T6" fmla="*/ 2147483647 w 23"/>
              <a:gd name="T7" fmla="*/ 2147483647 h 19"/>
              <a:gd name="T8" fmla="*/ 2147483647 w 23"/>
              <a:gd name="T9" fmla="*/ 2147483647 h 19"/>
              <a:gd name="T10" fmla="*/ 0 w 23"/>
              <a:gd name="T11" fmla="*/ 2147483647 h 19"/>
              <a:gd name="T12" fmla="*/ 2147483647 w 23"/>
              <a:gd name="T13" fmla="*/ 0 h 19"/>
              <a:gd name="T14" fmla="*/ 0 60000 65536"/>
              <a:gd name="T15" fmla="*/ 0 60000 65536"/>
              <a:gd name="T16" fmla="*/ 0 60000 65536"/>
              <a:gd name="T17" fmla="*/ 0 60000 65536"/>
              <a:gd name="T18" fmla="*/ 0 60000 65536"/>
              <a:gd name="T19" fmla="*/ 0 60000 65536"/>
              <a:gd name="T20" fmla="*/ 0 60000 65536"/>
              <a:gd name="T21" fmla="*/ 0 w 23"/>
              <a:gd name="T22" fmla="*/ 0 h 19"/>
              <a:gd name="T23" fmla="*/ 23 w 23"/>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19">
                <a:moveTo>
                  <a:pt x="15" y="0"/>
                </a:moveTo>
                <a:lnTo>
                  <a:pt x="23" y="13"/>
                </a:lnTo>
                <a:lnTo>
                  <a:pt x="19" y="16"/>
                </a:lnTo>
                <a:lnTo>
                  <a:pt x="13" y="19"/>
                </a:lnTo>
                <a:lnTo>
                  <a:pt x="6" y="7"/>
                </a:lnTo>
                <a:lnTo>
                  <a:pt x="0" y="10"/>
                </a:lnTo>
                <a:lnTo>
                  <a:pt x="15" y="0"/>
                </a:lnTo>
                <a:close/>
              </a:path>
            </a:pathLst>
          </a:custGeom>
          <a:solidFill>
            <a:srgbClr val="000000"/>
          </a:solidFill>
          <a:ln w="0">
            <a:solidFill>
              <a:srgbClr val="000000"/>
            </a:solidFill>
            <a:round/>
            <a:headEnd/>
            <a:tailEnd/>
          </a:ln>
        </p:spPr>
        <p:txBody>
          <a:bodyPr/>
          <a:lstStyle/>
          <a:p>
            <a:endParaRPr lang="en-US"/>
          </a:p>
        </p:txBody>
      </p:sp>
      <p:sp>
        <p:nvSpPr>
          <p:cNvPr id="180973" name="Freeform 3819"/>
          <p:cNvSpPr>
            <a:spLocks noChangeAspect="1"/>
          </p:cNvSpPr>
          <p:nvPr/>
        </p:nvSpPr>
        <p:spPr bwMode="auto">
          <a:xfrm>
            <a:off x="2432050" y="5346700"/>
            <a:ext cx="3175" cy="4763"/>
          </a:xfrm>
          <a:custGeom>
            <a:avLst/>
            <a:gdLst>
              <a:gd name="T0" fmla="*/ 2147483647 w 14"/>
              <a:gd name="T1" fmla="*/ 0 h 18"/>
              <a:gd name="T2" fmla="*/ 2147483647 w 14"/>
              <a:gd name="T3" fmla="*/ 2147483647 h 18"/>
              <a:gd name="T4" fmla="*/ 2147483647 w 14"/>
              <a:gd name="T5" fmla="*/ 2147483647 h 18"/>
              <a:gd name="T6" fmla="*/ 2147483647 w 14"/>
              <a:gd name="T7" fmla="*/ 2147483647 h 18"/>
              <a:gd name="T8" fmla="*/ 0 w 14"/>
              <a:gd name="T9" fmla="*/ 2147483647 h 18"/>
              <a:gd name="T10" fmla="*/ 0 w 14"/>
              <a:gd name="T11" fmla="*/ 2147483647 h 18"/>
              <a:gd name="T12" fmla="*/ 2147483647 w 14"/>
              <a:gd name="T13" fmla="*/ 0 h 18"/>
              <a:gd name="T14" fmla="*/ 0 60000 65536"/>
              <a:gd name="T15" fmla="*/ 0 60000 65536"/>
              <a:gd name="T16" fmla="*/ 0 60000 65536"/>
              <a:gd name="T17" fmla="*/ 0 60000 65536"/>
              <a:gd name="T18" fmla="*/ 0 60000 65536"/>
              <a:gd name="T19" fmla="*/ 0 60000 65536"/>
              <a:gd name="T20" fmla="*/ 0 60000 65536"/>
              <a:gd name="T21" fmla="*/ 0 w 14"/>
              <a:gd name="T22" fmla="*/ 0 h 18"/>
              <a:gd name="T23" fmla="*/ 14 w 14"/>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8">
                <a:moveTo>
                  <a:pt x="7" y="0"/>
                </a:moveTo>
                <a:lnTo>
                  <a:pt x="14" y="12"/>
                </a:lnTo>
                <a:lnTo>
                  <a:pt x="2" y="18"/>
                </a:lnTo>
                <a:lnTo>
                  <a:pt x="0" y="4"/>
                </a:lnTo>
                <a:lnTo>
                  <a:pt x="7" y="0"/>
                </a:lnTo>
                <a:close/>
              </a:path>
            </a:pathLst>
          </a:custGeom>
          <a:solidFill>
            <a:srgbClr val="000000"/>
          </a:solidFill>
          <a:ln w="0">
            <a:solidFill>
              <a:srgbClr val="000000"/>
            </a:solidFill>
            <a:round/>
            <a:headEnd/>
            <a:tailEnd/>
          </a:ln>
        </p:spPr>
        <p:txBody>
          <a:bodyPr/>
          <a:lstStyle/>
          <a:p>
            <a:endParaRPr lang="en-US"/>
          </a:p>
        </p:txBody>
      </p:sp>
      <p:sp>
        <p:nvSpPr>
          <p:cNvPr id="180974" name="Freeform 3820"/>
          <p:cNvSpPr>
            <a:spLocks noChangeAspect="1"/>
          </p:cNvSpPr>
          <p:nvPr/>
        </p:nvSpPr>
        <p:spPr bwMode="auto">
          <a:xfrm>
            <a:off x="2427288" y="5348288"/>
            <a:ext cx="4762" cy="3175"/>
          </a:xfrm>
          <a:custGeom>
            <a:avLst/>
            <a:gdLst>
              <a:gd name="T0" fmla="*/ 2147483647 w 11"/>
              <a:gd name="T1" fmla="*/ 0 h 16"/>
              <a:gd name="T2" fmla="*/ 2147483647 w 11"/>
              <a:gd name="T3" fmla="*/ 2147483647 h 16"/>
              <a:gd name="T4" fmla="*/ 2147483647 w 11"/>
              <a:gd name="T5" fmla="*/ 2147483647 h 16"/>
              <a:gd name="T6" fmla="*/ 0 w 11"/>
              <a:gd name="T7" fmla="*/ 2147483647 h 16"/>
              <a:gd name="T8" fmla="*/ 2147483647 w 11"/>
              <a:gd name="T9" fmla="*/ 0 h 16"/>
              <a:gd name="T10" fmla="*/ 0 60000 65536"/>
              <a:gd name="T11" fmla="*/ 0 60000 65536"/>
              <a:gd name="T12" fmla="*/ 0 60000 65536"/>
              <a:gd name="T13" fmla="*/ 0 60000 65536"/>
              <a:gd name="T14" fmla="*/ 0 60000 65536"/>
              <a:gd name="T15" fmla="*/ 0 w 11"/>
              <a:gd name="T16" fmla="*/ 0 h 16"/>
              <a:gd name="T17" fmla="*/ 11 w 11"/>
              <a:gd name="T18" fmla="*/ 16 h 16"/>
            </a:gdLst>
            <a:ahLst/>
            <a:cxnLst>
              <a:cxn ang="T10">
                <a:pos x="T0" y="T1"/>
              </a:cxn>
              <a:cxn ang="T11">
                <a:pos x="T2" y="T3"/>
              </a:cxn>
              <a:cxn ang="T12">
                <a:pos x="T4" y="T5"/>
              </a:cxn>
              <a:cxn ang="T13">
                <a:pos x="T6" y="T7"/>
              </a:cxn>
              <a:cxn ang="T14">
                <a:pos x="T8" y="T9"/>
              </a:cxn>
            </a:cxnLst>
            <a:rect l="T15" t="T16" r="T17" b="T18"/>
            <a:pathLst>
              <a:path w="11" h="16">
                <a:moveTo>
                  <a:pt x="9" y="0"/>
                </a:moveTo>
                <a:lnTo>
                  <a:pt x="11" y="14"/>
                </a:lnTo>
                <a:lnTo>
                  <a:pt x="2" y="16"/>
                </a:lnTo>
                <a:lnTo>
                  <a:pt x="0" y="2"/>
                </a:lnTo>
                <a:lnTo>
                  <a:pt x="9" y="0"/>
                </a:lnTo>
                <a:close/>
              </a:path>
            </a:pathLst>
          </a:custGeom>
          <a:solidFill>
            <a:srgbClr val="000000"/>
          </a:solidFill>
          <a:ln w="0">
            <a:solidFill>
              <a:srgbClr val="000000"/>
            </a:solidFill>
            <a:round/>
            <a:headEnd/>
            <a:tailEnd/>
          </a:ln>
        </p:spPr>
        <p:txBody>
          <a:bodyPr/>
          <a:lstStyle/>
          <a:p>
            <a:endParaRPr lang="en-US"/>
          </a:p>
        </p:txBody>
      </p:sp>
      <p:sp>
        <p:nvSpPr>
          <p:cNvPr id="180975" name="Freeform 3821"/>
          <p:cNvSpPr>
            <a:spLocks noChangeAspect="1"/>
          </p:cNvSpPr>
          <p:nvPr/>
        </p:nvSpPr>
        <p:spPr bwMode="auto">
          <a:xfrm>
            <a:off x="2425700" y="5348288"/>
            <a:ext cx="4763" cy="1587"/>
          </a:xfrm>
          <a:custGeom>
            <a:avLst/>
            <a:gdLst>
              <a:gd name="T0" fmla="*/ 0 w 15"/>
              <a:gd name="T1" fmla="*/ 2147483647 h 7"/>
              <a:gd name="T2" fmla="*/ 0 w 15"/>
              <a:gd name="T3" fmla="*/ 2147483647 h 7"/>
              <a:gd name="T4" fmla="*/ 0 w 15"/>
              <a:gd name="T5" fmla="*/ 2147483647 h 7"/>
              <a:gd name="T6" fmla="*/ 0 w 15"/>
              <a:gd name="T7" fmla="*/ 2147483647 h 7"/>
              <a:gd name="T8" fmla="*/ 2147483647 w 15"/>
              <a:gd name="T9" fmla="*/ 2147483647 h 7"/>
              <a:gd name="T10" fmla="*/ 2147483647 w 15"/>
              <a:gd name="T11" fmla="*/ 2147483647 h 7"/>
              <a:gd name="T12" fmla="*/ 2147483647 w 15"/>
              <a:gd name="T13" fmla="*/ 2147483647 h 7"/>
              <a:gd name="T14" fmla="*/ 2147483647 w 15"/>
              <a:gd name="T15" fmla="*/ 2147483647 h 7"/>
              <a:gd name="T16" fmla="*/ 2147483647 w 15"/>
              <a:gd name="T17" fmla="*/ 0 h 7"/>
              <a:gd name="T18" fmla="*/ 2147483647 w 15"/>
              <a:gd name="T19" fmla="*/ 0 h 7"/>
              <a:gd name="T20" fmla="*/ 2147483647 w 15"/>
              <a:gd name="T21" fmla="*/ 0 h 7"/>
              <a:gd name="T22" fmla="*/ 2147483647 w 15"/>
              <a:gd name="T23" fmla="*/ 0 h 7"/>
              <a:gd name="T24" fmla="*/ 2147483647 w 15"/>
              <a:gd name="T25" fmla="*/ 0 h 7"/>
              <a:gd name="T26" fmla="*/ 2147483647 w 15"/>
              <a:gd name="T27" fmla="*/ 2147483647 h 7"/>
              <a:gd name="T28" fmla="*/ 2147483647 w 15"/>
              <a:gd name="T29" fmla="*/ 2147483647 h 7"/>
              <a:gd name="T30" fmla="*/ 2147483647 w 15"/>
              <a:gd name="T31" fmla="*/ 2147483647 h 7"/>
              <a:gd name="T32" fmla="*/ 2147483647 w 15"/>
              <a:gd name="T33" fmla="*/ 2147483647 h 7"/>
              <a:gd name="T34" fmla="*/ 2147483647 w 15"/>
              <a:gd name="T35" fmla="*/ 2147483647 h 7"/>
              <a:gd name="T36" fmla="*/ 2147483647 w 15"/>
              <a:gd name="T37" fmla="*/ 2147483647 h 7"/>
              <a:gd name="T38" fmla="*/ 2147483647 w 15"/>
              <a:gd name="T39" fmla="*/ 2147483647 h 7"/>
              <a:gd name="T40" fmla="*/ 2147483647 w 15"/>
              <a:gd name="T41" fmla="*/ 2147483647 h 7"/>
              <a:gd name="T42" fmla="*/ 0 w 15"/>
              <a:gd name="T43" fmla="*/ 2147483647 h 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7"/>
              <a:gd name="T68" fmla="*/ 15 w 15"/>
              <a:gd name="T69" fmla="*/ 7 h 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7">
                <a:moveTo>
                  <a:pt x="0" y="7"/>
                </a:moveTo>
                <a:lnTo>
                  <a:pt x="0" y="7"/>
                </a:lnTo>
                <a:lnTo>
                  <a:pt x="0" y="6"/>
                </a:lnTo>
                <a:lnTo>
                  <a:pt x="0" y="5"/>
                </a:lnTo>
                <a:lnTo>
                  <a:pt x="2" y="3"/>
                </a:lnTo>
                <a:lnTo>
                  <a:pt x="2" y="2"/>
                </a:lnTo>
                <a:lnTo>
                  <a:pt x="3" y="1"/>
                </a:lnTo>
                <a:lnTo>
                  <a:pt x="4" y="1"/>
                </a:lnTo>
                <a:lnTo>
                  <a:pt x="6" y="0"/>
                </a:lnTo>
                <a:lnTo>
                  <a:pt x="7" y="0"/>
                </a:lnTo>
                <a:lnTo>
                  <a:pt x="8" y="0"/>
                </a:lnTo>
                <a:lnTo>
                  <a:pt x="9" y="0"/>
                </a:lnTo>
                <a:lnTo>
                  <a:pt x="10" y="0"/>
                </a:lnTo>
                <a:lnTo>
                  <a:pt x="12" y="1"/>
                </a:lnTo>
                <a:lnTo>
                  <a:pt x="13" y="1"/>
                </a:lnTo>
                <a:lnTo>
                  <a:pt x="14" y="2"/>
                </a:lnTo>
                <a:lnTo>
                  <a:pt x="14" y="3"/>
                </a:lnTo>
                <a:lnTo>
                  <a:pt x="15" y="5"/>
                </a:lnTo>
                <a:lnTo>
                  <a:pt x="15" y="6"/>
                </a:lnTo>
                <a:lnTo>
                  <a:pt x="15" y="7"/>
                </a:lnTo>
                <a:lnTo>
                  <a:pt x="0" y="7"/>
                </a:lnTo>
                <a:close/>
              </a:path>
            </a:pathLst>
          </a:custGeom>
          <a:solidFill>
            <a:srgbClr val="000000"/>
          </a:solidFill>
          <a:ln w="0">
            <a:solidFill>
              <a:srgbClr val="000000"/>
            </a:solidFill>
            <a:round/>
            <a:headEnd/>
            <a:tailEnd/>
          </a:ln>
        </p:spPr>
        <p:txBody>
          <a:bodyPr/>
          <a:lstStyle/>
          <a:p>
            <a:endParaRPr lang="en-US"/>
          </a:p>
        </p:txBody>
      </p:sp>
      <p:sp>
        <p:nvSpPr>
          <p:cNvPr id="180976" name="Freeform 3822"/>
          <p:cNvSpPr>
            <a:spLocks noChangeAspect="1"/>
          </p:cNvSpPr>
          <p:nvPr/>
        </p:nvSpPr>
        <p:spPr bwMode="auto">
          <a:xfrm>
            <a:off x="2425700" y="5351463"/>
            <a:ext cx="4763" cy="1587"/>
          </a:xfrm>
          <a:custGeom>
            <a:avLst/>
            <a:gdLst>
              <a:gd name="T0" fmla="*/ 2147483647 w 15"/>
              <a:gd name="T1" fmla="*/ 0 h 8"/>
              <a:gd name="T2" fmla="*/ 2147483647 w 15"/>
              <a:gd name="T3" fmla="*/ 0 h 8"/>
              <a:gd name="T4" fmla="*/ 2147483647 w 15"/>
              <a:gd name="T5" fmla="*/ 2147483647 h 8"/>
              <a:gd name="T6" fmla="*/ 2147483647 w 15"/>
              <a:gd name="T7" fmla="*/ 2147483647 h 8"/>
              <a:gd name="T8" fmla="*/ 2147483647 w 15"/>
              <a:gd name="T9" fmla="*/ 2147483647 h 8"/>
              <a:gd name="T10" fmla="*/ 2147483647 w 15"/>
              <a:gd name="T11" fmla="*/ 2147483647 h 8"/>
              <a:gd name="T12" fmla="*/ 2147483647 w 15"/>
              <a:gd name="T13" fmla="*/ 2147483647 h 8"/>
              <a:gd name="T14" fmla="*/ 2147483647 w 15"/>
              <a:gd name="T15" fmla="*/ 2147483647 h 8"/>
              <a:gd name="T16" fmla="*/ 2147483647 w 15"/>
              <a:gd name="T17" fmla="*/ 2147483647 h 8"/>
              <a:gd name="T18" fmla="*/ 2147483647 w 15"/>
              <a:gd name="T19" fmla="*/ 2147483647 h 8"/>
              <a:gd name="T20" fmla="*/ 2147483647 w 15"/>
              <a:gd name="T21" fmla="*/ 2147483647 h 8"/>
              <a:gd name="T22" fmla="*/ 2147483647 w 15"/>
              <a:gd name="T23" fmla="*/ 2147483647 h 8"/>
              <a:gd name="T24" fmla="*/ 2147483647 w 15"/>
              <a:gd name="T25" fmla="*/ 2147483647 h 8"/>
              <a:gd name="T26" fmla="*/ 2147483647 w 15"/>
              <a:gd name="T27" fmla="*/ 2147483647 h 8"/>
              <a:gd name="T28" fmla="*/ 2147483647 w 15"/>
              <a:gd name="T29" fmla="*/ 2147483647 h 8"/>
              <a:gd name="T30" fmla="*/ 2147483647 w 15"/>
              <a:gd name="T31" fmla="*/ 2147483647 h 8"/>
              <a:gd name="T32" fmla="*/ 2147483647 w 15"/>
              <a:gd name="T33" fmla="*/ 2147483647 h 8"/>
              <a:gd name="T34" fmla="*/ 0 w 15"/>
              <a:gd name="T35" fmla="*/ 2147483647 h 8"/>
              <a:gd name="T36" fmla="*/ 0 w 15"/>
              <a:gd name="T37" fmla="*/ 2147483647 h 8"/>
              <a:gd name="T38" fmla="*/ 0 w 15"/>
              <a:gd name="T39" fmla="*/ 0 h 8"/>
              <a:gd name="T40" fmla="*/ 0 w 15"/>
              <a:gd name="T41" fmla="*/ 0 h 8"/>
              <a:gd name="T42" fmla="*/ 2147483647 w 15"/>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8"/>
              <a:gd name="T68" fmla="*/ 15 w 15"/>
              <a:gd name="T69" fmla="*/ 8 h 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8">
                <a:moveTo>
                  <a:pt x="15" y="0"/>
                </a:moveTo>
                <a:lnTo>
                  <a:pt x="15" y="0"/>
                </a:lnTo>
                <a:lnTo>
                  <a:pt x="15" y="1"/>
                </a:lnTo>
                <a:lnTo>
                  <a:pt x="15" y="2"/>
                </a:lnTo>
                <a:lnTo>
                  <a:pt x="14" y="4"/>
                </a:lnTo>
                <a:lnTo>
                  <a:pt x="14" y="5"/>
                </a:lnTo>
                <a:lnTo>
                  <a:pt x="13" y="7"/>
                </a:lnTo>
                <a:lnTo>
                  <a:pt x="12" y="7"/>
                </a:lnTo>
                <a:lnTo>
                  <a:pt x="10" y="8"/>
                </a:lnTo>
                <a:lnTo>
                  <a:pt x="9" y="8"/>
                </a:lnTo>
                <a:lnTo>
                  <a:pt x="8" y="8"/>
                </a:lnTo>
                <a:lnTo>
                  <a:pt x="7" y="8"/>
                </a:lnTo>
                <a:lnTo>
                  <a:pt x="6" y="8"/>
                </a:lnTo>
                <a:lnTo>
                  <a:pt x="4" y="7"/>
                </a:lnTo>
                <a:lnTo>
                  <a:pt x="3" y="7"/>
                </a:lnTo>
                <a:lnTo>
                  <a:pt x="2" y="5"/>
                </a:lnTo>
                <a:lnTo>
                  <a:pt x="2" y="4"/>
                </a:lnTo>
                <a:lnTo>
                  <a:pt x="0" y="2"/>
                </a:lnTo>
                <a:lnTo>
                  <a:pt x="0" y="1"/>
                </a:lnTo>
                <a:lnTo>
                  <a:pt x="0" y="0"/>
                </a:lnTo>
                <a:lnTo>
                  <a:pt x="15" y="0"/>
                </a:lnTo>
                <a:close/>
              </a:path>
            </a:pathLst>
          </a:custGeom>
          <a:solidFill>
            <a:srgbClr val="000000"/>
          </a:solidFill>
          <a:ln w="0">
            <a:solidFill>
              <a:srgbClr val="000000"/>
            </a:solidFill>
            <a:round/>
            <a:headEnd/>
            <a:tailEnd/>
          </a:ln>
        </p:spPr>
        <p:txBody>
          <a:bodyPr/>
          <a:lstStyle/>
          <a:p>
            <a:endParaRPr lang="en-US"/>
          </a:p>
        </p:txBody>
      </p:sp>
      <p:sp>
        <p:nvSpPr>
          <p:cNvPr id="180977" name="Freeform 3823"/>
          <p:cNvSpPr>
            <a:spLocks noChangeAspect="1"/>
          </p:cNvSpPr>
          <p:nvPr/>
        </p:nvSpPr>
        <p:spPr bwMode="auto">
          <a:xfrm>
            <a:off x="2425700" y="5349875"/>
            <a:ext cx="4763" cy="1588"/>
          </a:xfrm>
          <a:custGeom>
            <a:avLst/>
            <a:gdLst>
              <a:gd name="T0" fmla="*/ 0 w 15"/>
              <a:gd name="T1" fmla="*/ 0 h 1"/>
              <a:gd name="T2" fmla="*/ 2147483647 w 15"/>
              <a:gd name="T3" fmla="*/ 0 h 1"/>
              <a:gd name="T4" fmla="*/ 2147483647 w 15"/>
              <a:gd name="T5" fmla="*/ 2147483647 h 1"/>
              <a:gd name="T6" fmla="*/ 2147483647 w 15"/>
              <a:gd name="T7" fmla="*/ 2147483647 h 1"/>
              <a:gd name="T8" fmla="*/ 0 w 15"/>
              <a:gd name="T9" fmla="*/ 2147483647 h 1"/>
              <a:gd name="T10" fmla="*/ 0 w 15"/>
              <a:gd name="T11" fmla="*/ 2147483647 h 1"/>
              <a:gd name="T12" fmla="*/ 0 w 15"/>
              <a:gd name="T13" fmla="*/ 0 h 1"/>
              <a:gd name="T14" fmla="*/ 0 60000 65536"/>
              <a:gd name="T15" fmla="*/ 0 60000 65536"/>
              <a:gd name="T16" fmla="*/ 0 60000 65536"/>
              <a:gd name="T17" fmla="*/ 0 60000 65536"/>
              <a:gd name="T18" fmla="*/ 0 60000 65536"/>
              <a:gd name="T19" fmla="*/ 0 60000 65536"/>
              <a:gd name="T20" fmla="*/ 0 60000 65536"/>
              <a:gd name="T21" fmla="*/ 0 w 15"/>
              <a:gd name="T22" fmla="*/ 0 h 1"/>
              <a:gd name="T23" fmla="*/ 15 w 15"/>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
                <a:moveTo>
                  <a:pt x="0" y="0"/>
                </a:moveTo>
                <a:lnTo>
                  <a:pt x="15" y="0"/>
                </a:lnTo>
                <a:lnTo>
                  <a:pt x="15"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978" name="Freeform 3824"/>
          <p:cNvSpPr>
            <a:spLocks noChangeAspect="1"/>
          </p:cNvSpPr>
          <p:nvPr/>
        </p:nvSpPr>
        <p:spPr bwMode="auto">
          <a:xfrm>
            <a:off x="2425700" y="5349875"/>
            <a:ext cx="4763" cy="1588"/>
          </a:xfrm>
          <a:custGeom>
            <a:avLst/>
            <a:gdLst>
              <a:gd name="T0" fmla="*/ 0 w 15"/>
              <a:gd name="T1" fmla="*/ 0 h 1"/>
              <a:gd name="T2" fmla="*/ 2147483647 w 15"/>
              <a:gd name="T3" fmla="*/ 0 h 1"/>
              <a:gd name="T4" fmla="*/ 2147483647 w 15"/>
              <a:gd name="T5" fmla="*/ 2147483647 h 1"/>
              <a:gd name="T6" fmla="*/ 2147483647 w 15"/>
              <a:gd name="T7" fmla="*/ 2147483647 h 1"/>
              <a:gd name="T8" fmla="*/ 0 w 15"/>
              <a:gd name="T9" fmla="*/ 2147483647 h 1"/>
              <a:gd name="T10" fmla="*/ 0 w 15"/>
              <a:gd name="T11" fmla="*/ 2147483647 h 1"/>
              <a:gd name="T12" fmla="*/ 0 w 15"/>
              <a:gd name="T13" fmla="*/ 0 h 1"/>
              <a:gd name="T14" fmla="*/ 0 60000 65536"/>
              <a:gd name="T15" fmla="*/ 0 60000 65536"/>
              <a:gd name="T16" fmla="*/ 0 60000 65536"/>
              <a:gd name="T17" fmla="*/ 0 60000 65536"/>
              <a:gd name="T18" fmla="*/ 0 60000 65536"/>
              <a:gd name="T19" fmla="*/ 0 60000 65536"/>
              <a:gd name="T20" fmla="*/ 0 60000 65536"/>
              <a:gd name="T21" fmla="*/ 0 w 15"/>
              <a:gd name="T22" fmla="*/ 0 h 1"/>
              <a:gd name="T23" fmla="*/ 15 w 15"/>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
                <a:moveTo>
                  <a:pt x="0" y="0"/>
                </a:moveTo>
                <a:lnTo>
                  <a:pt x="15" y="0"/>
                </a:lnTo>
                <a:lnTo>
                  <a:pt x="15"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979" name="Freeform 3825"/>
          <p:cNvSpPr>
            <a:spLocks noChangeAspect="1"/>
          </p:cNvSpPr>
          <p:nvPr/>
        </p:nvSpPr>
        <p:spPr bwMode="auto">
          <a:xfrm>
            <a:off x="2425700" y="5351463"/>
            <a:ext cx="4763" cy="1587"/>
          </a:xfrm>
          <a:custGeom>
            <a:avLst/>
            <a:gdLst>
              <a:gd name="T0" fmla="*/ 0 w 15"/>
              <a:gd name="T1" fmla="*/ 0 h 1"/>
              <a:gd name="T2" fmla="*/ 2147483647 w 15"/>
              <a:gd name="T3" fmla="*/ 0 h 1"/>
              <a:gd name="T4" fmla="*/ 2147483647 w 15"/>
              <a:gd name="T5" fmla="*/ 2147483647 h 1"/>
              <a:gd name="T6" fmla="*/ 2147483647 w 15"/>
              <a:gd name="T7" fmla="*/ 2147483647 h 1"/>
              <a:gd name="T8" fmla="*/ 0 w 15"/>
              <a:gd name="T9" fmla="*/ 2147483647 h 1"/>
              <a:gd name="T10" fmla="*/ 0 w 15"/>
              <a:gd name="T11" fmla="*/ 2147483647 h 1"/>
              <a:gd name="T12" fmla="*/ 0 w 15"/>
              <a:gd name="T13" fmla="*/ 0 h 1"/>
              <a:gd name="T14" fmla="*/ 0 60000 65536"/>
              <a:gd name="T15" fmla="*/ 0 60000 65536"/>
              <a:gd name="T16" fmla="*/ 0 60000 65536"/>
              <a:gd name="T17" fmla="*/ 0 60000 65536"/>
              <a:gd name="T18" fmla="*/ 0 60000 65536"/>
              <a:gd name="T19" fmla="*/ 0 60000 65536"/>
              <a:gd name="T20" fmla="*/ 0 60000 65536"/>
              <a:gd name="T21" fmla="*/ 0 w 15"/>
              <a:gd name="T22" fmla="*/ 0 h 1"/>
              <a:gd name="T23" fmla="*/ 15 w 15"/>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
                <a:moveTo>
                  <a:pt x="0" y="0"/>
                </a:moveTo>
                <a:lnTo>
                  <a:pt x="15" y="0"/>
                </a:lnTo>
                <a:lnTo>
                  <a:pt x="15"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980" name="Freeform 3826"/>
          <p:cNvSpPr>
            <a:spLocks noChangeAspect="1"/>
          </p:cNvSpPr>
          <p:nvPr/>
        </p:nvSpPr>
        <p:spPr bwMode="auto">
          <a:xfrm>
            <a:off x="2425700" y="5351463"/>
            <a:ext cx="4763" cy="1587"/>
          </a:xfrm>
          <a:custGeom>
            <a:avLst/>
            <a:gdLst>
              <a:gd name="T0" fmla="*/ 0 w 15"/>
              <a:gd name="T1" fmla="*/ 0 h 1"/>
              <a:gd name="T2" fmla="*/ 2147483647 w 15"/>
              <a:gd name="T3" fmla="*/ 0 h 1"/>
              <a:gd name="T4" fmla="*/ 2147483647 w 15"/>
              <a:gd name="T5" fmla="*/ 2147483647 h 1"/>
              <a:gd name="T6" fmla="*/ 2147483647 w 15"/>
              <a:gd name="T7" fmla="*/ 2147483647 h 1"/>
              <a:gd name="T8" fmla="*/ 0 w 15"/>
              <a:gd name="T9" fmla="*/ 2147483647 h 1"/>
              <a:gd name="T10" fmla="*/ 0 w 15"/>
              <a:gd name="T11" fmla="*/ 2147483647 h 1"/>
              <a:gd name="T12" fmla="*/ 0 w 15"/>
              <a:gd name="T13" fmla="*/ 0 h 1"/>
              <a:gd name="T14" fmla="*/ 0 60000 65536"/>
              <a:gd name="T15" fmla="*/ 0 60000 65536"/>
              <a:gd name="T16" fmla="*/ 0 60000 65536"/>
              <a:gd name="T17" fmla="*/ 0 60000 65536"/>
              <a:gd name="T18" fmla="*/ 0 60000 65536"/>
              <a:gd name="T19" fmla="*/ 0 60000 65536"/>
              <a:gd name="T20" fmla="*/ 0 60000 65536"/>
              <a:gd name="T21" fmla="*/ 0 w 15"/>
              <a:gd name="T22" fmla="*/ 0 h 1"/>
              <a:gd name="T23" fmla="*/ 15 w 15"/>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
                <a:moveTo>
                  <a:pt x="0" y="0"/>
                </a:moveTo>
                <a:lnTo>
                  <a:pt x="15" y="0"/>
                </a:lnTo>
                <a:lnTo>
                  <a:pt x="15"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0981" name="Rectangle 3827"/>
          <p:cNvSpPr>
            <a:spLocks noChangeAspect="1" noChangeArrowheads="1"/>
          </p:cNvSpPr>
          <p:nvPr/>
        </p:nvSpPr>
        <p:spPr bwMode="auto">
          <a:xfrm>
            <a:off x="2425700" y="5351463"/>
            <a:ext cx="4763" cy="1587"/>
          </a:xfrm>
          <a:prstGeom prst="rect">
            <a:avLst/>
          </a:prstGeom>
          <a:solidFill>
            <a:srgbClr val="000000"/>
          </a:solidFill>
          <a:ln w="0">
            <a:solidFill>
              <a:srgbClr val="000000"/>
            </a:solidFill>
            <a:miter lim="800000"/>
            <a:headEnd/>
            <a:tailEnd/>
          </a:ln>
        </p:spPr>
        <p:txBody>
          <a:bodyPr/>
          <a:lstStyle/>
          <a:p>
            <a:endParaRPr lang="en-US"/>
          </a:p>
        </p:txBody>
      </p:sp>
      <p:sp>
        <p:nvSpPr>
          <p:cNvPr id="180982" name="Freeform 3828"/>
          <p:cNvSpPr>
            <a:spLocks noChangeAspect="1"/>
          </p:cNvSpPr>
          <p:nvPr/>
        </p:nvSpPr>
        <p:spPr bwMode="auto">
          <a:xfrm>
            <a:off x="2427288" y="5349875"/>
            <a:ext cx="3175" cy="3175"/>
          </a:xfrm>
          <a:custGeom>
            <a:avLst/>
            <a:gdLst>
              <a:gd name="T0" fmla="*/ 0 w 9"/>
              <a:gd name="T1" fmla="*/ 0 h 15"/>
              <a:gd name="T2" fmla="*/ 0 w 9"/>
              <a:gd name="T3" fmla="*/ 0 h 15"/>
              <a:gd name="T4" fmla="*/ 2147483647 w 9"/>
              <a:gd name="T5" fmla="*/ 0 h 15"/>
              <a:gd name="T6" fmla="*/ 2147483647 w 9"/>
              <a:gd name="T7" fmla="*/ 0 h 15"/>
              <a:gd name="T8" fmla="*/ 2147483647 w 9"/>
              <a:gd name="T9" fmla="*/ 0 h 15"/>
              <a:gd name="T10" fmla="*/ 2147483647 w 9"/>
              <a:gd name="T11" fmla="*/ 0 h 15"/>
              <a:gd name="T12" fmla="*/ 2147483647 w 9"/>
              <a:gd name="T13" fmla="*/ 2147483647 h 15"/>
              <a:gd name="T14" fmla="*/ 2147483647 w 9"/>
              <a:gd name="T15" fmla="*/ 2147483647 h 15"/>
              <a:gd name="T16" fmla="*/ 2147483647 w 9"/>
              <a:gd name="T17" fmla="*/ 2147483647 h 15"/>
              <a:gd name="T18" fmla="*/ 2147483647 w 9"/>
              <a:gd name="T19" fmla="*/ 2147483647 h 15"/>
              <a:gd name="T20" fmla="*/ 2147483647 w 9"/>
              <a:gd name="T21" fmla="*/ 2147483647 h 15"/>
              <a:gd name="T22" fmla="*/ 2147483647 w 9"/>
              <a:gd name="T23" fmla="*/ 2147483647 h 15"/>
              <a:gd name="T24" fmla="*/ 2147483647 w 9"/>
              <a:gd name="T25" fmla="*/ 2147483647 h 15"/>
              <a:gd name="T26" fmla="*/ 2147483647 w 9"/>
              <a:gd name="T27" fmla="*/ 2147483647 h 15"/>
              <a:gd name="T28" fmla="*/ 2147483647 w 9"/>
              <a:gd name="T29" fmla="*/ 2147483647 h 15"/>
              <a:gd name="T30" fmla="*/ 2147483647 w 9"/>
              <a:gd name="T31" fmla="*/ 2147483647 h 15"/>
              <a:gd name="T32" fmla="*/ 2147483647 w 9"/>
              <a:gd name="T33" fmla="*/ 2147483647 h 15"/>
              <a:gd name="T34" fmla="*/ 2147483647 w 9"/>
              <a:gd name="T35" fmla="*/ 2147483647 h 15"/>
              <a:gd name="T36" fmla="*/ 2147483647 w 9"/>
              <a:gd name="T37" fmla="*/ 2147483647 h 15"/>
              <a:gd name="T38" fmla="*/ 2147483647 w 9"/>
              <a:gd name="T39" fmla="*/ 2147483647 h 15"/>
              <a:gd name="T40" fmla="*/ 2147483647 w 9"/>
              <a:gd name="T41" fmla="*/ 2147483647 h 15"/>
              <a:gd name="T42" fmla="*/ 0 w 9"/>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
              <a:gd name="T67" fmla="*/ 0 h 15"/>
              <a:gd name="T68" fmla="*/ 9 w 9"/>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 h="15">
                <a:moveTo>
                  <a:pt x="0" y="0"/>
                </a:moveTo>
                <a:lnTo>
                  <a:pt x="0" y="0"/>
                </a:lnTo>
                <a:lnTo>
                  <a:pt x="1" y="0"/>
                </a:lnTo>
                <a:lnTo>
                  <a:pt x="2" y="0"/>
                </a:lnTo>
                <a:lnTo>
                  <a:pt x="3" y="0"/>
                </a:lnTo>
                <a:lnTo>
                  <a:pt x="5" y="0"/>
                </a:lnTo>
                <a:lnTo>
                  <a:pt x="6" y="1"/>
                </a:lnTo>
                <a:lnTo>
                  <a:pt x="7" y="2"/>
                </a:lnTo>
                <a:lnTo>
                  <a:pt x="8" y="3"/>
                </a:lnTo>
                <a:lnTo>
                  <a:pt x="9" y="4"/>
                </a:lnTo>
                <a:lnTo>
                  <a:pt x="9" y="5"/>
                </a:lnTo>
                <a:lnTo>
                  <a:pt x="9" y="6"/>
                </a:lnTo>
                <a:lnTo>
                  <a:pt x="9" y="7"/>
                </a:lnTo>
                <a:lnTo>
                  <a:pt x="9" y="8"/>
                </a:lnTo>
                <a:lnTo>
                  <a:pt x="9" y="10"/>
                </a:lnTo>
                <a:lnTo>
                  <a:pt x="8" y="11"/>
                </a:lnTo>
                <a:lnTo>
                  <a:pt x="7" y="12"/>
                </a:lnTo>
                <a:lnTo>
                  <a:pt x="6" y="14"/>
                </a:lnTo>
                <a:lnTo>
                  <a:pt x="5" y="15"/>
                </a:lnTo>
                <a:lnTo>
                  <a:pt x="4" y="15"/>
                </a:lnTo>
                <a:lnTo>
                  <a:pt x="0" y="0"/>
                </a:lnTo>
                <a:close/>
              </a:path>
            </a:pathLst>
          </a:custGeom>
          <a:solidFill>
            <a:srgbClr val="000000"/>
          </a:solidFill>
          <a:ln w="0">
            <a:solidFill>
              <a:srgbClr val="000000"/>
            </a:solidFill>
            <a:round/>
            <a:headEnd/>
            <a:tailEnd/>
          </a:ln>
        </p:spPr>
        <p:txBody>
          <a:bodyPr/>
          <a:lstStyle/>
          <a:p>
            <a:endParaRPr lang="en-US"/>
          </a:p>
        </p:txBody>
      </p:sp>
      <p:sp>
        <p:nvSpPr>
          <p:cNvPr id="180983" name="Freeform 3829"/>
          <p:cNvSpPr>
            <a:spLocks noChangeAspect="1"/>
          </p:cNvSpPr>
          <p:nvPr/>
        </p:nvSpPr>
        <p:spPr bwMode="auto">
          <a:xfrm>
            <a:off x="2349500" y="5397500"/>
            <a:ext cx="6350" cy="4763"/>
          </a:xfrm>
          <a:custGeom>
            <a:avLst/>
            <a:gdLst>
              <a:gd name="T0" fmla="*/ 2147483647 w 14"/>
              <a:gd name="T1" fmla="*/ 2147483647 h 11"/>
              <a:gd name="T2" fmla="*/ 2147483647 w 14"/>
              <a:gd name="T3" fmla="*/ 2147483647 h 11"/>
              <a:gd name="T4" fmla="*/ 2147483647 w 14"/>
              <a:gd name="T5" fmla="*/ 2147483647 h 11"/>
              <a:gd name="T6" fmla="*/ 2147483647 w 14"/>
              <a:gd name="T7" fmla="*/ 2147483647 h 11"/>
              <a:gd name="T8" fmla="*/ 2147483647 w 14"/>
              <a:gd name="T9" fmla="*/ 2147483647 h 11"/>
              <a:gd name="T10" fmla="*/ 2147483647 w 14"/>
              <a:gd name="T11" fmla="*/ 2147483647 h 11"/>
              <a:gd name="T12" fmla="*/ 2147483647 w 14"/>
              <a:gd name="T13" fmla="*/ 2147483647 h 11"/>
              <a:gd name="T14" fmla="*/ 2147483647 w 14"/>
              <a:gd name="T15" fmla="*/ 2147483647 h 11"/>
              <a:gd name="T16" fmla="*/ 2147483647 w 14"/>
              <a:gd name="T17" fmla="*/ 2147483647 h 11"/>
              <a:gd name="T18" fmla="*/ 2147483647 w 14"/>
              <a:gd name="T19" fmla="*/ 2147483647 h 11"/>
              <a:gd name="T20" fmla="*/ 2147483647 w 14"/>
              <a:gd name="T21" fmla="*/ 2147483647 h 11"/>
              <a:gd name="T22" fmla="*/ 2147483647 w 14"/>
              <a:gd name="T23" fmla="*/ 2147483647 h 11"/>
              <a:gd name="T24" fmla="*/ 2147483647 w 14"/>
              <a:gd name="T25" fmla="*/ 2147483647 h 11"/>
              <a:gd name="T26" fmla="*/ 0 w 14"/>
              <a:gd name="T27" fmla="*/ 2147483647 h 11"/>
              <a:gd name="T28" fmla="*/ 0 w 14"/>
              <a:gd name="T29" fmla="*/ 2147483647 h 11"/>
              <a:gd name="T30" fmla="*/ 0 w 14"/>
              <a:gd name="T31" fmla="*/ 2147483647 h 11"/>
              <a:gd name="T32" fmla="*/ 0 w 14"/>
              <a:gd name="T33" fmla="*/ 2147483647 h 11"/>
              <a:gd name="T34" fmla="*/ 0 w 14"/>
              <a:gd name="T35" fmla="*/ 2147483647 h 11"/>
              <a:gd name="T36" fmla="*/ 0 w 14"/>
              <a:gd name="T37" fmla="*/ 2147483647 h 11"/>
              <a:gd name="T38" fmla="*/ 2147483647 w 14"/>
              <a:gd name="T39" fmla="*/ 0 h 11"/>
              <a:gd name="T40" fmla="*/ 2147483647 w 14"/>
              <a:gd name="T41" fmla="*/ 0 h 11"/>
              <a:gd name="T42" fmla="*/ 2147483647 w 14"/>
              <a:gd name="T43" fmla="*/ 2147483647 h 1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
              <a:gd name="T67" fmla="*/ 0 h 11"/>
              <a:gd name="T68" fmla="*/ 14 w 14"/>
              <a:gd name="T69" fmla="*/ 11 h 1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 h="11">
                <a:moveTo>
                  <a:pt x="14" y="8"/>
                </a:moveTo>
                <a:lnTo>
                  <a:pt x="14" y="8"/>
                </a:lnTo>
                <a:lnTo>
                  <a:pt x="13" y="9"/>
                </a:lnTo>
                <a:lnTo>
                  <a:pt x="12" y="10"/>
                </a:lnTo>
                <a:lnTo>
                  <a:pt x="11" y="11"/>
                </a:lnTo>
                <a:lnTo>
                  <a:pt x="9" y="11"/>
                </a:lnTo>
                <a:lnTo>
                  <a:pt x="8" y="11"/>
                </a:lnTo>
                <a:lnTo>
                  <a:pt x="7" y="11"/>
                </a:lnTo>
                <a:lnTo>
                  <a:pt x="6" y="11"/>
                </a:lnTo>
                <a:lnTo>
                  <a:pt x="5" y="11"/>
                </a:lnTo>
                <a:lnTo>
                  <a:pt x="4" y="10"/>
                </a:lnTo>
                <a:lnTo>
                  <a:pt x="3" y="9"/>
                </a:lnTo>
                <a:lnTo>
                  <a:pt x="1" y="8"/>
                </a:lnTo>
                <a:lnTo>
                  <a:pt x="0" y="7"/>
                </a:lnTo>
                <a:lnTo>
                  <a:pt x="0" y="5"/>
                </a:lnTo>
                <a:lnTo>
                  <a:pt x="0" y="4"/>
                </a:lnTo>
                <a:lnTo>
                  <a:pt x="0" y="3"/>
                </a:lnTo>
                <a:lnTo>
                  <a:pt x="0" y="2"/>
                </a:lnTo>
                <a:lnTo>
                  <a:pt x="0" y="1"/>
                </a:lnTo>
                <a:lnTo>
                  <a:pt x="1" y="0"/>
                </a:lnTo>
                <a:lnTo>
                  <a:pt x="14" y="8"/>
                </a:lnTo>
                <a:close/>
              </a:path>
            </a:pathLst>
          </a:custGeom>
          <a:solidFill>
            <a:srgbClr val="000000"/>
          </a:solidFill>
          <a:ln w="0">
            <a:solidFill>
              <a:srgbClr val="000000"/>
            </a:solidFill>
            <a:round/>
            <a:headEnd/>
            <a:tailEnd/>
          </a:ln>
        </p:spPr>
        <p:txBody>
          <a:bodyPr/>
          <a:lstStyle/>
          <a:p>
            <a:endParaRPr lang="en-US"/>
          </a:p>
        </p:txBody>
      </p:sp>
      <p:sp>
        <p:nvSpPr>
          <p:cNvPr id="180984" name="Freeform 3830"/>
          <p:cNvSpPr>
            <a:spLocks noChangeAspect="1"/>
          </p:cNvSpPr>
          <p:nvPr/>
        </p:nvSpPr>
        <p:spPr bwMode="auto">
          <a:xfrm>
            <a:off x="2419350" y="5349875"/>
            <a:ext cx="7938" cy="6350"/>
          </a:xfrm>
          <a:custGeom>
            <a:avLst/>
            <a:gdLst>
              <a:gd name="T0" fmla="*/ 2147483647 w 24"/>
              <a:gd name="T1" fmla="*/ 0 h 20"/>
              <a:gd name="T2" fmla="*/ 2147483647 w 24"/>
              <a:gd name="T3" fmla="*/ 2147483647 h 20"/>
              <a:gd name="T4" fmla="*/ 2147483647 w 24"/>
              <a:gd name="T5" fmla="*/ 2147483647 h 20"/>
              <a:gd name="T6" fmla="*/ 2147483647 w 24"/>
              <a:gd name="T7" fmla="*/ 2147483647 h 20"/>
              <a:gd name="T8" fmla="*/ 2147483647 w 24"/>
              <a:gd name="T9" fmla="*/ 2147483647 h 20"/>
              <a:gd name="T10" fmla="*/ 0 w 24"/>
              <a:gd name="T11" fmla="*/ 2147483647 h 20"/>
              <a:gd name="T12" fmla="*/ 2147483647 w 24"/>
              <a:gd name="T13" fmla="*/ 0 h 20"/>
              <a:gd name="T14" fmla="*/ 0 60000 65536"/>
              <a:gd name="T15" fmla="*/ 0 60000 65536"/>
              <a:gd name="T16" fmla="*/ 0 60000 65536"/>
              <a:gd name="T17" fmla="*/ 0 60000 65536"/>
              <a:gd name="T18" fmla="*/ 0 60000 65536"/>
              <a:gd name="T19" fmla="*/ 0 60000 65536"/>
              <a:gd name="T20" fmla="*/ 0 60000 65536"/>
              <a:gd name="T21" fmla="*/ 0 w 24"/>
              <a:gd name="T22" fmla="*/ 0 h 20"/>
              <a:gd name="T23" fmla="*/ 24 w 24"/>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0">
                <a:moveTo>
                  <a:pt x="20" y="0"/>
                </a:moveTo>
                <a:lnTo>
                  <a:pt x="24" y="15"/>
                </a:lnTo>
                <a:lnTo>
                  <a:pt x="10" y="19"/>
                </a:lnTo>
                <a:lnTo>
                  <a:pt x="8" y="20"/>
                </a:lnTo>
                <a:lnTo>
                  <a:pt x="2" y="5"/>
                </a:lnTo>
                <a:lnTo>
                  <a:pt x="0" y="6"/>
                </a:lnTo>
                <a:lnTo>
                  <a:pt x="20" y="0"/>
                </a:lnTo>
                <a:close/>
              </a:path>
            </a:pathLst>
          </a:custGeom>
          <a:solidFill>
            <a:srgbClr val="000000"/>
          </a:solidFill>
          <a:ln w="0">
            <a:solidFill>
              <a:srgbClr val="000000"/>
            </a:solidFill>
            <a:round/>
            <a:headEnd/>
            <a:tailEnd/>
          </a:ln>
        </p:spPr>
        <p:txBody>
          <a:bodyPr/>
          <a:lstStyle/>
          <a:p>
            <a:endParaRPr lang="en-US"/>
          </a:p>
        </p:txBody>
      </p:sp>
      <p:sp>
        <p:nvSpPr>
          <p:cNvPr id="180985" name="Freeform 3831"/>
          <p:cNvSpPr>
            <a:spLocks noChangeAspect="1"/>
          </p:cNvSpPr>
          <p:nvPr/>
        </p:nvSpPr>
        <p:spPr bwMode="auto">
          <a:xfrm>
            <a:off x="2409825" y="5351463"/>
            <a:ext cx="14288" cy="9525"/>
          </a:xfrm>
          <a:custGeom>
            <a:avLst/>
            <a:gdLst>
              <a:gd name="T0" fmla="*/ 2147483647 w 35"/>
              <a:gd name="T1" fmla="*/ 0 h 30"/>
              <a:gd name="T2" fmla="*/ 2147483647 w 35"/>
              <a:gd name="T3" fmla="*/ 2147483647 h 30"/>
              <a:gd name="T4" fmla="*/ 2147483647 w 35"/>
              <a:gd name="T5" fmla="*/ 2147483647 h 30"/>
              <a:gd name="T6" fmla="*/ 2147483647 w 35"/>
              <a:gd name="T7" fmla="*/ 2147483647 h 30"/>
              <a:gd name="T8" fmla="*/ 0 w 35"/>
              <a:gd name="T9" fmla="*/ 2147483647 h 30"/>
              <a:gd name="T10" fmla="*/ 2147483647 w 35"/>
              <a:gd name="T11" fmla="*/ 2147483647 h 30"/>
              <a:gd name="T12" fmla="*/ 2147483647 w 35"/>
              <a:gd name="T13" fmla="*/ 0 h 30"/>
              <a:gd name="T14" fmla="*/ 0 60000 65536"/>
              <a:gd name="T15" fmla="*/ 0 60000 65536"/>
              <a:gd name="T16" fmla="*/ 0 60000 65536"/>
              <a:gd name="T17" fmla="*/ 0 60000 65536"/>
              <a:gd name="T18" fmla="*/ 0 60000 65536"/>
              <a:gd name="T19" fmla="*/ 0 60000 65536"/>
              <a:gd name="T20" fmla="*/ 0 60000 65536"/>
              <a:gd name="T21" fmla="*/ 0 w 35"/>
              <a:gd name="T22" fmla="*/ 0 h 30"/>
              <a:gd name="T23" fmla="*/ 35 w 35"/>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30">
                <a:moveTo>
                  <a:pt x="29" y="0"/>
                </a:moveTo>
                <a:lnTo>
                  <a:pt x="35" y="15"/>
                </a:lnTo>
                <a:lnTo>
                  <a:pt x="4" y="30"/>
                </a:lnTo>
                <a:lnTo>
                  <a:pt x="8" y="27"/>
                </a:lnTo>
                <a:lnTo>
                  <a:pt x="0" y="15"/>
                </a:lnTo>
                <a:lnTo>
                  <a:pt x="4" y="12"/>
                </a:lnTo>
                <a:lnTo>
                  <a:pt x="29" y="0"/>
                </a:lnTo>
                <a:close/>
              </a:path>
            </a:pathLst>
          </a:custGeom>
          <a:solidFill>
            <a:srgbClr val="000000"/>
          </a:solidFill>
          <a:ln w="0">
            <a:solidFill>
              <a:srgbClr val="000000"/>
            </a:solidFill>
            <a:round/>
            <a:headEnd/>
            <a:tailEnd/>
          </a:ln>
        </p:spPr>
        <p:txBody>
          <a:bodyPr/>
          <a:lstStyle/>
          <a:p>
            <a:endParaRPr lang="en-US"/>
          </a:p>
        </p:txBody>
      </p:sp>
      <p:sp>
        <p:nvSpPr>
          <p:cNvPr id="180986" name="Freeform 3832"/>
          <p:cNvSpPr>
            <a:spLocks noChangeAspect="1"/>
          </p:cNvSpPr>
          <p:nvPr/>
        </p:nvSpPr>
        <p:spPr bwMode="auto">
          <a:xfrm>
            <a:off x="2398713" y="5356225"/>
            <a:ext cx="14287" cy="12700"/>
          </a:xfrm>
          <a:custGeom>
            <a:avLst/>
            <a:gdLst>
              <a:gd name="T0" fmla="*/ 2147483647 w 42"/>
              <a:gd name="T1" fmla="*/ 0 h 33"/>
              <a:gd name="T2" fmla="*/ 2147483647 w 42"/>
              <a:gd name="T3" fmla="*/ 2147483647 h 33"/>
              <a:gd name="T4" fmla="*/ 2147483647 w 42"/>
              <a:gd name="T5" fmla="*/ 2147483647 h 33"/>
              <a:gd name="T6" fmla="*/ 2147483647 w 42"/>
              <a:gd name="T7" fmla="*/ 2147483647 h 33"/>
              <a:gd name="T8" fmla="*/ 0 w 42"/>
              <a:gd name="T9" fmla="*/ 2147483647 h 33"/>
              <a:gd name="T10" fmla="*/ 0 w 42"/>
              <a:gd name="T11" fmla="*/ 2147483647 h 33"/>
              <a:gd name="T12" fmla="*/ 2147483647 w 42"/>
              <a:gd name="T13" fmla="*/ 0 h 33"/>
              <a:gd name="T14" fmla="*/ 0 60000 65536"/>
              <a:gd name="T15" fmla="*/ 0 60000 65536"/>
              <a:gd name="T16" fmla="*/ 0 60000 65536"/>
              <a:gd name="T17" fmla="*/ 0 60000 65536"/>
              <a:gd name="T18" fmla="*/ 0 60000 65536"/>
              <a:gd name="T19" fmla="*/ 0 60000 65536"/>
              <a:gd name="T20" fmla="*/ 0 60000 65536"/>
              <a:gd name="T21" fmla="*/ 0 w 42"/>
              <a:gd name="T22" fmla="*/ 0 h 33"/>
              <a:gd name="T23" fmla="*/ 42 w 42"/>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33">
                <a:moveTo>
                  <a:pt x="34" y="0"/>
                </a:moveTo>
                <a:lnTo>
                  <a:pt x="42" y="12"/>
                </a:lnTo>
                <a:lnTo>
                  <a:pt x="8" y="33"/>
                </a:lnTo>
                <a:lnTo>
                  <a:pt x="0" y="20"/>
                </a:lnTo>
                <a:lnTo>
                  <a:pt x="34" y="0"/>
                </a:lnTo>
                <a:close/>
              </a:path>
            </a:pathLst>
          </a:custGeom>
          <a:solidFill>
            <a:srgbClr val="000000"/>
          </a:solidFill>
          <a:ln w="0">
            <a:solidFill>
              <a:srgbClr val="000000"/>
            </a:solidFill>
            <a:round/>
            <a:headEnd/>
            <a:tailEnd/>
          </a:ln>
        </p:spPr>
        <p:txBody>
          <a:bodyPr/>
          <a:lstStyle/>
          <a:p>
            <a:endParaRPr lang="en-US"/>
          </a:p>
        </p:txBody>
      </p:sp>
      <p:sp>
        <p:nvSpPr>
          <p:cNvPr id="180987" name="Freeform 3833"/>
          <p:cNvSpPr>
            <a:spLocks noChangeAspect="1"/>
          </p:cNvSpPr>
          <p:nvPr/>
        </p:nvSpPr>
        <p:spPr bwMode="auto">
          <a:xfrm>
            <a:off x="2387600" y="5365750"/>
            <a:ext cx="14288" cy="9525"/>
          </a:xfrm>
          <a:custGeom>
            <a:avLst/>
            <a:gdLst>
              <a:gd name="T0" fmla="*/ 2147483647 w 47"/>
              <a:gd name="T1" fmla="*/ 0 h 36"/>
              <a:gd name="T2" fmla="*/ 2147483647 w 47"/>
              <a:gd name="T3" fmla="*/ 2147483647 h 36"/>
              <a:gd name="T4" fmla="*/ 2147483647 w 47"/>
              <a:gd name="T5" fmla="*/ 2147483647 h 36"/>
              <a:gd name="T6" fmla="*/ 2147483647 w 47"/>
              <a:gd name="T7" fmla="*/ 2147483647 h 36"/>
              <a:gd name="T8" fmla="*/ 0 w 47"/>
              <a:gd name="T9" fmla="*/ 2147483647 h 36"/>
              <a:gd name="T10" fmla="*/ 0 w 47"/>
              <a:gd name="T11" fmla="*/ 2147483647 h 36"/>
              <a:gd name="T12" fmla="*/ 2147483647 w 47"/>
              <a:gd name="T13" fmla="*/ 0 h 36"/>
              <a:gd name="T14" fmla="*/ 0 60000 65536"/>
              <a:gd name="T15" fmla="*/ 0 60000 65536"/>
              <a:gd name="T16" fmla="*/ 0 60000 65536"/>
              <a:gd name="T17" fmla="*/ 0 60000 65536"/>
              <a:gd name="T18" fmla="*/ 0 60000 65536"/>
              <a:gd name="T19" fmla="*/ 0 60000 65536"/>
              <a:gd name="T20" fmla="*/ 0 60000 65536"/>
              <a:gd name="T21" fmla="*/ 0 w 47"/>
              <a:gd name="T22" fmla="*/ 0 h 36"/>
              <a:gd name="T23" fmla="*/ 47 w 47"/>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6">
                <a:moveTo>
                  <a:pt x="39" y="0"/>
                </a:moveTo>
                <a:lnTo>
                  <a:pt x="47" y="13"/>
                </a:lnTo>
                <a:lnTo>
                  <a:pt x="9" y="36"/>
                </a:lnTo>
                <a:lnTo>
                  <a:pt x="0" y="23"/>
                </a:lnTo>
                <a:lnTo>
                  <a:pt x="39" y="0"/>
                </a:lnTo>
                <a:close/>
              </a:path>
            </a:pathLst>
          </a:custGeom>
          <a:solidFill>
            <a:srgbClr val="000000"/>
          </a:solidFill>
          <a:ln w="0">
            <a:solidFill>
              <a:srgbClr val="000000"/>
            </a:solidFill>
            <a:round/>
            <a:headEnd/>
            <a:tailEnd/>
          </a:ln>
        </p:spPr>
        <p:txBody>
          <a:bodyPr/>
          <a:lstStyle/>
          <a:p>
            <a:endParaRPr lang="en-US"/>
          </a:p>
        </p:txBody>
      </p:sp>
      <p:sp>
        <p:nvSpPr>
          <p:cNvPr id="180988" name="Freeform 3834"/>
          <p:cNvSpPr>
            <a:spLocks noChangeAspect="1"/>
          </p:cNvSpPr>
          <p:nvPr/>
        </p:nvSpPr>
        <p:spPr bwMode="auto">
          <a:xfrm>
            <a:off x="2373313" y="5370513"/>
            <a:ext cx="15875" cy="12700"/>
          </a:xfrm>
          <a:custGeom>
            <a:avLst/>
            <a:gdLst>
              <a:gd name="T0" fmla="*/ 2147483647 w 46"/>
              <a:gd name="T1" fmla="*/ 0 h 37"/>
              <a:gd name="T2" fmla="*/ 2147483647 w 46"/>
              <a:gd name="T3" fmla="*/ 2147483647 h 37"/>
              <a:gd name="T4" fmla="*/ 2147483647 w 46"/>
              <a:gd name="T5" fmla="*/ 2147483647 h 37"/>
              <a:gd name="T6" fmla="*/ 2147483647 w 46"/>
              <a:gd name="T7" fmla="*/ 2147483647 h 37"/>
              <a:gd name="T8" fmla="*/ 0 w 46"/>
              <a:gd name="T9" fmla="*/ 2147483647 h 37"/>
              <a:gd name="T10" fmla="*/ 0 w 46"/>
              <a:gd name="T11" fmla="*/ 2147483647 h 37"/>
              <a:gd name="T12" fmla="*/ 2147483647 w 46"/>
              <a:gd name="T13" fmla="*/ 0 h 37"/>
              <a:gd name="T14" fmla="*/ 0 60000 65536"/>
              <a:gd name="T15" fmla="*/ 0 60000 65536"/>
              <a:gd name="T16" fmla="*/ 0 60000 65536"/>
              <a:gd name="T17" fmla="*/ 0 60000 65536"/>
              <a:gd name="T18" fmla="*/ 0 60000 65536"/>
              <a:gd name="T19" fmla="*/ 0 60000 65536"/>
              <a:gd name="T20" fmla="*/ 0 60000 65536"/>
              <a:gd name="T21" fmla="*/ 0 w 46"/>
              <a:gd name="T22" fmla="*/ 0 h 37"/>
              <a:gd name="T23" fmla="*/ 46 w 46"/>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7">
                <a:moveTo>
                  <a:pt x="37" y="0"/>
                </a:moveTo>
                <a:lnTo>
                  <a:pt x="46" y="13"/>
                </a:lnTo>
                <a:lnTo>
                  <a:pt x="8" y="37"/>
                </a:lnTo>
                <a:lnTo>
                  <a:pt x="0" y="24"/>
                </a:lnTo>
                <a:lnTo>
                  <a:pt x="37" y="0"/>
                </a:lnTo>
                <a:close/>
              </a:path>
            </a:pathLst>
          </a:custGeom>
          <a:solidFill>
            <a:srgbClr val="000000"/>
          </a:solidFill>
          <a:ln w="0">
            <a:solidFill>
              <a:srgbClr val="000000"/>
            </a:solidFill>
            <a:round/>
            <a:headEnd/>
            <a:tailEnd/>
          </a:ln>
        </p:spPr>
        <p:txBody>
          <a:bodyPr/>
          <a:lstStyle/>
          <a:p>
            <a:endParaRPr lang="en-US"/>
          </a:p>
        </p:txBody>
      </p:sp>
      <p:sp>
        <p:nvSpPr>
          <p:cNvPr id="180989" name="Freeform 3835"/>
          <p:cNvSpPr>
            <a:spLocks noChangeAspect="1"/>
          </p:cNvSpPr>
          <p:nvPr/>
        </p:nvSpPr>
        <p:spPr bwMode="auto">
          <a:xfrm>
            <a:off x="2362200" y="5378450"/>
            <a:ext cx="12700" cy="12700"/>
          </a:xfrm>
          <a:custGeom>
            <a:avLst/>
            <a:gdLst>
              <a:gd name="T0" fmla="*/ 2147483647 w 39"/>
              <a:gd name="T1" fmla="*/ 0 h 34"/>
              <a:gd name="T2" fmla="*/ 2147483647 w 39"/>
              <a:gd name="T3" fmla="*/ 2147483647 h 34"/>
              <a:gd name="T4" fmla="*/ 2147483647 w 39"/>
              <a:gd name="T5" fmla="*/ 2147483647 h 34"/>
              <a:gd name="T6" fmla="*/ 2147483647 w 39"/>
              <a:gd name="T7" fmla="*/ 2147483647 h 34"/>
              <a:gd name="T8" fmla="*/ 0 w 39"/>
              <a:gd name="T9" fmla="*/ 2147483647 h 34"/>
              <a:gd name="T10" fmla="*/ 0 w 39"/>
              <a:gd name="T11" fmla="*/ 2147483647 h 34"/>
              <a:gd name="T12" fmla="*/ 2147483647 w 39"/>
              <a:gd name="T13" fmla="*/ 0 h 34"/>
              <a:gd name="T14" fmla="*/ 0 60000 65536"/>
              <a:gd name="T15" fmla="*/ 0 60000 65536"/>
              <a:gd name="T16" fmla="*/ 0 60000 65536"/>
              <a:gd name="T17" fmla="*/ 0 60000 65536"/>
              <a:gd name="T18" fmla="*/ 0 60000 65536"/>
              <a:gd name="T19" fmla="*/ 0 60000 65536"/>
              <a:gd name="T20" fmla="*/ 0 60000 65536"/>
              <a:gd name="T21" fmla="*/ 0 w 39"/>
              <a:gd name="T22" fmla="*/ 0 h 34"/>
              <a:gd name="T23" fmla="*/ 39 w 39"/>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34">
                <a:moveTo>
                  <a:pt x="31" y="0"/>
                </a:moveTo>
                <a:lnTo>
                  <a:pt x="39" y="13"/>
                </a:lnTo>
                <a:lnTo>
                  <a:pt x="8" y="34"/>
                </a:lnTo>
                <a:lnTo>
                  <a:pt x="0" y="22"/>
                </a:lnTo>
                <a:lnTo>
                  <a:pt x="31" y="0"/>
                </a:lnTo>
                <a:close/>
              </a:path>
            </a:pathLst>
          </a:custGeom>
          <a:solidFill>
            <a:srgbClr val="000000"/>
          </a:solidFill>
          <a:ln w="0">
            <a:solidFill>
              <a:srgbClr val="000000"/>
            </a:solidFill>
            <a:round/>
            <a:headEnd/>
            <a:tailEnd/>
          </a:ln>
        </p:spPr>
        <p:txBody>
          <a:bodyPr/>
          <a:lstStyle/>
          <a:p>
            <a:endParaRPr lang="en-US"/>
          </a:p>
        </p:txBody>
      </p:sp>
      <p:sp>
        <p:nvSpPr>
          <p:cNvPr id="180990" name="Freeform 3836"/>
          <p:cNvSpPr>
            <a:spLocks noChangeAspect="1"/>
          </p:cNvSpPr>
          <p:nvPr/>
        </p:nvSpPr>
        <p:spPr bwMode="auto">
          <a:xfrm>
            <a:off x="2354263" y="5386388"/>
            <a:ext cx="11112" cy="11112"/>
          </a:xfrm>
          <a:custGeom>
            <a:avLst/>
            <a:gdLst>
              <a:gd name="T0" fmla="*/ 2147483647 w 33"/>
              <a:gd name="T1" fmla="*/ 0 h 28"/>
              <a:gd name="T2" fmla="*/ 2147483647 w 33"/>
              <a:gd name="T3" fmla="*/ 2147483647 h 28"/>
              <a:gd name="T4" fmla="*/ 2147483647 w 33"/>
              <a:gd name="T5" fmla="*/ 2147483647 h 28"/>
              <a:gd name="T6" fmla="*/ 2147483647 w 33"/>
              <a:gd name="T7" fmla="*/ 2147483647 h 28"/>
              <a:gd name="T8" fmla="*/ 0 w 33"/>
              <a:gd name="T9" fmla="*/ 2147483647 h 28"/>
              <a:gd name="T10" fmla="*/ 2147483647 w 33"/>
              <a:gd name="T11" fmla="*/ 2147483647 h 28"/>
              <a:gd name="T12" fmla="*/ 2147483647 w 33"/>
              <a:gd name="T13" fmla="*/ 0 h 28"/>
              <a:gd name="T14" fmla="*/ 0 60000 65536"/>
              <a:gd name="T15" fmla="*/ 0 60000 65536"/>
              <a:gd name="T16" fmla="*/ 0 60000 65536"/>
              <a:gd name="T17" fmla="*/ 0 60000 65536"/>
              <a:gd name="T18" fmla="*/ 0 60000 65536"/>
              <a:gd name="T19" fmla="*/ 0 60000 65536"/>
              <a:gd name="T20" fmla="*/ 0 60000 65536"/>
              <a:gd name="T21" fmla="*/ 0 w 33"/>
              <a:gd name="T22" fmla="*/ 0 h 28"/>
              <a:gd name="T23" fmla="*/ 33 w 33"/>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8">
                <a:moveTo>
                  <a:pt x="25" y="0"/>
                </a:moveTo>
                <a:lnTo>
                  <a:pt x="33" y="12"/>
                </a:lnTo>
                <a:lnTo>
                  <a:pt x="11" y="28"/>
                </a:lnTo>
                <a:lnTo>
                  <a:pt x="12" y="27"/>
                </a:lnTo>
                <a:lnTo>
                  <a:pt x="0" y="19"/>
                </a:lnTo>
                <a:lnTo>
                  <a:pt x="1" y="18"/>
                </a:lnTo>
                <a:lnTo>
                  <a:pt x="25" y="0"/>
                </a:lnTo>
                <a:close/>
              </a:path>
            </a:pathLst>
          </a:custGeom>
          <a:solidFill>
            <a:srgbClr val="000000"/>
          </a:solidFill>
          <a:ln w="0">
            <a:solidFill>
              <a:srgbClr val="000000"/>
            </a:solidFill>
            <a:round/>
            <a:headEnd/>
            <a:tailEnd/>
          </a:ln>
        </p:spPr>
        <p:txBody>
          <a:bodyPr/>
          <a:lstStyle/>
          <a:p>
            <a:endParaRPr lang="en-US"/>
          </a:p>
        </p:txBody>
      </p:sp>
      <p:sp>
        <p:nvSpPr>
          <p:cNvPr id="180991" name="Freeform 3837"/>
          <p:cNvSpPr>
            <a:spLocks noChangeAspect="1"/>
          </p:cNvSpPr>
          <p:nvPr/>
        </p:nvSpPr>
        <p:spPr bwMode="auto">
          <a:xfrm>
            <a:off x="2349500" y="5394325"/>
            <a:ext cx="7938" cy="4763"/>
          </a:xfrm>
          <a:custGeom>
            <a:avLst/>
            <a:gdLst>
              <a:gd name="T0" fmla="*/ 2147483647 w 20"/>
              <a:gd name="T1" fmla="*/ 0 h 17"/>
              <a:gd name="T2" fmla="*/ 2147483647 w 20"/>
              <a:gd name="T3" fmla="*/ 2147483647 h 17"/>
              <a:gd name="T4" fmla="*/ 2147483647 w 20"/>
              <a:gd name="T5" fmla="*/ 2147483647 h 17"/>
              <a:gd name="T6" fmla="*/ 0 w 20"/>
              <a:gd name="T7" fmla="*/ 2147483647 h 17"/>
              <a:gd name="T8" fmla="*/ 2147483647 w 20"/>
              <a:gd name="T9" fmla="*/ 0 h 17"/>
              <a:gd name="T10" fmla="*/ 0 60000 65536"/>
              <a:gd name="T11" fmla="*/ 0 60000 65536"/>
              <a:gd name="T12" fmla="*/ 0 60000 65536"/>
              <a:gd name="T13" fmla="*/ 0 60000 65536"/>
              <a:gd name="T14" fmla="*/ 0 60000 65536"/>
              <a:gd name="T15" fmla="*/ 0 w 20"/>
              <a:gd name="T16" fmla="*/ 0 h 17"/>
              <a:gd name="T17" fmla="*/ 20 w 20"/>
              <a:gd name="T18" fmla="*/ 17 h 17"/>
            </a:gdLst>
            <a:ahLst/>
            <a:cxnLst>
              <a:cxn ang="T10">
                <a:pos x="T0" y="T1"/>
              </a:cxn>
              <a:cxn ang="T11">
                <a:pos x="T2" y="T3"/>
              </a:cxn>
              <a:cxn ang="T12">
                <a:pos x="T4" y="T5"/>
              </a:cxn>
              <a:cxn ang="T13">
                <a:pos x="T6" y="T7"/>
              </a:cxn>
              <a:cxn ang="T14">
                <a:pos x="T8" y="T9"/>
              </a:cxn>
            </a:cxnLst>
            <a:rect l="T15" t="T16" r="T17" b="T18"/>
            <a:pathLst>
              <a:path w="20" h="17">
                <a:moveTo>
                  <a:pt x="8" y="0"/>
                </a:moveTo>
                <a:lnTo>
                  <a:pt x="20" y="8"/>
                </a:lnTo>
                <a:lnTo>
                  <a:pt x="13" y="17"/>
                </a:lnTo>
                <a:lnTo>
                  <a:pt x="0" y="9"/>
                </a:lnTo>
                <a:lnTo>
                  <a:pt x="8" y="0"/>
                </a:lnTo>
                <a:close/>
              </a:path>
            </a:pathLst>
          </a:custGeom>
          <a:solidFill>
            <a:srgbClr val="000000"/>
          </a:solidFill>
          <a:ln w="0">
            <a:solidFill>
              <a:srgbClr val="000000"/>
            </a:solidFill>
            <a:round/>
            <a:headEnd/>
            <a:tailEnd/>
          </a:ln>
        </p:spPr>
        <p:txBody>
          <a:bodyPr/>
          <a:lstStyle/>
          <a:p>
            <a:endParaRPr lang="en-US"/>
          </a:p>
        </p:txBody>
      </p:sp>
      <p:sp>
        <p:nvSpPr>
          <p:cNvPr id="180992" name="Freeform 3838"/>
          <p:cNvSpPr>
            <a:spLocks noChangeAspect="1"/>
          </p:cNvSpPr>
          <p:nvPr/>
        </p:nvSpPr>
        <p:spPr bwMode="auto">
          <a:xfrm>
            <a:off x="2354263" y="5395913"/>
            <a:ext cx="1587" cy="6350"/>
          </a:xfrm>
          <a:custGeom>
            <a:avLst/>
            <a:gdLst>
              <a:gd name="T0" fmla="*/ 0 w 7"/>
              <a:gd name="T1" fmla="*/ 0 h 14"/>
              <a:gd name="T2" fmla="*/ 0 w 7"/>
              <a:gd name="T3" fmla="*/ 0 h 14"/>
              <a:gd name="T4" fmla="*/ 0 w 7"/>
              <a:gd name="T5" fmla="*/ 0 h 14"/>
              <a:gd name="T6" fmla="*/ 2147483647 w 7"/>
              <a:gd name="T7" fmla="*/ 0 h 14"/>
              <a:gd name="T8" fmla="*/ 2147483647 w 7"/>
              <a:gd name="T9" fmla="*/ 0 h 14"/>
              <a:gd name="T10" fmla="*/ 2147483647 w 7"/>
              <a:gd name="T11" fmla="*/ 2147483647 h 14"/>
              <a:gd name="T12" fmla="*/ 2147483647 w 7"/>
              <a:gd name="T13" fmla="*/ 2147483647 h 14"/>
              <a:gd name="T14" fmla="*/ 2147483647 w 7"/>
              <a:gd name="T15" fmla="*/ 2147483647 h 14"/>
              <a:gd name="T16" fmla="*/ 2147483647 w 7"/>
              <a:gd name="T17" fmla="*/ 2147483647 h 14"/>
              <a:gd name="T18" fmla="*/ 2147483647 w 7"/>
              <a:gd name="T19" fmla="*/ 2147483647 h 14"/>
              <a:gd name="T20" fmla="*/ 2147483647 w 7"/>
              <a:gd name="T21" fmla="*/ 2147483647 h 14"/>
              <a:gd name="T22" fmla="*/ 2147483647 w 7"/>
              <a:gd name="T23" fmla="*/ 2147483647 h 14"/>
              <a:gd name="T24" fmla="*/ 2147483647 w 7"/>
              <a:gd name="T25" fmla="*/ 2147483647 h 14"/>
              <a:gd name="T26" fmla="*/ 2147483647 w 7"/>
              <a:gd name="T27" fmla="*/ 2147483647 h 14"/>
              <a:gd name="T28" fmla="*/ 2147483647 w 7"/>
              <a:gd name="T29" fmla="*/ 2147483647 h 14"/>
              <a:gd name="T30" fmla="*/ 2147483647 w 7"/>
              <a:gd name="T31" fmla="*/ 2147483647 h 14"/>
              <a:gd name="T32" fmla="*/ 2147483647 w 7"/>
              <a:gd name="T33" fmla="*/ 2147483647 h 14"/>
              <a:gd name="T34" fmla="*/ 2147483647 w 7"/>
              <a:gd name="T35" fmla="*/ 2147483647 h 14"/>
              <a:gd name="T36" fmla="*/ 2147483647 w 7"/>
              <a:gd name="T37" fmla="*/ 2147483647 h 14"/>
              <a:gd name="T38" fmla="*/ 0 w 7"/>
              <a:gd name="T39" fmla="*/ 2147483647 h 14"/>
              <a:gd name="T40" fmla="*/ 0 w 7"/>
              <a:gd name="T41" fmla="*/ 2147483647 h 14"/>
              <a:gd name="T42" fmla="*/ 0 w 7"/>
              <a:gd name="T43" fmla="*/ 0 h 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
              <a:gd name="T67" fmla="*/ 0 h 14"/>
              <a:gd name="T68" fmla="*/ 7 w 7"/>
              <a:gd name="T69" fmla="*/ 14 h 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 h="14">
                <a:moveTo>
                  <a:pt x="0" y="0"/>
                </a:moveTo>
                <a:lnTo>
                  <a:pt x="0" y="0"/>
                </a:lnTo>
                <a:lnTo>
                  <a:pt x="1" y="0"/>
                </a:lnTo>
                <a:lnTo>
                  <a:pt x="3" y="0"/>
                </a:lnTo>
                <a:lnTo>
                  <a:pt x="4" y="1"/>
                </a:lnTo>
                <a:lnTo>
                  <a:pt x="5" y="2"/>
                </a:lnTo>
                <a:lnTo>
                  <a:pt x="6" y="3"/>
                </a:lnTo>
                <a:lnTo>
                  <a:pt x="7" y="4"/>
                </a:lnTo>
                <a:lnTo>
                  <a:pt x="7" y="5"/>
                </a:lnTo>
                <a:lnTo>
                  <a:pt x="7" y="7"/>
                </a:lnTo>
                <a:lnTo>
                  <a:pt x="7" y="8"/>
                </a:lnTo>
                <a:lnTo>
                  <a:pt x="7" y="10"/>
                </a:lnTo>
                <a:lnTo>
                  <a:pt x="6" y="11"/>
                </a:lnTo>
                <a:lnTo>
                  <a:pt x="5" y="12"/>
                </a:lnTo>
                <a:lnTo>
                  <a:pt x="4" y="13"/>
                </a:lnTo>
                <a:lnTo>
                  <a:pt x="3" y="14"/>
                </a:lnTo>
                <a:lnTo>
                  <a:pt x="2" y="14"/>
                </a:lnTo>
                <a:lnTo>
                  <a:pt x="0" y="14"/>
                </a:lnTo>
                <a:lnTo>
                  <a:pt x="0" y="0"/>
                </a:lnTo>
                <a:close/>
              </a:path>
            </a:pathLst>
          </a:custGeom>
          <a:solidFill>
            <a:srgbClr val="000000"/>
          </a:solidFill>
          <a:ln w="0">
            <a:solidFill>
              <a:srgbClr val="000000"/>
            </a:solidFill>
            <a:round/>
            <a:headEnd/>
            <a:tailEnd/>
          </a:ln>
        </p:spPr>
        <p:txBody>
          <a:bodyPr/>
          <a:lstStyle/>
          <a:p>
            <a:endParaRPr lang="en-US"/>
          </a:p>
        </p:txBody>
      </p:sp>
      <p:sp>
        <p:nvSpPr>
          <p:cNvPr id="180993" name="Freeform 3839"/>
          <p:cNvSpPr>
            <a:spLocks noChangeAspect="1"/>
          </p:cNvSpPr>
          <p:nvPr/>
        </p:nvSpPr>
        <p:spPr bwMode="auto">
          <a:xfrm>
            <a:off x="2235200" y="5441950"/>
            <a:ext cx="1588" cy="6350"/>
          </a:xfrm>
          <a:custGeom>
            <a:avLst/>
            <a:gdLst>
              <a:gd name="T0" fmla="*/ 2147483647 w 2"/>
              <a:gd name="T1" fmla="*/ 2147483647 h 14"/>
              <a:gd name="T2" fmla="*/ 0 w 2"/>
              <a:gd name="T3" fmla="*/ 0 h 14"/>
              <a:gd name="T4" fmla="*/ 2147483647 w 2"/>
              <a:gd name="T5" fmla="*/ 2147483647 h 14"/>
              <a:gd name="T6" fmla="*/ 0 60000 65536"/>
              <a:gd name="T7" fmla="*/ 0 60000 65536"/>
              <a:gd name="T8" fmla="*/ 0 60000 65536"/>
              <a:gd name="T9" fmla="*/ 0 w 2"/>
              <a:gd name="T10" fmla="*/ 0 h 14"/>
              <a:gd name="T11" fmla="*/ 2 w 2"/>
              <a:gd name="T12" fmla="*/ 14 h 14"/>
            </a:gdLst>
            <a:ahLst/>
            <a:cxnLst>
              <a:cxn ang="T6">
                <a:pos x="T0" y="T1"/>
              </a:cxn>
              <a:cxn ang="T7">
                <a:pos x="T2" y="T3"/>
              </a:cxn>
              <a:cxn ang="T8">
                <a:pos x="T4" y="T5"/>
              </a:cxn>
            </a:cxnLst>
            <a:rect l="T9" t="T10" r="T11" b="T12"/>
            <a:pathLst>
              <a:path w="2" h="14">
                <a:moveTo>
                  <a:pt x="2" y="14"/>
                </a:moveTo>
                <a:lnTo>
                  <a:pt x="0" y="0"/>
                </a:lnTo>
                <a:lnTo>
                  <a:pt x="2" y="14"/>
                </a:lnTo>
                <a:close/>
              </a:path>
            </a:pathLst>
          </a:custGeom>
          <a:solidFill>
            <a:srgbClr val="000000"/>
          </a:solidFill>
          <a:ln w="0">
            <a:solidFill>
              <a:srgbClr val="000000"/>
            </a:solidFill>
            <a:round/>
            <a:headEnd/>
            <a:tailEnd/>
          </a:ln>
        </p:spPr>
        <p:txBody>
          <a:bodyPr/>
          <a:lstStyle/>
          <a:p>
            <a:endParaRPr lang="en-US"/>
          </a:p>
        </p:txBody>
      </p:sp>
      <p:sp>
        <p:nvSpPr>
          <p:cNvPr id="180994" name="Freeform 3840"/>
          <p:cNvSpPr>
            <a:spLocks noChangeAspect="1"/>
          </p:cNvSpPr>
          <p:nvPr/>
        </p:nvSpPr>
        <p:spPr bwMode="auto">
          <a:xfrm>
            <a:off x="2338388" y="5395913"/>
            <a:ext cx="15875" cy="6350"/>
          </a:xfrm>
          <a:custGeom>
            <a:avLst/>
            <a:gdLst>
              <a:gd name="T0" fmla="*/ 2147483647 w 45"/>
              <a:gd name="T1" fmla="*/ 0 h 20"/>
              <a:gd name="T2" fmla="*/ 2147483647 w 45"/>
              <a:gd name="T3" fmla="*/ 2147483647 h 20"/>
              <a:gd name="T4" fmla="*/ 2147483647 w 45"/>
              <a:gd name="T5" fmla="*/ 2147483647 h 20"/>
              <a:gd name="T6" fmla="*/ 2147483647 w 45"/>
              <a:gd name="T7" fmla="*/ 2147483647 h 20"/>
              <a:gd name="T8" fmla="*/ 2147483647 w 45"/>
              <a:gd name="T9" fmla="*/ 2147483647 h 20"/>
              <a:gd name="T10" fmla="*/ 0 w 45"/>
              <a:gd name="T11" fmla="*/ 2147483647 h 20"/>
              <a:gd name="T12" fmla="*/ 2147483647 w 45"/>
              <a:gd name="T13" fmla="*/ 0 h 20"/>
              <a:gd name="T14" fmla="*/ 0 60000 65536"/>
              <a:gd name="T15" fmla="*/ 0 60000 65536"/>
              <a:gd name="T16" fmla="*/ 0 60000 65536"/>
              <a:gd name="T17" fmla="*/ 0 60000 65536"/>
              <a:gd name="T18" fmla="*/ 0 60000 65536"/>
              <a:gd name="T19" fmla="*/ 0 60000 65536"/>
              <a:gd name="T20" fmla="*/ 0 60000 65536"/>
              <a:gd name="T21" fmla="*/ 0 w 45"/>
              <a:gd name="T22" fmla="*/ 0 h 20"/>
              <a:gd name="T23" fmla="*/ 45 w 45"/>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20">
                <a:moveTo>
                  <a:pt x="45" y="0"/>
                </a:moveTo>
                <a:lnTo>
                  <a:pt x="45" y="14"/>
                </a:lnTo>
                <a:lnTo>
                  <a:pt x="6" y="20"/>
                </a:lnTo>
                <a:lnTo>
                  <a:pt x="5" y="20"/>
                </a:lnTo>
                <a:lnTo>
                  <a:pt x="1" y="5"/>
                </a:lnTo>
                <a:lnTo>
                  <a:pt x="0" y="5"/>
                </a:lnTo>
                <a:lnTo>
                  <a:pt x="45" y="0"/>
                </a:lnTo>
                <a:close/>
              </a:path>
            </a:pathLst>
          </a:custGeom>
          <a:solidFill>
            <a:srgbClr val="000000"/>
          </a:solidFill>
          <a:ln w="0">
            <a:solidFill>
              <a:srgbClr val="000000"/>
            </a:solidFill>
            <a:round/>
            <a:headEnd/>
            <a:tailEnd/>
          </a:ln>
        </p:spPr>
        <p:txBody>
          <a:bodyPr/>
          <a:lstStyle/>
          <a:p>
            <a:endParaRPr lang="en-US"/>
          </a:p>
        </p:txBody>
      </p:sp>
      <p:sp>
        <p:nvSpPr>
          <p:cNvPr id="180995" name="Freeform 3841"/>
          <p:cNvSpPr>
            <a:spLocks noChangeAspect="1"/>
          </p:cNvSpPr>
          <p:nvPr/>
        </p:nvSpPr>
        <p:spPr bwMode="auto">
          <a:xfrm>
            <a:off x="2322513" y="5397500"/>
            <a:ext cx="17462" cy="9525"/>
          </a:xfrm>
          <a:custGeom>
            <a:avLst/>
            <a:gdLst>
              <a:gd name="T0" fmla="*/ 2147483647 w 50"/>
              <a:gd name="T1" fmla="*/ 0 h 30"/>
              <a:gd name="T2" fmla="*/ 2147483647 w 50"/>
              <a:gd name="T3" fmla="*/ 2147483647 h 30"/>
              <a:gd name="T4" fmla="*/ 2147483647 w 50"/>
              <a:gd name="T5" fmla="*/ 2147483647 h 30"/>
              <a:gd name="T6" fmla="*/ 2147483647 w 50"/>
              <a:gd name="T7" fmla="*/ 2147483647 h 30"/>
              <a:gd name="T8" fmla="*/ 2147483647 w 50"/>
              <a:gd name="T9" fmla="*/ 2147483647 h 30"/>
              <a:gd name="T10" fmla="*/ 0 w 50"/>
              <a:gd name="T11" fmla="*/ 2147483647 h 30"/>
              <a:gd name="T12" fmla="*/ 2147483647 w 50"/>
              <a:gd name="T13" fmla="*/ 0 h 30"/>
              <a:gd name="T14" fmla="*/ 0 60000 65536"/>
              <a:gd name="T15" fmla="*/ 0 60000 65536"/>
              <a:gd name="T16" fmla="*/ 0 60000 65536"/>
              <a:gd name="T17" fmla="*/ 0 60000 65536"/>
              <a:gd name="T18" fmla="*/ 0 60000 65536"/>
              <a:gd name="T19" fmla="*/ 0 60000 65536"/>
              <a:gd name="T20" fmla="*/ 0 60000 65536"/>
              <a:gd name="T21" fmla="*/ 0 w 50"/>
              <a:gd name="T22" fmla="*/ 0 h 30"/>
              <a:gd name="T23" fmla="*/ 50 w 50"/>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30">
                <a:moveTo>
                  <a:pt x="46" y="0"/>
                </a:moveTo>
                <a:lnTo>
                  <a:pt x="50" y="15"/>
                </a:lnTo>
                <a:lnTo>
                  <a:pt x="13" y="29"/>
                </a:lnTo>
                <a:lnTo>
                  <a:pt x="10" y="30"/>
                </a:lnTo>
                <a:lnTo>
                  <a:pt x="4" y="16"/>
                </a:lnTo>
                <a:lnTo>
                  <a:pt x="0" y="17"/>
                </a:lnTo>
                <a:lnTo>
                  <a:pt x="46" y="0"/>
                </a:lnTo>
                <a:close/>
              </a:path>
            </a:pathLst>
          </a:custGeom>
          <a:solidFill>
            <a:srgbClr val="000000"/>
          </a:solidFill>
          <a:ln w="0">
            <a:solidFill>
              <a:srgbClr val="000000"/>
            </a:solidFill>
            <a:round/>
            <a:headEnd/>
            <a:tailEnd/>
          </a:ln>
        </p:spPr>
        <p:txBody>
          <a:bodyPr/>
          <a:lstStyle/>
          <a:p>
            <a:endParaRPr lang="en-US"/>
          </a:p>
        </p:txBody>
      </p:sp>
      <p:sp>
        <p:nvSpPr>
          <p:cNvPr id="180996" name="Freeform 3842"/>
          <p:cNvSpPr>
            <a:spLocks noChangeAspect="1"/>
          </p:cNvSpPr>
          <p:nvPr/>
        </p:nvSpPr>
        <p:spPr bwMode="auto">
          <a:xfrm>
            <a:off x="2309813" y="5403850"/>
            <a:ext cx="15875" cy="12700"/>
          </a:xfrm>
          <a:custGeom>
            <a:avLst/>
            <a:gdLst>
              <a:gd name="T0" fmla="*/ 2147483647 w 48"/>
              <a:gd name="T1" fmla="*/ 0 h 37"/>
              <a:gd name="T2" fmla="*/ 2147483647 w 48"/>
              <a:gd name="T3" fmla="*/ 2147483647 h 37"/>
              <a:gd name="T4" fmla="*/ 2147483647 w 48"/>
              <a:gd name="T5" fmla="*/ 2147483647 h 37"/>
              <a:gd name="T6" fmla="*/ 2147483647 w 48"/>
              <a:gd name="T7" fmla="*/ 2147483647 h 37"/>
              <a:gd name="T8" fmla="*/ 0 w 48"/>
              <a:gd name="T9" fmla="*/ 2147483647 h 37"/>
              <a:gd name="T10" fmla="*/ 2147483647 w 48"/>
              <a:gd name="T11" fmla="*/ 2147483647 h 37"/>
              <a:gd name="T12" fmla="*/ 2147483647 w 48"/>
              <a:gd name="T13" fmla="*/ 0 h 37"/>
              <a:gd name="T14" fmla="*/ 0 60000 65536"/>
              <a:gd name="T15" fmla="*/ 0 60000 65536"/>
              <a:gd name="T16" fmla="*/ 0 60000 65536"/>
              <a:gd name="T17" fmla="*/ 0 60000 65536"/>
              <a:gd name="T18" fmla="*/ 0 60000 65536"/>
              <a:gd name="T19" fmla="*/ 0 60000 65536"/>
              <a:gd name="T20" fmla="*/ 0 60000 65536"/>
              <a:gd name="T21" fmla="*/ 0 w 48"/>
              <a:gd name="T22" fmla="*/ 0 h 37"/>
              <a:gd name="T23" fmla="*/ 48 w 48"/>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7">
                <a:moveTo>
                  <a:pt x="42" y="0"/>
                </a:moveTo>
                <a:lnTo>
                  <a:pt x="48" y="14"/>
                </a:lnTo>
                <a:lnTo>
                  <a:pt x="3" y="37"/>
                </a:lnTo>
                <a:lnTo>
                  <a:pt x="8" y="34"/>
                </a:lnTo>
                <a:lnTo>
                  <a:pt x="0" y="21"/>
                </a:lnTo>
                <a:lnTo>
                  <a:pt x="5" y="18"/>
                </a:lnTo>
                <a:lnTo>
                  <a:pt x="42" y="0"/>
                </a:lnTo>
                <a:close/>
              </a:path>
            </a:pathLst>
          </a:custGeom>
          <a:solidFill>
            <a:srgbClr val="000000"/>
          </a:solidFill>
          <a:ln w="0">
            <a:solidFill>
              <a:srgbClr val="000000"/>
            </a:solidFill>
            <a:round/>
            <a:headEnd/>
            <a:tailEnd/>
          </a:ln>
        </p:spPr>
        <p:txBody>
          <a:bodyPr/>
          <a:lstStyle/>
          <a:p>
            <a:endParaRPr lang="en-US"/>
          </a:p>
        </p:txBody>
      </p:sp>
      <p:sp>
        <p:nvSpPr>
          <p:cNvPr id="180997" name="Freeform 3843"/>
          <p:cNvSpPr>
            <a:spLocks noChangeAspect="1"/>
          </p:cNvSpPr>
          <p:nvPr/>
        </p:nvSpPr>
        <p:spPr bwMode="auto">
          <a:xfrm>
            <a:off x="2290763" y="5410200"/>
            <a:ext cx="20637" cy="12700"/>
          </a:xfrm>
          <a:custGeom>
            <a:avLst/>
            <a:gdLst>
              <a:gd name="T0" fmla="*/ 2147483647 w 63"/>
              <a:gd name="T1" fmla="*/ 0 h 38"/>
              <a:gd name="T2" fmla="*/ 2147483647 w 63"/>
              <a:gd name="T3" fmla="*/ 2147483647 h 38"/>
              <a:gd name="T4" fmla="*/ 2147483647 w 63"/>
              <a:gd name="T5" fmla="*/ 2147483647 h 38"/>
              <a:gd name="T6" fmla="*/ 2147483647 w 63"/>
              <a:gd name="T7" fmla="*/ 2147483647 h 38"/>
              <a:gd name="T8" fmla="*/ 2147483647 w 63"/>
              <a:gd name="T9" fmla="*/ 2147483647 h 38"/>
              <a:gd name="T10" fmla="*/ 0 w 63"/>
              <a:gd name="T11" fmla="*/ 2147483647 h 38"/>
              <a:gd name="T12" fmla="*/ 2147483647 w 63"/>
              <a:gd name="T13" fmla="*/ 0 h 38"/>
              <a:gd name="T14" fmla="*/ 0 60000 65536"/>
              <a:gd name="T15" fmla="*/ 0 60000 65536"/>
              <a:gd name="T16" fmla="*/ 0 60000 65536"/>
              <a:gd name="T17" fmla="*/ 0 60000 65536"/>
              <a:gd name="T18" fmla="*/ 0 60000 65536"/>
              <a:gd name="T19" fmla="*/ 0 60000 65536"/>
              <a:gd name="T20" fmla="*/ 0 60000 65536"/>
              <a:gd name="T21" fmla="*/ 0 w 63"/>
              <a:gd name="T22" fmla="*/ 0 h 38"/>
              <a:gd name="T23" fmla="*/ 63 w 6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38">
                <a:moveTo>
                  <a:pt x="55" y="0"/>
                </a:moveTo>
                <a:lnTo>
                  <a:pt x="63" y="13"/>
                </a:lnTo>
                <a:lnTo>
                  <a:pt x="37" y="28"/>
                </a:lnTo>
                <a:lnTo>
                  <a:pt x="22" y="38"/>
                </a:lnTo>
                <a:lnTo>
                  <a:pt x="16" y="25"/>
                </a:lnTo>
                <a:lnTo>
                  <a:pt x="0" y="35"/>
                </a:lnTo>
                <a:lnTo>
                  <a:pt x="55" y="0"/>
                </a:lnTo>
                <a:close/>
              </a:path>
            </a:pathLst>
          </a:custGeom>
          <a:solidFill>
            <a:srgbClr val="000000"/>
          </a:solidFill>
          <a:ln w="0">
            <a:solidFill>
              <a:srgbClr val="000000"/>
            </a:solidFill>
            <a:round/>
            <a:headEnd/>
            <a:tailEnd/>
          </a:ln>
        </p:spPr>
        <p:txBody>
          <a:bodyPr/>
          <a:lstStyle/>
          <a:p>
            <a:endParaRPr lang="en-US"/>
          </a:p>
        </p:txBody>
      </p:sp>
      <p:sp>
        <p:nvSpPr>
          <p:cNvPr id="180998" name="Freeform 3844"/>
          <p:cNvSpPr>
            <a:spLocks noChangeAspect="1"/>
          </p:cNvSpPr>
          <p:nvPr/>
        </p:nvSpPr>
        <p:spPr bwMode="auto">
          <a:xfrm>
            <a:off x="2278063" y="5418138"/>
            <a:ext cx="19050" cy="15875"/>
          </a:xfrm>
          <a:custGeom>
            <a:avLst/>
            <a:gdLst>
              <a:gd name="T0" fmla="*/ 2147483647 w 58"/>
              <a:gd name="T1" fmla="*/ 0 h 46"/>
              <a:gd name="T2" fmla="*/ 2147483647 w 58"/>
              <a:gd name="T3" fmla="*/ 2147483647 h 46"/>
              <a:gd name="T4" fmla="*/ 0 w 58"/>
              <a:gd name="T5" fmla="*/ 2147483647 h 46"/>
              <a:gd name="T6" fmla="*/ 2147483647 w 58"/>
              <a:gd name="T7" fmla="*/ 2147483647 h 46"/>
              <a:gd name="T8" fmla="*/ 2147483647 w 58"/>
              <a:gd name="T9" fmla="*/ 2147483647 h 46"/>
              <a:gd name="T10" fmla="*/ 2147483647 w 58"/>
              <a:gd name="T11" fmla="*/ 2147483647 h 46"/>
              <a:gd name="T12" fmla="*/ 2147483647 w 58"/>
              <a:gd name="T13" fmla="*/ 0 h 46"/>
              <a:gd name="T14" fmla="*/ 0 60000 65536"/>
              <a:gd name="T15" fmla="*/ 0 60000 65536"/>
              <a:gd name="T16" fmla="*/ 0 60000 65536"/>
              <a:gd name="T17" fmla="*/ 0 60000 65536"/>
              <a:gd name="T18" fmla="*/ 0 60000 65536"/>
              <a:gd name="T19" fmla="*/ 0 60000 65536"/>
              <a:gd name="T20" fmla="*/ 0 60000 65536"/>
              <a:gd name="T21" fmla="*/ 0 w 58"/>
              <a:gd name="T22" fmla="*/ 0 h 46"/>
              <a:gd name="T23" fmla="*/ 58 w 58"/>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46">
                <a:moveTo>
                  <a:pt x="52" y="0"/>
                </a:moveTo>
                <a:lnTo>
                  <a:pt x="58" y="13"/>
                </a:lnTo>
                <a:lnTo>
                  <a:pt x="0" y="46"/>
                </a:lnTo>
                <a:lnTo>
                  <a:pt x="16" y="38"/>
                </a:lnTo>
                <a:lnTo>
                  <a:pt x="10" y="23"/>
                </a:lnTo>
                <a:lnTo>
                  <a:pt x="27" y="15"/>
                </a:lnTo>
                <a:lnTo>
                  <a:pt x="52" y="0"/>
                </a:lnTo>
                <a:close/>
              </a:path>
            </a:pathLst>
          </a:custGeom>
          <a:solidFill>
            <a:srgbClr val="000000"/>
          </a:solidFill>
          <a:ln w="0">
            <a:solidFill>
              <a:srgbClr val="000000"/>
            </a:solidFill>
            <a:round/>
            <a:headEnd/>
            <a:tailEnd/>
          </a:ln>
        </p:spPr>
        <p:txBody>
          <a:bodyPr/>
          <a:lstStyle/>
          <a:p>
            <a:endParaRPr lang="en-US"/>
          </a:p>
        </p:txBody>
      </p:sp>
      <p:sp>
        <p:nvSpPr>
          <p:cNvPr id="180999" name="Freeform 3845"/>
          <p:cNvSpPr>
            <a:spLocks noChangeAspect="1"/>
          </p:cNvSpPr>
          <p:nvPr/>
        </p:nvSpPr>
        <p:spPr bwMode="auto">
          <a:xfrm>
            <a:off x="2265363" y="5426075"/>
            <a:ext cx="15875" cy="14288"/>
          </a:xfrm>
          <a:custGeom>
            <a:avLst/>
            <a:gdLst>
              <a:gd name="T0" fmla="*/ 2147483647 w 51"/>
              <a:gd name="T1" fmla="*/ 0 h 37"/>
              <a:gd name="T2" fmla="*/ 2147483647 w 51"/>
              <a:gd name="T3" fmla="*/ 2147483647 h 37"/>
              <a:gd name="T4" fmla="*/ 2147483647 w 51"/>
              <a:gd name="T5" fmla="*/ 2147483647 h 37"/>
              <a:gd name="T6" fmla="*/ 2147483647 w 51"/>
              <a:gd name="T7" fmla="*/ 2147483647 h 37"/>
              <a:gd name="T8" fmla="*/ 2147483647 w 51"/>
              <a:gd name="T9" fmla="*/ 2147483647 h 37"/>
              <a:gd name="T10" fmla="*/ 0 w 51"/>
              <a:gd name="T11" fmla="*/ 2147483647 h 37"/>
              <a:gd name="T12" fmla="*/ 2147483647 w 51"/>
              <a:gd name="T13" fmla="*/ 0 h 37"/>
              <a:gd name="T14" fmla="*/ 0 60000 65536"/>
              <a:gd name="T15" fmla="*/ 0 60000 65536"/>
              <a:gd name="T16" fmla="*/ 0 60000 65536"/>
              <a:gd name="T17" fmla="*/ 0 60000 65536"/>
              <a:gd name="T18" fmla="*/ 0 60000 65536"/>
              <a:gd name="T19" fmla="*/ 0 60000 65536"/>
              <a:gd name="T20" fmla="*/ 0 60000 65536"/>
              <a:gd name="T21" fmla="*/ 0 w 51"/>
              <a:gd name="T22" fmla="*/ 0 h 37"/>
              <a:gd name="T23" fmla="*/ 51 w 51"/>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37">
                <a:moveTo>
                  <a:pt x="45" y="0"/>
                </a:moveTo>
                <a:lnTo>
                  <a:pt x="51" y="15"/>
                </a:lnTo>
                <a:lnTo>
                  <a:pt x="11" y="35"/>
                </a:lnTo>
                <a:lnTo>
                  <a:pt x="8" y="37"/>
                </a:lnTo>
                <a:lnTo>
                  <a:pt x="3" y="22"/>
                </a:lnTo>
                <a:lnTo>
                  <a:pt x="0" y="23"/>
                </a:lnTo>
                <a:lnTo>
                  <a:pt x="45" y="0"/>
                </a:lnTo>
                <a:close/>
              </a:path>
            </a:pathLst>
          </a:custGeom>
          <a:solidFill>
            <a:srgbClr val="000000"/>
          </a:solidFill>
          <a:ln w="0">
            <a:solidFill>
              <a:srgbClr val="000000"/>
            </a:solidFill>
            <a:round/>
            <a:headEnd/>
            <a:tailEnd/>
          </a:ln>
        </p:spPr>
        <p:txBody>
          <a:bodyPr/>
          <a:lstStyle/>
          <a:p>
            <a:endParaRPr lang="en-US"/>
          </a:p>
        </p:txBody>
      </p:sp>
      <p:sp>
        <p:nvSpPr>
          <p:cNvPr id="181000" name="Freeform 3846"/>
          <p:cNvSpPr>
            <a:spLocks noChangeAspect="1"/>
          </p:cNvSpPr>
          <p:nvPr/>
        </p:nvSpPr>
        <p:spPr bwMode="auto">
          <a:xfrm>
            <a:off x="2252663" y="5434013"/>
            <a:ext cx="15875" cy="11112"/>
          </a:xfrm>
          <a:custGeom>
            <a:avLst/>
            <a:gdLst>
              <a:gd name="T0" fmla="*/ 2147483647 w 50"/>
              <a:gd name="T1" fmla="*/ 0 h 29"/>
              <a:gd name="T2" fmla="*/ 2147483647 w 50"/>
              <a:gd name="T3" fmla="*/ 2147483647 h 29"/>
              <a:gd name="T4" fmla="*/ 2147483647 w 50"/>
              <a:gd name="T5" fmla="*/ 2147483647 h 29"/>
              <a:gd name="T6" fmla="*/ 2147483647 w 50"/>
              <a:gd name="T7" fmla="*/ 2147483647 h 29"/>
              <a:gd name="T8" fmla="*/ 2147483647 w 50"/>
              <a:gd name="T9" fmla="*/ 2147483647 h 29"/>
              <a:gd name="T10" fmla="*/ 0 w 50"/>
              <a:gd name="T11" fmla="*/ 2147483647 h 29"/>
              <a:gd name="T12" fmla="*/ 2147483647 w 50"/>
              <a:gd name="T13" fmla="*/ 0 h 29"/>
              <a:gd name="T14" fmla="*/ 0 60000 65536"/>
              <a:gd name="T15" fmla="*/ 0 60000 65536"/>
              <a:gd name="T16" fmla="*/ 0 60000 65536"/>
              <a:gd name="T17" fmla="*/ 0 60000 65536"/>
              <a:gd name="T18" fmla="*/ 0 60000 65536"/>
              <a:gd name="T19" fmla="*/ 0 60000 65536"/>
              <a:gd name="T20" fmla="*/ 0 60000 65536"/>
              <a:gd name="T21" fmla="*/ 0 w 50"/>
              <a:gd name="T22" fmla="*/ 0 h 29"/>
              <a:gd name="T23" fmla="*/ 50 w 50"/>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29">
                <a:moveTo>
                  <a:pt x="45" y="0"/>
                </a:moveTo>
                <a:lnTo>
                  <a:pt x="50" y="15"/>
                </a:lnTo>
                <a:lnTo>
                  <a:pt x="6" y="29"/>
                </a:lnTo>
                <a:lnTo>
                  <a:pt x="4" y="29"/>
                </a:lnTo>
                <a:lnTo>
                  <a:pt x="2" y="15"/>
                </a:lnTo>
                <a:lnTo>
                  <a:pt x="0" y="15"/>
                </a:lnTo>
                <a:lnTo>
                  <a:pt x="45" y="0"/>
                </a:lnTo>
                <a:close/>
              </a:path>
            </a:pathLst>
          </a:custGeom>
          <a:solidFill>
            <a:srgbClr val="000000"/>
          </a:solidFill>
          <a:ln w="0">
            <a:solidFill>
              <a:srgbClr val="000000"/>
            </a:solidFill>
            <a:round/>
            <a:headEnd/>
            <a:tailEnd/>
          </a:ln>
        </p:spPr>
        <p:txBody>
          <a:bodyPr/>
          <a:lstStyle/>
          <a:p>
            <a:endParaRPr lang="en-US"/>
          </a:p>
        </p:txBody>
      </p:sp>
      <p:sp>
        <p:nvSpPr>
          <p:cNvPr id="181001" name="Freeform 3847"/>
          <p:cNvSpPr>
            <a:spLocks noChangeAspect="1"/>
          </p:cNvSpPr>
          <p:nvPr/>
        </p:nvSpPr>
        <p:spPr bwMode="auto">
          <a:xfrm>
            <a:off x="2235200" y="5440363"/>
            <a:ext cx="17463" cy="7937"/>
          </a:xfrm>
          <a:custGeom>
            <a:avLst/>
            <a:gdLst>
              <a:gd name="T0" fmla="*/ 2147483647 w 49"/>
              <a:gd name="T1" fmla="*/ 0 h 20"/>
              <a:gd name="T2" fmla="*/ 2147483647 w 49"/>
              <a:gd name="T3" fmla="*/ 2147483647 h 20"/>
              <a:gd name="T4" fmla="*/ 2147483647 w 49"/>
              <a:gd name="T5" fmla="*/ 2147483647 h 20"/>
              <a:gd name="T6" fmla="*/ 0 w 49"/>
              <a:gd name="T7" fmla="*/ 2147483647 h 20"/>
              <a:gd name="T8" fmla="*/ 2147483647 w 49"/>
              <a:gd name="T9" fmla="*/ 0 h 20"/>
              <a:gd name="T10" fmla="*/ 0 60000 65536"/>
              <a:gd name="T11" fmla="*/ 0 60000 65536"/>
              <a:gd name="T12" fmla="*/ 0 60000 65536"/>
              <a:gd name="T13" fmla="*/ 0 60000 65536"/>
              <a:gd name="T14" fmla="*/ 0 60000 65536"/>
              <a:gd name="T15" fmla="*/ 0 w 49"/>
              <a:gd name="T16" fmla="*/ 0 h 20"/>
              <a:gd name="T17" fmla="*/ 49 w 49"/>
              <a:gd name="T18" fmla="*/ 20 h 20"/>
            </a:gdLst>
            <a:ahLst/>
            <a:cxnLst>
              <a:cxn ang="T10">
                <a:pos x="T0" y="T1"/>
              </a:cxn>
              <a:cxn ang="T11">
                <a:pos x="T2" y="T3"/>
              </a:cxn>
              <a:cxn ang="T12">
                <a:pos x="T4" y="T5"/>
              </a:cxn>
              <a:cxn ang="T13">
                <a:pos x="T6" y="T7"/>
              </a:cxn>
              <a:cxn ang="T14">
                <a:pos x="T8" y="T9"/>
              </a:cxn>
            </a:cxnLst>
            <a:rect l="T15" t="T16" r="T17" b="T18"/>
            <a:pathLst>
              <a:path w="49" h="20">
                <a:moveTo>
                  <a:pt x="47" y="0"/>
                </a:moveTo>
                <a:lnTo>
                  <a:pt x="49" y="14"/>
                </a:lnTo>
                <a:lnTo>
                  <a:pt x="2" y="20"/>
                </a:lnTo>
                <a:lnTo>
                  <a:pt x="0" y="6"/>
                </a:lnTo>
                <a:lnTo>
                  <a:pt x="47" y="0"/>
                </a:lnTo>
                <a:close/>
              </a:path>
            </a:pathLst>
          </a:custGeom>
          <a:solidFill>
            <a:srgbClr val="000000"/>
          </a:solidFill>
          <a:ln w="0">
            <a:solidFill>
              <a:srgbClr val="000000"/>
            </a:solidFill>
            <a:round/>
            <a:headEnd/>
            <a:tailEnd/>
          </a:ln>
        </p:spPr>
        <p:txBody>
          <a:bodyPr/>
          <a:lstStyle/>
          <a:p>
            <a:endParaRPr lang="en-US"/>
          </a:p>
        </p:txBody>
      </p:sp>
      <p:sp>
        <p:nvSpPr>
          <p:cNvPr id="181002" name="Freeform 3848"/>
          <p:cNvSpPr>
            <a:spLocks noChangeAspect="1"/>
          </p:cNvSpPr>
          <p:nvPr/>
        </p:nvSpPr>
        <p:spPr bwMode="auto">
          <a:xfrm>
            <a:off x="1963738" y="5476875"/>
            <a:ext cx="1587" cy="4763"/>
          </a:xfrm>
          <a:custGeom>
            <a:avLst/>
            <a:gdLst>
              <a:gd name="T0" fmla="*/ 0 w 1587"/>
              <a:gd name="T1" fmla="*/ 0 h 14"/>
              <a:gd name="T2" fmla="*/ 0 w 1587"/>
              <a:gd name="T3" fmla="*/ 2147483647 h 14"/>
              <a:gd name="T4" fmla="*/ 0 w 1587"/>
              <a:gd name="T5" fmla="*/ 0 h 14"/>
              <a:gd name="T6" fmla="*/ 0 60000 65536"/>
              <a:gd name="T7" fmla="*/ 0 60000 65536"/>
              <a:gd name="T8" fmla="*/ 0 60000 65536"/>
              <a:gd name="T9" fmla="*/ 0 w 1587"/>
              <a:gd name="T10" fmla="*/ 0 h 14"/>
              <a:gd name="T11" fmla="*/ 1587 w 1587"/>
              <a:gd name="T12" fmla="*/ 14 h 14"/>
            </a:gdLst>
            <a:ahLst/>
            <a:cxnLst>
              <a:cxn ang="T6">
                <a:pos x="T0" y="T1"/>
              </a:cxn>
              <a:cxn ang="T7">
                <a:pos x="T2" y="T3"/>
              </a:cxn>
              <a:cxn ang="T8">
                <a:pos x="T4" y="T5"/>
              </a:cxn>
            </a:cxnLst>
            <a:rect l="T9" t="T10" r="T11" b="T12"/>
            <a:pathLst>
              <a:path w="1587" h="14">
                <a:moveTo>
                  <a:pt x="0" y="0"/>
                </a:moveTo>
                <a:lnTo>
                  <a:pt x="0" y="14"/>
                </a:lnTo>
                <a:lnTo>
                  <a:pt x="0" y="0"/>
                </a:lnTo>
                <a:close/>
              </a:path>
            </a:pathLst>
          </a:custGeom>
          <a:solidFill>
            <a:srgbClr val="000000"/>
          </a:solidFill>
          <a:ln w="0">
            <a:solidFill>
              <a:srgbClr val="000000"/>
            </a:solidFill>
            <a:round/>
            <a:headEnd/>
            <a:tailEnd/>
          </a:ln>
        </p:spPr>
        <p:txBody>
          <a:bodyPr/>
          <a:lstStyle/>
          <a:p>
            <a:endParaRPr lang="en-US"/>
          </a:p>
        </p:txBody>
      </p:sp>
      <p:sp>
        <p:nvSpPr>
          <p:cNvPr id="181003" name="Freeform 3849"/>
          <p:cNvSpPr>
            <a:spLocks noChangeAspect="1"/>
          </p:cNvSpPr>
          <p:nvPr/>
        </p:nvSpPr>
        <p:spPr bwMode="auto">
          <a:xfrm>
            <a:off x="1885950" y="5480050"/>
            <a:ext cx="1588" cy="6350"/>
          </a:xfrm>
          <a:custGeom>
            <a:avLst/>
            <a:gdLst>
              <a:gd name="T0" fmla="*/ 0 w 1588"/>
              <a:gd name="T1" fmla="*/ 2147483647 h 14"/>
              <a:gd name="T2" fmla="*/ 0 w 1588"/>
              <a:gd name="T3" fmla="*/ 0 h 14"/>
              <a:gd name="T4" fmla="*/ 0 w 1588"/>
              <a:gd name="T5" fmla="*/ 2147483647 h 14"/>
              <a:gd name="T6" fmla="*/ 0 60000 65536"/>
              <a:gd name="T7" fmla="*/ 0 60000 65536"/>
              <a:gd name="T8" fmla="*/ 0 60000 65536"/>
              <a:gd name="T9" fmla="*/ 0 w 1588"/>
              <a:gd name="T10" fmla="*/ 0 h 14"/>
              <a:gd name="T11" fmla="*/ 1588 w 1588"/>
              <a:gd name="T12" fmla="*/ 14 h 14"/>
            </a:gdLst>
            <a:ahLst/>
            <a:cxnLst>
              <a:cxn ang="T6">
                <a:pos x="T0" y="T1"/>
              </a:cxn>
              <a:cxn ang="T7">
                <a:pos x="T2" y="T3"/>
              </a:cxn>
              <a:cxn ang="T8">
                <a:pos x="T4" y="T5"/>
              </a:cxn>
            </a:cxnLst>
            <a:rect l="T9" t="T10" r="T11" b="T12"/>
            <a:pathLst>
              <a:path w="1588" h="14">
                <a:moveTo>
                  <a:pt x="0" y="14"/>
                </a:moveTo>
                <a:lnTo>
                  <a:pt x="0" y="0"/>
                </a:lnTo>
                <a:lnTo>
                  <a:pt x="0" y="14"/>
                </a:lnTo>
                <a:close/>
              </a:path>
            </a:pathLst>
          </a:custGeom>
          <a:solidFill>
            <a:srgbClr val="000000"/>
          </a:solidFill>
          <a:ln w="0">
            <a:solidFill>
              <a:srgbClr val="000000"/>
            </a:solidFill>
            <a:round/>
            <a:headEnd/>
            <a:tailEnd/>
          </a:ln>
        </p:spPr>
        <p:txBody>
          <a:bodyPr/>
          <a:lstStyle/>
          <a:p>
            <a:endParaRPr lang="en-US"/>
          </a:p>
        </p:txBody>
      </p:sp>
      <p:sp>
        <p:nvSpPr>
          <p:cNvPr id="181004" name="Freeform 3850"/>
          <p:cNvSpPr>
            <a:spLocks noChangeAspect="1"/>
          </p:cNvSpPr>
          <p:nvPr/>
        </p:nvSpPr>
        <p:spPr bwMode="auto">
          <a:xfrm>
            <a:off x="1954213" y="5476875"/>
            <a:ext cx="9525" cy="4763"/>
          </a:xfrm>
          <a:custGeom>
            <a:avLst/>
            <a:gdLst>
              <a:gd name="T0" fmla="*/ 2147483647 w 28"/>
              <a:gd name="T1" fmla="*/ 0 h 14"/>
              <a:gd name="T2" fmla="*/ 2147483647 w 28"/>
              <a:gd name="T3" fmla="*/ 2147483647 h 14"/>
              <a:gd name="T4" fmla="*/ 0 w 28"/>
              <a:gd name="T5" fmla="*/ 2147483647 h 14"/>
              <a:gd name="T6" fmla="*/ 0 w 28"/>
              <a:gd name="T7" fmla="*/ 2147483647 h 14"/>
              <a:gd name="T8" fmla="*/ 0 w 28"/>
              <a:gd name="T9" fmla="*/ 0 h 14"/>
              <a:gd name="T10" fmla="*/ 0 w 28"/>
              <a:gd name="T11" fmla="*/ 0 h 14"/>
              <a:gd name="T12" fmla="*/ 2147483647 w 28"/>
              <a:gd name="T13" fmla="*/ 0 h 14"/>
              <a:gd name="T14" fmla="*/ 0 60000 65536"/>
              <a:gd name="T15" fmla="*/ 0 60000 65536"/>
              <a:gd name="T16" fmla="*/ 0 60000 65536"/>
              <a:gd name="T17" fmla="*/ 0 60000 65536"/>
              <a:gd name="T18" fmla="*/ 0 60000 65536"/>
              <a:gd name="T19" fmla="*/ 0 60000 65536"/>
              <a:gd name="T20" fmla="*/ 0 60000 65536"/>
              <a:gd name="T21" fmla="*/ 0 w 28"/>
              <a:gd name="T22" fmla="*/ 0 h 14"/>
              <a:gd name="T23" fmla="*/ 28 w 28"/>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4">
                <a:moveTo>
                  <a:pt x="28" y="0"/>
                </a:moveTo>
                <a:lnTo>
                  <a:pt x="28" y="14"/>
                </a:lnTo>
                <a:lnTo>
                  <a:pt x="0" y="14"/>
                </a:lnTo>
                <a:lnTo>
                  <a:pt x="0" y="0"/>
                </a:lnTo>
                <a:lnTo>
                  <a:pt x="28" y="0"/>
                </a:lnTo>
                <a:close/>
              </a:path>
            </a:pathLst>
          </a:custGeom>
          <a:solidFill>
            <a:srgbClr val="000000"/>
          </a:solidFill>
          <a:ln w="0">
            <a:solidFill>
              <a:srgbClr val="000000"/>
            </a:solidFill>
            <a:round/>
            <a:headEnd/>
            <a:tailEnd/>
          </a:ln>
        </p:spPr>
        <p:txBody>
          <a:bodyPr/>
          <a:lstStyle/>
          <a:p>
            <a:endParaRPr lang="en-US"/>
          </a:p>
        </p:txBody>
      </p:sp>
      <p:sp>
        <p:nvSpPr>
          <p:cNvPr id="181005" name="Freeform 3851"/>
          <p:cNvSpPr>
            <a:spLocks noChangeAspect="1"/>
          </p:cNvSpPr>
          <p:nvPr/>
        </p:nvSpPr>
        <p:spPr bwMode="auto">
          <a:xfrm>
            <a:off x="1943100" y="5476875"/>
            <a:ext cx="11113" cy="4763"/>
          </a:xfrm>
          <a:custGeom>
            <a:avLst/>
            <a:gdLst>
              <a:gd name="T0" fmla="*/ 2147483647 w 28"/>
              <a:gd name="T1" fmla="*/ 0 h 15"/>
              <a:gd name="T2" fmla="*/ 2147483647 w 28"/>
              <a:gd name="T3" fmla="*/ 2147483647 h 15"/>
              <a:gd name="T4" fmla="*/ 0 w 28"/>
              <a:gd name="T5" fmla="*/ 2147483647 h 15"/>
              <a:gd name="T6" fmla="*/ 0 w 28"/>
              <a:gd name="T7" fmla="*/ 2147483647 h 15"/>
              <a:gd name="T8" fmla="*/ 0 w 28"/>
              <a:gd name="T9" fmla="*/ 2147483647 h 15"/>
              <a:gd name="T10" fmla="*/ 0 w 28"/>
              <a:gd name="T11" fmla="*/ 2147483647 h 15"/>
              <a:gd name="T12" fmla="*/ 2147483647 w 28"/>
              <a:gd name="T13" fmla="*/ 0 h 15"/>
              <a:gd name="T14" fmla="*/ 0 60000 65536"/>
              <a:gd name="T15" fmla="*/ 0 60000 65536"/>
              <a:gd name="T16" fmla="*/ 0 60000 65536"/>
              <a:gd name="T17" fmla="*/ 0 60000 65536"/>
              <a:gd name="T18" fmla="*/ 0 60000 65536"/>
              <a:gd name="T19" fmla="*/ 0 60000 65536"/>
              <a:gd name="T20" fmla="*/ 0 60000 65536"/>
              <a:gd name="T21" fmla="*/ 0 w 28"/>
              <a:gd name="T22" fmla="*/ 0 h 15"/>
              <a:gd name="T23" fmla="*/ 28 w 28"/>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5">
                <a:moveTo>
                  <a:pt x="28" y="0"/>
                </a:moveTo>
                <a:lnTo>
                  <a:pt x="28" y="14"/>
                </a:lnTo>
                <a:lnTo>
                  <a:pt x="0" y="15"/>
                </a:lnTo>
                <a:lnTo>
                  <a:pt x="0" y="1"/>
                </a:lnTo>
                <a:lnTo>
                  <a:pt x="28" y="0"/>
                </a:lnTo>
                <a:close/>
              </a:path>
            </a:pathLst>
          </a:custGeom>
          <a:solidFill>
            <a:srgbClr val="000000"/>
          </a:solidFill>
          <a:ln w="0">
            <a:solidFill>
              <a:srgbClr val="000000"/>
            </a:solidFill>
            <a:round/>
            <a:headEnd/>
            <a:tailEnd/>
          </a:ln>
        </p:spPr>
        <p:txBody>
          <a:bodyPr/>
          <a:lstStyle/>
          <a:p>
            <a:endParaRPr lang="en-US"/>
          </a:p>
        </p:txBody>
      </p:sp>
      <p:sp>
        <p:nvSpPr>
          <p:cNvPr id="181006" name="Freeform 3852"/>
          <p:cNvSpPr>
            <a:spLocks noChangeAspect="1"/>
          </p:cNvSpPr>
          <p:nvPr/>
        </p:nvSpPr>
        <p:spPr bwMode="auto">
          <a:xfrm>
            <a:off x="1931988" y="5478463"/>
            <a:ext cx="11112" cy="3175"/>
          </a:xfrm>
          <a:custGeom>
            <a:avLst/>
            <a:gdLst>
              <a:gd name="T0" fmla="*/ 2147483647 w 29"/>
              <a:gd name="T1" fmla="*/ 0 h 16"/>
              <a:gd name="T2" fmla="*/ 2147483647 w 29"/>
              <a:gd name="T3" fmla="*/ 2147483647 h 16"/>
              <a:gd name="T4" fmla="*/ 0 w 29"/>
              <a:gd name="T5" fmla="*/ 2147483647 h 16"/>
              <a:gd name="T6" fmla="*/ 0 w 29"/>
              <a:gd name="T7" fmla="*/ 2147483647 h 16"/>
              <a:gd name="T8" fmla="*/ 0 w 29"/>
              <a:gd name="T9" fmla="*/ 2147483647 h 16"/>
              <a:gd name="T10" fmla="*/ 0 w 29"/>
              <a:gd name="T11" fmla="*/ 2147483647 h 16"/>
              <a:gd name="T12" fmla="*/ 2147483647 w 29"/>
              <a:gd name="T13" fmla="*/ 0 h 16"/>
              <a:gd name="T14" fmla="*/ 0 60000 65536"/>
              <a:gd name="T15" fmla="*/ 0 60000 65536"/>
              <a:gd name="T16" fmla="*/ 0 60000 65536"/>
              <a:gd name="T17" fmla="*/ 0 60000 65536"/>
              <a:gd name="T18" fmla="*/ 0 60000 65536"/>
              <a:gd name="T19" fmla="*/ 0 60000 65536"/>
              <a:gd name="T20" fmla="*/ 0 60000 65536"/>
              <a:gd name="T21" fmla="*/ 0 w 29"/>
              <a:gd name="T22" fmla="*/ 0 h 16"/>
              <a:gd name="T23" fmla="*/ 29 w 29"/>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6">
                <a:moveTo>
                  <a:pt x="29" y="0"/>
                </a:moveTo>
                <a:lnTo>
                  <a:pt x="29" y="14"/>
                </a:lnTo>
                <a:lnTo>
                  <a:pt x="0" y="16"/>
                </a:lnTo>
                <a:lnTo>
                  <a:pt x="0" y="2"/>
                </a:lnTo>
                <a:lnTo>
                  <a:pt x="29" y="0"/>
                </a:lnTo>
                <a:close/>
              </a:path>
            </a:pathLst>
          </a:custGeom>
          <a:solidFill>
            <a:srgbClr val="000000"/>
          </a:solidFill>
          <a:ln w="0">
            <a:solidFill>
              <a:srgbClr val="000000"/>
            </a:solidFill>
            <a:round/>
            <a:headEnd/>
            <a:tailEnd/>
          </a:ln>
        </p:spPr>
        <p:txBody>
          <a:bodyPr/>
          <a:lstStyle/>
          <a:p>
            <a:endParaRPr lang="en-US"/>
          </a:p>
        </p:txBody>
      </p:sp>
      <p:sp>
        <p:nvSpPr>
          <p:cNvPr id="181007" name="Freeform 3853"/>
          <p:cNvSpPr>
            <a:spLocks noChangeAspect="1"/>
          </p:cNvSpPr>
          <p:nvPr/>
        </p:nvSpPr>
        <p:spPr bwMode="auto">
          <a:xfrm>
            <a:off x="1924050" y="5478463"/>
            <a:ext cx="7938" cy="6350"/>
          </a:xfrm>
          <a:custGeom>
            <a:avLst/>
            <a:gdLst>
              <a:gd name="T0" fmla="*/ 2147483647 w 28"/>
              <a:gd name="T1" fmla="*/ 0 h 16"/>
              <a:gd name="T2" fmla="*/ 2147483647 w 28"/>
              <a:gd name="T3" fmla="*/ 2147483647 h 16"/>
              <a:gd name="T4" fmla="*/ 0 w 28"/>
              <a:gd name="T5" fmla="*/ 2147483647 h 16"/>
              <a:gd name="T6" fmla="*/ 0 w 28"/>
              <a:gd name="T7" fmla="*/ 2147483647 h 16"/>
              <a:gd name="T8" fmla="*/ 0 w 28"/>
              <a:gd name="T9" fmla="*/ 2147483647 h 16"/>
              <a:gd name="T10" fmla="*/ 0 w 28"/>
              <a:gd name="T11" fmla="*/ 2147483647 h 16"/>
              <a:gd name="T12" fmla="*/ 2147483647 w 28"/>
              <a:gd name="T13" fmla="*/ 0 h 16"/>
              <a:gd name="T14" fmla="*/ 0 60000 65536"/>
              <a:gd name="T15" fmla="*/ 0 60000 65536"/>
              <a:gd name="T16" fmla="*/ 0 60000 65536"/>
              <a:gd name="T17" fmla="*/ 0 60000 65536"/>
              <a:gd name="T18" fmla="*/ 0 60000 65536"/>
              <a:gd name="T19" fmla="*/ 0 60000 65536"/>
              <a:gd name="T20" fmla="*/ 0 60000 65536"/>
              <a:gd name="T21" fmla="*/ 0 w 28"/>
              <a:gd name="T22" fmla="*/ 0 h 16"/>
              <a:gd name="T23" fmla="*/ 28 w 28"/>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6">
                <a:moveTo>
                  <a:pt x="28" y="0"/>
                </a:moveTo>
                <a:lnTo>
                  <a:pt x="28" y="14"/>
                </a:lnTo>
                <a:lnTo>
                  <a:pt x="0" y="16"/>
                </a:lnTo>
                <a:lnTo>
                  <a:pt x="0" y="2"/>
                </a:lnTo>
                <a:lnTo>
                  <a:pt x="28" y="0"/>
                </a:lnTo>
                <a:close/>
              </a:path>
            </a:pathLst>
          </a:custGeom>
          <a:solidFill>
            <a:srgbClr val="000000"/>
          </a:solidFill>
          <a:ln w="0">
            <a:solidFill>
              <a:srgbClr val="000000"/>
            </a:solidFill>
            <a:round/>
            <a:headEnd/>
            <a:tailEnd/>
          </a:ln>
        </p:spPr>
        <p:txBody>
          <a:bodyPr/>
          <a:lstStyle/>
          <a:p>
            <a:endParaRPr lang="en-US"/>
          </a:p>
        </p:txBody>
      </p:sp>
      <p:sp>
        <p:nvSpPr>
          <p:cNvPr id="181008" name="Freeform 3854"/>
          <p:cNvSpPr>
            <a:spLocks noChangeAspect="1"/>
          </p:cNvSpPr>
          <p:nvPr/>
        </p:nvSpPr>
        <p:spPr bwMode="auto">
          <a:xfrm>
            <a:off x="1912938" y="5478463"/>
            <a:ext cx="11112" cy="6350"/>
          </a:xfrm>
          <a:custGeom>
            <a:avLst/>
            <a:gdLst>
              <a:gd name="T0" fmla="*/ 2147483647 w 29"/>
              <a:gd name="T1" fmla="*/ 0 h 15"/>
              <a:gd name="T2" fmla="*/ 2147483647 w 29"/>
              <a:gd name="T3" fmla="*/ 2147483647 h 15"/>
              <a:gd name="T4" fmla="*/ 0 w 29"/>
              <a:gd name="T5" fmla="*/ 2147483647 h 15"/>
              <a:gd name="T6" fmla="*/ 0 w 29"/>
              <a:gd name="T7" fmla="*/ 2147483647 h 15"/>
              <a:gd name="T8" fmla="*/ 0 w 29"/>
              <a:gd name="T9" fmla="*/ 2147483647 h 15"/>
              <a:gd name="T10" fmla="*/ 0 w 29"/>
              <a:gd name="T11" fmla="*/ 2147483647 h 15"/>
              <a:gd name="T12" fmla="*/ 2147483647 w 29"/>
              <a:gd name="T13" fmla="*/ 0 h 15"/>
              <a:gd name="T14" fmla="*/ 0 60000 65536"/>
              <a:gd name="T15" fmla="*/ 0 60000 65536"/>
              <a:gd name="T16" fmla="*/ 0 60000 65536"/>
              <a:gd name="T17" fmla="*/ 0 60000 65536"/>
              <a:gd name="T18" fmla="*/ 0 60000 65536"/>
              <a:gd name="T19" fmla="*/ 0 60000 65536"/>
              <a:gd name="T20" fmla="*/ 0 60000 65536"/>
              <a:gd name="T21" fmla="*/ 0 w 29"/>
              <a:gd name="T22" fmla="*/ 0 h 15"/>
              <a:gd name="T23" fmla="*/ 29 w 29"/>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5">
                <a:moveTo>
                  <a:pt x="29" y="0"/>
                </a:moveTo>
                <a:lnTo>
                  <a:pt x="29" y="14"/>
                </a:lnTo>
                <a:lnTo>
                  <a:pt x="0" y="15"/>
                </a:lnTo>
                <a:lnTo>
                  <a:pt x="0" y="1"/>
                </a:lnTo>
                <a:lnTo>
                  <a:pt x="29" y="0"/>
                </a:lnTo>
                <a:close/>
              </a:path>
            </a:pathLst>
          </a:custGeom>
          <a:solidFill>
            <a:srgbClr val="000000"/>
          </a:solidFill>
          <a:ln w="0">
            <a:solidFill>
              <a:srgbClr val="000000"/>
            </a:solidFill>
            <a:round/>
            <a:headEnd/>
            <a:tailEnd/>
          </a:ln>
        </p:spPr>
        <p:txBody>
          <a:bodyPr/>
          <a:lstStyle/>
          <a:p>
            <a:endParaRPr lang="en-US"/>
          </a:p>
        </p:txBody>
      </p:sp>
      <p:sp>
        <p:nvSpPr>
          <p:cNvPr id="181009" name="Freeform 3855"/>
          <p:cNvSpPr>
            <a:spLocks noChangeAspect="1"/>
          </p:cNvSpPr>
          <p:nvPr/>
        </p:nvSpPr>
        <p:spPr bwMode="auto">
          <a:xfrm>
            <a:off x="1903413" y="5478463"/>
            <a:ext cx="9525" cy="6350"/>
          </a:xfrm>
          <a:custGeom>
            <a:avLst/>
            <a:gdLst>
              <a:gd name="T0" fmla="*/ 2147483647 w 30"/>
              <a:gd name="T1" fmla="*/ 0 h 16"/>
              <a:gd name="T2" fmla="*/ 2147483647 w 30"/>
              <a:gd name="T3" fmla="*/ 2147483647 h 16"/>
              <a:gd name="T4" fmla="*/ 0 w 30"/>
              <a:gd name="T5" fmla="*/ 2147483647 h 16"/>
              <a:gd name="T6" fmla="*/ 0 w 30"/>
              <a:gd name="T7" fmla="*/ 2147483647 h 16"/>
              <a:gd name="T8" fmla="*/ 0 w 30"/>
              <a:gd name="T9" fmla="*/ 2147483647 h 16"/>
              <a:gd name="T10" fmla="*/ 0 w 30"/>
              <a:gd name="T11" fmla="*/ 2147483647 h 16"/>
              <a:gd name="T12" fmla="*/ 2147483647 w 30"/>
              <a:gd name="T13" fmla="*/ 0 h 16"/>
              <a:gd name="T14" fmla="*/ 0 60000 65536"/>
              <a:gd name="T15" fmla="*/ 0 60000 65536"/>
              <a:gd name="T16" fmla="*/ 0 60000 65536"/>
              <a:gd name="T17" fmla="*/ 0 60000 65536"/>
              <a:gd name="T18" fmla="*/ 0 60000 65536"/>
              <a:gd name="T19" fmla="*/ 0 60000 65536"/>
              <a:gd name="T20" fmla="*/ 0 60000 65536"/>
              <a:gd name="T21" fmla="*/ 0 w 30"/>
              <a:gd name="T22" fmla="*/ 0 h 16"/>
              <a:gd name="T23" fmla="*/ 30 w 30"/>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16">
                <a:moveTo>
                  <a:pt x="30" y="0"/>
                </a:moveTo>
                <a:lnTo>
                  <a:pt x="30" y="14"/>
                </a:lnTo>
                <a:lnTo>
                  <a:pt x="0" y="16"/>
                </a:lnTo>
                <a:lnTo>
                  <a:pt x="0" y="2"/>
                </a:lnTo>
                <a:lnTo>
                  <a:pt x="30" y="0"/>
                </a:lnTo>
                <a:close/>
              </a:path>
            </a:pathLst>
          </a:custGeom>
          <a:solidFill>
            <a:srgbClr val="000000"/>
          </a:solidFill>
          <a:ln w="0">
            <a:solidFill>
              <a:srgbClr val="000000"/>
            </a:solidFill>
            <a:round/>
            <a:headEnd/>
            <a:tailEnd/>
          </a:ln>
        </p:spPr>
        <p:txBody>
          <a:bodyPr/>
          <a:lstStyle/>
          <a:p>
            <a:endParaRPr lang="en-US"/>
          </a:p>
        </p:txBody>
      </p:sp>
      <p:sp>
        <p:nvSpPr>
          <p:cNvPr id="181010" name="Freeform 3856"/>
          <p:cNvSpPr>
            <a:spLocks noChangeAspect="1"/>
          </p:cNvSpPr>
          <p:nvPr/>
        </p:nvSpPr>
        <p:spPr bwMode="auto">
          <a:xfrm>
            <a:off x="1893888" y="5480050"/>
            <a:ext cx="9525" cy="4763"/>
          </a:xfrm>
          <a:custGeom>
            <a:avLst/>
            <a:gdLst>
              <a:gd name="T0" fmla="*/ 2147483647 w 28"/>
              <a:gd name="T1" fmla="*/ 0 h 15"/>
              <a:gd name="T2" fmla="*/ 2147483647 w 28"/>
              <a:gd name="T3" fmla="*/ 2147483647 h 15"/>
              <a:gd name="T4" fmla="*/ 0 w 28"/>
              <a:gd name="T5" fmla="*/ 2147483647 h 15"/>
              <a:gd name="T6" fmla="*/ 0 w 28"/>
              <a:gd name="T7" fmla="*/ 2147483647 h 15"/>
              <a:gd name="T8" fmla="*/ 0 w 28"/>
              <a:gd name="T9" fmla="*/ 2147483647 h 15"/>
              <a:gd name="T10" fmla="*/ 0 w 28"/>
              <a:gd name="T11" fmla="*/ 2147483647 h 15"/>
              <a:gd name="T12" fmla="*/ 2147483647 w 28"/>
              <a:gd name="T13" fmla="*/ 0 h 15"/>
              <a:gd name="T14" fmla="*/ 0 60000 65536"/>
              <a:gd name="T15" fmla="*/ 0 60000 65536"/>
              <a:gd name="T16" fmla="*/ 0 60000 65536"/>
              <a:gd name="T17" fmla="*/ 0 60000 65536"/>
              <a:gd name="T18" fmla="*/ 0 60000 65536"/>
              <a:gd name="T19" fmla="*/ 0 60000 65536"/>
              <a:gd name="T20" fmla="*/ 0 60000 65536"/>
              <a:gd name="T21" fmla="*/ 0 w 28"/>
              <a:gd name="T22" fmla="*/ 0 h 15"/>
              <a:gd name="T23" fmla="*/ 28 w 28"/>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5">
                <a:moveTo>
                  <a:pt x="28" y="0"/>
                </a:moveTo>
                <a:lnTo>
                  <a:pt x="28" y="14"/>
                </a:lnTo>
                <a:lnTo>
                  <a:pt x="0" y="15"/>
                </a:lnTo>
                <a:lnTo>
                  <a:pt x="0" y="1"/>
                </a:lnTo>
                <a:lnTo>
                  <a:pt x="28" y="0"/>
                </a:lnTo>
                <a:close/>
              </a:path>
            </a:pathLst>
          </a:custGeom>
          <a:solidFill>
            <a:srgbClr val="000000"/>
          </a:solidFill>
          <a:ln w="0">
            <a:solidFill>
              <a:srgbClr val="000000"/>
            </a:solidFill>
            <a:round/>
            <a:headEnd/>
            <a:tailEnd/>
          </a:ln>
        </p:spPr>
        <p:txBody>
          <a:bodyPr/>
          <a:lstStyle/>
          <a:p>
            <a:endParaRPr lang="en-US"/>
          </a:p>
        </p:txBody>
      </p:sp>
      <p:sp>
        <p:nvSpPr>
          <p:cNvPr id="181011" name="Freeform 3857"/>
          <p:cNvSpPr>
            <a:spLocks noChangeAspect="1"/>
          </p:cNvSpPr>
          <p:nvPr/>
        </p:nvSpPr>
        <p:spPr bwMode="auto">
          <a:xfrm>
            <a:off x="1885950" y="5480050"/>
            <a:ext cx="7938" cy="6350"/>
          </a:xfrm>
          <a:custGeom>
            <a:avLst/>
            <a:gdLst>
              <a:gd name="T0" fmla="*/ 2147483647 w 27"/>
              <a:gd name="T1" fmla="*/ 0 h 15"/>
              <a:gd name="T2" fmla="*/ 2147483647 w 27"/>
              <a:gd name="T3" fmla="*/ 2147483647 h 15"/>
              <a:gd name="T4" fmla="*/ 0 w 27"/>
              <a:gd name="T5" fmla="*/ 2147483647 h 15"/>
              <a:gd name="T6" fmla="*/ 0 w 27"/>
              <a:gd name="T7" fmla="*/ 2147483647 h 15"/>
              <a:gd name="T8" fmla="*/ 2147483647 w 27"/>
              <a:gd name="T9" fmla="*/ 0 h 15"/>
              <a:gd name="T10" fmla="*/ 0 60000 65536"/>
              <a:gd name="T11" fmla="*/ 0 60000 65536"/>
              <a:gd name="T12" fmla="*/ 0 60000 65536"/>
              <a:gd name="T13" fmla="*/ 0 60000 65536"/>
              <a:gd name="T14" fmla="*/ 0 60000 65536"/>
              <a:gd name="T15" fmla="*/ 0 w 27"/>
              <a:gd name="T16" fmla="*/ 0 h 15"/>
              <a:gd name="T17" fmla="*/ 27 w 27"/>
              <a:gd name="T18" fmla="*/ 15 h 15"/>
            </a:gdLst>
            <a:ahLst/>
            <a:cxnLst>
              <a:cxn ang="T10">
                <a:pos x="T0" y="T1"/>
              </a:cxn>
              <a:cxn ang="T11">
                <a:pos x="T2" y="T3"/>
              </a:cxn>
              <a:cxn ang="T12">
                <a:pos x="T4" y="T5"/>
              </a:cxn>
              <a:cxn ang="T13">
                <a:pos x="T6" y="T7"/>
              </a:cxn>
              <a:cxn ang="T14">
                <a:pos x="T8" y="T9"/>
              </a:cxn>
            </a:cxnLst>
            <a:rect l="T15" t="T16" r="T17" b="T18"/>
            <a:pathLst>
              <a:path w="27" h="15">
                <a:moveTo>
                  <a:pt x="27" y="0"/>
                </a:moveTo>
                <a:lnTo>
                  <a:pt x="27" y="14"/>
                </a:lnTo>
                <a:lnTo>
                  <a:pt x="0" y="15"/>
                </a:lnTo>
                <a:lnTo>
                  <a:pt x="0" y="1"/>
                </a:lnTo>
                <a:lnTo>
                  <a:pt x="27" y="0"/>
                </a:lnTo>
                <a:close/>
              </a:path>
            </a:pathLst>
          </a:custGeom>
          <a:solidFill>
            <a:srgbClr val="000000"/>
          </a:solidFill>
          <a:ln w="0">
            <a:solidFill>
              <a:srgbClr val="000000"/>
            </a:solidFill>
            <a:round/>
            <a:headEnd/>
            <a:tailEnd/>
          </a:ln>
        </p:spPr>
        <p:txBody>
          <a:bodyPr/>
          <a:lstStyle/>
          <a:p>
            <a:endParaRPr lang="en-US"/>
          </a:p>
        </p:txBody>
      </p:sp>
      <p:sp>
        <p:nvSpPr>
          <p:cNvPr id="181012" name="Freeform 3858"/>
          <p:cNvSpPr>
            <a:spLocks noChangeAspect="1"/>
          </p:cNvSpPr>
          <p:nvPr/>
        </p:nvSpPr>
        <p:spPr bwMode="auto">
          <a:xfrm>
            <a:off x="1897063" y="5349875"/>
            <a:ext cx="3175" cy="3175"/>
          </a:xfrm>
          <a:custGeom>
            <a:avLst/>
            <a:gdLst>
              <a:gd name="T0" fmla="*/ 0 w 3175"/>
              <a:gd name="T1" fmla="*/ 2147483647 h 16"/>
              <a:gd name="T2" fmla="*/ 0 w 3175"/>
              <a:gd name="T3" fmla="*/ 0 h 16"/>
              <a:gd name="T4" fmla="*/ 0 w 3175"/>
              <a:gd name="T5" fmla="*/ 2147483647 h 16"/>
              <a:gd name="T6" fmla="*/ 0 60000 65536"/>
              <a:gd name="T7" fmla="*/ 0 60000 65536"/>
              <a:gd name="T8" fmla="*/ 0 60000 65536"/>
              <a:gd name="T9" fmla="*/ 0 w 3175"/>
              <a:gd name="T10" fmla="*/ 0 h 16"/>
              <a:gd name="T11" fmla="*/ 3175 w 3175"/>
              <a:gd name="T12" fmla="*/ 16 h 16"/>
            </a:gdLst>
            <a:ahLst/>
            <a:cxnLst>
              <a:cxn ang="T6">
                <a:pos x="T0" y="T1"/>
              </a:cxn>
              <a:cxn ang="T7">
                <a:pos x="T2" y="T3"/>
              </a:cxn>
              <a:cxn ang="T8">
                <a:pos x="T4" y="T5"/>
              </a:cxn>
            </a:cxnLst>
            <a:rect l="T9" t="T10" r="T11" b="T12"/>
            <a:pathLst>
              <a:path w="3175" h="16">
                <a:moveTo>
                  <a:pt x="0" y="16"/>
                </a:moveTo>
                <a:lnTo>
                  <a:pt x="0" y="0"/>
                </a:lnTo>
                <a:lnTo>
                  <a:pt x="0" y="16"/>
                </a:lnTo>
                <a:close/>
              </a:path>
            </a:pathLst>
          </a:custGeom>
          <a:solidFill>
            <a:srgbClr val="000000"/>
          </a:solidFill>
          <a:ln w="0">
            <a:solidFill>
              <a:srgbClr val="000000"/>
            </a:solidFill>
            <a:round/>
            <a:headEnd/>
            <a:tailEnd/>
          </a:ln>
        </p:spPr>
        <p:txBody>
          <a:bodyPr/>
          <a:lstStyle/>
          <a:p>
            <a:endParaRPr lang="en-US"/>
          </a:p>
        </p:txBody>
      </p:sp>
      <p:sp>
        <p:nvSpPr>
          <p:cNvPr id="181013" name="Freeform 3859"/>
          <p:cNvSpPr>
            <a:spLocks noChangeAspect="1"/>
          </p:cNvSpPr>
          <p:nvPr/>
        </p:nvSpPr>
        <p:spPr bwMode="auto">
          <a:xfrm>
            <a:off x="1971675" y="5356225"/>
            <a:ext cx="1588" cy="4763"/>
          </a:xfrm>
          <a:custGeom>
            <a:avLst/>
            <a:gdLst>
              <a:gd name="T0" fmla="*/ 0 w 1588"/>
              <a:gd name="T1" fmla="*/ 0 h 14"/>
              <a:gd name="T2" fmla="*/ 0 w 1588"/>
              <a:gd name="T3" fmla="*/ 2147483647 h 14"/>
              <a:gd name="T4" fmla="*/ 0 w 1588"/>
              <a:gd name="T5" fmla="*/ 0 h 14"/>
              <a:gd name="T6" fmla="*/ 0 60000 65536"/>
              <a:gd name="T7" fmla="*/ 0 60000 65536"/>
              <a:gd name="T8" fmla="*/ 0 60000 65536"/>
              <a:gd name="T9" fmla="*/ 0 w 1588"/>
              <a:gd name="T10" fmla="*/ 0 h 14"/>
              <a:gd name="T11" fmla="*/ 1588 w 1588"/>
              <a:gd name="T12" fmla="*/ 14 h 14"/>
            </a:gdLst>
            <a:ahLst/>
            <a:cxnLst>
              <a:cxn ang="T6">
                <a:pos x="T0" y="T1"/>
              </a:cxn>
              <a:cxn ang="T7">
                <a:pos x="T2" y="T3"/>
              </a:cxn>
              <a:cxn ang="T8">
                <a:pos x="T4" y="T5"/>
              </a:cxn>
            </a:cxnLst>
            <a:rect l="T9" t="T10" r="T11" b="T12"/>
            <a:pathLst>
              <a:path w="1588" h="14">
                <a:moveTo>
                  <a:pt x="0" y="0"/>
                </a:moveTo>
                <a:lnTo>
                  <a:pt x="0" y="14"/>
                </a:lnTo>
                <a:lnTo>
                  <a:pt x="0" y="0"/>
                </a:lnTo>
                <a:close/>
              </a:path>
            </a:pathLst>
          </a:custGeom>
          <a:solidFill>
            <a:srgbClr val="000000"/>
          </a:solidFill>
          <a:ln w="0">
            <a:solidFill>
              <a:srgbClr val="000000"/>
            </a:solidFill>
            <a:round/>
            <a:headEnd/>
            <a:tailEnd/>
          </a:ln>
        </p:spPr>
        <p:txBody>
          <a:bodyPr/>
          <a:lstStyle/>
          <a:p>
            <a:endParaRPr lang="en-US"/>
          </a:p>
        </p:txBody>
      </p:sp>
      <p:sp>
        <p:nvSpPr>
          <p:cNvPr id="181014" name="Freeform 3860"/>
          <p:cNvSpPr>
            <a:spLocks noChangeAspect="1"/>
          </p:cNvSpPr>
          <p:nvPr/>
        </p:nvSpPr>
        <p:spPr bwMode="auto">
          <a:xfrm>
            <a:off x="1897063" y="5349875"/>
            <a:ext cx="11112" cy="3175"/>
          </a:xfrm>
          <a:custGeom>
            <a:avLst/>
            <a:gdLst>
              <a:gd name="T0" fmla="*/ 0 w 32"/>
              <a:gd name="T1" fmla="*/ 2147483647 h 16"/>
              <a:gd name="T2" fmla="*/ 0 w 32"/>
              <a:gd name="T3" fmla="*/ 0 h 16"/>
              <a:gd name="T4" fmla="*/ 2147483647 w 32"/>
              <a:gd name="T5" fmla="*/ 0 h 16"/>
              <a:gd name="T6" fmla="*/ 2147483647 w 32"/>
              <a:gd name="T7" fmla="*/ 0 h 16"/>
              <a:gd name="T8" fmla="*/ 2147483647 w 32"/>
              <a:gd name="T9" fmla="*/ 2147483647 h 16"/>
              <a:gd name="T10" fmla="*/ 2147483647 w 32"/>
              <a:gd name="T11" fmla="*/ 2147483647 h 16"/>
              <a:gd name="T12" fmla="*/ 0 w 32"/>
              <a:gd name="T13" fmla="*/ 2147483647 h 16"/>
              <a:gd name="T14" fmla="*/ 0 60000 65536"/>
              <a:gd name="T15" fmla="*/ 0 60000 65536"/>
              <a:gd name="T16" fmla="*/ 0 60000 65536"/>
              <a:gd name="T17" fmla="*/ 0 60000 65536"/>
              <a:gd name="T18" fmla="*/ 0 60000 65536"/>
              <a:gd name="T19" fmla="*/ 0 60000 65536"/>
              <a:gd name="T20" fmla="*/ 0 60000 65536"/>
              <a:gd name="T21" fmla="*/ 0 w 32"/>
              <a:gd name="T22" fmla="*/ 0 h 16"/>
              <a:gd name="T23" fmla="*/ 32 w 3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6">
                <a:moveTo>
                  <a:pt x="0" y="16"/>
                </a:moveTo>
                <a:lnTo>
                  <a:pt x="0" y="0"/>
                </a:lnTo>
                <a:lnTo>
                  <a:pt x="24" y="0"/>
                </a:lnTo>
                <a:lnTo>
                  <a:pt x="24" y="15"/>
                </a:lnTo>
                <a:lnTo>
                  <a:pt x="32" y="16"/>
                </a:lnTo>
                <a:lnTo>
                  <a:pt x="0" y="16"/>
                </a:lnTo>
                <a:close/>
              </a:path>
            </a:pathLst>
          </a:custGeom>
          <a:solidFill>
            <a:srgbClr val="000000"/>
          </a:solidFill>
          <a:ln w="0">
            <a:solidFill>
              <a:srgbClr val="000000"/>
            </a:solidFill>
            <a:round/>
            <a:headEnd/>
            <a:tailEnd/>
          </a:ln>
        </p:spPr>
        <p:txBody>
          <a:bodyPr/>
          <a:lstStyle/>
          <a:p>
            <a:endParaRPr lang="en-US"/>
          </a:p>
        </p:txBody>
      </p:sp>
      <p:sp>
        <p:nvSpPr>
          <p:cNvPr id="181015" name="Freeform 3861"/>
          <p:cNvSpPr>
            <a:spLocks noChangeAspect="1"/>
          </p:cNvSpPr>
          <p:nvPr/>
        </p:nvSpPr>
        <p:spPr bwMode="auto">
          <a:xfrm>
            <a:off x="1905000" y="5349875"/>
            <a:ext cx="7938" cy="6350"/>
          </a:xfrm>
          <a:custGeom>
            <a:avLst/>
            <a:gdLst>
              <a:gd name="T0" fmla="*/ 0 w 26"/>
              <a:gd name="T1" fmla="*/ 2147483647 h 18"/>
              <a:gd name="T2" fmla="*/ 0 w 26"/>
              <a:gd name="T3" fmla="*/ 0 h 18"/>
              <a:gd name="T4" fmla="*/ 2147483647 w 26"/>
              <a:gd name="T5" fmla="*/ 2147483647 h 18"/>
              <a:gd name="T6" fmla="*/ 2147483647 w 26"/>
              <a:gd name="T7" fmla="*/ 2147483647 h 18"/>
              <a:gd name="T8" fmla="*/ 2147483647 w 26"/>
              <a:gd name="T9" fmla="*/ 2147483647 h 18"/>
              <a:gd name="T10" fmla="*/ 2147483647 w 26"/>
              <a:gd name="T11" fmla="*/ 2147483647 h 18"/>
              <a:gd name="T12" fmla="*/ 0 w 26"/>
              <a:gd name="T13" fmla="*/ 2147483647 h 18"/>
              <a:gd name="T14" fmla="*/ 0 60000 65536"/>
              <a:gd name="T15" fmla="*/ 0 60000 65536"/>
              <a:gd name="T16" fmla="*/ 0 60000 65536"/>
              <a:gd name="T17" fmla="*/ 0 60000 65536"/>
              <a:gd name="T18" fmla="*/ 0 60000 65536"/>
              <a:gd name="T19" fmla="*/ 0 60000 65536"/>
              <a:gd name="T20" fmla="*/ 0 60000 65536"/>
              <a:gd name="T21" fmla="*/ 0 w 26"/>
              <a:gd name="T22" fmla="*/ 0 h 18"/>
              <a:gd name="T23" fmla="*/ 26 w 26"/>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18">
                <a:moveTo>
                  <a:pt x="0" y="15"/>
                </a:moveTo>
                <a:lnTo>
                  <a:pt x="0" y="0"/>
                </a:lnTo>
                <a:lnTo>
                  <a:pt x="26" y="3"/>
                </a:lnTo>
                <a:lnTo>
                  <a:pt x="26" y="18"/>
                </a:lnTo>
                <a:lnTo>
                  <a:pt x="0" y="15"/>
                </a:lnTo>
                <a:close/>
              </a:path>
            </a:pathLst>
          </a:custGeom>
          <a:solidFill>
            <a:srgbClr val="000000"/>
          </a:solidFill>
          <a:ln w="0">
            <a:solidFill>
              <a:srgbClr val="000000"/>
            </a:solidFill>
            <a:round/>
            <a:headEnd/>
            <a:tailEnd/>
          </a:ln>
        </p:spPr>
        <p:txBody>
          <a:bodyPr/>
          <a:lstStyle/>
          <a:p>
            <a:endParaRPr lang="en-US"/>
          </a:p>
        </p:txBody>
      </p:sp>
      <p:sp>
        <p:nvSpPr>
          <p:cNvPr id="181016" name="Freeform 3862"/>
          <p:cNvSpPr>
            <a:spLocks noChangeAspect="1"/>
          </p:cNvSpPr>
          <p:nvPr/>
        </p:nvSpPr>
        <p:spPr bwMode="auto">
          <a:xfrm>
            <a:off x="1912938" y="5349875"/>
            <a:ext cx="14287" cy="6350"/>
          </a:xfrm>
          <a:custGeom>
            <a:avLst/>
            <a:gdLst>
              <a:gd name="T0" fmla="*/ 0 w 32"/>
              <a:gd name="T1" fmla="*/ 2147483647 h 18"/>
              <a:gd name="T2" fmla="*/ 0 w 32"/>
              <a:gd name="T3" fmla="*/ 0 h 18"/>
              <a:gd name="T4" fmla="*/ 2147483647 w 32"/>
              <a:gd name="T5" fmla="*/ 2147483647 h 18"/>
              <a:gd name="T6" fmla="*/ 2147483647 w 32"/>
              <a:gd name="T7" fmla="*/ 2147483647 h 18"/>
              <a:gd name="T8" fmla="*/ 2147483647 w 32"/>
              <a:gd name="T9" fmla="*/ 2147483647 h 18"/>
              <a:gd name="T10" fmla="*/ 2147483647 w 32"/>
              <a:gd name="T11" fmla="*/ 2147483647 h 18"/>
              <a:gd name="T12" fmla="*/ 0 w 32"/>
              <a:gd name="T13" fmla="*/ 2147483647 h 18"/>
              <a:gd name="T14" fmla="*/ 0 60000 65536"/>
              <a:gd name="T15" fmla="*/ 0 60000 65536"/>
              <a:gd name="T16" fmla="*/ 0 60000 65536"/>
              <a:gd name="T17" fmla="*/ 0 60000 65536"/>
              <a:gd name="T18" fmla="*/ 0 60000 65536"/>
              <a:gd name="T19" fmla="*/ 0 60000 65536"/>
              <a:gd name="T20" fmla="*/ 0 60000 65536"/>
              <a:gd name="T21" fmla="*/ 0 w 32"/>
              <a:gd name="T22" fmla="*/ 0 h 18"/>
              <a:gd name="T23" fmla="*/ 32 w 32"/>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8">
                <a:moveTo>
                  <a:pt x="0" y="15"/>
                </a:moveTo>
                <a:lnTo>
                  <a:pt x="0" y="0"/>
                </a:lnTo>
                <a:lnTo>
                  <a:pt x="32" y="4"/>
                </a:lnTo>
                <a:lnTo>
                  <a:pt x="28" y="3"/>
                </a:lnTo>
                <a:lnTo>
                  <a:pt x="26" y="18"/>
                </a:lnTo>
                <a:lnTo>
                  <a:pt x="21" y="17"/>
                </a:lnTo>
                <a:lnTo>
                  <a:pt x="0" y="15"/>
                </a:lnTo>
                <a:close/>
              </a:path>
            </a:pathLst>
          </a:custGeom>
          <a:solidFill>
            <a:srgbClr val="000000"/>
          </a:solidFill>
          <a:ln w="0">
            <a:solidFill>
              <a:srgbClr val="000000"/>
            </a:solidFill>
            <a:round/>
            <a:headEnd/>
            <a:tailEnd/>
          </a:ln>
        </p:spPr>
        <p:txBody>
          <a:bodyPr/>
          <a:lstStyle/>
          <a:p>
            <a:endParaRPr lang="en-US"/>
          </a:p>
        </p:txBody>
      </p:sp>
      <p:sp>
        <p:nvSpPr>
          <p:cNvPr id="181017" name="Freeform 3863"/>
          <p:cNvSpPr>
            <a:spLocks noChangeAspect="1"/>
          </p:cNvSpPr>
          <p:nvPr/>
        </p:nvSpPr>
        <p:spPr bwMode="auto">
          <a:xfrm>
            <a:off x="1924050" y="5351463"/>
            <a:ext cx="11113" cy="6350"/>
          </a:xfrm>
          <a:custGeom>
            <a:avLst/>
            <a:gdLst>
              <a:gd name="T0" fmla="*/ 0 w 33"/>
              <a:gd name="T1" fmla="*/ 2147483647 h 19"/>
              <a:gd name="T2" fmla="*/ 2147483647 w 33"/>
              <a:gd name="T3" fmla="*/ 0 h 19"/>
              <a:gd name="T4" fmla="*/ 2147483647 w 33"/>
              <a:gd name="T5" fmla="*/ 2147483647 h 19"/>
              <a:gd name="T6" fmla="*/ 2147483647 w 33"/>
              <a:gd name="T7" fmla="*/ 2147483647 h 19"/>
              <a:gd name="T8" fmla="*/ 2147483647 w 33"/>
              <a:gd name="T9" fmla="*/ 2147483647 h 19"/>
              <a:gd name="T10" fmla="*/ 2147483647 w 33"/>
              <a:gd name="T11" fmla="*/ 2147483647 h 19"/>
              <a:gd name="T12" fmla="*/ 0 w 33"/>
              <a:gd name="T13" fmla="*/ 2147483647 h 19"/>
              <a:gd name="T14" fmla="*/ 0 60000 65536"/>
              <a:gd name="T15" fmla="*/ 0 60000 65536"/>
              <a:gd name="T16" fmla="*/ 0 60000 65536"/>
              <a:gd name="T17" fmla="*/ 0 60000 65536"/>
              <a:gd name="T18" fmla="*/ 0 60000 65536"/>
              <a:gd name="T19" fmla="*/ 0 60000 65536"/>
              <a:gd name="T20" fmla="*/ 0 60000 65536"/>
              <a:gd name="T21" fmla="*/ 0 w 33"/>
              <a:gd name="T22" fmla="*/ 0 h 19"/>
              <a:gd name="T23" fmla="*/ 33 w 33"/>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9">
                <a:moveTo>
                  <a:pt x="0" y="15"/>
                </a:moveTo>
                <a:lnTo>
                  <a:pt x="2" y="0"/>
                </a:lnTo>
                <a:lnTo>
                  <a:pt x="33" y="4"/>
                </a:lnTo>
                <a:lnTo>
                  <a:pt x="29" y="4"/>
                </a:lnTo>
                <a:lnTo>
                  <a:pt x="29" y="19"/>
                </a:lnTo>
                <a:lnTo>
                  <a:pt x="24" y="19"/>
                </a:lnTo>
                <a:lnTo>
                  <a:pt x="0" y="15"/>
                </a:lnTo>
                <a:close/>
              </a:path>
            </a:pathLst>
          </a:custGeom>
          <a:solidFill>
            <a:srgbClr val="000000"/>
          </a:solidFill>
          <a:ln w="0">
            <a:solidFill>
              <a:srgbClr val="000000"/>
            </a:solidFill>
            <a:round/>
            <a:headEnd/>
            <a:tailEnd/>
          </a:ln>
        </p:spPr>
        <p:txBody>
          <a:bodyPr/>
          <a:lstStyle/>
          <a:p>
            <a:endParaRPr lang="en-US"/>
          </a:p>
        </p:txBody>
      </p:sp>
      <p:sp>
        <p:nvSpPr>
          <p:cNvPr id="181018" name="Freeform 3864"/>
          <p:cNvSpPr>
            <a:spLocks noChangeAspect="1"/>
          </p:cNvSpPr>
          <p:nvPr/>
        </p:nvSpPr>
        <p:spPr bwMode="auto">
          <a:xfrm>
            <a:off x="1931988" y="5353050"/>
            <a:ext cx="11112" cy="6350"/>
          </a:xfrm>
          <a:custGeom>
            <a:avLst/>
            <a:gdLst>
              <a:gd name="T0" fmla="*/ 0 w 28"/>
              <a:gd name="T1" fmla="*/ 2147483647 h 18"/>
              <a:gd name="T2" fmla="*/ 0 w 28"/>
              <a:gd name="T3" fmla="*/ 0 h 18"/>
              <a:gd name="T4" fmla="*/ 2147483647 w 28"/>
              <a:gd name="T5" fmla="*/ 2147483647 h 18"/>
              <a:gd name="T6" fmla="*/ 2147483647 w 28"/>
              <a:gd name="T7" fmla="*/ 2147483647 h 18"/>
              <a:gd name="T8" fmla="*/ 2147483647 w 28"/>
              <a:gd name="T9" fmla="*/ 2147483647 h 18"/>
              <a:gd name="T10" fmla="*/ 2147483647 w 28"/>
              <a:gd name="T11" fmla="*/ 2147483647 h 18"/>
              <a:gd name="T12" fmla="*/ 0 w 28"/>
              <a:gd name="T13" fmla="*/ 2147483647 h 18"/>
              <a:gd name="T14" fmla="*/ 0 60000 65536"/>
              <a:gd name="T15" fmla="*/ 0 60000 65536"/>
              <a:gd name="T16" fmla="*/ 0 60000 65536"/>
              <a:gd name="T17" fmla="*/ 0 60000 65536"/>
              <a:gd name="T18" fmla="*/ 0 60000 65536"/>
              <a:gd name="T19" fmla="*/ 0 60000 65536"/>
              <a:gd name="T20" fmla="*/ 0 60000 65536"/>
              <a:gd name="T21" fmla="*/ 0 w 28"/>
              <a:gd name="T22" fmla="*/ 0 h 18"/>
              <a:gd name="T23" fmla="*/ 28 w 28"/>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8">
                <a:moveTo>
                  <a:pt x="0" y="15"/>
                </a:moveTo>
                <a:lnTo>
                  <a:pt x="0" y="0"/>
                </a:lnTo>
                <a:lnTo>
                  <a:pt x="28" y="4"/>
                </a:lnTo>
                <a:lnTo>
                  <a:pt x="28" y="18"/>
                </a:lnTo>
                <a:lnTo>
                  <a:pt x="0" y="15"/>
                </a:lnTo>
                <a:close/>
              </a:path>
            </a:pathLst>
          </a:custGeom>
          <a:solidFill>
            <a:srgbClr val="000000"/>
          </a:solidFill>
          <a:ln w="0">
            <a:solidFill>
              <a:srgbClr val="000000"/>
            </a:solidFill>
            <a:round/>
            <a:headEnd/>
            <a:tailEnd/>
          </a:ln>
        </p:spPr>
        <p:txBody>
          <a:bodyPr/>
          <a:lstStyle/>
          <a:p>
            <a:endParaRPr lang="en-US"/>
          </a:p>
        </p:txBody>
      </p:sp>
      <p:sp>
        <p:nvSpPr>
          <p:cNvPr id="181019" name="Freeform 3865"/>
          <p:cNvSpPr>
            <a:spLocks noChangeAspect="1"/>
          </p:cNvSpPr>
          <p:nvPr/>
        </p:nvSpPr>
        <p:spPr bwMode="auto">
          <a:xfrm>
            <a:off x="1943100" y="5353050"/>
            <a:ext cx="11113" cy="6350"/>
          </a:xfrm>
          <a:custGeom>
            <a:avLst/>
            <a:gdLst>
              <a:gd name="T0" fmla="*/ 0 w 28"/>
              <a:gd name="T1" fmla="*/ 2147483647 h 17"/>
              <a:gd name="T2" fmla="*/ 0 w 28"/>
              <a:gd name="T3" fmla="*/ 0 h 17"/>
              <a:gd name="T4" fmla="*/ 2147483647 w 28"/>
              <a:gd name="T5" fmla="*/ 2147483647 h 17"/>
              <a:gd name="T6" fmla="*/ 2147483647 w 28"/>
              <a:gd name="T7" fmla="*/ 2147483647 h 17"/>
              <a:gd name="T8" fmla="*/ 2147483647 w 28"/>
              <a:gd name="T9" fmla="*/ 2147483647 h 17"/>
              <a:gd name="T10" fmla="*/ 2147483647 w 28"/>
              <a:gd name="T11" fmla="*/ 2147483647 h 17"/>
              <a:gd name="T12" fmla="*/ 0 w 28"/>
              <a:gd name="T13" fmla="*/ 2147483647 h 17"/>
              <a:gd name="T14" fmla="*/ 0 60000 65536"/>
              <a:gd name="T15" fmla="*/ 0 60000 65536"/>
              <a:gd name="T16" fmla="*/ 0 60000 65536"/>
              <a:gd name="T17" fmla="*/ 0 60000 65536"/>
              <a:gd name="T18" fmla="*/ 0 60000 65536"/>
              <a:gd name="T19" fmla="*/ 0 60000 65536"/>
              <a:gd name="T20" fmla="*/ 0 60000 65536"/>
              <a:gd name="T21" fmla="*/ 0 w 28"/>
              <a:gd name="T22" fmla="*/ 0 h 17"/>
              <a:gd name="T23" fmla="*/ 28 w 28"/>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7">
                <a:moveTo>
                  <a:pt x="0" y="14"/>
                </a:moveTo>
                <a:lnTo>
                  <a:pt x="0" y="0"/>
                </a:lnTo>
                <a:lnTo>
                  <a:pt x="28" y="3"/>
                </a:lnTo>
                <a:lnTo>
                  <a:pt x="28" y="17"/>
                </a:lnTo>
                <a:lnTo>
                  <a:pt x="0" y="14"/>
                </a:lnTo>
                <a:close/>
              </a:path>
            </a:pathLst>
          </a:custGeom>
          <a:solidFill>
            <a:srgbClr val="000000"/>
          </a:solidFill>
          <a:ln w="0">
            <a:solidFill>
              <a:srgbClr val="000000"/>
            </a:solidFill>
            <a:round/>
            <a:headEnd/>
            <a:tailEnd/>
          </a:ln>
        </p:spPr>
        <p:txBody>
          <a:bodyPr/>
          <a:lstStyle/>
          <a:p>
            <a:endParaRPr lang="en-US"/>
          </a:p>
        </p:txBody>
      </p:sp>
      <p:sp>
        <p:nvSpPr>
          <p:cNvPr id="181020" name="Freeform 3866"/>
          <p:cNvSpPr>
            <a:spLocks noChangeAspect="1"/>
          </p:cNvSpPr>
          <p:nvPr/>
        </p:nvSpPr>
        <p:spPr bwMode="auto">
          <a:xfrm>
            <a:off x="1954213" y="5356225"/>
            <a:ext cx="7937" cy="4763"/>
          </a:xfrm>
          <a:custGeom>
            <a:avLst/>
            <a:gdLst>
              <a:gd name="T0" fmla="*/ 0 w 28"/>
              <a:gd name="T1" fmla="*/ 2147483647 h 17"/>
              <a:gd name="T2" fmla="*/ 0 w 28"/>
              <a:gd name="T3" fmla="*/ 0 h 17"/>
              <a:gd name="T4" fmla="*/ 2147483647 w 28"/>
              <a:gd name="T5" fmla="*/ 2147483647 h 17"/>
              <a:gd name="T6" fmla="*/ 2147483647 w 28"/>
              <a:gd name="T7" fmla="*/ 2147483647 h 17"/>
              <a:gd name="T8" fmla="*/ 2147483647 w 28"/>
              <a:gd name="T9" fmla="*/ 2147483647 h 17"/>
              <a:gd name="T10" fmla="*/ 2147483647 w 28"/>
              <a:gd name="T11" fmla="*/ 2147483647 h 17"/>
              <a:gd name="T12" fmla="*/ 0 w 28"/>
              <a:gd name="T13" fmla="*/ 2147483647 h 17"/>
              <a:gd name="T14" fmla="*/ 0 60000 65536"/>
              <a:gd name="T15" fmla="*/ 0 60000 65536"/>
              <a:gd name="T16" fmla="*/ 0 60000 65536"/>
              <a:gd name="T17" fmla="*/ 0 60000 65536"/>
              <a:gd name="T18" fmla="*/ 0 60000 65536"/>
              <a:gd name="T19" fmla="*/ 0 60000 65536"/>
              <a:gd name="T20" fmla="*/ 0 60000 65536"/>
              <a:gd name="T21" fmla="*/ 0 w 28"/>
              <a:gd name="T22" fmla="*/ 0 h 17"/>
              <a:gd name="T23" fmla="*/ 28 w 28"/>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7">
                <a:moveTo>
                  <a:pt x="0" y="14"/>
                </a:moveTo>
                <a:lnTo>
                  <a:pt x="0" y="0"/>
                </a:lnTo>
                <a:lnTo>
                  <a:pt x="28" y="3"/>
                </a:lnTo>
                <a:lnTo>
                  <a:pt x="28" y="17"/>
                </a:lnTo>
                <a:lnTo>
                  <a:pt x="0" y="14"/>
                </a:lnTo>
                <a:close/>
              </a:path>
            </a:pathLst>
          </a:custGeom>
          <a:solidFill>
            <a:srgbClr val="000000"/>
          </a:solidFill>
          <a:ln w="0">
            <a:solidFill>
              <a:srgbClr val="000000"/>
            </a:solidFill>
            <a:round/>
            <a:headEnd/>
            <a:tailEnd/>
          </a:ln>
        </p:spPr>
        <p:txBody>
          <a:bodyPr/>
          <a:lstStyle/>
          <a:p>
            <a:endParaRPr lang="en-US"/>
          </a:p>
        </p:txBody>
      </p:sp>
      <p:sp>
        <p:nvSpPr>
          <p:cNvPr id="181021" name="Freeform 3867"/>
          <p:cNvSpPr>
            <a:spLocks noChangeAspect="1"/>
          </p:cNvSpPr>
          <p:nvPr/>
        </p:nvSpPr>
        <p:spPr bwMode="auto">
          <a:xfrm>
            <a:off x="1962150" y="5356225"/>
            <a:ext cx="9525" cy="4763"/>
          </a:xfrm>
          <a:custGeom>
            <a:avLst/>
            <a:gdLst>
              <a:gd name="T0" fmla="*/ 0 w 27"/>
              <a:gd name="T1" fmla="*/ 2147483647 h 15"/>
              <a:gd name="T2" fmla="*/ 0 w 27"/>
              <a:gd name="T3" fmla="*/ 0 h 15"/>
              <a:gd name="T4" fmla="*/ 2147483647 w 27"/>
              <a:gd name="T5" fmla="*/ 2147483647 h 15"/>
              <a:gd name="T6" fmla="*/ 2147483647 w 27"/>
              <a:gd name="T7" fmla="*/ 2147483647 h 15"/>
              <a:gd name="T8" fmla="*/ 0 w 27"/>
              <a:gd name="T9" fmla="*/ 2147483647 h 15"/>
              <a:gd name="T10" fmla="*/ 0 60000 65536"/>
              <a:gd name="T11" fmla="*/ 0 60000 65536"/>
              <a:gd name="T12" fmla="*/ 0 60000 65536"/>
              <a:gd name="T13" fmla="*/ 0 60000 65536"/>
              <a:gd name="T14" fmla="*/ 0 60000 65536"/>
              <a:gd name="T15" fmla="*/ 0 w 27"/>
              <a:gd name="T16" fmla="*/ 0 h 15"/>
              <a:gd name="T17" fmla="*/ 27 w 27"/>
              <a:gd name="T18" fmla="*/ 15 h 15"/>
            </a:gdLst>
            <a:ahLst/>
            <a:cxnLst>
              <a:cxn ang="T10">
                <a:pos x="T0" y="T1"/>
              </a:cxn>
              <a:cxn ang="T11">
                <a:pos x="T2" y="T3"/>
              </a:cxn>
              <a:cxn ang="T12">
                <a:pos x="T4" y="T5"/>
              </a:cxn>
              <a:cxn ang="T13">
                <a:pos x="T6" y="T7"/>
              </a:cxn>
              <a:cxn ang="T14">
                <a:pos x="T8" y="T9"/>
              </a:cxn>
            </a:cxnLst>
            <a:rect l="T15" t="T16" r="T17" b="T18"/>
            <a:pathLst>
              <a:path w="27" h="15">
                <a:moveTo>
                  <a:pt x="0" y="14"/>
                </a:moveTo>
                <a:lnTo>
                  <a:pt x="0" y="0"/>
                </a:lnTo>
                <a:lnTo>
                  <a:pt x="27" y="1"/>
                </a:lnTo>
                <a:lnTo>
                  <a:pt x="27" y="15"/>
                </a:lnTo>
                <a:lnTo>
                  <a:pt x="0" y="14"/>
                </a:lnTo>
                <a:close/>
              </a:path>
            </a:pathLst>
          </a:custGeom>
          <a:solidFill>
            <a:srgbClr val="000000"/>
          </a:solidFill>
          <a:ln w="0">
            <a:solidFill>
              <a:srgbClr val="000000"/>
            </a:solidFill>
            <a:round/>
            <a:headEnd/>
            <a:tailEnd/>
          </a:ln>
        </p:spPr>
        <p:txBody>
          <a:bodyPr/>
          <a:lstStyle/>
          <a:p>
            <a:endParaRPr lang="en-US"/>
          </a:p>
        </p:txBody>
      </p:sp>
      <p:sp>
        <p:nvSpPr>
          <p:cNvPr id="181022" name="Freeform 3868"/>
          <p:cNvSpPr>
            <a:spLocks noChangeAspect="1"/>
          </p:cNvSpPr>
          <p:nvPr/>
        </p:nvSpPr>
        <p:spPr bwMode="auto">
          <a:xfrm>
            <a:off x="1289050" y="5434013"/>
            <a:ext cx="1588" cy="6350"/>
          </a:xfrm>
          <a:custGeom>
            <a:avLst/>
            <a:gdLst>
              <a:gd name="T0" fmla="*/ 0 w 1588"/>
              <a:gd name="T1" fmla="*/ 2147483647 h 15"/>
              <a:gd name="T2" fmla="*/ 0 w 1588"/>
              <a:gd name="T3" fmla="*/ 0 h 15"/>
              <a:gd name="T4" fmla="*/ 0 w 1588"/>
              <a:gd name="T5" fmla="*/ 2147483647 h 15"/>
              <a:gd name="T6" fmla="*/ 0 60000 65536"/>
              <a:gd name="T7" fmla="*/ 0 60000 65536"/>
              <a:gd name="T8" fmla="*/ 0 60000 65536"/>
              <a:gd name="T9" fmla="*/ 0 w 1588"/>
              <a:gd name="T10" fmla="*/ 0 h 15"/>
              <a:gd name="T11" fmla="*/ 1588 w 1588"/>
              <a:gd name="T12" fmla="*/ 15 h 15"/>
            </a:gdLst>
            <a:ahLst/>
            <a:cxnLst>
              <a:cxn ang="T6">
                <a:pos x="T0" y="T1"/>
              </a:cxn>
              <a:cxn ang="T7">
                <a:pos x="T2" y="T3"/>
              </a:cxn>
              <a:cxn ang="T8">
                <a:pos x="T4" y="T5"/>
              </a:cxn>
            </a:cxnLst>
            <a:rect l="T9" t="T10" r="T11" b="T12"/>
            <a:pathLst>
              <a:path w="1588" h="15">
                <a:moveTo>
                  <a:pt x="0" y="15"/>
                </a:moveTo>
                <a:lnTo>
                  <a:pt x="0" y="0"/>
                </a:lnTo>
                <a:lnTo>
                  <a:pt x="0" y="15"/>
                </a:lnTo>
                <a:close/>
              </a:path>
            </a:pathLst>
          </a:custGeom>
          <a:solidFill>
            <a:srgbClr val="000000"/>
          </a:solidFill>
          <a:ln w="0">
            <a:solidFill>
              <a:srgbClr val="000000"/>
            </a:solidFill>
            <a:round/>
            <a:headEnd/>
            <a:tailEnd/>
          </a:ln>
        </p:spPr>
        <p:txBody>
          <a:bodyPr/>
          <a:lstStyle/>
          <a:p>
            <a:endParaRPr lang="en-US"/>
          </a:p>
        </p:txBody>
      </p:sp>
      <p:sp>
        <p:nvSpPr>
          <p:cNvPr id="181023" name="Freeform 3869"/>
          <p:cNvSpPr>
            <a:spLocks noChangeAspect="1"/>
          </p:cNvSpPr>
          <p:nvPr/>
        </p:nvSpPr>
        <p:spPr bwMode="auto">
          <a:xfrm>
            <a:off x="1365250" y="5429250"/>
            <a:ext cx="1588" cy="4763"/>
          </a:xfrm>
          <a:custGeom>
            <a:avLst/>
            <a:gdLst>
              <a:gd name="T0" fmla="*/ 0 w 8"/>
              <a:gd name="T1" fmla="*/ 0 h 16"/>
              <a:gd name="T2" fmla="*/ 0 w 8"/>
              <a:gd name="T3" fmla="*/ 0 h 16"/>
              <a:gd name="T4" fmla="*/ 2147483647 w 8"/>
              <a:gd name="T5" fmla="*/ 0 h 16"/>
              <a:gd name="T6" fmla="*/ 2147483647 w 8"/>
              <a:gd name="T7" fmla="*/ 0 h 16"/>
              <a:gd name="T8" fmla="*/ 2147483647 w 8"/>
              <a:gd name="T9" fmla="*/ 2147483647 h 16"/>
              <a:gd name="T10" fmla="*/ 2147483647 w 8"/>
              <a:gd name="T11" fmla="*/ 2147483647 h 16"/>
              <a:gd name="T12" fmla="*/ 2147483647 w 8"/>
              <a:gd name="T13" fmla="*/ 2147483647 h 16"/>
              <a:gd name="T14" fmla="*/ 2147483647 w 8"/>
              <a:gd name="T15" fmla="*/ 2147483647 h 16"/>
              <a:gd name="T16" fmla="*/ 2147483647 w 8"/>
              <a:gd name="T17" fmla="*/ 2147483647 h 16"/>
              <a:gd name="T18" fmla="*/ 2147483647 w 8"/>
              <a:gd name="T19" fmla="*/ 2147483647 h 16"/>
              <a:gd name="T20" fmla="*/ 2147483647 w 8"/>
              <a:gd name="T21" fmla="*/ 2147483647 h 16"/>
              <a:gd name="T22" fmla="*/ 2147483647 w 8"/>
              <a:gd name="T23" fmla="*/ 2147483647 h 16"/>
              <a:gd name="T24" fmla="*/ 2147483647 w 8"/>
              <a:gd name="T25" fmla="*/ 2147483647 h 16"/>
              <a:gd name="T26" fmla="*/ 2147483647 w 8"/>
              <a:gd name="T27" fmla="*/ 2147483647 h 16"/>
              <a:gd name="T28" fmla="*/ 2147483647 w 8"/>
              <a:gd name="T29" fmla="*/ 2147483647 h 16"/>
              <a:gd name="T30" fmla="*/ 2147483647 w 8"/>
              <a:gd name="T31" fmla="*/ 2147483647 h 16"/>
              <a:gd name="T32" fmla="*/ 2147483647 w 8"/>
              <a:gd name="T33" fmla="*/ 2147483647 h 16"/>
              <a:gd name="T34" fmla="*/ 2147483647 w 8"/>
              <a:gd name="T35" fmla="*/ 2147483647 h 16"/>
              <a:gd name="T36" fmla="*/ 2147483647 w 8"/>
              <a:gd name="T37" fmla="*/ 2147483647 h 16"/>
              <a:gd name="T38" fmla="*/ 0 w 8"/>
              <a:gd name="T39" fmla="*/ 2147483647 h 16"/>
              <a:gd name="T40" fmla="*/ 0 w 8"/>
              <a:gd name="T41" fmla="*/ 2147483647 h 16"/>
              <a:gd name="T42" fmla="*/ 0 w 8"/>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
              <a:gd name="T67" fmla="*/ 0 h 16"/>
              <a:gd name="T68" fmla="*/ 8 w 8"/>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 h="16">
                <a:moveTo>
                  <a:pt x="0" y="0"/>
                </a:moveTo>
                <a:lnTo>
                  <a:pt x="0" y="0"/>
                </a:lnTo>
                <a:lnTo>
                  <a:pt x="1" y="0"/>
                </a:lnTo>
                <a:lnTo>
                  <a:pt x="3" y="0"/>
                </a:lnTo>
                <a:lnTo>
                  <a:pt x="4" y="2"/>
                </a:lnTo>
                <a:lnTo>
                  <a:pt x="5" y="2"/>
                </a:lnTo>
                <a:lnTo>
                  <a:pt x="6" y="3"/>
                </a:lnTo>
                <a:lnTo>
                  <a:pt x="7" y="4"/>
                </a:lnTo>
                <a:lnTo>
                  <a:pt x="8" y="6"/>
                </a:lnTo>
                <a:lnTo>
                  <a:pt x="8" y="7"/>
                </a:lnTo>
                <a:lnTo>
                  <a:pt x="8" y="8"/>
                </a:lnTo>
                <a:lnTo>
                  <a:pt x="8" y="9"/>
                </a:lnTo>
                <a:lnTo>
                  <a:pt x="8" y="11"/>
                </a:lnTo>
                <a:lnTo>
                  <a:pt x="7" y="12"/>
                </a:lnTo>
                <a:lnTo>
                  <a:pt x="6" y="13"/>
                </a:lnTo>
                <a:lnTo>
                  <a:pt x="5" y="14"/>
                </a:lnTo>
                <a:lnTo>
                  <a:pt x="4" y="15"/>
                </a:lnTo>
                <a:lnTo>
                  <a:pt x="3" y="16"/>
                </a:lnTo>
                <a:lnTo>
                  <a:pt x="1" y="16"/>
                </a:lnTo>
                <a:lnTo>
                  <a:pt x="0" y="16"/>
                </a:lnTo>
                <a:lnTo>
                  <a:pt x="0" y="0"/>
                </a:lnTo>
                <a:close/>
              </a:path>
            </a:pathLst>
          </a:custGeom>
          <a:solidFill>
            <a:srgbClr val="000000"/>
          </a:solidFill>
          <a:ln w="0">
            <a:solidFill>
              <a:srgbClr val="000000"/>
            </a:solidFill>
            <a:round/>
            <a:headEnd/>
            <a:tailEnd/>
          </a:ln>
        </p:spPr>
        <p:txBody>
          <a:bodyPr/>
          <a:lstStyle/>
          <a:p>
            <a:endParaRPr lang="en-US"/>
          </a:p>
        </p:txBody>
      </p:sp>
      <p:sp>
        <p:nvSpPr>
          <p:cNvPr id="181024" name="Freeform 3870"/>
          <p:cNvSpPr>
            <a:spLocks noChangeAspect="1"/>
          </p:cNvSpPr>
          <p:nvPr/>
        </p:nvSpPr>
        <p:spPr bwMode="auto">
          <a:xfrm>
            <a:off x="1289050" y="5434013"/>
            <a:ext cx="9525" cy="6350"/>
          </a:xfrm>
          <a:custGeom>
            <a:avLst/>
            <a:gdLst>
              <a:gd name="T0" fmla="*/ 0 w 28"/>
              <a:gd name="T1" fmla="*/ 2147483647 h 16"/>
              <a:gd name="T2" fmla="*/ 0 w 28"/>
              <a:gd name="T3" fmla="*/ 2147483647 h 16"/>
              <a:gd name="T4" fmla="*/ 2147483647 w 28"/>
              <a:gd name="T5" fmla="*/ 0 h 16"/>
              <a:gd name="T6" fmla="*/ 2147483647 w 28"/>
              <a:gd name="T7" fmla="*/ 0 h 16"/>
              <a:gd name="T8" fmla="*/ 2147483647 w 28"/>
              <a:gd name="T9" fmla="*/ 2147483647 h 16"/>
              <a:gd name="T10" fmla="*/ 2147483647 w 28"/>
              <a:gd name="T11" fmla="*/ 2147483647 h 16"/>
              <a:gd name="T12" fmla="*/ 0 w 28"/>
              <a:gd name="T13" fmla="*/ 2147483647 h 16"/>
              <a:gd name="T14" fmla="*/ 0 60000 65536"/>
              <a:gd name="T15" fmla="*/ 0 60000 65536"/>
              <a:gd name="T16" fmla="*/ 0 60000 65536"/>
              <a:gd name="T17" fmla="*/ 0 60000 65536"/>
              <a:gd name="T18" fmla="*/ 0 60000 65536"/>
              <a:gd name="T19" fmla="*/ 0 60000 65536"/>
              <a:gd name="T20" fmla="*/ 0 60000 65536"/>
              <a:gd name="T21" fmla="*/ 0 w 28"/>
              <a:gd name="T22" fmla="*/ 0 h 16"/>
              <a:gd name="T23" fmla="*/ 28 w 28"/>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6">
                <a:moveTo>
                  <a:pt x="0" y="16"/>
                </a:moveTo>
                <a:lnTo>
                  <a:pt x="0" y="1"/>
                </a:lnTo>
                <a:lnTo>
                  <a:pt x="28" y="0"/>
                </a:lnTo>
                <a:lnTo>
                  <a:pt x="28" y="14"/>
                </a:lnTo>
                <a:lnTo>
                  <a:pt x="0" y="16"/>
                </a:lnTo>
                <a:close/>
              </a:path>
            </a:pathLst>
          </a:custGeom>
          <a:solidFill>
            <a:srgbClr val="000000"/>
          </a:solidFill>
          <a:ln w="0">
            <a:solidFill>
              <a:srgbClr val="000000"/>
            </a:solidFill>
            <a:round/>
            <a:headEnd/>
            <a:tailEnd/>
          </a:ln>
        </p:spPr>
        <p:txBody>
          <a:bodyPr/>
          <a:lstStyle/>
          <a:p>
            <a:endParaRPr lang="en-US"/>
          </a:p>
        </p:txBody>
      </p:sp>
      <p:sp>
        <p:nvSpPr>
          <p:cNvPr id="181025" name="Freeform 3871"/>
          <p:cNvSpPr>
            <a:spLocks noChangeAspect="1"/>
          </p:cNvSpPr>
          <p:nvPr/>
        </p:nvSpPr>
        <p:spPr bwMode="auto">
          <a:xfrm>
            <a:off x="1298575" y="5432425"/>
            <a:ext cx="7938" cy="7938"/>
          </a:xfrm>
          <a:custGeom>
            <a:avLst/>
            <a:gdLst>
              <a:gd name="T0" fmla="*/ 0 w 29"/>
              <a:gd name="T1" fmla="*/ 2147483647 h 16"/>
              <a:gd name="T2" fmla="*/ 0 w 29"/>
              <a:gd name="T3" fmla="*/ 2147483647 h 16"/>
              <a:gd name="T4" fmla="*/ 2147483647 w 29"/>
              <a:gd name="T5" fmla="*/ 0 h 16"/>
              <a:gd name="T6" fmla="*/ 2147483647 w 29"/>
              <a:gd name="T7" fmla="*/ 0 h 16"/>
              <a:gd name="T8" fmla="*/ 2147483647 w 29"/>
              <a:gd name="T9" fmla="*/ 2147483647 h 16"/>
              <a:gd name="T10" fmla="*/ 2147483647 w 29"/>
              <a:gd name="T11" fmla="*/ 2147483647 h 16"/>
              <a:gd name="T12" fmla="*/ 0 w 29"/>
              <a:gd name="T13" fmla="*/ 2147483647 h 16"/>
              <a:gd name="T14" fmla="*/ 0 60000 65536"/>
              <a:gd name="T15" fmla="*/ 0 60000 65536"/>
              <a:gd name="T16" fmla="*/ 0 60000 65536"/>
              <a:gd name="T17" fmla="*/ 0 60000 65536"/>
              <a:gd name="T18" fmla="*/ 0 60000 65536"/>
              <a:gd name="T19" fmla="*/ 0 60000 65536"/>
              <a:gd name="T20" fmla="*/ 0 60000 65536"/>
              <a:gd name="T21" fmla="*/ 0 w 29"/>
              <a:gd name="T22" fmla="*/ 0 h 16"/>
              <a:gd name="T23" fmla="*/ 29 w 29"/>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6">
                <a:moveTo>
                  <a:pt x="0" y="16"/>
                </a:moveTo>
                <a:lnTo>
                  <a:pt x="0" y="2"/>
                </a:lnTo>
                <a:lnTo>
                  <a:pt x="29" y="0"/>
                </a:lnTo>
                <a:lnTo>
                  <a:pt x="29" y="14"/>
                </a:lnTo>
                <a:lnTo>
                  <a:pt x="0" y="16"/>
                </a:lnTo>
                <a:close/>
              </a:path>
            </a:pathLst>
          </a:custGeom>
          <a:solidFill>
            <a:srgbClr val="000000"/>
          </a:solidFill>
          <a:ln w="0">
            <a:solidFill>
              <a:srgbClr val="000000"/>
            </a:solidFill>
            <a:round/>
            <a:headEnd/>
            <a:tailEnd/>
          </a:ln>
        </p:spPr>
        <p:txBody>
          <a:bodyPr/>
          <a:lstStyle/>
          <a:p>
            <a:endParaRPr lang="en-US"/>
          </a:p>
        </p:txBody>
      </p:sp>
      <p:sp>
        <p:nvSpPr>
          <p:cNvPr id="181026" name="Freeform 3872"/>
          <p:cNvSpPr>
            <a:spLocks noChangeAspect="1"/>
          </p:cNvSpPr>
          <p:nvPr/>
        </p:nvSpPr>
        <p:spPr bwMode="auto">
          <a:xfrm>
            <a:off x="1306513" y="5432425"/>
            <a:ext cx="9525" cy="7938"/>
          </a:xfrm>
          <a:custGeom>
            <a:avLst/>
            <a:gdLst>
              <a:gd name="T0" fmla="*/ 0 w 28"/>
              <a:gd name="T1" fmla="*/ 2147483647 h 16"/>
              <a:gd name="T2" fmla="*/ 0 w 28"/>
              <a:gd name="T3" fmla="*/ 2147483647 h 16"/>
              <a:gd name="T4" fmla="*/ 2147483647 w 28"/>
              <a:gd name="T5" fmla="*/ 0 h 16"/>
              <a:gd name="T6" fmla="*/ 2147483647 w 28"/>
              <a:gd name="T7" fmla="*/ 0 h 16"/>
              <a:gd name="T8" fmla="*/ 2147483647 w 28"/>
              <a:gd name="T9" fmla="*/ 2147483647 h 16"/>
              <a:gd name="T10" fmla="*/ 2147483647 w 28"/>
              <a:gd name="T11" fmla="*/ 2147483647 h 16"/>
              <a:gd name="T12" fmla="*/ 0 w 28"/>
              <a:gd name="T13" fmla="*/ 2147483647 h 16"/>
              <a:gd name="T14" fmla="*/ 0 60000 65536"/>
              <a:gd name="T15" fmla="*/ 0 60000 65536"/>
              <a:gd name="T16" fmla="*/ 0 60000 65536"/>
              <a:gd name="T17" fmla="*/ 0 60000 65536"/>
              <a:gd name="T18" fmla="*/ 0 60000 65536"/>
              <a:gd name="T19" fmla="*/ 0 60000 65536"/>
              <a:gd name="T20" fmla="*/ 0 60000 65536"/>
              <a:gd name="T21" fmla="*/ 0 w 28"/>
              <a:gd name="T22" fmla="*/ 0 h 16"/>
              <a:gd name="T23" fmla="*/ 28 w 28"/>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6">
                <a:moveTo>
                  <a:pt x="0" y="16"/>
                </a:moveTo>
                <a:lnTo>
                  <a:pt x="0" y="2"/>
                </a:lnTo>
                <a:lnTo>
                  <a:pt x="28" y="0"/>
                </a:lnTo>
                <a:lnTo>
                  <a:pt x="28" y="14"/>
                </a:lnTo>
                <a:lnTo>
                  <a:pt x="0" y="16"/>
                </a:lnTo>
                <a:close/>
              </a:path>
            </a:pathLst>
          </a:custGeom>
          <a:solidFill>
            <a:srgbClr val="000000"/>
          </a:solidFill>
          <a:ln w="0">
            <a:solidFill>
              <a:srgbClr val="000000"/>
            </a:solidFill>
            <a:round/>
            <a:headEnd/>
            <a:tailEnd/>
          </a:ln>
        </p:spPr>
        <p:txBody>
          <a:bodyPr/>
          <a:lstStyle/>
          <a:p>
            <a:endParaRPr lang="en-US"/>
          </a:p>
        </p:txBody>
      </p:sp>
      <p:sp>
        <p:nvSpPr>
          <p:cNvPr id="181027" name="Freeform 3873"/>
          <p:cNvSpPr>
            <a:spLocks noChangeAspect="1"/>
          </p:cNvSpPr>
          <p:nvPr/>
        </p:nvSpPr>
        <p:spPr bwMode="auto">
          <a:xfrm>
            <a:off x="1316038" y="5432425"/>
            <a:ext cx="12700" cy="3175"/>
          </a:xfrm>
          <a:custGeom>
            <a:avLst/>
            <a:gdLst>
              <a:gd name="T0" fmla="*/ 0 w 27"/>
              <a:gd name="T1" fmla="*/ 2147483647 h 16"/>
              <a:gd name="T2" fmla="*/ 0 w 27"/>
              <a:gd name="T3" fmla="*/ 2147483647 h 16"/>
              <a:gd name="T4" fmla="*/ 2147483647 w 27"/>
              <a:gd name="T5" fmla="*/ 0 h 16"/>
              <a:gd name="T6" fmla="*/ 2147483647 w 27"/>
              <a:gd name="T7" fmla="*/ 0 h 16"/>
              <a:gd name="T8" fmla="*/ 2147483647 w 27"/>
              <a:gd name="T9" fmla="*/ 2147483647 h 16"/>
              <a:gd name="T10" fmla="*/ 2147483647 w 27"/>
              <a:gd name="T11" fmla="*/ 2147483647 h 16"/>
              <a:gd name="T12" fmla="*/ 0 w 27"/>
              <a:gd name="T13" fmla="*/ 2147483647 h 16"/>
              <a:gd name="T14" fmla="*/ 0 60000 65536"/>
              <a:gd name="T15" fmla="*/ 0 60000 65536"/>
              <a:gd name="T16" fmla="*/ 0 60000 65536"/>
              <a:gd name="T17" fmla="*/ 0 60000 65536"/>
              <a:gd name="T18" fmla="*/ 0 60000 65536"/>
              <a:gd name="T19" fmla="*/ 0 60000 65536"/>
              <a:gd name="T20" fmla="*/ 0 60000 65536"/>
              <a:gd name="T21" fmla="*/ 0 w 27"/>
              <a:gd name="T22" fmla="*/ 0 h 16"/>
              <a:gd name="T23" fmla="*/ 27 w 27"/>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16">
                <a:moveTo>
                  <a:pt x="0" y="16"/>
                </a:moveTo>
                <a:lnTo>
                  <a:pt x="0" y="2"/>
                </a:lnTo>
                <a:lnTo>
                  <a:pt x="27" y="0"/>
                </a:lnTo>
                <a:lnTo>
                  <a:pt x="27" y="14"/>
                </a:lnTo>
                <a:lnTo>
                  <a:pt x="0" y="16"/>
                </a:lnTo>
                <a:close/>
              </a:path>
            </a:pathLst>
          </a:custGeom>
          <a:solidFill>
            <a:srgbClr val="000000"/>
          </a:solidFill>
          <a:ln w="0">
            <a:solidFill>
              <a:srgbClr val="000000"/>
            </a:solidFill>
            <a:round/>
            <a:headEnd/>
            <a:tailEnd/>
          </a:ln>
        </p:spPr>
        <p:txBody>
          <a:bodyPr/>
          <a:lstStyle/>
          <a:p>
            <a:endParaRPr lang="en-US"/>
          </a:p>
        </p:txBody>
      </p:sp>
      <p:sp>
        <p:nvSpPr>
          <p:cNvPr id="181028" name="Freeform 3874"/>
          <p:cNvSpPr>
            <a:spLocks noChangeAspect="1"/>
          </p:cNvSpPr>
          <p:nvPr/>
        </p:nvSpPr>
        <p:spPr bwMode="auto">
          <a:xfrm>
            <a:off x="1328738" y="5430838"/>
            <a:ext cx="7937" cy="4762"/>
          </a:xfrm>
          <a:custGeom>
            <a:avLst/>
            <a:gdLst>
              <a:gd name="T0" fmla="*/ 0 w 29"/>
              <a:gd name="T1" fmla="*/ 2147483647 h 17"/>
              <a:gd name="T2" fmla="*/ 0 w 29"/>
              <a:gd name="T3" fmla="*/ 2147483647 h 17"/>
              <a:gd name="T4" fmla="*/ 2147483647 w 29"/>
              <a:gd name="T5" fmla="*/ 0 h 17"/>
              <a:gd name="T6" fmla="*/ 2147483647 w 29"/>
              <a:gd name="T7" fmla="*/ 0 h 17"/>
              <a:gd name="T8" fmla="*/ 2147483647 w 29"/>
              <a:gd name="T9" fmla="*/ 2147483647 h 17"/>
              <a:gd name="T10" fmla="*/ 2147483647 w 29"/>
              <a:gd name="T11" fmla="*/ 2147483647 h 17"/>
              <a:gd name="T12" fmla="*/ 0 w 29"/>
              <a:gd name="T13" fmla="*/ 2147483647 h 17"/>
              <a:gd name="T14" fmla="*/ 0 60000 65536"/>
              <a:gd name="T15" fmla="*/ 0 60000 65536"/>
              <a:gd name="T16" fmla="*/ 0 60000 65536"/>
              <a:gd name="T17" fmla="*/ 0 60000 65536"/>
              <a:gd name="T18" fmla="*/ 0 60000 65536"/>
              <a:gd name="T19" fmla="*/ 0 60000 65536"/>
              <a:gd name="T20" fmla="*/ 0 60000 65536"/>
              <a:gd name="T21" fmla="*/ 0 w 29"/>
              <a:gd name="T22" fmla="*/ 0 h 17"/>
              <a:gd name="T23" fmla="*/ 29 w 29"/>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7">
                <a:moveTo>
                  <a:pt x="0" y="17"/>
                </a:moveTo>
                <a:lnTo>
                  <a:pt x="0" y="3"/>
                </a:lnTo>
                <a:lnTo>
                  <a:pt x="29" y="0"/>
                </a:lnTo>
                <a:lnTo>
                  <a:pt x="29" y="14"/>
                </a:lnTo>
                <a:lnTo>
                  <a:pt x="0" y="17"/>
                </a:lnTo>
                <a:close/>
              </a:path>
            </a:pathLst>
          </a:custGeom>
          <a:solidFill>
            <a:srgbClr val="000000"/>
          </a:solidFill>
          <a:ln w="0">
            <a:solidFill>
              <a:srgbClr val="000000"/>
            </a:solidFill>
            <a:round/>
            <a:headEnd/>
            <a:tailEnd/>
          </a:ln>
        </p:spPr>
        <p:txBody>
          <a:bodyPr/>
          <a:lstStyle/>
          <a:p>
            <a:endParaRPr lang="en-US"/>
          </a:p>
        </p:txBody>
      </p:sp>
      <p:sp>
        <p:nvSpPr>
          <p:cNvPr id="181029" name="Freeform 3875"/>
          <p:cNvSpPr>
            <a:spLocks noChangeAspect="1"/>
          </p:cNvSpPr>
          <p:nvPr/>
        </p:nvSpPr>
        <p:spPr bwMode="auto">
          <a:xfrm>
            <a:off x="1336675" y="5430838"/>
            <a:ext cx="9525" cy="4762"/>
          </a:xfrm>
          <a:custGeom>
            <a:avLst/>
            <a:gdLst>
              <a:gd name="T0" fmla="*/ 0 w 27"/>
              <a:gd name="T1" fmla="*/ 2147483647 h 16"/>
              <a:gd name="T2" fmla="*/ 0 w 27"/>
              <a:gd name="T3" fmla="*/ 2147483647 h 16"/>
              <a:gd name="T4" fmla="*/ 2147483647 w 27"/>
              <a:gd name="T5" fmla="*/ 0 h 16"/>
              <a:gd name="T6" fmla="*/ 2147483647 w 27"/>
              <a:gd name="T7" fmla="*/ 0 h 16"/>
              <a:gd name="T8" fmla="*/ 2147483647 w 27"/>
              <a:gd name="T9" fmla="*/ 2147483647 h 16"/>
              <a:gd name="T10" fmla="*/ 2147483647 w 27"/>
              <a:gd name="T11" fmla="*/ 2147483647 h 16"/>
              <a:gd name="T12" fmla="*/ 0 w 27"/>
              <a:gd name="T13" fmla="*/ 2147483647 h 16"/>
              <a:gd name="T14" fmla="*/ 0 60000 65536"/>
              <a:gd name="T15" fmla="*/ 0 60000 65536"/>
              <a:gd name="T16" fmla="*/ 0 60000 65536"/>
              <a:gd name="T17" fmla="*/ 0 60000 65536"/>
              <a:gd name="T18" fmla="*/ 0 60000 65536"/>
              <a:gd name="T19" fmla="*/ 0 60000 65536"/>
              <a:gd name="T20" fmla="*/ 0 60000 65536"/>
              <a:gd name="T21" fmla="*/ 0 w 27"/>
              <a:gd name="T22" fmla="*/ 0 h 16"/>
              <a:gd name="T23" fmla="*/ 27 w 27"/>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16">
                <a:moveTo>
                  <a:pt x="0" y="16"/>
                </a:moveTo>
                <a:lnTo>
                  <a:pt x="0" y="2"/>
                </a:lnTo>
                <a:lnTo>
                  <a:pt x="27" y="0"/>
                </a:lnTo>
                <a:lnTo>
                  <a:pt x="27" y="14"/>
                </a:lnTo>
                <a:lnTo>
                  <a:pt x="0" y="16"/>
                </a:lnTo>
                <a:close/>
              </a:path>
            </a:pathLst>
          </a:custGeom>
          <a:solidFill>
            <a:srgbClr val="000000"/>
          </a:solidFill>
          <a:ln w="0">
            <a:solidFill>
              <a:srgbClr val="000000"/>
            </a:solidFill>
            <a:round/>
            <a:headEnd/>
            <a:tailEnd/>
          </a:ln>
        </p:spPr>
        <p:txBody>
          <a:bodyPr/>
          <a:lstStyle/>
          <a:p>
            <a:endParaRPr lang="en-US"/>
          </a:p>
        </p:txBody>
      </p:sp>
      <p:sp>
        <p:nvSpPr>
          <p:cNvPr id="181030" name="Freeform 3876"/>
          <p:cNvSpPr>
            <a:spLocks noChangeAspect="1"/>
          </p:cNvSpPr>
          <p:nvPr/>
        </p:nvSpPr>
        <p:spPr bwMode="auto">
          <a:xfrm>
            <a:off x="1346200" y="5429250"/>
            <a:ext cx="9525" cy="4763"/>
          </a:xfrm>
          <a:custGeom>
            <a:avLst/>
            <a:gdLst>
              <a:gd name="T0" fmla="*/ 0 w 27"/>
              <a:gd name="T1" fmla="*/ 2147483647 h 17"/>
              <a:gd name="T2" fmla="*/ 0 w 27"/>
              <a:gd name="T3" fmla="*/ 2147483647 h 17"/>
              <a:gd name="T4" fmla="*/ 2147483647 w 27"/>
              <a:gd name="T5" fmla="*/ 0 h 17"/>
              <a:gd name="T6" fmla="*/ 2147483647 w 27"/>
              <a:gd name="T7" fmla="*/ 0 h 17"/>
              <a:gd name="T8" fmla="*/ 2147483647 w 27"/>
              <a:gd name="T9" fmla="*/ 2147483647 h 17"/>
              <a:gd name="T10" fmla="*/ 2147483647 w 27"/>
              <a:gd name="T11" fmla="*/ 2147483647 h 17"/>
              <a:gd name="T12" fmla="*/ 0 w 27"/>
              <a:gd name="T13" fmla="*/ 2147483647 h 17"/>
              <a:gd name="T14" fmla="*/ 0 60000 65536"/>
              <a:gd name="T15" fmla="*/ 0 60000 65536"/>
              <a:gd name="T16" fmla="*/ 0 60000 65536"/>
              <a:gd name="T17" fmla="*/ 0 60000 65536"/>
              <a:gd name="T18" fmla="*/ 0 60000 65536"/>
              <a:gd name="T19" fmla="*/ 0 60000 65536"/>
              <a:gd name="T20" fmla="*/ 0 60000 65536"/>
              <a:gd name="T21" fmla="*/ 0 w 27"/>
              <a:gd name="T22" fmla="*/ 0 h 17"/>
              <a:gd name="T23" fmla="*/ 27 w 2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17">
                <a:moveTo>
                  <a:pt x="0" y="17"/>
                </a:moveTo>
                <a:lnTo>
                  <a:pt x="0" y="3"/>
                </a:lnTo>
                <a:lnTo>
                  <a:pt x="27" y="0"/>
                </a:lnTo>
                <a:lnTo>
                  <a:pt x="27" y="16"/>
                </a:lnTo>
                <a:lnTo>
                  <a:pt x="13" y="16"/>
                </a:lnTo>
                <a:lnTo>
                  <a:pt x="0" y="17"/>
                </a:lnTo>
                <a:close/>
              </a:path>
            </a:pathLst>
          </a:custGeom>
          <a:solidFill>
            <a:srgbClr val="000000"/>
          </a:solidFill>
          <a:ln w="0">
            <a:solidFill>
              <a:srgbClr val="000000"/>
            </a:solidFill>
            <a:round/>
            <a:headEnd/>
            <a:tailEnd/>
          </a:ln>
        </p:spPr>
        <p:txBody>
          <a:bodyPr/>
          <a:lstStyle/>
          <a:p>
            <a:endParaRPr lang="en-US"/>
          </a:p>
        </p:txBody>
      </p:sp>
      <p:sp>
        <p:nvSpPr>
          <p:cNvPr id="181031" name="Rectangle 3877"/>
          <p:cNvSpPr>
            <a:spLocks noChangeAspect="1" noChangeArrowheads="1"/>
          </p:cNvSpPr>
          <p:nvPr/>
        </p:nvSpPr>
        <p:spPr bwMode="auto">
          <a:xfrm>
            <a:off x="1355725" y="5429250"/>
            <a:ext cx="9525" cy="4763"/>
          </a:xfrm>
          <a:prstGeom prst="rect">
            <a:avLst/>
          </a:prstGeom>
          <a:solidFill>
            <a:srgbClr val="000000"/>
          </a:solidFill>
          <a:ln w="0">
            <a:solidFill>
              <a:srgbClr val="000000"/>
            </a:solidFill>
            <a:miter lim="800000"/>
            <a:headEnd/>
            <a:tailEnd/>
          </a:ln>
        </p:spPr>
        <p:txBody>
          <a:bodyPr/>
          <a:lstStyle/>
          <a:p>
            <a:endParaRPr lang="en-US"/>
          </a:p>
        </p:txBody>
      </p:sp>
      <p:sp>
        <p:nvSpPr>
          <p:cNvPr id="181032" name="Freeform 3878"/>
          <p:cNvSpPr>
            <a:spLocks noChangeAspect="1"/>
          </p:cNvSpPr>
          <p:nvPr/>
        </p:nvSpPr>
        <p:spPr bwMode="auto">
          <a:xfrm>
            <a:off x="1365250" y="5429250"/>
            <a:ext cx="1588" cy="4763"/>
          </a:xfrm>
          <a:custGeom>
            <a:avLst/>
            <a:gdLst>
              <a:gd name="T0" fmla="*/ 0 w 7"/>
              <a:gd name="T1" fmla="*/ 0 h 15"/>
              <a:gd name="T2" fmla="*/ 0 w 7"/>
              <a:gd name="T3" fmla="*/ 0 h 15"/>
              <a:gd name="T4" fmla="*/ 2147483647 w 7"/>
              <a:gd name="T5" fmla="*/ 0 h 15"/>
              <a:gd name="T6" fmla="*/ 2147483647 w 7"/>
              <a:gd name="T7" fmla="*/ 0 h 15"/>
              <a:gd name="T8" fmla="*/ 2147483647 w 7"/>
              <a:gd name="T9" fmla="*/ 2147483647 h 15"/>
              <a:gd name="T10" fmla="*/ 2147483647 w 7"/>
              <a:gd name="T11" fmla="*/ 2147483647 h 15"/>
              <a:gd name="T12" fmla="*/ 2147483647 w 7"/>
              <a:gd name="T13" fmla="*/ 2147483647 h 15"/>
              <a:gd name="T14" fmla="*/ 2147483647 w 7"/>
              <a:gd name="T15" fmla="*/ 2147483647 h 15"/>
              <a:gd name="T16" fmla="*/ 2147483647 w 7"/>
              <a:gd name="T17" fmla="*/ 2147483647 h 15"/>
              <a:gd name="T18" fmla="*/ 2147483647 w 7"/>
              <a:gd name="T19" fmla="*/ 2147483647 h 15"/>
              <a:gd name="T20" fmla="*/ 2147483647 w 7"/>
              <a:gd name="T21" fmla="*/ 2147483647 h 15"/>
              <a:gd name="T22" fmla="*/ 2147483647 w 7"/>
              <a:gd name="T23" fmla="*/ 2147483647 h 15"/>
              <a:gd name="T24" fmla="*/ 2147483647 w 7"/>
              <a:gd name="T25" fmla="*/ 2147483647 h 15"/>
              <a:gd name="T26" fmla="*/ 2147483647 w 7"/>
              <a:gd name="T27" fmla="*/ 2147483647 h 15"/>
              <a:gd name="T28" fmla="*/ 2147483647 w 7"/>
              <a:gd name="T29" fmla="*/ 2147483647 h 15"/>
              <a:gd name="T30" fmla="*/ 2147483647 w 7"/>
              <a:gd name="T31" fmla="*/ 2147483647 h 15"/>
              <a:gd name="T32" fmla="*/ 2147483647 w 7"/>
              <a:gd name="T33" fmla="*/ 2147483647 h 15"/>
              <a:gd name="T34" fmla="*/ 2147483647 w 7"/>
              <a:gd name="T35" fmla="*/ 2147483647 h 15"/>
              <a:gd name="T36" fmla="*/ 2147483647 w 7"/>
              <a:gd name="T37" fmla="*/ 2147483647 h 15"/>
              <a:gd name="T38" fmla="*/ 0 w 7"/>
              <a:gd name="T39" fmla="*/ 2147483647 h 15"/>
              <a:gd name="T40" fmla="*/ 0 w 7"/>
              <a:gd name="T41" fmla="*/ 2147483647 h 15"/>
              <a:gd name="T42" fmla="*/ 0 w 7"/>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
              <a:gd name="T67" fmla="*/ 0 h 15"/>
              <a:gd name="T68" fmla="*/ 7 w 7"/>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 h="15">
                <a:moveTo>
                  <a:pt x="0" y="0"/>
                </a:moveTo>
                <a:lnTo>
                  <a:pt x="0" y="0"/>
                </a:lnTo>
                <a:lnTo>
                  <a:pt x="1" y="0"/>
                </a:lnTo>
                <a:lnTo>
                  <a:pt x="2" y="0"/>
                </a:lnTo>
                <a:lnTo>
                  <a:pt x="4" y="2"/>
                </a:lnTo>
                <a:lnTo>
                  <a:pt x="5" y="2"/>
                </a:lnTo>
                <a:lnTo>
                  <a:pt x="6" y="3"/>
                </a:lnTo>
                <a:lnTo>
                  <a:pt x="6" y="4"/>
                </a:lnTo>
                <a:lnTo>
                  <a:pt x="7" y="6"/>
                </a:lnTo>
                <a:lnTo>
                  <a:pt x="7" y="7"/>
                </a:lnTo>
                <a:lnTo>
                  <a:pt x="7" y="8"/>
                </a:lnTo>
                <a:lnTo>
                  <a:pt x="7" y="9"/>
                </a:lnTo>
                <a:lnTo>
                  <a:pt x="7" y="10"/>
                </a:lnTo>
                <a:lnTo>
                  <a:pt x="6" y="12"/>
                </a:lnTo>
                <a:lnTo>
                  <a:pt x="6" y="13"/>
                </a:lnTo>
                <a:lnTo>
                  <a:pt x="5" y="14"/>
                </a:lnTo>
                <a:lnTo>
                  <a:pt x="4" y="14"/>
                </a:lnTo>
                <a:lnTo>
                  <a:pt x="2" y="15"/>
                </a:lnTo>
                <a:lnTo>
                  <a:pt x="1" y="15"/>
                </a:lnTo>
                <a:lnTo>
                  <a:pt x="0" y="15"/>
                </a:lnTo>
                <a:lnTo>
                  <a:pt x="0" y="0"/>
                </a:lnTo>
                <a:close/>
              </a:path>
            </a:pathLst>
          </a:custGeom>
          <a:solidFill>
            <a:srgbClr val="000000"/>
          </a:solidFill>
          <a:ln w="0">
            <a:solidFill>
              <a:srgbClr val="000000"/>
            </a:solidFill>
            <a:round/>
            <a:headEnd/>
            <a:tailEnd/>
          </a:ln>
        </p:spPr>
        <p:txBody>
          <a:bodyPr/>
          <a:lstStyle/>
          <a:p>
            <a:endParaRPr lang="en-US"/>
          </a:p>
        </p:txBody>
      </p:sp>
      <p:sp>
        <p:nvSpPr>
          <p:cNvPr id="181033" name="Freeform 3879"/>
          <p:cNvSpPr>
            <a:spLocks noChangeAspect="1"/>
          </p:cNvSpPr>
          <p:nvPr/>
        </p:nvSpPr>
        <p:spPr bwMode="auto">
          <a:xfrm>
            <a:off x="1363663" y="5429250"/>
            <a:ext cx="1587" cy="4763"/>
          </a:xfrm>
          <a:custGeom>
            <a:avLst/>
            <a:gdLst>
              <a:gd name="T0" fmla="*/ 0 w 1587"/>
              <a:gd name="T1" fmla="*/ 2147483647 h 15"/>
              <a:gd name="T2" fmla="*/ 0 w 1587"/>
              <a:gd name="T3" fmla="*/ 0 h 15"/>
              <a:gd name="T4" fmla="*/ 0 w 1587"/>
              <a:gd name="T5" fmla="*/ 2147483647 h 15"/>
              <a:gd name="T6" fmla="*/ 0 60000 65536"/>
              <a:gd name="T7" fmla="*/ 0 60000 65536"/>
              <a:gd name="T8" fmla="*/ 0 60000 65536"/>
              <a:gd name="T9" fmla="*/ 0 w 1587"/>
              <a:gd name="T10" fmla="*/ 0 h 15"/>
              <a:gd name="T11" fmla="*/ 1587 w 1587"/>
              <a:gd name="T12" fmla="*/ 15 h 15"/>
            </a:gdLst>
            <a:ahLst/>
            <a:cxnLst>
              <a:cxn ang="T6">
                <a:pos x="T0" y="T1"/>
              </a:cxn>
              <a:cxn ang="T7">
                <a:pos x="T2" y="T3"/>
              </a:cxn>
              <a:cxn ang="T8">
                <a:pos x="T4" y="T5"/>
              </a:cxn>
            </a:cxnLst>
            <a:rect l="T9" t="T10" r="T11" b="T12"/>
            <a:pathLst>
              <a:path w="1587" h="15">
                <a:moveTo>
                  <a:pt x="0" y="15"/>
                </a:moveTo>
                <a:lnTo>
                  <a:pt x="0" y="0"/>
                </a:lnTo>
                <a:lnTo>
                  <a:pt x="0" y="15"/>
                </a:lnTo>
                <a:close/>
              </a:path>
            </a:pathLst>
          </a:custGeom>
          <a:solidFill>
            <a:srgbClr val="000000"/>
          </a:solidFill>
          <a:ln w="0">
            <a:solidFill>
              <a:srgbClr val="000000"/>
            </a:solidFill>
            <a:round/>
            <a:headEnd/>
            <a:tailEnd/>
          </a:ln>
        </p:spPr>
        <p:txBody>
          <a:bodyPr/>
          <a:lstStyle/>
          <a:p>
            <a:endParaRPr lang="en-US"/>
          </a:p>
        </p:txBody>
      </p:sp>
      <p:sp>
        <p:nvSpPr>
          <p:cNvPr id="181034" name="Freeform 3880"/>
          <p:cNvSpPr>
            <a:spLocks noChangeAspect="1"/>
          </p:cNvSpPr>
          <p:nvPr/>
        </p:nvSpPr>
        <p:spPr bwMode="auto">
          <a:xfrm>
            <a:off x="1365250" y="5429250"/>
            <a:ext cx="1588" cy="4763"/>
          </a:xfrm>
          <a:custGeom>
            <a:avLst/>
            <a:gdLst>
              <a:gd name="T0" fmla="*/ 2147483647 w 2"/>
              <a:gd name="T1" fmla="*/ 0 h 15"/>
              <a:gd name="T2" fmla="*/ 2147483647 w 2"/>
              <a:gd name="T3" fmla="*/ 2147483647 h 15"/>
              <a:gd name="T4" fmla="*/ 0 w 2"/>
              <a:gd name="T5" fmla="*/ 2147483647 h 15"/>
              <a:gd name="T6" fmla="*/ 0 w 2"/>
              <a:gd name="T7" fmla="*/ 2147483647 h 15"/>
              <a:gd name="T8" fmla="*/ 0 w 2"/>
              <a:gd name="T9" fmla="*/ 0 h 15"/>
              <a:gd name="T10" fmla="*/ 0 w 2"/>
              <a:gd name="T11" fmla="*/ 0 h 15"/>
              <a:gd name="T12" fmla="*/ 2147483647 w 2"/>
              <a:gd name="T13" fmla="*/ 0 h 15"/>
              <a:gd name="T14" fmla="*/ 0 60000 65536"/>
              <a:gd name="T15" fmla="*/ 0 60000 65536"/>
              <a:gd name="T16" fmla="*/ 0 60000 65536"/>
              <a:gd name="T17" fmla="*/ 0 60000 65536"/>
              <a:gd name="T18" fmla="*/ 0 60000 65536"/>
              <a:gd name="T19" fmla="*/ 0 60000 65536"/>
              <a:gd name="T20" fmla="*/ 0 60000 65536"/>
              <a:gd name="T21" fmla="*/ 0 w 2"/>
              <a:gd name="T22" fmla="*/ 0 h 15"/>
              <a:gd name="T23" fmla="*/ 2 w 2"/>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5">
                <a:moveTo>
                  <a:pt x="2" y="0"/>
                </a:moveTo>
                <a:lnTo>
                  <a:pt x="2" y="15"/>
                </a:lnTo>
                <a:lnTo>
                  <a:pt x="0" y="15"/>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81035" name="Freeform 3881"/>
          <p:cNvSpPr>
            <a:spLocks noChangeAspect="1"/>
          </p:cNvSpPr>
          <p:nvPr/>
        </p:nvSpPr>
        <p:spPr bwMode="auto">
          <a:xfrm>
            <a:off x="1363663" y="5429250"/>
            <a:ext cx="1587" cy="4763"/>
          </a:xfrm>
          <a:custGeom>
            <a:avLst/>
            <a:gdLst>
              <a:gd name="T0" fmla="*/ 2147483647 w 1"/>
              <a:gd name="T1" fmla="*/ 0 h 15"/>
              <a:gd name="T2" fmla="*/ 2147483647 w 1"/>
              <a:gd name="T3" fmla="*/ 2147483647 h 15"/>
              <a:gd name="T4" fmla="*/ 0 w 1"/>
              <a:gd name="T5" fmla="*/ 2147483647 h 15"/>
              <a:gd name="T6" fmla="*/ 0 w 1"/>
              <a:gd name="T7" fmla="*/ 2147483647 h 15"/>
              <a:gd name="T8" fmla="*/ 0 w 1"/>
              <a:gd name="T9" fmla="*/ 0 h 15"/>
              <a:gd name="T10" fmla="*/ 0 w 1"/>
              <a:gd name="T11" fmla="*/ 0 h 15"/>
              <a:gd name="T12" fmla="*/ 2147483647 w 1"/>
              <a:gd name="T13" fmla="*/ 0 h 15"/>
              <a:gd name="T14" fmla="*/ 0 60000 65536"/>
              <a:gd name="T15" fmla="*/ 0 60000 65536"/>
              <a:gd name="T16" fmla="*/ 0 60000 65536"/>
              <a:gd name="T17" fmla="*/ 0 60000 65536"/>
              <a:gd name="T18" fmla="*/ 0 60000 65536"/>
              <a:gd name="T19" fmla="*/ 0 60000 65536"/>
              <a:gd name="T20" fmla="*/ 0 60000 65536"/>
              <a:gd name="T21" fmla="*/ 0 w 1"/>
              <a:gd name="T22" fmla="*/ 0 h 15"/>
              <a:gd name="T23" fmla="*/ 1 w 1"/>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5">
                <a:moveTo>
                  <a:pt x="1" y="0"/>
                </a:moveTo>
                <a:lnTo>
                  <a:pt x="1" y="15"/>
                </a:lnTo>
                <a:lnTo>
                  <a:pt x="0" y="15"/>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1036" name="Freeform 3882"/>
          <p:cNvSpPr>
            <a:spLocks noChangeAspect="1"/>
          </p:cNvSpPr>
          <p:nvPr/>
        </p:nvSpPr>
        <p:spPr bwMode="auto">
          <a:xfrm>
            <a:off x="1363663" y="5429250"/>
            <a:ext cx="1587" cy="4763"/>
          </a:xfrm>
          <a:custGeom>
            <a:avLst/>
            <a:gdLst>
              <a:gd name="T0" fmla="*/ 2147483647 w 1"/>
              <a:gd name="T1" fmla="*/ 0 h 15"/>
              <a:gd name="T2" fmla="*/ 2147483647 w 1"/>
              <a:gd name="T3" fmla="*/ 2147483647 h 15"/>
              <a:gd name="T4" fmla="*/ 0 w 1"/>
              <a:gd name="T5" fmla="*/ 2147483647 h 15"/>
              <a:gd name="T6" fmla="*/ 0 w 1"/>
              <a:gd name="T7" fmla="*/ 2147483647 h 15"/>
              <a:gd name="T8" fmla="*/ 0 w 1"/>
              <a:gd name="T9" fmla="*/ 0 h 15"/>
              <a:gd name="T10" fmla="*/ 0 w 1"/>
              <a:gd name="T11" fmla="*/ 0 h 15"/>
              <a:gd name="T12" fmla="*/ 2147483647 w 1"/>
              <a:gd name="T13" fmla="*/ 0 h 15"/>
              <a:gd name="T14" fmla="*/ 0 60000 65536"/>
              <a:gd name="T15" fmla="*/ 0 60000 65536"/>
              <a:gd name="T16" fmla="*/ 0 60000 65536"/>
              <a:gd name="T17" fmla="*/ 0 60000 65536"/>
              <a:gd name="T18" fmla="*/ 0 60000 65536"/>
              <a:gd name="T19" fmla="*/ 0 60000 65536"/>
              <a:gd name="T20" fmla="*/ 0 60000 65536"/>
              <a:gd name="T21" fmla="*/ 0 w 1"/>
              <a:gd name="T22" fmla="*/ 0 h 15"/>
              <a:gd name="T23" fmla="*/ 1 w 1"/>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5">
                <a:moveTo>
                  <a:pt x="1" y="0"/>
                </a:moveTo>
                <a:lnTo>
                  <a:pt x="1" y="15"/>
                </a:lnTo>
                <a:lnTo>
                  <a:pt x="0" y="15"/>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1037" name="Freeform 3883"/>
          <p:cNvSpPr>
            <a:spLocks noChangeAspect="1"/>
          </p:cNvSpPr>
          <p:nvPr/>
        </p:nvSpPr>
        <p:spPr bwMode="auto">
          <a:xfrm>
            <a:off x="1363663" y="5429250"/>
            <a:ext cx="1587" cy="4763"/>
          </a:xfrm>
          <a:custGeom>
            <a:avLst/>
            <a:gdLst>
              <a:gd name="T0" fmla="*/ 2147483647 w 1"/>
              <a:gd name="T1" fmla="*/ 0 h 15"/>
              <a:gd name="T2" fmla="*/ 2147483647 w 1"/>
              <a:gd name="T3" fmla="*/ 2147483647 h 15"/>
              <a:gd name="T4" fmla="*/ 0 w 1"/>
              <a:gd name="T5" fmla="*/ 2147483647 h 15"/>
              <a:gd name="T6" fmla="*/ 0 w 1"/>
              <a:gd name="T7" fmla="*/ 2147483647 h 15"/>
              <a:gd name="T8" fmla="*/ 0 w 1"/>
              <a:gd name="T9" fmla="*/ 0 h 15"/>
              <a:gd name="T10" fmla="*/ 0 w 1"/>
              <a:gd name="T11" fmla="*/ 0 h 15"/>
              <a:gd name="T12" fmla="*/ 2147483647 w 1"/>
              <a:gd name="T13" fmla="*/ 0 h 15"/>
              <a:gd name="T14" fmla="*/ 0 60000 65536"/>
              <a:gd name="T15" fmla="*/ 0 60000 65536"/>
              <a:gd name="T16" fmla="*/ 0 60000 65536"/>
              <a:gd name="T17" fmla="*/ 0 60000 65536"/>
              <a:gd name="T18" fmla="*/ 0 60000 65536"/>
              <a:gd name="T19" fmla="*/ 0 60000 65536"/>
              <a:gd name="T20" fmla="*/ 0 60000 65536"/>
              <a:gd name="T21" fmla="*/ 0 w 1"/>
              <a:gd name="T22" fmla="*/ 0 h 15"/>
              <a:gd name="T23" fmla="*/ 1 w 1"/>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5">
                <a:moveTo>
                  <a:pt x="1" y="0"/>
                </a:moveTo>
                <a:lnTo>
                  <a:pt x="1" y="15"/>
                </a:lnTo>
                <a:lnTo>
                  <a:pt x="0" y="15"/>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1038" name="Rectangle 3884"/>
          <p:cNvSpPr>
            <a:spLocks noChangeAspect="1" noChangeArrowheads="1"/>
          </p:cNvSpPr>
          <p:nvPr/>
        </p:nvSpPr>
        <p:spPr bwMode="auto">
          <a:xfrm>
            <a:off x="1363663" y="5429250"/>
            <a:ext cx="1587" cy="4763"/>
          </a:xfrm>
          <a:prstGeom prst="rect">
            <a:avLst/>
          </a:prstGeom>
          <a:solidFill>
            <a:srgbClr val="000000"/>
          </a:solidFill>
          <a:ln w="0">
            <a:solidFill>
              <a:srgbClr val="000000"/>
            </a:solidFill>
            <a:miter lim="800000"/>
            <a:headEnd/>
            <a:tailEnd/>
          </a:ln>
        </p:spPr>
        <p:txBody>
          <a:bodyPr/>
          <a:lstStyle/>
          <a:p>
            <a:endParaRPr lang="en-US"/>
          </a:p>
        </p:txBody>
      </p:sp>
      <p:sp>
        <p:nvSpPr>
          <p:cNvPr id="181039" name="Freeform 3885"/>
          <p:cNvSpPr>
            <a:spLocks noChangeAspect="1"/>
          </p:cNvSpPr>
          <p:nvPr/>
        </p:nvSpPr>
        <p:spPr bwMode="auto">
          <a:xfrm>
            <a:off x="1308100" y="5503863"/>
            <a:ext cx="3175" cy="3175"/>
          </a:xfrm>
          <a:custGeom>
            <a:avLst/>
            <a:gdLst>
              <a:gd name="T0" fmla="*/ 0 w 3175"/>
              <a:gd name="T1" fmla="*/ 2147483647 h 15"/>
              <a:gd name="T2" fmla="*/ 0 w 3175"/>
              <a:gd name="T3" fmla="*/ 0 h 15"/>
              <a:gd name="T4" fmla="*/ 0 w 3175"/>
              <a:gd name="T5" fmla="*/ 2147483647 h 15"/>
              <a:gd name="T6" fmla="*/ 0 60000 65536"/>
              <a:gd name="T7" fmla="*/ 0 60000 65536"/>
              <a:gd name="T8" fmla="*/ 0 60000 65536"/>
              <a:gd name="T9" fmla="*/ 0 w 3175"/>
              <a:gd name="T10" fmla="*/ 0 h 15"/>
              <a:gd name="T11" fmla="*/ 3175 w 3175"/>
              <a:gd name="T12" fmla="*/ 15 h 15"/>
            </a:gdLst>
            <a:ahLst/>
            <a:cxnLst>
              <a:cxn ang="T6">
                <a:pos x="T0" y="T1"/>
              </a:cxn>
              <a:cxn ang="T7">
                <a:pos x="T2" y="T3"/>
              </a:cxn>
              <a:cxn ang="T8">
                <a:pos x="T4" y="T5"/>
              </a:cxn>
            </a:cxnLst>
            <a:rect l="T9" t="T10" r="T11" b="T12"/>
            <a:pathLst>
              <a:path w="3175" h="15">
                <a:moveTo>
                  <a:pt x="0" y="15"/>
                </a:moveTo>
                <a:lnTo>
                  <a:pt x="0" y="0"/>
                </a:lnTo>
                <a:lnTo>
                  <a:pt x="0" y="15"/>
                </a:lnTo>
                <a:close/>
              </a:path>
            </a:pathLst>
          </a:custGeom>
          <a:solidFill>
            <a:srgbClr val="000000"/>
          </a:solidFill>
          <a:ln w="0">
            <a:solidFill>
              <a:srgbClr val="000000"/>
            </a:solidFill>
            <a:round/>
            <a:headEnd/>
            <a:tailEnd/>
          </a:ln>
        </p:spPr>
        <p:txBody>
          <a:bodyPr/>
          <a:lstStyle/>
          <a:p>
            <a:endParaRPr lang="en-US"/>
          </a:p>
        </p:txBody>
      </p:sp>
      <p:sp>
        <p:nvSpPr>
          <p:cNvPr id="181040" name="Freeform 3886"/>
          <p:cNvSpPr>
            <a:spLocks noChangeAspect="1"/>
          </p:cNvSpPr>
          <p:nvPr/>
        </p:nvSpPr>
        <p:spPr bwMode="auto">
          <a:xfrm>
            <a:off x="1358900" y="5497513"/>
            <a:ext cx="4763" cy="6350"/>
          </a:xfrm>
          <a:custGeom>
            <a:avLst/>
            <a:gdLst>
              <a:gd name="T0" fmla="*/ 0 w 8"/>
              <a:gd name="T1" fmla="*/ 0 h 15"/>
              <a:gd name="T2" fmla="*/ 0 w 8"/>
              <a:gd name="T3" fmla="*/ 0 h 15"/>
              <a:gd name="T4" fmla="*/ 2147483647 w 8"/>
              <a:gd name="T5" fmla="*/ 0 h 15"/>
              <a:gd name="T6" fmla="*/ 2147483647 w 8"/>
              <a:gd name="T7" fmla="*/ 0 h 15"/>
              <a:gd name="T8" fmla="*/ 2147483647 w 8"/>
              <a:gd name="T9" fmla="*/ 2147483647 h 15"/>
              <a:gd name="T10" fmla="*/ 2147483647 w 8"/>
              <a:gd name="T11" fmla="*/ 2147483647 h 15"/>
              <a:gd name="T12" fmla="*/ 2147483647 w 8"/>
              <a:gd name="T13" fmla="*/ 2147483647 h 15"/>
              <a:gd name="T14" fmla="*/ 2147483647 w 8"/>
              <a:gd name="T15" fmla="*/ 2147483647 h 15"/>
              <a:gd name="T16" fmla="*/ 2147483647 w 8"/>
              <a:gd name="T17" fmla="*/ 2147483647 h 15"/>
              <a:gd name="T18" fmla="*/ 2147483647 w 8"/>
              <a:gd name="T19" fmla="*/ 2147483647 h 15"/>
              <a:gd name="T20" fmla="*/ 2147483647 w 8"/>
              <a:gd name="T21" fmla="*/ 2147483647 h 15"/>
              <a:gd name="T22" fmla="*/ 2147483647 w 8"/>
              <a:gd name="T23" fmla="*/ 2147483647 h 15"/>
              <a:gd name="T24" fmla="*/ 2147483647 w 8"/>
              <a:gd name="T25" fmla="*/ 2147483647 h 15"/>
              <a:gd name="T26" fmla="*/ 2147483647 w 8"/>
              <a:gd name="T27" fmla="*/ 2147483647 h 15"/>
              <a:gd name="T28" fmla="*/ 2147483647 w 8"/>
              <a:gd name="T29" fmla="*/ 2147483647 h 15"/>
              <a:gd name="T30" fmla="*/ 2147483647 w 8"/>
              <a:gd name="T31" fmla="*/ 2147483647 h 15"/>
              <a:gd name="T32" fmla="*/ 2147483647 w 8"/>
              <a:gd name="T33" fmla="*/ 2147483647 h 15"/>
              <a:gd name="T34" fmla="*/ 2147483647 w 8"/>
              <a:gd name="T35" fmla="*/ 2147483647 h 15"/>
              <a:gd name="T36" fmla="*/ 2147483647 w 8"/>
              <a:gd name="T37" fmla="*/ 2147483647 h 15"/>
              <a:gd name="T38" fmla="*/ 0 w 8"/>
              <a:gd name="T39" fmla="*/ 2147483647 h 15"/>
              <a:gd name="T40" fmla="*/ 0 w 8"/>
              <a:gd name="T41" fmla="*/ 2147483647 h 15"/>
              <a:gd name="T42" fmla="*/ 0 w 8"/>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
              <a:gd name="T67" fmla="*/ 0 h 15"/>
              <a:gd name="T68" fmla="*/ 8 w 8"/>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 h="15">
                <a:moveTo>
                  <a:pt x="0" y="0"/>
                </a:moveTo>
                <a:lnTo>
                  <a:pt x="0" y="0"/>
                </a:lnTo>
                <a:lnTo>
                  <a:pt x="1" y="0"/>
                </a:lnTo>
                <a:lnTo>
                  <a:pt x="3" y="0"/>
                </a:lnTo>
                <a:lnTo>
                  <a:pt x="4" y="1"/>
                </a:lnTo>
                <a:lnTo>
                  <a:pt x="5" y="1"/>
                </a:lnTo>
                <a:lnTo>
                  <a:pt x="6" y="2"/>
                </a:lnTo>
                <a:lnTo>
                  <a:pt x="7" y="3"/>
                </a:lnTo>
                <a:lnTo>
                  <a:pt x="8" y="5"/>
                </a:lnTo>
                <a:lnTo>
                  <a:pt x="8" y="6"/>
                </a:lnTo>
                <a:lnTo>
                  <a:pt x="8" y="7"/>
                </a:lnTo>
                <a:lnTo>
                  <a:pt x="8" y="8"/>
                </a:lnTo>
                <a:lnTo>
                  <a:pt x="8" y="10"/>
                </a:lnTo>
                <a:lnTo>
                  <a:pt x="7" y="11"/>
                </a:lnTo>
                <a:lnTo>
                  <a:pt x="6" y="12"/>
                </a:lnTo>
                <a:lnTo>
                  <a:pt x="5" y="13"/>
                </a:lnTo>
                <a:lnTo>
                  <a:pt x="4" y="14"/>
                </a:lnTo>
                <a:lnTo>
                  <a:pt x="3" y="15"/>
                </a:lnTo>
                <a:lnTo>
                  <a:pt x="1" y="15"/>
                </a:lnTo>
                <a:lnTo>
                  <a:pt x="0" y="15"/>
                </a:lnTo>
                <a:lnTo>
                  <a:pt x="0" y="0"/>
                </a:lnTo>
                <a:close/>
              </a:path>
            </a:pathLst>
          </a:custGeom>
          <a:solidFill>
            <a:srgbClr val="000000"/>
          </a:solidFill>
          <a:ln w="0">
            <a:solidFill>
              <a:srgbClr val="000000"/>
            </a:solidFill>
            <a:round/>
            <a:headEnd/>
            <a:tailEnd/>
          </a:ln>
        </p:spPr>
        <p:txBody>
          <a:bodyPr/>
          <a:lstStyle/>
          <a:p>
            <a:endParaRPr lang="en-US"/>
          </a:p>
        </p:txBody>
      </p:sp>
      <p:sp>
        <p:nvSpPr>
          <p:cNvPr id="181041" name="Freeform 3887"/>
          <p:cNvSpPr>
            <a:spLocks noChangeAspect="1"/>
          </p:cNvSpPr>
          <p:nvPr/>
        </p:nvSpPr>
        <p:spPr bwMode="auto">
          <a:xfrm>
            <a:off x="1308100" y="5500688"/>
            <a:ext cx="6350" cy="6350"/>
          </a:xfrm>
          <a:custGeom>
            <a:avLst/>
            <a:gdLst>
              <a:gd name="T0" fmla="*/ 0 w 18"/>
              <a:gd name="T1" fmla="*/ 2147483647 h 16"/>
              <a:gd name="T2" fmla="*/ 0 w 18"/>
              <a:gd name="T3" fmla="*/ 2147483647 h 16"/>
              <a:gd name="T4" fmla="*/ 2147483647 w 18"/>
              <a:gd name="T5" fmla="*/ 0 h 16"/>
              <a:gd name="T6" fmla="*/ 2147483647 w 18"/>
              <a:gd name="T7" fmla="*/ 0 h 16"/>
              <a:gd name="T8" fmla="*/ 2147483647 w 18"/>
              <a:gd name="T9" fmla="*/ 2147483647 h 16"/>
              <a:gd name="T10" fmla="*/ 2147483647 w 18"/>
              <a:gd name="T11" fmla="*/ 2147483647 h 16"/>
              <a:gd name="T12" fmla="*/ 0 w 18"/>
              <a:gd name="T13" fmla="*/ 2147483647 h 16"/>
              <a:gd name="T14" fmla="*/ 0 60000 65536"/>
              <a:gd name="T15" fmla="*/ 0 60000 65536"/>
              <a:gd name="T16" fmla="*/ 0 60000 65536"/>
              <a:gd name="T17" fmla="*/ 0 60000 65536"/>
              <a:gd name="T18" fmla="*/ 0 60000 65536"/>
              <a:gd name="T19" fmla="*/ 0 60000 65536"/>
              <a:gd name="T20" fmla="*/ 0 60000 65536"/>
              <a:gd name="T21" fmla="*/ 0 w 18"/>
              <a:gd name="T22" fmla="*/ 0 h 16"/>
              <a:gd name="T23" fmla="*/ 18 w 18"/>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6">
                <a:moveTo>
                  <a:pt x="0" y="16"/>
                </a:moveTo>
                <a:lnTo>
                  <a:pt x="0" y="1"/>
                </a:lnTo>
                <a:lnTo>
                  <a:pt x="18" y="0"/>
                </a:lnTo>
                <a:lnTo>
                  <a:pt x="18" y="15"/>
                </a:lnTo>
                <a:lnTo>
                  <a:pt x="0" y="16"/>
                </a:lnTo>
                <a:close/>
              </a:path>
            </a:pathLst>
          </a:custGeom>
          <a:solidFill>
            <a:srgbClr val="000000"/>
          </a:solidFill>
          <a:ln w="0">
            <a:solidFill>
              <a:srgbClr val="000000"/>
            </a:solidFill>
            <a:round/>
            <a:headEnd/>
            <a:tailEnd/>
          </a:ln>
        </p:spPr>
        <p:txBody>
          <a:bodyPr/>
          <a:lstStyle/>
          <a:p>
            <a:endParaRPr lang="en-US"/>
          </a:p>
        </p:txBody>
      </p:sp>
      <p:sp>
        <p:nvSpPr>
          <p:cNvPr id="181042" name="Freeform 3888"/>
          <p:cNvSpPr>
            <a:spLocks noChangeAspect="1"/>
          </p:cNvSpPr>
          <p:nvPr/>
        </p:nvSpPr>
        <p:spPr bwMode="auto">
          <a:xfrm>
            <a:off x="1314450" y="5500688"/>
            <a:ext cx="9525" cy="6350"/>
          </a:xfrm>
          <a:custGeom>
            <a:avLst/>
            <a:gdLst>
              <a:gd name="T0" fmla="*/ 0 w 19"/>
              <a:gd name="T1" fmla="*/ 2147483647 h 17"/>
              <a:gd name="T2" fmla="*/ 0 w 19"/>
              <a:gd name="T3" fmla="*/ 2147483647 h 17"/>
              <a:gd name="T4" fmla="*/ 2147483647 w 19"/>
              <a:gd name="T5" fmla="*/ 0 h 17"/>
              <a:gd name="T6" fmla="*/ 2147483647 w 19"/>
              <a:gd name="T7" fmla="*/ 0 h 17"/>
              <a:gd name="T8" fmla="*/ 2147483647 w 19"/>
              <a:gd name="T9" fmla="*/ 2147483647 h 17"/>
              <a:gd name="T10" fmla="*/ 2147483647 w 19"/>
              <a:gd name="T11" fmla="*/ 2147483647 h 17"/>
              <a:gd name="T12" fmla="*/ 0 w 19"/>
              <a:gd name="T13" fmla="*/ 2147483647 h 17"/>
              <a:gd name="T14" fmla="*/ 0 60000 65536"/>
              <a:gd name="T15" fmla="*/ 0 60000 65536"/>
              <a:gd name="T16" fmla="*/ 0 60000 65536"/>
              <a:gd name="T17" fmla="*/ 0 60000 65536"/>
              <a:gd name="T18" fmla="*/ 0 60000 65536"/>
              <a:gd name="T19" fmla="*/ 0 60000 65536"/>
              <a:gd name="T20" fmla="*/ 0 60000 65536"/>
              <a:gd name="T21" fmla="*/ 0 w 19"/>
              <a:gd name="T22" fmla="*/ 0 h 17"/>
              <a:gd name="T23" fmla="*/ 19 w 19"/>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7">
                <a:moveTo>
                  <a:pt x="0" y="17"/>
                </a:moveTo>
                <a:lnTo>
                  <a:pt x="0" y="2"/>
                </a:lnTo>
                <a:lnTo>
                  <a:pt x="19" y="0"/>
                </a:lnTo>
                <a:lnTo>
                  <a:pt x="19" y="15"/>
                </a:lnTo>
                <a:lnTo>
                  <a:pt x="0" y="17"/>
                </a:lnTo>
                <a:close/>
              </a:path>
            </a:pathLst>
          </a:custGeom>
          <a:solidFill>
            <a:srgbClr val="000000"/>
          </a:solidFill>
          <a:ln w="0">
            <a:solidFill>
              <a:srgbClr val="000000"/>
            </a:solidFill>
            <a:round/>
            <a:headEnd/>
            <a:tailEnd/>
          </a:ln>
        </p:spPr>
        <p:txBody>
          <a:bodyPr/>
          <a:lstStyle/>
          <a:p>
            <a:endParaRPr lang="en-US"/>
          </a:p>
        </p:txBody>
      </p:sp>
      <p:sp>
        <p:nvSpPr>
          <p:cNvPr id="181043" name="Freeform 3889"/>
          <p:cNvSpPr>
            <a:spLocks noChangeAspect="1"/>
          </p:cNvSpPr>
          <p:nvPr/>
        </p:nvSpPr>
        <p:spPr bwMode="auto">
          <a:xfrm>
            <a:off x="1323975" y="5500688"/>
            <a:ext cx="6350" cy="4762"/>
          </a:xfrm>
          <a:custGeom>
            <a:avLst/>
            <a:gdLst>
              <a:gd name="T0" fmla="*/ 0 w 21"/>
              <a:gd name="T1" fmla="*/ 2147483647 h 17"/>
              <a:gd name="T2" fmla="*/ 0 w 21"/>
              <a:gd name="T3" fmla="*/ 2147483647 h 17"/>
              <a:gd name="T4" fmla="*/ 2147483647 w 21"/>
              <a:gd name="T5" fmla="*/ 0 h 17"/>
              <a:gd name="T6" fmla="*/ 2147483647 w 21"/>
              <a:gd name="T7" fmla="*/ 0 h 17"/>
              <a:gd name="T8" fmla="*/ 2147483647 w 21"/>
              <a:gd name="T9" fmla="*/ 2147483647 h 17"/>
              <a:gd name="T10" fmla="*/ 2147483647 w 21"/>
              <a:gd name="T11" fmla="*/ 2147483647 h 17"/>
              <a:gd name="T12" fmla="*/ 0 w 21"/>
              <a:gd name="T13" fmla="*/ 2147483647 h 17"/>
              <a:gd name="T14" fmla="*/ 0 60000 65536"/>
              <a:gd name="T15" fmla="*/ 0 60000 65536"/>
              <a:gd name="T16" fmla="*/ 0 60000 65536"/>
              <a:gd name="T17" fmla="*/ 0 60000 65536"/>
              <a:gd name="T18" fmla="*/ 0 60000 65536"/>
              <a:gd name="T19" fmla="*/ 0 60000 65536"/>
              <a:gd name="T20" fmla="*/ 0 60000 65536"/>
              <a:gd name="T21" fmla="*/ 0 w 21"/>
              <a:gd name="T22" fmla="*/ 0 h 17"/>
              <a:gd name="T23" fmla="*/ 21 w 21"/>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17">
                <a:moveTo>
                  <a:pt x="0" y="17"/>
                </a:moveTo>
                <a:lnTo>
                  <a:pt x="0" y="2"/>
                </a:lnTo>
                <a:lnTo>
                  <a:pt x="15" y="0"/>
                </a:lnTo>
                <a:lnTo>
                  <a:pt x="17" y="0"/>
                </a:lnTo>
                <a:lnTo>
                  <a:pt x="19" y="15"/>
                </a:lnTo>
                <a:lnTo>
                  <a:pt x="21" y="15"/>
                </a:lnTo>
                <a:lnTo>
                  <a:pt x="0" y="17"/>
                </a:lnTo>
                <a:close/>
              </a:path>
            </a:pathLst>
          </a:custGeom>
          <a:solidFill>
            <a:srgbClr val="000000"/>
          </a:solidFill>
          <a:ln w="0">
            <a:solidFill>
              <a:srgbClr val="000000"/>
            </a:solidFill>
            <a:round/>
            <a:headEnd/>
            <a:tailEnd/>
          </a:ln>
        </p:spPr>
        <p:txBody>
          <a:bodyPr/>
          <a:lstStyle/>
          <a:p>
            <a:endParaRPr lang="en-US"/>
          </a:p>
        </p:txBody>
      </p:sp>
      <p:sp>
        <p:nvSpPr>
          <p:cNvPr id="181044" name="Freeform 3890"/>
          <p:cNvSpPr>
            <a:spLocks noChangeAspect="1"/>
          </p:cNvSpPr>
          <p:nvPr/>
        </p:nvSpPr>
        <p:spPr bwMode="auto">
          <a:xfrm>
            <a:off x="1328738" y="5499100"/>
            <a:ext cx="7937" cy="6350"/>
          </a:xfrm>
          <a:custGeom>
            <a:avLst/>
            <a:gdLst>
              <a:gd name="T0" fmla="*/ 2147483647 w 19"/>
              <a:gd name="T1" fmla="*/ 2147483647 h 18"/>
              <a:gd name="T2" fmla="*/ 0 w 19"/>
              <a:gd name="T3" fmla="*/ 2147483647 h 18"/>
              <a:gd name="T4" fmla="*/ 2147483647 w 19"/>
              <a:gd name="T5" fmla="*/ 0 h 18"/>
              <a:gd name="T6" fmla="*/ 2147483647 w 19"/>
              <a:gd name="T7" fmla="*/ 0 h 18"/>
              <a:gd name="T8" fmla="*/ 2147483647 w 19"/>
              <a:gd name="T9" fmla="*/ 2147483647 h 18"/>
              <a:gd name="T10" fmla="*/ 2147483647 w 19"/>
              <a:gd name="T11" fmla="*/ 2147483647 h 18"/>
              <a:gd name="T12" fmla="*/ 2147483647 w 19"/>
              <a:gd name="T13" fmla="*/ 2147483647 h 18"/>
              <a:gd name="T14" fmla="*/ 0 60000 65536"/>
              <a:gd name="T15" fmla="*/ 0 60000 65536"/>
              <a:gd name="T16" fmla="*/ 0 60000 65536"/>
              <a:gd name="T17" fmla="*/ 0 60000 65536"/>
              <a:gd name="T18" fmla="*/ 0 60000 65536"/>
              <a:gd name="T19" fmla="*/ 0 60000 65536"/>
              <a:gd name="T20" fmla="*/ 0 60000 65536"/>
              <a:gd name="T21" fmla="*/ 0 w 19"/>
              <a:gd name="T22" fmla="*/ 0 h 18"/>
              <a:gd name="T23" fmla="*/ 19 w 19"/>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8">
                <a:moveTo>
                  <a:pt x="2" y="18"/>
                </a:moveTo>
                <a:lnTo>
                  <a:pt x="0" y="3"/>
                </a:lnTo>
                <a:lnTo>
                  <a:pt x="17" y="0"/>
                </a:lnTo>
                <a:lnTo>
                  <a:pt x="19" y="14"/>
                </a:lnTo>
                <a:lnTo>
                  <a:pt x="2" y="18"/>
                </a:lnTo>
                <a:close/>
              </a:path>
            </a:pathLst>
          </a:custGeom>
          <a:solidFill>
            <a:srgbClr val="000000"/>
          </a:solidFill>
          <a:ln w="0">
            <a:solidFill>
              <a:srgbClr val="000000"/>
            </a:solidFill>
            <a:round/>
            <a:headEnd/>
            <a:tailEnd/>
          </a:ln>
        </p:spPr>
        <p:txBody>
          <a:bodyPr/>
          <a:lstStyle/>
          <a:p>
            <a:endParaRPr lang="en-US"/>
          </a:p>
        </p:txBody>
      </p:sp>
      <p:sp>
        <p:nvSpPr>
          <p:cNvPr id="181045" name="Freeform 3891"/>
          <p:cNvSpPr>
            <a:spLocks noChangeAspect="1"/>
          </p:cNvSpPr>
          <p:nvPr/>
        </p:nvSpPr>
        <p:spPr bwMode="auto">
          <a:xfrm>
            <a:off x="1333500" y="5499100"/>
            <a:ext cx="7938" cy="6350"/>
          </a:xfrm>
          <a:custGeom>
            <a:avLst/>
            <a:gdLst>
              <a:gd name="T0" fmla="*/ 2147483647 w 22"/>
              <a:gd name="T1" fmla="*/ 2147483647 h 17"/>
              <a:gd name="T2" fmla="*/ 0 w 22"/>
              <a:gd name="T3" fmla="*/ 2147483647 h 17"/>
              <a:gd name="T4" fmla="*/ 2147483647 w 22"/>
              <a:gd name="T5" fmla="*/ 0 h 17"/>
              <a:gd name="T6" fmla="*/ 2147483647 w 22"/>
              <a:gd name="T7" fmla="*/ 0 h 17"/>
              <a:gd name="T8" fmla="*/ 2147483647 w 22"/>
              <a:gd name="T9" fmla="*/ 2147483647 h 17"/>
              <a:gd name="T10" fmla="*/ 2147483647 w 22"/>
              <a:gd name="T11" fmla="*/ 2147483647 h 17"/>
              <a:gd name="T12" fmla="*/ 2147483647 w 22"/>
              <a:gd name="T13" fmla="*/ 2147483647 h 17"/>
              <a:gd name="T14" fmla="*/ 0 60000 65536"/>
              <a:gd name="T15" fmla="*/ 0 60000 65536"/>
              <a:gd name="T16" fmla="*/ 0 60000 65536"/>
              <a:gd name="T17" fmla="*/ 0 60000 65536"/>
              <a:gd name="T18" fmla="*/ 0 60000 65536"/>
              <a:gd name="T19" fmla="*/ 0 60000 65536"/>
              <a:gd name="T20" fmla="*/ 0 60000 65536"/>
              <a:gd name="T21" fmla="*/ 0 w 22"/>
              <a:gd name="T22" fmla="*/ 0 h 17"/>
              <a:gd name="T23" fmla="*/ 22 w 22"/>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7">
                <a:moveTo>
                  <a:pt x="2" y="17"/>
                </a:moveTo>
                <a:lnTo>
                  <a:pt x="0" y="3"/>
                </a:lnTo>
                <a:lnTo>
                  <a:pt x="16" y="0"/>
                </a:lnTo>
                <a:lnTo>
                  <a:pt x="19" y="0"/>
                </a:lnTo>
                <a:lnTo>
                  <a:pt x="19" y="14"/>
                </a:lnTo>
                <a:lnTo>
                  <a:pt x="22" y="14"/>
                </a:lnTo>
                <a:lnTo>
                  <a:pt x="2" y="17"/>
                </a:lnTo>
                <a:close/>
              </a:path>
            </a:pathLst>
          </a:custGeom>
          <a:solidFill>
            <a:srgbClr val="000000"/>
          </a:solidFill>
          <a:ln w="0">
            <a:solidFill>
              <a:srgbClr val="000000"/>
            </a:solidFill>
            <a:round/>
            <a:headEnd/>
            <a:tailEnd/>
          </a:ln>
        </p:spPr>
        <p:txBody>
          <a:bodyPr/>
          <a:lstStyle/>
          <a:p>
            <a:endParaRPr lang="en-US"/>
          </a:p>
        </p:txBody>
      </p:sp>
      <p:sp>
        <p:nvSpPr>
          <p:cNvPr id="181046" name="Freeform 3892"/>
          <p:cNvSpPr>
            <a:spLocks noChangeAspect="1"/>
          </p:cNvSpPr>
          <p:nvPr/>
        </p:nvSpPr>
        <p:spPr bwMode="auto">
          <a:xfrm>
            <a:off x="1339850" y="5497513"/>
            <a:ext cx="6350" cy="6350"/>
          </a:xfrm>
          <a:custGeom>
            <a:avLst/>
            <a:gdLst>
              <a:gd name="T0" fmla="*/ 0 w 18"/>
              <a:gd name="T1" fmla="*/ 2147483647 h 16"/>
              <a:gd name="T2" fmla="*/ 0 w 18"/>
              <a:gd name="T3" fmla="*/ 2147483647 h 16"/>
              <a:gd name="T4" fmla="*/ 2147483647 w 18"/>
              <a:gd name="T5" fmla="*/ 0 h 16"/>
              <a:gd name="T6" fmla="*/ 2147483647 w 18"/>
              <a:gd name="T7" fmla="*/ 0 h 16"/>
              <a:gd name="T8" fmla="*/ 2147483647 w 18"/>
              <a:gd name="T9" fmla="*/ 2147483647 h 16"/>
              <a:gd name="T10" fmla="*/ 2147483647 w 18"/>
              <a:gd name="T11" fmla="*/ 2147483647 h 16"/>
              <a:gd name="T12" fmla="*/ 0 w 18"/>
              <a:gd name="T13" fmla="*/ 2147483647 h 16"/>
              <a:gd name="T14" fmla="*/ 0 60000 65536"/>
              <a:gd name="T15" fmla="*/ 0 60000 65536"/>
              <a:gd name="T16" fmla="*/ 0 60000 65536"/>
              <a:gd name="T17" fmla="*/ 0 60000 65536"/>
              <a:gd name="T18" fmla="*/ 0 60000 65536"/>
              <a:gd name="T19" fmla="*/ 0 60000 65536"/>
              <a:gd name="T20" fmla="*/ 0 60000 65536"/>
              <a:gd name="T21" fmla="*/ 0 w 18"/>
              <a:gd name="T22" fmla="*/ 0 h 16"/>
              <a:gd name="T23" fmla="*/ 18 w 18"/>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6">
                <a:moveTo>
                  <a:pt x="0" y="16"/>
                </a:moveTo>
                <a:lnTo>
                  <a:pt x="0" y="2"/>
                </a:lnTo>
                <a:lnTo>
                  <a:pt x="18" y="0"/>
                </a:lnTo>
                <a:lnTo>
                  <a:pt x="18" y="14"/>
                </a:lnTo>
                <a:lnTo>
                  <a:pt x="0" y="16"/>
                </a:lnTo>
                <a:close/>
              </a:path>
            </a:pathLst>
          </a:custGeom>
          <a:solidFill>
            <a:srgbClr val="000000"/>
          </a:solidFill>
          <a:ln w="0">
            <a:solidFill>
              <a:srgbClr val="000000"/>
            </a:solidFill>
            <a:round/>
            <a:headEnd/>
            <a:tailEnd/>
          </a:ln>
        </p:spPr>
        <p:txBody>
          <a:bodyPr/>
          <a:lstStyle/>
          <a:p>
            <a:endParaRPr lang="en-US"/>
          </a:p>
        </p:txBody>
      </p:sp>
      <p:sp>
        <p:nvSpPr>
          <p:cNvPr id="181047" name="Freeform 3893"/>
          <p:cNvSpPr>
            <a:spLocks noChangeAspect="1"/>
          </p:cNvSpPr>
          <p:nvPr/>
        </p:nvSpPr>
        <p:spPr bwMode="auto">
          <a:xfrm>
            <a:off x="1346200" y="5497513"/>
            <a:ext cx="7938" cy="6350"/>
          </a:xfrm>
          <a:custGeom>
            <a:avLst/>
            <a:gdLst>
              <a:gd name="T0" fmla="*/ 0 w 17"/>
              <a:gd name="T1" fmla="*/ 2147483647 h 16"/>
              <a:gd name="T2" fmla="*/ 0 w 17"/>
              <a:gd name="T3" fmla="*/ 2147483647 h 16"/>
              <a:gd name="T4" fmla="*/ 2147483647 w 17"/>
              <a:gd name="T5" fmla="*/ 0 h 16"/>
              <a:gd name="T6" fmla="*/ 2147483647 w 17"/>
              <a:gd name="T7" fmla="*/ 0 h 16"/>
              <a:gd name="T8" fmla="*/ 2147483647 w 17"/>
              <a:gd name="T9" fmla="*/ 2147483647 h 16"/>
              <a:gd name="T10" fmla="*/ 2147483647 w 17"/>
              <a:gd name="T11" fmla="*/ 2147483647 h 16"/>
              <a:gd name="T12" fmla="*/ 0 w 17"/>
              <a:gd name="T13" fmla="*/ 2147483647 h 16"/>
              <a:gd name="T14" fmla="*/ 0 60000 65536"/>
              <a:gd name="T15" fmla="*/ 0 60000 65536"/>
              <a:gd name="T16" fmla="*/ 0 60000 65536"/>
              <a:gd name="T17" fmla="*/ 0 60000 65536"/>
              <a:gd name="T18" fmla="*/ 0 60000 65536"/>
              <a:gd name="T19" fmla="*/ 0 60000 65536"/>
              <a:gd name="T20" fmla="*/ 0 60000 65536"/>
              <a:gd name="T21" fmla="*/ 0 w 17"/>
              <a:gd name="T22" fmla="*/ 0 h 16"/>
              <a:gd name="T23" fmla="*/ 17 w 17"/>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6">
                <a:moveTo>
                  <a:pt x="0" y="16"/>
                </a:moveTo>
                <a:lnTo>
                  <a:pt x="0" y="2"/>
                </a:lnTo>
                <a:lnTo>
                  <a:pt x="17" y="0"/>
                </a:lnTo>
                <a:lnTo>
                  <a:pt x="17" y="15"/>
                </a:lnTo>
                <a:lnTo>
                  <a:pt x="9" y="15"/>
                </a:lnTo>
                <a:lnTo>
                  <a:pt x="0" y="16"/>
                </a:lnTo>
                <a:close/>
              </a:path>
            </a:pathLst>
          </a:custGeom>
          <a:solidFill>
            <a:srgbClr val="000000"/>
          </a:solidFill>
          <a:ln w="0">
            <a:solidFill>
              <a:srgbClr val="000000"/>
            </a:solidFill>
            <a:round/>
            <a:headEnd/>
            <a:tailEnd/>
          </a:ln>
        </p:spPr>
        <p:txBody>
          <a:bodyPr/>
          <a:lstStyle/>
          <a:p>
            <a:endParaRPr lang="en-US"/>
          </a:p>
        </p:txBody>
      </p:sp>
      <p:sp>
        <p:nvSpPr>
          <p:cNvPr id="181048" name="Rectangle 3894"/>
          <p:cNvSpPr>
            <a:spLocks noChangeAspect="1" noChangeArrowheads="1"/>
          </p:cNvSpPr>
          <p:nvPr/>
        </p:nvSpPr>
        <p:spPr bwMode="auto">
          <a:xfrm>
            <a:off x="1354138" y="5497513"/>
            <a:ext cx="4762" cy="6350"/>
          </a:xfrm>
          <a:prstGeom prst="rect">
            <a:avLst/>
          </a:prstGeom>
          <a:solidFill>
            <a:srgbClr val="000000"/>
          </a:solidFill>
          <a:ln w="0">
            <a:solidFill>
              <a:srgbClr val="000000"/>
            </a:solidFill>
            <a:miter lim="800000"/>
            <a:headEnd/>
            <a:tailEnd/>
          </a:ln>
        </p:spPr>
        <p:txBody>
          <a:bodyPr/>
          <a:lstStyle/>
          <a:p>
            <a:endParaRPr lang="en-US"/>
          </a:p>
        </p:txBody>
      </p:sp>
      <p:sp>
        <p:nvSpPr>
          <p:cNvPr id="181049" name="Freeform 3895"/>
          <p:cNvSpPr>
            <a:spLocks noChangeAspect="1"/>
          </p:cNvSpPr>
          <p:nvPr/>
        </p:nvSpPr>
        <p:spPr bwMode="auto">
          <a:xfrm>
            <a:off x="1357313" y="5499100"/>
            <a:ext cx="3175" cy="1588"/>
          </a:xfrm>
          <a:custGeom>
            <a:avLst/>
            <a:gdLst>
              <a:gd name="T0" fmla="*/ 2147483647 w 14"/>
              <a:gd name="T1" fmla="*/ 0 h 7"/>
              <a:gd name="T2" fmla="*/ 2147483647 w 14"/>
              <a:gd name="T3" fmla="*/ 0 h 7"/>
              <a:gd name="T4" fmla="*/ 2147483647 w 14"/>
              <a:gd name="T5" fmla="*/ 2147483647 h 7"/>
              <a:gd name="T6" fmla="*/ 2147483647 w 14"/>
              <a:gd name="T7" fmla="*/ 2147483647 h 7"/>
              <a:gd name="T8" fmla="*/ 2147483647 w 14"/>
              <a:gd name="T9" fmla="*/ 2147483647 h 7"/>
              <a:gd name="T10" fmla="*/ 2147483647 w 14"/>
              <a:gd name="T11" fmla="*/ 2147483647 h 7"/>
              <a:gd name="T12" fmla="*/ 2147483647 w 14"/>
              <a:gd name="T13" fmla="*/ 2147483647 h 7"/>
              <a:gd name="T14" fmla="*/ 2147483647 w 14"/>
              <a:gd name="T15" fmla="*/ 2147483647 h 7"/>
              <a:gd name="T16" fmla="*/ 2147483647 w 14"/>
              <a:gd name="T17" fmla="*/ 2147483647 h 7"/>
              <a:gd name="T18" fmla="*/ 2147483647 w 14"/>
              <a:gd name="T19" fmla="*/ 2147483647 h 7"/>
              <a:gd name="T20" fmla="*/ 2147483647 w 14"/>
              <a:gd name="T21" fmla="*/ 2147483647 h 7"/>
              <a:gd name="T22" fmla="*/ 2147483647 w 14"/>
              <a:gd name="T23" fmla="*/ 2147483647 h 7"/>
              <a:gd name="T24" fmla="*/ 2147483647 w 14"/>
              <a:gd name="T25" fmla="*/ 2147483647 h 7"/>
              <a:gd name="T26" fmla="*/ 2147483647 w 14"/>
              <a:gd name="T27" fmla="*/ 2147483647 h 7"/>
              <a:gd name="T28" fmla="*/ 2147483647 w 14"/>
              <a:gd name="T29" fmla="*/ 2147483647 h 7"/>
              <a:gd name="T30" fmla="*/ 2147483647 w 14"/>
              <a:gd name="T31" fmla="*/ 2147483647 h 7"/>
              <a:gd name="T32" fmla="*/ 2147483647 w 14"/>
              <a:gd name="T33" fmla="*/ 2147483647 h 7"/>
              <a:gd name="T34" fmla="*/ 0 w 14"/>
              <a:gd name="T35" fmla="*/ 2147483647 h 7"/>
              <a:gd name="T36" fmla="*/ 0 w 14"/>
              <a:gd name="T37" fmla="*/ 2147483647 h 7"/>
              <a:gd name="T38" fmla="*/ 0 w 14"/>
              <a:gd name="T39" fmla="*/ 0 h 7"/>
              <a:gd name="T40" fmla="*/ 0 w 14"/>
              <a:gd name="T41" fmla="*/ 0 h 7"/>
              <a:gd name="T42" fmla="*/ 2147483647 w 14"/>
              <a:gd name="T43" fmla="*/ 0 h 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
              <a:gd name="T67" fmla="*/ 0 h 7"/>
              <a:gd name="T68" fmla="*/ 14 w 14"/>
              <a:gd name="T69" fmla="*/ 7 h 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 h="7">
                <a:moveTo>
                  <a:pt x="14" y="0"/>
                </a:moveTo>
                <a:lnTo>
                  <a:pt x="14" y="0"/>
                </a:lnTo>
                <a:lnTo>
                  <a:pt x="14" y="1"/>
                </a:lnTo>
                <a:lnTo>
                  <a:pt x="14" y="2"/>
                </a:lnTo>
                <a:lnTo>
                  <a:pt x="13" y="4"/>
                </a:lnTo>
                <a:lnTo>
                  <a:pt x="13" y="5"/>
                </a:lnTo>
                <a:lnTo>
                  <a:pt x="12" y="6"/>
                </a:lnTo>
                <a:lnTo>
                  <a:pt x="11" y="6"/>
                </a:lnTo>
                <a:lnTo>
                  <a:pt x="9" y="7"/>
                </a:lnTo>
                <a:lnTo>
                  <a:pt x="8" y="7"/>
                </a:lnTo>
                <a:lnTo>
                  <a:pt x="7" y="7"/>
                </a:lnTo>
                <a:lnTo>
                  <a:pt x="6" y="7"/>
                </a:lnTo>
                <a:lnTo>
                  <a:pt x="5" y="7"/>
                </a:lnTo>
                <a:lnTo>
                  <a:pt x="3" y="6"/>
                </a:lnTo>
                <a:lnTo>
                  <a:pt x="2" y="6"/>
                </a:lnTo>
                <a:lnTo>
                  <a:pt x="1" y="5"/>
                </a:lnTo>
                <a:lnTo>
                  <a:pt x="1" y="4"/>
                </a:lnTo>
                <a:lnTo>
                  <a:pt x="0" y="2"/>
                </a:lnTo>
                <a:lnTo>
                  <a:pt x="0" y="1"/>
                </a:lnTo>
                <a:lnTo>
                  <a:pt x="0" y="0"/>
                </a:lnTo>
                <a:lnTo>
                  <a:pt x="14" y="0"/>
                </a:lnTo>
                <a:close/>
              </a:path>
            </a:pathLst>
          </a:custGeom>
          <a:solidFill>
            <a:srgbClr val="000000"/>
          </a:solidFill>
          <a:ln w="0">
            <a:solidFill>
              <a:srgbClr val="000000"/>
            </a:solidFill>
            <a:round/>
            <a:headEnd/>
            <a:tailEnd/>
          </a:ln>
        </p:spPr>
        <p:txBody>
          <a:bodyPr/>
          <a:lstStyle/>
          <a:p>
            <a:endParaRPr lang="en-US"/>
          </a:p>
        </p:txBody>
      </p:sp>
      <p:sp>
        <p:nvSpPr>
          <p:cNvPr id="181050" name="Freeform 3896"/>
          <p:cNvSpPr>
            <a:spLocks noChangeAspect="1"/>
          </p:cNvSpPr>
          <p:nvPr/>
        </p:nvSpPr>
        <p:spPr bwMode="auto">
          <a:xfrm>
            <a:off x="1357313" y="5495925"/>
            <a:ext cx="3175" cy="1588"/>
          </a:xfrm>
          <a:custGeom>
            <a:avLst/>
            <a:gdLst>
              <a:gd name="T0" fmla="*/ 0 w 14"/>
              <a:gd name="T1" fmla="*/ 2147483647 h 8"/>
              <a:gd name="T2" fmla="*/ 0 w 14"/>
              <a:gd name="T3" fmla="*/ 2147483647 h 8"/>
              <a:gd name="T4" fmla="*/ 0 w 14"/>
              <a:gd name="T5" fmla="*/ 2147483647 h 8"/>
              <a:gd name="T6" fmla="*/ 0 w 14"/>
              <a:gd name="T7" fmla="*/ 2147483647 h 8"/>
              <a:gd name="T8" fmla="*/ 2147483647 w 14"/>
              <a:gd name="T9" fmla="*/ 2147483647 h 8"/>
              <a:gd name="T10" fmla="*/ 2147483647 w 14"/>
              <a:gd name="T11" fmla="*/ 2147483647 h 8"/>
              <a:gd name="T12" fmla="*/ 2147483647 w 14"/>
              <a:gd name="T13" fmla="*/ 2147483647 h 8"/>
              <a:gd name="T14" fmla="*/ 2147483647 w 14"/>
              <a:gd name="T15" fmla="*/ 2147483647 h 8"/>
              <a:gd name="T16" fmla="*/ 2147483647 w 14"/>
              <a:gd name="T17" fmla="*/ 0 h 8"/>
              <a:gd name="T18" fmla="*/ 2147483647 w 14"/>
              <a:gd name="T19" fmla="*/ 0 h 8"/>
              <a:gd name="T20" fmla="*/ 2147483647 w 14"/>
              <a:gd name="T21" fmla="*/ 0 h 8"/>
              <a:gd name="T22" fmla="*/ 2147483647 w 14"/>
              <a:gd name="T23" fmla="*/ 0 h 8"/>
              <a:gd name="T24" fmla="*/ 2147483647 w 14"/>
              <a:gd name="T25" fmla="*/ 0 h 8"/>
              <a:gd name="T26" fmla="*/ 2147483647 w 14"/>
              <a:gd name="T27" fmla="*/ 2147483647 h 8"/>
              <a:gd name="T28" fmla="*/ 2147483647 w 14"/>
              <a:gd name="T29" fmla="*/ 2147483647 h 8"/>
              <a:gd name="T30" fmla="*/ 2147483647 w 14"/>
              <a:gd name="T31" fmla="*/ 2147483647 h 8"/>
              <a:gd name="T32" fmla="*/ 2147483647 w 14"/>
              <a:gd name="T33" fmla="*/ 2147483647 h 8"/>
              <a:gd name="T34" fmla="*/ 2147483647 w 14"/>
              <a:gd name="T35" fmla="*/ 2147483647 h 8"/>
              <a:gd name="T36" fmla="*/ 2147483647 w 14"/>
              <a:gd name="T37" fmla="*/ 2147483647 h 8"/>
              <a:gd name="T38" fmla="*/ 2147483647 w 14"/>
              <a:gd name="T39" fmla="*/ 2147483647 h 8"/>
              <a:gd name="T40" fmla="*/ 2147483647 w 14"/>
              <a:gd name="T41" fmla="*/ 2147483647 h 8"/>
              <a:gd name="T42" fmla="*/ 0 w 14"/>
              <a:gd name="T43" fmla="*/ 2147483647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
              <a:gd name="T67" fmla="*/ 0 h 8"/>
              <a:gd name="T68" fmla="*/ 14 w 14"/>
              <a:gd name="T69" fmla="*/ 8 h 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 h="8">
                <a:moveTo>
                  <a:pt x="0" y="8"/>
                </a:moveTo>
                <a:lnTo>
                  <a:pt x="0" y="8"/>
                </a:lnTo>
                <a:lnTo>
                  <a:pt x="0" y="7"/>
                </a:lnTo>
                <a:lnTo>
                  <a:pt x="0" y="6"/>
                </a:lnTo>
                <a:lnTo>
                  <a:pt x="1" y="4"/>
                </a:lnTo>
                <a:lnTo>
                  <a:pt x="1" y="2"/>
                </a:lnTo>
                <a:lnTo>
                  <a:pt x="2" y="1"/>
                </a:lnTo>
                <a:lnTo>
                  <a:pt x="3" y="1"/>
                </a:lnTo>
                <a:lnTo>
                  <a:pt x="5" y="0"/>
                </a:lnTo>
                <a:lnTo>
                  <a:pt x="6" y="0"/>
                </a:lnTo>
                <a:lnTo>
                  <a:pt x="7" y="0"/>
                </a:lnTo>
                <a:lnTo>
                  <a:pt x="8" y="0"/>
                </a:lnTo>
                <a:lnTo>
                  <a:pt x="9" y="0"/>
                </a:lnTo>
                <a:lnTo>
                  <a:pt x="11" y="1"/>
                </a:lnTo>
                <a:lnTo>
                  <a:pt x="12" y="1"/>
                </a:lnTo>
                <a:lnTo>
                  <a:pt x="13" y="2"/>
                </a:lnTo>
                <a:lnTo>
                  <a:pt x="13" y="4"/>
                </a:lnTo>
                <a:lnTo>
                  <a:pt x="14" y="6"/>
                </a:lnTo>
                <a:lnTo>
                  <a:pt x="14" y="7"/>
                </a:lnTo>
                <a:lnTo>
                  <a:pt x="14" y="8"/>
                </a:lnTo>
                <a:lnTo>
                  <a:pt x="0" y="8"/>
                </a:lnTo>
                <a:close/>
              </a:path>
            </a:pathLst>
          </a:custGeom>
          <a:solidFill>
            <a:srgbClr val="000000"/>
          </a:solidFill>
          <a:ln w="0">
            <a:solidFill>
              <a:srgbClr val="000000"/>
            </a:solidFill>
            <a:round/>
            <a:headEnd/>
            <a:tailEnd/>
          </a:ln>
        </p:spPr>
        <p:txBody>
          <a:bodyPr/>
          <a:lstStyle/>
          <a:p>
            <a:endParaRPr lang="en-US"/>
          </a:p>
        </p:txBody>
      </p:sp>
      <p:sp>
        <p:nvSpPr>
          <p:cNvPr id="181051" name="Freeform 3897"/>
          <p:cNvSpPr>
            <a:spLocks noChangeAspect="1"/>
          </p:cNvSpPr>
          <p:nvPr/>
        </p:nvSpPr>
        <p:spPr bwMode="auto">
          <a:xfrm>
            <a:off x="1357313" y="5499100"/>
            <a:ext cx="3175" cy="1588"/>
          </a:xfrm>
          <a:custGeom>
            <a:avLst/>
            <a:gdLst>
              <a:gd name="T0" fmla="*/ 2147483647 w 14"/>
              <a:gd name="T1" fmla="*/ 2147483647 h 1"/>
              <a:gd name="T2" fmla="*/ 0 w 14"/>
              <a:gd name="T3" fmla="*/ 2147483647 h 1"/>
              <a:gd name="T4" fmla="*/ 0 w 14"/>
              <a:gd name="T5" fmla="*/ 0 h 1"/>
              <a:gd name="T6" fmla="*/ 0 w 14"/>
              <a:gd name="T7" fmla="*/ 0 h 1"/>
              <a:gd name="T8" fmla="*/ 2147483647 w 14"/>
              <a:gd name="T9" fmla="*/ 0 h 1"/>
              <a:gd name="T10" fmla="*/ 2147483647 w 14"/>
              <a:gd name="T11" fmla="*/ 0 h 1"/>
              <a:gd name="T12" fmla="*/ 2147483647 w 14"/>
              <a:gd name="T13" fmla="*/ 2147483647 h 1"/>
              <a:gd name="T14" fmla="*/ 0 60000 65536"/>
              <a:gd name="T15" fmla="*/ 0 60000 65536"/>
              <a:gd name="T16" fmla="*/ 0 60000 65536"/>
              <a:gd name="T17" fmla="*/ 0 60000 65536"/>
              <a:gd name="T18" fmla="*/ 0 60000 65536"/>
              <a:gd name="T19" fmla="*/ 0 60000 65536"/>
              <a:gd name="T20" fmla="*/ 0 60000 65536"/>
              <a:gd name="T21" fmla="*/ 0 w 14"/>
              <a:gd name="T22" fmla="*/ 0 h 1"/>
              <a:gd name="T23" fmla="*/ 14 w 1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
                <a:moveTo>
                  <a:pt x="14" y="1"/>
                </a:moveTo>
                <a:lnTo>
                  <a:pt x="0" y="1"/>
                </a:lnTo>
                <a:lnTo>
                  <a:pt x="0" y="0"/>
                </a:lnTo>
                <a:lnTo>
                  <a:pt x="14" y="0"/>
                </a:lnTo>
                <a:lnTo>
                  <a:pt x="14" y="1"/>
                </a:lnTo>
                <a:close/>
              </a:path>
            </a:pathLst>
          </a:custGeom>
          <a:solidFill>
            <a:srgbClr val="000000"/>
          </a:solidFill>
          <a:ln w="0">
            <a:solidFill>
              <a:srgbClr val="000000"/>
            </a:solidFill>
            <a:round/>
            <a:headEnd/>
            <a:tailEnd/>
          </a:ln>
        </p:spPr>
        <p:txBody>
          <a:bodyPr/>
          <a:lstStyle/>
          <a:p>
            <a:endParaRPr lang="en-US"/>
          </a:p>
        </p:txBody>
      </p:sp>
      <p:sp>
        <p:nvSpPr>
          <p:cNvPr id="181052" name="Freeform 3898"/>
          <p:cNvSpPr>
            <a:spLocks noChangeAspect="1"/>
          </p:cNvSpPr>
          <p:nvPr/>
        </p:nvSpPr>
        <p:spPr bwMode="auto">
          <a:xfrm>
            <a:off x="1357313" y="5499100"/>
            <a:ext cx="3175" cy="1588"/>
          </a:xfrm>
          <a:custGeom>
            <a:avLst/>
            <a:gdLst>
              <a:gd name="T0" fmla="*/ 2147483647 w 14"/>
              <a:gd name="T1" fmla="*/ 2147483647 h 1"/>
              <a:gd name="T2" fmla="*/ 0 w 14"/>
              <a:gd name="T3" fmla="*/ 2147483647 h 1"/>
              <a:gd name="T4" fmla="*/ 0 w 14"/>
              <a:gd name="T5" fmla="*/ 0 h 1"/>
              <a:gd name="T6" fmla="*/ 0 w 14"/>
              <a:gd name="T7" fmla="*/ 0 h 1"/>
              <a:gd name="T8" fmla="*/ 2147483647 w 14"/>
              <a:gd name="T9" fmla="*/ 0 h 1"/>
              <a:gd name="T10" fmla="*/ 2147483647 w 14"/>
              <a:gd name="T11" fmla="*/ 0 h 1"/>
              <a:gd name="T12" fmla="*/ 2147483647 w 14"/>
              <a:gd name="T13" fmla="*/ 2147483647 h 1"/>
              <a:gd name="T14" fmla="*/ 0 60000 65536"/>
              <a:gd name="T15" fmla="*/ 0 60000 65536"/>
              <a:gd name="T16" fmla="*/ 0 60000 65536"/>
              <a:gd name="T17" fmla="*/ 0 60000 65536"/>
              <a:gd name="T18" fmla="*/ 0 60000 65536"/>
              <a:gd name="T19" fmla="*/ 0 60000 65536"/>
              <a:gd name="T20" fmla="*/ 0 60000 65536"/>
              <a:gd name="T21" fmla="*/ 0 w 14"/>
              <a:gd name="T22" fmla="*/ 0 h 1"/>
              <a:gd name="T23" fmla="*/ 14 w 1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
                <a:moveTo>
                  <a:pt x="14" y="1"/>
                </a:moveTo>
                <a:lnTo>
                  <a:pt x="0" y="1"/>
                </a:lnTo>
                <a:lnTo>
                  <a:pt x="0" y="0"/>
                </a:lnTo>
                <a:lnTo>
                  <a:pt x="14" y="0"/>
                </a:lnTo>
                <a:lnTo>
                  <a:pt x="14" y="1"/>
                </a:lnTo>
                <a:close/>
              </a:path>
            </a:pathLst>
          </a:custGeom>
          <a:solidFill>
            <a:srgbClr val="000000"/>
          </a:solidFill>
          <a:ln w="0">
            <a:solidFill>
              <a:srgbClr val="000000"/>
            </a:solidFill>
            <a:round/>
            <a:headEnd/>
            <a:tailEnd/>
          </a:ln>
        </p:spPr>
        <p:txBody>
          <a:bodyPr/>
          <a:lstStyle/>
          <a:p>
            <a:endParaRPr lang="en-US"/>
          </a:p>
        </p:txBody>
      </p:sp>
      <p:sp>
        <p:nvSpPr>
          <p:cNvPr id="181053" name="Freeform 3899"/>
          <p:cNvSpPr>
            <a:spLocks noChangeAspect="1"/>
          </p:cNvSpPr>
          <p:nvPr/>
        </p:nvSpPr>
        <p:spPr bwMode="auto">
          <a:xfrm>
            <a:off x="1357313" y="5499100"/>
            <a:ext cx="3175" cy="1588"/>
          </a:xfrm>
          <a:custGeom>
            <a:avLst/>
            <a:gdLst>
              <a:gd name="T0" fmla="*/ 2147483647 w 14"/>
              <a:gd name="T1" fmla="*/ 2147483647 h 1"/>
              <a:gd name="T2" fmla="*/ 0 w 14"/>
              <a:gd name="T3" fmla="*/ 2147483647 h 1"/>
              <a:gd name="T4" fmla="*/ 0 w 14"/>
              <a:gd name="T5" fmla="*/ 0 h 1"/>
              <a:gd name="T6" fmla="*/ 0 w 14"/>
              <a:gd name="T7" fmla="*/ 0 h 1"/>
              <a:gd name="T8" fmla="*/ 2147483647 w 14"/>
              <a:gd name="T9" fmla="*/ 0 h 1"/>
              <a:gd name="T10" fmla="*/ 2147483647 w 14"/>
              <a:gd name="T11" fmla="*/ 0 h 1"/>
              <a:gd name="T12" fmla="*/ 2147483647 w 14"/>
              <a:gd name="T13" fmla="*/ 2147483647 h 1"/>
              <a:gd name="T14" fmla="*/ 0 60000 65536"/>
              <a:gd name="T15" fmla="*/ 0 60000 65536"/>
              <a:gd name="T16" fmla="*/ 0 60000 65536"/>
              <a:gd name="T17" fmla="*/ 0 60000 65536"/>
              <a:gd name="T18" fmla="*/ 0 60000 65536"/>
              <a:gd name="T19" fmla="*/ 0 60000 65536"/>
              <a:gd name="T20" fmla="*/ 0 60000 65536"/>
              <a:gd name="T21" fmla="*/ 0 w 14"/>
              <a:gd name="T22" fmla="*/ 0 h 1"/>
              <a:gd name="T23" fmla="*/ 14 w 1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
                <a:moveTo>
                  <a:pt x="14" y="1"/>
                </a:moveTo>
                <a:lnTo>
                  <a:pt x="0" y="1"/>
                </a:lnTo>
                <a:lnTo>
                  <a:pt x="0" y="0"/>
                </a:lnTo>
                <a:lnTo>
                  <a:pt x="14" y="0"/>
                </a:lnTo>
                <a:lnTo>
                  <a:pt x="14" y="1"/>
                </a:lnTo>
                <a:close/>
              </a:path>
            </a:pathLst>
          </a:custGeom>
          <a:solidFill>
            <a:srgbClr val="000000"/>
          </a:solidFill>
          <a:ln w="0">
            <a:solidFill>
              <a:srgbClr val="000000"/>
            </a:solidFill>
            <a:round/>
            <a:headEnd/>
            <a:tailEnd/>
          </a:ln>
        </p:spPr>
        <p:txBody>
          <a:bodyPr/>
          <a:lstStyle/>
          <a:p>
            <a:endParaRPr lang="en-US"/>
          </a:p>
        </p:txBody>
      </p:sp>
      <p:sp>
        <p:nvSpPr>
          <p:cNvPr id="181054" name="Freeform 3900"/>
          <p:cNvSpPr>
            <a:spLocks noChangeAspect="1"/>
          </p:cNvSpPr>
          <p:nvPr/>
        </p:nvSpPr>
        <p:spPr bwMode="auto">
          <a:xfrm>
            <a:off x="1357313" y="5497513"/>
            <a:ext cx="3175" cy="1587"/>
          </a:xfrm>
          <a:custGeom>
            <a:avLst/>
            <a:gdLst>
              <a:gd name="T0" fmla="*/ 2147483647 w 14"/>
              <a:gd name="T1" fmla="*/ 2147483647 h 1"/>
              <a:gd name="T2" fmla="*/ 0 w 14"/>
              <a:gd name="T3" fmla="*/ 2147483647 h 1"/>
              <a:gd name="T4" fmla="*/ 0 w 14"/>
              <a:gd name="T5" fmla="*/ 0 h 1"/>
              <a:gd name="T6" fmla="*/ 0 w 14"/>
              <a:gd name="T7" fmla="*/ 0 h 1"/>
              <a:gd name="T8" fmla="*/ 2147483647 w 14"/>
              <a:gd name="T9" fmla="*/ 0 h 1"/>
              <a:gd name="T10" fmla="*/ 2147483647 w 14"/>
              <a:gd name="T11" fmla="*/ 0 h 1"/>
              <a:gd name="T12" fmla="*/ 2147483647 w 14"/>
              <a:gd name="T13" fmla="*/ 2147483647 h 1"/>
              <a:gd name="T14" fmla="*/ 0 60000 65536"/>
              <a:gd name="T15" fmla="*/ 0 60000 65536"/>
              <a:gd name="T16" fmla="*/ 0 60000 65536"/>
              <a:gd name="T17" fmla="*/ 0 60000 65536"/>
              <a:gd name="T18" fmla="*/ 0 60000 65536"/>
              <a:gd name="T19" fmla="*/ 0 60000 65536"/>
              <a:gd name="T20" fmla="*/ 0 60000 65536"/>
              <a:gd name="T21" fmla="*/ 0 w 14"/>
              <a:gd name="T22" fmla="*/ 0 h 1"/>
              <a:gd name="T23" fmla="*/ 14 w 1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
                <a:moveTo>
                  <a:pt x="14" y="1"/>
                </a:moveTo>
                <a:lnTo>
                  <a:pt x="0" y="1"/>
                </a:lnTo>
                <a:lnTo>
                  <a:pt x="0" y="0"/>
                </a:lnTo>
                <a:lnTo>
                  <a:pt x="14" y="0"/>
                </a:lnTo>
                <a:lnTo>
                  <a:pt x="14" y="1"/>
                </a:lnTo>
                <a:close/>
              </a:path>
            </a:pathLst>
          </a:custGeom>
          <a:solidFill>
            <a:srgbClr val="000000"/>
          </a:solidFill>
          <a:ln w="0">
            <a:solidFill>
              <a:srgbClr val="000000"/>
            </a:solidFill>
            <a:round/>
            <a:headEnd/>
            <a:tailEnd/>
          </a:ln>
        </p:spPr>
        <p:txBody>
          <a:bodyPr/>
          <a:lstStyle/>
          <a:p>
            <a:endParaRPr lang="en-US"/>
          </a:p>
        </p:txBody>
      </p:sp>
      <p:sp>
        <p:nvSpPr>
          <p:cNvPr id="181055" name="Rectangle 3901"/>
          <p:cNvSpPr>
            <a:spLocks noChangeAspect="1" noChangeArrowheads="1"/>
          </p:cNvSpPr>
          <p:nvPr/>
        </p:nvSpPr>
        <p:spPr bwMode="auto">
          <a:xfrm>
            <a:off x="1357313" y="5497513"/>
            <a:ext cx="3175" cy="1587"/>
          </a:xfrm>
          <a:prstGeom prst="rect">
            <a:avLst/>
          </a:prstGeom>
          <a:solidFill>
            <a:srgbClr val="000000"/>
          </a:solidFill>
          <a:ln w="0">
            <a:solidFill>
              <a:srgbClr val="000000"/>
            </a:solidFill>
            <a:miter lim="800000"/>
            <a:headEnd/>
            <a:tailEnd/>
          </a:ln>
        </p:spPr>
        <p:txBody>
          <a:bodyPr/>
          <a:lstStyle/>
          <a:p>
            <a:endParaRPr lang="en-US"/>
          </a:p>
        </p:txBody>
      </p:sp>
      <p:sp>
        <p:nvSpPr>
          <p:cNvPr id="181056" name="Freeform 3902"/>
          <p:cNvSpPr>
            <a:spLocks noChangeAspect="1"/>
          </p:cNvSpPr>
          <p:nvPr/>
        </p:nvSpPr>
        <p:spPr bwMode="auto">
          <a:xfrm>
            <a:off x="1357313" y="5495925"/>
            <a:ext cx="1587" cy="4763"/>
          </a:xfrm>
          <a:custGeom>
            <a:avLst/>
            <a:gdLst>
              <a:gd name="T0" fmla="*/ 2147483647 w 7"/>
              <a:gd name="T1" fmla="*/ 2147483647 h 16"/>
              <a:gd name="T2" fmla="*/ 2147483647 w 7"/>
              <a:gd name="T3" fmla="*/ 2147483647 h 16"/>
              <a:gd name="T4" fmla="*/ 2147483647 w 7"/>
              <a:gd name="T5" fmla="*/ 2147483647 h 16"/>
              <a:gd name="T6" fmla="*/ 2147483647 w 7"/>
              <a:gd name="T7" fmla="*/ 2147483647 h 16"/>
              <a:gd name="T8" fmla="*/ 2147483647 w 7"/>
              <a:gd name="T9" fmla="*/ 2147483647 h 16"/>
              <a:gd name="T10" fmla="*/ 2147483647 w 7"/>
              <a:gd name="T11" fmla="*/ 2147483647 h 16"/>
              <a:gd name="T12" fmla="*/ 2147483647 w 7"/>
              <a:gd name="T13" fmla="*/ 2147483647 h 16"/>
              <a:gd name="T14" fmla="*/ 2147483647 w 7"/>
              <a:gd name="T15" fmla="*/ 2147483647 h 16"/>
              <a:gd name="T16" fmla="*/ 0 w 7"/>
              <a:gd name="T17" fmla="*/ 2147483647 h 16"/>
              <a:gd name="T18" fmla="*/ 0 w 7"/>
              <a:gd name="T19" fmla="*/ 2147483647 h 16"/>
              <a:gd name="T20" fmla="*/ 0 w 7"/>
              <a:gd name="T21" fmla="*/ 2147483647 h 16"/>
              <a:gd name="T22" fmla="*/ 0 w 7"/>
              <a:gd name="T23" fmla="*/ 2147483647 h 16"/>
              <a:gd name="T24" fmla="*/ 0 w 7"/>
              <a:gd name="T25" fmla="*/ 2147483647 h 16"/>
              <a:gd name="T26" fmla="*/ 2147483647 w 7"/>
              <a:gd name="T27" fmla="*/ 2147483647 h 16"/>
              <a:gd name="T28" fmla="*/ 2147483647 w 7"/>
              <a:gd name="T29" fmla="*/ 2147483647 h 16"/>
              <a:gd name="T30" fmla="*/ 2147483647 w 7"/>
              <a:gd name="T31" fmla="*/ 2147483647 h 16"/>
              <a:gd name="T32" fmla="*/ 2147483647 w 7"/>
              <a:gd name="T33" fmla="*/ 2147483647 h 16"/>
              <a:gd name="T34" fmla="*/ 2147483647 w 7"/>
              <a:gd name="T35" fmla="*/ 0 h 16"/>
              <a:gd name="T36" fmla="*/ 2147483647 w 7"/>
              <a:gd name="T37" fmla="*/ 0 h 16"/>
              <a:gd name="T38" fmla="*/ 2147483647 w 7"/>
              <a:gd name="T39" fmla="*/ 0 h 16"/>
              <a:gd name="T40" fmla="*/ 2147483647 w 7"/>
              <a:gd name="T41" fmla="*/ 0 h 16"/>
              <a:gd name="T42" fmla="*/ 2147483647 w 7"/>
              <a:gd name="T43" fmla="*/ 2147483647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
              <a:gd name="T67" fmla="*/ 0 h 16"/>
              <a:gd name="T68" fmla="*/ 7 w 7"/>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 h="16">
                <a:moveTo>
                  <a:pt x="7" y="16"/>
                </a:moveTo>
                <a:lnTo>
                  <a:pt x="7" y="16"/>
                </a:lnTo>
                <a:lnTo>
                  <a:pt x="6" y="16"/>
                </a:lnTo>
                <a:lnTo>
                  <a:pt x="5" y="16"/>
                </a:lnTo>
                <a:lnTo>
                  <a:pt x="3" y="15"/>
                </a:lnTo>
                <a:lnTo>
                  <a:pt x="2" y="14"/>
                </a:lnTo>
                <a:lnTo>
                  <a:pt x="1" y="13"/>
                </a:lnTo>
                <a:lnTo>
                  <a:pt x="1" y="12"/>
                </a:lnTo>
                <a:lnTo>
                  <a:pt x="0" y="11"/>
                </a:lnTo>
                <a:lnTo>
                  <a:pt x="0" y="9"/>
                </a:lnTo>
                <a:lnTo>
                  <a:pt x="0" y="8"/>
                </a:lnTo>
                <a:lnTo>
                  <a:pt x="0" y="7"/>
                </a:lnTo>
                <a:lnTo>
                  <a:pt x="0" y="6"/>
                </a:lnTo>
                <a:lnTo>
                  <a:pt x="1" y="4"/>
                </a:lnTo>
                <a:lnTo>
                  <a:pt x="1" y="2"/>
                </a:lnTo>
                <a:lnTo>
                  <a:pt x="2" y="1"/>
                </a:lnTo>
                <a:lnTo>
                  <a:pt x="3" y="1"/>
                </a:lnTo>
                <a:lnTo>
                  <a:pt x="5" y="0"/>
                </a:lnTo>
                <a:lnTo>
                  <a:pt x="6" y="0"/>
                </a:lnTo>
                <a:lnTo>
                  <a:pt x="7" y="0"/>
                </a:lnTo>
                <a:lnTo>
                  <a:pt x="7" y="16"/>
                </a:lnTo>
                <a:close/>
              </a:path>
            </a:pathLst>
          </a:custGeom>
          <a:solidFill>
            <a:srgbClr val="000000"/>
          </a:solidFill>
          <a:ln w="0">
            <a:solidFill>
              <a:srgbClr val="000000"/>
            </a:solidFill>
            <a:round/>
            <a:headEnd/>
            <a:tailEnd/>
          </a:ln>
        </p:spPr>
        <p:txBody>
          <a:bodyPr/>
          <a:lstStyle/>
          <a:p>
            <a:endParaRPr lang="en-US"/>
          </a:p>
        </p:txBody>
      </p:sp>
      <p:sp>
        <p:nvSpPr>
          <p:cNvPr id="181057" name="Freeform 3903"/>
          <p:cNvSpPr>
            <a:spLocks noChangeAspect="1"/>
          </p:cNvSpPr>
          <p:nvPr/>
        </p:nvSpPr>
        <p:spPr bwMode="auto">
          <a:xfrm>
            <a:off x="1392238" y="5497513"/>
            <a:ext cx="1587" cy="3175"/>
          </a:xfrm>
          <a:custGeom>
            <a:avLst/>
            <a:gdLst>
              <a:gd name="T0" fmla="*/ 0 w 1587"/>
              <a:gd name="T1" fmla="*/ 0 h 14"/>
              <a:gd name="T2" fmla="*/ 0 w 1587"/>
              <a:gd name="T3" fmla="*/ 2147483647 h 14"/>
              <a:gd name="T4" fmla="*/ 0 w 1587"/>
              <a:gd name="T5" fmla="*/ 0 h 14"/>
              <a:gd name="T6" fmla="*/ 0 60000 65536"/>
              <a:gd name="T7" fmla="*/ 0 60000 65536"/>
              <a:gd name="T8" fmla="*/ 0 60000 65536"/>
              <a:gd name="T9" fmla="*/ 0 w 1587"/>
              <a:gd name="T10" fmla="*/ 0 h 14"/>
              <a:gd name="T11" fmla="*/ 1587 w 1587"/>
              <a:gd name="T12" fmla="*/ 14 h 14"/>
            </a:gdLst>
            <a:ahLst/>
            <a:cxnLst>
              <a:cxn ang="T6">
                <a:pos x="T0" y="T1"/>
              </a:cxn>
              <a:cxn ang="T7">
                <a:pos x="T2" y="T3"/>
              </a:cxn>
              <a:cxn ang="T8">
                <a:pos x="T4" y="T5"/>
              </a:cxn>
            </a:cxnLst>
            <a:rect l="T9" t="T10" r="T11" b="T12"/>
            <a:pathLst>
              <a:path w="1587" h="14">
                <a:moveTo>
                  <a:pt x="0" y="0"/>
                </a:moveTo>
                <a:lnTo>
                  <a:pt x="0" y="14"/>
                </a:lnTo>
                <a:lnTo>
                  <a:pt x="0" y="0"/>
                </a:lnTo>
                <a:close/>
              </a:path>
            </a:pathLst>
          </a:custGeom>
          <a:solidFill>
            <a:srgbClr val="000000"/>
          </a:solidFill>
          <a:ln w="0">
            <a:solidFill>
              <a:srgbClr val="000000"/>
            </a:solidFill>
            <a:round/>
            <a:headEnd/>
            <a:tailEnd/>
          </a:ln>
        </p:spPr>
        <p:txBody>
          <a:bodyPr/>
          <a:lstStyle/>
          <a:p>
            <a:endParaRPr lang="en-US"/>
          </a:p>
        </p:txBody>
      </p:sp>
      <p:sp>
        <p:nvSpPr>
          <p:cNvPr id="181058" name="Freeform 3904"/>
          <p:cNvSpPr>
            <a:spLocks noChangeAspect="1"/>
          </p:cNvSpPr>
          <p:nvPr/>
        </p:nvSpPr>
        <p:spPr bwMode="auto">
          <a:xfrm>
            <a:off x="1358900" y="5495925"/>
            <a:ext cx="4763" cy="4763"/>
          </a:xfrm>
          <a:custGeom>
            <a:avLst/>
            <a:gdLst>
              <a:gd name="T0" fmla="*/ 0 w 11"/>
              <a:gd name="T1" fmla="*/ 2147483647 h 16"/>
              <a:gd name="T2" fmla="*/ 0 w 11"/>
              <a:gd name="T3" fmla="*/ 0 h 16"/>
              <a:gd name="T4" fmla="*/ 2147483647 w 11"/>
              <a:gd name="T5" fmla="*/ 0 h 16"/>
              <a:gd name="T6" fmla="*/ 2147483647 w 11"/>
              <a:gd name="T7" fmla="*/ 0 h 16"/>
              <a:gd name="T8" fmla="*/ 2147483647 w 11"/>
              <a:gd name="T9" fmla="*/ 2147483647 h 16"/>
              <a:gd name="T10" fmla="*/ 2147483647 w 11"/>
              <a:gd name="T11" fmla="*/ 2147483647 h 16"/>
              <a:gd name="T12" fmla="*/ 0 w 11"/>
              <a:gd name="T13" fmla="*/ 2147483647 h 16"/>
              <a:gd name="T14" fmla="*/ 0 60000 65536"/>
              <a:gd name="T15" fmla="*/ 0 60000 65536"/>
              <a:gd name="T16" fmla="*/ 0 60000 65536"/>
              <a:gd name="T17" fmla="*/ 0 60000 65536"/>
              <a:gd name="T18" fmla="*/ 0 60000 65536"/>
              <a:gd name="T19" fmla="*/ 0 60000 65536"/>
              <a:gd name="T20" fmla="*/ 0 60000 65536"/>
              <a:gd name="T21" fmla="*/ 0 w 11"/>
              <a:gd name="T22" fmla="*/ 0 h 16"/>
              <a:gd name="T23" fmla="*/ 11 w 11"/>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16">
                <a:moveTo>
                  <a:pt x="0" y="16"/>
                </a:moveTo>
                <a:lnTo>
                  <a:pt x="0" y="0"/>
                </a:lnTo>
                <a:lnTo>
                  <a:pt x="11" y="0"/>
                </a:lnTo>
                <a:lnTo>
                  <a:pt x="11" y="16"/>
                </a:lnTo>
                <a:lnTo>
                  <a:pt x="0" y="16"/>
                </a:lnTo>
                <a:close/>
              </a:path>
            </a:pathLst>
          </a:custGeom>
          <a:solidFill>
            <a:srgbClr val="000000"/>
          </a:solidFill>
          <a:ln w="0">
            <a:solidFill>
              <a:srgbClr val="000000"/>
            </a:solidFill>
            <a:round/>
            <a:headEnd/>
            <a:tailEnd/>
          </a:ln>
        </p:spPr>
        <p:txBody>
          <a:bodyPr/>
          <a:lstStyle/>
          <a:p>
            <a:endParaRPr lang="en-US"/>
          </a:p>
        </p:txBody>
      </p:sp>
      <p:sp>
        <p:nvSpPr>
          <p:cNvPr id="181059" name="Freeform 3905"/>
          <p:cNvSpPr>
            <a:spLocks noChangeAspect="1"/>
          </p:cNvSpPr>
          <p:nvPr/>
        </p:nvSpPr>
        <p:spPr bwMode="auto">
          <a:xfrm>
            <a:off x="1363663" y="5495925"/>
            <a:ext cx="7937" cy="4763"/>
          </a:xfrm>
          <a:custGeom>
            <a:avLst/>
            <a:gdLst>
              <a:gd name="T0" fmla="*/ 0 w 24"/>
              <a:gd name="T1" fmla="*/ 2147483647 h 16"/>
              <a:gd name="T2" fmla="*/ 0 w 24"/>
              <a:gd name="T3" fmla="*/ 0 h 16"/>
              <a:gd name="T4" fmla="*/ 2147483647 w 24"/>
              <a:gd name="T5" fmla="*/ 0 h 16"/>
              <a:gd name="T6" fmla="*/ 2147483647 w 24"/>
              <a:gd name="T7" fmla="*/ 0 h 16"/>
              <a:gd name="T8" fmla="*/ 2147483647 w 24"/>
              <a:gd name="T9" fmla="*/ 2147483647 h 16"/>
              <a:gd name="T10" fmla="*/ 2147483647 w 24"/>
              <a:gd name="T11" fmla="*/ 2147483647 h 16"/>
              <a:gd name="T12" fmla="*/ 0 w 24"/>
              <a:gd name="T13" fmla="*/ 2147483647 h 16"/>
              <a:gd name="T14" fmla="*/ 0 60000 65536"/>
              <a:gd name="T15" fmla="*/ 0 60000 65536"/>
              <a:gd name="T16" fmla="*/ 0 60000 65536"/>
              <a:gd name="T17" fmla="*/ 0 60000 65536"/>
              <a:gd name="T18" fmla="*/ 0 60000 65536"/>
              <a:gd name="T19" fmla="*/ 0 60000 65536"/>
              <a:gd name="T20" fmla="*/ 0 60000 65536"/>
              <a:gd name="T21" fmla="*/ 0 w 24"/>
              <a:gd name="T22" fmla="*/ 0 h 16"/>
              <a:gd name="T23" fmla="*/ 24 w 24"/>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16">
                <a:moveTo>
                  <a:pt x="0" y="16"/>
                </a:moveTo>
                <a:lnTo>
                  <a:pt x="0" y="0"/>
                </a:lnTo>
                <a:lnTo>
                  <a:pt x="13" y="0"/>
                </a:lnTo>
                <a:lnTo>
                  <a:pt x="13" y="15"/>
                </a:lnTo>
                <a:lnTo>
                  <a:pt x="24" y="16"/>
                </a:lnTo>
                <a:lnTo>
                  <a:pt x="0" y="16"/>
                </a:lnTo>
                <a:close/>
              </a:path>
            </a:pathLst>
          </a:custGeom>
          <a:solidFill>
            <a:srgbClr val="000000"/>
          </a:solidFill>
          <a:ln w="0">
            <a:solidFill>
              <a:srgbClr val="000000"/>
            </a:solidFill>
            <a:round/>
            <a:headEnd/>
            <a:tailEnd/>
          </a:ln>
        </p:spPr>
        <p:txBody>
          <a:bodyPr/>
          <a:lstStyle/>
          <a:p>
            <a:endParaRPr lang="en-US"/>
          </a:p>
        </p:txBody>
      </p:sp>
      <p:sp>
        <p:nvSpPr>
          <p:cNvPr id="181060" name="Freeform 3906"/>
          <p:cNvSpPr>
            <a:spLocks noChangeAspect="1"/>
          </p:cNvSpPr>
          <p:nvPr/>
        </p:nvSpPr>
        <p:spPr bwMode="auto">
          <a:xfrm>
            <a:off x="1366838" y="5495925"/>
            <a:ext cx="4762" cy="4763"/>
          </a:xfrm>
          <a:custGeom>
            <a:avLst/>
            <a:gdLst>
              <a:gd name="T0" fmla="*/ 0 w 11"/>
              <a:gd name="T1" fmla="*/ 2147483647 h 16"/>
              <a:gd name="T2" fmla="*/ 0 w 11"/>
              <a:gd name="T3" fmla="*/ 0 h 16"/>
              <a:gd name="T4" fmla="*/ 2147483647 w 11"/>
              <a:gd name="T5" fmla="*/ 2147483647 h 16"/>
              <a:gd name="T6" fmla="*/ 2147483647 w 11"/>
              <a:gd name="T7" fmla="*/ 2147483647 h 16"/>
              <a:gd name="T8" fmla="*/ 2147483647 w 11"/>
              <a:gd name="T9" fmla="*/ 2147483647 h 16"/>
              <a:gd name="T10" fmla="*/ 2147483647 w 11"/>
              <a:gd name="T11" fmla="*/ 2147483647 h 16"/>
              <a:gd name="T12" fmla="*/ 0 w 11"/>
              <a:gd name="T13" fmla="*/ 2147483647 h 16"/>
              <a:gd name="T14" fmla="*/ 0 60000 65536"/>
              <a:gd name="T15" fmla="*/ 0 60000 65536"/>
              <a:gd name="T16" fmla="*/ 0 60000 65536"/>
              <a:gd name="T17" fmla="*/ 0 60000 65536"/>
              <a:gd name="T18" fmla="*/ 0 60000 65536"/>
              <a:gd name="T19" fmla="*/ 0 60000 65536"/>
              <a:gd name="T20" fmla="*/ 0 60000 65536"/>
              <a:gd name="T21" fmla="*/ 0 w 11"/>
              <a:gd name="T22" fmla="*/ 0 h 16"/>
              <a:gd name="T23" fmla="*/ 11 w 11"/>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16">
                <a:moveTo>
                  <a:pt x="0" y="15"/>
                </a:moveTo>
                <a:lnTo>
                  <a:pt x="0" y="0"/>
                </a:lnTo>
                <a:lnTo>
                  <a:pt x="11" y="1"/>
                </a:lnTo>
                <a:lnTo>
                  <a:pt x="11" y="16"/>
                </a:lnTo>
                <a:lnTo>
                  <a:pt x="0" y="15"/>
                </a:lnTo>
                <a:close/>
              </a:path>
            </a:pathLst>
          </a:custGeom>
          <a:solidFill>
            <a:srgbClr val="000000"/>
          </a:solidFill>
          <a:ln w="0">
            <a:solidFill>
              <a:srgbClr val="000000"/>
            </a:solidFill>
            <a:round/>
            <a:headEnd/>
            <a:tailEnd/>
          </a:ln>
        </p:spPr>
        <p:txBody>
          <a:bodyPr/>
          <a:lstStyle/>
          <a:p>
            <a:endParaRPr lang="en-US"/>
          </a:p>
        </p:txBody>
      </p:sp>
      <p:sp>
        <p:nvSpPr>
          <p:cNvPr id="181061" name="Freeform 3907"/>
          <p:cNvSpPr>
            <a:spLocks noChangeAspect="1"/>
          </p:cNvSpPr>
          <p:nvPr/>
        </p:nvSpPr>
        <p:spPr bwMode="auto">
          <a:xfrm>
            <a:off x="1371600" y="5495925"/>
            <a:ext cx="3175" cy="4763"/>
          </a:xfrm>
          <a:custGeom>
            <a:avLst/>
            <a:gdLst>
              <a:gd name="T0" fmla="*/ 0 w 12"/>
              <a:gd name="T1" fmla="*/ 2147483647 h 16"/>
              <a:gd name="T2" fmla="*/ 0 w 12"/>
              <a:gd name="T3" fmla="*/ 0 h 16"/>
              <a:gd name="T4" fmla="*/ 2147483647 w 12"/>
              <a:gd name="T5" fmla="*/ 2147483647 h 16"/>
              <a:gd name="T6" fmla="*/ 2147483647 w 12"/>
              <a:gd name="T7" fmla="*/ 2147483647 h 16"/>
              <a:gd name="T8" fmla="*/ 2147483647 w 12"/>
              <a:gd name="T9" fmla="*/ 2147483647 h 16"/>
              <a:gd name="T10" fmla="*/ 2147483647 w 12"/>
              <a:gd name="T11" fmla="*/ 2147483647 h 16"/>
              <a:gd name="T12" fmla="*/ 0 w 12"/>
              <a:gd name="T13" fmla="*/ 2147483647 h 16"/>
              <a:gd name="T14" fmla="*/ 0 60000 65536"/>
              <a:gd name="T15" fmla="*/ 0 60000 65536"/>
              <a:gd name="T16" fmla="*/ 0 60000 65536"/>
              <a:gd name="T17" fmla="*/ 0 60000 65536"/>
              <a:gd name="T18" fmla="*/ 0 60000 65536"/>
              <a:gd name="T19" fmla="*/ 0 60000 65536"/>
              <a:gd name="T20" fmla="*/ 0 60000 65536"/>
              <a:gd name="T21" fmla="*/ 0 w 12"/>
              <a:gd name="T22" fmla="*/ 0 h 16"/>
              <a:gd name="T23" fmla="*/ 12 w 1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6">
                <a:moveTo>
                  <a:pt x="0" y="15"/>
                </a:moveTo>
                <a:lnTo>
                  <a:pt x="0" y="0"/>
                </a:lnTo>
                <a:lnTo>
                  <a:pt x="12" y="1"/>
                </a:lnTo>
                <a:lnTo>
                  <a:pt x="12" y="16"/>
                </a:lnTo>
                <a:lnTo>
                  <a:pt x="0" y="15"/>
                </a:lnTo>
                <a:close/>
              </a:path>
            </a:pathLst>
          </a:custGeom>
          <a:solidFill>
            <a:srgbClr val="000000"/>
          </a:solidFill>
          <a:ln w="0">
            <a:solidFill>
              <a:srgbClr val="000000"/>
            </a:solidFill>
            <a:round/>
            <a:headEnd/>
            <a:tailEnd/>
          </a:ln>
        </p:spPr>
        <p:txBody>
          <a:bodyPr/>
          <a:lstStyle/>
          <a:p>
            <a:endParaRPr lang="en-US"/>
          </a:p>
        </p:txBody>
      </p:sp>
      <p:sp>
        <p:nvSpPr>
          <p:cNvPr id="181062" name="Freeform 3908"/>
          <p:cNvSpPr>
            <a:spLocks noChangeAspect="1"/>
          </p:cNvSpPr>
          <p:nvPr/>
        </p:nvSpPr>
        <p:spPr bwMode="auto">
          <a:xfrm>
            <a:off x="1374775" y="5495925"/>
            <a:ext cx="4763" cy="4763"/>
          </a:xfrm>
          <a:custGeom>
            <a:avLst/>
            <a:gdLst>
              <a:gd name="T0" fmla="*/ 0 w 11"/>
              <a:gd name="T1" fmla="*/ 2147483647 h 16"/>
              <a:gd name="T2" fmla="*/ 0 w 11"/>
              <a:gd name="T3" fmla="*/ 0 h 16"/>
              <a:gd name="T4" fmla="*/ 2147483647 w 11"/>
              <a:gd name="T5" fmla="*/ 2147483647 h 16"/>
              <a:gd name="T6" fmla="*/ 2147483647 w 11"/>
              <a:gd name="T7" fmla="*/ 2147483647 h 16"/>
              <a:gd name="T8" fmla="*/ 2147483647 w 11"/>
              <a:gd name="T9" fmla="*/ 2147483647 h 16"/>
              <a:gd name="T10" fmla="*/ 2147483647 w 11"/>
              <a:gd name="T11" fmla="*/ 2147483647 h 16"/>
              <a:gd name="T12" fmla="*/ 0 w 11"/>
              <a:gd name="T13" fmla="*/ 2147483647 h 16"/>
              <a:gd name="T14" fmla="*/ 0 60000 65536"/>
              <a:gd name="T15" fmla="*/ 0 60000 65536"/>
              <a:gd name="T16" fmla="*/ 0 60000 65536"/>
              <a:gd name="T17" fmla="*/ 0 60000 65536"/>
              <a:gd name="T18" fmla="*/ 0 60000 65536"/>
              <a:gd name="T19" fmla="*/ 0 60000 65536"/>
              <a:gd name="T20" fmla="*/ 0 60000 65536"/>
              <a:gd name="T21" fmla="*/ 0 w 11"/>
              <a:gd name="T22" fmla="*/ 0 h 16"/>
              <a:gd name="T23" fmla="*/ 11 w 11"/>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16">
                <a:moveTo>
                  <a:pt x="0" y="15"/>
                </a:moveTo>
                <a:lnTo>
                  <a:pt x="0" y="0"/>
                </a:lnTo>
                <a:lnTo>
                  <a:pt x="11" y="2"/>
                </a:lnTo>
                <a:lnTo>
                  <a:pt x="11" y="16"/>
                </a:lnTo>
                <a:lnTo>
                  <a:pt x="0" y="15"/>
                </a:lnTo>
                <a:close/>
              </a:path>
            </a:pathLst>
          </a:custGeom>
          <a:solidFill>
            <a:srgbClr val="000000"/>
          </a:solidFill>
          <a:ln w="0">
            <a:solidFill>
              <a:srgbClr val="000000"/>
            </a:solidFill>
            <a:round/>
            <a:headEnd/>
            <a:tailEnd/>
          </a:ln>
        </p:spPr>
        <p:txBody>
          <a:bodyPr/>
          <a:lstStyle/>
          <a:p>
            <a:endParaRPr lang="en-US"/>
          </a:p>
        </p:txBody>
      </p:sp>
      <p:sp>
        <p:nvSpPr>
          <p:cNvPr id="181063" name="Freeform 3909"/>
          <p:cNvSpPr>
            <a:spLocks noChangeAspect="1"/>
          </p:cNvSpPr>
          <p:nvPr/>
        </p:nvSpPr>
        <p:spPr bwMode="auto">
          <a:xfrm>
            <a:off x="1379538" y="5497513"/>
            <a:ext cx="9525" cy="3175"/>
          </a:xfrm>
          <a:custGeom>
            <a:avLst/>
            <a:gdLst>
              <a:gd name="T0" fmla="*/ 0 w 23"/>
              <a:gd name="T1" fmla="*/ 2147483647 h 16"/>
              <a:gd name="T2" fmla="*/ 0 w 23"/>
              <a:gd name="T3" fmla="*/ 0 h 16"/>
              <a:gd name="T4" fmla="*/ 2147483647 w 23"/>
              <a:gd name="T5" fmla="*/ 2147483647 h 16"/>
              <a:gd name="T6" fmla="*/ 2147483647 w 23"/>
              <a:gd name="T7" fmla="*/ 2147483647 h 16"/>
              <a:gd name="T8" fmla="*/ 2147483647 w 23"/>
              <a:gd name="T9" fmla="*/ 2147483647 h 16"/>
              <a:gd name="T10" fmla="*/ 2147483647 w 23"/>
              <a:gd name="T11" fmla="*/ 2147483647 h 16"/>
              <a:gd name="T12" fmla="*/ 0 w 23"/>
              <a:gd name="T13" fmla="*/ 2147483647 h 16"/>
              <a:gd name="T14" fmla="*/ 0 60000 65536"/>
              <a:gd name="T15" fmla="*/ 0 60000 65536"/>
              <a:gd name="T16" fmla="*/ 0 60000 65536"/>
              <a:gd name="T17" fmla="*/ 0 60000 65536"/>
              <a:gd name="T18" fmla="*/ 0 60000 65536"/>
              <a:gd name="T19" fmla="*/ 0 60000 65536"/>
              <a:gd name="T20" fmla="*/ 0 60000 65536"/>
              <a:gd name="T21" fmla="*/ 0 w 23"/>
              <a:gd name="T22" fmla="*/ 0 h 16"/>
              <a:gd name="T23" fmla="*/ 23 w 23"/>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16">
                <a:moveTo>
                  <a:pt x="0" y="14"/>
                </a:moveTo>
                <a:lnTo>
                  <a:pt x="0" y="0"/>
                </a:lnTo>
                <a:lnTo>
                  <a:pt x="12" y="1"/>
                </a:lnTo>
                <a:lnTo>
                  <a:pt x="12" y="16"/>
                </a:lnTo>
                <a:lnTo>
                  <a:pt x="23" y="16"/>
                </a:lnTo>
                <a:lnTo>
                  <a:pt x="0" y="14"/>
                </a:lnTo>
                <a:close/>
              </a:path>
            </a:pathLst>
          </a:custGeom>
          <a:solidFill>
            <a:srgbClr val="000000"/>
          </a:solidFill>
          <a:ln w="0">
            <a:solidFill>
              <a:srgbClr val="000000"/>
            </a:solidFill>
            <a:round/>
            <a:headEnd/>
            <a:tailEnd/>
          </a:ln>
        </p:spPr>
        <p:txBody>
          <a:bodyPr/>
          <a:lstStyle/>
          <a:p>
            <a:endParaRPr lang="en-US"/>
          </a:p>
        </p:txBody>
      </p:sp>
      <p:sp>
        <p:nvSpPr>
          <p:cNvPr id="181064" name="Freeform 3910"/>
          <p:cNvSpPr>
            <a:spLocks noChangeAspect="1"/>
          </p:cNvSpPr>
          <p:nvPr/>
        </p:nvSpPr>
        <p:spPr bwMode="auto">
          <a:xfrm>
            <a:off x="1382713" y="5497513"/>
            <a:ext cx="9525" cy="3175"/>
          </a:xfrm>
          <a:custGeom>
            <a:avLst/>
            <a:gdLst>
              <a:gd name="T0" fmla="*/ 0 w 22"/>
              <a:gd name="T1" fmla="*/ 2147483647 h 15"/>
              <a:gd name="T2" fmla="*/ 0 w 22"/>
              <a:gd name="T3" fmla="*/ 0 h 15"/>
              <a:gd name="T4" fmla="*/ 2147483647 w 22"/>
              <a:gd name="T5" fmla="*/ 0 h 15"/>
              <a:gd name="T6" fmla="*/ 2147483647 w 22"/>
              <a:gd name="T7" fmla="*/ 0 h 15"/>
              <a:gd name="T8" fmla="*/ 2147483647 w 22"/>
              <a:gd name="T9" fmla="*/ 2147483647 h 15"/>
              <a:gd name="T10" fmla="*/ 2147483647 w 22"/>
              <a:gd name="T11" fmla="*/ 2147483647 h 15"/>
              <a:gd name="T12" fmla="*/ 0 w 22"/>
              <a:gd name="T13" fmla="*/ 2147483647 h 15"/>
              <a:gd name="T14" fmla="*/ 0 60000 65536"/>
              <a:gd name="T15" fmla="*/ 0 60000 65536"/>
              <a:gd name="T16" fmla="*/ 0 60000 65536"/>
              <a:gd name="T17" fmla="*/ 0 60000 65536"/>
              <a:gd name="T18" fmla="*/ 0 60000 65536"/>
              <a:gd name="T19" fmla="*/ 0 60000 65536"/>
              <a:gd name="T20" fmla="*/ 0 60000 65536"/>
              <a:gd name="T21" fmla="*/ 0 w 22"/>
              <a:gd name="T22" fmla="*/ 0 h 15"/>
              <a:gd name="T23" fmla="*/ 22 w 22"/>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5">
                <a:moveTo>
                  <a:pt x="0" y="15"/>
                </a:moveTo>
                <a:lnTo>
                  <a:pt x="0" y="0"/>
                </a:lnTo>
                <a:lnTo>
                  <a:pt x="11" y="0"/>
                </a:lnTo>
                <a:lnTo>
                  <a:pt x="11" y="14"/>
                </a:lnTo>
                <a:lnTo>
                  <a:pt x="22" y="15"/>
                </a:lnTo>
                <a:lnTo>
                  <a:pt x="0" y="15"/>
                </a:lnTo>
                <a:close/>
              </a:path>
            </a:pathLst>
          </a:custGeom>
          <a:solidFill>
            <a:srgbClr val="000000"/>
          </a:solidFill>
          <a:ln w="0">
            <a:solidFill>
              <a:srgbClr val="000000"/>
            </a:solidFill>
            <a:round/>
            <a:headEnd/>
            <a:tailEnd/>
          </a:ln>
        </p:spPr>
        <p:txBody>
          <a:bodyPr/>
          <a:lstStyle/>
          <a:p>
            <a:endParaRPr lang="en-US"/>
          </a:p>
        </p:txBody>
      </p:sp>
      <p:sp>
        <p:nvSpPr>
          <p:cNvPr id="181065" name="Freeform 3911"/>
          <p:cNvSpPr>
            <a:spLocks noChangeAspect="1"/>
          </p:cNvSpPr>
          <p:nvPr/>
        </p:nvSpPr>
        <p:spPr bwMode="auto">
          <a:xfrm>
            <a:off x="1389063" y="5497513"/>
            <a:ext cx="3175" cy="3175"/>
          </a:xfrm>
          <a:custGeom>
            <a:avLst/>
            <a:gdLst>
              <a:gd name="T0" fmla="*/ 0 w 11"/>
              <a:gd name="T1" fmla="*/ 2147483647 h 15"/>
              <a:gd name="T2" fmla="*/ 0 w 11"/>
              <a:gd name="T3" fmla="*/ 0 h 15"/>
              <a:gd name="T4" fmla="*/ 2147483647 w 11"/>
              <a:gd name="T5" fmla="*/ 2147483647 h 15"/>
              <a:gd name="T6" fmla="*/ 2147483647 w 11"/>
              <a:gd name="T7" fmla="*/ 2147483647 h 15"/>
              <a:gd name="T8" fmla="*/ 0 w 11"/>
              <a:gd name="T9" fmla="*/ 2147483647 h 15"/>
              <a:gd name="T10" fmla="*/ 0 60000 65536"/>
              <a:gd name="T11" fmla="*/ 0 60000 65536"/>
              <a:gd name="T12" fmla="*/ 0 60000 65536"/>
              <a:gd name="T13" fmla="*/ 0 60000 65536"/>
              <a:gd name="T14" fmla="*/ 0 60000 65536"/>
              <a:gd name="T15" fmla="*/ 0 w 11"/>
              <a:gd name="T16" fmla="*/ 0 h 15"/>
              <a:gd name="T17" fmla="*/ 11 w 11"/>
              <a:gd name="T18" fmla="*/ 15 h 15"/>
            </a:gdLst>
            <a:ahLst/>
            <a:cxnLst>
              <a:cxn ang="T10">
                <a:pos x="T0" y="T1"/>
              </a:cxn>
              <a:cxn ang="T11">
                <a:pos x="T2" y="T3"/>
              </a:cxn>
              <a:cxn ang="T12">
                <a:pos x="T4" y="T5"/>
              </a:cxn>
              <a:cxn ang="T13">
                <a:pos x="T6" y="T7"/>
              </a:cxn>
              <a:cxn ang="T14">
                <a:pos x="T8" y="T9"/>
              </a:cxn>
            </a:cxnLst>
            <a:rect l="T15" t="T16" r="T17" b="T18"/>
            <a:pathLst>
              <a:path w="11" h="15">
                <a:moveTo>
                  <a:pt x="0" y="14"/>
                </a:moveTo>
                <a:lnTo>
                  <a:pt x="0" y="0"/>
                </a:lnTo>
                <a:lnTo>
                  <a:pt x="11" y="1"/>
                </a:lnTo>
                <a:lnTo>
                  <a:pt x="11" y="15"/>
                </a:lnTo>
                <a:lnTo>
                  <a:pt x="0" y="14"/>
                </a:lnTo>
                <a:close/>
              </a:path>
            </a:pathLst>
          </a:custGeom>
          <a:solidFill>
            <a:srgbClr val="000000"/>
          </a:solidFill>
          <a:ln w="0">
            <a:solidFill>
              <a:srgbClr val="000000"/>
            </a:solidFill>
            <a:round/>
            <a:headEnd/>
            <a:tailEnd/>
          </a:ln>
        </p:spPr>
        <p:txBody>
          <a:bodyPr/>
          <a:lstStyle/>
          <a:p>
            <a:endParaRPr lang="en-US"/>
          </a:p>
        </p:txBody>
      </p:sp>
      <p:sp>
        <p:nvSpPr>
          <p:cNvPr id="181066" name="Freeform 3912"/>
          <p:cNvSpPr>
            <a:spLocks noChangeAspect="1"/>
          </p:cNvSpPr>
          <p:nvPr/>
        </p:nvSpPr>
        <p:spPr bwMode="auto">
          <a:xfrm>
            <a:off x="1955800" y="4689475"/>
            <a:ext cx="1588" cy="4763"/>
          </a:xfrm>
          <a:custGeom>
            <a:avLst/>
            <a:gdLst>
              <a:gd name="T0" fmla="*/ 2147483647 w 2"/>
              <a:gd name="T1" fmla="*/ 2147483647 h 15"/>
              <a:gd name="T2" fmla="*/ 0 w 2"/>
              <a:gd name="T3" fmla="*/ 0 h 15"/>
              <a:gd name="T4" fmla="*/ 2147483647 w 2"/>
              <a:gd name="T5" fmla="*/ 2147483647 h 15"/>
              <a:gd name="T6" fmla="*/ 0 60000 65536"/>
              <a:gd name="T7" fmla="*/ 0 60000 65536"/>
              <a:gd name="T8" fmla="*/ 0 60000 65536"/>
              <a:gd name="T9" fmla="*/ 0 w 2"/>
              <a:gd name="T10" fmla="*/ 0 h 15"/>
              <a:gd name="T11" fmla="*/ 2 w 2"/>
              <a:gd name="T12" fmla="*/ 15 h 15"/>
            </a:gdLst>
            <a:ahLst/>
            <a:cxnLst>
              <a:cxn ang="T6">
                <a:pos x="T0" y="T1"/>
              </a:cxn>
              <a:cxn ang="T7">
                <a:pos x="T2" y="T3"/>
              </a:cxn>
              <a:cxn ang="T8">
                <a:pos x="T4" y="T5"/>
              </a:cxn>
            </a:cxnLst>
            <a:rect l="T9" t="T10" r="T11" b="T12"/>
            <a:pathLst>
              <a:path w="2" h="15">
                <a:moveTo>
                  <a:pt x="2" y="15"/>
                </a:moveTo>
                <a:lnTo>
                  <a:pt x="0" y="0"/>
                </a:lnTo>
                <a:lnTo>
                  <a:pt x="2" y="15"/>
                </a:lnTo>
                <a:close/>
              </a:path>
            </a:pathLst>
          </a:custGeom>
          <a:solidFill>
            <a:srgbClr val="000000"/>
          </a:solidFill>
          <a:ln w="0">
            <a:solidFill>
              <a:srgbClr val="000000"/>
            </a:solidFill>
            <a:round/>
            <a:headEnd/>
            <a:tailEnd/>
          </a:ln>
        </p:spPr>
        <p:txBody>
          <a:bodyPr/>
          <a:lstStyle/>
          <a:p>
            <a:endParaRPr lang="en-US"/>
          </a:p>
        </p:txBody>
      </p:sp>
      <p:sp>
        <p:nvSpPr>
          <p:cNvPr id="181067" name="Freeform 3913"/>
          <p:cNvSpPr>
            <a:spLocks noChangeAspect="1"/>
          </p:cNvSpPr>
          <p:nvPr/>
        </p:nvSpPr>
        <p:spPr bwMode="auto">
          <a:xfrm>
            <a:off x="2038350" y="4672013"/>
            <a:ext cx="1588" cy="7937"/>
          </a:xfrm>
          <a:custGeom>
            <a:avLst/>
            <a:gdLst>
              <a:gd name="T0" fmla="*/ 0 w 1588"/>
              <a:gd name="T1" fmla="*/ 0 h 15"/>
              <a:gd name="T2" fmla="*/ 0 w 1588"/>
              <a:gd name="T3" fmla="*/ 2147483647 h 15"/>
              <a:gd name="T4" fmla="*/ 0 w 1588"/>
              <a:gd name="T5" fmla="*/ 0 h 15"/>
              <a:gd name="T6" fmla="*/ 0 60000 65536"/>
              <a:gd name="T7" fmla="*/ 0 60000 65536"/>
              <a:gd name="T8" fmla="*/ 0 60000 65536"/>
              <a:gd name="T9" fmla="*/ 0 w 1588"/>
              <a:gd name="T10" fmla="*/ 0 h 15"/>
              <a:gd name="T11" fmla="*/ 1588 w 1588"/>
              <a:gd name="T12" fmla="*/ 15 h 15"/>
            </a:gdLst>
            <a:ahLst/>
            <a:cxnLst>
              <a:cxn ang="T6">
                <a:pos x="T0" y="T1"/>
              </a:cxn>
              <a:cxn ang="T7">
                <a:pos x="T2" y="T3"/>
              </a:cxn>
              <a:cxn ang="T8">
                <a:pos x="T4" y="T5"/>
              </a:cxn>
            </a:cxnLst>
            <a:rect l="T9" t="T10" r="T11" b="T12"/>
            <a:pathLst>
              <a:path w="1588" h="15">
                <a:moveTo>
                  <a:pt x="0" y="0"/>
                </a:moveTo>
                <a:lnTo>
                  <a:pt x="0" y="15"/>
                </a:lnTo>
                <a:lnTo>
                  <a:pt x="0" y="0"/>
                </a:lnTo>
                <a:close/>
              </a:path>
            </a:pathLst>
          </a:custGeom>
          <a:solidFill>
            <a:srgbClr val="000000"/>
          </a:solidFill>
          <a:ln w="0">
            <a:solidFill>
              <a:srgbClr val="000000"/>
            </a:solidFill>
            <a:round/>
            <a:headEnd/>
            <a:tailEnd/>
          </a:ln>
        </p:spPr>
        <p:txBody>
          <a:bodyPr/>
          <a:lstStyle/>
          <a:p>
            <a:endParaRPr lang="en-US"/>
          </a:p>
        </p:txBody>
      </p:sp>
      <p:sp>
        <p:nvSpPr>
          <p:cNvPr id="181068" name="Freeform 3914"/>
          <p:cNvSpPr>
            <a:spLocks noChangeAspect="1"/>
          </p:cNvSpPr>
          <p:nvPr/>
        </p:nvSpPr>
        <p:spPr bwMode="auto">
          <a:xfrm>
            <a:off x="1955800" y="4687888"/>
            <a:ext cx="9525" cy="6350"/>
          </a:xfrm>
          <a:custGeom>
            <a:avLst/>
            <a:gdLst>
              <a:gd name="T0" fmla="*/ 2147483647 w 31"/>
              <a:gd name="T1" fmla="*/ 2147483647 h 20"/>
              <a:gd name="T2" fmla="*/ 0 w 31"/>
              <a:gd name="T3" fmla="*/ 2147483647 h 20"/>
              <a:gd name="T4" fmla="*/ 2147483647 w 31"/>
              <a:gd name="T5" fmla="*/ 0 h 20"/>
              <a:gd name="T6" fmla="*/ 2147483647 w 31"/>
              <a:gd name="T7" fmla="*/ 0 h 20"/>
              <a:gd name="T8" fmla="*/ 2147483647 w 31"/>
              <a:gd name="T9" fmla="*/ 2147483647 h 20"/>
              <a:gd name="T10" fmla="*/ 2147483647 w 31"/>
              <a:gd name="T11" fmla="*/ 2147483647 h 20"/>
              <a:gd name="T12" fmla="*/ 2147483647 w 31"/>
              <a:gd name="T13" fmla="*/ 2147483647 h 20"/>
              <a:gd name="T14" fmla="*/ 0 60000 65536"/>
              <a:gd name="T15" fmla="*/ 0 60000 65536"/>
              <a:gd name="T16" fmla="*/ 0 60000 65536"/>
              <a:gd name="T17" fmla="*/ 0 60000 65536"/>
              <a:gd name="T18" fmla="*/ 0 60000 65536"/>
              <a:gd name="T19" fmla="*/ 0 60000 65536"/>
              <a:gd name="T20" fmla="*/ 0 60000 65536"/>
              <a:gd name="T21" fmla="*/ 0 w 31"/>
              <a:gd name="T22" fmla="*/ 0 h 20"/>
              <a:gd name="T23" fmla="*/ 31 w 31"/>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0">
                <a:moveTo>
                  <a:pt x="2" y="20"/>
                </a:moveTo>
                <a:lnTo>
                  <a:pt x="0" y="5"/>
                </a:lnTo>
                <a:lnTo>
                  <a:pt x="29" y="0"/>
                </a:lnTo>
                <a:lnTo>
                  <a:pt x="31" y="15"/>
                </a:lnTo>
                <a:lnTo>
                  <a:pt x="2" y="20"/>
                </a:lnTo>
                <a:close/>
              </a:path>
            </a:pathLst>
          </a:custGeom>
          <a:solidFill>
            <a:srgbClr val="000000"/>
          </a:solidFill>
          <a:ln w="0">
            <a:solidFill>
              <a:srgbClr val="000000"/>
            </a:solidFill>
            <a:round/>
            <a:headEnd/>
            <a:tailEnd/>
          </a:ln>
        </p:spPr>
        <p:txBody>
          <a:bodyPr/>
          <a:lstStyle/>
          <a:p>
            <a:endParaRPr lang="en-US"/>
          </a:p>
        </p:txBody>
      </p:sp>
      <p:sp>
        <p:nvSpPr>
          <p:cNvPr id="181069" name="Freeform 3915"/>
          <p:cNvSpPr>
            <a:spLocks noChangeAspect="1"/>
          </p:cNvSpPr>
          <p:nvPr/>
        </p:nvSpPr>
        <p:spPr bwMode="auto">
          <a:xfrm>
            <a:off x="1965325" y="4684713"/>
            <a:ext cx="12700" cy="7937"/>
          </a:xfrm>
          <a:custGeom>
            <a:avLst/>
            <a:gdLst>
              <a:gd name="T0" fmla="*/ 2147483647 w 36"/>
              <a:gd name="T1" fmla="*/ 2147483647 h 21"/>
              <a:gd name="T2" fmla="*/ 0 w 36"/>
              <a:gd name="T3" fmla="*/ 2147483647 h 21"/>
              <a:gd name="T4" fmla="*/ 2147483647 w 36"/>
              <a:gd name="T5" fmla="*/ 2147483647 h 21"/>
              <a:gd name="T6" fmla="*/ 2147483647 w 36"/>
              <a:gd name="T7" fmla="*/ 0 h 21"/>
              <a:gd name="T8" fmla="*/ 2147483647 w 36"/>
              <a:gd name="T9" fmla="*/ 2147483647 h 21"/>
              <a:gd name="T10" fmla="*/ 2147483647 w 36"/>
              <a:gd name="T11" fmla="*/ 2147483647 h 21"/>
              <a:gd name="T12" fmla="*/ 2147483647 w 36"/>
              <a:gd name="T13" fmla="*/ 2147483647 h 21"/>
              <a:gd name="T14" fmla="*/ 0 60000 65536"/>
              <a:gd name="T15" fmla="*/ 0 60000 65536"/>
              <a:gd name="T16" fmla="*/ 0 60000 65536"/>
              <a:gd name="T17" fmla="*/ 0 60000 65536"/>
              <a:gd name="T18" fmla="*/ 0 60000 65536"/>
              <a:gd name="T19" fmla="*/ 0 60000 65536"/>
              <a:gd name="T20" fmla="*/ 0 60000 65536"/>
              <a:gd name="T21" fmla="*/ 0 w 36"/>
              <a:gd name="T22" fmla="*/ 0 h 21"/>
              <a:gd name="T23" fmla="*/ 36 w 36"/>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21">
                <a:moveTo>
                  <a:pt x="2" y="21"/>
                </a:moveTo>
                <a:lnTo>
                  <a:pt x="0" y="6"/>
                </a:lnTo>
                <a:lnTo>
                  <a:pt x="26" y="1"/>
                </a:lnTo>
                <a:lnTo>
                  <a:pt x="29" y="0"/>
                </a:lnTo>
                <a:lnTo>
                  <a:pt x="33" y="14"/>
                </a:lnTo>
                <a:lnTo>
                  <a:pt x="36" y="13"/>
                </a:lnTo>
                <a:lnTo>
                  <a:pt x="2" y="21"/>
                </a:lnTo>
                <a:close/>
              </a:path>
            </a:pathLst>
          </a:custGeom>
          <a:solidFill>
            <a:srgbClr val="000000"/>
          </a:solidFill>
          <a:ln w="0">
            <a:solidFill>
              <a:srgbClr val="000000"/>
            </a:solidFill>
            <a:round/>
            <a:headEnd/>
            <a:tailEnd/>
          </a:ln>
        </p:spPr>
        <p:txBody>
          <a:bodyPr/>
          <a:lstStyle/>
          <a:p>
            <a:endParaRPr lang="en-US"/>
          </a:p>
        </p:txBody>
      </p:sp>
      <p:sp>
        <p:nvSpPr>
          <p:cNvPr id="181070" name="Freeform 3916"/>
          <p:cNvSpPr>
            <a:spLocks noChangeAspect="1"/>
          </p:cNvSpPr>
          <p:nvPr/>
        </p:nvSpPr>
        <p:spPr bwMode="auto">
          <a:xfrm>
            <a:off x="1976438" y="4683125"/>
            <a:ext cx="14287" cy="7938"/>
          </a:xfrm>
          <a:custGeom>
            <a:avLst/>
            <a:gdLst>
              <a:gd name="T0" fmla="*/ 2147483647 w 46"/>
              <a:gd name="T1" fmla="*/ 2147483647 h 23"/>
              <a:gd name="T2" fmla="*/ 0 w 46"/>
              <a:gd name="T3" fmla="*/ 2147483647 h 23"/>
              <a:gd name="T4" fmla="*/ 2147483647 w 46"/>
              <a:gd name="T5" fmla="*/ 2147483647 h 23"/>
              <a:gd name="T6" fmla="*/ 2147483647 w 46"/>
              <a:gd name="T7" fmla="*/ 0 h 23"/>
              <a:gd name="T8" fmla="*/ 2147483647 w 46"/>
              <a:gd name="T9" fmla="*/ 2147483647 h 23"/>
              <a:gd name="T10" fmla="*/ 2147483647 w 46"/>
              <a:gd name="T11" fmla="*/ 2147483647 h 23"/>
              <a:gd name="T12" fmla="*/ 2147483647 w 46"/>
              <a:gd name="T13" fmla="*/ 2147483647 h 23"/>
              <a:gd name="T14" fmla="*/ 0 60000 65536"/>
              <a:gd name="T15" fmla="*/ 0 60000 65536"/>
              <a:gd name="T16" fmla="*/ 0 60000 65536"/>
              <a:gd name="T17" fmla="*/ 0 60000 65536"/>
              <a:gd name="T18" fmla="*/ 0 60000 65536"/>
              <a:gd name="T19" fmla="*/ 0 60000 65536"/>
              <a:gd name="T20" fmla="*/ 0 60000 65536"/>
              <a:gd name="T21" fmla="*/ 0 w 46"/>
              <a:gd name="T22" fmla="*/ 0 h 23"/>
              <a:gd name="T23" fmla="*/ 46 w 46"/>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23">
                <a:moveTo>
                  <a:pt x="4" y="23"/>
                </a:moveTo>
                <a:lnTo>
                  <a:pt x="0" y="9"/>
                </a:lnTo>
                <a:lnTo>
                  <a:pt x="21" y="4"/>
                </a:lnTo>
                <a:lnTo>
                  <a:pt x="32" y="0"/>
                </a:lnTo>
                <a:lnTo>
                  <a:pt x="34" y="15"/>
                </a:lnTo>
                <a:lnTo>
                  <a:pt x="46" y="12"/>
                </a:lnTo>
                <a:lnTo>
                  <a:pt x="4" y="23"/>
                </a:lnTo>
                <a:close/>
              </a:path>
            </a:pathLst>
          </a:custGeom>
          <a:solidFill>
            <a:srgbClr val="000000"/>
          </a:solidFill>
          <a:ln w="0">
            <a:solidFill>
              <a:srgbClr val="000000"/>
            </a:solidFill>
            <a:round/>
            <a:headEnd/>
            <a:tailEnd/>
          </a:ln>
        </p:spPr>
        <p:txBody>
          <a:bodyPr/>
          <a:lstStyle/>
          <a:p>
            <a:endParaRPr lang="en-US"/>
          </a:p>
        </p:txBody>
      </p:sp>
      <p:sp>
        <p:nvSpPr>
          <p:cNvPr id="181071" name="Freeform 3917"/>
          <p:cNvSpPr>
            <a:spLocks noChangeAspect="1"/>
          </p:cNvSpPr>
          <p:nvPr/>
        </p:nvSpPr>
        <p:spPr bwMode="auto">
          <a:xfrm>
            <a:off x="1987550" y="4681538"/>
            <a:ext cx="12700" cy="6350"/>
          </a:xfrm>
          <a:custGeom>
            <a:avLst/>
            <a:gdLst>
              <a:gd name="T0" fmla="*/ 2147483647 w 41"/>
              <a:gd name="T1" fmla="*/ 2147483647 h 22"/>
              <a:gd name="T2" fmla="*/ 0 w 41"/>
              <a:gd name="T3" fmla="*/ 2147483647 h 22"/>
              <a:gd name="T4" fmla="*/ 2147483647 w 41"/>
              <a:gd name="T5" fmla="*/ 2147483647 h 22"/>
              <a:gd name="T6" fmla="*/ 2147483647 w 41"/>
              <a:gd name="T7" fmla="*/ 0 h 22"/>
              <a:gd name="T8" fmla="*/ 2147483647 w 41"/>
              <a:gd name="T9" fmla="*/ 2147483647 h 22"/>
              <a:gd name="T10" fmla="*/ 2147483647 w 41"/>
              <a:gd name="T11" fmla="*/ 2147483647 h 22"/>
              <a:gd name="T12" fmla="*/ 2147483647 w 41"/>
              <a:gd name="T13" fmla="*/ 2147483647 h 22"/>
              <a:gd name="T14" fmla="*/ 0 60000 65536"/>
              <a:gd name="T15" fmla="*/ 0 60000 65536"/>
              <a:gd name="T16" fmla="*/ 0 60000 65536"/>
              <a:gd name="T17" fmla="*/ 0 60000 65536"/>
              <a:gd name="T18" fmla="*/ 0 60000 65536"/>
              <a:gd name="T19" fmla="*/ 0 60000 65536"/>
              <a:gd name="T20" fmla="*/ 0 60000 65536"/>
              <a:gd name="T21" fmla="*/ 0 w 41"/>
              <a:gd name="T22" fmla="*/ 0 h 22"/>
              <a:gd name="T23" fmla="*/ 41 w 41"/>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22">
                <a:moveTo>
                  <a:pt x="2" y="22"/>
                </a:moveTo>
                <a:lnTo>
                  <a:pt x="0" y="7"/>
                </a:lnTo>
                <a:lnTo>
                  <a:pt x="22" y="2"/>
                </a:lnTo>
                <a:lnTo>
                  <a:pt x="29" y="0"/>
                </a:lnTo>
                <a:lnTo>
                  <a:pt x="34" y="15"/>
                </a:lnTo>
                <a:lnTo>
                  <a:pt x="41" y="13"/>
                </a:lnTo>
                <a:lnTo>
                  <a:pt x="2" y="22"/>
                </a:lnTo>
                <a:close/>
              </a:path>
            </a:pathLst>
          </a:custGeom>
          <a:solidFill>
            <a:srgbClr val="000000"/>
          </a:solidFill>
          <a:ln w="0">
            <a:solidFill>
              <a:srgbClr val="000000"/>
            </a:solidFill>
            <a:round/>
            <a:headEnd/>
            <a:tailEnd/>
          </a:ln>
        </p:spPr>
        <p:txBody>
          <a:bodyPr/>
          <a:lstStyle/>
          <a:p>
            <a:endParaRPr lang="en-US"/>
          </a:p>
        </p:txBody>
      </p:sp>
      <p:sp>
        <p:nvSpPr>
          <p:cNvPr id="181072" name="Freeform 3918"/>
          <p:cNvSpPr>
            <a:spLocks noChangeAspect="1"/>
          </p:cNvSpPr>
          <p:nvPr/>
        </p:nvSpPr>
        <p:spPr bwMode="auto">
          <a:xfrm>
            <a:off x="1997075" y="4675188"/>
            <a:ext cx="11113" cy="9525"/>
          </a:xfrm>
          <a:custGeom>
            <a:avLst/>
            <a:gdLst>
              <a:gd name="T0" fmla="*/ 2147483647 w 38"/>
              <a:gd name="T1" fmla="*/ 2147483647 h 23"/>
              <a:gd name="T2" fmla="*/ 0 w 38"/>
              <a:gd name="T3" fmla="*/ 2147483647 h 23"/>
              <a:gd name="T4" fmla="*/ 2147483647 w 38"/>
              <a:gd name="T5" fmla="*/ 2147483647 h 23"/>
              <a:gd name="T6" fmla="*/ 2147483647 w 38"/>
              <a:gd name="T7" fmla="*/ 0 h 23"/>
              <a:gd name="T8" fmla="*/ 2147483647 w 38"/>
              <a:gd name="T9" fmla="*/ 2147483647 h 23"/>
              <a:gd name="T10" fmla="*/ 2147483647 w 38"/>
              <a:gd name="T11" fmla="*/ 2147483647 h 23"/>
              <a:gd name="T12" fmla="*/ 2147483647 w 38"/>
              <a:gd name="T13" fmla="*/ 2147483647 h 23"/>
              <a:gd name="T14" fmla="*/ 0 60000 65536"/>
              <a:gd name="T15" fmla="*/ 0 60000 65536"/>
              <a:gd name="T16" fmla="*/ 0 60000 65536"/>
              <a:gd name="T17" fmla="*/ 0 60000 65536"/>
              <a:gd name="T18" fmla="*/ 0 60000 65536"/>
              <a:gd name="T19" fmla="*/ 0 60000 65536"/>
              <a:gd name="T20" fmla="*/ 0 60000 65536"/>
              <a:gd name="T21" fmla="*/ 0 w 38"/>
              <a:gd name="T22" fmla="*/ 0 h 23"/>
              <a:gd name="T23" fmla="*/ 38 w 38"/>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23">
                <a:moveTo>
                  <a:pt x="5" y="23"/>
                </a:moveTo>
                <a:lnTo>
                  <a:pt x="0" y="8"/>
                </a:lnTo>
                <a:lnTo>
                  <a:pt x="27" y="1"/>
                </a:lnTo>
                <a:lnTo>
                  <a:pt x="32" y="0"/>
                </a:lnTo>
                <a:lnTo>
                  <a:pt x="34" y="14"/>
                </a:lnTo>
                <a:lnTo>
                  <a:pt x="38" y="13"/>
                </a:lnTo>
                <a:lnTo>
                  <a:pt x="5" y="23"/>
                </a:lnTo>
                <a:close/>
              </a:path>
            </a:pathLst>
          </a:custGeom>
          <a:solidFill>
            <a:srgbClr val="000000"/>
          </a:solidFill>
          <a:ln w="0">
            <a:solidFill>
              <a:srgbClr val="000000"/>
            </a:solidFill>
            <a:round/>
            <a:headEnd/>
            <a:tailEnd/>
          </a:ln>
        </p:spPr>
        <p:txBody>
          <a:bodyPr/>
          <a:lstStyle/>
          <a:p>
            <a:endParaRPr lang="en-US"/>
          </a:p>
        </p:txBody>
      </p:sp>
      <p:sp>
        <p:nvSpPr>
          <p:cNvPr id="181073" name="Freeform 3919"/>
          <p:cNvSpPr>
            <a:spLocks noChangeAspect="1"/>
          </p:cNvSpPr>
          <p:nvPr/>
        </p:nvSpPr>
        <p:spPr bwMode="auto">
          <a:xfrm>
            <a:off x="2006600" y="4673600"/>
            <a:ext cx="14288" cy="9525"/>
          </a:xfrm>
          <a:custGeom>
            <a:avLst/>
            <a:gdLst>
              <a:gd name="T0" fmla="*/ 2147483647 w 32"/>
              <a:gd name="T1" fmla="*/ 2147483647 h 20"/>
              <a:gd name="T2" fmla="*/ 0 w 32"/>
              <a:gd name="T3" fmla="*/ 2147483647 h 20"/>
              <a:gd name="T4" fmla="*/ 2147483647 w 32"/>
              <a:gd name="T5" fmla="*/ 0 h 20"/>
              <a:gd name="T6" fmla="*/ 2147483647 w 32"/>
              <a:gd name="T7" fmla="*/ 0 h 20"/>
              <a:gd name="T8" fmla="*/ 2147483647 w 32"/>
              <a:gd name="T9" fmla="*/ 2147483647 h 20"/>
              <a:gd name="T10" fmla="*/ 2147483647 w 32"/>
              <a:gd name="T11" fmla="*/ 2147483647 h 20"/>
              <a:gd name="T12" fmla="*/ 2147483647 w 32"/>
              <a:gd name="T13" fmla="*/ 2147483647 h 20"/>
              <a:gd name="T14" fmla="*/ 0 60000 65536"/>
              <a:gd name="T15" fmla="*/ 0 60000 65536"/>
              <a:gd name="T16" fmla="*/ 0 60000 65536"/>
              <a:gd name="T17" fmla="*/ 0 60000 65536"/>
              <a:gd name="T18" fmla="*/ 0 60000 65536"/>
              <a:gd name="T19" fmla="*/ 0 60000 65536"/>
              <a:gd name="T20" fmla="*/ 0 60000 65536"/>
              <a:gd name="T21" fmla="*/ 0 w 32"/>
              <a:gd name="T22" fmla="*/ 0 h 20"/>
              <a:gd name="T23" fmla="*/ 32 w 32"/>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0">
                <a:moveTo>
                  <a:pt x="2" y="20"/>
                </a:moveTo>
                <a:lnTo>
                  <a:pt x="0" y="6"/>
                </a:lnTo>
                <a:lnTo>
                  <a:pt x="30" y="0"/>
                </a:lnTo>
                <a:lnTo>
                  <a:pt x="32" y="14"/>
                </a:lnTo>
                <a:lnTo>
                  <a:pt x="2" y="20"/>
                </a:lnTo>
                <a:close/>
              </a:path>
            </a:pathLst>
          </a:custGeom>
          <a:solidFill>
            <a:srgbClr val="000000"/>
          </a:solidFill>
          <a:ln w="0">
            <a:solidFill>
              <a:srgbClr val="000000"/>
            </a:solidFill>
            <a:round/>
            <a:headEnd/>
            <a:tailEnd/>
          </a:ln>
        </p:spPr>
        <p:txBody>
          <a:bodyPr/>
          <a:lstStyle/>
          <a:p>
            <a:endParaRPr lang="en-US"/>
          </a:p>
        </p:txBody>
      </p:sp>
      <p:sp>
        <p:nvSpPr>
          <p:cNvPr id="181074" name="Freeform 3920"/>
          <p:cNvSpPr>
            <a:spLocks noChangeAspect="1"/>
          </p:cNvSpPr>
          <p:nvPr/>
        </p:nvSpPr>
        <p:spPr bwMode="auto">
          <a:xfrm>
            <a:off x="2017713" y="4673600"/>
            <a:ext cx="11112" cy="7938"/>
          </a:xfrm>
          <a:custGeom>
            <a:avLst/>
            <a:gdLst>
              <a:gd name="T0" fmla="*/ 2147483647 w 31"/>
              <a:gd name="T1" fmla="*/ 2147483647 h 20"/>
              <a:gd name="T2" fmla="*/ 0 w 31"/>
              <a:gd name="T3" fmla="*/ 2147483647 h 20"/>
              <a:gd name="T4" fmla="*/ 2147483647 w 31"/>
              <a:gd name="T5" fmla="*/ 0 h 20"/>
              <a:gd name="T6" fmla="*/ 2147483647 w 31"/>
              <a:gd name="T7" fmla="*/ 0 h 20"/>
              <a:gd name="T8" fmla="*/ 2147483647 w 31"/>
              <a:gd name="T9" fmla="*/ 2147483647 h 20"/>
              <a:gd name="T10" fmla="*/ 2147483647 w 31"/>
              <a:gd name="T11" fmla="*/ 2147483647 h 20"/>
              <a:gd name="T12" fmla="*/ 2147483647 w 31"/>
              <a:gd name="T13" fmla="*/ 2147483647 h 20"/>
              <a:gd name="T14" fmla="*/ 0 60000 65536"/>
              <a:gd name="T15" fmla="*/ 0 60000 65536"/>
              <a:gd name="T16" fmla="*/ 0 60000 65536"/>
              <a:gd name="T17" fmla="*/ 0 60000 65536"/>
              <a:gd name="T18" fmla="*/ 0 60000 65536"/>
              <a:gd name="T19" fmla="*/ 0 60000 65536"/>
              <a:gd name="T20" fmla="*/ 0 60000 65536"/>
              <a:gd name="T21" fmla="*/ 0 w 31"/>
              <a:gd name="T22" fmla="*/ 0 h 20"/>
              <a:gd name="T23" fmla="*/ 31 w 31"/>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0">
                <a:moveTo>
                  <a:pt x="2" y="20"/>
                </a:moveTo>
                <a:lnTo>
                  <a:pt x="0" y="6"/>
                </a:lnTo>
                <a:lnTo>
                  <a:pt x="29" y="0"/>
                </a:lnTo>
                <a:lnTo>
                  <a:pt x="30" y="0"/>
                </a:lnTo>
                <a:lnTo>
                  <a:pt x="30" y="15"/>
                </a:lnTo>
                <a:lnTo>
                  <a:pt x="31" y="15"/>
                </a:lnTo>
                <a:lnTo>
                  <a:pt x="2" y="20"/>
                </a:lnTo>
                <a:close/>
              </a:path>
            </a:pathLst>
          </a:custGeom>
          <a:solidFill>
            <a:srgbClr val="000000"/>
          </a:solidFill>
          <a:ln w="0">
            <a:solidFill>
              <a:srgbClr val="000000"/>
            </a:solidFill>
            <a:round/>
            <a:headEnd/>
            <a:tailEnd/>
          </a:ln>
        </p:spPr>
        <p:txBody>
          <a:bodyPr/>
          <a:lstStyle/>
          <a:p>
            <a:endParaRPr lang="en-US"/>
          </a:p>
        </p:txBody>
      </p:sp>
      <p:sp>
        <p:nvSpPr>
          <p:cNvPr id="181075" name="Freeform 3921"/>
          <p:cNvSpPr>
            <a:spLocks noChangeAspect="1"/>
          </p:cNvSpPr>
          <p:nvPr/>
        </p:nvSpPr>
        <p:spPr bwMode="auto">
          <a:xfrm>
            <a:off x="2028825" y="4672013"/>
            <a:ext cx="9525" cy="7937"/>
          </a:xfrm>
          <a:custGeom>
            <a:avLst/>
            <a:gdLst>
              <a:gd name="T0" fmla="*/ 0 w 29"/>
              <a:gd name="T1" fmla="*/ 2147483647 h 16"/>
              <a:gd name="T2" fmla="*/ 0 w 29"/>
              <a:gd name="T3" fmla="*/ 2147483647 h 16"/>
              <a:gd name="T4" fmla="*/ 2147483647 w 29"/>
              <a:gd name="T5" fmla="*/ 0 h 16"/>
              <a:gd name="T6" fmla="*/ 2147483647 w 29"/>
              <a:gd name="T7" fmla="*/ 2147483647 h 16"/>
              <a:gd name="T8" fmla="*/ 0 w 29"/>
              <a:gd name="T9" fmla="*/ 2147483647 h 16"/>
              <a:gd name="T10" fmla="*/ 0 60000 65536"/>
              <a:gd name="T11" fmla="*/ 0 60000 65536"/>
              <a:gd name="T12" fmla="*/ 0 60000 65536"/>
              <a:gd name="T13" fmla="*/ 0 60000 65536"/>
              <a:gd name="T14" fmla="*/ 0 60000 65536"/>
              <a:gd name="T15" fmla="*/ 0 w 29"/>
              <a:gd name="T16" fmla="*/ 0 h 16"/>
              <a:gd name="T17" fmla="*/ 29 w 29"/>
              <a:gd name="T18" fmla="*/ 16 h 16"/>
            </a:gdLst>
            <a:ahLst/>
            <a:cxnLst>
              <a:cxn ang="T10">
                <a:pos x="T0" y="T1"/>
              </a:cxn>
              <a:cxn ang="T11">
                <a:pos x="T2" y="T3"/>
              </a:cxn>
              <a:cxn ang="T12">
                <a:pos x="T4" y="T5"/>
              </a:cxn>
              <a:cxn ang="T13">
                <a:pos x="T6" y="T7"/>
              </a:cxn>
              <a:cxn ang="T14">
                <a:pos x="T8" y="T9"/>
              </a:cxn>
            </a:cxnLst>
            <a:rect l="T15" t="T16" r="T17" b="T18"/>
            <a:pathLst>
              <a:path w="29" h="16">
                <a:moveTo>
                  <a:pt x="0" y="16"/>
                </a:moveTo>
                <a:lnTo>
                  <a:pt x="0" y="1"/>
                </a:lnTo>
                <a:lnTo>
                  <a:pt x="29" y="0"/>
                </a:lnTo>
                <a:lnTo>
                  <a:pt x="29" y="15"/>
                </a:lnTo>
                <a:lnTo>
                  <a:pt x="0" y="16"/>
                </a:lnTo>
                <a:close/>
              </a:path>
            </a:pathLst>
          </a:custGeom>
          <a:solidFill>
            <a:srgbClr val="000000"/>
          </a:solidFill>
          <a:ln w="0">
            <a:solidFill>
              <a:srgbClr val="000000"/>
            </a:solidFill>
            <a:round/>
            <a:headEnd/>
            <a:tailEnd/>
          </a:ln>
        </p:spPr>
        <p:txBody>
          <a:bodyPr/>
          <a:lstStyle/>
          <a:p>
            <a:endParaRPr lang="en-US"/>
          </a:p>
        </p:txBody>
      </p:sp>
      <p:sp>
        <p:nvSpPr>
          <p:cNvPr id="181076" name="Freeform 3922"/>
          <p:cNvSpPr>
            <a:spLocks noChangeAspect="1"/>
          </p:cNvSpPr>
          <p:nvPr/>
        </p:nvSpPr>
        <p:spPr bwMode="auto">
          <a:xfrm>
            <a:off x="2014538" y="4745038"/>
            <a:ext cx="3175" cy="3175"/>
          </a:xfrm>
          <a:custGeom>
            <a:avLst/>
            <a:gdLst>
              <a:gd name="T0" fmla="*/ 0 w 3175"/>
              <a:gd name="T1" fmla="*/ 2147483647 h 15"/>
              <a:gd name="T2" fmla="*/ 0 w 3175"/>
              <a:gd name="T3" fmla="*/ 0 h 15"/>
              <a:gd name="T4" fmla="*/ 0 w 3175"/>
              <a:gd name="T5" fmla="*/ 2147483647 h 15"/>
              <a:gd name="T6" fmla="*/ 0 60000 65536"/>
              <a:gd name="T7" fmla="*/ 0 60000 65536"/>
              <a:gd name="T8" fmla="*/ 0 60000 65536"/>
              <a:gd name="T9" fmla="*/ 0 w 3175"/>
              <a:gd name="T10" fmla="*/ 0 h 15"/>
              <a:gd name="T11" fmla="*/ 3175 w 3175"/>
              <a:gd name="T12" fmla="*/ 15 h 15"/>
            </a:gdLst>
            <a:ahLst/>
            <a:cxnLst>
              <a:cxn ang="T6">
                <a:pos x="T0" y="T1"/>
              </a:cxn>
              <a:cxn ang="T7">
                <a:pos x="T2" y="T3"/>
              </a:cxn>
              <a:cxn ang="T8">
                <a:pos x="T4" y="T5"/>
              </a:cxn>
            </a:cxnLst>
            <a:rect l="T9" t="T10" r="T11" b="T12"/>
            <a:pathLst>
              <a:path w="3175" h="15">
                <a:moveTo>
                  <a:pt x="0" y="15"/>
                </a:moveTo>
                <a:lnTo>
                  <a:pt x="0" y="0"/>
                </a:lnTo>
                <a:lnTo>
                  <a:pt x="0" y="15"/>
                </a:lnTo>
                <a:close/>
              </a:path>
            </a:pathLst>
          </a:custGeom>
          <a:solidFill>
            <a:srgbClr val="000000"/>
          </a:solidFill>
          <a:ln w="0">
            <a:solidFill>
              <a:srgbClr val="000000"/>
            </a:solidFill>
            <a:round/>
            <a:headEnd/>
            <a:tailEnd/>
          </a:ln>
        </p:spPr>
        <p:txBody>
          <a:bodyPr/>
          <a:lstStyle/>
          <a:p>
            <a:endParaRPr lang="en-US"/>
          </a:p>
        </p:txBody>
      </p:sp>
      <p:sp>
        <p:nvSpPr>
          <p:cNvPr id="181077" name="Freeform 3923"/>
          <p:cNvSpPr>
            <a:spLocks noChangeAspect="1"/>
          </p:cNvSpPr>
          <p:nvPr/>
        </p:nvSpPr>
        <p:spPr bwMode="auto">
          <a:xfrm>
            <a:off x="2051050" y="4740275"/>
            <a:ext cx="1588" cy="6350"/>
          </a:xfrm>
          <a:custGeom>
            <a:avLst/>
            <a:gdLst>
              <a:gd name="T0" fmla="*/ 0 w 8"/>
              <a:gd name="T1" fmla="*/ 0 h 14"/>
              <a:gd name="T2" fmla="*/ 0 w 8"/>
              <a:gd name="T3" fmla="*/ 0 h 14"/>
              <a:gd name="T4" fmla="*/ 0 w 8"/>
              <a:gd name="T5" fmla="*/ 0 h 14"/>
              <a:gd name="T6" fmla="*/ 2147483647 w 8"/>
              <a:gd name="T7" fmla="*/ 0 h 14"/>
              <a:gd name="T8" fmla="*/ 2147483647 w 8"/>
              <a:gd name="T9" fmla="*/ 0 h 14"/>
              <a:gd name="T10" fmla="*/ 2147483647 w 8"/>
              <a:gd name="T11" fmla="*/ 2147483647 h 14"/>
              <a:gd name="T12" fmla="*/ 2147483647 w 8"/>
              <a:gd name="T13" fmla="*/ 2147483647 h 14"/>
              <a:gd name="T14" fmla="*/ 2147483647 w 8"/>
              <a:gd name="T15" fmla="*/ 2147483647 h 14"/>
              <a:gd name="T16" fmla="*/ 2147483647 w 8"/>
              <a:gd name="T17" fmla="*/ 2147483647 h 14"/>
              <a:gd name="T18" fmla="*/ 2147483647 w 8"/>
              <a:gd name="T19" fmla="*/ 2147483647 h 14"/>
              <a:gd name="T20" fmla="*/ 2147483647 w 8"/>
              <a:gd name="T21" fmla="*/ 2147483647 h 14"/>
              <a:gd name="T22" fmla="*/ 2147483647 w 8"/>
              <a:gd name="T23" fmla="*/ 2147483647 h 14"/>
              <a:gd name="T24" fmla="*/ 2147483647 w 8"/>
              <a:gd name="T25" fmla="*/ 2147483647 h 14"/>
              <a:gd name="T26" fmla="*/ 2147483647 w 8"/>
              <a:gd name="T27" fmla="*/ 2147483647 h 14"/>
              <a:gd name="T28" fmla="*/ 2147483647 w 8"/>
              <a:gd name="T29" fmla="*/ 2147483647 h 14"/>
              <a:gd name="T30" fmla="*/ 2147483647 w 8"/>
              <a:gd name="T31" fmla="*/ 2147483647 h 14"/>
              <a:gd name="T32" fmla="*/ 2147483647 w 8"/>
              <a:gd name="T33" fmla="*/ 2147483647 h 14"/>
              <a:gd name="T34" fmla="*/ 2147483647 w 8"/>
              <a:gd name="T35" fmla="*/ 2147483647 h 14"/>
              <a:gd name="T36" fmla="*/ 2147483647 w 8"/>
              <a:gd name="T37" fmla="*/ 2147483647 h 14"/>
              <a:gd name="T38" fmla="*/ 0 w 8"/>
              <a:gd name="T39" fmla="*/ 2147483647 h 14"/>
              <a:gd name="T40" fmla="*/ 0 w 8"/>
              <a:gd name="T41" fmla="*/ 2147483647 h 14"/>
              <a:gd name="T42" fmla="*/ 0 w 8"/>
              <a:gd name="T43" fmla="*/ 0 h 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
              <a:gd name="T67" fmla="*/ 0 h 14"/>
              <a:gd name="T68" fmla="*/ 8 w 8"/>
              <a:gd name="T69" fmla="*/ 14 h 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 h="14">
                <a:moveTo>
                  <a:pt x="0" y="0"/>
                </a:moveTo>
                <a:lnTo>
                  <a:pt x="0" y="0"/>
                </a:lnTo>
                <a:lnTo>
                  <a:pt x="2" y="0"/>
                </a:lnTo>
                <a:lnTo>
                  <a:pt x="3" y="0"/>
                </a:lnTo>
                <a:lnTo>
                  <a:pt x="4" y="1"/>
                </a:lnTo>
                <a:lnTo>
                  <a:pt x="5" y="2"/>
                </a:lnTo>
                <a:lnTo>
                  <a:pt x="6" y="3"/>
                </a:lnTo>
                <a:lnTo>
                  <a:pt x="8" y="4"/>
                </a:lnTo>
                <a:lnTo>
                  <a:pt x="8" y="6"/>
                </a:lnTo>
                <a:lnTo>
                  <a:pt x="8" y="7"/>
                </a:lnTo>
                <a:lnTo>
                  <a:pt x="8" y="9"/>
                </a:lnTo>
                <a:lnTo>
                  <a:pt x="8" y="10"/>
                </a:lnTo>
                <a:lnTo>
                  <a:pt x="6" y="11"/>
                </a:lnTo>
                <a:lnTo>
                  <a:pt x="5" y="12"/>
                </a:lnTo>
                <a:lnTo>
                  <a:pt x="4" y="13"/>
                </a:lnTo>
                <a:lnTo>
                  <a:pt x="3" y="14"/>
                </a:lnTo>
                <a:lnTo>
                  <a:pt x="1" y="14"/>
                </a:lnTo>
                <a:lnTo>
                  <a:pt x="0" y="14"/>
                </a:lnTo>
                <a:lnTo>
                  <a:pt x="0" y="0"/>
                </a:lnTo>
                <a:close/>
              </a:path>
            </a:pathLst>
          </a:custGeom>
          <a:solidFill>
            <a:srgbClr val="000000"/>
          </a:solidFill>
          <a:ln w="0">
            <a:solidFill>
              <a:srgbClr val="000000"/>
            </a:solidFill>
            <a:round/>
            <a:headEnd/>
            <a:tailEnd/>
          </a:ln>
        </p:spPr>
        <p:txBody>
          <a:bodyPr/>
          <a:lstStyle/>
          <a:p>
            <a:endParaRPr lang="en-US"/>
          </a:p>
        </p:txBody>
      </p:sp>
      <p:sp>
        <p:nvSpPr>
          <p:cNvPr id="181078" name="Freeform 3924"/>
          <p:cNvSpPr>
            <a:spLocks noChangeAspect="1"/>
          </p:cNvSpPr>
          <p:nvPr/>
        </p:nvSpPr>
        <p:spPr bwMode="auto">
          <a:xfrm>
            <a:off x="2014538" y="4745038"/>
            <a:ext cx="6350" cy="3175"/>
          </a:xfrm>
          <a:custGeom>
            <a:avLst/>
            <a:gdLst>
              <a:gd name="T0" fmla="*/ 0 w 13"/>
              <a:gd name="T1" fmla="*/ 2147483647 h 16"/>
              <a:gd name="T2" fmla="*/ 0 w 13"/>
              <a:gd name="T3" fmla="*/ 2147483647 h 16"/>
              <a:gd name="T4" fmla="*/ 2147483647 w 13"/>
              <a:gd name="T5" fmla="*/ 0 h 16"/>
              <a:gd name="T6" fmla="*/ 2147483647 w 13"/>
              <a:gd name="T7" fmla="*/ 0 h 16"/>
              <a:gd name="T8" fmla="*/ 2147483647 w 13"/>
              <a:gd name="T9" fmla="*/ 2147483647 h 16"/>
              <a:gd name="T10" fmla="*/ 2147483647 w 13"/>
              <a:gd name="T11" fmla="*/ 2147483647 h 16"/>
              <a:gd name="T12" fmla="*/ 0 w 13"/>
              <a:gd name="T13" fmla="*/ 2147483647 h 16"/>
              <a:gd name="T14" fmla="*/ 0 60000 65536"/>
              <a:gd name="T15" fmla="*/ 0 60000 65536"/>
              <a:gd name="T16" fmla="*/ 0 60000 65536"/>
              <a:gd name="T17" fmla="*/ 0 60000 65536"/>
              <a:gd name="T18" fmla="*/ 0 60000 65536"/>
              <a:gd name="T19" fmla="*/ 0 60000 65536"/>
              <a:gd name="T20" fmla="*/ 0 60000 65536"/>
              <a:gd name="T21" fmla="*/ 0 w 13"/>
              <a:gd name="T22" fmla="*/ 0 h 16"/>
              <a:gd name="T23" fmla="*/ 13 w 13"/>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6">
                <a:moveTo>
                  <a:pt x="0" y="16"/>
                </a:moveTo>
                <a:lnTo>
                  <a:pt x="0" y="1"/>
                </a:lnTo>
                <a:lnTo>
                  <a:pt x="13" y="0"/>
                </a:lnTo>
                <a:lnTo>
                  <a:pt x="13" y="14"/>
                </a:lnTo>
                <a:lnTo>
                  <a:pt x="0" y="16"/>
                </a:lnTo>
                <a:close/>
              </a:path>
            </a:pathLst>
          </a:custGeom>
          <a:solidFill>
            <a:srgbClr val="000000"/>
          </a:solidFill>
          <a:ln w="0">
            <a:solidFill>
              <a:srgbClr val="000000"/>
            </a:solidFill>
            <a:round/>
            <a:headEnd/>
            <a:tailEnd/>
          </a:ln>
        </p:spPr>
        <p:txBody>
          <a:bodyPr/>
          <a:lstStyle/>
          <a:p>
            <a:endParaRPr lang="en-US"/>
          </a:p>
        </p:txBody>
      </p:sp>
      <p:sp>
        <p:nvSpPr>
          <p:cNvPr id="181079" name="Freeform 3925"/>
          <p:cNvSpPr>
            <a:spLocks noChangeAspect="1"/>
          </p:cNvSpPr>
          <p:nvPr/>
        </p:nvSpPr>
        <p:spPr bwMode="auto">
          <a:xfrm>
            <a:off x="2020888" y="4743450"/>
            <a:ext cx="3175" cy="4763"/>
          </a:xfrm>
          <a:custGeom>
            <a:avLst/>
            <a:gdLst>
              <a:gd name="T0" fmla="*/ 0 w 13"/>
              <a:gd name="T1" fmla="*/ 2147483647 h 15"/>
              <a:gd name="T2" fmla="*/ 0 w 13"/>
              <a:gd name="T3" fmla="*/ 2147483647 h 15"/>
              <a:gd name="T4" fmla="*/ 2147483647 w 13"/>
              <a:gd name="T5" fmla="*/ 0 h 15"/>
              <a:gd name="T6" fmla="*/ 2147483647 w 13"/>
              <a:gd name="T7" fmla="*/ 0 h 15"/>
              <a:gd name="T8" fmla="*/ 2147483647 w 13"/>
              <a:gd name="T9" fmla="*/ 2147483647 h 15"/>
              <a:gd name="T10" fmla="*/ 2147483647 w 13"/>
              <a:gd name="T11" fmla="*/ 2147483647 h 15"/>
              <a:gd name="T12" fmla="*/ 0 w 13"/>
              <a:gd name="T13" fmla="*/ 2147483647 h 15"/>
              <a:gd name="T14" fmla="*/ 0 60000 65536"/>
              <a:gd name="T15" fmla="*/ 0 60000 65536"/>
              <a:gd name="T16" fmla="*/ 0 60000 65536"/>
              <a:gd name="T17" fmla="*/ 0 60000 65536"/>
              <a:gd name="T18" fmla="*/ 0 60000 65536"/>
              <a:gd name="T19" fmla="*/ 0 60000 65536"/>
              <a:gd name="T20" fmla="*/ 0 60000 65536"/>
              <a:gd name="T21" fmla="*/ 0 w 13"/>
              <a:gd name="T22" fmla="*/ 0 h 15"/>
              <a:gd name="T23" fmla="*/ 13 w 13"/>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5">
                <a:moveTo>
                  <a:pt x="0" y="15"/>
                </a:moveTo>
                <a:lnTo>
                  <a:pt x="0" y="1"/>
                </a:lnTo>
                <a:lnTo>
                  <a:pt x="13" y="0"/>
                </a:lnTo>
                <a:lnTo>
                  <a:pt x="13" y="14"/>
                </a:lnTo>
                <a:lnTo>
                  <a:pt x="0" y="15"/>
                </a:lnTo>
                <a:close/>
              </a:path>
            </a:pathLst>
          </a:custGeom>
          <a:solidFill>
            <a:srgbClr val="000000"/>
          </a:solidFill>
          <a:ln w="0">
            <a:solidFill>
              <a:srgbClr val="000000"/>
            </a:solidFill>
            <a:round/>
            <a:headEnd/>
            <a:tailEnd/>
          </a:ln>
        </p:spPr>
        <p:txBody>
          <a:bodyPr/>
          <a:lstStyle/>
          <a:p>
            <a:endParaRPr lang="en-US"/>
          </a:p>
        </p:txBody>
      </p:sp>
      <p:sp>
        <p:nvSpPr>
          <p:cNvPr id="181080" name="Freeform 3926"/>
          <p:cNvSpPr>
            <a:spLocks noChangeAspect="1"/>
          </p:cNvSpPr>
          <p:nvPr/>
        </p:nvSpPr>
        <p:spPr bwMode="auto">
          <a:xfrm>
            <a:off x="2024063" y="4743450"/>
            <a:ext cx="4762" cy="4763"/>
          </a:xfrm>
          <a:custGeom>
            <a:avLst/>
            <a:gdLst>
              <a:gd name="T0" fmla="*/ 0 w 13"/>
              <a:gd name="T1" fmla="*/ 2147483647 h 15"/>
              <a:gd name="T2" fmla="*/ 0 w 13"/>
              <a:gd name="T3" fmla="*/ 2147483647 h 15"/>
              <a:gd name="T4" fmla="*/ 2147483647 w 13"/>
              <a:gd name="T5" fmla="*/ 0 h 15"/>
              <a:gd name="T6" fmla="*/ 2147483647 w 13"/>
              <a:gd name="T7" fmla="*/ 0 h 15"/>
              <a:gd name="T8" fmla="*/ 2147483647 w 13"/>
              <a:gd name="T9" fmla="*/ 2147483647 h 15"/>
              <a:gd name="T10" fmla="*/ 2147483647 w 13"/>
              <a:gd name="T11" fmla="*/ 2147483647 h 15"/>
              <a:gd name="T12" fmla="*/ 0 w 13"/>
              <a:gd name="T13" fmla="*/ 2147483647 h 15"/>
              <a:gd name="T14" fmla="*/ 0 60000 65536"/>
              <a:gd name="T15" fmla="*/ 0 60000 65536"/>
              <a:gd name="T16" fmla="*/ 0 60000 65536"/>
              <a:gd name="T17" fmla="*/ 0 60000 65536"/>
              <a:gd name="T18" fmla="*/ 0 60000 65536"/>
              <a:gd name="T19" fmla="*/ 0 60000 65536"/>
              <a:gd name="T20" fmla="*/ 0 60000 65536"/>
              <a:gd name="T21" fmla="*/ 0 w 13"/>
              <a:gd name="T22" fmla="*/ 0 h 15"/>
              <a:gd name="T23" fmla="*/ 13 w 13"/>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5">
                <a:moveTo>
                  <a:pt x="0" y="15"/>
                </a:moveTo>
                <a:lnTo>
                  <a:pt x="0" y="1"/>
                </a:lnTo>
                <a:lnTo>
                  <a:pt x="13" y="0"/>
                </a:lnTo>
                <a:lnTo>
                  <a:pt x="13" y="14"/>
                </a:lnTo>
                <a:lnTo>
                  <a:pt x="0" y="15"/>
                </a:lnTo>
                <a:close/>
              </a:path>
            </a:pathLst>
          </a:custGeom>
          <a:solidFill>
            <a:srgbClr val="000000"/>
          </a:solidFill>
          <a:ln w="0">
            <a:solidFill>
              <a:srgbClr val="000000"/>
            </a:solidFill>
            <a:round/>
            <a:headEnd/>
            <a:tailEnd/>
          </a:ln>
        </p:spPr>
        <p:txBody>
          <a:bodyPr/>
          <a:lstStyle/>
          <a:p>
            <a:endParaRPr lang="en-US"/>
          </a:p>
        </p:txBody>
      </p:sp>
      <p:sp>
        <p:nvSpPr>
          <p:cNvPr id="181081" name="Freeform 3927"/>
          <p:cNvSpPr>
            <a:spLocks noChangeAspect="1"/>
          </p:cNvSpPr>
          <p:nvPr/>
        </p:nvSpPr>
        <p:spPr bwMode="auto">
          <a:xfrm>
            <a:off x="2028825" y="4743450"/>
            <a:ext cx="4763" cy="4763"/>
          </a:xfrm>
          <a:custGeom>
            <a:avLst/>
            <a:gdLst>
              <a:gd name="T0" fmla="*/ 0 w 12"/>
              <a:gd name="T1" fmla="*/ 2147483647 h 15"/>
              <a:gd name="T2" fmla="*/ 0 w 12"/>
              <a:gd name="T3" fmla="*/ 2147483647 h 15"/>
              <a:gd name="T4" fmla="*/ 2147483647 w 12"/>
              <a:gd name="T5" fmla="*/ 0 h 15"/>
              <a:gd name="T6" fmla="*/ 2147483647 w 12"/>
              <a:gd name="T7" fmla="*/ 0 h 15"/>
              <a:gd name="T8" fmla="*/ 2147483647 w 12"/>
              <a:gd name="T9" fmla="*/ 2147483647 h 15"/>
              <a:gd name="T10" fmla="*/ 2147483647 w 12"/>
              <a:gd name="T11" fmla="*/ 2147483647 h 15"/>
              <a:gd name="T12" fmla="*/ 0 w 12"/>
              <a:gd name="T13" fmla="*/ 2147483647 h 15"/>
              <a:gd name="T14" fmla="*/ 0 60000 65536"/>
              <a:gd name="T15" fmla="*/ 0 60000 65536"/>
              <a:gd name="T16" fmla="*/ 0 60000 65536"/>
              <a:gd name="T17" fmla="*/ 0 60000 65536"/>
              <a:gd name="T18" fmla="*/ 0 60000 65536"/>
              <a:gd name="T19" fmla="*/ 0 60000 65536"/>
              <a:gd name="T20" fmla="*/ 0 60000 65536"/>
              <a:gd name="T21" fmla="*/ 0 w 12"/>
              <a:gd name="T22" fmla="*/ 0 h 15"/>
              <a:gd name="T23" fmla="*/ 12 w 12"/>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5">
                <a:moveTo>
                  <a:pt x="0" y="15"/>
                </a:moveTo>
                <a:lnTo>
                  <a:pt x="0" y="1"/>
                </a:lnTo>
                <a:lnTo>
                  <a:pt x="12" y="0"/>
                </a:lnTo>
                <a:lnTo>
                  <a:pt x="12" y="14"/>
                </a:lnTo>
                <a:lnTo>
                  <a:pt x="0" y="15"/>
                </a:lnTo>
                <a:close/>
              </a:path>
            </a:pathLst>
          </a:custGeom>
          <a:solidFill>
            <a:srgbClr val="000000"/>
          </a:solidFill>
          <a:ln w="0">
            <a:solidFill>
              <a:srgbClr val="000000"/>
            </a:solidFill>
            <a:round/>
            <a:headEnd/>
            <a:tailEnd/>
          </a:ln>
        </p:spPr>
        <p:txBody>
          <a:bodyPr/>
          <a:lstStyle/>
          <a:p>
            <a:endParaRPr lang="en-US"/>
          </a:p>
        </p:txBody>
      </p:sp>
      <p:sp>
        <p:nvSpPr>
          <p:cNvPr id="181082" name="Freeform 3928"/>
          <p:cNvSpPr>
            <a:spLocks noChangeAspect="1"/>
          </p:cNvSpPr>
          <p:nvPr/>
        </p:nvSpPr>
        <p:spPr bwMode="auto">
          <a:xfrm>
            <a:off x="2033588" y="4743450"/>
            <a:ext cx="4762" cy="4763"/>
          </a:xfrm>
          <a:custGeom>
            <a:avLst/>
            <a:gdLst>
              <a:gd name="T0" fmla="*/ 0 w 14"/>
              <a:gd name="T1" fmla="*/ 2147483647 h 15"/>
              <a:gd name="T2" fmla="*/ 0 w 14"/>
              <a:gd name="T3" fmla="*/ 2147483647 h 15"/>
              <a:gd name="T4" fmla="*/ 2147483647 w 14"/>
              <a:gd name="T5" fmla="*/ 0 h 15"/>
              <a:gd name="T6" fmla="*/ 2147483647 w 14"/>
              <a:gd name="T7" fmla="*/ 0 h 15"/>
              <a:gd name="T8" fmla="*/ 2147483647 w 14"/>
              <a:gd name="T9" fmla="*/ 2147483647 h 15"/>
              <a:gd name="T10" fmla="*/ 2147483647 w 14"/>
              <a:gd name="T11" fmla="*/ 2147483647 h 15"/>
              <a:gd name="T12" fmla="*/ 0 w 14"/>
              <a:gd name="T13" fmla="*/ 2147483647 h 15"/>
              <a:gd name="T14" fmla="*/ 0 60000 65536"/>
              <a:gd name="T15" fmla="*/ 0 60000 65536"/>
              <a:gd name="T16" fmla="*/ 0 60000 65536"/>
              <a:gd name="T17" fmla="*/ 0 60000 65536"/>
              <a:gd name="T18" fmla="*/ 0 60000 65536"/>
              <a:gd name="T19" fmla="*/ 0 60000 65536"/>
              <a:gd name="T20" fmla="*/ 0 60000 65536"/>
              <a:gd name="T21" fmla="*/ 0 w 14"/>
              <a:gd name="T22" fmla="*/ 0 h 15"/>
              <a:gd name="T23" fmla="*/ 14 w 14"/>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5">
                <a:moveTo>
                  <a:pt x="0" y="15"/>
                </a:moveTo>
                <a:lnTo>
                  <a:pt x="0" y="1"/>
                </a:lnTo>
                <a:lnTo>
                  <a:pt x="14" y="0"/>
                </a:lnTo>
                <a:lnTo>
                  <a:pt x="14" y="14"/>
                </a:lnTo>
                <a:lnTo>
                  <a:pt x="0" y="15"/>
                </a:lnTo>
                <a:close/>
              </a:path>
            </a:pathLst>
          </a:custGeom>
          <a:solidFill>
            <a:srgbClr val="000000"/>
          </a:solidFill>
          <a:ln w="0">
            <a:solidFill>
              <a:srgbClr val="000000"/>
            </a:solidFill>
            <a:round/>
            <a:headEnd/>
            <a:tailEnd/>
          </a:ln>
        </p:spPr>
        <p:txBody>
          <a:bodyPr/>
          <a:lstStyle/>
          <a:p>
            <a:endParaRPr lang="en-US"/>
          </a:p>
        </p:txBody>
      </p:sp>
      <p:sp>
        <p:nvSpPr>
          <p:cNvPr id="181083" name="Freeform 3929"/>
          <p:cNvSpPr>
            <a:spLocks noChangeAspect="1"/>
          </p:cNvSpPr>
          <p:nvPr/>
        </p:nvSpPr>
        <p:spPr bwMode="auto">
          <a:xfrm>
            <a:off x="2038350" y="4743450"/>
            <a:ext cx="3175" cy="3175"/>
          </a:xfrm>
          <a:custGeom>
            <a:avLst/>
            <a:gdLst>
              <a:gd name="T0" fmla="*/ 0 w 12"/>
              <a:gd name="T1" fmla="*/ 2147483647 h 15"/>
              <a:gd name="T2" fmla="*/ 0 w 12"/>
              <a:gd name="T3" fmla="*/ 2147483647 h 15"/>
              <a:gd name="T4" fmla="*/ 2147483647 w 12"/>
              <a:gd name="T5" fmla="*/ 0 h 15"/>
              <a:gd name="T6" fmla="*/ 2147483647 w 12"/>
              <a:gd name="T7" fmla="*/ 0 h 15"/>
              <a:gd name="T8" fmla="*/ 2147483647 w 12"/>
              <a:gd name="T9" fmla="*/ 2147483647 h 15"/>
              <a:gd name="T10" fmla="*/ 2147483647 w 12"/>
              <a:gd name="T11" fmla="*/ 2147483647 h 15"/>
              <a:gd name="T12" fmla="*/ 0 w 12"/>
              <a:gd name="T13" fmla="*/ 2147483647 h 15"/>
              <a:gd name="T14" fmla="*/ 0 60000 65536"/>
              <a:gd name="T15" fmla="*/ 0 60000 65536"/>
              <a:gd name="T16" fmla="*/ 0 60000 65536"/>
              <a:gd name="T17" fmla="*/ 0 60000 65536"/>
              <a:gd name="T18" fmla="*/ 0 60000 65536"/>
              <a:gd name="T19" fmla="*/ 0 60000 65536"/>
              <a:gd name="T20" fmla="*/ 0 60000 65536"/>
              <a:gd name="T21" fmla="*/ 0 w 12"/>
              <a:gd name="T22" fmla="*/ 0 h 15"/>
              <a:gd name="T23" fmla="*/ 12 w 12"/>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5">
                <a:moveTo>
                  <a:pt x="0" y="15"/>
                </a:moveTo>
                <a:lnTo>
                  <a:pt x="0" y="1"/>
                </a:lnTo>
                <a:lnTo>
                  <a:pt x="12" y="0"/>
                </a:lnTo>
                <a:lnTo>
                  <a:pt x="12" y="14"/>
                </a:lnTo>
                <a:lnTo>
                  <a:pt x="0" y="15"/>
                </a:lnTo>
                <a:close/>
              </a:path>
            </a:pathLst>
          </a:custGeom>
          <a:solidFill>
            <a:srgbClr val="000000"/>
          </a:solidFill>
          <a:ln w="0">
            <a:solidFill>
              <a:srgbClr val="000000"/>
            </a:solidFill>
            <a:round/>
            <a:headEnd/>
            <a:tailEnd/>
          </a:ln>
        </p:spPr>
        <p:txBody>
          <a:bodyPr/>
          <a:lstStyle/>
          <a:p>
            <a:endParaRPr lang="en-US"/>
          </a:p>
        </p:txBody>
      </p:sp>
      <p:sp>
        <p:nvSpPr>
          <p:cNvPr id="181084" name="Freeform 3930"/>
          <p:cNvSpPr>
            <a:spLocks noChangeAspect="1"/>
          </p:cNvSpPr>
          <p:nvPr/>
        </p:nvSpPr>
        <p:spPr bwMode="auto">
          <a:xfrm>
            <a:off x="2041525" y="4743450"/>
            <a:ext cx="4763" cy="3175"/>
          </a:xfrm>
          <a:custGeom>
            <a:avLst/>
            <a:gdLst>
              <a:gd name="T0" fmla="*/ 0 w 13"/>
              <a:gd name="T1" fmla="*/ 2147483647 h 15"/>
              <a:gd name="T2" fmla="*/ 0 w 13"/>
              <a:gd name="T3" fmla="*/ 2147483647 h 15"/>
              <a:gd name="T4" fmla="*/ 2147483647 w 13"/>
              <a:gd name="T5" fmla="*/ 0 h 15"/>
              <a:gd name="T6" fmla="*/ 2147483647 w 13"/>
              <a:gd name="T7" fmla="*/ 0 h 15"/>
              <a:gd name="T8" fmla="*/ 2147483647 w 13"/>
              <a:gd name="T9" fmla="*/ 2147483647 h 15"/>
              <a:gd name="T10" fmla="*/ 2147483647 w 13"/>
              <a:gd name="T11" fmla="*/ 2147483647 h 15"/>
              <a:gd name="T12" fmla="*/ 0 w 13"/>
              <a:gd name="T13" fmla="*/ 2147483647 h 15"/>
              <a:gd name="T14" fmla="*/ 0 60000 65536"/>
              <a:gd name="T15" fmla="*/ 0 60000 65536"/>
              <a:gd name="T16" fmla="*/ 0 60000 65536"/>
              <a:gd name="T17" fmla="*/ 0 60000 65536"/>
              <a:gd name="T18" fmla="*/ 0 60000 65536"/>
              <a:gd name="T19" fmla="*/ 0 60000 65536"/>
              <a:gd name="T20" fmla="*/ 0 60000 65536"/>
              <a:gd name="T21" fmla="*/ 0 w 13"/>
              <a:gd name="T22" fmla="*/ 0 h 15"/>
              <a:gd name="T23" fmla="*/ 13 w 13"/>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5">
                <a:moveTo>
                  <a:pt x="0" y="15"/>
                </a:moveTo>
                <a:lnTo>
                  <a:pt x="0" y="1"/>
                </a:lnTo>
                <a:lnTo>
                  <a:pt x="13" y="0"/>
                </a:lnTo>
                <a:lnTo>
                  <a:pt x="13" y="14"/>
                </a:lnTo>
                <a:lnTo>
                  <a:pt x="0" y="15"/>
                </a:lnTo>
                <a:close/>
              </a:path>
            </a:pathLst>
          </a:custGeom>
          <a:solidFill>
            <a:srgbClr val="000000"/>
          </a:solidFill>
          <a:ln w="0">
            <a:solidFill>
              <a:srgbClr val="000000"/>
            </a:solidFill>
            <a:round/>
            <a:headEnd/>
            <a:tailEnd/>
          </a:ln>
        </p:spPr>
        <p:txBody>
          <a:bodyPr/>
          <a:lstStyle/>
          <a:p>
            <a:endParaRPr lang="en-US"/>
          </a:p>
        </p:txBody>
      </p:sp>
      <p:sp>
        <p:nvSpPr>
          <p:cNvPr id="181085" name="Freeform 3931"/>
          <p:cNvSpPr>
            <a:spLocks noChangeAspect="1"/>
          </p:cNvSpPr>
          <p:nvPr/>
        </p:nvSpPr>
        <p:spPr bwMode="auto">
          <a:xfrm>
            <a:off x="2046288" y="4740275"/>
            <a:ext cx="4762" cy="6350"/>
          </a:xfrm>
          <a:custGeom>
            <a:avLst/>
            <a:gdLst>
              <a:gd name="T0" fmla="*/ 0 w 13"/>
              <a:gd name="T1" fmla="*/ 2147483647 h 15"/>
              <a:gd name="T2" fmla="*/ 0 w 13"/>
              <a:gd name="T3" fmla="*/ 2147483647 h 15"/>
              <a:gd name="T4" fmla="*/ 2147483647 w 13"/>
              <a:gd name="T5" fmla="*/ 0 h 15"/>
              <a:gd name="T6" fmla="*/ 2147483647 w 13"/>
              <a:gd name="T7" fmla="*/ 2147483647 h 15"/>
              <a:gd name="T8" fmla="*/ 0 w 13"/>
              <a:gd name="T9" fmla="*/ 2147483647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15"/>
                </a:moveTo>
                <a:lnTo>
                  <a:pt x="0" y="1"/>
                </a:lnTo>
                <a:lnTo>
                  <a:pt x="13" y="0"/>
                </a:lnTo>
                <a:lnTo>
                  <a:pt x="13" y="14"/>
                </a:lnTo>
                <a:lnTo>
                  <a:pt x="0" y="15"/>
                </a:lnTo>
                <a:close/>
              </a:path>
            </a:pathLst>
          </a:custGeom>
          <a:solidFill>
            <a:srgbClr val="000000"/>
          </a:solidFill>
          <a:ln w="0">
            <a:solidFill>
              <a:srgbClr val="000000"/>
            </a:solidFill>
            <a:round/>
            <a:headEnd/>
            <a:tailEnd/>
          </a:ln>
        </p:spPr>
        <p:txBody>
          <a:bodyPr/>
          <a:lstStyle/>
          <a:p>
            <a:endParaRPr lang="en-US"/>
          </a:p>
        </p:txBody>
      </p:sp>
      <p:sp>
        <p:nvSpPr>
          <p:cNvPr id="181086" name="Freeform 3932"/>
          <p:cNvSpPr>
            <a:spLocks noChangeAspect="1"/>
          </p:cNvSpPr>
          <p:nvPr/>
        </p:nvSpPr>
        <p:spPr bwMode="auto">
          <a:xfrm>
            <a:off x="2047875" y="4740275"/>
            <a:ext cx="3175" cy="6350"/>
          </a:xfrm>
          <a:custGeom>
            <a:avLst/>
            <a:gdLst>
              <a:gd name="T0" fmla="*/ 2147483647 w 8"/>
              <a:gd name="T1" fmla="*/ 2147483647 h 14"/>
              <a:gd name="T2" fmla="*/ 2147483647 w 8"/>
              <a:gd name="T3" fmla="*/ 2147483647 h 14"/>
              <a:gd name="T4" fmla="*/ 2147483647 w 8"/>
              <a:gd name="T5" fmla="*/ 2147483647 h 14"/>
              <a:gd name="T6" fmla="*/ 2147483647 w 8"/>
              <a:gd name="T7" fmla="*/ 2147483647 h 14"/>
              <a:gd name="T8" fmla="*/ 2147483647 w 8"/>
              <a:gd name="T9" fmla="*/ 2147483647 h 14"/>
              <a:gd name="T10" fmla="*/ 2147483647 w 8"/>
              <a:gd name="T11" fmla="*/ 2147483647 h 14"/>
              <a:gd name="T12" fmla="*/ 2147483647 w 8"/>
              <a:gd name="T13" fmla="*/ 2147483647 h 14"/>
              <a:gd name="T14" fmla="*/ 2147483647 w 8"/>
              <a:gd name="T15" fmla="*/ 2147483647 h 14"/>
              <a:gd name="T16" fmla="*/ 2147483647 w 8"/>
              <a:gd name="T17" fmla="*/ 2147483647 h 14"/>
              <a:gd name="T18" fmla="*/ 0 w 8"/>
              <a:gd name="T19" fmla="*/ 2147483647 h 14"/>
              <a:gd name="T20" fmla="*/ 0 w 8"/>
              <a:gd name="T21" fmla="*/ 2147483647 h 14"/>
              <a:gd name="T22" fmla="*/ 0 w 8"/>
              <a:gd name="T23" fmla="*/ 2147483647 h 14"/>
              <a:gd name="T24" fmla="*/ 0 w 8"/>
              <a:gd name="T25" fmla="*/ 2147483647 h 14"/>
              <a:gd name="T26" fmla="*/ 0 w 8"/>
              <a:gd name="T27" fmla="*/ 2147483647 h 14"/>
              <a:gd name="T28" fmla="*/ 2147483647 w 8"/>
              <a:gd name="T29" fmla="*/ 2147483647 h 14"/>
              <a:gd name="T30" fmla="*/ 2147483647 w 8"/>
              <a:gd name="T31" fmla="*/ 2147483647 h 14"/>
              <a:gd name="T32" fmla="*/ 2147483647 w 8"/>
              <a:gd name="T33" fmla="*/ 2147483647 h 14"/>
              <a:gd name="T34" fmla="*/ 2147483647 w 8"/>
              <a:gd name="T35" fmla="*/ 2147483647 h 14"/>
              <a:gd name="T36" fmla="*/ 2147483647 w 8"/>
              <a:gd name="T37" fmla="*/ 0 h 14"/>
              <a:gd name="T38" fmla="*/ 2147483647 w 8"/>
              <a:gd name="T39" fmla="*/ 0 h 14"/>
              <a:gd name="T40" fmla="*/ 2147483647 w 8"/>
              <a:gd name="T41" fmla="*/ 0 h 14"/>
              <a:gd name="T42" fmla="*/ 2147483647 w 8"/>
              <a:gd name="T43" fmla="*/ 2147483647 h 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
              <a:gd name="T67" fmla="*/ 0 h 14"/>
              <a:gd name="T68" fmla="*/ 8 w 8"/>
              <a:gd name="T69" fmla="*/ 14 h 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 h="14">
                <a:moveTo>
                  <a:pt x="8" y="14"/>
                </a:moveTo>
                <a:lnTo>
                  <a:pt x="8" y="14"/>
                </a:lnTo>
                <a:lnTo>
                  <a:pt x="7" y="14"/>
                </a:lnTo>
                <a:lnTo>
                  <a:pt x="6" y="14"/>
                </a:lnTo>
                <a:lnTo>
                  <a:pt x="5" y="14"/>
                </a:lnTo>
                <a:lnTo>
                  <a:pt x="4" y="13"/>
                </a:lnTo>
                <a:lnTo>
                  <a:pt x="2" y="13"/>
                </a:lnTo>
                <a:lnTo>
                  <a:pt x="1" y="12"/>
                </a:lnTo>
                <a:lnTo>
                  <a:pt x="1" y="11"/>
                </a:lnTo>
                <a:lnTo>
                  <a:pt x="0" y="9"/>
                </a:lnTo>
                <a:lnTo>
                  <a:pt x="0" y="8"/>
                </a:lnTo>
                <a:lnTo>
                  <a:pt x="0" y="7"/>
                </a:lnTo>
                <a:lnTo>
                  <a:pt x="0" y="6"/>
                </a:lnTo>
                <a:lnTo>
                  <a:pt x="0" y="5"/>
                </a:lnTo>
                <a:lnTo>
                  <a:pt x="1" y="4"/>
                </a:lnTo>
                <a:lnTo>
                  <a:pt x="1" y="2"/>
                </a:lnTo>
                <a:lnTo>
                  <a:pt x="2" y="1"/>
                </a:lnTo>
                <a:lnTo>
                  <a:pt x="3" y="1"/>
                </a:lnTo>
                <a:lnTo>
                  <a:pt x="5" y="0"/>
                </a:lnTo>
                <a:lnTo>
                  <a:pt x="6" y="0"/>
                </a:lnTo>
                <a:lnTo>
                  <a:pt x="8" y="14"/>
                </a:lnTo>
                <a:close/>
              </a:path>
            </a:pathLst>
          </a:custGeom>
          <a:solidFill>
            <a:srgbClr val="000000"/>
          </a:solidFill>
          <a:ln w="0">
            <a:solidFill>
              <a:srgbClr val="000000"/>
            </a:solidFill>
            <a:round/>
            <a:headEnd/>
            <a:tailEnd/>
          </a:ln>
        </p:spPr>
        <p:txBody>
          <a:bodyPr/>
          <a:lstStyle/>
          <a:p>
            <a:endParaRPr lang="en-US"/>
          </a:p>
        </p:txBody>
      </p:sp>
      <p:sp>
        <p:nvSpPr>
          <p:cNvPr id="181087" name="Freeform 3933"/>
          <p:cNvSpPr>
            <a:spLocks noChangeAspect="1"/>
          </p:cNvSpPr>
          <p:nvPr/>
        </p:nvSpPr>
        <p:spPr bwMode="auto">
          <a:xfrm>
            <a:off x="2128838" y="4732338"/>
            <a:ext cx="4762" cy="4762"/>
          </a:xfrm>
          <a:custGeom>
            <a:avLst/>
            <a:gdLst>
              <a:gd name="T0" fmla="*/ 0 w 8"/>
              <a:gd name="T1" fmla="*/ 0 h 15"/>
              <a:gd name="T2" fmla="*/ 0 w 8"/>
              <a:gd name="T3" fmla="*/ 0 h 15"/>
              <a:gd name="T4" fmla="*/ 2147483647 w 8"/>
              <a:gd name="T5" fmla="*/ 0 h 15"/>
              <a:gd name="T6" fmla="*/ 2147483647 w 8"/>
              <a:gd name="T7" fmla="*/ 0 h 15"/>
              <a:gd name="T8" fmla="*/ 2147483647 w 8"/>
              <a:gd name="T9" fmla="*/ 2147483647 h 15"/>
              <a:gd name="T10" fmla="*/ 2147483647 w 8"/>
              <a:gd name="T11" fmla="*/ 2147483647 h 15"/>
              <a:gd name="T12" fmla="*/ 2147483647 w 8"/>
              <a:gd name="T13" fmla="*/ 2147483647 h 15"/>
              <a:gd name="T14" fmla="*/ 2147483647 w 8"/>
              <a:gd name="T15" fmla="*/ 2147483647 h 15"/>
              <a:gd name="T16" fmla="*/ 2147483647 w 8"/>
              <a:gd name="T17" fmla="*/ 2147483647 h 15"/>
              <a:gd name="T18" fmla="*/ 2147483647 w 8"/>
              <a:gd name="T19" fmla="*/ 2147483647 h 15"/>
              <a:gd name="T20" fmla="*/ 2147483647 w 8"/>
              <a:gd name="T21" fmla="*/ 2147483647 h 15"/>
              <a:gd name="T22" fmla="*/ 2147483647 w 8"/>
              <a:gd name="T23" fmla="*/ 2147483647 h 15"/>
              <a:gd name="T24" fmla="*/ 2147483647 w 8"/>
              <a:gd name="T25" fmla="*/ 2147483647 h 15"/>
              <a:gd name="T26" fmla="*/ 2147483647 w 8"/>
              <a:gd name="T27" fmla="*/ 2147483647 h 15"/>
              <a:gd name="T28" fmla="*/ 2147483647 w 8"/>
              <a:gd name="T29" fmla="*/ 2147483647 h 15"/>
              <a:gd name="T30" fmla="*/ 2147483647 w 8"/>
              <a:gd name="T31" fmla="*/ 2147483647 h 15"/>
              <a:gd name="T32" fmla="*/ 2147483647 w 8"/>
              <a:gd name="T33" fmla="*/ 2147483647 h 15"/>
              <a:gd name="T34" fmla="*/ 2147483647 w 8"/>
              <a:gd name="T35" fmla="*/ 2147483647 h 15"/>
              <a:gd name="T36" fmla="*/ 2147483647 w 8"/>
              <a:gd name="T37" fmla="*/ 2147483647 h 15"/>
              <a:gd name="T38" fmla="*/ 0 w 8"/>
              <a:gd name="T39" fmla="*/ 2147483647 h 15"/>
              <a:gd name="T40" fmla="*/ 0 w 8"/>
              <a:gd name="T41" fmla="*/ 2147483647 h 15"/>
              <a:gd name="T42" fmla="*/ 0 w 8"/>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
              <a:gd name="T67" fmla="*/ 0 h 15"/>
              <a:gd name="T68" fmla="*/ 8 w 8"/>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 h="15">
                <a:moveTo>
                  <a:pt x="0" y="0"/>
                </a:moveTo>
                <a:lnTo>
                  <a:pt x="0" y="0"/>
                </a:lnTo>
                <a:lnTo>
                  <a:pt x="1" y="0"/>
                </a:lnTo>
                <a:lnTo>
                  <a:pt x="3" y="0"/>
                </a:lnTo>
                <a:lnTo>
                  <a:pt x="4" y="1"/>
                </a:lnTo>
                <a:lnTo>
                  <a:pt x="5" y="1"/>
                </a:lnTo>
                <a:lnTo>
                  <a:pt x="6" y="2"/>
                </a:lnTo>
                <a:lnTo>
                  <a:pt x="7" y="3"/>
                </a:lnTo>
                <a:lnTo>
                  <a:pt x="8" y="5"/>
                </a:lnTo>
                <a:lnTo>
                  <a:pt x="8" y="6"/>
                </a:lnTo>
                <a:lnTo>
                  <a:pt x="8" y="7"/>
                </a:lnTo>
                <a:lnTo>
                  <a:pt x="8" y="8"/>
                </a:lnTo>
                <a:lnTo>
                  <a:pt x="8" y="10"/>
                </a:lnTo>
                <a:lnTo>
                  <a:pt x="7" y="11"/>
                </a:lnTo>
                <a:lnTo>
                  <a:pt x="6" y="12"/>
                </a:lnTo>
                <a:lnTo>
                  <a:pt x="5" y="13"/>
                </a:lnTo>
                <a:lnTo>
                  <a:pt x="4" y="14"/>
                </a:lnTo>
                <a:lnTo>
                  <a:pt x="3" y="15"/>
                </a:lnTo>
                <a:lnTo>
                  <a:pt x="1" y="15"/>
                </a:lnTo>
                <a:lnTo>
                  <a:pt x="0" y="15"/>
                </a:lnTo>
                <a:lnTo>
                  <a:pt x="0" y="0"/>
                </a:lnTo>
                <a:close/>
              </a:path>
            </a:pathLst>
          </a:custGeom>
          <a:solidFill>
            <a:srgbClr val="000000"/>
          </a:solidFill>
          <a:ln w="0">
            <a:solidFill>
              <a:srgbClr val="000000"/>
            </a:solidFill>
            <a:round/>
            <a:headEnd/>
            <a:tailEnd/>
          </a:ln>
        </p:spPr>
        <p:txBody>
          <a:bodyPr/>
          <a:lstStyle/>
          <a:p>
            <a:endParaRPr lang="en-US"/>
          </a:p>
        </p:txBody>
      </p:sp>
      <p:sp>
        <p:nvSpPr>
          <p:cNvPr id="181088" name="Freeform 3934"/>
          <p:cNvSpPr>
            <a:spLocks noChangeAspect="1"/>
          </p:cNvSpPr>
          <p:nvPr/>
        </p:nvSpPr>
        <p:spPr bwMode="auto">
          <a:xfrm>
            <a:off x="2051050" y="4740275"/>
            <a:ext cx="9525" cy="6350"/>
          </a:xfrm>
          <a:custGeom>
            <a:avLst/>
            <a:gdLst>
              <a:gd name="T0" fmla="*/ 2147483647 w 31"/>
              <a:gd name="T1" fmla="*/ 2147483647 h 20"/>
              <a:gd name="T2" fmla="*/ 0 w 31"/>
              <a:gd name="T3" fmla="*/ 2147483647 h 20"/>
              <a:gd name="T4" fmla="*/ 2147483647 w 31"/>
              <a:gd name="T5" fmla="*/ 0 h 20"/>
              <a:gd name="T6" fmla="*/ 2147483647 w 31"/>
              <a:gd name="T7" fmla="*/ 0 h 20"/>
              <a:gd name="T8" fmla="*/ 2147483647 w 31"/>
              <a:gd name="T9" fmla="*/ 2147483647 h 20"/>
              <a:gd name="T10" fmla="*/ 2147483647 w 31"/>
              <a:gd name="T11" fmla="*/ 2147483647 h 20"/>
              <a:gd name="T12" fmla="*/ 2147483647 w 31"/>
              <a:gd name="T13" fmla="*/ 2147483647 h 20"/>
              <a:gd name="T14" fmla="*/ 0 60000 65536"/>
              <a:gd name="T15" fmla="*/ 0 60000 65536"/>
              <a:gd name="T16" fmla="*/ 0 60000 65536"/>
              <a:gd name="T17" fmla="*/ 0 60000 65536"/>
              <a:gd name="T18" fmla="*/ 0 60000 65536"/>
              <a:gd name="T19" fmla="*/ 0 60000 65536"/>
              <a:gd name="T20" fmla="*/ 0 60000 65536"/>
              <a:gd name="T21" fmla="*/ 0 w 31"/>
              <a:gd name="T22" fmla="*/ 0 h 20"/>
              <a:gd name="T23" fmla="*/ 31 w 31"/>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0">
                <a:moveTo>
                  <a:pt x="2" y="20"/>
                </a:moveTo>
                <a:lnTo>
                  <a:pt x="0" y="6"/>
                </a:lnTo>
                <a:lnTo>
                  <a:pt x="29" y="0"/>
                </a:lnTo>
                <a:lnTo>
                  <a:pt x="31" y="15"/>
                </a:lnTo>
                <a:lnTo>
                  <a:pt x="2" y="20"/>
                </a:lnTo>
                <a:close/>
              </a:path>
            </a:pathLst>
          </a:custGeom>
          <a:solidFill>
            <a:srgbClr val="000000"/>
          </a:solidFill>
          <a:ln w="0">
            <a:solidFill>
              <a:srgbClr val="000000"/>
            </a:solidFill>
            <a:round/>
            <a:headEnd/>
            <a:tailEnd/>
          </a:ln>
        </p:spPr>
        <p:txBody>
          <a:bodyPr/>
          <a:lstStyle/>
          <a:p>
            <a:endParaRPr lang="en-US"/>
          </a:p>
        </p:txBody>
      </p:sp>
      <p:sp>
        <p:nvSpPr>
          <p:cNvPr id="181089" name="Freeform 3935"/>
          <p:cNvSpPr>
            <a:spLocks noChangeAspect="1"/>
          </p:cNvSpPr>
          <p:nvPr/>
        </p:nvSpPr>
        <p:spPr bwMode="auto">
          <a:xfrm>
            <a:off x="2060575" y="4738688"/>
            <a:ext cx="11113" cy="6350"/>
          </a:xfrm>
          <a:custGeom>
            <a:avLst/>
            <a:gdLst>
              <a:gd name="T0" fmla="*/ 2147483647 w 31"/>
              <a:gd name="T1" fmla="*/ 2147483647 h 19"/>
              <a:gd name="T2" fmla="*/ 0 w 31"/>
              <a:gd name="T3" fmla="*/ 2147483647 h 19"/>
              <a:gd name="T4" fmla="*/ 2147483647 w 31"/>
              <a:gd name="T5" fmla="*/ 0 h 19"/>
              <a:gd name="T6" fmla="*/ 2147483647 w 31"/>
              <a:gd name="T7" fmla="*/ 0 h 19"/>
              <a:gd name="T8" fmla="*/ 2147483647 w 31"/>
              <a:gd name="T9" fmla="*/ 2147483647 h 19"/>
              <a:gd name="T10" fmla="*/ 2147483647 w 31"/>
              <a:gd name="T11" fmla="*/ 2147483647 h 19"/>
              <a:gd name="T12" fmla="*/ 2147483647 w 31"/>
              <a:gd name="T13" fmla="*/ 2147483647 h 19"/>
              <a:gd name="T14" fmla="*/ 0 60000 65536"/>
              <a:gd name="T15" fmla="*/ 0 60000 65536"/>
              <a:gd name="T16" fmla="*/ 0 60000 65536"/>
              <a:gd name="T17" fmla="*/ 0 60000 65536"/>
              <a:gd name="T18" fmla="*/ 0 60000 65536"/>
              <a:gd name="T19" fmla="*/ 0 60000 65536"/>
              <a:gd name="T20" fmla="*/ 0 60000 65536"/>
              <a:gd name="T21" fmla="*/ 0 w 31"/>
              <a:gd name="T22" fmla="*/ 0 h 19"/>
              <a:gd name="T23" fmla="*/ 31 w 31"/>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9">
                <a:moveTo>
                  <a:pt x="2" y="19"/>
                </a:moveTo>
                <a:lnTo>
                  <a:pt x="0" y="4"/>
                </a:lnTo>
                <a:lnTo>
                  <a:pt x="29" y="0"/>
                </a:lnTo>
                <a:lnTo>
                  <a:pt x="31" y="15"/>
                </a:lnTo>
                <a:lnTo>
                  <a:pt x="2" y="19"/>
                </a:lnTo>
                <a:close/>
              </a:path>
            </a:pathLst>
          </a:custGeom>
          <a:solidFill>
            <a:srgbClr val="000000"/>
          </a:solidFill>
          <a:ln w="0">
            <a:solidFill>
              <a:srgbClr val="000000"/>
            </a:solidFill>
            <a:round/>
            <a:headEnd/>
            <a:tailEnd/>
          </a:ln>
        </p:spPr>
        <p:txBody>
          <a:bodyPr/>
          <a:lstStyle/>
          <a:p>
            <a:endParaRPr lang="en-US"/>
          </a:p>
        </p:txBody>
      </p:sp>
      <p:sp>
        <p:nvSpPr>
          <p:cNvPr id="181090" name="Freeform 3936"/>
          <p:cNvSpPr>
            <a:spLocks noChangeAspect="1"/>
          </p:cNvSpPr>
          <p:nvPr/>
        </p:nvSpPr>
        <p:spPr bwMode="auto">
          <a:xfrm>
            <a:off x="2071688" y="4737100"/>
            <a:ext cx="9525" cy="6350"/>
          </a:xfrm>
          <a:custGeom>
            <a:avLst/>
            <a:gdLst>
              <a:gd name="T0" fmla="*/ 2147483647 w 29"/>
              <a:gd name="T1" fmla="*/ 2147483647 h 20"/>
              <a:gd name="T2" fmla="*/ 0 w 29"/>
              <a:gd name="T3" fmla="*/ 2147483647 h 20"/>
              <a:gd name="T4" fmla="*/ 2147483647 w 29"/>
              <a:gd name="T5" fmla="*/ 0 h 20"/>
              <a:gd name="T6" fmla="*/ 2147483647 w 29"/>
              <a:gd name="T7" fmla="*/ 0 h 20"/>
              <a:gd name="T8" fmla="*/ 2147483647 w 29"/>
              <a:gd name="T9" fmla="*/ 2147483647 h 20"/>
              <a:gd name="T10" fmla="*/ 2147483647 w 29"/>
              <a:gd name="T11" fmla="*/ 2147483647 h 20"/>
              <a:gd name="T12" fmla="*/ 2147483647 w 29"/>
              <a:gd name="T13" fmla="*/ 2147483647 h 20"/>
              <a:gd name="T14" fmla="*/ 0 60000 65536"/>
              <a:gd name="T15" fmla="*/ 0 60000 65536"/>
              <a:gd name="T16" fmla="*/ 0 60000 65536"/>
              <a:gd name="T17" fmla="*/ 0 60000 65536"/>
              <a:gd name="T18" fmla="*/ 0 60000 65536"/>
              <a:gd name="T19" fmla="*/ 0 60000 65536"/>
              <a:gd name="T20" fmla="*/ 0 60000 65536"/>
              <a:gd name="T21" fmla="*/ 0 w 29"/>
              <a:gd name="T22" fmla="*/ 0 h 20"/>
              <a:gd name="T23" fmla="*/ 29 w 29"/>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0">
                <a:moveTo>
                  <a:pt x="2" y="20"/>
                </a:moveTo>
                <a:lnTo>
                  <a:pt x="0" y="5"/>
                </a:lnTo>
                <a:lnTo>
                  <a:pt x="27" y="0"/>
                </a:lnTo>
                <a:lnTo>
                  <a:pt x="29" y="15"/>
                </a:lnTo>
                <a:lnTo>
                  <a:pt x="2" y="20"/>
                </a:lnTo>
                <a:close/>
              </a:path>
            </a:pathLst>
          </a:custGeom>
          <a:solidFill>
            <a:srgbClr val="000000"/>
          </a:solidFill>
          <a:ln w="0">
            <a:solidFill>
              <a:srgbClr val="000000"/>
            </a:solidFill>
            <a:round/>
            <a:headEnd/>
            <a:tailEnd/>
          </a:ln>
        </p:spPr>
        <p:txBody>
          <a:bodyPr/>
          <a:lstStyle/>
          <a:p>
            <a:endParaRPr lang="en-US"/>
          </a:p>
        </p:txBody>
      </p:sp>
      <p:sp>
        <p:nvSpPr>
          <p:cNvPr id="181091" name="Freeform 3937"/>
          <p:cNvSpPr>
            <a:spLocks noChangeAspect="1"/>
          </p:cNvSpPr>
          <p:nvPr/>
        </p:nvSpPr>
        <p:spPr bwMode="auto">
          <a:xfrm>
            <a:off x="2079625" y="4735513"/>
            <a:ext cx="11113" cy="4762"/>
          </a:xfrm>
          <a:custGeom>
            <a:avLst/>
            <a:gdLst>
              <a:gd name="T0" fmla="*/ 2147483647 w 29"/>
              <a:gd name="T1" fmla="*/ 2147483647 h 19"/>
              <a:gd name="T2" fmla="*/ 0 w 29"/>
              <a:gd name="T3" fmla="*/ 2147483647 h 19"/>
              <a:gd name="T4" fmla="*/ 2147483647 w 29"/>
              <a:gd name="T5" fmla="*/ 0 h 19"/>
              <a:gd name="T6" fmla="*/ 2147483647 w 29"/>
              <a:gd name="T7" fmla="*/ 0 h 19"/>
              <a:gd name="T8" fmla="*/ 2147483647 w 29"/>
              <a:gd name="T9" fmla="*/ 2147483647 h 19"/>
              <a:gd name="T10" fmla="*/ 2147483647 w 29"/>
              <a:gd name="T11" fmla="*/ 2147483647 h 19"/>
              <a:gd name="T12" fmla="*/ 2147483647 w 29"/>
              <a:gd name="T13" fmla="*/ 2147483647 h 19"/>
              <a:gd name="T14" fmla="*/ 0 60000 65536"/>
              <a:gd name="T15" fmla="*/ 0 60000 65536"/>
              <a:gd name="T16" fmla="*/ 0 60000 65536"/>
              <a:gd name="T17" fmla="*/ 0 60000 65536"/>
              <a:gd name="T18" fmla="*/ 0 60000 65536"/>
              <a:gd name="T19" fmla="*/ 0 60000 65536"/>
              <a:gd name="T20" fmla="*/ 0 60000 65536"/>
              <a:gd name="T21" fmla="*/ 0 w 29"/>
              <a:gd name="T22" fmla="*/ 0 h 19"/>
              <a:gd name="T23" fmla="*/ 29 w 29"/>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9">
                <a:moveTo>
                  <a:pt x="2" y="19"/>
                </a:moveTo>
                <a:lnTo>
                  <a:pt x="0" y="4"/>
                </a:lnTo>
                <a:lnTo>
                  <a:pt x="27" y="0"/>
                </a:lnTo>
                <a:lnTo>
                  <a:pt x="29" y="15"/>
                </a:lnTo>
                <a:lnTo>
                  <a:pt x="2" y="19"/>
                </a:lnTo>
                <a:close/>
              </a:path>
            </a:pathLst>
          </a:custGeom>
          <a:solidFill>
            <a:srgbClr val="000000"/>
          </a:solidFill>
          <a:ln w="0">
            <a:solidFill>
              <a:srgbClr val="000000"/>
            </a:solidFill>
            <a:round/>
            <a:headEnd/>
            <a:tailEnd/>
          </a:ln>
        </p:spPr>
        <p:txBody>
          <a:bodyPr/>
          <a:lstStyle/>
          <a:p>
            <a:endParaRPr lang="en-US"/>
          </a:p>
        </p:txBody>
      </p:sp>
      <p:sp>
        <p:nvSpPr>
          <p:cNvPr id="181092" name="Freeform 3938"/>
          <p:cNvSpPr>
            <a:spLocks noChangeAspect="1"/>
          </p:cNvSpPr>
          <p:nvPr/>
        </p:nvSpPr>
        <p:spPr bwMode="auto">
          <a:xfrm>
            <a:off x="2090738" y="4735513"/>
            <a:ext cx="9525" cy="4762"/>
          </a:xfrm>
          <a:custGeom>
            <a:avLst/>
            <a:gdLst>
              <a:gd name="T0" fmla="*/ 2147483647 w 33"/>
              <a:gd name="T1" fmla="*/ 2147483647 h 19"/>
              <a:gd name="T2" fmla="*/ 0 w 33"/>
              <a:gd name="T3" fmla="*/ 2147483647 h 19"/>
              <a:gd name="T4" fmla="*/ 2147483647 w 33"/>
              <a:gd name="T5" fmla="*/ 0 h 19"/>
              <a:gd name="T6" fmla="*/ 2147483647 w 33"/>
              <a:gd name="T7" fmla="*/ 0 h 19"/>
              <a:gd name="T8" fmla="*/ 2147483647 w 33"/>
              <a:gd name="T9" fmla="*/ 2147483647 h 19"/>
              <a:gd name="T10" fmla="*/ 2147483647 w 33"/>
              <a:gd name="T11" fmla="*/ 2147483647 h 19"/>
              <a:gd name="T12" fmla="*/ 2147483647 w 33"/>
              <a:gd name="T13" fmla="*/ 2147483647 h 19"/>
              <a:gd name="T14" fmla="*/ 0 60000 65536"/>
              <a:gd name="T15" fmla="*/ 0 60000 65536"/>
              <a:gd name="T16" fmla="*/ 0 60000 65536"/>
              <a:gd name="T17" fmla="*/ 0 60000 65536"/>
              <a:gd name="T18" fmla="*/ 0 60000 65536"/>
              <a:gd name="T19" fmla="*/ 0 60000 65536"/>
              <a:gd name="T20" fmla="*/ 0 60000 65536"/>
              <a:gd name="T21" fmla="*/ 0 w 33"/>
              <a:gd name="T22" fmla="*/ 0 h 19"/>
              <a:gd name="T23" fmla="*/ 33 w 33"/>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9">
                <a:moveTo>
                  <a:pt x="2" y="19"/>
                </a:moveTo>
                <a:lnTo>
                  <a:pt x="0" y="4"/>
                </a:lnTo>
                <a:lnTo>
                  <a:pt x="24" y="0"/>
                </a:lnTo>
                <a:lnTo>
                  <a:pt x="28" y="0"/>
                </a:lnTo>
                <a:lnTo>
                  <a:pt x="28" y="14"/>
                </a:lnTo>
                <a:lnTo>
                  <a:pt x="33" y="14"/>
                </a:lnTo>
                <a:lnTo>
                  <a:pt x="2" y="19"/>
                </a:lnTo>
                <a:close/>
              </a:path>
            </a:pathLst>
          </a:custGeom>
          <a:solidFill>
            <a:srgbClr val="000000"/>
          </a:solidFill>
          <a:ln w="0">
            <a:solidFill>
              <a:srgbClr val="000000"/>
            </a:solidFill>
            <a:round/>
            <a:headEnd/>
            <a:tailEnd/>
          </a:ln>
        </p:spPr>
        <p:txBody>
          <a:bodyPr/>
          <a:lstStyle/>
          <a:p>
            <a:endParaRPr lang="en-US"/>
          </a:p>
        </p:txBody>
      </p:sp>
      <p:sp>
        <p:nvSpPr>
          <p:cNvPr id="181093" name="Freeform 3939"/>
          <p:cNvSpPr>
            <a:spLocks noChangeAspect="1"/>
          </p:cNvSpPr>
          <p:nvPr/>
        </p:nvSpPr>
        <p:spPr bwMode="auto">
          <a:xfrm>
            <a:off x="2098675" y="4732338"/>
            <a:ext cx="9525" cy="6350"/>
          </a:xfrm>
          <a:custGeom>
            <a:avLst/>
            <a:gdLst>
              <a:gd name="T0" fmla="*/ 0 w 28"/>
              <a:gd name="T1" fmla="*/ 2147483647 h 17"/>
              <a:gd name="T2" fmla="*/ 0 w 28"/>
              <a:gd name="T3" fmla="*/ 2147483647 h 17"/>
              <a:gd name="T4" fmla="*/ 2147483647 w 28"/>
              <a:gd name="T5" fmla="*/ 0 h 17"/>
              <a:gd name="T6" fmla="*/ 2147483647 w 28"/>
              <a:gd name="T7" fmla="*/ 0 h 17"/>
              <a:gd name="T8" fmla="*/ 2147483647 w 28"/>
              <a:gd name="T9" fmla="*/ 2147483647 h 17"/>
              <a:gd name="T10" fmla="*/ 2147483647 w 28"/>
              <a:gd name="T11" fmla="*/ 2147483647 h 17"/>
              <a:gd name="T12" fmla="*/ 0 w 28"/>
              <a:gd name="T13" fmla="*/ 2147483647 h 17"/>
              <a:gd name="T14" fmla="*/ 0 60000 65536"/>
              <a:gd name="T15" fmla="*/ 0 60000 65536"/>
              <a:gd name="T16" fmla="*/ 0 60000 65536"/>
              <a:gd name="T17" fmla="*/ 0 60000 65536"/>
              <a:gd name="T18" fmla="*/ 0 60000 65536"/>
              <a:gd name="T19" fmla="*/ 0 60000 65536"/>
              <a:gd name="T20" fmla="*/ 0 60000 65536"/>
              <a:gd name="T21" fmla="*/ 0 w 28"/>
              <a:gd name="T22" fmla="*/ 0 h 17"/>
              <a:gd name="T23" fmla="*/ 28 w 28"/>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7">
                <a:moveTo>
                  <a:pt x="0" y="17"/>
                </a:moveTo>
                <a:lnTo>
                  <a:pt x="0" y="3"/>
                </a:lnTo>
                <a:lnTo>
                  <a:pt x="28" y="0"/>
                </a:lnTo>
                <a:lnTo>
                  <a:pt x="28" y="14"/>
                </a:lnTo>
                <a:lnTo>
                  <a:pt x="0" y="17"/>
                </a:lnTo>
                <a:close/>
              </a:path>
            </a:pathLst>
          </a:custGeom>
          <a:solidFill>
            <a:srgbClr val="000000"/>
          </a:solidFill>
          <a:ln w="0">
            <a:solidFill>
              <a:srgbClr val="000000"/>
            </a:solidFill>
            <a:round/>
            <a:headEnd/>
            <a:tailEnd/>
          </a:ln>
        </p:spPr>
        <p:txBody>
          <a:bodyPr/>
          <a:lstStyle/>
          <a:p>
            <a:endParaRPr lang="en-US"/>
          </a:p>
        </p:txBody>
      </p:sp>
      <p:sp>
        <p:nvSpPr>
          <p:cNvPr id="181094" name="Freeform 3940"/>
          <p:cNvSpPr>
            <a:spLocks noChangeAspect="1"/>
          </p:cNvSpPr>
          <p:nvPr/>
        </p:nvSpPr>
        <p:spPr bwMode="auto">
          <a:xfrm>
            <a:off x="2108200" y="4732338"/>
            <a:ext cx="11113" cy="6350"/>
          </a:xfrm>
          <a:custGeom>
            <a:avLst/>
            <a:gdLst>
              <a:gd name="T0" fmla="*/ 0 w 30"/>
              <a:gd name="T1" fmla="*/ 2147483647 h 16"/>
              <a:gd name="T2" fmla="*/ 0 w 30"/>
              <a:gd name="T3" fmla="*/ 2147483647 h 16"/>
              <a:gd name="T4" fmla="*/ 2147483647 w 30"/>
              <a:gd name="T5" fmla="*/ 0 h 16"/>
              <a:gd name="T6" fmla="*/ 2147483647 w 30"/>
              <a:gd name="T7" fmla="*/ 0 h 16"/>
              <a:gd name="T8" fmla="*/ 2147483647 w 30"/>
              <a:gd name="T9" fmla="*/ 2147483647 h 16"/>
              <a:gd name="T10" fmla="*/ 2147483647 w 30"/>
              <a:gd name="T11" fmla="*/ 2147483647 h 16"/>
              <a:gd name="T12" fmla="*/ 0 w 30"/>
              <a:gd name="T13" fmla="*/ 2147483647 h 16"/>
              <a:gd name="T14" fmla="*/ 0 60000 65536"/>
              <a:gd name="T15" fmla="*/ 0 60000 65536"/>
              <a:gd name="T16" fmla="*/ 0 60000 65536"/>
              <a:gd name="T17" fmla="*/ 0 60000 65536"/>
              <a:gd name="T18" fmla="*/ 0 60000 65536"/>
              <a:gd name="T19" fmla="*/ 0 60000 65536"/>
              <a:gd name="T20" fmla="*/ 0 60000 65536"/>
              <a:gd name="T21" fmla="*/ 0 w 30"/>
              <a:gd name="T22" fmla="*/ 0 h 16"/>
              <a:gd name="T23" fmla="*/ 30 w 30"/>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16">
                <a:moveTo>
                  <a:pt x="0" y="16"/>
                </a:moveTo>
                <a:lnTo>
                  <a:pt x="0" y="2"/>
                </a:lnTo>
                <a:lnTo>
                  <a:pt x="30" y="0"/>
                </a:lnTo>
                <a:lnTo>
                  <a:pt x="30" y="15"/>
                </a:lnTo>
                <a:lnTo>
                  <a:pt x="15" y="15"/>
                </a:lnTo>
                <a:lnTo>
                  <a:pt x="0" y="16"/>
                </a:lnTo>
                <a:close/>
              </a:path>
            </a:pathLst>
          </a:custGeom>
          <a:solidFill>
            <a:srgbClr val="000000"/>
          </a:solidFill>
          <a:ln w="0">
            <a:solidFill>
              <a:srgbClr val="000000"/>
            </a:solidFill>
            <a:round/>
            <a:headEnd/>
            <a:tailEnd/>
          </a:ln>
        </p:spPr>
        <p:txBody>
          <a:bodyPr/>
          <a:lstStyle/>
          <a:p>
            <a:endParaRPr lang="en-US"/>
          </a:p>
        </p:txBody>
      </p:sp>
      <p:sp>
        <p:nvSpPr>
          <p:cNvPr id="181095" name="Rectangle 3941"/>
          <p:cNvSpPr>
            <a:spLocks noChangeAspect="1" noChangeArrowheads="1"/>
          </p:cNvSpPr>
          <p:nvPr/>
        </p:nvSpPr>
        <p:spPr bwMode="auto">
          <a:xfrm>
            <a:off x="2119313" y="4732338"/>
            <a:ext cx="9525" cy="4762"/>
          </a:xfrm>
          <a:prstGeom prst="rect">
            <a:avLst/>
          </a:prstGeom>
          <a:solidFill>
            <a:srgbClr val="000000"/>
          </a:solidFill>
          <a:ln w="0">
            <a:solidFill>
              <a:srgbClr val="000000"/>
            </a:solidFill>
            <a:miter lim="800000"/>
            <a:headEnd/>
            <a:tailEnd/>
          </a:ln>
        </p:spPr>
        <p:txBody>
          <a:bodyPr/>
          <a:lstStyle/>
          <a:p>
            <a:endParaRPr lang="en-US"/>
          </a:p>
        </p:txBody>
      </p:sp>
      <p:sp>
        <p:nvSpPr>
          <p:cNvPr id="181096" name="Freeform 3942"/>
          <p:cNvSpPr>
            <a:spLocks noChangeAspect="1"/>
          </p:cNvSpPr>
          <p:nvPr/>
        </p:nvSpPr>
        <p:spPr bwMode="auto">
          <a:xfrm>
            <a:off x="2128838" y="4732338"/>
            <a:ext cx="3175" cy="4762"/>
          </a:xfrm>
          <a:custGeom>
            <a:avLst/>
            <a:gdLst>
              <a:gd name="T0" fmla="*/ 0 w 7"/>
              <a:gd name="T1" fmla="*/ 0 h 14"/>
              <a:gd name="T2" fmla="*/ 0 w 7"/>
              <a:gd name="T3" fmla="*/ 0 h 14"/>
              <a:gd name="T4" fmla="*/ 2147483647 w 7"/>
              <a:gd name="T5" fmla="*/ 0 h 14"/>
              <a:gd name="T6" fmla="*/ 2147483647 w 7"/>
              <a:gd name="T7" fmla="*/ 0 h 14"/>
              <a:gd name="T8" fmla="*/ 2147483647 w 7"/>
              <a:gd name="T9" fmla="*/ 2147483647 h 14"/>
              <a:gd name="T10" fmla="*/ 2147483647 w 7"/>
              <a:gd name="T11" fmla="*/ 2147483647 h 14"/>
              <a:gd name="T12" fmla="*/ 2147483647 w 7"/>
              <a:gd name="T13" fmla="*/ 2147483647 h 14"/>
              <a:gd name="T14" fmla="*/ 2147483647 w 7"/>
              <a:gd name="T15" fmla="*/ 2147483647 h 14"/>
              <a:gd name="T16" fmla="*/ 2147483647 w 7"/>
              <a:gd name="T17" fmla="*/ 2147483647 h 14"/>
              <a:gd name="T18" fmla="*/ 2147483647 w 7"/>
              <a:gd name="T19" fmla="*/ 2147483647 h 14"/>
              <a:gd name="T20" fmla="*/ 2147483647 w 7"/>
              <a:gd name="T21" fmla="*/ 2147483647 h 14"/>
              <a:gd name="T22" fmla="*/ 2147483647 w 7"/>
              <a:gd name="T23" fmla="*/ 2147483647 h 14"/>
              <a:gd name="T24" fmla="*/ 2147483647 w 7"/>
              <a:gd name="T25" fmla="*/ 2147483647 h 14"/>
              <a:gd name="T26" fmla="*/ 2147483647 w 7"/>
              <a:gd name="T27" fmla="*/ 2147483647 h 14"/>
              <a:gd name="T28" fmla="*/ 2147483647 w 7"/>
              <a:gd name="T29" fmla="*/ 2147483647 h 14"/>
              <a:gd name="T30" fmla="*/ 2147483647 w 7"/>
              <a:gd name="T31" fmla="*/ 2147483647 h 14"/>
              <a:gd name="T32" fmla="*/ 2147483647 w 7"/>
              <a:gd name="T33" fmla="*/ 2147483647 h 14"/>
              <a:gd name="T34" fmla="*/ 2147483647 w 7"/>
              <a:gd name="T35" fmla="*/ 2147483647 h 14"/>
              <a:gd name="T36" fmla="*/ 2147483647 w 7"/>
              <a:gd name="T37" fmla="*/ 2147483647 h 14"/>
              <a:gd name="T38" fmla="*/ 0 w 7"/>
              <a:gd name="T39" fmla="*/ 2147483647 h 14"/>
              <a:gd name="T40" fmla="*/ 0 w 7"/>
              <a:gd name="T41" fmla="*/ 2147483647 h 14"/>
              <a:gd name="T42" fmla="*/ 0 w 7"/>
              <a:gd name="T43" fmla="*/ 0 h 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
              <a:gd name="T67" fmla="*/ 0 h 14"/>
              <a:gd name="T68" fmla="*/ 7 w 7"/>
              <a:gd name="T69" fmla="*/ 14 h 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 h="14">
                <a:moveTo>
                  <a:pt x="0" y="0"/>
                </a:moveTo>
                <a:lnTo>
                  <a:pt x="0" y="0"/>
                </a:lnTo>
                <a:lnTo>
                  <a:pt x="1" y="0"/>
                </a:lnTo>
                <a:lnTo>
                  <a:pt x="2" y="0"/>
                </a:lnTo>
                <a:lnTo>
                  <a:pt x="4" y="1"/>
                </a:lnTo>
                <a:lnTo>
                  <a:pt x="5" y="1"/>
                </a:lnTo>
                <a:lnTo>
                  <a:pt x="6" y="2"/>
                </a:lnTo>
                <a:lnTo>
                  <a:pt x="6" y="3"/>
                </a:lnTo>
                <a:lnTo>
                  <a:pt x="7" y="5"/>
                </a:lnTo>
                <a:lnTo>
                  <a:pt x="7" y="6"/>
                </a:lnTo>
                <a:lnTo>
                  <a:pt x="7" y="7"/>
                </a:lnTo>
                <a:lnTo>
                  <a:pt x="7" y="8"/>
                </a:lnTo>
                <a:lnTo>
                  <a:pt x="7" y="9"/>
                </a:lnTo>
                <a:lnTo>
                  <a:pt x="6" y="11"/>
                </a:lnTo>
                <a:lnTo>
                  <a:pt x="6" y="12"/>
                </a:lnTo>
                <a:lnTo>
                  <a:pt x="5" y="13"/>
                </a:lnTo>
                <a:lnTo>
                  <a:pt x="4" y="13"/>
                </a:lnTo>
                <a:lnTo>
                  <a:pt x="2" y="14"/>
                </a:lnTo>
                <a:lnTo>
                  <a:pt x="1" y="14"/>
                </a:lnTo>
                <a:lnTo>
                  <a:pt x="0" y="14"/>
                </a:lnTo>
                <a:lnTo>
                  <a:pt x="0" y="0"/>
                </a:lnTo>
                <a:close/>
              </a:path>
            </a:pathLst>
          </a:custGeom>
          <a:solidFill>
            <a:srgbClr val="000000"/>
          </a:solidFill>
          <a:ln w="0">
            <a:solidFill>
              <a:srgbClr val="000000"/>
            </a:solidFill>
            <a:round/>
            <a:headEnd/>
            <a:tailEnd/>
          </a:ln>
        </p:spPr>
        <p:txBody>
          <a:bodyPr/>
          <a:lstStyle/>
          <a:p>
            <a:endParaRPr lang="en-US"/>
          </a:p>
        </p:txBody>
      </p:sp>
      <p:sp>
        <p:nvSpPr>
          <p:cNvPr id="181097" name="Freeform 3943"/>
          <p:cNvSpPr>
            <a:spLocks noChangeAspect="1"/>
          </p:cNvSpPr>
          <p:nvPr/>
        </p:nvSpPr>
        <p:spPr bwMode="auto">
          <a:xfrm>
            <a:off x="2125663" y="4737100"/>
            <a:ext cx="6350" cy="1588"/>
          </a:xfrm>
          <a:custGeom>
            <a:avLst/>
            <a:gdLst>
              <a:gd name="T0" fmla="*/ 2147483647 w 15"/>
              <a:gd name="T1" fmla="*/ 0 h 1588"/>
              <a:gd name="T2" fmla="*/ 0 w 15"/>
              <a:gd name="T3" fmla="*/ 0 h 1588"/>
              <a:gd name="T4" fmla="*/ 2147483647 w 15"/>
              <a:gd name="T5" fmla="*/ 0 h 1588"/>
              <a:gd name="T6" fmla="*/ 0 60000 65536"/>
              <a:gd name="T7" fmla="*/ 0 60000 65536"/>
              <a:gd name="T8" fmla="*/ 0 60000 65536"/>
              <a:gd name="T9" fmla="*/ 0 w 15"/>
              <a:gd name="T10" fmla="*/ 0 h 1588"/>
              <a:gd name="T11" fmla="*/ 15 w 15"/>
              <a:gd name="T12" fmla="*/ 1588 h 1588"/>
            </a:gdLst>
            <a:ahLst/>
            <a:cxnLst>
              <a:cxn ang="T6">
                <a:pos x="T0" y="T1"/>
              </a:cxn>
              <a:cxn ang="T7">
                <a:pos x="T2" y="T3"/>
              </a:cxn>
              <a:cxn ang="T8">
                <a:pos x="T4" y="T5"/>
              </a:cxn>
            </a:cxnLst>
            <a:rect l="T9" t="T10" r="T11" b="T12"/>
            <a:pathLst>
              <a:path w="15" h="1588">
                <a:moveTo>
                  <a:pt x="15" y="0"/>
                </a:moveTo>
                <a:lnTo>
                  <a:pt x="0" y="0"/>
                </a:lnTo>
                <a:lnTo>
                  <a:pt x="15" y="0"/>
                </a:lnTo>
                <a:close/>
              </a:path>
            </a:pathLst>
          </a:custGeom>
          <a:solidFill>
            <a:srgbClr val="000000"/>
          </a:solidFill>
          <a:ln w="0">
            <a:solidFill>
              <a:srgbClr val="000000"/>
            </a:solidFill>
            <a:round/>
            <a:headEnd/>
            <a:tailEnd/>
          </a:ln>
        </p:spPr>
        <p:txBody>
          <a:bodyPr/>
          <a:lstStyle/>
          <a:p>
            <a:endParaRPr lang="en-US"/>
          </a:p>
        </p:txBody>
      </p:sp>
      <p:sp>
        <p:nvSpPr>
          <p:cNvPr id="181098" name="Freeform 3944"/>
          <p:cNvSpPr>
            <a:spLocks noChangeAspect="1"/>
          </p:cNvSpPr>
          <p:nvPr/>
        </p:nvSpPr>
        <p:spPr bwMode="auto">
          <a:xfrm>
            <a:off x="2127250" y="4732338"/>
            <a:ext cx="4763" cy="4762"/>
          </a:xfrm>
          <a:custGeom>
            <a:avLst/>
            <a:gdLst>
              <a:gd name="T0" fmla="*/ 2147483647 w 11"/>
              <a:gd name="T1" fmla="*/ 0 h 14"/>
              <a:gd name="T2" fmla="*/ 2147483647 w 11"/>
              <a:gd name="T3" fmla="*/ 2147483647 h 14"/>
              <a:gd name="T4" fmla="*/ 2147483647 w 11"/>
              <a:gd name="T5" fmla="*/ 2147483647 h 14"/>
              <a:gd name="T6" fmla="*/ 2147483647 w 11"/>
              <a:gd name="T7" fmla="*/ 2147483647 h 14"/>
              <a:gd name="T8" fmla="*/ 0 w 11"/>
              <a:gd name="T9" fmla="*/ 2147483647 h 14"/>
              <a:gd name="T10" fmla="*/ 2147483647 w 11"/>
              <a:gd name="T11" fmla="*/ 0 h 14"/>
              <a:gd name="T12" fmla="*/ 2147483647 w 11"/>
              <a:gd name="T13" fmla="*/ 0 h 14"/>
              <a:gd name="T14" fmla="*/ 0 60000 65536"/>
              <a:gd name="T15" fmla="*/ 0 60000 65536"/>
              <a:gd name="T16" fmla="*/ 0 60000 65536"/>
              <a:gd name="T17" fmla="*/ 0 60000 65536"/>
              <a:gd name="T18" fmla="*/ 0 60000 65536"/>
              <a:gd name="T19" fmla="*/ 0 60000 65536"/>
              <a:gd name="T20" fmla="*/ 0 60000 65536"/>
              <a:gd name="T21" fmla="*/ 0 w 11"/>
              <a:gd name="T22" fmla="*/ 0 h 14"/>
              <a:gd name="T23" fmla="*/ 11 w 11"/>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14">
                <a:moveTo>
                  <a:pt x="7" y="0"/>
                </a:moveTo>
                <a:lnTo>
                  <a:pt x="7" y="14"/>
                </a:lnTo>
                <a:lnTo>
                  <a:pt x="9" y="14"/>
                </a:lnTo>
                <a:lnTo>
                  <a:pt x="11" y="12"/>
                </a:lnTo>
                <a:lnTo>
                  <a:pt x="0" y="2"/>
                </a:lnTo>
                <a:lnTo>
                  <a:pt x="3" y="0"/>
                </a:lnTo>
                <a:lnTo>
                  <a:pt x="7" y="0"/>
                </a:lnTo>
                <a:close/>
              </a:path>
            </a:pathLst>
          </a:custGeom>
          <a:solidFill>
            <a:srgbClr val="000000"/>
          </a:solidFill>
          <a:ln w="0">
            <a:solidFill>
              <a:srgbClr val="000000"/>
            </a:solidFill>
            <a:round/>
            <a:headEnd/>
            <a:tailEnd/>
          </a:ln>
        </p:spPr>
        <p:txBody>
          <a:bodyPr/>
          <a:lstStyle/>
          <a:p>
            <a:endParaRPr lang="en-US"/>
          </a:p>
        </p:txBody>
      </p:sp>
      <p:sp>
        <p:nvSpPr>
          <p:cNvPr id="181099" name="Freeform 3945"/>
          <p:cNvSpPr>
            <a:spLocks noChangeAspect="1"/>
          </p:cNvSpPr>
          <p:nvPr/>
        </p:nvSpPr>
        <p:spPr bwMode="auto">
          <a:xfrm>
            <a:off x="2127250" y="4732338"/>
            <a:ext cx="4763" cy="4762"/>
          </a:xfrm>
          <a:custGeom>
            <a:avLst/>
            <a:gdLst>
              <a:gd name="T0" fmla="*/ 2147483647 w 12"/>
              <a:gd name="T1" fmla="*/ 0 h 11"/>
              <a:gd name="T2" fmla="*/ 2147483647 w 12"/>
              <a:gd name="T3" fmla="*/ 2147483647 h 11"/>
              <a:gd name="T4" fmla="*/ 2147483647 w 12"/>
              <a:gd name="T5" fmla="*/ 2147483647 h 11"/>
              <a:gd name="T6" fmla="*/ 2147483647 w 12"/>
              <a:gd name="T7" fmla="*/ 2147483647 h 11"/>
              <a:gd name="T8" fmla="*/ 0 w 12"/>
              <a:gd name="T9" fmla="*/ 2147483647 h 11"/>
              <a:gd name="T10" fmla="*/ 0 w 12"/>
              <a:gd name="T11" fmla="*/ 2147483647 h 11"/>
              <a:gd name="T12" fmla="*/ 2147483647 w 12"/>
              <a:gd name="T13" fmla="*/ 0 h 11"/>
              <a:gd name="T14" fmla="*/ 0 60000 65536"/>
              <a:gd name="T15" fmla="*/ 0 60000 65536"/>
              <a:gd name="T16" fmla="*/ 0 60000 65536"/>
              <a:gd name="T17" fmla="*/ 0 60000 65536"/>
              <a:gd name="T18" fmla="*/ 0 60000 65536"/>
              <a:gd name="T19" fmla="*/ 0 60000 65536"/>
              <a:gd name="T20" fmla="*/ 0 60000 65536"/>
              <a:gd name="T21" fmla="*/ 0 w 12"/>
              <a:gd name="T22" fmla="*/ 0 h 11"/>
              <a:gd name="T23" fmla="*/ 12 w 12"/>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1">
                <a:moveTo>
                  <a:pt x="1" y="0"/>
                </a:moveTo>
                <a:lnTo>
                  <a:pt x="12" y="10"/>
                </a:lnTo>
                <a:lnTo>
                  <a:pt x="11" y="11"/>
                </a:lnTo>
                <a:lnTo>
                  <a:pt x="0" y="1"/>
                </a:lnTo>
                <a:lnTo>
                  <a:pt x="1" y="0"/>
                </a:lnTo>
                <a:close/>
              </a:path>
            </a:pathLst>
          </a:custGeom>
          <a:solidFill>
            <a:srgbClr val="000000"/>
          </a:solidFill>
          <a:ln w="0">
            <a:solidFill>
              <a:srgbClr val="000000"/>
            </a:solidFill>
            <a:round/>
            <a:headEnd/>
            <a:tailEnd/>
          </a:ln>
        </p:spPr>
        <p:txBody>
          <a:bodyPr/>
          <a:lstStyle/>
          <a:p>
            <a:endParaRPr lang="en-US"/>
          </a:p>
        </p:txBody>
      </p:sp>
      <p:sp>
        <p:nvSpPr>
          <p:cNvPr id="181100" name="Freeform 3946"/>
          <p:cNvSpPr>
            <a:spLocks noChangeAspect="1"/>
          </p:cNvSpPr>
          <p:nvPr/>
        </p:nvSpPr>
        <p:spPr bwMode="auto">
          <a:xfrm>
            <a:off x="2125663" y="4732338"/>
            <a:ext cx="6350" cy="4762"/>
          </a:xfrm>
          <a:custGeom>
            <a:avLst/>
            <a:gdLst>
              <a:gd name="T0" fmla="*/ 2147483647 w 15"/>
              <a:gd name="T1" fmla="*/ 0 h 10"/>
              <a:gd name="T2" fmla="*/ 2147483647 w 15"/>
              <a:gd name="T3" fmla="*/ 2147483647 h 10"/>
              <a:gd name="T4" fmla="*/ 2147483647 w 15"/>
              <a:gd name="T5" fmla="*/ 2147483647 h 10"/>
              <a:gd name="T6" fmla="*/ 2147483647 w 15"/>
              <a:gd name="T7" fmla="*/ 2147483647 h 10"/>
              <a:gd name="T8" fmla="*/ 0 w 15"/>
              <a:gd name="T9" fmla="*/ 2147483647 h 10"/>
              <a:gd name="T10" fmla="*/ 0 w 15"/>
              <a:gd name="T11" fmla="*/ 2147483647 h 10"/>
              <a:gd name="T12" fmla="*/ 2147483647 w 15"/>
              <a:gd name="T13" fmla="*/ 0 h 10"/>
              <a:gd name="T14" fmla="*/ 0 60000 65536"/>
              <a:gd name="T15" fmla="*/ 0 60000 65536"/>
              <a:gd name="T16" fmla="*/ 0 60000 65536"/>
              <a:gd name="T17" fmla="*/ 0 60000 65536"/>
              <a:gd name="T18" fmla="*/ 0 60000 65536"/>
              <a:gd name="T19" fmla="*/ 0 60000 65536"/>
              <a:gd name="T20" fmla="*/ 0 60000 65536"/>
              <a:gd name="T21" fmla="*/ 0 w 15"/>
              <a:gd name="T22" fmla="*/ 0 h 10"/>
              <a:gd name="T23" fmla="*/ 15 w 15"/>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0">
                <a:moveTo>
                  <a:pt x="3" y="0"/>
                </a:moveTo>
                <a:lnTo>
                  <a:pt x="14" y="10"/>
                </a:lnTo>
                <a:lnTo>
                  <a:pt x="15" y="9"/>
                </a:lnTo>
                <a:lnTo>
                  <a:pt x="15" y="6"/>
                </a:lnTo>
                <a:lnTo>
                  <a:pt x="0" y="6"/>
                </a:lnTo>
                <a:lnTo>
                  <a:pt x="0" y="3"/>
                </a:lnTo>
                <a:lnTo>
                  <a:pt x="3" y="0"/>
                </a:lnTo>
                <a:close/>
              </a:path>
            </a:pathLst>
          </a:custGeom>
          <a:solidFill>
            <a:srgbClr val="000000"/>
          </a:solidFill>
          <a:ln w="0">
            <a:solidFill>
              <a:srgbClr val="000000"/>
            </a:solidFill>
            <a:round/>
            <a:headEnd/>
            <a:tailEnd/>
          </a:ln>
        </p:spPr>
        <p:txBody>
          <a:bodyPr/>
          <a:lstStyle/>
          <a:p>
            <a:endParaRPr lang="en-US"/>
          </a:p>
        </p:txBody>
      </p:sp>
      <p:sp>
        <p:nvSpPr>
          <p:cNvPr id="181101" name="Rectangle 3947"/>
          <p:cNvSpPr>
            <a:spLocks noChangeAspect="1" noChangeArrowheads="1"/>
          </p:cNvSpPr>
          <p:nvPr/>
        </p:nvSpPr>
        <p:spPr bwMode="auto">
          <a:xfrm>
            <a:off x="2125663" y="4735513"/>
            <a:ext cx="6350" cy="1587"/>
          </a:xfrm>
          <a:prstGeom prst="rect">
            <a:avLst/>
          </a:prstGeom>
          <a:solidFill>
            <a:srgbClr val="000000"/>
          </a:solidFill>
          <a:ln w="0">
            <a:solidFill>
              <a:srgbClr val="000000"/>
            </a:solidFill>
            <a:miter lim="800000"/>
            <a:headEnd/>
            <a:tailEnd/>
          </a:ln>
        </p:spPr>
        <p:txBody>
          <a:bodyPr/>
          <a:lstStyle/>
          <a:p>
            <a:endParaRPr lang="en-US"/>
          </a:p>
        </p:txBody>
      </p:sp>
      <p:sp>
        <p:nvSpPr>
          <p:cNvPr id="181102" name="Freeform 3948"/>
          <p:cNvSpPr>
            <a:spLocks noChangeAspect="1"/>
          </p:cNvSpPr>
          <p:nvPr/>
        </p:nvSpPr>
        <p:spPr bwMode="auto">
          <a:xfrm>
            <a:off x="1863725" y="4708525"/>
            <a:ext cx="6350" cy="1588"/>
          </a:xfrm>
          <a:custGeom>
            <a:avLst/>
            <a:gdLst>
              <a:gd name="T0" fmla="*/ 0 w 15"/>
              <a:gd name="T1" fmla="*/ 0 h 1588"/>
              <a:gd name="T2" fmla="*/ 2147483647 w 15"/>
              <a:gd name="T3" fmla="*/ 0 h 1588"/>
              <a:gd name="T4" fmla="*/ 0 w 15"/>
              <a:gd name="T5" fmla="*/ 0 h 1588"/>
              <a:gd name="T6" fmla="*/ 0 60000 65536"/>
              <a:gd name="T7" fmla="*/ 0 60000 65536"/>
              <a:gd name="T8" fmla="*/ 0 60000 65536"/>
              <a:gd name="T9" fmla="*/ 0 w 15"/>
              <a:gd name="T10" fmla="*/ 0 h 1588"/>
              <a:gd name="T11" fmla="*/ 15 w 15"/>
              <a:gd name="T12" fmla="*/ 1588 h 1588"/>
            </a:gdLst>
            <a:ahLst/>
            <a:cxnLst>
              <a:cxn ang="T6">
                <a:pos x="T0" y="T1"/>
              </a:cxn>
              <a:cxn ang="T7">
                <a:pos x="T2" y="T3"/>
              </a:cxn>
              <a:cxn ang="T8">
                <a:pos x="T4" y="T5"/>
              </a:cxn>
            </a:cxnLst>
            <a:rect l="T9" t="T10" r="T11" b="T12"/>
            <a:pathLst>
              <a:path w="15" h="1588">
                <a:moveTo>
                  <a:pt x="0" y="0"/>
                </a:moveTo>
                <a:lnTo>
                  <a:pt x="15" y="0"/>
                </a:lnTo>
                <a:lnTo>
                  <a:pt x="0" y="0"/>
                </a:lnTo>
                <a:close/>
              </a:path>
            </a:pathLst>
          </a:custGeom>
          <a:solidFill>
            <a:srgbClr val="000000"/>
          </a:solidFill>
          <a:ln w="0">
            <a:solidFill>
              <a:srgbClr val="000000"/>
            </a:solidFill>
            <a:round/>
            <a:headEnd/>
            <a:tailEnd/>
          </a:ln>
        </p:spPr>
        <p:txBody>
          <a:bodyPr/>
          <a:lstStyle/>
          <a:p>
            <a:endParaRPr lang="en-US"/>
          </a:p>
        </p:txBody>
      </p:sp>
      <p:sp>
        <p:nvSpPr>
          <p:cNvPr id="181103" name="Freeform 3949"/>
          <p:cNvSpPr>
            <a:spLocks noChangeAspect="1"/>
          </p:cNvSpPr>
          <p:nvPr/>
        </p:nvSpPr>
        <p:spPr bwMode="auto">
          <a:xfrm>
            <a:off x="1866900" y="4718050"/>
            <a:ext cx="3175" cy="3175"/>
          </a:xfrm>
          <a:custGeom>
            <a:avLst/>
            <a:gdLst>
              <a:gd name="T0" fmla="*/ 2147483647 w 15"/>
              <a:gd name="T1" fmla="*/ 0 h 9"/>
              <a:gd name="T2" fmla="*/ 2147483647 w 15"/>
              <a:gd name="T3" fmla="*/ 0 h 9"/>
              <a:gd name="T4" fmla="*/ 2147483647 w 15"/>
              <a:gd name="T5" fmla="*/ 2147483647 h 9"/>
              <a:gd name="T6" fmla="*/ 2147483647 w 15"/>
              <a:gd name="T7" fmla="*/ 2147483647 h 9"/>
              <a:gd name="T8" fmla="*/ 2147483647 w 15"/>
              <a:gd name="T9" fmla="*/ 2147483647 h 9"/>
              <a:gd name="T10" fmla="*/ 2147483647 w 15"/>
              <a:gd name="T11" fmla="*/ 2147483647 h 9"/>
              <a:gd name="T12" fmla="*/ 2147483647 w 15"/>
              <a:gd name="T13" fmla="*/ 2147483647 h 9"/>
              <a:gd name="T14" fmla="*/ 2147483647 w 15"/>
              <a:gd name="T15" fmla="*/ 2147483647 h 9"/>
              <a:gd name="T16" fmla="*/ 2147483647 w 15"/>
              <a:gd name="T17" fmla="*/ 2147483647 h 9"/>
              <a:gd name="T18" fmla="*/ 2147483647 w 15"/>
              <a:gd name="T19" fmla="*/ 2147483647 h 9"/>
              <a:gd name="T20" fmla="*/ 2147483647 w 15"/>
              <a:gd name="T21" fmla="*/ 2147483647 h 9"/>
              <a:gd name="T22" fmla="*/ 2147483647 w 15"/>
              <a:gd name="T23" fmla="*/ 2147483647 h 9"/>
              <a:gd name="T24" fmla="*/ 2147483647 w 15"/>
              <a:gd name="T25" fmla="*/ 2147483647 h 9"/>
              <a:gd name="T26" fmla="*/ 2147483647 w 15"/>
              <a:gd name="T27" fmla="*/ 2147483647 h 9"/>
              <a:gd name="T28" fmla="*/ 2147483647 w 15"/>
              <a:gd name="T29" fmla="*/ 2147483647 h 9"/>
              <a:gd name="T30" fmla="*/ 2147483647 w 15"/>
              <a:gd name="T31" fmla="*/ 2147483647 h 9"/>
              <a:gd name="T32" fmla="*/ 2147483647 w 15"/>
              <a:gd name="T33" fmla="*/ 2147483647 h 9"/>
              <a:gd name="T34" fmla="*/ 2147483647 w 15"/>
              <a:gd name="T35" fmla="*/ 2147483647 h 9"/>
              <a:gd name="T36" fmla="*/ 0 w 15"/>
              <a:gd name="T37" fmla="*/ 2147483647 h 9"/>
              <a:gd name="T38" fmla="*/ 0 w 15"/>
              <a:gd name="T39" fmla="*/ 2147483647 h 9"/>
              <a:gd name="T40" fmla="*/ 0 w 15"/>
              <a:gd name="T41" fmla="*/ 2147483647 h 9"/>
              <a:gd name="T42" fmla="*/ 2147483647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9"/>
              <a:gd name="T68" fmla="*/ 15 w 15"/>
              <a:gd name="T69" fmla="*/ 9 h 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9">
                <a:moveTo>
                  <a:pt x="15" y="0"/>
                </a:moveTo>
                <a:lnTo>
                  <a:pt x="15" y="0"/>
                </a:lnTo>
                <a:lnTo>
                  <a:pt x="15" y="1"/>
                </a:lnTo>
                <a:lnTo>
                  <a:pt x="15" y="2"/>
                </a:lnTo>
                <a:lnTo>
                  <a:pt x="15" y="3"/>
                </a:lnTo>
                <a:lnTo>
                  <a:pt x="15" y="4"/>
                </a:lnTo>
                <a:lnTo>
                  <a:pt x="14" y="6"/>
                </a:lnTo>
                <a:lnTo>
                  <a:pt x="13" y="7"/>
                </a:lnTo>
                <a:lnTo>
                  <a:pt x="12" y="7"/>
                </a:lnTo>
                <a:lnTo>
                  <a:pt x="10" y="9"/>
                </a:lnTo>
                <a:lnTo>
                  <a:pt x="9" y="9"/>
                </a:lnTo>
                <a:lnTo>
                  <a:pt x="8" y="9"/>
                </a:lnTo>
                <a:lnTo>
                  <a:pt x="7" y="9"/>
                </a:lnTo>
                <a:lnTo>
                  <a:pt x="6" y="9"/>
                </a:lnTo>
                <a:lnTo>
                  <a:pt x="5" y="9"/>
                </a:lnTo>
                <a:lnTo>
                  <a:pt x="2" y="7"/>
                </a:lnTo>
                <a:lnTo>
                  <a:pt x="1" y="6"/>
                </a:lnTo>
                <a:lnTo>
                  <a:pt x="1" y="5"/>
                </a:lnTo>
                <a:lnTo>
                  <a:pt x="0" y="3"/>
                </a:lnTo>
                <a:lnTo>
                  <a:pt x="0" y="2"/>
                </a:lnTo>
                <a:lnTo>
                  <a:pt x="15" y="0"/>
                </a:lnTo>
                <a:close/>
              </a:path>
            </a:pathLst>
          </a:custGeom>
          <a:solidFill>
            <a:srgbClr val="000000"/>
          </a:solidFill>
          <a:ln w="0">
            <a:solidFill>
              <a:srgbClr val="000000"/>
            </a:solidFill>
            <a:round/>
            <a:headEnd/>
            <a:tailEnd/>
          </a:ln>
        </p:spPr>
        <p:txBody>
          <a:bodyPr/>
          <a:lstStyle/>
          <a:p>
            <a:endParaRPr lang="en-US"/>
          </a:p>
        </p:txBody>
      </p:sp>
      <p:sp>
        <p:nvSpPr>
          <p:cNvPr id="181104" name="Freeform 3950"/>
          <p:cNvSpPr>
            <a:spLocks noChangeAspect="1"/>
          </p:cNvSpPr>
          <p:nvPr/>
        </p:nvSpPr>
        <p:spPr bwMode="auto">
          <a:xfrm>
            <a:off x="1863725" y="4708525"/>
            <a:ext cx="6350" cy="1588"/>
          </a:xfrm>
          <a:custGeom>
            <a:avLst/>
            <a:gdLst>
              <a:gd name="T0" fmla="*/ 0 w 15"/>
              <a:gd name="T1" fmla="*/ 0 h 4"/>
              <a:gd name="T2" fmla="*/ 2147483647 w 15"/>
              <a:gd name="T3" fmla="*/ 0 h 4"/>
              <a:gd name="T4" fmla="*/ 2147483647 w 15"/>
              <a:gd name="T5" fmla="*/ 2147483647 h 4"/>
              <a:gd name="T6" fmla="*/ 2147483647 w 15"/>
              <a:gd name="T7" fmla="*/ 2147483647 h 4"/>
              <a:gd name="T8" fmla="*/ 0 w 15"/>
              <a:gd name="T9" fmla="*/ 2147483647 h 4"/>
              <a:gd name="T10" fmla="*/ 0 w 15"/>
              <a:gd name="T11" fmla="*/ 2147483647 h 4"/>
              <a:gd name="T12" fmla="*/ 0 w 15"/>
              <a:gd name="T13" fmla="*/ 0 h 4"/>
              <a:gd name="T14" fmla="*/ 0 60000 65536"/>
              <a:gd name="T15" fmla="*/ 0 60000 65536"/>
              <a:gd name="T16" fmla="*/ 0 60000 65536"/>
              <a:gd name="T17" fmla="*/ 0 60000 65536"/>
              <a:gd name="T18" fmla="*/ 0 60000 65536"/>
              <a:gd name="T19" fmla="*/ 0 60000 65536"/>
              <a:gd name="T20" fmla="*/ 0 60000 65536"/>
              <a:gd name="T21" fmla="*/ 0 w 15"/>
              <a:gd name="T22" fmla="*/ 0 h 4"/>
              <a:gd name="T23" fmla="*/ 15 w 1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4">
                <a:moveTo>
                  <a:pt x="0" y="0"/>
                </a:moveTo>
                <a:lnTo>
                  <a:pt x="15" y="0"/>
                </a:lnTo>
                <a:lnTo>
                  <a:pt x="15" y="4"/>
                </a:lnTo>
                <a:lnTo>
                  <a:pt x="0" y="4"/>
                </a:lnTo>
                <a:lnTo>
                  <a:pt x="0" y="0"/>
                </a:lnTo>
                <a:close/>
              </a:path>
            </a:pathLst>
          </a:custGeom>
          <a:solidFill>
            <a:srgbClr val="000000"/>
          </a:solidFill>
          <a:ln w="0">
            <a:solidFill>
              <a:srgbClr val="000000"/>
            </a:solidFill>
            <a:round/>
            <a:headEnd/>
            <a:tailEnd/>
          </a:ln>
        </p:spPr>
        <p:txBody>
          <a:bodyPr/>
          <a:lstStyle/>
          <a:p>
            <a:endParaRPr lang="en-US"/>
          </a:p>
        </p:txBody>
      </p:sp>
      <p:sp>
        <p:nvSpPr>
          <p:cNvPr id="181105" name="Freeform 3951"/>
          <p:cNvSpPr>
            <a:spLocks noChangeAspect="1"/>
          </p:cNvSpPr>
          <p:nvPr/>
        </p:nvSpPr>
        <p:spPr bwMode="auto">
          <a:xfrm>
            <a:off x="1863725" y="4708525"/>
            <a:ext cx="6350" cy="1588"/>
          </a:xfrm>
          <a:custGeom>
            <a:avLst/>
            <a:gdLst>
              <a:gd name="T0" fmla="*/ 0 w 15"/>
              <a:gd name="T1" fmla="*/ 0 h 4"/>
              <a:gd name="T2" fmla="*/ 2147483647 w 15"/>
              <a:gd name="T3" fmla="*/ 0 h 4"/>
              <a:gd name="T4" fmla="*/ 2147483647 w 15"/>
              <a:gd name="T5" fmla="*/ 2147483647 h 4"/>
              <a:gd name="T6" fmla="*/ 2147483647 w 15"/>
              <a:gd name="T7" fmla="*/ 2147483647 h 4"/>
              <a:gd name="T8" fmla="*/ 0 w 15"/>
              <a:gd name="T9" fmla="*/ 2147483647 h 4"/>
              <a:gd name="T10" fmla="*/ 0 w 15"/>
              <a:gd name="T11" fmla="*/ 2147483647 h 4"/>
              <a:gd name="T12" fmla="*/ 0 w 15"/>
              <a:gd name="T13" fmla="*/ 0 h 4"/>
              <a:gd name="T14" fmla="*/ 0 60000 65536"/>
              <a:gd name="T15" fmla="*/ 0 60000 65536"/>
              <a:gd name="T16" fmla="*/ 0 60000 65536"/>
              <a:gd name="T17" fmla="*/ 0 60000 65536"/>
              <a:gd name="T18" fmla="*/ 0 60000 65536"/>
              <a:gd name="T19" fmla="*/ 0 60000 65536"/>
              <a:gd name="T20" fmla="*/ 0 60000 65536"/>
              <a:gd name="T21" fmla="*/ 0 w 15"/>
              <a:gd name="T22" fmla="*/ 0 h 4"/>
              <a:gd name="T23" fmla="*/ 15 w 1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4">
                <a:moveTo>
                  <a:pt x="0" y="0"/>
                </a:moveTo>
                <a:lnTo>
                  <a:pt x="15" y="0"/>
                </a:lnTo>
                <a:lnTo>
                  <a:pt x="15" y="4"/>
                </a:lnTo>
                <a:lnTo>
                  <a:pt x="0" y="4"/>
                </a:lnTo>
                <a:lnTo>
                  <a:pt x="0" y="0"/>
                </a:lnTo>
                <a:close/>
              </a:path>
            </a:pathLst>
          </a:custGeom>
          <a:solidFill>
            <a:srgbClr val="000000"/>
          </a:solidFill>
          <a:ln w="0">
            <a:solidFill>
              <a:srgbClr val="000000"/>
            </a:solidFill>
            <a:round/>
            <a:headEnd/>
            <a:tailEnd/>
          </a:ln>
        </p:spPr>
        <p:txBody>
          <a:bodyPr/>
          <a:lstStyle/>
          <a:p>
            <a:endParaRPr lang="en-US"/>
          </a:p>
        </p:txBody>
      </p:sp>
      <p:sp>
        <p:nvSpPr>
          <p:cNvPr id="181106" name="Freeform 3952"/>
          <p:cNvSpPr>
            <a:spLocks noChangeAspect="1"/>
          </p:cNvSpPr>
          <p:nvPr/>
        </p:nvSpPr>
        <p:spPr bwMode="auto">
          <a:xfrm>
            <a:off x="1863725" y="4710113"/>
            <a:ext cx="6350" cy="1587"/>
          </a:xfrm>
          <a:custGeom>
            <a:avLst/>
            <a:gdLst>
              <a:gd name="T0" fmla="*/ 0 w 15"/>
              <a:gd name="T1" fmla="*/ 0 h 5"/>
              <a:gd name="T2" fmla="*/ 2147483647 w 15"/>
              <a:gd name="T3" fmla="*/ 0 h 5"/>
              <a:gd name="T4" fmla="*/ 2147483647 w 15"/>
              <a:gd name="T5" fmla="*/ 2147483647 h 5"/>
              <a:gd name="T6" fmla="*/ 2147483647 w 15"/>
              <a:gd name="T7" fmla="*/ 2147483647 h 5"/>
              <a:gd name="T8" fmla="*/ 0 w 15"/>
              <a:gd name="T9" fmla="*/ 2147483647 h 5"/>
              <a:gd name="T10" fmla="*/ 0 w 15"/>
              <a:gd name="T11" fmla="*/ 2147483647 h 5"/>
              <a:gd name="T12" fmla="*/ 0 w 15"/>
              <a:gd name="T13" fmla="*/ 0 h 5"/>
              <a:gd name="T14" fmla="*/ 0 60000 65536"/>
              <a:gd name="T15" fmla="*/ 0 60000 65536"/>
              <a:gd name="T16" fmla="*/ 0 60000 65536"/>
              <a:gd name="T17" fmla="*/ 0 60000 65536"/>
              <a:gd name="T18" fmla="*/ 0 60000 65536"/>
              <a:gd name="T19" fmla="*/ 0 60000 65536"/>
              <a:gd name="T20" fmla="*/ 0 60000 65536"/>
              <a:gd name="T21" fmla="*/ 0 w 15"/>
              <a:gd name="T22" fmla="*/ 0 h 5"/>
              <a:gd name="T23" fmla="*/ 15 w 15"/>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5">
                <a:moveTo>
                  <a:pt x="0" y="0"/>
                </a:moveTo>
                <a:lnTo>
                  <a:pt x="15" y="0"/>
                </a:lnTo>
                <a:lnTo>
                  <a:pt x="15" y="3"/>
                </a:lnTo>
                <a:lnTo>
                  <a:pt x="0" y="5"/>
                </a:lnTo>
                <a:lnTo>
                  <a:pt x="0" y="0"/>
                </a:lnTo>
                <a:close/>
              </a:path>
            </a:pathLst>
          </a:custGeom>
          <a:solidFill>
            <a:srgbClr val="000000"/>
          </a:solidFill>
          <a:ln w="0">
            <a:solidFill>
              <a:srgbClr val="000000"/>
            </a:solidFill>
            <a:round/>
            <a:headEnd/>
            <a:tailEnd/>
          </a:ln>
        </p:spPr>
        <p:txBody>
          <a:bodyPr/>
          <a:lstStyle/>
          <a:p>
            <a:endParaRPr lang="en-US"/>
          </a:p>
        </p:txBody>
      </p:sp>
      <p:sp>
        <p:nvSpPr>
          <p:cNvPr id="181107" name="Freeform 3953"/>
          <p:cNvSpPr>
            <a:spLocks noChangeAspect="1"/>
          </p:cNvSpPr>
          <p:nvPr/>
        </p:nvSpPr>
        <p:spPr bwMode="auto">
          <a:xfrm>
            <a:off x="1863725" y="4711700"/>
            <a:ext cx="6350" cy="1588"/>
          </a:xfrm>
          <a:custGeom>
            <a:avLst/>
            <a:gdLst>
              <a:gd name="T0" fmla="*/ 0 w 16"/>
              <a:gd name="T1" fmla="*/ 2147483647 h 7"/>
              <a:gd name="T2" fmla="*/ 2147483647 w 16"/>
              <a:gd name="T3" fmla="*/ 0 h 7"/>
              <a:gd name="T4" fmla="*/ 2147483647 w 16"/>
              <a:gd name="T5" fmla="*/ 2147483647 h 7"/>
              <a:gd name="T6" fmla="*/ 2147483647 w 16"/>
              <a:gd name="T7" fmla="*/ 2147483647 h 7"/>
              <a:gd name="T8" fmla="*/ 2147483647 w 16"/>
              <a:gd name="T9" fmla="*/ 2147483647 h 7"/>
              <a:gd name="T10" fmla="*/ 2147483647 w 16"/>
              <a:gd name="T11" fmla="*/ 2147483647 h 7"/>
              <a:gd name="T12" fmla="*/ 0 w 16"/>
              <a:gd name="T13" fmla="*/ 2147483647 h 7"/>
              <a:gd name="T14" fmla="*/ 0 60000 65536"/>
              <a:gd name="T15" fmla="*/ 0 60000 65536"/>
              <a:gd name="T16" fmla="*/ 0 60000 65536"/>
              <a:gd name="T17" fmla="*/ 0 60000 65536"/>
              <a:gd name="T18" fmla="*/ 0 60000 65536"/>
              <a:gd name="T19" fmla="*/ 0 60000 65536"/>
              <a:gd name="T20" fmla="*/ 0 60000 65536"/>
              <a:gd name="T21" fmla="*/ 0 w 16"/>
              <a:gd name="T22" fmla="*/ 0 h 7"/>
              <a:gd name="T23" fmla="*/ 16 w 16"/>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7">
                <a:moveTo>
                  <a:pt x="0" y="2"/>
                </a:moveTo>
                <a:lnTo>
                  <a:pt x="15" y="0"/>
                </a:lnTo>
                <a:lnTo>
                  <a:pt x="16" y="5"/>
                </a:lnTo>
                <a:lnTo>
                  <a:pt x="1" y="7"/>
                </a:lnTo>
                <a:lnTo>
                  <a:pt x="0" y="2"/>
                </a:lnTo>
                <a:close/>
              </a:path>
            </a:pathLst>
          </a:custGeom>
          <a:solidFill>
            <a:srgbClr val="000000"/>
          </a:solidFill>
          <a:ln w="0">
            <a:solidFill>
              <a:srgbClr val="000000"/>
            </a:solidFill>
            <a:round/>
            <a:headEnd/>
            <a:tailEnd/>
          </a:ln>
        </p:spPr>
        <p:txBody>
          <a:bodyPr/>
          <a:lstStyle/>
          <a:p>
            <a:endParaRPr lang="en-US"/>
          </a:p>
        </p:txBody>
      </p:sp>
      <p:sp>
        <p:nvSpPr>
          <p:cNvPr id="181108" name="Freeform 3954"/>
          <p:cNvSpPr>
            <a:spLocks noChangeAspect="1"/>
          </p:cNvSpPr>
          <p:nvPr/>
        </p:nvSpPr>
        <p:spPr bwMode="auto">
          <a:xfrm>
            <a:off x="1866900" y="4711700"/>
            <a:ext cx="3175" cy="1588"/>
          </a:xfrm>
          <a:custGeom>
            <a:avLst/>
            <a:gdLst>
              <a:gd name="T0" fmla="*/ 0 w 16"/>
              <a:gd name="T1" fmla="*/ 2147483647 h 6"/>
              <a:gd name="T2" fmla="*/ 2147483647 w 16"/>
              <a:gd name="T3" fmla="*/ 0 h 6"/>
              <a:gd name="T4" fmla="*/ 2147483647 w 16"/>
              <a:gd name="T5" fmla="*/ 2147483647 h 6"/>
              <a:gd name="T6" fmla="*/ 2147483647 w 16"/>
              <a:gd name="T7" fmla="*/ 2147483647 h 6"/>
              <a:gd name="T8" fmla="*/ 2147483647 w 16"/>
              <a:gd name="T9" fmla="*/ 2147483647 h 6"/>
              <a:gd name="T10" fmla="*/ 2147483647 w 16"/>
              <a:gd name="T11" fmla="*/ 2147483647 h 6"/>
              <a:gd name="T12" fmla="*/ 0 w 16"/>
              <a:gd name="T13" fmla="*/ 2147483647 h 6"/>
              <a:gd name="T14" fmla="*/ 0 60000 65536"/>
              <a:gd name="T15" fmla="*/ 0 60000 65536"/>
              <a:gd name="T16" fmla="*/ 0 60000 65536"/>
              <a:gd name="T17" fmla="*/ 0 60000 65536"/>
              <a:gd name="T18" fmla="*/ 0 60000 65536"/>
              <a:gd name="T19" fmla="*/ 0 60000 65536"/>
              <a:gd name="T20" fmla="*/ 0 60000 65536"/>
              <a:gd name="T21" fmla="*/ 0 w 16"/>
              <a:gd name="T22" fmla="*/ 0 h 6"/>
              <a:gd name="T23" fmla="*/ 16 w 1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6">
                <a:moveTo>
                  <a:pt x="0" y="2"/>
                </a:moveTo>
                <a:lnTo>
                  <a:pt x="15" y="0"/>
                </a:lnTo>
                <a:lnTo>
                  <a:pt x="16" y="4"/>
                </a:lnTo>
                <a:lnTo>
                  <a:pt x="16" y="5"/>
                </a:lnTo>
                <a:lnTo>
                  <a:pt x="1" y="5"/>
                </a:lnTo>
                <a:lnTo>
                  <a:pt x="1" y="6"/>
                </a:lnTo>
                <a:lnTo>
                  <a:pt x="0" y="2"/>
                </a:lnTo>
                <a:close/>
              </a:path>
            </a:pathLst>
          </a:custGeom>
          <a:solidFill>
            <a:srgbClr val="000000"/>
          </a:solidFill>
          <a:ln w="0">
            <a:solidFill>
              <a:srgbClr val="000000"/>
            </a:solidFill>
            <a:round/>
            <a:headEnd/>
            <a:tailEnd/>
          </a:ln>
        </p:spPr>
        <p:txBody>
          <a:bodyPr/>
          <a:lstStyle/>
          <a:p>
            <a:endParaRPr lang="en-US"/>
          </a:p>
        </p:txBody>
      </p:sp>
      <p:sp>
        <p:nvSpPr>
          <p:cNvPr id="181109" name="Freeform 3955"/>
          <p:cNvSpPr>
            <a:spLocks noChangeAspect="1"/>
          </p:cNvSpPr>
          <p:nvPr/>
        </p:nvSpPr>
        <p:spPr bwMode="auto">
          <a:xfrm>
            <a:off x="1866900" y="4713288"/>
            <a:ext cx="3175" cy="3175"/>
          </a:xfrm>
          <a:custGeom>
            <a:avLst/>
            <a:gdLst>
              <a:gd name="T0" fmla="*/ 0 w 15"/>
              <a:gd name="T1" fmla="*/ 0 h 4"/>
              <a:gd name="T2" fmla="*/ 2147483647 w 15"/>
              <a:gd name="T3" fmla="*/ 0 h 4"/>
              <a:gd name="T4" fmla="*/ 2147483647 w 15"/>
              <a:gd name="T5" fmla="*/ 2147483647 h 4"/>
              <a:gd name="T6" fmla="*/ 2147483647 w 15"/>
              <a:gd name="T7" fmla="*/ 2147483647 h 4"/>
              <a:gd name="T8" fmla="*/ 0 w 15"/>
              <a:gd name="T9" fmla="*/ 2147483647 h 4"/>
              <a:gd name="T10" fmla="*/ 0 w 15"/>
              <a:gd name="T11" fmla="*/ 2147483647 h 4"/>
              <a:gd name="T12" fmla="*/ 0 w 15"/>
              <a:gd name="T13" fmla="*/ 0 h 4"/>
              <a:gd name="T14" fmla="*/ 0 60000 65536"/>
              <a:gd name="T15" fmla="*/ 0 60000 65536"/>
              <a:gd name="T16" fmla="*/ 0 60000 65536"/>
              <a:gd name="T17" fmla="*/ 0 60000 65536"/>
              <a:gd name="T18" fmla="*/ 0 60000 65536"/>
              <a:gd name="T19" fmla="*/ 0 60000 65536"/>
              <a:gd name="T20" fmla="*/ 0 60000 65536"/>
              <a:gd name="T21" fmla="*/ 0 w 15"/>
              <a:gd name="T22" fmla="*/ 0 h 4"/>
              <a:gd name="T23" fmla="*/ 15 w 1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4">
                <a:moveTo>
                  <a:pt x="0" y="0"/>
                </a:moveTo>
                <a:lnTo>
                  <a:pt x="15" y="0"/>
                </a:lnTo>
                <a:lnTo>
                  <a:pt x="15" y="4"/>
                </a:lnTo>
                <a:lnTo>
                  <a:pt x="0" y="4"/>
                </a:lnTo>
                <a:lnTo>
                  <a:pt x="0" y="0"/>
                </a:lnTo>
                <a:close/>
              </a:path>
            </a:pathLst>
          </a:custGeom>
          <a:solidFill>
            <a:srgbClr val="000000"/>
          </a:solidFill>
          <a:ln w="0">
            <a:solidFill>
              <a:srgbClr val="000000"/>
            </a:solidFill>
            <a:round/>
            <a:headEnd/>
            <a:tailEnd/>
          </a:ln>
        </p:spPr>
        <p:txBody>
          <a:bodyPr/>
          <a:lstStyle/>
          <a:p>
            <a:endParaRPr lang="en-US"/>
          </a:p>
        </p:txBody>
      </p:sp>
      <p:sp>
        <p:nvSpPr>
          <p:cNvPr id="181110" name="Freeform 3956"/>
          <p:cNvSpPr>
            <a:spLocks noChangeAspect="1"/>
          </p:cNvSpPr>
          <p:nvPr/>
        </p:nvSpPr>
        <p:spPr bwMode="auto">
          <a:xfrm>
            <a:off x="1866900" y="4716463"/>
            <a:ext cx="3175" cy="1587"/>
          </a:xfrm>
          <a:custGeom>
            <a:avLst/>
            <a:gdLst>
              <a:gd name="T0" fmla="*/ 0 w 15"/>
              <a:gd name="T1" fmla="*/ 0 h 5"/>
              <a:gd name="T2" fmla="*/ 2147483647 w 15"/>
              <a:gd name="T3" fmla="*/ 0 h 5"/>
              <a:gd name="T4" fmla="*/ 2147483647 w 15"/>
              <a:gd name="T5" fmla="*/ 2147483647 h 5"/>
              <a:gd name="T6" fmla="*/ 2147483647 w 15"/>
              <a:gd name="T7" fmla="*/ 2147483647 h 5"/>
              <a:gd name="T8" fmla="*/ 0 w 15"/>
              <a:gd name="T9" fmla="*/ 2147483647 h 5"/>
              <a:gd name="T10" fmla="*/ 0 w 15"/>
              <a:gd name="T11" fmla="*/ 2147483647 h 5"/>
              <a:gd name="T12" fmla="*/ 0 w 15"/>
              <a:gd name="T13" fmla="*/ 0 h 5"/>
              <a:gd name="T14" fmla="*/ 0 60000 65536"/>
              <a:gd name="T15" fmla="*/ 0 60000 65536"/>
              <a:gd name="T16" fmla="*/ 0 60000 65536"/>
              <a:gd name="T17" fmla="*/ 0 60000 65536"/>
              <a:gd name="T18" fmla="*/ 0 60000 65536"/>
              <a:gd name="T19" fmla="*/ 0 60000 65536"/>
              <a:gd name="T20" fmla="*/ 0 60000 65536"/>
              <a:gd name="T21" fmla="*/ 0 w 15"/>
              <a:gd name="T22" fmla="*/ 0 h 5"/>
              <a:gd name="T23" fmla="*/ 15 w 15"/>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5">
                <a:moveTo>
                  <a:pt x="0" y="0"/>
                </a:moveTo>
                <a:lnTo>
                  <a:pt x="15" y="0"/>
                </a:lnTo>
                <a:lnTo>
                  <a:pt x="15" y="3"/>
                </a:lnTo>
                <a:lnTo>
                  <a:pt x="0" y="5"/>
                </a:lnTo>
                <a:lnTo>
                  <a:pt x="0" y="0"/>
                </a:lnTo>
                <a:close/>
              </a:path>
            </a:pathLst>
          </a:custGeom>
          <a:solidFill>
            <a:srgbClr val="000000"/>
          </a:solidFill>
          <a:ln w="0">
            <a:solidFill>
              <a:srgbClr val="000000"/>
            </a:solidFill>
            <a:round/>
            <a:headEnd/>
            <a:tailEnd/>
          </a:ln>
        </p:spPr>
        <p:txBody>
          <a:bodyPr/>
          <a:lstStyle/>
          <a:p>
            <a:endParaRPr lang="en-US"/>
          </a:p>
        </p:txBody>
      </p:sp>
      <p:sp>
        <p:nvSpPr>
          <p:cNvPr id="181111" name="Freeform 3957"/>
          <p:cNvSpPr>
            <a:spLocks noChangeAspect="1"/>
          </p:cNvSpPr>
          <p:nvPr/>
        </p:nvSpPr>
        <p:spPr bwMode="auto">
          <a:xfrm>
            <a:off x="1866900" y="4716463"/>
            <a:ext cx="3175" cy="3175"/>
          </a:xfrm>
          <a:custGeom>
            <a:avLst/>
            <a:gdLst>
              <a:gd name="T0" fmla="*/ 0 w 16"/>
              <a:gd name="T1" fmla="*/ 2147483647 h 7"/>
              <a:gd name="T2" fmla="*/ 2147483647 w 16"/>
              <a:gd name="T3" fmla="*/ 0 h 7"/>
              <a:gd name="T4" fmla="*/ 2147483647 w 16"/>
              <a:gd name="T5" fmla="*/ 2147483647 h 7"/>
              <a:gd name="T6" fmla="*/ 2147483647 w 16"/>
              <a:gd name="T7" fmla="*/ 2147483647 h 7"/>
              <a:gd name="T8" fmla="*/ 0 w 16"/>
              <a:gd name="T9" fmla="*/ 2147483647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2"/>
                </a:moveTo>
                <a:lnTo>
                  <a:pt x="15" y="0"/>
                </a:lnTo>
                <a:lnTo>
                  <a:pt x="16" y="5"/>
                </a:lnTo>
                <a:lnTo>
                  <a:pt x="1" y="7"/>
                </a:lnTo>
                <a:lnTo>
                  <a:pt x="0" y="2"/>
                </a:lnTo>
                <a:close/>
              </a:path>
            </a:pathLst>
          </a:custGeom>
          <a:solidFill>
            <a:srgbClr val="000000"/>
          </a:solidFill>
          <a:ln w="0">
            <a:solidFill>
              <a:srgbClr val="000000"/>
            </a:solidFill>
            <a:round/>
            <a:headEnd/>
            <a:tailEnd/>
          </a:ln>
        </p:spPr>
        <p:txBody>
          <a:bodyPr/>
          <a:lstStyle/>
          <a:p>
            <a:endParaRPr lang="en-US"/>
          </a:p>
        </p:txBody>
      </p:sp>
      <p:sp>
        <p:nvSpPr>
          <p:cNvPr id="181112" name="Freeform 3958"/>
          <p:cNvSpPr>
            <a:spLocks noChangeAspect="1"/>
          </p:cNvSpPr>
          <p:nvPr/>
        </p:nvSpPr>
        <p:spPr bwMode="auto">
          <a:xfrm>
            <a:off x="1866900" y="4716463"/>
            <a:ext cx="1588" cy="4762"/>
          </a:xfrm>
          <a:custGeom>
            <a:avLst/>
            <a:gdLst>
              <a:gd name="T0" fmla="*/ 2147483647 w 8"/>
              <a:gd name="T1" fmla="*/ 2147483647 h 16"/>
              <a:gd name="T2" fmla="*/ 2147483647 w 8"/>
              <a:gd name="T3" fmla="*/ 2147483647 h 16"/>
              <a:gd name="T4" fmla="*/ 2147483647 w 8"/>
              <a:gd name="T5" fmla="*/ 2147483647 h 16"/>
              <a:gd name="T6" fmla="*/ 2147483647 w 8"/>
              <a:gd name="T7" fmla="*/ 2147483647 h 16"/>
              <a:gd name="T8" fmla="*/ 2147483647 w 8"/>
              <a:gd name="T9" fmla="*/ 2147483647 h 16"/>
              <a:gd name="T10" fmla="*/ 2147483647 w 8"/>
              <a:gd name="T11" fmla="*/ 2147483647 h 16"/>
              <a:gd name="T12" fmla="*/ 2147483647 w 8"/>
              <a:gd name="T13" fmla="*/ 2147483647 h 16"/>
              <a:gd name="T14" fmla="*/ 2147483647 w 8"/>
              <a:gd name="T15" fmla="*/ 2147483647 h 16"/>
              <a:gd name="T16" fmla="*/ 0 w 8"/>
              <a:gd name="T17" fmla="*/ 2147483647 h 16"/>
              <a:gd name="T18" fmla="*/ 0 w 8"/>
              <a:gd name="T19" fmla="*/ 2147483647 h 16"/>
              <a:gd name="T20" fmla="*/ 0 w 8"/>
              <a:gd name="T21" fmla="*/ 2147483647 h 16"/>
              <a:gd name="T22" fmla="*/ 0 w 8"/>
              <a:gd name="T23" fmla="*/ 2147483647 h 16"/>
              <a:gd name="T24" fmla="*/ 0 w 8"/>
              <a:gd name="T25" fmla="*/ 2147483647 h 16"/>
              <a:gd name="T26" fmla="*/ 2147483647 w 8"/>
              <a:gd name="T27" fmla="*/ 2147483647 h 16"/>
              <a:gd name="T28" fmla="*/ 2147483647 w 8"/>
              <a:gd name="T29" fmla="*/ 2147483647 h 16"/>
              <a:gd name="T30" fmla="*/ 2147483647 w 8"/>
              <a:gd name="T31" fmla="*/ 2147483647 h 16"/>
              <a:gd name="T32" fmla="*/ 2147483647 w 8"/>
              <a:gd name="T33" fmla="*/ 2147483647 h 16"/>
              <a:gd name="T34" fmla="*/ 2147483647 w 8"/>
              <a:gd name="T35" fmla="*/ 0 h 16"/>
              <a:gd name="T36" fmla="*/ 2147483647 w 8"/>
              <a:gd name="T37" fmla="*/ 0 h 16"/>
              <a:gd name="T38" fmla="*/ 2147483647 w 8"/>
              <a:gd name="T39" fmla="*/ 0 h 16"/>
              <a:gd name="T40" fmla="*/ 2147483647 w 8"/>
              <a:gd name="T41" fmla="*/ 0 h 16"/>
              <a:gd name="T42" fmla="*/ 2147483647 w 8"/>
              <a:gd name="T43" fmla="*/ 2147483647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
              <a:gd name="T67" fmla="*/ 0 h 16"/>
              <a:gd name="T68" fmla="*/ 8 w 8"/>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 h="16">
                <a:moveTo>
                  <a:pt x="8" y="16"/>
                </a:moveTo>
                <a:lnTo>
                  <a:pt x="8" y="16"/>
                </a:lnTo>
                <a:lnTo>
                  <a:pt x="7" y="16"/>
                </a:lnTo>
                <a:lnTo>
                  <a:pt x="6" y="16"/>
                </a:lnTo>
                <a:lnTo>
                  <a:pt x="4" y="15"/>
                </a:lnTo>
                <a:lnTo>
                  <a:pt x="2" y="13"/>
                </a:lnTo>
                <a:lnTo>
                  <a:pt x="1" y="12"/>
                </a:lnTo>
                <a:lnTo>
                  <a:pt x="1" y="11"/>
                </a:lnTo>
                <a:lnTo>
                  <a:pt x="0" y="10"/>
                </a:lnTo>
                <a:lnTo>
                  <a:pt x="0" y="8"/>
                </a:lnTo>
                <a:lnTo>
                  <a:pt x="0" y="7"/>
                </a:lnTo>
                <a:lnTo>
                  <a:pt x="0" y="6"/>
                </a:lnTo>
                <a:lnTo>
                  <a:pt x="0" y="5"/>
                </a:lnTo>
                <a:lnTo>
                  <a:pt x="1" y="3"/>
                </a:lnTo>
                <a:lnTo>
                  <a:pt x="1" y="2"/>
                </a:lnTo>
                <a:lnTo>
                  <a:pt x="2" y="1"/>
                </a:lnTo>
                <a:lnTo>
                  <a:pt x="4" y="1"/>
                </a:lnTo>
                <a:lnTo>
                  <a:pt x="6" y="0"/>
                </a:lnTo>
                <a:lnTo>
                  <a:pt x="7" y="0"/>
                </a:lnTo>
                <a:lnTo>
                  <a:pt x="8" y="0"/>
                </a:lnTo>
                <a:lnTo>
                  <a:pt x="8" y="16"/>
                </a:lnTo>
                <a:close/>
              </a:path>
            </a:pathLst>
          </a:custGeom>
          <a:solidFill>
            <a:srgbClr val="000000"/>
          </a:solidFill>
          <a:ln w="0">
            <a:solidFill>
              <a:srgbClr val="000000"/>
            </a:solidFill>
            <a:round/>
            <a:headEnd/>
            <a:tailEnd/>
          </a:ln>
        </p:spPr>
        <p:txBody>
          <a:bodyPr/>
          <a:lstStyle/>
          <a:p>
            <a:endParaRPr lang="en-US"/>
          </a:p>
        </p:txBody>
      </p:sp>
      <p:sp>
        <p:nvSpPr>
          <p:cNvPr id="181113" name="Freeform 3959"/>
          <p:cNvSpPr>
            <a:spLocks noChangeAspect="1"/>
          </p:cNvSpPr>
          <p:nvPr/>
        </p:nvSpPr>
        <p:spPr bwMode="auto">
          <a:xfrm>
            <a:off x="1868488" y="4716463"/>
            <a:ext cx="3175" cy="4762"/>
          </a:xfrm>
          <a:custGeom>
            <a:avLst/>
            <a:gdLst>
              <a:gd name="T0" fmla="*/ 0 w 8"/>
              <a:gd name="T1" fmla="*/ 0 h 16"/>
              <a:gd name="T2" fmla="*/ 0 w 8"/>
              <a:gd name="T3" fmla="*/ 0 h 16"/>
              <a:gd name="T4" fmla="*/ 2147483647 w 8"/>
              <a:gd name="T5" fmla="*/ 0 h 16"/>
              <a:gd name="T6" fmla="*/ 2147483647 w 8"/>
              <a:gd name="T7" fmla="*/ 0 h 16"/>
              <a:gd name="T8" fmla="*/ 2147483647 w 8"/>
              <a:gd name="T9" fmla="*/ 2147483647 h 16"/>
              <a:gd name="T10" fmla="*/ 2147483647 w 8"/>
              <a:gd name="T11" fmla="*/ 2147483647 h 16"/>
              <a:gd name="T12" fmla="*/ 2147483647 w 8"/>
              <a:gd name="T13" fmla="*/ 2147483647 h 16"/>
              <a:gd name="T14" fmla="*/ 2147483647 w 8"/>
              <a:gd name="T15" fmla="*/ 2147483647 h 16"/>
              <a:gd name="T16" fmla="*/ 2147483647 w 8"/>
              <a:gd name="T17" fmla="*/ 2147483647 h 16"/>
              <a:gd name="T18" fmla="*/ 2147483647 w 8"/>
              <a:gd name="T19" fmla="*/ 2147483647 h 16"/>
              <a:gd name="T20" fmla="*/ 2147483647 w 8"/>
              <a:gd name="T21" fmla="*/ 2147483647 h 16"/>
              <a:gd name="T22" fmla="*/ 2147483647 w 8"/>
              <a:gd name="T23" fmla="*/ 2147483647 h 16"/>
              <a:gd name="T24" fmla="*/ 2147483647 w 8"/>
              <a:gd name="T25" fmla="*/ 2147483647 h 16"/>
              <a:gd name="T26" fmla="*/ 2147483647 w 8"/>
              <a:gd name="T27" fmla="*/ 2147483647 h 16"/>
              <a:gd name="T28" fmla="*/ 2147483647 w 8"/>
              <a:gd name="T29" fmla="*/ 2147483647 h 16"/>
              <a:gd name="T30" fmla="*/ 2147483647 w 8"/>
              <a:gd name="T31" fmla="*/ 2147483647 h 16"/>
              <a:gd name="T32" fmla="*/ 2147483647 w 8"/>
              <a:gd name="T33" fmla="*/ 2147483647 h 16"/>
              <a:gd name="T34" fmla="*/ 2147483647 w 8"/>
              <a:gd name="T35" fmla="*/ 2147483647 h 16"/>
              <a:gd name="T36" fmla="*/ 2147483647 w 8"/>
              <a:gd name="T37" fmla="*/ 2147483647 h 16"/>
              <a:gd name="T38" fmla="*/ 0 w 8"/>
              <a:gd name="T39" fmla="*/ 2147483647 h 16"/>
              <a:gd name="T40" fmla="*/ 0 w 8"/>
              <a:gd name="T41" fmla="*/ 2147483647 h 16"/>
              <a:gd name="T42" fmla="*/ 0 w 8"/>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
              <a:gd name="T67" fmla="*/ 0 h 16"/>
              <a:gd name="T68" fmla="*/ 8 w 8"/>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 h="16">
                <a:moveTo>
                  <a:pt x="0" y="0"/>
                </a:moveTo>
                <a:lnTo>
                  <a:pt x="0" y="0"/>
                </a:lnTo>
                <a:lnTo>
                  <a:pt x="1" y="0"/>
                </a:lnTo>
                <a:lnTo>
                  <a:pt x="3" y="0"/>
                </a:lnTo>
                <a:lnTo>
                  <a:pt x="4" y="1"/>
                </a:lnTo>
                <a:lnTo>
                  <a:pt x="5" y="1"/>
                </a:lnTo>
                <a:lnTo>
                  <a:pt x="6" y="2"/>
                </a:lnTo>
                <a:lnTo>
                  <a:pt x="7" y="3"/>
                </a:lnTo>
                <a:lnTo>
                  <a:pt x="8" y="5"/>
                </a:lnTo>
                <a:lnTo>
                  <a:pt x="8" y="6"/>
                </a:lnTo>
                <a:lnTo>
                  <a:pt x="8" y="7"/>
                </a:lnTo>
                <a:lnTo>
                  <a:pt x="8" y="8"/>
                </a:lnTo>
                <a:lnTo>
                  <a:pt x="8" y="10"/>
                </a:lnTo>
                <a:lnTo>
                  <a:pt x="7" y="11"/>
                </a:lnTo>
                <a:lnTo>
                  <a:pt x="6" y="12"/>
                </a:lnTo>
                <a:lnTo>
                  <a:pt x="5" y="13"/>
                </a:lnTo>
                <a:lnTo>
                  <a:pt x="4" y="15"/>
                </a:lnTo>
                <a:lnTo>
                  <a:pt x="3" y="16"/>
                </a:lnTo>
                <a:lnTo>
                  <a:pt x="1" y="16"/>
                </a:lnTo>
                <a:lnTo>
                  <a:pt x="0" y="16"/>
                </a:lnTo>
                <a:lnTo>
                  <a:pt x="0" y="0"/>
                </a:lnTo>
                <a:close/>
              </a:path>
            </a:pathLst>
          </a:custGeom>
          <a:solidFill>
            <a:srgbClr val="000000"/>
          </a:solidFill>
          <a:ln w="0">
            <a:solidFill>
              <a:srgbClr val="000000"/>
            </a:solidFill>
            <a:round/>
            <a:headEnd/>
            <a:tailEnd/>
          </a:ln>
        </p:spPr>
        <p:txBody>
          <a:bodyPr/>
          <a:lstStyle/>
          <a:p>
            <a:endParaRPr lang="en-US"/>
          </a:p>
        </p:txBody>
      </p:sp>
      <p:sp>
        <p:nvSpPr>
          <p:cNvPr id="181114" name="Freeform 3960"/>
          <p:cNvSpPr>
            <a:spLocks noChangeAspect="1"/>
          </p:cNvSpPr>
          <p:nvPr/>
        </p:nvSpPr>
        <p:spPr bwMode="auto">
          <a:xfrm>
            <a:off x="1868488" y="4716463"/>
            <a:ext cx="1587" cy="4762"/>
          </a:xfrm>
          <a:custGeom>
            <a:avLst/>
            <a:gdLst>
              <a:gd name="T0" fmla="*/ 0 w 1"/>
              <a:gd name="T1" fmla="*/ 2147483647 h 16"/>
              <a:gd name="T2" fmla="*/ 0 w 1"/>
              <a:gd name="T3" fmla="*/ 0 h 16"/>
              <a:gd name="T4" fmla="*/ 2147483647 w 1"/>
              <a:gd name="T5" fmla="*/ 0 h 16"/>
              <a:gd name="T6" fmla="*/ 2147483647 w 1"/>
              <a:gd name="T7" fmla="*/ 0 h 16"/>
              <a:gd name="T8" fmla="*/ 2147483647 w 1"/>
              <a:gd name="T9" fmla="*/ 2147483647 h 16"/>
              <a:gd name="T10" fmla="*/ 2147483647 w 1"/>
              <a:gd name="T11" fmla="*/ 2147483647 h 16"/>
              <a:gd name="T12" fmla="*/ 0 w 1"/>
              <a:gd name="T13" fmla="*/ 2147483647 h 16"/>
              <a:gd name="T14" fmla="*/ 0 60000 65536"/>
              <a:gd name="T15" fmla="*/ 0 60000 65536"/>
              <a:gd name="T16" fmla="*/ 0 60000 65536"/>
              <a:gd name="T17" fmla="*/ 0 60000 65536"/>
              <a:gd name="T18" fmla="*/ 0 60000 65536"/>
              <a:gd name="T19" fmla="*/ 0 60000 65536"/>
              <a:gd name="T20" fmla="*/ 0 60000 65536"/>
              <a:gd name="T21" fmla="*/ 0 w 1"/>
              <a:gd name="T22" fmla="*/ 0 h 16"/>
              <a:gd name="T23" fmla="*/ 1 w 1"/>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6">
                <a:moveTo>
                  <a:pt x="0" y="16"/>
                </a:moveTo>
                <a:lnTo>
                  <a:pt x="0" y="0"/>
                </a:lnTo>
                <a:lnTo>
                  <a:pt x="1" y="0"/>
                </a:lnTo>
                <a:lnTo>
                  <a:pt x="1" y="16"/>
                </a:lnTo>
                <a:lnTo>
                  <a:pt x="0" y="16"/>
                </a:lnTo>
                <a:close/>
              </a:path>
            </a:pathLst>
          </a:custGeom>
          <a:solidFill>
            <a:srgbClr val="000000"/>
          </a:solidFill>
          <a:ln w="0">
            <a:solidFill>
              <a:srgbClr val="000000"/>
            </a:solidFill>
            <a:round/>
            <a:headEnd/>
            <a:tailEnd/>
          </a:ln>
        </p:spPr>
        <p:txBody>
          <a:bodyPr/>
          <a:lstStyle/>
          <a:p>
            <a:endParaRPr lang="en-US"/>
          </a:p>
        </p:txBody>
      </p:sp>
      <p:sp>
        <p:nvSpPr>
          <p:cNvPr id="181115" name="Rectangle 3961"/>
          <p:cNvSpPr>
            <a:spLocks noChangeAspect="1" noChangeArrowheads="1"/>
          </p:cNvSpPr>
          <p:nvPr/>
        </p:nvSpPr>
        <p:spPr bwMode="auto">
          <a:xfrm>
            <a:off x="1868488" y="4716463"/>
            <a:ext cx="1587" cy="4762"/>
          </a:xfrm>
          <a:prstGeom prst="rect">
            <a:avLst/>
          </a:prstGeom>
          <a:solidFill>
            <a:srgbClr val="000000"/>
          </a:solidFill>
          <a:ln w="0">
            <a:solidFill>
              <a:srgbClr val="000000"/>
            </a:solidFill>
            <a:miter lim="800000"/>
            <a:headEnd/>
            <a:tailEnd/>
          </a:ln>
        </p:spPr>
        <p:txBody>
          <a:bodyPr/>
          <a:lstStyle/>
          <a:p>
            <a:endParaRPr lang="en-US"/>
          </a:p>
        </p:txBody>
      </p:sp>
      <p:sp>
        <p:nvSpPr>
          <p:cNvPr id="181116" name="Freeform 3962"/>
          <p:cNvSpPr>
            <a:spLocks noChangeAspect="1"/>
          </p:cNvSpPr>
          <p:nvPr/>
        </p:nvSpPr>
        <p:spPr bwMode="auto">
          <a:xfrm>
            <a:off x="1866900" y="4716463"/>
            <a:ext cx="4763" cy="1587"/>
          </a:xfrm>
          <a:custGeom>
            <a:avLst/>
            <a:gdLst>
              <a:gd name="T0" fmla="*/ 0 w 15"/>
              <a:gd name="T1" fmla="*/ 2147483647 h 7"/>
              <a:gd name="T2" fmla="*/ 0 w 15"/>
              <a:gd name="T3" fmla="*/ 2147483647 h 7"/>
              <a:gd name="T4" fmla="*/ 0 w 15"/>
              <a:gd name="T5" fmla="*/ 2147483647 h 7"/>
              <a:gd name="T6" fmla="*/ 0 w 15"/>
              <a:gd name="T7" fmla="*/ 2147483647 h 7"/>
              <a:gd name="T8" fmla="*/ 2147483647 w 15"/>
              <a:gd name="T9" fmla="*/ 2147483647 h 7"/>
              <a:gd name="T10" fmla="*/ 2147483647 w 15"/>
              <a:gd name="T11" fmla="*/ 2147483647 h 7"/>
              <a:gd name="T12" fmla="*/ 2147483647 w 15"/>
              <a:gd name="T13" fmla="*/ 2147483647 h 7"/>
              <a:gd name="T14" fmla="*/ 2147483647 w 15"/>
              <a:gd name="T15" fmla="*/ 2147483647 h 7"/>
              <a:gd name="T16" fmla="*/ 2147483647 w 15"/>
              <a:gd name="T17" fmla="*/ 0 h 7"/>
              <a:gd name="T18" fmla="*/ 2147483647 w 15"/>
              <a:gd name="T19" fmla="*/ 0 h 7"/>
              <a:gd name="T20" fmla="*/ 2147483647 w 15"/>
              <a:gd name="T21" fmla="*/ 0 h 7"/>
              <a:gd name="T22" fmla="*/ 2147483647 w 15"/>
              <a:gd name="T23" fmla="*/ 0 h 7"/>
              <a:gd name="T24" fmla="*/ 2147483647 w 15"/>
              <a:gd name="T25" fmla="*/ 0 h 7"/>
              <a:gd name="T26" fmla="*/ 2147483647 w 15"/>
              <a:gd name="T27" fmla="*/ 2147483647 h 7"/>
              <a:gd name="T28" fmla="*/ 2147483647 w 15"/>
              <a:gd name="T29" fmla="*/ 2147483647 h 7"/>
              <a:gd name="T30" fmla="*/ 2147483647 w 15"/>
              <a:gd name="T31" fmla="*/ 2147483647 h 7"/>
              <a:gd name="T32" fmla="*/ 2147483647 w 15"/>
              <a:gd name="T33" fmla="*/ 2147483647 h 7"/>
              <a:gd name="T34" fmla="*/ 2147483647 w 15"/>
              <a:gd name="T35" fmla="*/ 2147483647 h 7"/>
              <a:gd name="T36" fmla="*/ 2147483647 w 15"/>
              <a:gd name="T37" fmla="*/ 2147483647 h 7"/>
              <a:gd name="T38" fmla="*/ 2147483647 w 15"/>
              <a:gd name="T39" fmla="*/ 2147483647 h 7"/>
              <a:gd name="T40" fmla="*/ 2147483647 w 15"/>
              <a:gd name="T41" fmla="*/ 2147483647 h 7"/>
              <a:gd name="T42" fmla="*/ 0 w 15"/>
              <a:gd name="T43" fmla="*/ 2147483647 h 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7"/>
              <a:gd name="T68" fmla="*/ 15 w 15"/>
              <a:gd name="T69" fmla="*/ 7 h 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7">
                <a:moveTo>
                  <a:pt x="0" y="7"/>
                </a:moveTo>
                <a:lnTo>
                  <a:pt x="0" y="7"/>
                </a:lnTo>
                <a:lnTo>
                  <a:pt x="0" y="6"/>
                </a:lnTo>
                <a:lnTo>
                  <a:pt x="0" y="5"/>
                </a:lnTo>
                <a:lnTo>
                  <a:pt x="2" y="3"/>
                </a:lnTo>
                <a:lnTo>
                  <a:pt x="2" y="2"/>
                </a:lnTo>
                <a:lnTo>
                  <a:pt x="3" y="1"/>
                </a:lnTo>
                <a:lnTo>
                  <a:pt x="4" y="1"/>
                </a:lnTo>
                <a:lnTo>
                  <a:pt x="6" y="0"/>
                </a:lnTo>
                <a:lnTo>
                  <a:pt x="7" y="0"/>
                </a:lnTo>
                <a:lnTo>
                  <a:pt x="8" y="0"/>
                </a:lnTo>
                <a:lnTo>
                  <a:pt x="9" y="0"/>
                </a:lnTo>
                <a:lnTo>
                  <a:pt x="10" y="0"/>
                </a:lnTo>
                <a:lnTo>
                  <a:pt x="12" y="1"/>
                </a:lnTo>
                <a:lnTo>
                  <a:pt x="13" y="1"/>
                </a:lnTo>
                <a:lnTo>
                  <a:pt x="14" y="2"/>
                </a:lnTo>
                <a:lnTo>
                  <a:pt x="14" y="3"/>
                </a:lnTo>
                <a:lnTo>
                  <a:pt x="15" y="5"/>
                </a:lnTo>
                <a:lnTo>
                  <a:pt x="15" y="6"/>
                </a:lnTo>
                <a:lnTo>
                  <a:pt x="15" y="7"/>
                </a:lnTo>
                <a:lnTo>
                  <a:pt x="0" y="7"/>
                </a:lnTo>
                <a:close/>
              </a:path>
            </a:pathLst>
          </a:custGeom>
          <a:solidFill>
            <a:srgbClr val="000000"/>
          </a:solidFill>
          <a:ln w="0">
            <a:solidFill>
              <a:srgbClr val="000000"/>
            </a:solidFill>
            <a:round/>
            <a:headEnd/>
            <a:tailEnd/>
          </a:ln>
        </p:spPr>
        <p:txBody>
          <a:bodyPr/>
          <a:lstStyle/>
          <a:p>
            <a:endParaRPr lang="en-US"/>
          </a:p>
        </p:txBody>
      </p:sp>
      <p:sp>
        <p:nvSpPr>
          <p:cNvPr id="181117" name="Freeform 3963"/>
          <p:cNvSpPr>
            <a:spLocks noChangeAspect="1"/>
          </p:cNvSpPr>
          <p:nvPr/>
        </p:nvSpPr>
        <p:spPr bwMode="auto">
          <a:xfrm>
            <a:off x="1871663" y="4781550"/>
            <a:ext cx="6350" cy="1588"/>
          </a:xfrm>
          <a:custGeom>
            <a:avLst/>
            <a:gdLst>
              <a:gd name="T0" fmla="*/ 2147483647 w 15"/>
              <a:gd name="T1" fmla="*/ 0 h 1588"/>
              <a:gd name="T2" fmla="*/ 0 w 15"/>
              <a:gd name="T3" fmla="*/ 0 h 1588"/>
              <a:gd name="T4" fmla="*/ 2147483647 w 15"/>
              <a:gd name="T5" fmla="*/ 0 h 1588"/>
              <a:gd name="T6" fmla="*/ 0 60000 65536"/>
              <a:gd name="T7" fmla="*/ 0 60000 65536"/>
              <a:gd name="T8" fmla="*/ 0 60000 65536"/>
              <a:gd name="T9" fmla="*/ 0 w 15"/>
              <a:gd name="T10" fmla="*/ 0 h 1588"/>
              <a:gd name="T11" fmla="*/ 15 w 15"/>
              <a:gd name="T12" fmla="*/ 1588 h 1588"/>
            </a:gdLst>
            <a:ahLst/>
            <a:cxnLst>
              <a:cxn ang="T6">
                <a:pos x="T0" y="T1"/>
              </a:cxn>
              <a:cxn ang="T7">
                <a:pos x="T2" y="T3"/>
              </a:cxn>
              <a:cxn ang="T8">
                <a:pos x="T4" y="T5"/>
              </a:cxn>
            </a:cxnLst>
            <a:rect l="T9" t="T10" r="T11" b="T12"/>
            <a:pathLst>
              <a:path w="15" h="1588">
                <a:moveTo>
                  <a:pt x="15" y="0"/>
                </a:moveTo>
                <a:lnTo>
                  <a:pt x="0" y="0"/>
                </a:lnTo>
                <a:lnTo>
                  <a:pt x="15" y="0"/>
                </a:lnTo>
                <a:close/>
              </a:path>
            </a:pathLst>
          </a:custGeom>
          <a:solidFill>
            <a:srgbClr val="000000"/>
          </a:solidFill>
          <a:ln w="0">
            <a:solidFill>
              <a:srgbClr val="000000"/>
            </a:solidFill>
            <a:round/>
            <a:headEnd/>
            <a:tailEnd/>
          </a:ln>
        </p:spPr>
        <p:txBody>
          <a:bodyPr/>
          <a:lstStyle/>
          <a:p>
            <a:endParaRPr lang="en-US"/>
          </a:p>
        </p:txBody>
      </p:sp>
      <p:sp>
        <p:nvSpPr>
          <p:cNvPr id="181118" name="Freeform 3964"/>
          <p:cNvSpPr>
            <a:spLocks noChangeAspect="1"/>
          </p:cNvSpPr>
          <p:nvPr/>
        </p:nvSpPr>
        <p:spPr bwMode="auto">
          <a:xfrm>
            <a:off x="1866900" y="4718050"/>
            <a:ext cx="4763" cy="7938"/>
          </a:xfrm>
          <a:custGeom>
            <a:avLst/>
            <a:gdLst>
              <a:gd name="T0" fmla="*/ 0 w 15"/>
              <a:gd name="T1" fmla="*/ 0 h 23"/>
              <a:gd name="T2" fmla="*/ 2147483647 w 15"/>
              <a:gd name="T3" fmla="*/ 0 h 23"/>
              <a:gd name="T4" fmla="*/ 2147483647 w 15"/>
              <a:gd name="T5" fmla="*/ 2147483647 h 23"/>
              <a:gd name="T6" fmla="*/ 2147483647 w 15"/>
              <a:gd name="T7" fmla="*/ 2147483647 h 23"/>
              <a:gd name="T8" fmla="*/ 0 w 15"/>
              <a:gd name="T9" fmla="*/ 2147483647 h 23"/>
              <a:gd name="T10" fmla="*/ 0 w 15"/>
              <a:gd name="T11" fmla="*/ 2147483647 h 23"/>
              <a:gd name="T12" fmla="*/ 0 w 15"/>
              <a:gd name="T13" fmla="*/ 0 h 23"/>
              <a:gd name="T14" fmla="*/ 0 60000 65536"/>
              <a:gd name="T15" fmla="*/ 0 60000 65536"/>
              <a:gd name="T16" fmla="*/ 0 60000 65536"/>
              <a:gd name="T17" fmla="*/ 0 60000 65536"/>
              <a:gd name="T18" fmla="*/ 0 60000 65536"/>
              <a:gd name="T19" fmla="*/ 0 60000 65536"/>
              <a:gd name="T20" fmla="*/ 0 60000 65536"/>
              <a:gd name="T21" fmla="*/ 0 w 15"/>
              <a:gd name="T22" fmla="*/ 0 h 23"/>
              <a:gd name="T23" fmla="*/ 15 w 15"/>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3">
                <a:moveTo>
                  <a:pt x="0" y="0"/>
                </a:moveTo>
                <a:lnTo>
                  <a:pt x="15" y="0"/>
                </a:lnTo>
                <a:lnTo>
                  <a:pt x="15" y="23"/>
                </a:lnTo>
                <a:lnTo>
                  <a:pt x="0" y="23"/>
                </a:lnTo>
                <a:lnTo>
                  <a:pt x="0" y="0"/>
                </a:lnTo>
                <a:close/>
              </a:path>
            </a:pathLst>
          </a:custGeom>
          <a:solidFill>
            <a:srgbClr val="000000"/>
          </a:solidFill>
          <a:ln w="0">
            <a:solidFill>
              <a:srgbClr val="000000"/>
            </a:solidFill>
            <a:round/>
            <a:headEnd/>
            <a:tailEnd/>
          </a:ln>
        </p:spPr>
        <p:txBody>
          <a:bodyPr/>
          <a:lstStyle/>
          <a:p>
            <a:endParaRPr lang="en-US"/>
          </a:p>
        </p:txBody>
      </p:sp>
      <p:sp>
        <p:nvSpPr>
          <p:cNvPr id="181119" name="Freeform 3965"/>
          <p:cNvSpPr>
            <a:spLocks noChangeAspect="1"/>
          </p:cNvSpPr>
          <p:nvPr/>
        </p:nvSpPr>
        <p:spPr bwMode="auto">
          <a:xfrm>
            <a:off x="1866900" y="4725988"/>
            <a:ext cx="4763" cy="11112"/>
          </a:xfrm>
          <a:custGeom>
            <a:avLst/>
            <a:gdLst>
              <a:gd name="T0" fmla="*/ 0 w 17"/>
              <a:gd name="T1" fmla="*/ 0 h 26"/>
              <a:gd name="T2" fmla="*/ 2147483647 w 17"/>
              <a:gd name="T3" fmla="*/ 0 h 26"/>
              <a:gd name="T4" fmla="*/ 2147483647 w 17"/>
              <a:gd name="T5" fmla="*/ 2147483647 h 26"/>
              <a:gd name="T6" fmla="*/ 2147483647 w 17"/>
              <a:gd name="T7" fmla="*/ 2147483647 h 26"/>
              <a:gd name="T8" fmla="*/ 2147483647 w 17"/>
              <a:gd name="T9" fmla="*/ 2147483647 h 26"/>
              <a:gd name="T10" fmla="*/ 2147483647 w 17"/>
              <a:gd name="T11" fmla="*/ 2147483647 h 26"/>
              <a:gd name="T12" fmla="*/ 0 w 17"/>
              <a:gd name="T13" fmla="*/ 0 h 26"/>
              <a:gd name="T14" fmla="*/ 0 60000 65536"/>
              <a:gd name="T15" fmla="*/ 0 60000 65536"/>
              <a:gd name="T16" fmla="*/ 0 60000 65536"/>
              <a:gd name="T17" fmla="*/ 0 60000 65536"/>
              <a:gd name="T18" fmla="*/ 0 60000 65536"/>
              <a:gd name="T19" fmla="*/ 0 60000 65536"/>
              <a:gd name="T20" fmla="*/ 0 60000 65536"/>
              <a:gd name="T21" fmla="*/ 0 w 17"/>
              <a:gd name="T22" fmla="*/ 0 h 26"/>
              <a:gd name="T23" fmla="*/ 17 w 17"/>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6">
                <a:moveTo>
                  <a:pt x="0" y="0"/>
                </a:moveTo>
                <a:lnTo>
                  <a:pt x="15" y="0"/>
                </a:lnTo>
                <a:lnTo>
                  <a:pt x="17" y="20"/>
                </a:lnTo>
                <a:lnTo>
                  <a:pt x="17" y="22"/>
                </a:lnTo>
                <a:lnTo>
                  <a:pt x="3" y="24"/>
                </a:lnTo>
                <a:lnTo>
                  <a:pt x="3" y="26"/>
                </a:lnTo>
                <a:lnTo>
                  <a:pt x="0" y="0"/>
                </a:lnTo>
                <a:close/>
              </a:path>
            </a:pathLst>
          </a:custGeom>
          <a:solidFill>
            <a:srgbClr val="000000"/>
          </a:solidFill>
          <a:ln w="0">
            <a:solidFill>
              <a:srgbClr val="000000"/>
            </a:solidFill>
            <a:round/>
            <a:headEnd/>
            <a:tailEnd/>
          </a:ln>
        </p:spPr>
        <p:txBody>
          <a:bodyPr/>
          <a:lstStyle/>
          <a:p>
            <a:endParaRPr lang="en-US"/>
          </a:p>
        </p:txBody>
      </p:sp>
      <p:sp>
        <p:nvSpPr>
          <p:cNvPr id="181120" name="Freeform 3966"/>
          <p:cNvSpPr>
            <a:spLocks noChangeAspect="1"/>
          </p:cNvSpPr>
          <p:nvPr/>
        </p:nvSpPr>
        <p:spPr bwMode="auto">
          <a:xfrm>
            <a:off x="1868488" y="4735513"/>
            <a:ext cx="6350" cy="7937"/>
          </a:xfrm>
          <a:custGeom>
            <a:avLst/>
            <a:gdLst>
              <a:gd name="T0" fmla="*/ 0 w 17"/>
              <a:gd name="T1" fmla="*/ 2147483647 h 25"/>
              <a:gd name="T2" fmla="*/ 2147483647 w 17"/>
              <a:gd name="T3" fmla="*/ 0 h 25"/>
              <a:gd name="T4" fmla="*/ 2147483647 w 17"/>
              <a:gd name="T5" fmla="*/ 2147483647 h 25"/>
              <a:gd name="T6" fmla="*/ 2147483647 w 17"/>
              <a:gd name="T7" fmla="*/ 2147483647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
                </a:moveTo>
                <a:lnTo>
                  <a:pt x="14" y="0"/>
                </a:lnTo>
                <a:lnTo>
                  <a:pt x="17" y="23"/>
                </a:lnTo>
                <a:lnTo>
                  <a:pt x="3" y="25"/>
                </a:lnTo>
                <a:lnTo>
                  <a:pt x="0" y="2"/>
                </a:lnTo>
                <a:close/>
              </a:path>
            </a:pathLst>
          </a:custGeom>
          <a:solidFill>
            <a:srgbClr val="000000"/>
          </a:solidFill>
          <a:ln w="0">
            <a:solidFill>
              <a:srgbClr val="000000"/>
            </a:solidFill>
            <a:round/>
            <a:headEnd/>
            <a:tailEnd/>
          </a:ln>
        </p:spPr>
        <p:txBody>
          <a:bodyPr/>
          <a:lstStyle/>
          <a:p>
            <a:endParaRPr lang="en-US"/>
          </a:p>
        </p:txBody>
      </p:sp>
      <p:sp>
        <p:nvSpPr>
          <p:cNvPr id="181121" name="Freeform 3967"/>
          <p:cNvSpPr>
            <a:spLocks noChangeAspect="1"/>
          </p:cNvSpPr>
          <p:nvPr/>
        </p:nvSpPr>
        <p:spPr bwMode="auto">
          <a:xfrm>
            <a:off x="1868488" y="4743450"/>
            <a:ext cx="6350" cy="6350"/>
          </a:xfrm>
          <a:custGeom>
            <a:avLst/>
            <a:gdLst>
              <a:gd name="T0" fmla="*/ 0 w 18"/>
              <a:gd name="T1" fmla="*/ 2147483647 h 24"/>
              <a:gd name="T2" fmla="*/ 2147483647 w 18"/>
              <a:gd name="T3" fmla="*/ 0 h 24"/>
              <a:gd name="T4" fmla="*/ 2147483647 w 18"/>
              <a:gd name="T5" fmla="*/ 2147483647 h 24"/>
              <a:gd name="T6" fmla="*/ 2147483647 w 18"/>
              <a:gd name="T7" fmla="*/ 2147483647 h 24"/>
              <a:gd name="T8" fmla="*/ 2147483647 w 18"/>
              <a:gd name="T9" fmla="*/ 2147483647 h 24"/>
              <a:gd name="T10" fmla="*/ 2147483647 w 18"/>
              <a:gd name="T11" fmla="*/ 2147483647 h 24"/>
              <a:gd name="T12" fmla="*/ 0 w 18"/>
              <a:gd name="T13" fmla="*/ 2147483647 h 24"/>
              <a:gd name="T14" fmla="*/ 0 60000 65536"/>
              <a:gd name="T15" fmla="*/ 0 60000 65536"/>
              <a:gd name="T16" fmla="*/ 0 60000 65536"/>
              <a:gd name="T17" fmla="*/ 0 60000 65536"/>
              <a:gd name="T18" fmla="*/ 0 60000 65536"/>
              <a:gd name="T19" fmla="*/ 0 60000 65536"/>
              <a:gd name="T20" fmla="*/ 0 60000 65536"/>
              <a:gd name="T21" fmla="*/ 0 w 18"/>
              <a:gd name="T22" fmla="*/ 0 h 24"/>
              <a:gd name="T23" fmla="*/ 18 w 1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4">
                <a:moveTo>
                  <a:pt x="0" y="2"/>
                </a:moveTo>
                <a:lnTo>
                  <a:pt x="14" y="0"/>
                </a:lnTo>
                <a:lnTo>
                  <a:pt x="18" y="22"/>
                </a:lnTo>
                <a:lnTo>
                  <a:pt x="4" y="24"/>
                </a:lnTo>
                <a:lnTo>
                  <a:pt x="0" y="2"/>
                </a:lnTo>
                <a:close/>
              </a:path>
            </a:pathLst>
          </a:custGeom>
          <a:solidFill>
            <a:srgbClr val="000000"/>
          </a:solidFill>
          <a:ln w="0">
            <a:solidFill>
              <a:srgbClr val="000000"/>
            </a:solidFill>
            <a:round/>
            <a:headEnd/>
            <a:tailEnd/>
          </a:ln>
        </p:spPr>
        <p:txBody>
          <a:bodyPr/>
          <a:lstStyle/>
          <a:p>
            <a:endParaRPr lang="en-US"/>
          </a:p>
        </p:txBody>
      </p:sp>
      <p:sp>
        <p:nvSpPr>
          <p:cNvPr id="181122" name="Freeform 3968"/>
          <p:cNvSpPr>
            <a:spLocks noChangeAspect="1"/>
          </p:cNvSpPr>
          <p:nvPr/>
        </p:nvSpPr>
        <p:spPr bwMode="auto">
          <a:xfrm>
            <a:off x="1870075" y="4748213"/>
            <a:ext cx="6350" cy="9525"/>
          </a:xfrm>
          <a:custGeom>
            <a:avLst/>
            <a:gdLst>
              <a:gd name="T0" fmla="*/ 0 w 17"/>
              <a:gd name="T1" fmla="*/ 2147483647 h 24"/>
              <a:gd name="T2" fmla="*/ 2147483647 w 17"/>
              <a:gd name="T3" fmla="*/ 0 h 24"/>
              <a:gd name="T4" fmla="*/ 2147483647 w 17"/>
              <a:gd name="T5" fmla="*/ 2147483647 h 24"/>
              <a:gd name="T6" fmla="*/ 2147483647 w 17"/>
              <a:gd name="T7" fmla="*/ 2147483647 h 24"/>
              <a:gd name="T8" fmla="*/ 2147483647 w 17"/>
              <a:gd name="T9" fmla="*/ 2147483647 h 24"/>
              <a:gd name="T10" fmla="*/ 2147483647 w 17"/>
              <a:gd name="T11" fmla="*/ 2147483647 h 24"/>
              <a:gd name="T12" fmla="*/ 0 w 17"/>
              <a:gd name="T13" fmla="*/ 2147483647 h 24"/>
              <a:gd name="T14" fmla="*/ 0 60000 65536"/>
              <a:gd name="T15" fmla="*/ 0 60000 65536"/>
              <a:gd name="T16" fmla="*/ 0 60000 65536"/>
              <a:gd name="T17" fmla="*/ 0 60000 65536"/>
              <a:gd name="T18" fmla="*/ 0 60000 65536"/>
              <a:gd name="T19" fmla="*/ 0 60000 65536"/>
              <a:gd name="T20" fmla="*/ 0 60000 65536"/>
              <a:gd name="T21" fmla="*/ 0 w 17"/>
              <a:gd name="T22" fmla="*/ 0 h 24"/>
              <a:gd name="T23" fmla="*/ 17 w 17"/>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4">
                <a:moveTo>
                  <a:pt x="0" y="2"/>
                </a:moveTo>
                <a:lnTo>
                  <a:pt x="14" y="0"/>
                </a:lnTo>
                <a:lnTo>
                  <a:pt x="17" y="22"/>
                </a:lnTo>
                <a:lnTo>
                  <a:pt x="3" y="24"/>
                </a:lnTo>
                <a:lnTo>
                  <a:pt x="0" y="2"/>
                </a:lnTo>
                <a:close/>
              </a:path>
            </a:pathLst>
          </a:custGeom>
          <a:solidFill>
            <a:srgbClr val="000000"/>
          </a:solidFill>
          <a:ln w="0">
            <a:solidFill>
              <a:srgbClr val="000000"/>
            </a:solidFill>
            <a:round/>
            <a:headEnd/>
            <a:tailEnd/>
          </a:ln>
        </p:spPr>
        <p:txBody>
          <a:bodyPr/>
          <a:lstStyle/>
          <a:p>
            <a:endParaRPr lang="en-US"/>
          </a:p>
        </p:txBody>
      </p:sp>
      <p:sp>
        <p:nvSpPr>
          <p:cNvPr id="181123" name="Freeform 3969"/>
          <p:cNvSpPr>
            <a:spLocks noChangeAspect="1"/>
          </p:cNvSpPr>
          <p:nvPr/>
        </p:nvSpPr>
        <p:spPr bwMode="auto">
          <a:xfrm>
            <a:off x="1870075" y="4757738"/>
            <a:ext cx="6350" cy="7937"/>
          </a:xfrm>
          <a:custGeom>
            <a:avLst/>
            <a:gdLst>
              <a:gd name="T0" fmla="*/ 0 w 18"/>
              <a:gd name="T1" fmla="*/ 2147483647 h 26"/>
              <a:gd name="T2" fmla="*/ 2147483647 w 18"/>
              <a:gd name="T3" fmla="*/ 0 h 26"/>
              <a:gd name="T4" fmla="*/ 2147483647 w 18"/>
              <a:gd name="T5" fmla="*/ 2147483647 h 26"/>
              <a:gd name="T6" fmla="*/ 2147483647 w 18"/>
              <a:gd name="T7" fmla="*/ 2147483647 h 26"/>
              <a:gd name="T8" fmla="*/ 2147483647 w 18"/>
              <a:gd name="T9" fmla="*/ 2147483647 h 26"/>
              <a:gd name="T10" fmla="*/ 2147483647 w 18"/>
              <a:gd name="T11" fmla="*/ 2147483647 h 26"/>
              <a:gd name="T12" fmla="*/ 0 w 18"/>
              <a:gd name="T13" fmla="*/ 2147483647 h 26"/>
              <a:gd name="T14" fmla="*/ 0 60000 65536"/>
              <a:gd name="T15" fmla="*/ 0 60000 65536"/>
              <a:gd name="T16" fmla="*/ 0 60000 65536"/>
              <a:gd name="T17" fmla="*/ 0 60000 65536"/>
              <a:gd name="T18" fmla="*/ 0 60000 65536"/>
              <a:gd name="T19" fmla="*/ 0 60000 65536"/>
              <a:gd name="T20" fmla="*/ 0 60000 65536"/>
              <a:gd name="T21" fmla="*/ 0 w 18"/>
              <a:gd name="T22" fmla="*/ 0 h 26"/>
              <a:gd name="T23" fmla="*/ 18 w 18"/>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6">
                <a:moveTo>
                  <a:pt x="0" y="2"/>
                </a:moveTo>
                <a:lnTo>
                  <a:pt x="14" y="0"/>
                </a:lnTo>
                <a:lnTo>
                  <a:pt x="18" y="20"/>
                </a:lnTo>
                <a:lnTo>
                  <a:pt x="18" y="23"/>
                </a:lnTo>
                <a:lnTo>
                  <a:pt x="3" y="23"/>
                </a:lnTo>
                <a:lnTo>
                  <a:pt x="3" y="26"/>
                </a:lnTo>
                <a:lnTo>
                  <a:pt x="0" y="2"/>
                </a:lnTo>
                <a:close/>
              </a:path>
            </a:pathLst>
          </a:custGeom>
          <a:solidFill>
            <a:srgbClr val="000000"/>
          </a:solidFill>
          <a:ln w="0">
            <a:solidFill>
              <a:srgbClr val="000000"/>
            </a:solidFill>
            <a:round/>
            <a:headEnd/>
            <a:tailEnd/>
          </a:ln>
        </p:spPr>
        <p:txBody>
          <a:bodyPr/>
          <a:lstStyle/>
          <a:p>
            <a:endParaRPr lang="en-US"/>
          </a:p>
        </p:txBody>
      </p:sp>
      <p:sp>
        <p:nvSpPr>
          <p:cNvPr id="181124" name="Freeform 3970"/>
          <p:cNvSpPr>
            <a:spLocks noChangeAspect="1"/>
          </p:cNvSpPr>
          <p:nvPr/>
        </p:nvSpPr>
        <p:spPr bwMode="auto">
          <a:xfrm>
            <a:off x="1871663" y="4765675"/>
            <a:ext cx="6350" cy="6350"/>
          </a:xfrm>
          <a:custGeom>
            <a:avLst/>
            <a:gdLst>
              <a:gd name="T0" fmla="*/ 0 w 17"/>
              <a:gd name="T1" fmla="*/ 0 h 22"/>
              <a:gd name="T2" fmla="*/ 2147483647 w 17"/>
              <a:gd name="T3" fmla="*/ 0 h 22"/>
              <a:gd name="T4" fmla="*/ 2147483647 w 17"/>
              <a:gd name="T5" fmla="*/ 2147483647 h 22"/>
              <a:gd name="T6" fmla="*/ 2147483647 w 17"/>
              <a:gd name="T7" fmla="*/ 2147483647 h 22"/>
              <a:gd name="T8" fmla="*/ 2147483647 w 17"/>
              <a:gd name="T9" fmla="*/ 2147483647 h 22"/>
              <a:gd name="T10" fmla="*/ 2147483647 w 17"/>
              <a:gd name="T11" fmla="*/ 2147483647 h 22"/>
              <a:gd name="T12" fmla="*/ 0 w 17"/>
              <a:gd name="T13" fmla="*/ 0 h 22"/>
              <a:gd name="T14" fmla="*/ 0 60000 65536"/>
              <a:gd name="T15" fmla="*/ 0 60000 65536"/>
              <a:gd name="T16" fmla="*/ 0 60000 65536"/>
              <a:gd name="T17" fmla="*/ 0 60000 65536"/>
              <a:gd name="T18" fmla="*/ 0 60000 65536"/>
              <a:gd name="T19" fmla="*/ 0 60000 65536"/>
              <a:gd name="T20" fmla="*/ 0 60000 65536"/>
              <a:gd name="T21" fmla="*/ 0 w 17"/>
              <a:gd name="T22" fmla="*/ 0 h 22"/>
              <a:gd name="T23" fmla="*/ 17 w 17"/>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2">
                <a:moveTo>
                  <a:pt x="0" y="0"/>
                </a:moveTo>
                <a:lnTo>
                  <a:pt x="15" y="0"/>
                </a:lnTo>
                <a:lnTo>
                  <a:pt x="17" y="22"/>
                </a:lnTo>
                <a:lnTo>
                  <a:pt x="2" y="22"/>
                </a:lnTo>
                <a:lnTo>
                  <a:pt x="0" y="0"/>
                </a:lnTo>
                <a:close/>
              </a:path>
            </a:pathLst>
          </a:custGeom>
          <a:solidFill>
            <a:srgbClr val="000000"/>
          </a:solidFill>
          <a:ln w="0">
            <a:solidFill>
              <a:srgbClr val="000000"/>
            </a:solidFill>
            <a:round/>
            <a:headEnd/>
            <a:tailEnd/>
          </a:ln>
        </p:spPr>
        <p:txBody>
          <a:bodyPr/>
          <a:lstStyle/>
          <a:p>
            <a:endParaRPr lang="en-US"/>
          </a:p>
        </p:txBody>
      </p:sp>
      <p:sp>
        <p:nvSpPr>
          <p:cNvPr id="181125" name="Freeform 3971"/>
          <p:cNvSpPr>
            <a:spLocks noChangeAspect="1"/>
          </p:cNvSpPr>
          <p:nvPr/>
        </p:nvSpPr>
        <p:spPr bwMode="auto">
          <a:xfrm>
            <a:off x="1871663" y="4772025"/>
            <a:ext cx="6350" cy="9525"/>
          </a:xfrm>
          <a:custGeom>
            <a:avLst/>
            <a:gdLst>
              <a:gd name="T0" fmla="*/ 0 w 16"/>
              <a:gd name="T1" fmla="*/ 0 h 23"/>
              <a:gd name="T2" fmla="*/ 2147483647 w 16"/>
              <a:gd name="T3" fmla="*/ 0 h 23"/>
              <a:gd name="T4" fmla="*/ 2147483647 w 16"/>
              <a:gd name="T5" fmla="*/ 2147483647 h 23"/>
              <a:gd name="T6" fmla="*/ 2147483647 w 16"/>
              <a:gd name="T7" fmla="*/ 2147483647 h 23"/>
              <a:gd name="T8" fmla="*/ 0 w 16"/>
              <a:gd name="T9" fmla="*/ 0 h 23"/>
              <a:gd name="T10" fmla="*/ 0 60000 65536"/>
              <a:gd name="T11" fmla="*/ 0 60000 65536"/>
              <a:gd name="T12" fmla="*/ 0 60000 65536"/>
              <a:gd name="T13" fmla="*/ 0 60000 65536"/>
              <a:gd name="T14" fmla="*/ 0 60000 65536"/>
              <a:gd name="T15" fmla="*/ 0 w 16"/>
              <a:gd name="T16" fmla="*/ 0 h 23"/>
              <a:gd name="T17" fmla="*/ 16 w 16"/>
              <a:gd name="T18" fmla="*/ 23 h 23"/>
            </a:gdLst>
            <a:ahLst/>
            <a:cxnLst>
              <a:cxn ang="T10">
                <a:pos x="T0" y="T1"/>
              </a:cxn>
              <a:cxn ang="T11">
                <a:pos x="T2" y="T3"/>
              </a:cxn>
              <a:cxn ang="T12">
                <a:pos x="T4" y="T5"/>
              </a:cxn>
              <a:cxn ang="T13">
                <a:pos x="T6" y="T7"/>
              </a:cxn>
              <a:cxn ang="T14">
                <a:pos x="T8" y="T9"/>
              </a:cxn>
            </a:cxnLst>
            <a:rect l="T15" t="T16" r="T17" b="T18"/>
            <a:pathLst>
              <a:path w="16" h="23">
                <a:moveTo>
                  <a:pt x="0" y="0"/>
                </a:moveTo>
                <a:lnTo>
                  <a:pt x="15" y="0"/>
                </a:lnTo>
                <a:lnTo>
                  <a:pt x="16" y="23"/>
                </a:lnTo>
                <a:lnTo>
                  <a:pt x="1" y="23"/>
                </a:lnTo>
                <a:lnTo>
                  <a:pt x="0" y="0"/>
                </a:lnTo>
                <a:close/>
              </a:path>
            </a:pathLst>
          </a:custGeom>
          <a:solidFill>
            <a:srgbClr val="000000"/>
          </a:solidFill>
          <a:ln w="0">
            <a:solidFill>
              <a:srgbClr val="000000"/>
            </a:solidFill>
            <a:round/>
            <a:headEnd/>
            <a:tailEnd/>
          </a:ln>
        </p:spPr>
        <p:txBody>
          <a:bodyPr/>
          <a:lstStyle/>
          <a:p>
            <a:endParaRPr lang="en-US"/>
          </a:p>
        </p:txBody>
      </p:sp>
      <p:sp>
        <p:nvSpPr>
          <p:cNvPr id="181126" name="Freeform 3972"/>
          <p:cNvSpPr>
            <a:spLocks noChangeAspect="1"/>
          </p:cNvSpPr>
          <p:nvPr/>
        </p:nvSpPr>
        <p:spPr bwMode="auto">
          <a:xfrm>
            <a:off x="1931988" y="4692650"/>
            <a:ext cx="4762" cy="1588"/>
          </a:xfrm>
          <a:custGeom>
            <a:avLst/>
            <a:gdLst>
              <a:gd name="T0" fmla="*/ 0 w 15"/>
              <a:gd name="T1" fmla="*/ 0 h 1588"/>
              <a:gd name="T2" fmla="*/ 2147483647 w 15"/>
              <a:gd name="T3" fmla="*/ 0 h 1588"/>
              <a:gd name="T4" fmla="*/ 0 w 15"/>
              <a:gd name="T5" fmla="*/ 0 h 1588"/>
              <a:gd name="T6" fmla="*/ 0 60000 65536"/>
              <a:gd name="T7" fmla="*/ 0 60000 65536"/>
              <a:gd name="T8" fmla="*/ 0 60000 65536"/>
              <a:gd name="T9" fmla="*/ 0 w 15"/>
              <a:gd name="T10" fmla="*/ 0 h 1588"/>
              <a:gd name="T11" fmla="*/ 15 w 15"/>
              <a:gd name="T12" fmla="*/ 1588 h 1588"/>
            </a:gdLst>
            <a:ahLst/>
            <a:cxnLst>
              <a:cxn ang="T6">
                <a:pos x="T0" y="T1"/>
              </a:cxn>
              <a:cxn ang="T7">
                <a:pos x="T2" y="T3"/>
              </a:cxn>
              <a:cxn ang="T8">
                <a:pos x="T4" y="T5"/>
              </a:cxn>
            </a:cxnLst>
            <a:rect l="T9" t="T10" r="T11" b="T12"/>
            <a:pathLst>
              <a:path w="15" h="1588">
                <a:moveTo>
                  <a:pt x="0" y="0"/>
                </a:moveTo>
                <a:lnTo>
                  <a:pt x="15" y="0"/>
                </a:lnTo>
                <a:lnTo>
                  <a:pt x="0" y="0"/>
                </a:lnTo>
                <a:close/>
              </a:path>
            </a:pathLst>
          </a:custGeom>
          <a:solidFill>
            <a:srgbClr val="000000"/>
          </a:solidFill>
          <a:ln w="0">
            <a:solidFill>
              <a:srgbClr val="000000"/>
            </a:solidFill>
            <a:round/>
            <a:headEnd/>
            <a:tailEnd/>
          </a:ln>
        </p:spPr>
        <p:txBody>
          <a:bodyPr/>
          <a:lstStyle/>
          <a:p>
            <a:endParaRPr lang="en-US"/>
          </a:p>
        </p:txBody>
      </p:sp>
      <p:sp>
        <p:nvSpPr>
          <p:cNvPr id="181127" name="Freeform 3973"/>
          <p:cNvSpPr>
            <a:spLocks noChangeAspect="1"/>
          </p:cNvSpPr>
          <p:nvPr/>
        </p:nvSpPr>
        <p:spPr bwMode="auto">
          <a:xfrm>
            <a:off x="1931988" y="4703763"/>
            <a:ext cx="6350" cy="4762"/>
          </a:xfrm>
          <a:custGeom>
            <a:avLst/>
            <a:gdLst>
              <a:gd name="T0" fmla="*/ 2147483647 w 14"/>
              <a:gd name="T1" fmla="*/ 0 h 8"/>
              <a:gd name="T2" fmla="*/ 2147483647 w 14"/>
              <a:gd name="T3" fmla="*/ 0 h 8"/>
              <a:gd name="T4" fmla="*/ 2147483647 w 14"/>
              <a:gd name="T5" fmla="*/ 2147483647 h 8"/>
              <a:gd name="T6" fmla="*/ 2147483647 w 14"/>
              <a:gd name="T7" fmla="*/ 2147483647 h 8"/>
              <a:gd name="T8" fmla="*/ 2147483647 w 14"/>
              <a:gd name="T9" fmla="*/ 2147483647 h 8"/>
              <a:gd name="T10" fmla="*/ 2147483647 w 14"/>
              <a:gd name="T11" fmla="*/ 2147483647 h 8"/>
              <a:gd name="T12" fmla="*/ 2147483647 w 14"/>
              <a:gd name="T13" fmla="*/ 2147483647 h 8"/>
              <a:gd name="T14" fmla="*/ 2147483647 w 14"/>
              <a:gd name="T15" fmla="*/ 2147483647 h 8"/>
              <a:gd name="T16" fmla="*/ 2147483647 w 14"/>
              <a:gd name="T17" fmla="*/ 2147483647 h 8"/>
              <a:gd name="T18" fmla="*/ 2147483647 w 14"/>
              <a:gd name="T19" fmla="*/ 2147483647 h 8"/>
              <a:gd name="T20" fmla="*/ 2147483647 w 14"/>
              <a:gd name="T21" fmla="*/ 2147483647 h 8"/>
              <a:gd name="T22" fmla="*/ 2147483647 w 14"/>
              <a:gd name="T23" fmla="*/ 2147483647 h 8"/>
              <a:gd name="T24" fmla="*/ 2147483647 w 14"/>
              <a:gd name="T25" fmla="*/ 2147483647 h 8"/>
              <a:gd name="T26" fmla="*/ 2147483647 w 14"/>
              <a:gd name="T27" fmla="*/ 2147483647 h 8"/>
              <a:gd name="T28" fmla="*/ 2147483647 w 14"/>
              <a:gd name="T29" fmla="*/ 2147483647 h 8"/>
              <a:gd name="T30" fmla="*/ 2147483647 w 14"/>
              <a:gd name="T31" fmla="*/ 2147483647 h 8"/>
              <a:gd name="T32" fmla="*/ 2147483647 w 14"/>
              <a:gd name="T33" fmla="*/ 2147483647 h 8"/>
              <a:gd name="T34" fmla="*/ 2147483647 w 14"/>
              <a:gd name="T35" fmla="*/ 2147483647 h 8"/>
              <a:gd name="T36" fmla="*/ 0 w 14"/>
              <a:gd name="T37" fmla="*/ 2147483647 h 8"/>
              <a:gd name="T38" fmla="*/ 0 w 14"/>
              <a:gd name="T39" fmla="*/ 2147483647 h 8"/>
              <a:gd name="T40" fmla="*/ 0 w 14"/>
              <a:gd name="T41" fmla="*/ 2147483647 h 8"/>
              <a:gd name="T42" fmla="*/ 2147483647 w 14"/>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
              <a:gd name="T67" fmla="*/ 0 h 8"/>
              <a:gd name="T68" fmla="*/ 14 w 14"/>
              <a:gd name="T69" fmla="*/ 8 h 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 h="8">
                <a:moveTo>
                  <a:pt x="14" y="0"/>
                </a:moveTo>
                <a:lnTo>
                  <a:pt x="14" y="0"/>
                </a:lnTo>
                <a:lnTo>
                  <a:pt x="14" y="1"/>
                </a:lnTo>
                <a:lnTo>
                  <a:pt x="14" y="2"/>
                </a:lnTo>
                <a:lnTo>
                  <a:pt x="14" y="3"/>
                </a:lnTo>
                <a:lnTo>
                  <a:pt x="14" y="4"/>
                </a:lnTo>
                <a:lnTo>
                  <a:pt x="13" y="6"/>
                </a:lnTo>
                <a:lnTo>
                  <a:pt x="12" y="7"/>
                </a:lnTo>
                <a:lnTo>
                  <a:pt x="11" y="7"/>
                </a:lnTo>
                <a:lnTo>
                  <a:pt x="9" y="8"/>
                </a:lnTo>
                <a:lnTo>
                  <a:pt x="8" y="8"/>
                </a:lnTo>
                <a:lnTo>
                  <a:pt x="7" y="8"/>
                </a:lnTo>
                <a:lnTo>
                  <a:pt x="6" y="8"/>
                </a:lnTo>
                <a:lnTo>
                  <a:pt x="5" y="8"/>
                </a:lnTo>
                <a:lnTo>
                  <a:pt x="4" y="8"/>
                </a:lnTo>
                <a:lnTo>
                  <a:pt x="2" y="7"/>
                </a:lnTo>
                <a:lnTo>
                  <a:pt x="1" y="6"/>
                </a:lnTo>
                <a:lnTo>
                  <a:pt x="1" y="5"/>
                </a:lnTo>
                <a:lnTo>
                  <a:pt x="0" y="3"/>
                </a:lnTo>
                <a:lnTo>
                  <a:pt x="0" y="2"/>
                </a:lnTo>
                <a:lnTo>
                  <a:pt x="14" y="0"/>
                </a:lnTo>
                <a:close/>
              </a:path>
            </a:pathLst>
          </a:custGeom>
          <a:solidFill>
            <a:srgbClr val="000000"/>
          </a:solidFill>
          <a:ln w="0">
            <a:solidFill>
              <a:srgbClr val="000000"/>
            </a:solidFill>
            <a:round/>
            <a:headEnd/>
            <a:tailEnd/>
          </a:ln>
        </p:spPr>
        <p:txBody>
          <a:bodyPr/>
          <a:lstStyle/>
          <a:p>
            <a:endParaRPr lang="en-US"/>
          </a:p>
        </p:txBody>
      </p:sp>
      <p:sp>
        <p:nvSpPr>
          <p:cNvPr id="181128" name="Freeform 3974"/>
          <p:cNvSpPr>
            <a:spLocks noChangeAspect="1"/>
          </p:cNvSpPr>
          <p:nvPr/>
        </p:nvSpPr>
        <p:spPr bwMode="auto">
          <a:xfrm>
            <a:off x="1931988" y="4692650"/>
            <a:ext cx="4762" cy="1588"/>
          </a:xfrm>
          <a:custGeom>
            <a:avLst/>
            <a:gdLst>
              <a:gd name="T0" fmla="*/ 0 w 15"/>
              <a:gd name="T1" fmla="*/ 0 h 5"/>
              <a:gd name="T2" fmla="*/ 2147483647 w 15"/>
              <a:gd name="T3" fmla="*/ 0 h 5"/>
              <a:gd name="T4" fmla="*/ 2147483647 w 15"/>
              <a:gd name="T5" fmla="*/ 2147483647 h 5"/>
              <a:gd name="T6" fmla="*/ 2147483647 w 15"/>
              <a:gd name="T7" fmla="*/ 2147483647 h 5"/>
              <a:gd name="T8" fmla="*/ 0 w 15"/>
              <a:gd name="T9" fmla="*/ 2147483647 h 5"/>
              <a:gd name="T10" fmla="*/ 0 w 15"/>
              <a:gd name="T11" fmla="*/ 2147483647 h 5"/>
              <a:gd name="T12" fmla="*/ 0 w 15"/>
              <a:gd name="T13" fmla="*/ 0 h 5"/>
              <a:gd name="T14" fmla="*/ 0 60000 65536"/>
              <a:gd name="T15" fmla="*/ 0 60000 65536"/>
              <a:gd name="T16" fmla="*/ 0 60000 65536"/>
              <a:gd name="T17" fmla="*/ 0 60000 65536"/>
              <a:gd name="T18" fmla="*/ 0 60000 65536"/>
              <a:gd name="T19" fmla="*/ 0 60000 65536"/>
              <a:gd name="T20" fmla="*/ 0 60000 65536"/>
              <a:gd name="T21" fmla="*/ 0 w 15"/>
              <a:gd name="T22" fmla="*/ 0 h 5"/>
              <a:gd name="T23" fmla="*/ 15 w 15"/>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5">
                <a:moveTo>
                  <a:pt x="0" y="0"/>
                </a:moveTo>
                <a:lnTo>
                  <a:pt x="15" y="0"/>
                </a:lnTo>
                <a:lnTo>
                  <a:pt x="15" y="5"/>
                </a:lnTo>
                <a:lnTo>
                  <a:pt x="0" y="5"/>
                </a:lnTo>
                <a:lnTo>
                  <a:pt x="0" y="0"/>
                </a:lnTo>
                <a:close/>
              </a:path>
            </a:pathLst>
          </a:custGeom>
          <a:solidFill>
            <a:srgbClr val="000000"/>
          </a:solidFill>
          <a:ln w="0">
            <a:solidFill>
              <a:srgbClr val="000000"/>
            </a:solidFill>
            <a:round/>
            <a:headEnd/>
            <a:tailEnd/>
          </a:ln>
        </p:spPr>
        <p:txBody>
          <a:bodyPr/>
          <a:lstStyle/>
          <a:p>
            <a:endParaRPr lang="en-US"/>
          </a:p>
        </p:txBody>
      </p:sp>
      <p:sp>
        <p:nvSpPr>
          <p:cNvPr id="181129" name="Freeform 3975"/>
          <p:cNvSpPr>
            <a:spLocks noChangeAspect="1"/>
          </p:cNvSpPr>
          <p:nvPr/>
        </p:nvSpPr>
        <p:spPr bwMode="auto">
          <a:xfrm>
            <a:off x="1931988" y="4692650"/>
            <a:ext cx="4762" cy="1588"/>
          </a:xfrm>
          <a:custGeom>
            <a:avLst/>
            <a:gdLst>
              <a:gd name="T0" fmla="*/ 0 w 15"/>
              <a:gd name="T1" fmla="*/ 0 h 4"/>
              <a:gd name="T2" fmla="*/ 2147483647 w 15"/>
              <a:gd name="T3" fmla="*/ 0 h 4"/>
              <a:gd name="T4" fmla="*/ 2147483647 w 15"/>
              <a:gd name="T5" fmla="*/ 2147483647 h 4"/>
              <a:gd name="T6" fmla="*/ 2147483647 w 15"/>
              <a:gd name="T7" fmla="*/ 2147483647 h 4"/>
              <a:gd name="T8" fmla="*/ 0 w 15"/>
              <a:gd name="T9" fmla="*/ 2147483647 h 4"/>
              <a:gd name="T10" fmla="*/ 0 w 15"/>
              <a:gd name="T11" fmla="*/ 2147483647 h 4"/>
              <a:gd name="T12" fmla="*/ 0 w 15"/>
              <a:gd name="T13" fmla="*/ 0 h 4"/>
              <a:gd name="T14" fmla="*/ 0 60000 65536"/>
              <a:gd name="T15" fmla="*/ 0 60000 65536"/>
              <a:gd name="T16" fmla="*/ 0 60000 65536"/>
              <a:gd name="T17" fmla="*/ 0 60000 65536"/>
              <a:gd name="T18" fmla="*/ 0 60000 65536"/>
              <a:gd name="T19" fmla="*/ 0 60000 65536"/>
              <a:gd name="T20" fmla="*/ 0 60000 65536"/>
              <a:gd name="T21" fmla="*/ 0 w 15"/>
              <a:gd name="T22" fmla="*/ 0 h 4"/>
              <a:gd name="T23" fmla="*/ 15 w 1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4">
                <a:moveTo>
                  <a:pt x="0" y="0"/>
                </a:moveTo>
                <a:lnTo>
                  <a:pt x="15" y="0"/>
                </a:lnTo>
                <a:lnTo>
                  <a:pt x="15" y="4"/>
                </a:lnTo>
                <a:lnTo>
                  <a:pt x="0" y="4"/>
                </a:lnTo>
                <a:lnTo>
                  <a:pt x="0" y="0"/>
                </a:lnTo>
                <a:close/>
              </a:path>
            </a:pathLst>
          </a:custGeom>
          <a:solidFill>
            <a:srgbClr val="000000"/>
          </a:solidFill>
          <a:ln w="0">
            <a:solidFill>
              <a:srgbClr val="000000"/>
            </a:solidFill>
            <a:round/>
            <a:headEnd/>
            <a:tailEnd/>
          </a:ln>
        </p:spPr>
        <p:txBody>
          <a:bodyPr/>
          <a:lstStyle/>
          <a:p>
            <a:endParaRPr lang="en-US"/>
          </a:p>
        </p:txBody>
      </p:sp>
      <p:sp>
        <p:nvSpPr>
          <p:cNvPr id="181130" name="Freeform 3976"/>
          <p:cNvSpPr>
            <a:spLocks noChangeAspect="1"/>
          </p:cNvSpPr>
          <p:nvPr/>
        </p:nvSpPr>
        <p:spPr bwMode="auto">
          <a:xfrm>
            <a:off x="1931988" y="4694238"/>
            <a:ext cx="4762" cy="3175"/>
          </a:xfrm>
          <a:custGeom>
            <a:avLst/>
            <a:gdLst>
              <a:gd name="T0" fmla="*/ 0 w 15"/>
              <a:gd name="T1" fmla="*/ 0 h 5"/>
              <a:gd name="T2" fmla="*/ 2147483647 w 15"/>
              <a:gd name="T3" fmla="*/ 0 h 5"/>
              <a:gd name="T4" fmla="*/ 2147483647 w 15"/>
              <a:gd name="T5" fmla="*/ 2147483647 h 5"/>
              <a:gd name="T6" fmla="*/ 2147483647 w 15"/>
              <a:gd name="T7" fmla="*/ 2147483647 h 5"/>
              <a:gd name="T8" fmla="*/ 0 w 15"/>
              <a:gd name="T9" fmla="*/ 2147483647 h 5"/>
              <a:gd name="T10" fmla="*/ 0 w 15"/>
              <a:gd name="T11" fmla="*/ 2147483647 h 5"/>
              <a:gd name="T12" fmla="*/ 0 w 15"/>
              <a:gd name="T13" fmla="*/ 0 h 5"/>
              <a:gd name="T14" fmla="*/ 0 60000 65536"/>
              <a:gd name="T15" fmla="*/ 0 60000 65536"/>
              <a:gd name="T16" fmla="*/ 0 60000 65536"/>
              <a:gd name="T17" fmla="*/ 0 60000 65536"/>
              <a:gd name="T18" fmla="*/ 0 60000 65536"/>
              <a:gd name="T19" fmla="*/ 0 60000 65536"/>
              <a:gd name="T20" fmla="*/ 0 60000 65536"/>
              <a:gd name="T21" fmla="*/ 0 w 15"/>
              <a:gd name="T22" fmla="*/ 0 h 5"/>
              <a:gd name="T23" fmla="*/ 15 w 15"/>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5">
                <a:moveTo>
                  <a:pt x="0" y="0"/>
                </a:moveTo>
                <a:lnTo>
                  <a:pt x="15" y="0"/>
                </a:lnTo>
                <a:lnTo>
                  <a:pt x="15" y="3"/>
                </a:lnTo>
                <a:lnTo>
                  <a:pt x="0" y="5"/>
                </a:lnTo>
                <a:lnTo>
                  <a:pt x="0" y="0"/>
                </a:lnTo>
                <a:close/>
              </a:path>
            </a:pathLst>
          </a:custGeom>
          <a:solidFill>
            <a:srgbClr val="000000"/>
          </a:solidFill>
          <a:ln w="0">
            <a:solidFill>
              <a:srgbClr val="000000"/>
            </a:solidFill>
            <a:round/>
            <a:headEnd/>
            <a:tailEnd/>
          </a:ln>
        </p:spPr>
        <p:txBody>
          <a:bodyPr/>
          <a:lstStyle/>
          <a:p>
            <a:endParaRPr lang="en-US"/>
          </a:p>
        </p:txBody>
      </p:sp>
      <p:sp>
        <p:nvSpPr>
          <p:cNvPr id="181131" name="Freeform 3977"/>
          <p:cNvSpPr>
            <a:spLocks noChangeAspect="1"/>
          </p:cNvSpPr>
          <p:nvPr/>
        </p:nvSpPr>
        <p:spPr bwMode="auto">
          <a:xfrm>
            <a:off x="1931988" y="4697413"/>
            <a:ext cx="4762" cy="1587"/>
          </a:xfrm>
          <a:custGeom>
            <a:avLst/>
            <a:gdLst>
              <a:gd name="T0" fmla="*/ 0 w 16"/>
              <a:gd name="T1" fmla="*/ 2147483647 h 6"/>
              <a:gd name="T2" fmla="*/ 2147483647 w 16"/>
              <a:gd name="T3" fmla="*/ 0 h 6"/>
              <a:gd name="T4" fmla="*/ 2147483647 w 16"/>
              <a:gd name="T5" fmla="*/ 2147483647 h 6"/>
              <a:gd name="T6" fmla="*/ 2147483647 w 16"/>
              <a:gd name="T7" fmla="*/ 2147483647 h 6"/>
              <a:gd name="T8" fmla="*/ 2147483647 w 16"/>
              <a:gd name="T9" fmla="*/ 2147483647 h 6"/>
              <a:gd name="T10" fmla="*/ 2147483647 w 16"/>
              <a:gd name="T11" fmla="*/ 2147483647 h 6"/>
              <a:gd name="T12" fmla="*/ 0 w 16"/>
              <a:gd name="T13" fmla="*/ 2147483647 h 6"/>
              <a:gd name="T14" fmla="*/ 0 60000 65536"/>
              <a:gd name="T15" fmla="*/ 0 60000 65536"/>
              <a:gd name="T16" fmla="*/ 0 60000 65536"/>
              <a:gd name="T17" fmla="*/ 0 60000 65536"/>
              <a:gd name="T18" fmla="*/ 0 60000 65536"/>
              <a:gd name="T19" fmla="*/ 0 60000 65536"/>
              <a:gd name="T20" fmla="*/ 0 60000 65536"/>
              <a:gd name="T21" fmla="*/ 0 w 16"/>
              <a:gd name="T22" fmla="*/ 0 h 6"/>
              <a:gd name="T23" fmla="*/ 16 w 1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6">
                <a:moveTo>
                  <a:pt x="0" y="2"/>
                </a:moveTo>
                <a:lnTo>
                  <a:pt x="15" y="0"/>
                </a:lnTo>
                <a:lnTo>
                  <a:pt x="16" y="4"/>
                </a:lnTo>
                <a:lnTo>
                  <a:pt x="2" y="6"/>
                </a:lnTo>
                <a:lnTo>
                  <a:pt x="0" y="2"/>
                </a:lnTo>
                <a:close/>
              </a:path>
            </a:pathLst>
          </a:custGeom>
          <a:solidFill>
            <a:srgbClr val="000000"/>
          </a:solidFill>
          <a:ln w="0">
            <a:solidFill>
              <a:srgbClr val="000000"/>
            </a:solidFill>
            <a:round/>
            <a:headEnd/>
            <a:tailEnd/>
          </a:ln>
        </p:spPr>
        <p:txBody>
          <a:bodyPr/>
          <a:lstStyle/>
          <a:p>
            <a:endParaRPr lang="en-US"/>
          </a:p>
        </p:txBody>
      </p:sp>
      <p:sp>
        <p:nvSpPr>
          <p:cNvPr id="181132" name="Freeform 3978"/>
          <p:cNvSpPr>
            <a:spLocks noChangeAspect="1"/>
          </p:cNvSpPr>
          <p:nvPr/>
        </p:nvSpPr>
        <p:spPr bwMode="auto">
          <a:xfrm>
            <a:off x="1931988" y="4697413"/>
            <a:ext cx="6350" cy="1587"/>
          </a:xfrm>
          <a:custGeom>
            <a:avLst/>
            <a:gdLst>
              <a:gd name="T0" fmla="*/ 0 w 15"/>
              <a:gd name="T1" fmla="*/ 2147483647 h 6"/>
              <a:gd name="T2" fmla="*/ 2147483647 w 15"/>
              <a:gd name="T3" fmla="*/ 0 h 6"/>
              <a:gd name="T4" fmla="*/ 2147483647 w 15"/>
              <a:gd name="T5" fmla="*/ 2147483647 h 6"/>
              <a:gd name="T6" fmla="*/ 2147483647 w 15"/>
              <a:gd name="T7" fmla="*/ 2147483647 h 6"/>
              <a:gd name="T8" fmla="*/ 2147483647 w 15"/>
              <a:gd name="T9" fmla="*/ 2147483647 h 6"/>
              <a:gd name="T10" fmla="*/ 2147483647 w 15"/>
              <a:gd name="T11" fmla="*/ 2147483647 h 6"/>
              <a:gd name="T12" fmla="*/ 0 w 15"/>
              <a:gd name="T13" fmla="*/ 2147483647 h 6"/>
              <a:gd name="T14" fmla="*/ 0 60000 65536"/>
              <a:gd name="T15" fmla="*/ 0 60000 65536"/>
              <a:gd name="T16" fmla="*/ 0 60000 65536"/>
              <a:gd name="T17" fmla="*/ 0 60000 65536"/>
              <a:gd name="T18" fmla="*/ 0 60000 65536"/>
              <a:gd name="T19" fmla="*/ 0 60000 65536"/>
              <a:gd name="T20" fmla="*/ 0 60000 65536"/>
              <a:gd name="T21" fmla="*/ 0 w 15"/>
              <a:gd name="T22" fmla="*/ 0 h 6"/>
              <a:gd name="T23" fmla="*/ 15 w 15"/>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6">
                <a:moveTo>
                  <a:pt x="0" y="2"/>
                </a:moveTo>
                <a:lnTo>
                  <a:pt x="14" y="0"/>
                </a:lnTo>
                <a:lnTo>
                  <a:pt x="15" y="4"/>
                </a:lnTo>
                <a:lnTo>
                  <a:pt x="15" y="5"/>
                </a:lnTo>
                <a:lnTo>
                  <a:pt x="1" y="5"/>
                </a:lnTo>
                <a:lnTo>
                  <a:pt x="1" y="6"/>
                </a:lnTo>
                <a:lnTo>
                  <a:pt x="0" y="2"/>
                </a:lnTo>
                <a:close/>
              </a:path>
            </a:pathLst>
          </a:custGeom>
          <a:solidFill>
            <a:srgbClr val="000000"/>
          </a:solidFill>
          <a:ln w="0">
            <a:solidFill>
              <a:srgbClr val="000000"/>
            </a:solidFill>
            <a:round/>
            <a:headEnd/>
            <a:tailEnd/>
          </a:ln>
        </p:spPr>
        <p:txBody>
          <a:bodyPr/>
          <a:lstStyle/>
          <a:p>
            <a:endParaRPr lang="en-US"/>
          </a:p>
        </p:txBody>
      </p:sp>
      <p:sp>
        <p:nvSpPr>
          <p:cNvPr id="181133" name="Freeform 3979"/>
          <p:cNvSpPr>
            <a:spLocks noChangeAspect="1"/>
          </p:cNvSpPr>
          <p:nvPr/>
        </p:nvSpPr>
        <p:spPr bwMode="auto">
          <a:xfrm>
            <a:off x="1931988" y="4699000"/>
            <a:ext cx="6350" cy="1588"/>
          </a:xfrm>
          <a:custGeom>
            <a:avLst/>
            <a:gdLst>
              <a:gd name="T0" fmla="*/ 0 w 14"/>
              <a:gd name="T1" fmla="*/ 0 h 4"/>
              <a:gd name="T2" fmla="*/ 2147483647 w 14"/>
              <a:gd name="T3" fmla="*/ 0 h 4"/>
              <a:gd name="T4" fmla="*/ 2147483647 w 14"/>
              <a:gd name="T5" fmla="*/ 2147483647 h 4"/>
              <a:gd name="T6" fmla="*/ 2147483647 w 14"/>
              <a:gd name="T7" fmla="*/ 2147483647 h 4"/>
              <a:gd name="T8" fmla="*/ 0 w 14"/>
              <a:gd name="T9" fmla="*/ 2147483647 h 4"/>
              <a:gd name="T10" fmla="*/ 0 w 14"/>
              <a:gd name="T11" fmla="*/ 2147483647 h 4"/>
              <a:gd name="T12" fmla="*/ 0 w 14"/>
              <a:gd name="T13" fmla="*/ 0 h 4"/>
              <a:gd name="T14" fmla="*/ 0 60000 65536"/>
              <a:gd name="T15" fmla="*/ 0 60000 65536"/>
              <a:gd name="T16" fmla="*/ 0 60000 65536"/>
              <a:gd name="T17" fmla="*/ 0 60000 65536"/>
              <a:gd name="T18" fmla="*/ 0 60000 65536"/>
              <a:gd name="T19" fmla="*/ 0 60000 65536"/>
              <a:gd name="T20" fmla="*/ 0 60000 65536"/>
              <a:gd name="T21" fmla="*/ 0 w 14"/>
              <a:gd name="T22" fmla="*/ 0 h 4"/>
              <a:gd name="T23" fmla="*/ 14 w 1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4">
                <a:moveTo>
                  <a:pt x="0" y="0"/>
                </a:moveTo>
                <a:lnTo>
                  <a:pt x="14" y="0"/>
                </a:lnTo>
                <a:lnTo>
                  <a:pt x="14" y="4"/>
                </a:lnTo>
                <a:lnTo>
                  <a:pt x="0" y="4"/>
                </a:lnTo>
                <a:lnTo>
                  <a:pt x="0" y="0"/>
                </a:lnTo>
                <a:close/>
              </a:path>
            </a:pathLst>
          </a:custGeom>
          <a:solidFill>
            <a:srgbClr val="000000"/>
          </a:solidFill>
          <a:ln w="0">
            <a:solidFill>
              <a:srgbClr val="000000"/>
            </a:solidFill>
            <a:round/>
            <a:headEnd/>
            <a:tailEnd/>
          </a:ln>
        </p:spPr>
        <p:txBody>
          <a:bodyPr/>
          <a:lstStyle/>
          <a:p>
            <a:endParaRPr lang="en-US"/>
          </a:p>
        </p:txBody>
      </p:sp>
      <p:sp>
        <p:nvSpPr>
          <p:cNvPr id="181134" name="Freeform 3980"/>
          <p:cNvSpPr>
            <a:spLocks noChangeAspect="1"/>
          </p:cNvSpPr>
          <p:nvPr/>
        </p:nvSpPr>
        <p:spPr bwMode="auto">
          <a:xfrm>
            <a:off x="1931988" y="4700588"/>
            <a:ext cx="6350" cy="3175"/>
          </a:xfrm>
          <a:custGeom>
            <a:avLst/>
            <a:gdLst>
              <a:gd name="T0" fmla="*/ 0 w 14"/>
              <a:gd name="T1" fmla="*/ 0 h 6"/>
              <a:gd name="T2" fmla="*/ 2147483647 w 14"/>
              <a:gd name="T3" fmla="*/ 0 h 6"/>
              <a:gd name="T4" fmla="*/ 2147483647 w 14"/>
              <a:gd name="T5" fmla="*/ 2147483647 h 6"/>
              <a:gd name="T6" fmla="*/ 2147483647 w 14"/>
              <a:gd name="T7" fmla="*/ 2147483647 h 6"/>
              <a:gd name="T8" fmla="*/ 0 w 14"/>
              <a:gd name="T9" fmla="*/ 2147483647 h 6"/>
              <a:gd name="T10" fmla="*/ 0 w 14"/>
              <a:gd name="T11" fmla="*/ 2147483647 h 6"/>
              <a:gd name="T12" fmla="*/ 0 w 14"/>
              <a:gd name="T13" fmla="*/ 0 h 6"/>
              <a:gd name="T14" fmla="*/ 0 60000 65536"/>
              <a:gd name="T15" fmla="*/ 0 60000 65536"/>
              <a:gd name="T16" fmla="*/ 0 60000 65536"/>
              <a:gd name="T17" fmla="*/ 0 60000 65536"/>
              <a:gd name="T18" fmla="*/ 0 60000 65536"/>
              <a:gd name="T19" fmla="*/ 0 60000 65536"/>
              <a:gd name="T20" fmla="*/ 0 60000 65536"/>
              <a:gd name="T21" fmla="*/ 0 w 14"/>
              <a:gd name="T22" fmla="*/ 0 h 6"/>
              <a:gd name="T23" fmla="*/ 14 w 1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6">
                <a:moveTo>
                  <a:pt x="0" y="0"/>
                </a:moveTo>
                <a:lnTo>
                  <a:pt x="14" y="0"/>
                </a:lnTo>
                <a:lnTo>
                  <a:pt x="14" y="4"/>
                </a:lnTo>
                <a:lnTo>
                  <a:pt x="0" y="6"/>
                </a:lnTo>
                <a:lnTo>
                  <a:pt x="0" y="0"/>
                </a:lnTo>
                <a:close/>
              </a:path>
            </a:pathLst>
          </a:custGeom>
          <a:solidFill>
            <a:srgbClr val="000000"/>
          </a:solidFill>
          <a:ln w="0">
            <a:solidFill>
              <a:srgbClr val="000000"/>
            </a:solidFill>
            <a:round/>
            <a:headEnd/>
            <a:tailEnd/>
          </a:ln>
        </p:spPr>
        <p:txBody>
          <a:bodyPr/>
          <a:lstStyle/>
          <a:p>
            <a:endParaRPr lang="en-US"/>
          </a:p>
        </p:txBody>
      </p:sp>
      <p:sp>
        <p:nvSpPr>
          <p:cNvPr id="181135" name="Freeform 3981"/>
          <p:cNvSpPr>
            <a:spLocks noChangeAspect="1"/>
          </p:cNvSpPr>
          <p:nvPr/>
        </p:nvSpPr>
        <p:spPr bwMode="auto">
          <a:xfrm>
            <a:off x="1931988" y="4700588"/>
            <a:ext cx="6350" cy="6350"/>
          </a:xfrm>
          <a:custGeom>
            <a:avLst/>
            <a:gdLst>
              <a:gd name="T0" fmla="*/ 0 w 15"/>
              <a:gd name="T1" fmla="*/ 2147483647 h 7"/>
              <a:gd name="T2" fmla="*/ 2147483647 w 15"/>
              <a:gd name="T3" fmla="*/ 0 h 7"/>
              <a:gd name="T4" fmla="*/ 2147483647 w 15"/>
              <a:gd name="T5" fmla="*/ 2147483647 h 7"/>
              <a:gd name="T6" fmla="*/ 2147483647 w 15"/>
              <a:gd name="T7" fmla="*/ 2147483647 h 7"/>
              <a:gd name="T8" fmla="*/ 0 w 15"/>
              <a:gd name="T9" fmla="*/ 2147483647 h 7"/>
              <a:gd name="T10" fmla="*/ 0 60000 65536"/>
              <a:gd name="T11" fmla="*/ 0 60000 65536"/>
              <a:gd name="T12" fmla="*/ 0 60000 65536"/>
              <a:gd name="T13" fmla="*/ 0 60000 65536"/>
              <a:gd name="T14" fmla="*/ 0 60000 65536"/>
              <a:gd name="T15" fmla="*/ 0 w 15"/>
              <a:gd name="T16" fmla="*/ 0 h 7"/>
              <a:gd name="T17" fmla="*/ 15 w 15"/>
              <a:gd name="T18" fmla="*/ 7 h 7"/>
            </a:gdLst>
            <a:ahLst/>
            <a:cxnLst>
              <a:cxn ang="T10">
                <a:pos x="T0" y="T1"/>
              </a:cxn>
              <a:cxn ang="T11">
                <a:pos x="T2" y="T3"/>
              </a:cxn>
              <a:cxn ang="T12">
                <a:pos x="T4" y="T5"/>
              </a:cxn>
              <a:cxn ang="T13">
                <a:pos x="T6" y="T7"/>
              </a:cxn>
              <a:cxn ang="T14">
                <a:pos x="T8" y="T9"/>
              </a:cxn>
            </a:cxnLst>
            <a:rect l="T15" t="T16" r="T17" b="T18"/>
            <a:pathLst>
              <a:path w="15" h="7">
                <a:moveTo>
                  <a:pt x="0" y="2"/>
                </a:moveTo>
                <a:lnTo>
                  <a:pt x="14" y="0"/>
                </a:lnTo>
                <a:lnTo>
                  <a:pt x="15" y="5"/>
                </a:lnTo>
                <a:lnTo>
                  <a:pt x="1" y="7"/>
                </a:lnTo>
                <a:lnTo>
                  <a:pt x="0" y="2"/>
                </a:lnTo>
                <a:close/>
              </a:path>
            </a:pathLst>
          </a:custGeom>
          <a:solidFill>
            <a:srgbClr val="000000"/>
          </a:solidFill>
          <a:ln w="0">
            <a:solidFill>
              <a:srgbClr val="000000"/>
            </a:solidFill>
            <a:round/>
            <a:headEnd/>
            <a:tailEnd/>
          </a:ln>
        </p:spPr>
        <p:txBody>
          <a:bodyPr/>
          <a:lstStyle/>
          <a:p>
            <a:endParaRPr lang="en-US"/>
          </a:p>
        </p:txBody>
      </p:sp>
      <p:sp>
        <p:nvSpPr>
          <p:cNvPr id="181136" name="Freeform 3982"/>
          <p:cNvSpPr>
            <a:spLocks noChangeAspect="1"/>
          </p:cNvSpPr>
          <p:nvPr/>
        </p:nvSpPr>
        <p:spPr bwMode="auto">
          <a:xfrm>
            <a:off x="1931988" y="4700588"/>
            <a:ext cx="3175" cy="7937"/>
          </a:xfrm>
          <a:custGeom>
            <a:avLst/>
            <a:gdLst>
              <a:gd name="T0" fmla="*/ 2147483647 w 7"/>
              <a:gd name="T1" fmla="*/ 2147483647 h 16"/>
              <a:gd name="T2" fmla="*/ 2147483647 w 7"/>
              <a:gd name="T3" fmla="*/ 2147483647 h 16"/>
              <a:gd name="T4" fmla="*/ 2147483647 w 7"/>
              <a:gd name="T5" fmla="*/ 2147483647 h 16"/>
              <a:gd name="T6" fmla="*/ 2147483647 w 7"/>
              <a:gd name="T7" fmla="*/ 2147483647 h 16"/>
              <a:gd name="T8" fmla="*/ 2147483647 w 7"/>
              <a:gd name="T9" fmla="*/ 2147483647 h 16"/>
              <a:gd name="T10" fmla="*/ 2147483647 w 7"/>
              <a:gd name="T11" fmla="*/ 2147483647 h 16"/>
              <a:gd name="T12" fmla="*/ 2147483647 w 7"/>
              <a:gd name="T13" fmla="*/ 2147483647 h 16"/>
              <a:gd name="T14" fmla="*/ 2147483647 w 7"/>
              <a:gd name="T15" fmla="*/ 2147483647 h 16"/>
              <a:gd name="T16" fmla="*/ 0 w 7"/>
              <a:gd name="T17" fmla="*/ 2147483647 h 16"/>
              <a:gd name="T18" fmla="*/ 0 w 7"/>
              <a:gd name="T19" fmla="*/ 2147483647 h 16"/>
              <a:gd name="T20" fmla="*/ 0 w 7"/>
              <a:gd name="T21" fmla="*/ 2147483647 h 16"/>
              <a:gd name="T22" fmla="*/ 0 w 7"/>
              <a:gd name="T23" fmla="*/ 2147483647 h 16"/>
              <a:gd name="T24" fmla="*/ 0 w 7"/>
              <a:gd name="T25" fmla="*/ 2147483647 h 16"/>
              <a:gd name="T26" fmla="*/ 2147483647 w 7"/>
              <a:gd name="T27" fmla="*/ 2147483647 h 16"/>
              <a:gd name="T28" fmla="*/ 2147483647 w 7"/>
              <a:gd name="T29" fmla="*/ 2147483647 h 16"/>
              <a:gd name="T30" fmla="*/ 2147483647 w 7"/>
              <a:gd name="T31" fmla="*/ 2147483647 h 16"/>
              <a:gd name="T32" fmla="*/ 2147483647 w 7"/>
              <a:gd name="T33" fmla="*/ 2147483647 h 16"/>
              <a:gd name="T34" fmla="*/ 2147483647 w 7"/>
              <a:gd name="T35" fmla="*/ 0 h 16"/>
              <a:gd name="T36" fmla="*/ 2147483647 w 7"/>
              <a:gd name="T37" fmla="*/ 0 h 16"/>
              <a:gd name="T38" fmla="*/ 2147483647 w 7"/>
              <a:gd name="T39" fmla="*/ 0 h 16"/>
              <a:gd name="T40" fmla="*/ 2147483647 w 7"/>
              <a:gd name="T41" fmla="*/ 0 h 16"/>
              <a:gd name="T42" fmla="*/ 2147483647 w 7"/>
              <a:gd name="T43" fmla="*/ 2147483647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
              <a:gd name="T67" fmla="*/ 0 h 16"/>
              <a:gd name="T68" fmla="*/ 7 w 7"/>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 h="16">
                <a:moveTo>
                  <a:pt x="7" y="16"/>
                </a:moveTo>
                <a:lnTo>
                  <a:pt x="7" y="16"/>
                </a:lnTo>
                <a:lnTo>
                  <a:pt x="6" y="16"/>
                </a:lnTo>
                <a:lnTo>
                  <a:pt x="5" y="16"/>
                </a:lnTo>
                <a:lnTo>
                  <a:pt x="3" y="15"/>
                </a:lnTo>
                <a:lnTo>
                  <a:pt x="2" y="14"/>
                </a:lnTo>
                <a:lnTo>
                  <a:pt x="1" y="13"/>
                </a:lnTo>
                <a:lnTo>
                  <a:pt x="1" y="12"/>
                </a:lnTo>
                <a:lnTo>
                  <a:pt x="0" y="11"/>
                </a:lnTo>
                <a:lnTo>
                  <a:pt x="0" y="9"/>
                </a:lnTo>
                <a:lnTo>
                  <a:pt x="0" y="8"/>
                </a:lnTo>
                <a:lnTo>
                  <a:pt x="0" y="7"/>
                </a:lnTo>
                <a:lnTo>
                  <a:pt x="0" y="6"/>
                </a:lnTo>
                <a:lnTo>
                  <a:pt x="1" y="4"/>
                </a:lnTo>
                <a:lnTo>
                  <a:pt x="1" y="3"/>
                </a:lnTo>
                <a:lnTo>
                  <a:pt x="2" y="2"/>
                </a:lnTo>
                <a:lnTo>
                  <a:pt x="3" y="2"/>
                </a:lnTo>
                <a:lnTo>
                  <a:pt x="5" y="0"/>
                </a:lnTo>
                <a:lnTo>
                  <a:pt x="6" y="0"/>
                </a:lnTo>
                <a:lnTo>
                  <a:pt x="7" y="0"/>
                </a:lnTo>
                <a:lnTo>
                  <a:pt x="7" y="16"/>
                </a:lnTo>
                <a:close/>
              </a:path>
            </a:pathLst>
          </a:custGeom>
          <a:solidFill>
            <a:srgbClr val="000000"/>
          </a:solidFill>
          <a:ln w="0">
            <a:solidFill>
              <a:srgbClr val="000000"/>
            </a:solidFill>
            <a:round/>
            <a:headEnd/>
            <a:tailEnd/>
          </a:ln>
        </p:spPr>
        <p:txBody>
          <a:bodyPr/>
          <a:lstStyle/>
          <a:p>
            <a:endParaRPr lang="en-US"/>
          </a:p>
        </p:txBody>
      </p:sp>
      <p:sp>
        <p:nvSpPr>
          <p:cNvPr id="181137" name="Freeform 3983"/>
          <p:cNvSpPr>
            <a:spLocks noChangeAspect="1"/>
          </p:cNvSpPr>
          <p:nvPr/>
        </p:nvSpPr>
        <p:spPr bwMode="auto">
          <a:xfrm>
            <a:off x="1936750" y="4700588"/>
            <a:ext cx="1588" cy="7937"/>
          </a:xfrm>
          <a:custGeom>
            <a:avLst/>
            <a:gdLst>
              <a:gd name="T0" fmla="*/ 0 w 8"/>
              <a:gd name="T1" fmla="*/ 0 h 16"/>
              <a:gd name="T2" fmla="*/ 0 w 8"/>
              <a:gd name="T3" fmla="*/ 0 h 16"/>
              <a:gd name="T4" fmla="*/ 2147483647 w 8"/>
              <a:gd name="T5" fmla="*/ 0 h 16"/>
              <a:gd name="T6" fmla="*/ 2147483647 w 8"/>
              <a:gd name="T7" fmla="*/ 0 h 16"/>
              <a:gd name="T8" fmla="*/ 2147483647 w 8"/>
              <a:gd name="T9" fmla="*/ 2147483647 h 16"/>
              <a:gd name="T10" fmla="*/ 2147483647 w 8"/>
              <a:gd name="T11" fmla="*/ 2147483647 h 16"/>
              <a:gd name="T12" fmla="*/ 2147483647 w 8"/>
              <a:gd name="T13" fmla="*/ 2147483647 h 16"/>
              <a:gd name="T14" fmla="*/ 2147483647 w 8"/>
              <a:gd name="T15" fmla="*/ 2147483647 h 16"/>
              <a:gd name="T16" fmla="*/ 2147483647 w 8"/>
              <a:gd name="T17" fmla="*/ 2147483647 h 16"/>
              <a:gd name="T18" fmla="*/ 2147483647 w 8"/>
              <a:gd name="T19" fmla="*/ 2147483647 h 16"/>
              <a:gd name="T20" fmla="*/ 2147483647 w 8"/>
              <a:gd name="T21" fmla="*/ 2147483647 h 16"/>
              <a:gd name="T22" fmla="*/ 2147483647 w 8"/>
              <a:gd name="T23" fmla="*/ 2147483647 h 16"/>
              <a:gd name="T24" fmla="*/ 2147483647 w 8"/>
              <a:gd name="T25" fmla="*/ 2147483647 h 16"/>
              <a:gd name="T26" fmla="*/ 2147483647 w 8"/>
              <a:gd name="T27" fmla="*/ 2147483647 h 16"/>
              <a:gd name="T28" fmla="*/ 2147483647 w 8"/>
              <a:gd name="T29" fmla="*/ 2147483647 h 16"/>
              <a:gd name="T30" fmla="*/ 2147483647 w 8"/>
              <a:gd name="T31" fmla="*/ 2147483647 h 16"/>
              <a:gd name="T32" fmla="*/ 2147483647 w 8"/>
              <a:gd name="T33" fmla="*/ 2147483647 h 16"/>
              <a:gd name="T34" fmla="*/ 2147483647 w 8"/>
              <a:gd name="T35" fmla="*/ 2147483647 h 16"/>
              <a:gd name="T36" fmla="*/ 2147483647 w 8"/>
              <a:gd name="T37" fmla="*/ 2147483647 h 16"/>
              <a:gd name="T38" fmla="*/ 0 w 8"/>
              <a:gd name="T39" fmla="*/ 2147483647 h 16"/>
              <a:gd name="T40" fmla="*/ 0 w 8"/>
              <a:gd name="T41" fmla="*/ 2147483647 h 16"/>
              <a:gd name="T42" fmla="*/ 0 w 8"/>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
              <a:gd name="T67" fmla="*/ 0 h 16"/>
              <a:gd name="T68" fmla="*/ 8 w 8"/>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 h="16">
                <a:moveTo>
                  <a:pt x="0" y="0"/>
                </a:moveTo>
                <a:lnTo>
                  <a:pt x="0" y="0"/>
                </a:lnTo>
                <a:lnTo>
                  <a:pt x="1" y="0"/>
                </a:lnTo>
                <a:lnTo>
                  <a:pt x="3" y="0"/>
                </a:lnTo>
                <a:lnTo>
                  <a:pt x="4" y="2"/>
                </a:lnTo>
                <a:lnTo>
                  <a:pt x="5" y="2"/>
                </a:lnTo>
                <a:lnTo>
                  <a:pt x="6" y="3"/>
                </a:lnTo>
                <a:lnTo>
                  <a:pt x="7" y="4"/>
                </a:lnTo>
                <a:lnTo>
                  <a:pt x="8" y="6"/>
                </a:lnTo>
                <a:lnTo>
                  <a:pt x="8" y="7"/>
                </a:lnTo>
                <a:lnTo>
                  <a:pt x="8" y="8"/>
                </a:lnTo>
                <a:lnTo>
                  <a:pt x="8" y="9"/>
                </a:lnTo>
                <a:lnTo>
                  <a:pt x="8" y="11"/>
                </a:lnTo>
                <a:lnTo>
                  <a:pt x="7" y="12"/>
                </a:lnTo>
                <a:lnTo>
                  <a:pt x="6" y="13"/>
                </a:lnTo>
                <a:lnTo>
                  <a:pt x="5" y="14"/>
                </a:lnTo>
                <a:lnTo>
                  <a:pt x="4" y="15"/>
                </a:lnTo>
                <a:lnTo>
                  <a:pt x="3" y="16"/>
                </a:lnTo>
                <a:lnTo>
                  <a:pt x="1" y="16"/>
                </a:lnTo>
                <a:lnTo>
                  <a:pt x="0" y="16"/>
                </a:lnTo>
                <a:lnTo>
                  <a:pt x="0" y="0"/>
                </a:lnTo>
                <a:close/>
              </a:path>
            </a:pathLst>
          </a:custGeom>
          <a:solidFill>
            <a:srgbClr val="000000"/>
          </a:solidFill>
          <a:ln w="0">
            <a:solidFill>
              <a:srgbClr val="000000"/>
            </a:solidFill>
            <a:round/>
            <a:headEnd/>
            <a:tailEnd/>
          </a:ln>
        </p:spPr>
        <p:txBody>
          <a:bodyPr/>
          <a:lstStyle/>
          <a:p>
            <a:endParaRPr lang="en-US"/>
          </a:p>
        </p:txBody>
      </p:sp>
      <p:sp>
        <p:nvSpPr>
          <p:cNvPr id="181138" name="Freeform 3984"/>
          <p:cNvSpPr>
            <a:spLocks noChangeAspect="1"/>
          </p:cNvSpPr>
          <p:nvPr/>
        </p:nvSpPr>
        <p:spPr bwMode="auto">
          <a:xfrm>
            <a:off x="1935163" y="4700588"/>
            <a:ext cx="1587" cy="7937"/>
          </a:xfrm>
          <a:custGeom>
            <a:avLst/>
            <a:gdLst>
              <a:gd name="T0" fmla="*/ 0 w 1"/>
              <a:gd name="T1" fmla="*/ 2147483647 h 16"/>
              <a:gd name="T2" fmla="*/ 0 w 1"/>
              <a:gd name="T3" fmla="*/ 0 h 16"/>
              <a:gd name="T4" fmla="*/ 2147483647 w 1"/>
              <a:gd name="T5" fmla="*/ 0 h 16"/>
              <a:gd name="T6" fmla="*/ 2147483647 w 1"/>
              <a:gd name="T7" fmla="*/ 0 h 16"/>
              <a:gd name="T8" fmla="*/ 2147483647 w 1"/>
              <a:gd name="T9" fmla="*/ 2147483647 h 16"/>
              <a:gd name="T10" fmla="*/ 2147483647 w 1"/>
              <a:gd name="T11" fmla="*/ 2147483647 h 16"/>
              <a:gd name="T12" fmla="*/ 0 w 1"/>
              <a:gd name="T13" fmla="*/ 2147483647 h 16"/>
              <a:gd name="T14" fmla="*/ 0 60000 65536"/>
              <a:gd name="T15" fmla="*/ 0 60000 65536"/>
              <a:gd name="T16" fmla="*/ 0 60000 65536"/>
              <a:gd name="T17" fmla="*/ 0 60000 65536"/>
              <a:gd name="T18" fmla="*/ 0 60000 65536"/>
              <a:gd name="T19" fmla="*/ 0 60000 65536"/>
              <a:gd name="T20" fmla="*/ 0 60000 65536"/>
              <a:gd name="T21" fmla="*/ 0 w 1"/>
              <a:gd name="T22" fmla="*/ 0 h 16"/>
              <a:gd name="T23" fmla="*/ 1 w 1"/>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6">
                <a:moveTo>
                  <a:pt x="0" y="16"/>
                </a:moveTo>
                <a:lnTo>
                  <a:pt x="0" y="0"/>
                </a:lnTo>
                <a:lnTo>
                  <a:pt x="1" y="0"/>
                </a:lnTo>
                <a:lnTo>
                  <a:pt x="1" y="16"/>
                </a:lnTo>
                <a:lnTo>
                  <a:pt x="0" y="16"/>
                </a:lnTo>
                <a:close/>
              </a:path>
            </a:pathLst>
          </a:custGeom>
          <a:solidFill>
            <a:srgbClr val="000000"/>
          </a:solidFill>
          <a:ln w="0">
            <a:solidFill>
              <a:srgbClr val="000000"/>
            </a:solidFill>
            <a:round/>
            <a:headEnd/>
            <a:tailEnd/>
          </a:ln>
        </p:spPr>
        <p:txBody>
          <a:bodyPr/>
          <a:lstStyle/>
          <a:p>
            <a:endParaRPr lang="en-US"/>
          </a:p>
        </p:txBody>
      </p:sp>
      <p:sp>
        <p:nvSpPr>
          <p:cNvPr id="181139" name="Rectangle 3985"/>
          <p:cNvSpPr>
            <a:spLocks noChangeAspect="1" noChangeArrowheads="1"/>
          </p:cNvSpPr>
          <p:nvPr/>
        </p:nvSpPr>
        <p:spPr bwMode="auto">
          <a:xfrm>
            <a:off x="1936750" y="4700588"/>
            <a:ext cx="1588" cy="7937"/>
          </a:xfrm>
          <a:prstGeom prst="rect">
            <a:avLst/>
          </a:prstGeom>
          <a:solidFill>
            <a:srgbClr val="000000"/>
          </a:solidFill>
          <a:ln w="0">
            <a:solidFill>
              <a:srgbClr val="000000"/>
            </a:solidFill>
            <a:miter lim="800000"/>
            <a:headEnd/>
            <a:tailEnd/>
          </a:ln>
        </p:spPr>
        <p:txBody>
          <a:bodyPr/>
          <a:lstStyle/>
          <a:p>
            <a:endParaRPr lang="en-US"/>
          </a:p>
        </p:txBody>
      </p:sp>
      <p:sp>
        <p:nvSpPr>
          <p:cNvPr id="181140" name="Freeform 3986"/>
          <p:cNvSpPr>
            <a:spLocks noChangeAspect="1"/>
          </p:cNvSpPr>
          <p:nvPr/>
        </p:nvSpPr>
        <p:spPr bwMode="auto">
          <a:xfrm>
            <a:off x="1935163" y="4700588"/>
            <a:ext cx="3175" cy="3175"/>
          </a:xfrm>
          <a:custGeom>
            <a:avLst/>
            <a:gdLst>
              <a:gd name="T0" fmla="*/ 0 w 14"/>
              <a:gd name="T1" fmla="*/ 2147483647 h 8"/>
              <a:gd name="T2" fmla="*/ 0 w 14"/>
              <a:gd name="T3" fmla="*/ 2147483647 h 8"/>
              <a:gd name="T4" fmla="*/ 0 w 14"/>
              <a:gd name="T5" fmla="*/ 2147483647 h 8"/>
              <a:gd name="T6" fmla="*/ 0 w 14"/>
              <a:gd name="T7" fmla="*/ 2147483647 h 8"/>
              <a:gd name="T8" fmla="*/ 2147483647 w 14"/>
              <a:gd name="T9" fmla="*/ 2147483647 h 8"/>
              <a:gd name="T10" fmla="*/ 2147483647 w 14"/>
              <a:gd name="T11" fmla="*/ 2147483647 h 8"/>
              <a:gd name="T12" fmla="*/ 2147483647 w 14"/>
              <a:gd name="T13" fmla="*/ 2147483647 h 8"/>
              <a:gd name="T14" fmla="*/ 2147483647 w 14"/>
              <a:gd name="T15" fmla="*/ 2147483647 h 8"/>
              <a:gd name="T16" fmla="*/ 2147483647 w 14"/>
              <a:gd name="T17" fmla="*/ 0 h 8"/>
              <a:gd name="T18" fmla="*/ 2147483647 w 14"/>
              <a:gd name="T19" fmla="*/ 0 h 8"/>
              <a:gd name="T20" fmla="*/ 2147483647 w 14"/>
              <a:gd name="T21" fmla="*/ 0 h 8"/>
              <a:gd name="T22" fmla="*/ 2147483647 w 14"/>
              <a:gd name="T23" fmla="*/ 0 h 8"/>
              <a:gd name="T24" fmla="*/ 2147483647 w 14"/>
              <a:gd name="T25" fmla="*/ 0 h 8"/>
              <a:gd name="T26" fmla="*/ 2147483647 w 14"/>
              <a:gd name="T27" fmla="*/ 2147483647 h 8"/>
              <a:gd name="T28" fmla="*/ 2147483647 w 14"/>
              <a:gd name="T29" fmla="*/ 2147483647 h 8"/>
              <a:gd name="T30" fmla="*/ 2147483647 w 14"/>
              <a:gd name="T31" fmla="*/ 2147483647 h 8"/>
              <a:gd name="T32" fmla="*/ 2147483647 w 14"/>
              <a:gd name="T33" fmla="*/ 2147483647 h 8"/>
              <a:gd name="T34" fmla="*/ 2147483647 w 14"/>
              <a:gd name="T35" fmla="*/ 2147483647 h 8"/>
              <a:gd name="T36" fmla="*/ 2147483647 w 14"/>
              <a:gd name="T37" fmla="*/ 2147483647 h 8"/>
              <a:gd name="T38" fmla="*/ 2147483647 w 14"/>
              <a:gd name="T39" fmla="*/ 2147483647 h 8"/>
              <a:gd name="T40" fmla="*/ 2147483647 w 14"/>
              <a:gd name="T41" fmla="*/ 2147483647 h 8"/>
              <a:gd name="T42" fmla="*/ 0 w 14"/>
              <a:gd name="T43" fmla="*/ 2147483647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
              <a:gd name="T67" fmla="*/ 0 h 8"/>
              <a:gd name="T68" fmla="*/ 14 w 14"/>
              <a:gd name="T69" fmla="*/ 8 h 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 h="8">
                <a:moveTo>
                  <a:pt x="0" y="8"/>
                </a:moveTo>
                <a:lnTo>
                  <a:pt x="0" y="8"/>
                </a:lnTo>
                <a:lnTo>
                  <a:pt x="0" y="7"/>
                </a:lnTo>
                <a:lnTo>
                  <a:pt x="0" y="6"/>
                </a:lnTo>
                <a:lnTo>
                  <a:pt x="1" y="4"/>
                </a:lnTo>
                <a:lnTo>
                  <a:pt x="1" y="3"/>
                </a:lnTo>
                <a:lnTo>
                  <a:pt x="2" y="2"/>
                </a:lnTo>
                <a:lnTo>
                  <a:pt x="3" y="2"/>
                </a:lnTo>
                <a:lnTo>
                  <a:pt x="5" y="0"/>
                </a:lnTo>
                <a:lnTo>
                  <a:pt x="6" y="0"/>
                </a:lnTo>
                <a:lnTo>
                  <a:pt x="7" y="0"/>
                </a:lnTo>
                <a:lnTo>
                  <a:pt x="8" y="0"/>
                </a:lnTo>
                <a:lnTo>
                  <a:pt x="9" y="0"/>
                </a:lnTo>
                <a:lnTo>
                  <a:pt x="11" y="2"/>
                </a:lnTo>
                <a:lnTo>
                  <a:pt x="12" y="2"/>
                </a:lnTo>
                <a:lnTo>
                  <a:pt x="13" y="3"/>
                </a:lnTo>
                <a:lnTo>
                  <a:pt x="13" y="4"/>
                </a:lnTo>
                <a:lnTo>
                  <a:pt x="14" y="6"/>
                </a:lnTo>
                <a:lnTo>
                  <a:pt x="14" y="7"/>
                </a:lnTo>
                <a:lnTo>
                  <a:pt x="14" y="8"/>
                </a:lnTo>
                <a:lnTo>
                  <a:pt x="0" y="8"/>
                </a:lnTo>
                <a:close/>
              </a:path>
            </a:pathLst>
          </a:custGeom>
          <a:solidFill>
            <a:srgbClr val="000000"/>
          </a:solidFill>
          <a:ln w="0">
            <a:solidFill>
              <a:srgbClr val="000000"/>
            </a:solidFill>
            <a:round/>
            <a:headEnd/>
            <a:tailEnd/>
          </a:ln>
        </p:spPr>
        <p:txBody>
          <a:bodyPr/>
          <a:lstStyle/>
          <a:p>
            <a:endParaRPr lang="en-US"/>
          </a:p>
        </p:txBody>
      </p:sp>
      <p:sp>
        <p:nvSpPr>
          <p:cNvPr id="181141" name="Freeform 3987"/>
          <p:cNvSpPr>
            <a:spLocks noChangeAspect="1"/>
          </p:cNvSpPr>
          <p:nvPr/>
        </p:nvSpPr>
        <p:spPr bwMode="auto">
          <a:xfrm>
            <a:off x="1939925" y="4765675"/>
            <a:ext cx="4763" cy="1588"/>
          </a:xfrm>
          <a:custGeom>
            <a:avLst/>
            <a:gdLst>
              <a:gd name="T0" fmla="*/ 2147483647 w 15"/>
              <a:gd name="T1" fmla="*/ 0 h 1588"/>
              <a:gd name="T2" fmla="*/ 0 w 15"/>
              <a:gd name="T3" fmla="*/ 0 h 1588"/>
              <a:gd name="T4" fmla="*/ 2147483647 w 15"/>
              <a:gd name="T5" fmla="*/ 0 h 1588"/>
              <a:gd name="T6" fmla="*/ 0 60000 65536"/>
              <a:gd name="T7" fmla="*/ 0 60000 65536"/>
              <a:gd name="T8" fmla="*/ 0 60000 65536"/>
              <a:gd name="T9" fmla="*/ 0 w 15"/>
              <a:gd name="T10" fmla="*/ 0 h 1588"/>
              <a:gd name="T11" fmla="*/ 15 w 15"/>
              <a:gd name="T12" fmla="*/ 1588 h 1588"/>
            </a:gdLst>
            <a:ahLst/>
            <a:cxnLst>
              <a:cxn ang="T6">
                <a:pos x="T0" y="T1"/>
              </a:cxn>
              <a:cxn ang="T7">
                <a:pos x="T2" y="T3"/>
              </a:cxn>
              <a:cxn ang="T8">
                <a:pos x="T4" y="T5"/>
              </a:cxn>
            </a:cxnLst>
            <a:rect l="T9" t="T10" r="T11" b="T12"/>
            <a:pathLst>
              <a:path w="15" h="1588">
                <a:moveTo>
                  <a:pt x="15" y="0"/>
                </a:moveTo>
                <a:lnTo>
                  <a:pt x="0" y="0"/>
                </a:lnTo>
                <a:lnTo>
                  <a:pt x="15" y="0"/>
                </a:lnTo>
                <a:close/>
              </a:path>
            </a:pathLst>
          </a:custGeom>
          <a:solidFill>
            <a:srgbClr val="000000"/>
          </a:solidFill>
          <a:ln w="0">
            <a:solidFill>
              <a:srgbClr val="000000"/>
            </a:solidFill>
            <a:round/>
            <a:headEnd/>
            <a:tailEnd/>
          </a:ln>
        </p:spPr>
        <p:txBody>
          <a:bodyPr/>
          <a:lstStyle/>
          <a:p>
            <a:endParaRPr lang="en-US"/>
          </a:p>
        </p:txBody>
      </p:sp>
      <p:sp>
        <p:nvSpPr>
          <p:cNvPr id="181142" name="Freeform 3988"/>
          <p:cNvSpPr>
            <a:spLocks noChangeAspect="1"/>
          </p:cNvSpPr>
          <p:nvPr/>
        </p:nvSpPr>
        <p:spPr bwMode="auto">
          <a:xfrm>
            <a:off x="1935163" y="4703763"/>
            <a:ext cx="3175" cy="7937"/>
          </a:xfrm>
          <a:custGeom>
            <a:avLst/>
            <a:gdLst>
              <a:gd name="T0" fmla="*/ 0 w 14"/>
              <a:gd name="T1" fmla="*/ 0 h 23"/>
              <a:gd name="T2" fmla="*/ 2147483647 w 14"/>
              <a:gd name="T3" fmla="*/ 0 h 23"/>
              <a:gd name="T4" fmla="*/ 2147483647 w 14"/>
              <a:gd name="T5" fmla="*/ 2147483647 h 23"/>
              <a:gd name="T6" fmla="*/ 2147483647 w 14"/>
              <a:gd name="T7" fmla="*/ 2147483647 h 23"/>
              <a:gd name="T8" fmla="*/ 0 w 14"/>
              <a:gd name="T9" fmla="*/ 2147483647 h 23"/>
              <a:gd name="T10" fmla="*/ 0 w 14"/>
              <a:gd name="T11" fmla="*/ 2147483647 h 23"/>
              <a:gd name="T12" fmla="*/ 0 w 14"/>
              <a:gd name="T13" fmla="*/ 0 h 23"/>
              <a:gd name="T14" fmla="*/ 0 60000 65536"/>
              <a:gd name="T15" fmla="*/ 0 60000 65536"/>
              <a:gd name="T16" fmla="*/ 0 60000 65536"/>
              <a:gd name="T17" fmla="*/ 0 60000 65536"/>
              <a:gd name="T18" fmla="*/ 0 60000 65536"/>
              <a:gd name="T19" fmla="*/ 0 60000 65536"/>
              <a:gd name="T20" fmla="*/ 0 60000 65536"/>
              <a:gd name="T21" fmla="*/ 0 w 14"/>
              <a:gd name="T22" fmla="*/ 0 h 23"/>
              <a:gd name="T23" fmla="*/ 14 w 1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3">
                <a:moveTo>
                  <a:pt x="0" y="0"/>
                </a:moveTo>
                <a:lnTo>
                  <a:pt x="14" y="0"/>
                </a:lnTo>
                <a:lnTo>
                  <a:pt x="14" y="23"/>
                </a:lnTo>
                <a:lnTo>
                  <a:pt x="0" y="23"/>
                </a:lnTo>
                <a:lnTo>
                  <a:pt x="0" y="0"/>
                </a:lnTo>
                <a:close/>
              </a:path>
            </a:pathLst>
          </a:custGeom>
          <a:solidFill>
            <a:srgbClr val="000000"/>
          </a:solidFill>
          <a:ln w="0">
            <a:solidFill>
              <a:srgbClr val="000000"/>
            </a:solidFill>
            <a:round/>
            <a:headEnd/>
            <a:tailEnd/>
          </a:ln>
        </p:spPr>
        <p:txBody>
          <a:bodyPr/>
          <a:lstStyle/>
          <a:p>
            <a:endParaRPr lang="en-US"/>
          </a:p>
        </p:txBody>
      </p:sp>
      <p:sp>
        <p:nvSpPr>
          <p:cNvPr id="181143" name="Freeform 3989"/>
          <p:cNvSpPr>
            <a:spLocks noChangeAspect="1"/>
          </p:cNvSpPr>
          <p:nvPr/>
        </p:nvSpPr>
        <p:spPr bwMode="auto">
          <a:xfrm>
            <a:off x="1935163" y="4711700"/>
            <a:ext cx="3175" cy="9525"/>
          </a:xfrm>
          <a:custGeom>
            <a:avLst/>
            <a:gdLst>
              <a:gd name="T0" fmla="*/ 0 w 16"/>
              <a:gd name="T1" fmla="*/ 0 h 26"/>
              <a:gd name="T2" fmla="*/ 2147483647 w 16"/>
              <a:gd name="T3" fmla="*/ 0 h 26"/>
              <a:gd name="T4" fmla="*/ 2147483647 w 16"/>
              <a:gd name="T5" fmla="*/ 2147483647 h 26"/>
              <a:gd name="T6" fmla="*/ 2147483647 w 16"/>
              <a:gd name="T7" fmla="*/ 2147483647 h 26"/>
              <a:gd name="T8" fmla="*/ 2147483647 w 16"/>
              <a:gd name="T9" fmla="*/ 2147483647 h 26"/>
              <a:gd name="T10" fmla="*/ 2147483647 w 16"/>
              <a:gd name="T11" fmla="*/ 2147483647 h 26"/>
              <a:gd name="T12" fmla="*/ 0 w 16"/>
              <a:gd name="T13" fmla="*/ 0 h 26"/>
              <a:gd name="T14" fmla="*/ 0 60000 65536"/>
              <a:gd name="T15" fmla="*/ 0 60000 65536"/>
              <a:gd name="T16" fmla="*/ 0 60000 65536"/>
              <a:gd name="T17" fmla="*/ 0 60000 65536"/>
              <a:gd name="T18" fmla="*/ 0 60000 65536"/>
              <a:gd name="T19" fmla="*/ 0 60000 65536"/>
              <a:gd name="T20" fmla="*/ 0 60000 65536"/>
              <a:gd name="T21" fmla="*/ 0 w 16"/>
              <a:gd name="T22" fmla="*/ 0 h 26"/>
              <a:gd name="T23" fmla="*/ 16 w 16"/>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26">
                <a:moveTo>
                  <a:pt x="0" y="0"/>
                </a:moveTo>
                <a:lnTo>
                  <a:pt x="14" y="0"/>
                </a:lnTo>
                <a:lnTo>
                  <a:pt x="16" y="19"/>
                </a:lnTo>
                <a:lnTo>
                  <a:pt x="16" y="21"/>
                </a:lnTo>
                <a:lnTo>
                  <a:pt x="2" y="23"/>
                </a:lnTo>
                <a:lnTo>
                  <a:pt x="2" y="26"/>
                </a:lnTo>
                <a:lnTo>
                  <a:pt x="0" y="0"/>
                </a:lnTo>
                <a:close/>
              </a:path>
            </a:pathLst>
          </a:custGeom>
          <a:solidFill>
            <a:srgbClr val="000000"/>
          </a:solidFill>
          <a:ln w="0">
            <a:solidFill>
              <a:srgbClr val="000000"/>
            </a:solidFill>
            <a:round/>
            <a:headEnd/>
            <a:tailEnd/>
          </a:ln>
        </p:spPr>
        <p:txBody>
          <a:bodyPr/>
          <a:lstStyle/>
          <a:p>
            <a:endParaRPr lang="en-US"/>
          </a:p>
        </p:txBody>
      </p:sp>
      <p:sp>
        <p:nvSpPr>
          <p:cNvPr id="181144" name="Freeform 3990"/>
          <p:cNvSpPr>
            <a:spLocks noChangeAspect="1"/>
          </p:cNvSpPr>
          <p:nvPr/>
        </p:nvSpPr>
        <p:spPr bwMode="auto">
          <a:xfrm>
            <a:off x="1935163" y="4719638"/>
            <a:ext cx="4762" cy="9525"/>
          </a:xfrm>
          <a:custGeom>
            <a:avLst/>
            <a:gdLst>
              <a:gd name="T0" fmla="*/ 0 w 17"/>
              <a:gd name="T1" fmla="*/ 2147483647 h 25"/>
              <a:gd name="T2" fmla="*/ 2147483647 w 17"/>
              <a:gd name="T3" fmla="*/ 0 h 25"/>
              <a:gd name="T4" fmla="*/ 2147483647 w 17"/>
              <a:gd name="T5" fmla="*/ 2147483647 h 25"/>
              <a:gd name="T6" fmla="*/ 2147483647 w 17"/>
              <a:gd name="T7" fmla="*/ 2147483647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
                </a:moveTo>
                <a:lnTo>
                  <a:pt x="14" y="0"/>
                </a:lnTo>
                <a:lnTo>
                  <a:pt x="17" y="23"/>
                </a:lnTo>
                <a:lnTo>
                  <a:pt x="3" y="25"/>
                </a:lnTo>
                <a:lnTo>
                  <a:pt x="0" y="2"/>
                </a:lnTo>
                <a:close/>
              </a:path>
            </a:pathLst>
          </a:custGeom>
          <a:solidFill>
            <a:srgbClr val="000000"/>
          </a:solidFill>
          <a:ln w="0">
            <a:solidFill>
              <a:srgbClr val="000000"/>
            </a:solidFill>
            <a:round/>
            <a:headEnd/>
            <a:tailEnd/>
          </a:ln>
        </p:spPr>
        <p:txBody>
          <a:bodyPr/>
          <a:lstStyle/>
          <a:p>
            <a:endParaRPr lang="en-US"/>
          </a:p>
        </p:txBody>
      </p:sp>
      <p:sp>
        <p:nvSpPr>
          <p:cNvPr id="181145" name="Freeform 3991"/>
          <p:cNvSpPr>
            <a:spLocks noChangeAspect="1"/>
          </p:cNvSpPr>
          <p:nvPr/>
        </p:nvSpPr>
        <p:spPr bwMode="auto">
          <a:xfrm>
            <a:off x="1935163" y="4729163"/>
            <a:ext cx="7937" cy="7937"/>
          </a:xfrm>
          <a:custGeom>
            <a:avLst/>
            <a:gdLst>
              <a:gd name="T0" fmla="*/ 0 w 19"/>
              <a:gd name="T1" fmla="*/ 2147483647 h 24"/>
              <a:gd name="T2" fmla="*/ 2147483647 w 19"/>
              <a:gd name="T3" fmla="*/ 0 h 24"/>
              <a:gd name="T4" fmla="*/ 2147483647 w 19"/>
              <a:gd name="T5" fmla="*/ 2147483647 h 24"/>
              <a:gd name="T6" fmla="*/ 2147483647 w 19"/>
              <a:gd name="T7" fmla="*/ 2147483647 h 24"/>
              <a:gd name="T8" fmla="*/ 2147483647 w 19"/>
              <a:gd name="T9" fmla="*/ 2147483647 h 24"/>
              <a:gd name="T10" fmla="*/ 2147483647 w 19"/>
              <a:gd name="T11" fmla="*/ 2147483647 h 24"/>
              <a:gd name="T12" fmla="*/ 0 w 19"/>
              <a:gd name="T13" fmla="*/ 2147483647 h 24"/>
              <a:gd name="T14" fmla="*/ 0 60000 65536"/>
              <a:gd name="T15" fmla="*/ 0 60000 65536"/>
              <a:gd name="T16" fmla="*/ 0 60000 65536"/>
              <a:gd name="T17" fmla="*/ 0 60000 65536"/>
              <a:gd name="T18" fmla="*/ 0 60000 65536"/>
              <a:gd name="T19" fmla="*/ 0 60000 65536"/>
              <a:gd name="T20" fmla="*/ 0 60000 65536"/>
              <a:gd name="T21" fmla="*/ 0 w 19"/>
              <a:gd name="T22" fmla="*/ 0 h 24"/>
              <a:gd name="T23" fmla="*/ 19 w 19"/>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4">
                <a:moveTo>
                  <a:pt x="0" y="2"/>
                </a:moveTo>
                <a:lnTo>
                  <a:pt x="14" y="0"/>
                </a:lnTo>
                <a:lnTo>
                  <a:pt x="19" y="22"/>
                </a:lnTo>
                <a:lnTo>
                  <a:pt x="4" y="24"/>
                </a:lnTo>
                <a:lnTo>
                  <a:pt x="0" y="2"/>
                </a:lnTo>
                <a:close/>
              </a:path>
            </a:pathLst>
          </a:custGeom>
          <a:solidFill>
            <a:srgbClr val="000000"/>
          </a:solidFill>
          <a:ln w="0">
            <a:solidFill>
              <a:srgbClr val="000000"/>
            </a:solidFill>
            <a:round/>
            <a:headEnd/>
            <a:tailEnd/>
          </a:ln>
        </p:spPr>
        <p:txBody>
          <a:bodyPr/>
          <a:lstStyle/>
          <a:p>
            <a:endParaRPr lang="en-US"/>
          </a:p>
        </p:txBody>
      </p:sp>
      <p:sp>
        <p:nvSpPr>
          <p:cNvPr id="181146" name="Freeform 3992"/>
          <p:cNvSpPr>
            <a:spLocks noChangeAspect="1"/>
          </p:cNvSpPr>
          <p:nvPr/>
        </p:nvSpPr>
        <p:spPr bwMode="auto">
          <a:xfrm>
            <a:off x="1936750" y="4735513"/>
            <a:ext cx="6350" cy="7937"/>
          </a:xfrm>
          <a:custGeom>
            <a:avLst/>
            <a:gdLst>
              <a:gd name="T0" fmla="*/ 0 w 18"/>
              <a:gd name="T1" fmla="*/ 2147483647 h 25"/>
              <a:gd name="T2" fmla="*/ 2147483647 w 18"/>
              <a:gd name="T3" fmla="*/ 0 h 25"/>
              <a:gd name="T4" fmla="*/ 2147483647 w 18"/>
              <a:gd name="T5" fmla="*/ 2147483647 h 25"/>
              <a:gd name="T6" fmla="*/ 2147483647 w 18"/>
              <a:gd name="T7" fmla="*/ 2147483647 h 25"/>
              <a:gd name="T8" fmla="*/ 2147483647 w 18"/>
              <a:gd name="T9" fmla="*/ 2147483647 h 25"/>
              <a:gd name="T10" fmla="*/ 2147483647 w 18"/>
              <a:gd name="T11" fmla="*/ 2147483647 h 25"/>
              <a:gd name="T12" fmla="*/ 0 w 18"/>
              <a:gd name="T13" fmla="*/ 2147483647 h 25"/>
              <a:gd name="T14" fmla="*/ 0 60000 65536"/>
              <a:gd name="T15" fmla="*/ 0 60000 65536"/>
              <a:gd name="T16" fmla="*/ 0 60000 65536"/>
              <a:gd name="T17" fmla="*/ 0 60000 65536"/>
              <a:gd name="T18" fmla="*/ 0 60000 65536"/>
              <a:gd name="T19" fmla="*/ 0 60000 65536"/>
              <a:gd name="T20" fmla="*/ 0 60000 65536"/>
              <a:gd name="T21" fmla="*/ 0 w 18"/>
              <a:gd name="T22" fmla="*/ 0 h 25"/>
              <a:gd name="T23" fmla="*/ 18 w 18"/>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5">
                <a:moveTo>
                  <a:pt x="0" y="2"/>
                </a:moveTo>
                <a:lnTo>
                  <a:pt x="15" y="0"/>
                </a:lnTo>
                <a:lnTo>
                  <a:pt x="18" y="23"/>
                </a:lnTo>
                <a:lnTo>
                  <a:pt x="3" y="25"/>
                </a:lnTo>
                <a:lnTo>
                  <a:pt x="0" y="2"/>
                </a:lnTo>
                <a:close/>
              </a:path>
            </a:pathLst>
          </a:custGeom>
          <a:solidFill>
            <a:srgbClr val="000000"/>
          </a:solidFill>
          <a:ln w="0">
            <a:solidFill>
              <a:srgbClr val="000000"/>
            </a:solidFill>
            <a:round/>
            <a:headEnd/>
            <a:tailEnd/>
          </a:ln>
        </p:spPr>
        <p:txBody>
          <a:bodyPr/>
          <a:lstStyle/>
          <a:p>
            <a:endParaRPr lang="en-US"/>
          </a:p>
        </p:txBody>
      </p:sp>
      <p:sp>
        <p:nvSpPr>
          <p:cNvPr id="181147" name="Freeform 3993"/>
          <p:cNvSpPr>
            <a:spLocks noChangeAspect="1"/>
          </p:cNvSpPr>
          <p:nvPr/>
        </p:nvSpPr>
        <p:spPr bwMode="auto">
          <a:xfrm>
            <a:off x="1938338" y="4743450"/>
            <a:ext cx="6350" cy="6350"/>
          </a:xfrm>
          <a:custGeom>
            <a:avLst/>
            <a:gdLst>
              <a:gd name="T0" fmla="*/ 0 w 18"/>
              <a:gd name="T1" fmla="*/ 2147483647 h 26"/>
              <a:gd name="T2" fmla="*/ 2147483647 w 18"/>
              <a:gd name="T3" fmla="*/ 0 h 26"/>
              <a:gd name="T4" fmla="*/ 2147483647 w 18"/>
              <a:gd name="T5" fmla="*/ 2147483647 h 26"/>
              <a:gd name="T6" fmla="*/ 2147483647 w 18"/>
              <a:gd name="T7" fmla="*/ 2147483647 h 26"/>
              <a:gd name="T8" fmla="*/ 2147483647 w 18"/>
              <a:gd name="T9" fmla="*/ 2147483647 h 26"/>
              <a:gd name="T10" fmla="*/ 2147483647 w 18"/>
              <a:gd name="T11" fmla="*/ 2147483647 h 26"/>
              <a:gd name="T12" fmla="*/ 0 w 18"/>
              <a:gd name="T13" fmla="*/ 2147483647 h 26"/>
              <a:gd name="T14" fmla="*/ 0 60000 65536"/>
              <a:gd name="T15" fmla="*/ 0 60000 65536"/>
              <a:gd name="T16" fmla="*/ 0 60000 65536"/>
              <a:gd name="T17" fmla="*/ 0 60000 65536"/>
              <a:gd name="T18" fmla="*/ 0 60000 65536"/>
              <a:gd name="T19" fmla="*/ 0 60000 65536"/>
              <a:gd name="T20" fmla="*/ 0 60000 65536"/>
              <a:gd name="T21" fmla="*/ 0 w 18"/>
              <a:gd name="T22" fmla="*/ 0 h 26"/>
              <a:gd name="T23" fmla="*/ 18 w 18"/>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6">
                <a:moveTo>
                  <a:pt x="0" y="2"/>
                </a:moveTo>
                <a:lnTo>
                  <a:pt x="15" y="0"/>
                </a:lnTo>
                <a:lnTo>
                  <a:pt x="18" y="20"/>
                </a:lnTo>
                <a:lnTo>
                  <a:pt x="18" y="23"/>
                </a:lnTo>
                <a:lnTo>
                  <a:pt x="3" y="23"/>
                </a:lnTo>
                <a:lnTo>
                  <a:pt x="3" y="26"/>
                </a:lnTo>
                <a:lnTo>
                  <a:pt x="0" y="2"/>
                </a:lnTo>
                <a:close/>
              </a:path>
            </a:pathLst>
          </a:custGeom>
          <a:solidFill>
            <a:srgbClr val="000000"/>
          </a:solidFill>
          <a:ln w="0">
            <a:solidFill>
              <a:srgbClr val="000000"/>
            </a:solidFill>
            <a:round/>
            <a:headEnd/>
            <a:tailEnd/>
          </a:ln>
        </p:spPr>
        <p:txBody>
          <a:bodyPr/>
          <a:lstStyle/>
          <a:p>
            <a:endParaRPr lang="en-US"/>
          </a:p>
        </p:txBody>
      </p:sp>
      <p:sp>
        <p:nvSpPr>
          <p:cNvPr id="181148" name="Freeform 3994"/>
          <p:cNvSpPr>
            <a:spLocks noChangeAspect="1"/>
          </p:cNvSpPr>
          <p:nvPr/>
        </p:nvSpPr>
        <p:spPr bwMode="auto">
          <a:xfrm>
            <a:off x="1938338" y="4749800"/>
            <a:ext cx="6350" cy="9525"/>
          </a:xfrm>
          <a:custGeom>
            <a:avLst/>
            <a:gdLst>
              <a:gd name="T0" fmla="*/ 0 w 17"/>
              <a:gd name="T1" fmla="*/ 0 h 21"/>
              <a:gd name="T2" fmla="*/ 2147483647 w 17"/>
              <a:gd name="T3" fmla="*/ 0 h 21"/>
              <a:gd name="T4" fmla="*/ 2147483647 w 17"/>
              <a:gd name="T5" fmla="*/ 2147483647 h 21"/>
              <a:gd name="T6" fmla="*/ 2147483647 w 17"/>
              <a:gd name="T7" fmla="*/ 2147483647 h 21"/>
              <a:gd name="T8" fmla="*/ 2147483647 w 17"/>
              <a:gd name="T9" fmla="*/ 2147483647 h 21"/>
              <a:gd name="T10" fmla="*/ 2147483647 w 17"/>
              <a:gd name="T11" fmla="*/ 2147483647 h 21"/>
              <a:gd name="T12" fmla="*/ 0 w 17"/>
              <a:gd name="T13" fmla="*/ 0 h 21"/>
              <a:gd name="T14" fmla="*/ 0 60000 65536"/>
              <a:gd name="T15" fmla="*/ 0 60000 65536"/>
              <a:gd name="T16" fmla="*/ 0 60000 65536"/>
              <a:gd name="T17" fmla="*/ 0 60000 65536"/>
              <a:gd name="T18" fmla="*/ 0 60000 65536"/>
              <a:gd name="T19" fmla="*/ 0 60000 65536"/>
              <a:gd name="T20" fmla="*/ 0 60000 65536"/>
              <a:gd name="T21" fmla="*/ 0 w 17"/>
              <a:gd name="T22" fmla="*/ 0 h 21"/>
              <a:gd name="T23" fmla="*/ 17 w 17"/>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1">
                <a:moveTo>
                  <a:pt x="0" y="0"/>
                </a:moveTo>
                <a:lnTo>
                  <a:pt x="15" y="0"/>
                </a:lnTo>
                <a:lnTo>
                  <a:pt x="17" y="21"/>
                </a:lnTo>
                <a:lnTo>
                  <a:pt x="2" y="21"/>
                </a:lnTo>
                <a:lnTo>
                  <a:pt x="0" y="0"/>
                </a:lnTo>
                <a:close/>
              </a:path>
            </a:pathLst>
          </a:custGeom>
          <a:solidFill>
            <a:srgbClr val="000000"/>
          </a:solidFill>
          <a:ln w="0">
            <a:solidFill>
              <a:srgbClr val="000000"/>
            </a:solidFill>
            <a:round/>
            <a:headEnd/>
            <a:tailEnd/>
          </a:ln>
        </p:spPr>
        <p:txBody>
          <a:bodyPr/>
          <a:lstStyle/>
          <a:p>
            <a:endParaRPr lang="en-US"/>
          </a:p>
        </p:txBody>
      </p:sp>
      <p:sp>
        <p:nvSpPr>
          <p:cNvPr id="181149" name="Freeform 3995"/>
          <p:cNvSpPr>
            <a:spLocks noChangeAspect="1"/>
          </p:cNvSpPr>
          <p:nvPr/>
        </p:nvSpPr>
        <p:spPr bwMode="auto">
          <a:xfrm>
            <a:off x="1939925" y="4759325"/>
            <a:ext cx="4763" cy="6350"/>
          </a:xfrm>
          <a:custGeom>
            <a:avLst/>
            <a:gdLst>
              <a:gd name="T0" fmla="*/ 0 w 16"/>
              <a:gd name="T1" fmla="*/ 0 h 23"/>
              <a:gd name="T2" fmla="*/ 2147483647 w 16"/>
              <a:gd name="T3" fmla="*/ 0 h 23"/>
              <a:gd name="T4" fmla="*/ 2147483647 w 16"/>
              <a:gd name="T5" fmla="*/ 2147483647 h 23"/>
              <a:gd name="T6" fmla="*/ 2147483647 w 16"/>
              <a:gd name="T7" fmla="*/ 2147483647 h 23"/>
              <a:gd name="T8" fmla="*/ 0 w 16"/>
              <a:gd name="T9" fmla="*/ 0 h 23"/>
              <a:gd name="T10" fmla="*/ 0 60000 65536"/>
              <a:gd name="T11" fmla="*/ 0 60000 65536"/>
              <a:gd name="T12" fmla="*/ 0 60000 65536"/>
              <a:gd name="T13" fmla="*/ 0 60000 65536"/>
              <a:gd name="T14" fmla="*/ 0 60000 65536"/>
              <a:gd name="T15" fmla="*/ 0 w 16"/>
              <a:gd name="T16" fmla="*/ 0 h 23"/>
              <a:gd name="T17" fmla="*/ 16 w 16"/>
              <a:gd name="T18" fmla="*/ 23 h 23"/>
            </a:gdLst>
            <a:ahLst/>
            <a:cxnLst>
              <a:cxn ang="T10">
                <a:pos x="T0" y="T1"/>
              </a:cxn>
              <a:cxn ang="T11">
                <a:pos x="T2" y="T3"/>
              </a:cxn>
              <a:cxn ang="T12">
                <a:pos x="T4" y="T5"/>
              </a:cxn>
              <a:cxn ang="T13">
                <a:pos x="T6" y="T7"/>
              </a:cxn>
              <a:cxn ang="T14">
                <a:pos x="T8" y="T9"/>
              </a:cxn>
            </a:cxnLst>
            <a:rect l="T15" t="T16" r="T17" b="T18"/>
            <a:pathLst>
              <a:path w="16" h="23">
                <a:moveTo>
                  <a:pt x="0" y="0"/>
                </a:moveTo>
                <a:lnTo>
                  <a:pt x="15" y="0"/>
                </a:lnTo>
                <a:lnTo>
                  <a:pt x="16" y="23"/>
                </a:lnTo>
                <a:lnTo>
                  <a:pt x="1" y="23"/>
                </a:lnTo>
                <a:lnTo>
                  <a:pt x="0" y="0"/>
                </a:lnTo>
                <a:close/>
              </a:path>
            </a:pathLst>
          </a:custGeom>
          <a:solidFill>
            <a:srgbClr val="000000"/>
          </a:solidFill>
          <a:ln w="0">
            <a:solidFill>
              <a:srgbClr val="000000"/>
            </a:solidFill>
            <a:round/>
            <a:headEnd/>
            <a:tailEnd/>
          </a:ln>
        </p:spPr>
        <p:txBody>
          <a:bodyPr/>
          <a:lstStyle/>
          <a:p>
            <a:endParaRPr lang="en-US"/>
          </a:p>
        </p:txBody>
      </p:sp>
      <p:sp>
        <p:nvSpPr>
          <p:cNvPr id="181150" name="Freeform 3996"/>
          <p:cNvSpPr>
            <a:spLocks noChangeAspect="1"/>
          </p:cNvSpPr>
          <p:nvPr/>
        </p:nvSpPr>
        <p:spPr bwMode="auto">
          <a:xfrm>
            <a:off x="1468438" y="5837238"/>
            <a:ext cx="1587" cy="4762"/>
          </a:xfrm>
          <a:custGeom>
            <a:avLst/>
            <a:gdLst>
              <a:gd name="T0" fmla="*/ 0 w 2"/>
              <a:gd name="T1" fmla="*/ 2147483647 h 14"/>
              <a:gd name="T2" fmla="*/ 2147483647 w 2"/>
              <a:gd name="T3" fmla="*/ 0 h 14"/>
              <a:gd name="T4" fmla="*/ 0 w 2"/>
              <a:gd name="T5" fmla="*/ 2147483647 h 14"/>
              <a:gd name="T6" fmla="*/ 0 60000 65536"/>
              <a:gd name="T7" fmla="*/ 0 60000 65536"/>
              <a:gd name="T8" fmla="*/ 0 60000 65536"/>
              <a:gd name="T9" fmla="*/ 0 w 2"/>
              <a:gd name="T10" fmla="*/ 0 h 14"/>
              <a:gd name="T11" fmla="*/ 2 w 2"/>
              <a:gd name="T12" fmla="*/ 14 h 14"/>
            </a:gdLst>
            <a:ahLst/>
            <a:cxnLst>
              <a:cxn ang="T6">
                <a:pos x="T0" y="T1"/>
              </a:cxn>
              <a:cxn ang="T7">
                <a:pos x="T2" y="T3"/>
              </a:cxn>
              <a:cxn ang="T8">
                <a:pos x="T4" y="T5"/>
              </a:cxn>
            </a:cxnLst>
            <a:rect l="T9" t="T10" r="T11" b="T12"/>
            <a:pathLst>
              <a:path w="2" h="14">
                <a:moveTo>
                  <a:pt x="0" y="14"/>
                </a:moveTo>
                <a:lnTo>
                  <a:pt x="2" y="0"/>
                </a:lnTo>
                <a:lnTo>
                  <a:pt x="0" y="14"/>
                </a:lnTo>
                <a:close/>
              </a:path>
            </a:pathLst>
          </a:custGeom>
          <a:solidFill>
            <a:srgbClr val="000000"/>
          </a:solidFill>
          <a:ln w="0">
            <a:solidFill>
              <a:srgbClr val="000000"/>
            </a:solidFill>
            <a:round/>
            <a:headEnd/>
            <a:tailEnd/>
          </a:ln>
        </p:spPr>
        <p:txBody>
          <a:bodyPr/>
          <a:lstStyle/>
          <a:p>
            <a:endParaRPr lang="en-US"/>
          </a:p>
        </p:txBody>
      </p:sp>
      <p:sp>
        <p:nvSpPr>
          <p:cNvPr id="181151" name="Freeform 3997"/>
          <p:cNvSpPr>
            <a:spLocks noChangeAspect="1"/>
          </p:cNvSpPr>
          <p:nvPr/>
        </p:nvSpPr>
        <p:spPr bwMode="auto">
          <a:xfrm>
            <a:off x="1533525" y="5911850"/>
            <a:ext cx="1588" cy="3175"/>
          </a:xfrm>
          <a:custGeom>
            <a:avLst/>
            <a:gdLst>
              <a:gd name="T0" fmla="*/ 2147483647 w 6"/>
              <a:gd name="T1" fmla="*/ 0 h 15"/>
              <a:gd name="T2" fmla="*/ 0 w 6"/>
              <a:gd name="T3" fmla="*/ 2147483647 h 15"/>
              <a:gd name="T4" fmla="*/ 2147483647 w 6"/>
              <a:gd name="T5" fmla="*/ 0 h 15"/>
              <a:gd name="T6" fmla="*/ 0 60000 65536"/>
              <a:gd name="T7" fmla="*/ 0 60000 65536"/>
              <a:gd name="T8" fmla="*/ 0 60000 65536"/>
              <a:gd name="T9" fmla="*/ 0 w 6"/>
              <a:gd name="T10" fmla="*/ 0 h 15"/>
              <a:gd name="T11" fmla="*/ 6 w 6"/>
              <a:gd name="T12" fmla="*/ 15 h 15"/>
            </a:gdLst>
            <a:ahLst/>
            <a:cxnLst>
              <a:cxn ang="T6">
                <a:pos x="T0" y="T1"/>
              </a:cxn>
              <a:cxn ang="T7">
                <a:pos x="T2" y="T3"/>
              </a:cxn>
              <a:cxn ang="T8">
                <a:pos x="T4" y="T5"/>
              </a:cxn>
            </a:cxnLst>
            <a:rect l="T9" t="T10" r="T11" b="T12"/>
            <a:pathLst>
              <a:path w="6" h="15">
                <a:moveTo>
                  <a:pt x="6" y="0"/>
                </a:moveTo>
                <a:lnTo>
                  <a:pt x="0" y="15"/>
                </a:lnTo>
                <a:lnTo>
                  <a:pt x="6" y="0"/>
                </a:lnTo>
                <a:close/>
              </a:path>
            </a:pathLst>
          </a:custGeom>
          <a:solidFill>
            <a:srgbClr val="000000"/>
          </a:solidFill>
          <a:ln w="0">
            <a:solidFill>
              <a:srgbClr val="000000"/>
            </a:solidFill>
            <a:round/>
            <a:headEnd/>
            <a:tailEnd/>
          </a:ln>
        </p:spPr>
        <p:txBody>
          <a:bodyPr/>
          <a:lstStyle/>
          <a:p>
            <a:endParaRPr lang="en-US"/>
          </a:p>
        </p:txBody>
      </p:sp>
      <p:sp>
        <p:nvSpPr>
          <p:cNvPr id="181152" name="Freeform 3998"/>
          <p:cNvSpPr>
            <a:spLocks noChangeAspect="1"/>
          </p:cNvSpPr>
          <p:nvPr/>
        </p:nvSpPr>
        <p:spPr bwMode="auto">
          <a:xfrm>
            <a:off x="1468438" y="5837238"/>
            <a:ext cx="6350" cy="6350"/>
          </a:xfrm>
          <a:custGeom>
            <a:avLst/>
            <a:gdLst>
              <a:gd name="T0" fmla="*/ 0 w 16"/>
              <a:gd name="T1" fmla="*/ 2147483647 h 15"/>
              <a:gd name="T2" fmla="*/ 2147483647 w 16"/>
              <a:gd name="T3" fmla="*/ 0 h 15"/>
              <a:gd name="T4" fmla="*/ 2147483647 w 16"/>
              <a:gd name="T5" fmla="*/ 2147483647 h 15"/>
              <a:gd name="T6" fmla="*/ 2147483647 w 16"/>
              <a:gd name="T7" fmla="*/ 2147483647 h 15"/>
              <a:gd name="T8" fmla="*/ 2147483647 w 16"/>
              <a:gd name="T9" fmla="*/ 2147483647 h 15"/>
              <a:gd name="T10" fmla="*/ 2147483647 w 16"/>
              <a:gd name="T11" fmla="*/ 2147483647 h 15"/>
              <a:gd name="T12" fmla="*/ 0 w 16"/>
              <a:gd name="T13" fmla="*/ 2147483647 h 15"/>
              <a:gd name="T14" fmla="*/ 0 60000 65536"/>
              <a:gd name="T15" fmla="*/ 0 60000 65536"/>
              <a:gd name="T16" fmla="*/ 0 60000 65536"/>
              <a:gd name="T17" fmla="*/ 0 60000 65536"/>
              <a:gd name="T18" fmla="*/ 0 60000 65536"/>
              <a:gd name="T19" fmla="*/ 0 60000 65536"/>
              <a:gd name="T20" fmla="*/ 0 60000 65536"/>
              <a:gd name="T21" fmla="*/ 0 w 16"/>
              <a:gd name="T22" fmla="*/ 0 h 15"/>
              <a:gd name="T23" fmla="*/ 16 w 16"/>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5">
                <a:moveTo>
                  <a:pt x="0" y="14"/>
                </a:moveTo>
                <a:lnTo>
                  <a:pt x="2" y="0"/>
                </a:lnTo>
                <a:lnTo>
                  <a:pt x="14" y="3"/>
                </a:lnTo>
                <a:lnTo>
                  <a:pt x="16" y="5"/>
                </a:lnTo>
                <a:lnTo>
                  <a:pt x="4" y="13"/>
                </a:lnTo>
                <a:lnTo>
                  <a:pt x="6" y="15"/>
                </a:lnTo>
                <a:lnTo>
                  <a:pt x="0" y="14"/>
                </a:lnTo>
                <a:close/>
              </a:path>
            </a:pathLst>
          </a:custGeom>
          <a:solidFill>
            <a:srgbClr val="000000"/>
          </a:solidFill>
          <a:ln w="0">
            <a:solidFill>
              <a:srgbClr val="000000"/>
            </a:solidFill>
            <a:round/>
            <a:headEnd/>
            <a:tailEnd/>
          </a:ln>
        </p:spPr>
        <p:txBody>
          <a:bodyPr/>
          <a:lstStyle/>
          <a:p>
            <a:endParaRPr lang="en-US"/>
          </a:p>
        </p:txBody>
      </p:sp>
      <p:sp>
        <p:nvSpPr>
          <p:cNvPr id="181153" name="Freeform 3999"/>
          <p:cNvSpPr>
            <a:spLocks noChangeAspect="1"/>
          </p:cNvSpPr>
          <p:nvPr/>
        </p:nvSpPr>
        <p:spPr bwMode="auto">
          <a:xfrm>
            <a:off x="1470025" y="5838825"/>
            <a:ext cx="7938" cy="12700"/>
          </a:xfrm>
          <a:custGeom>
            <a:avLst/>
            <a:gdLst>
              <a:gd name="T0" fmla="*/ 0 w 27"/>
              <a:gd name="T1" fmla="*/ 2147483647 h 27"/>
              <a:gd name="T2" fmla="*/ 2147483647 w 27"/>
              <a:gd name="T3" fmla="*/ 0 h 27"/>
              <a:gd name="T4" fmla="*/ 2147483647 w 27"/>
              <a:gd name="T5" fmla="*/ 2147483647 h 27"/>
              <a:gd name="T6" fmla="*/ 2147483647 w 27"/>
              <a:gd name="T7" fmla="*/ 2147483647 h 27"/>
              <a:gd name="T8" fmla="*/ 2147483647 w 27"/>
              <a:gd name="T9" fmla="*/ 2147483647 h 27"/>
              <a:gd name="T10" fmla="*/ 2147483647 w 27"/>
              <a:gd name="T11" fmla="*/ 2147483647 h 27"/>
              <a:gd name="T12" fmla="*/ 0 w 27"/>
              <a:gd name="T13" fmla="*/ 2147483647 h 27"/>
              <a:gd name="T14" fmla="*/ 0 60000 65536"/>
              <a:gd name="T15" fmla="*/ 0 60000 65536"/>
              <a:gd name="T16" fmla="*/ 0 60000 65536"/>
              <a:gd name="T17" fmla="*/ 0 60000 65536"/>
              <a:gd name="T18" fmla="*/ 0 60000 65536"/>
              <a:gd name="T19" fmla="*/ 0 60000 65536"/>
              <a:gd name="T20" fmla="*/ 0 60000 65536"/>
              <a:gd name="T21" fmla="*/ 0 w 27"/>
              <a:gd name="T22" fmla="*/ 0 h 27"/>
              <a:gd name="T23" fmla="*/ 27 w 27"/>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27">
                <a:moveTo>
                  <a:pt x="0" y="8"/>
                </a:moveTo>
                <a:lnTo>
                  <a:pt x="12" y="0"/>
                </a:lnTo>
                <a:lnTo>
                  <a:pt x="27" y="21"/>
                </a:lnTo>
                <a:lnTo>
                  <a:pt x="27" y="22"/>
                </a:lnTo>
                <a:lnTo>
                  <a:pt x="12" y="26"/>
                </a:lnTo>
                <a:lnTo>
                  <a:pt x="12" y="27"/>
                </a:lnTo>
                <a:lnTo>
                  <a:pt x="0" y="8"/>
                </a:lnTo>
                <a:close/>
              </a:path>
            </a:pathLst>
          </a:custGeom>
          <a:solidFill>
            <a:srgbClr val="000000"/>
          </a:solidFill>
          <a:ln w="0">
            <a:solidFill>
              <a:srgbClr val="000000"/>
            </a:solidFill>
            <a:round/>
            <a:headEnd/>
            <a:tailEnd/>
          </a:ln>
        </p:spPr>
        <p:txBody>
          <a:bodyPr/>
          <a:lstStyle/>
          <a:p>
            <a:endParaRPr lang="en-US"/>
          </a:p>
        </p:txBody>
      </p:sp>
      <p:sp>
        <p:nvSpPr>
          <p:cNvPr id="181154" name="Freeform 4000"/>
          <p:cNvSpPr>
            <a:spLocks noChangeAspect="1"/>
          </p:cNvSpPr>
          <p:nvPr/>
        </p:nvSpPr>
        <p:spPr bwMode="auto">
          <a:xfrm>
            <a:off x="1474788" y="5848350"/>
            <a:ext cx="4762" cy="7938"/>
          </a:xfrm>
          <a:custGeom>
            <a:avLst/>
            <a:gdLst>
              <a:gd name="T0" fmla="*/ 0 w 20"/>
              <a:gd name="T1" fmla="*/ 2147483647 h 28"/>
              <a:gd name="T2" fmla="*/ 2147483647 w 20"/>
              <a:gd name="T3" fmla="*/ 0 h 28"/>
              <a:gd name="T4" fmla="*/ 2147483647 w 20"/>
              <a:gd name="T5" fmla="*/ 2147483647 h 28"/>
              <a:gd name="T6" fmla="*/ 2147483647 w 20"/>
              <a:gd name="T7" fmla="*/ 2147483647 h 28"/>
              <a:gd name="T8" fmla="*/ 2147483647 w 20"/>
              <a:gd name="T9" fmla="*/ 2147483647 h 28"/>
              <a:gd name="T10" fmla="*/ 2147483647 w 20"/>
              <a:gd name="T11" fmla="*/ 2147483647 h 28"/>
              <a:gd name="T12" fmla="*/ 0 w 20"/>
              <a:gd name="T13" fmla="*/ 2147483647 h 28"/>
              <a:gd name="T14" fmla="*/ 0 60000 65536"/>
              <a:gd name="T15" fmla="*/ 0 60000 65536"/>
              <a:gd name="T16" fmla="*/ 0 60000 65536"/>
              <a:gd name="T17" fmla="*/ 0 60000 65536"/>
              <a:gd name="T18" fmla="*/ 0 60000 65536"/>
              <a:gd name="T19" fmla="*/ 0 60000 65536"/>
              <a:gd name="T20" fmla="*/ 0 60000 65536"/>
              <a:gd name="T21" fmla="*/ 0 w 20"/>
              <a:gd name="T22" fmla="*/ 0 h 28"/>
              <a:gd name="T23" fmla="*/ 20 w 20"/>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28">
                <a:moveTo>
                  <a:pt x="0" y="4"/>
                </a:moveTo>
                <a:lnTo>
                  <a:pt x="15" y="0"/>
                </a:lnTo>
                <a:lnTo>
                  <a:pt x="20" y="15"/>
                </a:lnTo>
                <a:lnTo>
                  <a:pt x="16" y="13"/>
                </a:lnTo>
                <a:lnTo>
                  <a:pt x="12" y="28"/>
                </a:lnTo>
                <a:lnTo>
                  <a:pt x="8" y="26"/>
                </a:lnTo>
                <a:lnTo>
                  <a:pt x="0" y="4"/>
                </a:lnTo>
                <a:close/>
              </a:path>
            </a:pathLst>
          </a:custGeom>
          <a:solidFill>
            <a:srgbClr val="000000"/>
          </a:solidFill>
          <a:ln w="0">
            <a:solidFill>
              <a:srgbClr val="000000"/>
            </a:solidFill>
            <a:round/>
            <a:headEnd/>
            <a:tailEnd/>
          </a:ln>
        </p:spPr>
        <p:txBody>
          <a:bodyPr/>
          <a:lstStyle/>
          <a:p>
            <a:endParaRPr lang="en-US"/>
          </a:p>
        </p:txBody>
      </p:sp>
      <p:sp>
        <p:nvSpPr>
          <p:cNvPr id="181155" name="Freeform 4001"/>
          <p:cNvSpPr>
            <a:spLocks noChangeAspect="1"/>
          </p:cNvSpPr>
          <p:nvPr/>
        </p:nvSpPr>
        <p:spPr bwMode="auto">
          <a:xfrm>
            <a:off x="1477963" y="5853113"/>
            <a:ext cx="4762" cy="3175"/>
          </a:xfrm>
          <a:custGeom>
            <a:avLst/>
            <a:gdLst>
              <a:gd name="T0" fmla="*/ 0 w 14"/>
              <a:gd name="T1" fmla="*/ 2147483647 h 15"/>
              <a:gd name="T2" fmla="*/ 2147483647 w 14"/>
              <a:gd name="T3" fmla="*/ 0 h 15"/>
              <a:gd name="T4" fmla="*/ 2147483647 w 14"/>
              <a:gd name="T5" fmla="*/ 2147483647 h 15"/>
              <a:gd name="T6" fmla="*/ 2147483647 w 14"/>
              <a:gd name="T7" fmla="*/ 2147483647 h 15"/>
              <a:gd name="T8" fmla="*/ 0 w 14"/>
              <a:gd name="T9" fmla="*/ 2147483647 h 15"/>
              <a:gd name="T10" fmla="*/ 2147483647 w 14"/>
              <a:gd name="T11" fmla="*/ 2147483647 h 15"/>
              <a:gd name="T12" fmla="*/ 0 w 14"/>
              <a:gd name="T13" fmla="*/ 2147483647 h 15"/>
              <a:gd name="T14" fmla="*/ 0 60000 65536"/>
              <a:gd name="T15" fmla="*/ 0 60000 65536"/>
              <a:gd name="T16" fmla="*/ 0 60000 65536"/>
              <a:gd name="T17" fmla="*/ 0 60000 65536"/>
              <a:gd name="T18" fmla="*/ 0 60000 65536"/>
              <a:gd name="T19" fmla="*/ 0 60000 65536"/>
              <a:gd name="T20" fmla="*/ 0 60000 65536"/>
              <a:gd name="T21" fmla="*/ 0 w 14"/>
              <a:gd name="T22" fmla="*/ 0 h 15"/>
              <a:gd name="T23" fmla="*/ 14 w 14"/>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5">
                <a:moveTo>
                  <a:pt x="0" y="15"/>
                </a:moveTo>
                <a:lnTo>
                  <a:pt x="4" y="0"/>
                </a:lnTo>
                <a:lnTo>
                  <a:pt x="13" y="4"/>
                </a:lnTo>
                <a:lnTo>
                  <a:pt x="14" y="6"/>
                </a:lnTo>
                <a:lnTo>
                  <a:pt x="0" y="13"/>
                </a:lnTo>
                <a:lnTo>
                  <a:pt x="1" y="15"/>
                </a:lnTo>
                <a:lnTo>
                  <a:pt x="0" y="15"/>
                </a:lnTo>
                <a:close/>
              </a:path>
            </a:pathLst>
          </a:custGeom>
          <a:solidFill>
            <a:srgbClr val="000000"/>
          </a:solidFill>
          <a:ln w="0">
            <a:solidFill>
              <a:srgbClr val="000000"/>
            </a:solidFill>
            <a:round/>
            <a:headEnd/>
            <a:tailEnd/>
          </a:ln>
        </p:spPr>
        <p:txBody>
          <a:bodyPr/>
          <a:lstStyle/>
          <a:p>
            <a:endParaRPr lang="en-US"/>
          </a:p>
        </p:txBody>
      </p:sp>
      <p:sp>
        <p:nvSpPr>
          <p:cNvPr id="181156" name="Freeform 4002"/>
          <p:cNvSpPr>
            <a:spLocks noChangeAspect="1"/>
          </p:cNvSpPr>
          <p:nvPr/>
        </p:nvSpPr>
        <p:spPr bwMode="auto">
          <a:xfrm>
            <a:off x="1477963" y="5854700"/>
            <a:ext cx="9525" cy="7938"/>
          </a:xfrm>
          <a:custGeom>
            <a:avLst/>
            <a:gdLst>
              <a:gd name="T0" fmla="*/ 0 w 22"/>
              <a:gd name="T1" fmla="*/ 2147483647 h 24"/>
              <a:gd name="T2" fmla="*/ 2147483647 w 22"/>
              <a:gd name="T3" fmla="*/ 0 h 24"/>
              <a:gd name="T4" fmla="*/ 2147483647 w 22"/>
              <a:gd name="T5" fmla="*/ 2147483647 h 24"/>
              <a:gd name="T6" fmla="*/ 2147483647 w 22"/>
              <a:gd name="T7" fmla="*/ 2147483647 h 24"/>
              <a:gd name="T8" fmla="*/ 2147483647 w 22"/>
              <a:gd name="T9" fmla="*/ 2147483647 h 24"/>
              <a:gd name="T10" fmla="*/ 2147483647 w 22"/>
              <a:gd name="T11" fmla="*/ 2147483647 h 24"/>
              <a:gd name="T12" fmla="*/ 0 w 22"/>
              <a:gd name="T13" fmla="*/ 2147483647 h 24"/>
              <a:gd name="T14" fmla="*/ 0 60000 65536"/>
              <a:gd name="T15" fmla="*/ 0 60000 65536"/>
              <a:gd name="T16" fmla="*/ 0 60000 65536"/>
              <a:gd name="T17" fmla="*/ 0 60000 65536"/>
              <a:gd name="T18" fmla="*/ 0 60000 65536"/>
              <a:gd name="T19" fmla="*/ 0 60000 65536"/>
              <a:gd name="T20" fmla="*/ 0 60000 65536"/>
              <a:gd name="T21" fmla="*/ 0 w 22"/>
              <a:gd name="T22" fmla="*/ 0 h 24"/>
              <a:gd name="T23" fmla="*/ 22 w 22"/>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4">
                <a:moveTo>
                  <a:pt x="0" y="7"/>
                </a:moveTo>
                <a:lnTo>
                  <a:pt x="14" y="0"/>
                </a:lnTo>
                <a:lnTo>
                  <a:pt x="22" y="16"/>
                </a:lnTo>
                <a:lnTo>
                  <a:pt x="20" y="14"/>
                </a:lnTo>
                <a:lnTo>
                  <a:pt x="9" y="24"/>
                </a:lnTo>
                <a:lnTo>
                  <a:pt x="7" y="22"/>
                </a:lnTo>
                <a:lnTo>
                  <a:pt x="0" y="7"/>
                </a:lnTo>
                <a:close/>
              </a:path>
            </a:pathLst>
          </a:custGeom>
          <a:solidFill>
            <a:srgbClr val="000000"/>
          </a:solidFill>
          <a:ln w="0">
            <a:solidFill>
              <a:srgbClr val="000000"/>
            </a:solidFill>
            <a:round/>
            <a:headEnd/>
            <a:tailEnd/>
          </a:ln>
        </p:spPr>
        <p:txBody>
          <a:bodyPr/>
          <a:lstStyle/>
          <a:p>
            <a:endParaRPr lang="en-US"/>
          </a:p>
        </p:txBody>
      </p:sp>
      <p:sp>
        <p:nvSpPr>
          <p:cNvPr id="181157" name="Freeform 4003"/>
          <p:cNvSpPr>
            <a:spLocks noChangeAspect="1"/>
          </p:cNvSpPr>
          <p:nvPr/>
        </p:nvSpPr>
        <p:spPr bwMode="auto">
          <a:xfrm>
            <a:off x="1482725" y="5857875"/>
            <a:ext cx="14288" cy="15875"/>
          </a:xfrm>
          <a:custGeom>
            <a:avLst/>
            <a:gdLst>
              <a:gd name="T0" fmla="*/ 0 w 43"/>
              <a:gd name="T1" fmla="*/ 2147483647 h 41"/>
              <a:gd name="T2" fmla="*/ 2147483647 w 43"/>
              <a:gd name="T3" fmla="*/ 0 h 41"/>
              <a:gd name="T4" fmla="*/ 2147483647 w 43"/>
              <a:gd name="T5" fmla="*/ 2147483647 h 41"/>
              <a:gd name="T6" fmla="*/ 2147483647 w 43"/>
              <a:gd name="T7" fmla="*/ 2147483647 h 41"/>
              <a:gd name="T8" fmla="*/ 2147483647 w 43"/>
              <a:gd name="T9" fmla="*/ 2147483647 h 41"/>
              <a:gd name="T10" fmla="*/ 2147483647 w 43"/>
              <a:gd name="T11" fmla="*/ 2147483647 h 41"/>
              <a:gd name="T12" fmla="*/ 0 w 43"/>
              <a:gd name="T13" fmla="*/ 2147483647 h 41"/>
              <a:gd name="T14" fmla="*/ 0 60000 65536"/>
              <a:gd name="T15" fmla="*/ 0 60000 65536"/>
              <a:gd name="T16" fmla="*/ 0 60000 65536"/>
              <a:gd name="T17" fmla="*/ 0 60000 65536"/>
              <a:gd name="T18" fmla="*/ 0 60000 65536"/>
              <a:gd name="T19" fmla="*/ 0 60000 65536"/>
              <a:gd name="T20" fmla="*/ 0 60000 65536"/>
              <a:gd name="T21" fmla="*/ 0 w 43"/>
              <a:gd name="T22" fmla="*/ 0 h 41"/>
              <a:gd name="T23" fmla="*/ 43 w 43"/>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41">
                <a:moveTo>
                  <a:pt x="0" y="10"/>
                </a:moveTo>
                <a:lnTo>
                  <a:pt x="11" y="0"/>
                </a:lnTo>
                <a:lnTo>
                  <a:pt x="43" y="35"/>
                </a:lnTo>
                <a:lnTo>
                  <a:pt x="43" y="38"/>
                </a:lnTo>
                <a:lnTo>
                  <a:pt x="28" y="38"/>
                </a:lnTo>
                <a:lnTo>
                  <a:pt x="28" y="41"/>
                </a:lnTo>
                <a:lnTo>
                  <a:pt x="0" y="10"/>
                </a:lnTo>
                <a:close/>
              </a:path>
            </a:pathLst>
          </a:custGeom>
          <a:solidFill>
            <a:srgbClr val="000000"/>
          </a:solidFill>
          <a:ln w="0">
            <a:solidFill>
              <a:srgbClr val="000000"/>
            </a:solidFill>
            <a:round/>
            <a:headEnd/>
            <a:tailEnd/>
          </a:ln>
        </p:spPr>
        <p:txBody>
          <a:bodyPr/>
          <a:lstStyle/>
          <a:p>
            <a:endParaRPr lang="en-US"/>
          </a:p>
        </p:txBody>
      </p:sp>
      <p:sp>
        <p:nvSpPr>
          <p:cNvPr id="181158" name="Freeform 4004"/>
          <p:cNvSpPr>
            <a:spLocks noChangeAspect="1"/>
          </p:cNvSpPr>
          <p:nvPr/>
        </p:nvSpPr>
        <p:spPr bwMode="auto">
          <a:xfrm>
            <a:off x="1492250" y="5872163"/>
            <a:ext cx="4763" cy="4762"/>
          </a:xfrm>
          <a:custGeom>
            <a:avLst/>
            <a:gdLst>
              <a:gd name="T0" fmla="*/ 0 w 15"/>
              <a:gd name="T1" fmla="*/ 2147483647 h 16"/>
              <a:gd name="T2" fmla="*/ 2147483647 w 15"/>
              <a:gd name="T3" fmla="*/ 2147483647 h 16"/>
              <a:gd name="T4" fmla="*/ 2147483647 w 15"/>
              <a:gd name="T5" fmla="*/ 0 h 16"/>
              <a:gd name="T6" fmla="*/ 2147483647 w 15"/>
              <a:gd name="T7" fmla="*/ 0 h 16"/>
              <a:gd name="T8" fmla="*/ 2147483647 w 15"/>
              <a:gd name="T9" fmla="*/ 2147483647 h 16"/>
              <a:gd name="T10" fmla="*/ 0 w 15"/>
              <a:gd name="T11" fmla="*/ 2147483647 h 16"/>
              <a:gd name="T12" fmla="*/ 0 w 15"/>
              <a:gd name="T13" fmla="*/ 2147483647 h 16"/>
              <a:gd name="T14" fmla="*/ 0 60000 65536"/>
              <a:gd name="T15" fmla="*/ 0 60000 65536"/>
              <a:gd name="T16" fmla="*/ 0 60000 65536"/>
              <a:gd name="T17" fmla="*/ 0 60000 65536"/>
              <a:gd name="T18" fmla="*/ 0 60000 65536"/>
              <a:gd name="T19" fmla="*/ 0 60000 65536"/>
              <a:gd name="T20" fmla="*/ 0 60000 65536"/>
              <a:gd name="T21" fmla="*/ 0 w 15"/>
              <a:gd name="T22" fmla="*/ 0 h 16"/>
              <a:gd name="T23" fmla="*/ 15 w 15"/>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6">
                <a:moveTo>
                  <a:pt x="0" y="4"/>
                </a:moveTo>
                <a:lnTo>
                  <a:pt x="15" y="4"/>
                </a:lnTo>
                <a:lnTo>
                  <a:pt x="15" y="0"/>
                </a:lnTo>
                <a:lnTo>
                  <a:pt x="7" y="0"/>
                </a:lnTo>
                <a:lnTo>
                  <a:pt x="7" y="16"/>
                </a:lnTo>
                <a:lnTo>
                  <a:pt x="0" y="16"/>
                </a:lnTo>
                <a:lnTo>
                  <a:pt x="0" y="4"/>
                </a:lnTo>
                <a:close/>
              </a:path>
            </a:pathLst>
          </a:custGeom>
          <a:solidFill>
            <a:srgbClr val="000000"/>
          </a:solidFill>
          <a:ln w="0">
            <a:solidFill>
              <a:srgbClr val="000000"/>
            </a:solidFill>
            <a:round/>
            <a:headEnd/>
            <a:tailEnd/>
          </a:ln>
        </p:spPr>
        <p:txBody>
          <a:bodyPr/>
          <a:lstStyle/>
          <a:p>
            <a:endParaRPr lang="en-US"/>
          </a:p>
        </p:txBody>
      </p:sp>
      <p:sp>
        <p:nvSpPr>
          <p:cNvPr id="181159" name="Freeform 4005"/>
          <p:cNvSpPr>
            <a:spLocks noChangeAspect="1"/>
          </p:cNvSpPr>
          <p:nvPr/>
        </p:nvSpPr>
        <p:spPr bwMode="auto">
          <a:xfrm>
            <a:off x="1493838" y="5872163"/>
            <a:ext cx="3175" cy="4762"/>
          </a:xfrm>
          <a:custGeom>
            <a:avLst/>
            <a:gdLst>
              <a:gd name="T0" fmla="*/ 2147483647 w 13"/>
              <a:gd name="T1" fmla="*/ 2147483647 h 16"/>
              <a:gd name="T2" fmla="*/ 2147483647 w 13"/>
              <a:gd name="T3" fmla="*/ 0 h 16"/>
              <a:gd name="T4" fmla="*/ 2147483647 w 13"/>
              <a:gd name="T5" fmla="*/ 0 h 16"/>
              <a:gd name="T6" fmla="*/ 2147483647 w 13"/>
              <a:gd name="T7" fmla="*/ 2147483647 h 16"/>
              <a:gd name="T8" fmla="*/ 0 w 13"/>
              <a:gd name="T9" fmla="*/ 2147483647 h 16"/>
              <a:gd name="T10" fmla="*/ 2147483647 w 13"/>
              <a:gd name="T11" fmla="*/ 2147483647 h 16"/>
              <a:gd name="T12" fmla="*/ 2147483647 w 13"/>
              <a:gd name="T13" fmla="*/ 2147483647 h 16"/>
              <a:gd name="T14" fmla="*/ 0 60000 65536"/>
              <a:gd name="T15" fmla="*/ 0 60000 65536"/>
              <a:gd name="T16" fmla="*/ 0 60000 65536"/>
              <a:gd name="T17" fmla="*/ 0 60000 65536"/>
              <a:gd name="T18" fmla="*/ 0 60000 65536"/>
              <a:gd name="T19" fmla="*/ 0 60000 65536"/>
              <a:gd name="T20" fmla="*/ 0 60000 65536"/>
              <a:gd name="T21" fmla="*/ 0 w 13"/>
              <a:gd name="T22" fmla="*/ 0 h 16"/>
              <a:gd name="T23" fmla="*/ 13 w 13"/>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6">
                <a:moveTo>
                  <a:pt x="3" y="16"/>
                </a:moveTo>
                <a:lnTo>
                  <a:pt x="3" y="0"/>
                </a:lnTo>
                <a:lnTo>
                  <a:pt x="11" y="0"/>
                </a:lnTo>
                <a:lnTo>
                  <a:pt x="13" y="3"/>
                </a:lnTo>
                <a:lnTo>
                  <a:pt x="0" y="11"/>
                </a:lnTo>
                <a:lnTo>
                  <a:pt x="3" y="16"/>
                </a:lnTo>
                <a:close/>
              </a:path>
            </a:pathLst>
          </a:custGeom>
          <a:solidFill>
            <a:srgbClr val="000000"/>
          </a:solidFill>
          <a:ln w="0">
            <a:solidFill>
              <a:srgbClr val="000000"/>
            </a:solidFill>
            <a:round/>
            <a:headEnd/>
            <a:tailEnd/>
          </a:ln>
        </p:spPr>
        <p:txBody>
          <a:bodyPr/>
          <a:lstStyle/>
          <a:p>
            <a:endParaRPr lang="en-US"/>
          </a:p>
        </p:txBody>
      </p:sp>
      <p:sp>
        <p:nvSpPr>
          <p:cNvPr id="181160" name="Freeform 4006"/>
          <p:cNvSpPr>
            <a:spLocks noChangeAspect="1"/>
          </p:cNvSpPr>
          <p:nvPr/>
        </p:nvSpPr>
        <p:spPr bwMode="auto">
          <a:xfrm>
            <a:off x="1493838" y="5873750"/>
            <a:ext cx="14287" cy="15875"/>
          </a:xfrm>
          <a:custGeom>
            <a:avLst/>
            <a:gdLst>
              <a:gd name="T0" fmla="*/ 0 w 42"/>
              <a:gd name="T1" fmla="*/ 2147483647 h 52"/>
              <a:gd name="T2" fmla="*/ 2147483647 w 42"/>
              <a:gd name="T3" fmla="*/ 0 h 52"/>
              <a:gd name="T4" fmla="*/ 2147483647 w 42"/>
              <a:gd name="T5" fmla="*/ 2147483647 h 52"/>
              <a:gd name="T6" fmla="*/ 2147483647 w 42"/>
              <a:gd name="T7" fmla="*/ 2147483647 h 52"/>
              <a:gd name="T8" fmla="*/ 2147483647 w 42"/>
              <a:gd name="T9" fmla="*/ 2147483647 h 52"/>
              <a:gd name="T10" fmla="*/ 2147483647 w 42"/>
              <a:gd name="T11" fmla="*/ 2147483647 h 52"/>
              <a:gd name="T12" fmla="*/ 0 w 42"/>
              <a:gd name="T13" fmla="*/ 2147483647 h 52"/>
              <a:gd name="T14" fmla="*/ 0 60000 65536"/>
              <a:gd name="T15" fmla="*/ 0 60000 65536"/>
              <a:gd name="T16" fmla="*/ 0 60000 65536"/>
              <a:gd name="T17" fmla="*/ 0 60000 65536"/>
              <a:gd name="T18" fmla="*/ 0 60000 65536"/>
              <a:gd name="T19" fmla="*/ 0 60000 65536"/>
              <a:gd name="T20" fmla="*/ 0 60000 65536"/>
              <a:gd name="T21" fmla="*/ 0 w 42"/>
              <a:gd name="T22" fmla="*/ 0 h 52"/>
              <a:gd name="T23" fmla="*/ 42 w 42"/>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52">
                <a:moveTo>
                  <a:pt x="0" y="8"/>
                </a:moveTo>
                <a:lnTo>
                  <a:pt x="13" y="0"/>
                </a:lnTo>
                <a:lnTo>
                  <a:pt x="42" y="43"/>
                </a:lnTo>
                <a:lnTo>
                  <a:pt x="41" y="42"/>
                </a:lnTo>
                <a:lnTo>
                  <a:pt x="30" y="52"/>
                </a:lnTo>
                <a:lnTo>
                  <a:pt x="29" y="51"/>
                </a:lnTo>
                <a:lnTo>
                  <a:pt x="0" y="8"/>
                </a:lnTo>
                <a:close/>
              </a:path>
            </a:pathLst>
          </a:custGeom>
          <a:solidFill>
            <a:srgbClr val="000000"/>
          </a:solidFill>
          <a:ln w="0">
            <a:solidFill>
              <a:srgbClr val="000000"/>
            </a:solidFill>
            <a:round/>
            <a:headEnd/>
            <a:tailEnd/>
          </a:ln>
        </p:spPr>
        <p:txBody>
          <a:bodyPr/>
          <a:lstStyle/>
          <a:p>
            <a:endParaRPr lang="en-US"/>
          </a:p>
        </p:txBody>
      </p:sp>
      <p:sp>
        <p:nvSpPr>
          <p:cNvPr id="181161" name="Freeform 4007"/>
          <p:cNvSpPr>
            <a:spLocks noChangeAspect="1"/>
          </p:cNvSpPr>
          <p:nvPr/>
        </p:nvSpPr>
        <p:spPr bwMode="auto">
          <a:xfrm>
            <a:off x="1503363" y="5884863"/>
            <a:ext cx="26987" cy="28575"/>
          </a:xfrm>
          <a:custGeom>
            <a:avLst/>
            <a:gdLst>
              <a:gd name="T0" fmla="*/ 0 w 78"/>
              <a:gd name="T1" fmla="*/ 2147483647 h 82"/>
              <a:gd name="T2" fmla="*/ 2147483647 w 78"/>
              <a:gd name="T3" fmla="*/ 0 h 82"/>
              <a:gd name="T4" fmla="*/ 2147483647 w 78"/>
              <a:gd name="T5" fmla="*/ 2147483647 h 82"/>
              <a:gd name="T6" fmla="*/ 2147483647 w 78"/>
              <a:gd name="T7" fmla="*/ 2147483647 h 82"/>
              <a:gd name="T8" fmla="*/ 2147483647 w 78"/>
              <a:gd name="T9" fmla="*/ 2147483647 h 82"/>
              <a:gd name="T10" fmla="*/ 2147483647 w 78"/>
              <a:gd name="T11" fmla="*/ 2147483647 h 82"/>
              <a:gd name="T12" fmla="*/ 0 w 78"/>
              <a:gd name="T13" fmla="*/ 2147483647 h 82"/>
              <a:gd name="T14" fmla="*/ 0 60000 65536"/>
              <a:gd name="T15" fmla="*/ 0 60000 65536"/>
              <a:gd name="T16" fmla="*/ 0 60000 65536"/>
              <a:gd name="T17" fmla="*/ 0 60000 65536"/>
              <a:gd name="T18" fmla="*/ 0 60000 65536"/>
              <a:gd name="T19" fmla="*/ 0 60000 65536"/>
              <a:gd name="T20" fmla="*/ 0 60000 65536"/>
              <a:gd name="T21" fmla="*/ 0 w 78"/>
              <a:gd name="T22" fmla="*/ 0 h 82"/>
              <a:gd name="T23" fmla="*/ 78 w 78"/>
              <a:gd name="T24" fmla="*/ 82 h 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82">
                <a:moveTo>
                  <a:pt x="0" y="10"/>
                </a:moveTo>
                <a:lnTo>
                  <a:pt x="11" y="0"/>
                </a:lnTo>
                <a:lnTo>
                  <a:pt x="78" y="67"/>
                </a:lnTo>
                <a:lnTo>
                  <a:pt x="72" y="82"/>
                </a:lnTo>
                <a:lnTo>
                  <a:pt x="0" y="10"/>
                </a:lnTo>
                <a:close/>
              </a:path>
            </a:pathLst>
          </a:custGeom>
          <a:solidFill>
            <a:srgbClr val="000000"/>
          </a:solidFill>
          <a:ln w="0">
            <a:solidFill>
              <a:srgbClr val="000000"/>
            </a:solidFill>
            <a:round/>
            <a:headEnd/>
            <a:tailEnd/>
          </a:ln>
        </p:spPr>
        <p:txBody>
          <a:bodyPr/>
          <a:lstStyle/>
          <a:p>
            <a:endParaRPr lang="en-US"/>
          </a:p>
        </p:txBody>
      </p:sp>
      <p:sp>
        <p:nvSpPr>
          <p:cNvPr id="181162" name="Freeform 4008"/>
          <p:cNvSpPr>
            <a:spLocks noChangeAspect="1"/>
          </p:cNvSpPr>
          <p:nvPr/>
        </p:nvSpPr>
        <p:spPr bwMode="auto">
          <a:xfrm>
            <a:off x="1528763" y="5910263"/>
            <a:ext cx="6350" cy="6350"/>
          </a:xfrm>
          <a:custGeom>
            <a:avLst/>
            <a:gdLst>
              <a:gd name="T0" fmla="*/ 0 w 18"/>
              <a:gd name="T1" fmla="*/ 2147483647 h 21"/>
              <a:gd name="T2" fmla="*/ 2147483647 w 18"/>
              <a:gd name="T3" fmla="*/ 0 h 21"/>
              <a:gd name="T4" fmla="*/ 2147483647 w 18"/>
              <a:gd name="T5" fmla="*/ 2147483647 h 21"/>
              <a:gd name="T6" fmla="*/ 2147483647 w 18"/>
              <a:gd name="T7" fmla="*/ 2147483647 h 21"/>
              <a:gd name="T8" fmla="*/ 0 w 18"/>
              <a:gd name="T9" fmla="*/ 2147483647 h 21"/>
              <a:gd name="T10" fmla="*/ 0 60000 65536"/>
              <a:gd name="T11" fmla="*/ 0 60000 65536"/>
              <a:gd name="T12" fmla="*/ 0 60000 65536"/>
              <a:gd name="T13" fmla="*/ 0 60000 65536"/>
              <a:gd name="T14" fmla="*/ 0 60000 65536"/>
              <a:gd name="T15" fmla="*/ 0 w 18"/>
              <a:gd name="T16" fmla="*/ 0 h 21"/>
              <a:gd name="T17" fmla="*/ 18 w 18"/>
              <a:gd name="T18" fmla="*/ 21 h 21"/>
            </a:gdLst>
            <a:ahLst/>
            <a:cxnLst>
              <a:cxn ang="T10">
                <a:pos x="T0" y="T1"/>
              </a:cxn>
              <a:cxn ang="T11">
                <a:pos x="T2" y="T3"/>
              </a:cxn>
              <a:cxn ang="T12">
                <a:pos x="T4" y="T5"/>
              </a:cxn>
              <a:cxn ang="T13">
                <a:pos x="T6" y="T7"/>
              </a:cxn>
              <a:cxn ang="T14">
                <a:pos x="T8" y="T9"/>
              </a:cxn>
            </a:cxnLst>
            <a:rect l="T15" t="T16" r="T17" b="T18"/>
            <a:pathLst>
              <a:path w="18" h="21">
                <a:moveTo>
                  <a:pt x="0" y="15"/>
                </a:moveTo>
                <a:lnTo>
                  <a:pt x="6" y="0"/>
                </a:lnTo>
                <a:lnTo>
                  <a:pt x="18" y="6"/>
                </a:lnTo>
                <a:lnTo>
                  <a:pt x="12" y="21"/>
                </a:lnTo>
                <a:lnTo>
                  <a:pt x="0" y="15"/>
                </a:lnTo>
                <a:close/>
              </a:path>
            </a:pathLst>
          </a:custGeom>
          <a:solidFill>
            <a:srgbClr val="000000"/>
          </a:solidFill>
          <a:ln w="0">
            <a:solidFill>
              <a:srgbClr val="000000"/>
            </a:solidFill>
            <a:round/>
            <a:headEnd/>
            <a:tailEnd/>
          </a:ln>
        </p:spPr>
        <p:txBody>
          <a:bodyPr/>
          <a:lstStyle/>
          <a:p>
            <a:endParaRPr lang="en-US"/>
          </a:p>
        </p:txBody>
      </p:sp>
      <p:sp>
        <p:nvSpPr>
          <p:cNvPr id="181163" name="Freeform 4009"/>
          <p:cNvSpPr>
            <a:spLocks noChangeAspect="1"/>
          </p:cNvSpPr>
          <p:nvPr/>
        </p:nvSpPr>
        <p:spPr bwMode="auto">
          <a:xfrm>
            <a:off x="1560513" y="5842000"/>
            <a:ext cx="1587" cy="6350"/>
          </a:xfrm>
          <a:custGeom>
            <a:avLst/>
            <a:gdLst>
              <a:gd name="T0" fmla="*/ 0 w 5"/>
              <a:gd name="T1" fmla="*/ 2147483647 h 15"/>
              <a:gd name="T2" fmla="*/ 2147483647 w 5"/>
              <a:gd name="T3" fmla="*/ 0 h 15"/>
              <a:gd name="T4" fmla="*/ 0 w 5"/>
              <a:gd name="T5" fmla="*/ 2147483647 h 15"/>
              <a:gd name="T6" fmla="*/ 0 60000 65536"/>
              <a:gd name="T7" fmla="*/ 0 60000 65536"/>
              <a:gd name="T8" fmla="*/ 0 60000 65536"/>
              <a:gd name="T9" fmla="*/ 0 w 5"/>
              <a:gd name="T10" fmla="*/ 0 h 15"/>
              <a:gd name="T11" fmla="*/ 5 w 5"/>
              <a:gd name="T12" fmla="*/ 15 h 15"/>
            </a:gdLst>
            <a:ahLst/>
            <a:cxnLst>
              <a:cxn ang="T6">
                <a:pos x="T0" y="T1"/>
              </a:cxn>
              <a:cxn ang="T7">
                <a:pos x="T2" y="T3"/>
              </a:cxn>
              <a:cxn ang="T8">
                <a:pos x="T4" y="T5"/>
              </a:cxn>
            </a:cxnLst>
            <a:rect l="T9" t="T10" r="T11" b="T12"/>
            <a:pathLst>
              <a:path w="5" h="15">
                <a:moveTo>
                  <a:pt x="0" y="15"/>
                </a:moveTo>
                <a:lnTo>
                  <a:pt x="5" y="0"/>
                </a:lnTo>
                <a:lnTo>
                  <a:pt x="0" y="15"/>
                </a:lnTo>
                <a:close/>
              </a:path>
            </a:pathLst>
          </a:custGeom>
          <a:solidFill>
            <a:srgbClr val="000000"/>
          </a:solidFill>
          <a:ln w="0">
            <a:solidFill>
              <a:srgbClr val="000000"/>
            </a:solidFill>
            <a:round/>
            <a:headEnd/>
            <a:tailEnd/>
          </a:ln>
        </p:spPr>
        <p:txBody>
          <a:bodyPr/>
          <a:lstStyle/>
          <a:p>
            <a:endParaRPr lang="en-US"/>
          </a:p>
        </p:txBody>
      </p:sp>
      <p:sp>
        <p:nvSpPr>
          <p:cNvPr id="181164" name="Freeform 4010"/>
          <p:cNvSpPr>
            <a:spLocks noChangeAspect="1"/>
          </p:cNvSpPr>
          <p:nvPr/>
        </p:nvSpPr>
        <p:spPr bwMode="auto">
          <a:xfrm>
            <a:off x="1628775" y="5911850"/>
            <a:ext cx="3175" cy="1588"/>
          </a:xfrm>
          <a:custGeom>
            <a:avLst/>
            <a:gdLst>
              <a:gd name="T0" fmla="*/ 2147483647 w 10"/>
              <a:gd name="T1" fmla="*/ 2147483647 h 11"/>
              <a:gd name="T2" fmla="*/ 0 w 10"/>
              <a:gd name="T3" fmla="*/ 0 h 11"/>
              <a:gd name="T4" fmla="*/ 2147483647 w 10"/>
              <a:gd name="T5" fmla="*/ 2147483647 h 11"/>
              <a:gd name="T6" fmla="*/ 0 60000 65536"/>
              <a:gd name="T7" fmla="*/ 0 60000 65536"/>
              <a:gd name="T8" fmla="*/ 0 60000 65536"/>
              <a:gd name="T9" fmla="*/ 0 w 10"/>
              <a:gd name="T10" fmla="*/ 0 h 11"/>
              <a:gd name="T11" fmla="*/ 10 w 10"/>
              <a:gd name="T12" fmla="*/ 11 h 11"/>
            </a:gdLst>
            <a:ahLst/>
            <a:cxnLst>
              <a:cxn ang="T6">
                <a:pos x="T0" y="T1"/>
              </a:cxn>
              <a:cxn ang="T7">
                <a:pos x="T2" y="T3"/>
              </a:cxn>
              <a:cxn ang="T8">
                <a:pos x="T4" y="T5"/>
              </a:cxn>
            </a:cxnLst>
            <a:rect l="T9" t="T10" r="T11" b="T12"/>
            <a:pathLst>
              <a:path w="10" h="11">
                <a:moveTo>
                  <a:pt x="10" y="11"/>
                </a:moveTo>
                <a:lnTo>
                  <a:pt x="0" y="0"/>
                </a:lnTo>
                <a:lnTo>
                  <a:pt x="10" y="11"/>
                </a:lnTo>
                <a:close/>
              </a:path>
            </a:pathLst>
          </a:custGeom>
          <a:solidFill>
            <a:srgbClr val="000000"/>
          </a:solidFill>
          <a:ln w="0">
            <a:solidFill>
              <a:srgbClr val="000000"/>
            </a:solidFill>
            <a:round/>
            <a:headEnd/>
            <a:tailEnd/>
          </a:ln>
        </p:spPr>
        <p:txBody>
          <a:bodyPr/>
          <a:lstStyle/>
          <a:p>
            <a:endParaRPr lang="en-US"/>
          </a:p>
        </p:txBody>
      </p:sp>
      <p:sp>
        <p:nvSpPr>
          <p:cNvPr id="181165" name="Freeform 4011"/>
          <p:cNvSpPr>
            <a:spLocks noChangeAspect="1"/>
          </p:cNvSpPr>
          <p:nvPr/>
        </p:nvSpPr>
        <p:spPr bwMode="auto">
          <a:xfrm>
            <a:off x="1560513" y="5842000"/>
            <a:ext cx="3175" cy="6350"/>
          </a:xfrm>
          <a:custGeom>
            <a:avLst/>
            <a:gdLst>
              <a:gd name="T0" fmla="*/ 0 w 17"/>
              <a:gd name="T1" fmla="*/ 2147483647 h 16"/>
              <a:gd name="T2" fmla="*/ 2147483647 w 17"/>
              <a:gd name="T3" fmla="*/ 0 h 16"/>
              <a:gd name="T4" fmla="*/ 2147483647 w 17"/>
              <a:gd name="T5" fmla="*/ 2147483647 h 16"/>
              <a:gd name="T6" fmla="*/ 2147483647 w 17"/>
              <a:gd name="T7" fmla="*/ 2147483647 h 16"/>
              <a:gd name="T8" fmla="*/ 2147483647 w 17"/>
              <a:gd name="T9" fmla="*/ 2147483647 h 16"/>
              <a:gd name="T10" fmla="*/ 2147483647 w 17"/>
              <a:gd name="T11" fmla="*/ 2147483647 h 16"/>
              <a:gd name="T12" fmla="*/ 0 w 17"/>
              <a:gd name="T13" fmla="*/ 2147483647 h 16"/>
              <a:gd name="T14" fmla="*/ 0 60000 65536"/>
              <a:gd name="T15" fmla="*/ 0 60000 65536"/>
              <a:gd name="T16" fmla="*/ 0 60000 65536"/>
              <a:gd name="T17" fmla="*/ 0 60000 65536"/>
              <a:gd name="T18" fmla="*/ 0 60000 65536"/>
              <a:gd name="T19" fmla="*/ 0 60000 65536"/>
              <a:gd name="T20" fmla="*/ 0 60000 65536"/>
              <a:gd name="T21" fmla="*/ 0 w 17"/>
              <a:gd name="T22" fmla="*/ 0 h 16"/>
              <a:gd name="T23" fmla="*/ 17 w 17"/>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6">
                <a:moveTo>
                  <a:pt x="0" y="15"/>
                </a:moveTo>
                <a:lnTo>
                  <a:pt x="5" y="0"/>
                </a:lnTo>
                <a:lnTo>
                  <a:pt x="17" y="3"/>
                </a:lnTo>
                <a:lnTo>
                  <a:pt x="17" y="9"/>
                </a:lnTo>
                <a:lnTo>
                  <a:pt x="2" y="9"/>
                </a:lnTo>
                <a:lnTo>
                  <a:pt x="2" y="16"/>
                </a:lnTo>
                <a:lnTo>
                  <a:pt x="0" y="15"/>
                </a:lnTo>
                <a:close/>
              </a:path>
            </a:pathLst>
          </a:custGeom>
          <a:solidFill>
            <a:srgbClr val="000000"/>
          </a:solidFill>
          <a:ln w="0">
            <a:solidFill>
              <a:srgbClr val="000000"/>
            </a:solidFill>
            <a:round/>
            <a:headEnd/>
            <a:tailEnd/>
          </a:ln>
        </p:spPr>
        <p:txBody>
          <a:bodyPr/>
          <a:lstStyle/>
          <a:p>
            <a:endParaRPr lang="en-US"/>
          </a:p>
        </p:txBody>
      </p:sp>
      <p:sp>
        <p:nvSpPr>
          <p:cNvPr id="181166" name="Freeform 4012"/>
          <p:cNvSpPr>
            <a:spLocks noChangeAspect="1"/>
          </p:cNvSpPr>
          <p:nvPr/>
        </p:nvSpPr>
        <p:spPr bwMode="auto">
          <a:xfrm>
            <a:off x="1560513" y="5846763"/>
            <a:ext cx="3175" cy="1587"/>
          </a:xfrm>
          <a:custGeom>
            <a:avLst/>
            <a:gdLst>
              <a:gd name="T0" fmla="*/ 0 w 15"/>
              <a:gd name="T1" fmla="*/ 2147483647 h 11"/>
              <a:gd name="T2" fmla="*/ 2147483647 w 15"/>
              <a:gd name="T3" fmla="*/ 2147483647 h 11"/>
              <a:gd name="T4" fmla="*/ 2147483647 w 15"/>
              <a:gd name="T5" fmla="*/ 2147483647 h 11"/>
              <a:gd name="T6" fmla="*/ 2147483647 w 15"/>
              <a:gd name="T7" fmla="*/ 0 h 11"/>
              <a:gd name="T8" fmla="*/ 2147483647 w 15"/>
              <a:gd name="T9" fmla="*/ 2147483647 h 11"/>
              <a:gd name="T10" fmla="*/ 0 w 15"/>
              <a:gd name="T11" fmla="*/ 2147483647 h 11"/>
              <a:gd name="T12" fmla="*/ 0 w 15"/>
              <a:gd name="T13" fmla="*/ 2147483647 h 11"/>
              <a:gd name="T14" fmla="*/ 0 60000 65536"/>
              <a:gd name="T15" fmla="*/ 0 60000 65536"/>
              <a:gd name="T16" fmla="*/ 0 60000 65536"/>
              <a:gd name="T17" fmla="*/ 0 60000 65536"/>
              <a:gd name="T18" fmla="*/ 0 60000 65536"/>
              <a:gd name="T19" fmla="*/ 0 60000 65536"/>
              <a:gd name="T20" fmla="*/ 0 60000 65536"/>
              <a:gd name="T21" fmla="*/ 0 w 15"/>
              <a:gd name="T22" fmla="*/ 0 h 11"/>
              <a:gd name="T23" fmla="*/ 15 w 15"/>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1">
                <a:moveTo>
                  <a:pt x="0" y="1"/>
                </a:moveTo>
                <a:lnTo>
                  <a:pt x="15" y="1"/>
                </a:lnTo>
                <a:lnTo>
                  <a:pt x="15" y="2"/>
                </a:lnTo>
                <a:lnTo>
                  <a:pt x="13" y="0"/>
                </a:lnTo>
                <a:lnTo>
                  <a:pt x="3" y="11"/>
                </a:lnTo>
                <a:lnTo>
                  <a:pt x="0" y="9"/>
                </a:lnTo>
                <a:lnTo>
                  <a:pt x="0" y="1"/>
                </a:lnTo>
                <a:close/>
              </a:path>
            </a:pathLst>
          </a:custGeom>
          <a:solidFill>
            <a:srgbClr val="000000"/>
          </a:solidFill>
          <a:ln w="0">
            <a:solidFill>
              <a:srgbClr val="000000"/>
            </a:solidFill>
            <a:round/>
            <a:headEnd/>
            <a:tailEnd/>
          </a:ln>
        </p:spPr>
        <p:txBody>
          <a:bodyPr/>
          <a:lstStyle/>
          <a:p>
            <a:endParaRPr lang="en-US"/>
          </a:p>
        </p:txBody>
      </p:sp>
      <p:sp>
        <p:nvSpPr>
          <p:cNvPr id="181167" name="Freeform 4013"/>
          <p:cNvSpPr>
            <a:spLocks noChangeAspect="1"/>
          </p:cNvSpPr>
          <p:nvPr/>
        </p:nvSpPr>
        <p:spPr bwMode="auto">
          <a:xfrm>
            <a:off x="1560513" y="5846763"/>
            <a:ext cx="15875" cy="11112"/>
          </a:xfrm>
          <a:custGeom>
            <a:avLst/>
            <a:gdLst>
              <a:gd name="T0" fmla="*/ 0 w 43"/>
              <a:gd name="T1" fmla="*/ 2147483647 h 42"/>
              <a:gd name="T2" fmla="*/ 2147483647 w 43"/>
              <a:gd name="T3" fmla="*/ 0 h 42"/>
              <a:gd name="T4" fmla="*/ 2147483647 w 43"/>
              <a:gd name="T5" fmla="*/ 2147483647 h 42"/>
              <a:gd name="T6" fmla="*/ 2147483647 w 43"/>
              <a:gd name="T7" fmla="*/ 2147483647 h 42"/>
              <a:gd name="T8" fmla="*/ 2147483647 w 43"/>
              <a:gd name="T9" fmla="*/ 2147483647 h 42"/>
              <a:gd name="T10" fmla="*/ 2147483647 w 43"/>
              <a:gd name="T11" fmla="*/ 2147483647 h 42"/>
              <a:gd name="T12" fmla="*/ 0 w 43"/>
              <a:gd name="T13" fmla="*/ 2147483647 h 42"/>
              <a:gd name="T14" fmla="*/ 0 60000 65536"/>
              <a:gd name="T15" fmla="*/ 0 60000 65536"/>
              <a:gd name="T16" fmla="*/ 0 60000 65536"/>
              <a:gd name="T17" fmla="*/ 0 60000 65536"/>
              <a:gd name="T18" fmla="*/ 0 60000 65536"/>
              <a:gd name="T19" fmla="*/ 0 60000 65536"/>
              <a:gd name="T20" fmla="*/ 0 60000 65536"/>
              <a:gd name="T21" fmla="*/ 0 w 43"/>
              <a:gd name="T22" fmla="*/ 0 h 42"/>
              <a:gd name="T23" fmla="*/ 43 w 43"/>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42">
                <a:moveTo>
                  <a:pt x="0" y="11"/>
                </a:moveTo>
                <a:lnTo>
                  <a:pt x="10" y="0"/>
                </a:lnTo>
                <a:lnTo>
                  <a:pt x="43" y="34"/>
                </a:lnTo>
                <a:lnTo>
                  <a:pt x="31" y="42"/>
                </a:lnTo>
                <a:lnTo>
                  <a:pt x="0" y="11"/>
                </a:lnTo>
                <a:close/>
              </a:path>
            </a:pathLst>
          </a:custGeom>
          <a:solidFill>
            <a:srgbClr val="000000"/>
          </a:solidFill>
          <a:ln w="0">
            <a:solidFill>
              <a:srgbClr val="000000"/>
            </a:solidFill>
            <a:round/>
            <a:headEnd/>
            <a:tailEnd/>
          </a:ln>
        </p:spPr>
        <p:txBody>
          <a:bodyPr/>
          <a:lstStyle/>
          <a:p>
            <a:endParaRPr lang="en-US"/>
          </a:p>
        </p:txBody>
      </p:sp>
      <p:sp>
        <p:nvSpPr>
          <p:cNvPr id="181168" name="Freeform 4014"/>
          <p:cNvSpPr>
            <a:spLocks noChangeAspect="1"/>
          </p:cNvSpPr>
          <p:nvPr/>
        </p:nvSpPr>
        <p:spPr bwMode="auto">
          <a:xfrm>
            <a:off x="1570038" y="5856288"/>
            <a:ext cx="7937" cy="7937"/>
          </a:xfrm>
          <a:custGeom>
            <a:avLst/>
            <a:gdLst>
              <a:gd name="T0" fmla="*/ 0 w 18"/>
              <a:gd name="T1" fmla="*/ 2147483647 h 24"/>
              <a:gd name="T2" fmla="*/ 2147483647 w 18"/>
              <a:gd name="T3" fmla="*/ 0 h 24"/>
              <a:gd name="T4" fmla="*/ 2147483647 w 18"/>
              <a:gd name="T5" fmla="*/ 2147483647 h 24"/>
              <a:gd name="T6" fmla="*/ 2147483647 w 18"/>
              <a:gd name="T7" fmla="*/ 2147483647 h 24"/>
              <a:gd name="T8" fmla="*/ 2147483647 w 18"/>
              <a:gd name="T9" fmla="*/ 2147483647 h 24"/>
              <a:gd name="T10" fmla="*/ 2147483647 w 18"/>
              <a:gd name="T11" fmla="*/ 2147483647 h 24"/>
              <a:gd name="T12" fmla="*/ 0 w 18"/>
              <a:gd name="T13" fmla="*/ 2147483647 h 24"/>
              <a:gd name="T14" fmla="*/ 0 60000 65536"/>
              <a:gd name="T15" fmla="*/ 0 60000 65536"/>
              <a:gd name="T16" fmla="*/ 0 60000 65536"/>
              <a:gd name="T17" fmla="*/ 0 60000 65536"/>
              <a:gd name="T18" fmla="*/ 0 60000 65536"/>
              <a:gd name="T19" fmla="*/ 0 60000 65536"/>
              <a:gd name="T20" fmla="*/ 0 60000 65536"/>
              <a:gd name="T21" fmla="*/ 0 w 18"/>
              <a:gd name="T22" fmla="*/ 0 h 24"/>
              <a:gd name="T23" fmla="*/ 18 w 1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4">
                <a:moveTo>
                  <a:pt x="0" y="8"/>
                </a:moveTo>
                <a:lnTo>
                  <a:pt x="12" y="0"/>
                </a:lnTo>
                <a:lnTo>
                  <a:pt x="18" y="9"/>
                </a:lnTo>
                <a:lnTo>
                  <a:pt x="14" y="9"/>
                </a:lnTo>
                <a:lnTo>
                  <a:pt x="14" y="24"/>
                </a:lnTo>
                <a:lnTo>
                  <a:pt x="11" y="24"/>
                </a:lnTo>
                <a:lnTo>
                  <a:pt x="0" y="8"/>
                </a:lnTo>
                <a:close/>
              </a:path>
            </a:pathLst>
          </a:custGeom>
          <a:solidFill>
            <a:srgbClr val="000000"/>
          </a:solidFill>
          <a:ln w="0">
            <a:solidFill>
              <a:srgbClr val="000000"/>
            </a:solidFill>
            <a:round/>
            <a:headEnd/>
            <a:tailEnd/>
          </a:ln>
        </p:spPr>
        <p:txBody>
          <a:bodyPr/>
          <a:lstStyle/>
          <a:p>
            <a:endParaRPr lang="en-US"/>
          </a:p>
        </p:txBody>
      </p:sp>
      <p:sp>
        <p:nvSpPr>
          <p:cNvPr id="181169" name="Freeform 4015"/>
          <p:cNvSpPr>
            <a:spLocks noChangeAspect="1"/>
          </p:cNvSpPr>
          <p:nvPr/>
        </p:nvSpPr>
        <p:spPr bwMode="auto">
          <a:xfrm>
            <a:off x="1573213" y="5861050"/>
            <a:ext cx="6350" cy="3175"/>
          </a:xfrm>
          <a:custGeom>
            <a:avLst/>
            <a:gdLst>
              <a:gd name="T0" fmla="*/ 2147483647 w 15"/>
              <a:gd name="T1" fmla="*/ 2147483647 h 15"/>
              <a:gd name="T2" fmla="*/ 2147483647 w 15"/>
              <a:gd name="T3" fmla="*/ 0 h 15"/>
              <a:gd name="T4" fmla="*/ 2147483647 w 15"/>
              <a:gd name="T5" fmla="*/ 0 h 15"/>
              <a:gd name="T6" fmla="*/ 2147483647 w 15"/>
              <a:gd name="T7" fmla="*/ 2147483647 h 15"/>
              <a:gd name="T8" fmla="*/ 0 w 15"/>
              <a:gd name="T9" fmla="*/ 2147483647 h 15"/>
              <a:gd name="T10" fmla="*/ 2147483647 w 15"/>
              <a:gd name="T11" fmla="*/ 2147483647 h 15"/>
              <a:gd name="T12" fmla="*/ 2147483647 w 15"/>
              <a:gd name="T13" fmla="*/ 2147483647 h 15"/>
              <a:gd name="T14" fmla="*/ 0 60000 65536"/>
              <a:gd name="T15" fmla="*/ 0 60000 65536"/>
              <a:gd name="T16" fmla="*/ 0 60000 65536"/>
              <a:gd name="T17" fmla="*/ 0 60000 65536"/>
              <a:gd name="T18" fmla="*/ 0 60000 65536"/>
              <a:gd name="T19" fmla="*/ 0 60000 65536"/>
              <a:gd name="T20" fmla="*/ 0 60000 65536"/>
              <a:gd name="T21" fmla="*/ 0 w 15"/>
              <a:gd name="T22" fmla="*/ 0 h 15"/>
              <a:gd name="T23" fmla="*/ 15 w 1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5">
                <a:moveTo>
                  <a:pt x="3" y="15"/>
                </a:moveTo>
                <a:lnTo>
                  <a:pt x="3" y="0"/>
                </a:lnTo>
                <a:lnTo>
                  <a:pt x="14" y="0"/>
                </a:lnTo>
                <a:lnTo>
                  <a:pt x="15" y="6"/>
                </a:lnTo>
                <a:lnTo>
                  <a:pt x="0" y="8"/>
                </a:lnTo>
                <a:lnTo>
                  <a:pt x="1" y="15"/>
                </a:lnTo>
                <a:lnTo>
                  <a:pt x="3" y="15"/>
                </a:lnTo>
                <a:close/>
              </a:path>
            </a:pathLst>
          </a:custGeom>
          <a:solidFill>
            <a:srgbClr val="000000"/>
          </a:solidFill>
          <a:ln w="0">
            <a:solidFill>
              <a:srgbClr val="000000"/>
            </a:solidFill>
            <a:round/>
            <a:headEnd/>
            <a:tailEnd/>
          </a:ln>
        </p:spPr>
        <p:txBody>
          <a:bodyPr/>
          <a:lstStyle/>
          <a:p>
            <a:endParaRPr lang="en-US"/>
          </a:p>
        </p:txBody>
      </p:sp>
      <p:sp>
        <p:nvSpPr>
          <p:cNvPr id="181170" name="Freeform 4016"/>
          <p:cNvSpPr>
            <a:spLocks noChangeAspect="1"/>
          </p:cNvSpPr>
          <p:nvPr/>
        </p:nvSpPr>
        <p:spPr bwMode="auto">
          <a:xfrm>
            <a:off x="1573213" y="5862638"/>
            <a:ext cx="6350" cy="3175"/>
          </a:xfrm>
          <a:custGeom>
            <a:avLst/>
            <a:gdLst>
              <a:gd name="T0" fmla="*/ 0 w 17"/>
              <a:gd name="T1" fmla="*/ 2147483647 h 17"/>
              <a:gd name="T2" fmla="*/ 2147483647 w 17"/>
              <a:gd name="T3" fmla="*/ 0 h 17"/>
              <a:gd name="T4" fmla="*/ 2147483647 w 17"/>
              <a:gd name="T5" fmla="*/ 2147483647 h 17"/>
              <a:gd name="T6" fmla="*/ 2147483647 w 17"/>
              <a:gd name="T7" fmla="*/ 2147483647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2"/>
                </a:moveTo>
                <a:lnTo>
                  <a:pt x="15" y="0"/>
                </a:lnTo>
                <a:lnTo>
                  <a:pt x="17" y="8"/>
                </a:lnTo>
                <a:lnTo>
                  <a:pt x="15" y="6"/>
                </a:lnTo>
                <a:lnTo>
                  <a:pt x="4" y="17"/>
                </a:lnTo>
                <a:lnTo>
                  <a:pt x="2" y="15"/>
                </a:lnTo>
                <a:lnTo>
                  <a:pt x="0" y="2"/>
                </a:lnTo>
                <a:close/>
              </a:path>
            </a:pathLst>
          </a:custGeom>
          <a:solidFill>
            <a:srgbClr val="000000"/>
          </a:solidFill>
          <a:ln w="0">
            <a:solidFill>
              <a:srgbClr val="000000"/>
            </a:solidFill>
            <a:round/>
            <a:headEnd/>
            <a:tailEnd/>
          </a:ln>
        </p:spPr>
        <p:txBody>
          <a:bodyPr/>
          <a:lstStyle/>
          <a:p>
            <a:endParaRPr lang="en-US"/>
          </a:p>
        </p:txBody>
      </p:sp>
      <p:sp>
        <p:nvSpPr>
          <p:cNvPr id="181171" name="Freeform 4017"/>
          <p:cNvSpPr>
            <a:spLocks noChangeAspect="1"/>
          </p:cNvSpPr>
          <p:nvPr/>
        </p:nvSpPr>
        <p:spPr bwMode="auto">
          <a:xfrm>
            <a:off x="1576388" y="5864225"/>
            <a:ext cx="22225" cy="20638"/>
          </a:xfrm>
          <a:custGeom>
            <a:avLst/>
            <a:gdLst>
              <a:gd name="T0" fmla="*/ 0 w 65"/>
              <a:gd name="T1" fmla="*/ 2147483647 h 63"/>
              <a:gd name="T2" fmla="*/ 2147483647 w 65"/>
              <a:gd name="T3" fmla="*/ 0 h 63"/>
              <a:gd name="T4" fmla="*/ 2147483647 w 65"/>
              <a:gd name="T5" fmla="*/ 2147483647 h 63"/>
              <a:gd name="T6" fmla="*/ 2147483647 w 65"/>
              <a:gd name="T7" fmla="*/ 2147483647 h 63"/>
              <a:gd name="T8" fmla="*/ 2147483647 w 65"/>
              <a:gd name="T9" fmla="*/ 2147483647 h 63"/>
              <a:gd name="T10" fmla="*/ 2147483647 w 65"/>
              <a:gd name="T11" fmla="*/ 2147483647 h 63"/>
              <a:gd name="T12" fmla="*/ 0 w 65"/>
              <a:gd name="T13" fmla="*/ 2147483647 h 63"/>
              <a:gd name="T14" fmla="*/ 0 60000 65536"/>
              <a:gd name="T15" fmla="*/ 0 60000 65536"/>
              <a:gd name="T16" fmla="*/ 0 60000 65536"/>
              <a:gd name="T17" fmla="*/ 0 60000 65536"/>
              <a:gd name="T18" fmla="*/ 0 60000 65536"/>
              <a:gd name="T19" fmla="*/ 0 60000 65536"/>
              <a:gd name="T20" fmla="*/ 0 60000 65536"/>
              <a:gd name="T21" fmla="*/ 0 w 65"/>
              <a:gd name="T22" fmla="*/ 0 h 63"/>
              <a:gd name="T23" fmla="*/ 65 w 65"/>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63">
                <a:moveTo>
                  <a:pt x="0" y="11"/>
                </a:moveTo>
                <a:lnTo>
                  <a:pt x="11" y="0"/>
                </a:lnTo>
                <a:lnTo>
                  <a:pt x="64" y="54"/>
                </a:lnTo>
                <a:lnTo>
                  <a:pt x="65" y="57"/>
                </a:lnTo>
                <a:lnTo>
                  <a:pt x="50" y="60"/>
                </a:lnTo>
                <a:lnTo>
                  <a:pt x="51" y="63"/>
                </a:lnTo>
                <a:lnTo>
                  <a:pt x="0" y="11"/>
                </a:lnTo>
                <a:close/>
              </a:path>
            </a:pathLst>
          </a:custGeom>
          <a:solidFill>
            <a:srgbClr val="000000"/>
          </a:solidFill>
          <a:ln w="0">
            <a:solidFill>
              <a:srgbClr val="000000"/>
            </a:solidFill>
            <a:round/>
            <a:headEnd/>
            <a:tailEnd/>
          </a:ln>
        </p:spPr>
        <p:txBody>
          <a:bodyPr/>
          <a:lstStyle/>
          <a:p>
            <a:endParaRPr lang="en-US"/>
          </a:p>
        </p:txBody>
      </p:sp>
      <p:sp>
        <p:nvSpPr>
          <p:cNvPr id="181172" name="Freeform 4018"/>
          <p:cNvSpPr>
            <a:spLocks noChangeAspect="1"/>
          </p:cNvSpPr>
          <p:nvPr/>
        </p:nvSpPr>
        <p:spPr bwMode="auto">
          <a:xfrm>
            <a:off x="1593850" y="5883275"/>
            <a:ext cx="4763" cy="6350"/>
          </a:xfrm>
          <a:custGeom>
            <a:avLst/>
            <a:gdLst>
              <a:gd name="T0" fmla="*/ 0 w 16"/>
              <a:gd name="T1" fmla="*/ 2147483647 h 17"/>
              <a:gd name="T2" fmla="*/ 2147483647 w 16"/>
              <a:gd name="T3" fmla="*/ 0 h 17"/>
              <a:gd name="T4" fmla="*/ 2147483647 w 16"/>
              <a:gd name="T5" fmla="*/ 2147483647 h 17"/>
              <a:gd name="T6" fmla="*/ 2147483647 w 16"/>
              <a:gd name="T7" fmla="*/ 2147483647 h 17"/>
              <a:gd name="T8" fmla="*/ 2147483647 w 16"/>
              <a:gd name="T9" fmla="*/ 2147483647 h 17"/>
              <a:gd name="T10" fmla="*/ 2147483647 w 16"/>
              <a:gd name="T11" fmla="*/ 2147483647 h 17"/>
              <a:gd name="T12" fmla="*/ 0 w 16"/>
              <a:gd name="T13" fmla="*/ 2147483647 h 17"/>
              <a:gd name="T14" fmla="*/ 0 60000 65536"/>
              <a:gd name="T15" fmla="*/ 0 60000 65536"/>
              <a:gd name="T16" fmla="*/ 0 60000 65536"/>
              <a:gd name="T17" fmla="*/ 0 60000 65536"/>
              <a:gd name="T18" fmla="*/ 0 60000 65536"/>
              <a:gd name="T19" fmla="*/ 0 60000 65536"/>
              <a:gd name="T20" fmla="*/ 0 60000 65536"/>
              <a:gd name="T21" fmla="*/ 0 w 16"/>
              <a:gd name="T22" fmla="*/ 0 h 17"/>
              <a:gd name="T23" fmla="*/ 16 w 16"/>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7">
                <a:moveTo>
                  <a:pt x="0" y="3"/>
                </a:moveTo>
                <a:lnTo>
                  <a:pt x="15" y="0"/>
                </a:lnTo>
                <a:lnTo>
                  <a:pt x="16" y="6"/>
                </a:lnTo>
                <a:lnTo>
                  <a:pt x="14" y="5"/>
                </a:lnTo>
                <a:lnTo>
                  <a:pt x="5" y="17"/>
                </a:lnTo>
                <a:lnTo>
                  <a:pt x="3" y="16"/>
                </a:lnTo>
                <a:lnTo>
                  <a:pt x="0" y="3"/>
                </a:lnTo>
                <a:close/>
              </a:path>
            </a:pathLst>
          </a:custGeom>
          <a:solidFill>
            <a:srgbClr val="000000"/>
          </a:solidFill>
          <a:ln w="0">
            <a:solidFill>
              <a:srgbClr val="000000"/>
            </a:solidFill>
            <a:round/>
            <a:headEnd/>
            <a:tailEnd/>
          </a:ln>
        </p:spPr>
        <p:txBody>
          <a:bodyPr/>
          <a:lstStyle/>
          <a:p>
            <a:endParaRPr lang="en-US"/>
          </a:p>
        </p:txBody>
      </p:sp>
      <p:sp>
        <p:nvSpPr>
          <p:cNvPr id="181173" name="Freeform 4019"/>
          <p:cNvSpPr>
            <a:spLocks noChangeAspect="1"/>
          </p:cNvSpPr>
          <p:nvPr/>
        </p:nvSpPr>
        <p:spPr bwMode="auto">
          <a:xfrm>
            <a:off x="1595438" y="5884863"/>
            <a:ext cx="7937" cy="7937"/>
          </a:xfrm>
          <a:custGeom>
            <a:avLst/>
            <a:gdLst>
              <a:gd name="T0" fmla="*/ 0 w 25"/>
              <a:gd name="T1" fmla="*/ 2147483647 h 21"/>
              <a:gd name="T2" fmla="*/ 2147483647 w 25"/>
              <a:gd name="T3" fmla="*/ 0 h 21"/>
              <a:gd name="T4" fmla="*/ 2147483647 w 25"/>
              <a:gd name="T5" fmla="*/ 2147483647 h 21"/>
              <a:gd name="T6" fmla="*/ 2147483647 w 25"/>
              <a:gd name="T7" fmla="*/ 2147483647 h 21"/>
              <a:gd name="T8" fmla="*/ 2147483647 w 25"/>
              <a:gd name="T9" fmla="*/ 2147483647 h 21"/>
              <a:gd name="T10" fmla="*/ 2147483647 w 25"/>
              <a:gd name="T11" fmla="*/ 2147483647 h 21"/>
              <a:gd name="T12" fmla="*/ 0 w 25"/>
              <a:gd name="T13" fmla="*/ 2147483647 h 21"/>
              <a:gd name="T14" fmla="*/ 0 60000 65536"/>
              <a:gd name="T15" fmla="*/ 0 60000 65536"/>
              <a:gd name="T16" fmla="*/ 0 60000 65536"/>
              <a:gd name="T17" fmla="*/ 0 60000 65536"/>
              <a:gd name="T18" fmla="*/ 0 60000 65536"/>
              <a:gd name="T19" fmla="*/ 0 60000 65536"/>
              <a:gd name="T20" fmla="*/ 0 60000 65536"/>
              <a:gd name="T21" fmla="*/ 0 w 25"/>
              <a:gd name="T22" fmla="*/ 0 h 21"/>
              <a:gd name="T23" fmla="*/ 25 w 25"/>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1">
                <a:moveTo>
                  <a:pt x="0" y="12"/>
                </a:moveTo>
                <a:lnTo>
                  <a:pt x="9" y="0"/>
                </a:lnTo>
                <a:lnTo>
                  <a:pt x="24" y="9"/>
                </a:lnTo>
                <a:lnTo>
                  <a:pt x="25" y="10"/>
                </a:lnTo>
                <a:lnTo>
                  <a:pt x="15" y="20"/>
                </a:lnTo>
                <a:lnTo>
                  <a:pt x="16" y="21"/>
                </a:lnTo>
                <a:lnTo>
                  <a:pt x="0" y="12"/>
                </a:lnTo>
                <a:close/>
              </a:path>
            </a:pathLst>
          </a:custGeom>
          <a:solidFill>
            <a:srgbClr val="000000"/>
          </a:solidFill>
          <a:ln w="0">
            <a:solidFill>
              <a:srgbClr val="000000"/>
            </a:solidFill>
            <a:round/>
            <a:headEnd/>
            <a:tailEnd/>
          </a:ln>
        </p:spPr>
        <p:txBody>
          <a:bodyPr/>
          <a:lstStyle/>
          <a:p>
            <a:endParaRPr lang="en-US"/>
          </a:p>
        </p:txBody>
      </p:sp>
      <p:sp>
        <p:nvSpPr>
          <p:cNvPr id="181174" name="Freeform 4020"/>
          <p:cNvSpPr>
            <a:spLocks noChangeAspect="1"/>
          </p:cNvSpPr>
          <p:nvPr/>
        </p:nvSpPr>
        <p:spPr bwMode="auto">
          <a:xfrm>
            <a:off x="1601788" y="5889625"/>
            <a:ext cx="12700" cy="17463"/>
          </a:xfrm>
          <a:custGeom>
            <a:avLst/>
            <a:gdLst>
              <a:gd name="T0" fmla="*/ 0 w 47"/>
              <a:gd name="T1" fmla="*/ 2147483647 h 49"/>
              <a:gd name="T2" fmla="*/ 2147483647 w 47"/>
              <a:gd name="T3" fmla="*/ 0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0 w 47"/>
              <a:gd name="T13" fmla="*/ 2147483647 h 49"/>
              <a:gd name="T14" fmla="*/ 0 60000 65536"/>
              <a:gd name="T15" fmla="*/ 0 60000 65536"/>
              <a:gd name="T16" fmla="*/ 0 60000 65536"/>
              <a:gd name="T17" fmla="*/ 0 60000 65536"/>
              <a:gd name="T18" fmla="*/ 0 60000 65536"/>
              <a:gd name="T19" fmla="*/ 0 60000 65536"/>
              <a:gd name="T20" fmla="*/ 0 60000 65536"/>
              <a:gd name="T21" fmla="*/ 0 w 47"/>
              <a:gd name="T22" fmla="*/ 0 h 49"/>
              <a:gd name="T23" fmla="*/ 47 w 47"/>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49">
                <a:moveTo>
                  <a:pt x="0" y="10"/>
                </a:moveTo>
                <a:lnTo>
                  <a:pt x="10" y="0"/>
                </a:lnTo>
                <a:lnTo>
                  <a:pt x="47" y="36"/>
                </a:lnTo>
                <a:lnTo>
                  <a:pt x="38" y="49"/>
                </a:lnTo>
                <a:lnTo>
                  <a:pt x="0" y="10"/>
                </a:lnTo>
                <a:close/>
              </a:path>
            </a:pathLst>
          </a:custGeom>
          <a:solidFill>
            <a:srgbClr val="000000"/>
          </a:solidFill>
          <a:ln w="0">
            <a:solidFill>
              <a:srgbClr val="000000"/>
            </a:solidFill>
            <a:round/>
            <a:headEnd/>
            <a:tailEnd/>
          </a:ln>
        </p:spPr>
        <p:txBody>
          <a:bodyPr/>
          <a:lstStyle/>
          <a:p>
            <a:endParaRPr lang="en-US"/>
          </a:p>
        </p:txBody>
      </p:sp>
      <p:sp>
        <p:nvSpPr>
          <p:cNvPr id="181175" name="Freeform 4021"/>
          <p:cNvSpPr>
            <a:spLocks noChangeAspect="1"/>
          </p:cNvSpPr>
          <p:nvPr/>
        </p:nvSpPr>
        <p:spPr bwMode="auto">
          <a:xfrm>
            <a:off x="1612900" y="5902325"/>
            <a:ext cx="14288" cy="7938"/>
          </a:xfrm>
          <a:custGeom>
            <a:avLst/>
            <a:gdLst>
              <a:gd name="T0" fmla="*/ 0 w 35"/>
              <a:gd name="T1" fmla="*/ 2147483647 h 24"/>
              <a:gd name="T2" fmla="*/ 2147483647 w 35"/>
              <a:gd name="T3" fmla="*/ 0 h 24"/>
              <a:gd name="T4" fmla="*/ 2147483647 w 35"/>
              <a:gd name="T5" fmla="*/ 2147483647 h 24"/>
              <a:gd name="T6" fmla="*/ 2147483647 w 35"/>
              <a:gd name="T7" fmla="*/ 2147483647 h 24"/>
              <a:gd name="T8" fmla="*/ 2147483647 w 35"/>
              <a:gd name="T9" fmla="*/ 2147483647 h 24"/>
              <a:gd name="T10" fmla="*/ 2147483647 w 35"/>
              <a:gd name="T11" fmla="*/ 2147483647 h 24"/>
              <a:gd name="T12" fmla="*/ 0 w 35"/>
              <a:gd name="T13" fmla="*/ 2147483647 h 24"/>
              <a:gd name="T14" fmla="*/ 0 60000 65536"/>
              <a:gd name="T15" fmla="*/ 0 60000 65536"/>
              <a:gd name="T16" fmla="*/ 0 60000 65536"/>
              <a:gd name="T17" fmla="*/ 0 60000 65536"/>
              <a:gd name="T18" fmla="*/ 0 60000 65536"/>
              <a:gd name="T19" fmla="*/ 0 60000 65536"/>
              <a:gd name="T20" fmla="*/ 0 60000 65536"/>
              <a:gd name="T21" fmla="*/ 0 w 35"/>
              <a:gd name="T22" fmla="*/ 0 h 24"/>
              <a:gd name="T23" fmla="*/ 35 w 35"/>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24">
                <a:moveTo>
                  <a:pt x="0" y="13"/>
                </a:moveTo>
                <a:lnTo>
                  <a:pt x="9" y="0"/>
                </a:lnTo>
                <a:lnTo>
                  <a:pt x="35" y="16"/>
                </a:lnTo>
                <a:lnTo>
                  <a:pt x="35" y="20"/>
                </a:lnTo>
                <a:lnTo>
                  <a:pt x="20" y="20"/>
                </a:lnTo>
                <a:lnTo>
                  <a:pt x="20" y="24"/>
                </a:lnTo>
                <a:lnTo>
                  <a:pt x="0" y="13"/>
                </a:lnTo>
                <a:close/>
              </a:path>
            </a:pathLst>
          </a:custGeom>
          <a:solidFill>
            <a:srgbClr val="000000"/>
          </a:solidFill>
          <a:ln w="0">
            <a:solidFill>
              <a:srgbClr val="000000"/>
            </a:solidFill>
            <a:round/>
            <a:headEnd/>
            <a:tailEnd/>
          </a:ln>
        </p:spPr>
        <p:txBody>
          <a:bodyPr/>
          <a:lstStyle/>
          <a:p>
            <a:endParaRPr lang="en-US"/>
          </a:p>
        </p:txBody>
      </p:sp>
      <p:sp>
        <p:nvSpPr>
          <p:cNvPr id="181176" name="Freeform 4022"/>
          <p:cNvSpPr>
            <a:spLocks noChangeAspect="1"/>
          </p:cNvSpPr>
          <p:nvPr/>
        </p:nvSpPr>
        <p:spPr bwMode="auto">
          <a:xfrm>
            <a:off x="1620838" y="5907088"/>
            <a:ext cx="6350" cy="4762"/>
          </a:xfrm>
          <a:custGeom>
            <a:avLst/>
            <a:gdLst>
              <a:gd name="T0" fmla="*/ 0 w 15"/>
              <a:gd name="T1" fmla="*/ 2147483647 h 15"/>
              <a:gd name="T2" fmla="*/ 2147483647 w 15"/>
              <a:gd name="T3" fmla="*/ 2147483647 h 15"/>
              <a:gd name="T4" fmla="*/ 2147483647 w 15"/>
              <a:gd name="T5" fmla="*/ 0 h 15"/>
              <a:gd name="T6" fmla="*/ 2147483647 w 15"/>
              <a:gd name="T7" fmla="*/ 0 h 15"/>
              <a:gd name="T8" fmla="*/ 2147483647 w 15"/>
              <a:gd name="T9" fmla="*/ 2147483647 h 15"/>
              <a:gd name="T10" fmla="*/ 0 w 15"/>
              <a:gd name="T11" fmla="*/ 2147483647 h 15"/>
              <a:gd name="T12" fmla="*/ 0 w 15"/>
              <a:gd name="T13" fmla="*/ 2147483647 h 15"/>
              <a:gd name="T14" fmla="*/ 0 60000 65536"/>
              <a:gd name="T15" fmla="*/ 0 60000 65536"/>
              <a:gd name="T16" fmla="*/ 0 60000 65536"/>
              <a:gd name="T17" fmla="*/ 0 60000 65536"/>
              <a:gd name="T18" fmla="*/ 0 60000 65536"/>
              <a:gd name="T19" fmla="*/ 0 60000 65536"/>
              <a:gd name="T20" fmla="*/ 0 60000 65536"/>
              <a:gd name="T21" fmla="*/ 0 w 15"/>
              <a:gd name="T22" fmla="*/ 0 h 15"/>
              <a:gd name="T23" fmla="*/ 15 w 1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5">
                <a:moveTo>
                  <a:pt x="0" y="5"/>
                </a:moveTo>
                <a:lnTo>
                  <a:pt x="15" y="5"/>
                </a:lnTo>
                <a:lnTo>
                  <a:pt x="15" y="0"/>
                </a:lnTo>
                <a:lnTo>
                  <a:pt x="7" y="0"/>
                </a:lnTo>
                <a:lnTo>
                  <a:pt x="7" y="15"/>
                </a:lnTo>
                <a:lnTo>
                  <a:pt x="0" y="15"/>
                </a:lnTo>
                <a:lnTo>
                  <a:pt x="0" y="5"/>
                </a:lnTo>
                <a:close/>
              </a:path>
            </a:pathLst>
          </a:custGeom>
          <a:solidFill>
            <a:srgbClr val="000000"/>
          </a:solidFill>
          <a:ln w="0">
            <a:solidFill>
              <a:srgbClr val="000000"/>
            </a:solidFill>
            <a:round/>
            <a:headEnd/>
            <a:tailEnd/>
          </a:ln>
        </p:spPr>
        <p:txBody>
          <a:bodyPr/>
          <a:lstStyle/>
          <a:p>
            <a:endParaRPr lang="en-US"/>
          </a:p>
        </p:txBody>
      </p:sp>
      <p:sp>
        <p:nvSpPr>
          <p:cNvPr id="181177" name="Freeform 4023"/>
          <p:cNvSpPr>
            <a:spLocks noChangeAspect="1"/>
          </p:cNvSpPr>
          <p:nvPr/>
        </p:nvSpPr>
        <p:spPr bwMode="auto">
          <a:xfrm>
            <a:off x="1622425" y="5907088"/>
            <a:ext cx="6350" cy="4762"/>
          </a:xfrm>
          <a:custGeom>
            <a:avLst/>
            <a:gdLst>
              <a:gd name="T0" fmla="*/ 2147483647 w 15"/>
              <a:gd name="T1" fmla="*/ 2147483647 h 15"/>
              <a:gd name="T2" fmla="*/ 2147483647 w 15"/>
              <a:gd name="T3" fmla="*/ 0 h 15"/>
              <a:gd name="T4" fmla="*/ 2147483647 w 15"/>
              <a:gd name="T5" fmla="*/ 0 h 15"/>
              <a:gd name="T6" fmla="*/ 2147483647 w 15"/>
              <a:gd name="T7" fmla="*/ 2147483647 h 15"/>
              <a:gd name="T8" fmla="*/ 0 w 15"/>
              <a:gd name="T9" fmla="*/ 2147483647 h 15"/>
              <a:gd name="T10" fmla="*/ 0 w 15"/>
              <a:gd name="T11" fmla="*/ 2147483647 h 15"/>
              <a:gd name="T12" fmla="*/ 2147483647 w 15"/>
              <a:gd name="T13" fmla="*/ 2147483647 h 15"/>
              <a:gd name="T14" fmla="*/ 0 60000 65536"/>
              <a:gd name="T15" fmla="*/ 0 60000 65536"/>
              <a:gd name="T16" fmla="*/ 0 60000 65536"/>
              <a:gd name="T17" fmla="*/ 0 60000 65536"/>
              <a:gd name="T18" fmla="*/ 0 60000 65536"/>
              <a:gd name="T19" fmla="*/ 0 60000 65536"/>
              <a:gd name="T20" fmla="*/ 0 60000 65536"/>
              <a:gd name="T21" fmla="*/ 0 w 15"/>
              <a:gd name="T22" fmla="*/ 0 h 15"/>
              <a:gd name="T23" fmla="*/ 15 w 1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5">
                <a:moveTo>
                  <a:pt x="2" y="15"/>
                </a:moveTo>
                <a:lnTo>
                  <a:pt x="2" y="0"/>
                </a:lnTo>
                <a:lnTo>
                  <a:pt x="15" y="0"/>
                </a:lnTo>
                <a:lnTo>
                  <a:pt x="15" y="7"/>
                </a:lnTo>
                <a:lnTo>
                  <a:pt x="0" y="7"/>
                </a:lnTo>
                <a:lnTo>
                  <a:pt x="0" y="15"/>
                </a:lnTo>
                <a:lnTo>
                  <a:pt x="2" y="15"/>
                </a:lnTo>
                <a:close/>
              </a:path>
            </a:pathLst>
          </a:custGeom>
          <a:solidFill>
            <a:srgbClr val="000000"/>
          </a:solidFill>
          <a:ln w="0">
            <a:solidFill>
              <a:srgbClr val="000000"/>
            </a:solidFill>
            <a:round/>
            <a:headEnd/>
            <a:tailEnd/>
          </a:ln>
        </p:spPr>
        <p:txBody>
          <a:bodyPr/>
          <a:lstStyle/>
          <a:p>
            <a:endParaRPr lang="en-US"/>
          </a:p>
        </p:txBody>
      </p:sp>
      <p:sp>
        <p:nvSpPr>
          <p:cNvPr id="181178" name="Freeform 4024"/>
          <p:cNvSpPr>
            <a:spLocks noChangeAspect="1"/>
          </p:cNvSpPr>
          <p:nvPr/>
        </p:nvSpPr>
        <p:spPr bwMode="auto">
          <a:xfrm>
            <a:off x="1622425" y="5908675"/>
            <a:ext cx="6350" cy="3175"/>
          </a:xfrm>
          <a:custGeom>
            <a:avLst/>
            <a:gdLst>
              <a:gd name="T0" fmla="*/ 0 w 15"/>
              <a:gd name="T1" fmla="*/ 2147483647 h 15"/>
              <a:gd name="T2" fmla="*/ 2147483647 w 15"/>
              <a:gd name="T3" fmla="*/ 2147483647 h 15"/>
              <a:gd name="T4" fmla="*/ 2147483647 w 15"/>
              <a:gd name="T5" fmla="*/ 2147483647 h 15"/>
              <a:gd name="T6" fmla="*/ 2147483647 w 15"/>
              <a:gd name="T7" fmla="*/ 0 h 15"/>
              <a:gd name="T8" fmla="*/ 2147483647 w 15"/>
              <a:gd name="T9" fmla="*/ 2147483647 h 15"/>
              <a:gd name="T10" fmla="*/ 0 w 15"/>
              <a:gd name="T11" fmla="*/ 2147483647 h 15"/>
              <a:gd name="T12" fmla="*/ 0 w 15"/>
              <a:gd name="T13" fmla="*/ 2147483647 h 15"/>
              <a:gd name="T14" fmla="*/ 0 60000 65536"/>
              <a:gd name="T15" fmla="*/ 0 60000 65536"/>
              <a:gd name="T16" fmla="*/ 0 60000 65536"/>
              <a:gd name="T17" fmla="*/ 0 60000 65536"/>
              <a:gd name="T18" fmla="*/ 0 60000 65536"/>
              <a:gd name="T19" fmla="*/ 0 60000 65536"/>
              <a:gd name="T20" fmla="*/ 0 60000 65536"/>
              <a:gd name="T21" fmla="*/ 0 w 15"/>
              <a:gd name="T22" fmla="*/ 0 h 15"/>
              <a:gd name="T23" fmla="*/ 15 w 1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5">
                <a:moveTo>
                  <a:pt x="0" y="3"/>
                </a:moveTo>
                <a:lnTo>
                  <a:pt x="15" y="3"/>
                </a:lnTo>
                <a:lnTo>
                  <a:pt x="15" y="2"/>
                </a:lnTo>
                <a:lnTo>
                  <a:pt x="11" y="0"/>
                </a:lnTo>
                <a:lnTo>
                  <a:pt x="4" y="15"/>
                </a:lnTo>
                <a:lnTo>
                  <a:pt x="0" y="12"/>
                </a:lnTo>
                <a:lnTo>
                  <a:pt x="0" y="3"/>
                </a:lnTo>
                <a:close/>
              </a:path>
            </a:pathLst>
          </a:custGeom>
          <a:solidFill>
            <a:srgbClr val="000000"/>
          </a:solidFill>
          <a:ln w="0">
            <a:solidFill>
              <a:srgbClr val="000000"/>
            </a:solidFill>
            <a:round/>
            <a:headEnd/>
            <a:tailEnd/>
          </a:ln>
        </p:spPr>
        <p:txBody>
          <a:bodyPr/>
          <a:lstStyle/>
          <a:p>
            <a:endParaRPr lang="en-US"/>
          </a:p>
        </p:txBody>
      </p:sp>
      <p:sp>
        <p:nvSpPr>
          <p:cNvPr id="181179" name="Freeform 4025"/>
          <p:cNvSpPr>
            <a:spLocks noChangeAspect="1"/>
          </p:cNvSpPr>
          <p:nvPr/>
        </p:nvSpPr>
        <p:spPr bwMode="auto">
          <a:xfrm>
            <a:off x="1624013" y="5908675"/>
            <a:ext cx="11112" cy="4763"/>
          </a:xfrm>
          <a:custGeom>
            <a:avLst/>
            <a:gdLst>
              <a:gd name="T0" fmla="*/ 0 w 33"/>
              <a:gd name="T1" fmla="*/ 2147483647 h 20"/>
              <a:gd name="T2" fmla="*/ 2147483647 w 33"/>
              <a:gd name="T3" fmla="*/ 0 h 20"/>
              <a:gd name="T4" fmla="*/ 2147483647 w 33"/>
              <a:gd name="T5" fmla="*/ 2147483647 h 20"/>
              <a:gd name="T6" fmla="*/ 2147483647 w 33"/>
              <a:gd name="T7" fmla="*/ 2147483647 h 20"/>
              <a:gd name="T8" fmla="*/ 2147483647 w 33"/>
              <a:gd name="T9" fmla="*/ 2147483647 h 20"/>
              <a:gd name="T10" fmla="*/ 2147483647 w 33"/>
              <a:gd name="T11" fmla="*/ 2147483647 h 20"/>
              <a:gd name="T12" fmla="*/ 0 w 33"/>
              <a:gd name="T13" fmla="*/ 2147483647 h 20"/>
              <a:gd name="T14" fmla="*/ 0 60000 65536"/>
              <a:gd name="T15" fmla="*/ 0 60000 65536"/>
              <a:gd name="T16" fmla="*/ 0 60000 65536"/>
              <a:gd name="T17" fmla="*/ 0 60000 65536"/>
              <a:gd name="T18" fmla="*/ 0 60000 65536"/>
              <a:gd name="T19" fmla="*/ 0 60000 65536"/>
              <a:gd name="T20" fmla="*/ 0 60000 65536"/>
              <a:gd name="T21" fmla="*/ 0 w 33"/>
              <a:gd name="T22" fmla="*/ 0 h 20"/>
              <a:gd name="T23" fmla="*/ 33 w 33"/>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0">
                <a:moveTo>
                  <a:pt x="0" y="15"/>
                </a:moveTo>
                <a:lnTo>
                  <a:pt x="7" y="0"/>
                </a:lnTo>
                <a:lnTo>
                  <a:pt x="33" y="11"/>
                </a:lnTo>
                <a:lnTo>
                  <a:pt x="24" y="20"/>
                </a:lnTo>
                <a:lnTo>
                  <a:pt x="14" y="9"/>
                </a:lnTo>
                <a:lnTo>
                  <a:pt x="6" y="18"/>
                </a:lnTo>
                <a:lnTo>
                  <a:pt x="0" y="15"/>
                </a:lnTo>
                <a:close/>
              </a:path>
            </a:pathLst>
          </a:custGeom>
          <a:solidFill>
            <a:srgbClr val="000000"/>
          </a:solidFill>
          <a:ln w="0">
            <a:solidFill>
              <a:srgbClr val="000000"/>
            </a:solidFill>
            <a:round/>
            <a:headEnd/>
            <a:tailEnd/>
          </a:ln>
        </p:spPr>
        <p:txBody>
          <a:bodyPr/>
          <a:lstStyle/>
          <a:p>
            <a:endParaRPr lang="en-US"/>
          </a:p>
        </p:txBody>
      </p:sp>
      <p:sp>
        <p:nvSpPr>
          <p:cNvPr id="181180" name="Freeform 4026"/>
          <p:cNvSpPr>
            <a:spLocks noChangeAspect="1"/>
          </p:cNvSpPr>
          <p:nvPr/>
        </p:nvSpPr>
        <p:spPr bwMode="auto">
          <a:xfrm>
            <a:off x="1628775" y="5910263"/>
            <a:ext cx="3175" cy="3175"/>
          </a:xfrm>
          <a:custGeom>
            <a:avLst/>
            <a:gdLst>
              <a:gd name="T0" fmla="*/ 2147483647 w 12"/>
              <a:gd name="T1" fmla="*/ 0 h 13"/>
              <a:gd name="T2" fmla="*/ 2147483647 w 12"/>
              <a:gd name="T3" fmla="*/ 2147483647 h 13"/>
              <a:gd name="T4" fmla="*/ 2147483647 w 12"/>
              <a:gd name="T5" fmla="*/ 2147483647 h 13"/>
              <a:gd name="T6" fmla="*/ 0 w 12"/>
              <a:gd name="T7" fmla="*/ 2147483647 h 13"/>
              <a:gd name="T8" fmla="*/ 2147483647 w 12"/>
              <a:gd name="T9" fmla="*/ 0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2" y="0"/>
                </a:moveTo>
                <a:lnTo>
                  <a:pt x="12" y="11"/>
                </a:lnTo>
                <a:lnTo>
                  <a:pt x="10" y="13"/>
                </a:lnTo>
                <a:lnTo>
                  <a:pt x="0" y="2"/>
                </a:lnTo>
                <a:lnTo>
                  <a:pt x="2" y="0"/>
                </a:lnTo>
                <a:close/>
              </a:path>
            </a:pathLst>
          </a:custGeom>
          <a:solidFill>
            <a:srgbClr val="000000"/>
          </a:solidFill>
          <a:ln w="0">
            <a:solidFill>
              <a:srgbClr val="000000"/>
            </a:solidFill>
            <a:round/>
            <a:headEnd/>
            <a:tailEnd/>
          </a:ln>
        </p:spPr>
        <p:txBody>
          <a:bodyPr/>
          <a:lstStyle/>
          <a:p>
            <a:endParaRPr lang="en-US"/>
          </a:p>
        </p:txBody>
      </p:sp>
      <p:sp>
        <p:nvSpPr>
          <p:cNvPr id="181181" name="Freeform 4027"/>
          <p:cNvSpPr>
            <a:spLocks noChangeAspect="1"/>
          </p:cNvSpPr>
          <p:nvPr/>
        </p:nvSpPr>
        <p:spPr bwMode="auto">
          <a:xfrm>
            <a:off x="2219325" y="6024563"/>
            <a:ext cx="4763" cy="9525"/>
          </a:xfrm>
          <a:custGeom>
            <a:avLst/>
            <a:gdLst>
              <a:gd name="T0" fmla="*/ 0 w 15"/>
              <a:gd name="T1" fmla="*/ 0 h 27"/>
              <a:gd name="T2" fmla="*/ 2147483647 w 15"/>
              <a:gd name="T3" fmla="*/ 2147483647 h 27"/>
              <a:gd name="T4" fmla="*/ 0 w 15"/>
              <a:gd name="T5" fmla="*/ 0 h 27"/>
              <a:gd name="T6" fmla="*/ 0 60000 65536"/>
              <a:gd name="T7" fmla="*/ 0 60000 65536"/>
              <a:gd name="T8" fmla="*/ 0 60000 65536"/>
              <a:gd name="T9" fmla="*/ 0 w 15"/>
              <a:gd name="T10" fmla="*/ 0 h 27"/>
              <a:gd name="T11" fmla="*/ 15 w 15"/>
              <a:gd name="T12" fmla="*/ 27 h 27"/>
            </a:gdLst>
            <a:ahLst/>
            <a:cxnLst>
              <a:cxn ang="T6">
                <a:pos x="T0" y="T1"/>
              </a:cxn>
              <a:cxn ang="T7">
                <a:pos x="T2" y="T3"/>
              </a:cxn>
              <a:cxn ang="T8">
                <a:pos x="T4" y="T5"/>
              </a:cxn>
            </a:cxnLst>
            <a:rect l="T9" t="T10" r="T11" b="T12"/>
            <a:pathLst>
              <a:path w="15" h="27">
                <a:moveTo>
                  <a:pt x="0" y="0"/>
                </a:moveTo>
                <a:lnTo>
                  <a:pt x="15" y="27"/>
                </a:lnTo>
                <a:lnTo>
                  <a:pt x="0" y="0"/>
                </a:lnTo>
                <a:close/>
              </a:path>
            </a:pathLst>
          </a:custGeom>
          <a:solidFill>
            <a:srgbClr val="000000"/>
          </a:solidFill>
          <a:ln w="0">
            <a:solidFill>
              <a:srgbClr val="000000"/>
            </a:solidFill>
            <a:round/>
            <a:headEnd/>
            <a:tailEnd/>
          </a:ln>
        </p:spPr>
        <p:txBody>
          <a:bodyPr/>
          <a:lstStyle/>
          <a:p>
            <a:endParaRPr lang="en-US"/>
          </a:p>
        </p:txBody>
      </p:sp>
      <p:sp>
        <p:nvSpPr>
          <p:cNvPr id="181182" name="Freeform 4028"/>
          <p:cNvSpPr>
            <a:spLocks noChangeAspect="1"/>
          </p:cNvSpPr>
          <p:nvPr/>
        </p:nvSpPr>
        <p:spPr bwMode="auto">
          <a:xfrm>
            <a:off x="2198688" y="6051550"/>
            <a:ext cx="7937" cy="7938"/>
          </a:xfrm>
          <a:custGeom>
            <a:avLst/>
            <a:gdLst>
              <a:gd name="T0" fmla="*/ 2147483647 w 28"/>
              <a:gd name="T1" fmla="*/ 0 h 25"/>
              <a:gd name="T2" fmla="*/ 2147483647 w 28"/>
              <a:gd name="T3" fmla="*/ 0 h 25"/>
              <a:gd name="T4" fmla="*/ 2147483647 w 28"/>
              <a:gd name="T5" fmla="*/ 2147483647 h 25"/>
              <a:gd name="T6" fmla="*/ 2147483647 w 28"/>
              <a:gd name="T7" fmla="*/ 2147483647 h 25"/>
              <a:gd name="T8" fmla="*/ 2147483647 w 28"/>
              <a:gd name="T9" fmla="*/ 2147483647 h 25"/>
              <a:gd name="T10" fmla="*/ 2147483647 w 28"/>
              <a:gd name="T11" fmla="*/ 2147483647 h 25"/>
              <a:gd name="T12" fmla="*/ 2147483647 w 28"/>
              <a:gd name="T13" fmla="*/ 2147483647 h 25"/>
              <a:gd name="T14" fmla="*/ 2147483647 w 28"/>
              <a:gd name="T15" fmla="*/ 2147483647 h 25"/>
              <a:gd name="T16" fmla="*/ 2147483647 w 28"/>
              <a:gd name="T17" fmla="*/ 2147483647 h 25"/>
              <a:gd name="T18" fmla="*/ 2147483647 w 28"/>
              <a:gd name="T19" fmla="*/ 2147483647 h 25"/>
              <a:gd name="T20" fmla="*/ 2147483647 w 28"/>
              <a:gd name="T21" fmla="*/ 2147483647 h 25"/>
              <a:gd name="T22" fmla="*/ 2147483647 w 28"/>
              <a:gd name="T23" fmla="*/ 2147483647 h 25"/>
              <a:gd name="T24" fmla="*/ 2147483647 w 28"/>
              <a:gd name="T25" fmla="*/ 2147483647 h 25"/>
              <a:gd name="T26" fmla="*/ 2147483647 w 28"/>
              <a:gd name="T27" fmla="*/ 2147483647 h 25"/>
              <a:gd name="T28" fmla="*/ 2147483647 w 28"/>
              <a:gd name="T29" fmla="*/ 2147483647 h 25"/>
              <a:gd name="T30" fmla="*/ 2147483647 w 28"/>
              <a:gd name="T31" fmla="*/ 2147483647 h 25"/>
              <a:gd name="T32" fmla="*/ 2147483647 w 28"/>
              <a:gd name="T33" fmla="*/ 2147483647 h 25"/>
              <a:gd name="T34" fmla="*/ 2147483647 w 28"/>
              <a:gd name="T35" fmla="*/ 2147483647 h 25"/>
              <a:gd name="T36" fmla="*/ 2147483647 w 28"/>
              <a:gd name="T37" fmla="*/ 2147483647 h 25"/>
              <a:gd name="T38" fmla="*/ 0 w 28"/>
              <a:gd name="T39" fmla="*/ 2147483647 h 25"/>
              <a:gd name="T40" fmla="*/ 0 w 28"/>
              <a:gd name="T41" fmla="*/ 2147483647 h 25"/>
              <a:gd name="T42" fmla="*/ 2147483647 w 28"/>
              <a:gd name="T43" fmla="*/ 0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5"/>
              <a:gd name="T68" fmla="*/ 28 w 28"/>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5">
                <a:moveTo>
                  <a:pt x="25" y="0"/>
                </a:moveTo>
                <a:lnTo>
                  <a:pt x="25" y="0"/>
                </a:lnTo>
                <a:lnTo>
                  <a:pt x="26" y="3"/>
                </a:lnTo>
                <a:lnTo>
                  <a:pt x="27" y="5"/>
                </a:lnTo>
                <a:lnTo>
                  <a:pt x="28" y="8"/>
                </a:lnTo>
                <a:lnTo>
                  <a:pt x="28" y="10"/>
                </a:lnTo>
                <a:lnTo>
                  <a:pt x="28" y="13"/>
                </a:lnTo>
                <a:lnTo>
                  <a:pt x="27" y="16"/>
                </a:lnTo>
                <a:lnTo>
                  <a:pt x="25" y="18"/>
                </a:lnTo>
                <a:lnTo>
                  <a:pt x="24" y="20"/>
                </a:lnTo>
                <a:lnTo>
                  <a:pt x="22" y="22"/>
                </a:lnTo>
                <a:lnTo>
                  <a:pt x="19" y="23"/>
                </a:lnTo>
                <a:lnTo>
                  <a:pt x="17" y="24"/>
                </a:lnTo>
                <a:lnTo>
                  <a:pt x="13" y="25"/>
                </a:lnTo>
                <a:lnTo>
                  <a:pt x="11" y="25"/>
                </a:lnTo>
                <a:lnTo>
                  <a:pt x="9" y="25"/>
                </a:lnTo>
                <a:lnTo>
                  <a:pt x="6" y="24"/>
                </a:lnTo>
                <a:lnTo>
                  <a:pt x="4" y="22"/>
                </a:lnTo>
                <a:lnTo>
                  <a:pt x="2" y="21"/>
                </a:lnTo>
                <a:lnTo>
                  <a:pt x="0" y="19"/>
                </a:lnTo>
                <a:lnTo>
                  <a:pt x="25" y="0"/>
                </a:lnTo>
                <a:close/>
              </a:path>
            </a:pathLst>
          </a:custGeom>
          <a:solidFill>
            <a:srgbClr val="000000"/>
          </a:solidFill>
          <a:ln w="0">
            <a:solidFill>
              <a:srgbClr val="000000"/>
            </a:solidFill>
            <a:round/>
            <a:headEnd/>
            <a:tailEnd/>
          </a:ln>
        </p:spPr>
        <p:txBody>
          <a:bodyPr/>
          <a:lstStyle/>
          <a:p>
            <a:endParaRPr lang="en-US"/>
          </a:p>
        </p:txBody>
      </p:sp>
      <p:sp>
        <p:nvSpPr>
          <p:cNvPr id="181183" name="Freeform 4029"/>
          <p:cNvSpPr>
            <a:spLocks noChangeAspect="1"/>
          </p:cNvSpPr>
          <p:nvPr/>
        </p:nvSpPr>
        <p:spPr bwMode="auto">
          <a:xfrm>
            <a:off x="2208213" y="6024563"/>
            <a:ext cx="19050" cy="12700"/>
          </a:xfrm>
          <a:custGeom>
            <a:avLst/>
            <a:gdLst>
              <a:gd name="T0" fmla="*/ 2147483647 w 51"/>
              <a:gd name="T1" fmla="*/ 0 h 34"/>
              <a:gd name="T2" fmla="*/ 2147483647 w 51"/>
              <a:gd name="T3" fmla="*/ 2147483647 h 34"/>
              <a:gd name="T4" fmla="*/ 2147483647 w 51"/>
              <a:gd name="T5" fmla="*/ 2147483647 h 34"/>
              <a:gd name="T6" fmla="*/ 2147483647 w 51"/>
              <a:gd name="T7" fmla="*/ 2147483647 h 34"/>
              <a:gd name="T8" fmla="*/ 2147483647 w 51"/>
              <a:gd name="T9" fmla="*/ 2147483647 h 34"/>
              <a:gd name="T10" fmla="*/ 0 w 51"/>
              <a:gd name="T11" fmla="*/ 2147483647 h 34"/>
              <a:gd name="T12" fmla="*/ 2147483647 w 51"/>
              <a:gd name="T13" fmla="*/ 0 h 34"/>
              <a:gd name="T14" fmla="*/ 0 60000 65536"/>
              <a:gd name="T15" fmla="*/ 0 60000 65536"/>
              <a:gd name="T16" fmla="*/ 0 60000 65536"/>
              <a:gd name="T17" fmla="*/ 0 60000 65536"/>
              <a:gd name="T18" fmla="*/ 0 60000 65536"/>
              <a:gd name="T19" fmla="*/ 0 60000 65536"/>
              <a:gd name="T20" fmla="*/ 0 60000 65536"/>
              <a:gd name="T21" fmla="*/ 0 w 51"/>
              <a:gd name="T22" fmla="*/ 0 h 34"/>
              <a:gd name="T23" fmla="*/ 51 w 51"/>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34">
                <a:moveTo>
                  <a:pt x="28" y="0"/>
                </a:moveTo>
                <a:lnTo>
                  <a:pt x="43" y="27"/>
                </a:lnTo>
                <a:lnTo>
                  <a:pt x="51" y="22"/>
                </a:lnTo>
                <a:lnTo>
                  <a:pt x="33" y="34"/>
                </a:lnTo>
                <a:lnTo>
                  <a:pt x="17" y="7"/>
                </a:lnTo>
                <a:lnTo>
                  <a:pt x="0" y="17"/>
                </a:lnTo>
                <a:lnTo>
                  <a:pt x="28" y="0"/>
                </a:lnTo>
                <a:close/>
              </a:path>
            </a:pathLst>
          </a:custGeom>
          <a:solidFill>
            <a:srgbClr val="000000"/>
          </a:solidFill>
          <a:ln w="0">
            <a:solidFill>
              <a:srgbClr val="000000"/>
            </a:solidFill>
            <a:round/>
            <a:headEnd/>
            <a:tailEnd/>
          </a:ln>
        </p:spPr>
        <p:txBody>
          <a:bodyPr/>
          <a:lstStyle/>
          <a:p>
            <a:endParaRPr lang="en-US"/>
          </a:p>
        </p:txBody>
      </p:sp>
      <p:sp>
        <p:nvSpPr>
          <p:cNvPr id="181184" name="Freeform 4030"/>
          <p:cNvSpPr>
            <a:spLocks noChangeAspect="1"/>
          </p:cNvSpPr>
          <p:nvPr/>
        </p:nvSpPr>
        <p:spPr bwMode="auto">
          <a:xfrm>
            <a:off x="2209800" y="6027738"/>
            <a:ext cx="12700" cy="12700"/>
          </a:xfrm>
          <a:custGeom>
            <a:avLst/>
            <a:gdLst>
              <a:gd name="T0" fmla="*/ 2147483647 w 29"/>
              <a:gd name="T1" fmla="*/ 0 h 38"/>
              <a:gd name="T2" fmla="*/ 2147483647 w 29"/>
              <a:gd name="T3" fmla="*/ 2147483647 h 38"/>
              <a:gd name="T4" fmla="*/ 2147483647 w 29"/>
              <a:gd name="T5" fmla="*/ 2147483647 h 38"/>
              <a:gd name="T6" fmla="*/ 2147483647 w 29"/>
              <a:gd name="T7" fmla="*/ 2147483647 h 38"/>
              <a:gd name="T8" fmla="*/ 0 w 29"/>
              <a:gd name="T9" fmla="*/ 2147483647 h 38"/>
              <a:gd name="T10" fmla="*/ 2147483647 w 29"/>
              <a:gd name="T11" fmla="*/ 2147483647 h 38"/>
              <a:gd name="T12" fmla="*/ 2147483647 w 29"/>
              <a:gd name="T13" fmla="*/ 0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13" y="0"/>
                </a:moveTo>
                <a:lnTo>
                  <a:pt x="29" y="27"/>
                </a:lnTo>
                <a:lnTo>
                  <a:pt x="12" y="38"/>
                </a:lnTo>
                <a:lnTo>
                  <a:pt x="19" y="32"/>
                </a:lnTo>
                <a:lnTo>
                  <a:pt x="0" y="9"/>
                </a:lnTo>
                <a:lnTo>
                  <a:pt x="8" y="3"/>
                </a:lnTo>
                <a:lnTo>
                  <a:pt x="13" y="0"/>
                </a:lnTo>
                <a:close/>
              </a:path>
            </a:pathLst>
          </a:custGeom>
          <a:solidFill>
            <a:srgbClr val="000000"/>
          </a:solidFill>
          <a:ln w="0">
            <a:solidFill>
              <a:srgbClr val="000000"/>
            </a:solidFill>
            <a:round/>
            <a:headEnd/>
            <a:tailEnd/>
          </a:ln>
        </p:spPr>
        <p:txBody>
          <a:bodyPr/>
          <a:lstStyle/>
          <a:p>
            <a:endParaRPr lang="en-US"/>
          </a:p>
        </p:txBody>
      </p:sp>
      <p:sp>
        <p:nvSpPr>
          <p:cNvPr id="181185" name="Freeform 4031"/>
          <p:cNvSpPr>
            <a:spLocks noChangeAspect="1"/>
          </p:cNvSpPr>
          <p:nvPr/>
        </p:nvSpPr>
        <p:spPr bwMode="auto">
          <a:xfrm>
            <a:off x="2201863" y="6030913"/>
            <a:ext cx="14287" cy="11112"/>
          </a:xfrm>
          <a:custGeom>
            <a:avLst/>
            <a:gdLst>
              <a:gd name="T0" fmla="*/ 2147483647 w 44"/>
              <a:gd name="T1" fmla="*/ 0 h 33"/>
              <a:gd name="T2" fmla="*/ 2147483647 w 44"/>
              <a:gd name="T3" fmla="*/ 2147483647 h 33"/>
              <a:gd name="T4" fmla="*/ 2147483647 w 44"/>
              <a:gd name="T5" fmla="*/ 2147483647 h 33"/>
              <a:gd name="T6" fmla="*/ 2147483647 w 44"/>
              <a:gd name="T7" fmla="*/ 2147483647 h 33"/>
              <a:gd name="T8" fmla="*/ 2147483647 w 44"/>
              <a:gd name="T9" fmla="*/ 2147483647 h 33"/>
              <a:gd name="T10" fmla="*/ 0 w 44"/>
              <a:gd name="T11" fmla="*/ 2147483647 h 33"/>
              <a:gd name="T12" fmla="*/ 2147483647 w 44"/>
              <a:gd name="T13" fmla="*/ 0 h 33"/>
              <a:gd name="T14" fmla="*/ 0 60000 65536"/>
              <a:gd name="T15" fmla="*/ 0 60000 65536"/>
              <a:gd name="T16" fmla="*/ 0 60000 65536"/>
              <a:gd name="T17" fmla="*/ 0 60000 65536"/>
              <a:gd name="T18" fmla="*/ 0 60000 65536"/>
              <a:gd name="T19" fmla="*/ 0 60000 65536"/>
              <a:gd name="T20" fmla="*/ 0 60000 65536"/>
              <a:gd name="T21" fmla="*/ 0 w 44"/>
              <a:gd name="T22" fmla="*/ 0 h 33"/>
              <a:gd name="T23" fmla="*/ 44 w 44"/>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3">
                <a:moveTo>
                  <a:pt x="25" y="0"/>
                </a:moveTo>
                <a:lnTo>
                  <a:pt x="44" y="23"/>
                </a:lnTo>
                <a:lnTo>
                  <a:pt x="33" y="33"/>
                </a:lnTo>
                <a:lnTo>
                  <a:pt x="12" y="10"/>
                </a:lnTo>
                <a:lnTo>
                  <a:pt x="0" y="21"/>
                </a:lnTo>
                <a:lnTo>
                  <a:pt x="25" y="0"/>
                </a:lnTo>
                <a:close/>
              </a:path>
            </a:pathLst>
          </a:custGeom>
          <a:solidFill>
            <a:srgbClr val="000000"/>
          </a:solidFill>
          <a:ln w="0">
            <a:solidFill>
              <a:srgbClr val="000000"/>
            </a:solidFill>
            <a:round/>
            <a:headEnd/>
            <a:tailEnd/>
          </a:ln>
        </p:spPr>
        <p:txBody>
          <a:bodyPr/>
          <a:lstStyle/>
          <a:p>
            <a:endParaRPr lang="en-US"/>
          </a:p>
        </p:txBody>
      </p:sp>
      <p:sp>
        <p:nvSpPr>
          <p:cNvPr id="181186" name="Freeform 4032"/>
          <p:cNvSpPr>
            <a:spLocks noChangeAspect="1"/>
          </p:cNvSpPr>
          <p:nvPr/>
        </p:nvSpPr>
        <p:spPr bwMode="auto">
          <a:xfrm>
            <a:off x="2201863" y="6034088"/>
            <a:ext cx="11112" cy="11112"/>
          </a:xfrm>
          <a:custGeom>
            <a:avLst/>
            <a:gdLst>
              <a:gd name="T0" fmla="*/ 2147483647 w 34"/>
              <a:gd name="T1" fmla="*/ 0 h 33"/>
              <a:gd name="T2" fmla="*/ 2147483647 w 34"/>
              <a:gd name="T3" fmla="*/ 2147483647 h 33"/>
              <a:gd name="T4" fmla="*/ 2147483647 w 34"/>
              <a:gd name="T5" fmla="*/ 2147483647 h 33"/>
              <a:gd name="T6" fmla="*/ 2147483647 w 34"/>
              <a:gd name="T7" fmla="*/ 2147483647 h 33"/>
              <a:gd name="T8" fmla="*/ 0 w 34"/>
              <a:gd name="T9" fmla="*/ 2147483647 h 33"/>
              <a:gd name="T10" fmla="*/ 0 w 34"/>
              <a:gd name="T11" fmla="*/ 2147483647 h 33"/>
              <a:gd name="T12" fmla="*/ 2147483647 w 34"/>
              <a:gd name="T13" fmla="*/ 0 h 33"/>
              <a:gd name="T14" fmla="*/ 0 60000 65536"/>
              <a:gd name="T15" fmla="*/ 0 60000 65536"/>
              <a:gd name="T16" fmla="*/ 0 60000 65536"/>
              <a:gd name="T17" fmla="*/ 0 60000 65536"/>
              <a:gd name="T18" fmla="*/ 0 60000 65536"/>
              <a:gd name="T19" fmla="*/ 0 60000 65536"/>
              <a:gd name="T20" fmla="*/ 0 60000 65536"/>
              <a:gd name="T21" fmla="*/ 0 w 34"/>
              <a:gd name="T22" fmla="*/ 0 h 33"/>
              <a:gd name="T23" fmla="*/ 34 w 34"/>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3">
                <a:moveTo>
                  <a:pt x="13" y="0"/>
                </a:moveTo>
                <a:lnTo>
                  <a:pt x="34" y="23"/>
                </a:lnTo>
                <a:lnTo>
                  <a:pt x="23" y="33"/>
                </a:lnTo>
                <a:lnTo>
                  <a:pt x="0" y="12"/>
                </a:lnTo>
                <a:lnTo>
                  <a:pt x="0" y="11"/>
                </a:lnTo>
                <a:lnTo>
                  <a:pt x="13" y="0"/>
                </a:lnTo>
                <a:close/>
              </a:path>
            </a:pathLst>
          </a:custGeom>
          <a:solidFill>
            <a:srgbClr val="000000"/>
          </a:solidFill>
          <a:ln w="0">
            <a:solidFill>
              <a:srgbClr val="000000"/>
            </a:solidFill>
            <a:round/>
            <a:headEnd/>
            <a:tailEnd/>
          </a:ln>
        </p:spPr>
        <p:txBody>
          <a:bodyPr/>
          <a:lstStyle/>
          <a:p>
            <a:endParaRPr lang="en-US"/>
          </a:p>
        </p:txBody>
      </p:sp>
      <p:sp>
        <p:nvSpPr>
          <p:cNvPr id="181187" name="Freeform 4033"/>
          <p:cNvSpPr>
            <a:spLocks noChangeAspect="1"/>
          </p:cNvSpPr>
          <p:nvPr/>
        </p:nvSpPr>
        <p:spPr bwMode="auto">
          <a:xfrm>
            <a:off x="2198688" y="6038850"/>
            <a:ext cx="11112" cy="11113"/>
          </a:xfrm>
          <a:custGeom>
            <a:avLst/>
            <a:gdLst>
              <a:gd name="T0" fmla="*/ 2147483647 w 33"/>
              <a:gd name="T1" fmla="*/ 0 h 32"/>
              <a:gd name="T2" fmla="*/ 2147483647 w 33"/>
              <a:gd name="T3" fmla="*/ 2147483647 h 32"/>
              <a:gd name="T4" fmla="*/ 2147483647 w 33"/>
              <a:gd name="T5" fmla="*/ 2147483647 h 32"/>
              <a:gd name="T6" fmla="*/ 2147483647 w 33"/>
              <a:gd name="T7" fmla="*/ 2147483647 h 32"/>
              <a:gd name="T8" fmla="*/ 0 w 33"/>
              <a:gd name="T9" fmla="*/ 2147483647 h 32"/>
              <a:gd name="T10" fmla="*/ 2147483647 w 33"/>
              <a:gd name="T11" fmla="*/ 2147483647 h 32"/>
              <a:gd name="T12" fmla="*/ 2147483647 w 33"/>
              <a:gd name="T13" fmla="*/ 0 h 32"/>
              <a:gd name="T14" fmla="*/ 0 60000 65536"/>
              <a:gd name="T15" fmla="*/ 0 60000 65536"/>
              <a:gd name="T16" fmla="*/ 0 60000 65536"/>
              <a:gd name="T17" fmla="*/ 0 60000 65536"/>
              <a:gd name="T18" fmla="*/ 0 60000 65536"/>
              <a:gd name="T19" fmla="*/ 0 60000 65536"/>
              <a:gd name="T20" fmla="*/ 0 60000 65536"/>
              <a:gd name="T21" fmla="*/ 0 w 33"/>
              <a:gd name="T22" fmla="*/ 0 h 32"/>
              <a:gd name="T23" fmla="*/ 33 w 33"/>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2">
                <a:moveTo>
                  <a:pt x="10" y="0"/>
                </a:moveTo>
                <a:lnTo>
                  <a:pt x="33" y="21"/>
                </a:lnTo>
                <a:lnTo>
                  <a:pt x="23" y="32"/>
                </a:lnTo>
                <a:lnTo>
                  <a:pt x="25" y="29"/>
                </a:lnTo>
                <a:lnTo>
                  <a:pt x="0" y="12"/>
                </a:lnTo>
                <a:lnTo>
                  <a:pt x="2" y="9"/>
                </a:lnTo>
                <a:lnTo>
                  <a:pt x="10" y="0"/>
                </a:lnTo>
                <a:close/>
              </a:path>
            </a:pathLst>
          </a:custGeom>
          <a:solidFill>
            <a:srgbClr val="000000"/>
          </a:solidFill>
          <a:ln w="0">
            <a:solidFill>
              <a:srgbClr val="000000"/>
            </a:solidFill>
            <a:round/>
            <a:headEnd/>
            <a:tailEnd/>
          </a:ln>
        </p:spPr>
        <p:txBody>
          <a:bodyPr/>
          <a:lstStyle/>
          <a:p>
            <a:endParaRPr lang="en-US"/>
          </a:p>
        </p:txBody>
      </p:sp>
      <p:sp>
        <p:nvSpPr>
          <p:cNvPr id="181188" name="Freeform 4034"/>
          <p:cNvSpPr>
            <a:spLocks noChangeAspect="1"/>
          </p:cNvSpPr>
          <p:nvPr/>
        </p:nvSpPr>
        <p:spPr bwMode="auto">
          <a:xfrm>
            <a:off x="2193925" y="6042025"/>
            <a:ext cx="12700" cy="7938"/>
          </a:xfrm>
          <a:custGeom>
            <a:avLst/>
            <a:gdLst>
              <a:gd name="T0" fmla="*/ 2147483647 w 34"/>
              <a:gd name="T1" fmla="*/ 0 h 22"/>
              <a:gd name="T2" fmla="*/ 2147483647 w 34"/>
              <a:gd name="T3" fmla="*/ 2147483647 h 22"/>
              <a:gd name="T4" fmla="*/ 2147483647 w 34"/>
              <a:gd name="T5" fmla="*/ 2147483647 h 22"/>
              <a:gd name="T6" fmla="*/ 2147483647 w 34"/>
              <a:gd name="T7" fmla="*/ 2147483647 h 22"/>
              <a:gd name="T8" fmla="*/ 0 w 34"/>
              <a:gd name="T9" fmla="*/ 2147483647 h 22"/>
              <a:gd name="T10" fmla="*/ 0 w 34"/>
              <a:gd name="T11" fmla="*/ 2147483647 h 22"/>
              <a:gd name="T12" fmla="*/ 2147483647 w 34"/>
              <a:gd name="T13" fmla="*/ 0 h 22"/>
              <a:gd name="T14" fmla="*/ 0 60000 65536"/>
              <a:gd name="T15" fmla="*/ 0 60000 65536"/>
              <a:gd name="T16" fmla="*/ 0 60000 65536"/>
              <a:gd name="T17" fmla="*/ 0 60000 65536"/>
              <a:gd name="T18" fmla="*/ 0 60000 65536"/>
              <a:gd name="T19" fmla="*/ 0 60000 65536"/>
              <a:gd name="T20" fmla="*/ 0 60000 65536"/>
              <a:gd name="T21" fmla="*/ 0 w 34"/>
              <a:gd name="T22" fmla="*/ 0 h 22"/>
              <a:gd name="T23" fmla="*/ 34 w 34"/>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22">
                <a:moveTo>
                  <a:pt x="9" y="0"/>
                </a:moveTo>
                <a:lnTo>
                  <a:pt x="34" y="17"/>
                </a:lnTo>
                <a:lnTo>
                  <a:pt x="31" y="22"/>
                </a:lnTo>
                <a:lnTo>
                  <a:pt x="31" y="19"/>
                </a:lnTo>
                <a:lnTo>
                  <a:pt x="0" y="17"/>
                </a:lnTo>
                <a:lnTo>
                  <a:pt x="0" y="14"/>
                </a:lnTo>
                <a:lnTo>
                  <a:pt x="9" y="0"/>
                </a:lnTo>
                <a:close/>
              </a:path>
            </a:pathLst>
          </a:custGeom>
          <a:solidFill>
            <a:srgbClr val="000000"/>
          </a:solidFill>
          <a:ln w="0">
            <a:solidFill>
              <a:srgbClr val="000000"/>
            </a:solidFill>
            <a:round/>
            <a:headEnd/>
            <a:tailEnd/>
          </a:ln>
        </p:spPr>
        <p:txBody>
          <a:bodyPr/>
          <a:lstStyle/>
          <a:p>
            <a:endParaRPr lang="en-US"/>
          </a:p>
        </p:txBody>
      </p:sp>
      <p:sp>
        <p:nvSpPr>
          <p:cNvPr id="181189" name="Freeform 4035"/>
          <p:cNvSpPr>
            <a:spLocks noChangeAspect="1"/>
          </p:cNvSpPr>
          <p:nvPr/>
        </p:nvSpPr>
        <p:spPr bwMode="auto">
          <a:xfrm>
            <a:off x="2193925" y="6046788"/>
            <a:ext cx="12700" cy="9525"/>
          </a:xfrm>
          <a:custGeom>
            <a:avLst/>
            <a:gdLst>
              <a:gd name="T0" fmla="*/ 2147483647 w 33"/>
              <a:gd name="T1" fmla="*/ 0 h 18"/>
              <a:gd name="T2" fmla="*/ 2147483647 w 33"/>
              <a:gd name="T3" fmla="*/ 2147483647 h 18"/>
              <a:gd name="T4" fmla="*/ 2147483647 w 33"/>
              <a:gd name="T5" fmla="*/ 2147483647 h 18"/>
              <a:gd name="T6" fmla="*/ 2147483647 w 33"/>
              <a:gd name="T7" fmla="*/ 0 h 18"/>
              <a:gd name="T8" fmla="*/ 2147483647 w 33"/>
              <a:gd name="T9" fmla="*/ 2147483647 h 18"/>
              <a:gd name="T10" fmla="*/ 0 w 33"/>
              <a:gd name="T11" fmla="*/ 2147483647 h 18"/>
              <a:gd name="T12" fmla="*/ 2147483647 w 33"/>
              <a:gd name="T13" fmla="*/ 0 h 18"/>
              <a:gd name="T14" fmla="*/ 0 60000 65536"/>
              <a:gd name="T15" fmla="*/ 0 60000 65536"/>
              <a:gd name="T16" fmla="*/ 0 60000 65536"/>
              <a:gd name="T17" fmla="*/ 0 60000 65536"/>
              <a:gd name="T18" fmla="*/ 0 60000 65536"/>
              <a:gd name="T19" fmla="*/ 0 60000 65536"/>
              <a:gd name="T20" fmla="*/ 0 60000 65536"/>
              <a:gd name="T21" fmla="*/ 0 w 33"/>
              <a:gd name="T22" fmla="*/ 0 h 18"/>
              <a:gd name="T23" fmla="*/ 33 w 33"/>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8">
                <a:moveTo>
                  <a:pt x="2" y="0"/>
                </a:moveTo>
                <a:lnTo>
                  <a:pt x="33" y="2"/>
                </a:lnTo>
                <a:lnTo>
                  <a:pt x="33" y="5"/>
                </a:lnTo>
                <a:lnTo>
                  <a:pt x="29" y="0"/>
                </a:lnTo>
                <a:lnTo>
                  <a:pt x="4" y="18"/>
                </a:lnTo>
                <a:lnTo>
                  <a:pt x="0" y="13"/>
                </a:lnTo>
                <a:lnTo>
                  <a:pt x="2" y="0"/>
                </a:lnTo>
                <a:close/>
              </a:path>
            </a:pathLst>
          </a:custGeom>
          <a:solidFill>
            <a:srgbClr val="000000"/>
          </a:solidFill>
          <a:ln w="0">
            <a:solidFill>
              <a:srgbClr val="000000"/>
            </a:solidFill>
            <a:round/>
            <a:headEnd/>
            <a:tailEnd/>
          </a:ln>
        </p:spPr>
        <p:txBody>
          <a:bodyPr/>
          <a:lstStyle/>
          <a:p>
            <a:endParaRPr lang="en-US"/>
          </a:p>
        </p:txBody>
      </p:sp>
      <p:sp>
        <p:nvSpPr>
          <p:cNvPr id="181190" name="Freeform 4036"/>
          <p:cNvSpPr>
            <a:spLocks noChangeAspect="1"/>
          </p:cNvSpPr>
          <p:nvPr/>
        </p:nvSpPr>
        <p:spPr bwMode="auto">
          <a:xfrm>
            <a:off x="2197100" y="6046788"/>
            <a:ext cx="9525" cy="11112"/>
          </a:xfrm>
          <a:custGeom>
            <a:avLst/>
            <a:gdLst>
              <a:gd name="T0" fmla="*/ 0 w 30"/>
              <a:gd name="T1" fmla="*/ 2147483647 h 26"/>
              <a:gd name="T2" fmla="*/ 2147483647 w 30"/>
              <a:gd name="T3" fmla="*/ 0 h 26"/>
              <a:gd name="T4" fmla="*/ 2147483647 w 30"/>
              <a:gd name="T5" fmla="*/ 2147483647 h 26"/>
              <a:gd name="T6" fmla="*/ 2147483647 w 30"/>
              <a:gd name="T7" fmla="*/ 2147483647 h 26"/>
              <a:gd name="T8" fmla="*/ 0 w 30"/>
              <a:gd name="T9" fmla="*/ 2147483647 h 26"/>
              <a:gd name="T10" fmla="*/ 0 60000 65536"/>
              <a:gd name="T11" fmla="*/ 0 60000 65536"/>
              <a:gd name="T12" fmla="*/ 0 60000 65536"/>
              <a:gd name="T13" fmla="*/ 0 60000 65536"/>
              <a:gd name="T14" fmla="*/ 0 60000 65536"/>
              <a:gd name="T15" fmla="*/ 0 w 30"/>
              <a:gd name="T16" fmla="*/ 0 h 26"/>
              <a:gd name="T17" fmla="*/ 30 w 30"/>
              <a:gd name="T18" fmla="*/ 26 h 26"/>
            </a:gdLst>
            <a:ahLst/>
            <a:cxnLst>
              <a:cxn ang="T10">
                <a:pos x="T0" y="T1"/>
              </a:cxn>
              <a:cxn ang="T11">
                <a:pos x="T2" y="T3"/>
              </a:cxn>
              <a:cxn ang="T12">
                <a:pos x="T4" y="T5"/>
              </a:cxn>
              <a:cxn ang="T13">
                <a:pos x="T6" y="T7"/>
              </a:cxn>
              <a:cxn ang="T14">
                <a:pos x="T8" y="T9"/>
              </a:cxn>
            </a:cxnLst>
            <a:rect l="T15" t="T16" r="T17" b="T18"/>
            <a:pathLst>
              <a:path w="30" h="26">
                <a:moveTo>
                  <a:pt x="0" y="18"/>
                </a:moveTo>
                <a:lnTo>
                  <a:pt x="25" y="0"/>
                </a:lnTo>
                <a:lnTo>
                  <a:pt x="30" y="7"/>
                </a:lnTo>
                <a:lnTo>
                  <a:pt x="5" y="26"/>
                </a:lnTo>
                <a:lnTo>
                  <a:pt x="0" y="18"/>
                </a:lnTo>
                <a:close/>
              </a:path>
            </a:pathLst>
          </a:custGeom>
          <a:solidFill>
            <a:srgbClr val="000000"/>
          </a:solidFill>
          <a:ln w="0">
            <a:solidFill>
              <a:srgbClr val="000000"/>
            </a:solidFill>
            <a:round/>
            <a:headEnd/>
            <a:tailEnd/>
          </a:ln>
        </p:spPr>
        <p:txBody>
          <a:bodyPr/>
          <a:lstStyle/>
          <a:p>
            <a:endParaRPr lang="en-US"/>
          </a:p>
        </p:txBody>
      </p:sp>
      <p:sp>
        <p:nvSpPr>
          <p:cNvPr id="181191" name="Freeform 4037"/>
          <p:cNvSpPr>
            <a:spLocks noChangeAspect="1"/>
          </p:cNvSpPr>
          <p:nvPr/>
        </p:nvSpPr>
        <p:spPr bwMode="auto">
          <a:xfrm>
            <a:off x="2197100" y="6049963"/>
            <a:ext cx="9525" cy="7937"/>
          </a:xfrm>
          <a:custGeom>
            <a:avLst/>
            <a:gdLst>
              <a:gd name="T0" fmla="*/ 2147483647 w 28"/>
              <a:gd name="T1" fmla="*/ 2147483647 h 24"/>
              <a:gd name="T2" fmla="*/ 2147483647 w 28"/>
              <a:gd name="T3" fmla="*/ 2147483647 h 24"/>
              <a:gd name="T4" fmla="*/ 2147483647 w 28"/>
              <a:gd name="T5" fmla="*/ 2147483647 h 24"/>
              <a:gd name="T6" fmla="*/ 0 w 28"/>
              <a:gd name="T7" fmla="*/ 2147483647 h 24"/>
              <a:gd name="T8" fmla="*/ 0 w 28"/>
              <a:gd name="T9" fmla="*/ 2147483647 h 24"/>
              <a:gd name="T10" fmla="*/ 0 w 28"/>
              <a:gd name="T11" fmla="*/ 2147483647 h 24"/>
              <a:gd name="T12" fmla="*/ 2147483647 w 28"/>
              <a:gd name="T13" fmla="*/ 2147483647 h 24"/>
              <a:gd name="T14" fmla="*/ 2147483647 w 28"/>
              <a:gd name="T15" fmla="*/ 2147483647 h 24"/>
              <a:gd name="T16" fmla="*/ 2147483647 w 28"/>
              <a:gd name="T17" fmla="*/ 2147483647 h 24"/>
              <a:gd name="T18" fmla="*/ 2147483647 w 28"/>
              <a:gd name="T19" fmla="*/ 2147483647 h 24"/>
              <a:gd name="T20" fmla="*/ 2147483647 w 28"/>
              <a:gd name="T21" fmla="*/ 2147483647 h 24"/>
              <a:gd name="T22" fmla="*/ 2147483647 w 28"/>
              <a:gd name="T23" fmla="*/ 2147483647 h 24"/>
              <a:gd name="T24" fmla="*/ 2147483647 w 28"/>
              <a:gd name="T25" fmla="*/ 0 h 24"/>
              <a:gd name="T26" fmla="*/ 2147483647 w 28"/>
              <a:gd name="T27" fmla="*/ 0 h 24"/>
              <a:gd name="T28" fmla="*/ 2147483647 w 28"/>
              <a:gd name="T29" fmla="*/ 0 h 24"/>
              <a:gd name="T30" fmla="*/ 2147483647 w 28"/>
              <a:gd name="T31" fmla="*/ 2147483647 h 24"/>
              <a:gd name="T32" fmla="*/ 2147483647 w 28"/>
              <a:gd name="T33" fmla="*/ 2147483647 h 24"/>
              <a:gd name="T34" fmla="*/ 2147483647 w 28"/>
              <a:gd name="T35" fmla="*/ 2147483647 h 24"/>
              <a:gd name="T36" fmla="*/ 2147483647 w 28"/>
              <a:gd name="T37" fmla="*/ 2147483647 h 24"/>
              <a:gd name="T38" fmla="*/ 2147483647 w 28"/>
              <a:gd name="T39" fmla="*/ 2147483647 h 24"/>
              <a:gd name="T40" fmla="*/ 2147483647 w 28"/>
              <a:gd name="T41" fmla="*/ 2147483647 h 24"/>
              <a:gd name="T42" fmla="*/ 2147483647 w 28"/>
              <a:gd name="T43" fmla="*/ 2147483647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4"/>
              <a:gd name="T68" fmla="*/ 28 w 28"/>
              <a:gd name="T69" fmla="*/ 24 h 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4">
                <a:moveTo>
                  <a:pt x="3" y="24"/>
                </a:moveTo>
                <a:lnTo>
                  <a:pt x="3" y="24"/>
                </a:lnTo>
                <a:lnTo>
                  <a:pt x="1" y="22"/>
                </a:lnTo>
                <a:lnTo>
                  <a:pt x="0" y="19"/>
                </a:lnTo>
                <a:lnTo>
                  <a:pt x="0" y="15"/>
                </a:lnTo>
                <a:lnTo>
                  <a:pt x="0" y="14"/>
                </a:lnTo>
                <a:lnTo>
                  <a:pt x="1" y="11"/>
                </a:lnTo>
                <a:lnTo>
                  <a:pt x="2" y="9"/>
                </a:lnTo>
                <a:lnTo>
                  <a:pt x="3" y="6"/>
                </a:lnTo>
                <a:lnTo>
                  <a:pt x="5" y="4"/>
                </a:lnTo>
                <a:lnTo>
                  <a:pt x="7" y="3"/>
                </a:lnTo>
                <a:lnTo>
                  <a:pt x="9" y="1"/>
                </a:lnTo>
                <a:lnTo>
                  <a:pt x="12" y="0"/>
                </a:lnTo>
                <a:lnTo>
                  <a:pt x="15" y="0"/>
                </a:lnTo>
                <a:lnTo>
                  <a:pt x="16" y="0"/>
                </a:lnTo>
                <a:lnTo>
                  <a:pt x="20" y="1"/>
                </a:lnTo>
                <a:lnTo>
                  <a:pt x="22" y="2"/>
                </a:lnTo>
                <a:lnTo>
                  <a:pt x="25" y="3"/>
                </a:lnTo>
                <a:lnTo>
                  <a:pt x="27" y="5"/>
                </a:lnTo>
                <a:lnTo>
                  <a:pt x="28" y="7"/>
                </a:lnTo>
                <a:lnTo>
                  <a:pt x="3" y="24"/>
                </a:lnTo>
                <a:close/>
              </a:path>
            </a:pathLst>
          </a:custGeom>
          <a:solidFill>
            <a:srgbClr val="000000"/>
          </a:solidFill>
          <a:ln w="0">
            <a:solidFill>
              <a:srgbClr val="000000"/>
            </a:solidFill>
            <a:round/>
            <a:headEnd/>
            <a:tailEnd/>
          </a:ln>
        </p:spPr>
        <p:txBody>
          <a:bodyPr/>
          <a:lstStyle/>
          <a:p>
            <a:endParaRPr lang="en-US"/>
          </a:p>
        </p:txBody>
      </p:sp>
      <p:sp>
        <p:nvSpPr>
          <p:cNvPr id="181192" name="Freeform 4038"/>
          <p:cNvSpPr>
            <a:spLocks noChangeAspect="1"/>
          </p:cNvSpPr>
          <p:nvPr/>
        </p:nvSpPr>
        <p:spPr bwMode="auto">
          <a:xfrm>
            <a:off x="2300288" y="6059488"/>
            <a:ext cx="6350" cy="9525"/>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2147483647 w 16"/>
              <a:gd name="T39" fmla="*/ 2147483647 h 31"/>
              <a:gd name="T40" fmla="*/ 2147483647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2" y="0"/>
                </a:lnTo>
                <a:lnTo>
                  <a:pt x="5" y="1"/>
                </a:lnTo>
                <a:lnTo>
                  <a:pt x="7" y="1"/>
                </a:lnTo>
                <a:lnTo>
                  <a:pt x="9" y="3"/>
                </a:lnTo>
                <a:lnTo>
                  <a:pt x="11" y="5"/>
                </a:lnTo>
                <a:lnTo>
                  <a:pt x="13" y="7"/>
                </a:lnTo>
                <a:lnTo>
                  <a:pt x="15" y="9"/>
                </a:lnTo>
                <a:lnTo>
                  <a:pt x="15" y="11"/>
                </a:lnTo>
                <a:lnTo>
                  <a:pt x="16" y="15"/>
                </a:lnTo>
                <a:lnTo>
                  <a:pt x="16" y="17"/>
                </a:lnTo>
                <a:lnTo>
                  <a:pt x="15" y="20"/>
                </a:lnTo>
                <a:lnTo>
                  <a:pt x="15" y="22"/>
                </a:lnTo>
                <a:lnTo>
                  <a:pt x="13" y="24"/>
                </a:lnTo>
                <a:lnTo>
                  <a:pt x="11" y="26"/>
                </a:lnTo>
                <a:lnTo>
                  <a:pt x="9" y="28"/>
                </a:lnTo>
                <a:lnTo>
                  <a:pt x="7" y="30"/>
                </a:lnTo>
                <a:lnTo>
                  <a:pt x="5" y="30"/>
                </a:lnTo>
                <a:lnTo>
                  <a:pt x="2" y="31"/>
                </a:lnTo>
                <a:lnTo>
                  <a:pt x="0" y="0"/>
                </a:lnTo>
                <a:close/>
              </a:path>
            </a:pathLst>
          </a:custGeom>
          <a:solidFill>
            <a:srgbClr val="000000"/>
          </a:solidFill>
          <a:ln w="0">
            <a:solidFill>
              <a:srgbClr val="000000"/>
            </a:solidFill>
            <a:round/>
            <a:headEnd/>
            <a:tailEnd/>
          </a:ln>
        </p:spPr>
        <p:txBody>
          <a:bodyPr/>
          <a:lstStyle/>
          <a:p>
            <a:endParaRPr lang="en-US"/>
          </a:p>
        </p:txBody>
      </p:sp>
      <p:sp>
        <p:nvSpPr>
          <p:cNvPr id="181193" name="Freeform 4039"/>
          <p:cNvSpPr>
            <a:spLocks noChangeAspect="1"/>
          </p:cNvSpPr>
          <p:nvPr/>
        </p:nvSpPr>
        <p:spPr bwMode="auto">
          <a:xfrm>
            <a:off x="2198688" y="6051550"/>
            <a:ext cx="9525" cy="12700"/>
          </a:xfrm>
          <a:custGeom>
            <a:avLst/>
            <a:gdLst>
              <a:gd name="T0" fmla="*/ 0 w 32"/>
              <a:gd name="T1" fmla="*/ 2147483647 h 39"/>
              <a:gd name="T2" fmla="*/ 2147483647 w 32"/>
              <a:gd name="T3" fmla="*/ 0 h 39"/>
              <a:gd name="T4" fmla="*/ 2147483647 w 32"/>
              <a:gd name="T5" fmla="*/ 2147483647 h 39"/>
              <a:gd name="T6" fmla="*/ 2147483647 w 32"/>
              <a:gd name="T7" fmla="*/ 2147483647 h 39"/>
              <a:gd name="T8" fmla="*/ 2147483647 w 32"/>
              <a:gd name="T9" fmla="*/ 2147483647 h 39"/>
              <a:gd name="T10" fmla="*/ 2147483647 w 32"/>
              <a:gd name="T11" fmla="*/ 2147483647 h 39"/>
              <a:gd name="T12" fmla="*/ 0 w 32"/>
              <a:gd name="T13" fmla="*/ 2147483647 h 39"/>
              <a:gd name="T14" fmla="*/ 0 60000 65536"/>
              <a:gd name="T15" fmla="*/ 0 60000 65536"/>
              <a:gd name="T16" fmla="*/ 0 60000 65536"/>
              <a:gd name="T17" fmla="*/ 0 60000 65536"/>
              <a:gd name="T18" fmla="*/ 0 60000 65536"/>
              <a:gd name="T19" fmla="*/ 0 60000 65536"/>
              <a:gd name="T20" fmla="*/ 0 60000 65536"/>
              <a:gd name="T21" fmla="*/ 0 w 32"/>
              <a:gd name="T22" fmla="*/ 0 h 39"/>
              <a:gd name="T23" fmla="*/ 32 w 32"/>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9">
                <a:moveTo>
                  <a:pt x="0" y="17"/>
                </a:moveTo>
                <a:lnTo>
                  <a:pt x="25" y="0"/>
                </a:lnTo>
                <a:lnTo>
                  <a:pt x="32" y="10"/>
                </a:lnTo>
                <a:lnTo>
                  <a:pt x="28" y="9"/>
                </a:lnTo>
                <a:lnTo>
                  <a:pt x="18" y="39"/>
                </a:lnTo>
                <a:lnTo>
                  <a:pt x="13" y="37"/>
                </a:lnTo>
                <a:lnTo>
                  <a:pt x="0" y="17"/>
                </a:lnTo>
                <a:close/>
              </a:path>
            </a:pathLst>
          </a:custGeom>
          <a:solidFill>
            <a:srgbClr val="000000"/>
          </a:solidFill>
          <a:ln w="0">
            <a:solidFill>
              <a:srgbClr val="000000"/>
            </a:solidFill>
            <a:round/>
            <a:headEnd/>
            <a:tailEnd/>
          </a:ln>
        </p:spPr>
        <p:txBody>
          <a:bodyPr/>
          <a:lstStyle/>
          <a:p>
            <a:endParaRPr lang="en-US"/>
          </a:p>
        </p:txBody>
      </p:sp>
      <p:sp>
        <p:nvSpPr>
          <p:cNvPr id="181194" name="Freeform 4040"/>
          <p:cNvSpPr>
            <a:spLocks noChangeAspect="1"/>
          </p:cNvSpPr>
          <p:nvPr/>
        </p:nvSpPr>
        <p:spPr bwMode="auto">
          <a:xfrm>
            <a:off x="2205038" y="6053138"/>
            <a:ext cx="11112" cy="14287"/>
          </a:xfrm>
          <a:custGeom>
            <a:avLst/>
            <a:gdLst>
              <a:gd name="T0" fmla="*/ 0 w 36"/>
              <a:gd name="T1" fmla="*/ 2147483647 h 41"/>
              <a:gd name="T2" fmla="*/ 2147483647 w 36"/>
              <a:gd name="T3" fmla="*/ 0 h 41"/>
              <a:gd name="T4" fmla="*/ 2147483647 w 36"/>
              <a:gd name="T5" fmla="*/ 2147483647 h 41"/>
              <a:gd name="T6" fmla="*/ 2147483647 w 36"/>
              <a:gd name="T7" fmla="*/ 2147483647 h 41"/>
              <a:gd name="T8" fmla="*/ 2147483647 w 36"/>
              <a:gd name="T9" fmla="*/ 2147483647 h 41"/>
              <a:gd name="T10" fmla="*/ 2147483647 w 36"/>
              <a:gd name="T11" fmla="*/ 2147483647 h 41"/>
              <a:gd name="T12" fmla="*/ 0 w 36"/>
              <a:gd name="T13" fmla="*/ 2147483647 h 41"/>
              <a:gd name="T14" fmla="*/ 0 60000 65536"/>
              <a:gd name="T15" fmla="*/ 0 60000 65536"/>
              <a:gd name="T16" fmla="*/ 0 60000 65536"/>
              <a:gd name="T17" fmla="*/ 0 60000 65536"/>
              <a:gd name="T18" fmla="*/ 0 60000 65536"/>
              <a:gd name="T19" fmla="*/ 0 60000 65536"/>
              <a:gd name="T20" fmla="*/ 0 60000 65536"/>
              <a:gd name="T21" fmla="*/ 0 w 36"/>
              <a:gd name="T22" fmla="*/ 0 h 41"/>
              <a:gd name="T23" fmla="*/ 36 w 36"/>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41">
                <a:moveTo>
                  <a:pt x="0" y="30"/>
                </a:moveTo>
                <a:lnTo>
                  <a:pt x="10" y="0"/>
                </a:lnTo>
                <a:lnTo>
                  <a:pt x="36" y="10"/>
                </a:lnTo>
                <a:lnTo>
                  <a:pt x="35" y="10"/>
                </a:lnTo>
                <a:lnTo>
                  <a:pt x="31" y="41"/>
                </a:lnTo>
                <a:lnTo>
                  <a:pt x="30" y="41"/>
                </a:lnTo>
                <a:lnTo>
                  <a:pt x="0" y="30"/>
                </a:lnTo>
                <a:close/>
              </a:path>
            </a:pathLst>
          </a:custGeom>
          <a:solidFill>
            <a:srgbClr val="000000"/>
          </a:solidFill>
          <a:ln w="0">
            <a:solidFill>
              <a:srgbClr val="000000"/>
            </a:solidFill>
            <a:round/>
            <a:headEnd/>
            <a:tailEnd/>
          </a:ln>
        </p:spPr>
        <p:txBody>
          <a:bodyPr/>
          <a:lstStyle/>
          <a:p>
            <a:endParaRPr lang="en-US"/>
          </a:p>
        </p:txBody>
      </p:sp>
      <p:sp>
        <p:nvSpPr>
          <p:cNvPr id="181195" name="Freeform 4041"/>
          <p:cNvSpPr>
            <a:spLocks noChangeAspect="1"/>
          </p:cNvSpPr>
          <p:nvPr/>
        </p:nvSpPr>
        <p:spPr bwMode="auto">
          <a:xfrm>
            <a:off x="2214563" y="6057900"/>
            <a:ext cx="15875" cy="11113"/>
          </a:xfrm>
          <a:custGeom>
            <a:avLst/>
            <a:gdLst>
              <a:gd name="T0" fmla="*/ 0 w 45"/>
              <a:gd name="T1" fmla="*/ 2147483647 h 38"/>
              <a:gd name="T2" fmla="*/ 2147483647 w 45"/>
              <a:gd name="T3" fmla="*/ 0 h 38"/>
              <a:gd name="T4" fmla="*/ 2147483647 w 45"/>
              <a:gd name="T5" fmla="*/ 2147483647 h 38"/>
              <a:gd name="T6" fmla="*/ 2147483647 w 45"/>
              <a:gd name="T7" fmla="*/ 2147483647 h 38"/>
              <a:gd name="T8" fmla="*/ 2147483647 w 45"/>
              <a:gd name="T9" fmla="*/ 2147483647 h 38"/>
              <a:gd name="T10" fmla="*/ 2147483647 w 45"/>
              <a:gd name="T11" fmla="*/ 2147483647 h 38"/>
              <a:gd name="T12" fmla="*/ 0 w 45"/>
              <a:gd name="T13" fmla="*/ 2147483647 h 38"/>
              <a:gd name="T14" fmla="*/ 0 60000 65536"/>
              <a:gd name="T15" fmla="*/ 0 60000 65536"/>
              <a:gd name="T16" fmla="*/ 0 60000 65536"/>
              <a:gd name="T17" fmla="*/ 0 60000 65536"/>
              <a:gd name="T18" fmla="*/ 0 60000 65536"/>
              <a:gd name="T19" fmla="*/ 0 60000 65536"/>
              <a:gd name="T20" fmla="*/ 0 60000 65536"/>
              <a:gd name="T21" fmla="*/ 0 w 45"/>
              <a:gd name="T22" fmla="*/ 0 h 38"/>
              <a:gd name="T23" fmla="*/ 45 w 45"/>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38">
                <a:moveTo>
                  <a:pt x="0" y="31"/>
                </a:moveTo>
                <a:lnTo>
                  <a:pt x="4" y="0"/>
                </a:lnTo>
                <a:lnTo>
                  <a:pt x="45" y="7"/>
                </a:lnTo>
                <a:lnTo>
                  <a:pt x="43" y="7"/>
                </a:lnTo>
                <a:lnTo>
                  <a:pt x="41" y="38"/>
                </a:lnTo>
                <a:lnTo>
                  <a:pt x="39" y="38"/>
                </a:lnTo>
                <a:lnTo>
                  <a:pt x="0" y="31"/>
                </a:lnTo>
                <a:close/>
              </a:path>
            </a:pathLst>
          </a:custGeom>
          <a:solidFill>
            <a:srgbClr val="000000"/>
          </a:solidFill>
          <a:ln w="0">
            <a:solidFill>
              <a:srgbClr val="000000"/>
            </a:solidFill>
            <a:round/>
            <a:headEnd/>
            <a:tailEnd/>
          </a:ln>
        </p:spPr>
        <p:txBody>
          <a:bodyPr/>
          <a:lstStyle/>
          <a:p>
            <a:endParaRPr lang="en-US"/>
          </a:p>
        </p:txBody>
      </p:sp>
      <p:sp>
        <p:nvSpPr>
          <p:cNvPr id="181196" name="Freeform 4042"/>
          <p:cNvSpPr>
            <a:spLocks noChangeAspect="1"/>
          </p:cNvSpPr>
          <p:nvPr/>
        </p:nvSpPr>
        <p:spPr bwMode="auto">
          <a:xfrm>
            <a:off x="2230438" y="6059488"/>
            <a:ext cx="15875" cy="11112"/>
          </a:xfrm>
          <a:custGeom>
            <a:avLst/>
            <a:gdLst>
              <a:gd name="T0" fmla="*/ 0 w 50"/>
              <a:gd name="T1" fmla="*/ 2147483647 h 34"/>
              <a:gd name="T2" fmla="*/ 2147483647 w 50"/>
              <a:gd name="T3" fmla="*/ 0 h 34"/>
              <a:gd name="T4" fmla="*/ 2147483647 w 50"/>
              <a:gd name="T5" fmla="*/ 2147483647 h 34"/>
              <a:gd name="T6" fmla="*/ 2147483647 w 50"/>
              <a:gd name="T7" fmla="*/ 2147483647 h 34"/>
              <a:gd name="T8" fmla="*/ 2147483647 w 50"/>
              <a:gd name="T9" fmla="*/ 2147483647 h 34"/>
              <a:gd name="T10" fmla="*/ 2147483647 w 50"/>
              <a:gd name="T11" fmla="*/ 2147483647 h 34"/>
              <a:gd name="T12" fmla="*/ 0 w 50"/>
              <a:gd name="T13" fmla="*/ 2147483647 h 34"/>
              <a:gd name="T14" fmla="*/ 0 60000 65536"/>
              <a:gd name="T15" fmla="*/ 0 60000 65536"/>
              <a:gd name="T16" fmla="*/ 0 60000 65536"/>
              <a:gd name="T17" fmla="*/ 0 60000 65536"/>
              <a:gd name="T18" fmla="*/ 0 60000 65536"/>
              <a:gd name="T19" fmla="*/ 0 60000 65536"/>
              <a:gd name="T20" fmla="*/ 0 60000 65536"/>
              <a:gd name="T21" fmla="*/ 0 w 50"/>
              <a:gd name="T22" fmla="*/ 0 h 34"/>
              <a:gd name="T23" fmla="*/ 50 w 50"/>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34">
                <a:moveTo>
                  <a:pt x="0" y="31"/>
                </a:moveTo>
                <a:lnTo>
                  <a:pt x="2" y="0"/>
                </a:lnTo>
                <a:lnTo>
                  <a:pt x="50" y="3"/>
                </a:lnTo>
                <a:lnTo>
                  <a:pt x="49" y="3"/>
                </a:lnTo>
                <a:lnTo>
                  <a:pt x="49" y="34"/>
                </a:lnTo>
                <a:lnTo>
                  <a:pt x="48" y="34"/>
                </a:lnTo>
                <a:lnTo>
                  <a:pt x="0" y="31"/>
                </a:lnTo>
                <a:close/>
              </a:path>
            </a:pathLst>
          </a:custGeom>
          <a:solidFill>
            <a:srgbClr val="000000"/>
          </a:solidFill>
          <a:ln w="0">
            <a:solidFill>
              <a:srgbClr val="000000"/>
            </a:solidFill>
            <a:round/>
            <a:headEnd/>
            <a:tailEnd/>
          </a:ln>
        </p:spPr>
        <p:txBody>
          <a:bodyPr/>
          <a:lstStyle/>
          <a:p>
            <a:endParaRPr lang="en-US"/>
          </a:p>
        </p:txBody>
      </p:sp>
      <p:sp>
        <p:nvSpPr>
          <p:cNvPr id="181197" name="Freeform 4043"/>
          <p:cNvSpPr>
            <a:spLocks noChangeAspect="1"/>
          </p:cNvSpPr>
          <p:nvPr/>
        </p:nvSpPr>
        <p:spPr bwMode="auto">
          <a:xfrm>
            <a:off x="2246313" y="6061075"/>
            <a:ext cx="15875" cy="9525"/>
          </a:xfrm>
          <a:custGeom>
            <a:avLst/>
            <a:gdLst>
              <a:gd name="T0" fmla="*/ 0 w 50"/>
              <a:gd name="T1" fmla="*/ 2147483647 h 32"/>
              <a:gd name="T2" fmla="*/ 0 w 50"/>
              <a:gd name="T3" fmla="*/ 0 h 32"/>
              <a:gd name="T4" fmla="*/ 2147483647 w 50"/>
              <a:gd name="T5" fmla="*/ 2147483647 h 32"/>
              <a:gd name="T6" fmla="*/ 2147483647 w 50"/>
              <a:gd name="T7" fmla="*/ 2147483647 h 32"/>
              <a:gd name="T8" fmla="*/ 2147483647 w 50"/>
              <a:gd name="T9" fmla="*/ 2147483647 h 32"/>
              <a:gd name="T10" fmla="*/ 2147483647 w 50"/>
              <a:gd name="T11" fmla="*/ 2147483647 h 32"/>
              <a:gd name="T12" fmla="*/ 0 w 50"/>
              <a:gd name="T13" fmla="*/ 2147483647 h 32"/>
              <a:gd name="T14" fmla="*/ 0 60000 65536"/>
              <a:gd name="T15" fmla="*/ 0 60000 65536"/>
              <a:gd name="T16" fmla="*/ 0 60000 65536"/>
              <a:gd name="T17" fmla="*/ 0 60000 65536"/>
              <a:gd name="T18" fmla="*/ 0 60000 65536"/>
              <a:gd name="T19" fmla="*/ 0 60000 65536"/>
              <a:gd name="T20" fmla="*/ 0 60000 65536"/>
              <a:gd name="T21" fmla="*/ 0 w 50"/>
              <a:gd name="T22" fmla="*/ 0 h 32"/>
              <a:gd name="T23" fmla="*/ 50 w 50"/>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32">
                <a:moveTo>
                  <a:pt x="0" y="31"/>
                </a:moveTo>
                <a:lnTo>
                  <a:pt x="0" y="0"/>
                </a:lnTo>
                <a:lnTo>
                  <a:pt x="50" y="1"/>
                </a:lnTo>
                <a:lnTo>
                  <a:pt x="50" y="32"/>
                </a:lnTo>
                <a:lnTo>
                  <a:pt x="0" y="31"/>
                </a:lnTo>
                <a:close/>
              </a:path>
            </a:pathLst>
          </a:custGeom>
          <a:solidFill>
            <a:srgbClr val="000000"/>
          </a:solidFill>
          <a:ln w="0">
            <a:solidFill>
              <a:srgbClr val="000000"/>
            </a:solidFill>
            <a:round/>
            <a:headEnd/>
            <a:tailEnd/>
          </a:ln>
        </p:spPr>
        <p:txBody>
          <a:bodyPr/>
          <a:lstStyle/>
          <a:p>
            <a:endParaRPr lang="en-US"/>
          </a:p>
        </p:txBody>
      </p:sp>
      <p:sp>
        <p:nvSpPr>
          <p:cNvPr id="181198" name="Freeform 4044"/>
          <p:cNvSpPr>
            <a:spLocks noChangeAspect="1"/>
          </p:cNvSpPr>
          <p:nvPr/>
        </p:nvSpPr>
        <p:spPr bwMode="auto">
          <a:xfrm>
            <a:off x="2262188" y="6061075"/>
            <a:ext cx="15875" cy="9525"/>
          </a:xfrm>
          <a:custGeom>
            <a:avLst/>
            <a:gdLst>
              <a:gd name="T0" fmla="*/ 0 w 46"/>
              <a:gd name="T1" fmla="*/ 2147483647 h 32"/>
              <a:gd name="T2" fmla="*/ 0 w 46"/>
              <a:gd name="T3" fmla="*/ 2147483647 h 32"/>
              <a:gd name="T4" fmla="*/ 2147483647 w 46"/>
              <a:gd name="T5" fmla="*/ 0 h 32"/>
              <a:gd name="T6" fmla="*/ 2147483647 w 46"/>
              <a:gd name="T7" fmla="*/ 0 h 32"/>
              <a:gd name="T8" fmla="*/ 2147483647 w 46"/>
              <a:gd name="T9" fmla="*/ 2147483647 h 32"/>
              <a:gd name="T10" fmla="*/ 2147483647 w 46"/>
              <a:gd name="T11" fmla="*/ 2147483647 h 32"/>
              <a:gd name="T12" fmla="*/ 0 w 46"/>
              <a:gd name="T13" fmla="*/ 2147483647 h 32"/>
              <a:gd name="T14" fmla="*/ 0 60000 65536"/>
              <a:gd name="T15" fmla="*/ 0 60000 65536"/>
              <a:gd name="T16" fmla="*/ 0 60000 65536"/>
              <a:gd name="T17" fmla="*/ 0 60000 65536"/>
              <a:gd name="T18" fmla="*/ 0 60000 65536"/>
              <a:gd name="T19" fmla="*/ 0 60000 65536"/>
              <a:gd name="T20" fmla="*/ 0 60000 65536"/>
              <a:gd name="T21" fmla="*/ 0 w 46"/>
              <a:gd name="T22" fmla="*/ 0 h 32"/>
              <a:gd name="T23" fmla="*/ 46 w 4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2">
                <a:moveTo>
                  <a:pt x="0" y="32"/>
                </a:moveTo>
                <a:lnTo>
                  <a:pt x="0" y="1"/>
                </a:lnTo>
                <a:lnTo>
                  <a:pt x="46" y="0"/>
                </a:lnTo>
                <a:lnTo>
                  <a:pt x="46" y="31"/>
                </a:lnTo>
                <a:lnTo>
                  <a:pt x="0" y="32"/>
                </a:lnTo>
                <a:close/>
              </a:path>
            </a:pathLst>
          </a:custGeom>
          <a:solidFill>
            <a:srgbClr val="000000"/>
          </a:solidFill>
          <a:ln w="0">
            <a:solidFill>
              <a:srgbClr val="000000"/>
            </a:solidFill>
            <a:round/>
            <a:headEnd/>
            <a:tailEnd/>
          </a:ln>
        </p:spPr>
        <p:txBody>
          <a:bodyPr/>
          <a:lstStyle/>
          <a:p>
            <a:endParaRPr lang="en-US"/>
          </a:p>
        </p:txBody>
      </p:sp>
      <p:sp>
        <p:nvSpPr>
          <p:cNvPr id="181199" name="Freeform 4045"/>
          <p:cNvSpPr>
            <a:spLocks noChangeAspect="1"/>
          </p:cNvSpPr>
          <p:nvPr/>
        </p:nvSpPr>
        <p:spPr bwMode="auto">
          <a:xfrm>
            <a:off x="2278063" y="6061075"/>
            <a:ext cx="14287" cy="9525"/>
          </a:xfrm>
          <a:custGeom>
            <a:avLst/>
            <a:gdLst>
              <a:gd name="T0" fmla="*/ 0 w 38"/>
              <a:gd name="T1" fmla="*/ 2147483647 h 32"/>
              <a:gd name="T2" fmla="*/ 0 w 38"/>
              <a:gd name="T3" fmla="*/ 2147483647 h 32"/>
              <a:gd name="T4" fmla="*/ 2147483647 w 38"/>
              <a:gd name="T5" fmla="*/ 0 h 32"/>
              <a:gd name="T6" fmla="*/ 2147483647 w 38"/>
              <a:gd name="T7" fmla="*/ 0 h 32"/>
              <a:gd name="T8" fmla="*/ 2147483647 w 38"/>
              <a:gd name="T9" fmla="*/ 2147483647 h 32"/>
              <a:gd name="T10" fmla="*/ 2147483647 w 38"/>
              <a:gd name="T11" fmla="*/ 2147483647 h 32"/>
              <a:gd name="T12" fmla="*/ 0 w 38"/>
              <a:gd name="T13" fmla="*/ 2147483647 h 32"/>
              <a:gd name="T14" fmla="*/ 0 60000 65536"/>
              <a:gd name="T15" fmla="*/ 0 60000 65536"/>
              <a:gd name="T16" fmla="*/ 0 60000 65536"/>
              <a:gd name="T17" fmla="*/ 0 60000 65536"/>
              <a:gd name="T18" fmla="*/ 0 60000 65536"/>
              <a:gd name="T19" fmla="*/ 0 60000 65536"/>
              <a:gd name="T20" fmla="*/ 0 60000 65536"/>
              <a:gd name="T21" fmla="*/ 0 w 38"/>
              <a:gd name="T22" fmla="*/ 0 h 32"/>
              <a:gd name="T23" fmla="*/ 38 w 38"/>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32">
                <a:moveTo>
                  <a:pt x="0" y="32"/>
                </a:moveTo>
                <a:lnTo>
                  <a:pt x="0" y="1"/>
                </a:lnTo>
                <a:lnTo>
                  <a:pt x="36" y="0"/>
                </a:lnTo>
                <a:lnTo>
                  <a:pt x="38" y="31"/>
                </a:lnTo>
                <a:lnTo>
                  <a:pt x="0" y="32"/>
                </a:lnTo>
                <a:close/>
              </a:path>
            </a:pathLst>
          </a:custGeom>
          <a:solidFill>
            <a:srgbClr val="000000"/>
          </a:solidFill>
          <a:ln w="0">
            <a:solidFill>
              <a:srgbClr val="000000"/>
            </a:solidFill>
            <a:round/>
            <a:headEnd/>
            <a:tailEnd/>
          </a:ln>
        </p:spPr>
        <p:txBody>
          <a:bodyPr/>
          <a:lstStyle/>
          <a:p>
            <a:endParaRPr lang="en-US"/>
          </a:p>
        </p:txBody>
      </p:sp>
      <p:sp>
        <p:nvSpPr>
          <p:cNvPr id="181200" name="Freeform 4046"/>
          <p:cNvSpPr>
            <a:spLocks noChangeAspect="1"/>
          </p:cNvSpPr>
          <p:nvPr/>
        </p:nvSpPr>
        <p:spPr bwMode="auto">
          <a:xfrm>
            <a:off x="2292350" y="6059488"/>
            <a:ext cx="7938" cy="11112"/>
          </a:xfrm>
          <a:custGeom>
            <a:avLst/>
            <a:gdLst>
              <a:gd name="T0" fmla="*/ 2147483647 w 26"/>
              <a:gd name="T1" fmla="*/ 2147483647 h 33"/>
              <a:gd name="T2" fmla="*/ 0 w 26"/>
              <a:gd name="T3" fmla="*/ 2147483647 h 33"/>
              <a:gd name="T4" fmla="*/ 2147483647 w 26"/>
              <a:gd name="T5" fmla="*/ 0 h 33"/>
              <a:gd name="T6" fmla="*/ 2147483647 w 26"/>
              <a:gd name="T7" fmla="*/ 2147483647 h 33"/>
              <a:gd name="T8" fmla="*/ 2147483647 w 26"/>
              <a:gd name="T9" fmla="*/ 2147483647 h 33"/>
              <a:gd name="T10" fmla="*/ 0 60000 65536"/>
              <a:gd name="T11" fmla="*/ 0 60000 65536"/>
              <a:gd name="T12" fmla="*/ 0 60000 65536"/>
              <a:gd name="T13" fmla="*/ 0 60000 65536"/>
              <a:gd name="T14" fmla="*/ 0 60000 65536"/>
              <a:gd name="T15" fmla="*/ 0 w 26"/>
              <a:gd name="T16" fmla="*/ 0 h 33"/>
              <a:gd name="T17" fmla="*/ 26 w 26"/>
              <a:gd name="T18" fmla="*/ 33 h 33"/>
            </a:gdLst>
            <a:ahLst/>
            <a:cxnLst>
              <a:cxn ang="T10">
                <a:pos x="T0" y="T1"/>
              </a:cxn>
              <a:cxn ang="T11">
                <a:pos x="T2" y="T3"/>
              </a:cxn>
              <a:cxn ang="T12">
                <a:pos x="T4" y="T5"/>
              </a:cxn>
              <a:cxn ang="T13">
                <a:pos x="T6" y="T7"/>
              </a:cxn>
              <a:cxn ang="T14">
                <a:pos x="T8" y="T9"/>
              </a:cxn>
            </a:cxnLst>
            <a:rect l="T15" t="T16" r="T17" b="T18"/>
            <a:pathLst>
              <a:path w="26" h="33">
                <a:moveTo>
                  <a:pt x="2" y="33"/>
                </a:moveTo>
                <a:lnTo>
                  <a:pt x="0" y="2"/>
                </a:lnTo>
                <a:lnTo>
                  <a:pt x="24" y="0"/>
                </a:lnTo>
                <a:lnTo>
                  <a:pt x="26" y="31"/>
                </a:lnTo>
                <a:lnTo>
                  <a:pt x="2" y="33"/>
                </a:lnTo>
                <a:close/>
              </a:path>
            </a:pathLst>
          </a:custGeom>
          <a:solidFill>
            <a:srgbClr val="000000"/>
          </a:solidFill>
          <a:ln w="0">
            <a:solidFill>
              <a:srgbClr val="000000"/>
            </a:solidFill>
            <a:round/>
            <a:headEnd/>
            <a:tailEnd/>
          </a:ln>
        </p:spPr>
        <p:txBody>
          <a:bodyPr/>
          <a:lstStyle/>
          <a:p>
            <a:endParaRPr lang="en-US"/>
          </a:p>
        </p:txBody>
      </p:sp>
      <p:sp>
        <p:nvSpPr>
          <p:cNvPr id="181201" name="Freeform 4047"/>
          <p:cNvSpPr>
            <a:spLocks noChangeAspect="1"/>
          </p:cNvSpPr>
          <p:nvPr/>
        </p:nvSpPr>
        <p:spPr bwMode="auto">
          <a:xfrm>
            <a:off x="2293938" y="6059488"/>
            <a:ext cx="7937" cy="9525"/>
          </a:xfrm>
          <a:custGeom>
            <a:avLst/>
            <a:gdLst>
              <a:gd name="T0" fmla="*/ 2147483647 w 19"/>
              <a:gd name="T1" fmla="*/ 2147483647 h 31"/>
              <a:gd name="T2" fmla="*/ 2147483647 w 19"/>
              <a:gd name="T3" fmla="*/ 2147483647 h 31"/>
              <a:gd name="T4" fmla="*/ 2147483647 w 19"/>
              <a:gd name="T5" fmla="*/ 2147483647 h 31"/>
              <a:gd name="T6" fmla="*/ 2147483647 w 19"/>
              <a:gd name="T7" fmla="*/ 2147483647 h 31"/>
              <a:gd name="T8" fmla="*/ 2147483647 w 19"/>
              <a:gd name="T9" fmla="*/ 2147483647 h 31"/>
              <a:gd name="T10" fmla="*/ 2147483647 w 19"/>
              <a:gd name="T11" fmla="*/ 2147483647 h 31"/>
              <a:gd name="T12" fmla="*/ 2147483647 w 19"/>
              <a:gd name="T13" fmla="*/ 2147483647 h 31"/>
              <a:gd name="T14" fmla="*/ 2147483647 w 19"/>
              <a:gd name="T15" fmla="*/ 2147483647 h 31"/>
              <a:gd name="T16" fmla="*/ 2147483647 w 19"/>
              <a:gd name="T17" fmla="*/ 2147483647 h 31"/>
              <a:gd name="T18" fmla="*/ 2147483647 w 19"/>
              <a:gd name="T19" fmla="*/ 2147483647 h 31"/>
              <a:gd name="T20" fmla="*/ 0 w 19"/>
              <a:gd name="T21" fmla="*/ 2147483647 h 31"/>
              <a:gd name="T22" fmla="*/ 0 w 19"/>
              <a:gd name="T23" fmla="*/ 2147483647 h 31"/>
              <a:gd name="T24" fmla="*/ 0 w 19"/>
              <a:gd name="T25" fmla="*/ 2147483647 h 31"/>
              <a:gd name="T26" fmla="*/ 2147483647 w 19"/>
              <a:gd name="T27" fmla="*/ 2147483647 h 31"/>
              <a:gd name="T28" fmla="*/ 2147483647 w 19"/>
              <a:gd name="T29" fmla="*/ 2147483647 h 31"/>
              <a:gd name="T30" fmla="*/ 2147483647 w 19"/>
              <a:gd name="T31" fmla="*/ 2147483647 h 31"/>
              <a:gd name="T32" fmla="*/ 2147483647 w 19"/>
              <a:gd name="T33" fmla="*/ 2147483647 h 31"/>
              <a:gd name="T34" fmla="*/ 2147483647 w 19"/>
              <a:gd name="T35" fmla="*/ 2147483647 h 31"/>
              <a:gd name="T36" fmla="*/ 2147483647 w 19"/>
              <a:gd name="T37" fmla="*/ 2147483647 h 31"/>
              <a:gd name="T38" fmla="*/ 2147483647 w 19"/>
              <a:gd name="T39" fmla="*/ 0 h 31"/>
              <a:gd name="T40" fmla="*/ 2147483647 w 19"/>
              <a:gd name="T41" fmla="*/ 0 h 31"/>
              <a:gd name="T42" fmla="*/ 2147483647 w 19"/>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
              <a:gd name="T67" fmla="*/ 0 h 31"/>
              <a:gd name="T68" fmla="*/ 19 w 19"/>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 h="31">
                <a:moveTo>
                  <a:pt x="19" y="31"/>
                </a:moveTo>
                <a:lnTo>
                  <a:pt x="19" y="31"/>
                </a:lnTo>
                <a:lnTo>
                  <a:pt x="16" y="31"/>
                </a:lnTo>
                <a:lnTo>
                  <a:pt x="15" y="31"/>
                </a:lnTo>
                <a:lnTo>
                  <a:pt x="12" y="30"/>
                </a:lnTo>
                <a:lnTo>
                  <a:pt x="9" y="29"/>
                </a:lnTo>
                <a:lnTo>
                  <a:pt x="7" y="28"/>
                </a:lnTo>
                <a:lnTo>
                  <a:pt x="4" y="26"/>
                </a:lnTo>
                <a:lnTo>
                  <a:pt x="2" y="24"/>
                </a:lnTo>
                <a:lnTo>
                  <a:pt x="1" y="22"/>
                </a:lnTo>
                <a:lnTo>
                  <a:pt x="0" y="19"/>
                </a:lnTo>
                <a:lnTo>
                  <a:pt x="0" y="16"/>
                </a:lnTo>
                <a:lnTo>
                  <a:pt x="0" y="15"/>
                </a:lnTo>
                <a:lnTo>
                  <a:pt x="1" y="11"/>
                </a:lnTo>
                <a:lnTo>
                  <a:pt x="2" y="8"/>
                </a:lnTo>
                <a:lnTo>
                  <a:pt x="3" y="6"/>
                </a:lnTo>
                <a:lnTo>
                  <a:pt x="6" y="4"/>
                </a:lnTo>
                <a:lnTo>
                  <a:pt x="8" y="2"/>
                </a:lnTo>
                <a:lnTo>
                  <a:pt x="10" y="1"/>
                </a:lnTo>
                <a:lnTo>
                  <a:pt x="13" y="0"/>
                </a:lnTo>
                <a:lnTo>
                  <a:pt x="19" y="31"/>
                </a:lnTo>
                <a:close/>
              </a:path>
            </a:pathLst>
          </a:custGeom>
          <a:solidFill>
            <a:srgbClr val="000000"/>
          </a:solidFill>
          <a:ln w="0">
            <a:solidFill>
              <a:srgbClr val="000000"/>
            </a:solidFill>
            <a:round/>
            <a:headEnd/>
            <a:tailEnd/>
          </a:ln>
        </p:spPr>
        <p:txBody>
          <a:bodyPr/>
          <a:lstStyle/>
          <a:p>
            <a:endParaRPr lang="en-US"/>
          </a:p>
        </p:txBody>
      </p:sp>
      <p:sp>
        <p:nvSpPr>
          <p:cNvPr id="181202" name="Freeform 4048"/>
          <p:cNvSpPr>
            <a:spLocks noChangeAspect="1"/>
          </p:cNvSpPr>
          <p:nvPr/>
        </p:nvSpPr>
        <p:spPr bwMode="auto">
          <a:xfrm>
            <a:off x="2278063" y="6019800"/>
            <a:ext cx="3175" cy="11113"/>
          </a:xfrm>
          <a:custGeom>
            <a:avLst/>
            <a:gdLst>
              <a:gd name="T0" fmla="*/ 0 w 4"/>
              <a:gd name="T1" fmla="*/ 2147483647 h 31"/>
              <a:gd name="T2" fmla="*/ 2147483647 w 4"/>
              <a:gd name="T3" fmla="*/ 0 h 31"/>
              <a:gd name="T4" fmla="*/ 0 w 4"/>
              <a:gd name="T5" fmla="*/ 2147483647 h 31"/>
              <a:gd name="T6" fmla="*/ 0 60000 65536"/>
              <a:gd name="T7" fmla="*/ 0 60000 65536"/>
              <a:gd name="T8" fmla="*/ 0 60000 65536"/>
              <a:gd name="T9" fmla="*/ 0 w 4"/>
              <a:gd name="T10" fmla="*/ 0 h 31"/>
              <a:gd name="T11" fmla="*/ 4 w 4"/>
              <a:gd name="T12" fmla="*/ 31 h 31"/>
            </a:gdLst>
            <a:ahLst/>
            <a:cxnLst>
              <a:cxn ang="T6">
                <a:pos x="T0" y="T1"/>
              </a:cxn>
              <a:cxn ang="T7">
                <a:pos x="T2" y="T3"/>
              </a:cxn>
              <a:cxn ang="T8">
                <a:pos x="T4" y="T5"/>
              </a:cxn>
            </a:cxnLst>
            <a:rect l="T9" t="T10" r="T11" b="T12"/>
            <a:pathLst>
              <a:path w="4" h="31">
                <a:moveTo>
                  <a:pt x="0" y="31"/>
                </a:moveTo>
                <a:lnTo>
                  <a:pt x="4" y="0"/>
                </a:lnTo>
                <a:lnTo>
                  <a:pt x="0" y="31"/>
                </a:lnTo>
                <a:close/>
              </a:path>
            </a:pathLst>
          </a:custGeom>
          <a:solidFill>
            <a:srgbClr val="000000"/>
          </a:solidFill>
          <a:ln w="0">
            <a:solidFill>
              <a:srgbClr val="000000"/>
            </a:solidFill>
            <a:round/>
            <a:headEnd/>
            <a:tailEnd/>
          </a:ln>
        </p:spPr>
        <p:txBody>
          <a:bodyPr/>
          <a:lstStyle/>
          <a:p>
            <a:endParaRPr lang="en-US"/>
          </a:p>
        </p:txBody>
      </p:sp>
      <p:sp>
        <p:nvSpPr>
          <p:cNvPr id="181203" name="Freeform 4049"/>
          <p:cNvSpPr>
            <a:spLocks noChangeAspect="1"/>
          </p:cNvSpPr>
          <p:nvPr/>
        </p:nvSpPr>
        <p:spPr bwMode="auto">
          <a:xfrm>
            <a:off x="2298700" y="6056313"/>
            <a:ext cx="20638" cy="12700"/>
          </a:xfrm>
          <a:custGeom>
            <a:avLst/>
            <a:gdLst>
              <a:gd name="T0" fmla="*/ 2147483647 w 55"/>
              <a:gd name="T1" fmla="*/ 2147483647 h 41"/>
              <a:gd name="T2" fmla="*/ 0 w 55"/>
              <a:gd name="T3" fmla="*/ 2147483647 h 41"/>
              <a:gd name="T4" fmla="*/ 2147483647 w 55"/>
              <a:gd name="T5" fmla="*/ 0 h 41"/>
              <a:gd name="T6" fmla="*/ 2147483647 w 55"/>
              <a:gd name="T7" fmla="*/ 2147483647 h 41"/>
              <a:gd name="T8" fmla="*/ 2147483647 w 55"/>
              <a:gd name="T9" fmla="*/ 2147483647 h 41"/>
              <a:gd name="T10" fmla="*/ 2147483647 w 55"/>
              <a:gd name="T11" fmla="*/ 2147483647 h 41"/>
              <a:gd name="T12" fmla="*/ 2147483647 w 55"/>
              <a:gd name="T13" fmla="*/ 2147483647 h 41"/>
              <a:gd name="T14" fmla="*/ 0 60000 65536"/>
              <a:gd name="T15" fmla="*/ 0 60000 65536"/>
              <a:gd name="T16" fmla="*/ 0 60000 65536"/>
              <a:gd name="T17" fmla="*/ 0 60000 65536"/>
              <a:gd name="T18" fmla="*/ 0 60000 65536"/>
              <a:gd name="T19" fmla="*/ 0 60000 65536"/>
              <a:gd name="T20" fmla="*/ 0 60000 65536"/>
              <a:gd name="T21" fmla="*/ 0 w 55"/>
              <a:gd name="T22" fmla="*/ 0 h 41"/>
              <a:gd name="T23" fmla="*/ 55 w 55"/>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41">
                <a:moveTo>
                  <a:pt x="6" y="41"/>
                </a:moveTo>
                <a:lnTo>
                  <a:pt x="0" y="10"/>
                </a:lnTo>
                <a:lnTo>
                  <a:pt x="48" y="0"/>
                </a:lnTo>
                <a:lnTo>
                  <a:pt x="42" y="2"/>
                </a:lnTo>
                <a:lnTo>
                  <a:pt x="55" y="29"/>
                </a:lnTo>
                <a:lnTo>
                  <a:pt x="50" y="31"/>
                </a:lnTo>
                <a:lnTo>
                  <a:pt x="6" y="41"/>
                </a:lnTo>
                <a:close/>
              </a:path>
            </a:pathLst>
          </a:custGeom>
          <a:solidFill>
            <a:srgbClr val="000000"/>
          </a:solidFill>
          <a:ln w="0">
            <a:solidFill>
              <a:srgbClr val="000000"/>
            </a:solidFill>
            <a:round/>
            <a:headEnd/>
            <a:tailEnd/>
          </a:ln>
        </p:spPr>
        <p:txBody>
          <a:bodyPr/>
          <a:lstStyle/>
          <a:p>
            <a:endParaRPr lang="en-US"/>
          </a:p>
        </p:txBody>
      </p:sp>
      <p:sp>
        <p:nvSpPr>
          <p:cNvPr id="181204" name="Freeform 4050"/>
          <p:cNvSpPr>
            <a:spLocks noChangeAspect="1"/>
          </p:cNvSpPr>
          <p:nvPr/>
        </p:nvSpPr>
        <p:spPr bwMode="auto">
          <a:xfrm>
            <a:off x="2314575" y="6053138"/>
            <a:ext cx="17463" cy="12700"/>
          </a:xfrm>
          <a:custGeom>
            <a:avLst/>
            <a:gdLst>
              <a:gd name="T0" fmla="*/ 2147483647 w 49"/>
              <a:gd name="T1" fmla="*/ 2147483647 h 39"/>
              <a:gd name="T2" fmla="*/ 0 w 49"/>
              <a:gd name="T3" fmla="*/ 2147483647 h 39"/>
              <a:gd name="T4" fmla="*/ 2147483647 w 49"/>
              <a:gd name="T5" fmla="*/ 0 h 39"/>
              <a:gd name="T6" fmla="*/ 2147483647 w 49"/>
              <a:gd name="T7" fmla="*/ 2147483647 h 39"/>
              <a:gd name="T8" fmla="*/ 2147483647 w 49"/>
              <a:gd name="T9" fmla="*/ 2147483647 h 39"/>
              <a:gd name="T10" fmla="*/ 2147483647 w 49"/>
              <a:gd name="T11" fmla="*/ 2147483647 h 39"/>
              <a:gd name="T12" fmla="*/ 2147483647 w 49"/>
              <a:gd name="T13" fmla="*/ 2147483647 h 39"/>
              <a:gd name="T14" fmla="*/ 0 60000 65536"/>
              <a:gd name="T15" fmla="*/ 0 60000 65536"/>
              <a:gd name="T16" fmla="*/ 0 60000 65536"/>
              <a:gd name="T17" fmla="*/ 0 60000 65536"/>
              <a:gd name="T18" fmla="*/ 0 60000 65536"/>
              <a:gd name="T19" fmla="*/ 0 60000 65536"/>
              <a:gd name="T20" fmla="*/ 0 60000 65536"/>
              <a:gd name="T21" fmla="*/ 0 w 49"/>
              <a:gd name="T22" fmla="*/ 0 h 39"/>
              <a:gd name="T23" fmla="*/ 49 w 4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9">
                <a:moveTo>
                  <a:pt x="13" y="39"/>
                </a:moveTo>
                <a:lnTo>
                  <a:pt x="0" y="12"/>
                </a:lnTo>
                <a:lnTo>
                  <a:pt x="23" y="0"/>
                </a:lnTo>
                <a:lnTo>
                  <a:pt x="22" y="2"/>
                </a:lnTo>
                <a:lnTo>
                  <a:pt x="49" y="19"/>
                </a:lnTo>
                <a:lnTo>
                  <a:pt x="48" y="21"/>
                </a:lnTo>
                <a:lnTo>
                  <a:pt x="13" y="39"/>
                </a:lnTo>
                <a:close/>
              </a:path>
            </a:pathLst>
          </a:custGeom>
          <a:solidFill>
            <a:srgbClr val="000000"/>
          </a:solidFill>
          <a:ln w="0">
            <a:solidFill>
              <a:srgbClr val="000000"/>
            </a:solidFill>
            <a:round/>
            <a:headEnd/>
            <a:tailEnd/>
          </a:ln>
        </p:spPr>
        <p:txBody>
          <a:bodyPr/>
          <a:lstStyle/>
          <a:p>
            <a:endParaRPr lang="en-US"/>
          </a:p>
        </p:txBody>
      </p:sp>
      <p:sp>
        <p:nvSpPr>
          <p:cNvPr id="181205" name="Freeform 4051"/>
          <p:cNvSpPr>
            <a:spLocks noChangeAspect="1"/>
          </p:cNvSpPr>
          <p:nvPr/>
        </p:nvSpPr>
        <p:spPr bwMode="auto">
          <a:xfrm>
            <a:off x="2320925" y="6049963"/>
            <a:ext cx="14288" cy="9525"/>
          </a:xfrm>
          <a:custGeom>
            <a:avLst/>
            <a:gdLst>
              <a:gd name="T0" fmla="*/ 2147483647 w 42"/>
              <a:gd name="T1" fmla="*/ 2147483647 h 29"/>
              <a:gd name="T2" fmla="*/ 0 w 42"/>
              <a:gd name="T3" fmla="*/ 2147483647 h 29"/>
              <a:gd name="T4" fmla="*/ 2147483647 w 42"/>
              <a:gd name="T5" fmla="*/ 0 h 29"/>
              <a:gd name="T6" fmla="*/ 2147483647 w 42"/>
              <a:gd name="T7" fmla="*/ 2147483647 h 29"/>
              <a:gd name="T8" fmla="*/ 2147483647 w 42"/>
              <a:gd name="T9" fmla="*/ 2147483647 h 29"/>
              <a:gd name="T10" fmla="*/ 2147483647 w 42"/>
              <a:gd name="T11" fmla="*/ 2147483647 h 29"/>
              <a:gd name="T12" fmla="*/ 2147483647 w 42"/>
              <a:gd name="T13" fmla="*/ 2147483647 h 29"/>
              <a:gd name="T14" fmla="*/ 0 60000 65536"/>
              <a:gd name="T15" fmla="*/ 0 60000 65536"/>
              <a:gd name="T16" fmla="*/ 0 60000 65536"/>
              <a:gd name="T17" fmla="*/ 0 60000 65536"/>
              <a:gd name="T18" fmla="*/ 0 60000 65536"/>
              <a:gd name="T19" fmla="*/ 0 60000 65536"/>
              <a:gd name="T20" fmla="*/ 0 60000 65536"/>
              <a:gd name="T21" fmla="*/ 0 w 42"/>
              <a:gd name="T22" fmla="*/ 0 h 29"/>
              <a:gd name="T23" fmla="*/ 42 w 42"/>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29">
                <a:moveTo>
                  <a:pt x="27" y="29"/>
                </a:moveTo>
                <a:lnTo>
                  <a:pt x="0" y="12"/>
                </a:lnTo>
                <a:lnTo>
                  <a:pt x="8" y="0"/>
                </a:lnTo>
                <a:lnTo>
                  <a:pt x="10" y="5"/>
                </a:lnTo>
                <a:lnTo>
                  <a:pt x="41" y="1"/>
                </a:lnTo>
                <a:lnTo>
                  <a:pt x="42" y="6"/>
                </a:lnTo>
                <a:lnTo>
                  <a:pt x="27" y="29"/>
                </a:lnTo>
                <a:close/>
              </a:path>
            </a:pathLst>
          </a:custGeom>
          <a:solidFill>
            <a:srgbClr val="000000"/>
          </a:solidFill>
          <a:ln w="0">
            <a:solidFill>
              <a:srgbClr val="000000"/>
            </a:solidFill>
            <a:round/>
            <a:headEnd/>
            <a:tailEnd/>
          </a:ln>
        </p:spPr>
        <p:txBody>
          <a:bodyPr/>
          <a:lstStyle/>
          <a:p>
            <a:endParaRPr lang="en-US"/>
          </a:p>
        </p:txBody>
      </p:sp>
      <p:sp>
        <p:nvSpPr>
          <p:cNvPr id="181206" name="Freeform 4052"/>
          <p:cNvSpPr>
            <a:spLocks noChangeAspect="1"/>
          </p:cNvSpPr>
          <p:nvPr/>
        </p:nvSpPr>
        <p:spPr bwMode="auto">
          <a:xfrm>
            <a:off x="2324100" y="6040438"/>
            <a:ext cx="11113" cy="11112"/>
          </a:xfrm>
          <a:custGeom>
            <a:avLst/>
            <a:gdLst>
              <a:gd name="T0" fmla="*/ 2147483647 w 34"/>
              <a:gd name="T1" fmla="*/ 2147483647 h 30"/>
              <a:gd name="T2" fmla="*/ 2147483647 w 34"/>
              <a:gd name="T3" fmla="*/ 2147483647 h 30"/>
              <a:gd name="T4" fmla="*/ 0 w 34"/>
              <a:gd name="T5" fmla="*/ 2147483647 h 30"/>
              <a:gd name="T6" fmla="*/ 2147483647 w 34"/>
              <a:gd name="T7" fmla="*/ 2147483647 h 30"/>
              <a:gd name="T8" fmla="*/ 2147483647 w 34"/>
              <a:gd name="T9" fmla="*/ 0 h 30"/>
              <a:gd name="T10" fmla="*/ 2147483647 w 34"/>
              <a:gd name="T11" fmla="*/ 2147483647 h 30"/>
              <a:gd name="T12" fmla="*/ 2147483647 w 34"/>
              <a:gd name="T13" fmla="*/ 2147483647 h 30"/>
              <a:gd name="T14" fmla="*/ 0 60000 65536"/>
              <a:gd name="T15" fmla="*/ 0 60000 65536"/>
              <a:gd name="T16" fmla="*/ 0 60000 65536"/>
              <a:gd name="T17" fmla="*/ 0 60000 65536"/>
              <a:gd name="T18" fmla="*/ 0 60000 65536"/>
              <a:gd name="T19" fmla="*/ 0 60000 65536"/>
              <a:gd name="T20" fmla="*/ 0 60000 65536"/>
              <a:gd name="T21" fmla="*/ 0 w 34"/>
              <a:gd name="T22" fmla="*/ 0 h 30"/>
              <a:gd name="T23" fmla="*/ 34 w 34"/>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0">
                <a:moveTo>
                  <a:pt x="34" y="26"/>
                </a:moveTo>
                <a:lnTo>
                  <a:pt x="3" y="30"/>
                </a:lnTo>
                <a:lnTo>
                  <a:pt x="0" y="17"/>
                </a:lnTo>
                <a:lnTo>
                  <a:pt x="5" y="21"/>
                </a:lnTo>
                <a:lnTo>
                  <a:pt x="25" y="0"/>
                </a:lnTo>
                <a:lnTo>
                  <a:pt x="30" y="4"/>
                </a:lnTo>
                <a:lnTo>
                  <a:pt x="34" y="26"/>
                </a:lnTo>
                <a:close/>
              </a:path>
            </a:pathLst>
          </a:custGeom>
          <a:solidFill>
            <a:srgbClr val="000000"/>
          </a:solidFill>
          <a:ln w="0">
            <a:solidFill>
              <a:srgbClr val="000000"/>
            </a:solidFill>
            <a:round/>
            <a:headEnd/>
            <a:tailEnd/>
          </a:ln>
        </p:spPr>
        <p:txBody>
          <a:bodyPr/>
          <a:lstStyle/>
          <a:p>
            <a:endParaRPr lang="en-US"/>
          </a:p>
        </p:txBody>
      </p:sp>
      <p:sp>
        <p:nvSpPr>
          <p:cNvPr id="181207" name="Freeform 4053"/>
          <p:cNvSpPr>
            <a:spLocks noChangeAspect="1"/>
          </p:cNvSpPr>
          <p:nvPr/>
        </p:nvSpPr>
        <p:spPr bwMode="auto">
          <a:xfrm>
            <a:off x="2320925" y="6032500"/>
            <a:ext cx="12700" cy="14288"/>
          </a:xfrm>
          <a:custGeom>
            <a:avLst/>
            <a:gdLst>
              <a:gd name="T0" fmla="*/ 2147483647 w 36"/>
              <a:gd name="T1" fmla="*/ 2147483647 h 43"/>
              <a:gd name="T2" fmla="*/ 2147483647 w 36"/>
              <a:gd name="T3" fmla="*/ 2147483647 h 43"/>
              <a:gd name="T4" fmla="*/ 0 w 36"/>
              <a:gd name="T5" fmla="*/ 2147483647 h 43"/>
              <a:gd name="T6" fmla="*/ 0 w 36"/>
              <a:gd name="T7" fmla="*/ 2147483647 h 43"/>
              <a:gd name="T8" fmla="*/ 2147483647 w 36"/>
              <a:gd name="T9" fmla="*/ 0 h 43"/>
              <a:gd name="T10" fmla="*/ 2147483647 w 36"/>
              <a:gd name="T11" fmla="*/ 0 h 43"/>
              <a:gd name="T12" fmla="*/ 2147483647 w 36"/>
              <a:gd name="T13" fmla="*/ 2147483647 h 43"/>
              <a:gd name="T14" fmla="*/ 0 60000 65536"/>
              <a:gd name="T15" fmla="*/ 0 60000 65536"/>
              <a:gd name="T16" fmla="*/ 0 60000 65536"/>
              <a:gd name="T17" fmla="*/ 0 60000 65536"/>
              <a:gd name="T18" fmla="*/ 0 60000 65536"/>
              <a:gd name="T19" fmla="*/ 0 60000 65536"/>
              <a:gd name="T20" fmla="*/ 0 60000 65536"/>
              <a:gd name="T21" fmla="*/ 0 w 36"/>
              <a:gd name="T22" fmla="*/ 0 h 43"/>
              <a:gd name="T23" fmla="*/ 36 w 36"/>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43">
                <a:moveTo>
                  <a:pt x="36" y="22"/>
                </a:moveTo>
                <a:lnTo>
                  <a:pt x="16" y="43"/>
                </a:lnTo>
                <a:lnTo>
                  <a:pt x="0" y="27"/>
                </a:lnTo>
                <a:lnTo>
                  <a:pt x="15" y="0"/>
                </a:lnTo>
                <a:lnTo>
                  <a:pt x="36" y="22"/>
                </a:lnTo>
                <a:close/>
              </a:path>
            </a:pathLst>
          </a:custGeom>
          <a:solidFill>
            <a:srgbClr val="000000"/>
          </a:solidFill>
          <a:ln w="0">
            <a:solidFill>
              <a:srgbClr val="000000"/>
            </a:solidFill>
            <a:round/>
            <a:headEnd/>
            <a:tailEnd/>
          </a:ln>
        </p:spPr>
        <p:txBody>
          <a:bodyPr/>
          <a:lstStyle/>
          <a:p>
            <a:endParaRPr lang="en-US"/>
          </a:p>
        </p:txBody>
      </p:sp>
      <p:sp>
        <p:nvSpPr>
          <p:cNvPr id="181208" name="Freeform 4054"/>
          <p:cNvSpPr>
            <a:spLocks noChangeAspect="1"/>
          </p:cNvSpPr>
          <p:nvPr/>
        </p:nvSpPr>
        <p:spPr bwMode="auto">
          <a:xfrm>
            <a:off x="2308225" y="6029325"/>
            <a:ext cx="17463" cy="12700"/>
          </a:xfrm>
          <a:custGeom>
            <a:avLst/>
            <a:gdLst>
              <a:gd name="T0" fmla="*/ 2147483647 w 45"/>
              <a:gd name="T1" fmla="*/ 2147483647 h 43"/>
              <a:gd name="T2" fmla="*/ 2147483647 w 45"/>
              <a:gd name="T3" fmla="*/ 2147483647 h 43"/>
              <a:gd name="T4" fmla="*/ 0 w 45"/>
              <a:gd name="T5" fmla="*/ 2147483647 h 43"/>
              <a:gd name="T6" fmla="*/ 2147483647 w 45"/>
              <a:gd name="T7" fmla="*/ 2147483647 h 43"/>
              <a:gd name="T8" fmla="*/ 2147483647 w 45"/>
              <a:gd name="T9" fmla="*/ 0 h 43"/>
              <a:gd name="T10" fmla="*/ 2147483647 w 45"/>
              <a:gd name="T11" fmla="*/ 2147483647 h 43"/>
              <a:gd name="T12" fmla="*/ 2147483647 w 45"/>
              <a:gd name="T13" fmla="*/ 2147483647 h 43"/>
              <a:gd name="T14" fmla="*/ 0 60000 65536"/>
              <a:gd name="T15" fmla="*/ 0 60000 65536"/>
              <a:gd name="T16" fmla="*/ 0 60000 65536"/>
              <a:gd name="T17" fmla="*/ 0 60000 65536"/>
              <a:gd name="T18" fmla="*/ 0 60000 65536"/>
              <a:gd name="T19" fmla="*/ 0 60000 65536"/>
              <a:gd name="T20" fmla="*/ 0 60000 65536"/>
              <a:gd name="T21" fmla="*/ 0 w 45"/>
              <a:gd name="T22" fmla="*/ 0 h 43"/>
              <a:gd name="T23" fmla="*/ 45 w 45"/>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43">
                <a:moveTo>
                  <a:pt x="45" y="16"/>
                </a:moveTo>
                <a:lnTo>
                  <a:pt x="30" y="43"/>
                </a:lnTo>
                <a:lnTo>
                  <a:pt x="0" y="28"/>
                </a:lnTo>
                <a:lnTo>
                  <a:pt x="3" y="29"/>
                </a:lnTo>
                <a:lnTo>
                  <a:pt x="11" y="0"/>
                </a:lnTo>
                <a:lnTo>
                  <a:pt x="14" y="1"/>
                </a:lnTo>
                <a:lnTo>
                  <a:pt x="45" y="16"/>
                </a:lnTo>
                <a:close/>
              </a:path>
            </a:pathLst>
          </a:custGeom>
          <a:solidFill>
            <a:srgbClr val="000000"/>
          </a:solidFill>
          <a:ln w="0">
            <a:solidFill>
              <a:srgbClr val="000000"/>
            </a:solidFill>
            <a:round/>
            <a:headEnd/>
            <a:tailEnd/>
          </a:ln>
        </p:spPr>
        <p:txBody>
          <a:bodyPr/>
          <a:lstStyle/>
          <a:p>
            <a:endParaRPr lang="en-US"/>
          </a:p>
        </p:txBody>
      </p:sp>
      <p:sp>
        <p:nvSpPr>
          <p:cNvPr id="181209" name="Freeform 4055"/>
          <p:cNvSpPr>
            <a:spLocks noChangeAspect="1"/>
          </p:cNvSpPr>
          <p:nvPr/>
        </p:nvSpPr>
        <p:spPr bwMode="auto">
          <a:xfrm>
            <a:off x="2295525" y="6021388"/>
            <a:ext cx="15875" cy="15875"/>
          </a:xfrm>
          <a:custGeom>
            <a:avLst/>
            <a:gdLst>
              <a:gd name="T0" fmla="*/ 2147483647 w 47"/>
              <a:gd name="T1" fmla="*/ 2147483647 h 43"/>
              <a:gd name="T2" fmla="*/ 2147483647 w 47"/>
              <a:gd name="T3" fmla="*/ 2147483647 h 43"/>
              <a:gd name="T4" fmla="*/ 2147483647 w 47"/>
              <a:gd name="T5" fmla="*/ 2147483647 h 43"/>
              <a:gd name="T6" fmla="*/ 0 w 47"/>
              <a:gd name="T7" fmla="*/ 2147483647 h 43"/>
              <a:gd name="T8" fmla="*/ 2147483647 w 47"/>
              <a:gd name="T9" fmla="*/ 0 h 43"/>
              <a:gd name="T10" fmla="*/ 2147483647 w 47"/>
              <a:gd name="T11" fmla="*/ 0 h 43"/>
              <a:gd name="T12" fmla="*/ 2147483647 w 47"/>
              <a:gd name="T13" fmla="*/ 2147483647 h 43"/>
              <a:gd name="T14" fmla="*/ 0 60000 65536"/>
              <a:gd name="T15" fmla="*/ 0 60000 65536"/>
              <a:gd name="T16" fmla="*/ 0 60000 65536"/>
              <a:gd name="T17" fmla="*/ 0 60000 65536"/>
              <a:gd name="T18" fmla="*/ 0 60000 65536"/>
              <a:gd name="T19" fmla="*/ 0 60000 65536"/>
              <a:gd name="T20" fmla="*/ 0 60000 65536"/>
              <a:gd name="T21" fmla="*/ 0 w 47"/>
              <a:gd name="T22" fmla="*/ 0 h 43"/>
              <a:gd name="T23" fmla="*/ 47 w 47"/>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43">
                <a:moveTo>
                  <a:pt x="47" y="14"/>
                </a:moveTo>
                <a:lnTo>
                  <a:pt x="39" y="43"/>
                </a:lnTo>
                <a:lnTo>
                  <a:pt x="3" y="31"/>
                </a:lnTo>
                <a:lnTo>
                  <a:pt x="0" y="31"/>
                </a:lnTo>
                <a:lnTo>
                  <a:pt x="4" y="0"/>
                </a:lnTo>
                <a:lnTo>
                  <a:pt x="1" y="0"/>
                </a:lnTo>
                <a:lnTo>
                  <a:pt x="47" y="14"/>
                </a:lnTo>
                <a:close/>
              </a:path>
            </a:pathLst>
          </a:custGeom>
          <a:solidFill>
            <a:srgbClr val="000000"/>
          </a:solidFill>
          <a:ln w="0">
            <a:solidFill>
              <a:srgbClr val="000000"/>
            </a:solidFill>
            <a:round/>
            <a:headEnd/>
            <a:tailEnd/>
          </a:ln>
        </p:spPr>
        <p:txBody>
          <a:bodyPr/>
          <a:lstStyle/>
          <a:p>
            <a:endParaRPr lang="en-US"/>
          </a:p>
        </p:txBody>
      </p:sp>
      <p:sp>
        <p:nvSpPr>
          <p:cNvPr id="181210" name="Freeform 4056"/>
          <p:cNvSpPr>
            <a:spLocks noChangeAspect="1"/>
          </p:cNvSpPr>
          <p:nvPr/>
        </p:nvSpPr>
        <p:spPr bwMode="auto">
          <a:xfrm>
            <a:off x="2278063" y="6019800"/>
            <a:ext cx="20637" cy="14288"/>
          </a:xfrm>
          <a:custGeom>
            <a:avLst/>
            <a:gdLst>
              <a:gd name="T0" fmla="*/ 2147483647 w 55"/>
              <a:gd name="T1" fmla="*/ 2147483647 h 38"/>
              <a:gd name="T2" fmla="*/ 2147483647 w 55"/>
              <a:gd name="T3" fmla="*/ 2147483647 h 38"/>
              <a:gd name="T4" fmla="*/ 0 w 55"/>
              <a:gd name="T5" fmla="*/ 2147483647 h 38"/>
              <a:gd name="T6" fmla="*/ 2147483647 w 55"/>
              <a:gd name="T7" fmla="*/ 0 h 38"/>
              <a:gd name="T8" fmla="*/ 2147483647 w 55"/>
              <a:gd name="T9" fmla="*/ 2147483647 h 38"/>
              <a:gd name="T10" fmla="*/ 0 60000 65536"/>
              <a:gd name="T11" fmla="*/ 0 60000 65536"/>
              <a:gd name="T12" fmla="*/ 0 60000 65536"/>
              <a:gd name="T13" fmla="*/ 0 60000 65536"/>
              <a:gd name="T14" fmla="*/ 0 60000 65536"/>
              <a:gd name="T15" fmla="*/ 0 w 55"/>
              <a:gd name="T16" fmla="*/ 0 h 38"/>
              <a:gd name="T17" fmla="*/ 55 w 55"/>
              <a:gd name="T18" fmla="*/ 38 h 38"/>
            </a:gdLst>
            <a:ahLst/>
            <a:cxnLst>
              <a:cxn ang="T10">
                <a:pos x="T0" y="T1"/>
              </a:cxn>
              <a:cxn ang="T11">
                <a:pos x="T2" y="T3"/>
              </a:cxn>
              <a:cxn ang="T12">
                <a:pos x="T4" y="T5"/>
              </a:cxn>
              <a:cxn ang="T13">
                <a:pos x="T6" y="T7"/>
              </a:cxn>
              <a:cxn ang="T14">
                <a:pos x="T8" y="T9"/>
              </a:cxn>
            </a:cxnLst>
            <a:rect l="T15" t="T16" r="T17" b="T18"/>
            <a:pathLst>
              <a:path w="55" h="38">
                <a:moveTo>
                  <a:pt x="55" y="7"/>
                </a:moveTo>
                <a:lnTo>
                  <a:pt x="51" y="38"/>
                </a:lnTo>
                <a:lnTo>
                  <a:pt x="0" y="31"/>
                </a:lnTo>
                <a:lnTo>
                  <a:pt x="4" y="0"/>
                </a:lnTo>
                <a:lnTo>
                  <a:pt x="55" y="7"/>
                </a:lnTo>
                <a:close/>
              </a:path>
            </a:pathLst>
          </a:custGeom>
          <a:solidFill>
            <a:srgbClr val="000000"/>
          </a:solidFill>
          <a:ln w="0">
            <a:solidFill>
              <a:srgbClr val="000000"/>
            </a:solidFill>
            <a:round/>
            <a:headEnd/>
            <a:tailEnd/>
          </a:ln>
        </p:spPr>
        <p:txBody>
          <a:bodyPr/>
          <a:lstStyle/>
          <a:p>
            <a:endParaRPr lang="en-US"/>
          </a:p>
        </p:txBody>
      </p:sp>
      <p:sp>
        <p:nvSpPr>
          <p:cNvPr id="181211" name="Freeform 4057"/>
          <p:cNvSpPr>
            <a:spLocks noChangeAspect="1"/>
          </p:cNvSpPr>
          <p:nvPr/>
        </p:nvSpPr>
        <p:spPr bwMode="auto">
          <a:xfrm>
            <a:off x="2090738" y="5599113"/>
            <a:ext cx="342900" cy="430212"/>
          </a:xfrm>
          <a:custGeom>
            <a:avLst/>
            <a:gdLst>
              <a:gd name="T0" fmla="*/ 2147483647 w 988"/>
              <a:gd name="T1" fmla="*/ 2147483647 h 1243"/>
              <a:gd name="T2" fmla="*/ 2147483647 w 988"/>
              <a:gd name="T3" fmla="*/ 2147483647 h 1243"/>
              <a:gd name="T4" fmla="*/ 2147483647 w 988"/>
              <a:gd name="T5" fmla="*/ 2147483647 h 1243"/>
              <a:gd name="T6" fmla="*/ 2147483647 w 988"/>
              <a:gd name="T7" fmla="*/ 2147483647 h 1243"/>
              <a:gd name="T8" fmla="*/ 2147483647 w 988"/>
              <a:gd name="T9" fmla="*/ 2147483647 h 1243"/>
              <a:gd name="T10" fmla="*/ 2147483647 w 988"/>
              <a:gd name="T11" fmla="*/ 2147483647 h 1243"/>
              <a:gd name="T12" fmla="*/ 2147483647 w 988"/>
              <a:gd name="T13" fmla="*/ 2147483647 h 1243"/>
              <a:gd name="T14" fmla="*/ 2147483647 w 988"/>
              <a:gd name="T15" fmla="*/ 2147483647 h 1243"/>
              <a:gd name="T16" fmla="*/ 2147483647 w 988"/>
              <a:gd name="T17" fmla="*/ 2147483647 h 1243"/>
              <a:gd name="T18" fmla="*/ 2147483647 w 988"/>
              <a:gd name="T19" fmla="*/ 2147483647 h 1243"/>
              <a:gd name="T20" fmla="*/ 2147483647 w 988"/>
              <a:gd name="T21" fmla="*/ 2147483647 h 1243"/>
              <a:gd name="T22" fmla="*/ 2147483647 w 988"/>
              <a:gd name="T23" fmla="*/ 2147483647 h 1243"/>
              <a:gd name="T24" fmla="*/ 2147483647 w 988"/>
              <a:gd name="T25" fmla="*/ 2147483647 h 1243"/>
              <a:gd name="T26" fmla="*/ 2147483647 w 988"/>
              <a:gd name="T27" fmla="*/ 2147483647 h 1243"/>
              <a:gd name="T28" fmla="*/ 2147483647 w 988"/>
              <a:gd name="T29" fmla="*/ 2147483647 h 1243"/>
              <a:gd name="T30" fmla="*/ 2147483647 w 988"/>
              <a:gd name="T31" fmla="*/ 2147483647 h 1243"/>
              <a:gd name="T32" fmla="*/ 2147483647 w 988"/>
              <a:gd name="T33" fmla="*/ 2147483647 h 1243"/>
              <a:gd name="T34" fmla="*/ 2147483647 w 988"/>
              <a:gd name="T35" fmla="*/ 2147483647 h 1243"/>
              <a:gd name="T36" fmla="*/ 0 w 988"/>
              <a:gd name="T37" fmla="*/ 2147483647 h 1243"/>
              <a:gd name="T38" fmla="*/ 2147483647 w 988"/>
              <a:gd name="T39" fmla="*/ 2147483647 h 1243"/>
              <a:gd name="T40" fmla="*/ 2147483647 w 988"/>
              <a:gd name="T41" fmla="*/ 2147483647 h 1243"/>
              <a:gd name="T42" fmla="*/ 2147483647 w 988"/>
              <a:gd name="T43" fmla="*/ 2147483647 h 1243"/>
              <a:gd name="T44" fmla="*/ 2147483647 w 988"/>
              <a:gd name="T45" fmla="*/ 2147483647 h 1243"/>
              <a:gd name="T46" fmla="*/ 2147483647 w 988"/>
              <a:gd name="T47" fmla="*/ 2147483647 h 1243"/>
              <a:gd name="T48" fmla="*/ 2147483647 w 988"/>
              <a:gd name="T49" fmla="*/ 2147483647 h 1243"/>
              <a:gd name="T50" fmla="*/ 2147483647 w 988"/>
              <a:gd name="T51" fmla="*/ 2147483647 h 1243"/>
              <a:gd name="T52" fmla="*/ 2147483647 w 988"/>
              <a:gd name="T53" fmla="*/ 2147483647 h 1243"/>
              <a:gd name="T54" fmla="*/ 2147483647 w 988"/>
              <a:gd name="T55" fmla="*/ 2147483647 h 1243"/>
              <a:gd name="T56" fmla="*/ 2147483647 w 988"/>
              <a:gd name="T57" fmla="*/ 2147483647 h 1243"/>
              <a:gd name="T58" fmla="*/ 2147483647 w 988"/>
              <a:gd name="T59" fmla="*/ 2147483647 h 1243"/>
              <a:gd name="T60" fmla="*/ 2147483647 w 988"/>
              <a:gd name="T61" fmla="*/ 2147483647 h 1243"/>
              <a:gd name="T62" fmla="*/ 2147483647 w 988"/>
              <a:gd name="T63" fmla="*/ 0 h 1243"/>
              <a:gd name="T64" fmla="*/ 2147483647 w 988"/>
              <a:gd name="T65" fmla="*/ 2147483647 h 1243"/>
              <a:gd name="T66" fmla="*/ 2147483647 w 988"/>
              <a:gd name="T67" fmla="*/ 2147483647 h 1243"/>
              <a:gd name="T68" fmla="*/ 2147483647 w 988"/>
              <a:gd name="T69" fmla="*/ 2147483647 h 1243"/>
              <a:gd name="T70" fmla="*/ 2147483647 w 988"/>
              <a:gd name="T71" fmla="*/ 2147483647 h 1243"/>
              <a:gd name="T72" fmla="*/ 2147483647 w 988"/>
              <a:gd name="T73" fmla="*/ 2147483647 h 1243"/>
              <a:gd name="T74" fmla="*/ 2147483647 w 988"/>
              <a:gd name="T75" fmla="*/ 2147483647 h 1243"/>
              <a:gd name="T76" fmla="*/ 2147483647 w 988"/>
              <a:gd name="T77" fmla="*/ 2147483647 h 1243"/>
              <a:gd name="T78" fmla="*/ 2147483647 w 988"/>
              <a:gd name="T79" fmla="*/ 2147483647 h 1243"/>
              <a:gd name="T80" fmla="*/ 2147483647 w 988"/>
              <a:gd name="T81" fmla="*/ 2147483647 h 1243"/>
              <a:gd name="T82" fmla="*/ 2147483647 w 988"/>
              <a:gd name="T83" fmla="*/ 2147483647 h 1243"/>
              <a:gd name="T84" fmla="*/ 2147483647 w 988"/>
              <a:gd name="T85" fmla="*/ 2147483647 h 1243"/>
              <a:gd name="T86" fmla="*/ 2147483647 w 988"/>
              <a:gd name="T87" fmla="*/ 2147483647 h 1243"/>
              <a:gd name="T88" fmla="*/ 2147483647 w 988"/>
              <a:gd name="T89" fmla="*/ 2147483647 h 1243"/>
              <a:gd name="T90" fmla="*/ 2147483647 w 988"/>
              <a:gd name="T91" fmla="*/ 2147483647 h 1243"/>
              <a:gd name="T92" fmla="*/ 2147483647 w 988"/>
              <a:gd name="T93" fmla="*/ 2147483647 h 1243"/>
              <a:gd name="T94" fmla="*/ 2147483647 w 988"/>
              <a:gd name="T95" fmla="*/ 2147483647 h 1243"/>
              <a:gd name="T96" fmla="*/ 2147483647 w 988"/>
              <a:gd name="T97" fmla="*/ 2147483647 h 1243"/>
              <a:gd name="T98" fmla="*/ 2147483647 w 988"/>
              <a:gd name="T99" fmla="*/ 2147483647 h 1243"/>
              <a:gd name="T100" fmla="*/ 2147483647 w 988"/>
              <a:gd name="T101" fmla="*/ 2147483647 h 1243"/>
              <a:gd name="T102" fmla="*/ 2147483647 w 988"/>
              <a:gd name="T103" fmla="*/ 2147483647 h 1243"/>
              <a:gd name="T104" fmla="*/ 2147483647 w 988"/>
              <a:gd name="T105" fmla="*/ 2147483647 h 1243"/>
              <a:gd name="T106" fmla="*/ 2147483647 w 988"/>
              <a:gd name="T107" fmla="*/ 2147483647 h 1243"/>
              <a:gd name="T108" fmla="*/ 2147483647 w 988"/>
              <a:gd name="T109" fmla="*/ 2147483647 h 1243"/>
              <a:gd name="T110" fmla="*/ 2147483647 w 988"/>
              <a:gd name="T111" fmla="*/ 2147483647 h 1243"/>
              <a:gd name="T112" fmla="*/ 2147483647 w 988"/>
              <a:gd name="T113" fmla="*/ 2147483647 h 1243"/>
              <a:gd name="T114" fmla="*/ 2147483647 w 988"/>
              <a:gd name="T115" fmla="*/ 2147483647 h 1243"/>
              <a:gd name="T116" fmla="*/ 2147483647 w 988"/>
              <a:gd name="T117" fmla="*/ 2147483647 h 1243"/>
              <a:gd name="T118" fmla="*/ 2147483647 w 988"/>
              <a:gd name="T119" fmla="*/ 2147483647 h 124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8"/>
              <a:gd name="T181" fmla="*/ 0 h 1243"/>
              <a:gd name="T182" fmla="*/ 988 w 988"/>
              <a:gd name="T183" fmla="*/ 1243 h 124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8" h="1243">
                <a:moveTo>
                  <a:pt x="579" y="1243"/>
                </a:moveTo>
                <a:lnTo>
                  <a:pt x="424" y="1243"/>
                </a:lnTo>
                <a:lnTo>
                  <a:pt x="430" y="1241"/>
                </a:lnTo>
                <a:lnTo>
                  <a:pt x="389" y="1241"/>
                </a:lnTo>
                <a:lnTo>
                  <a:pt x="372" y="1234"/>
                </a:lnTo>
                <a:lnTo>
                  <a:pt x="341" y="1189"/>
                </a:lnTo>
                <a:lnTo>
                  <a:pt x="335" y="1153"/>
                </a:lnTo>
                <a:lnTo>
                  <a:pt x="332" y="1149"/>
                </a:lnTo>
                <a:lnTo>
                  <a:pt x="331" y="1053"/>
                </a:lnTo>
                <a:lnTo>
                  <a:pt x="318" y="978"/>
                </a:lnTo>
                <a:lnTo>
                  <a:pt x="297" y="925"/>
                </a:lnTo>
                <a:lnTo>
                  <a:pt x="267" y="887"/>
                </a:lnTo>
                <a:lnTo>
                  <a:pt x="210" y="840"/>
                </a:lnTo>
                <a:lnTo>
                  <a:pt x="145" y="788"/>
                </a:lnTo>
                <a:lnTo>
                  <a:pt x="99" y="739"/>
                </a:lnTo>
                <a:lnTo>
                  <a:pt x="66" y="691"/>
                </a:lnTo>
                <a:lnTo>
                  <a:pt x="36" y="625"/>
                </a:lnTo>
                <a:lnTo>
                  <a:pt x="13" y="543"/>
                </a:lnTo>
                <a:lnTo>
                  <a:pt x="0" y="452"/>
                </a:lnTo>
                <a:lnTo>
                  <a:pt x="4" y="357"/>
                </a:lnTo>
                <a:lnTo>
                  <a:pt x="17" y="296"/>
                </a:lnTo>
                <a:lnTo>
                  <a:pt x="36" y="244"/>
                </a:lnTo>
                <a:lnTo>
                  <a:pt x="63" y="199"/>
                </a:lnTo>
                <a:lnTo>
                  <a:pt x="101" y="153"/>
                </a:lnTo>
                <a:lnTo>
                  <a:pt x="150" y="109"/>
                </a:lnTo>
                <a:lnTo>
                  <a:pt x="209" y="71"/>
                </a:lnTo>
                <a:lnTo>
                  <a:pt x="242" y="53"/>
                </a:lnTo>
                <a:lnTo>
                  <a:pt x="318" y="25"/>
                </a:lnTo>
                <a:lnTo>
                  <a:pt x="403" y="8"/>
                </a:lnTo>
                <a:lnTo>
                  <a:pt x="450" y="4"/>
                </a:lnTo>
                <a:lnTo>
                  <a:pt x="500" y="3"/>
                </a:lnTo>
                <a:lnTo>
                  <a:pt x="489" y="0"/>
                </a:lnTo>
                <a:lnTo>
                  <a:pt x="538" y="1"/>
                </a:lnTo>
                <a:lnTo>
                  <a:pt x="630" y="13"/>
                </a:lnTo>
                <a:lnTo>
                  <a:pt x="711" y="37"/>
                </a:lnTo>
                <a:lnTo>
                  <a:pt x="747" y="51"/>
                </a:lnTo>
                <a:lnTo>
                  <a:pt x="811" y="88"/>
                </a:lnTo>
                <a:lnTo>
                  <a:pt x="865" y="129"/>
                </a:lnTo>
                <a:lnTo>
                  <a:pt x="908" y="174"/>
                </a:lnTo>
                <a:lnTo>
                  <a:pt x="953" y="241"/>
                </a:lnTo>
                <a:lnTo>
                  <a:pt x="971" y="293"/>
                </a:lnTo>
                <a:lnTo>
                  <a:pt x="985" y="354"/>
                </a:lnTo>
                <a:lnTo>
                  <a:pt x="988" y="450"/>
                </a:lnTo>
                <a:lnTo>
                  <a:pt x="982" y="511"/>
                </a:lnTo>
                <a:lnTo>
                  <a:pt x="962" y="596"/>
                </a:lnTo>
                <a:lnTo>
                  <a:pt x="934" y="668"/>
                </a:lnTo>
                <a:lnTo>
                  <a:pt x="913" y="705"/>
                </a:lnTo>
                <a:lnTo>
                  <a:pt x="868" y="763"/>
                </a:lnTo>
                <a:lnTo>
                  <a:pt x="800" y="822"/>
                </a:lnTo>
                <a:lnTo>
                  <a:pt x="722" y="884"/>
                </a:lnTo>
                <a:lnTo>
                  <a:pt x="692" y="923"/>
                </a:lnTo>
                <a:lnTo>
                  <a:pt x="671" y="976"/>
                </a:lnTo>
                <a:lnTo>
                  <a:pt x="659" y="1051"/>
                </a:lnTo>
                <a:lnTo>
                  <a:pt x="658" y="1147"/>
                </a:lnTo>
                <a:lnTo>
                  <a:pt x="652" y="1154"/>
                </a:lnTo>
                <a:lnTo>
                  <a:pt x="648" y="1187"/>
                </a:lnTo>
                <a:lnTo>
                  <a:pt x="617" y="1231"/>
                </a:lnTo>
                <a:lnTo>
                  <a:pt x="601" y="1239"/>
                </a:lnTo>
                <a:lnTo>
                  <a:pt x="559" y="1239"/>
                </a:lnTo>
                <a:lnTo>
                  <a:pt x="579" y="1243"/>
                </a:lnTo>
                <a:close/>
              </a:path>
            </a:pathLst>
          </a:custGeom>
          <a:solidFill>
            <a:srgbClr val="FF0000"/>
          </a:solidFill>
          <a:ln w="9525">
            <a:solidFill>
              <a:srgbClr val="000000"/>
            </a:solidFill>
            <a:round/>
            <a:headEnd/>
            <a:tailEnd/>
          </a:ln>
        </p:spPr>
        <p:txBody>
          <a:bodyPr/>
          <a:lstStyle/>
          <a:p>
            <a:endParaRPr lang="en-US"/>
          </a:p>
        </p:txBody>
      </p:sp>
      <p:sp>
        <p:nvSpPr>
          <p:cNvPr id="181212" name="Freeform 4058"/>
          <p:cNvSpPr>
            <a:spLocks noChangeAspect="1"/>
          </p:cNvSpPr>
          <p:nvPr/>
        </p:nvSpPr>
        <p:spPr bwMode="auto">
          <a:xfrm>
            <a:off x="2235200" y="6024563"/>
            <a:ext cx="55563" cy="9525"/>
          </a:xfrm>
          <a:custGeom>
            <a:avLst/>
            <a:gdLst>
              <a:gd name="T0" fmla="*/ 2147483647 w 160"/>
              <a:gd name="T1" fmla="*/ 0 h 31"/>
              <a:gd name="T2" fmla="*/ 2147483647 w 160"/>
              <a:gd name="T3" fmla="*/ 2147483647 h 31"/>
              <a:gd name="T4" fmla="*/ 2147483647 w 160"/>
              <a:gd name="T5" fmla="*/ 2147483647 h 31"/>
              <a:gd name="T6" fmla="*/ 0 w 160"/>
              <a:gd name="T7" fmla="*/ 0 h 31"/>
              <a:gd name="T8" fmla="*/ 2147483647 w 160"/>
              <a:gd name="T9" fmla="*/ 2147483647 h 31"/>
              <a:gd name="T10" fmla="*/ 2147483647 w 160"/>
              <a:gd name="T11" fmla="*/ 0 h 31"/>
              <a:gd name="T12" fmla="*/ 2147483647 w 160"/>
              <a:gd name="T13" fmla="*/ 0 h 31"/>
              <a:gd name="T14" fmla="*/ 0 60000 65536"/>
              <a:gd name="T15" fmla="*/ 0 60000 65536"/>
              <a:gd name="T16" fmla="*/ 0 60000 65536"/>
              <a:gd name="T17" fmla="*/ 0 60000 65536"/>
              <a:gd name="T18" fmla="*/ 0 60000 65536"/>
              <a:gd name="T19" fmla="*/ 0 60000 65536"/>
              <a:gd name="T20" fmla="*/ 0 60000 65536"/>
              <a:gd name="T21" fmla="*/ 0 w 160"/>
              <a:gd name="T22" fmla="*/ 0 h 31"/>
              <a:gd name="T23" fmla="*/ 160 w 160"/>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0" h="31">
                <a:moveTo>
                  <a:pt x="160" y="0"/>
                </a:moveTo>
                <a:lnTo>
                  <a:pt x="160" y="31"/>
                </a:lnTo>
                <a:lnTo>
                  <a:pt x="5" y="31"/>
                </a:lnTo>
                <a:lnTo>
                  <a:pt x="0" y="0"/>
                </a:lnTo>
                <a:lnTo>
                  <a:pt x="10" y="31"/>
                </a:lnTo>
                <a:lnTo>
                  <a:pt x="5" y="0"/>
                </a:lnTo>
                <a:lnTo>
                  <a:pt x="160" y="0"/>
                </a:lnTo>
                <a:close/>
              </a:path>
            </a:pathLst>
          </a:custGeom>
          <a:solidFill>
            <a:srgbClr val="000000"/>
          </a:solidFill>
          <a:ln w="0">
            <a:solidFill>
              <a:srgbClr val="000000"/>
            </a:solidFill>
            <a:round/>
            <a:headEnd/>
            <a:tailEnd/>
          </a:ln>
        </p:spPr>
        <p:txBody>
          <a:bodyPr/>
          <a:lstStyle/>
          <a:p>
            <a:endParaRPr lang="en-US"/>
          </a:p>
        </p:txBody>
      </p:sp>
      <p:sp>
        <p:nvSpPr>
          <p:cNvPr id="181213" name="Freeform 4059"/>
          <p:cNvSpPr>
            <a:spLocks noChangeAspect="1"/>
          </p:cNvSpPr>
          <p:nvPr/>
        </p:nvSpPr>
        <p:spPr bwMode="auto">
          <a:xfrm>
            <a:off x="2235200" y="6024563"/>
            <a:ext cx="4763" cy="9525"/>
          </a:xfrm>
          <a:custGeom>
            <a:avLst/>
            <a:gdLst>
              <a:gd name="T0" fmla="*/ 2147483647 w 17"/>
              <a:gd name="T1" fmla="*/ 2147483647 h 33"/>
              <a:gd name="T2" fmla="*/ 0 w 17"/>
              <a:gd name="T3" fmla="*/ 2147483647 h 33"/>
              <a:gd name="T4" fmla="*/ 2147483647 w 17"/>
              <a:gd name="T5" fmla="*/ 0 h 33"/>
              <a:gd name="T6" fmla="*/ 2147483647 w 17"/>
              <a:gd name="T7" fmla="*/ 2147483647 h 33"/>
              <a:gd name="T8" fmla="*/ 2147483647 w 17"/>
              <a:gd name="T9" fmla="*/ 0 h 33"/>
              <a:gd name="T10" fmla="*/ 2147483647 w 17"/>
              <a:gd name="T11" fmla="*/ 2147483647 h 33"/>
              <a:gd name="T12" fmla="*/ 2147483647 w 17"/>
              <a:gd name="T13" fmla="*/ 2147483647 h 33"/>
              <a:gd name="T14" fmla="*/ 0 60000 65536"/>
              <a:gd name="T15" fmla="*/ 0 60000 65536"/>
              <a:gd name="T16" fmla="*/ 0 60000 65536"/>
              <a:gd name="T17" fmla="*/ 0 60000 65536"/>
              <a:gd name="T18" fmla="*/ 0 60000 65536"/>
              <a:gd name="T19" fmla="*/ 0 60000 65536"/>
              <a:gd name="T20" fmla="*/ 0 60000 65536"/>
              <a:gd name="T21" fmla="*/ 0 w 17"/>
              <a:gd name="T22" fmla="*/ 0 h 33"/>
              <a:gd name="T23" fmla="*/ 17 w 17"/>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3">
                <a:moveTo>
                  <a:pt x="10" y="33"/>
                </a:moveTo>
                <a:lnTo>
                  <a:pt x="0" y="2"/>
                </a:lnTo>
                <a:lnTo>
                  <a:pt x="6" y="0"/>
                </a:lnTo>
                <a:lnTo>
                  <a:pt x="11" y="31"/>
                </a:lnTo>
                <a:lnTo>
                  <a:pt x="11" y="0"/>
                </a:lnTo>
                <a:lnTo>
                  <a:pt x="17" y="31"/>
                </a:lnTo>
                <a:lnTo>
                  <a:pt x="10" y="33"/>
                </a:lnTo>
                <a:close/>
              </a:path>
            </a:pathLst>
          </a:custGeom>
          <a:solidFill>
            <a:srgbClr val="000000"/>
          </a:solidFill>
          <a:ln w="0">
            <a:solidFill>
              <a:srgbClr val="000000"/>
            </a:solidFill>
            <a:round/>
            <a:headEnd/>
            <a:tailEnd/>
          </a:ln>
        </p:spPr>
        <p:txBody>
          <a:bodyPr/>
          <a:lstStyle/>
          <a:p>
            <a:endParaRPr lang="en-US"/>
          </a:p>
        </p:txBody>
      </p:sp>
      <p:sp>
        <p:nvSpPr>
          <p:cNvPr id="181214" name="Freeform 4060"/>
          <p:cNvSpPr>
            <a:spLocks noChangeAspect="1"/>
          </p:cNvSpPr>
          <p:nvPr/>
        </p:nvSpPr>
        <p:spPr bwMode="auto">
          <a:xfrm>
            <a:off x="2224088" y="6024563"/>
            <a:ext cx="15875" cy="9525"/>
          </a:xfrm>
          <a:custGeom>
            <a:avLst/>
            <a:gdLst>
              <a:gd name="T0" fmla="*/ 2147483647 w 47"/>
              <a:gd name="T1" fmla="*/ 0 h 31"/>
              <a:gd name="T2" fmla="*/ 2147483647 w 47"/>
              <a:gd name="T3" fmla="*/ 2147483647 h 31"/>
              <a:gd name="T4" fmla="*/ 2147483647 w 47"/>
              <a:gd name="T5" fmla="*/ 2147483647 h 31"/>
              <a:gd name="T6" fmla="*/ 0 w 47"/>
              <a:gd name="T7" fmla="*/ 2147483647 h 31"/>
              <a:gd name="T8" fmla="*/ 2147483647 w 47"/>
              <a:gd name="T9" fmla="*/ 2147483647 h 31"/>
              <a:gd name="T10" fmla="*/ 2147483647 w 47"/>
              <a:gd name="T11" fmla="*/ 0 h 31"/>
              <a:gd name="T12" fmla="*/ 2147483647 w 47"/>
              <a:gd name="T13" fmla="*/ 0 h 31"/>
              <a:gd name="T14" fmla="*/ 0 60000 65536"/>
              <a:gd name="T15" fmla="*/ 0 60000 65536"/>
              <a:gd name="T16" fmla="*/ 0 60000 65536"/>
              <a:gd name="T17" fmla="*/ 0 60000 65536"/>
              <a:gd name="T18" fmla="*/ 0 60000 65536"/>
              <a:gd name="T19" fmla="*/ 0 60000 65536"/>
              <a:gd name="T20" fmla="*/ 0 60000 65536"/>
              <a:gd name="T21" fmla="*/ 0 w 47"/>
              <a:gd name="T22" fmla="*/ 0 h 31"/>
              <a:gd name="T23" fmla="*/ 47 w 47"/>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1">
                <a:moveTo>
                  <a:pt x="47" y="0"/>
                </a:moveTo>
                <a:lnTo>
                  <a:pt x="47" y="31"/>
                </a:lnTo>
                <a:lnTo>
                  <a:pt x="2" y="31"/>
                </a:lnTo>
                <a:lnTo>
                  <a:pt x="0" y="30"/>
                </a:lnTo>
                <a:lnTo>
                  <a:pt x="12" y="1"/>
                </a:lnTo>
                <a:lnTo>
                  <a:pt x="10" y="0"/>
                </a:lnTo>
                <a:lnTo>
                  <a:pt x="47" y="0"/>
                </a:lnTo>
                <a:close/>
              </a:path>
            </a:pathLst>
          </a:custGeom>
          <a:solidFill>
            <a:srgbClr val="000000"/>
          </a:solidFill>
          <a:ln w="0">
            <a:solidFill>
              <a:srgbClr val="000000"/>
            </a:solidFill>
            <a:round/>
            <a:headEnd/>
            <a:tailEnd/>
          </a:ln>
        </p:spPr>
        <p:txBody>
          <a:bodyPr/>
          <a:lstStyle/>
          <a:p>
            <a:endParaRPr lang="en-US"/>
          </a:p>
        </p:txBody>
      </p:sp>
      <p:sp>
        <p:nvSpPr>
          <p:cNvPr id="181215" name="Freeform 4061"/>
          <p:cNvSpPr>
            <a:spLocks noChangeAspect="1"/>
          </p:cNvSpPr>
          <p:nvPr/>
        </p:nvSpPr>
        <p:spPr bwMode="auto">
          <a:xfrm>
            <a:off x="2214563" y="6021388"/>
            <a:ext cx="12700" cy="12700"/>
          </a:xfrm>
          <a:custGeom>
            <a:avLst/>
            <a:gdLst>
              <a:gd name="T0" fmla="*/ 2147483647 w 36"/>
              <a:gd name="T1" fmla="*/ 2147483647 h 34"/>
              <a:gd name="T2" fmla="*/ 2147483647 w 36"/>
              <a:gd name="T3" fmla="*/ 2147483647 h 34"/>
              <a:gd name="T4" fmla="*/ 2147483647 w 36"/>
              <a:gd name="T5" fmla="*/ 2147483647 h 34"/>
              <a:gd name="T6" fmla="*/ 0 w 36"/>
              <a:gd name="T7" fmla="*/ 2147483647 h 34"/>
              <a:gd name="T8" fmla="*/ 2147483647 w 36"/>
              <a:gd name="T9" fmla="*/ 2147483647 h 34"/>
              <a:gd name="T10" fmla="*/ 2147483647 w 36"/>
              <a:gd name="T11" fmla="*/ 0 h 34"/>
              <a:gd name="T12" fmla="*/ 2147483647 w 36"/>
              <a:gd name="T13" fmla="*/ 2147483647 h 34"/>
              <a:gd name="T14" fmla="*/ 0 60000 65536"/>
              <a:gd name="T15" fmla="*/ 0 60000 65536"/>
              <a:gd name="T16" fmla="*/ 0 60000 65536"/>
              <a:gd name="T17" fmla="*/ 0 60000 65536"/>
              <a:gd name="T18" fmla="*/ 0 60000 65536"/>
              <a:gd name="T19" fmla="*/ 0 60000 65536"/>
              <a:gd name="T20" fmla="*/ 0 60000 65536"/>
              <a:gd name="T21" fmla="*/ 0 w 36"/>
              <a:gd name="T22" fmla="*/ 0 h 34"/>
              <a:gd name="T23" fmla="*/ 36 w 36"/>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4">
                <a:moveTo>
                  <a:pt x="36" y="5"/>
                </a:moveTo>
                <a:lnTo>
                  <a:pt x="24" y="34"/>
                </a:lnTo>
                <a:lnTo>
                  <a:pt x="2" y="25"/>
                </a:lnTo>
                <a:lnTo>
                  <a:pt x="0" y="22"/>
                </a:lnTo>
                <a:lnTo>
                  <a:pt x="27" y="3"/>
                </a:lnTo>
                <a:lnTo>
                  <a:pt x="25" y="0"/>
                </a:lnTo>
                <a:lnTo>
                  <a:pt x="36" y="5"/>
                </a:lnTo>
                <a:close/>
              </a:path>
            </a:pathLst>
          </a:custGeom>
          <a:solidFill>
            <a:srgbClr val="000000"/>
          </a:solidFill>
          <a:ln w="0">
            <a:solidFill>
              <a:srgbClr val="000000"/>
            </a:solidFill>
            <a:round/>
            <a:headEnd/>
            <a:tailEnd/>
          </a:ln>
        </p:spPr>
        <p:txBody>
          <a:bodyPr/>
          <a:lstStyle/>
          <a:p>
            <a:endParaRPr lang="en-US"/>
          </a:p>
        </p:txBody>
      </p:sp>
      <p:sp>
        <p:nvSpPr>
          <p:cNvPr id="181216" name="Freeform 4062"/>
          <p:cNvSpPr>
            <a:spLocks noChangeAspect="1"/>
          </p:cNvSpPr>
          <p:nvPr/>
        </p:nvSpPr>
        <p:spPr bwMode="auto">
          <a:xfrm>
            <a:off x="2201863" y="6008688"/>
            <a:ext cx="22225" cy="20637"/>
          </a:xfrm>
          <a:custGeom>
            <a:avLst/>
            <a:gdLst>
              <a:gd name="T0" fmla="*/ 2147483647 w 61"/>
              <a:gd name="T1" fmla="*/ 2147483647 h 61"/>
              <a:gd name="T2" fmla="*/ 2147483647 w 61"/>
              <a:gd name="T3" fmla="*/ 2147483647 h 61"/>
              <a:gd name="T4" fmla="*/ 2147483647 w 61"/>
              <a:gd name="T5" fmla="*/ 2147483647 h 61"/>
              <a:gd name="T6" fmla="*/ 0 w 61"/>
              <a:gd name="T7" fmla="*/ 2147483647 h 61"/>
              <a:gd name="T8" fmla="*/ 2147483647 w 61"/>
              <a:gd name="T9" fmla="*/ 2147483647 h 61"/>
              <a:gd name="T10" fmla="*/ 2147483647 w 61"/>
              <a:gd name="T11" fmla="*/ 0 h 61"/>
              <a:gd name="T12" fmla="*/ 2147483647 w 61"/>
              <a:gd name="T13" fmla="*/ 2147483647 h 61"/>
              <a:gd name="T14" fmla="*/ 0 60000 65536"/>
              <a:gd name="T15" fmla="*/ 0 60000 65536"/>
              <a:gd name="T16" fmla="*/ 0 60000 65536"/>
              <a:gd name="T17" fmla="*/ 0 60000 65536"/>
              <a:gd name="T18" fmla="*/ 0 60000 65536"/>
              <a:gd name="T19" fmla="*/ 0 60000 65536"/>
              <a:gd name="T20" fmla="*/ 0 60000 65536"/>
              <a:gd name="T21" fmla="*/ 0 w 61"/>
              <a:gd name="T22" fmla="*/ 0 h 61"/>
              <a:gd name="T23" fmla="*/ 61 w 61"/>
              <a:gd name="T24" fmla="*/ 61 h 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61">
                <a:moveTo>
                  <a:pt x="61" y="42"/>
                </a:moveTo>
                <a:lnTo>
                  <a:pt x="34" y="61"/>
                </a:lnTo>
                <a:lnTo>
                  <a:pt x="2" y="14"/>
                </a:lnTo>
                <a:lnTo>
                  <a:pt x="0" y="9"/>
                </a:lnTo>
                <a:lnTo>
                  <a:pt x="32" y="5"/>
                </a:lnTo>
                <a:lnTo>
                  <a:pt x="31" y="0"/>
                </a:lnTo>
                <a:lnTo>
                  <a:pt x="61" y="42"/>
                </a:lnTo>
                <a:close/>
              </a:path>
            </a:pathLst>
          </a:custGeom>
          <a:solidFill>
            <a:srgbClr val="000000"/>
          </a:solidFill>
          <a:ln w="0">
            <a:solidFill>
              <a:srgbClr val="000000"/>
            </a:solidFill>
            <a:round/>
            <a:headEnd/>
            <a:tailEnd/>
          </a:ln>
        </p:spPr>
        <p:txBody>
          <a:bodyPr/>
          <a:lstStyle/>
          <a:p>
            <a:endParaRPr lang="en-US"/>
          </a:p>
        </p:txBody>
      </p:sp>
      <p:sp>
        <p:nvSpPr>
          <p:cNvPr id="181217" name="Freeform 4063"/>
          <p:cNvSpPr>
            <a:spLocks noChangeAspect="1"/>
          </p:cNvSpPr>
          <p:nvPr/>
        </p:nvSpPr>
        <p:spPr bwMode="auto">
          <a:xfrm>
            <a:off x="2200275" y="5994400"/>
            <a:ext cx="12700" cy="17463"/>
          </a:xfrm>
          <a:custGeom>
            <a:avLst/>
            <a:gdLst>
              <a:gd name="T0" fmla="*/ 2147483647 w 37"/>
              <a:gd name="T1" fmla="*/ 2147483647 h 50"/>
              <a:gd name="T2" fmla="*/ 2147483647 w 37"/>
              <a:gd name="T3" fmla="*/ 2147483647 h 50"/>
              <a:gd name="T4" fmla="*/ 0 w 37"/>
              <a:gd name="T5" fmla="*/ 2147483647 h 50"/>
              <a:gd name="T6" fmla="*/ 2147483647 w 37"/>
              <a:gd name="T7" fmla="*/ 2147483647 h 50"/>
              <a:gd name="T8" fmla="*/ 2147483647 w 37"/>
              <a:gd name="T9" fmla="*/ 0 h 50"/>
              <a:gd name="T10" fmla="*/ 2147483647 w 37"/>
              <a:gd name="T11" fmla="*/ 2147483647 h 50"/>
              <a:gd name="T12" fmla="*/ 2147483647 w 37"/>
              <a:gd name="T13" fmla="*/ 2147483647 h 50"/>
              <a:gd name="T14" fmla="*/ 0 60000 65536"/>
              <a:gd name="T15" fmla="*/ 0 60000 65536"/>
              <a:gd name="T16" fmla="*/ 0 60000 65536"/>
              <a:gd name="T17" fmla="*/ 0 60000 65536"/>
              <a:gd name="T18" fmla="*/ 0 60000 65536"/>
              <a:gd name="T19" fmla="*/ 0 60000 65536"/>
              <a:gd name="T20" fmla="*/ 0 60000 65536"/>
              <a:gd name="T21" fmla="*/ 0 w 37"/>
              <a:gd name="T22" fmla="*/ 0 h 50"/>
              <a:gd name="T23" fmla="*/ 37 w 37"/>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50">
                <a:moveTo>
                  <a:pt x="37" y="46"/>
                </a:moveTo>
                <a:lnTo>
                  <a:pt x="5" y="50"/>
                </a:lnTo>
                <a:lnTo>
                  <a:pt x="0" y="20"/>
                </a:lnTo>
                <a:lnTo>
                  <a:pt x="3" y="23"/>
                </a:lnTo>
                <a:lnTo>
                  <a:pt x="26" y="0"/>
                </a:lnTo>
                <a:lnTo>
                  <a:pt x="29" y="3"/>
                </a:lnTo>
                <a:lnTo>
                  <a:pt x="37" y="46"/>
                </a:lnTo>
                <a:close/>
              </a:path>
            </a:pathLst>
          </a:custGeom>
          <a:solidFill>
            <a:srgbClr val="000000"/>
          </a:solidFill>
          <a:ln w="0">
            <a:solidFill>
              <a:srgbClr val="000000"/>
            </a:solidFill>
            <a:round/>
            <a:headEnd/>
            <a:tailEnd/>
          </a:ln>
        </p:spPr>
        <p:txBody>
          <a:bodyPr/>
          <a:lstStyle/>
          <a:p>
            <a:endParaRPr lang="en-US"/>
          </a:p>
        </p:txBody>
      </p:sp>
      <p:sp>
        <p:nvSpPr>
          <p:cNvPr id="181218" name="Freeform 4064"/>
          <p:cNvSpPr>
            <a:spLocks noChangeAspect="1"/>
          </p:cNvSpPr>
          <p:nvPr/>
        </p:nvSpPr>
        <p:spPr bwMode="auto">
          <a:xfrm>
            <a:off x="2200275" y="5994400"/>
            <a:ext cx="9525" cy="7938"/>
          </a:xfrm>
          <a:custGeom>
            <a:avLst/>
            <a:gdLst>
              <a:gd name="T0" fmla="*/ 2147483647 w 31"/>
              <a:gd name="T1" fmla="*/ 0 h 23"/>
              <a:gd name="T2" fmla="*/ 2147483647 w 31"/>
              <a:gd name="T3" fmla="*/ 2147483647 h 23"/>
              <a:gd name="T4" fmla="*/ 0 w 31"/>
              <a:gd name="T5" fmla="*/ 2147483647 h 23"/>
              <a:gd name="T6" fmla="*/ 0 w 31"/>
              <a:gd name="T7" fmla="*/ 2147483647 h 23"/>
              <a:gd name="T8" fmla="*/ 2147483647 w 31"/>
              <a:gd name="T9" fmla="*/ 2147483647 h 23"/>
              <a:gd name="T10" fmla="*/ 2147483647 w 31"/>
              <a:gd name="T11" fmla="*/ 2147483647 h 23"/>
              <a:gd name="T12" fmla="*/ 2147483647 w 31"/>
              <a:gd name="T13" fmla="*/ 0 h 23"/>
              <a:gd name="T14" fmla="*/ 0 60000 65536"/>
              <a:gd name="T15" fmla="*/ 0 60000 65536"/>
              <a:gd name="T16" fmla="*/ 0 60000 65536"/>
              <a:gd name="T17" fmla="*/ 0 60000 65536"/>
              <a:gd name="T18" fmla="*/ 0 60000 65536"/>
              <a:gd name="T19" fmla="*/ 0 60000 65536"/>
              <a:gd name="T20" fmla="*/ 0 60000 65536"/>
              <a:gd name="T21" fmla="*/ 0 w 31"/>
              <a:gd name="T22" fmla="*/ 0 h 23"/>
              <a:gd name="T23" fmla="*/ 31 w 31"/>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3">
                <a:moveTo>
                  <a:pt x="30" y="0"/>
                </a:moveTo>
                <a:lnTo>
                  <a:pt x="7" y="23"/>
                </a:lnTo>
                <a:lnTo>
                  <a:pt x="0" y="16"/>
                </a:lnTo>
                <a:lnTo>
                  <a:pt x="0" y="8"/>
                </a:lnTo>
                <a:lnTo>
                  <a:pt x="31" y="8"/>
                </a:lnTo>
                <a:lnTo>
                  <a:pt x="31" y="1"/>
                </a:lnTo>
                <a:lnTo>
                  <a:pt x="30" y="0"/>
                </a:lnTo>
                <a:close/>
              </a:path>
            </a:pathLst>
          </a:custGeom>
          <a:solidFill>
            <a:srgbClr val="000000"/>
          </a:solidFill>
          <a:ln w="0">
            <a:solidFill>
              <a:srgbClr val="000000"/>
            </a:solidFill>
            <a:round/>
            <a:headEnd/>
            <a:tailEnd/>
          </a:ln>
        </p:spPr>
        <p:txBody>
          <a:bodyPr/>
          <a:lstStyle/>
          <a:p>
            <a:endParaRPr lang="en-US"/>
          </a:p>
        </p:txBody>
      </p:sp>
      <p:sp>
        <p:nvSpPr>
          <p:cNvPr id="181219" name="Freeform 4065"/>
          <p:cNvSpPr>
            <a:spLocks noChangeAspect="1"/>
          </p:cNvSpPr>
          <p:nvPr/>
        </p:nvSpPr>
        <p:spPr bwMode="auto">
          <a:xfrm>
            <a:off x="2198688" y="5962650"/>
            <a:ext cx="11112" cy="33338"/>
          </a:xfrm>
          <a:custGeom>
            <a:avLst/>
            <a:gdLst>
              <a:gd name="T0" fmla="*/ 2147483647 w 32"/>
              <a:gd name="T1" fmla="*/ 2147483647 h 98"/>
              <a:gd name="T2" fmla="*/ 2147483647 w 32"/>
              <a:gd name="T3" fmla="*/ 2147483647 h 98"/>
              <a:gd name="T4" fmla="*/ 0 w 32"/>
              <a:gd name="T5" fmla="*/ 2147483647 h 98"/>
              <a:gd name="T6" fmla="*/ 0 w 32"/>
              <a:gd name="T7" fmla="*/ 2147483647 h 98"/>
              <a:gd name="T8" fmla="*/ 2147483647 w 32"/>
              <a:gd name="T9" fmla="*/ 0 h 98"/>
              <a:gd name="T10" fmla="*/ 2147483647 w 32"/>
              <a:gd name="T11" fmla="*/ 0 h 98"/>
              <a:gd name="T12" fmla="*/ 2147483647 w 32"/>
              <a:gd name="T13" fmla="*/ 2147483647 h 98"/>
              <a:gd name="T14" fmla="*/ 0 60000 65536"/>
              <a:gd name="T15" fmla="*/ 0 60000 65536"/>
              <a:gd name="T16" fmla="*/ 0 60000 65536"/>
              <a:gd name="T17" fmla="*/ 0 60000 65536"/>
              <a:gd name="T18" fmla="*/ 0 60000 65536"/>
              <a:gd name="T19" fmla="*/ 0 60000 65536"/>
              <a:gd name="T20" fmla="*/ 0 60000 65536"/>
              <a:gd name="T21" fmla="*/ 0 w 32"/>
              <a:gd name="T22" fmla="*/ 0 h 98"/>
              <a:gd name="T23" fmla="*/ 32 w 32"/>
              <a:gd name="T24" fmla="*/ 98 h 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98">
                <a:moveTo>
                  <a:pt x="32" y="98"/>
                </a:moveTo>
                <a:lnTo>
                  <a:pt x="1" y="98"/>
                </a:lnTo>
                <a:lnTo>
                  <a:pt x="0" y="4"/>
                </a:lnTo>
                <a:lnTo>
                  <a:pt x="31" y="0"/>
                </a:lnTo>
                <a:lnTo>
                  <a:pt x="32" y="98"/>
                </a:lnTo>
                <a:close/>
              </a:path>
            </a:pathLst>
          </a:custGeom>
          <a:solidFill>
            <a:srgbClr val="000000"/>
          </a:solidFill>
          <a:ln w="0">
            <a:solidFill>
              <a:srgbClr val="000000"/>
            </a:solidFill>
            <a:round/>
            <a:headEnd/>
            <a:tailEnd/>
          </a:ln>
        </p:spPr>
        <p:txBody>
          <a:bodyPr/>
          <a:lstStyle/>
          <a:p>
            <a:endParaRPr lang="en-US"/>
          </a:p>
        </p:txBody>
      </p:sp>
      <p:sp>
        <p:nvSpPr>
          <p:cNvPr id="181220" name="Freeform 4066"/>
          <p:cNvSpPr>
            <a:spLocks noChangeAspect="1"/>
          </p:cNvSpPr>
          <p:nvPr/>
        </p:nvSpPr>
        <p:spPr bwMode="auto">
          <a:xfrm>
            <a:off x="2193925" y="5935663"/>
            <a:ext cx="15875" cy="28575"/>
          </a:xfrm>
          <a:custGeom>
            <a:avLst/>
            <a:gdLst>
              <a:gd name="T0" fmla="*/ 2147483647 w 43"/>
              <a:gd name="T1" fmla="*/ 2147483647 h 82"/>
              <a:gd name="T2" fmla="*/ 2147483647 w 43"/>
              <a:gd name="T3" fmla="*/ 2147483647 h 82"/>
              <a:gd name="T4" fmla="*/ 0 w 43"/>
              <a:gd name="T5" fmla="*/ 2147483647 h 82"/>
              <a:gd name="T6" fmla="*/ 2147483647 w 43"/>
              <a:gd name="T7" fmla="*/ 2147483647 h 82"/>
              <a:gd name="T8" fmla="*/ 2147483647 w 43"/>
              <a:gd name="T9" fmla="*/ 0 h 82"/>
              <a:gd name="T10" fmla="*/ 2147483647 w 43"/>
              <a:gd name="T11" fmla="*/ 2147483647 h 82"/>
              <a:gd name="T12" fmla="*/ 2147483647 w 43"/>
              <a:gd name="T13" fmla="*/ 2147483647 h 82"/>
              <a:gd name="T14" fmla="*/ 0 60000 65536"/>
              <a:gd name="T15" fmla="*/ 0 60000 65536"/>
              <a:gd name="T16" fmla="*/ 0 60000 65536"/>
              <a:gd name="T17" fmla="*/ 0 60000 65536"/>
              <a:gd name="T18" fmla="*/ 0 60000 65536"/>
              <a:gd name="T19" fmla="*/ 0 60000 65536"/>
              <a:gd name="T20" fmla="*/ 0 60000 65536"/>
              <a:gd name="T21" fmla="*/ 0 w 43"/>
              <a:gd name="T22" fmla="*/ 0 h 82"/>
              <a:gd name="T23" fmla="*/ 43 w 43"/>
              <a:gd name="T24" fmla="*/ 82 h 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82">
                <a:moveTo>
                  <a:pt x="43" y="78"/>
                </a:moveTo>
                <a:lnTo>
                  <a:pt x="12" y="82"/>
                </a:lnTo>
                <a:lnTo>
                  <a:pt x="0" y="8"/>
                </a:lnTo>
                <a:lnTo>
                  <a:pt x="1" y="10"/>
                </a:lnTo>
                <a:lnTo>
                  <a:pt x="30" y="0"/>
                </a:lnTo>
                <a:lnTo>
                  <a:pt x="31" y="2"/>
                </a:lnTo>
                <a:lnTo>
                  <a:pt x="43" y="78"/>
                </a:lnTo>
                <a:close/>
              </a:path>
            </a:pathLst>
          </a:custGeom>
          <a:solidFill>
            <a:srgbClr val="000000"/>
          </a:solidFill>
          <a:ln w="0">
            <a:solidFill>
              <a:srgbClr val="000000"/>
            </a:solidFill>
            <a:round/>
            <a:headEnd/>
            <a:tailEnd/>
          </a:ln>
        </p:spPr>
        <p:txBody>
          <a:bodyPr/>
          <a:lstStyle/>
          <a:p>
            <a:endParaRPr lang="en-US"/>
          </a:p>
        </p:txBody>
      </p:sp>
      <p:sp>
        <p:nvSpPr>
          <p:cNvPr id="181221" name="Freeform 4067"/>
          <p:cNvSpPr>
            <a:spLocks noChangeAspect="1"/>
          </p:cNvSpPr>
          <p:nvPr/>
        </p:nvSpPr>
        <p:spPr bwMode="auto">
          <a:xfrm>
            <a:off x="2189163" y="5916613"/>
            <a:ext cx="15875" cy="22225"/>
          </a:xfrm>
          <a:custGeom>
            <a:avLst/>
            <a:gdLst>
              <a:gd name="T0" fmla="*/ 2147483647 w 49"/>
              <a:gd name="T1" fmla="*/ 2147483647 h 67"/>
              <a:gd name="T2" fmla="*/ 2147483647 w 49"/>
              <a:gd name="T3" fmla="*/ 2147483647 h 67"/>
              <a:gd name="T4" fmla="*/ 0 w 49"/>
              <a:gd name="T5" fmla="*/ 2147483647 h 67"/>
              <a:gd name="T6" fmla="*/ 2147483647 w 49"/>
              <a:gd name="T7" fmla="*/ 2147483647 h 67"/>
              <a:gd name="T8" fmla="*/ 2147483647 w 49"/>
              <a:gd name="T9" fmla="*/ 0 h 67"/>
              <a:gd name="T10" fmla="*/ 2147483647 w 49"/>
              <a:gd name="T11" fmla="*/ 2147483647 h 67"/>
              <a:gd name="T12" fmla="*/ 2147483647 w 49"/>
              <a:gd name="T13" fmla="*/ 2147483647 h 67"/>
              <a:gd name="T14" fmla="*/ 0 60000 65536"/>
              <a:gd name="T15" fmla="*/ 0 60000 65536"/>
              <a:gd name="T16" fmla="*/ 0 60000 65536"/>
              <a:gd name="T17" fmla="*/ 0 60000 65536"/>
              <a:gd name="T18" fmla="*/ 0 60000 65536"/>
              <a:gd name="T19" fmla="*/ 0 60000 65536"/>
              <a:gd name="T20" fmla="*/ 0 60000 65536"/>
              <a:gd name="T21" fmla="*/ 0 w 49"/>
              <a:gd name="T22" fmla="*/ 0 h 67"/>
              <a:gd name="T23" fmla="*/ 49 w 49"/>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67">
                <a:moveTo>
                  <a:pt x="49" y="57"/>
                </a:moveTo>
                <a:lnTo>
                  <a:pt x="20" y="67"/>
                </a:lnTo>
                <a:lnTo>
                  <a:pt x="0" y="18"/>
                </a:lnTo>
                <a:lnTo>
                  <a:pt x="1" y="19"/>
                </a:lnTo>
                <a:lnTo>
                  <a:pt x="26" y="0"/>
                </a:lnTo>
                <a:lnTo>
                  <a:pt x="27" y="1"/>
                </a:lnTo>
                <a:lnTo>
                  <a:pt x="49" y="57"/>
                </a:lnTo>
                <a:close/>
              </a:path>
            </a:pathLst>
          </a:custGeom>
          <a:solidFill>
            <a:srgbClr val="000000"/>
          </a:solidFill>
          <a:ln w="0">
            <a:solidFill>
              <a:srgbClr val="000000"/>
            </a:solidFill>
            <a:round/>
            <a:headEnd/>
            <a:tailEnd/>
          </a:ln>
        </p:spPr>
        <p:txBody>
          <a:bodyPr/>
          <a:lstStyle/>
          <a:p>
            <a:endParaRPr lang="en-US"/>
          </a:p>
        </p:txBody>
      </p:sp>
      <p:sp>
        <p:nvSpPr>
          <p:cNvPr id="181222" name="Freeform 4068"/>
          <p:cNvSpPr>
            <a:spLocks noChangeAspect="1"/>
          </p:cNvSpPr>
          <p:nvPr/>
        </p:nvSpPr>
        <p:spPr bwMode="auto">
          <a:xfrm>
            <a:off x="2179638" y="5902325"/>
            <a:ext cx="17462" cy="20638"/>
          </a:xfrm>
          <a:custGeom>
            <a:avLst/>
            <a:gdLst>
              <a:gd name="T0" fmla="*/ 2147483647 w 53"/>
              <a:gd name="T1" fmla="*/ 2147483647 h 62"/>
              <a:gd name="T2" fmla="*/ 2147483647 w 53"/>
              <a:gd name="T3" fmla="*/ 2147483647 h 62"/>
              <a:gd name="T4" fmla="*/ 2147483647 w 53"/>
              <a:gd name="T5" fmla="*/ 2147483647 h 62"/>
              <a:gd name="T6" fmla="*/ 0 w 53"/>
              <a:gd name="T7" fmla="*/ 2147483647 h 62"/>
              <a:gd name="T8" fmla="*/ 2147483647 w 53"/>
              <a:gd name="T9" fmla="*/ 2147483647 h 62"/>
              <a:gd name="T10" fmla="*/ 2147483647 w 53"/>
              <a:gd name="T11" fmla="*/ 0 h 62"/>
              <a:gd name="T12" fmla="*/ 2147483647 w 53"/>
              <a:gd name="T13" fmla="*/ 2147483647 h 62"/>
              <a:gd name="T14" fmla="*/ 0 60000 65536"/>
              <a:gd name="T15" fmla="*/ 0 60000 65536"/>
              <a:gd name="T16" fmla="*/ 0 60000 65536"/>
              <a:gd name="T17" fmla="*/ 0 60000 65536"/>
              <a:gd name="T18" fmla="*/ 0 60000 65536"/>
              <a:gd name="T19" fmla="*/ 0 60000 65536"/>
              <a:gd name="T20" fmla="*/ 0 60000 65536"/>
              <a:gd name="T21" fmla="*/ 0 w 53"/>
              <a:gd name="T22" fmla="*/ 0 h 62"/>
              <a:gd name="T23" fmla="*/ 53 w 53"/>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62">
                <a:moveTo>
                  <a:pt x="53" y="43"/>
                </a:moveTo>
                <a:lnTo>
                  <a:pt x="28" y="62"/>
                </a:lnTo>
                <a:lnTo>
                  <a:pt x="1" y="27"/>
                </a:lnTo>
                <a:lnTo>
                  <a:pt x="0" y="26"/>
                </a:lnTo>
                <a:lnTo>
                  <a:pt x="21" y="1"/>
                </a:lnTo>
                <a:lnTo>
                  <a:pt x="20" y="0"/>
                </a:lnTo>
                <a:lnTo>
                  <a:pt x="53" y="43"/>
                </a:lnTo>
                <a:close/>
              </a:path>
            </a:pathLst>
          </a:custGeom>
          <a:solidFill>
            <a:srgbClr val="000000"/>
          </a:solidFill>
          <a:ln w="0">
            <a:solidFill>
              <a:srgbClr val="000000"/>
            </a:solidFill>
            <a:round/>
            <a:headEnd/>
            <a:tailEnd/>
          </a:ln>
        </p:spPr>
        <p:txBody>
          <a:bodyPr/>
          <a:lstStyle/>
          <a:p>
            <a:endParaRPr lang="en-US"/>
          </a:p>
        </p:txBody>
      </p:sp>
      <p:sp>
        <p:nvSpPr>
          <p:cNvPr id="181223" name="Freeform 4069"/>
          <p:cNvSpPr>
            <a:spLocks noChangeAspect="1"/>
          </p:cNvSpPr>
          <p:nvPr/>
        </p:nvSpPr>
        <p:spPr bwMode="auto">
          <a:xfrm>
            <a:off x="2147888" y="5884863"/>
            <a:ext cx="38100" cy="25400"/>
          </a:xfrm>
          <a:custGeom>
            <a:avLst/>
            <a:gdLst>
              <a:gd name="T0" fmla="*/ 2147483647 w 111"/>
              <a:gd name="T1" fmla="*/ 2147483647 h 73"/>
              <a:gd name="T2" fmla="*/ 2147483647 w 111"/>
              <a:gd name="T3" fmla="*/ 2147483647 h 73"/>
              <a:gd name="T4" fmla="*/ 0 w 111"/>
              <a:gd name="T5" fmla="*/ 0 h 73"/>
              <a:gd name="T6" fmla="*/ 2147483647 w 111"/>
              <a:gd name="T7" fmla="*/ 2147483647 h 73"/>
              <a:gd name="T8" fmla="*/ 2147483647 w 111"/>
              <a:gd name="T9" fmla="*/ 2147483647 h 73"/>
              <a:gd name="T10" fmla="*/ 2147483647 w 111"/>
              <a:gd name="T11" fmla="*/ 2147483647 h 73"/>
              <a:gd name="T12" fmla="*/ 2147483647 w 111"/>
              <a:gd name="T13" fmla="*/ 2147483647 h 73"/>
              <a:gd name="T14" fmla="*/ 0 60000 65536"/>
              <a:gd name="T15" fmla="*/ 0 60000 65536"/>
              <a:gd name="T16" fmla="*/ 0 60000 65536"/>
              <a:gd name="T17" fmla="*/ 0 60000 65536"/>
              <a:gd name="T18" fmla="*/ 0 60000 65536"/>
              <a:gd name="T19" fmla="*/ 0 60000 65536"/>
              <a:gd name="T20" fmla="*/ 0 60000 65536"/>
              <a:gd name="T21" fmla="*/ 0 w 111"/>
              <a:gd name="T22" fmla="*/ 0 h 73"/>
              <a:gd name="T23" fmla="*/ 111 w 111"/>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1" h="73">
                <a:moveTo>
                  <a:pt x="111" y="48"/>
                </a:moveTo>
                <a:lnTo>
                  <a:pt x="90" y="73"/>
                </a:lnTo>
                <a:lnTo>
                  <a:pt x="0" y="0"/>
                </a:lnTo>
                <a:lnTo>
                  <a:pt x="34" y="27"/>
                </a:lnTo>
                <a:lnTo>
                  <a:pt x="53" y="2"/>
                </a:lnTo>
                <a:lnTo>
                  <a:pt x="87" y="29"/>
                </a:lnTo>
                <a:lnTo>
                  <a:pt x="111" y="48"/>
                </a:lnTo>
                <a:close/>
              </a:path>
            </a:pathLst>
          </a:custGeom>
          <a:solidFill>
            <a:srgbClr val="000000"/>
          </a:solidFill>
          <a:ln w="0">
            <a:solidFill>
              <a:srgbClr val="000000"/>
            </a:solidFill>
            <a:round/>
            <a:headEnd/>
            <a:tailEnd/>
          </a:ln>
        </p:spPr>
        <p:txBody>
          <a:bodyPr/>
          <a:lstStyle/>
          <a:p>
            <a:endParaRPr lang="en-US"/>
          </a:p>
        </p:txBody>
      </p:sp>
      <p:sp>
        <p:nvSpPr>
          <p:cNvPr id="181224" name="Freeform 4070"/>
          <p:cNvSpPr>
            <a:spLocks noChangeAspect="1"/>
          </p:cNvSpPr>
          <p:nvPr/>
        </p:nvSpPr>
        <p:spPr bwMode="auto">
          <a:xfrm>
            <a:off x="2136775" y="5868988"/>
            <a:ext cx="28575" cy="23812"/>
          </a:xfrm>
          <a:custGeom>
            <a:avLst/>
            <a:gdLst>
              <a:gd name="T0" fmla="*/ 2147483647 w 87"/>
              <a:gd name="T1" fmla="*/ 2147483647 h 77"/>
              <a:gd name="T2" fmla="*/ 2147483647 w 87"/>
              <a:gd name="T3" fmla="*/ 2147483647 h 77"/>
              <a:gd name="T4" fmla="*/ 2147483647 w 87"/>
              <a:gd name="T5" fmla="*/ 2147483647 h 77"/>
              <a:gd name="T6" fmla="*/ 0 w 87"/>
              <a:gd name="T7" fmla="*/ 2147483647 h 77"/>
              <a:gd name="T8" fmla="*/ 2147483647 w 87"/>
              <a:gd name="T9" fmla="*/ 2147483647 h 77"/>
              <a:gd name="T10" fmla="*/ 2147483647 w 87"/>
              <a:gd name="T11" fmla="*/ 0 h 77"/>
              <a:gd name="T12" fmla="*/ 2147483647 w 87"/>
              <a:gd name="T13" fmla="*/ 2147483647 h 77"/>
              <a:gd name="T14" fmla="*/ 0 60000 65536"/>
              <a:gd name="T15" fmla="*/ 0 60000 65536"/>
              <a:gd name="T16" fmla="*/ 0 60000 65536"/>
              <a:gd name="T17" fmla="*/ 0 60000 65536"/>
              <a:gd name="T18" fmla="*/ 0 60000 65536"/>
              <a:gd name="T19" fmla="*/ 0 60000 65536"/>
              <a:gd name="T20" fmla="*/ 0 60000 65536"/>
              <a:gd name="T21" fmla="*/ 0 w 87"/>
              <a:gd name="T22" fmla="*/ 0 h 77"/>
              <a:gd name="T23" fmla="*/ 87 w 87"/>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 h="77">
                <a:moveTo>
                  <a:pt x="87" y="52"/>
                </a:moveTo>
                <a:lnTo>
                  <a:pt x="68" y="77"/>
                </a:lnTo>
                <a:lnTo>
                  <a:pt x="2" y="25"/>
                </a:lnTo>
                <a:lnTo>
                  <a:pt x="0" y="23"/>
                </a:lnTo>
                <a:lnTo>
                  <a:pt x="23" y="2"/>
                </a:lnTo>
                <a:lnTo>
                  <a:pt x="21" y="0"/>
                </a:lnTo>
                <a:lnTo>
                  <a:pt x="87" y="52"/>
                </a:lnTo>
                <a:close/>
              </a:path>
            </a:pathLst>
          </a:custGeom>
          <a:solidFill>
            <a:srgbClr val="000000"/>
          </a:solidFill>
          <a:ln w="0">
            <a:solidFill>
              <a:srgbClr val="000000"/>
            </a:solidFill>
            <a:round/>
            <a:headEnd/>
            <a:tailEnd/>
          </a:ln>
        </p:spPr>
        <p:txBody>
          <a:bodyPr/>
          <a:lstStyle/>
          <a:p>
            <a:endParaRPr lang="en-US"/>
          </a:p>
        </p:txBody>
      </p:sp>
      <p:sp>
        <p:nvSpPr>
          <p:cNvPr id="181225" name="Freeform 4071"/>
          <p:cNvSpPr>
            <a:spLocks noChangeAspect="1"/>
          </p:cNvSpPr>
          <p:nvPr/>
        </p:nvSpPr>
        <p:spPr bwMode="auto">
          <a:xfrm>
            <a:off x="2120900" y="5853113"/>
            <a:ext cx="23813" cy="22225"/>
          </a:xfrm>
          <a:custGeom>
            <a:avLst/>
            <a:gdLst>
              <a:gd name="T0" fmla="*/ 2147483647 w 74"/>
              <a:gd name="T1" fmla="*/ 2147483647 h 69"/>
              <a:gd name="T2" fmla="*/ 2147483647 w 74"/>
              <a:gd name="T3" fmla="*/ 2147483647 h 69"/>
              <a:gd name="T4" fmla="*/ 0 w 74"/>
              <a:gd name="T5" fmla="*/ 2147483647 h 69"/>
              <a:gd name="T6" fmla="*/ 2147483647 w 74"/>
              <a:gd name="T7" fmla="*/ 2147483647 h 69"/>
              <a:gd name="T8" fmla="*/ 2147483647 w 74"/>
              <a:gd name="T9" fmla="*/ 0 h 69"/>
              <a:gd name="T10" fmla="*/ 2147483647 w 74"/>
              <a:gd name="T11" fmla="*/ 2147483647 h 69"/>
              <a:gd name="T12" fmla="*/ 2147483647 w 74"/>
              <a:gd name="T13" fmla="*/ 2147483647 h 69"/>
              <a:gd name="T14" fmla="*/ 0 60000 65536"/>
              <a:gd name="T15" fmla="*/ 0 60000 65536"/>
              <a:gd name="T16" fmla="*/ 0 60000 65536"/>
              <a:gd name="T17" fmla="*/ 0 60000 65536"/>
              <a:gd name="T18" fmla="*/ 0 60000 65536"/>
              <a:gd name="T19" fmla="*/ 0 60000 65536"/>
              <a:gd name="T20" fmla="*/ 0 60000 65536"/>
              <a:gd name="T21" fmla="*/ 0 w 74"/>
              <a:gd name="T22" fmla="*/ 0 h 69"/>
              <a:gd name="T23" fmla="*/ 74 w 74"/>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69">
                <a:moveTo>
                  <a:pt x="74" y="48"/>
                </a:moveTo>
                <a:lnTo>
                  <a:pt x="51" y="69"/>
                </a:lnTo>
                <a:lnTo>
                  <a:pt x="0" y="15"/>
                </a:lnTo>
                <a:lnTo>
                  <a:pt x="4" y="19"/>
                </a:lnTo>
                <a:lnTo>
                  <a:pt x="31" y="0"/>
                </a:lnTo>
                <a:lnTo>
                  <a:pt x="34" y="4"/>
                </a:lnTo>
                <a:lnTo>
                  <a:pt x="74" y="48"/>
                </a:lnTo>
                <a:close/>
              </a:path>
            </a:pathLst>
          </a:custGeom>
          <a:solidFill>
            <a:srgbClr val="000000"/>
          </a:solidFill>
          <a:ln w="0">
            <a:solidFill>
              <a:srgbClr val="000000"/>
            </a:solidFill>
            <a:round/>
            <a:headEnd/>
            <a:tailEnd/>
          </a:ln>
        </p:spPr>
        <p:txBody>
          <a:bodyPr/>
          <a:lstStyle/>
          <a:p>
            <a:endParaRPr lang="en-US"/>
          </a:p>
        </p:txBody>
      </p:sp>
      <p:sp>
        <p:nvSpPr>
          <p:cNvPr id="181226" name="Freeform 4072"/>
          <p:cNvSpPr>
            <a:spLocks noChangeAspect="1"/>
          </p:cNvSpPr>
          <p:nvPr/>
        </p:nvSpPr>
        <p:spPr bwMode="auto">
          <a:xfrm>
            <a:off x="2106613" y="5835650"/>
            <a:ext cx="23812" cy="22225"/>
          </a:xfrm>
          <a:custGeom>
            <a:avLst/>
            <a:gdLst>
              <a:gd name="T0" fmla="*/ 2147483647 w 62"/>
              <a:gd name="T1" fmla="*/ 2147483647 h 70"/>
              <a:gd name="T2" fmla="*/ 2147483647 w 62"/>
              <a:gd name="T3" fmla="*/ 2147483647 h 70"/>
              <a:gd name="T4" fmla="*/ 2147483647 w 62"/>
              <a:gd name="T5" fmla="*/ 2147483647 h 70"/>
              <a:gd name="T6" fmla="*/ 0 w 62"/>
              <a:gd name="T7" fmla="*/ 2147483647 h 70"/>
              <a:gd name="T8" fmla="*/ 2147483647 w 62"/>
              <a:gd name="T9" fmla="*/ 2147483647 h 70"/>
              <a:gd name="T10" fmla="*/ 2147483647 w 62"/>
              <a:gd name="T11" fmla="*/ 0 h 70"/>
              <a:gd name="T12" fmla="*/ 2147483647 w 62"/>
              <a:gd name="T13" fmla="*/ 2147483647 h 70"/>
              <a:gd name="T14" fmla="*/ 0 60000 65536"/>
              <a:gd name="T15" fmla="*/ 0 60000 65536"/>
              <a:gd name="T16" fmla="*/ 0 60000 65536"/>
              <a:gd name="T17" fmla="*/ 0 60000 65536"/>
              <a:gd name="T18" fmla="*/ 0 60000 65536"/>
              <a:gd name="T19" fmla="*/ 0 60000 65536"/>
              <a:gd name="T20" fmla="*/ 0 60000 65536"/>
              <a:gd name="T21" fmla="*/ 0 w 62"/>
              <a:gd name="T22" fmla="*/ 0 h 70"/>
              <a:gd name="T23" fmla="*/ 62 w 62"/>
              <a:gd name="T24" fmla="*/ 70 h 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70">
                <a:moveTo>
                  <a:pt x="62" y="51"/>
                </a:moveTo>
                <a:lnTo>
                  <a:pt x="35" y="70"/>
                </a:lnTo>
                <a:lnTo>
                  <a:pt x="2" y="23"/>
                </a:lnTo>
                <a:lnTo>
                  <a:pt x="0" y="18"/>
                </a:lnTo>
                <a:lnTo>
                  <a:pt x="29" y="5"/>
                </a:lnTo>
                <a:lnTo>
                  <a:pt x="27" y="0"/>
                </a:lnTo>
                <a:lnTo>
                  <a:pt x="62" y="51"/>
                </a:lnTo>
                <a:close/>
              </a:path>
            </a:pathLst>
          </a:custGeom>
          <a:solidFill>
            <a:srgbClr val="000000"/>
          </a:solidFill>
          <a:ln w="0">
            <a:solidFill>
              <a:srgbClr val="000000"/>
            </a:solidFill>
            <a:round/>
            <a:headEnd/>
            <a:tailEnd/>
          </a:ln>
        </p:spPr>
        <p:txBody>
          <a:bodyPr/>
          <a:lstStyle/>
          <a:p>
            <a:endParaRPr lang="en-US"/>
          </a:p>
        </p:txBody>
      </p:sp>
      <p:sp>
        <p:nvSpPr>
          <p:cNvPr id="181227" name="Freeform 4073"/>
          <p:cNvSpPr>
            <a:spLocks noChangeAspect="1"/>
          </p:cNvSpPr>
          <p:nvPr/>
        </p:nvSpPr>
        <p:spPr bwMode="auto">
          <a:xfrm>
            <a:off x="2097088" y="5815013"/>
            <a:ext cx="20637" cy="23812"/>
          </a:xfrm>
          <a:custGeom>
            <a:avLst/>
            <a:gdLst>
              <a:gd name="T0" fmla="*/ 2147483647 w 60"/>
              <a:gd name="T1" fmla="*/ 2147483647 h 76"/>
              <a:gd name="T2" fmla="*/ 2147483647 w 60"/>
              <a:gd name="T3" fmla="*/ 2147483647 h 76"/>
              <a:gd name="T4" fmla="*/ 0 w 60"/>
              <a:gd name="T5" fmla="*/ 2147483647 h 76"/>
              <a:gd name="T6" fmla="*/ 0 w 60"/>
              <a:gd name="T7" fmla="*/ 2147483647 h 76"/>
              <a:gd name="T8" fmla="*/ 2147483647 w 60"/>
              <a:gd name="T9" fmla="*/ 0 h 76"/>
              <a:gd name="T10" fmla="*/ 2147483647 w 60"/>
              <a:gd name="T11" fmla="*/ 0 h 76"/>
              <a:gd name="T12" fmla="*/ 2147483647 w 60"/>
              <a:gd name="T13" fmla="*/ 2147483647 h 76"/>
              <a:gd name="T14" fmla="*/ 0 60000 65536"/>
              <a:gd name="T15" fmla="*/ 0 60000 65536"/>
              <a:gd name="T16" fmla="*/ 0 60000 65536"/>
              <a:gd name="T17" fmla="*/ 0 60000 65536"/>
              <a:gd name="T18" fmla="*/ 0 60000 65536"/>
              <a:gd name="T19" fmla="*/ 0 60000 65536"/>
              <a:gd name="T20" fmla="*/ 0 60000 65536"/>
              <a:gd name="T21" fmla="*/ 0 w 60"/>
              <a:gd name="T22" fmla="*/ 0 h 76"/>
              <a:gd name="T23" fmla="*/ 60 w 60"/>
              <a:gd name="T24" fmla="*/ 76 h 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76">
                <a:moveTo>
                  <a:pt x="60" y="63"/>
                </a:moveTo>
                <a:lnTo>
                  <a:pt x="31" y="76"/>
                </a:lnTo>
                <a:lnTo>
                  <a:pt x="0" y="8"/>
                </a:lnTo>
                <a:lnTo>
                  <a:pt x="31" y="0"/>
                </a:lnTo>
                <a:lnTo>
                  <a:pt x="60" y="63"/>
                </a:lnTo>
                <a:close/>
              </a:path>
            </a:pathLst>
          </a:custGeom>
          <a:solidFill>
            <a:srgbClr val="000000"/>
          </a:solidFill>
          <a:ln w="0">
            <a:solidFill>
              <a:srgbClr val="000000"/>
            </a:solidFill>
            <a:round/>
            <a:headEnd/>
            <a:tailEnd/>
          </a:ln>
        </p:spPr>
        <p:txBody>
          <a:bodyPr/>
          <a:lstStyle/>
          <a:p>
            <a:endParaRPr lang="en-US"/>
          </a:p>
        </p:txBody>
      </p:sp>
      <p:sp>
        <p:nvSpPr>
          <p:cNvPr id="181228" name="Freeform 4074"/>
          <p:cNvSpPr>
            <a:spLocks noChangeAspect="1"/>
          </p:cNvSpPr>
          <p:nvPr/>
        </p:nvSpPr>
        <p:spPr bwMode="auto">
          <a:xfrm>
            <a:off x="2089150" y="5786438"/>
            <a:ext cx="17463" cy="30162"/>
          </a:xfrm>
          <a:custGeom>
            <a:avLst/>
            <a:gdLst>
              <a:gd name="T0" fmla="*/ 2147483647 w 54"/>
              <a:gd name="T1" fmla="*/ 2147483647 h 92"/>
              <a:gd name="T2" fmla="*/ 2147483647 w 54"/>
              <a:gd name="T3" fmla="*/ 2147483647 h 92"/>
              <a:gd name="T4" fmla="*/ 2147483647 w 54"/>
              <a:gd name="T5" fmla="*/ 2147483647 h 92"/>
              <a:gd name="T6" fmla="*/ 0 w 54"/>
              <a:gd name="T7" fmla="*/ 2147483647 h 92"/>
              <a:gd name="T8" fmla="*/ 2147483647 w 54"/>
              <a:gd name="T9" fmla="*/ 2147483647 h 92"/>
              <a:gd name="T10" fmla="*/ 2147483647 w 54"/>
              <a:gd name="T11" fmla="*/ 0 h 92"/>
              <a:gd name="T12" fmla="*/ 2147483647 w 54"/>
              <a:gd name="T13" fmla="*/ 2147483647 h 92"/>
              <a:gd name="T14" fmla="*/ 0 60000 65536"/>
              <a:gd name="T15" fmla="*/ 0 60000 65536"/>
              <a:gd name="T16" fmla="*/ 0 60000 65536"/>
              <a:gd name="T17" fmla="*/ 0 60000 65536"/>
              <a:gd name="T18" fmla="*/ 0 60000 65536"/>
              <a:gd name="T19" fmla="*/ 0 60000 65536"/>
              <a:gd name="T20" fmla="*/ 0 60000 65536"/>
              <a:gd name="T21" fmla="*/ 0 w 54"/>
              <a:gd name="T22" fmla="*/ 0 h 92"/>
              <a:gd name="T23" fmla="*/ 54 w 54"/>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92">
                <a:moveTo>
                  <a:pt x="54" y="84"/>
                </a:moveTo>
                <a:lnTo>
                  <a:pt x="23" y="92"/>
                </a:lnTo>
                <a:lnTo>
                  <a:pt x="1" y="13"/>
                </a:lnTo>
                <a:lnTo>
                  <a:pt x="0" y="8"/>
                </a:lnTo>
                <a:lnTo>
                  <a:pt x="31" y="4"/>
                </a:lnTo>
                <a:lnTo>
                  <a:pt x="30" y="0"/>
                </a:lnTo>
                <a:lnTo>
                  <a:pt x="54" y="84"/>
                </a:lnTo>
                <a:close/>
              </a:path>
            </a:pathLst>
          </a:custGeom>
          <a:solidFill>
            <a:srgbClr val="000000"/>
          </a:solidFill>
          <a:ln w="0">
            <a:solidFill>
              <a:srgbClr val="000000"/>
            </a:solidFill>
            <a:round/>
            <a:headEnd/>
            <a:tailEnd/>
          </a:ln>
        </p:spPr>
        <p:txBody>
          <a:bodyPr/>
          <a:lstStyle/>
          <a:p>
            <a:endParaRPr lang="en-US"/>
          </a:p>
        </p:txBody>
      </p:sp>
      <p:sp>
        <p:nvSpPr>
          <p:cNvPr id="181229" name="Freeform 4075"/>
          <p:cNvSpPr>
            <a:spLocks noChangeAspect="1"/>
          </p:cNvSpPr>
          <p:nvPr/>
        </p:nvSpPr>
        <p:spPr bwMode="auto">
          <a:xfrm>
            <a:off x="2085975" y="5754688"/>
            <a:ext cx="14288" cy="33337"/>
          </a:xfrm>
          <a:custGeom>
            <a:avLst/>
            <a:gdLst>
              <a:gd name="T0" fmla="*/ 2147483647 w 43"/>
              <a:gd name="T1" fmla="*/ 2147483647 h 95"/>
              <a:gd name="T2" fmla="*/ 2147483647 w 43"/>
              <a:gd name="T3" fmla="*/ 2147483647 h 95"/>
              <a:gd name="T4" fmla="*/ 0 w 43"/>
              <a:gd name="T5" fmla="*/ 2147483647 h 95"/>
              <a:gd name="T6" fmla="*/ 0 w 43"/>
              <a:gd name="T7" fmla="*/ 2147483647 h 95"/>
              <a:gd name="T8" fmla="*/ 2147483647 w 43"/>
              <a:gd name="T9" fmla="*/ 2147483647 h 95"/>
              <a:gd name="T10" fmla="*/ 2147483647 w 43"/>
              <a:gd name="T11" fmla="*/ 0 h 95"/>
              <a:gd name="T12" fmla="*/ 2147483647 w 43"/>
              <a:gd name="T13" fmla="*/ 2147483647 h 95"/>
              <a:gd name="T14" fmla="*/ 0 60000 65536"/>
              <a:gd name="T15" fmla="*/ 0 60000 65536"/>
              <a:gd name="T16" fmla="*/ 0 60000 65536"/>
              <a:gd name="T17" fmla="*/ 0 60000 65536"/>
              <a:gd name="T18" fmla="*/ 0 60000 65536"/>
              <a:gd name="T19" fmla="*/ 0 60000 65536"/>
              <a:gd name="T20" fmla="*/ 0 60000 65536"/>
              <a:gd name="T21" fmla="*/ 0 w 43"/>
              <a:gd name="T22" fmla="*/ 0 h 95"/>
              <a:gd name="T23" fmla="*/ 43 w 43"/>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95">
                <a:moveTo>
                  <a:pt x="43" y="91"/>
                </a:moveTo>
                <a:lnTo>
                  <a:pt x="12" y="95"/>
                </a:lnTo>
                <a:lnTo>
                  <a:pt x="0" y="4"/>
                </a:lnTo>
                <a:lnTo>
                  <a:pt x="0" y="2"/>
                </a:lnTo>
                <a:lnTo>
                  <a:pt x="31" y="2"/>
                </a:lnTo>
                <a:lnTo>
                  <a:pt x="31" y="0"/>
                </a:lnTo>
                <a:lnTo>
                  <a:pt x="43" y="91"/>
                </a:lnTo>
                <a:close/>
              </a:path>
            </a:pathLst>
          </a:custGeom>
          <a:solidFill>
            <a:srgbClr val="000000"/>
          </a:solidFill>
          <a:ln w="0">
            <a:solidFill>
              <a:srgbClr val="000000"/>
            </a:solidFill>
            <a:round/>
            <a:headEnd/>
            <a:tailEnd/>
          </a:ln>
        </p:spPr>
        <p:txBody>
          <a:bodyPr/>
          <a:lstStyle/>
          <a:p>
            <a:endParaRPr lang="en-US"/>
          </a:p>
        </p:txBody>
      </p:sp>
      <p:sp>
        <p:nvSpPr>
          <p:cNvPr id="181230" name="Freeform 4076"/>
          <p:cNvSpPr>
            <a:spLocks noChangeAspect="1"/>
          </p:cNvSpPr>
          <p:nvPr/>
        </p:nvSpPr>
        <p:spPr bwMode="auto">
          <a:xfrm>
            <a:off x="2085975" y="5722938"/>
            <a:ext cx="11113" cy="33337"/>
          </a:xfrm>
          <a:custGeom>
            <a:avLst/>
            <a:gdLst>
              <a:gd name="T0" fmla="*/ 2147483647 w 34"/>
              <a:gd name="T1" fmla="*/ 2147483647 h 99"/>
              <a:gd name="T2" fmla="*/ 0 w 34"/>
              <a:gd name="T3" fmla="*/ 2147483647 h 99"/>
              <a:gd name="T4" fmla="*/ 2147483647 w 34"/>
              <a:gd name="T5" fmla="*/ 0 h 99"/>
              <a:gd name="T6" fmla="*/ 2147483647 w 34"/>
              <a:gd name="T7" fmla="*/ 2147483647 h 99"/>
              <a:gd name="T8" fmla="*/ 2147483647 w 34"/>
              <a:gd name="T9" fmla="*/ 2147483647 h 99"/>
              <a:gd name="T10" fmla="*/ 2147483647 w 34"/>
              <a:gd name="T11" fmla="*/ 2147483647 h 99"/>
              <a:gd name="T12" fmla="*/ 2147483647 w 34"/>
              <a:gd name="T13" fmla="*/ 2147483647 h 99"/>
              <a:gd name="T14" fmla="*/ 0 60000 65536"/>
              <a:gd name="T15" fmla="*/ 0 60000 65536"/>
              <a:gd name="T16" fmla="*/ 0 60000 65536"/>
              <a:gd name="T17" fmla="*/ 0 60000 65536"/>
              <a:gd name="T18" fmla="*/ 0 60000 65536"/>
              <a:gd name="T19" fmla="*/ 0 60000 65536"/>
              <a:gd name="T20" fmla="*/ 0 60000 65536"/>
              <a:gd name="T21" fmla="*/ 0 w 34"/>
              <a:gd name="T22" fmla="*/ 0 h 99"/>
              <a:gd name="T23" fmla="*/ 34 w 34"/>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99">
                <a:moveTo>
                  <a:pt x="31" y="99"/>
                </a:moveTo>
                <a:lnTo>
                  <a:pt x="0" y="99"/>
                </a:lnTo>
                <a:lnTo>
                  <a:pt x="3" y="0"/>
                </a:lnTo>
                <a:lnTo>
                  <a:pt x="3" y="1"/>
                </a:lnTo>
                <a:lnTo>
                  <a:pt x="34" y="8"/>
                </a:lnTo>
                <a:lnTo>
                  <a:pt x="34" y="9"/>
                </a:lnTo>
                <a:lnTo>
                  <a:pt x="31" y="99"/>
                </a:lnTo>
                <a:close/>
              </a:path>
            </a:pathLst>
          </a:custGeom>
          <a:solidFill>
            <a:srgbClr val="000000"/>
          </a:solidFill>
          <a:ln w="0">
            <a:solidFill>
              <a:srgbClr val="000000"/>
            </a:solidFill>
            <a:round/>
            <a:headEnd/>
            <a:tailEnd/>
          </a:ln>
        </p:spPr>
        <p:txBody>
          <a:bodyPr/>
          <a:lstStyle/>
          <a:p>
            <a:endParaRPr lang="en-US"/>
          </a:p>
        </p:txBody>
      </p:sp>
      <p:sp>
        <p:nvSpPr>
          <p:cNvPr id="181231" name="Freeform 4077"/>
          <p:cNvSpPr>
            <a:spLocks noChangeAspect="1"/>
          </p:cNvSpPr>
          <p:nvPr/>
        </p:nvSpPr>
        <p:spPr bwMode="auto">
          <a:xfrm>
            <a:off x="2087563" y="5699125"/>
            <a:ext cx="12700" cy="25400"/>
          </a:xfrm>
          <a:custGeom>
            <a:avLst/>
            <a:gdLst>
              <a:gd name="T0" fmla="*/ 2147483647 w 45"/>
              <a:gd name="T1" fmla="*/ 2147483647 h 73"/>
              <a:gd name="T2" fmla="*/ 0 w 45"/>
              <a:gd name="T3" fmla="*/ 2147483647 h 73"/>
              <a:gd name="T4" fmla="*/ 2147483647 w 45"/>
              <a:gd name="T5" fmla="*/ 0 h 73"/>
              <a:gd name="T6" fmla="*/ 2147483647 w 45"/>
              <a:gd name="T7" fmla="*/ 2147483647 h 73"/>
              <a:gd name="T8" fmla="*/ 2147483647 w 45"/>
              <a:gd name="T9" fmla="*/ 2147483647 h 73"/>
              <a:gd name="T10" fmla="*/ 2147483647 w 45"/>
              <a:gd name="T11" fmla="*/ 2147483647 h 73"/>
              <a:gd name="T12" fmla="*/ 2147483647 w 45"/>
              <a:gd name="T13" fmla="*/ 2147483647 h 73"/>
              <a:gd name="T14" fmla="*/ 0 60000 65536"/>
              <a:gd name="T15" fmla="*/ 0 60000 65536"/>
              <a:gd name="T16" fmla="*/ 0 60000 65536"/>
              <a:gd name="T17" fmla="*/ 0 60000 65536"/>
              <a:gd name="T18" fmla="*/ 0 60000 65536"/>
              <a:gd name="T19" fmla="*/ 0 60000 65536"/>
              <a:gd name="T20" fmla="*/ 0 60000 65536"/>
              <a:gd name="T21" fmla="*/ 0 w 45"/>
              <a:gd name="T22" fmla="*/ 0 h 73"/>
              <a:gd name="T23" fmla="*/ 45 w 45"/>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73">
                <a:moveTo>
                  <a:pt x="31" y="73"/>
                </a:moveTo>
                <a:lnTo>
                  <a:pt x="0" y="66"/>
                </a:lnTo>
                <a:lnTo>
                  <a:pt x="14" y="0"/>
                </a:lnTo>
                <a:lnTo>
                  <a:pt x="13" y="3"/>
                </a:lnTo>
                <a:lnTo>
                  <a:pt x="45" y="13"/>
                </a:lnTo>
                <a:lnTo>
                  <a:pt x="44" y="17"/>
                </a:lnTo>
                <a:lnTo>
                  <a:pt x="31" y="73"/>
                </a:lnTo>
                <a:close/>
              </a:path>
            </a:pathLst>
          </a:custGeom>
          <a:solidFill>
            <a:srgbClr val="000000"/>
          </a:solidFill>
          <a:ln w="0">
            <a:solidFill>
              <a:srgbClr val="000000"/>
            </a:solidFill>
            <a:round/>
            <a:headEnd/>
            <a:tailEnd/>
          </a:ln>
        </p:spPr>
        <p:txBody>
          <a:bodyPr/>
          <a:lstStyle/>
          <a:p>
            <a:endParaRPr lang="en-US"/>
          </a:p>
        </p:txBody>
      </p:sp>
      <p:sp>
        <p:nvSpPr>
          <p:cNvPr id="181232" name="Freeform 4078"/>
          <p:cNvSpPr>
            <a:spLocks noChangeAspect="1"/>
          </p:cNvSpPr>
          <p:nvPr/>
        </p:nvSpPr>
        <p:spPr bwMode="auto">
          <a:xfrm>
            <a:off x="2090738" y="5681663"/>
            <a:ext cx="15875" cy="23812"/>
          </a:xfrm>
          <a:custGeom>
            <a:avLst/>
            <a:gdLst>
              <a:gd name="T0" fmla="*/ 2147483647 w 50"/>
              <a:gd name="T1" fmla="*/ 2147483647 h 65"/>
              <a:gd name="T2" fmla="*/ 0 w 50"/>
              <a:gd name="T3" fmla="*/ 2147483647 h 65"/>
              <a:gd name="T4" fmla="*/ 2147483647 w 50"/>
              <a:gd name="T5" fmla="*/ 2147483647 h 65"/>
              <a:gd name="T6" fmla="*/ 2147483647 w 50"/>
              <a:gd name="T7" fmla="*/ 0 h 65"/>
              <a:gd name="T8" fmla="*/ 2147483647 w 50"/>
              <a:gd name="T9" fmla="*/ 2147483647 h 65"/>
              <a:gd name="T10" fmla="*/ 2147483647 w 50"/>
              <a:gd name="T11" fmla="*/ 2147483647 h 65"/>
              <a:gd name="T12" fmla="*/ 2147483647 w 50"/>
              <a:gd name="T13" fmla="*/ 2147483647 h 65"/>
              <a:gd name="T14" fmla="*/ 0 60000 65536"/>
              <a:gd name="T15" fmla="*/ 0 60000 65536"/>
              <a:gd name="T16" fmla="*/ 0 60000 65536"/>
              <a:gd name="T17" fmla="*/ 0 60000 65536"/>
              <a:gd name="T18" fmla="*/ 0 60000 65536"/>
              <a:gd name="T19" fmla="*/ 0 60000 65536"/>
              <a:gd name="T20" fmla="*/ 0 60000 65536"/>
              <a:gd name="T21" fmla="*/ 0 w 50"/>
              <a:gd name="T22" fmla="*/ 0 h 65"/>
              <a:gd name="T23" fmla="*/ 50 w 50"/>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65">
                <a:moveTo>
                  <a:pt x="32" y="65"/>
                </a:moveTo>
                <a:lnTo>
                  <a:pt x="0" y="55"/>
                </a:lnTo>
                <a:lnTo>
                  <a:pt x="19" y="4"/>
                </a:lnTo>
                <a:lnTo>
                  <a:pt x="21" y="0"/>
                </a:lnTo>
                <a:lnTo>
                  <a:pt x="48" y="17"/>
                </a:lnTo>
                <a:lnTo>
                  <a:pt x="50" y="13"/>
                </a:lnTo>
                <a:lnTo>
                  <a:pt x="32" y="65"/>
                </a:lnTo>
                <a:close/>
              </a:path>
            </a:pathLst>
          </a:custGeom>
          <a:solidFill>
            <a:srgbClr val="000000"/>
          </a:solidFill>
          <a:ln w="0">
            <a:solidFill>
              <a:srgbClr val="000000"/>
            </a:solidFill>
            <a:round/>
            <a:headEnd/>
            <a:tailEnd/>
          </a:ln>
        </p:spPr>
        <p:txBody>
          <a:bodyPr/>
          <a:lstStyle/>
          <a:p>
            <a:endParaRPr lang="en-US"/>
          </a:p>
        </p:txBody>
      </p:sp>
      <p:sp>
        <p:nvSpPr>
          <p:cNvPr id="181233" name="Freeform 4079"/>
          <p:cNvSpPr>
            <a:spLocks noChangeAspect="1"/>
          </p:cNvSpPr>
          <p:nvPr/>
        </p:nvSpPr>
        <p:spPr bwMode="auto">
          <a:xfrm>
            <a:off x="2098675" y="5665788"/>
            <a:ext cx="15875" cy="20637"/>
          </a:xfrm>
          <a:custGeom>
            <a:avLst/>
            <a:gdLst>
              <a:gd name="T0" fmla="*/ 2147483647 w 53"/>
              <a:gd name="T1" fmla="*/ 2147483647 h 66"/>
              <a:gd name="T2" fmla="*/ 0 w 53"/>
              <a:gd name="T3" fmla="*/ 2147483647 h 66"/>
              <a:gd name="T4" fmla="*/ 2147483647 w 53"/>
              <a:gd name="T5" fmla="*/ 0 h 66"/>
              <a:gd name="T6" fmla="*/ 2147483647 w 53"/>
              <a:gd name="T7" fmla="*/ 2147483647 h 66"/>
              <a:gd name="T8" fmla="*/ 2147483647 w 53"/>
              <a:gd name="T9" fmla="*/ 2147483647 h 66"/>
              <a:gd name="T10" fmla="*/ 2147483647 w 53"/>
              <a:gd name="T11" fmla="*/ 2147483647 h 66"/>
              <a:gd name="T12" fmla="*/ 2147483647 w 53"/>
              <a:gd name="T13" fmla="*/ 2147483647 h 66"/>
              <a:gd name="T14" fmla="*/ 0 60000 65536"/>
              <a:gd name="T15" fmla="*/ 0 60000 65536"/>
              <a:gd name="T16" fmla="*/ 0 60000 65536"/>
              <a:gd name="T17" fmla="*/ 0 60000 65536"/>
              <a:gd name="T18" fmla="*/ 0 60000 65536"/>
              <a:gd name="T19" fmla="*/ 0 60000 65536"/>
              <a:gd name="T20" fmla="*/ 0 60000 65536"/>
              <a:gd name="T21" fmla="*/ 0 w 53"/>
              <a:gd name="T22" fmla="*/ 0 h 66"/>
              <a:gd name="T23" fmla="*/ 53 w 53"/>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66">
                <a:moveTo>
                  <a:pt x="27" y="66"/>
                </a:moveTo>
                <a:lnTo>
                  <a:pt x="0" y="49"/>
                </a:lnTo>
                <a:lnTo>
                  <a:pt x="29" y="0"/>
                </a:lnTo>
                <a:lnTo>
                  <a:pt x="28" y="1"/>
                </a:lnTo>
                <a:lnTo>
                  <a:pt x="53" y="22"/>
                </a:lnTo>
                <a:lnTo>
                  <a:pt x="52" y="23"/>
                </a:lnTo>
                <a:lnTo>
                  <a:pt x="27" y="66"/>
                </a:lnTo>
                <a:close/>
              </a:path>
            </a:pathLst>
          </a:custGeom>
          <a:solidFill>
            <a:srgbClr val="000000"/>
          </a:solidFill>
          <a:ln w="0">
            <a:solidFill>
              <a:srgbClr val="000000"/>
            </a:solidFill>
            <a:round/>
            <a:headEnd/>
            <a:tailEnd/>
          </a:ln>
        </p:spPr>
        <p:txBody>
          <a:bodyPr/>
          <a:lstStyle/>
          <a:p>
            <a:endParaRPr lang="en-US"/>
          </a:p>
        </p:txBody>
      </p:sp>
      <p:sp>
        <p:nvSpPr>
          <p:cNvPr id="181234" name="Freeform 4080"/>
          <p:cNvSpPr>
            <a:spLocks noChangeAspect="1"/>
          </p:cNvSpPr>
          <p:nvPr/>
        </p:nvSpPr>
        <p:spPr bwMode="auto">
          <a:xfrm>
            <a:off x="2106613" y="5649913"/>
            <a:ext cx="23812" cy="22225"/>
          </a:xfrm>
          <a:custGeom>
            <a:avLst/>
            <a:gdLst>
              <a:gd name="T0" fmla="*/ 2147483647 w 67"/>
              <a:gd name="T1" fmla="*/ 2147483647 h 67"/>
              <a:gd name="T2" fmla="*/ 0 w 67"/>
              <a:gd name="T3" fmla="*/ 2147483647 h 67"/>
              <a:gd name="T4" fmla="*/ 2147483647 w 67"/>
              <a:gd name="T5" fmla="*/ 2147483647 h 67"/>
              <a:gd name="T6" fmla="*/ 2147483647 w 67"/>
              <a:gd name="T7" fmla="*/ 0 h 67"/>
              <a:gd name="T8" fmla="*/ 2147483647 w 67"/>
              <a:gd name="T9" fmla="*/ 2147483647 h 67"/>
              <a:gd name="T10" fmla="*/ 2147483647 w 67"/>
              <a:gd name="T11" fmla="*/ 2147483647 h 67"/>
              <a:gd name="T12" fmla="*/ 2147483647 w 67"/>
              <a:gd name="T13" fmla="*/ 2147483647 h 67"/>
              <a:gd name="T14" fmla="*/ 0 60000 65536"/>
              <a:gd name="T15" fmla="*/ 0 60000 65536"/>
              <a:gd name="T16" fmla="*/ 0 60000 65536"/>
              <a:gd name="T17" fmla="*/ 0 60000 65536"/>
              <a:gd name="T18" fmla="*/ 0 60000 65536"/>
              <a:gd name="T19" fmla="*/ 0 60000 65536"/>
              <a:gd name="T20" fmla="*/ 0 60000 65536"/>
              <a:gd name="T21" fmla="*/ 0 w 67"/>
              <a:gd name="T22" fmla="*/ 0 h 67"/>
              <a:gd name="T23" fmla="*/ 67 w 67"/>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67">
                <a:moveTo>
                  <a:pt x="25" y="67"/>
                </a:moveTo>
                <a:lnTo>
                  <a:pt x="0" y="46"/>
                </a:lnTo>
                <a:lnTo>
                  <a:pt x="36" y="4"/>
                </a:lnTo>
                <a:lnTo>
                  <a:pt x="41" y="0"/>
                </a:lnTo>
                <a:lnTo>
                  <a:pt x="62" y="22"/>
                </a:lnTo>
                <a:lnTo>
                  <a:pt x="67" y="18"/>
                </a:lnTo>
                <a:lnTo>
                  <a:pt x="25" y="67"/>
                </a:lnTo>
                <a:close/>
              </a:path>
            </a:pathLst>
          </a:custGeom>
          <a:solidFill>
            <a:srgbClr val="000000"/>
          </a:solidFill>
          <a:ln w="0">
            <a:solidFill>
              <a:srgbClr val="000000"/>
            </a:solidFill>
            <a:round/>
            <a:headEnd/>
            <a:tailEnd/>
          </a:ln>
        </p:spPr>
        <p:txBody>
          <a:bodyPr/>
          <a:lstStyle/>
          <a:p>
            <a:endParaRPr lang="en-US"/>
          </a:p>
        </p:txBody>
      </p:sp>
      <p:sp>
        <p:nvSpPr>
          <p:cNvPr id="181235" name="Freeform 4081"/>
          <p:cNvSpPr>
            <a:spLocks noChangeAspect="1"/>
          </p:cNvSpPr>
          <p:nvPr/>
        </p:nvSpPr>
        <p:spPr bwMode="auto">
          <a:xfrm>
            <a:off x="2122488" y="5632450"/>
            <a:ext cx="22225" cy="25400"/>
          </a:xfrm>
          <a:custGeom>
            <a:avLst/>
            <a:gdLst>
              <a:gd name="T0" fmla="*/ 2147483647 w 67"/>
              <a:gd name="T1" fmla="*/ 2147483647 h 69"/>
              <a:gd name="T2" fmla="*/ 0 w 67"/>
              <a:gd name="T3" fmla="*/ 2147483647 h 69"/>
              <a:gd name="T4" fmla="*/ 2147483647 w 67"/>
              <a:gd name="T5" fmla="*/ 0 h 69"/>
              <a:gd name="T6" fmla="*/ 2147483647 w 67"/>
              <a:gd name="T7" fmla="*/ 2147483647 h 69"/>
              <a:gd name="T8" fmla="*/ 2147483647 w 67"/>
              <a:gd name="T9" fmla="*/ 2147483647 h 69"/>
              <a:gd name="T10" fmla="*/ 2147483647 w 67"/>
              <a:gd name="T11" fmla="*/ 2147483647 h 69"/>
              <a:gd name="T12" fmla="*/ 2147483647 w 67"/>
              <a:gd name="T13" fmla="*/ 2147483647 h 69"/>
              <a:gd name="T14" fmla="*/ 0 60000 65536"/>
              <a:gd name="T15" fmla="*/ 0 60000 65536"/>
              <a:gd name="T16" fmla="*/ 0 60000 65536"/>
              <a:gd name="T17" fmla="*/ 0 60000 65536"/>
              <a:gd name="T18" fmla="*/ 0 60000 65536"/>
              <a:gd name="T19" fmla="*/ 0 60000 65536"/>
              <a:gd name="T20" fmla="*/ 0 60000 65536"/>
              <a:gd name="T21" fmla="*/ 0 w 67"/>
              <a:gd name="T22" fmla="*/ 0 h 69"/>
              <a:gd name="T23" fmla="*/ 67 w 67"/>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69">
                <a:moveTo>
                  <a:pt x="21" y="69"/>
                </a:moveTo>
                <a:lnTo>
                  <a:pt x="0" y="47"/>
                </a:lnTo>
                <a:lnTo>
                  <a:pt x="52" y="0"/>
                </a:lnTo>
                <a:lnTo>
                  <a:pt x="51" y="1"/>
                </a:lnTo>
                <a:lnTo>
                  <a:pt x="67" y="28"/>
                </a:lnTo>
                <a:lnTo>
                  <a:pt x="66" y="29"/>
                </a:lnTo>
                <a:lnTo>
                  <a:pt x="21" y="69"/>
                </a:lnTo>
                <a:close/>
              </a:path>
            </a:pathLst>
          </a:custGeom>
          <a:solidFill>
            <a:srgbClr val="000000"/>
          </a:solidFill>
          <a:ln w="0">
            <a:solidFill>
              <a:srgbClr val="000000"/>
            </a:solidFill>
            <a:round/>
            <a:headEnd/>
            <a:tailEnd/>
          </a:ln>
        </p:spPr>
        <p:txBody>
          <a:bodyPr/>
          <a:lstStyle/>
          <a:p>
            <a:endParaRPr lang="en-US"/>
          </a:p>
        </p:txBody>
      </p:sp>
      <p:sp>
        <p:nvSpPr>
          <p:cNvPr id="181236" name="Freeform 4082"/>
          <p:cNvSpPr>
            <a:spLocks noChangeAspect="1"/>
          </p:cNvSpPr>
          <p:nvPr/>
        </p:nvSpPr>
        <p:spPr bwMode="auto">
          <a:xfrm>
            <a:off x="2138363" y="5618163"/>
            <a:ext cx="26987" cy="25400"/>
          </a:xfrm>
          <a:custGeom>
            <a:avLst/>
            <a:gdLst>
              <a:gd name="T0" fmla="*/ 2147483647 w 74"/>
              <a:gd name="T1" fmla="*/ 2147483647 h 69"/>
              <a:gd name="T2" fmla="*/ 0 w 74"/>
              <a:gd name="T3" fmla="*/ 2147483647 h 69"/>
              <a:gd name="T4" fmla="*/ 2147483647 w 74"/>
              <a:gd name="T5" fmla="*/ 0 h 69"/>
              <a:gd name="T6" fmla="*/ 2147483647 w 74"/>
              <a:gd name="T7" fmla="*/ 2147483647 h 69"/>
              <a:gd name="T8" fmla="*/ 2147483647 w 74"/>
              <a:gd name="T9" fmla="*/ 2147483647 h 69"/>
              <a:gd name="T10" fmla="*/ 2147483647 w 74"/>
              <a:gd name="T11" fmla="*/ 2147483647 h 69"/>
              <a:gd name="T12" fmla="*/ 2147483647 w 74"/>
              <a:gd name="T13" fmla="*/ 2147483647 h 69"/>
              <a:gd name="T14" fmla="*/ 0 60000 65536"/>
              <a:gd name="T15" fmla="*/ 0 60000 65536"/>
              <a:gd name="T16" fmla="*/ 0 60000 65536"/>
              <a:gd name="T17" fmla="*/ 0 60000 65536"/>
              <a:gd name="T18" fmla="*/ 0 60000 65536"/>
              <a:gd name="T19" fmla="*/ 0 60000 65536"/>
              <a:gd name="T20" fmla="*/ 0 60000 65536"/>
              <a:gd name="T21" fmla="*/ 0 w 74"/>
              <a:gd name="T22" fmla="*/ 0 h 69"/>
              <a:gd name="T23" fmla="*/ 74 w 74"/>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69">
                <a:moveTo>
                  <a:pt x="16" y="69"/>
                </a:moveTo>
                <a:lnTo>
                  <a:pt x="0" y="42"/>
                </a:lnTo>
                <a:lnTo>
                  <a:pt x="63" y="0"/>
                </a:lnTo>
                <a:lnTo>
                  <a:pt x="60" y="2"/>
                </a:lnTo>
                <a:lnTo>
                  <a:pt x="74" y="32"/>
                </a:lnTo>
                <a:lnTo>
                  <a:pt x="71" y="34"/>
                </a:lnTo>
                <a:lnTo>
                  <a:pt x="16" y="69"/>
                </a:lnTo>
                <a:close/>
              </a:path>
            </a:pathLst>
          </a:custGeom>
          <a:solidFill>
            <a:srgbClr val="000000"/>
          </a:solidFill>
          <a:ln w="0">
            <a:solidFill>
              <a:srgbClr val="000000"/>
            </a:solidFill>
            <a:round/>
            <a:headEnd/>
            <a:tailEnd/>
          </a:ln>
        </p:spPr>
        <p:txBody>
          <a:bodyPr/>
          <a:lstStyle/>
          <a:p>
            <a:endParaRPr lang="en-US"/>
          </a:p>
        </p:txBody>
      </p:sp>
      <p:sp>
        <p:nvSpPr>
          <p:cNvPr id="181237" name="Freeform 4083"/>
          <p:cNvSpPr>
            <a:spLocks noChangeAspect="1"/>
          </p:cNvSpPr>
          <p:nvPr/>
        </p:nvSpPr>
        <p:spPr bwMode="auto">
          <a:xfrm>
            <a:off x="2159000" y="5613400"/>
            <a:ext cx="15875" cy="17463"/>
          </a:xfrm>
          <a:custGeom>
            <a:avLst/>
            <a:gdLst>
              <a:gd name="T0" fmla="*/ 2147483647 w 46"/>
              <a:gd name="T1" fmla="*/ 2147483647 h 48"/>
              <a:gd name="T2" fmla="*/ 0 w 46"/>
              <a:gd name="T3" fmla="*/ 2147483647 h 48"/>
              <a:gd name="T4" fmla="*/ 2147483647 w 46"/>
              <a:gd name="T5" fmla="*/ 0 h 48"/>
              <a:gd name="T6" fmla="*/ 2147483647 w 46"/>
              <a:gd name="T7" fmla="*/ 0 h 48"/>
              <a:gd name="T8" fmla="*/ 2147483647 w 46"/>
              <a:gd name="T9" fmla="*/ 2147483647 h 48"/>
              <a:gd name="T10" fmla="*/ 2147483647 w 46"/>
              <a:gd name="T11" fmla="*/ 2147483647 h 48"/>
              <a:gd name="T12" fmla="*/ 2147483647 w 46"/>
              <a:gd name="T13" fmla="*/ 2147483647 h 48"/>
              <a:gd name="T14" fmla="*/ 0 60000 65536"/>
              <a:gd name="T15" fmla="*/ 0 60000 65536"/>
              <a:gd name="T16" fmla="*/ 0 60000 65536"/>
              <a:gd name="T17" fmla="*/ 0 60000 65536"/>
              <a:gd name="T18" fmla="*/ 0 60000 65536"/>
              <a:gd name="T19" fmla="*/ 0 60000 65536"/>
              <a:gd name="T20" fmla="*/ 0 60000 65536"/>
              <a:gd name="T21" fmla="*/ 0 w 46"/>
              <a:gd name="T22" fmla="*/ 0 h 48"/>
              <a:gd name="T23" fmla="*/ 46 w 46"/>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48">
                <a:moveTo>
                  <a:pt x="14" y="48"/>
                </a:moveTo>
                <a:lnTo>
                  <a:pt x="0" y="18"/>
                </a:lnTo>
                <a:lnTo>
                  <a:pt x="35" y="0"/>
                </a:lnTo>
                <a:lnTo>
                  <a:pt x="46" y="31"/>
                </a:lnTo>
                <a:lnTo>
                  <a:pt x="14" y="48"/>
                </a:lnTo>
                <a:close/>
              </a:path>
            </a:pathLst>
          </a:custGeom>
          <a:solidFill>
            <a:srgbClr val="000000"/>
          </a:solidFill>
          <a:ln w="0">
            <a:solidFill>
              <a:srgbClr val="000000"/>
            </a:solidFill>
            <a:round/>
            <a:headEnd/>
            <a:tailEnd/>
          </a:ln>
        </p:spPr>
        <p:txBody>
          <a:bodyPr/>
          <a:lstStyle/>
          <a:p>
            <a:endParaRPr lang="en-US"/>
          </a:p>
        </p:txBody>
      </p:sp>
      <p:sp>
        <p:nvSpPr>
          <p:cNvPr id="181238" name="Freeform 4084"/>
          <p:cNvSpPr>
            <a:spLocks noChangeAspect="1"/>
          </p:cNvSpPr>
          <p:nvPr/>
        </p:nvSpPr>
        <p:spPr bwMode="auto">
          <a:xfrm>
            <a:off x="2171700" y="5603875"/>
            <a:ext cx="30163" cy="20638"/>
          </a:xfrm>
          <a:custGeom>
            <a:avLst/>
            <a:gdLst>
              <a:gd name="T0" fmla="*/ 2147483647 w 90"/>
              <a:gd name="T1" fmla="*/ 2147483647 h 59"/>
              <a:gd name="T2" fmla="*/ 0 w 90"/>
              <a:gd name="T3" fmla="*/ 2147483647 h 59"/>
              <a:gd name="T4" fmla="*/ 2147483647 w 90"/>
              <a:gd name="T5" fmla="*/ 2147483647 h 59"/>
              <a:gd name="T6" fmla="*/ 2147483647 w 90"/>
              <a:gd name="T7" fmla="*/ 0 h 59"/>
              <a:gd name="T8" fmla="*/ 2147483647 w 90"/>
              <a:gd name="T9" fmla="*/ 2147483647 h 59"/>
              <a:gd name="T10" fmla="*/ 2147483647 w 90"/>
              <a:gd name="T11" fmla="*/ 2147483647 h 59"/>
              <a:gd name="T12" fmla="*/ 2147483647 w 90"/>
              <a:gd name="T13" fmla="*/ 2147483647 h 59"/>
              <a:gd name="T14" fmla="*/ 0 60000 65536"/>
              <a:gd name="T15" fmla="*/ 0 60000 65536"/>
              <a:gd name="T16" fmla="*/ 0 60000 65536"/>
              <a:gd name="T17" fmla="*/ 0 60000 65536"/>
              <a:gd name="T18" fmla="*/ 0 60000 65536"/>
              <a:gd name="T19" fmla="*/ 0 60000 65536"/>
              <a:gd name="T20" fmla="*/ 0 60000 65536"/>
              <a:gd name="T21" fmla="*/ 0 w 90"/>
              <a:gd name="T22" fmla="*/ 0 h 59"/>
              <a:gd name="T23" fmla="*/ 90 w 90"/>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59">
                <a:moveTo>
                  <a:pt x="11" y="59"/>
                </a:moveTo>
                <a:lnTo>
                  <a:pt x="0" y="28"/>
                </a:lnTo>
                <a:lnTo>
                  <a:pt x="73" y="1"/>
                </a:lnTo>
                <a:lnTo>
                  <a:pt x="78" y="0"/>
                </a:lnTo>
                <a:lnTo>
                  <a:pt x="84" y="31"/>
                </a:lnTo>
                <a:lnTo>
                  <a:pt x="90" y="30"/>
                </a:lnTo>
                <a:lnTo>
                  <a:pt x="11" y="59"/>
                </a:lnTo>
                <a:close/>
              </a:path>
            </a:pathLst>
          </a:custGeom>
          <a:solidFill>
            <a:srgbClr val="000000"/>
          </a:solidFill>
          <a:ln w="0">
            <a:solidFill>
              <a:srgbClr val="000000"/>
            </a:solidFill>
            <a:round/>
            <a:headEnd/>
            <a:tailEnd/>
          </a:ln>
        </p:spPr>
        <p:txBody>
          <a:bodyPr/>
          <a:lstStyle/>
          <a:p>
            <a:endParaRPr lang="en-US"/>
          </a:p>
        </p:txBody>
      </p:sp>
      <p:sp>
        <p:nvSpPr>
          <p:cNvPr id="181239" name="Freeform 4085"/>
          <p:cNvSpPr>
            <a:spLocks noChangeAspect="1"/>
          </p:cNvSpPr>
          <p:nvPr/>
        </p:nvSpPr>
        <p:spPr bwMode="auto">
          <a:xfrm>
            <a:off x="2198688" y="5597525"/>
            <a:ext cx="33337" cy="15875"/>
          </a:xfrm>
          <a:custGeom>
            <a:avLst/>
            <a:gdLst>
              <a:gd name="T0" fmla="*/ 2147483647 w 94"/>
              <a:gd name="T1" fmla="*/ 2147483647 h 49"/>
              <a:gd name="T2" fmla="*/ 0 w 94"/>
              <a:gd name="T3" fmla="*/ 2147483647 h 49"/>
              <a:gd name="T4" fmla="*/ 2147483647 w 94"/>
              <a:gd name="T5" fmla="*/ 0 h 49"/>
              <a:gd name="T6" fmla="*/ 2147483647 w 94"/>
              <a:gd name="T7" fmla="*/ 0 h 49"/>
              <a:gd name="T8" fmla="*/ 2147483647 w 94"/>
              <a:gd name="T9" fmla="*/ 2147483647 h 49"/>
              <a:gd name="T10" fmla="*/ 2147483647 w 94"/>
              <a:gd name="T11" fmla="*/ 2147483647 h 49"/>
              <a:gd name="T12" fmla="*/ 2147483647 w 94"/>
              <a:gd name="T13" fmla="*/ 2147483647 h 49"/>
              <a:gd name="T14" fmla="*/ 0 60000 65536"/>
              <a:gd name="T15" fmla="*/ 0 60000 65536"/>
              <a:gd name="T16" fmla="*/ 0 60000 65536"/>
              <a:gd name="T17" fmla="*/ 0 60000 65536"/>
              <a:gd name="T18" fmla="*/ 0 60000 65536"/>
              <a:gd name="T19" fmla="*/ 0 60000 65536"/>
              <a:gd name="T20" fmla="*/ 0 60000 65536"/>
              <a:gd name="T21" fmla="*/ 0 w 94"/>
              <a:gd name="T22" fmla="*/ 0 h 49"/>
              <a:gd name="T23" fmla="*/ 94 w 94"/>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 h="49">
                <a:moveTo>
                  <a:pt x="6" y="49"/>
                </a:moveTo>
                <a:lnTo>
                  <a:pt x="0" y="18"/>
                </a:lnTo>
                <a:lnTo>
                  <a:pt x="83" y="0"/>
                </a:lnTo>
                <a:lnTo>
                  <a:pt x="87" y="0"/>
                </a:lnTo>
                <a:lnTo>
                  <a:pt x="89" y="31"/>
                </a:lnTo>
                <a:lnTo>
                  <a:pt x="94" y="31"/>
                </a:lnTo>
                <a:lnTo>
                  <a:pt x="6" y="49"/>
                </a:lnTo>
                <a:close/>
              </a:path>
            </a:pathLst>
          </a:custGeom>
          <a:solidFill>
            <a:srgbClr val="000000"/>
          </a:solidFill>
          <a:ln w="0">
            <a:solidFill>
              <a:srgbClr val="000000"/>
            </a:solidFill>
            <a:round/>
            <a:headEnd/>
            <a:tailEnd/>
          </a:ln>
        </p:spPr>
        <p:txBody>
          <a:bodyPr/>
          <a:lstStyle/>
          <a:p>
            <a:endParaRPr lang="en-US"/>
          </a:p>
        </p:txBody>
      </p:sp>
      <p:sp>
        <p:nvSpPr>
          <p:cNvPr id="181240" name="Freeform 4086"/>
          <p:cNvSpPr>
            <a:spLocks noChangeAspect="1"/>
          </p:cNvSpPr>
          <p:nvPr/>
        </p:nvSpPr>
        <p:spPr bwMode="auto">
          <a:xfrm>
            <a:off x="2230438" y="5595938"/>
            <a:ext cx="15875" cy="11112"/>
          </a:xfrm>
          <a:custGeom>
            <a:avLst/>
            <a:gdLst>
              <a:gd name="T0" fmla="*/ 2147483647 w 49"/>
              <a:gd name="T1" fmla="*/ 2147483647 h 35"/>
              <a:gd name="T2" fmla="*/ 0 w 49"/>
              <a:gd name="T3" fmla="*/ 2147483647 h 35"/>
              <a:gd name="T4" fmla="*/ 2147483647 w 49"/>
              <a:gd name="T5" fmla="*/ 0 h 35"/>
              <a:gd name="T6" fmla="*/ 2147483647 w 49"/>
              <a:gd name="T7" fmla="*/ 0 h 35"/>
              <a:gd name="T8" fmla="*/ 2147483647 w 49"/>
              <a:gd name="T9" fmla="*/ 2147483647 h 35"/>
              <a:gd name="T10" fmla="*/ 2147483647 w 49"/>
              <a:gd name="T11" fmla="*/ 2147483647 h 35"/>
              <a:gd name="T12" fmla="*/ 2147483647 w 49"/>
              <a:gd name="T13" fmla="*/ 2147483647 h 35"/>
              <a:gd name="T14" fmla="*/ 0 60000 65536"/>
              <a:gd name="T15" fmla="*/ 0 60000 65536"/>
              <a:gd name="T16" fmla="*/ 0 60000 65536"/>
              <a:gd name="T17" fmla="*/ 0 60000 65536"/>
              <a:gd name="T18" fmla="*/ 0 60000 65536"/>
              <a:gd name="T19" fmla="*/ 0 60000 65536"/>
              <a:gd name="T20" fmla="*/ 0 60000 65536"/>
              <a:gd name="T21" fmla="*/ 0 w 49"/>
              <a:gd name="T22" fmla="*/ 0 h 35"/>
              <a:gd name="T23" fmla="*/ 49 w 49"/>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5">
                <a:moveTo>
                  <a:pt x="2" y="35"/>
                </a:moveTo>
                <a:lnTo>
                  <a:pt x="0" y="4"/>
                </a:lnTo>
                <a:lnTo>
                  <a:pt x="47" y="0"/>
                </a:lnTo>
                <a:lnTo>
                  <a:pt x="48" y="0"/>
                </a:lnTo>
                <a:lnTo>
                  <a:pt x="48" y="31"/>
                </a:lnTo>
                <a:lnTo>
                  <a:pt x="49" y="31"/>
                </a:lnTo>
                <a:lnTo>
                  <a:pt x="2" y="35"/>
                </a:lnTo>
                <a:close/>
              </a:path>
            </a:pathLst>
          </a:custGeom>
          <a:solidFill>
            <a:srgbClr val="000000"/>
          </a:solidFill>
          <a:ln w="0">
            <a:solidFill>
              <a:srgbClr val="000000"/>
            </a:solidFill>
            <a:round/>
            <a:headEnd/>
            <a:tailEnd/>
          </a:ln>
        </p:spPr>
        <p:txBody>
          <a:bodyPr/>
          <a:lstStyle/>
          <a:p>
            <a:endParaRPr lang="en-US"/>
          </a:p>
        </p:txBody>
      </p:sp>
      <p:sp>
        <p:nvSpPr>
          <p:cNvPr id="181241" name="Freeform 4087"/>
          <p:cNvSpPr>
            <a:spLocks noChangeAspect="1"/>
          </p:cNvSpPr>
          <p:nvPr/>
        </p:nvSpPr>
        <p:spPr bwMode="auto">
          <a:xfrm>
            <a:off x="2246313" y="5595938"/>
            <a:ext cx="19050" cy="11112"/>
          </a:xfrm>
          <a:custGeom>
            <a:avLst/>
            <a:gdLst>
              <a:gd name="T0" fmla="*/ 0 w 52"/>
              <a:gd name="T1" fmla="*/ 2147483647 h 32"/>
              <a:gd name="T2" fmla="*/ 0 w 52"/>
              <a:gd name="T3" fmla="*/ 2147483647 h 32"/>
              <a:gd name="T4" fmla="*/ 2147483647 w 52"/>
              <a:gd name="T5" fmla="*/ 0 h 32"/>
              <a:gd name="T6" fmla="*/ 2147483647 w 52"/>
              <a:gd name="T7" fmla="*/ 2147483647 h 32"/>
              <a:gd name="T8" fmla="*/ 2147483647 w 52"/>
              <a:gd name="T9" fmla="*/ 0 h 32"/>
              <a:gd name="T10" fmla="*/ 2147483647 w 52"/>
              <a:gd name="T11" fmla="*/ 2147483647 h 32"/>
              <a:gd name="T12" fmla="*/ 0 w 52"/>
              <a:gd name="T13" fmla="*/ 2147483647 h 32"/>
              <a:gd name="T14" fmla="*/ 0 60000 65536"/>
              <a:gd name="T15" fmla="*/ 0 60000 65536"/>
              <a:gd name="T16" fmla="*/ 0 60000 65536"/>
              <a:gd name="T17" fmla="*/ 0 60000 65536"/>
              <a:gd name="T18" fmla="*/ 0 60000 65536"/>
              <a:gd name="T19" fmla="*/ 0 60000 65536"/>
              <a:gd name="T20" fmla="*/ 0 60000 65536"/>
              <a:gd name="T21" fmla="*/ 0 w 52"/>
              <a:gd name="T22" fmla="*/ 0 h 32"/>
              <a:gd name="T23" fmla="*/ 52 w 52"/>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32">
                <a:moveTo>
                  <a:pt x="0" y="32"/>
                </a:moveTo>
                <a:lnTo>
                  <a:pt x="0" y="1"/>
                </a:lnTo>
                <a:lnTo>
                  <a:pt x="50" y="0"/>
                </a:lnTo>
                <a:lnTo>
                  <a:pt x="48" y="31"/>
                </a:lnTo>
                <a:lnTo>
                  <a:pt x="52" y="0"/>
                </a:lnTo>
                <a:lnTo>
                  <a:pt x="50" y="31"/>
                </a:lnTo>
                <a:lnTo>
                  <a:pt x="0" y="32"/>
                </a:lnTo>
                <a:close/>
              </a:path>
            </a:pathLst>
          </a:custGeom>
          <a:solidFill>
            <a:srgbClr val="000000"/>
          </a:solidFill>
          <a:ln w="0">
            <a:solidFill>
              <a:srgbClr val="000000"/>
            </a:solidFill>
            <a:round/>
            <a:headEnd/>
            <a:tailEnd/>
          </a:ln>
        </p:spPr>
        <p:txBody>
          <a:bodyPr/>
          <a:lstStyle/>
          <a:p>
            <a:endParaRPr lang="en-US"/>
          </a:p>
        </p:txBody>
      </p:sp>
      <p:sp>
        <p:nvSpPr>
          <p:cNvPr id="181242" name="Freeform 4088"/>
          <p:cNvSpPr>
            <a:spLocks noChangeAspect="1"/>
          </p:cNvSpPr>
          <p:nvPr/>
        </p:nvSpPr>
        <p:spPr bwMode="auto">
          <a:xfrm>
            <a:off x="2259013" y="5595938"/>
            <a:ext cx="6350" cy="9525"/>
          </a:xfrm>
          <a:custGeom>
            <a:avLst/>
            <a:gdLst>
              <a:gd name="T0" fmla="*/ 2147483647 w 16"/>
              <a:gd name="T1" fmla="*/ 2147483647 h 33"/>
              <a:gd name="T2" fmla="*/ 2147483647 w 16"/>
              <a:gd name="T3" fmla="*/ 2147483647 h 33"/>
              <a:gd name="T4" fmla="*/ 0 w 16"/>
              <a:gd name="T5" fmla="*/ 2147483647 h 33"/>
              <a:gd name="T6" fmla="*/ 2147483647 w 16"/>
              <a:gd name="T7" fmla="*/ 0 h 33"/>
              <a:gd name="T8" fmla="*/ 2147483647 w 16"/>
              <a:gd name="T9" fmla="*/ 2147483647 h 33"/>
              <a:gd name="T10" fmla="*/ 2147483647 w 16"/>
              <a:gd name="T11" fmla="*/ 0 h 33"/>
              <a:gd name="T12" fmla="*/ 2147483647 w 16"/>
              <a:gd name="T13" fmla="*/ 2147483647 h 33"/>
              <a:gd name="T14" fmla="*/ 0 60000 65536"/>
              <a:gd name="T15" fmla="*/ 0 60000 65536"/>
              <a:gd name="T16" fmla="*/ 0 60000 65536"/>
              <a:gd name="T17" fmla="*/ 0 60000 65536"/>
              <a:gd name="T18" fmla="*/ 0 60000 65536"/>
              <a:gd name="T19" fmla="*/ 0 60000 65536"/>
              <a:gd name="T20" fmla="*/ 0 60000 65536"/>
              <a:gd name="T21" fmla="*/ 0 w 16"/>
              <a:gd name="T22" fmla="*/ 0 h 33"/>
              <a:gd name="T23" fmla="*/ 16 w 1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33">
                <a:moveTo>
                  <a:pt x="16" y="2"/>
                </a:moveTo>
                <a:lnTo>
                  <a:pt x="12" y="33"/>
                </a:lnTo>
                <a:lnTo>
                  <a:pt x="0" y="31"/>
                </a:lnTo>
                <a:lnTo>
                  <a:pt x="3" y="0"/>
                </a:lnTo>
                <a:lnTo>
                  <a:pt x="3" y="31"/>
                </a:lnTo>
                <a:lnTo>
                  <a:pt x="5" y="0"/>
                </a:lnTo>
                <a:lnTo>
                  <a:pt x="16" y="2"/>
                </a:lnTo>
                <a:close/>
              </a:path>
            </a:pathLst>
          </a:custGeom>
          <a:solidFill>
            <a:srgbClr val="000000"/>
          </a:solidFill>
          <a:ln w="0">
            <a:solidFill>
              <a:srgbClr val="000000"/>
            </a:solidFill>
            <a:round/>
            <a:headEnd/>
            <a:tailEnd/>
          </a:ln>
        </p:spPr>
        <p:txBody>
          <a:bodyPr/>
          <a:lstStyle/>
          <a:p>
            <a:endParaRPr lang="en-US"/>
          </a:p>
        </p:txBody>
      </p:sp>
      <p:sp>
        <p:nvSpPr>
          <p:cNvPr id="181243" name="Freeform 4089"/>
          <p:cNvSpPr>
            <a:spLocks noChangeAspect="1"/>
          </p:cNvSpPr>
          <p:nvPr/>
        </p:nvSpPr>
        <p:spPr bwMode="auto">
          <a:xfrm>
            <a:off x="2259013" y="5595938"/>
            <a:ext cx="17462" cy="9525"/>
          </a:xfrm>
          <a:custGeom>
            <a:avLst/>
            <a:gdLst>
              <a:gd name="T0" fmla="*/ 0 w 50"/>
              <a:gd name="T1" fmla="*/ 2147483647 h 32"/>
              <a:gd name="T2" fmla="*/ 0 w 50"/>
              <a:gd name="T3" fmla="*/ 0 h 32"/>
              <a:gd name="T4" fmla="*/ 2147483647 w 50"/>
              <a:gd name="T5" fmla="*/ 2147483647 h 32"/>
              <a:gd name="T6" fmla="*/ 2147483647 w 50"/>
              <a:gd name="T7" fmla="*/ 2147483647 h 32"/>
              <a:gd name="T8" fmla="*/ 2147483647 w 50"/>
              <a:gd name="T9" fmla="*/ 2147483647 h 32"/>
              <a:gd name="T10" fmla="*/ 2147483647 w 50"/>
              <a:gd name="T11" fmla="*/ 2147483647 h 32"/>
              <a:gd name="T12" fmla="*/ 0 w 50"/>
              <a:gd name="T13" fmla="*/ 2147483647 h 32"/>
              <a:gd name="T14" fmla="*/ 0 60000 65536"/>
              <a:gd name="T15" fmla="*/ 0 60000 65536"/>
              <a:gd name="T16" fmla="*/ 0 60000 65536"/>
              <a:gd name="T17" fmla="*/ 0 60000 65536"/>
              <a:gd name="T18" fmla="*/ 0 60000 65536"/>
              <a:gd name="T19" fmla="*/ 0 60000 65536"/>
              <a:gd name="T20" fmla="*/ 0 60000 65536"/>
              <a:gd name="T21" fmla="*/ 0 w 50"/>
              <a:gd name="T22" fmla="*/ 0 h 32"/>
              <a:gd name="T23" fmla="*/ 50 w 50"/>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32">
                <a:moveTo>
                  <a:pt x="0" y="31"/>
                </a:moveTo>
                <a:lnTo>
                  <a:pt x="0" y="0"/>
                </a:lnTo>
                <a:lnTo>
                  <a:pt x="50" y="1"/>
                </a:lnTo>
                <a:lnTo>
                  <a:pt x="48" y="32"/>
                </a:lnTo>
                <a:lnTo>
                  <a:pt x="0" y="31"/>
                </a:lnTo>
                <a:close/>
              </a:path>
            </a:pathLst>
          </a:custGeom>
          <a:solidFill>
            <a:srgbClr val="000000"/>
          </a:solidFill>
          <a:ln w="0">
            <a:solidFill>
              <a:srgbClr val="000000"/>
            </a:solidFill>
            <a:round/>
            <a:headEnd/>
            <a:tailEnd/>
          </a:ln>
        </p:spPr>
        <p:txBody>
          <a:bodyPr/>
          <a:lstStyle/>
          <a:p>
            <a:endParaRPr lang="en-US"/>
          </a:p>
        </p:txBody>
      </p:sp>
      <p:sp>
        <p:nvSpPr>
          <p:cNvPr id="181244" name="Freeform 4090"/>
          <p:cNvSpPr>
            <a:spLocks noChangeAspect="1"/>
          </p:cNvSpPr>
          <p:nvPr/>
        </p:nvSpPr>
        <p:spPr bwMode="auto">
          <a:xfrm>
            <a:off x="2274888" y="5595938"/>
            <a:ext cx="34925" cy="14287"/>
          </a:xfrm>
          <a:custGeom>
            <a:avLst/>
            <a:gdLst>
              <a:gd name="T0" fmla="*/ 0 w 99"/>
              <a:gd name="T1" fmla="*/ 2147483647 h 42"/>
              <a:gd name="T2" fmla="*/ 2147483647 w 99"/>
              <a:gd name="T3" fmla="*/ 0 h 42"/>
              <a:gd name="T4" fmla="*/ 2147483647 w 99"/>
              <a:gd name="T5" fmla="*/ 2147483647 h 42"/>
              <a:gd name="T6" fmla="*/ 2147483647 w 99"/>
              <a:gd name="T7" fmla="*/ 2147483647 h 42"/>
              <a:gd name="T8" fmla="*/ 2147483647 w 99"/>
              <a:gd name="T9" fmla="*/ 2147483647 h 42"/>
              <a:gd name="T10" fmla="*/ 2147483647 w 99"/>
              <a:gd name="T11" fmla="*/ 2147483647 h 42"/>
              <a:gd name="T12" fmla="*/ 0 w 99"/>
              <a:gd name="T13" fmla="*/ 2147483647 h 42"/>
              <a:gd name="T14" fmla="*/ 0 60000 65536"/>
              <a:gd name="T15" fmla="*/ 0 60000 65536"/>
              <a:gd name="T16" fmla="*/ 0 60000 65536"/>
              <a:gd name="T17" fmla="*/ 0 60000 65536"/>
              <a:gd name="T18" fmla="*/ 0 60000 65536"/>
              <a:gd name="T19" fmla="*/ 0 60000 65536"/>
              <a:gd name="T20" fmla="*/ 0 60000 65536"/>
              <a:gd name="T21" fmla="*/ 0 w 99"/>
              <a:gd name="T22" fmla="*/ 0 h 42"/>
              <a:gd name="T23" fmla="*/ 99 w 99"/>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9" h="42">
                <a:moveTo>
                  <a:pt x="0" y="31"/>
                </a:moveTo>
                <a:lnTo>
                  <a:pt x="2" y="0"/>
                </a:lnTo>
                <a:lnTo>
                  <a:pt x="99" y="12"/>
                </a:lnTo>
                <a:lnTo>
                  <a:pt x="97" y="11"/>
                </a:lnTo>
                <a:lnTo>
                  <a:pt x="89" y="42"/>
                </a:lnTo>
                <a:lnTo>
                  <a:pt x="87" y="41"/>
                </a:lnTo>
                <a:lnTo>
                  <a:pt x="0" y="31"/>
                </a:lnTo>
                <a:close/>
              </a:path>
            </a:pathLst>
          </a:custGeom>
          <a:solidFill>
            <a:srgbClr val="000000"/>
          </a:solidFill>
          <a:ln w="0">
            <a:solidFill>
              <a:srgbClr val="000000"/>
            </a:solidFill>
            <a:round/>
            <a:headEnd/>
            <a:tailEnd/>
          </a:ln>
        </p:spPr>
        <p:txBody>
          <a:bodyPr/>
          <a:lstStyle/>
          <a:p>
            <a:endParaRPr lang="en-US"/>
          </a:p>
        </p:txBody>
      </p:sp>
      <p:sp>
        <p:nvSpPr>
          <p:cNvPr id="181245" name="Freeform 4091"/>
          <p:cNvSpPr>
            <a:spLocks noChangeAspect="1"/>
          </p:cNvSpPr>
          <p:nvPr/>
        </p:nvSpPr>
        <p:spPr bwMode="auto">
          <a:xfrm>
            <a:off x="2306638" y="5599113"/>
            <a:ext cx="30162" cy="19050"/>
          </a:xfrm>
          <a:custGeom>
            <a:avLst/>
            <a:gdLst>
              <a:gd name="T0" fmla="*/ 0 w 90"/>
              <a:gd name="T1" fmla="*/ 2147483647 h 57"/>
              <a:gd name="T2" fmla="*/ 2147483647 w 90"/>
              <a:gd name="T3" fmla="*/ 0 h 57"/>
              <a:gd name="T4" fmla="*/ 2147483647 w 90"/>
              <a:gd name="T5" fmla="*/ 2147483647 h 57"/>
              <a:gd name="T6" fmla="*/ 2147483647 w 90"/>
              <a:gd name="T7" fmla="*/ 2147483647 h 57"/>
              <a:gd name="T8" fmla="*/ 2147483647 w 90"/>
              <a:gd name="T9" fmla="*/ 2147483647 h 57"/>
              <a:gd name="T10" fmla="*/ 2147483647 w 90"/>
              <a:gd name="T11" fmla="*/ 2147483647 h 57"/>
              <a:gd name="T12" fmla="*/ 0 w 90"/>
              <a:gd name="T13" fmla="*/ 2147483647 h 57"/>
              <a:gd name="T14" fmla="*/ 0 60000 65536"/>
              <a:gd name="T15" fmla="*/ 0 60000 65536"/>
              <a:gd name="T16" fmla="*/ 0 60000 65536"/>
              <a:gd name="T17" fmla="*/ 0 60000 65536"/>
              <a:gd name="T18" fmla="*/ 0 60000 65536"/>
              <a:gd name="T19" fmla="*/ 0 60000 65536"/>
              <a:gd name="T20" fmla="*/ 0 60000 65536"/>
              <a:gd name="T21" fmla="*/ 0 w 90"/>
              <a:gd name="T22" fmla="*/ 0 h 57"/>
              <a:gd name="T23" fmla="*/ 90 w 90"/>
              <a:gd name="T24" fmla="*/ 57 h 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57">
                <a:moveTo>
                  <a:pt x="0" y="31"/>
                </a:moveTo>
                <a:lnTo>
                  <a:pt x="8" y="0"/>
                </a:lnTo>
                <a:lnTo>
                  <a:pt x="83" y="22"/>
                </a:lnTo>
                <a:lnTo>
                  <a:pt x="90" y="25"/>
                </a:lnTo>
                <a:lnTo>
                  <a:pt x="80" y="54"/>
                </a:lnTo>
                <a:lnTo>
                  <a:pt x="87" y="57"/>
                </a:lnTo>
                <a:lnTo>
                  <a:pt x="0" y="31"/>
                </a:lnTo>
                <a:close/>
              </a:path>
            </a:pathLst>
          </a:custGeom>
          <a:solidFill>
            <a:srgbClr val="000000"/>
          </a:solidFill>
          <a:ln w="0">
            <a:solidFill>
              <a:srgbClr val="000000"/>
            </a:solidFill>
            <a:round/>
            <a:headEnd/>
            <a:tailEnd/>
          </a:ln>
        </p:spPr>
        <p:txBody>
          <a:bodyPr/>
          <a:lstStyle/>
          <a:p>
            <a:endParaRPr lang="en-US"/>
          </a:p>
        </p:txBody>
      </p:sp>
      <p:sp>
        <p:nvSpPr>
          <p:cNvPr id="181246" name="Freeform 4092"/>
          <p:cNvSpPr>
            <a:spLocks noChangeAspect="1"/>
          </p:cNvSpPr>
          <p:nvPr/>
        </p:nvSpPr>
        <p:spPr bwMode="auto">
          <a:xfrm>
            <a:off x="2333625" y="5607050"/>
            <a:ext cx="19050" cy="15875"/>
          </a:xfrm>
          <a:custGeom>
            <a:avLst/>
            <a:gdLst>
              <a:gd name="T0" fmla="*/ 0 w 48"/>
              <a:gd name="T1" fmla="*/ 2147483647 h 44"/>
              <a:gd name="T2" fmla="*/ 2147483647 w 48"/>
              <a:gd name="T3" fmla="*/ 0 h 44"/>
              <a:gd name="T4" fmla="*/ 2147483647 w 48"/>
              <a:gd name="T5" fmla="*/ 2147483647 h 44"/>
              <a:gd name="T6" fmla="*/ 2147483647 w 48"/>
              <a:gd name="T7" fmla="*/ 2147483647 h 44"/>
              <a:gd name="T8" fmla="*/ 2147483647 w 48"/>
              <a:gd name="T9" fmla="*/ 2147483647 h 44"/>
              <a:gd name="T10" fmla="*/ 2147483647 w 48"/>
              <a:gd name="T11" fmla="*/ 2147483647 h 44"/>
              <a:gd name="T12" fmla="*/ 0 w 48"/>
              <a:gd name="T13" fmla="*/ 2147483647 h 44"/>
              <a:gd name="T14" fmla="*/ 0 60000 65536"/>
              <a:gd name="T15" fmla="*/ 0 60000 65536"/>
              <a:gd name="T16" fmla="*/ 0 60000 65536"/>
              <a:gd name="T17" fmla="*/ 0 60000 65536"/>
              <a:gd name="T18" fmla="*/ 0 60000 65536"/>
              <a:gd name="T19" fmla="*/ 0 60000 65536"/>
              <a:gd name="T20" fmla="*/ 0 60000 65536"/>
              <a:gd name="T21" fmla="*/ 0 w 48"/>
              <a:gd name="T22" fmla="*/ 0 h 44"/>
              <a:gd name="T23" fmla="*/ 48 w 48"/>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4">
                <a:moveTo>
                  <a:pt x="0" y="29"/>
                </a:moveTo>
                <a:lnTo>
                  <a:pt x="10" y="0"/>
                </a:lnTo>
                <a:lnTo>
                  <a:pt x="47" y="15"/>
                </a:lnTo>
                <a:lnTo>
                  <a:pt x="48" y="16"/>
                </a:lnTo>
                <a:lnTo>
                  <a:pt x="34" y="43"/>
                </a:lnTo>
                <a:lnTo>
                  <a:pt x="35" y="44"/>
                </a:lnTo>
                <a:lnTo>
                  <a:pt x="0" y="29"/>
                </a:lnTo>
                <a:close/>
              </a:path>
            </a:pathLst>
          </a:custGeom>
          <a:solidFill>
            <a:srgbClr val="000000"/>
          </a:solidFill>
          <a:ln w="0">
            <a:solidFill>
              <a:srgbClr val="000000"/>
            </a:solidFill>
            <a:round/>
            <a:headEnd/>
            <a:tailEnd/>
          </a:ln>
        </p:spPr>
        <p:txBody>
          <a:bodyPr/>
          <a:lstStyle/>
          <a:p>
            <a:endParaRPr lang="en-US"/>
          </a:p>
        </p:txBody>
      </p:sp>
      <p:sp>
        <p:nvSpPr>
          <p:cNvPr id="181247" name="Freeform 4093"/>
          <p:cNvSpPr>
            <a:spLocks noChangeAspect="1"/>
          </p:cNvSpPr>
          <p:nvPr/>
        </p:nvSpPr>
        <p:spPr bwMode="auto">
          <a:xfrm>
            <a:off x="2344738" y="5613400"/>
            <a:ext cx="30162" cy="20638"/>
          </a:xfrm>
          <a:custGeom>
            <a:avLst/>
            <a:gdLst>
              <a:gd name="T0" fmla="*/ 0 w 82"/>
              <a:gd name="T1" fmla="*/ 2147483647 h 62"/>
              <a:gd name="T2" fmla="*/ 2147483647 w 82"/>
              <a:gd name="T3" fmla="*/ 0 h 62"/>
              <a:gd name="T4" fmla="*/ 2147483647 w 82"/>
              <a:gd name="T5" fmla="*/ 2147483647 h 62"/>
              <a:gd name="T6" fmla="*/ 2147483647 w 82"/>
              <a:gd name="T7" fmla="*/ 2147483647 h 62"/>
              <a:gd name="T8" fmla="*/ 2147483647 w 82"/>
              <a:gd name="T9" fmla="*/ 2147483647 h 62"/>
              <a:gd name="T10" fmla="*/ 2147483647 w 82"/>
              <a:gd name="T11" fmla="*/ 2147483647 h 62"/>
              <a:gd name="T12" fmla="*/ 0 w 82"/>
              <a:gd name="T13" fmla="*/ 2147483647 h 62"/>
              <a:gd name="T14" fmla="*/ 0 60000 65536"/>
              <a:gd name="T15" fmla="*/ 0 60000 65536"/>
              <a:gd name="T16" fmla="*/ 0 60000 65536"/>
              <a:gd name="T17" fmla="*/ 0 60000 65536"/>
              <a:gd name="T18" fmla="*/ 0 60000 65536"/>
              <a:gd name="T19" fmla="*/ 0 60000 65536"/>
              <a:gd name="T20" fmla="*/ 0 60000 65536"/>
              <a:gd name="T21" fmla="*/ 0 w 82"/>
              <a:gd name="T22" fmla="*/ 0 h 62"/>
              <a:gd name="T23" fmla="*/ 82 w 82"/>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 h="62">
                <a:moveTo>
                  <a:pt x="0" y="27"/>
                </a:moveTo>
                <a:lnTo>
                  <a:pt x="14" y="0"/>
                </a:lnTo>
                <a:lnTo>
                  <a:pt x="82" y="37"/>
                </a:lnTo>
                <a:lnTo>
                  <a:pt x="81" y="37"/>
                </a:lnTo>
                <a:lnTo>
                  <a:pt x="62" y="62"/>
                </a:lnTo>
                <a:lnTo>
                  <a:pt x="61" y="62"/>
                </a:lnTo>
                <a:lnTo>
                  <a:pt x="0" y="27"/>
                </a:lnTo>
                <a:close/>
              </a:path>
            </a:pathLst>
          </a:custGeom>
          <a:solidFill>
            <a:srgbClr val="000000"/>
          </a:solidFill>
          <a:ln w="0">
            <a:solidFill>
              <a:srgbClr val="000000"/>
            </a:solidFill>
            <a:round/>
            <a:headEnd/>
            <a:tailEnd/>
          </a:ln>
        </p:spPr>
        <p:txBody>
          <a:bodyPr/>
          <a:lstStyle/>
          <a:p>
            <a:endParaRPr lang="en-US"/>
          </a:p>
        </p:txBody>
      </p:sp>
      <p:sp>
        <p:nvSpPr>
          <p:cNvPr id="181248" name="Freeform 4094"/>
          <p:cNvSpPr>
            <a:spLocks noChangeAspect="1"/>
          </p:cNvSpPr>
          <p:nvPr/>
        </p:nvSpPr>
        <p:spPr bwMode="auto">
          <a:xfrm>
            <a:off x="2368550" y="5626100"/>
            <a:ext cx="25400" cy="23813"/>
          </a:xfrm>
          <a:custGeom>
            <a:avLst/>
            <a:gdLst>
              <a:gd name="T0" fmla="*/ 0 w 77"/>
              <a:gd name="T1" fmla="*/ 2147483647 h 66"/>
              <a:gd name="T2" fmla="*/ 2147483647 w 77"/>
              <a:gd name="T3" fmla="*/ 0 h 66"/>
              <a:gd name="T4" fmla="*/ 2147483647 w 77"/>
              <a:gd name="T5" fmla="*/ 2147483647 h 66"/>
              <a:gd name="T6" fmla="*/ 2147483647 w 77"/>
              <a:gd name="T7" fmla="*/ 2147483647 h 66"/>
              <a:gd name="T8" fmla="*/ 2147483647 w 77"/>
              <a:gd name="T9" fmla="*/ 2147483647 h 66"/>
              <a:gd name="T10" fmla="*/ 2147483647 w 77"/>
              <a:gd name="T11" fmla="*/ 2147483647 h 66"/>
              <a:gd name="T12" fmla="*/ 0 w 77"/>
              <a:gd name="T13" fmla="*/ 2147483647 h 66"/>
              <a:gd name="T14" fmla="*/ 0 60000 65536"/>
              <a:gd name="T15" fmla="*/ 0 60000 65536"/>
              <a:gd name="T16" fmla="*/ 0 60000 65536"/>
              <a:gd name="T17" fmla="*/ 0 60000 65536"/>
              <a:gd name="T18" fmla="*/ 0 60000 65536"/>
              <a:gd name="T19" fmla="*/ 0 60000 65536"/>
              <a:gd name="T20" fmla="*/ 0 60000 65536"/>
              <a:gd name="T21" fmla="*/ 0 w 77"/>
              <a:gd name="T22" fmla="*/ 0 h 66"/>
              <a:gd name="T23" fmla="*/ 77 w 77"/>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66">
                <a:moveTo>
                  <a:pt x="0" y="25"/>
                </a:moveTo>
                <a:lnTo>
                  <a:pt x="19" y="0"/>
                </a:lnTo>
                <a:lnTo>
                  <a:pt x="77" y="45"/>
                </a:lnTo>
                <a:lnTo>
                  <a:pt x="75" y="43"/>
                </a:lnTo>
                <a:lnTo>
                  <a:pt x="52" y="66"/>
                </a:lnTo>
                <a:lnTo>
                  <a:pt x="50" y="63"/>
                </a:lnTo>
                <a:lnTo>
                  <a:pt x="0" y="25"/>
                </a:lnTo>
                <a:close/>
              </a:path>
            </a:pathLst>
          </a:custGeom>
          <a:solidFill>
            <a:srgbClr val="000000"/>
          </a:solidFill>
          <a:ln w="0">
            <a:solidFill>
              <a:srgbClr val="000000"/>
            </a:solidFill>
            <a:round/>
            <a:headEnd/>
            <a:tailEnd/>
          </a:ln>
        </p:spPr>
        <p:txBody>
          <a:bodyPr/>
          <a:lstStyle/>
          <a:p>
            <a:endParaRPr lang="en-US"/>
          </a:p>
        </p:txBody>
      </p:sp>
      <p:sp>
        <p:nvSpPr>
          <p:cNvPr id="181249" name="Freeform 4095"/>
          <p:cNvSpPr>
            <a:spLocks noChangeAspect="1"/>
          </p:cNvSpPr>
          <p:nvPr/>
        </p:nvSpPr>
        <p:spPr bwMode="auto">
          <a:xfrm>
            <a:off x="2386013" y="5640388"/>
            <a:ext cx="22225" cy="22225"/>
          </a:xfrm>
          <a:custGeom>
            <a:avLst/>
            <a:gdLst>
              <a:gd name="T0" fmla="*/ 0 w 68"/>
              <a:gd name="T1" fmla="*/ 2147483647 h 67"/>
              <a:gd name="T2" fmla="*/ 2147483647 w 68"/>
              <a:gd name="T3" fmla="*/ 0 h 67"/>
              <a:gd name="T4" fmla="*/ 2147483647 w 68"/>
              <a:gd name="T5" fmla="*/ 2147483647 h 67"/>
              <a:gd name="T6" fmla="*/ 2147483647 w 68"/>
              <a:gd name="T7" fmla="*/ 2147483647 h 67"/>
              <a:gd name="T8" fmla="*/ 2147483647 w 68"/>
              <a:gd name="T9" fmla="*/ 2147483647 h 67"/>
              <a:gd name="T10" fmla="*/ 2147483647 w 68"/>
              <a:gd name="T11" fmla="*/ 2147483647 h 67"/>
              <a:gd name="T12" fmla="*/ 0 w 68"/>
              <a:gd name="T13" fmla="*/ 2147483647 h 67"/>
              <a:gd name="T14" fmla="*/ 0 60000 65536"/>
              <a:gd name="T15" fmla="*/ 0 60000 65536"/>
              <a:gd name="T16" fmla="*/ 0 60000 65536"/>
              <a:gd name="T17" fmla="*/ 0 60000 65536"/>
              <a:gd name="T18" fmla="*/ 0 60000 65536"/>
              <a:gd name="T19" fmla="*/ 0 60000 65536"/>
              <a:gd name="T20" fmla="*/ 0 60000 65536"/>
              <a:gd name="T21" fmla="*/ 0 w 68"/>
              <a:gd name="T22" fmla="*/ 0 h 67"/>
              <a:gd name="T23" fmla="*/ 68 w 68"/>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 h="67">
                <a:moveTo>
                  <a:pt x="0" y="23"/>
                </a:moveTo>
                <a:lnTo>
                  <a:pt x="23" y="0"/>
                </a:lnTo>
                <a:lnTo>
                  <a:pt x="65" y="44"/>
                </a:lnTo>
                <a:lnTo>
                  <a:pt x="68" y="47"/>
                </a:lnTo>
                <a:lnTo>
                  <a:pt x="41" y="64"/>
                </a:lnTo>
                <a:lnTo>
                  <a:pt x="43" y="67"/>
                </a:lnTo>
                <a:lnTo>
                  <a:pt x="0" y="23"/>
                </a:lnTo>
                <a:close/>
              </a:path>
            </a:pathLst>
          </a:custGeom>
          <a:solidFill>
            <a:srgbClr val="000000"/>
          </a:solidFill>
          <a:ln w="0">
            <a:solidFill>
              <a:srgbClr val="000000"/>
            </a:solidFill>
            <a:round/>
            <a:headEnd/>
            <a:tailEnd/>
          </a:ln>
        </p:spPr>
        <p:txBody>
          <a:bodyPr/>
          <a:lstStyle/>
          <a:p>
            <a:endParaRPr lang="en-US"/>
          </a:p>
        </p:txBody>
      </p:sp>
      <p:sp>
        <p:nvSpPr>
          <p:cNvPr id="181250" name="Freeform 4096"/>
          <p:cNvSpPr>
            <a:spLocks noChangeAspect="1"/>
          </p:cNvSpPr>
          <p:nvPr/>
        </p:nvSpPr>
        <p:spPr bwMode="auto">
          <a:xfrm>
            <a:off x="2400300" y="5657850"/>
            <a:ext cx="25400" cy="26988"/>
          </a:xfrm>
          <a:custGeom>
            <a:avLst/>
            <a:gdLst>
              <a:gd name="T0" fmla="*/ 0 w 73"/>
              <a:gd name="T1" fmla="*/ 2147483647 h 81"/>
              <a:gd name="T2" fmla="*/ 2147483647 w 73"/>
              <a:gd name="T3" fmla="*/ 0 h 81"/>
              <a:gd name="T4" fmla="*/ 2147483647 w 73"/>
              <a:gd name="T5" fmla="*/ 2147483647 h 81"/>
              <a:gd name="T6" fmla="*/ 2147483647 w 73"/>
              <a:gd name="T7" fmla="*/ 2147483647 h 81"/>
              <a:gd name="T8" fmla="*/ 2147483647 w 73"/>
              <a:gd name="T9" fmla="*/ 2147483647 h 81"/>
              <a:gd name="T10" fmla="*/ 2147483647 w 73"/>
              <a:gd name="T11" fmla="*/ 2147483647 h 81"/>
              <a:gd name="T12" fmla="*/ 0 w 73"/>
              <a:gd name="T13" fmla="*/ 2147483647 h 81"/>
              <a:gd name="T14" fmla="*/ 0 60000 65536"/>
              <a:gd name="T15" fmla="*/ 0 60000 65536"/>
              <a:gd name="T16" fmla="*/ 0 60000 65536"/>
              <a:gd name="T17" fmla="*/ 0 60000 65536"/>
              <a:gd name="T18" fmla="*/ 0 60000 65536"/>
              <a:gd name="T19" fmla="*/ 0 60000 65536"/>
              <a:gd name="T20" fmla="*/ 0 60000 65536"/>
              <a:gd name="T21" fmla="*/ 0 w 73"/>
              <a:gd name="T22" fmla="*/ 0 h 81"/>
              <a:gd name="T23" fmla="*/ 73 w 73"/>
              <a:gd name="T24" fmla="*/ 81 h 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3" h="81">
                <a:moveTo>
                  <a:pt x="0" y="17"/>
                </a:moveTo>
                <a:lnTo>
                  <a:pt x="27" y="0"/>
                </a:lnTo>
                <a:lnTo>
                  <a:pt x="73" y="71"/>
                </a:lnTo>
                <a:lnTo>
                  <a:pt x="42" y="81"/>
                </a:lnTo>
                <a:lnTo>
                  <a:pt x="0" y="17"/>
                </a:lnTo>
                <a:close/>
              </a:path>
            </a:pathLst>
          </a:custGeom>
          <a:solidFill>
            <a:srgbClr val="000000"/>
          </a:solidFill>
          <a:ln w="0">
            <a:solidFill>
              <a:srgbClr val="000000"/>
            </a:solidFill>
            <a:round/>
            <a:headEnd/>
            <a:tailEnd/>
          </a:ln>
        </p:spPr>
        <p:txBody>
          <a:bodyPr/>
          <a:lstStyle/>
          <a:p>
            <a:endParaRPr lang="en-US"/>
          </a:p>
        </p:txBody>
      </p:sp>
      <p:sp>
        <p:nvSpPr>
          <p:cNvPr id="181251" name="Freeform 4097"/>
          <p:cNvSpPr>
            <a:spLocks noChangeAspect="1"/>
          </p:cNvSpPr>
          <p:nvPr/>
        </p:nvSpPr>
        <p:spPr bwMode="auto">
          <a:xfrm>
            <a:off x="2413000" y="5681663"/>
            <a:ext cx="17463" cy="23812"/>
          </a:xfrm>
          <a:custGeom>
            <a:avLst/>
            <a:gdLst>
              <a:gd name="T0" fmla="*/ 0 w 50"/>
              <a:gd name="T1" fmla="*/ 2147483647 h 65"/>
              <a:gd name="T2" fmla="*/ 2147483647 w 50"/>
              <a:gd name="T3" fmla="*/ 0 h 65"/>
              <a:gd name="T4" fmla="*/ 2147483647 w 50"/>
              <a:gd name="T5" fmla="*/ 2147483647 h 65"/>
              <a:gd name="T6" fmla="*/ 2147483647 w 50"/>
              <a:gd name="T7" fmla="*/ 2147483647 h 65"/>
              <a:gd name="T8" fmla="*/ 2147483647 w 50"/>
              <a:gd name="T9" fmla="*/ 2147483647 h 65"/>
              <a:gd name="T10" fmla="*/ 2147483647 w 50"/>
              <a:gd name="T11" fmla="*/ 2147483647 h 65"/>
              <a:gd name="T12" fmla="*/ 0 w 50"/>
              <a:gd name="T13" fmla="*/ 2147483647 h 65"/>
              <a:gd name="T14" fmla="*/ 0 60000 65536"/>
              <a:gd name="T15" fmla="*/ 0 60000 65536"/>
              <a:gd name="T16" fmla="*/ 0 60000 65536"/>
              <a:gd name="T17" fmla="*/ 0 60000 65536"/>
              <a:gd name="T18" fmla="*/ 0 60000 65536"/>
              <a:gd name="T19" fmla="*/ 0 60000 65536"/>
              <a:gd name="T20" fmla="*/ 0 60000 65536"/>
              <a:gd name="T21" fmla="*/ 0 w 50"/>
              <a:gd name="T22" fmla="*/ 0 h 65"/>
              <a:gd name="T23" fmla="*/ 50 w 50"/>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65">
                <a:moveTo>
                  <a:pt x="0" y="10"/>
                </a:moveTo>
                <a:lnTo>
                  <a:pt x="31" y="0"/>
                </a:lnTo>
                <a:lnTo>
                  <a:pt x="49" y="49"/>
                </a:lnTo>
                <a:lnTo>
                  <a:pt x="50" y="54"/>
                </a:lnTo>
                <a:lnTo>
                  <a:pt x="19" y="60"/>
                </a:lnTo>
                <a:lnTo>
                  <a:pt x="20" y="65"/>
                </a:lnTo>
                <a:lnTo>
                  <a:pt x="0" y="10"/>
                </a:lnTo>
                <a:close/>
              </a:path>
            </a:pathLst>
          </a:custGeom>
          <a:solidFill>
            <a:srgbClr val="000000"/>
          </a:solidFill>
          <a:ln w="0">
            <a:solidFill>
              <a:srgbClr val="000000"/>
            </a:solidFill>
            <a:round/>
            <a:headEnd/>
            <a:tailEnd/>
          </a:ln>
        </p:spPr>
        <p:txBody>
          <a:bodyPr/>
          <a:lstStyle/>
          <a:p>
            <a:endParaRPr lang="en-US"/>
          </a:p>
        </p:txBody>
      </p:sp>
      <p:sp>
        <p:nvSpPr>
          <p:cNvPr id="181252" name="Freeform 4098"/>
          <p:cNvSpPr>
            <a:spLocks noChangeAspect="1"/>
          </p:cNvSpPr>
          <p:nvPr/>
        </p:nvSpPr>
        <p:spPr bwMode="auto">
          <a:xfrm>
            <a:off x="2420938" y="5700713"/>
            <a:ext cx="15875" cy="23812"/>
          </a:xfrm>
          <a:custGeom>
            <a:avLst/>
            <a:gdLst>
              <a:gd name="T0" fmla="*/ 0 w 45"/>
              <a:gd name="T1" fmla="*/ 2147483647 h 69"/>
              <a:gd name="T2" fmla="*/ 2147483647 w 45"/>
              <a:gd name="T3" fmla="*/ 0 h 69"/>
              <a:gd name="T4" fmla="*/ 2147483647 w 45"/>
              <a:gd name="T5" fmla="*/ 2147483647 h 69"/>
              <a:gd name="T6" fmla="*/ 2147483647 w 45"/>
              <a:gd name="T7" fmla="*/ 2147483647 h 69"/>
              <a:gd name="T8" fmla="*/ 2147483647 w 45"/>
              <a:gd name="T9" fmla="*/ 2147483647 h 69"/>
              <a:gd name="T10" fmla="*/ 2147483647 w 45"/>
              <a:gd name="T11" fmla="*/ 2147483647 h 69"/>
              <a:gd name="T12" fmla="*/ 0 w 45"/>
              <a:gd name="T13" fmla="*/ 2147483647 h 69"/>
              <a:gd name="T14" fmla="*/ 0 60000 65536"/>
              <a:gd name="T15" fmla="*/ 0 60000 65536"/>
              <a:gd name="T16" fmla="*/ 0 60000 65536"/>
              <a:gd name="T17" fmla="*/ 0 60000 65536"/>
              <a:gd name="T18" fmla="*/ 0 60000 65536"/>
              <a:gd name="T19" fmla="*/ 0 60000 65536"/>
              <a:gd name="T20" fmla="*/ 0 60000 65536"/>
              <a:gd name="T21" fmla="*/ 0 w 45"/>
              <a:gd name="T22" fmla="*/ 0 h 69"/>
              <a:gd name="T23" fmla="*/ 45 w 45"/>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69">
                <a:moveTo>
                  <a:pt x="0" y="6"/>
                </a:moveTo>
                <a:lnTo>
                  <a:pt x="31" y="0"/>
                </a:lnTo>
                <a:lnTo>
                  <a:pt x="45" y="60"/>
                </a:lnTo>
                <a:lnTo>
                  <a:pt x="45" y="64"/>
                </a:lnTo>
                <a:lnTo>
                  <a:pt x="13" y="64"/>
                </a:lnTo>
                <a:lnTo>
                  <a:pt x="13" y="69"/>
                </a:lnTo>
                <a:lnTo>
                  <a:pt x="0" y="6"/>
                </a:lnTo>
                <a:close/>
              </a:path>
            </a:pathLst>
          </a:custGeom>
          <a:solidFill>
            <a:srgbClr val="000000"/>
          </a:solidFill>
          <a:ln w="0">
            <a:solidFill>
              <a:srgbClr val="000000"/>
            </a:solidFill>
            <a:round/>
            <a:headEnd/>
            <a:tailEnd/>
          </a:ln>
        </p:spPr>
        <p:txBody>
          <a:bodyPr/>
          <a:lstStyle/>
          <a:p>
            <a:endParaRPr lang="en-US"/>
          </a:p>
        </p:txBody>
      </p:sp>
      <p:sp>
        <p:nvSpPr>
          <p:cNvPr id="181253" name="Freeform 4099"/>
          <p:cNvSpPr>
            <a:spLocks noChangeAspect="1"/>
          </p:cNvSpPr>
          <p:nvPr/>
        </p:nvSpPr>
        <p:spPr bwMode="auto">
          <a:xfrm>
            <a:off x="2425700" y="5722938"/>
            <a:ext cx="11113" cy="31750"/>
          </a:xfrm>
          <a:custGeom>
            <a:avLst/>
            <a:gdLst>
              <a:gd name="T0" fmla="*/ 0 w 35"/>
              <a:gd name="T1" fmla="*/ 0 h 97"/>
              <a:gd name="T2" fmla="*/ 2147483647 w 35"/>
              <a:gd name="T3" fmla="*/ 0 h 97"/>
              <a:gd name="T4" fmla="*/ 2147483647 w 35"/>
              <a:gd name="T5" fmla="*/ 2147483647 h 97"/>
              <a:gd name="T6" fmla="*/ 2147483647 w 35"/>
              <a:gd name="T7" fmla="*/ 2147483647 h 97"/>
              <a:gd name="T8" fmla="*/ 2147483647 w 35"/>
              <a:gd name="T9" fmla="*/ 2147483647 h 97"/>
              <a:gd name="T10" fmla="*/ 2147483647 w 35"/>
              <a:gd name="T11" fmla="*/ 2147483647 h 97"/>
              <a:gd name="T12" fmla="*/ 0 w 35"/>
              <a:gd name="T13" fmla="*/ 0 h 97"/>
              <a:gd name="T14" fmla="*/ 0 60000 65536"/>
              <a:gd name="T15" fmla="*/ 0 60000 65536"/>
              <a:gd name="T16" fmla="*/ 0 60000 65536"/>
              <a:gd name="T17" fmla="*/ 0 60000 65536"/>
              <a:gd name="T18" fmla="*/ 0 60000 65536"/>
              <a:gd name="T19" fmla="*/ 0 60000 65536"/>
              <a:gd name="T20" fmla="*/ 0 60000 65536"/>
              <a:gd name="T21" fmla="*/ 0 w 35"/>
              <a:gd name="T22" fmla="*/ 0 h 97"/>
              <a:gd name="T23" fmla="*/ 35 w 35"/>
              <a:gd name="T24" fmla="*/ 97 h 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97">
                <a:moveTo>
                  <a:pt x="0" y="0"/>
                </a:moveTo>
                <a:lnTo>
                  <a:pt x="32" y="0"/>
                </a:lnTo>
                <a:lnTo>
                  <a:pt x="35" y="97"/>
                </a:lnTo>
                <a:lnTo>
                  <a:pt x="3" y="95"/>
                </a:lnTo>
                <a:lnTo>
                  <a:pt x="0" y="0"/>
                </a:lnTo>
                <a:close/>
              </a:path>
            </a:pathLst>
          </a:custGeom>
          <a:solidFill>
            <a:srgbClr val="000000"/>
          </a:solidFill>
          <a:ln w="0">
            <a:solidFill>
              <a:srgbClr val="000000"/>
            </a:solidFill>
            <a:round/>
            <a:headEnd/>
            <a:tailEnd/>
          </a:ln>
        </p:spPr>
        <p:txBody>
          <a:bodyPr/>
          <a:lstStyle/>
          <a:p>
            <a:endParaRPr lang="en-US"/>
          </a:p>
        </p:txBody>
      </p:sp>
      <p:sp>
        <p:nvSpPr>
          <p:cNvPr id="181254" name="Freeform 4100"/>
          <p:cNvSpPr>
            <a:spLocks noChangeAspect="1"/>
          </p:cNvSpPr>
          <p:nvPr/>
        </p:nvSpPr>
        <p:spPr bwMode="auto">
          <a:xfrm>
            <a:off x="2425700" y="5754688"/>
            <a:ext cx="11113" cy="23812"/>
          </a:xfrm>
          <a:custGeom>
            <a:avLst/>
            <a:gdLst>
              <a:gd name="T0" fmla="*/ 2147483647 w 38"/>
              <a:gd name="T1" fmla="*/ 0 h 67"/>
              <a:gd name="T2" fmla="*/ 2147483647 w 38"/>
              <a:gd name="T3" fmla="*/ 2147483647 h 67"/>
              <a:gd name="T4" fmla="*/ 2147483647 w 38"/>
              <a:gd name="T5" fmla="*/ 2147483647 h 67"/>
              <a:gd name="T6" fmla="*/ 2147483647 w 38"/>
              <a:gd name="T7" fmla="*/ 2147483647 h 67"/>
              <a:gd name="T8" fmla="*/ 0 w 38"/>
              <a:gd name="T9" fmla="*/ 2147483647 h 67"/>
              <a:gd name="T10" fmla="*/ 0 w 38"/>
              <a:gd name="T11" fmla="*/ 2147483647 h 67"/>
              <a:gd name="T12" fmla="*/ 2147483647 w 38"/>
              <a:gd name="T13" fmla="*/ 0 h 67"/>
              <a:gd name="T14" fmla="*/ 0 60000 65536"/>
              <a:gd name="T15" fmla="*/ 0 60000 65536"/>
              <a:gd name="T16" fmla="*/ 0 60000 65536"/>
              <a:gd name="T17" fmla="*/ 0 60000 65536"/>
              <a:gd name="T18" fmla="*/ 0 60000 65536"/>
              <a:gd name="T19" fmla="*/ 0 60000 65536"/>
              <a:gd name="T20" fmla="*/ 0 60000 65536"/>
              <a:gd name="T21" fmla="*/ 0 w 38"/>
              <a:gd name="T22" fmla="*/ 0 h 67"/>
              <a:gd name="T23" fmla="*/ 38 w 38"/>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67">
                <a:moveTo>
                  <a:pt x="6" y="0"/>
                </a:moveTo>
                <a:lnTo>
                  <a:pt x="38" y="2"/>
                </a:lnTo>
                <a:lnTo>
                  <a:pt x="31" y="67"/>
                </a:lnTo>
                <a:lnTo>
                  <a:pt x="31" y="65"/>
                </a:lnTo>
                <a:lnTo>
                  <a:pt x="0" y="59"/>
                </a:lnTo>
                <a:lnTo>
                  <a:pt x="0" y="57"/>
                </a:lnTo>
                <a:lnTo>
                  <a:pt x="6" y="0"/>
                </a:lnTo>
                <a:close/>
              </a:path>
            </a:pathLst>
          </a:custGeom>
          <a:solidFill>
            <a:srgbClr val="000000"/>
          </a:solidFill>
          <a:ln w="0">
            <a:solidFill>
              <a:srgbClr val="000000"/>
            </a:solidFill>
            <a:round/>
            <a:headEnd/>
            <a:tailEnd/>
          </a:ln>
        </p:spPr>
        <p:txBody>
          <a:bodyPr/>
          <a:lstStyle/>
          <a:p>
            <a:endParaRPr lang="en-US"/>
          </a:p>
        </p:txBody>
      </p:sp>
      <p:sp>
        <p:nvSpPr>
          <p:cNvPr id="181255" name="Freeform 4101"/>
          <p:cNvSpPr>
            <a:spLocks noChangeAspect="1"/>
          </p:cNvSpPr>
          <p:nvPr/>
        </p:nvSpPr>
        <p:spPr bwMode="auto">
          <a:xfrm>
            <a:off x="2419350" y="5775325"/>
            <a:ext cx="15875" cy="33338"/>
          </a:xfrm>
          <a:custGeom>
            <a:avLst/>
            <a:gdLst>
              <a:gd name="T0" fmla="*/ 2147483647 w 50"/>
              <a:gd name="T1" fmla="*/ 0 h 93"/>
              <a:gd name="T2" fmla="*/ 2147483647 w 50"/>
              <a:gd name="T3" fmla="*/ 2147483647 h 93"/>
              <a:gd name="T4" fmla="*/ 2147483647 w 50"/>
              <a:gd name="T5" fmla="*/ 2147483647 h 93"/>
              <a:gd name="T6" fmla="*/ 2147483647 w 50"/>
              <a:gd name="T7" fmla="*/ 2147483647 h 93"/>
              <a:gd name="T8" fmla="*/ 2147483647 w 50"/>
              <a:gd name="T9" fmla="*/ 2147483647 h 93"/>
              <a:gd name="T10" fmla="*/ 0 w 50"/>
              <a:gd name="T11" fmla="*/ 2147483647 h 93"/>
              <a:gd name="T12" fmla="*/ 2147483647 w 50"/>
              <a:gd name="T13" fmla="*/ 0 h 93"/>
              <a:gd name="T14" fmla="*/ 0 60000 65536"/>
              <a:gd name="T15" fmla="*/ 0 60000 65536"/>
              <a:gd name="T16" fmla="*/ 0 60000 65536"/>
              <a:gd name="T17" fmla="*/ 0 60000 65536"/>
              <a:gd name="T18" fmla="*/ 0 60000 65536"/>
              <a:gd name="T19" fmla="*/ 0 60000 65536"/>
              <a:gd name="T20" fmla="*/ 0 60000 65536"/>
              <a:gd name="T21" fmla="*/ 0 w 50"/>
              <a:gd name="T22" fmla="*/ 0 h 93"/>
              <a:gd name="T23" fmla="*/ 50 w 50"/>
              <a:gd name="T24" fmla="*/ 93 h 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93">
                <a:moveTo>
                  <a:pt x="19" y="0"/>
                </a:moveTo>
                <a:lnTo>
                  <a:pt x="50" y="6"/>
                </a:lnTo>
                <a:lnTo>
                  <a:pt x="31" y="90"/>
                </a:lnTo>
                <a:lnTo>
                  <a:pt x="30" y="93"/>
                </a:lnTo>
                <a:lnTo>
                  <a:pt x="1" y="83"/>
                </a:lnTo>
                <a:lnTo>
                  <a:pt x="0" y="86"/>
                </a:lnTo>
                <a:lnTo>
                  <a:pt x="19" y="0"/>
                </a:lnTo>
                <a:close/>
              </a:path>
            </a:pathLst>
          </a:custGeom>
          <a:solidFill>
            <a:srgbClr val="000000"/>
          </a:solidFill>
          <a:ln w="0">
            <a:solidFill>
              <a:srgbClr val="000000"/>
            </a:solidFill>
            <a:round/>
            <a:headEnd/>
            <a:tailEnd/>
          </a:ln>
        </p:spPr>
        <p:txBody>
          <a:bodyPr/>
          <a:lstStyle/>
          <a:p>
            <a:endParaRPr lang="en-US"/>
          </a:p>
        </p:txBody>
      </p:sp>
      <p:sp>
        <p:nvSpPr>
          <p:cNvPr id="181256" name="Freeform 4102"/>
          <p:cNvSpPr>
            <a:spLocks noChangeAspect="1"/>
          </p:cNvSpPr>
          <p:nvPr/>
        </p:nvSpPr>
        <p:spPr bwMode="auto">
          <a:xfrm>
            <a:off x="2408238" y="5805488"/>
            <a:ext cx="20637" cy="28575"/>
          </a:xfrm>
          <a:custGeom>
            <a:avLst/>
            <a:gdLst>
              <a:gd name="T0" fmla="*/ 2147483647 w 58"/>
              <a:gd name="T1" fmla="*/ 0 h 84"/>
              <a:gd name="T2" fmla="*/ 2147483647 w 58"/>
              <a:gd name="T3" fmla="*/ 2147483647 h 84"/>
              <a:gd name="T4" fmla="*/ 2147483647 w 58"/>
              <a:gd name="T5" fmla="*/ 2147483647 h 84"/>
              <a:gd name="T6" fmla="*/ 2147483647 w 58"/>
              <a:gd name="T7" fmla="*/ 2147483647 h 84"/>
              <a:gd name="T8" fmla="*/ 2147483647 w 58"/>
              <a:gd name="T9" fmla="*/ 2147483647 h 84"/>
              <a:gd name="T10" fmla="*/ 0 w 58"/>
              <a:gd name="T11" fmla="*/ 2147483647 h 84"/>
              <a:gd name="T12" fmla="*/ 2147483647 w 58"/>
              <a:gd name="T13" fmla="*/ 0 h 84"/>
              <a:gd name="T14" fmla="*/ 0 60000 65536"/>
              <a:gd name="T15" fmla="*/ 0 60000 65536"/>
              <a:gd name="T16" fmla="*/ 0 60000 65536"/>
              <a:gd name="T17" fmla="*/ 0 60000 65536"/>
              <a:gd name="T18" fmla="*/ 0 60000 65536"/>
              <a:gd name="T19" fmla="*/ 0 60000 65536"/>
              <a:gd name="T20" fmla="*/ 0 60000 65536"/>
              <a:gd name="T21" fmla="*/ 0 w 58"/>
              <a:gd name="T22" fmla="*/ 0 h 84"/>
              <a:gd name="T23" fmla="*/ 58 w 58"/>
              <a:gd name="T24" fmla="*/ 84 h 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84">
                <a:moveTo>
                  <a:pt x="29" y="0"/>
                </a:moveTo>
                <a:lnTo>
                  <a:pt x="58" y="10"/>
                </a:lnTo>
                <a:lnTo>
                  <a:pt x="30" y="83"/>
                </a:lnTo>
                <a:lnTo>
                  <a:pt x="29" y="84"/>
                </a:lnTo>
                <a:lnTo>
                  <a:pt x="2" y="70"/>
                </a:lnTo>
                <a:lnTo>
                  <a:pt x="0" y="71"/>
                </a:lnTo>
                <a:lnTo>
                  <a:pt x="29" y="0"/>
                </a:lnTo>
                <a:close/>
              </a:path>
            </a:pathLst>
          </a:custGeom>
          <a:solidFill>
            <a:srgbClr val="000000"/>
          </a:solidFill>
          <a:ln w="0">
            <a:solidFill>
              <a:srgbClr val="000000"/>
            </a:solidFill>
            <a:round/>
            <a:headEnd/>
            <a:tailEnd/>
          </a:ln>
        </p:spPr>
        <p:txBody>
          <a:bodyPr/>
          <a:lstStyle/>
          <a:p>
            <a:endParaRPr lang="en-US"/>
          </a:p>
        </p:txBody>
      </p:sp>
      <p:sp>
        <p:nvSpPr>
          <p:cNvPr id="181257" name="Freeform 4103"/>
          <p:cNvSpPr>
            <a:spLocks noChangeAspect="1"/>
          </p:cNvSpPr>
          <p:nvPr/>
        </p:nvSpPr>
        <p:spPr bwMode="auto">
          <a:xfrm>
            <a:off x="2401888" y="5827713"/>
            <a:ext cx="17462" cy="19050"/>
          </a:xfrm>
          <a:custGeom>
            <a:avLst/>
            <a:gdLst>
              <a:gd name="T0" fmla="*/ 2147483647 w 47"/>
              <a:gd name="T1" fmla="*/ 0 h 54"/>
              <a:gd name="T2" fmla="*/ 2147483647 w 47"/>
              <a:gd name="T3" fmla="*/ 2147483647 h 54"/>
              <a:gd name="T4" fmla="*/ 2147483647 w 47"/>
              <a:gd name="T5" fmla="*/ 2147483647 h 54"/>
              <a:gd name="T6" fmla="*/ 2147483647 w 47"/>
              <a:gd name="T7" fmla="*/ 2147483647 h 54"/>
              <a:gd name="T8" fmla="*/ 0 w 47"/>
              <a:gd name="T9" fmla="*/ 2147483647 h 54"/>
              <a:gd name="T10" fmla="*/ 0 w 47"/>
              <a:gd name="T11" fmla="*/ 2147483647 h 54"/>
              <a:gd name="T12" fmla="*/ 2147483647 w 47"/>
              <a:gd name="T13" fmla="*/ 0 h 54"/>
              <a:gd name="T14" fmla="*/ 0 60000 65536"/>
              <a:gd name="T15" fmla="*/ 0 60000 65536"/>
              <a:gd name="T16" fmla="*/ 0 60000 65536"/>
              <a:gd name="T17" fmla="*/ 0 60000 65536"/>
              <a:gd name="T18" fmla="*/ 0 60000 65536"/>
              <a:gd name="T19" fmla="*/ 0 60000 65536"/>
              <a:gd name="T20" fmla="*/ 0 60000 65536"/>
              <a:gd name="T21" fmla="*/ 0 w 47"/>
              <a:gd name="T22" fmla="*/ 0 h 54"/>
              <a:gd name="T23" fmla="*/ 47 w 47"/>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54">
                <a:moveTo>
                  <a:pt x="20" y="0"/>
                </a:moveTo>
                <a:lnTo>
                  <a:pt x="47" y="14"/>
                </a:lnTo>
                <a:lnTo>
                  <a:pt x="25" y="54"/>
                </a:lnTo>
                <a:lnTo>
                  <a:pt x="0" y="35"/>
                </a:lnTo>
                <a:lnTo>
                  <a:pt x="20" y="0"/>
                </a:lnTo>
                <a:close/>
              </a:path>
            </a:pathLst>
          </a:custGeom>
          <a:solidFill>
            <a:srgbClr val="000000"/>
          </a:solidFill>
          <a:ln w="0">
            <a:solidFill>
              <a:srgbClr val="000000"/>
            </a:solidFill>
            <a:round/>
            <a:headEnd/>
            <a:tailEnd/>
          </a:ln>
        </p:spPr>
        <p:txBody>
          <a:bodyPr/>
          <a:lstStyle/>
          <a:p>
            <a:endParaRPr lang="en-US"/>
          </a:p>
        </p:txBody>
      </p:sp>
      <p:sp>
        <p:nvSpPr>
          <p:cNvPr id="181258" name="Freeform 4104"/>
          <p:cNvSpPr>
            <a:spLocks noChangeAspect="1"/>
          </p:cNvSpPr>
          <p:nvPr/>
        </p:nvSpPr>
        <p:spPr bwMode="auto">
          <a:xfrm>
            <a:off x="2387600" y="5838825"/>
            <a:ext cx="22225" cy="30163"/>
          </a:xfrm>
          <a:custGeom>
            <a:avLst/>
            <a:gdLst>
              <a:gd name="T0" fmla="*/ 2147483647 w 69"/>
              <a:gd name="T1" fmla="*/ 0 h 81"/>
              <a:gd name="T2" fmla="*/ 2147483647 w 69"/>
              <a:gd name="T3" fmla="*/ 2147483647 h 81"/>
              <a:gd name="T4" fmla="*/ 2147483647 w 69"/>
              <a:gd name="T5" fmla="*/ 2147483647 h 81"/>
              <a:gd name="T6" fmla="*/ 2147483647 w 69"/>
              <a:gd name="T7" fmla="*/ 2147483647 h 81"/>
              <a:gd name="T8" fmla="*/ 0 w 69"/>
              <a:gd name="T9" fmla="*/ 2147483647 h 81"/>
              <a:gd name="T10" fmla="*/ 2147483647 w 69"/>
              <a:gd name="T11" fmla="*/ 2147483647 h 81"/>
              <a:gd name="T12" fmla="*/ 2147483647 w 69"/>
              <a:gd name="T13" fmla="*/ 0 h 81"/>
              <a:gd name="T14" fmla="*/ 0 60000 65536"/>
              <a:gd name="T15" fmla="*/ 0 60000 65536"/>
              <a:gd name="T16" fmla="*/ 0 60000 65536"/>
              <a:gd name="T17" fmla="*/ 0 60000 65536"/>
              <a:gd name="T18" fmla="*/ 0 60000 65536"/>
              <a:gd name="T19" fmla="*/ 0 60000 65536"/>
              <a:gd name="T20" fmla="*/ 0 60000 65536"/>
              <a:gd name="T21" fmla="*/ 0 w 69"/>
              <a:gd name="T22" fmla="*/ 0 h 81"/>
              <a:gd name="T23" fmla="*/ 69 w 69"/>
              <a:gd name="T24" fmla="*/ 81 h 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81">
                <a:moveTo>
                  <a:pt x="44" y="0"/>
                </a:moveTo>
                <a:lnTo>
                  <a:pt x="69" y="19"/>
                </a:lnTo>
                <a:lnTo>
                  <a:pt x="20" y="81"/>
                </a:lnTo>
                <a:lnTo>
                  <a:pt x="21" y="80"/>
                </a:lnTo>
                <a:lnTo>
                  <a:pt x="0" y="55"/>
                </a:lnTo>
                <a:lnTo>
                  <a:pt x="1" y="54"/>
                </a:lnTo>
                <a:lnTo>
                  <a:pt x="44" y="0"/>
                </a:lnTo>
                <a:close/>
              </a:path>
            </a:pathLst>
          </a:custGeom>
          <a:solidFill>
            <a:srgbClr val="000000"/>
          </a:solidFill>
          <a:ln w="0">
            <a:solidFill>
              <a:srgbClr val="000000"/>
            </a:solidFill>
            <a:round/>
            <a:headEnd/>
            <a:tailEnd/>
          </a:ln>
        </p:spPr>
        <p:txBody>
          <a:bodyPr/>
          <a:lstStyle/>
          <a:p>
            <a:endParaRPr lang="en-US"/>
          </a:p>
        </p:txBody>
      </p:sp>
      <p:sp>
        <p:nvSpPr>
          <p:cNvPr id="181259" name="Freeform 4105"/>
          <p:cNvSpPr>
            <a:spLocks noChangeAspect="1"/>
          </p:cNvSpPr>
          <p:nvPr/>
        </p:nvSpPr>
        <p:spPr bwMode="auto">
          <a:xfrm>
            <a:off x="2360613" y="5857875"/>
            <a:ext cx="33337" cy="30163"/>
          </a:xfrm>
          <a:custGeom>
            <a:avLst/>
            <a:gdLst>
              <a:gd name="T0" fmla="*/ 2147483647 w 98"/>
              <a:gd name="T1" fmla="*/ 0 h 84"/>
              <a:gd name="T2" fmla="*/ 2147483647 w 98"/>
              <a:gd name="T3" fmla="*/ 2147483647 h 84"/>
              <a:gd name="T4" fmla="*/ 2147483647 w 98"/>
              <a:gd name="T5" fmla="*/ 2147483647 h 84"/>
              <a:gd name="T6" fmla="*/ 2147483647 w 98"/>
              <a:gd name="T7" fmla="*/ 2147483647 h 84"/>
              <a:gd name="T8" fmla="*/ 2147483647 w 98"/>
              <a:gd name="T9" fmla="*/ 2147483647 h 84"/>
              <a:gd name="T10" fmla="*/ 0 w 98"/>
              <a:gd name="T11" fmla="*/ 2147483647 h 84"/>
              <a:gd name="T12" fmla="*/ 2147483647 w 98"/>
              <a:gd name="T13" fmla="*/ 0 h 84"/>
              <a:gd name="T14" fmla="*/ 0 60000 65536"/>
              <a:gd name="T15" fmla="*/ 0 60000 65536"/>
              <a:gd name="T16" fmla="*/ 0 60000 65536"/>
              <a:gd name="T17" fmla="*/ 0 60000 65536"/>
              <a:gd name="T18" fmla="*/ 0 60000 65536"/>
              <a:gd name="T19" fmla="*/ 0 60000 65536"/>
              <a:gd name="T20" fmla="*/ 0 60000 65536"/>
              <a:gd name="T21" fmla="*/ 0 w 98"/>
              <a:gd name="T22" fmla="*/ 0 h 84"/>
              <a:gd name="T23" fmla="*/ 98 w 98"/>
              <a:gd name="T24" fmla="*/ 84 h 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8" h="84">
                <a:moveTo>
                  <a:pt x="77" y="0"/>
                </a:moveTo>
                <a:lnTo>
                  <a:pt x="98" y="25"/>
                </a:lnTo>
                <a:lnTo>
                  <a:pt x="40" y="76"/>
                </a:lnTo>
                <a:lnTo>
                  <a:pt x="29" y="84"/>
                </a:lnTo>
                <a:lnTo>
                  <a:pt x="11" y="59"/>
                </a:lnTo>
                <a:lnTo>
                  <a:pt x="0" y="67"/>
                </a:lnTo>
                <a:lnTo>
                  <a:pt x="77" y="0"/>
                </a:lnTo>
                <a:close/>
              </a:path>
            </a:pathLst>
          </a:custGeom>
          <a:solidFill>
            <a:srgbClr val="000000"/>
          </a:solidFill>
          <a:ln w="0">
            <a:solidFill>
              <a:srgbClr val="000000"/>
            </a:solidFill>
            <a:round/>
            <a:headEnd/>
            <a:tailEnd/>
          </a:ln>
        </p:spPr>
        <p:txBody>
          <a:bodyPr/>
          <a:lstStyle/>
          <a:p>
            <a:endParaRPr lang="en-US"/>
          </a:p>
        </p:txBody>
      </p:sp>
      <p:sp>
        <p:nvSpPr>
          <p:cNvPr id="181260" name="Freeform 4106"/>
          <p:cNvSpPr>
            <a:spLocks noChangeAspect="1"/>
          </p:cNvSpPr>
          <p:nvPr/>
        </p:nvSpPr>
        <p:spPr bwMode="auto">
          <a:xfrm>
            <a:off x="2335213" y="5880100"/>
            <a:ext cx="34925" cy="30163"/>
          </a:xfrm>
          <a:custGeom>
            <a:avLst/>
            <a:gdLst>
              <a:gd name="T0" fmla="*/ 2147483647 w 99"/>
              <a:gd name="T1" fmla="*/ 0 h 85"/>
              <a:gd name="T2" fmla="*/ 2147483647 w 99"/>
              <a:gd name="T3" fmla="*/ 2147483647 h 85"/>
              <a:gd name="T4" fmla="*/ 2147483647 w 99"/>
              <a:gd name="T5" fmla="*/ 2147483647 h 85"/>
              <a:gd name="T6" fmla="*/ 2147483647 w 99"/>
              <a:gd name="T7" fmla="*/ 2147483647 h 85"/>
              <a:gd name="T8" fmla="*/ 0 w 99"/>
              <a:gd name="T9" fmla="*/ 2147483647 h 85"/>
              <a:gd name="T10" fmla="*/ 2147483647 w 99"/>
              <a:gd name="T11" fmla="*/ 2147483647 h 85"/>
              <a:gd name="T12" fmla="*/ 2147483647 w 99"/>
              <a:gd name="T13" fmla="*/ 0 h 85"/>
              <a:gd name="T14" fmla="*/ 0 60000 65536"/>
              <a:gd name="T15" fmla="*/ 0 60000 65536"/>
              <a:gd name="T16" fmla="*/ 0 60000 65536"/>
              <a:gd name="T17" fmla="*/ 0 60000 65536"/>
              <a:gd name="T18" fmla="*/ 0 60000 65536"/>
              <a:gd name="T19" fmla="*/ 0 60000 65536"/>
              <a:gd name="T20" fmla="*/ 0 60000 65536"/>
              <a:gd name="T21" fmla="*/ 0 w 99"/>
              <a:gd name="T22" fmla="*/ 0 h 85"/>
              <a:gd name="T23" fmla="*/ 99 w 99"/>
              <a:gd name="T24" fmla="*/ 85 h 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9" h="85">
                <a:moveTo>
                  <a:pt x="81" y="0"/>
                </a:moveTo>
                <a:lnTo>
                  <a:pt x="99" y="25"/>
                </a:lnTo>
                <a:lnTo>
                  <a:pt x="24" y="85"/>
                </a:lnTo>
                <a:lnTo>
                  <a:pt x="25" y="83"/>
                </a:lnTo>
                <a:lnTo>
                  <a:pt x="0" y="64"/>
                </a:lnTo>
                <a:lnTo>
                  <a:pt x="1" y="62"/>
                </a:lnTo>
                <a:lnTo>
                  <a:pt x="81" y="0"/>
                </a:lnTo>
                <a:close/>
              </a:path>
            </a:pathLst>
          </a:custGeom>
          <a:solidFill>
            <a:srgbClr val="000000"/>
          </a:solidFill>
          <a:ln w="0">
            <a:solidFill>
              <a:srgbClr val="000000"/>
            </a:solidFill>
            <a:round/>
            <a:headEnd/>
            <a:tailEnd/>
          </a:ln>
        </p:spPr>
        <p:txBody>
          <a:bodyPr/>
          <a:lstStyle/>
          <a:p>
            <a:endParaRPr lang="en-US"/>
          </a:p>
        </p:txBody>
      </p:sp>
      <p:sp>
        <p:nvSpPr>
          <p:cNvPr id="181261" name="Freeform 4107"/>
          <p:cNvSpPr>
            <a:spLocks noChangeAspect="1"/>
          </p:cNvSpPr>
          <p:nvPr/>
        </p:nvSpPr>
        <p:spPr bwMode="auto">
          <a:xfrm>
            <a:off x="2325688" y="5902325"/>
            <a:ext cx="17462" cy="20638"/>
          </a:xfrm>
          <a:custGeom>
            <a:avLst/>
            <a:gdLst>
              <a:gd name="T0" fmla="*/ 2147483647 w 57"/>
              <a:gd name="T1" fmla="*/ 0 h 57"/>
              <a:gd name="T2" fmla="*/ 2147483647 w 57"/>
              <a:gd name="T3" fmla="*/ 2147483647 h 57"/>
              <a:gd name="T4" fmla="*/ 2147483647 w 57"/>
              <a:gd name="T5" fmla="*/ 2147483647 h 57"/>
              <a:gd name="T6" fmla="*/ 2147483647 w 57"/>
              <a:gd name="T7" fmla="*/ 2147483647 h 57"/>
              <a:gd name="T8" fmla="*/ 0 w 57"/>
              <a:gd name="T9" fmla="*/ 2147483647 h 57"/>
              <a:gd name="T10" fmla="*/ 2147483647 w 57"/>
              <a:gd name="T11" fmla="*/ 2147483647 h 57"/>
              <a:gd name="T12" fmla="*/ 2147483647 w 57"/>
              <a:gd name="T13" fmla="*/ 0 h 57"/>
              <a:gd name="T14" fmla="*/ 0 60000 65536"/>
              <a:gd name="T15" fmla="*/ 0 60000 65536"/>
              <a:gd name="T16" fmla="*/ 0 60000 65536"/>
              <a:gd name="T17" fmla="*/ 0 60000 65536"/>
              <a:gd name="T18" fmla="*/ 0 60000 65536"/>
              <a:gd name="T19" fmla="*/ 0 60000 65536"/>
              <a:gd name="T20" fmla="*/ 0 60000 65536"/>
              <a:gd name="T21" fmla="*/ 0 w 57"/>
              <a:gd name="T22" fmla="*/ 0 h 57"/>
              <a:gd name="T23" fmla="*/ 57 w 57"/>
              <a:gd name="T24" fmla="*/ 57 h 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57">
                <a:moveTo>
                  <a:pt x="32" y="0"/>
                </a:moveTo>
                <a:lnTo>
                  <a:pt x="57" y="19"/>
                </a:lnTo>
                <a:lnTo>
                  <a:pt x="28" y="57"/>
                </a:lnTo>
                <a:lnTo>
                  <a:pt x="29" y="54"/>
                </a:lnTo>
                <a:lnTo>
                  <a:pt x="0" y="44"/>
                </a:lnTo>
                <a:lnTo>
                  <a:pt x="1" y="41"/>
                </a:lnTo>
                <a:lnTo>
                  <a:pt x="32" y="0"/>
                </a:lnTo>
                <a:close/>
              </a:path>
            </a:pathLst>
          </a:custGeom>
          <a:solidFill>
            <a:srgbClr val="000000"/>
          </a:solidFill>
          <a:ln w="0">
            <a:solidFill>
              <a:srgbClr val="000000"/>
            </a:solidFill>
            <a:round/>
            <a:headEnd/>
            <a:tailEnd/>
          </a:ln>
        </p:spPr>
        <p:txBody>
          <a:bodyPr/>
          <a:lstStyle/>
          <a:p>
            <a:endParaRPr lang="en-US"/>
          </a:p>
        </p:txBody>
      </p:sp>
      <p:sp>
        <p:nvSpPr>
          <p:cNvPr id="181262" name="Freeform 4108"/>
          <p:cNvSpPr>
            <a:spLocks noChangeAspect="1"/>
          </p:cNvSpPr>
          <p:nvPr/>
        </p:nvSpPr>
        <p:spPr bwMode="auto">
          <a:xfrm>
            <a:off x="2316163" y="5916613"/>
            <a:ext cx="19050" cy="22225"/>
          </a:xfrm>
          <a:custGeom>
            <a:avLst/>
            <a:gdLst>
              <a:gd name="T0" fmla="*/ 2147483647 w 51"/>
              <a:gd name="T1" fmla="*/ 0 h 61"/>
              <a:gd name="T2" fmla="*/ 2147483647 w 51"/>
              <a:gd name="T3" fmla="*/ 2147483647 h 61"/>
              <a:gd name="T4" fmla="*/ 2147483647 w 51"/>
              <a:gd name="T5" fmla="*/ 2147483647 h 61"/>
              <a:gd name="T6" fmla="*/ 2147483647 w 51"/>
              <a:gd name="T7" fmla="*/ 2147483647 h 61"/>
              <a:gd name="T8" fmla="*/ 0 w 51"/>
              <a:gd name="T9" fmla="*/ 2147483647 h 61"/>
              <a:gd name="T10" fmla="*/ 0 w 51"/>
              <a:gd name="T11" fmla="*/ 2147483647 h 61"/>
              <a:gd name="T12" fmla="*/ 2147483647 w 51"/>
              <a:gd name="T13" fmla="*/ 0 h 61"/>
              <a:gd name="T14" fmla="*/ 0 60000 65536"/>
              <a:gd name="T15" fmla="*/ 0 60000 65536"/>
              <a:gd name="T16" fmla="*/ 0 60000 65536"/>
              <a:gd name="T17" fmla="*/ 0 60000 65536"/>
              <a:gd name="T18" fmla="*/ 0 60000 65536"/>
              <a:gd name="T19" fmla="*/ 0 60000 65536"/>
              <a:gd name="T20" fmla="*/ 0 60000 65536"/>
              <a:gd name="T21" fmla="*/ 0 w 51"/>
              <a:gd name="T22" fmla="*/ 0 h 61"/>
              <a:gd name="T23" fmla="*/ 51 w 51"/>
              <a:gd name="T24" fmla="*/ 61 h 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61">
                <a:moveTo>
                  <a:pt x="22" y="0"/>
                </a:moveTo>
                <a:lnTo>
                  <a:pt x="51" y="10"/>
                </a:lnTo>
                <a:lnTo>
                  <a:pt x="31" y="61"/>
                </a:lnTo>
                <a:lnTo>
                  <a:pt x="31" y="60"/>
                </a:lnTo>
                <a:lnTo>
                  <a:pt x="0" y="56"/>
                </a:lnTo>
                <a:lnTo>
                  <a:pt x="0" y="55"/>
                </a:lnTo>
                <a:lnTo>
                  <a:pt x="22" y="0"/>
                </a:lnTo>
                <a:close/>
              </a:path>
            </a:pathLst>
          </a:custGeom>
          <a:solidFill>
            <a:srgbClr val="000000"/>
          </a:solidFill>
          <a:ln w="0">
            <a:solidFill>
              <a:srgbClr val="000000"/>
            </a:solidFill>
            <a:round/>
            <a:headEnd/>
            <a:tailEnd/>
          </a:ln>
        </p:spPr>
        <p:txBody>
          <a:bodyPr/>
          <a:lstStyle/>
          <a:p>
            <a:endParaRPr lang="en-US"/>
          </a:p>
        </p:txBody>
      </p:sp>
      <p:sp>
        <p:nvSpPr>
          <p:cNvPr id="181263" name="Freeform 4109"/>
          <p:cNvSpPr>
            <a:spLocks noChangeAspect="1"/>
          </p:cNvSpPr>
          <p:nvPr/>
        </p:nvSpPr>
        <p:spPr bwMode="auto">
          <a:xfrm>
            <a:off x="2311400" y="5937250"/>
            <a:ext cx="15875" cy="26988"/>
          </a:xfrm>
          <a:custGeom>
            <a:avLst/>
            <a:gdLst>
              <a:gd name="T0" fmla="*/ 2147483647 w 44"/>
              <a:gd name="T1" fmla="*/ 0 h 79"/>
              <a:gd name="T2" fmla="*/ 2147483647 w 44"/>
              <a:gd name="T3" fmla="*/ 2147483647 h 79"/>
              <a:gd name="T4" fmla="*/ 2147483647 w 44"/>
              <a:gd name="T5" fmla="*/ 2147483647 h 79"/>
              <a:gd name="T6" fmla="*/ 2147483647 w 44"/>
              <a:gd name="T7" fmla="*/ 2147483647 h 79"/>
              <a:gd name="T8" fmla="*/ 0 w 44"/>
              <a:gd name="T9" fmla="*/ 2147483647 h 79"/>
              <a:gd name="T10" fmla="*/ 0 w 44"/>
              <a:gd name="T11" fmla="*/ 2147483647 h 79"/>
              <a:gd name="T12" fmla="*/ 2147483647 w 44"/>
              <a:gd name="T13" fmla="*/ 0 h 79"/>
              <a:gd name="T14" fmla="*/ 0 60000 65536"/>
              <a:gd name="T15" fmla="*/ 0 60000 65536"/>
              <a:gd name="T16" fmla="*/ 0 60000 65536"/>
              <a:gd name="T17" fmla="*/ 0 60000 65536"/>
              <a:gd name="T18" fmla="*/ 0 60000 65536"/>
              <a:gd name="T19" fmla="*/ 0 60000 65536"/>
              <a:gd name="T20" fmla="*/ 0 60000 65536"/>
              <a:gd name="T21" fmla="*/ 0 w 44"/>
              <a:gd name="T22" fmla="*/ 0 h 79"/>
              <a:gd name="T23" fmla="*/ 44 w 44"/>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79">
                <a:moveTo>
                  <a:pt x="13" y="0"/>
                </a:moveTo>
                <a:lnTo>
                  <a:pt x="44" y="4"/>
                </a:lnTo>
                <a:lnTo>
                  <a:pt x="31" y="79"/>
                </a:lnTo>
                <a:lnTo>
                  <a:pt x="31" y="77"/>
                </a:lnTo>
                <a:lnTo>
                  <a:pt x="0" y="77"/>
                </a:lnTo>
                <a:lnTo>
                  <a:pt x="0" y="75"/>
                </a:lnTo>
                <a:lnTo>
                  <a:pt x="13" y="0"/>
                </a:lnTo>
                <a:close/>
              </a:path>
            </a:pathLst>
          </a:custGeom>
          <a:solidFill>
            <a:srgbClr val="000000"/>
          </a:solidFill>
          <a:ln w="0">
            <a:solidFill>
              <a:srgbClr val="000000"/>
            </a:solidFill>
            <a:round/>
            <a:headEnd/>
            <a:tailEnd/>
          </a:ln>
        </p:spPr>
        <p:txBody>
          <a:bodyPr/>
          <a:lstStyle/>
          <a:p>
            <a:endParaRPr lang="en-US"/>
          </a:p>
        </p:txBody>
      </p:sp>
      <p:sp>
        <p:nvSpPr>
          <p:cNvPr id="181264" name="Freeform 4110"/>
          <p:cNvSpPr>
            <a:spLocks noChangeAspect="1"/>
          </p:cNvSpPr>
          <p:nvPr/>
        </p:nvSpPr>
        <p:spPr bwMode="auto">
          <a:xfrm>
            <a:off x="2311400" y="5962650"/>
            <a:ext cx="12700" cy="38100"/>
          </a:xfrm>
          <a:custGeom>
            <a:avLst/>
            <a:gdLst>
              <a:gd name="T0" fmla="*/ 2147483647 w 32"/>
              <a:gd name="T1" fmla="*/ 0 h 108"/>
              <a:gd name="T2" fmla="*/ 2147483647 w 32"/>
              <a:gd name="T3" fmla="*/ 0 h 108"/>
              <a:gd name="T4" fmla="*/ 2147483647 w 32"/>
              <a:gd name="T5" fmla="*/ 2147483647 h 108"/>
              <a:gd name="T6" fmla="*/ 2147483647 w 32"/>
              <a:gd name="T7" fmla="*/ 2147483647 h 108"/>
              <a:gd name="T8" fmla="*/ 2147483647 w 32"/>
              <a:gd name="T9" fmla="*/ 2147483647 h 108"/>
              <a:gd name="T10" fmla="*/ 0 w 32"/>
              <a:gd name="T11" fmla="*/ 2147483647 h 108"/>
              <a:gd name="T12" fmla="*/ 2147483647 w 32"/>
              <a:gd name="T13" fmla="*/ 0 h 108"/>
              <a:gd name="T14" fmla="*/ 0 60000 65536"/>
              <a:gd name="T15" fmla="*/ 0 60000 65536"/>
              <a:gd name="T16" fmla="*/ 0 60000 65536"/>
              <a:gd name="T17" fmla="*/ 0 60000 65536"/>
              <a:gd name="T18" fmla="*/ 0 60000 65536"/>
              <a:gd name="T19" fmla="*/ 0 60000 65536"/>
              <a:gd name="T20" fmla="*/ 0 60000 65536"/>
              <a:gd name="T21" fmla="*/ 0 w 32"/>
              <a:gd name="T22" fmla="*/ 0 h 108"/>
              <a:gd name="T23" fmla="*/ 32 w 32"/>
              <a:gd name="T24" fmla="*/ 108 h 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08">
                <a:moveTo>
                  <a:pt x="1" y="0"/>
                </a:moveTo>
                <a:lnTo>
                  <a:pt x="32" y="0"/>
                </a:lnTo>
                <a:lnTo>
                  <a:pt x="31" y="104"/>
                </a:lnTo>
                <a:lnTo>
                  <a:pt x="27" y="108"/>
                </a:lnTo>
                <a:lnTo>
                  <a:pt x="4" y="85"/>
                </a:lnTo>
                <a:lnTo>
                  <a:pt x="0" y="89"/>
                </a:lnTo>
                <a:lnTo>
                  <a:pt x="1" y="0"/>
                </a:lnTo>
                <a:close/>
              </a:path>
            </a:pathLst>
          </a:custGeom>
          <a:solidFill>
            <a:srgbClr val="000000"/>
          </a:solidFill>
          <a:ln w="0">
            <a:solidFill>
              <a:srgbClr val="000000"/>
            </a:solidFill>
            <a:round/>
            <a:headEnd/>
            <a:tailEnd/>
          </a:ln>
        </p:spPr>
        <p:txBody>
          <a:bodyPr/>
          <a:lstStyle/>
          <a:p>
            <a:endParaRPr lang="en-US"/>
          </a:p>
        </p:txBody>
      </p:sp>
      <p:sp>
        <p:nvSpPr>
          <p:cNvPr id="181265" name="Freeform 4111"/>
          <p:cNvSpPr>
            <a:spLocks noChangeAspect="1"/>
          </p:cNvSpPr>
          <p:nvPr/>
        </p:nvSpPr>
        <p:spPr bwMode="auto">
          <a:xfrm>
            <a:off x="2309813" y="5992813"/>
            <a:ext cx="11112" cy="9525"/>
          </a:xfrm>
          <a:custGeom>
            <a:avLst/>
            <a:gdLst>
              <a:gd name="T0" fmla="*/ 2147483647 w 33"/>
              <a:gd name="T1" fmla="*/ 0 h 26"/>
              <a:gd name="T2" fmla="*/ 2147483647 w 33"/>
              <a:gd name="T3" fmla="*/ 2147483647 h 26"/>
              <a:gd name="T4" fmla="*/ 2147483647 w 33"/>
              <a:gd name="T5" fmla="*/ 2147483647 h 26"/>
              <a:gd name="T6" fmla="*/ 2147483647 w 33"/>
              <a:gd name="T7" fmla="*/ 2147483647 h 26"/>
              <a:gd name="T8" fmla="*/ 0 w 33"/>
              <a:gd name="T9" fmla="*/ 2147483647 h 26"/>
              <a:gd name="T10" fmla="*/ 2147483647 w 33"/>
              <a:gd name="T11" fmla="*/ 2147483647 h 26"/>
              <a:gd name="T12" fmla="*/ 2147483647 w 33"/>
              <a:gd name="T13" fmla="*/ 0 h 26"/>
              <a:gd name="T14" fmla="*/ 0 60000 65536"/>
              <a:gd name="T15" fmla="*/ 0 60000 65536"/>
              <a:gd name="T16" fmla="*/ 0 60000 65536"/>
              <a:gd name="T17" fmla="*/ 0 60000 65536"/>
              <a:gd name="T18" fmla="*/ 0 60000 65536"/>
              <a:gd name="T19" fmla="*/ 0 60000 65536"/>
              <a:gd name="T20" fmla="*/ 0 60000 65536"/>
              <a:gd name="T21" fmla="*/ 0 w 33"/>
              <a:gd name="T22" fmla="*/ 0 h 26"/>
              <a:gd name="T23" fmla="*/ 33 w 33"/>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6">
                <a:moveTo>
                  <a:pt x="10" y="0"/>
                </a:moveTo>
                <a:lnTo>
                  <a:pt x="33" y="23"/>
                </a:lnTo>
                <a:lnTo>
                  <a:pt x="30" y="26"/>
                </a:lnTo>
                <a:lnTo>
                  <a:pt x="31" y="19"/>
                </a:lnTo>
                <a:lnTo>
                  <a:pt x="0" y="17"/>
                </a:lnTo>
                <a:lnTo>
                  <a:pt x="1" y="9"/>
                </a:lnTo>
                <a:lnTo>
                  <a:pt x="10" y="0"/>
                </a:lnTo>
                <a:close/>
              </a:path>
            </a:pathLst>
          </a:custGeom>
          <a:solidFill>
            <a:srgbClr val="000000"/>
          </a:solidFill>
          <a:ln w="0">
            <a:solidFill>
              <a:srgbClr val="000000"/>
            </a:solidFill>
            <a:round/>
            <a:headEnd/>
            <a:tailEnd/>
          </a:ln>
        </p:spPr>
        <p:txBody>
          <a:bodyPr/>
          <a:lstStyle/>
          <a:p>
            <a:endParaRPr lang="en-US"/>
          </a:p>
        </p:txBody>
      </p:sp>
      <p:sp>
        <p:nvSpPr>
          <p:cNvPr id="181266" name="Freeform 4112"/>
          <p:cNvSpPr>
            <a:spLocks noChangeAspect="1"/>
          </p:cNvSpPr>
          <p:nvPr/>
        </p:nvSpPr>
        <p:spPr bwMode="auto">
          <a:xfrm>
            <a:off x="2308225" y="5995988"/>
            <a:ext cx="12700" cy="17462"/>
          </a:xfrm>
          <a:custGeom>
            <a:avLst/>
            <a:gdLst>
              <a:gd name="T0" fmla="*/ 2147483647 w 33"/>
              <a:gd name="T1" fmla="*/ 0 h 43"/>
              <a:gd name="T2" fmla="*/ 2147483647 w 33"/>
              <a:gd name="T3" fmla="*/ 2147483647 h 43"/>
              <a:gd name="T4" fmla="*/ 2147483647 w 33"/>
              <a:gd name="T5" fmla="*/ 2147483647 h 43"/>
              <a:gd name="T6" fmla="*/ 2147483647 w 33"/>
              <a:gd name="T7" fmla="*/ 2147483647 h 43"/>
              <a:gd name="T8" fmla="*/ 2147483647 w 33"/>
              <a:gd name="T9" fmla="*/ 2147483647 h 43"/>
              <a:gd name="T10" fmla="*/ 0 w 33"/>
              <a:gd name="T11" fmla="*/ 2147483647 h 43"/>
              <a:gd name="T12" fmla="*/ 2147483647 w 33"/>
              <a:gd name="T13" fmla="*/ 0 h 43"/>
              <a:gd name="T14" fmla="*/ 0 60000 65536"/>
              <a:gd name="T15" fmla="*/ 0 60000 65536"/>
              <a:gd name="T16" fmla="*/ 0 60000 65536"/>
              <a:gd name="T17" fmla="*/ 0 60000 65536"/>
              <a:gd name="T18" fmla="*/ 0 60000 65536"/>
              <a:gd name="T19" fmla="*/ 0 60000 65536"/>
              <a:gd name="T20" fmla="*/ 0 60000 65536"/>
              <a:gd name="T21" fmla="*/ 0 w 33"/>
              <a:gd name="T22" fmla="*/ 0 h 43"/>
              <a:gd name="T23" fmla="*/ 33 w 33"/>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43">
                <a:moveTo>
                  <a:pt x="2" y="0"/>
                </a:moveTo>
                <a:lnTo>
                  <a:pt x="33" y="2"/>
                </a:lnTo>
                <a:lnTo>
                  <a:pt x="29" y="41"/>
                </a:lnTo>
                <a:lnTo>
                  <a:pt x="28" y="43"/>
                </a:lnTo>
                <a:lnTo>
                  <a:pt x="1" y="24"/>
                </a:lnTo>
                <a:lnTo>
                  <a:pt x="0" y="27"/>
                </a:lnTo>
                <a:lnTo>
                  <a:pt x="2" y="0"/>
                </a:lnTo>
                <a:close/>
              </a:path>
            </a:pathLst>
          </a:custGeom>
          <a:solidFill>
            <a:srgbClr val="000000"/>
          </a:solidFill>
          <a:ln w="0">
            <a:solidFill>
              <a:srgbClr val="000000"/>
            </a:solidFill>
            <a:round/>
            <a:headEnd/>
            <a:tailEnd/>
          </a:ln>
        </p:spPr>
        <p:txBody>
          <a:bodyPr/>
          <a:lstStyle/>
          <a:p>
            <a:endParaRPr lang="en-US"/>
          </a:p>
        </p:txBody>
      </p:sp>
      <p:sp>
        <p:nvSpPr>
          <p:cNvPr id="181267" name="Freeform 4113"/>
          <p:cNvSpPr>
            <a:spLocks noChangeAspect="1"/>
          </p:cNvSpPr>
          <p:nvPr/>
        </p:nvSpPr>
        <p:spPr bwMode="auto">
          <a:xfrm>
            <a:off x="2300288" y="6008688"/>
            <a:ext cx="19050" cy="22225"/>
          </a:xfrm>
          <a:custGeom>
            <a:avLst/>
            <a:gdLst>
              <a:gd name="T0" fmla="*/ 2147483647 w 56"/>
              <a:gd name="T1" fmla="*/ 0 h 69"/>
              <a:gd name="T2" fmla="*/ 2147483647 w 56"/>
              <a:gd name="T3" fmla="*/ 2147483647 h 69"/>
              <a:gd name="T4" fmla="*/ 2147483647 w 56"/>
              <a:gd name="T5" fmla="*/ 2147483647 h 69"/>
              <a:gd name="T6" fmla="*/ 2147483647 w 56"/>
              <a:gd name="T7" fmla="*/ 2147483647 h 69"/>
              <a:gd name="T8" fmla="*/ 2147483647 w 56"/>
              <a:gd name="T9" fmla="*/ 2147483647 h 69"/>
              <a:gd name="T10" fmla="*/ 0 w 56"/>
              <a:gd name="T11" fmla="*/ 2147483647 h 69"/>
              <a:gd name="T12" fmla="*/ 2147483647 w 56"/>
              <a:gd name="T13" fmla="*/ 0 h 69"/>
              <a:gd name="T14" fmla="*/ 0 60000 65536"/>
              <a:gd name="T15" fmla="*/ 0 60000 65536"/>
              <a:gd name="T16" fmla="*/ 0 60000 65536"/>
              <a:gd name="T17" fmla="*/ 0 60000 65536"/>
              <a:gd name="T18" fmla="*/ 0 60000 65536"/>
              <a:gd name="T19" fmla="*/ 0 60000 65536"/>
              <a:gd name="T20" fmla="*/ 0 60000 65536"/>
              <a:gd name="T21" fmla="*/ 0 w 56"/>
              <a:gd name="T22" fmla="*/ 0 h 69"/>
              <a:gd name="T23" fmla="*/ 56 w 56"/>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69">
                <a:moveTo>
                  <a:pt x="29" y="0"/>
                </a:moveTo>
                <a:lnTo>
                  <a:pt x="56" y="19"/>
                </a:lnTo>
                <a:lnTo>
                  <a:pt x="23" y="67"/>
                </a:lnTo>
                <a:lnTo>
                  <a:pt x="18" y="69"/>
                </a:lnTo>
                <a:lnTo>
                  <a:pt x="5" y="40"/>
                </a:lnTo>
                <a:lnTo>
                  <a:pt x="0" y="42"/>
                </a:lnTo>
                <a:lnTo>
                  <a:pt x="29" y="0"/>
                </a:lnTo>
                <a:close/>
              </a:path>
            </a:pathLst>
          </a:custGeom>
          <a:solidFill>
            <a:srgbClr val="000000"/>
          </a:solidFill>
          <a:ln w="0">
            <a:solidFill>
              <a:srgbClr val="000000"/>
            </a:solidFill>
            <a:round/>
            <a:headEnd/>
            <a:tailEnd/>
          </a:ln>
        </p:spPr>
        <p:txBody>
          <a:bodyPr/>
          <a:lstStyle/>
          <a:p>
            <a:endParaRPr lang="en-US"/>
          </a:p>
        </p:txBody>
      </p:sp>
      <p:sp>
        <p:nvSpPr>
          <p:cNvPr id="181268" name="Freeform 4114"/>
          <p:cNvSpPr>
            <a:spLocks noChangeAspect="1"/>
          </p:cNvSpPr>
          <p:nvPr/>
        </p:nvSpPr>
        <p:spPr bwMode="auto">
          <a:xfrm>
            <a:off x="2295525" y="6019800"/>
            <a:ext cx="11113" cy="12700"/>
          </a:xfrm>
          <a:custGeom>
            <a:avLst/>
            <a:gdLst>
              <a:gd name="T0" fmla="*/ 2147483647 w 27"/>
              <a:gd name="T1" fmla="*/ 0 h 37"/>
              <a:gd name="T2" fmla="*/ 2147483647 w 27"/>
              <a:gd name="T3" fmla="*/ 2147483647 h 37"/>
              <a:gd name="T4" fmla="*/ 2147483647 w 27"/>
              <a:gd name="T5" fmla="*/ 2147483647 h 37"/>
              <a:gd name="T6" fmla="*/ 2147483647 w 27"/>
              <a:gd name="T7" fmla="*/ 2147483647 h 37"/>
              <a:gd name="T8" fmla="*/ 2147483647 w 27"/>
              <a:gd name="T9" fmla="*/ 2147483647 h 37"/>
              <a:gd name="T10" fmla="*/ 0 w 27"/>
              <a:gd name="T11" fmla="*/ 2147483647 h 37"/>
              <a:gd name="T12" fmla="*/ 2147483647 w 27"/>
              <a:gd name="T13" fmla="*/ 0 h 37"/>
              <a:gd name="T14" fmla="*/ 0 60000 65536"/>
              <a:gd name="T15" fmla="*/ 0 60000 65536"/>
              <a:gd name="T16" fmla="*/ 0 60000 65536"/>
              <a:gd name="T17" fmla="*/ 0 60000 65536"/>
              <a:gd name="T18" fmla="*/ 0 60000 65536"/>
              <a:gd name="T19" fmla="*/ 0 60000 65536"/>
              <a:gd name="T20" fmla="*/ 0 60000 65536"/>
              <a:gd name="T21" fmla="*/ 0 w 27"/>
              <a:gd name="T22" fmla="*/ 0 h 37"/>
              <a:gd name="T23" fmla="*/ 27 w 27"/>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37">
                <a:moveTo>
                  <a:pt x="14" y="0"/>
                </a:moveTo>
                <a:lnTo>
                  <a:pt x="27" y="29"/>
                </a:lnTo>
                <a:lnTo>
                  <a:pt x="8" y="37"/>
                </a:lnTo>
                <a:lnTo>
                  <a:pt x="4" y="37"/>
                </a:lnTo>
                <a:lnTo>
                  <a:pt x="4" y="6"/>
                </a:lnTo>
                <a:lnTo>
                  <a:pt x="0" y="6"/>
                </a:lnTo>
                <a:lnTo>
                  <a:pt x="14" y="0"/>
                </a:lnTo>
                <a:close/>
              </a:path>
            </a:pathLst>
          </a:custGeom>
          <a:solidFill>
            <a:srgbClr val="000000"/>
          </a:solidFill>
          <a:ln w="0">
            <a:solidFill>
              <a:srgbClr val="000000"/>
            </a:solidFill>
            <a:round/>
            <a:headEnd/>
            <a:tailEnd/>
          </a:ln>
        </p:spPr>
        <p:txBody>
          <a:bodyPr/>
          <a:lstStyle/>
          <a:p>
            <a:endParaRPr lang="en-US"/>
          </a:p>
        </p:txBody>
      </p:sp>
      <p:sp>
        <p:nvSpPr>
          <p:cNvPr id="181269" name="Freeform 4115"/>
          <p:cNvSpPr>
            <a:spLocks noChangeAspect="1"/>
          </p:cNvSpPr>
          <p:nvPr/>
        </p:nvSpPr>
        <p:spPr bwMode="auto">
          <a:xfrm>
            <a:off x="2282825" y="6021388"/>
            <a:ext cx="15875" cy="11112"/>
          </a:xfrm>
          <a:custGeom>
            <a:avLst/>
            <a:gdLst>
              <a:gd name="T0" fmla="*/ 2147483647 w 45"/>
              <a:gd name="T1" fmla="*/ 0 h 31"/>
              <a:gd name="T2" fmla="*/ 2147483647 w 45"/>
              <a:gd name="T3" fmla="*/ 2147483647 h 31"/>
              <a:gd name="T4" fmla="*/ 2147483647 w 45"/>
              <a:gd name="T5" fmla="*/ 2147483647 h 31"/>
              <a:gd name="T6" fmla="*/ 2147483647 w 45"/>
              <a:gd name="T7" fmla="*/ 0 h 31"/>
              <a:gd name="T8" fmla="*/ 0 w 45"/>
              <a:gd name="T9" fmla="*/ 2147483647 h 31"/>
              <a:gd name="T10" fmla="*/ 2147483647 w 45"/>
              <a:gd name="T11" fmla="*/ 0 h 31"/>
              <a:gd name="T12" fmla="*/ 2147483647 w 45"/>
              <a:gd name="T13" fmla="*/ 0 h 31"/>
              <a:gd name="T14" fmla="*/ 0 60000 65536"/>
              <a:gd name="T15" fmla="*/ 0 60000 65536"/>
              <a:gd name="T16" fmla="*/ 0 60000 65536"/>
              <a:gd name="T17" fmla="*/ 0 60000 65536"/>
              <a:gd name="T18" fmla="*/ 0 60000 65536"/>
              <a:gd name="T19" fmla="*/ 0 60000 65536"/>
              <a:gd name="T20" fmla="*/ 0 60000 65536"/>
              <a:gd name="T21" fmla="*/ 0 w 45"/>
              <a:gd name="T22" fmla="*/ 0 h 31"/>
              <a:gd name="T23" fmla="*/ 45 w 45"/>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31">
                <a:moveTo>
                  <a:pt x="45" y="0"/>
                </a:moveTo>
                <a:lnTo>
                  <a:pt x="45" y="31"/>
                </a:lnTo>
                <a:lnTo>
                  <a:pt x="3" y="31"/>
                </a:lnTo>
                <a:lnTo>
                  <a:pt x="6" y="0"/>
                </a:lnTo>
                <a:lnTo>
                  <a:pt x="0" y="31"/>
                </a:lnTo>
                <a:lnTo>
                  <a:pt x="3" y="0"/>
                </a:lnTo>
                <a:lnTo>
                  <a:pt x="45" y="0"/>
                </a:lnTo>
                <a:close/>
              </a:path>
            </a:pathLst>
          </a:custGeom>
          <a:solidFill>
            <a:srgbClr val="000000"/>
          </a:solidFill>
          <a:ln w="0">
            <a:solidFill>
              <a:srgbClr val="000000"/>
            </a:solidFill>
            <a:round/>
            <a:headEnd/>
            <a:tailEnd/>
          </a:ln>
        </p:spPr>
        <p:txBody>
          <a:bodyPr/>
          <a:lstStyle/>
          <a:p>
            <a:endParaRPr lang="en-US"/>
          </a:p>
        </p:txBody>
      </p:sp>
      <p:sp>
        <p:nvSpPr>
          <p:cNvPr id="181270" name="Freeform 4116"/>
          <p:cNvSpPr>
            <a:spLocks noChangeAspect="1"/>
          </p:cNvSpPr>
          <p:nvPr/>
        </p:nvSpPr>
        <p:spPr bwMode="auto">
          <a:xfrm>
            <a:off x="2282825" y="6021388"/>
            <a:ext cx="9525" cy="12700"/>
          </a:xfrm>
          <a:custGeom>
            <a:avLst/>
            <a:gdLst>
              <a:gd name="T0" fmla="*/ 0 w 26"/>
              <a:gd name="T1" fmla="*/ 2147483647 h 35"/>
              <a:gd name="T2" fmla="*/ 2147483647 w 26"/>
              <a:gd name="T3" fmla="*/ 0 h 35"/>
              <a:gd name="T4" fmla="*/ 2147483647 w 26"/>
              <a:gd name="T5" fmla="*/ 2147483647 h 35"/>
              <a:gd name="T6" fmla="*/ 2147483647 w 26"/>
              <a:gd name="T7" fmla="*/ 2147483647 h 35"/>
              <a:gd name="T8" fmla="*/ 2147483647 w 26"/>
              <a:gd name="T9" fmla="*/ 2147483647 h 35"/>
              <a:gd name="T10" fmla="*/ 2147483647 w 26"/>
              <a:gd name="T11" fmla="*/ 2147483647 h 35"/>
              <a:gd name="T12" fmla="*/ 0 w 26"/>
              <a:gd name="T13" fmla="*/ 2147483647 h 35"/>
              <a:gd name="T14" fmla="*/ 0 60000 65536"/>
              <a:gd name="T15" fmla="*/ 0 60000 65536"/>
              <a:gd name="T16" fmla="*/ 0 60000 65536"/>
              <a:gd name="T17" fmla="*/ 0 60000 65536"/>
              <a:gd name="T18" fmla="*/ 0 60000 65536"/>
              <a:gd name="T19" fmla="*/ 0 60000 65536"/>
              <a:gd name="T20" fmla="*/ 0 60000 65536"/>
              <a:gd name="T21" fmla="*/ 0 w 26"/>
              <a:gd name="T22" fmla="*/ 0 h 35"/>
              <a:gd name="T23" fmla="*/ 26 w 26"/>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5">
                <a:moveTo>
                  <a:pt x="0" y="31"/>
                </a:moveTo>
                <a:lnTo>
                  <a:pt x="6" y="0"/>
                </a:lnTo>
                <a:lnTo>
                  <a:pt x="26" y="4"/>
                </a:lnTo>
                <a:lnTo>
                  <a:pt x="23" y="35"/>
                </a:lnTo>
                <a:lnTo>
                  <a:pt x="23" y="4"/>
                </a:lnTo>
                <a:lnTo>
                  <a:pt x="20" y="35"/>
                </a:lnTo>
                <a:lnTo>
                  <a:pt x="0" y="31"/>
                </a:lnTo>
                <a:close/>
              </a:path>
            </a:pathLst>
          </a:custGeom>
          <a:solidFill>
            <a:srgbClr val="000000"/>
          </a:solidFill>
          <a:ln w="0">
            <a:solidFill>
              <a:srgbClr val="000000"/>
            </a:solidFill>
            <a:round/>
            <a:headEnd/>
            <a:tailEnd/>
          </a:ln>
        </p:spPr>
        <p:txBody>
          <a:bodyPr/>
          <a:lstStyle/>
          <a:p>
            <a:endParaRPr lang="en-US"/>
          </a:p>
        </p:txBody>
      </p:sp>
      <p:sp>
        <p:nvSpPr>
          <p:cNvPr id="181271" name="Freeform 4117"/>
          <p:cNvSpPr>
            <a:spLocks noChangeAspect="1"/>
          </p:cNvSpPr>
          <p:nvPr/>
        </p:nvSpPr>
        <p:spPr bwMode="auto">
          <a:xfrm>
            <a:off x="2219325" y="6065838"/>
            <a:ext cx="4763" cy="9525"/>
          </a:xfrm>
          <a:custGeom>
            <a:avLst/>
            <a:gdLst>
              <a:gd name="T0" fmla="*/ 0 w 13"/>
              <a:gd name="T1" fmla="*/ 0 h 27"/>
              <a:gd name="T2" fmla="*/ 2147483647 w 13"/>
              <a:gd name="T3" fmla="*/ 2147483647 h 27"/>
              <a:gd name="T4" fmla="*/ 0 w 13"/>
              <a:gd name="T5" fmla="*/ 0 h 27"/>
              <a:gd name="T6" fmla="*/ 0 60000 65536"/>
              <a:gd name="T7" fmla="*/ 0 60000 65536"/>
              <a:gd name="T8" fmla="*/ 0 60000 65536"/>
              <a:gd name="T9" fmla="*/ 0 w 13"/>
              <a:gd name="T10" fmla="*/ 0 h 27"/>
              <a:gd name="T11" fmla="*/ 13 w 13"/>
              <a:gd name="T12" fmla="*/ 27 h 27"/>
            </a:gdLst>
            <a:ahLst/>
            <a:cxnLst>
              <a:cxn ang="T6">
                <a:pos x="T0" y="T1"/>
              </a:cxn>
              <a:cxn ang="T7">
                <a:pos x="T2" y="T3"/>
              </a:cxn>
              <a:cxn ang="T8">
                <a:pos x="T4" y="T5"/>
              </a:cxn>
            </a:cxnLst>
            <a:rect l="T9" t="T10" r="T11" b="T12"/>
            <a:pathLst>
              <a:path w="13" h="27">
                <a:moveTo>
                  <a:pt x="0" y="0"/>
                </a:moveTo>
                <a:lnTo>
                  <a:pt x="13" y="27"/>
                </a:lnTo>
                <a:lnTo>
                  <a:pt x="0" y="0"/>
                </a:lnTo>
                <a:close/>
              </a:path>
            </a:pathLst>
          </a:custGeom>
          <a:solidFill>
            <a:srgbClr val="000000"/>
          </a:solidFill>
          <a:ln w="0">
            <a:solidFill>
              <a:srgbClr val="000000"/>
            </a:solidFill>
            <a:round/>
            <a:headEnd/>
            <a:tailEnd/>
          </a:ln>
        </p:spPr>
        <p:txBody>
          <a:bodyPr/>
          <a:lstStyle/>
          <a:p>
            <a:endParaRPr lang="en-US"/>
          </a:p>
        </p:txBody>
      </p:sp>
      <p:sp>
        <p:nvSpPr>
          <p:cNvPr id="181272" name="Freeform 4118"/>
          <p:cNvSpPr>
            <a:spLocks noChangeAspect="1"/>
          </p:cNvSpPr>
          <p:nvPr/>
        </p:nvSpPr>
        <p:spPr bwMode="auto">
          <a:xfrm>
            <a:off x="2197100" y="6086475"/>
            <a:ext cx="9525" cy="9525"/>
          </a:xfrm>
          <a:custGeom>
            <a:avLst/>
            <a:gdLst>
              <a:gd name="T0" fmla="*/ 2147483647 w 27"/>
              <a:gd name="T1" fmla="*/ 0 h 25"/>
              <a:gd name="T2" fmla="*/ 2147483647 w 27"/>
              <a:gd name="T3" fmla="*/ 0 h 25"/>
              <a:gd name="T4" fmla="*/ 2147483647 w 27"/>
              <a:gd name="T5" fmla="*/ 2147483647 h 25"/>
              <a:gd name="T6" fmla="*/ 2147483647 w 27"/>
              <a:gd name="T7" fmla="*/ 2147483647 h 25"/>
              <a:gd name="T8" fmla="*/ 2147483647 w 27"/>
              <a:gd name="T9" fmla="*/ 2147483647 h 25"/>
              <a:gd name="T10" fmla="*/ 2147483647 w 27"/>
              <a:gd name="T11" fmla="*/ 2147483647 h 25"/>
              <a:gd name="T12" fmla="*/ 2147483647 w 27"/>
              <a:gd name="T13" fmla="*/ 2147483647 h 25"/>
              <a:gd name="T14" fmla="*/ 2147483647 w 27"/>
              <a:gd name="T15" fmla="*/ 2147483647 h 25"/>
              <a:gd name="T16" fmla="*/ 2147483647 w 27"/>
              <a:gd name="T17" fmla="*/ 2147483647 h 25"/>
              <a:gd name="T18" fmla="*/ 2147483647 w 27"/>
              <a:gd name="T19" fmla="*/ 2147483647 h 25"/>
              <a:gd name="T20" fmla="*/ 2147483647 w 27"/>
              <a:gd name="T21" fmla="*/ 2147483647 h 25"/>
              <a:gd name="T22" fmla="*/ 2147483647 w 27"/>
              <a:gd name="T23" fmla="*/ 2147483647 h 25"/>
              <a:gd name="T24" fmla="*/ 2147483647 w 27"/>
              <a:gd name="T25" fmla="*/ 2147483647 h 25"/>
              <a:gd name="T26" fmla="*/ 2147483647 w 27"/>
              <a:gd name="T27" fmla="*/ 2147483647 h 25"/>
              <a:gd name="T28" fmla="*/ 2147483647 w 27"/>
              <a:gd name="T29" fmla="*/ 2147483647 h 25"/>
              <a:gd name="T30" fmla="*/ 2147483647 w 27"/>
              <a:gd name="T31" fmla="*/ 2147483647 h 25"/>
              <a:gd name="T32" fmla="*/ 2147483647 w 27"/>
              <a:gd name="T33" fmla="*/ 2147483647 h 25"/>
              <a:gd name="T34" fmla="*/ 2147483647 w 27"/>
              <a:gd name="T35" fmla="*/ 2147483647 h 25"/>
              <a:gd name="T36" fmla="*/ 2147483647 w 27"/>
              <a:gd name="T37" fmla="*/ 2147483647 h 25"/>
              <a:gd name="T38" fmla="*/ 0 w 27"/>
              <a:gd name="T39" fmla="*/ 2147483647 h 25"/>
              <a:gd name="T40" fmla="*/ 0 w 27"/>
              <a:gd name="T41" fmla="*/ 2147483647 h 25"/>
              <a:gd name="T42" fmla="*/ 2147483647 w 27"/>
              <a:gd name="T43" fmla="*/ 0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
              <a:gd name="T67" fmla="*/ 0 h 25"/>
              <a:gd name="T68" fmla="*/ 27 w 27"/>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 h="25">
                <a:moveTo>
                  <a:pt x="23" y="0"/>
                </a:moveTo>
                <a:lnTo>
                  <a:pt x="23" y="0"/>
                </a:lnTo>
                <a:lnTo>
                  <a:pt x="25" y="2"/>
                </a:lnTo>
                <a:lnTo>
                  <a:pt x="26" y="4"/>
                </a:lnTo>
                <a:lnTo>
                  <a:pt x="27" y="7"/>
                </a:lnTo>
                <a:lnTo>
                  <a:pt x="27" y="9"/>
                </a:lnTo>
                <a:lnTo>
                  <a:pt x="27" y="11"/>
                </a:lnTo>
                <a:lnTo>
                  <a:pt x="26" y="15"/>
                </a:lnTo>
                <a:lnTo>
                  <a:pt x="25" y="17"/>
                </a:lnTo>
                <a:lnTo>
                  <a:pt x="23" y="20"/>
                </a:lnTo>
                <a:lnTo>
                  <a:pt x="21" y="21"/>
                </a:lnTo>
                <a:lnTo>
                  <a:pt x="19" y="23"/>
                </a:lnTo>
                <a:lnTo>
                  <a:pt x="16" y="24"/>
                </a:lnTo>
                <a:lnTo>
                  <a:pt x="13" y="25"/>
                </a:lnTo>
                <a:lnTo>
                  <a:pt x="11" y="25"/>
                </a:lnTo>
                <a:lnTo>
                  <a:pt x="9" y="25"/>
                </a:lnTo>
                <a:lnTo>
                  <a:pt x="6" y="24"/>
                </a:lnTo>
                <a:lnTo>
                  <a:pt x="4" y="23"/>
                </a:lnTo>
                <a:lnTo>
                  <a:pt x="1" y="21"/>
                </a:lnTo>
                <a:lnTo>
                  <a:pt x="0" y="19"/>
                </a:lnTo>
                <a:lnTo>
                  <a:pt x="23" y="0"/>
                </a:lnTo>
                <a:close/>
              </a:path>
            </a:pathLst>
          </a:custGeom>
          <a:solidFill>
            <a:srgbClr val="000000"/>
          </a:solidFill>
          <a:ln w="0">
            <a:solidFill>
              <a:srgbClr val="000000"/>
            </a:solidFill>
            <a:round/>
            <a:headEnd/>
            <a:tailEnd/>
          </a:ln>
        </p:spPr>
        <p:txBody>
          <a:bodyPr/>
          <a:lstStyle/>
          <a:p>
            <a:endParaRPr lang="en-US"/>
          </a:p>
        </p:txBody>
      </p:sp>
      <p:sp>
        <p:nvSpPr>
          <p:cNvPr id="181273" name="Freeform 4119"/>
          <p:cNvSpPr>
            <a:spLocks noChangeAspect="1"/>
          </p:cNvSpPr>
          <p:nvPr/>
        </p:nvSpPr>
        <p:spPr bwMode="auto">
          <a:xfrm>
            <a:off x="2209800" y="6065838"/>
            <a:ext cx="14288" cy="11112"/>
          </a:xfrm>
          <a:custGeom>
            <a:avLst/>
            <a:gdLst>
              <a:gd name="T0" fmla="*/ 2147483647 w 33"/>
              <a:gd name="T1" fmla="*/ 0 h 32"/>
              <a:gd name="T2" fmla="*/ 2147483647 w 33"/>
              <a:gd name="T3" fmla="*/ 2147483647 h 32"/>
              <a:gd name="T4" fmla="*/ 2147483647 w 33"/>
              <a:gd name="T5" fmla="*/ 2147483647 h 32"/>
              <a:gd name="T6" fmla="*/ 2147483647 w 33"/>
              <a:gd name="T7" fmla="*/ 2147483647 h 32"/>
              <a:gd name="T8" fmla="*/ 2147483647 w 33"/>
              <a:gd name="T9" fmla="*/ 2147483647 h 32"/>
              <a:gd name="T10" fmla="*/ 0 w 33"/>
              <a:gd name="T11" fmla="*/ 2147483647 h 32"/>
              <a:gd name="T12" fmla="*/ 2147483647 w 33"/>
              <a:gd name="T13" fmla="*/ 0 h 32"/>
              <a:gd name="T14" fmla="*/ 0 60000 65536"/>
              <a:gd name="T15" fmla="*/ 0 60000 65536"/>
              <a:gd name="T16" fmla="*/ 0 60000 65536"/>
              <a:gd name="T17" fmla="*/ 0 60000 65536"/>
              <a:gd name="T18" fmla="*/ 0 60000 65536"/>
              <a:gd name="T19" fmla="*/ 0 60000 65536"/>
              <a:gd name="T20" fmla="*/ 0 60000 65536"/>
              <a:gd name="T21" fmla="*/ 0 w 33"/>
              <a:gd name="T22" fmla="*/ 0 h 32"/>
              <a:gd name="T23" fmla="*/ 33 w 33"/>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2">
                <a:moveTo>
                  <a:pt x="20" y="0"/>
                </a:moveTo>
                <a:lnTo>
                  <a:pt x="33" y="27"/>
                </a:lnTo>
                <a:lnTo>
                  <a:pt x="32" y="27"/>
                </a:lnTo>
                <a:lnTo>
                  <a:pt x="24" y="32"/>
                </a:lnTo>
                <a:lnTo>
                  <a:pt x="8" y="5"/>
                </a:lnTo>
                <a:lnTo>
                  <a:pt x="0" y="10"/>
                </a:lnTo>
                <a:lnTo>
                  <a:pt x="20" y="0"/>
                </a:lnTo>
                <a:close/>
              </a:path>
            </a:pathLst>
          </a:custGeom>
          <a:solidFill>
            <a:srgbClr val="000000"/>
          </a:solidFill>
          <a:ln w="0">
            <a:solidFill>
              <a:srgbClr val="000000"/>
            </a:solidFill>
            <a:round/>
            <a:headEnd/>
            <a:tailEnd/>
          </a:ln>
        </p:spPr>
        <p:txBody>
          <a:bodyPr/>
          <a:lstStyle/>
          <a:p>
            <a:endParaRPr lang="en-US"/>
          </a:p>
        </p:txBody>
      </p:sp>
      <p:sp>
        <p:nvSpPr>
          <p:cNvPr id="181274" name="Freeform 4120"/>
          <p:cNvSpPr>
            <a:spLocks noChangeAspect="1"/>
          </p:cNvSpPr>
          <p:nvPr/>
        </p:nvSpPr>
        <p:spPr bwMode="auto">
          <a:xfrm>
            <a:off x="2205038" y="6061075"/>
            <a:ext cx="17462" cy="25400"/>
          </a:xfrm>
          <a:custGeom>
            <a:avLst/>
            <a:gdLst>
              <a:gd name="T0" fmla="*/ 2147483647 w 52"/>
              <a:gd name="T1" fmla="*/ 2147483647 h 71"/>
              <a:gd name="T2" fmla="*/ 2147483647 w 52"/>
              <a:gd name="T3" fmla="*/ 2147483647 h 71"/>
              <a:gd name="T4" fmla="*/ 0 w 52"/>
              <a:gd name="T5" fmla="*/ 2147483647 h 71"/>
              <a:gd name="T6" fmla="*/ 2147483647 w 52"/>
              <a:gd name="T7" fmla="*/ 2147483647 h 71"/>
              <a:gd name="T8" fmla="*/ 2147483647 w 52"/>
              <a:gd name="T9" fmla="*/ 2147483647 h 71"/>
              <a:gd name="T10" fmla="*/ 2147483647 w 52"/>
              <a:gd name="T11" fmla="*/ 0 h 71"/>
              <a:gd name="T12" fmla="*/ 2147483647 w 52"/>
              <a:gd name="T13" fmla="*/ 2147483647 h 71"/>
              <a:gd name="T14" fmla="*/ 0 60000 65536"/>
              <a:gd name="T15" fmla="*/ 0 60000 65536"/>
              <a:gd name="T16" fmla="*/ 0 60000 65536"/>
              <a:gd name="T17" fmla="*/ 0 60000 65536"/>
              <a:gd name="T18" fmla="*/ 0 60000 65536"/>
              <a:gd name="T19" fmla="*/ 0 60000 65536"/>
              <a:gd name="T20" fmla="*/ 0 60000 65536"/>
              <a:gd name="T21" fmla="*/ 0 w 52"/>
              <a:gd name="T22" fmla="*/ 0 h 71"/>
              <a:gd name="T23" fmla="*/ 52 w 52"/>
              <a:gd name="T24" fmla="*/ 71 h 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71">
                <a:moveTo>
                  <a:pt x="29" y="15"/>
                </a:moveTo>
                <a:lnTo>
                  <a:pt x="45" y="42"/>
                </a:lnTo>
                <a:lnTo>
                  <a:pt x="0" y="71"/>
                </a:lnTo>
                <a:lnTo>
                  <a:pt x="34" y="48"/>
                </a:lnTo>
                <a:lnTo>
                  <a:pt x="17" y="23"/>
                </a:lnTo>
                <a:lnTo>
                  <a:pt x="52" y="0"/>
                </a:lnTo>
                <a:lnTo>
                  <a:pt x="29" y="15"/>
                </a:lnTo>
                <a:close/>
              </a:path>
            </a:pathLst>
          </a:custGeom>
          <a:solidFill>
            <a:srgbClr val="000000"/>
          </a:solidFill>
          <a:ln w="0">
            <a:solidFill>
              <a:srgbClr val="000000"/>
            </a:solidFill>
            <a:round/>
            <a:headEnd/>
            <a:tailEnd/>
          </a:ln>
        </p:spPr>
        <p:txBody>
          <a:bodyPr/>
          <a:lstStyle/>
          <a:p>
            <a:endParaRPr lang="en-US"/>
          </a:p>
        </p:txBody>
      </p:sp>
      <p:sp>
        <p:nvSpPr>
          <p:cNvPr id="181275" name="Freeform 4121"/>
          <p:cNvSpPr>
            <a:spLocks noChangeAspect="1"/>
          </p:cNvSpPr>
          <p:nvPr/>
        </p:nvSpPr>
        <p:spPr bwMode="auto">
          <a:xfrm>
            <a:off x="2205038" y="6069013"/>
            <a:ext cx="9525" cy="14287"/>
          </a:xfrm>
          <a:custGeom>
            <a:avLst/>
            <a:gdLst>
              <a:gd name="T0" fmla="*/ 2147483647 w 30"/>
              <a:gd name="T1" fmla="*/ 0 h 34"/>
              <a:gd name="T2" fmla="*/ 2147483647 w 30"/>
              <a:gd name="T3" fmla="*/ 2147483647 h 34"/>
              <a:gd name="T4" fmla="*/ 2147483647 w 30"/>
              <a:gd name="T5" fmla="*/ 2147483647 h 34"/>
              <a:gd name="T6" fmla="*/ 2147483647 w 30"/>
              <a:gd name="T7" fmla="*/ 2147483647 h 34"/>
              <a:gd name="T8" fmla="*/ 0 w 30"/>
              <a:gd name="T9" fmla="*/ 2147483647 h 34"/>
              <a:gd name="T10" fmla="*/ 2147483647 w 30"/>
              <a:gd name="T11" fmla="*/ 2147483647 h 34"/>
              <a:gd name="T12" fmla="*/ 2147483647 w 30"/>
              <a:gd name="T13" fmla="*/ 0 h 34"/>
              <a:gd name="T14" fmla="*/ 0 60000 65536"/>
              <a:gd name="T15" fmla="*/ 0 60000 65536"/>
              <a:gd name="T16" fmla="*/ 0 60000 65536"/>
              <a:gd name="T17" fmla="*/ 0 60000 65536"/>
              <a:gd name="T18" fmla="*/ 0 60000 65536"/>
              <a:gd name="T19" fmla="*/ 0 60000 65536"/>
              <a:gd name="T20" fmla="*/ 0 60000 65536"/>
              <a:gd name="T21" fmla="*/ 0 w 30"/>
              <a:gd name="T22" fmla="*/ 0 h 34"/>
              <a:gd name="T23" fmla="*/ 30 w 30"/>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4">
                <a:moveTo>
                  <a:pt x="13" y="0"/>
                </a:moveTo>
                <a:lnTo>
                  <a:pt x="30" y="25"/>
                </a:lnTo>
                <a:lnTo>
                  <a:pt x="16" y="34"/>
                </a:lnTo>
                <a:lnTo>
                  <a:pt x="18" y="32"/>
                </a:lnTo>
                <a:lnTo>
                  <a:pt x="0" y="9"/>
                </a:lnTo>
                <a:lnTo>
                  <a:pt x="2" y="7"/>
                </a:lnTo>
                <a:lnTo>
                  <a:pt x="13" y="0"/>
                </a:lnTo>
                <a:close/>
              </a:path>
            </a:pathLst>
          </a:custGeom>
          <a:solidFill>
            <a:srgbClr val="000000"/>
          </a:solidFill>
          <a:ln w="0">
            <a:solidFill>
              <a:srgbClr val="000000"/>
            </a:solidFill>
            <a:round/>
            <a:headEnd/>
            <a:tailEnd/>
          </a:ln>
        </p:spPr>
        <p:txBody>
          <a:bodyPr/>
          <a:lstStyle/>
          <a:p>
            <a:endParaRPr lang="en-US"/>
          </a:p>
        </p:txBody>
      </p:sp>
      <p:sp>
        <p:nvSpPr>
          <p:cNvPr id="181276" name="Freeform 4122"/>
          <p:cNvSpPr>
            <a:spLocks noChangeAspect="1"/>
          </p:cNvSpPr>
          <p:nvPr/>
        </p:nvSpPr>
        <p:spPr bwMode="auto">
          <a:xfrm>
            <a:off x="2197100" y="6075363"/>
            <a:ext cx="15875" cy="9525"/>
          </a:xfrm>
          <a:custGeom>
            <a:avLst/>
            <a:gdLst>
              <a:gd name="T0" fmla="*/ 2147483647 w 46"/>
              <a:gd name="T1" fmla="*/ 0 h 33"/>
              <a:gd name="T2" fmla="*/ 2147483647 w 46"/>
              <a:gd name="T3" fmla="*/ 2147483647 h 33"/>
              <a:gd name="T4" fmla="*/ 2147483647 w 46"/>
              <a:gd name="T5" fmla="*/ 2147483647 h 33"/>
              <a:gd name="T6" fmla="*/ 2147483647 w 46"/>
              <a:gd name="T7" fmla="*/ 2147483647 h 33"/>
              <a:gd name="T8" fmla="*/ 2147483647 w 46"/>
              <a:gd name="T9" fmla="*/ 2147483647 h 33"/>
              <a:gd name="T10" fmla="*/ 0 w 46"/>
              <a:gd name="T11" fmla="*/ 2147483647 h 33"/>
              <a:gd name="T12" fmla="*/ 2147483647 w 46"/>
              <a:gd name="T13" fmla="*/ 0 h 33"/>
              <a:gd name="T14" fmla="*/ 0 60000 65536"/>
              <a:gd name="T15" fmla="*/ 0 60000 65536"/>
              <a:gd name="T16" fmla="*/ 0 60000 65536"/>
              <a:gd name="T17" fmla="*/ 0 60000 65536"/>
              <a:gd name="T18" fmla="*/ 0 60000 65536"/>
              <a:gd name="T19" fmla="*/ 0 60000 65536"/>
              <a:gd name="T20" fmla="*/ 0 60000 65536"/>
              <a:gd name="T21" fmla="*/ 0 w 46"/>
              <a:gd name="T22" fmla="*/ 0 h 33"/>
              <a:gd name="T23" fmla="*/ 46 w 4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3">
                <a:moveTo>
                  <a:pt x="25" y="0"/>
                </a:moveTo>
                <a:lnTo>
                  <a:pt x="43" y="23"/>
                </a:lnTo>
                <a:lnTo>
                  <a:pt x="46" y="22"/>
                </a:lnTo>
                <a:lnTo>
                  <a:pt x="33" y="33"/>
                </a:lnTo>
                <a:lnTo>
                  <a:pt x="12" y="10"/>
                </a:lnTo>
                <a:lnTo>
                  <a:pt x="0" y="20"/>
                </a:lnTo>
                <a:lnTo>
                  <a:pt x="25" y="0"/>
                </a:lnTo>
                <a:close/>
              </a:path>
            </a:pathLst>
          </a:custGeom>
          <a:solidFill>
            <a:srgbClr val="000000"/>
          </a:solidFill>
          <a:ln w="0">
            <a:solidFill>
              <a:srgbClr val="000000"/>
            </a:solidFill>
            <a:round/>
            <a:headEnd/>
            <a:tailEnd/>
          </a:ln>
        </p:spPr>
        <p:txBody>
          <a:bodyPr/>
          <a:lstStyle/>
          <a:p>
            <a:endParaRPr lang="en-US"/>
          </a:p>
        </p:txBody>
      </p:sp>
      <p:sp>
        <p:nvSpPr>
          <p:cNvPr id="181277" name="Freeform 4123"/>
          <p:cNvSpPr>
            <a:spLocks noChangeAspect="1"/>
          </p:cNvSpPr>
          <p:nvPr/>
        </p:nvSpPr>
        <p:spPr bwMode="auto">
          <a:xfrm>
            <a:off x="2197100" y="6076950"/>
            <a:ext cx="11113" cy="9525"/>
          </a:xfrm>
          <a:custGeom>
            <a:avLst/>
            <a:gdLst>
              <a:gd name="T0" fmla="*/ 2147483647 w 32"/>
              <a:gd name="T1" fmla="*/ 0 h 30"/>
              <a:gd name="T2" fmla="*/ 2147483647 w 32"/>
              <a:gd name="T3" fmla="*/ 2147483647 h 30"/>
              <a:gd name="T4" fmla="*/ 2147483647 w 32"/>
              <a:gd name="T5" fmla="*/ 2147483647 h 30"/>
              <a:gd name="T6" fmla="*/ 2147483647 w 32"/>
              <a:gd name="T7" fmla="*/ 2147483647 h 30"/>
              <a:gd name="T8" fmla="*/ 0 w 32"/>
              <a:gd name="T9" fmla="*/ 2147483647 h 30"/>
              <a:gd name="T10" fmla="*/ 2147483647 w 32"/>
              <a:gd name="T11" fmla="*/ 2147483647 h 30"/>
              <a:gd name="T12" fmla="*/ 2147483647 w 32"/>
              <a:gd name="T13" fmla="*/ 0 h 30"/>
              <a:gd name="T14" fmla="*/ 0 60000 65536"/>
              <a:gd name="T15" fmla="*/ 0 60000 65536"/>
              <a:gd name="T16" fmla="*/ 0 60000 65536"/>
              <a:gd name="T17" fmla="*/ 0 60000 65536"/>
              <a:gd name="T18" fmla="*/ 0 60000 65536"/>
              <a:gd name="T19" fmla="*/ 0 60000 65536"/>
              <a:gd name="T20" fmla="*/ 0 60000 65536"/>
              <a:gd name="T21" fmla="*/ 0 w 32"/>
              <a:gd name="T22" fmla="*/ 0 h 30"/>
              <a:gd name="T23" fmla="*/ 32 w 32"/>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0">
                <a:moveTo>
                  <a:pt x="11" y="0"/>
                </a:moveTo>
                <a:lnTo>
                  <a:pt x="32" y="23"/>
                </a:lnTo>
                <a:lnTo>
                  <a:pt x="25" y="30"/>
                </a:lnTo>
                <a:lnTo>
                  <a:pt x="25" y="29"/>
                </a:lnTo>
                <a:lnTo>
                  <a:pt x="0" y="10"/>
                </a:lnTo>
                <a:lnTo>
                  <a:pt x="1" y="9"/>
                </a:lnTo>
                <a:lnTo>
                  <a:pt x="11" y="0"/>
                </a:lnTo>
                <a:close/>
              </a:path>
            </a:pathLst>
          </a:custGeom>
          <a:solidFill>
            <a:srgbClr val="000000"/>
          </a:solidFill>
          <a:ln w="0">
            <a:solidFill>
              <a:srgbClr val="000000"/>
            </a:solidFill>
            <a:round/>
            <a:headEnd/>
            <a:tailEnd/>
          </a:ln>
        </p:spPr>
        <p:txBody>
          <a:bodyPr/>
          <a:lstStyle/>
          <a:p>
            <a:endParaRPr lang="en-US"/>
          </a:p>
        </p:txBody>
      </p:sp>
      <p:sp>
        <p:nvSpPr>
          <p:cNvPr id="181278" name="Freeform 4124"/>
          <p:cNvSpPr>
            <a:spLocks noChangeAspect="1"/>
          </p:cNvSpPr>
          <p:nvPr/>
        </p:nvSpPr>
        <p:spPr bwMode="auto">
          <a:xfrm>
            <a:off x="2193925" y="6080125"/>
            <a:ext cx="12700" cy="7938"/>
          </a:xfrm>
          <a:custGeom>
            <a:avLst/>
            <a:gdLst>
              <a:gd name="T0" fmla="*/ 2147483647 w 34"/>
              <a:gd name="T1" fmla="*/ 0 h 24"/>
              <a:gd name="T2" fmla="*/ 2147483647 w 34"/>
              <a:gd name="T3" fmla="*/ 2147483647 h 24"/>
              <a:gd name="T4" fmla="*/ 2147483647 w 34"/>
              <a:gd name="T5" fmla="*/ 2147483647 h 24"/>
              <a:gd name="T6" fmla="*/ 2147483647 w 34"/>
              <a:gd name="T7" fmla="*/ 2147483647 h 24"/>
              <a:gd name="T8" fmla="*/ 0 w 34"/>
              <a:gd name="T9" fmla="*/ 2147483647 h 24"/>
              <a:gd name="T10" fmla="*/ 2147483647 w 34"/>
              <a:gd name="T11" fmla="*/ 2147483647 h 24"/>
              <a:gd name="T12" fmla="*/ 2147483647 w 34"/>
              <a:gd name="T13" fmla="*/ 0 h 24"/>
              <a:gd name="T14" fmla="*/ 0 60000 65536"/>
              <a:gd name="T15" fmla="*/ 0 60000 65536"/>
              <a:gd name="T16" fmla="*/ 0 60000 65536"/>
              <a:gd name="T17" fmla="*/ 0 60000 65536"/>
              <a:gd name="T18" fmla="*/ 0 60000 65536"/>
              <a:gd name="T19" fmla="*/ 0 60000 65536"/>
              <a:gd name="T20" fmla="*/ 0 60000 65536"/>
              <a:gd name="T21" fmla="*/ 0 w 34"/>
              <a:gd name="T22" fmla="*/ 0 h 24"/>
              <a:gd name="T23" fmla="*/ 34 w 3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24">
                <a:moveTo>
                  <a:pt x="9" y="0"/>
                </a:moveTo>
                <a:lnTo>
                  <a:pt x="34" y="19"/>
                </a:lnTo>
                <a:lnTo>
                  <a:pt x="30" y="24"/>
                </a:lnTo>
                <a:lnTo>
                  <a:pt x="31" y="20"/>
                </a:lnTo>
                <a:lnTo>
                  <a:pt x="0" y="16"/>
                </a:lnTo>
                <a:lnTo>
                  <a:pt x="1" y="12"/>
                </a:lnTo>
                <a:lnTo>
                  <a:pt x="9" y="0"/>
                </a:lnTo>
                <a:close/>
              </a:path>
            </a:pathLst>
          </a:custGeom>
          <a:solidFill>
            <a:srgbClr val="000000"/>
          </a:solidFill>
          <a:ln w="0">
            <a:solidFill>
              <a:srgbClr val="000000"/>
            </a:solidFill>
            <a:round/>
            <a:headEnd/>
            <a:tailEnd/>
          </a:ln>
        </p:spPr>
        <p:txBody>
          <a:bodyPr/>
          <a:lstStyle/>
          <a:p>
            <a:endParaRPr lang="en-US"/>
          </a:p>
        </p:txBody>
      </p:sp>
      <p:sp>
        <p:nvSpPr>
          <p:cNvPr id="181279" name="Freeform 4125"/>
          <p:cNvSpPr>
            <a:spLocks noChangeAspect="1"/>
          </p:cNvSpPr>
          <p:nvPr/>
        </p:nvSpPr>
        <p:spPr bwMode="auto">
          <a:xfrm>
            <a:off x="2193925" y="6084888"/>
            <a:ext cx="11113" cy="7937"/>
          </a:xfrm>
          <a:custGeom>
            <a:avLst/>
            <a:gdLst>
              <a:gd name="T0" fmla="*/ 2147483647 w 34"/>
              <a:gd name="T1" fmla="*/ 0 h 18"/>
              <a:gd name="T2" fmla="*/ 2147483647 w 34"/>
              <a:gd name="T3" fmla="*/ 2147483647 h 18"/>
              <a:gd name="T4" fmla="*/ 2147483647 w 34"/>
              <a:gd name="T5" fmla="*/ 2147483647 h 18"/>
              <a:gd name="T6" fmla="*/ 2147483647 w 34"/>
              <a:gd name="T7" fmla="*/ 0 h 18"/>
              <a:gd name="T8" fmla="*/ 2147483647 w 34"/>
              <a:gd name="T9" fmla="*/ 2147483647 h 18"/>
              <a:gd name="T10" fmla="*/ 0 w 34"/>
              <a:gd name="T11" fmla="*/ 2147483647 h 18"/>
              <a:gd name="T12" fmla="*/ 2147483647 w 34"/>
              <a:gd name="T13" fmla="*/ 0 h 18"/>
              <a:gd name="T14" fmla="*/ 0 60000 65536"/>
              <a:gd name="T15" fmla="*/ 0 60000 65536"/>
              <a:gd name="T16" fmla="*/ 0 60000 65536"/>
              <a:gd name="T17" fmla="*/ 0 60000 65536"/>
              <a:gd name="T18" fmla="*/ 0 60000 65536"/>
              <a:gd name="T19" fmla="*/ 0 60000 65536"/>
              <a:gd name="T20" fmla="*/ 0 60000 65536"/>
              <a:gd name="T21" fmla="*/ 0 w 34"/>
              <a:gd name="T22" fmla="*/ 0 h 18"/>
              <a:gd name="T23" fmla="*/ 34 w 34"/>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8">
                <a:moveTo>
                  <a:pt x="3" y="0"/>
                </a:moveTo>
                <a:lnTo>
                  <a:pt x="34" y="4"/>
                </a:lnTo>
                <a:lnTo>
                  <a:pt x="34" y="6"/>
                </a:lnTo>
                <a:lnTo>
                  <a:pt x="29" y="0"/>
                </a:lnTo>
                <a:lnTo>
                  <a:pt x="6" y="18"/>
                </a:lnTo>
                <a:lnTo>
                  <a:pt x="0" y="12"/>
                </a:lnTo>
                <a:lnTo>
                  <a:pt x="3" y="0"/>
                </a:lnTo>
                <a:close/>
              </a:path>
            </a:pathLst>
          </a:custGeom>
          <a:solidFill>
            <a:srgbClr val="000000"/>
          </a:solidFill>
          <a:ln w="0">
            <a:solidFill>
              <a:srgbClr val="000000"/>
            </a:solidFill>
            <a:round/>
            <a:headEnd/>
            <a:tailEnd/>
          </a:ln>
        </p:spPr>
        <p:txBody>
          <a:bodyPr/>
          <a:lstStyle/>
          <a:p>
            <a:endParaRPr lang="en-US"/>
          </a:p>
        </p:txBody>
      </p:sp>
      <p:sp>
        <p:nvSpPr>
          <p:cNvPr id="181280" name="Freeform 4126"/>
          <p:cNvSpPr>
            <a:spLocks noChangeAspect="1"/>
          </p:cNvSpPr>
          <p:nvPr/>
        </p:nvSpPr>
        <p:spPr bwMode="auto">
          <a:xfrm>
            <a:off x="2193925" y="6084888"/>
            <a:ext cx="11113" cy="9525"/>
          </a:xfrm>
          <a:custGeom>
            <a:avLst/>
            <a:gdLst>
              <a:gd name="T0" fmla="*/ 0 w 28"/>
              <a:gd name="T1" fmla="*/ 2147483647 h 25"/>
              <a:gd name="T2" fmla="*/ 2147483647 w 28"/>
              <a:gd name="T3" fmla="*/ 0 h 25"/>
              <a:gd name="T4" fmla="*/ 2147483647 w 28"/>
              <a:gd name="T5" fmla="*/ 2147483647 h 25"/>
              <a:gd name="T6" fmla="*/ 2147483647 w 28"/>
              <a:gd name="T7" fmla="*/ 2147483647 h 25"/>
              <a:gd name="T8" fmla="*/ 0 w 28"/>
              <a:gd name="T9" fmla="*/ 2147483647 h 25"/>
              <a:gd name="T10" fmla="*/ 0 60000 65536"/>
              <a:gd name="T11" fmla="*/ 0 60000 65536"/>
              <a:gd name="T12" fmla="*/ 0 60000 65536"/>
              <a:gd name="T13" fmla="*/ 0 60000 65536"/>
              <a:gd name="T14" fmla="*/ 0 60000 65536"/>
              <a:gd name="T15" fmla="*/ 0 w 28"/>
              <a:gd name="T16" fmla="*/ 0 h 25"/>
              <a:gd name="T17" fmla="*/ 28 w 28"/>
              <a:gd name="T18" fmla="*/ 25 h 25"/>
            </a:gdLst>
            <a:ahLst/>
            <a:cxnLst>
              <a:cxn ang="T10">
                <a:pos x="T0" y="T1"/>
              </a:cxn>
              <a:cxn ang="T11">
                <a:pos x="T2" y="T3"/>
              </a:cxn>
              <a:cxn ang="T12">
                <a:pos x="T4" y="T5"/>
              </a:cxn>
              <a:cxn ang="T13">
                <a:pos x="T6" y="T7"/>
              </a:cxn>
              <a:cxn ang="T14">
                <a:pos x="T8" y="T9"/>
              </a:cxn>
            </a:cxnLst>
            <a:rect l="T15" t="T16" r="T17" b="T18"/>
            <a:pathLst>
              <a:path w="28" h="25">
                <a:moveTo>
                  <a:pt x="0" y="18"/>
                </a:moveTo>
                <a:lnTo>
                  <a:pt x="23" y="0"/>
                </a:lnTo>
                <a:lnTo>
                  <a:pt x="28" y="6"/>
                </a:lnTo>
                <a:lnTo>
                  <a:pt x="5" y="25"/>
                </a:lnTo>
                <a:lnTo>
                  <a:pt x="0" y="18"/>
                </a:lnTo>
                <a:close/>
              </a:path>
            </a:pathLst>
          </a:custGeom>
          <a:solidFill>
            <a:srgbClr val="000000"/>
          </a:solidFill>
          <a:ln w="0">
            <a:solidFill>
              <a:srgbClr val="000000"/>
            </a:solidFill>
            <a:round/>
            <a:headEnd/>
            <a:tailEnd/>
          </a:ln>
        </p:spPr>
        <p:txBody>
          <a:bodyPr/>
          <a:lstStyle/>
          <a:p>
            <a:endParaRPr lang="en-US"/>
          </a:p>
        </p:txBody>
      </p:sp>
      <p:sp>
        <p:nvSpPr>
          <p:cNvPr id="181281" name="Freeform 4127"/>
          <p:cNvSpPr>
            <a:spLocks noChangeAspect="1"/>
          </p:cNvSpPr>
          <p:nvPr/>
        </p:nvSpPr>
        <p:spPr bwMode="auto">
          <a:xfrm>
            <a:off x="2197100" y="6084888"/>
            <a:ext cx="7938" cy="9525"/>
          </a:xfrm>
          <a:custGeom>
            <a:avLst/>
            <a:gdLst>
              <a:gd name="T0" fmla="*/ 2147483647 w 28"/>
              <a:gd name="T1" fmla="*/ 2147483647 h 25"/>
              <a:gd name="T2" fmla="*/ 2147483647 w 28"/>
              <a:gd name="T3" fmla="*/ 2147483647 h 25"/>
              <a:gd name="T4" fmla="*/ 2147483647 w 28"/>
              <a:gd name="T5" fmla="*/ 2147483647 h 25"/>
              <a:gd name="T6" fmla="*/ 2147483647 w 28"/>
              <a:gd name="T7" fmla="*/ 2147483647 h 25"/>
              <a:gd name="T8" fmla="*/ 0 w 28"/>
              <a:gd name="T9" fmla="*/ 2147483647 h 25"/>
              <a:gd name="T10" fmla="*/ 0 w 28"/>
              <a:gd name="T11" fmla="*/ 2147483647 h 25"/>
              <a:gd name="T12" fmla="*/ 0 w 28"/>
              <a:gd name="T13" fmla="*/ 2147483647 h 25"/>
              <a:gd name="T14" fmla="*/ 2147483647 w 28"/>
              <a:gd name="T15" fmla="*/ 2147483647 h 25"/>
              <a:gd name="T16" fmla="*/ 2147483647 w 28"/>
              <a:gd name="T17" fmla="*/ 2147483647 h 25"/>
              <a:gd name="T18" fmla="*/ 2147483647 w 28"/>
              <a:gd name="T19" fmla="*/ 2147483647 h 25"/>
              <a:gd name="T20" fmla="*/ 2147483647 w 28"/>
              <a:gd name="T21" fmla="*/ 2147483647 h 25"/>
              <a:gd name="T22" fmla="*/ 2147483647 w 28"/>
              <a:gd name="T23" fmla="*/ 2147483647 h 25"/>
              <a:gd name="T24" fmla="*/ 2147483647 w 28"/>
              <a:gd name="T25" fmla="*/ 2147483647 h 25"/>
              <a:gd name="T26" fmla="*/ 2147483647 w 28"/>
              <a:gd name="T27" fmla="*/ 0 h 25"/>
              <a:gd name="T28" fmla="*/ 2147483647 w 28"/>
              <a:gd name="T29" fmla="*/ 0 h 25"/>
              <a:gd name="T30" fmla="*/ 2147483647 w 28"/>
              <a:gd name="T31" fmla="*/ 0 h 25"/>
              <a:gd name="T32" fmla="*/ 2147483647 w 28"/>
              <a:gd name="T33" fmla="*/ 2147483647 h 25"/>
              <a:gd name="T34" fmla="*/ 2147483647 w 28"/>
              <a:gd name="T35" fmla="*/ 2147483647 h 25"/>
              <a:gd name="T36" fmla="*/ 2147483647 w 28"/>
              <a:gd name="T37" fmla="*/ 2147483647 h 25"/>
              <a:gd name="T38" fmla="*/ 2147483647 w 28"/>
              <a:gd name="T39" fmla="*/ 2147483647 h 25"/>
              <a:gd name="T40" fmla="*/ 2147483647 w 28"/>
              <a:gd name="T41" fmla="*/ 2147483647 h 25"/>
              <a:gd name="T42" fmla="*/ 2147483647 w 28"/>
              <a:gd name="T43" fmla="*/ 2147483647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5"/>
              <a:gd name="T68" fmla="*/ 28 w 28"/>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5">
                <a:moveTo>
                  <a:pt x="3" y="25"/>
                </a:moveTo>
                <a:lnTo>
                  <a:pt x="3" y="25"/>
                </a:lnTo>
                <a:lnTo>
                  <a:pt x="2" y="23"/>
                </a:lnTo>
                <a:lnTo>
                  <a:pt x="1" y="19"/>
                </a:lnTo>
                <a:lnTo>
                  <a:pt x="0" y="17"/>
                </a:lnTo>
                <a:lnTo>
                  <a:pt x="0" y="15"/>
                </a:lnTo>
                <a:lnTo>
                  <a:pt x="0" y="12"/>
                </a:lnTo>
                <a:lnTo>
                  <a:pt x="1" y="10"/>
                </a:lnTo>
                <a:lnTo>
                  <a:pt x="2" y="7"/>
                </a:lnTo>
                <a:lnTo>
                  <a:pt x="4" y="5"/>
                </a:lnTo>
                <a:lnTo>
                  <a:pt x="6" y="3"/>
                </a:lnTo>
                <a:lnTo>
                  <a:pt x="8" y="2"/>
                </a:lnTo>
                <a:lnTo>
                  <a:pt x="11" y="1"/>
                </a:lnTo>
                <a:lnTo>
                  <a:pt x="13" y="0"/>
                </a:lnTo>
                <a:lnTo>
                  <a:pt x="15" y="0"/>
                </a:lnTo>
                <a:lnTo>
                  <a:pt x="18" y="0"/>
                </a:lnTo>
                <a:lnTo>
                  <a:pt x="20" y="1"/>
                </a:lnTo>
                <a:lnTo>
                  <a:pt x="24" y="2"/>
                </a:lnTo>
                <a:lnTo>
                  <a:pt x="26" y="4"/>
                </a:lnTo>
                <a:lnTo>
                  <a:pt x="28" y="6"/>
                </a:lnTo>
                <a:lnTo>
                  <a:pt x="3" y="25"/>
                </a:lnTo>
                <a:close/>
              </a:path>
            </a:pathLst>
          </a:custGeom>
          <a:solidFill>
            <a:srgbClr val="000000"/>
          </a:solidFill>
          <a:ln w="0">
            <a:solidFill>
              <a:srgbClr val="000000"/>
            </a:solidFill>
            <a:round/>
            <a:headEnd/>
            <a:tailEnd/>
          </a:ln>
        </p:spPr>
        <p:txBody>
          <a:bodyPr/>
          <a:lstStyle/>
          <a:p>
            <a:endParaRPr lang="en-US"/>
          </a:p>
        </p:txBody>
      </p:sp>
      <p:sp>
        <p:nvSpPr>
          <p:cNvPr id="181282" name="Freeform 4128"/>
          <p:cNvSpPr>
            <a:spLocks noChangeAspect="1"/>
          </p:cNvSpPr>
          <p:nvPr/>
        </p:nvSpPr>
        <p:spPr bwMode="auto">
          <a:xfrm>
            <a:off x="2298700" y="6094413"/>
            <a:ext cx="4763" cy="11112"/>
          </a:xfrm>
          <a:custGeom>
            <a:avLst/>
            <a:gdLst>
              <a:gd name="T0" fmla="*/ 0 w 15"/>
              <a:gd name="T1" fmla="*/ 0 h 31"/>
              <a:gd name="T2" fmla="*/ 0 w 15"/>
              <a:gd name="T3" fmla="*/ 0 h 31"/>
              <a:gd name="T4" fmla="*/ 2147483647 w 15"/>
              <a:gd name="T5" fmla="*/ 0 h 31"/>
              <a:gd name="T6" fmla="*/ 2147483647 w 15"/>
              <a:gd name="T7" fmla="*/ 2147483647 h 31"/>
              <a:gd name="T8" fmla="*/ 2147483647 w 15"/>
              <a:gd name="T9" fmla="*/ 2147483647 h 31"/>
              <a:gd name="T10" fmla="*/ 2147483647 w 15"/>
              <a:gd name="T11" fmla="*/ 2147483647 h 31"/>
              <a:gd name="T12" fmla="*/ 2147483647 w 15"/>
              <a:gd name="T13" fmla="*/ 2147483647 h 31"/>
              <a:gd name="T14" fmla="*/ 2147483647 w 15"/>
              <a:gd name="T15" fmla="*/ 2147483647 h 31"/>
              <a:gd name="T16" fmla="*/ 2147483647 w 15"/>
              <a:gd name="T17" fmla="*/ 2147483647 h 31"/>
              <a:gd name="T18" fmla="*/ 2147483647 w 15"/>
              <a:gd name="T19" fmla="*/ 2147483647 h 31"/>
              <a:gd name="T20" fmla="*/ 2147483647 w 15"/>
              <a:gd name="T21" fmla="*/ 2147483647 h 31"/>
              <a:gd name="T22" fmla="*/ 2147483647 w 15"/>
              <a:gd name="T23" fmla="*/ 2147483647 h 31"/>
              <a:gd name="T24" fmla="*/ 2147483647 w 15"/>
              <a:gd name="T25" fmla="*/ 2147483647 h 31"/>
              <a:gd name="T26" fmla="*/ 2147483647 w 15"/>
              <a:gd name="T27" fmla="*/ 2147483647 h 31"/>
              <a:gd name="T28" fmla="*/ 2147483647 w 15"/>
              <a:gd name="T29" fmla="*/ 2147483647 h 31"/>
              <a:gd name="T30" fmla="*/ 2147483647 w 15"/>
              <a:gd name="T31" fmla="*/ 2147483647 h 31"/>
              <a:gd name="T32" fmla="*/ 2147483647 w 15"/>
              <a:gd name="T33" fmla="*/ 2147483647 h 31"/>
              <a:gd name="T34" fmla="*/ 2147483647 w 15"/>
              <a:gd name="T35" fmla="*/ 2147483647 h 31"/>
              <a:gd name="T36" fmla="*/ 2147483647 w 15"/>
              <a:gd name="T37" fmla="*/ 2147483647 h 31"/>
              <a:gd name="T38" fmla="*/ 0 w 15"/>
              <a:gd name="T39" fmla="*/ 2147483647 h 31"/>
              <a:gd name="T40" fmla="*/ 0 w 15"/>
              <a:gd name="T41" fmla="*/ 2147483647 h 31"/>
              <a:gd name="T42" fmla="*/ 0 w 15"/>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1"/>
              <a:gd name="T68" fmla="*/ 15 w 15"/>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1">
                <a:moveTo>
                  <a:pt x="0" y="0"/>
                </a:moveTo>
                <a:lnTo>
                  <a:pt x="0" y="0"/>
                </a:lnTo>
                <a:lnTo>
                  <a:pt x="2" y="0"/>
                </a:lnTo>
                <a:lnTo>
                  <a:pt x="4" y="1"/>
                </a:lnTo>
                <a:lnTo>
                  <a:pt x="7" y="2"/>
                </a:lnTo>
                <a:lnTo>
                  <a:pt x="9" y="3"/>
                </a:lnTo>
                <a:lnTo>
                  <a:pt x="11" y="5"/>
                </a:lnTo>
                <a:lnTo>
                  <a:pt x="13" y="7"/>
                </a:lnTo>
                <a:lnTo>
                  <a:pt x="14" y="10"/>
                </a:lnTo>
                <a:lnTo>
                  <a:pt x="15" y="12"/>
                </a:lnTo>
                <a:lnTo>
                  <a:pt x="15" y="15"/>
                </a:lnTo>
                <a:lnTo>
                  <a:pt x="15" y="17"/>
                </a:lnTo>
                <a:lnTo>
                  <a:pt x="14" y="20"/>
                </a:lnTo>
                <a:lnTo>
                  <a:pt x="13" y="23"/>
                </a:lnTo>
                <a:lnTo>
                  <a:pt x="12" y="25"/>
                </a:lnTo>
                <a:lnTo>
                  <a:pt x="10" y="27"/>
                </a:lnTo>
                <a:lnTo>
                  <a:pt x="8" y="29"/>
                </a:lnTo>
                <a:lnTo>
                  <a:pt x="5" y="30"/>
                </a:lnTo>
                <a:lnTo>
                  <a:pt x="3"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81283" name="Freeform 4129"/>
          <p:cNvSpPr>
            <a:spLocks noChangeAspect="1"/>
          </p:cNvSpPr>
          <p:nvPr/>
        </p:nvSpPr>
        <p:spPr bwMode="auto">
          <a:xfrm>
            <a:off x="2197100" y="6086475"/>
            <a:ext cx="11113" cy="15875"/>
          </a:xfrm>
          <a:custGeom>
            <a:avLst/>
            <a:gdLst>
              <a:gd name="T0" fmla="*/ 0 w 33"/>
              <a:gd name="T1" fmla="*/ 2147483647 h 37"/>
              <a:gd name="T2" fmla="*/ 2147483647 w 33"/>
              <a:gd name="T3" fmla="*/ 0 h 37"/>
              <a:gd name="T4" fmla="*/ 2147483647 w 33"/>
              <a:gd name="T5" fmla="*/ 2147483647 h 37"/>
              <a:gd name="T6" fmla="*/ 2147483647 w 33"/>
              <a:gd name="T7" fmla="*/ 2147483647 h 37"/>
              <a:gd name="T8" fmla="*/ 2147483647 w 33"/>
              <a:gd name="T9" fmla="*/ 2147483647 h 37"/>
              <a:gd name="T10" fmla="*/ 2147483647 w 33"/>
              <a:gd name="T11" fmla="*/ 2147483647 h 37"/>
              <a:gd name="T12" fmla="*/ 0 w 33"/>
              <a:gd name="T13" fmla="*/ 2147483647 h 37"/>
              <a:gd name="T14" fmla="*/ 0 60000 65536"/>
              <a:gd name="T15" fmla="*/ 0 60000 65536"/>
              <a:gd name="T16" fmla="*/ 0 60000 65536"/>
              <a:gd name="T17" fmla="*/ 0 60000 65536"/>
              <a:gd name="T18" fmla="*/ 0 60000 65536"/>
              <a:gd name="T19" fmla="*/ 0 60000 65536"/>
              <a:gd name="T20" fmla="*/ 0 60000 65536"/>
              <a:gd name="T21" fmla="*/ 0 w 33"/>
              <a:gd name="T22" fmla="*/ 0 h 37"/>
              <a:gd name="T23" fmla="*/ 33 w 33"/>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7">
                <a:moveTo>
                  <a:pt x="0" y="19"/>
                </a:moveTo>
                <a:lnTo>
                  <a:pt x="25" y="0"/>
                </a:lnTo>
                <a:lnTo>
                  <a:pt x="33" y="10"/>
                </a:lnTo>
                <a:lnTo>
                  <a:pt x="27" y="8"/>
                </a:lnTo>
                <a:lnTo>
                  <a:pt x="19" y="37"/>
                </a:lnTo>
                <a:lnTo>
                  <a:pt x="12" y="35"/>
                </a:lnTo>
                <a:lnTo>
                  <a:pt x="0" y="19"/>
                </a:lnTo>
                <a:close/>
              </a:path>
            </a:pathLst>
          </a:custGeom>
          <a:solidFill>
            <a:srgbClr val="000000"/>
          </a:solidFill>
          <a:ln w="0">
            <a:solidFill>
              <a:srgbClr val="000000"/>
            </a:solidFill>
            <a:round/>
            <a:headEnd/>
            <a:tailEnd/>
          </a:ln>
        </p:spPr>
        <p:txBody>
          <a:bodyPr/>
          <a:lstStyle/>
          <a:p>
            <a:endParaRPr lang="en-US"/>
          </a:p>
        </p:txBody>
      </p:sp>
      <p:sp>
        <p:nvSpPr>
          <p:cNvPr id="181284" name="Freeform 4130"/>
          <p:cNvSpPr>
            <a:spLocks noChangeAspect="1"/>
          </p:cNvSpPr>
          <p:nvPr/>
        </p:nvSpPr>
        <p:spPr bwMode="auto">
          <a:xfrm>
            <a:off x="2201863" y="6089650"/>
            <a:ext cx="12700" cy="14288"/>
          </a:xfrm>
          <a:custGeom>
            <a:avLst/>
            <a:gdLst>
              <a:gd name="T0" fmla="*/ 0 w 34"/>
              <a:gd name="T1" fmla="*/ 2147483647 h 40"/>
              <a:gd name="T2" fmla="*/ 2147483647 w 34"/>
              <a:gd name="T3" fmla="*/ 0 h 40"/>
              <a:gd name="T4" fmla="*/ 2147483647 w 34"/>
              <a:gd name="T5" fmla="*/ 2147483647 h 40"/>
              <a:gd name="T6" fmla="*/ 2147483647 w 34"/>
              <a:gd name="T7" fmla="*/ 2147483647 h 40"/>
              <a:gd name="T8" fmla="*/ 2147483647 w 34"/>
              <a:gd name="T9" fmla="*/ 2147483647 h 40"/>
              <a:gd name="T10" fmla="*/ 2147483647 w 34"/>
              <a:gd name="T11" fmla="*/ 2147483647 h 40"/>
              <a:gd name="T12" fmla="*/ 0 w 34"/>
              <a:gd name="T13" fmla="*/ 2147483647 h 40"/>
              <a:gd name="T14" fmla="*/ 0 60000 65536"/>
              <a:gd name="T15" fmla="*/ 0 60000 65536"/>
              <a:gd name="T16" fmla="*/ 0 60000 65536"/>
              <a:gd name="T17" fmla="*/ 0 60000 65536"/>
              <a:gd name="T18" fmla="*/ 0 60000 65536"/>
              <a:gd name="T19" fmla="*/ 0 60000 65536"/>
              <a:gd name="T20" fmla="*/ 0 60000 65536"/>
              <a:gd name="T21" fmla="*/ 0 w 34"/>
              <a:gd name="T22" fmla="*/ 0 h 40"/>
              <a:gd name="T23" fmla="*/ 34 w 34"/>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40">
                <a:moveTo>
                  <a:pt x="0" y="29"/>
                </a:moveTo>
                <a:lnTo>
                  <a:pt x="8" y="0"/>
                </a:lnTo>
                <a:lnTo>
                  <a:pt x="32" y="9"/>
                </a:lnTo>
                <a:lnTo>
                  <a:pt x="34" y="9"/>
                </a:lnTo>
                <a:lnTo>
                  <a:pt x="30" y="40"/>
                </a:lnTo>
                <a:lnTo>
                  <a:pt x="32" y="40"/>
                </a:lnTo>
                <a:lnTo>
                  <a:pt x="0" y="29"/>
                </a:lnTo>
                <a:close/>
              </a:path>
            </a:pathLst>
          </a:custGeom>
          <a:solidFill>
            <a:srgbClr val="000000"/>
          </a:solidFill>
          <a:ln w="0">
            <a:solidFill>
              <a:srgbClr val="000000"/>
            </a:solidFill>
            <a:round/>
            <a:headEnd/>
            <a:tailEnd/>
          </a:ln>
        </p:spPr>
        <p:txBody>
          <a:bodyPr/>
          <a:lstStyle/>
          <a:p>
            <a:endParaRPr lang="en-US"/>
          </a:p>
        </p:txBody>
      </p:sp>
      <p:sp>
        <p:nvSpPr>
          <p:cNvPr id="181285" name="Freeform 4131"/>
          <p:cNvSpPr>
            <a:spLocks noChangeAspect="1"/>
          </p:cNvSpPr>
          <p:nvPr/>
        </p:nvSpPr>
        <p:spPr bwMode="auto">
          <a:xfrm>
            <a:off x="2212975" y="6092825"/>
            <a:ext cx="17463" cy="12700"/>
          </a:xfrm>
          <a:custGeom>
            <a:avLst/>
            <a:gdLst>
              <a:gd name="T0" fmla="*/ 0 w 45"/>
              <a:gd name="T1" fmla="*/ 2147483647 h 37"/>
              <a:gd name="T2" fmla="*/ 2147483647 w 45"/>
              <a:gd name="T3" fmla="*/ 0 h 37"/>
              <a:gd name="T4" fmla="*/ 2147483647 w 45"/>
              <a:gd name="T5" fmla="*/ 2147483647 h 37"/>
              <a:gd name="T6" fmla="*/ 2147483647 w 45"/>
              <a:gd name="T7" fmla="*/ 2147483647 h 37"/>
              <a:gd name="T8" fmla="*/ 2147483647 w 45"/>
              <a:gd name="T9" fmla="*/ 2147483647 h 37"/>
              <a:gd name="T10" fmla="*/ 2147483647 w 45"/>
              <a:gd name="T11" fmla="*/ 2147483647 h 37"/>
              <a:gd name="T12" fmla="*/ 0 w 45"/>
              <a:gd name="T13" fmla="*/ 2147483647 h 37"/>
              <a:gd name="T14" fmla="*/ 0 60000 65536"/>
              <a:gd name="T15" fmla="*/ 0 60000 65536"/>
              <a:gd name="T16" fmla="*/ 0 60000 65536"/>
              <a:gd name="T17" fmla="*/ 0 60000 65536"/>
              <a:gd name="T18" fmla="*/ 0 60000 65536"/>
              <a:gd name="T19" fmla="*/ 0 60000 65536"/>
              <a:gd name="T20" fmla="*/ 0 60000 65536"/>
              <a:gd name="T21" fmla="*/ 0 w 45"/>
              <a:gd name="T22" fmla="*/ 0 h 37"/>
              <a:gd name="T23" fmla="*/ 45 w 45"/>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37">
                <a:moveTo>
                  <a:pt x="0" y="31"/>
                </a:moveTo>
                <a:lnTo>
                  <a:pt x="4" y="0"/>
                </a:lnTo>
                <a:lnTo>
                  <a:pt x="45" y="6"/>
                </a:lnTo>
                <a:lnTo>
                  <a:pt x="43" y="6"/>
                </a:lnTo>
                <a:lnTo>
                  <a:pt x="41" y="37"/>
                </a:lnTo>
                <a:lnTo>
                  <a:pt x="39" y="37"/>
                </a:lnTo>
                <a:lnTo>
                  <a:pt x="0" y="31"/>
                </a:lnTo>
                <a:close/>
              </a:path>
            </a:pathLst>
          </a:custGeom>
          <a:solidFill>
            <a:srgbClr val="000000"/>
          </a:solidFill>
          <a:ln w="0">
            <a:solidFill>
              <a:srgbClr val="000000"/>
            </a:solidFill>
            <a:round/>
            <a:headEnd/>
            <a:tailEnd/>
          </a:ln>
        </p:spPr>
        <p:txBody>
          <a:bodyPr/>
          <a:lstStyle/>
          <a:p>
            <a:endParaRPr lang="en-US"/>
          </a:p>
        </p:txBody>
      </p:sp>
      <p:sp>
        <p:nvSpPr>
          <p:cNvPr id="181286" name="Freeform 4132"/>
          <p:cNvSpPr>
            <a:spLocks noChangeAspect="1"/>
          </p:cNvSpPr>
          <p:nvPr/>
        </p:nvSpPr>
        <p:spPr bwMode="auto">
          <a:xfrm>
            <a:off x="2227263" y="6094413"/>
            <a:ext cx="19050" cy="12700"/>
          </a:xfrm>
          <a:custGeom>
            <a:avLst/>
            <a:gdLst>
              <a:gd name="T0" fmla="*/ 0 w 50"/>
              <a:gd name="T1" fmla="*/ 2147483647 h 34"/>
              <a:gd name="T2" fmla="*/ 2147483647 w 50"/>
              <a:gd name="T3" fmla="*/ 0 h 34"/>
              <a:gd name="T4" fmla="*/ 2147483647 w 50"/>
              <a:gd name="T5" fmla="*/ 2147483647 h 34"/>
              <a:gd name="T6" fmla="*/ 2147483647 w 50"/>
              <a:gd name="T7" fmla="*/ 2147483647 h 34"/>
              <a:gd name="T8" fmla="*/ 2147483647 w 50"/>
              <a:gd name="T9" fmla="*/ 2147483647 h 34"/>
              <a:gd name="T10" fmla="*/ 2147483647 w 50"/>
              <a:gd name="T11" fmla="*/ 2147483647 h 34"/>
              <a:gd name="T12" fmla="*/ 0 w 50"/>
              <a:gd name="T13" fmla="*/ 2147483647 h 34"/>
              <a:gd name="T14" fmla="*/ 0 60000 65536"/>
              <a:gd name="T15" fmla="*/ 0 60000 65536"/>
              <a:gd name="T16" fmla="*/ 0 60000 65536"/>
              <a:gd name="T17" fmla="*/ 0 60000 65536"/>
              <a:gd name="T18" fmla="*/ 0 60000 65536"/>
              <a:gd name="T19" fmla="*/ 0 60000 65536"/>
              <a:gd name="T20" fmla="*/ 0 60000 65536"/>
              <a:gd name="T21" fmla="*/ 0 w 50"/>
              <a:gd name="T22" fmla="*/ 0 h 34"/>
              <a:gd name="T23" fmla="*/ 50 w 50"/>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34">
                <a:moveTo>
                  <a:pt x="0" y="31"/>
                </a:moveTo>
                <a:lnTo>
                  <a:pt x="2" y="0"/>
                </a:lnTo>
                <a:lnTo>
                  <a:pt x="50" y="3"/>
                </a:lnTo>
                <a:lnTo>
                  <a:pt x="49" y="3"/>
                </a:lnTo>
                <a:lnTo>
                  <a:pt x="49" y="34"/>
                </a:lnTo>
                <a:lnTo>
                  <a:pt x="48" y="34"/>
                </a:lnTo>
                <a:lnTo>
                  <a:pt x="0" y="31"/>
                </a:lnTo>
                <a:close/>
              </a:path>
            </a:pathLst>
          </a:custGeom>
          <a:solidFill>
            <a:srgbClr val="000000"/>
          </a:solidFill>
          <a:ln w="0">
            <a:solidFill>
              <a:srgbClr val="000000"/>
            </a:solidFill>
            <a:round/>
            <a:headEnd/>
            <a:tailEnd/>
          </a:ln>
        </p:spPr>
        <p:txBody>
          <a:bodyPr/>
          <a:lstStyle/>
          <a:p>
            <a:endParaRPr lang="en-US"/>
          </a:p>
        </p:txBody>
      </p:sp>
      <p:sp>
        <p:nvSpPr>
          <p:cNvPr id="181287" name="Freeform 4133"/>
          <p:cNvSpPr>
            <a:spLocks noChangeAspect="1"/>
          </p:cNvSpPr>
          <p:nvPr/>
        </p:nvSpPr>
        <p:spPr bwMode="auto">
          <a:xfrm>
            <a:off x="2243138" y="6096000"/>
            <a:ext cx="19050" cy="11113"/>
          </a:xfrm>
          <a:custGeom>
            <a:avLst/>
            <a:gdLst>
              <a:gd name="T0" fmla="*/ 0 w 50"/>
              <a:gd name="T1" fmla="*/ 2147483647 h 31"/>
              <a:gd name="T2" fmla="*/ 0 w 50"/>
              <a:gd name="T3" fmla="*/ 0 h 31"/>
              <a:gd name="T4" fmla="*/ 2147483647 w 50"/>
              <a:gd name="T5" fmla="*/ 0 h 31"/>
              <a:gd name="T6" fmla="*/ 2147483647 w 50"/>
              <a:gd name="T7" fmla="*/ 0 h 31"/>
              <a:gd name="T8" fmla="*/ 2147483647 w 50"/>
              <a:gd name="T9" fmla="*/ 2147483647 h 31"/>
              <a:gd name="T10" fmla="*/ 2147483647 w 50"/>
              <a:gd name="T11" fmla="*/ 2147483647 h 31"/>
              <a:gd name="T12" fmla="*/ 0 w 50"/>
              <a:gd name="T13" fmla="*/ 2147483647 h 31"/>
              <a:gd name="T14" fmla="*/ 0 60000 65536"/>
              <a:gd name="T15" fmla="*/ 0 60000 65536"/>
              <a:gd name="T16" fmla="*/ 0 60000 65536"/>
              <a:gd name="T17" fmla="*/ 0 60000 65536"/>
              <a:gd name="T18" fmla="*/ 0 60000 65536"/>
              <a:gd name="T19" fmla="*/ 0 60000 65536"/>
              <a:gd name="T20" fmla="*/ 0 60000 65536"/>
              <a:gd name="T21" fmla="*/ 0 w 50"/>
              <a:gd name="T22" fmla="*/ 0 h 31"/>
              <a:gd name="T23" fmla="*/ 50 w 50"/>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31">
                <a:moveTo>
                  <a:pt x="0" y="31"/>
                </a:moveTo>
                <a:lnTo>
                  <a:pt x="0" y="0"/>
                </a:lnTo>
                <a:lnTo>
                  <a:pt x="50" y="0"/>
                </a:lnTo>
                <a:lnTo>
                  <a:pt x="50" y="31"/>
                </a:lnTo>
                <a:lnTo>
                  <a:pt x="0" y="31"/>
                </a:lnTo>
                <a:close/>
              </a:path>
            </a:pathLst>
          </a:custGeom>
          <a:solidFill>
            <a:srgbClr val="000000"/>
          </a:solidFill>
          <a:ln w="0">
            <a:solidFill>
              <a:srgbClr val="000000"/>
            </a:solidFill>
            <a:round/>
            <a:headEnd/>
            <a:tailEnd/>
          </a:ln>
        </p:spPr>
        <p:txBody>
          <a:bodyPr/>
          <a:lstStyle/>
          <a:p>
            <a:endParaRPr lang="en-US"/>
          </a:p>
        </p:txBody>
      </p:sp>
      <p:sp>
        <p:nvSpPr>
          <p:cNvPr id="181288" name="Freeform 4134"/>
          <p:cNvSpPr>
            <a:spLocks noChangeAspect="1"/>
          </p:cNvSpPr>
          <p:nvPr/>
        </p:nvSpPr>
        <p:spPr bwMode="auto">
          <a:xfrm>
            <a:off x="2262188" y="6096000"/>
            <a:ext cx="14287" cy="11113"/>
          </a:xfrm>
          <a:custGeom>
            <a:avLst/>
            <a:gdLst>
              <a:gd name="T0" fmla="*/ 0 w 46"/>
              <a:gd name="T1" fmla="*/ 2147483647 h 32"/>
              <a:gd name="T2" fmla="*/ 0 w 46"/>
              <a:gd name="T3" fmla="*/ 2147483647 h 32"/>
              <a:gd name="T4" fmla="*/ 2147483647 w 46"/>
              <a:gd name="T5" fmla="*/ 0 h 32"/>
              <a:gd name="T6" fmla="*/ 2147483647 w 46"/>
              <a:gd name="T7" fmla="*/ 0 h 32"/>
              <a:gd name="T8" fmla="*/ 2147483647 w 46"/>
              <a:gd name="T9" fmla="*/ 2147483647 h 32"/>
              <a:gd name="T10" fmla="*/ 2147483647 w 46"/>
              <a:gd name="T11" fmla="*/ 2147483647 h 32"/>
              <a:gd name="T12" fmla="*/ 0 w 46"/>
              <a:gd name="T13" fmla="*/ 2147483647 h 32"/>
              <a:gd name="T14" fmla="*/ 0 60000 65536"/>
              <a:gd name="T15" fmla="*/ 0 60000 65536"/>
              <a:gd name="T16" fmla="*/ 0 60000 65536"/>
              <a:gd name="T17" fmla="*/ 0 60000 65536"/>
              <a:gd name="T18" fmla="*/ 0 60000 65536"/>
              <a:gd name="T19" fmla="*/ 0 60000 65536"/>
              <a:gd name="T20" fmla="*/ 0 60000 65536"/>
              <a:gd name="T21" fmla="*/ 0 w 46"/>
              <a:gd name="T22" fmla="*/ 0 h 32"/>
              <a:gd name="T23" fmla="*/ 46 w 4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2">
                <a:moveTo>
                  <a:pt x="0" y="32"/>
                </a:moveTo>
                <a:lnTo>
                  <a:pt x="0" y="1"/>
                </a:lnTo>
                <a:lnTo>
                  <a:pt x="46" y="0"/>
                </a:lnTo>
                <a:lnTo>
                  <a:pt x="46" y="31"/>
                </a:lnTo>
                <a:lnTo>
                  <a:pt x="0" y="32"/>
                </a:lnTo>
                <a:close/>
              </a:path>
            </a:pathLst>
          </a:custGeom>
          <a:solidFill>
            <a:srgbClr val="000000"/>
          </a:solidFill>
          <a:ln w="0">
            <a:solidFill>
              <a:srgbClr val="000000"/>
            </a:solidFill>
            <a:round/>
            <a:headEnd/>
            <a:tailEnd/>
          </a:ln>
        </p:spPr>
        <p:txBody>
          <a:bodyPr/>
          <a:lstStyle/>
          <a:p>
            <a:endParaRPr lang="en-US"/>
          </a:p>
        </p:txBody>
      </p:sp>
      <p:sp>
        <p:nvSpPr>
          <p:cNvPr id="181289" name="Freeform 4135"/>
          <p:cNvSpPr>
            <a:spLocks noChangeAspect="1"/>
          </p:cNvSpPr>
          <p:nvPr/>
        </p:nvSpPr>
        <p:spPr bwMode="auto">
          <a:xfrm>
            <a:off x="2276475" y="6094413"/>
            <a:ext cx="14288" cy="12700"/>
          </a:xfrm>
          <a:custGeom>
            <a:avLst/>
            <a:gdLst>
              <a:gd name="T0" fmla="*/ 0 w 37"/>
              <a:gd name="T1" fmla="*/ 2147483647 h 33"/>
              <a:gd name="T2" fmla="*/ 0 w 37"/>
              <a:gd name="T3" fmla="*/ 2147483647 h 33"/>
              <a:gd name="T4" fmla="*/ 2147483647 w 37"/>
              <a:gd name="T5" fmla="*/ 0 h 33"/>
              <a:gd name="T6" fmla="*/ 2147483647 w 37"/>
              <a:gd name="T7" fmla="*/ 0 h 33"/>
              <a:gd name="T8" fmla="*/ 2147483647 w 37"/>
              <a:gd name="T9" fmla="*/ 2147483647 h 33"/>
              <a:gd name="T10" fmla="*/ 2147483647 w 37"/>
              <a:gd name="T11" fmla="*/ 2147483647 h 33"/>
              <a:gd name="T12" fmla="*/ 0 w 37"/>
              <a:gd name="T13" fmla="*/ 2147483647 h 33"/>
              <a:gd name="T14" fmla="*/ 0 60000 65536"/>
              <a:gd name="T15" fmla="*/ 0 60000 65536"/>
              <a:gd name="T16" fmla="*/ 0 60000 65536"/>
              <a:gd name="T17" fmla="*/ 0 60000 65536"/>
              <a:gd name="T18" fmla="*/ 0 60000 65536"/>
              <a:gd name="T19" fmla="*/ 0 60000 65536"/>
              <a:gd name="T20" fmla="*/ 0 60000 65536"/>
              <a:gd name="T21" fmla="*/ 0 w 37"/>
              <a:gd name="T22" fmla="*/ 0 h 33"/>
              <a:gd name="T23" fmla="*/ 37 w 37"/>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3">
                <a:moveTo>
                  <a:pt x="0" y="33"/>
                </a:moveTo>
                <a:lnTo>
                  <a:pt x="0" y="2"/>
                </a:lnTo>
                <a:lnTo>
                  <a:pt x="37" y="0"/>
                </a:lnTo>
                <a:lnTo>
                  <a:pt x="37" y="31"/>
                </a:lnTo>
                <a:lnTo>
                  <a:pt x="0" y="33"/>
                </a:lnTo>
                <a:close/>
              </a:path>
            </a:pathLst>
          </a:custGeom>
          <a:solidFill>
            <a:srgbClr val="000000"/>
          </a:solidFill>
          <a:ln w="0">
            <a:solidFill>
              <a:srgbClr val="000000"/>
            </a:solidFill>
            <a:round/>
            <a:headEnd/>
            <a:tailEnd/>
          </a:ln>
        </p:spPr>
        <p:txBody>
          <a:bodyPr/>
          <a:lstStyle/>
          <a:p>
            <a:endParaRPr lang="en-US"/>
          </a:p>
        </p:txBody>
      </p:sp>
      <p:sp>
        <p:nvSpPr>
          <p:cNvPr id="181290" name="Freeform 4136"/>
          <p:cNvSpPr>
            <a:spLocks noChangeAspect="1"/>
          </p:cNvSpPr>
          <p:nvPr/>
        </p:nvSpPr>
        <p:spPr bwMode="auto">
          <a:xfrm>
            <a:off x="2290763" y="6094413"/>
            <a:ext cx="7937" cy="11112"/>
          </a:xfrm>
          <a:custGeom>
            <a:avLst/>
            <a:gdLst>
              <a:gd name="T0" fmla="*/ 0 w 24"/>
              <a:gd name="T1" fmla="*/ 2147483647 h 32"/>
              <a:gd name="T2" fmla="*/ 0 w 24"/>
              <a:gd name="T3" fmla="*/ 2147483647 h 32"/>
              <a:gd name="T4" fmla="*/ 2147483647 w 24"/>
              <a:gd name="T5" fmla="*/ 0 h 32"/>
              <a:gd name="T6" fmla="*/ 2147483647 w 24"/>
              <a:gd name="T7" fmla="*/ 2147483647 h 32"/>
              <a:gd name="T8" fmla="*/ 0 w 24"/>
              <a:gd name="T9" fmla="*/ 2147483647 h 32"/>
              <a:gd name="T10" fmla="*/ 0 60000 65536"/>
              <a:gd name="T11" fmla="*/ 0 60000 65536"/>
              <a:gd name="T12" fmla="*/ 0 60000 65536"/>
              <a:gd name="T13" fmla="*/ 0 60000 65536"/>
              <a:gd name="T14" fmla="*/ 0 60000 65536"/>
              <a:gd name="T15" fmla="*/ 0 w 24"/>
              <a:gd name="T16" fmla="*/ 0 h 32"/>
              <a:gd name="T17" fmla="*/ 24 w 24"/>
              <a:gd name="T18" fmla="*/ 32 h 32"/>
            </a:gdLst>
            <a:ahLst/>
            <a:cxnLst>
              <a:cxn ang="T10">
                <a:pos x="T0" y="T1"/>
              </a:cxn>
              <a:cxn ang="T11">
                <a:pos x="T2" y="T3"/>
              </a:cxn>
              <a:cxn ang="T12">
                <a:pos x="T4" y="T5"/>
              </a:cxn>
              <a:cxn ang="T13">
                <a:pos x="T6" y="T7"/>
              </a:cxn>
              <a:cxn ang="T14">
                <a:pos x="T8" y="T9"/>
              </a:cxn>
            </a:cxnLst>
            <a:rect l="T15" t="T16" r="T17" b="T18"/>
            <a:pathLst>
              <a:path w="24" h="32">
                <a:moveTo>
                  <a:pt x="0" y="32"/>
                </a:moveTo>
                <a:lnTo>
                  <a:pt x="0" y="1"/>
                </a:lnTo>
                <a:lnTo>
                  <a:pt x="24" y="0"/>
                </a:lnTo>
                <a:lnTo>
                  <a:pt x="24" y="31"/>
                </a:lnTo>
                <a:lnTo>
                  <a:pt x="0" y="32"/>
                </a:lnTo>
                <a:close/>
              </a:path>
            </a:pathLst>
          </a:custGeom>
          <a:solidFill>
            <a:srgbClr val="000000"/>
          </a:solidFill>
          <a:ln w="0">
            <a:solidFill>
              <a:srgbClr val="000000"/>
            </a:solidFill>
            <a:round/>
            <a:headEnd/>
            <a:tailEnd/>
          </a:ln>
        </p:spPr>
        <p:txBody>
          <a:bodyPr/>
          <a:lstStyle/>
          <a:p>
            <a:endParaRPr lang="en-US"/>
          </a:p>
        </p:txBody>
      </p:sp>
      <p:sp>
        <p:nvSpPr>
          <p:cNvPr id="181291" name="Freeform 4137"/>
          <p:cNvSpPr>
            <a:spLocks noChangeAspect="1"/>
          </p:cNvSpPr>
          <p:nvPr/>
        </p:nvSpPr>
        <p:spPr bwMode="auto">
          <a:xfrm>
            <a:off x="2293938" y="6094413"/>
            <a:ext cx="6350" cy="11112"/>
          </a:xfrm>
          <a:custGeom>
            <a:avLst/>
            <a:gdLst>
              <a:gd name="T0" fmla="*/ 2147483647 w 18"/>
              <a:gd name="T1" fmla="*/ 2147483647 h 31"/>
              <a:gd name="T2" fmla="*/ 2147483647 w 18"/>
              <a:gd name="T3" fmla="*/ 2147483647 h 31"/>
              <a:gd name="T4" fmla="*/ 2147483647 w 18"/>
              <a:gd name="T5" fmla="*/ 2147483647 h 31"/>
              <a:gd name="T6" fmla="*/ 2147483647 w 18"/>
              <a:gd name="T7" fmla="*/ 2147483647 h 31"/>
              <a:gd name="T8" fmla="*/ 2147483647 w 18"/>
              <a:gd name="T9" fmla="*/ 2147483647 h 31"/>
              <a:gd name="T10" fmla="*/ 2147483647 w 18"/>
              <a:gd name="T11" fmla="*/ 2147483647 h 31"/>
              <a:gd name="T12" fmla="*/ 2147483647 w 18"/>
              <a:gd name="T13" fmla="*/ 2147483647 h 31"/>
              <a:gd name="T14" fmla="*/ 2147483647 w 18"/>
              <a:gd name="T15" fmla="*/ 2147483647 h 31"/>
              <a:gd name="T16" fmla="*/ 2147483647 w 18"/>
              <a:gd name="T17" fmla="*/ 2147483647 h 31"/>
              <a:gd name="T18" fmla="*/ 2147483647 w 18"/>
              <a:gd name="T19" fmla="*/ 2147483647 h 31"/>
              <a:gd name="T20" fmla="*/ 0 w 18"/>
              <a:gd name="T21" fmla="*/ 2147483647 h 31"/>
              <a:gd name="T22" fmla="*/ 0 w 18"/>
              <a:gd name="T23" fmla="*/ 2147483647 h 31"/>
              <a:gd name="T24" fmla="*/ 0 w 18"/>
              <a:gd name="T25" fmla="*/ 2147483647 h 31"/>
              <a:gd name="T26" fmla="*/ 2147483647 w 18"/>
              <a:gd name="T27" fmla="*/ 2147483647 h 31"/>
              <a:gd name="T28" fmla="*/ 2147483647 w 18"/>
              <a:gd name="T29" fmla="*/ 2147483647 h 31"/>
              <a:gd name="T30" fmla="*/ 2147483647 w 18"/>
              <a:gd name="T31" fmla="*/ 2147483647 h 31"/>
              <a:gd name="T32" fmla="*/ 2147483647 w 18"/>
              <a:gd name="T33" fmla="*/ 2147483647 h 31"/>
              <a:gd name="T34" fmla="*/ 2147483647 w 18"/>
              <a:gd name="T35" fmla="*/ 2147483647 h 31"/>
              <a:gd name="T36" fmla="*/ 2147483647 w 18"/>
              <a:gd name="T37" fmla="*/ 2147483647 h 31"/>
              <a:gd name="T38" fmla="*/ 2147483647 w 18"/>
              <a:gd name="T39" fmla="*/ 0 h 31"/>
              <a:gd name="T40" fmla="*/ 2147483647 w 18"/>
              <a:gd name="T41" fmla="*/ 0 h 31"/>
              <a:gd name="T42" fmla="*/ 2147483647 w 18"/>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31"/>
              <a:gd name="T68" fmla="*/ 18 w 18"/>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31">
                <a:moveTo>
                  <a:pt x="18" y="31"/>
                </a:moveTo>
                <a:lnTo>
                  <a:pt x="18" y="31"/>
                </a:lnTo>
                <a:lnTo>
                  <a:pt x="16" y="31"/>
                </a:lnTo>
                <a:lnTo>
                  <a:pt x="14" y="31"/>
                </a:lnTo>
                <a:lnTo>
                  <a:pt x="11" y="30"/>
                </a:lnTo>
                <a:lnTo>
                  <a:pt x="9" y="29"/>
                </a:lnTo>
                <a:lnTo>
                  <a:pt x="6" y="27"/>
                </a:lnTo>
                <a:lnTo>
                  <a:pt x="4" y="25"/>
                </a:lnTo>
                <a:lnTo>
                  <a:pt x="2" y="23"/>
                </a:lnTo>
                <a:lnTo>
                  <a:pt x="1" y="21"/>
                </a:lnTo>
                <a:lnTo>
                  <a:pt x="0" y="17"/>
                </a:lnTo>
                <a:lnTo>
                  <a:pt x="0" y="15"/>
                </a:lnTo>
                <a:lnTo>
                  <a:pt x="0" y="13"/>
                </a:lnTo>
                <a:lnTo>
                  <a:pt x="1" y="10"/>
                </a:lnTo>
                <a:lnTo>
                  <a:pt x="2" y="8"/>
                </a:lnTo>
                <a:lnTo>
                  <a:pt x="4" y="6"/>
                </a:lnTo>
                <a:lnTo>
                  <a:pt x="6" y="4"/>
                </a:lnTo>
                <a:lnTo>
                  <a:pt x="9" y="2"/>
                </a:lnTo>
                <a:lnTo>
                  <a:pt x="11" y="1"/>
                </a:lnTo>
                <a:lnTo>
                  <a:pt x="14" y="0"/>
                </a:lnTo>
                <a:lnTo>
                  <a:pt x="18" y="31"/>
                </a:lnTo>
                <a:close/>
              </a:path>
            </a:pathLst>
          </a:custGeom>
          <a:solidFill>
            <a:srgbClr val="000000"/>
          </a:solidFill>
          <a:ln w="0">
            <a:solidFill>
              <a:srgbClr val="000000"/>
            </a:solidFill>
            <a:round/>
            <a:headEnd/>
            <a:tailEnd/>
          </a:ln>
        </p:spPr>
        <p:txBody>
          <a:bodyPr/>
          <a:lstStyle/>
          <a:p>
            <a:endParaRPr lang="en-US"/>
          </a:p>
        </p:txBody>
      </p:sp>
      <p:sp>
        <p:nvSpPr>
          <p:cNvPr id="181292" name="Freeform 4138"/>
          <p:cNvSpPr>
            <a:spLocks noChangeAspect="1"/>
          </p:cNvSpPr>
          <p:nvPr/>
        </p:nvSpPr>
        <p:spPr bwMode="auto">
          <a:xfrm>
            <a:off x="2287588" y="6065838"/>
            <a:ext cx="3175" cy="11112"/>
          </a:xfrm>
          <a:custGeom>
            <a:avLst/>
            <a:gdLst>
              <a:gd name="T0" fmla="*/ 0 w 2"/>
              <a:gd name="T1" fmla="*/ 2147483647 h 31"/>
              <a:gd name="T2" fmla="*/ 2147483647 w 2"/>
              <a:gd name="T3" fmla="*/ 0 h 31"/>
              <a:gd name="T4" fmla="*/ 0 w 2"/>
              <a:gd name="T5" fmla="*/ 2147483647 h 31"/>
              <a:gd name="T6" fmla="*/ 0 60000 65536"/>
              <a:gd name="T7" fmla="*/ 0 60000 65536"/>
              <a:gd name="T8" fmla="*/ 0 60000 65536"/>
              <a:gd name="T9" fmla="*/ 0 w 2"/>
              <a:gd name="T10" fmla="*/ 0 h 31"/>
              <a:gd name="T11" fmla="*/ 2 w 2"/>
              <a:gd name="T12" fmla="*/ 31 h 31"/>
            </a:gdLst>
            <a:ahLst/>
            <a:cxnLst>
              <a:cxn ang="T6">
                <a:pos x="T0" y="T1"/>
              </a:cxn>
              <a:cxn ang="T7">
                <a:pos x="T2" y="T3"/>
              </a:cxn>
              <a:cxn ang="T8">
                <a:pos x="T4" y="T5"/>
              </a:cxn>
            </a:cxnLst>
            <a:rect l="T9" t="T10" r="T11" b="T12"/>
            <a:pathLst>
              <a:path w="2" h="31">
                <a:moveTo>
                  <a:pt x="0" y="31"/>
                </a:moveTo>
                <a:lnTo>
                  <a:pt x="2" y="0"/>
                </a:lnTo>
                <a:lnTo>
                  <a:pt x="0" y="31"/>
                </a:lnTo>
                <a:close/>
              </a:path>
            </a:pathLst>
          </a:custGeom>
          <a:solidFill>
            <a:srgbClr val="000000"/>
          </a:solidFill>
          <a:ln w="0">
            <a:solidFill>
              <a:srgbClr val="000000"/>
            </a:solidFill>
            <a:round/>
            <a:headEnd/>
            <a:tailEnd/>
          </a:ln>
        </p:spPr>
        <p:txBody>
          <a:bodyPr/>
          <a:lstStyle/>
          <a:p>
            <a:endParaRPr lang="en-US"/>
          </a:p>
        </p:txBody>
      </p:sp>
      <p:sp>
        <p:nvSpPr>
          <p:cNvPr id="181293" name="Freeform 4139"/>
          <p:cNvSpPr>
            <a:spLocks noChangeAspect="1"/>
          </p:cNvSpPr>
          <p:nvPr/>
        </p:nvSpPr>
        <p:spPr bwMode="auto">
          <a:xfrm>
            <a:off x="2298700" y="6092825"/>
            <a:ext cx="17463" cy="12700"/>
          </a:xfrm>
          <a:custGeom>
            <a:avLst/>
            <a:gdLst>
              <a:gd name="T0" fmla="*/ 2147483647 w 54"/>
              <a:gd name="T1" fmla="*/ 2147483647 h 40"/>
              <a:gd name="T2" fmla="*/ 0 w 54"/>
              <a:gd name="T3" fmla="*/ 2147483647 h 40"/>
              <a:gd name="T4" fmla="*/ 2147483647 w 54"/>
              <a:gd name="T5" fmla="*/ 0 h 40"/>
              <a:gd name="T6" fmla="*/ 2147483647 w 54"/>
              <a:gd name="T7" fmla="*/ 2147483647 h 40"/>
              <a:gd name="T8" fmla="*/ 2147483647 w 54"/>
              <a:gd name="T9" fmla="*/ 2147483647 h 40"/>
              <a:gd name="T10" fmla="*/ 2147483647 w 54"/>
              <a:gd name="T11" fmla="*/ 2147483647 h 40"/>
              <a:gd name="T12" fmla="*/ 2147483647 w 54"/>
              <a:gd name="T13" fmla="*/ 2147483647 h 40"/>
              <a:gd name="T14" fmla="*/ 0 60000 65536"/>
              <a:gd name="T15" fmla="*/ 0 60000 65536"/>
              <a:gd name="T16" fmla="*/ 0 60000 65536"/>
              <a:gd name="T17" fmla="*/ 0 60000 65536"/>
              <a:gd name="T18" fmla="*/ 0 60000 65536"/>
              <a:gd name="T19" fmla="*/ 0 60000 65536"/>
              <a:gd name="T20" fmla="*/ 0 60000 65536"/>
              <a:gd name="T21" fmla="*/ 0 w 54"/>
              <a:gd name="T22" fmla="*/ 0 h 40"/>
              <a:gd name="T23" fmla="*/ 54 w 54"/>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40">
                <a:moveTo>
                  <a:pt x="4" y="40"/>
                </a:moveTo>
                <a:lnTo>
                  <a:pt x="0" y="9"/>
                </a:lnTo>
                <a:lnTo>
                  <a:pt x="46" y="0"/>
                </a:lnTo>
                <a:lnTo>
                  <a:pt x="43" y="2"/>
                </a:lnTo>
                <a:lnTo>
                  <a:pt x="54" y="31"/>
                </a:lnTo>
                <a:lnTo>
                  <a:pt x="51" y="32"/>
                </a:lnTo>
                <a:lnTo>
                  <a:pt x="4" y="40"/>
                </a:lnTo>
                <a:close/>
              </a:path>
            </a:pathLst>
          </a:custGeom>
          <a:solidFill>
            <a:srgbClr val="000000"/>
          </a:solidFill>
          <a:ln w="0">
            <a:solidFill>
              <a:srgbClr val="000000"/>
            </a:solidFill>
            <a:round/>
            <a:headEnd/>
            <a:tailEnd/>
          </a:ln>
        </p:spPr>
        <p:txBody>
          <a:bodyPr/>
          <a:lstStyle/>
          <a:p>
            <a:endParaRPr lang="en-US"/>
          </a:p>
        </p:txBody>
      </p:sp>
      <p:sp>
        <p:nvSpPr>
          <p:cNvPr id="181294" name="Freeform 4140"/>
          <p:cNvSpPr>
            <a:spLocks noChangeAspect="1"/>
          </p:cNvSpPr>
          <p:nvPr/>
        </p:nvSpPr>
        <p:spPr bwMode="auto">
          <a:xfrm>
            <a:off x="2311400" y="6088063"/>
            <a:ext cx="17463" cy="15875"/>
          </a:xfrm>
          <a:custGeom>
            <a:avLst/>
            <a:gdLst>
              <a:gd name="T0" fmla="*/ 2147483647 w 47"/>
              <a:gd name="T1" fmla="*/ 2147483647 h 40"/>
              <a:gd name="T2" fmla="*/ 0 w 47"/>
              <a:gd name="T3" fmla="*/ 2147483647 h 40"/>
              <a:gd name="T4" fmla="*/ 2147483647 w 47"/>
              <a:gd name="T5" fmla="*/ 0 h 40"/>
              <a:gd name="T6" fmla="*/ 2147483647 w 47"/>
              <a:gd name="T7" fmla="*/ 2147483647 h 40"/>
              <a:gd name="T8" fmla="*/ 2147483647 w 47"/>
              <a:gd name="T9" fmla="*/ 2147483647 h 40"/>
              <a:gd name="T10" fmla="*/ 2147483647 w 47"/>
              <a:gd name="T11" fmla="*/ 2147483647 h 40"/>
              <a:gd name="T12" fmla="*/ 2147483647 w 47"/>
              <a:gd name="T13" fmla="*/ 2147483647 h 40"/>
              <a:gd name="T14" fmla="*/ 0 60000 65536"/>
              <a:gd name="T15" fmla="*/ 0 60000 65536"/>
              <a:gd name="T16" fmla="*/ 0 60000 65536"/>
              <a:gd name="T17" fmla="*/ 0 60000 65536"/>
              <a:gd name="T18" fmla="*/ 0 60000 65536"/>
              <a:gd name="T19" fmla="*/ 0 60000 65536"/>
              <a:gd name="T20" fmla="*/ 0 60000 65536"/>
              <a:gd name="T21" fmla="*/ 0 w 47"/>
              <a:gd name="T22" fmla="*/ 0 h 40"/>
              <a:gd name="T23" fmla="*/ 47 w 47"/>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40">
                <a:moveTo>
                  <a:pt x="11" y="40"/>
                </a:moveTo>
                <a:lnTo>
                  <a:pt x="0" y="11"/>
                </a:lnTo>
                <a:lnTo>
                  <a:pt x="29" y="0"/>
                </a:lnTo>
                <a:lnTo>
                  <a:pt x="28" y="1"/>
                </a:lnTo>
                <a:lnTo>
                  <a:pt x="47" y="26"/>
                </a:lnTo>
                <a:lnTo>
                  <a:pt x="46" y="27"/>
                </a:lnTo>
                <a:lnTo>
                  <a:pt x="11" y="40"/>
                </a:lnTo>
                <a:close/>
              </a:path>
            </a:pathLst>
          </a:custGeom>
          <a:solidFill>
            <a:srgbClr val="000000"/>
          </a:solidFill>
          <a:ln w="0">
            <a:solidFill>
              <a:srgbClr val="000000"/>
            </a:solidFill>
            <a:round/>
            <a:headEnd/>
            <a:tailEnd/>
          </a:ln>
        </p:spPr>
        <p:txBody>
          <a:bodyPr/>
          <a:lstStyle/>
          <a:p>
            <a:endParaRPr lang="en-US"/>
          </a:p>
        </p:txBody>
      </p:sp>
      <p:sp>
        <p:nvSpPr>
          <p:cNvPr id="181295" name="Freeform 4141"/>
          <p:cNvSpPr>
            <a:spLocks noChangeAspect="1"/>
          </p:cNvSpPr>
          <p:nvPr/>
        </p:nvSpPr>
        <p:spPr bwMode="auto">
          <a:xfrm>
            <a:off x="2324100" y="6086475"/>
            <a:ext cx="12700" cy="11113"/>
          </a:xfrm>
          <a:custGeom>
            <a:avLst/>
            <a:gdLst>
              <a:gd name="T0" fmla="*/ 2147483647 w 41"/>
              <a:gd name="T1" fmla="*/ 2147483647 h 33"/>
              <a:gd name="T2" fmla="*/ 0 w 41"/>
              <a:gd name="T3" fmla="*/ 2147483647 h 33"/>
              <a:gd name="T4" fmla="*/ 2147483647 w 41"/>
              <a:gd name="T5" fmla="*/ 0 h 33"/>
              <a:gd name="T6" fmla="*/ 2147483647 w 41"/>
              <a:gd name="T7" fmla="*/ 2147483647 h 33"/>
              <a:gd name="T8" fmla="*/ 2147483647 w 41"/>
              <a:gd name="T9" fmla="*/ 2147483647 h 33"/>
              <a:gd name="T10" fmla="*/ 2147483647 w 41"/>
              <a:gd name="T11" fmla="*/ 2147483647 h 33"/>
              <a:gd name="T12" fmla="*/ 2147483647 w 41"/>
              <a:gd name="T13" fmla="*/ 2147483647 h 33"/>
              <a:gd name="T14" fmla="*/ 0 60000 65536"/>
              <a:gd name="T15" fmla="*/ 0 60000 65536"/>
              <a:gd name="T16" fmla="*/ 0 60000 65536"/>
              <a:gd name="T17" fmla="*/ 0 60000 65536"/>
              <a:gd name="T18" fmla="*/ 0 60000 65536"/>
              <a:gd name="T19" fmla="*/ 0 60000 65536"/>
              <a:gd name="T20" fmla="*/ 0 60000 65536"/>
              <a:gd name="T21" fmla="*/ 0 w 41"/>
              <a:gd name="T22" fmla="*/ 0 h 33"/>
              <a:gd name="T23" fmla="*/ 41 w 41"/>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33">
                <a:moveTo>
                  <a:pt x="19" y="33"/>
                </a:moveTo>
                <a:lnTo>
                  <a:pt x="0" y="8"/>
                </a:lnTo>
                <a:lnTo>
                  <a:pt x="11" y="0"/>
                </a:lnTo>
                <a:lnTo>
                  <a:pt x="10" y="6"/>
                </a:lnTo>
                <a:lnTo>
                  <a:pt x="41" y="10"/>
                </a:lnTo>
                <a:lnTo>
                  <a:pt x="40" y="16"/>
                </a:lnTo>
                <a:lnTo>
                  <a:pt x="19" y="33"/>
                </a:lnTo>
                <a:close/>
              </a:path>
            </a:pathLst>
          </a:custGeom>
          <a:solidFill>
            <a:srgbClr val="000000"/>
          </a:solidFill>
          <a:ln w="0">
            <a:solidFill>
              <a:srgbClr val="000000"/>
            </a:solidFill>
            <a:round/>
            <a:headEnd/>
            <a:tailEnd/>
          </a:ln>
        </p:spPr>
        <p:txBody>
          <a:bodyPr/>
          <a:lstStyle/>
          <a:p>
            <a:endParaRPr lang="en-US"/>
          </a:p>
        </p:txBody>
      </p:sp>
      <p:sp>
        <p:nvSpPr>
          <p:cNvPr id="181296" name="Freeform 4142"/>
          <p:cNvSpPr>
            <a:spLocks noChangeAspect="1"/>
          </p:cNvSpPr>
          <p:nvPr/>
        </p:nvSpPr>
        <p:spPr bwMode="auto">
          <a:xfrm>
            <a:off x="2327275" y="6080125"/>
            <a:ext cx="9525" cy="9525"/>
          </a:xfrm>
          <a:custGeom>
            <a:avLst/>
            <a:gdLst>
              <a:gd name="T0" fmla="*/ 2147483647 w 34"/>
              <a:gd name="T1" fmla="*/ 2147483647 h 26"/>
              <a:gd name="T2" fmla="*/ 0 w 34"/>
              <a:gd name="T3" fmla="*/ 2147483647 h 26"/>
              <a:gd name="T4" fmla="*/ 2147483647 w 34"/>
              <a:gd name="T5" fmla="*/ 2147483647 h 26"/>
              <a:gd name="T6" fmla="*/ 2147483647 w 34"/>
              <a:gd name="T7" fmla="*/ 2147483647 h 26"/>
              <a:gd name="T8" fmla="*/ 2147483647 w 34"/>
              <a:gd name="T9" fmla="*/ 0 h 26"/>
              <a:gd name="T10" fmla="*/ 2147483647 w 34"/>
              <a:gd name="T11" fmla="*/ 2147483647 h 26"/>
              <a:gd name="T12" fmla="*/ 2147483647 w 34"/>
              <a:gd name="T13" fmla="*/ 2147483647 h 26"/>
              <a:gd name="T14" fmla="*/ 0 60000 65536"/>
              <a:gd name="T15" fmla="*/ 0 60000 65536"/>
              <a:gd name="T16" fmla="*/ 0 60000 65536"/>
              <a:gd name="T17" fmla="*/ 0 60000 65536"/>
              <a:gd name="T18" fmla="*/ 0 60000 65536"/>
              <a:gd name="T19" fmla="*/ 0 60000 65536"/>
              <a:gd name="T20" fmla="*/ 0 60000 65536"/>
              <a:gd name="T21" fmla="*/ 0 w 34"/>
              <a:gd name="T22" fmla="*/ 0 h 26"/>
              <a:gd name="T23" fmla="*/ 34 w 34"/>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26">
                <a:moveTo>
                  <a:pt x="31" y="26"/>
                </a:moveTo>
                <a:lnTo>
                  <a:pt x="0" y="22"/>
                </a:lnTo>
                <a:lnTo>
                  <a:pt x="1" y="16"/>
                </a:lnTo>
                <a:lnTo>
                  <a:pt x="6" y="21"/>
                </a:lnTo>
                <a:lnTo>
                  <a:pt x="29" y="0"/>
                </a:lnTo>
                <a:lnTo>
                  <a:pt x="34" y="5"/>
                </a:lnTo>
                <a:lnTo>
                  <a:pt x="31" y="26"/>
                </a:lnTo>
                <a:close/>
              </a:path>
            </a:pathLst>
          </a:custGeom>
          <a:solidFill>
            <a:srgbClr val="000000"/>
          </a:solidFill>
          <a:ln w="0">
            <a:solidFill>
              <a:srgbClr val="000000"/>
            </a:solidFill>
            <a:round/>
            <a:headEnd/>
            <a:tailEnd/>
          </a:ln>
        </p:spPr>
        <p:txBody>
          <a:bodyPr/>
          <a:lstStyle/>
          <a:p>
            <a:endParaRPr lang="en-US"/>
          </a:p>
        </p:txBody>
      </p:sp>
      <p:sp>
        <p:nvSpPr>
          <p:cNvPr id="181297" name="Freeform 4143"/>
          <p:cNvSpPr>
            <a:spLocks noChangeAspect="1"/>
          </p:cNvSpPr>
          <p:nvPr/>
        </p:nvSpPr>
        <p:spPr bwMode="auto">
          <a:xfrm>
            <a:off x="2325688" y="6075363"/>
            <a:ext cx="9525" cy="12700"/>
          </a:xfrm>
          <a:custGeom>
            <a:avLst/>
            <a:gdLst>
              <a:gd name="T0" fmla="*/ 2147483647 w 32"/>
              <a:gd name="T1" fmla="*/ 2147483647 h 38"/>
              <a:gd name="T2" fmla="*/ 2147483647 w 32"/>
              <a:gd name="T3" fmla="*/ 2147483647 h 38"/>
              <a:gd name="T4" fmla="*/ 0 w 32"/>
              <a:gd name="T5" fmla="*/ 2147483647 h 38"/>
              <a:gd name="T6" fmla="*/ 2147483647 w 32"/>
              <a:gd name="T7" fmla="*/ 2147483647 h 38"/>
              <a:gd name="T8" fmla="*/ 2147483647 w 32"/>
              <a:gd name="T9" fmla="*/ 0 h 38"/>
              <a:gd name="T10" fmla="*/ 2147483647 w 32"/>
              <a:gd name="T11" fmla="*/ 2147483647 h 38"/>
              <a:gd name="T12" fmla="*/ 2147483647 w 32"/>
              <a:gd name="T13" fmla="*/ 2147483647 h 38"/>
              <a:gd name="T14" fmla="*/ 0 60000 65536"/>
              <a:gd name="T15" fmla="*/ 0 60000 65536"/>
              <a:gd name="T16" fmla="*/ 0 60000 65536"/>
              <a:gd name="T17" fmla="*/ 0 60000 65536"/>
              <a:gd name="T18" fmla="*/ 0 60000 65536"/>
              <a:gd name="T19" fmla="*/ 0 60000 65536"/>
              <a:gd name="T20" fmla="*/ 0 60000 65536"/>
              <a:gd name="T21" fmla="*/ 0 w 32"/>
              <a:gd name="T22" fmla="*/ 0 h 38"/>
              <a:gd name="T23" fmla="*/ 32 w 32"/>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8">
                <a:moveTo>
                  <a:pt x="32" y="17"/>
                </a:moveTo>
                <a:lnTo>
                  <a:pt x="9" y="38"/>
                </a:lnTo>
                <a:lnTo>
                  <a:pt x="0" y="28"/>
                </a:lnTo>
                <a:lnTo>
                  <a:pt x="2" y="29"/>
                </a:lnTo>
                <a:lnTo>
                  <a:pt x="14" y="0"/>
                </a:lnTo>
                <a:lnTo>
                  <a:pt x="16" y="1"/>
                </a:lnTo>
                <a:lnTo>
                  <a:pt x="32" y="17"/>
                </a:lnTo>
                <a:close/>
              </a:path>
            </a:pathLst>
          </a:custGeom>
          <a:solidFill>
            <a:srgbClr val="000000"/>
          </a:solidFill>
          <a:ln w="0">
            <a:solidFill>
              <a:srgbClr val="000000"/>
            </a:solidFill>
            <a:round/>
            <a:headEnd/>
            <a:tailEnd/>
          </a:ln>
        </p:spPr>
        <p:txBody>
          <a:bodyPr/>
          <a:lstStyle/>
          <a:p>
            <a:endParaRPr lang="en-US"/>
          </a:p>
        </p:txBody>
      </p:sp>
      <p:sp>
        <p:nvSpPr>
          <p:cNvPr id="181298" name="Freeform 4144"/>
          <p:cNvSpPr>
            <a:spLocks noChangeAspect="1"/>
          </p:cNvSpPr>
          <p:nvPr/>
        </p:nvSpPr>
        <p:spPr bwMode="auto">
          <a:xfrm>
            <a:off x="2316163" y="6069013"/>
            <a:ext cx="15875" cy="15875"/>
          </a:xfrm>
          <a:custGeom>
            <a:avLst/>
            <a:gdLst>
              <a:gd name="T0" fmla="*/ 2147483647 w 36"/>
              <a:gd name="T1" fmla="*/ 2147483647 h 42"/>
              <a:gd name="T2" fmla="*/ 2147483647 w 36"/>
              <a:gd name="T3" fmla="*/ 2147483647 h 42"/>
              <a:gd name="T4" fmla="*/ 0 w 36"/>
              <a:gd name="T5" fmla="*/ 2147483647 h 42"/>
              <a:gd name="T6" fmla="*/ 2147483647 w 36"/>
              <a:gd name="T7" fmla="*/ 2147483647 h 42"/>
              <a:gd name="T8" fmla="*/ 2147483647 w 36"/>
              <a:gd name="T9" fmla="*/ 0 h 42"/>
              <a:gd name="T10" fmla="*/ 2147483647 w 36"/>
              <a:gd name="T11" fmla="*/ 0 h 42"/>
              <a:gd name="T12" fmla="*/ 2147483647 w 36"/>
              <a:gd name="T13" fmla="*/ 2147483647 h 42"/>
              <a:gd name="T14" fmla="*/ 0 60000 65536"/>
              <a:gd name="T15" fmla="*/ 0 60000 65536"/>
              <a:gd name="T16" fmla="*/ 0 60000 65536"/>
              <a:gd name="T17" fmla="*/ 0 60000 65536"/>
              <a:gd name="T18" fmla="*/ 0 60000 65536"/>
              <a:gd name="T19" fmla="*/ 0 60000 65536"/>
              <a:gd name="T20" fmla="*/ 0 60000 65536"/>
              <a:gd name="T21" fmla="*/ 0 w 36"/>
              <a:gd name="T22" fmla="*/ 0 h 42"/>
              <a:gd name="T23" fmla="*/ 36 w 36"/>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42">
                <a:moveTo>
                  <a:pt x="36" y="13"/>
                </a:moveTo>
                <a:lnTo>
                  <a:pt x="24" y="42"/>
                </a:lnTo>
                <a:lnTo>
                  <a:pt x="0" y="31"/>
                </a:lnTo>
                <a:lnTo>
                  <a:pt x="2" y="31"/>
                </a:lnTo>
                <a:lnTo>
                  <a:pt x="8" y="0"/>
                </a:lnTo>
                <a:lnTo>
                  <a:pt x="10" y="0"/>
                </a:lnTo>
                <a:lnTo>
                  <a:pt x="36" y="13"/>
                </a:lnTo>
                <a:close/>
              </a:path>
            </a:pathLst>
          </a:custGeom>
          <a:solidFill>
            <a:srgbClr val="000000"/>
          </a:solidFill>
          <a:ln w="0">
            <a:solidFill>
              <a:srgbClr val="000000"/>
            </a:solidFill>
            <a:round/>
            <a:headEnd/>
            <a:tailEnd/>
          </a:ln>
        </p:spPr>
        <p:txBody>
          <a:bodyPr/>
          <a:lstStyle/>
          <a:p>
            <a:endParaRPr lang="en-US"/>
          </a:p>
        </p:txBody>
      </p:sp>
      <p:sp>
        <p:nvSpPr>
          <p:cNvPr id="181299" name="Freeform 4145"/>
          <p:cNvSpPr>
            <a:spLocks noChangeAspect="1"/>
          </p:cNvSpPr>
          <p:nvPr/>
        </p:nvSpPr>
        <p:spPr bwMode="auto">
          <a:xfrm>
            <a:off x="2303463" y="6067425"/>
            <a:ext cx="17462" cy="15875"/>
          </a:xfrm>
          <a:custGeom>
            <a:avLst/>
            <a:gdLst>
              <a:gd name="T0" fmla="*/ 2147483647 w 46"/>
              <a:gd name="T1" fmla="*/ 2147483647 h 40"/>
              <a:gd name="T2" fmla="*/ 2147483647 w 46"/>
              <a:gd name="T3" fmla="*/ 2147483647 h 40"/>
              <a:gd name="T4" fmla="*/ 0 w 46"/>
              <a:gd name="T5" fmla="*/ 2147483647 h 40"/>
              <a:gd name="T6" fmla="*/ 2147483647 w 46"/>
              <a:gd name="T7" fmla="*/ 2147483647 h 40"/>
              <a:gd name="T8" fmla="*/ 2147483647 w 46"/>
              <a:gd name="T9" fmla="*/ 0 h 40"/>
              <a:gd name="T10" fmla="*/ 2147483647 w 46"/>
              <a:gd name="T11" fmla="*/ 0 h 40"/>
              <a:gd name="T12" fmla="*/ 2147483647 w 46"/>
              <a:gd name="T13" fmla="*/ 2147483647 h 40"/>
              <a:gd name="T14" fmla="*/ 0 60000 65536"/>
              <a:gd name="T15" fmla="*/ 0 60000 65536"/>
              <a:gd name="T16" fmla="*/ 0 60000 65536"/>
              <a:gd name="T17" fmla="*/ 0 60000 65536"/>
              <a:gd name="T18" fmla="*/ 0 60000 65536"/>
              <a:gd name="T19" fmla="*/ 0 60000 65536"/>
              <a:gd name="T20" fmla="*/ 0 60000 65536"/>
              <a:gd name="T21" fmla="*/ 0 w 46"/>
              <a:gd name="T22" fmla="*/ 0 h 40"/>
              <a:gd name="T23" fmla="*/ 46 w 46"/>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40">
                <a:moveTo>
                  <a:pt x="46" y="9"/>
                </a:moveTo>
                <a:lnTo>
                  <a:pt x="40" y="40"/>
                </a:lnTo>
                <a:lnTo>
                  <a:pt x="0" y="31"/>
                </a:lnTo>
                <a:lnTo>
                  <a:pt x="4" y="31"/>
                </a:lnTo>
                <a:lnTo>
                  <a:pt x="6" y="0"/>
                </a:lnTo>
                <a:lnTo>
                  <a:pt x="9" y="0"/>
                </a:lnTo>
                <a:lnTo>
                  <a:pt x="46" y="9"/>
                </a:lnTo>
                <a:close/>
              </a:path>
            </a:pathLst>
          </a:custGeom>
          <a:solidFill>
            <a:srgbClr val="000000"/>
          </a:solidFill>
          <a:ln w="0">
            <a:solidFill>
              <a:srgbClr val="000000"/>
            </a:solidFill>
            <a:round/>
            <a:headEnd/>
            <a:tailEnd/>
          </a:ln>
        </p:spPr>
        <p:txBody>
          <a:bodyPr/>
          <a:lstStyle/>
          <a:p>
            <a:endParaRPr lang="en-US"/>
          </a:p>
        </p:txBody>
      </p:sp>
      <p:sp>
        <p:nvSpPr>
          <p:cNvPr id="181300" name="Freeform 4146"/>
          <p:cNvSpPr>
            <a:spLocks noChangeAspect="1"/>
          </p:cNvSpPr>
          <p:nvPr/>
        </p:nvSpPr>
        <p:spPr bwMode="auto">
          <a:xfrm>
            <a:off x="2287588" y="6065838"/>
            <a:ext cx="19050" cy="12700"/>
          </a:xfrm>
          <a:custGeom>
            <a:avLst/>
            <a:gdLst>
              <a:gd name="T0" fmla="*/ 2147483647 w 52"/>
              <a:gd name="T1" fmla="*/ 2147483647 h 36"/>
              <a:gd name="T2" fmla="*/ 2147483647 w 52"/>
              <a:gd name="T3" fmla="*/ 2147483647 h 36"/>
              <a:gd name="T4" fmla="*/ 0 w 52"/>
              <a:gd name="T5" fmla="*/ 2147483647 h 36"/>
              <a:gd name="T6" fmla="*/ 2147483647 w 52"/>
              <a:gd name="T7" fmla="*/ 0 h 36"/>
              <a:gd name="T8" fmla="*/ 2147483647 w 52"/>
              <a:gd name="T9" fmla="*/ 2147483647 h 36"/>
              <a:gd name="T10" fmla="*/ 0 60000 65536"/>
              <a:gd name="T11" fmla="*/ 0 60000 65536"/>
              <a:gd name="T12" fmla="*/ 0 60000 65536"/>
              <a:gd name="T13" fmla="*/ 0 60000 65536"/>
              <a:gd name="T14" fmla="*/ 0 60000 65536"/>
              <a:gd name="T15" fmla="*/ 0 w 52"/>
              <a:gd name="T16" fmla="*/ 0 h 36"/>
              <a:gd name="T17" fmla="*/ 52 w 52"/>
              <a:gd name="T18" fmla="*/ 36 h 36"/>
            </a:gdLst>
            <a:ahLst/>
            <a:cxnLst>
              <a:cxn ang="T10">
                <a:pos x="T0" y="T1"/>
              </a:cxn>
              <a:cxn ang="T11">
                <a:pos x="T2" y="T3"/>
              </a:cxn>
              <a:cxn ang="T12">
                <a:pos x="T4" y="T5"/>
              </a:cxn>
              <a:cxn ang="T13">
                <a:pos x="T6" y="T7"/>
              </a:cxn>
              <a:cxn ang="T14">
                <a:pos x="T8" y="T9"/>
              </a:cxn>
            </a:cxnLst>
            <a:rect l="T15" t="T16" r="T17" b="T18"/>
            <a:pathLst>
              <a:path w="52" h="36">
                <a:moveTo>
                  <a:pt x="52" y="5"/>
                </a:moveTo>
                <a:lnTo>
                  <a:pt x="50" y="36"/>
                </a:lnTo>
                <a:lnTo>
                  <a:pt x="0" y="31"/>
                </a:lnTo>
                <a:lnTo>
                  <a:pt x="2" y="0"/>
                </a:lnTo>
                <a:lnTo>
                  <a:pt x="52" y="5"/>
                </a:lnTo>
                <a:close/>
              </a:path>
            </a:pathLst>
          </a:custGeom>
          <a:solidFill>
            <a:srgbClr val="000000"/>
          </a:solidFill>
          <a:ln w="0">
            <a:solidFill>
              <a:srgbClr val="000000"/>
            </a:solidFill>
            <a:round/>
            <a:headEnd/>
            <a:tailEnd/>
          </a:ln>
        </p:spPr>
        <p:txBody>
          <a:bodyPr/>
          <a:lstStyle/>
          <a:p>
            <a:endParaRPr lang="en-US"/>
          </a:p>
        </p:txBody>
      </p:sp>
      <p:sp>
        <p:nvSpPr>
          <p:cNvPr id="181301" name="Freeform 4147"/>
          <p:cNvSpPr>
            <a:spLocks noChangeAspect="1"/>
          </p:cNvSpPr>
          <p:nvPr/>
        </p:nvSpPr>
        <p:spPr bwMode="auto">
          <a:xfrm>
            <a:off x="2219325" y="6096000"/>
            <a:ext cx="4763" cy="9525"/>
          </a:xfrm>
          <a:custGeom>
            <a:avLst/>
            <a:gdLst>
              <a:gd name="T0" fmla="*/ 0 w 13"/>
              <a:gd name="T1" fmla="*/ 0 h 27"/>
              <a:gd name="T2" fmla="*/ 2147483647 w 13"/>
              <a:gd name="T3" fmla="*/ 2147483647 h 27"/>
              <a:gd name="T4" fmla="*/ 0 w 13"/>
              <a:gd name="T5" fmla="*/ 0 h 27"/>
              <a:gd name="T6" fmla="*/ 0 60000 65536"/>
              <a:gd name="T7" fmla="*/ 0 60000 65536"/>
              <a:gd name="T8" fmla="*/ 0 60000 65536"/>
              <a:gd name="T9" fmla="*/ 0 w 13"/>
              <a:gd name="T10" fmla="*/ 0 h 27"/>
              <a:gd name="T11" fmla="*/ 13 w 13"/>
              <a:gd name="T12" fmla="*/ 27 h 27"/>
            </a:gdLst>
            <a:ahLst/>
            <a:cxnLst>
              <a:cxn ang="T6">
                <a:pos x="T0" y="T1"/>
              </a:cxn>
              <a:cxn ang="T7">
                <a:pos x="T2" y="T3"/>
              </a:cxn>
              <a:cxn ang="T8">
                <a:pos x="T4" y="T5"/>
              </a:cxn>
            </a:cxnLst>
            <a:rect l="T9" t="T10" r="T11" b="T12"/>
            <a:pathLst>
              <a:path w="13" h="27">
                <a:moveTo>
                  <a:pt x="0" y="0"/>
                </a:moveTo>
                <a:lnTo>
                  <a:pt x="13" y="27"/>
                </a:lnTo>
                <a:lnTo>
                  <a:pt x="0" y="0"/>
                </a:lnTo>
                <a:close/>
              </a:path>
            </a:pathLst>
          </a:custGeom>
          <a:solidFill>
            <a:srgbClr val="000000"/>
          </a:solidFill>
          <a:ln w="0">
            <a:solidFill>
              <a:srgbClr val="000000"/>
            </a:solidFill>
            <a:round/>
            <a:headEnd/>
            <a:tailEnd/>
          </a:ln>
        </p:spPr>
        <p:txBody>
          <a:bodyPr/>
          <a:lstStyle/>
          <a:p>
            <a:endParaRPr lang="en-US"/>
          </a:p>
        </p:txBody>
      </p:sp>
      <p:sp>
        <p:nvSpPr>
          <p:cNvPr id="181302" name="Freeform 4148"/>
          <p:cNvSpPr>
            <a:spLocks noChangeAspect="1"/>
          </p:cNvSpPr>
          <p:nvPr/>
        </p:nvSpPr>
        <p:spPr bwMode="auto">
          <a:xfrm>
            <a:off x="2198688" y="6119813"/>
            <a:ext cx="7937" cy="9525"/>
          </a:xfrm>
          <a:custGeom>
            <a:avLst/>
            <a:gdLst>
              <a:gd name="T0" fmla="*/ 2147483647 w 27"/>
              <a:gd name="T1" fmla="*/ 0 h 25"/>
              <a:gd name="T2" fmla="*/ 2147483647 w 27"/>
              <a:gd name="T3" fmla="*/ 0 h 25"/>
              <a:gd name="T4" fmla="*/ 2147483647 w 27"/>
              <a:gd name="T5" fmla="*/ 2147483647 h 25"/>
              <a:gd name="T6" fmla="*/ 2147483647 w 27"/>
              <a:gd name="T7" fmla="*/ 2147483647 h 25"/>
              <a:gd name="T8" fmla="*/ 2147483647 w 27"/>
              <a:gd name="T9" fmla="*/ 2147483647 h 25"/>
              <a:gd name="T10" fmla="*/ 2147483647 w 27"/>
              <a:gd name="T11" fmla="*/ 2147483647 h 25"/>
              <a:gd name="T12" fmla="*/ 2147483647 w 27"/>
              <a:gd name="T13" fmla="*/ 2147483647 h 25"/>
              <a:gd name="T14" fmla="*/ 2147483647 w 27"/>
              <a:gd name="T15" fmla="*/ 2147483647 h 25"/>
              <a:gd name="T16" fmla="*/ 2147483647 w 27"/>
              <a:gd name="T17" fmla="*/ 2147483647 h 25"/>
              <a:gd name="T18" fmla="*/ 2147483647 w 27"/>
              <a:gd name="T19" fmla="*/ 2147483647 h 25"/>
              <a:gd name="T20" fmla="*/ 2147483647 w 27"/>
              <a:gd name="T21" fmla="*/ 2147483647 h 25"/>
              <a:gd name="T22" fmla="*/ 2147483647 w 27"/>
              <a:gd name="T23" fmla="*/ 2147483647 h 25"/>
              <a:gd name="T24" fmla="*/ 2147483647 w 27"/>
              <a:gd name="T25" fmla="*/ 2147483647 h 25"/>
              <a:gd name="T26" fmla="*/ 2147483647 w 27"/>
              <a:gd name="T27" fmla="*/ 2147483647 h 25"/>
              <a:gd name="T28" fmla="*/ 2147483647 w 27"/>
              <a:gd name="T29" fmla="*/ 2147483647 h 25"/>
              <a:gd name="T30" fmla="*/ 2147483647 w 27"/>
              <a:gd name="T31" fmla="*/ 2147483647 h 25"/>
              <a:gd name="T32" fmla="*/ 2147483647 w 27"/>
              <a:gd name="T33" fmla="*/ 2147483647 h 25"/>
              <a:gd name="T34" fmla="*/ 2147483647 w 27"/>
              <a:gd name="T35" fmla="*/ 2147483647 h 25"/>
              <a:gd name="T36" fmla="*/ 2147483647 w 27"/>
              <a:gd name="T37" fmla="*/ 2147483647 h 25"/>
              <a:gd name="T38" fmla="*/ 0 w 27"/>
              <a:gd name="T39" fmla="*/ 2147483647 h 25"/>
              <a:gd name="T40" fmla="*/ 0 w 27"/>
              <a:gd name="T41" fmla="*/ 2147483647 h 25"/>
              <a:gd name="T42" fmla="*/ 2147483647 w 27"/>
              <a:gd name="T43" fmla="*/ 0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
              <a:gd name="T67" fmla="*/ 0 h 25"/>
              <a:gd name="T68" fmla="*/ 27 w 27"/>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 h="25">
                <a:moveTo>
                  <a:pt x="23" y="0"/>
                </a:moveTo>
                <a:lnTo>
                  <a:pt x="23" y="0"/>
                </a:lnTo>
                <a:lnTo>
                  <a:pt x="25" y="2"/>
                </a:lnTo>
                <a:lnTo>
                  <a:pt x="26" y="4"/>
                </a:lnTo>
                <a:lnTo>
                  <a:pt x="27" y="8"/>
                </a:lnTo>
                <a:lnTo>
                  <a:pt x="27" y="10"/>
                </a:lnTo>
                <a:lnTo>
                  <a:pt x="27" y="12"/>
                </a:lnTo>
                <a:lnTo>
                  <a:pt x="26" y="15"/>
                </a:lnTo>
                <a:lnTo>
                  <a:pt x="25" y="17"/>
                </a:lnTo>
                <a:lnTo>
                  <a:pt x="23" y="20"/>
                </a:lnTo>
                <a:lnTo>
                  <a:pt x="21" y="21"/>
                </a:lnTo>
                <a:lnTo>
                  <a:pt x="19" y="23"/>
                </a:lnTo>
                <a:lnTo>
                  <a:pt x="17" y="24"/>
                </a:lnTo>
                <a:lnTo>
                  <a:pt x="13" y="25"/>
                </a:lnTo>
                <a:lnTo>
                  <a:pt x="11" y="25"/>
                </a:lnTo>
                <a:lnTo>
                  <a:pt x="9" y="25"/>
                </a:lnTo>
                <a:lnTo>
                  <a:pt x="6" y="24"/>
                </a:lnTo>
                <a:lnTo>
                  <a:pt x="4" y="23"/>
                </a:lnTo>
                <a:lnTo>
                  <a:pt x="1" y="21"/>
                </a:lnTo>
                <a:lnTo>
                  <a:pt x="0" y="19"/>
                </a:lnTo>
                <a:lnTo>
                  <a:pt x="23" y="0"/>
                </a:lnTo>
                <a:close/>
              </a:path>
            </a:pathLst>
          </a:custGeom>
          <a:solidFill>
            <a:srgbClr val="000000"/>
          </a:solidFill>
          <a:ln w="0">
            <a:solidFill>
              <a:srgbClr val="000000"/>
            </a:solidFill>
            <a:round/>
            <a:headEnd/>
            <a:tailEnd/>
          </a:ln>
        </p:spPr>
        <p:txBody>
          <a:bodyPr/>
          <a:lstStyle/>
          <a:p>
            <a:endParaRPr lang="en-US"/>
          </a:p>
        </p:txBody>
      </p:sp>
      <p:sp>
        <p:nvSpPr>
          <p:cNvPr id="181303" name="Freeform 4149"/>
          <p:cNvSpPr>
            <a:spLocks noChangeAspect="1"/>
          </p:cNvSpPr>
          <p:nvPr/>
        </p:nvSpPr>
        <p:spPr bwMode="auto">
          <a:xfrm>
            <a:off x="2212975" y="6096000"/>
            <a:ext cx="11113" cy="11113"/>
          </a:xfrm>
          <a:custGeom>
            <a:avLst/>
            <a:gdLst>
              <a:gd name="T0" fmla="*/ 2147483647 w 32"/>
              <a:gd name="T1" fmla="*/ 0 h 32"/>
              <a:gd name="T2" fmla="*/ 2147483647 w 32"/>
              <a:gd name="T3" fmla="*/ 2147483647 h 32"/>
              <a:gd name="T4" fmla="*/ 2147483647 w 32"/>
              <a:gd name="T5" fmla="*/ 2147483647 h 32"/>
              <a:gd name="T6" fmla="*/ 2147483647 w 32"/>
              <a:gd name="T7" fmla="*/ 2147483647 h 32"/>
              <a:gd name="T8" fmla="*/ 2147483647 w 32"/>
              <a:gd name="T9" fmla="*/ 2147483647 h 32"/>
              <a:gd name="T10" fmla="*/ 0 w 32"/>
              <a:gd name="T11" fmla="*/ 2147483647 h 32"/>
              <a:gd name="T12" fmla="*/ 2147483647 w 32"/>
              <a:gd name="T13" fmla="*/ 0 h 32"/>
              <a:gd name="T14" fmla="*/ 0 60000 65536"/>
              <a:gd name="T15" fmla="*/ 0 60000 65536"/>
              <a:gd name="T16" fmla="*/ 0 60000 65536"/>
              <a:gd name="T17" fmla="*/ 0 60000 65536"/>
              <a:gd name="T18" fmla="*/ 0 60000 65536"/>
              <a:gd name="T19" fmla="*/ 0 60000 65536"/>
              <a:gd name="T20" fmla="*/ 0 60000 65536"/>
              <a:gd name="T21" fmla="*/ 0 w 32"/>
              <a:gd name="T22" fmla="*/ 0 h 32"/>
              <a:gd name="T23" fmla="*/ 32 w 32"/>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2">
                <a:moveTo>
                  <a:pt x="19" y="0"/>
                </a:moveTo>
                <a:lnTo>
                  <a:pt x="32" y="27"/>
                </a:lnTo>
                <a:lnTo>
                  <a:pt x="31" y="27"/>
                </a:lnTo>
                <a:lnTo>
                  <a:pt x="23" y="32"/>
                </a:lnTo>
                <a:lnTo>
                  <a:pt x="7" y="5"/>
                </a:lnTo>
                <a:lnTo>
                  <a:pt x="0" y="10"/>
                </a:lnTo>
                <a:lnTo>
                  <a:pt x="19" y="0"/>
                </a:lnTo>
                <a:close/>
              </a:path>
            </a:pathLst>
          </a:custGeom>
          <a:solidFill>
            <a:srgbClr val="000000"/>
          </a:solidFill>
          <a:ln w="0">
            <a:solidFill>
              <a:srgbClr val="000000"/>
            </a:solidFill>
            <a:round/>
            <a:headEnd/>
            <a:tailEnd/>
          </a:ln>
        </p:spPr>
        <p:txBody>
          <a:bodyPr/>
          <a:lstStyle/>
          <a:p>
            <a:endParaRPr lang="en-US"/>
          </a:p>
        </p:txBody>
      </p:sp>
      <p:sp>
        <p:nvSpPr>
          <p:cNvPr id="181304" name="Freeform 4150"/>
          <p:cNvSpPr>
            <a:spLocks noChangeAspect="1"/>
          </p:cNvSpPr>
          <p:nvPr/>
        </p:nvSpPr>
        <p:spPr bwMode="auto">
          <a:xfrm>
            <a:off x="2205038" y="6092825"/>
            <a:ext cx="19050" cy="23813"/>
          </a:xfrm>
          <a:custGeom>
            <a:avLst/>
            <a:gdLst>
              <a:gd name="T0" fmla="*/ 2147483647 w 52"/>
              <a:gd name="T1" fmla="*/ 2147483647 h 70"/>
              <a:gd name="T2" fmla="*/ 2147483647 w 52"/>
              <a:gd name="T3" fmla="*/ 2147483647 h 70"/>
              <a:gd name="T4" fmla="*/ 0 w 52"/>
              <a:gd name="T5" fmla="*/ 2147483647 h 70"/>
              <a:gd name="T6" fmla="*/ 2147483647 w 52"/>
              <a:gd name="T7" fmla="*/ 2147483647 h 70"/>
              <a:gd name="T8" fmla="*/ 2147483647 w 52"/>
              <a:gd name="T9" fmla="*/ 2147483647 h 70"/>
              <a:gd name="T10" fmla="*/ 2147483647 w 52"/>
              <a:gd name="T11" fmla="*/ 0 h 70"/>
              <a:gd name="T12" fmla="*/ 2147483647 w 52"/>
              <a:gd name="T13" fmla="*/ 2147483647 h 70"/>
              <a:gd name="T14" fmla="*/ 0 60000 65536"/>
              <a:gd name="T15" fmla="*/ 0 60000 65536"/>
              <a:gd name="T16" fmla="*/ 0 60000 65536"/>
              <a:gd name="T17" fmla="*/ 0 60000 65536"/>
              <a:gd name="T18" fmla="*/ 0 60000 65536"/>
              <a:gd name="T19" fmla="*/ 0 60000 65536"/>
              <a:gd name="T20" fmla="*/ 0 60000 65536"/>
              <a:gd name="T21" fmla="*/ 0 w 52"/>
              <a:gd name="T22" fmla="*/ 0 h 70"/>
              <a:gd name="T23" fmla="*/ 52 w 52"/>
              <a:gd name="T24" fmla="*/ 70 h 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70">
                <a:moveTo>
                  <a:pt x="29" y="14"/>
                </a:moveTo>
                <a:lnTo>
                  <a:pt x="45" y="41"/>
                </a:lnTo>
                <a:lnTo>
                  <a:pt x="0" y="70"/>
                </a:lnTo>
                <a:lnTo>
                  <a:pt x="34" y="47"/>
                </a:lnTo>
                <a:lnTo>
                  <a:pt x="17" y="22"/>
                </a:lnTo>
                <a:lnTo>
                  <a:pt x="52" y="0"/>
                </a:lnTo>
                <a:lnTo>
                  <a:pt x="29" y="14"/>
                </a:lnTo>
                <a:close/>
              </a:path>
            </a:pathLst>
          </a:custGeom>
          <a:solidFill>
            <a:srgbClr val="000000"/>
          </a:solidFill>
          <a:ln w="0">
            <a:solidFill>
              <a:srgbClr val="000000"/>
            </a:solidFill>
            <a:round/>
            <a:headEnd/>
            <a:tailEnd/>
          </a:ln>
        </p:spPr>
        <p:txBody>
          <a:bodyPr/>
          <a:lstStyle/>
          <a:p>
            <a:endParaRPr lang="en-US"/>
          </a:p>
        </p:txBody>
      </p:sp>
      <p:sp>
        <p:nvSpPr>
          <p:cNvPr id="181305" name="Freeform 4151"/>
          <p:cNvSpPr>
            <a:spLocks noChangeAspect="1"/>
          </p:cNvSpPr>
          <p:nvPr/>
        </p:nvSpPr>
        <p:spPr bwMode="auto">
          <a:xfrm>
            <a:off x="2206625" y="6102350"/>
            <a:ext cx="9525" cy="11113"/>
          </a:xfrm>
          <a:custGeom>
            <a:avLst/>
            <a:gdLst>
              <a:gd name="T0" fmla="*/ 2147483647 w 30"/>
              <a:gd name="T1" fmla="*/ 0 h 35"/>
              <a:gd name="T2" fmla="*/ 2147483647 w 30"/>
              <a:gd name="T3" fmla="*/ 2147483647 h 35"/>
              <a:gd name="T4" fmla="*/ 2147483647 w 30"/>
              <a:gd name="T5" fmla="*/ 2147483647 h 35"/>
              <a:gd name="T6" fmla="*/ 2147483647 w 30"/>
              <a:gd name="T7" fmla="*/ 2147483647 h 35"/>
              <a:gd name="T8" fmla="*/ 0 w 30"/>
              <a:gd name="T9" fmla="*/ 2147483647 h 35"/>
              <a:gd name="T10" fmla="*/ 2147483647 w 30"/>
              <a:gd name="T11" fmla="*/ 2147483647 h 35"/>
              <a:gd name="T12" fmla="*/ 2147483647 w 30"/>
              <a:gd name="T13" fmla="*/ 0 h 35"/>
              <a:gd name="T14" fmla="*/ 0 60000 65536"/>
              <a:gd name="T15" fmla="*/ 0 60000 65536"/>
              <a:gd name="T16" fmla="*/ 0 60000 65536"/>
              <a:gd name="T17" fmla="*/ 0 60000 65536"/>
              <a:gd name="T18" fmla="*/ 0 60000 65536"/>
              <a:gd name="T19" fmla="*/ 0 60000 65536"/>
              <a:gd name="T20" fmla="*/ 0 60000 65536"/>
              <a:gd name="T21" fmla="*/ 0 w 30"/>
              <a:gd name="T22" fmla="*/ 0 h 35"/>
              <a:gd name="T23" fmla="*/ 30 w 30"/>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5">
                <a:moveTo>
                  <a:pt x="13" y="0"/>
                </a:moveTo>
                <a:lnTo>
                  <a:pt x="30" y="25"/>
                </a:lnTo>
                <a:lnTo>
                  <a:pt x="16" y="35"/>
                </a:lnTo>
                <a:lnTo>
                  <a:pt x="19" y="33"/>
                </a:lnTo>
                <a:lnTo>
                  <a:pt x="0" y="10"/>
                </a:lnTo>
                <a:lnTo>
                  <a:pt x="2" y="8"/>
                </a:lnTo>
                <a:lnTo>
                  <a:pt x="13" y="0"/>
                </a:lnTo>
                <a:close/>
              </a:path>
            </a:pathLst>
          </a:custGeom>
          <a:solidFill>
            <a:srgbClr val="000000"/>
          </a:solidFill>
          <a:ln w="0">
            <a:solidFill>
              <a:srgbClr val="000000"/>
            </a:solidFill>
            <a:round/>
            <a:headEnd/>
            <a:tailEnd/>
          </a:ln>
        </p:spPr>
        <p:txBody>
          <a:bodyPr/>
          <a:lstStyle/>
          <a:p>
            <a:endParaRPr lang="en-US"/>
          </a:p>
        </p:txBody>
      </p:sp>
      <p:sp>
        <p:nvSpPr>
          <p:cNvPr id="181306" name="Freeform 4152"/>
          <p:cNvSpPr>
            <a:spLocks noChangeAspect="1"/>
          </p:cNvSpPr>
          <p:nvPr/>
        </p:nvSpPr>
        <p:spPr bwMode="auto">
          <a:xfrm>
            <a:off x="2198688" y="6105525"/>
            <a:ext cx="14287" cy="9525"/>
          </a:xfrm>
          <a:custGeom>
            <a:avLst/>
            <a:gdLst>
              <a:gd name="T0" fmla="*/ 2147483647 w 46"/>
              <a:gd name="T1" fmla="*/ 0 h 32"/>
              <a:gd name="T2" fmla="*/ 2147483647 w 46"/>
              <a:gd name="T3" fmla="*/ 2147483647 h 32"/>
              <a:gd name="T4" fmla="*/ 2147483647 w 46"/>
              <a:gd name="T5" fmla="*/ 2147483647 h 32"/>
              <a:gd name="T6" fmla="*/ 2147483647 w 46"/>
              <a:gd name="T7" fmla="*/ 2147483647 h 32"/>
              <a:gd name="T8" fmla="*/ 2147483647 w 46"/>
              <a:gd name="T9" fmla="*/ 2147483647 h 32"/>
              <a:gd name="T10" fmla="*/ 0 w 46"/>
              <a:gd name="T11" fmla="*/ 2147483647 h 32"/>
              <a:gd name="T12" fmla="*/ 2147483647 w 46"/>
              <a:gd name="T13" fmla="*/ 0 h 32"/>
              <a:gd name="T14" fmla="*/ 0 60000 65536"/>
              <a:gd name="T15" fmla="*/ 0 60000 65536"/>
              <a:gd name="T16" fmla="*/ 0 60000 65536"/>
              <a:gd name="T17" fmla="*/ 0 60000 65536"/>
              <a:gd name="T18" fmla="*/ 0 60000 65536"/>
              <a:gd name="T19" fmla="*/ 0 60000 65536"/>
              <a:gd name="T20" fmla="*/ 0 60000 65536"/>
              <a:gd name="T21" fmla="*/ 0 w 46"/>
              <a:gd name="T22" fmla="*/ 0 h 32"/>
              <a:gd name="T23" fmla="*/ 46 w 4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2">
                <a:moveTo>
                  <a:pt x="25" y="0"/>
                </a:moveTo>
                <a:lnTo>
                  <a:pt x="44" y="23"/>
                </a:lnTo>
                <a:lnTo>
                  <a:pt x="46" y="22"/>
                </a:lnTo>
                <a:lnTo>
                  <a:pt x="33" y="32"/>
                </a:lnTo>
                <a:lnTo>
                  <a:pt x="12" y="9"/>
                </a:lnTo>
                <a:lnTo>
                  <a:pt x="0" y="20"/>
                </a:lnTo>
                <a:lnTo>
                  <a:pt x="25" y="0"/>
                </a:lnTo>
                <a:close/>
              </a:path>
            </a:pathLst>
          </a:custGeom>
          <a:solidFill>
            <a:srgbClr val="000000"/>
          </a:solidFill>
          <a:ln w="0">
            <a:solidFill>
              <a:srgbClr val="000000"/>
            </a:solidFill>
            <a:round/>
            <a:headEnd/>
            <a:tailEnd/>
          </a:ln>
        </p:spPr>
        <p:txBody>
          <a:bodyPr/>
          <a:lstStyle/>
          <a:p>
            <a:endParaRPr lang="en-US"/>
          </a:p>
        </p:txBody>
      </p:sp>
      <p:sp>
        <p:nvSpPr>
          <p:cNvPr id="181307" name="Freeform 4153"/>
          <p:cNvSpPr>
            <a:spLocks noChangeAspect="1"/>
          </p:cNvSpPr>
          <p:nvPr/>
        </p:nvSpPr>
        <p:spPr bwMode="auto">
          <a:xfrm>
            <a:off x="2198688" y="6107113"/>
            <a:ext cx="9525" cy="9525"/>
          </a:xfrm>
          <a:custGeom>
            <a:avLst/>
            <a:gdLst>
              <a:gd name="T0" fmla="*/ 2147483647 w 32"/>
              <a:gd name="T1" fmla="*/ 0 h 30"/>
              <a:gd name="T2" fmla="*/ 2147483647 w 32"/>
              <a:gd name="T3" fmla="*/ 2147483647 h 30"/>
              <a:gd name="T4" fmla="*/ 2147483647 w 32"/>
              <a:gd name="T5" fmla="*/ 2147483647 h 30"/>
              <a:gd name="T6" fmla="*/ 2147483647 w 32"/>
              <a:gd name="T7" fmla="*/ 2147483647 h 30"/>
              <a:gd name="T8" fmla="*/ 0 w 32"/>
              <a:gd name="T9" fmla="*/ 2147483647 h 30"/>
              <a:gd name="T10" fmla="*/ 2147483647 w 32"/>
              <a:gd name="T11" fmla="*/ 2147483647 h 30"/>
              <a:gd name="T12" fmla="*/ 2147483647 w 32"/>
              <a:gd name="T13" fmla="*/ 0 h 30"/>
              <a:gd name="T14" fmla="*/ 0 60000 65536"/>
              <a:gd name="T15" fmla="*/ 0 60000 65536"/>
              <a:gd name="T16" fmla="*/ 0 60000 65536"/>
              <a:gd name="T17" fmla="*/ 0 60000 65536"/>
              <a:gd name="T18" fmla="*/ 0 60000 65536"/>
              <a:gd name="T19" fmla="*/ 0 60000 65536"/>
              <a:gd name="T20" fmla="*/ 0 60000 65536"/>
              <a:gd name="T21" fmla="*/ 0 w 32"/>
              <a:gd name="T22" fmla="*/ 0 h 30"/>
              <a:gd name="T23" fmla="*/ 32 w 32"/>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0">
                <a:moveTo>
                  <a:pt x="11" y="0"/>
                </a:moveTo>
                <a:lnTo>
                  <a:pt x="32" y="23"/>
                </a:lnTo>
                <a:lnTo>
                  <a:pt x="25" y="30"/>
                </a:lnTo>
                <a:lnTo>
                  <a:pt x="25" y="29"/>
                </a:lnTo>
                <a:lnTo>
                  <a:pt x="0" y="11"/>
                </a:lnTo>
                <a:lnTo>
                  <a:pt x="1" y="9"/>
                </a:lnTo>
                <a:lnTo>
                  <a:pt x="11" y="0"/>
                </a:lnTo>
                <a:close/>
              </a:path>
            </a:pathLst>
          </a:custGeom>
          <a:solidFill>
            <a:srgbClr val="000000"/>
          </a:solidFill>
          <a:ln w="0">
            <a:solidFill>
              <a:srgbClr val="000000"/>
            </a:solidFill>
            <a:round/>
            <a:headEnd/>
            <a:tailEnd/>
          </a:ln>
        </p:spPr>
        <p:txBody>
          <a:bodyPr/>
          <a:lstStyle/>
          <a:p>
            <a:endParaRPr lang="en-US"/>
          </a:p>
        </p:txBody>
      </p:sp>
      <p:sp>
        <p:nvSpPr>
          <p:cNvPr id="181308" name="Freeform 4154"/>
          <p:cNvSpPr>
            <a:spLocks noChangeAspect="1"/>
          </p:cNvSpPr>
          <p:nvPr/>
        </p:nvSpPr>
        <p:spPr bwMode="auto">
          <a:xfrm>
            <a:off x="2193925" y="6111875"/>
            <a:ext cx="12700" cy="7938"/>
          </a:xfrm>
          <a:custGeom>
            <a:avLst/>
            <a:gdLst>
              <a:gd name="T0" fmla="*/ 2147483647 w 34"/>
              <a:gd name="T1" fmla="*/ 0 h 23"/>
              <a:gd name="T2" fmla="*/ 2147483647 w 34"/>
              <a:gd name="T3" fmla="*/ 2147483647 h 23"/>
              <a:gd name="T4" fmla="*/ 2147483647 w 34"/>
              <a:gd name="T5" fmla="*/ 2147483647 h 23"/>
              <a:gd name="T6" fmla="*/ 2147483647 w 34"/>
              <a:gd name="T7" fmla="*/ 2147483647 h 23"/>
              <a:gd name="T8" fmla="*/ 0 w 34"/>
              <a:gd name="T9" fmla="*/ 2147483647 h 23"/>
              <a:gd name="T10" fmla="*/ 2147483647 w 34"/>
              <a:gd name="T11" fmla="*/ 2147483647 h 23"/>
              <a:gd name="T12" fmla="*/ 2147483647 w 34"/>
              <a:gd name="T13" fmla="*/ 0 h 23"/>
              <a:gd name="T14" fmla="*/ 0 60000 65536"/>
              <a:gd name="T15" fmla="*/ 0 60000 65536"/>
              <a:gd name="T16" fmla="*/ 0 60000 65536"/>
              <a:gd name="T17" fmla="*/ 0 60000 65536"/>
              <a:gd name="T18" fmla="*/ 0 60000 65536"/>
              <a:gd name="T19" fmla="*/ 0 60000 65536"/>
              <a:gd name="T20" fmla="*/ 0 60000 65536"/>
              <a:gd name="T21" fmla="*/ 0 w 34"/>
              <a:gd name="T22" fmla="*/ 0 h 23"/>
              <a:gd name="T23" fmla="*/ 34 w 3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23">
                <a:moveTo>
                  <a:pt x="9" y="0"/>
                </a:moveTo>
                <a:lnTo>
                  <a:pt x="34" y="18"/>
                </a:lnTo>
                <a:lnTo>
                  <a:pt x="30" y="23"/>
                </a:lnTo>
                <a:lnTo>
                  <a:pt x="31" y="19"/>
                </a:lnTo>
                <a:lnTo>
                  <a:pt x="0" y="15"/>
                </a:lnTo>
                <a:lnTo>
                  <a:pt x="1" y="11"/>
                </a:lnTo>
                <a:lnTo>
                  <a:pt x="9" y="0"/>
                </a:lnTo>
                <a:close/>
              </a:path>
            </a:pathLst>
          </a:custGeom>
          <a:solidFill>
            <a:srgbClr val="000000"/>
          </a:solidFill>
          <a:ln w="0">
            <a:solidFill>
              <a:srgbClr val="000000"/>
            </a:solidFill>
            <a:round/>
            <a:headEnd/>
            <a:tailEnd/>
          </a:ln>
        </p:spPr>
        <p:txBody>
          <a:bodyPr/>
          <a:lstStyle/>
          <a:p>
            <a:endParaRPr lang="en-US"/>
          </a:p>
        </p:txBody>
      </p:sp>
      <p:sp>
        <p:nvSpPr>
          <p:cNvPr id="181309" name="Freeform 4155"/>
          <p:cNvSpPr>
            <a:spLocks noChangeAspect="1"/>
          </p:cNvSpPr>
          <p:nvPr/>
        </p:nvSpPr>
        <p:spPr bwMode="auto">
          <a:xfrm>
            <a:off x="2193925" y="6116638"/>
            <a:ext cx="11113" cy="6350"/>
          </a:xfrm>
          <a:custGeom>
            <a:avLst/>
            <a:gdLst>
              <a:gd name="T0" fmla="*/ 2147483647 w 33"/>
              <a:gd name="T1" fmla="*/ 0 h 19"/>
              <a:gd name="T2" fmla="*/ 2147483647 w 33"/>
              <a:gd name="T3" fmla="*/ 2147483647 h 19"/>
              <a:gd name="T4" fmla="*/ 2147483647 w 33"/>
              <a:gd name="T5" fmla="*/ 2147483647 h 19"/>
              <a:gd name="T6" fmla="*/ 2147483647 w 33"/>
              <a:gd name="T7" fmla="*/ 0 h 19"/>
              <a:gd name="T8" fmla="*/ 2147483647 w 33"/>
              <a:gd name="T9" fmla="*/ 2147483647 h 19"/>
              <a:gd name="T10" fmla="*/ 0 w 33"/>
              <a:gd name="T11" fmla="*/ 2147483647 h 19"/>
              <a:gd name="T12" fmla="*/ 2147483647 w 33"/>
              <a:gd name="T13" fmla="*/ 0 h 19"/>
              <a:gd name="T14" fmla="*/ 0 60000 65536"/>
              <a:gd name="T15" fmla="*/ 0 60000 65536"/>
              <a:gd name="T16" fmla="*/ 0 60000 65536"/>
              <a:gd name="T17" fmla="*/ 0 60000 65536"/>
              <a:gd name="T18" fmla="*/ 0 60000 65536"/>
              <a:gd name="T19" fmla="*/ 0 60000 65536"/>
              <a:gd name="T20" fmla="*/ 0 60000 65536"/>
              <a:gd name="T21" fmla="*/ 0 w 33"/>
              <a:gd name="T22" fmla="*/ 0 h 19"/>
              <a:gd name="T23" fmla="*/ 33 w 33"/>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9">
                <a:moveTo>
                  <a:pt x="2" y="0"/>
                </a:moveTo>
                <a:lnTo>
                  <a:pt x="33" y="4"/>
                </a:lnTo>
                <a:lnTo>
                  <a:pt x="33" y="6"/>
                </a:lnTo>
                <a:lnTo>
                  <a:pt x="28" y="0"/>
                </a:lnTo>
                <a:lnTo>
                  <a:pt x="5" y="19"/>
                </a:lnTo>
                <a:lnTo>
                  <a:pt x="0" y="13"/>
                </a:lnTo>
                <a:lnTo>
                  <a:pt x="2" y="0"/>
                </a:lnTo>
                <a:close/>
              </a:path>
            </a:pathLst>
          </a:custGeom>
          <a:solidFill>
            <a:srgbClr val="000000"/>
          </a:solidFill>
          <a:ln w="0">
            <a:solidFill>
              <a:srgbClr val="000000"/>
            </a:solidFill>
            <a:round/>
            <a:headEnd/>
            <a:tailEnd/>
          </a:ln>
        </p:spPr>
        <p:txBody>
          <a:bodyPr/>
          <a:lstStyle/>
          <a:p>
            <a:endParaRPr lang="en-US"/>
          </a:p>
        </p:txBody>
      </p:sp>
      <p:sp>
        <p:nvSpPr>
          <p:cNvPr id="181310" name="Freeform 4156"/>
          <p:cNvSpPr>
            <a:spLocks noChangeAspect="1"/>
          </p:cNvSpPr>
          <p:nvPr/>
        </p:nvSpPr>
        <p:spPr bwMode="auto">
          <a:xfrm>
            <a:off x="2197100" y="6116638"/>
            <a:ext cx="7938" cy="9525"/>
          </a:xfrm>
          <a:custGeom>
            <a:avLst/>
            <a:gdLst>
              <a:gd name="T0" fmla="*/ 0 w 28"/>
              <a:gd name="T1" fmla="*/ 2147483647 h 25"/>
              <a:gd name="T2" fmla="*/ 2147483647 w 28"/>
              <a:gd name="T3" fmla="*/ 0 h 25"/>
              <a:gd name="T4" fmla="*/ 2147483647 w 28"/>
              <a:gd name="T5" fmla="*/ 2147483647 h 25"/>
              <a:gd name="T6" fmla="*/ 2147483647 w 28"/>
              <a:gd name="T7" fmla="*/ 2147483647 h 25"/>
              <a:gd name="T8" fmla="*/ 0 w 28"/>
              <a:gd name="T9" fmla="*/ 2147483647 h 25"/>
              <a:gd name="T10" fmla="*/ 0 60000 65536"/>
              <a:gd name="T11" fmla="*/ 0 60000 65536"/>
              <a:gd name="T12" fmla="*/ 0 60000 65536"/>
              <a:gd name="T13" fmla="*/ 0 60000 65536"/>
              <a:gd name="T14" fmla="*/ 0 60000 65536"/>
              <a:gd name="T15" fmla="*/ 0 w 28"/>
              <a:gd name="T16" fmla="*/ 0 h 25"/>
              <a:gd name="T17" fmla="*/ 28 w 28"/>
              <a:gd name="T18" fmla="*/ 25 h 25"/>
            </a:gdLst>
            <a:ahLst/>
            <a:cxnLst>
              <a:cxn ang="T10">
                <a:pos x="T0" y="T1"/>
              </a:cxn>
              <a:cxn ang="T11">
                <a:pos x="T2" y="T3"/>
              </a:cxn>
              <a:cxn ang="T12">
                <a:pos x="T4" y="T5"/>
              </a:cxn>
              <a:cxn ang="T13">
                <a:pos x="T6" y="T7"/>
              </a:cxn>
              <a:cxn ang="T14">
                <a:pos x="T8" y="T9"/>
              </a:cxn>
            </a:cxnLst>
            <a:rect l="T15" t="T16" r="T17" b="T18"/>
            <a:pathLst>
              <a:path w="28" h="25">
                <a:moveTo>
                  <a:pt x="0" y="19"/>
                </a:moveTo>
                <a:lnTo>
                  <a:pt x="23" y="0"/>
                </a:lnTo>
                <a:lnTo>
                  <a:pt x="28" y="6"/>
                </a:lnTo>
                <a:lnTo>
                  <a:pt x="5" y="25"/>
                </a:lnTo>
                <a:lnTo>
                  <a:pt x="0" y="19"/>
                </a:lnTo>
                <a:close/>
              </a:path>
            </a:pathLst>
          </a:custGeom>
          <a:solidFill>
            <a:srgbClr val="000000"/>
          </a:solidFill>
          <a:ln w="0">
            <a:solidFill>
              <a:srgbClr val="000000"/>
            </a:solidFill>
            <a:round/>
            <a:headEnd/>
            <a:tailEnd/>
          </a:ln>
        </p:spPr>
        <p:txBody>
          <a:bodyPr/>
          <a:lstStyle/>
          <a:p>
            <a:endParaRPr lang="en-US"/>
          </a:p>
        </p:txBody>
      </p:sp>
      <p:sp>
        <p:nvSpPr>
          <p:cNvPr id="181311" name="Freeform 4157"/>
          <p:cNvSpPr>
            <a:spLocks noChangeAspect="1"/>
          </p:cNvSpPr>
          <p:nvPr/>
        </p:nvSpPr>
        <p:spPr bwMode="auto">
          <a:xfrm>
            <a:off x="2197100" y="6116638"/>
            <a:ext cx="9525" cy="9525"/>
          </a:xfrm>
          <a:custGeom>
            <a:avLst/>
            <a:gdLst>
              <a:gd name="T0" fmla="*/ 2147483647 w 28"/>
              <a:gd name="T1" fmla="*/ 2147483647 h 25"/>
              <a:gd name="T2" fmla="*/ 2147483647 w 28"/>
              <a:gd name="T3" fmla="*/ 2147483647 h 25"/>
              <a:gd name="T4" fmla="*/ 2147483647 w 28"/>
              <a:gd name="T5" fmla="*/ 2147483647 h 25"/>
              <a:gd name="T6" fmla="*/ 2147483647 w 28"/>
              <a:gd name="T7" fmla="*/ 2147483647 h 25"/>
              <a:gd name="T8" fmla="*/ 0 w 28"/>
              <a:gd name="T9" fmla="*/ 2147483647 h 25"/>
              <a:gd name="T10" fmla="*/ 0 w 28"/>
              <a:gd name="T11" fmla="*/ 2147483647 h 25"/>
              <a:gd name="T12" fmla="*/ 0 w 28"/>
              <a:gd name="T13" fmla="*/ 2147483647 h 25"/>
              <a:gd name="T14" fmla="*/ 2147483647 w 28"/>
              <a:gd name="T15" fmla="*/ 2147483647 h 25"/>
              <a:gd name="T16" fmla="*/ 2147483647 w 28"/>
              <a:gd name="T17" fmla="*/ 2147483647 h 25"/>
              <a:gd name="T18" fmla="*/ 2147483647 w 28"/>
              <a:gd name="T19" fmla="*/ 2147483647 h 25"/>
              <a:gd name="T20" fmla="*/ 2147483647 w 28"/>
              <a:gd name="T21" fmla="*/ 2147483647 h 25"/>
              <a:gd name="T22" fmla="*/ 2147483647 w 28"/>
              <a:gd name="T23" fmla="*/ 2147483647 h 25"/>
              <a:gd name="T24" fmla="*/ 2147483647 w 28"/>
              <a:gd name="T25" fmla="*/ 2147483647 h 25"/>
              <a:gd name="T26" fmla="*/ 2147483647 w 28"/>
              <a:gd name="T27" fmla="*/ 0 h 25"/>
              <a:gd name="T28" fmla="*/ 2147483647 w 28"/>
              <a:gd name="T29" fmla="*/ 0 h 25"/>
              <a:gd name="T30" fmla="*/ 2147483647 w 28"/>
              <a:gd name="T31" fmla="*/ 0 h 25"/>
              <a:gd name="T32" fmla="*/ 2147483647 w 28"/>
              <a:gd name="T33" fmla="*/ 2147483647 h 25"/>
              <a:gd name="T34" fmla="*/ 2147483647 w 28"/>
              <a:gd name="T35" fmla="*/ 2147483647 h 25"/>
              <a:gd name="T36" fmla="*/ 2147483647 w 28"/>
              <a:gd name="T37" fmla="*/ 2147483647 h 25"/>
              <a:gd name="T38" fmla="*/ 2147483647 w 28"/>
              <a:gd name="T39" fmla="*/ 2147483647 h 25"/>
              <a:gd name="T40" fmla="*/ 2147483647 w 28"/>
              <a:gd name="T41" fmla="*/ 2147483647 h 25"/>
              <a:gd name="T42" fmla="*/ 2147483647 w 28"/>
              <a:gd name="T43" fmla="*/ 2147483647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5"/>
              <a:gd name="T68" fmla="*/ 28 w 28"/>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5">
                <a:moveTo>
                  <a:pt x="3" y="25"/>
                </a:moveTo>
                <a:lnTo>
                  <a:pt x="3" y="25"/>
                </a:lnTo>
                <a:lnTo>
                  <a:pt x="2" y="23"/>
                </a:lnTo>
                <a:lnTo>
                  <a:pt x="1" y="20"/>
                </a:lnTo>
                <a:lnTo>
                  <a:pt x="0" y="18"/>
                </a:lnTo>
                <a:lnTo>
                  <a:pt x="0" y="16"/>
                </a:lnTo>
                <a:lnTo>
                  <a:pt x="0" y="13"/>
                </a:lnTo>
                <a:lnTo>
                  <a:pt x="1" y="10"/>
                </a:lnTo>
                <a:lnTo>
                  <a:pt x="2" y="7"/>
                </a:lnTo>
                <a:lnTo>
                  <a:pt x="4" y="5"/>
                </a:lnTo>
                <a:lnTo>
                  <a:pt x="6" y="3"/>
                </a:lnTo>
                <a:lnTo>
                  <a:pt x="8" y="2"/>
                </a:lnTo>
                <a:lnTo>
                  <a:pt x="11" y="1"/>
                </a:lnTo>
                <a:lnTo>
                  <a:pt x="13" y="0"/>
                </a:lnTo>
                <a:lnTo>
                  <a:pt x="15" y="0"/>
                </a:lnTo>
                <a:lnTo>
                  <a:pt x="18" y="0"/>
                </a:lnTo>
                <a:lnTo>
                  <a:pt x="21" y="1"/>
                </a:lnTo>
                <a:lnTo>
                  <a:pt x="24" y="2"/>
                </a:lnTo>
                <a:lnTo>
                  <a:pt x="26" y="4"/>
                </a:lnTo>
                <a:lnTo>
                  <a:pt x="28" y="6"/>
                </a:lnTo>
                <a:lnTo>
                  <a:pt x="3" y="25"/>
                </a:lnTo>
                <a:close/>
              </a:path>
            </a:pathLst>
          </a:custGeom>
          <a:solidFill>
            <a:srgbClr val="000000"/>
          </a:solidFill>
          <a:ln w="0">
            <a:solidFill>
              <a:srgbClr val="000000"/>
            </a:solidFill>
            <a:round/>
            <a:headEnd/>
            <a:tailEnd/>
          </a:ln>
        </p:spPr>
        <p:txBody>
          <a:bodyPr/>
          <a:lstStyle/>
          <a:p>
            <a:endParaRPr lang="en-US"/>
          </a:p>
        </p:txBody>
      </p:sp>
      <p:sp>
        <p:nvSpPr>
          <p:cNvPr id="181312" name="Freeform 4158"/>
          <p:cNvSpPr>
            <a:spLocks noChangeAspect="1"/>
          </p:cNvSpPr>
          <p:nvPr/>
        </p:nvSpPr>
        <p:spPr bwMode="auto">
          <a:xfrm>
            <a:off x="2300288" y="6126163"/>
            <a:ext cx="3175" cy="12700"/>
          </a:xfrm>
          <a:custGeom>
            <a:avLst/>
            <a:gdLst>
              <a:gd name="T0" fmla="*/ 0 w 15"/>
              <a:gd name="T1" fmla="*/ 0 h 31"/>
              <a:gd name="T2" fmla="*/ 0 w 15"/>
              <a:gd name="T3" fmla="*/ 0 h 31"/>
              <a:gd name="T4" fmla="*/ 2147483647 w 15"/>
              <a:gd name="T5" fmla="*/ 0 h 31"/>
              <a:gd name="T6" fmla="*/ 2147483647 w 15"/>
              <a:gd name="T7" fmla="*/ 2147483647 h 31"/>
              <a:gd name="T8" fmla="*/ 2147483647 w 15"/>
              <a:gd name="T9" fmla="*/ 2147483647 h 31"/>
              <a:gd name="T10" fmla="*/ 2147483647 w 15"/>
              <a:gd name="T11" fmla="*/ 2147483647 h 31"/>
              <a:gd name="T12" fmla="*/ 2147483647 w 15"/>
              <a:gd name="T13" fmla="*/ 2147483647 h 31"/>
              <a:gd name="T14" fmla="*/ 2147483647 w 15"/>
              <a:gd name="T15" fmla="*/ 2147483647 h 31"/>
              <a:gd name="T16" fmla="*/ 2147483647 w 15"/>
              <a:gd name="T17" fmla="*/ 2147483647 h 31"/>
              <a:gd name="T18" fmla="*/ 2147483647 w 15"/>
              <a:gd name="T19" fmla="*/ 2147483647 h 31"/>
              <a:gd name="T20" fmla="*/ 2147483647 w 15"/>
              <a:gd name="T21" fmla="*/ 2147483647 h 31"/>
              <a:gd name="T22" fmla="*/ 2147483647 w 15"/>
              <a:gd name="T23" fmla="*/ 2147483647 h 31"/>
              <a:gd name="T24" fmla="*/ 2147483647 w 15"/>
              <a:gd name="T25" fmla="*/ 2147483647 h 31"/>
              <a:gd name="T26" fmla="*/ 2147483647 w 15"/>
              <a:gd name="T27" fmla="*/ 2147483647 h 31"/>
              <a:gd name="T28" fmla="*/ 2147483647 w 15"/>
              <a:gd name="T29" fmla="*/ 2147483647 h 31"/>
              <a:gd name="T30" fmla="*/ 2147483647 w 15"/>
              <a:gd name="T31" fmla="*/ 2147483647 h 31"/>
              <a:gd name="T32" fmla="*/ 2147483647 w 15"/>
              <a:gd name="T33" fmla="*/ 2147483647 h 31"/>
              <a:gd name="T34" fmla="*/ 2147483647 w 15"/>
              <a:gd name="T35" fmla="*/ 2147483647 h 31"/>
              <a:gd name="T36" fmla="*/ 2147483647 w 15"/>
              <a:gd name="T37" fmla="*/ 2147483647 h 31"/>
              <a:gd name="T38" fmla="*/ 0 w 15"/>
              <a:gd name="T39" fmla="*/ 2147483647 h 31"/>
              <a:gd name="T40" fmla="*/ 0 w 15"/>
              <a:gd name="T41" fmla="*/ 2147483647 h 31"/>
              <a:gd name="T42" fmla="*/ 0 w 15"/>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1"/>
              <a:gd name="T68" fmla="*/ 15 w 15"/>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1">
                <a:moveTo>
                  <a:pt x="0" y="0"/>
                </a:moveTo>
                <a:lnTo>
                  <a:pt x="0" y="0"/>
                </a:lnTo>
                <a:lnTo>
                  <a:pt x="2" y="0"/>
                </a:lnTo>
                <a:lnTo>
                  <a:pt x="4" y="1"/>
                </a:lnTo>
                <a:lnTo>
                  <a:pt x="7" y="2"/>
                </a:lnTo>
                <a:lnTo>
                  <a:pt x="9" y="3"/>
                </a:lnTo>
                <a:lnTo>
                  <a:pt x="11" y="5"/>
                </a:lnTo>
                <a:lnTo>
                  <a:pt x="13" y="7"/>
                </a:lnTo>
                <a:lnTo>
                  <a:pt x="14" y="10"/>
                </a:lnTo>
                <a:lnTo>
                  <a:pt x="15" y="13"/>
                </a:lnTo>
                <a:lnTo>
                  <a:pt x="15" y="16"/>
                </a:lnTo>
                <a:lnTo>
                  <a:pt x="15" y="18"/>
                </a:lnTo>
                <a:lnTo>
                  <a:pt x="14" y="20"/>
                </a:lnTo>
                <a:lnTo>
                  <a:pt x="13" y="23"/>
                </a:lnTo>
                <a:lnTo>
                  <a:pt x="12" y="25"/>
                </a:lnTo>
                <a:lnTo>
                  <a:pt x="10" y="27"/>
                </a:lnTo>
                <a:lnTo>
                  <a:pt x="8" y="29"/>
                </a:lnTo>
                <a:lnTo>
                  <a:pt x="5" y="30"/>
                </a:lnTo>
                <a:lnTo>
                  <a:pt x="3"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81313" name="Freeform 4159"/>
          <p:cNvSpPr>
            <a:spLocks noChangeAspect="1"/>
          </p:cNvSpPr>
          <p:nvPr/>
        </p:nvSpPr>
        <p:spPr bwMode="auto">
          <a:xfrm>
            <a:off x="2197100" y="6119813"/>
            <a:ext cx="11113" cy="12700"/>
          </a:xfrm>
          <a:custGeom>
            <a:avLst/>
            <a:gdLst>
              <a:gd name="T0" fmla="*/ 0 w 33"/>
              <a:gd name="T1" fmla="*/ 2147483647 h 38"/>
              <a:gd name="T2" fmla="*/ 2147483647 w 33"/>
              <a:gd name="T3" fmla="*/ 0 h 38"/>
              <a:gd name="T4" fmla="*/ 2147483647 w 33"/>
              <a:gd name="T5" fmla="*/ 2147483647 h 38"/>
              <a:gd name="T6" fmla="*/ 2147483647 w 33"/>
              <a:gd name="T7" fmla="*/ 2147483647 h 38"/>
              <a:gd name="T8" fmla="*/ 2147483647 w 33"/>
              <a:gd name="T9" fmla="*/ 2147483647 h 38"/>
              <a:gd name="T10" fmla="*/ 2147483647 w 33"/>
              <a:gd name="T11" fmla="*/ 2147483647 h 38"/>
              <a:gd name="T12" fmla="*/ 0 w 33"/>
              <a:gd name="T13" fmla="*/ 2147483647 h 38"/>
              <a:gd name="T14" fmla="*/ 0 60000 65536"/>
              <a:gd name="T15" fmla="*/ 0 60000 65536"/>
              <a:gd name="T16" fmla="*/ 0 60000 65536"/>
              <a:gd name="T17" fmla="*/ 0 60000 65536"/>
              <a:gd name="T18" fmla="*/ 0 60000 65536"/>
              <a:gd name="T19" fmla="*/ 0 60000 65536"/>
              <a:gd name="T20" fmla="*/ 0 60000 65536"/>
              <a:gd name="T21" fmla="*/ 0 w 33"/>
              <a:gd name="T22" fmla="*/ 0 h 38"/>
              <a:gd name="T23" fmla="*/ 33 w 3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8">
                <a:moveTo>
                  <a:pt x="0" y="19"/>
                </a:moveTo>
                <a:lnTo>
                  <a:pt x="25" y="0"/>
                </a:lnTo>
                <a:lnTo>
                  <a:pt x="33" y="11"/>
                </a:lnTo>
                <a:lnTo>
                  <a:pt x="27" y="9"/>
                </a:lnTo>
                <a:lnTo>
                  <a:pt x="19" y="38"/>
                </a:lnTo>
                <a:lnTo>
                  <a:pt x="12" y="36"/>
                </a:lnTo>
                <a:lnTo>
                  <a:pt x="0" y="19"/>
                </a:lnTo>
                <a:close/>
              </a:path>
            </a:pathLst>
          </a:custGeom>
          <a:solidFill>
            <a:srgbClr val="000000"/>
          </a:solidFill>
          <a:ln w="0">
            <a:solidFill>
              <a:srgbClr val="000000"/>
            </a:solidFill>
            <a:round/>
            <a:headEnd/>
            <a:tailEnd/>
          </a:ln>
        </p:spPr>
        <p:txBody>
          <a:bodyPr/>
          <a:lstStyle/>
          <a:p>
            <a:endParaRPr lang="en-US"/>
          </a:p>
        </p:txBody>
      </p:sp>
      <p:sp>
        <p:nvSpPr>
          <p:cNvPr id="181314" name="Freeform 4160"/>
          <p:cNvSpPr>
            <a:spLocks noChangeAspect="1"/>
          </p:cNvSpPr>
          <p:nvPr/>
        </p:nvSpPr>
        <p:spPr bwMode="auto">
          <a:xfrm>
            <a:off x="2205038" y="6121400"/>
            <a:ext cx="9525" cy="14288"/>
          </a:xfrm>
          <a:custGeom>
            <a:avLst/>
            <a:gdLst>
              <a:gd name="T0" fmla="*/ 0 w 33"/>
              <a:gd name="T1" fmla="*/ 2147483647 h 39"/>
              <a:gd name="T2" fmla="*/ 2147483647 w 33"/>
              <a:gd name="T3" fmla="*/ 0 h 39"/>
              <a:gd name="T4" fmla="*/ 2147483647 w 33"/>
              <a:gd name="T5" fmla="*/ 2147483647 h 39"/>
              <a:gd name="T6" fmla="*/ 2147483647 w 33"/>
              <a:gd name="T7" fmla="*/ 2147483647 h 39"/>
              <a:gd name="T8" fmla="*/ 2147483647 w 33"/>
              <a:gd name="T9" fmla="*/ 2147483647 h 39"/>
              <a:gd name="T10" fmla="*/ 2147483647 w 33"/>
              <a:gd name="T11" fmla="*/ 2147483647 h 39"/>
              <a:gd name="T12" fmla="*/ 0 w 33"/>
              <a:gd name="T13" fmla="*/ 2147483647 h 39"/>
              <a:gd name="T14" fmla="*/ 0 60000 65536"/>
              <a:gd name="T15" fmla="*/ 0 60000 65536"/>
              <a:gd name="T16" fmla="*/ 0 60000 65536"/>
              <a:gd name="T17" fmla="*/ 0 60000 65536"/>
              <a:gd name="T18" fmla="*/ 0 60000 65536"/>
              <a:gd name="T19" fmla="*/ 0 60000 65536"/>
              <a:gd name="T20" fmla="*/ 0 60000 65536"/>
              <a:gd name="T21" fmla="*/ 0 w 33"/>
              <a:gd name="T22" fmla="*/ 0 h 39"/>
              <a:gd name="T23" fmla="*/ 33 w 33"/>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9">
                <a:moveTo>
                  <a:pt x="0" y="29"/>
                </a:moveTo>
                <a:lnTo>
                  <a:pt x="8" y="0"/>
                </a:lnTo>
                <a:lnTo>
                  <a:pt x="33" y="8"/>
                </a:lnTo>
                <a:lnTo>
                  <a:pt x="31" y="39"/>
                </a:lnTo>
                <a:lnTo>
                  <a:pt x="0" y="29"/>
                </a:lnTo>
                <a:close/>
              </a:path>
            </a:pathLst>
          </a:custGeom>
          <a:solidFill>
            <a:srgbClr val="000000"/>
          </a:solidFill>
          <a:ln w="0">
            <a:solidFill>
              <a:srgbClr val="000000"/>
            </a:solidFill>
            <a:round/>
            <a:headEnd/>
            <a:tailEnd/>
          </a:ln>
        </p:spPr>
        <p:txBody>
          <a:bodyPr/>
          <a:lstStyle/>
          <a:p>
            <a:endParaRPr lang="en-US"/>
          </a:p>
        </p:txBody>
      </p:sp>
      <p:sp>
        <p:nvSpPr>
          <p:cNvPr id="181315" name="Freeform 4161"/>
          <p:cNvSpPr>
            <a:spLocks noChangeAspect="1"/>
          </p:cNvSpPr>
          <p:nvPr/>
        </p:nvSpPr>
        <p:spPr bwMode="auto">
          <a:xfrm>
            <a:off x="2214563" y="6122988"/>
            <a:ext cx="15875" cy="15875"/>
          </a:xfrm>
          <a:custGeom>
            <a:avLst/>
            <a:gdLst>
              <a:gd name="T0" fmla="*/ 0 w 42"/>
              <a:gd name="T1" fmla="*/ 2147483647 h 36"/>
              <a:gd name="T2" fmla="*/ 2147483647 w 42"/>
              <a:gd name="T3" fmla="*/ 0 h 36"/>
              <a:gd name="T4" fmla="*/ 2147483647 w 42"/>
              <a:gd name="T5" fmla="*/ 2147483647 h 36"/>
              <a:gd name="T6" fmla="*/ 2147483647 w 42"/>
              <a:gd name="T7" fmla="*/ 2147483647 h 36"/>
              <a:gd name="T8" fmla="*/ 2147483647 w 42"/>
              <a:gd name="T9" fmla="*/ 2147483647 h 36"/>
              <a:gd name="T10" fmla="*/ 2147483647 w 42"/>
              <a:gd name="T11" fmla="*/ 2147483647 h 36"/>
              <a:gd name="T12" fmla="*/ 0 w 42"/>
              <a:gd name="T13" fmla="*/ 2147483647 h 36"/>
              <a:gd name="T14" fmla="*/ 0 60000 65536"/>
              <a:gd name="T15" fmla="*/ 0 60000 65536"/>
              <a:gd name="T16" fmla="*/ 0 60000 65536"/>
              <a:gd name="T17" fmla="*/ 0 60000 65536"/>
              <a:gd name="T18" fmla="*/ 0 60000 65536"/>
              <a:gd name="T19" fmla="*/ 0 60000 65536"/>
              <a:gd name="T20" fmla="*/ 0 60000 65536"/>
              <a:gd name="T21" fmla="*/ 0 w 42"/>
              <a:gd name="T22" fmla="*/ 0 h 36"/>
              <a:gd name="T23" fmla="*/ 42 w 42"/>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36">
                <a:moveTo>
                  <a:pt x="0" y="31"/>
                </a:moveTo>
                <a:lnTo>
                  <a:pt x="2" y="0"/>
                </a:lnTo>
                <a:lnTo>
                  <a:pt x="42" y="5"/>
                </a:lnTo>
                <a:lnTo>
                  <a:pt x="40" y="36"/>
                </a:lnTo>
                <a:lnTo>
                  <a:pt x="0" y="31"/>
                </a:lnTo>
                <a:close/>
              </a:path>
            </a:pathLst>
          </a:custGeom>
          <a:solidFill>
            <a:srgbClr val="000000"/>
          </a:solidFill>
          <a:ln w="0">
            <a:solidFill>
              <a:srgbClr val="000000"/>
            </a:solidFill>
            <a:round/>
            <a:headEnd/>
            <a:tailEnd/>
          </a:ln>
        </p:spPr>
        <p:txBody>
          <a:bodyPr/>
          <a:lstStyle/>
          <a:p>
            <a:endParaRPr lang="en-US"/>
          </a:p>
        </p:txBody>
      </p:sp>
      <p:sp>
        <p:nvSpPr>
          <p:cNvPr id="181316" name="Freeform 4162"/>
          <p:cNvSpPr>
            <a:spLocks noChangeAspect="1"/>
          </p:cNvSpPr>
          <p:nvPr/>
        </p:nvSpPr>
        <p:spPr bwMode="auto">
          <a:xfrm>
            <a:off x="2230438" y="6126163"/>
            <a:ext cx="15875" cy="12700"/>
          </a:xfrm>
          <a:custGeom>
            <a:avLst/>
            <a:gdLst>
              <a:gd name="T0" fmla="*/ 0 w 50"/>
              <a:gd name="T1" fmla="*/ 2147483647 h 34"/>
              <a:gd name="T2" fmla="*/ 2147483647 w 50"/>
              <a:gd name="T3" fmla="*/ 0 h 34"/>
              <a:gd name="T4" fmla="*/ 2147483647 w 50"/>
              <a:gd name="T5" fmla="*/ 2147483647 h 34"/>
              <a:gd name="T6" fmla="*/ 2147483647 w 50"/>
              <a:gd name="T7" fmla="*/ 2147483647 h 34"/>
              <a:gd name="T8" fmla="*/ 2147483647 w 50"/>
              <a:gd name="T9" fmla="*/ 2147483647 h 34"/>
              <a:gd name="T10" fmla="*/ 2147483647 w 50"/>
              <a:gd name="T11" fmla="*/ 2147483647 h 34"/>
              <a:gd name="T12" fmla="*/ 0 w 50"/>
              <a:gd name="T13" fmla="*/ 2147483647 h 34"/>
              <a:gd name="T14" fmla="*/ 0 60000 65536"/>
              <a:gd name="T15" fmla="*/ 0 60000 65536"/>
              <a:gd name="T16" fmla="*/ 0 60000 65536"/>
              <a:gd name="T17" fmla="*/ 0 60000 65536"/>
              <a:gd name="T18" fmla="*/ 0 60000 65536"/>
              <a:gd name="T19" fmla="*/ 0 60000 65536"/>
              <a:gd name="T20" fmla="*/ 0 60000 65536"/>
              <a:gd name="T21" fmla="*/ 0 w 50"/>
              <a:gd name="T22" fmla="*/ 0 h 34"/>
              <a:gd name="T23" fmla="*/ 50 w 50"/>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34">
                <a:moveTo>
                  <a:pt x="0" y="31"/>
                </a:moveTo>
                <a:lnTo>
                  <a:pt x="2" y="0"/>
                </a:lnTo>
                <a:lnTo>
                  <a:pt x="50" y="3"/>
                </a:lnTo>
                <a:lnTo>
                  <a:pt x="49" y="3"/>
                </a:lnTo>
                <a:lnTo>
                  <a:pt x="49" y="34"/>
                </a:lnTo>
                <a:lnTo>
                  <a:pt x="48" y="34"/>
                </a:lnTo>
                <a:lnTo>
                  <a:pt x="0" y="31"/>
                </a:lnTo>
                <a:close/>
              </a:path>
            </a:pathLst>
          </a:custGeom>
          <a:solidFill>
            <a:srgbClr val="000000"/>
          </a:solidFill>
          <a:ln w="0">
            <a:solidFill>
              <a:srgbClr val="000000"/>
            </a:solidFill>
            <a:round/>
            <a:headEnd/>
            <a:tailEnd/>
          </a:ln>
        </p:spPr>
        <p:txBody>
          <a:bodyPr/>
          <a:lstStyle/>
          <a:p>
            <a:endParaRPr lang="en-US"/>
          </a:p>
        </p:txBody>
      </p:sp>
      <p:sp>
        <p:nvSpPr>
          <p:cNvPr id="181317" name="Freeform 4163"/>
          <p:cNvSpPr>
            <a:spLocks noChangeAspect="1"/>
          </p:cNvSpPr>
          <p:nvPr/>
        </p:nvSpPr>
        <p:spPr bwMode="auto">
          <a:xfrm>
            <a:off x="2246313" y="6129338"/>
            <a:ext cx="15875" cy="9525"/>
          </a:xfrm>
          <a:custGeom>
            <a:avLst/>
            <a:gdLst>
              <a:gd name="T0" fmla="*/ 0 w 50"/>
              <a:gd name="T1" fmla="*/ 2147483647 h 32"/>
              <a:gd name="T2" fmla="*/ 0 w 50"/>
              <a:gd name="T3" fmla="*/ 0 h 32"/>
              <a:gd name="T4" fmla="*/ 2147483647 w 50"/>
              <a:gd name="T5" fmla="*/ 2147483647 h 32"/>
              <a:gd name="T6" fmla="*/ 2147483647 w 50"/>
              <a:gd name="T7" fmla="*/ 2147483647 h 32"/>
              <a:gd name="T8" fmla="*/ 2147483647 w 50"/>
              <a:gd name="T9" fmla="*/ 2147483647 h 32"/>
              <a:gd name="T10" fmla="*/ 2147483647 w 50"/>
              <a:gd name="T11" fmla="*/ 2147483647 h 32"/>
              <a:gd name="T12" fmla="*/ 0 w 50"/>
              <a:gd name="T13" fmla="*/ 2147483647 h 32"/>
              <a:gd name="T14" fmla="*/ 0 60000 65536"/>
              <a:gd name="T15" fmla="*/ 0 60000 65536"/>
              <a:gd name="T16" fmla="*/ 0 60000 65536"/>
              <a:gd name="T17" fmla="*/ 0 60000 65536"/>
              <a:gd name="T18" fmla="*/ 0 60000 65536"/>
              <a:gd name="T19" fmla="*/ 0 60000 65536"/>
              <a:gd name="T20" fmla="*/ 0 60000 65536"/>
              <a:gd name="T21" fmla="*/ 0 w 50"/>
              <a:gd name="T22" fmla="*/ 0 h 32"/>
              <a:gd name="T23" fmla="*/ 50 w 50"/>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32">
                <a:moveTo>
                  <a:pt x="0" y="31"/>
                </a:moveTo>
                <a:lnTo>
                  <a:pt x="0" y="0"/>
                </a:lnTo>
                <a:lnTo>
                  <a:pt x="50" y="1"/>
                </a:lnTo>
                <a:lnTo>
                  <a:pt x="50" y="32"/>
                </a:lnTo>
                <a:lnTo>
                  <a:pt x="0" y="31"/>
                </a:lnTo>
                <a:close/>
              </a:path>
            </a:pathLst>
          </a:custGeom>
          <a:solidFill>
            <a:srgbClr val="000000"/>
          </a:solidFill>
          <a:ln w="0">
            <a:solidFill>
              <a:srgbClr val="000000"/>
            </a:solidFill>
            <a:round/>
            <a:headEnd/>
            <a:tailEnd/>
          </a:ln>
        </p:spPr>
        <p:txBody>
          <a:bodyPr/>
          <a:lstStyle/>
          <a:p>
            <a:endParaRPr lang="en-US"/>
          </a:p>
        </p:txBody>
      </p:sp>
      <p:sp>
        <p:nvSpPr>
          <p:cNvPr id="181318" name="Freeform 4164"/>
          <p:cNvSpPr>
            <a:spLocks noChangeAspect="1"/>
          </p:cNvSpPr>
          <p:nvPr/>
        </p:nvSpPr>
        <p:spPr bwMode="auto">
          <a:xfrm>
            <a:off x="2262188" y="6129338"/>
            <a:ext cx="15875" cy="9525"/>
          </a:xfrm>
          <a:custGeom>
            <a:avLst/>
            <a:gdLst>
              <a:gd name="T0" fmla="*/ 0 w 46"/>
              <a:gd name="T1" fmla="*/ 2147483647 h 32"/>
              <a:gd name="T2" fmla="*/ 0 w 46"/>
              <a:gd name="T3" fmla="*/ 2147483647 h 32"/>
              <a:gd name="T4" fmla="*/ 2147483647 w 46"/>
              <a:gd name="T5" fmla="*/ 0 h 32"/>
              <a:gd name="T6" fmla="*/ 2147483647 w 46"/>
              <a:gd name="T7" fmla="*/ 0 h 32"/>
              <a:gd name="T8" fmla="*/ 2147483647 w 46"/>
              <a:gd name="T9" fmla="*/ 2147483647 h 32"/>
              <a:gd name="T10" fmla="*/ 2147483647 w 46"/>
              <a:gd name="T11" fmla="*/ 2147483647 h 32"/>
              <a:gd name="T12" fmla="*/ 0 w 46"/>
              <a:gd name="T13" fmla="*/ 2147483647 h 32"/>
              <a:gd name="T14" fmla="*/ 0 60000 65536"/>
              <a:gd name="T15" fmla="*/ 0 60000 65536"/>
              <a:gd name="T16" fmla="*/ 0 60000 65536"/>
              <a:gd name="T17" fmla="*/ 0 60000 65536"/>
              <a:gd name="T18" fmla="*/ 0 60000 65536"/>
              <a:gd name="T19" fmla="*/ 0 60000 65536"/>
              <a:gd name="T20" fmla="*/ 0 60000 65536"/>
              <a:gd name="T21" fmla="*/ 0 w 46"/>
              <a:gd name="T22" fmla="*/ 0 h 32"/>
              <a:gd name="T23" fmla="*/ 46 w 4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2">
                <a:moveTo>
                  <a:pt x="0" y="32"/>
                </a:moveTo>
                <a:lnTo>
                  <a:pt x="0" y="1"/>
                </a:lnTo>
                <a:lnTo>
                  <a:pt x="46" y="0"/>
                </a:lnTo>
                <a:lnTo>
                  <a:pt x="46" y="31"/>
                </a:lnTo>
                <a:lnTo>
                  <a:pt x="0" y="32"/>
                </a:lnTo>
                <a:close/>
              </a:path>
            </a:pathLst>
          </a:custGeom>
          <a:solidFill>
            <a:srgbClr val="000000"/>
          </a:solidFill>
          <a:ln w="0">
            <a:solidFill>
              <a:srgbClr val="000000"/>
            </a:solidFill>
            <a:round/>
            <a:headEnd/>
            <a:tailEnd/>
          </a:ln>
        </p:spPr>
        <p:txBody>
          <a:bodyPr/>
          <a:lstStyle/>
          <a:p>
            <a:endParaRPr lang="en-US"/>
          </a:p>
        </p:txBody>
      </p:sp>
      <p:sp>
        <p:nvSpPr>
          <p:cNvPr id="181319" name="Freeform 4165"/>
          <p:cNvSpPr>
            <a:spLocks noChangeAspect="1"/>
          </p:cNvSpPr>
          <p:nvPr/>
        </p:nvSpPr>
        <p:spPr bwMode="auto">
          <a:xfrm>
            <a:off x="2278063" y="6129338"/>
            <a:ext cx="14287" cy="9525"/>
          </a:xfrm>
          <a:custGeom>
            <a:avLst/>
            <a:gdLst>
              <a:gd name="T0" fmla="*/ 0 w 37"/>
              <a:gd name="T1" fmla="*/ 2147483647 h 33"/>
              <a:gd name="T2" fmla="*/ 0 w 37"/>
              <a:gd name="T3" fmla="*/ 2147483647 h 33"/>
              <a:gd name="T4" fmla="*/ 2147483647 w 37"/>
              <a:gd name="T5" fmla="*/ 0 h 33"/>
              <a:gd name="T6" fmla="*/ 2147483647 w 37"/>
              <a:gd name="T7" fmla="*/ 0 h 33"/>
              <a:gd name="T8" fmla="*/ 2147483647 w 37"/>
              <a:gd name="T9" fmla="*/ 2147483647 h 33"/>
              <a:gd name="T10" fmla="*/ 2147483647 w 37"/>
              <a:gd name="T11" fmla="*/ 2147483647 h 33"/>
              <a:gd name="T12" fmla="*/ 0 w 37"/>
              <a:gd name="T13" fmla="*/ 2147483647 h 33"/>
              <a:gd name="T14" fmla="*/ 0 60000 65536"/>
              <a:gd name="T15" fmla="*/ 0 60000 65536"/>
              <a:gd name="T16" fmla="*/ 0 60000 65536"/>
              <a:gd name="T17" fmla="*/ 0 60000 65536"/>
              <a:gd name="T18" fmla="*/ 0 60000 65536"/>
              <a:gd name="T19" fmla="*/ 0 60000 65536"/>
              <a:gd name="T20" fmla="*/ 0 60000 65536"/>
              <a:gd name="T21" fmla="*/ 0 w 37"/>
              <a:gd name="T22" fmla="*/ 0 h 33"/>
              <a:gd name="T23" fmla="*/ 37 w 37"/>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3">
                <a:moveTo>
                  <a:pt x="0" y="33"/>
                </a:moveTo>
                <a:lnTo>
                  <a:pt x="0" y="2"/>
                </a:lnTo>
                <a:lnTo>
                  <a:pt x="37" y="0"/>
                </a:lnTo>
                <a:lnTo>
                  <a:pt x="37" y="31"/>
                </a:lnTo>
                <a:lnTo>
                  <a:pt x="0" y="33"/>
                </a:lnTo>
                <a:close/>
              </a:path>
            </a:pathLst>
          </a:custGeom>
          <a:solidFill>
            <a:srgbClr val="000000"/>
          </a:solidFill>
          <a:ln w="0">
            <a:solidFill>
              <a:srgbClr val="000000"/>
            </a:solidFill>
            <a:round/>
            <a:headEnd/>
            <a:tailEnd/>
          </a:ln>
        </p:spPr>
        <p:txBody>
          <a:bodyPr/>
          <a:lstStyle/>
          <a:p>
            <a:endParaRPr lang="en-US"/>
          </a:p>
        </p:txBody>
      </p:sp>
      <p:sp>
        <p:nvSpPr>
          <p:cNvPr id="181320" name="Freeform 4166"/>
          <p:cNvSpPr>
            <a:spLocks noChangeAspect="1"/>
          </p:cNvSpPr>
          <p:nvPr/>
        </p:nvSpPr>
        <p:spPr bwMode="auto">
          <a:xfrm>
            <a:off x="2292350" y="6126163"/>
            <a:ext cx="7938" cy="12700"/>
          </a:xfrm>
          <a:custGeom>
            <a:avLst/>
            <a:gdLst>
              <a:gd name="T0" fmla="*/ 0 w 24"/>
              <a:gd name="T1" fmla="*/ 2147483647 h 32"/>
              <a:gd name="T2" fmla="*/ 0 w 24"/>
              <a:gd name="T3" fmla="*/ 2147483647 h 32"/>
              <a:gd name="T4" fmla="*/ 2147483647 w 24"/>
              <a:gd name="T5" fmla="*/ 0 h 32"/>
              <a:gd name="T6" fmla="*/ 2147483647 w 24"/>
              <a:gd name="T7" fmla="*/ 2147483647 h 32"/>
              <a:gd name="T8" fmla="*/ 0 w 24"/>
              <a:gd name="T9" fmla="*/ 2147483647 h 32"/>
              <a:gd name="T10" fmla="*/ 0 60000 65536"/>
              <a:gd name="T11" fmla="*/ 0 60000 65536"/>
              <a:gd name="T12" fmla="*/ 0 60000 65536"/>
              <a:gd name="T13" fmla="*/ 0 60000 65536"/>
              <a:gd name="T14" fmla="*/ 0 60000 65536"/>
              <a:gd name="T15" fmla="*/ 0 w 24"/>
              <a:gd name="T16" fmla="*/ 0 h 32"/>
              <a:gd name="T17" fmla="*/ 24 w 24"/>
              <a:gd name="T18" fmla="*/ 32 h 32"/>
            </a:gdLst>
            <a:ahLst/>
            <a:cxnLst>
              <a:cxn ang="T10">
                <a:pos x="T0" y="T1"/>
              </a:cxn>
              <a:cxn ang="T11">
                <a:pos x="T2" y="T3"/>
              </a:cxn>
              <a:cxn ang="T12">
                <a:pos x="T4" y="T5"/>
              </a:cxn>
              <a:cxn ang="T13">
                <a:pos x="T6" y="T7"/>
              </a:cxn>
              <a:cxn ang="T14">
                <a:pos x="T8" y="T9"/>
              </a:cxn>
            </a:cxnLst>
            <a:rect l="T15" t="T16" r="T17" b="T18"/>
            <a:pathLst>
              <a:path w="24" h="32">
                <a:moveTo>
                  <a:pt x="0" y="32"/>
                </a:moveTo>
                <a:lnTo>
                  <a:pt x="0" y="1"/>
                </a:lnTo>
                <a:lnTo>
                  <a:pt x="24" y="0"/>
                </a:lnTo>
                <a:lnTo>
                  <a:pt x="24" y="31"/>
                </a:lnTo>
                <a:lnTo>
                  <a:pt x="0" y="32"/>
                </a:lnTo>
                <a:close/>
              </a:path>
            </a:pathLst>
          </a:custGeom>
          <a:solidFill>
            <a:srgbClr val="000000"/>
          </a:solidFill>
          <a:ln w="0">
            <a:solidFill>
              <a:srgbClr val="000000"/>
            </a:solidFill>
            <a:round/>
            <a:headEnd/>
            <a:tailEnd/>
          </a:ln>
        </p:spPr>
        <p:txBody>
          <a:bodyPr/>
          <a:lstStyle/>
          <a:p>
            <a:endParaRPr lang="en-US"/>
          </a:p>
        </p:txBody>
      </p:sp>
      <p:sp>
        <p:nvSpPr>
          <p:cNvPr id="181321" name="Freeform 4167"/>
          <p:cNvSpPr>
            <a:spLocks noChangeAspect="1"/>
          </p:cNvSpPr>
          <p:nvPr/>
        </p:nvSpPr>
        <p:spPr bwMode="auto">
          <a:xfrm>
            <a:off x="2293938" y="6126163"/>
            <a:ext cx="6350" cy="12700"/>
          </a:xfrm>
          <a:custGeom>
            <a:avLst/>
            <a:gdLst>
              <a:gd name="T0" fmla="*/ 2147483647 w 18"/>
              <a:gd name="T1" fmla="*/ 2147483647 h 31"/>
              <a:gd name="T2" fmla="*/ 2147483647 w 18"/>
              <a:gd name="T3" fmla="*/ 2147483647 h 31"/>
              <a:gd name="T4" fmla="*/ 2147483647 w 18"/>
              <a:gd name="T5" fmla="*/ 2147483647 h 31"/>
              <a:gd name="T6" fmla="*/ 2147483647 w 18"/>
              <a:gd name="T7" fmla="*/ 2147483647 h 31"/>
              <a:gd name="T8" fmla="*/ 2147483647 w 18"/>
              <a:gd name="T9" fmla="*/ 2147483647 h 31"/>
              <a:gd name="T10" fmla="*/ 2147483647 w 18"/>
              <a:gd name="T11" fmla="*/ 2147483647 h 31"/>
              <a:gd name="T12" fmla="*/ 2147483647 w 18"/>
              <a:gd name="T13" fmla="*/ 2147483647 h 31"/>
              <a:gd name="T14" fmla="*/ 2147483647 w 18"/>
              <a:gd name="T15" fmla="*/ 2147483647 h 31"/>
              <a:gd name="T16" fmla="*/ 2147483647 w 18"/>
              <a:gd name="T17" fmla="*/ 2147483647 h 31"/>
              <a:gd name="T18" fmla="*/ 2147483647 w 18"/>
              <a:gd name="T19" fmla="*/ 2147483647 h 31"/>
              <a:gd name="T20" fmla="*/ 0 w 18"/>
              <a:gd name="T21" fmla="*/ 2147483647 h 31"/>
              <a:gd name="T22" fmla="*/ 0 w 18"/>
              <a:gd name="T23" fmla="*/ 2147483647 h 31"/>
              <a:gd name="T24" fmla="*/ 0 w 18"/>
              <a:gd name="T25" fmla="*/ 2147483647 h 31"/>
              <a:gd name="T26" fmla="*/ 2147483647 w 18"/>
              <a:gd name="T27" fmla="*/ 2147483647 h 31"/>
              <a:gd name="T28" fmla="*/ 2147483647 w 18"/>
              <a:gd name="T29" fmla="*/ 2147483647 h 31"/>
              <a:gd name="T30" fmla="*/ 2147483647 w 18"/>
              <a:gd name="T31" fmla="*/ 2147483647 h 31"/>
              <a:gd name="T32" fmla="*/ 2147483647 w 18"/>
              <a:gd name="T33" fmla="*/ 2147483647 h 31"/>
              <a:gd name="T34" fmla="*/ 2147483647 w 18"/>
              <a:gd name="T35" fmla="*/ 2147483647 h 31"/>
              <a:gd name="T36" fmla="*/ 2147483647 w 18"/>
              <a:gd name="T37" fmla="*/ 2147483647 h 31"/>
              <a:gd name="T38" fmla="*/ 2147483647 w 18"/>
              <a:gd name="T39" fmla="*/ 0 h 31"/>
              <a:gd name="T40" fmla="*/ 2147483647 w 18"/>
              <a:gd name="T41" fmla="*/ 0 h 31"/>
              <a:gd name="T42" fmla="*/ 2147483647 w 18"/>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31"/>
              <a:gd name="T68" fmla="*/ 18 w 18"/>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31">
                <a:moveTo>
                  <a:pt x="18" y="31"/>
                </a:moveTo>
                <a:lnTo>
                  <a:pt x="18" y="31"/>
                </a:lnTo>
                <a:lnTo>
                  <a:pt x="16" y="31"/>
                </a:lnTo>
                <a:lnTo>
                  <a:pt x="14" y="31"/>
                </a:lnTo>
                <a:lnTo>
                  <a:pt x="11" y="30"/>
                </a:lnTo>
                <a:lnTo>
                  <a:pt x="9" y="29"/>
                </a:lnTo>
                <a:lnTo>
                  <a:pt x="7" y="27"/>
                </a:lnTo>
                <a:lnTo>
                  <a:pt x="4" y="25"/>
                </a:lnTo>
                <a:lnTo>
                  <a:pt x="2" y="23"/>
                </a:lnTo>
                <a:lnTo>
                  <a:pt x="1" y="21"/>
                </a:lnTo>
                <a:lnTo>
                  <a:pt x="0" y="18"/>
                </a:lnTo>
                <a:lnTo>
                  <a:pt x="0" y="16"/>
                </a:lnTo>
                <a:lnTo>
                  <a:pt x="0" y="14"/>
                </a:lnTo>
                <a:lnTo>
                  <a:pt x="1" y="10"/>
                </a:lnTo>
                <a:lnTo>
                  <a:pt x="2" y="8"/>
                </a:lnTo>
                <a:lnTo>
                  <a:pt x="4" y="6"/>
                </a:lnTo>
                <a:lnTo>
                  <a:pt x="7" y="4"/>
                </a:lnTo>
                <a:lnTo>
                  <a:pt x="9" y="2"/>
                </a:lnTo>
                <a:lnTo>
                  <a:pt x="11" y="1"/>
                </a:lnTo>
                <a:lnTo>
                  <a:pt x="14" y="0"/>
                </a:lnTo>
                <a:lnTo>
                  <a:pt x="18" y="31"/>
                </a:lnTo>
                <a:close/>
              </a:path>
            </a:pathLst>
          </a:custGeom>
          <a:solidFill>
            <a:srgbClr val="000000"/>
          </a:solidFill>
          <a:ln w="0">
            <a:solidFill>
              <a:srgbClr val="000000"/>
            </a:solidFill>
            <a:round/>
            <a:headEnd/>
            <a:tailEnd/>
          </a:ln>
        </p:spPr>
        <p:txBody>
          <a:bodyPr/>
          <a:lstStyle/>
          <a:p>
            <a:endParaRPr lang="en-US"/>
          </a:p>
        </p:txBody>
      </p:sp>
      <p:sp>
        <p:nvSpPr>
          <p:cNvPr id="181322" name="Freeform 4168"/>
          <p:cNvSpPr>
            <a:spLocks noChangeAspect="1"/>
          </p:cNvSpPr>
          <p:nvPr/>
        </p:nvSpPr>
        <p:spPr bwMode="auto">
          <a:xfrm>
            <a:off x="2290763" y="6096000"/>
            <a:ext cx="1587" cy="11113"/>
          </a:xfrm>
          <a:custGeom>
            <a:avLst/>
            <a:gdLst>
              <a:gd name="T0" fmla="*/ 0 w 2"/>
              <a:gd name="T1" fmla="*/ 2147483647 h 31"/>
              <a:gd name="T2" fmla="*/ 2147483647 w 2"/>
              <a:gd name="T3" fmla="*/ 0 h 31"/>
              <a:gd name="T4" fmla="*/ 0 w 2"/>
              <a:gd name="T5" fmla="*/ 2147483647 h 31"/>
              <a:gd name="T6" fmla="*/ 0 60000 65536"/>
              <a:gd name="T7" fmla="*/ 0 60000 65536"/>
              <a:gd name="T8" fmla="*/ 0 60000 65536"/>
              <a:gd name="T9" fmla="*/ 0 w 2"/>
              <a:gd name="T10" fmla="*/ 0 h 31"/>
              <a:gd name="T11" fmla="*/ 2 w 2"/>
              <a:gd name="T12" fmla="*/ 31 h 31"/>
            </a:gdLst>
            <a:ahLst/>
            <a:cxnLst>
              <a:cxn ang="T6">
                <a:pos x="T0" y="T1"/>
              </a:cxn>
              <a:cxn ang="T7">
                <a:pos x="T2" y="T3"/>
              </a:cxn>
              <a:cxn ang="T8">
                <a:pos x="T4" y="T5"/>
              </a:cxn>
            </a:cxnLst>
            <a:rect l="T9" t="T10" r="T11" b="T12"/>
            <a:pathLst>
              <a:path w="2" h="31">
                <a:moveTo>
                  <a:pt x="0" y="31"/>
                </a:moveTo>
                <a:lnTo>
                  <a:pt x="2" y="0"/>
                </a:lnTo>
                <a:lnTo>
                  <a:pt x="0" y="31"/>
                </a:lnTo>
                <a:close/>
              </a:path>
            </a:pathLst>
          </a:custGeom>
          <a:solidFill>
            <a:srgbClr val="000000"/>
          </a:solidFill>
          <a:ln w="0">
            <a:solidFill>
              <a:srgbClr val="000000"/>
            </a:solidFill>
            <a:round/>
            <a:headEnd/>
            <a:tailEnd/>
          </a:ln>
        </p:spPr>
        <p:txBody>
          <a:bodyPr/>
          <a:lstStyle/>
          <a:p>
            <a:endParaRPr lang="en-US"/>
          </a:p>
        </p:txBody>
      </p:sp>
      <p:sp>
        <p:nvSpPr>
          <p:cNvPr id="181323" name="Freeform 4169"/>
          <p:cNvSpPr>
            <a:spLocks noChangeAspect="1"/>
          </p:cNvSpPr>
          <p:nvPr/>
        </p:nvSpPr>
        <p:spPr bwMode="auto">
          <a:xfrm>
            <a:off x="2298700" y="6122988"/>
            <a:ext cx="20638" cy="15875"/>
          </a:xfrm>
          <a:custGeom>
            <a:avLst/>
            <a:gdLst>
              <a:gd name="T0" fmla="*/ 2147483647 w 55"/>
              <a:gd name="T1" fmla="*/ 2147483647 h 39"/>
              <a:gd name="T2" fmla="*/ 0 w 55"/>
              <a:gd name="T3" fmla="*/ 2147483647 h 39"/>
              <a:gd name="T4" fmla="*/ 2147483647 w 55"/>
              <a:gd name="T5" fmla="*/ 0 h 39"/>
              <a:gd name="T6" fmla="*/ 2147483647 w 55"/>
              <a:gd name="T7" fmla="*/ 2147483647 h 39"/>
              <a:gd name="T8" fmla="*/ 2147483647 w 55"/>
              <a:gd name="T9" fmla="*/ 2147483647 h 39"/>
              <a:gd name="T10" fmla="*/ 2147483647 w 55"/>
              <a:gd name="T11" fmla="*/ 2147483647 h 39"/>
              <a:gd name="T12" fmla="*/ 2147483647 w 55"/>
              <a:gd name="T13" fmla="*/ 2147483647 h 39"/>
              <a:gd name="T14" fmla="*/ 0 60000 65536"/>
              <a:gd name="T15" fmla="*/ 0 60000 65536"/>
              <a:gd name="T16" fmla="*/ 0 60000 65536"/>
              <a:gd name="T17" fmla="*/ 0 60000 65536"/>
              <a:gd name="T18" fmla="*/ 0 60000 65536"/>
              <a:gd name="T19" fmla="*/ 0 60000 65536"/>
              <a:gd name="T20" fmla="*/ 0 60000 65536"/>
              <a:gd name="T21" fmla="*/ 0 w 55"/>
              <a:gd name="T22" fmla="*/ 0 h 39"/>
              <a:gd name="T23" fmla="*/ 55 w 55"/>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39">
                <a:moveTo>
                  <a:pt x="4" y="39"/>
                </a:moveTo>
                <a:lnTo>
                  <a:pt x="0" y="8"/>
                </a:lnTo>
                <a:lnTo>
                  <a:pt x="47" y="0"/>
                </a:lnTo>
                <a:lnTo>
                  <a:pt x="44" y="1"/>
                </a:lnTo>
                <a:lnTo>
                  <a:pt x="55" y="30"/>
                </a:lnTo>
                <a:lnTo>
                  <a:pt x="53" y="31"/>
                </a:lnTo>
                <a:lnTo>
                  <a:pt x="4" y="39"/>
                </a:lnTo>
                <a:close/>
              </a:path>
            </a:pathLst>
          </a:custGeom>
          <a:solidFill>
            <a:srgbClr val="000000"/>
          </a:solidFill>
          <a:ln w="0">
            <a:solidFill>
              <a:srgbClr val="000000"/>
            </a:solidFill>
            <a:round/>
            <a:headEnd/>
            <a:tailEnd/>
          </a:ln>
        </p:spPr>
        <p:txBody>
          <a:bodyPr/>
          <a:lstStyle/>
          <a:p>
            <a:endParaRPr lang="en-US"/>
          </a:p>
        </p:txBody>
      </p:sp>
      <p:sp>
        <p:nvSpPr>
          <p:cNvPr id="181324" name="Freeform 4170"/>
          <p:cNvSpPr>
            <a:spLocks noChangeAspect="1"/>
          </p:cNvSpPr>
          <p:nvPr/>
        </p:nvSpPr>
        <p:spPr bwMode="auto">
          <a:xfrm>
            <a:off x="2314575" y="6119813"/>
            <a:ext cx="17463" cy="14287"/>
          </a:xfrm>
          <a:custGeom>
            <a:avLst/>
            <a:gdLst>
              <a:gd name="T0" fmla="*/ 2147483647 w 46"/>
              <a:gd name="T1" fmla="*/ 2147483647 h 40"/>
              <a:gd name="T2" fmla="*/ 0 w 46"/>
              <a:gd name="T3" fmla="*/ 2147483647 h 40"/>
              <a:gd name="T4" fmla="*/ 2147483647 w 46"/>
              <a:gd name="T5" fmla="*/ 0 h 40"/>
              <a:gd name="T6" fmla="*/ 2147483647 w 46"/>
              <a:gd name="T7" fmla="*/ 2147483647 h 40"/>
              <a:gd name="T8" fmla="*/ 2147483647 w 46"/>
              <a:gd name="T9" fmla="*/ 2147483647 h 40"/>
              <a:gd name="T10" fmla="*/ 2147483647 w 46"/>
              <a:gd name="T11" fmla="*/ 2147483647 h 40"/>
              <a:gd name="T12" fmla="*/ 2147483647 w 46"/>
              <a:gd name="T13" fmla="*/ 2147483647 h 40"/>
              <a:gd name="T14" fmla="*/ 0 60000 65536"/>
              <a:gd name="T15" fmla="*/ 0 60000 65536"/>
              <a:gd name="T16" fmla="*/ 0 60000 65536"/>
              <a:gd name="T17" fmla="*/ 0 60000 65536"/>
              <a:gd name="T18" fmla="*/ 0 60000 65536"/>
              <a:gd name="T19" fmla="*/ 0 60000 65536"/>
              <a:gd name="T20" fmla="*/ 0 60000 65536"/>
              <a:gd name="T21" fmla="*/ 0 w 46"/>
              <a:gd name="T22" fmla="*/ 0 h 40"/>
              <a:gd name="T23" fmla="*/ 46 w 46"/>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40">
                <a:moveTo>
                  <a:pt x="11" y="40"/>
                </a:moveTo>
                <a:lnTo>
                  <a:pt x="0" y="11"/>
                </a:lnTo>
                <a:lnTo>
                  <a:pt x="28" y="0"/>
                </a:lnTo>
                <a:lnTo>
                  <a:pt x="27" y="2"/>
                </a:lnTo>
                <a:lnTo>
                  <a:pt x="46" y="26"/>
                </a:lnTo>
                <a:lnTo>
                  <a:pt x="45" y="27"/>
                </a:lnTo>
                <a:lnTo>
                  <a:pt x="11" y="40"/>
                </a:lnTo>
                <a:close/>
              </a:path>
            </a:pathLst>
          </a:custGeom>
          <a:solidFill>
            <a:srgbClr val="000000"/>
          </a:solidFill>
          <a:ln w="0">
            <a:solidFill>
              <a:srgbClr val="000000"/>
            </a:solidFill>
            <a:round/>
            <a:headEnd/>
            <a:tailEnd/>
          </a:ln>
        </p:spPr>
        <p:txBody>
          <a:bodyPr/>
          <a:lstStyle/>
          <a:p>
            <a:endParaRPr lang="en-US"/>
          </a:p>
        </p:txBody>
      </p:sp>
      <p:sp>
        <p:nvSpPr>
          <p:cNvPr id="181325" name="Freeform 4171"/>
          <p:cNvSpPr>
            <a:spLocks noChangeAspect="1"/>
          </p:cNvSpPr>
          <p:nvPr/>
        </p:nvSpPr>
        <p:spPr bwMode="auto">
          <a:xfrm>
            <a:off x="2324100" y="6116638"/>
            <a:ext cx="12700" cy="14287"/>
          </a:xfrm>
          <a:custGeom>
            <a:avLst/>
            <a:gdLst>
              <a:gd name="T0" fmla="*/ 2147483647 w 42"/>
              <a:gd name="T1" fmla="*/ 2147483647 h 33"/>
              <a:gd name="T2" fmla="*/ 0 w 42"/>
              <a:gd name="T3" fmla="*/ 2147483647 h 33"/>
              <a:gd name="T4" fmla="*/ 2147483647 w 42"/>
              <a:gd name="T5" fmla="*/ 0 h 33"/>
              <a:gd name="T6" fmla="*/ 2147483647 w 42"/>
              <a:gd name="T7" fmla="*/ 2147483647 h 33"/>
              <a:gd name="T8" fmla="*/ 2147483647 w 42"/>
              <a:gd name="T9" fmla="*/ 2147483647 h 33"/>
              <a:gd name="T10" fmla="*/ 2147483647 w 42"/>
              <a:gd name="T11" fmla="*/ 2147483647 h 33"/>
              <a:gd name="T12" fmla="*/ 2147483647 w 42"/>
              <a:gd name="T13" fmla="*/ 2147483647 h 33"/>
              <a:gd name="T14" fmla="*/ 0 60000 65536"/>
              <a:gd name="T15" fmla="*/ 0 60000 65536"/>
              <a:gd name="T16" fmla="*/ 0 60000 65536"/>
              <a:gd name="T17" fmla="*/ 0 60000 65536"/>
              <a:gd name="T18" fmla="*/ 0 60000 65536"/>
              <a:gd name="T19" fmla="*/ 0 60000 65536"/>
              <a:gd name="T20" fmla="*/ 0 60000 65536"/>
              <a:gd name="T21" fmla="*/ 0 w 42"/>
              <a:gd name="T22" fmla="*/ 0 h 33"/>
              <a:gd name="T23" fmla="*/ 42 w 42"/>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33">
                <a:moveTo>
                  <a:pt x="19" y="33"/>
                </a:moveTo>
                <a:lnTo>
                  <a:pt x="0" y="9"/>
                </a:lnTo>
                <a:lnTo>
                  <a:pt x="12" y="0"/>
                </a:lnTo>
                <a:lnTo>
                  <a:pt x="11" y="6"/>
                </a:lnTo>
                <a:lnTo>
                  <a:pt x="42" y="11"/>
                </a:lnTo>
                <a:lnTo>
                  <a:pt x="41" y="17"/>
                </a:lnTo>
                <a:lnTo>
                  <a:pt x="19" y="33"/>
                </a:lnTo>
                <a:close/>
              </a:path>
            </a:pathLst>
          </a:custGeom>
          <a:solidFill>
            <a:srgbClr val="000000"/>
          </a:solidFill>
          <a:ln w="0">
            <a:solidFill>
              <a:srgbClr val="000000"/>
            </a:solidFill>
            <a:round/>
            <a:headEnd/>
            <a:tailEnd/>
          </a:ln>
        </p:spPr>
        <p:txBody>
          <a:bodyPr/>
          <a:lstStyle/>
          <a:p>
            <a:endParaRPr lang="en-US"/>
          </a:p>
        </p:txBody>
      </p:sp>
      <p:sp>
        <p:nvSpPr>
          <p:cNvPr id="181326" name="Freeform 4172"/>
          <p:cNvSpPr>
            <a:spLocks noChangeAspect="1"/>
          </p:cNvSpPr>
          <p:nvPr/>
        </p:nvSpPr>
        <p:spPr bwMode="auto">
          <a:xfrm>
            <a:off x="2327275" y="6113463"/>
            <a:ext cx="12700" cy="7937"/>
          </a:xfrm>
          <a:custGeom>
            <a:avLst/>
            <a:gdLst>
              <a:gd name="T0" fmla="*/ 2147483647 w 34"/>
              <a:gd name="T1" fmla="*/ 2147483647 h 26"/>
              <a:gd name="T2" fmla="*/ 0 w 34"/>
              <a:gd name="T3" fmla="*/ 2147483647 h 26"/>
              <a:gd name="T4" fmla="*/ 2147483647 w 34"/>
              <a:gd name="T5" fmla="*/ 2147483647 h 26"/>
              <a:gd name="T6" fmla="*/ 2147483647 w 34"/>
              <a:gd name="T7" fmla="*/ 2147483647 h 26"/>
              <a:gd name="T8" fmla="*/ 2147483647 w 34"/>
              <a:gd name="T9" fmla="*/ 0 h 26"/>
              <a:gd name="T10" fmla="*/ 2147483647 w 34"/>
              <a:gd name="T11" fmla="*/ 2147483647 h 26"/>
              <a:gd name="T12" fmla="*/ 2147483647 w 34"/>
              <a:gd name="T13" fmla="*/ 2147483647 h 26"/>
              <a:gd name="T14" fmla="*/ 0 60000 65536"/>
              <a:gd name="T15" fmla="*/ 0 60000 65536"/>
              <a:gd name="T16" fmla="*/ 0 60000 65536"/>
              <a:gd name="T17" fmla="*/ 0 60000 65536"/>
              <a:gd name="T18" fmla="*/ 0 60000 65536"/>
              <a:gd name="T19" fmla="*/ 0 60000 65536"/>
              <a:gd name="T20" fmla="*/ 0 60000 65536"/>
              <a:gd name="T21" fmla="*/ 0 w 34"/>
              <a:gd name="T22" fmla="*/ 0 h 26"/>
              <a:gd name="T23" fmla="*/ 34 w 34"/>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26">
                <a:moveTo>
                  <a:pt x="31" y="26"/>
                </a:moveTo>
                <a:lnTo>
                  <a:pt x="0" y="21"/>
                </a:lnTo>
                <a:lnTo>
                  <a:pt x="1" y="15"/>
                </a:lnTo>
                <a:lnTo>
                  <a:pt x="6" y="20"/>
                </a:lnTo>
                <a:lnTo>
                  <a:pt x="29" y="0"/>
                </a:lnTo>
                <a:lnTo>
                  <a:pt x="34" y="5"/>
                </a:lnTo>
                <a:lnTo>
                  <a:pt x="31" y="26"/>
                </a:lnTo>
                <a:close/>
              </a:path>
            </a:pathLst>
          </a:custGeom>
          <a:solidFill>
            <a:srgbClr val="000000"/>
          </a:solidFill>
          <a:ln w="0">
            <a:solidFill>
              <a:srgbClr val="000000"/>
            </a:solidFill>
            <a:round/>
            <a:headEnd/>
            <a:tailEnd/>
          </a:ln>
        </p:spPr>
        <p:txBody>
          <a:bodyPr/>
          <a:lstStyle/>
          <a:p>
            <a:endParaRPr lang="en-US"/>
          </a:p>
        </p:txBody>
      </p:sp>
      <p:sp>
        <p:nvSpPr>
          <p:cNvPr id="181327" name="Freeform 4173"/>
          <p:cNvSpPr>
            <a:spLocks noChangeAspect="1"/>
          </p:cNvSpPr>
          <p:nvPr/>
        </p:nvSpPr>
        <p:spPr bwMode="auto">
          <a:xfrm>
            <a:off x="2327275" y="6107113"/>
            <a:ext cx="9525" cy="12700"/>
          </a:xfrm>
          <a:custGeom>
            <a:avLst/>
            <a:gdLst>
              <a:gd name="T0" fmla="*/ 2147483647 w 32"/>
              <a:gd name="T1" fmla="*/ 2147483647 h 38"/>
              <a:gd name="T2" fmla="*/ 2147483647 w 32"/>
              <a:gd name="T3" fmla="*/ 2147483647 h 38"/>
              <a:gd name="T4" fmla="*/ 0 w 32"/>
              <a:gd name="T5" fmla="*/ 2147483647 h 38"/>
              <a:gd name="T6" fmla="*/ 2147483647 w 32"/>
              <a:gd name="T7" fmla="*/ 2147483647 h 38"/>
              <a:gd name="T8" fmla="*/ 2147483647 w 32"/>
              <a:gd name="T9" fmla="*/ 0 h 38"/>
              <a:gd name="T10" fmla="*/ 2147483647 w 32"/>
              <a:gd name="T11" fmla="*/ 2147483647 h 38"/>
              <a:gd name="T12" fmla="*/ 2147483647 w 32"/>
              <a:gd name="T13" fmla="*/ 2147483647 h 38"/>
              <a:gd name="T14" fmla="*/ 0 60000 65536"/>
              <a:gd name="T15" fmla="*/ 0 60000 65536"/>
              <a:gd name="T16" fmla="*/ 0 60000 65536"/>
              <a:gd name="T17" fmla="*/ 0 60000 65536"/>
              <a:gd name="T18" fmla="*/ 0 60000 65536"/>
              <a:gd name="T19" fmla="*/ 0 60000 65536"/>
              <a:gd name="T20" fmla="*/ 0 60000 65536"/>
              <a:gd name="T21" fmla="*/ 0 w 32"/>
              <a:gd name="T22" fmla="*/ 0 h 38"/>
              <a:gd name="T23" fmla="*/ 32 w 32"/>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8">
                <a:moveTo>
                  <a:pt x="32" y="18"/>
                </a:moveTo>
                <a:lnTo>
                  <a:pt x="9" y="38"/>
                </a:lnTo>
                <a:lnTo>
                  <a:pt x="0" y="28"/>
                </a:lnTo>
                <a:lnTo>
                  <a:pt x="2" y="29"/>
                </a:lnTo>
                <a:lnTo>
                  <a:pt x="14" y="0"/>
                </a:lnTo>
                <a:lnTo>
                  <a:pt x="16" y="1"/>
                </a:lnTo>
                <a:lnTo>
                  <a:pt x="32" y="18"/>
                </a:lnTo>
                <a:close/>
              </a:path>
            </a:pathLst>
          </a:custGeom>
          <a:solidFill>
            <a:srgbClr val="000000"/>
          </a:solidFill>
          <a:ln w="0">
            <a:solidFill>
              <a:srgbClr val="000000"/>
            </a:solidFill>
            <a:round/>
            <a:headEnd/>
            <a:tailEnd/>
          </a:ln>
        </p:spPr>
        <p:txBody>
          <a:bodyPr/>
          <a:lstStyle/>
          <a:p>
            <a:endParaRPr lang="en-US"/>
          </a:p>
        </p:txBody>
      </p:sp>
      <p:sp>
        <p:nvSpPr>
          <p:cNvPr id="181328" name="Freeform 4174"/>
          <p:cNvSpPr>
            <a:spLocks noChangeAspect="1"/>
          </p:cNvSpPr>
          <p:nvPr/>
        </p:nvSpPr>
        <p:spPr bwMode="auto">
          <a:xfrm>
            <a:off x="2319338" y="6103938"/>
            <a:ext cx="12700" cy="12700"/>
          </a:xfrm>
          <a:custGeom>
            <a:avLst/>
            <a:gdLst>
              <a:gd name="T0" fmla="*/ 2147483647 w 37"/>
              <a:gd name="T1" fmla="*/ 2147483647 h 41"/>
              <a:gd name="T2" fmla="*/ 2147483647 w 37"/>
              <a:gd name="T3" fmla="*/ 2147483647 h 41"/>
              <a:gd name="T4" fmla="*/ 0 w 37"/>
              <a:gd name="T5" fmla="*/ 2147483647 h 41"/>
              <a:gd name="T6" fmla="*/ 2147483647 w 37"/>
              <a:gd name="T7" fmla="*/ 2147483647 h 41"/>
              <a:gd name="T8" fmla="*/ 2147483647 w 37"/>
              <a:gd name="T9" fmla="*/ 0 h 41"/>
              <a:gd name="T10" fmla="*/ 2147483647 w 37"/>
              <a:gd name="T11" fmla="*/ 0 h 41"/>
              <a:gd name="T12" fmla="*/ 2147483647 w 37"/>
              <a:gd name="T13" fmla="*/ 2147483647 h 41"/>
              <a:gd name="T14" fmla="*/ 0 60000 65536"/>
              <a:gd name="T15" fmla="*/ 0 60000 65536"/>
              <a:gd name="T16" fmla="*/ 0 60000 65536"/>
              <a:gd name="T17" fmla="*/ 0 60000 65536"/>
              <a:gd name="T18" fmla="*/ 0 60000 65536"/>
              <a:gd name="T19" fmla="*/ 0 60000 65536"/>
              <a:gd name="T20" fmla="*/ 0 60000 65536"/>
              <a:gd name="T21" fmla="*/ 0 w 37"/>
              <a:gd name="T22" fmla="*/ 0 h 41"/>
              <a:gd name="T23" fmla="*/ 37 w 37"/>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41">
                <a:moveTo>
                  <a:pt x="37" y="12"/>
                </a:moveTo>
                <a:lnTo>
                  <a:pt x="25" y="41"/>
                </a:lnTo>
                <a:lnTo>
                  <a:pt x="0" y="31"/>
                </a:lnTo>
                <a:lnTo>
                  <a:pt x="2" y="31"/>
                </a:lnTo>
                <a:lnTo>
                  <a:pt x="8" y="0"/>
                </a:lnTo>
                <a:lnTo>
                  <a:pt x="10" y="0"/>
                </a:lnTo>
                <a:lnTo>
                  <a:pt x="37" y="12"/>
                </a:lnTo>
                <a:close/>
              </a:path>
            </a:pathLst>
          </a:custGeom>
          <a:solidFill>
            <a:srgbClr val="000000"/>
          </a:solidFill>
          <a:ln w="0">
            <a:solidFill>
              <a:srgbClr val="000000"/>
            </a:solidFill>
            <a:round/>
            <a:headEnd/>
            <a:tailEnd/>
          </a:ln>
        </p:spPr>
        <p:txBody>
          <a:bodyPr/>
          <a:lstStyle/>
          <a:p>
            <a:endParaRPr lang="en-US"/>
          </a:p>
        </p:txBody>
      </p:sp>
      <p:sp>
        <p:nvSpPr>
          <p:cNvPr id="181329" name="Freeform 4175"/>
          <p:cNvSpPr>
            <a:spLocks noChangeAspect="1"/>
          </p:cNvSpPr>
          <p:nvPr/>
        </p:nvSpPr>
        <p:spPr bwMode="auto">
          <a:xfrm>
            <a:off x="2303463" y="6097588"/>
            <a:ext cx="17462" cy="15875"/>
          </a:xfrm>
          <a:custGeom>
            <a:avLst/>
            <a:gdLst>
              <a:gd name="T0" fmla="*/ 2147483647 w 47"/>
              <a:gd name="T1" fmla="*/ 2147483647 h 41"/>
              <a:gd name="T2" fmla="*/ 2147483647 w 47"/>
              <a:gd name="T3" fmla="*/ 2147483647 h 41"/>
              <a:gd name="T4" fmla="*/ 0 w 47"/>
              <a:gd name="T5" fmla="*/ 2147483647 h 41"/>
              <a:gd name="T6" fmla="*/ 2147483647 w 47"/>
              <a:gd name="T7" fmla="*/ 2147483647 h 41"/>
              <a:gd name="T8" fmla="*/ 2147483647 w 47"/>
              <a:gd name="T9" fmla="*/ 0 h 41"/>
              <a:gd name="T10" fmla="*/ 2147483647 w 47"/>
              <a:gd name="T11" fmla="*/ 2147483647 h 41"/>
              <a:gd name="T12" fmla="*/ 2147483647 w 47"/>
              <a:gd name="T13" fmla="*/ 2147483647 h 41"/>
              <a:gd name="T14" fmla="*/ 0 60000 65536"/>
              <a:gd name="T15" fmla="*/ 0 60000 65536"/>
              <a:gd name="T16" fmla="*/ 0 60000 65536"/>
              <a:gd name="T17" fmla="*/ 0 60000 65536"/>
              <a:gd name="T18" fmla="*/ 0 60000 65536"/>
              <a:gd name="T19" fmla="*/ 0 60000 65536"/>
              <a:gd name="T20" fmla="*/ 0 60000 65536"/>
              <a:gd name="T21" fmla="*/ 0 w 47"/>
              <a:gd name="T22" fmla="*/ 0 h 41"/>
              <a:gd name="T23" fmla="*/ 47 w 47"/>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41">
                <a:moveTo>
                  <a:pt x="47" y="10"/>
                </a:moveTo>
                <a:lnTo>
                  <a:pt x="41" y="41"/>
                </a:lnTo>
                <a:lnTo>
                  <a:pt x="0" y="30"/>
                </a:lnTo>
                <a:lnTo>
                  <a:pt x="5" y="31"/>
                </a:lnTo>
                <a:lnTo>
                  <a:pt x="7" y="0"/>
                </a:lnTo>
                <a:lnTo>
                  <a:pt x="11" y="1"/>
                </a:lnTo>
                <a:lnTo>
                  <a:pt x="47" y="10"/>
                </a:lnTo>
                <a:close/>
              </a:path>
            </a:pathLst>
          </a:custGeom>
          <a:solidFill>
            <a:srgbClr val="000000"/>
          </a:solidFill>
          <a:ln w="0">
            <a:solidFill>
              <a:srgbClr val="000000"/>
            </a:solidFill>
            <a:round/>
            <a:headEnd/>
            <a:tailEnd/>
          </a:ln>
        </p:spPr>
        <p:txBody>
          <a:bodyPr/>
          <a:lstStyle/>
          <a:p>
            <a:endParaRPr lang="en-US"/>
          </a:p>
        </p:txBody>
      </p:sp>
      <p:sp>
        <p:nvSpPr>
          <p:cNvPr id="181330" name="Freeform 4176"/>
          <p:cNvSpPr>
            <a:spLocks noChangeAspect="1"/>
          </p:cNvSpPr>
          <p:nvPr/>
        </p:nvSpPr>
        <p:spPr bwMode="auto">
          <a:xfrm>
            <a:off x="2290763" y="6096000"/>
            <a:ext cx="15875" cy="14288"/>
          </a:xfrm>
          <a:custGeom>
            <a:avLst/>
            <a:gdLst>
              <a:gd name="T0" fmla="*/ 2147483647 w 52"/>
              <a:gd name="T1" fmla="*/ 2147483647 h 37"/>
              <a:gd name="T2" fmla="*/ 2147483647 w 52"/>
              <a:gd name="T3" fmla="*/ 2147483647 h 37"/>
              <a:gd name="T4" fmla="*/ 0 w 52"/>
              <a:gd name="T5" fmla="*/ 2147483647 h 37"/>
              <a:gd name="T6" fmla="*/ 2147483647 w 52"/>
              <a:gd name="T7" fmla="*/ 0 h 37"/>
              <a:gd name="T8" fmla="*/ 2147483647 w 52"/>
              <a:gd name="T9" fmla="*/ 2147483647 h 37"/>
              <a:gd name="T10" fmla="*/ 0 60000 65536"/>
              <a:gd name="T11" fmla="*/ 0 60000 65536"/>
              <a:gd name="T12" fmla="*/ 0 60000 65536"/>
              <a:gd name="T13" fmla="*/ 0 60000 65536"/>
              <a:gd name="T14" fmla="*/ 0 60000 65536"/>
              <a:gd name="T15" fmla="*/ 0 w 52"/>
              <a:gd name="T16" fmla="*/ 0 h 37"/>
              <a:gd name="T17" fmla="*/ 52 w 52"/>
              <a:gd name="T18" fmla="*/ 37 h 37"/>
            </a:gdLst>
            <a:ahLst/>
            <a:cxnLst>
              <a:cxn ang="T10">
                <a:pos x="T0" y="T1"/>
              </a:cxn>
              <a:cxn ang="T11">
                <a:pos x="T2" y="T3"/>
              </a:cxn>
              <a:cxn ang="T12">
                <a:pos x="T4" y="T5"/>
              </a:cxn>
              <a:cxn ang="T13">
                <a:pos x="T6" y="T7"/>
              </a:cxn>
              <a:cxn ang="T14">
                <a:pos x="T8" y="T9"/>
              </a:cxn>
            </a:cxnLst>
            <a:rect l="T15" t="T16" r="T17" b="T18"/>
            <a:pathLst>
              <a:path w="52" h="37">
                <a:moveTo>
                  <a:pt x="52" y="6"/>
                </a:moveTo>
                <a:lnTo>
                  <a:pt x="50" y="37"/>
                </a:lnTo>
                <a:lnTo>
                  <a:pt x="0" y="31"/>
                </a:lnTo>
                <a:lnTo>
                  <a:pt x="2" y="0"/>
                </a:lnTo>
                <a:lnTo>
                  <a:pt x="52" y="6"/>
                </a:lnTo>
                <a:close/>
              </a:path>
            </a:pathLst>
          </a:custGeom>
          <a:solidFill>
            <a:srgbClr val="000000"/>
          </a:solidFill>
          <a:ln w="0">
            <a:solidFill>
              <a:srgbClr val="000000"/>
            </a:solidFill>
            <a:round/>
            <a:headEnd/>
            <a:tailEnd/>
          </a:ln>
        </p:spPr>
        <p:txBody>
          <a:bodyPr/>
          <a:lstStyle/>
          <a:p>
            <a:endParaRPr lang="en-US"/>
          </a:p>
        </p:txBody>
      </p:sp>
      <p:sp>
        <p:nvSpPr>
          <p:cNvPr id="181331" name="Freeform 4177"/>
          <p:cNvSpPr>
            <a:spLocks noChangeAspect="1"/>
          </p:cNvSpPr>
          <p:nvPr/>
        </p:nvSpPr>
        <p:spPr bwMode="auto">
          <a:xfrm>
            <a:off x="2225675" y="6132513"/>
            <a:ext cx="80963" cy="30162"/>
          </a:xfrm>
          <a:custGeom>
            <a:avLst/>
            <a:gdLst>
              <a:gd name="T0" fmla="*/ 2147483647 w 233"/>
              <a:gd name="T1" fmla="*/ 2147483647 h 93"/>
              <a:gd name="T2" fmla="*/ 2147483647 w 233"/>
              <a:gd name="T3" fmla="*/ 0 h 93"/>
              <a:gd name="T4" fmla="*/ 0 w 233"/>
              <a:gd name="T5" fmla="*/ 2147483647 h 93"/>
              <a:gd name="T6" fmla="*/ 2147483647 w 233"/>
              <a:gd name="T7" fmla="*/ 2147483647 h 93"/>
              <a:gd name="T8" fmla="*/ 2147483647 w 233"/>
              <a:gd name="T9" fmla="*/ 2147483647 h 93"/>
              <a:gd name="T10" fmla="*/ 2147483647 w 233"/>
              <a:gd name="T11" fmla="*/ 2147483647 h 93"/>
              <a:gd name="T12" fmla="*/ 2147483647 w 233"/>
              <a:gd name="T13" fmla="*/ 2147483647 h 93"/>
              <a:gd name="T14" fmla="*/ 2147483647 w 233"/>
              <a:gd name="T15" fmla="*/ 2147483647 h 93"/>
              <a:gd name="T16" fmla="*/ 2147483647 w 233"/>
              <a:gd name="T17" fmla="*/ 2147483647 h 93"/>
              <a:gd name="T18" fmla="*/ 2147483647 w 233"/>
              <a:gd name="T19" fmla="*/ 2147483647 h 93"/>
              <a:gd name="T20" fmla="*/ 2147483647 w 233"/>
              <a:gd name="T21" fmla="*/ 2147483647 h 93"/>
              <a:gd name="T22" fmla="*/ 2147483647 w 233"/>
              <a:gd name="T23" fmla="*/ 2147483647 h 93"/>
              <a:gd name="T24" fmla="*/ 2147483647 w 233"/>
              <a:gd name="T25" fmla="*/ 2147483647 h 93"/>
              <a:gd name="T26" fmla="*/ 2147483647 w 233"/>
              <a:gd name="T27" fmla="*/ 2147483647 h 93"/>
              <a:gd name="T28" fmla="*/ 2147483647 w 233"/>
              <a:gd name="T29" fmla="*/ 2147483647 h 93"/>
              <a:gd name="T30" fmla="*/ 2147483647 w 233"/>
              <a:gd name="T31" fmla="*/ 2147483647 h 93"/>
              <a:gd name="T32" fmla="*/ 2147483647 w 233"/>
              <a:gd name="T33" fmla="*/ 2147483647 h 93"/>
              <a:gd name="T34" fmla="*/ 2147483647 w 233"/>
              <a:gd name="T35" fmla="*/ 2147483647 h 93"/>
              <a:gd name="T36" fmla="*/ 2147483647 w 233"/>
              <a:gd name="T37" fmla="*/ 2147483647 h 93"/>
              <a:gd name="T38" fmla="*/ 2147483647 w 233"/>
              <a:gd name="T39" fmla="*/ 2147483647 h 93"/>
              <a:gd name="T40" fmla="*/ 2147483647 w 233"/>
              <a:gd name="T41" fmla="*/ 2147483647 h 93"/>
              <a:gd name="T42" fmla="*/ 2147483647 w 233"/>
              <a:gd name="T43" fmla="*/ 2147483647 h 93"/>
              <a:gd name="T44" fmla="*/ 2147483647 w 233"/>
              <a:gd name="T45" fmla="*/ 2147483647 h 93"/>
              <a:gd name="T46" fmla="*/ 2147483647 w 233"/>
              <a:gd name="T47" fmla="*/ 2147483647 h 93"/>
              <a:gd name="T48" fmla="*/ 2147483647 w 233"/>
              <a:gd name="T49" fmla="*/ 2147483647 h 93"/>
              <a:gd name="T50" fmla="*/ 2147483647 w 233"/>
              <a:gd name="T51" fmla="*/ 2147483647 h 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3"/>
              <a:gd name="T79" fmla="*/ 0 h 93"/>
              <a:gd name="T80" fmla="*/ 233 w 233"/>
              <a:gd name="T81" fmla="*/ 93 h 9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3" h="93">
                <a:moveTo>
                  <a:pt x="226" y="4"/>
                </a:moveTo>
                <a:lnTo>
                  <a:pt x="5" y="0"/>
                </a:lnTo>
                <a:lnTo>
                  <a:pt x="0" y="3"/>
                </a:lnTo>
                <a:lnTo>
                  <a:pt x="12" y="7"/>
                </a:lnTo>
                <a:lnTo>
                  <a:pt x="24" y="14"/>
                </a:lnTo>
                <a:lnTo>
                  <a:pt x="35" y="25"/>
                </a:lnTo>
                <a:lnTo>
                  <a:pt x="46" y="37"/>
                </a:lnTo>
                <a:lnTo>
                  <a:pt x="54" y="47"/>
                </a:lnTo>
                <a:lnTo>
                  <a:pt x="61" y="58"/>
                </a:lnTo>
                <a:lnTo>
                  <a:pt x="67" y="65"/>
                </a:lnTo>
                <a:lnTo>
                  <a:pt x="71" y="67"/>
                </a:lnTo>
                <a:lnTo>
                  <a:pt x="84" y="81"/>
                </a:lnTo>
                <a:lnTo>
                  <a:pt x="97" y="89"/>
                </a:lnTo>
                <a:lnTo>
                  <a:pt x="108" y="93"/>
                </a:lnTo>
                <a:lnTo>
                  <a:pt x="118" y="93"/>
                </a:lnTo>
                <a:lnTo>
                  <a:pt x="128" y="90"/>
                </a:lnTo>
                <a:lnTo>
                  <a:pt x="137" y="84"/>
                </a:lnTo>
                <a:lnTo>
                  <a:pt x="146" y="74"/>
                </a:lnTo>
                <a:lnTo>
                  <a:pt x="155" y="63"/>
                </a:lnTo>
                <a:lnTo>
                  <a:pt x="166" y="48"/>
                </a:lnTo>
                <a:lnTo>
                  <a:pt x="175" y="36"/>
                </a:lnTo>
                <a:lnTo>
                  <a:pt x="185" y="27"/>
                </a:lnTo>
                <a:lnTo>
                  <a:pt x="193" y="19"/>
                </a:lnTo>
                <a:lnTo>
                  <a:pt x="211" y="10"/>
                </a:lnTo>
                <a:lnTo>
                  <a:pt x="233" y="3"/>
                </a:lnTo>
                <a:lnTo>
                  <a:pt x="226" y="4"/>
                </a:lnTo>
                <a:close/>
              </a:path>
            </a:pathLst>
          </a:custGeom>
          <a:solidFill>
            <a:srgbClr val="000000"/>
          </a:solidFill>
          <a:ln w="7938">
            <a:solidFill>
              <a:srgbClr val="000000"/>
            </a:solidFill>
            <a:round/>
            <a:headEnd/>
            <a:tailEnd/>
          </a:ln>
        </p:spPr>
        <p:txBody>
          <a:bodyPr/>
          <a:lstStyle/>
          <a:p>
            <a:endParaRPr lang="en-US"/>
          </a:p>
        </p:txBody>
      </p:sp>
      <p:sp>
        <p:nvSpPr>
          <p:cNvPr id="181332" name="Freeform 4178"/>
          <p:cNvSpPr>
            <a:spLocks noChangeAspect="1"/>
          </p:cNvSpPr>
          <p:nvPr/>
        </p:nvSpPr>
        <p:spPr bwMode="auto">
          <a:xfrm>
            <a:off x="2227263" y="6126163"/>
            <a:ext cx="76200" cy="12700"/>
          </a:xfrm>
          <a:custGeom>
            <a:avLst/>
            <a:gdLst>
              <a:gd name="T0" fmla="*/ 2147483647 w 221"/>
              <a:gd name="T1" fmla="*/ 2147483647 h 35"/>
              <a:gd name="T2" fmla="*/ 2147483647 w 221"/>
              <a:gd name="T3" fmla="*/ 2147483647 h 35"/>
              <a:gd name="T4" fmla="*/ 0 w 221"/>
              <a:gd name="T5" fmla="*/ 2147483647 h 35"/>
              <a:gd name="T6" fmla="*/ 0 w 221"/>
              <a:gd name="T7" fmla="*/ 0 h 35"/>
              <a:gd name="T8" fmla="*/ 2147483647 w 221"/>
              <a:gd name="T9" fmla="*/ 2147483647 h 35"/>
              <a:gd name="T10" fmla="*/ 0 60000 65536"/>
              <a:gd name="T11" fmla="*/ 0 60000 65536"/>
              <a:gd name="T12" fmla="*/ 0 60000 65536"/>
              <a:gd name="T13" fmla="*/ 0 60000 65536"/>
              <a:gd name="T14" fmla="*/ 0 60000 65536"/>
              <a:gd name="T15" fmla="*/ 0 w 221"/>
              <a:gd name="T16" fmla="*/ 0 h 35"/>
              <a:gd name="T17" fmla="*/ 221 w 221"/>
              <a:gd name="T18" fmla="*/ 35 h 35"/>
            </a:gdLst>
            <a:ahLst/>
            <a:cxnLst>
              <a:cxn ang="T10">
                <a:pos x="T0" y="T1"/>
              </a:cxn>
              <a:cxn ang="T11">
                <a:pos x="T2" y="T3"/>
              </a:cxn>
              <a:cxn ang="T12">
                <a:pos x="T4" y="T5"/>
              </a:cxn>
              <a:cxn ang="T13">
                <a:pos x="T6" y="T7"/>
              </a:cxn>
              <a:cxn ang="T14">
                <a:pos x="T8" y="T9"/>
              </a:cxn>
            </a:cxnLst>
            <a:rect l="T15" t="T16" r="T17" b="T18"/>
            <a:pathLst>
              <a:path w="221" h="35">
                <a:moveTo>
                  <a:pt x="221" y="4"/>
                </a:moveTo>
                <a:lnTo>
                  <a:pt x="221" y="35"/>
                </a:lnTo>
                <a:lnTo>
                  <a:pt x="0" y="31"/>
                </a:lnTo>
                <a:lnTo>
                  <a:pt x="0" y="0"/>
                </a:lnTo>
                <a:lnTo>
                  <a:pt x="221" y="4"/>
                </a:lnTo>
                <a:close/>
              </a:path>
            </a:pathLst>
          </a:custGeom>
          <a:solidFill>
            <a:srgbClr val="000000"/>
          </a:solidFill>
          <a:ln w="0">
            <a:solidFill>
              <a:srgbClr val="000000"/>
            </a:solidFill>
            <a:round/>
            <a:headEnd/>
            <a:tailEnd/>
          </a:ln>
        </p:spPr>
        <p:txBody>
          <a:bodyPr/>
          <a:lstStyle/>
          <a:p>
            <a:endParaRPr lang="en-US"/>
          </a:p>
        </p:txBody>
      </p:sp>
      <p:sp>
        <p:nvSpPr>
          <p:cNvPr id="181333" name="Freeform 4179"/>
          <p:cNvSpPr>
            <a:spLocks noChangeAspect="1"/>
          </p:cNvSpPr>
          <p:nvPr/>
        </p:nvSpPr>
        <p:spPr bwMode="auto">
          <a:xfrm>
            <a:off x="2224088" y="6126163"/>
            <a:ext cx="6350" cy="12700"/>
          </a:xfrm>
          <a:custGeom>
            <a:avLst/>
            <a:gdLst>
              <a:gd name="T0" fmla="*/ 2147483647 w 19"/>
              <a:gd name="T1" fmla="*/ 2147483647 h 32"/>
              <a:gd name="T2" fmla="*/ 2147483647 w 19"/>
              <a:gd name="T3" fmla="*/ 0 h 32"/>
              <a:gd name="T4" fmla="*/ 2147483647 w 19"/>
              <a:gd name="T5" fmla="*/ 2147483647 h 32"/>
              <a:gd name="T6" fmla="*/ 2147483647 w 19"/>
              <a:gd name="T7" fmla="*/ 2147483647 h 32"/>
              <a:gd name="T8" fmla="*/ 2147483647 w 19"/>
              <a:gd name="T9" fmla="*/ 2147483647 h 32"/>
              <a:gd name="T10" fmla="*/ 0 w 19"/>
              <a:gd name="T11" fmla="*/ 2147483647 h 32"/>
              <a:gd name="T12" fmla="*/ 2147483647 w 19"/>
              <a:gd name="T13" fmla="*/ 2147483647 h 32"/>
              <a:gd name="T14" fmla="*/ 0 60000 65536"/>
              <a:gd name="T15" fmla="*/ 0 60000 65536"/>
              <a:gd name="T16" fmla="*/ 0 60000 65536"/>
              <a:gd name="T17" fmla="*/ 0 60000 65536"/>
              <a:gd name="T18" fmla="*/ 0 60000 65536"/>
              <a:gd name="T19" fmla="*/ 0 60000 65536"/>
              <a:gd name="T20" fmla="*/ 0 60000 65536"/>
              <a:gd name="T21" fmla="*/ 0 w 19"/>
              <a:gd name="T22" fmla="*/ 0 h 32"/>
              <a:gd name="T23" fmla="*/ 19 w 19"/>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2">
                <a:moveTo>
                  <a:pt x="5" y="2"/>
                </a:moveTo>
                <a:lnTo>
                  <a:pt x="12" y="0"/>
                </a:lnTo>
                <a:lnTo>
                  <a:pt x="12" y="31"/>
                </a:lnTo>
                <a:lnTo>
                  <a:pt x="19" y="29"/>
                </a:lnTo>
                <a:lnTo>
                  <a:pt x="14" y="32"/>
                </a:lnTo>
                <a:lnTo>
                  <a:pt x="0" y="5"/>
                </a:lnTo>
                <a:lnTo>
                  <a:pt x="5" y="2"/>
                </a:lnTo>
                <a:close/>
              </a:path>
            </a:pathLst>
          </a:custGeom>
          <a:solidFill>
            <a:srgbClr val="000000"/>
          </a:solidFill>
          <a:ln w="0">
            <a:solidFill>
              <a:srgbClr val="000000"/>
            </a:solidFill>
            <a:round/>
            <a:headEnd/>
            <a:tailEnd/>
          </a:ln>
        </p:spPr>
        <p:txBody>
          <a:bodyPr/>
          <a:lstStyle/>
          <a:p>
            <a:endParaRPr lang="en-US"/>
          </a:p>
        </p:txBody>
      </p:sp>
      <p:sp>
        <p:nvSpPr>
          <p:cNvPr id="181334" name="Freeform 4180"/>
          <p:cNvSpPr>
            <a:spLocks noChangeAspect="1"/>
          </p:cNvSpPr>
          <p:nvPr/>
        </p:nvSpPr>
        <p:spPr bwMode="auto">
          <a:xfrm>
            <a:off x="2224088" y="6129338"/>
            <a:ext cx="7937" cy="9525"/>
          </a:xfrm>
          <a:custGeom>
            <a:avLst/>
            <a:gdLst>
              <a:gd name="T0" fmla="*/ 2147483647 w 24"/>
              <a:gd name="T1" fmla="*/ 2147483647 h 33"/>
              <a:gd name="T2" fmla="*/ 0 w 24"/>
              <a:gd name="T3" fmla="*/ 2147483647 h 33"/>
              <a:gd name="T4" fmla="*/ 2147483647 w 24"/>
              <a:gd name="T5" fmla="*/ 2147483647 h 33"/>
              <a:gd name="T6" fmla="*/ 2147483647 w 24"/>
              <a:gd name="T7" fmla="*/ 0 h 33"/>
              <a:gd name="T8" fmla="*/ 2147483647 w 24"/>
              <a:gd name="T9" fmla="*/ 2147483647 h 33"/>
              <a:gd name="T10" fmla="*/ 2147483647 w 24"/>
              <a:gd name="T11" fmla="*/ 2147483647 h 33"/>
              <a:gd name="T12" fmla="*/ 2147483647 w 24"/>
              <a:gd name="T13" fmla="*/ 2147483647 h 33"/>
              <a:gd name="T14" fmla="*/ 0 60000 65536"/>
              <a:gd name="T15" fmla="*/ 0 60000 65536"/>
              <a:gd name="T16" fmla="*/ 0 60000 65536"/>
              <a:gd name="T17" fmla="*/ 0 60000 65536"/>
              <a:gd name="T18" fmla="*/ 0 60000 65536"/>
              <a:gd name="T19" fmla="*/ 0 60000 65536"/>
              <a:gd name="T20" fmla="*/ 0 60000 65536"/>
              <a:gd name="T21" fmla="*/ 0 w 24"/>
              <a:gd name="T22" fmla="*/ 0 h 33"/>
              <a:gd name="T23" fmla="*/ 24 w 24"/>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33">
                <a:moveTo>
                  <a:pt x="3" y="29"/>
                </a:moveTo>
                <a:lnTo>
                  <a:pt x="0" y="1"/>
                </a:lnTo>
                <a:lnTo>
                  <a:pt x="14" y="28"/>
                </a:lnTo>
                <a:lnTo>
                  <a:pt x="11" y="0"/>
                </a:lnTo>
                <a:lnTo>
                  <a:pt x="24" y="4"/>
                </a:lnTo>
                <a:lnTo>
                  <a:pt x="15" y="33"/>
                </a:lnTo>
                <a:lnTo>
                  <a:pt x="3" y="29"/>
                </a:lnTo>
                <a:close/>
              </a:path>
            </a:pathLst>
          </a:custGeom>
          <a:solidFill>
            <a:srgbClr val="000000"/>
          </a:solidFill>
          <a:ln w="0">
            <a:solidFill>
              <a:srgbClr val="000000"/>
            </a:solidFill>
            <a:round/>
            <a:headEnd/>
            <a:tailEnd/>
          </a:ln>
        </p:spPr>
        <p:txBody>
          <a:bodyPr/>
          <a:lstStyle/>
          <a:p>
            <a:endParaRPr lang="en-US"/>
          </a:p>
        </p:txBody>
      </p:sp>
      <p:sp>
        <p:nvSpPr>
          <p:cNvPr id="181335" name="Freeform 4181"/>
          <p:cNvSpPr>
            <a:spLocks noChangeAspect="1"/>
          </p:cNvSpPr>
          <p:nvPr/>
        </p:nvSpPr>
        <p:spPr bwMode="auto">
          <a:xfrm>
            <a:off x="2227263" y="6130925"/>
            <a:ext cx="11112" cy="9525"/>
          </a:xfrm>
          <a:custGeom>
            <a:avLst/>
            <a:gdLst>
              <a:gd name="T0" fmla="*/ 0 w 28"/>
              <a:gd name="T1" fmla="*/ 2147483647 h 36"/>
              <a:gd name="T2" fmla="*/ 2147483647 w 28"/>
              <a:gd name="T3" fmla="*/ 2147483647 h 36"/>
              <a:gd name="T4" fmla="*/ 2147483647 w 28"/>
              <a:gd name="T5" fmla="*/ 0 h 36"/>
              <a:gd name="T6" fmla="*/ 2147483647 w 28"/>
              <a:gd name="T7" fmla="*/ 2147483647 h 36"/>
              <a:gd name="T8" fmla="*/ 2147483647 w 28"/>
              <a:gd name="T9" fmla="*/ 2147483647 h 36"/>
              <a:gd name="T10" fmla="*/ 2147483647 w 28"/>
              <a:gd name="T11" fmla="*/ 2147483647 h 36"/>
              <a:gd name="T12" fmla="*/ 0 w 28"/>
              <a:gd name="T13" fmla="*/ 2147483647 h 36"/>
              <a:gd name="T14" fmla="*/ 0 60000 65536"/>
              <a:gd name="T15" fmla="*/ 0 60000 65536"/>
              <a:gd name="T16" fmla="*/ 0 60000 65536"/>
              <a:gd name="T17" fmla="*/ 0 60000 65536"/>
              <a:gd name="T18" fmla="*/ 0 60000 65536"/>
              <a:gd name="T19" fmla="*/ 0 60000 65536"/>
              <a:gd name="T20" fmla="*/ 0 60000 65536"/>
              <a:gd name="T21" fmla="*/ 0 w 28"/>
              <a:gd name="T22" fmla="*/ 0 h 36"/>
              <a:gd name="T23" fmla="*/ 28 w 28"/>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6">
                <a:moveTo>
                  <a:pt x="0" y="28"/>
                </a:moveTo>
                <a:lnTo>
                  <a:pt x="4" y="29"/>
                </a:lnTo>
                <a:lnTo>
                  <a:pt x="13" y="0"/>
                </a:lnTo>
                <a:lnTo>
                  <a:pt x="17" y="1"/>
                </a:lnTo>
                <a:lnTo>
                  <a:pt x="28" y="9"/>
                </a:lnTo>
                <a:lnTo>
                  <a:pt x="12" y="36"/>
                </a:lnTo>
                <a:lnTo>
                  <a:pt x="0" y="28"/>
                </a:lnTo>
                <a:close/>
              </a:path>
            </a:pathLst>
          </a:custGeom>
          <a:solidFill>
            <a:srgbClr val="000000"/>
          </a:solidFill>
          <a:ln w="0">
            <a:solidFill>
              <a:srgbClr val="000000"/>
            </a:solidFill>
            <a:round/>
            <a:headEnd/>
            <a:tailEnd/>
          </a:ln>
        </p:spPr>
        <p:txBody>
          <a:bodyPr/>
          <a:lstStyle/>
          <a:p>
            <a:endParaRPr lang="en-US"/>
          </a:p>
        </p:txBody>
      </p:sp>
      <p:sp>
        <p:nvSpPr>
          <p:cNvPr id="181336" name="Freeform 4182"/>
          <p:cNvSpPr>
            <a:spLocks noChangeAspect="1"/>
          </p:cNvSpPr>
          <p:nvPr/>
        </p:nvSpPr>
        <p:spPr bwMode="auto">
          <a:xfrm>
            <a:off x="2232025" y="6132513"/>
            <a:ext cx="9525" cy="11112"/>
          </a:xfrm>
          <a:custGeom>
            <a:avLst/>
            <a:gdLst>
              <a:gd name="T0" fmla="*/ 0 w 33"/>
              <a:gd name="T1" fmla="*/ 2147483647 h 35"/>
              <a:gd name="T2" fmla="*/ 2147483647 w 33"/>
              <a:gd name="T3" fmla="*/ 2147483647 h 35"/>
              <a:gd name="T4" fmla="*/ 2147483647 w 33"/>
              <a:gd name="T5" fmla="*/ 0 h 35"/>
              <a:gd name="T6" fmla="*/ 2147483647 w 33"/>
              <a:gd name="T7" fmla="*/ 2147483647 h 35"/>
              <a:gd name="T8" fmla="*/ 2147483647 w 33"/>
              <a:gd name="T9" fmla="*/ 2147483647 h 35"/>
              <a:gd name="T10" fmla="*/ 2147483647 w 33"/>
              <a:gd name="T11" fmla="*/ 2147483647 h 35"/>
              <a:gd name="T12" fmla="*/ 0 w 33"/>
              <a:gd name="T13" fmla="*/ 2147483647 h 35"/>
              <a:gd name="T14" fmla="*/ 0 60000 65536"/>
              <a:gd name="T15" fmla="*/ 0 60000 65536"/>
              <a:gd name="T16" fmla="*/ 0 60000 65536"/>
              <a:gd name="T17" fmla="*/ 0 60000 65536"/>
              <a:gd name="T18" fmla="*/ 0 60000 65536"/>
              <a:gd name="T19" fmla="*/ 0 60000 65536"/>
              <a:gd name="T20" fmla="*/ 0 60000 65536"/>
              <a:gd name="T21" fmla="*/ 0 w 33"/>
              <a:gd name="T22" fmla="*/ 0 h 35"/>
              <a:gd name="T23" fmla="*/ 33 w 33"/>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5">
                <a:moveTo>
                  <a:pt x="0" y="25"/>
                </a:moveTo>
                <a:lnTo>
                  <a:pt x="3" y="27"/>
                </a:lnTo>
                <a:lnTo>
                  <a:pt x="19" y="0"/>
                </a:lnTo>
                <a:lnTo>
                  <a:pt x="21" y="2"/>
                </a:lnTo>
                <a:lnTo>
                  <a:pt x="33" y="12"/>
                </a:lnTo>
                <a:lnTo>
                  <a:pt x="12" y="35"/>
                </a:lnTo>
                <a:lnTo>
                  <a:pt x="0" y="25"/>
                </a:lnTo>
                <a:close/>
              </a:path>
            </a:pathLst>
          </a:custGeom>
          <a:solidFill>
            <a:srgbClr val="000000"/>
          </a:solidFill>
          <a:ln w="0">
            <a:solidFill>
              <a:srgbClr val="000000"/>
            </a:solidFill>
            <a:round/>
            <a:headEnd/>
            <a:tailEnd/>
          </a:ln>
        </p:spPr>
        <p:txBody>
          <a:bodyPr/>
          <a:lstStyle/>
          <a:p>
            <a:endParaRPr lang="en-US"/>
          </a:p>
        </p:txBody>
      </p:sp>
      <p:sp>
        <p:nvSpPr>
          <p:cNvPr id="181337" name="Freeform 4183"/>
          <p:cNvSpPr>
            <a:spLocks noChangeAspect="1"/>
          </p:cNvSpPr>
          <p:nvPr/>
        </p:nvSpPr>
        <p:spPr bwMode="auto">
          <a:xfrm>
            <a:off x="2233613" y="6135688"/>
            <a:ext cx="12700" cy="12700"/>
          </a:xfrm>
          <a:custGeom>
            <a:avLst/>
            <a:gdLst>
              <a:gd name="T0" fmla="*/ 0 w 33"/>
              <a:gd name="T1" fmla="*/ 2147483647 h 33"/>
              <a:gd name="T2" fmla="*/ 2147483647 w 33"/>
              <a:gd name="T3" fmla="*/ 2147483647 h 33"/>
              <a:gd name="T4" fmla="*/ 2147483647 w 33"/>
              <a:gd name="T5" fmla="*/ 0 h 33"/>
              <a:gd name="T6" fmla="*/ 2147483647 w 33"/>
              <a:gd name="T7" fmla="*/ 2147483647 h 33"/>
              <a:gd name="T8" fmla="*/ 2147483647 w 33"/>
              <a:gd name="T9" fmla="*/ 2147483647 h 33"/>
              <a:gd name="T10" fmla="*/ 2147483647 w 33"/>
              <a:gd name="T11" fmla="*/ 2147483647 h 33"/>
              <a:gd name="T12" fmla="*/ 0 w 33"/>
              <a:gd name="T13" fmla="*/ 2147483647 h 33"/>
              <a:gd name="T14" fmla="*/ 0 60000 65536"/>
              <a:gd name="T15" fmla="*/ 0 60000 65536"/>
              <a:gd name="T16" fmla="*/ 0 60000 65536"/>
              <a:gd name="T17" fmla="*/ 0 60000 65536"/>
              <a:gd name="T18" fmla="*/ 0 60000 65536"/>
              <a:gd name="T19" fmla="*/ 0 60000 65536"/>
              <a:gd name="T20" fmla="*/ 0 60000 65536"/>
              <a:gd name="T21" fmla="*/ 0 w 33"/>
              <a:gd name="T22" fmla="*/ 0 h 33"/>
              <a:gd name="T23" fmla="*/ 33 w 33"/>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3">
                <a:moveTo>
                  <a:pt x="0" y="21"/>
                </a:moveTo>
                <a:lnTo>
                  <a:pt x="1" y="23"/>
                </a:lnTo>
                <a:lnTo>
                  <a:pt x="22" y="0"/>
                </a:lnTo>
                <a:lnTo>
                  <a:pt x="23" y="2"/>
                </a:lnTo>
                <a:lnTo>
                  <a:pt x="33" y="15"/>
                </a:lnTo>
                <a:lnTo>
                  <a:pt x="10" y="33"/>
                </a:lnTo>
                <a:lnTo>
                  <a:pt x="0" y="21"/>
                </a:lnTo>
                <a:close/>
              </a:path>
            </a:pathLst>
          </a:custGeom>
          <a:solidFill>
            <a:srgbClr val="000000"/>
          </a:solidFill>
          <a:ln w="0">
            <a:solidFill>
              <a:srgbClr val="000000"/>
            </a:solidFill>
            <a:round/>
            <a:headEnd/>
            <a:tailEnd/>
          </a:ln>
        </p:spPr>
        <p:txBody>
          <a:bodyPr/>
          <a:lstStyle/>
          <a:p>
            <a:endParaRPr lang="en-US"/>
          </a:p>
        </p:txBody>
      </p:sp>
      <p:sp>
        <p:nvSpPr>
          <p:cNvPr id="181338" name="Freeform 4184"/>
          <p:cNvSpPr>
            <a:spLocks noChangeAspect="1"/>
          </p:cNvSpPr>
          <p:nvPr/>
        </p:nvSpPr>
        <p:spPr bwMode="auto">
          <a:xfrm>
            <a:off x="2238375" y="6140450"/>
            <a:ext cx="9525" cy="11113"/>
          </a:xfrm>
          <a:custGeom>
            <a:avLst/>
            <a:gdLst>
              <a:gd name="T0" fmla="*/ 0 w 33"/>
              <a:gd name="T1" fmla="*/ 2147483647 h 29"/>
              <a:gd name="T2" fmla="*/ 2147483647 w 33"/>
              <a:gd name="T3" fmla="*/ 2147483647 h 29"/>
              <a:gd name="T4" fmla="*/ 2147483647 w 33"/>
              <a:gd name="T5" fmla="*/ 0 h 29"/>
              <a:gd name="T6" fmla="*/ 2147483647 w 33"/>
              <a:gd name="T7" fmla="*/ 0 h 29"/>
              <a:gd name="T8" fmla="*/ 2147483647 w 33"/>
              <a:gd name="T9" fmla="*/ 2147483647 h 29"/>
              <a:gd name="T10" fmla="*/ 2147483647 w 33"/>
              <a:gd name="T11" fmla="*/ 2147483647 h 29"/>
              <a:gd name="T12" fmla="*/ 0 w 33"/>
              <a:gd name="T13" fmla="*/ 2147483647 h 29"/>
              <a:gd name="T14" fmla="*/ 0 60000 65536"/>
              <a:gd name="T15" fmla="*/ 0 60000 65536"/>
              <a:gd name="T16" fmla="*/ 0 60000 65536"/>
              <a:gd name="T17" fmla="*/ 0 60000 65536"/>
              <a:gd name="T18" fmla="*/ 0 60000 65536"/>
              <a:gd name="T19" fmla="*/ 0 60000 65536"/>
              <a:gd name="T20" fmla="*/ 0 60000 65536"/>
              <a:gd name="T21" fmla="*/ 0 w 33"/>
              <a:gd name="T22" fmla="*/ 0 h 29"/>
              <a:gd name="T23" fmla="*/ 33 w 33"/>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9">
                <a:moveTo>
                  <a:pt x="0" y="18"/>
                </a:moveTo>
                <a:lnTo>
                  <a:pt x="1" y="18"/>
                </a:lnTo>
                <a:lnTo>
                  <a:pt x="24" y="0"/>
                </a:lnTo>
                <a:lnTo>
                  <a:pt x="25" y="0"/>
                </a:lnTo>
                <a:lnTo>
                  <a:pt x="33" y="10"/>
                </a:lnTo>
                <a:lnTo>
                  <a:pt x="9" y="29"/>
                </a:lnTo>
                <a:lnTo>
                  <a:pt x="0" y="18"/>
                </a:lnTo>
                <a:close/>
              </a:path>
            </a:pathLst>
          </a:custGeom>
          <a:solidFill>
            <a:srgbClr val="000000"/>
          </a:solidFill>
          <a:ln w="0">
            <a:solidFill>
              <a:srgbClr val="000000"/>
            </a:solidFill>
            <a:round/>
            <a:headEnd/>
            <a:tailEnd/>
          </a:ln>
        </p:spPr>
        <p:txBody>
          <a:bodyPr/>
          <a:lstStyle/>
          <a:p>
            <a:endParaRPr lang="en-US"/>
          </a:p>
        </p:txBody>
      </p:sp>
      <p:sp>
        <p:nvSpPr>
          <p:cNvPr id="181339" name="Freeform 4185"/>
          <p:cNvSpPr>
            <a:spLocks noChangeAspect="1"/>
          </p:cNvSpPr>
          <p:nvPr/>
        </p:nvSpPr>
        <p:spPr bwMode="auto">
          <a:xfrm>
            <a:off x="2239963" y="6143625"/>
            <a:ext cx="12700" cy="11113"/>
          </a:xfrm>
          <a:custGeom>
            <a:avLst/>
            <a:gdLst>
              <a:gd name="T0" fmla="*/ 0 w 32"/>
              <a:gd name="T1" fmla="*/ 2147483647 h 28"/>
              <a:gd name="T2" fmla="*/ 0 w 32"/>
              <a:gd name="T3" fmla="*/ 2147483647 h 28"/>
              <a:gd name="T4" fmla="*/ 2147483647 w 32"/>
              <a:gd name="T5" fmla="*/ 0 h 28"/>
              <a:gd name="T6" fmla="*/ 2147483647 w 32"/>
              <a:gd name="T7" fmla="*/ 2147483647 h 28"/>
              <a:gd name="T8" fmla="*/ 2147483647 w 32"/>
              <a:gd name="T9" fmla="*/ 2147483647 h 28"/>
              <a:gd name="T10" fmla="*/ 2147483647 w 32"/>
              <a:gd name="T11" fmla="*/ 2147483647 h 28"/>
              <a:gd name="T12" fmla="*/ 0 w 32"/>
              <a:gd name="T13" fmla="*/ 2147483647 h 28"/>
              <a:gd name="T14" fmla="*/ 0 60000 65536"/>
              <a:gd name="T15" fmla="*/ 0 60000 65536"/>
              <a:gd name="T16" fmla="*/ 0 60000 65536"/>
              <a:gd name="T17" fmla="*/ 0 60000 65536"/>
              <a:gd name="T18" fmla="*/ 0 60000 65536"/>
              <a:gd name="T19" fmla="*/ 0 60000 65536"/>
              <a:gd name="T20" fmla="*/ 0 60000 65536"/>
              <a:gd name="T21" fmla="*/ 0 w 32"/>
              <a:gd name="T22" fmla="*/ 0 h 28"/>
              <a:gd name="T23" fmla="*/ 32 w 32"/>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8">
                <a:moveTo>
                  <a:pt x="0" y="18"/>
                </a:moveTo>
                <a:lnTo>
                  <a:pt x="0" y="19"/>
                </a:lnTo>
                <a:lnTo>
                  <a:pt x="24" y="0"/>
                </a:lnTo>
                <a:lnTo>
                  <a:pt x="24" y="1"/>
                </a:lnTo>
                <a:lnTo>
                  <a:pt x="32" y="11"/>
                </a:lnTo>
                <a:lnTo>
                  <a:pt x="7" y="28"/>
                </a:lnTo>
                <a:lnTo>
                  <a:pt x="0" y="18"/>
                </a:lnTo>
                <a:close/>
              </a:path>
            </a:pathLst>
          </a:custGeom>
          <a:solidFill>
            <a:srgbClr val="000000"/>
          </a:solidFill>
          <a:ln w="0">
            <a:solidFill>
              <a:srgbClr val="000000"/>
            </a:solidFill>
            <a:round/>
            <a:headEnd/>
            <a:tailEnd/>
          </a:ln>
        </p:spPr>
        <p:txBody>
          <a:bodyPr/>
          <a:lstStyle/>
          <a:p>
            <a:endParaRPr lang="en-US"/>
          </a:p>
        </p:txBody>
      </p:sp>
      <p:sp>
        <p:nvSpPr>
          <p:cNvPr id="181340" name="Freeform 4186"/>
          <p:cNvSpPr>
            <a:spLocks noChangeAspect="1"/>
          </p:cNvSpPr>
          <p:nvPr/>
        </p:nvSpPr>
        <p:spPr bwMode="auto">
          <a:xfrm>
            <a:off x="2241550" y="6148388"/>
            <a:ext cx="11113" cy="9525"/>
          </a:xfrm>
          <a:custGeom>
            <a:avLst/>
            <a:gdLst>
              <a:gd name="T0" fmla="*/ 2147483647 w 30"/>
              <a:gd name="T1" fmla="*/ 2147483647 h 28"/>
              <a:gd name="T2" fmla="*/ 0 w 30"/>
              <a:gd name="T3" fmla="*/ 2147483647 h 28"/>
              <a:gd name="T4" fmla="*/ 2147483647 w 30"/>
              <a:gd name="T5" fmla="*/ 2147483647 h 28"/>
              <a:gd name="T6" fmla="*/ 2147483647 w 30"/>
              <a:gd name="T7" fmla="*/ 0 h 28"/>
              <a:gd name="T8" fmla="*/ 2147483647 w 30"/>
              <a:gd name="T9" fmla="*/ 2147483647 h 28"/>
              <a:gd name="T10" fmla="*/ 2147483647 w 30"/>
              <a:gd name="T11" fmla="*/ 2147483647 h 28"/>
              <a:gd name="T12" fmla="*/ 2147483647 w 30"/>
              <a:gd name="T13" fmla="*/ 2147483647 h 28"/>
              <a:gd name="T14" fmla="*/ 0 60000 65536"/>
              <a:gd name="T15" fmla="*/ 0 60000 65536"/>
              <a:gd name="T16" fmla="*/ 0 60000 65536"/>
              <a:gd name="T17" fmla="*/ 0 60000 65536"/>
              <a:gd name="T18" fmla="*/ 0 60000 65536"/>
              <a:gd name="T19" fmla="*/ 0 60000 65536"/>
              <a:gd name="T20" fmla="*/ 0 60000 65536"/>
              <a:gd name="T21" fmla="*/ 0 w 30"/>
              <a:gd name="T22" fmla="*/ 0 h 28"/>
              <a:gd name="T23" fmla="*/ 30 w 30"/>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8">
                <a:moveTo>
                  <a:pt x="1" y="21"/>
                </a:moveTo>
                <a:lnTo>
                  <a:pt x="0" y="19"/>
                </a:lnTo>
                <a:lnTo>
                  <a:pt x="25" y="2"/>
                </a:lnTo>
                <a:lnTo>
                  <a:pt x="24" y="0"/>
                </a:lnTo>
                <a:lnTo>
                  <a:pt x="30" y="8"/>
                </a:lnTo>
                <a:lnTo>
                  <a:pt x="7" y="28"/>
                </a:lnTo>
                <a:lnTo>
                  <a:pt x="1" y="21"/>
                </a:lnTo>
                <a:close/>
              </a:path>
            </a:pathLst>
          </a:custGeom>
          <a:solidFill>
            <a:srgbClr val="000000"/>
          </a:solidFill>
          <a:ln w="0">
            <a:solidFill>
              <a:srgbClr val="000000"/>
            </a:solidFill>
            <a:round/>
            <a:headEnd/>
            <a:tailEnd/>
          </a:ln>
        </p:spPr>
        <p:txBody>
          <a:bodyPr/>
          <a:lstStyle/>
          <a:p>
            <a:endParaRPr lang="en-US"/>
          </a:p>
        </p:txBody>
      </p:sp>
      <p:sp>
        <p:nvSpPr>
          <p:cNvPr id="181341" name="Freeform 4187"/>
          <p:cNvSpPr>
            <a:spLocks noChangeAspect="1"/>
          </p:cNvSpPr>
          <p:nvPr/>
        </p:nvSpPr>
        <p:spPr bwMode="auto">
          <a:xfrm>
            <a:off x="2246313" y="6151563"/>
            <a:ext cx="6350" cy="7937"/>
          </a:xfrm>
          <a:custGeom>
            <a:avLst/>
            <a:gdLst>
              <a:gd name="T0" fmla="*/ 2147483647 w 23"/>
              <a:gd name="T1" fmla="*/ 2147483647 h 27"/>
              <a:gd name="T2" fmla="*/ 0 w 23"/>
              <a:gd name="T3" fmla="*/ 2147483647 h 27"/>
              <a:gd name="T4" fmla="*/ 2147483647 w 23"/>
              <a:gd name="T5" fmla="*/ 2147483647 h 27"/>
              <a:gd name="T6" fmla="*/ 2147483647 w 23"/>
              <a:gd name="T7" fmla="*/ 0 h 27"/>
              <a:gd name="T8" fmla="*/ 2147483647 w 23"/>
              <a:gd name="T9" fmla="*/ 2147483647 h 27"/>
              <a:gd name="T10" fmla="*/ 2147483647 w 23"/>
              <a:gd name="T11" fmla="*/ 2147483647 h 27"/>
              <a:gd name="T12" fmla="*/ 2147483647 w 23"/>
              <a:gd name="T13" fmla="*/ 2147483647 h 27"/>
              <a:gd name="T14" fmla="*/ 0 60000 65536"/>
              <a:gd name="T15" fmla="*/ 0 60000 65536"/>
              <a:gd name="T16" fmla="*/ 0 60000 65536"/>
              <a:gd name="T17" fmla="*/ 0 60000 65536"/>
              <a:gd name="T18" fmla="*/ 0 60000 65536"/>
              <a:gd name="T19" fmla="*/ 0 60000 65536"/>
              <a:gd name="T20" fmla="*/ 0 60000 65536"/>
              <a:gd name="T21" fmla="*/ 0 w 23"/>
              <a:gd name="T22" fmla="*/ 0 h 27"/>
              <a:gd name="T23" fmla="*/ 23 w 23"/>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7">
                <a:moveTo>
                  <a:pt x="3" y="24"/>
                </a:moveTo>
                <a:lnTo>
                  <a:pt x="0" y="22"/>
                </a:lnTo>
                <a:lnTo>
                  <a:pt x="23" y="2"/>
                </a:lnTo>
                <a:lnTo>
                  <a:pt x="20" y="0"/>
                </a:lnTo>
                <a:lnTo>
                  <a:pt x="23" y="2"/>
                </a:lnTo>
                <a:lnTo>
                  <a:pt x="6" y="27"/>
                </a:lnTo>
                <a:lnTo>
                  <a:pt x="3" y="24"/>
                </a:lnTo>
                <a:close/>
              </a:path>
            </a:pathLst>
          </a:custGeom>
          <a:solidFill>
            <a:srgbClr val="000000"/>
          </a:solidFill>
          <a:ln w="0">
            <a:solidFill>
              <a:srgbClr val="000000"/>
            </a:solidFill>
            <a:round/>
            <a:headEnd/>
            <a:tailEnd/>
          </a:ln>
        </p:spPr>
        <p:txBody>
          <a:bodyPr/>
          <a:lstStyle/>
          <a:p>
            <a:endParaRPr lang="en-US"/>
          </a:p>
        </p:txBody>
      </p:sp>
      <p:sp>
        <p:nvSpPr>
          <p:cNvPr id="181342" name="Freeform 4188"/>
          <p:cNvSpPr>
            <a:spLocks noChangeAspect="1"/>
          </p:cNvSpPr>
          <p:nvPr/>
        </p:nvSpPr>
        <p:spPr bwMode="auto">
          <a:xfrm>
            <a:off x="2246313" y="6151563"/>
            <a:ext cx="12700" cy="11112"/>
          </a:xfrm>
          <a:custGeom>
            <a:avLst/>
            <a:gdLst>
              <a:gd name="T0" fmla="*/ 0 w 34"/>
              <a:gd name="T1" fmla="*/ 2147483647 h 36"/>
              <a:gd name="T2" fmla="*/ 2147483647 w 34"/>
              <a:gd name="T3" fmla="*/ 2147483647 h 36"/>
              <a:gd name="T4" fmla="*/ 2147483647 w 34"/>
              <a:gd name="T5" fmla="*/ 0 h 36"/>
              <a:gd name="T6" fmla="*/ 2147483647 w 34"/>
              <a:gd name="T7" fmla="*/ 2147483647 h 36"/>
              <a:gd name="T8" fmla="*/ 2147483647 w 34"/>
              <a:gd name="T9" fmla="*/ 2147483647 h 36"/>
              <a:gd name="T10" fmla="*/ 2147483647 w 34"/>
              <a:gd name="T11" fmla="*/ 2147483647 h 36"/>
              <a:gd name="T12" fmla="*/ 0 w 34"/>
              <a:gd name="T13" fmla="*/ 2147483647 h 36"/>
              <a:gd name="T14" fmla="*/ 0 60000 65536"/>
              <a:gd name="T15" fmla="*/ 0 60000 65536"/>
              <a:gd name="T16" fmla="*/ 0 60000 65536"/>
              <a:gd name="T17" fmla="*/ 0 60000 65536"/>
              <a:gd name="T18" fmla="*/ 0 60000 65536"/>
              <a:gd name="T19" fmla="*/ 0 60000 65536"/>
              <a:gd name="T20" fmla="*/ 0 60000 65536"/>
              <a:gd name="T21" fmla="*/ 0 w 34"/>
              <a:gd name="T22" fmla="*/ 0 h 36"/>
              <a:gd name="T23" fmla="*/ 34 w 34"/>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6">
                <a:moveTo>
                  <a:pt x="0" y="22"/>
                </a:moveTo>
                <a:lnTo>
                  <a:pt x="2" y="25"/>
                </a:lnTo>
                <a:lnTo>
                  <a:pt x="19" y="0"/>
                </a:lnTo>
                <a:lnTo>
                  <a:pt x="21" y="2"/>
                </a:lnTo>
                <a:lnTo>
                  <a:pt x="34" y="15"/>
                </a:lnTo>
                <a:lnTo>
                  <a:pt x="14" y="36"/>
                </a:lnTo>
                <a:lnTo>
                  <a:pt x="0" y="22"/>
                </a:lnTo>
                <a:close/>
              </a:path>
            </a:pathLst>
          </a:custGeom>
          <a:solidFill>
            <a:srgbClr val="000000"/>
          </a:solidFill>
          <a:ln w="0">
            <a:solidFill>
              <a:srgbClr val="000000"/>
            </a:solidFill>
            <a:round/>
            <a:headEnd/>
            <a:tailEnd/>
          </a:ln>
        </p:spPr>
        <p:txBody>
          <a:bodyPr/>
          <a:lstStyle/>
          <a:p>
            <a:endParaRPr lang="en-US"/>
          </a:p>
        </p:txBody>
      </p:sp>
      <p:sp>
        <p:nvSpPr>
          <p:cNvPr id="181343" name="Freeform 4189"/>
          <p:cNvSpPr>
            <a:spLocks noChangeAspect="1"/>
          </p:cNvSpPr>
          <p:nvPr/>
        </p:nvSpPr>
        <p:spPr bwMode="auto">
          <a:xfrm>
            <a:off x="2252663" y="6154738"/>
            <a:ext cx="9525" cy="12700"/>
          </a:xfrm>
          <a:custGeom>
            <a:avLst/>
            <a:gdLst>
              <a:gd name="T0" fmla="*/ 2147483647 w 31"/>
              <a:gd name="T1" fmla="*/ 2147483647 h 33"/>
              <a:gd name="T2" fmla="*/ 0 w 31"/>
              <a:gd name="T3" fmla="*/ 2147483647 h 33"/>
              <a:gd name="T4" fmla="*/ 2147483647 w 31"/>
              <a:gd name="T5" fmla="*/ 2147483647 h 33"/>
              <a:gd name="T6" fmla="*/ 2147483647 w 31"/>
              <a:gd name="T7" fmla="*/ 0 h 33"/>
              <a:gd name="T8" fmla="*/ 2147483647 w 31"/>
              <a:gd name="T9" fmla="*/ 2147483647 h 33"/>
              <a:gd name="T10" fmla="*/ 2147483647 w 31"/>
              <a:gd name="T11" fmla="*/ 2147483647 h 33"/>
              <a:gd name="T12" fmla="*/ 2147483647 w 31"/>
              <a:gd name="T13" fmla="*/ 2147483647 h 33"/>
              <a:gd name="T14" fmla="*/ 0 60000 65536"/>
              <a:gd name="T15" fmla="*/ 0 60000 65536"/>
              <a:gd name="T16" fmla="*/ 0 60000 65536"/>
              <a:gd name="T17" fmla="*/ 0 60000 65536"/>
              <a:gd name="T18" fmla="*/ 0 60000 65536"/>
              <a:gd name="T19" fmla="*/ 0 60000 65536"/>
              <a:gd name="T20" fmla="*/ 0 60000 65536"/>
              <a:gd name="T21" fmla="*/ 0 w 31"/>
              <a:gd name="T22" fmla="*/ 0 h 33"/>
              <a:gd name="T23" fmla="*/ 31 w 31"/>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3">
                <a:moveTo>
                  <a:pt x="2" y="25"/>
                </a:moveTo>
                <a:lnTo>
                  <a:pt x="0" y="23"/>
                </a:lnTo>
                <a:lnTo>
                  <a:pt x="20" y="2"/>
                </a:lnTo>
                <a:lnTo>
                  <a:pt x="18" y="0"/>
                </a:lnTo>
                <a:lnTo>
                  <a:pt x="31" y="8"/>
                </a:lnTo>
                <a:lnTo>
                  <a:pt x="14" y="33"/>
                </a:lnTo>
                <a:lnTo>
                  <a:pt x="2" y="25"/>
                </a:lnTo>
                <a:close/>
              </a:path>
            </a:pathLst>
          </a:custGeom>
          <a:solidFill>
            <a:srgbClr val="000000"/>
          </a:solidFill>
          <a:ln w="0">
            <a:solidFill>
              <a:srgbClr val="000000"/>
            </a:solidFill>
            <a:round/>
            <a:headEnd/>
            <a:tailEnd/>
          </a:ln>
        </p:spPr>
        <p:txBody>
          <a:bodyPr/>
          <a:lstStyle/>
          <a:p>
            <a:endParaRPr lang="en-US"/>
          </a:p>
        </p:txBody>
      </p:sp>
      <p:sp>
        <p:nvSpPr>
          <p:cNvPr id="181344" name="Freeform 4190"/>
          <p:cNvSpPr>
            <a:spLocks noChangeAspect="1"/>
          </p:cNvSpPr>
          <p:nvPr/>
        </p:nvSpPr>
        <p:spPr bwMode="auto">
          <a:xfrm>
            <a:off x="2257425" y="6157913"/>
            <a:ext cx="7938" cy="11112"/>
          </a:xfrm>
          <a:custGeom>
            <a:avLst/>
            <a:gdLst>
              <a:gd name="T0" fmla="*/ 2147483647 w 25"/>
              <a:gd name="T1" fmla="*/ 2147483647 h 34"/>
              <a:gd name="T2" fmla="*/ 0 w 25"/>
              <a:gd name="T3" fmla="*/ 2147483647 h 34"/>
              <a:gd name="T4" fmla="*/ 2147483647 w 25"/>
              <a:gd name="T5" fmla="*/ 2147483647 h 34"/>
              <a:gd name="T6" fmla="*/ 2147483647 w 25"/>
              <a:gd name="T7" fmla="*/ 0 h 34"/>
              <a:gd name="T8" fmla="*/ 2147483647 w 25"/>
              <a:gd name="T9" fmla="*/ 2147483647 h 34"/>
              <a:gd name="T10" fmla="*/ 2147483647 w 25"/>
              <a:gd name="T11" fmla="*/ 2147483647 h 34"/>
              <a:gd name="T12" fmla="*/ 2147483647 w 25"/>
              <a:gd name="T13" fmla="*/ 2147483647 h 34"/>
              <a:gd name="T14" fmla="*/ 0 60000 65536"/>
              <a:gd name="T15" fmla="*/ 0 60000 65536"/>
              <a:gd name="T16" fmla="*/ 0 60000 65536"/>
              <a:gd name="T17" fmla="*/ 0 60000 65536"/>
              <a:gd name="T18" fmla="*/ 0 60000 65536"/>
              <a:gd name="T19" fmla="*/ 0 60000 65536"/>
              <a:gd name="T20" fmla="*/ 0 60000 65536"/>
              <a:gd name="T21" fmla="*/ 0 w 25"/>
              <a:gd name="T22" fmla="*/ 0 h 34"/>
              <a:gd name="T23" fmla="*/ 25 w 25"/>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4">
                <a:moveTo>
                  <a:pt x="3" y="29"/>
                </a:moveTo>
                <a:lnTo>
                  <a:pt x="0" y="27"/>
                </a:lnTo>
                <a:lnTo>
                  <a:pt x="17" y="2"/>
                </a:lnTo>
                <a:lnTo>
                  <a:pt x="14" y="0"/>
                </a:lnTo>
                <a:lnTo>
                  <a:pt x="25" y="5"/>
                </a:lnTo>
                <a:lnTo>
                  <a:pt x="15" y="34"/>
                </a:lnTo>
                <a:lnTo>
                  <a:pt x="3" y="29"/>
                </a:lnTo>
                <a:close/>
              </a:path>
            </a:pathLst>
          </a:custGeom>
          <a:solidFill>
            <a:srgbClr val="000000"/>
          </a:solidFill>
          <a:ln w="0">
            <a:solidFill>
              <a:srgbClr val="000000"/>
            </a:solidFill>
            <a:round/>
            <a:headEnd/>
            <a:tailEnd/>
          </a:ln>
        </p:spPr>
        <p:txBody>
          <a:bodyPr/>
          <a:lstStyle/>
          <a:p>
            <a:endParaRPr lang="en-US"/>
          </a:p>
        </p:txBody>
      </p:sp>
      <p:sp>
        <p:nvSpPr>
          <p:cNvPr id="181345" name="Freeform 4191"/>
          <p:cNvSpPr>
            <a:spLocks noChangeAspect="1"/>
          </p:cNvSpPr>
          <p:nvPr/>
        </p:nvSpPr>
        <p:spPr bwMode="auto">
          <a:xfrm>
            <a:off x="2260600" y="6159500"/>
            <a:ext cx="6350" cy="9525"/>
          </a:xfrm>
          <a:custGeom>
            <a:avLst/>
            <a:gdLst>
              <a:gd name="T0" fmla="*/ 2147483647 w 15"/>
              <a:gd name="T1" fmla="*/ 2147483647 h 32"/>
              <a:gd name="T2" fmla="*/ 0 w 15"/>
              <a:gd name="T3" fmla="*/ 2147483647 h 32"/>
              <a:gd name="T4" fmla="*/ 2147483647 w 15"/>
              <a:gd name="T5" fmla="*/ 2147483647 h 32"/>
              <a:gd name="T6" fmla="*/ 2147483647 w 15"/>
              <a:gd name="T7" fmla="*/ 0 h 32"/>
              <a:gd name="T8" fmla="*/ 2147483647 w 15"/>
              <a:gd name="T9" fmla="*/ 0 h 32"/>
              <a:gd name="T10" fmla="*/ 2147483647 w 15"/>
              <a:gd name="T11" fmla="*/ 2147483647 h 32"/>
              <a:gd name="T12" fmla="*/ 2147483647 w 15"/>
              <a:gd name="T13" fmla="*/ 2147483647 h 32"/>
              <a:gd name="T14" fmla="*/ 0 60000 65536"/>
              <a:gd name="T15" fmla="*/ 0 60000 65536"/>
              <a:gd name="T16" fmla="*/ 0 60000 65536"/>
              <a:gd name="T17" fmla="*/ 0 60000 65536"/>
              <a:gd name="T18" fmla="*/ 0 60000 65536"/>
              <a:gd name="T19" fmla="*/ 0 60000 65536"/>
              <a:gd name="T20" fmla="*/ 0 60000 65536"/>
              <a:gd name="T21" fmla="*/ 0 w 15"/>
              <a:gd name="T22" fmla="*/ 0 h 32"/>
              <a:gd name="T23" fmla="*/ 15 w 15"/>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32">
                <a:moveTo>
                  <a:pt x="5" y="32"/>
                </a:moveTo>
                <a:lnTo>
                  <a:pt x="0" y="31"/>
                </a:lnTo>
                <a:lnTo>
                  <a:pt x="10" y="2"/>
                </a:lnTo>
                <a:lnTo>
                  <a:pt x="5" y="0"/>
                </a:lnTo>
                <a:lnTo>
                  <a:pt x="15" y="0"/>
                </a:lnTo>
                <a:lnTo>
                  <a:pt x="15" y="32"/>
                </a:lnTo>
                <a:lnTo>
                  <a:pt x="5" y="32"/>
                </a:lnTo>
                <a:close/>
              </a:path>
            </a:pathLst>
          </a:custGeom>
          <a:solidFill>
            <a:srgbClr val="000000"/>
          </a:solidFill>
          <a:ln w="0">
            <a:solidFill>
              <a:srgbClr val="000000"/>
            </a:solidFill>
            <a:round/>
            <a:headEnd/>
            <a:tailEnd/>
          </a:ln>
        </p:spPr>
        <p:txBody>
          <a:bodyPr/>
          <a:lstStyle/>
          <a:p>
            <a:endParaRPr lang="en-US"/>
          </a:p>
        </p:txBody>
      </p:sp>
      <p:sp>
        <p:nvSpPr>
          <p:cNvPr id="181346" name="Freeform 4192"/>
          <p:cNvSpPr>
            <a:spLocks noChangeAspect="1"/>
          </p:cNvSpPr>
          <p:nvPr/>
        </p:nvSpPr>
        <p:spPr bwMode="auto">
          <a:xfrm>
            <a:off x="2265363" y="6157913"/>
            <a:ext cx="4762" cy="11112"/>
          </a:xfrm>
          <a:custGeom>
            <a:avLst/>
            <a:gdLst>
              <a:gd name="T0" fmla="*/ 2147483647 w 18"/>
              <a:gd name="T1" fmla="*/ 2147483647 h 34"/>
              <a:gd name="T2" fmla="*/ 2147483647 w 18"/>
              <a:gd name="T3" fmla="*/ 2147483647 h 34"/>
              <a:gd name="T4" fmla="*/ 2147483647 w 18"/>
              <a:gd name="T5" fmla="*/ 2147483647 h 34"/>
              <a:gd name="T6" fmla="*/ 0 w 18"/>
              <a:gd name="T7" fmla="*/ 2147483647 h 34"/>
              <a:gd name="T8" fmla="*/ 2147483647 w 18"/>
              <a:gd name="T9" fmla="*/ 0 h 34"/>
              <a:gd name="T10" fmla="*/ 2147483647 w 18"/>
              <a:gd name="T11" fmla="*/ 2147483647 h 34"/>
              <a:gd name="T12" fmla="*/ 2147483647 w 18"/>
              <a:gd name="T13" fmla="*/ 2147483647 h 34"/>
              <a:gd name="T14" fmla="*/ 0 60000 65536"/>
              <a:gd name="T15" fmla="*/ 0 60000 65536"/>
              <a:gd name="T16" fmla="*/ 0 60000 65536"/>
              <a:gd name="T17" fmla="*/ 0 60000 65536"/>
              <a:gd name="T18" fmla="*/ 0 60000 65536"/>
              <a:gd name="T19" fmla="*/ 0 60000 65536"/>
              <a:gd name="T20" fmla="*/ 0 60000 65536"/>
              <a:gd name="T21" fmla="*/ 0 w 18"/>
              <a:gd name="T22" fmla="*/ 0 h 34"/>
              <a:gd name="T23" fmla="*/ 18 w 18"/>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34">
                <a:moveTo>
                  <a:pt x="9" y="33"/>
                </a:moveTo>
                <a:lnTo>
                  <a:pt x="4" y="34"/>
                </a:lnTo>
                <a:lnTo>
                  <a:pt x="4" y="2"/>
                </a:lnTo>
                <a:lnTo>
                  <a:pt x="0" y="4"/>
                </a:lnTo>
                <a:lnTo>
                  <a:pt x="10" y="0"/>
                </a:lnTo>
                <a:lnTo>
                  <a:pt x="18" y="29"/>
                </a:lnTo>
                <a:lnTo>
                  <a:pt x="9" y="33"/>
                </a:lnTo>
                <a:close/>
              </a:path>
            </a:pathLst>
          </a:custGeom>
          <a:solidFill>
            <a:srgbClr val="000000"/>
          </a:solidFill>
          <a:ln w="0">
            <a:solidFill>
              <a:srgbClr val="000000"/>
            </a:solidFill>
            <a:round/>
            <a:headEnd/>
            <a:tailEnd/>
          </a:ln>
        </p:spPr>
        <p:txBody>
          <a:bodyPr/>
          <a:lstStyle/>
          <a:p>
            <a:endParaRPr lang="en-US"/>
          </a:p>
        </p:txBody>
      </p:sp>
      <p:sp>
        <p:nvSpPr>
          <p:cNvPr id="181347" name="Freeform 4193"/>
          <p:cNvSpPr>
            <a:spLocks noChangeAspect="1"/>
          </p:cNvSpPr>
          <p:nvPr/>
        </p:nvSpPr>
        <p:spPr bwMode="auto">
          <a:xfrm>
            <a:off x="2266950" y="6157913"/>
            <a:ext cx="9525" cy="9525"/>
          </a:xfrm>
          <a:custGeom>
            <a:avLst/>
            <a:gdLst>
              <a:gd name="T0" fmla="*/ 2147483647 w 26"/>
              <a:gd name="T1" fmla="*/ 2147483647 h 33"/>
              <a:gd name="T2" fmla="*/ 2147483647 w 26"/>
              <a:gd name="T3" fmla="*/ 2147483647 h 33"/>
              <a:gd name="T4" fmla="*/ 2147483647 w 26"/>
              <a:gd name="T5" fmla="*/ 2147483647 h 33"/>
              <a:gd name="T6" fmla="*/ 0 w 26"/>
              <a:gd name="T7" fmla="*/ 2147483647 h 33"/>
              <a:gd name="T8" fmla="*/ 2147483647 w 26"/>
              <a:gd name="T9" fmla="*/ 0 h 33"/>
              <a:gd name="T10" fmla="*/ 2147483647 w 26"/>
              <a:gd name="T11" fmla="*/ 2147483647 h 33"/>
              <a:gd name="T12" fmla="*/ 2147483647 w 26"/>
              <a:gd name="T13" fmla="*/ 2147483647 h 33"/>
              <a:gd name="T14" fmla="*/ 0 60000 65536"/>
              <a:gd name="T15" fmla="*/ 0 60000 65536"/>
              <a:gd name="T16" fmla="*/ 0 60000 65536"/>
              <a:gd name="T17" fmla="*/ 0 60000 65536"/>
              <a:gd name="T18" fmla="*/ 0 60000 65536"/>
              <a:gd name="T19" fmla="*/ 0 60000 65536"/>
              <a:gd name="T20" fmla="*/ 0 60000 65536"/>
              <a:gd name="T21" fmla="*/ 0 w 26"/>
              <a:gd name="T22" fmla="*/ 0 h 33"/>
              <a:gd name="T23" fmla="*/ 26 w 2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3">
                <a:moveTo>
                  <a:pt x="17" y="31"/>
                </a:moveTo>
                <a:lnTo>
                  <a:pt x="13" y="33"/>
                </a:lnTo>
                <a:lnTo>
                  <a:pt x="5" y="4"/>
                </a:lnTo>
                <a:lnTo>
                  <a:pt x="0" y="6"/>
                </a:lnTo>
                <a:lnTo>
                  <a:pt x="10" y="0"/>
                </a:lnTo>
                <a:lnTo>
                  <a:pt x="26" y="25"/>
                </a:lnTo>
                <a:lnTo>
                  <a:pt x="17" y="31"/>
                </a:lnTo>
                <a:close/>
              </a:path>
            </a:pathLst>
          </a:custGeom>
          <a:solidFill>
            <a:srgbClr val="000000"/>
          </a:solidFill>
          <a:ln w="0">
            <a:solidFill>
              <a:srgbClr val="000000"/>
            </a:solidFill>
            <a:round/>
            <a:headEnd/>
            <a:tailEnd/>
          </a:ln>
        </p:spPr>
        <p:txBody>
          <a:bodyPr/>
          <a:lstStyle/>
          <a:p>
            <a:endParaRPr lang="en-US"/>
          </a:p>
        </p:txBody>
      </p:sp>
      <p:sp>
        <p:nvSpPr>
          <p:cNvPr id="181348" name="Freeform 4194"/>
          <p:cNvSpPr>
            <a:spLocks noChangeAspect="1"/>
          </p:cNvSpPr>
          <p:nvPr/>
        </p:nvSpPr>
        <p:spPr bwMode="auto">
          <a:xfrm>
            <a:off x="2268538" y="6154738"/>
            <a:ext cx="9525" cy="11112"/>
          </a:xfrm>
          <a:custGeom>
            <a:avLst/>
            <a:gdLst>
              <a:gd name="T0" fmla="*/ 2147483647 w 30"/>
              <a:gd name="T1" fmla="*/ 2147483647 h 32"/>
              <a:gd name="T2" fmla="*/ 2147483647 w 30"/>
              <a:gd name="T3" fmla="*/ 2147483647 h 32"/>
              <a:gd name="T4" fmla="*/ 2147483647 w 30"/>
              <a:gd name="T5" fmla="*/ 2147483647 h 32"/>
              <a:gd name="T6" fmla="*/ 0 w 30"/>
              <a:gd name="T7" fmla="*/ 2147483647 h 32"/>
              <a:gd name="T8" fmla="*/ 2147483647 w 30"/>
              <a:gd name="T9" fmla="*/ 0 h 32"/>
              <a:gd name="T10" fmla="*/ 2147483647 w 30"/>
              <a:gd name="T11" fmla="*/ 2147483647 h 32"/>
              <a:gd name="T12" fmla="*/ 2147483647 w 30"/>
              <a:gd name="T13" fmla="*/ 2147483647 h 32"/>
              <a:gd name="T14" fmla="*/ 0 60000 65536"/>
              <a:gd name="T15" fmla="*/ 0 60000 65536"/>
              <a:gd name="T16" fmla="*/ 0 60000 65536"/>
              <a:gd name="T17" fmla="*/ 0 60000 65536"/>
              <a:gd name="T18" fmla="*/ 0 60000 65536"/>
              <a:gd name="T19" fmla="*/ 0 60000 65536"/>
              <a:gd name="T20" fmla="*/ 0 60000 65536"/>
              <a:gd name="T21" fmla="*/ 0 w 30"/>
              <a:gd name="T22" fmla="*/ 0 h 32"/>
              <a:gd name="T23" fmla="*/ 30 w 30"/>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2">
                <a:moveTo>
                  <a:pt x="20" y="30"/>
                </a:moveTo>
                <a:lnTo>
                  <a:pt x="18" y="32"/>
                </a:lnTo>
                <a:lnTo>
                  <a:pt x="2" y="7"/>
                </a:lnTo>
                <a:lnTo>
                  <a:pt x="0" y="9"/>
                </a:lnTo>
                <a:lnTo>
                  <a:pt x="9" y="0"/>
                </a:lnTo>
                <a:lnTo>
                  <a:pt x="30" y="21"/>
                </a:lnTo>
                <a:lnTo>
                  <a:pt x="20" y="30"/>
                </a:lnTo>
                <a:close/>
              </a:path>
            </a:pathLst>
          </a:custGeom>
          <a:solidFill>
            <a:srgbClr val="000000"/>
          </a:solidFill>
          <a:ln w="0">
            <a:solidFill>
              <a:srgbClr val="000000"/>
            </a:solidFill>
            <a:round/>
            <a:headEnd/>
            <a:tailEnd/>
          </a:ln>
        </p:spPr>
        <p:txBody>
          <a:bodyPr/>
          <a:lstStyle/>
          <a:p>
            <a:endParaRPr lang="en-US"/>
          </a:p>
        </p:txBody>
      </p:sp>
      <p:sp>
        <p:nvSpPr>
          <p:cNvPr id="181349" name="Freeform 4195"/>
          <p:cNvSpPr>
            <a:spLocks noChangeAspect="1"/>
          </p:cNvSpPr>
          <p:nvPr/>
        </p:nvSpPr>
        <p:spPr bwMode="auto">
          <a:xfrm>
            <a:off x="2273300" y="6151563"/>
            <a:ext cx="9525" cy="9525"/>
          </a:xfrm>
          <a:custGeom>
            <a:avLst/>
            <a:gdLst>
              <a:gd name="T0" fmla="*/ 2147483647 w 33"/>
              <a:gd name="T1" fmla="*/ 2147483647 h 31"/>
              <a:gd name="T2" fmla="*/ 2147483647 w 33"/>
              <a:gd name="T3" fmla="*/ 2147483647 h 31"/>
              <a:gd name="T4" fmla="*/ 2147483647 w 33"/>
              <a:gd name="T5" fmla="*/ 2147483647 h 31"/>
              <a:gd name="T6" fmla="*/ 0 w 33"/>
              <a:gd name="T7" fmla="*/ 2147483647 h 31"/>
              <a:gd name="T8" fmla="*/ 2147483647 w 33"/>
              <a:gd name="T9" fmla="*/ 0 h 31"/>
              <a:gd name="T10" fmla="*/ 2147483647 w 33"/>
              <a:gd name="T11" fmla="*/ 2147483647 h 31"/>
              <a:gd name="T12" fmla="*/ 2147483647 w 33"/>
              <a:gd name="T13" fmla="*/ 2147483647 h 31"/>
              <a:gd name="T14" fmla="*/ 0 60000 65536"/>
              <a:gd name="T15" fmla="*/ 0 60000 65536"/>
              <a:gd name="T16" fmla="*/ 0 60000 65536"/>
              <a:gd name="T17" fmla="*/ 0 60000 65536"/>
              <a:gd name="T18" fmla="*/ 0 60000 65536"/>
              <a:gd name="T19" fmla="*/ 0 60000 65536"/>
              <a:gd name="T20" fmla="*/ 0 60000 65536"/>
              <a:gd name="T21" fmla="*/ 0 w 33"/>
              <a:gd name="T22" fmla="*/ 0 h 31"/>
              <a:gd name="T23" fmla="*/ 33 w 3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1">
                <a:moveTo>
                  <a:pt x="25" y="30"/>
                </a:moveTo>
                <a:lnTo>
                  <a:pt x="23" y="31"/>
                </a:lnTo>
                <a:lnTo>
                  <a:pt x="2" y="10"/>
                </a:lnTo>
                <a:lnTo>
                  <a:pt x="0" y="11"/>
                </a:lnTo>
                <a:lnTo>
                  <a:pt x="8" y="0"/>
                </a:lnTo>
                <a:lnTo>
                  <a:pt x="33" y="18"/>
                </a:lnTo>
                <a:lnTo>
                  <a:pt x="25" y="30"/>
                </a:lnTo>
                <a:close/>
              </a:path>
            </a:pathLst>
          </a:custGeom>
          <a:solidFill>
            <a:srgbClr val="000000"/>
          </a:solidFill>
          <a:ln w="0">
            <a:solidFill>
              <a:srgbClr val="000000"/>
            </a:solidFill>
            <a:round/>
            <a:headEnd/>
            <a:tailEnd/>
          </a:ln>
        </p:spPr>
        <p:txBody>
          <a:bodyPr/>
          <a:lstStyle/>
          <a:p>
            <a:endParaRPr lang="en-US"/>
          </a:p>
        </p:txBody>
      </p:sp>
      <p:sp>
        <p:nvSpPr>
          <p:cNvPr id="181350" name="Freeform 4196"/>
          <p:cNvSpPr>
            <a:spLocks noChangeAspect="1"/>
          </p:cNvSpPr>
          <p:nvPr/>
        </p:nvSpPr>
        <p:spPr bwMode="auto">
          <a:xfrm>
            <a:off x="2274888" y="6143625"/>
            <a:ext cx="12700" cy="14288"/>
          </a:xfrm>
          <a:custGeom>
            <a:avLst/>
            <a:gdLst>
              <a:gd name="T0" fmla="*/ 2147483647 w 37"/>
              <a:gd name="T1" fmla="*/ 2147483647 h 33"/>
              <a:gd name="T2" fmla="*/ 2147483647 w 37"/>
              <a:gd name="T3" fmla="*/ 2147483647 h 33"/>
              <a:gd name="T4" fmla="*/ 0 w 37"/>
              <a:gd name="T5" fmla="*/ 2147483647 h 33"/>
              <a:gd name="T6" fmla="*/ 0 w 37"/>
              <a:gd name="T7" fmla="*/ 2147483647 h 33"/>
              <a:gd name="T8" fmla="*/ 2147483647 w 37"/>
              <a:gd name="T9" fmla="*/ 0 h 33"/>
              <a:gd name="T10" fmla="*/ 2147483647 w 37"/>
              <a:gd name="T11" fmla="*/ 2147483647 h 33"/>
              <a:gd name="T12" fmla="*/ 2147483647 w 37"/>
              <a:gd name="T13" fmla="*/ 2147483647 h 33"/>
              <a:gd name="T14" fmla="*/ 0 60000 65536"/>
              <a:gd name="T15" fmla="*/ 0 60000 65536"/>
              <a:gd name="T16" fmla="*/ 0 60000 65536"/>
              <a:gd name="T17" fmla="*/ 0 60000 65536"/>
              <a:gd name="T18" fmla="*/ 0 60000 65536"/>
              <a:gd name="T19" fmla="*/ 0 60000 65536"/>
              <a:gd name="T20" fmla="*/ 0 60000 65536"/>
              <a:gd name="T21" fmla="*/ 0 w 37"/>
              <a:gd name="T22" fmla="*/ 0 h 33"/>
              <a:gd name="T23" fmla="*/ 37 w 37"/>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3">
                <a:moveTo>
                  <a:pt x="25" y="33"/>
                </a:moveTo>
                <a:lnTo>
                  <a:pt x="25" y="33"/>
                </a:lnTo>
                <a:lnTo>
                  <a:pt x="0" y="15"/>
                </a:lnTo>
                <a:lnTo>
                  <a:pt x="12" y="0"/>
                </a:lnTo>
                <a:lnTo>
                  <a:pt x="37" y="19"/>
                </a:lnTo>
                <a:lnTo>
                  <a:pt x="25" y="33"/>
                </a:lnTo>
                <a:close/>
              </a:path>
            </a:pathLst>
          </a:custGeom>
          <a:solidFill>
            <a:srgbClr val="000000"/>
          </a:solidFill>
          <a:ln w="0">
            <a:solidFill>
              <a:srgbClr val="000000"/>
            </a:solidFill>
            <a:round/>
            <a:headEnd/>
            <a:tailEnd/>
          </a:ln>
        </p:spPr>
        <p:txBody>
          <a:bodyPr/>
          <a:lstStyle/>
          <a:p>
            <a:endParaRPr lang="en-US"/>
          </a:p>
        </p:txBody>
      </p:sp>
      <p:sp>
        <p:nvSpPr>
          <p:cNvPr id="181351" name="Freeform 4197"/>
          <p:cNvSpPr>
            <a:spLocks noChangeAspect="1"/>
          </p:cNvSpPr>
          <p:nvPr/>
        </p:nvSpPr>
        <p:spPr bwMode="auto">
          <a:xfrm>
            <a:off x="2278063" y="6140450"/>
            <a:ext cx="14287" cy="11113"/>
          </a:xfrm>
          <a:custGeom>
            <a:avLst/>
            <a:gdLst>
              <a:gd name="T0" fmla="*/ 2147483647 w 34"/>
              <a:gd name="T1" fmla="*/ 2147483647 h 31"/>
              <a:gd name="T2" fmla="*/ 2147483647 w 34"/>
              <a:gd name="T3" fmla="*/ 2147483647 h 31"/>
              <a:gd name="T4" fmla="*/ 0 w 34"/>
              <a:gd name="T5" fmla="*/ 2147483647 h 31"/>
              <a:gd name="T6" fmla="*/ 0 w 34"/>
              <a:gd name="T7" fmla="*/ 2147483647 h 31"/>
              <a:gd name="T8" fmla="*/ 2147483647 w 34"/>
              <a:gd name="T9" fmla="*/ 0 h 31"/>
              <a:gd name="T10" fmla="*/ 2147483647 w 34"/>
              <a:gd name="T11" fmla="*/ 2147483647 h 31"/>
              <a:gd name="T12" fmla="*/ 2147483647 w 34"/>
              <a:gd name="T13" fmla="*/ 2147483647 h 31"/>
              <a:gd name="T14" fmla="*/ 0 60000 65536"/>
              <a:gd name="T15" fmla="*/ 0 60000 65536"/>
              <a:gd name="T16" fmla="*/ 0 60000 65536"/>
              <a:gd name="T17" fmla="*/ 0 60000 65536"/>
              <a:gd name="T18" fmla="*/ 0 60000 65536"/>
              <a:gd name="T19" fmla="*/ 0 60000 65536"/>
              <a:gd name="T20" fmla="*/ 0 60000 65536"/>
              <a:gd name="T21" fmla="*/ 0 w 34"/>
              <a:gd name="T22" fmla="*/ 0 h 31"/>
              <a:gd name="T23" fmla="*/ 34 w 3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1">
                <a:moveTo>
                  <a:pt x="25" y="31"/>
                </a:moveTo>
                <a:lnTo>
                  <a:pt x="25" y="31"/>
                </a:lnTo>
                <a:lnTo>
                  <a:pt x="0" y="12"/>
                </a:lnTo>
                <a:lnTo>
                  <a:pt x="9" y="0"/>
                </a:lnTo>
                <a:lnTo>
                  <a:pt x="34" y="18"/>
                </a:lnTo>
                <a:lnTo>
                  <a:pt x="25" y="31"/>
                </a:lnTo>
                <a:close/>
              </a:path>
            </a:pathLst>
          </a:custGeom>
          <a:solidFill>
            <a:srgbClr val="000000"/>
          </a:solidFill>
          <a:ln w="0">
            <a:solidFill>
              <a:srgbClr val="000000"/>
            </a:solidFill>
            <a:round/>
            <a:headEnd/>
            <a:tailEnd/>
          </a:ln>
        </p:spPr>
        <p:txBody>
          <a:bodyPr/>
          <a:lstStyle/>
          <a:p>
            <a:endParaRPr lang="en-US"/>
          </a:p>
        </p:txBody>
      </p:sp>
      <p:sp>
        <p:nvSpPr>
          <p:cNvPr id="181352" name="Freeform 4198"/>
          <p:cNvSpPr>
            <a:spLocks noChangeAspect="1"/>
          </p:cNvSpPr>
          <p:nvPr/>
        </p:nvSpPr>
        <p:spPr bwMode="auto">
          <a:xfrm>
            <a:off x="2282825" y="6138863"/>
            <a:ext cx="11113" cy="9525"/>
          </a:xfrm>
          <a:custGeom>
            <a:avLst/>
            <a:gdLst>
              <a:gd name="T0" fmla="*/ 2147483647 w 32"/>
              <a:gd name="T1" fmla="*/ 2147483647 h 30"/>
              <a:gd name="T2" fmla="*/ 2147483647 w 32"/>
              <a:gd name="T3" fmla="*/ 2147483647 h 30"/>
              <a:gd name="T4" fmla="*/ 0 w 32"/>
              <a:gd name="T5" fmla="*/ 2147483647 h 30"/>
              <a:gd name="T6" fmla="*/ 2147483647 w 32"/>
              <a:gd name="T7" fmla="*/ 2147483647 h 30"/>
              <a:gd name="T8" fmla="*/ 2147483647 w 32"/>
              <a:gd name="T9" fmla="*/ 0 h 30"/>
              <a:gd name="T10" fmla="*/ 2147483647 w 32"/>
              <a:gd name="T11" fmla="*/ 2147483647 h 30"/>
              <a:gd name="T12" fmla="*/ 2147483647 w 32"/>
              <a:gd name="T13" fmla="*/ 2147483647 h 30"/>
              <a:gd name="T14" fmla="*/ 0 60000 65536"/>
              <a:gd name="T15" fmla="*/ 0 60000 65536"/>
              <a:gd name="T16" fmla="*/ 0 60000 65536"/>
              <a:gd name="T17" fmla="*/ 0 60000 65536"/>
              <a:gd name="T18" fmla="*/ 0 60000 65536"/>
              <a:gd name="T19" fmla="*/ 0 60000 65536"/>
              <a:gd name="T20" fmla="*/ 0 60000 65536"/>
              <a:gd name="T21" fmla="*/ 0 w 32"/>
              <a:gd name="T22" fmla="*/ 0 h 30"/>
              <a:gd name="T23" fmla="*/ 32 w 32"/>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0">
                <a:moveTo>
                  <a:pt x="23" y="30"/>
                </a:moveTo>
                <a:lnTo>
                  <a:pt x="25" y="29"/>
                </a:lnTo>
                <a:lnTo>
                  <a:pt x="0" y="11"/>
                </a:lnTo>
                <a:lnTo>
                  <a:pt x="2" y="10"/>
                </a:lnTo>
                <a:lnTo>
                  <a:pt x="11" y="0"/>
                </a:lnTo>
                <a:lnTo>
                  <a:pt x="32" y="21"/>
                </a:lnTo>
                <a:lnTo>
                  <a:pt x="23" y="30"/>
                </a:lnTo>
                <a:close/>
              </a:path>
            </a:pathLst>
          </a:custGeom>
          <a:solidFill>
            <a:srgbClr val="000000"/>
          </a:solidFill>
          <a:ln w="0">
            <a:solidFill>
              <a:srgbClr val="000000"/>
            </a:solidFill>
            <a:round/>
            <a:headEnd/>
            <a:tailEnd/>
          </a:ln>
        </p:spPr>
        <p:txBody>
          <a:bodyPr/>
          <a:lstStyle/>
          <a:p>
            <a:endParaRPr lang="en-US"/>
          </a:p>
        </p:txBody>
      </p:sp>
      <p:sp>
        <p:nvSpPr>
          <p:cNvPr id="181353" name="Freeform 4199"/>
          <p:cNvSpPr>
            <a:spLocks noChangeAspect="1"/>
          </p:cNvSpPr>
          <p:nvPr/>
        </p:nvSpPr>
        <p:spPr bwMode="auto">
          <a:xfrm>
            <a:off x="2286000" y="6134100"/>
            <a:ext cx="9525" cy="11113"/>
          </a:xfrm>
          <a:custGeom>
            <a:avLst/>
            <a:gdLst>
              <a:gd name="T0" fmla="*/ 2147483647 w 30"/>
              <a:gd name="T1" fmla="*/ 2147483647 h 30"/>
              <a:gd name="T2" fmla="*/ 2147483647 w 30"/>
              <a:gd name="T3" fmla="*/ 2147483647 h 30"/>
              <a:gd name="T4" fmla="*/ 0 w 30"/>
              <a:gd name="T5" fmla="*/ 2147483647 h 30"/>
              <a:gd name="T6" fmla="*/ 0 w 30"/>
              <a:gd name="T7" fmla="*/ 2147483647 h 30"/>
              <a:gd name="T8" fmla="*/ 2147483647 w 30"/>
              <a:gd name="T9" fmla="*/ 0 h 30"/>
              <a:gd name="T10" fmla="*/ 2147483647 w 30"/>
              <a:gd name="T11" fmla="*/ 2147483647 h 30"/>
              <a:gd name="T12" fmla="*/ 2147483647 w 30"/>
              <a:gd name="T13" fmla="*/ 2147483647 h 30"/>
              <a:gd name="T14" fmla="*/ 0 60000 65536"/>
              <a:gd name="T15" fmla="*/ 0 60000 65536"/>
              <a:gd name="T16" fmla="*/ 0 60000 65536"/>
              <a:gd name="T17" fmla="*/ 0 60000 65536"/>
              <a:gd name="T18" fmla="*/ 0 60000 65536"/>
              <a:gd name="T19" fmla="*/ 0 60000 65536"/>
              <a:gd name="T20" fmla="*/ 0 60000 65536"/>
              <a:gd name="T21" fmla="*/ 0 w 30"/>
              <a:gd name="T22" fmla="*/ 0 h 30"/>
              <a:gd name="T23" fmla="*/ 30 w 30"/>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0">
                <a:moveTo>
                  <a:pt x="21" y="30"/>
                </a:moveTo>
                <a:lnTo>
                  <a:pt x="21" y="29"/>
                </a:lnTo>
                <a:lnTo>
                  <a:pt x="0" y="8"/>
                </a:lnTo>
                <a:lnTo>
                  <a:pt x="0" y="7"/>
                </a:lnTo>
                <a:lnTo>
                  <a:pt x="9" y="0"/>
                </a:lnTo>
                <a:lnTo>
                  <a:pt x="30" y="23"/>
                </a:lnTo>
                <a:lnTo>
                  <a:pt x="21" y="30"/>
                </a:lnTo>
                <a:close/>
              </a:path>
            </a:pathLst>
          </a:custGeom>
          <a:solidFill>
            <a:srgbClr val="000000"/>
          </a:solidFill>
          <a:ln w="0">
            <a:solidFill>
              <a:srgbClr val="000000"/>
            </a:solidFill>
            <a:round/>
            <a:headEnd/>
            <a:tailEnd/>
          </a:ln>
        </p:spPr>
        <p:txBody>
          <a:bodyPr/>
          <a:lstStyle/>
          <a:p>
            <a:endParaRPr lang="en-US"/>
          </a:p>
        </p:txBody>
      </p:sp>
      <p:sp>
        <p:nvSpPr>
          <p:cNvPr id="181354" name="Freeform 4200"/>
          <p:cNvSpPr>
            <a:spLocks noChangeAspect="1"/>
          </p:cNvSpPr>
          <p:nvPr/>
        </p:nvSpPr>
        <p:spPr bwMode="auto">
          <a:xfrm>
            <a:off x="2290763" y="6130925"/>
            <a:ext cx="11112" cy="11113"/>
          </a:xfrm>
          <a:custGeom>
            <a:avLst/>
            <a:gdLst>
              <a:gd name="T0" fmla="*/ 2147483647 w 35"/>
              <a:gd name="T1" fmla="*/ 2147483647 h 36"/>
              <a:gd name="T2" fmla="*/ 2147483647 w 35"/>
              <a:gd name="T3" fmla="*/ 2147483647 h 36"/>
              <a:gd name="T4" fmla="*/ 0 w 35"/>
              <a:gd name="T5" fmla="*/ 2147483647 h 36"/>
              <a:gd name="T6" fmla="*/ 2147483647 w 35"/>
              <a:gd name="T7" fmla="*/ 2147483647 h 36"/>
              <a:gd name="T8" fmla="*/ 2147483647 w 35"/>
              <a:gd name="T9" fmla="*/ 0 h 36"/>
              <a:gd name="T10" fmla="*/ 2147483647 w 35"/>
              <a:gd name="T11" fmla="*/ 2147483647 h 36"/>
              <a:gd name="T12" fmla="*/ 2147483647 w 35"/>
              <a:gd name="T13" fmla="*/ 2147483647 h 36"/>
              <a:gd name="T14" fmla="*/ 0 60000 65536"/>
              <a:gd name="T15" fmla="*/ 0 60000 65536"/>
              <a:gd name="T16" fmla="*/ 0 60000 65536"/>
              <a:gd name="T17" fmla="*/ 0 60000 65536"/>
              <a:gd name="T18" fmla="*/ 0 60000 65536"/>
              <a:gd name="T19" fmla="*/ 0 60000 65536"/>
              <a:gd name="T20" fmla="*/ 0 60000 65536"/>
              <a:gd name="T21" fmla="*/ 0 w 35"/>
              <a:gd name="T22" fmla="*/ 0 h 36"/>
              <a:gd name="T23" fmla="*/ 35 w 35"/>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36">
                <a:moveTo>
                  <a:pt x="17" y="36"/>
                </a:moveTo>
                <a:lnTo>
                  <a:pt x="21" y="34"/>
                </a:lnTo>
                <a:lnTo>
                  <a:pt x="0" y="11"/>
                </a:lnTo>
                <a:lnTo>
                  <a:pt x="3" y="9"/>
                </a:lnTo>
                <a:lnTo>
                  <a:pt x="21" y="0"/>
                </a:lnTo>
                <a:lnTo>
                  <a:pt x="35" y="27"/>
                </a:lnTo>
                <a:lnTo>
                  <a:pt x="17" y="36"/>
                </a:lnTo>
                <a:close/>
              </a:path>
            </a:pathLst>
          </a:custGeom>
          <a:solidFill>
            <a:srgbClr val="000000"/>
          </a:solidFill>
          <a:ln w="0">
            <a:solidFill>
              <a:srgbClr val="000000"/>
            </a:solidFill>
            <a:round/>
            <a:headEnd/>
            <a:tailEnd/>
          </a:ln>
        </p:spPr>
        <p:txBody>
          <a:bodyPr/>
          <a:lstStyle/>
          <a:p>
            <a:endParaRPr lang="en-US"/>
          </a:p>
        </p:txBody>
      </p:sp>
      <p:sp>
        <p:nvSpPr>
          <p:cNvPr id="181355" name="Freeform 4201"/>
          <p:cNvSpPr>
            <a:spLocks noChangeAspect="1"/>
          </p:cNvSpPr>
          <p:nvPr/>
        </p:nvSpPr>
        <p:spPr bwMode="auto">
          <a:xfrm>
            <a:off x="2295525" y="6129338"/>
            <a:ext cx="12700" cy="11112"/>
          </a:xfrm>
          <a:custGeom>
            <a:avLst/>
            <a:gdLst>
              <a:gd name="T0" fmla="*/ 2147483647 w 33"/>
              <a:gd name="T1" fmla="*/ 2147483647 h 37"/>
              <a:gd name="T2" fmla="*/ 2147483647 w 33"/>
              <a:gd name="T3" fmla="*/ 2147483647 h 37"/>
              <a:gd name="T4" fmla="*/ 0 w 33"/>
              <a:gd name="T5" fmla="*/ 2147483647 h 37"/>
              <a:gd name="T6" fmla="*/ 2147483647 w 33"/>
              <a:gd name="T7" fmla="*/ 2147483647 h 37"/>
              <a:gd name="T8" fmla="*/ 2147483647 w 33"/>
              <a:gd name="T9" fmla="*/ 0 h 37"/>
              <a:gd name="T10" fmla="*/ 2147483647 w 33"/>
              <a:gd name="T11" fmla="*/ 2147483647 h 37"/>
              <a:gd name="T12" fmla="*/ 2147483647 w 33"/>
              <a:gd name="T13" fmla="*/ 2147483647 h 37"/>
              <a:gd name="T14" fmla="*/ 0 60000 65536"/>
              <a:gd name="T15" fmla="*/ 0 60000 65536"/>
              <a:gd name="T16" fmla="*/ 0 60000 65536"/>
              <a:gd name="T17" fmla="*/ 0 60000 65536"/>
              <a:gd name="T18" fmla="*/ 0 60000 65536"/>
              <a:gd name="T19" fmla="*/ 0 60000 65536"/>
              <a:gd name="T20" fmla="*/ 0 60000 65536"/>
              <a:gd name="T21" fmla="*/ 0 w 33"/>
              <a:gd name="T22" fmla="*/ 0 h 37"/>
              <a:gd name="T23" fmla="*/ 33 w 33"/>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7">
                <a:moveTo>
                  <a:pt x="11" y="37"/>
                </a:moveTo>
                <a:lnTo>
                  <a:pt x="14" y="36"/>
                </a:lnTo>
                <a:lnTo>
                  <a:pt x="0" y="9"/>
                </a:lnTo>
                <a:lnTo>
                  <a:pt x="3" y="7"/>
                </a:lnTo>
                <a:lnTo>
                  <a:pt x="24" y="0"/>
                </a:lnTo>
                <a:lnTo>
                  <a:pt x="33" y="29"/>
                </a:lnTo>
                <a:lnTo>
                  <a:pt x="11" y="37"/>
                </a:lnTo>
                <a:close/>
              </a:path>
            </a:pathLst>
          </a:custGeom>
          <a:solidFill>
            <a:srgbClr val="000000"/>
          </a:solidFill>
          <a:ln w="0">
            <a:solidFill>
              <a:srgbClr val="000000"/>
            </a:solidFill>
            <a:round/>
            <a:headEnd/>
            <a:tailEnd/>
          </a:ln>
        </p:spPr>
        <p:txBody>
          <a:bodyPr/>
          <a:lstStyle/>
          <a:p>
            <a:endParaRPr lang="en-US"/>
          </a:p>
        </p:txBody>
      </p:sp>
      <p:sp>
        <p:nvSpPr>
          <p:cNvPr id="181356" name="Freeform 4202"/>
          <p:cNvSpPr>
            <a:spLocks noChangeAspect="1"/>
          </p:cNvSpPr>
          <p:nvPr/>
        </p:nvSpPr>
        <p:spPr bwMode="auto">
          <a:xfrm>
            <a:off x="2303463" y="6129338"/>
            <a:ext cx="4762" cy="9525"/>
          </a:xfrm>
          <a:custGeom>
            <a:avLst/>
            <a:gdLst>
              <a:gd name="T0" fmla="*/ 2147483647 w 13"/>
              <a:gd name="T1" fmla="*/ 0 h 32"/>
              <a:gd name="T2" fmla="*/ 2147483647 w 13"/>
              <a:gd name="T3" fmla="*/ 2147483647 h 32"/>
              <a:gd name="T4" fmla="*/ 2147483647 w 13"/>
              <a:gd name="T5" fmla="*/ 2147483647 h 32"/>
              <a:gd name="T6" fmla="*/ 2147483647 w 13"/>
              <a:gd name="T7" fmla="*/ 2147483647 h 32"/>
              <a:gd name="T8" fmla="*/ 2147483647 w 13"/>
              <a:gd name="T9" fmla="*/ 2147483647 h 32"/>
              <a:gd name="T10" fmla="*/ 2147483647 w 13"/>
              <a:gd name="T11" fmla="*/ 2147483647 h 32"/>
              <a:gd name="T12" fmla="*/ 2147483647 w 13"/>
              <a:gd name="T13" fmla="*/ 2147483647 h 32"/>
              <a:gd name="T14" fmla="*/ 0 w 13"/>
              <a:gd name="T15" fmla="*/ 2147483647 h 32"/>
              <a:gd name="T16" fmla="*/ 2147483647 w 13"/>
              <a:gd name="T17" fmla="*/ 0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32"/>
              <a:gd name="T29" fmla="*/ 13 w 13"/>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32">
                <a:moveTo>
                  <a:pt x="7" y="0"/>
                </a:moveTo>
                <a:lnTo>
                  <a:pt x="13" y="30"/>
                </a:lnTo>
                <a:lnTo>
                  <a:pt x="4" y="1"/>
                </a:lnTo>
                <a:lnTo>
                  <a:pt x="11" y="31"/>
                </a:lnTo>
                <a:lnTo>
                  <a:pt x="4" y="32"/>
                </a:lnTo>
                <a:lnTo>
                  <a:pt x="2" y="32"/>
                </a:lnTo>
                <a:lnTo>
                  <a:pt x="2" y="1"/>
                </a:lnTo>
                <a:lnTo>
                  <a:pt x="0" y="1"/>
                </a:lnTo>
                <a:lnTo>
                  <a:pt x="7" y="0"/>
                </a:lnTo>
                <a:close/>
              </a:path>
            </a:pathLst>
          </a:custGeom>
          <a:solidFill>
            <a:srgbClr val="000000"/>
          </a:solidFill>
          <a:ln w="0">
            <a:solidFill>
              <a:srgbClr val="000000"/>
            </a:solidFill>
            <a:round/>
            <a:headEnd/>
            <a:tailEnd/>
          </a:ln>
        </p:spPr>
        <p:txBody>
          <a:bodyPr/>
          <a:lstStyle/>
          <a:p>
            <a:endParaRPr lang="en-US"/>
          </a:p>
        </p:txBody>
      </p:sp>
      <p:sp>
        <p:nvSpPr>
          <p:cNvPr id="181357" name="Freeform 4203"/>
          <p:cNvSpPr>
            <a:spLocks noChangeAspect="1"/>
          </p:cNvSpPr>
          <p:nvPr/>
        </p:nvSpPr>
        <p:spPr bwMode="auto">
          <a:xfrm>
            <a:off x="2387600" y="5991225"/>
            <a:ext cx="6350" cy="9525"/>
          </a:xfrm>
          <a:custGeom>
            <a:avLst/>
            <a:gdLst>
              <a:gd name="T0" fmla="*/ 0 w 15"/>
              <a:gd name="T1" fmla="*/ 2147483647 h 27"/>
              <a:gd name="T2" fmla="*/ 2147483647 w 15"/>
              <a:gd name="T3" fmla="*/ 0 h 27"/>
              <a:gd name="T4" fmla="*/ 0 w 15"/>
              <a:gd name="T5" fmla="*/ 2147483647 h 27"/>
              <a:gd name="T6" fmla="*/ 0 60000 65536"/>
              <a:gd name="T7" fmla="*/ 0 60000 65536"/>
              <a:gd name="T8" fmla="*/ 0 60000 65536"/>
              <a:gd name="T9" fmla="*/ 0 w 15"/>
              <a:gd name="T10" fmla="*/ 0 h 27"/>
              <a:gd name="T11" fmla="*/ 15 w 15"/>
              <a:gd name="T12" fmla="*/ 27 h 27"/>
            </a:gdLst>
            <a:ahLst/>
            <a:cxnLst>
              <a:cxn ang="T6">
                <a:pos x="T0" y="T1"/>
              </a:cxn>
              <a:cxn ang="T7">
                <a:pos x="T2" y="T3"/>
              </a:cxn>
              <a:cxn ang="T8">
                <a:pos x="T4" y="T5"/>
              </a:cxn>
            </a:cxnLst>
            <a:rect l="T9" t="T10" r="T11" b="T12"/>
            <a:pathLst>
              <a:path w="15" h="27">
                <a:moveTo>
                  <a:pt x="0" y="27"/>
                </a:moveTo>
                <a:lnTo>
                  <a:pt x="15" y="0"/>
                </a:lnTo>
                <a:lnTo>
                  <a:pt x="0" y="27"/>
                </a:lnTo>
                <a:close/>
              </a:path>
            </a:pathLst>
          </a:custGeom>
          <a:solidFill>
            <a:srgbClr val="000000"/>
          </a:solidFill>
          <a:ln w="0">
            <a:solidFill>
              <a:srgbClr val="000000"/>
            </a:solidFill>
            <a:round/>
            <a:headEnd/>
            <a:tailEnd/>
          </a:ln>
        </p:spPr>
        <p:txBody>
          <a:bodyPr/>
          <a:lstStyle/>
          <a:p>
            <a:endParaRPr lang="en-US"/>
          </a:p>
        </p:txBody>
      </p:sp>
      <p:sp>
        <p:nvSpPr>
          <p:cNvPr id="181358" name="Freeform 4204"/>
          <p:cNvSpPr>
            <a:spLocks noChangeAspect="1"/>
          </p:cNvSpPr>
          <p:nvPr/>
        </p:nvSpPr>
        <p:spPr bwMode="auto">
          <a:xfrm>
            <a:off x="2473325" y="6056313"/>
            <a:ext cx="6350" cy="7937"/>
          </a:xfrm>
          <a:custGeom>
            <a:avLst/>
            <a:gdLst>
              <a:gd name="T0" fmla="*/ 2147483647 w 16"/>
              <a:gd name="T1" fmla="*/ 0 h 24"/>
              <a:gd name="T2" fmla="*/ 0 w 16"/>
              <a:gd name="T3" fmla="*/ 2147483647 h 24"/>
              <a:gd name="T4" fmla="*/ 2147483647 w 16"/>
              <a:gd name="T5" fmla="*/ 0 h 24"/>
              <a:gd name="T6" fmla="*/ 0 60000 65536"/>
              <a:gd name="T7" fmla="*/ 0 60000 65536"/>
              <a:gd name="T8" fmla="*/ 0 60000 65536"/>
              <a:gd name="T9" fmla="*/ 0 w 16"/>
              <a:gd name="T10" fmla="*/ 0 h 24"/>
              <a:gd name="T11" fmla="*/ 16 w 16"/>
              <a:gd name="T12" fmla="*/ 24 h 24"/>
            </a:gdLst>
            <a:ahLst/>
            <a:cxnLst>
              <a:cxn ang="T6">
                <a:pos x="T0" y="T1"/>
              </a:cxn>
              <a:cxn ang="T7">
                <a:pos x="T2" y="T3"/>
              </a:cxn>
              <a:cxn ang="T8">
                <a:pos x="T4" y="T5"/>
              </a:cxn>
            </a:cxnLst>
            <a:rect l="T9" t="T10" r="T11" b="T12"/>
            <a:pathLst>
              <a:path w="16" h="24">
                <a:moveTo>
                  <a:pt x="16" y="0"/>
                </a:moveTo>
                <a:lnTo>
                  <a:pt x="0" y="24"/>
                </a:lnTo>
                <a:lnTo>
                  <a:pt x="16" y="0"/>
                </a:lnTo>
                <a:close/>
              </a:path>
            </a:pathLst>
          </a:custGeom>
          <a:solidFill>
            <a:srgbClr val="000000"/>
          </a:solidFill>
          <a:ln w="0">
            <a:solidFill>
              <a:srgbClr val="000000"/>
            </a:solidFill>
            <a:round/>
            <a:headEnd/>
            <a:tailEnd/>
          </a:ln>
        </p:spPr>
        <p:txBody>
          <a:bodyPr/>
          <a:lstStyle/>
          <a:p>
            <a:endParaRPr lang="en-US"/>
          </a:p>
        </p:txBody>
      </p:sp>
      <p:sp>
        <p:nvSpPr>
          <p:cNvPr id="181359" name="Freeform 4205"/>
          <p:cNvSpPr>
            <a:spLocks noChangeAspect="1"/>
          </p:cNvSpPr>
          <p:nvPr/>
        </p:nvSpPr>
        <p:spPr bwMode="auto">
          <a:xfrm>
            <a:off x="2387600" y="5991225"/>
            <a:ext cx="17463" cy="14288"/>
          </a:xfrm>
          <a:custGeom>
            <a:avLst/>
            <a:gdLst>
              <a:gd name="T0" fmla="*/ 0 w 54"/>
              <a:gd name="T1" fmla="*/ 2147483647 h 44"/>
              <a:gd name="T2" fmla="*/ 2147483647 w 54"/>
              <a:gd name="T3" fmla="*/ 0 h 44"/>
              <a:gd name="T4" fmla="*/ 2147483647 w 54"/>
              <a:gd name="T5" fmla="*/ 2147483647 h 44"/>
              <a:gd name="T6" fmla="*/ 2147483647 w 54"/>
              <a:gd name="T7" fmla="*/ 2147483647 h 44"/>
              <a:gd name="T8" fmla="*/ 2147483647 w 54"/>
              <a:gd name="T9" fmla="*/ 2147483647 h 44"/>
              <a:gd name="T10" fmla="*/ 2147483647 w 54"/>
              <a:gd name="T11" fmla="*/ 2147483647 h 44"/>
              <a:gd name="T12" fmla="*/ 0 w 54"/>
              <a:gd name="T13" fmla="*/ 2147483647 h 44"/>
              <a:gd name="T14" fmla="*/ 0 60000 65536"/>
              <a:gd name="T15" fmla="*/ 0 60000 65536"/>
              <a:gd name="T16" fmla="*/ 0 60000 65536"/>
              <a:gd name="T17" fmla="*/ 0 60000 65536"/>
              <a:gd name="T18" fmla="*/ 0 60000 65536"/>
              <a:gd name="T19" fmla="*/ 0 60000 65536"/>
              <a:gd name="T20" fmla="*/ 0 60000 65536"/>
              <a:gd name="T21" fmla="*/ 0 w 54"/>
              <a:gd name="T22" fmla="*/ 0 h 44"/>
              <a:gd name="T23" fmla="*/ 54 w 54"/>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44">
                <a:moveTo>
                  <a:pt x="0" y="27"/>
                </a:moveTo>
                <a:lnTo>
                  <a:pt x="15" y="0"/>
                </a:lnTo>
                <a:lnTo>
                  <a:pt x="54" y="22"/>
                </a:lnTo>
                <a:lnTo>
                  <a:pt x="48" y="17"/>
                </a:lnTo>
                <a:lnTo>
                  <a:pt x="31" y="44"/>
                </a:lnTo>
                <a:lnTo>
                  <a:pt x="25" y="40"/>
                </a:lnTo>
                <a:lnTo>
                  <a:pt x="0" y="27"/>
                </a:lnTo>
                <a:close/>
              </a:path>
            </a:pathLst>
          </a:custGeom>
          <a:solidFill>
            <a:srgbClr val="000000"/>
          </a:solidFill>
          <a:ln w="0">
            <a:solidFill>
              <a:srgbClr val="000000"/>
            </a:solidFill>
            <a:round/>
            <a:headEnd/>
            <a:tailEnd/>
          </a:ln>
        </p:spPr>
        <p:txBody>
          <a:bodyPr/>
          <a:lstStyle/>
          <a:p>
            <a:endParaRPr lang="en-US"/>
          </a:p>
        </p:txBody>
      </p:sp>
      <p:sp>
        <p:nvSpPr>
          <p:cNvPr id="181360" name="Freeform 4206"/>
          <p:cNvSpPr>
            <a:spLocks noChangeAspect="1"/>
          </p:cNvSpPr>
          <p:nvPr/>
        </p:nvSpPr>
        <p:spPr bwMode="auto">
          <a:xfrm>
            <a:off x="2400300" y="5999163"/>
            <a:ext cx="15875" cy="14287"/>
          </a:xfrm>
          <a:custGeom>
            <a:avLst/>
            <a:gdLst>
              <a:gd name="T0" fmla="*/ 0 w 50"/>
              <a:gd name="T1" fmla="*/ 2147483647 h 49"/>
              <a:gd name="T2" fmla="*/ 2147483647 w 50"/>
              <a:gd name="T3" fmla="*/ 0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0 w 50"/>
              <a:gd name="T13" fmla="*/ 2147483647 h 49"/>
              <a:gd name="T14" fmla="*/ 0 60000 65536"/>
              <a:gd name="T15" fmla="*/ 0 60000 65536"/>
              <a:gd name="T16" fmla="*/ 0 60000 65536"/>
              <a:gd name="T17" fmla="*/ 0 60000 65536"/>
              <a:gd name="T18" fmla="*/ 0 60000 65536"/>
              <a:gd name="T19" fmla="*/ 0 60000 65536"/>
              <a:gd name="T20" fmla="*/ 0 60000 65536"/>
              <a:gd name="T21" fmla="*/ 0 w 50"/>
              <a:gd name="T22" fmla="*/ 0 h 49"/>
              <a:gd name="T23" fmla="*/ 50 w 50"/>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49">
                <a:moveTo>
                  <a:pt x="0" y="27"/>
                </a:moveTo>
                <a:lnTo>
                  <a:pt x="17" y="0"/>
                </a:lnTo>
                <a:lnTo>
                  <a:pt x="47" y="20"/>
                </a:lnTo>
                <a:lnTo>
                  <a:pt x="50" y="22"/>
                </a:lnTo>
                <a:lnTo>
                  <a:pt x="32" y="47"/>
                </a:lnTo>
                <a:lnTo>
                  <a:pt x="35" y="49"/>
                </a:lnTo>
                <a:lnTo>
                  <a:pt x="0" y="27"/>
                </a:lnTo>
                <a:close/>
              </a:path>
            </a:pathLst>
          </a:custGeom>
          <a:solidFill>
            <a:srgbClr val="000000"/>
          </a:solidFill>
          <a:ln w="0">
            <a:solidFill>
              <a:srgbClr val="000000"/>
            </a:solidFill>
            <a:round/>
            <a:headEnd/>
            <a:tailEnd/>
          </a:ln>
        </p:spPr>
        <p:txBody>
          <a:bodyPr/>
          <a:lstStyle/>
          <a:p>
            <a:endParaRPr lang="en-US"/>
          </a:p>
        </p:txBody>
      </p:sp>
      <p:sp>
        <p:nvSpPr>
          <p:cNvPr id="181361" name="Freeform 4207"/>
          <p:cNvSpPr>
            <a:spLocks noChangeAspect="1"/>
          </p:cNvSpPr>
          <p:nvPr/>
        </p:nvSpPr>
        <p:spPr bwMode="auto">
          <a:xfrm>
            <a:off x="2409825" y="6005513"/>
            <a:ext cx="17463" cy="15875"/>
          </a:xfrm>
          <a:custGeom>
            <a:avLst/>
            <a:gdLst>
              <a:gd name="T0" fmla="*/ 0 w 50"/>
              <a:gd name="T1" fmla="*/ 2147483647 h 49"/>
              <a:gd name="T2" fmla="*/ 2147483647 w 50"/>
              <a:gd name="T3" fmla="*/ 0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0 w 50"/>
              <a:gd name="T13" fmla="*/ 2147483647 h 49"/>
              <a:gd name="T14" fmla="*/ 0 60000 65536"/>
              <a:gd name="T15" fmla="*/ 0 60000 65536"/>
              <a:gd name="T16" fmla="*/ 0 60000 65536"/>
              <a:gd name="T17" fmla="*/ 0 60000 65536"/>
              <a:gd name="T18" fmla="*/ 0 60000 65536"/>
              <a:gd name="T19" fmla="*/ 0 60000 65536"/>
              <a:gd name="T20" fmla="*/ 0 60000 65536"/>
              <a:gd name="T21" fmla="*/ 0 w 50"/>
              <a:gd name="T22" fmla="*/ 0 h 49"/>
              <a:gd name="T23" fmla="*/ 50 w 50"/>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49">
                <a:moveTo>
                  <a:pt x="0" y="25"/>
                </a:moveTo>
                <a:lnTo>
                  <a:pt x="18" y="0"/>
                </a:lnTo>
                <a:lnTo>
                  <a:pt x="50" y="24"/>
                </a:lnTo>
                <a:lnTo>
                  <a:pt x="31" y="49"/>
                </a:lnTo>
                <a:lnTo>
                  <a:pt x="0" y="25"/>
                </a:lnTo>
                <a:close/>
              </a:path>
            </a:pathLst>
          </a:custGeom>
          <a:solidFill>
            <a:srgbClr val="000000"/>
          </a:solidFill>
          <a:ln w="0">
            <a:solidFill>
              <a:srgbClr val="000000"/>
            </a:solidFill>
            <a:round/>
            <a:headEnd/>
            <a:tailEnd/>
          </a:ln>
        </p:spPr>
        <p:txBody>
          <a:bodyPr/>
          <a:lstStyle/>
          <a:p>
            <a:endParaRPr lang="en-US"/>
          </a:p>
        </p:txBody>
      </p:sp>
      <p:sp>
        <p:nvSpPr>
          <p:cNvPr id="181362" name="Freeform 4208"/>
          <p:cNvSpPr>
            <a:spLocks noChangeAspect="1"/>
          </p:cNvSpPr>
          <p:nvPr/>
        </p:nvSpPr>
        <p:spPr bwMode="auto">
          <a:xfrm>
            <a:off x="2420938" y="6013450"/>
            <a:ext cx="15875" cy="17463"/>
          </a:xfrm>
          <a:custGeom>
            <a:avLst/>
            <a:gdLst>
              <a:gd name="T0" fmla="*/ 0 w 51"/>
              <a:gd name="T1" fmla="*/ 2147483647 h 50"/>
              <a:gd name="T2" fmla="*/ 2147483647 w 51"/>
              <a:gd name="T3" fmla="*/ 0 h 50"/>
              <a:gd name="T4" fmla="*/ 2147483647 w 51"/>
              <a:gd name="T5" fmla="*/ 2147483647 h 50"/>
              <a:gd name="T6" fmla="*/ 2147483647 w 51"/>
              <a:gd name="T7" fmla="*/ 2147483647 h 50"/>
              <a:gd name="T8" fmla="*/ 2147483647 w 51"/>
              <a:gd name="T9" fmla="*/ 2147483647 h 50"/>
              <a:gd name="T10" fmla="*/ 2147483647 w 51"/>
              <a:gd name="T11" fmla="*/ 2147483647 h 50"/>
              <a:gd name="T12" fmla="*/ 0 w 51"/>
              <a:gd name="T13" fmla="*/ 2147483647 h 50"/>
              <a:gd name="T14" fmla="*/ 0 60000 65536"/>
              <a:gd name="T15" fmla="*/ 0 60000 65536"/>
              <a:gd name="T16" fmla="*/ 0 60000 65536"/>
              <a:gd name="T17" fmla="*/ 0 60000 65536"/>
              <a:gd name="T18" fmla="*/ 0 60000 65536"/>
              <a:gd name="T19" fmla="*/ 0 60000 65536"/>
              <a:gd name="T20" fmla="*/ 0 60000 65536"/>
              <a:gd name="T21" fmla="*/ 0 w 51"/>
              <a:gd name="T22" fmla="*/ 0 h 50"/>
              <a:gd name="T23" fmla="*/ 51 w 51"/>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50">
                <a:moveTo>
                  <a:pt x="0" y="25"/>
                </a:moveTo>
                <a:lnTo>
                  <a:pt x="19" y="0"/>
                </a:lnTo>
                <a:lnTo>
                  <a:pt x="51" y="25"/>
                </a:lnTo>
                <a:lnTo>
                  <a:pt x="32" y="50"/>
                </a:lnTo>
                <a:lnTo>
                  <a:pt x="0" y="25"/>
                </a:lnTo>
                <a:close/>
              </a:path>
            </a:pathLst>
          </a:custGeom>
          <a:solidFill>
            <a:srgbClr val="000000"/>
          </a:solidFill>
          <a:ln w="0">
            <a:solidFill>
              <a:srgbClr val="000000"/>
            </a:solidFill>
            <a:round/>
            <a:headEnd/>
            <a:tailEnd/>
          </a:ln>
        </p:spPr>
        <p:txBody>
          <a:bodyPr/>
          <a:lstStyle/>
          <a:p>
            <a:endParaRPr lang="en-US"/>
          </a:p>
        </p:txBody>
      </p:sp>
      <p:sp>
        <p:nvSpPr>
          <p:cNvPr id="181363" name="Freeform 4209"/>
          <p:cNvSpPr>
            <a:spLocks noChangeAspect="1"/>
          </p:cNvSpPr>
          <p:nvPr/>
        </p:nvSpPr>
        <p:spPr bwMode="auto">
          <a:xfrm>
            <a:off x="2430463" y="6021388"/>
            <a:ext cx="17462" cy="17462"/>
          </a:xfrm>
          <a:custGeom>
            <a:avLst/>
            <a:gdLst>
              <a:gd name="T0" fmla="*/ 0 w 50"/>
              <a:gd name="T1" fmla="*/ 2147483647 h 50"/>
              <a:gd name="T2" fmla="*/ 2147483647 w 50"/>
              <a:gd name="T3" fmla="*/ 0 h 50"/>
              <a:gd name="T4" fmla="*/ 2147483647 w 50"/>
              <a:gd name="T5" fmla="*/ 2147483647 h 50"/>
              <a:gd name="T6" fmla="*/ 2147483647 w 50"/>
              <a:gd name="T7" fmla="*/ 2147483647 h 50"/>
              <a:gd name="T8" fmla="*/ 2147483647 w 50"/>
              <a:gd name="T9" fmla="*/ 2147483647 h 50"/>
              <a:gd name="T10" fmla="*/ 2147483647 w 50"/>
              <a:gd name="T11" fmla="*/ 2147483647 h 50"/>
              <a:gd name="T12" fmla="*/ 0 w 50"/>
              <a:gd name="T13" fmla="*/ 2147483647 h 50"/>
              <a:gd name="T14" fmla="*/ 0 60000 65536"/>
              <a:gd name="T15" fmla="*/ 0 60000 65536"/>
              <a:gd name="T16" fmla="*/ 0 60000 65536"/>
              <a:gd name="T17" fmla="*/ 0 60000 65536"/>
              <a:gd name="T18" fmla="*/ 0 60000 65536"/>
              <a:gd name="T19" fmla="*/ 0 60000 65536"/>
              <a:gd name="T20" fmla="*/ 0 60000 65536"/>
              <a:gd name="T21" fmla="*/ 0 w 50"/>
              <a:gd name="T22" fmla="*/ 0 h 50"/>
              <a:gd name="T23" fmla="*/ 50 w 50"/>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50">
                <a:moveTo>
                  <a:pt x="0" y="25"/>
                </a:moveTo>
                <a:lnTo>
                  <a:pt x="19" y="0"/>
                </a:lnTo>
                <a:lnTo>
                  <a:pt x="50" y="25"/>
                </a:lnTo>
                <a:lnTo>
                  <a:pt x="31" y="50"/>
                </a:lnTo>
                <a:lnTo>
                  <a:pt x="0" y="25"/>
                </a:lnTo>
                <a:close/>
              </a:path>
            </a:pathLst>
          </a:custGeom>
          <a:solidFill>
            <a:srgbClr val="000000"/>
          </a:solidFill>
          <a:ln w="0">
            <a:solidFill>
              <a:srgbClr val="000000"/>
            </a:solidFill>
            <a:round/>
            <a:headEnd/>
            <a:tailEnd/>
          </a:ln>
        </p:spPr>
        <p:txBody>
          <a:bodyPr/>
          <a:lstStyle/>
          <a:p>
            <a:endParaRPr lang="en-US"/>
          </a:p>
        </p:txBody>
      </p:sp>
      <p:sp>
        <p:nvSpPr>
          <p:cNvPr id="181364" name="Freeform 4210"/>
          <p:cNvSpPr>
            <a:spLocks noChangeAspect="1"/>
          </p:cNvSpPr>
          <p:nvPr/>
        </p:nvSpPr>
        <p:spPr bwMode="auto">
          <a:xfrm>
            <a:off x="2443163" y="6030913"/>
            <a:ext cx="17462" cy="15875"/>
          </a:xfrm>
          <a:custGeom>
            <a:avLst/>
            <a:gdLst>
              <a:gd name="T0" fmla="*/ 0 w 50"/>
              <a:gd name="T1" fmla="*/ 2147483647 h 50"/>
              <a:gd name="T2" fmla="*/ 2147483647 w 50"/>
              <a:gd name="T3" fmla="*/ 0 h 50"/>
              <a:gd name="T4" fmla="*/ 2147483647 w 50"/>
              <a:gd name="T5" fmla="*/ 2147483647 h 50"/>
              <a:gd name="T6" fmla="*/ 2147483647 w 50"/>
              <a:gd name="T7" fmla="*/ 2147483647 h 50"/>
              <a:gd name="T8" fmla="*/ 2147483647 w 50"/>
              <a:gd name="T9" fmla="*/ 2147483647 h 50"/>
              <a:gd name="T10" fmla="*/ 2147483647 w 50"/>
              <a:gd name="T11" fmla="*/ 2147483647 h 50"/>
              <a:gd name="T12" fmla="*/ 0 w 50"/>
              <a:gd name="T13" fmla="*/ 2147483647 h 50"/>
              <a:gd name="T14" fmla="*/ 0 60000 65536"/>
              <a:gd name="T15" fmla="*/ 0 60000 65536"/>
              <a:gd name="T16" fmla="*/ 0 60000 65536"/>
              <a:gd name="T17" fmla="*/ 0 60000 65536"/>
              <a:gd name="T18" fmla="*/ 0 60000 65536"/>
              <a:gd name="T19" fmla="*/ 0 60000 65536"/>
              <a:gd name="T20" fmla="*/ 0 60000 65536"/>
              <a:gd name="T21" fmla="*/ 0 w 50"/>
              <a:gd name="T22" fmla="*/ 0 h 50"/>
              <a:gd name="T23" fmla="*/ 50 w 50"/>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50">
                <a:moveTo>
                  <a:pt x="0" y="25"/>
                </a:moveTo>
                <a:lnTo>
                  <a:pt x="19" y="0"/>
                </a:lnTo>
                <a:lnTo>
                  <a:pt x="50" y="25"/>
                </a:lnTo>
                <a:lnTo>
                  <a:pt x="31" y="50"/>
                </a:lnTo>
                <a:lnTo>
                  <a:pt x="0" y="25"/>
                </a:lnTo>
                <a:close/>
              </a:path>
            </a:pathLst>
          </a:custGeom>
          <a:solidFill>
            <a:srgbClr val="000000"/>
          </a:solidFill>
          <a:ln w="0">
            <a:solidFill>
              <a:srgbClr val="000000"/>
            </a:solidFill>
            <a:round/>
            <a:headEnd/>
            <a:tailEnd/>
          </a:ln>
        </p:spPr>
        <p:txBody>
          <a:bodyPr/>
          <a:lstStyle/>
          <a:p>
            <a:endParaRPr lang="en-US"/>
          </a:p>
        </p:txBody>
      </p:sp>
      <p:sp>
        <p:nvSpPr>
          <p:cNvPr id="181365" name="Freeform 4211"/>
          <p:cNvSpPr>
            <a:spLocks noChangeAspect="1"/>
          </p:cNvSpPr>
          <p:nvPr/>
        </p:nvSpPr>
        <p:spPr bwMode="auto">
          <a:xfrm>
            <a:off x="2454275" y="6038850"/>
            <a:ext cx="19050" cy="17463"/>
          </a:xfrm>
          <a:custGeom>
            <a:avLst/>
            <a:gdLst>
              <a:gd name="T0" fmla="*/ 0 w 63"/>
              <a:gd name="T1" fmla="*/ 2147483647 h 49"/>
              <a:gd name="T2" fmla="*/ 2147483647 w 63"/>
              <a:gd name="T3" fmla="*/ 0 h 49"/>
              <a:gd name="T4" fmla="*/ 2147483647 w 63"/>
              <a:gd name="T5" fmla="*/ 2147483647 h 49"/>
              <a:gd name="T6" fmla="*/ 2147483647 w 63"/>
              <a:gd name="T7" fmla="*/ 2147483647 h 49"/>
              <a:gd name="T8" fmla="*/ 2147483647 w 63"/>
              <a:gd name="T9" fmla="*/ 2147483647 h 49"/>
              <a:gd name="T10" fmla="*/ 2147483647 w 63"/>
              <a:gd name="T11" fmla="*/ 2147483647 h 49"/>
              <a:gd name="T12" fmla="*/ 0 w 63"/>
              <a:gd name="T13" fmla="*/ 2147483647 h 49"/>
              <a:gd name="T14" fmla="*/ 0 60000 65536"/>
              <a:gd name="T15" fmla="*/ 0 60000 65536"/>
              <a:gd name="T16" fmla="*/ 0 60000 65536"/>
              <a:gd name="T17" fmla="*/ 0 60000 65536"/>
              <a:gd name="T18" fmla="*/ 0 60000 65536"/>
              <a:gd name="T19" fmla="*/ 0 60000 65536"/>
              <a:gd name="T20" fmla="*/ 0 60000 65536"/>
              <a:gd name="T21" fmla="*/ 0 w 63"/>
              <a:gd name="T22" fmla="*/ 0 h 49"/>
              <a:gd name="T23" fmla="*/ 63 w 63"/>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49">
                <a:moveTo>
                  <a:pt x="0" y="25"/>
                </a:moveTo>
                <a:lnTo>
                  <a:pt x="19" y="0"/>
                </a:lnTo>
                <a:lnTo>
                  <a:pt x="63" y="34"/>
                </a:lnTo>
                <a:lnTo>
                  <a:pt x="49" y="24"/>
                </a:lnTo>
                <a:lnTo>
                  <a:pt x="33" y="49"/>
                </a:lnTo>
                <a:lnTo>
                  <a:pt x="19" y="38"/>
                </a:lnTo>
                <a:lnTo>
                  <a:pt x="0" y="25"/>
                </a:lnTo>
                <a:close/>
              </a:path>
            </a:pathLst>
          </a:custGeom>
          <a:solidFill>
            <a:srgbClr val="000000"/>
          </a:solidFill>
          <a:ln w="0">
            <a:solidFill>
              <a:srgbClr val="000000"/>
            </a:solidFill>
            <a:round/>
            <a:headEnd/>
            <a:tailEnd/>
          </a:ln>
        </p:spPr>
        <p:txBody>
          <a:bodyPr/>
          <a:lstStyle/>
          <a:p>
            <a:endParaRPr lang="en-US"/>
          </a:p>
        </p:txBody>
      </p:sp>
      <p:sp>
        <p:nvSpPr>
          <p:cNvPr id="181366" name="Freeform 4212"/>
          <p:cNvSpPr>
            <a:spLocks noChangeAspect="1"/>
          </p:cNvSpPr>
          <p:nvPr/>
        </p:nvSpPr>
        <p:spPr bwMode="auto">
          <a:xfrm>
            <a:off x="2463800" y="6046788"/>
            <a:ext cx="15875" cy="17462"/>
          </a:xfrm>
          <a:custGeom>
            <a:avLst/>
            <a:gdLst>
              <a:gd name="T0" fmla="*/ 0 w 48"/>
              <a:gd name="T1" fmla="*/ 2147483647 h 47"/>
              <a:gd name="T2" fmla="*/ 2147483647 w 48"/>
              <a:gd name="T3" fmla="*/ 0 h 47"/>
              <a:gd name="T4" fmla="*/ 2147483647 w 48"/>
              <a:gd name="T5" fmla="*/ 2147483647 h 47"/>
              <a:gd name="T6" fmla="*/ 2147483647 w 48"/>
              <a:gd name="T7" fmla="*/ 2147483647 h 47"/>
              <a:gd name="T8" fmla="*/ 0 w 48"/>
              <a:gd name="T9" fmla="*/ 2147483647 h 47"/>
              <a:gd name="T10" fmla="*/ 0 60000 65536"/>
              <a:gd name="T11" fmla="*/ 0 60000 65536"/>
              <a:gd name="T12" fmla="*/ 0 60000 65536"/>
              <a:gd name="T13" fmla="*/ 0 60000 65536"/>
              <a:gd name="T14" fmla="*/ 0 60000 65536"/>
              <a:gd name="T15" fmla="*/ 0 w 48"/>
              <a:gd name="T16" fmla="*/ 0 h 47"/>
              <a:gd name="T17" fmla="*/ 48 w 48"/>
              <a:gd name="T18" fmla="*/ 47 h 47"/>
            </a:gdLst>
            <a:ahLst/>
            <a:cxnLst>
              <a:cxn ang="T10">
                <a:pos x="T0" y="T1"/>
              </a:cxn>
              <a:cxn ang="T11">
                <a:pos x="T2" y="T3"/>
              </a:cxn>
              <a:cxn ang="T12">
                <a:pos x="T4" y="T5"/>
              </a:cxn>
              <a:cxn ang="T13">
                <a:pos x="T6" y="T7"/>
              </a:cxn>
              <a:cxn ang="T14">
                <a:pos x="T8" y="T9"/>
              </a:cxn>
            </a:cxnLst>
            <a:rect l="T15" t="T16" r="T17" b="T18"/>
            <a:pathLst>
              <a:path w="48" h="47">
                <a:moveTo>
                  <a:pt x="0" y="25"/>
                </a:moveTo>
                <a:lnTo>
                  <a:pt x="16" y="0"/>
                </a:lnTo>
                <a:lnTo>
                  <a:pt x="48" y="23"/>
                </a:lnTo>
                <a:lnTo>
                  <a:pt x="32" y="47"/>
                </a:lnTo>
                <a:lnTo>
                  <a:pt x="0" y="25"/>
                </a:lnTo>
                <a:close/>
              </a:path>
            </a:pathLst>
          </a:custGeom>
          <a:solidFill>
            <a:srgbClr val="000000"/>
          </a:solidFill>
          <a:ln w="0">
            <a:solidFill>
              <a:srgbClr val="000000"/>
            </a:solidFill>
            <a:round/>
            <a:headEnd/>
            <a:tailEnd/>
          </a:ln>
        </p:spPr>
        <p:txBody>
          <a:bodyPr/>
          <a:lstStyle/>
          <a:p>
            <a:endParaRPr lang="en-US"/>
          </a:p>
        </p:txBody>
      </p:sp>
      <p:sp>
        <p:nvSpPr>
          <p:cNvPr id="181367" name="Freeform 4213"/>
          <p:cNvSpPr>
            <a:spLocks noChangeAspect="1"/>
          </p:cNvSpPr>
          <p:nvPr/>
        </p:nvSpPr>
        <p:spPr bwMode="auto">
          <a:xfrm>
            <a:off x="2443163" y="5880100"/>
            <a:ext cx="3175" cy="9525"/>
          </a:xfrm>
          <a:custGeom>
            <a:avLst/>
            <a:gdLst>
              <a:gd name="T0" fmla="*/ 0 w 11"/>
              <a:gd name="T1" fmla="*/ 2147483647 h 29"/>
              <a:gd name="T2" fmla="*/ 2147483647 w 11"/>
              <a:gd name="T3" fmla="*/ 0 h 29"/>
              <a:gd name="T4" fmla="*/ 0 w 11"/>
              <a:gd name="T5" fmla="*/ 2147483647 h 29"/>
              <a:gd name="T6" fmla="*/ 0 60000 65536"/>
              <a:gd name="T7" fmla="*/ 0 60000 65536"/>
              <a:gd name="T8" fmla="*/ 0 60000 65536"/>
              <a:gd name="T9" fmla="*/ 0 w 11"/>
              <a:gd name="T10" fmla="*/ 0 h 29"/>
              <a:gd name="T11" fmla="*/ 11 w 11"/>
              <a:gd name="T12" fmla="*/ 29 h 29"/>
            </a:gdLst>
            <a:ahLst/>
            <a:cxnLst>
              <a:cxn ang="T6">
                <a:pos x="T0" y="T1"/>
              </a:cxn>
              <a:cxn ang="T7">
                <a:pos x="T2" y="T3"/>
              </a:cxn>
              <a:cxn ang="T8">
                <a:pos x="T4" y="T5"/>
              </a:cxn>
            </a:cxnLst>
            <a:rect l="T9" t="T10" r="T11" b="T12"/>
            <a:pathLst>
              <a:path w="11" h="29">
                <a:moveTo>
                  <a:pt x="0" y="29"/>
                </a:moveTo>
                <a:lnTo>
                  <a:pt x="11" y="0"/>
                </a:lnTo>
                <a:lnTo>
                  <a:pt x="0" y="29"/>
                </a:lnTo>
                <a:close/>
              </a:path>
            </a:pathLst>
          </a:custGeom>
          <a:solidFill>
            <a:srgbClr val="000000"/>
          </a:solidFill>
          <a:ln w="0">
            <a:solidFill>
              <a:srgbClr val="000000"/>
            </a:solidFill>
            <a:round/>
            <a:headEnd/>
            <a:tailEnd/>
          </a:ln>
        </p:spPr>
        <p:txBody>
          <a:bodyPr/>
          <a:lstStyle/>
          <a:p>
            <a:endParaRPr lang="en-US"/>
          </a:p>
        </p:txBody>
      </p:sp>
      <p:sp>
        <p:nvSpPr>
          <p:cNvPr id="181368" name="Freeform 4214"/>
          <p:cNvSpPr>
            <a:spLocks noChangeAspect="1"/>
          </p:cNvSpPr>
          <p:nvPr/>
        </p:nvSpPr>
        <p:spPr bwMode="auto">
          <a:xfrm>
            <a:off x="2568575" y="5902325"/>
            <a:ext cx="4763" cy="9525"/>
          </a:xfrm>
          <a:custGeom>
            <a:avLst/>
            <a:gdLst>
              <a:gd name="T0" fmla="*/ 0 w 15"/>
              <a:gd name="T1" fmla="*/ 0 h 32"/>
              <a:gd name="T2" fmla="*/ 0 w 15"/>
              <a:gd name="T3" fmla="*/ 0 h 32"/>
              <a:gd name="T4" fmla="*/ 2147483647 w 15"/>
              <a:gd name="T5" fmla="*/ 0 h 32"/>
              <a:gd name="T6" fmla="*/ 2147483647 w 15"/>
              <a:gd name="T7" fmla="*/ 2147483647 h 32"/>
              <a:gd name="T8" fmla="*/ 2147483647 w 15"/>
              <a:gd name="T9" fmla="*/ 2147483647 h 32"/>
              <a:gd name="T10" fmla="*/ 2147483647 w 15"/>
              <a:gd name="T11" fmla="*/ 2147483647 h 32"/>
              <a:gd name="T12" fmla="*/ 2147483647 w 15"/>
              <a:gd name="T13" fmla="*/ 2147483647 h 32"/>
              <a:gd name="T14" fmla="*/ 2147483647 w 15"/>
              <a:gd name="T15" fmla="*/ 2147483647 h 32"/>
              <a:gd name="T16" fmla="*/ 2147483647 w 15"/>
              <a:gd name="T17" fmla="*/ 2147483647 h 32"/>
              <a:gd name="T18" fmla="*/ 2147483647 w 15"/>
              <a:gd name="T19" fmla="*/ 2147483647 h 32"/>
              <a:gd name="T20" fmla="*/ 2147483647 w 15"/>
              <a:gd name="T21" fmla="*/ 2147483647 h 32"/>
              <a:gd name="T22" fmla="*/ 2147483647 w 15"/>
              <a:gd name="T23" fmla="*/ 2147483647 h 32"/>
              <a:gd name="T24" fmla="*/ 2147483647 w 15"/>
              <a:gd name="T25" fmla="*/ 2147483647 h 32"/>
              <a:gd name="T26" fmla="*/ 2147483647 w 15"/>
              <a:gd name="T27" fmla="*/ 2147483647 h 32"/>
              <a:gd name="T28" fmla="*/ 2147483647 w 15"/>
              <a:gd name="T29" fmla="*/ 2147483647 h 32"/>
              <a:gd name="T30" fmla="*/ 2147483647 w 15"/>
              <a:gd name="T31" fmla="*/ 2147483647 h 32"/>
              <a:gd name="T32" fmla="*/ 2147483647 w 15"/>
              <a:gd name="T33" fmla="*/ 2147483647 h 32"/>
              <a:gd name="T34" fmla="*/ 2147483647 w 15"/>
              <a:gd name="T35" fmla="*/ 2147483647 h 32"/>
              <a:gd name="T36" fmla="*/ 2147483647 w 15"/>
              <a:gd name="T37" fmla="*/ 2147483647 h 32"/>
              <a:gd name="T38" fmla="*/ 0 w 15"/>
              <a:gd name="T39" fmla="*/ 2147483647 h 32"/>
              <a:gd name="T40" fmla="*/ 0 w 15"/>
              <a:gd name="T41" fmla="*/ 2147483647 h 32"/>
              <a:gd name="T42" fmla="*/ 0 w 15"/>
              <a:gd name="T43" fmla="*/ 0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2"/>
              <a:gd name="T68" fmla="*/ 15 w 15"/>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2">
                <a:moveTo>
                  <a:pt x="0" y="0"/>
                </a:moveTo>
                <a:lnTo>
                  <a:pt x="0" y="0"/>
                </a:lnTo>
                <a:lnTo>
                  <a:pt x="2" y="0"/>
                </a:lnTo>
                <a:lnTo>
                  <a:pt x="5" y="1"/>
                </a:lnTo>
                <a:lnTo>
                  <a:pt x="8" y="2"/>
                </a:lnTo>
                <a:lnTo>
                  <a:pt x="10" y="5"/>
                </a:lnTo>
                <a:lnTo>
                  <a:pt x="12" y="7"/>
                </a:lnTo>
                <a:lnTo>
                  <a:pt x="13" y="9"/>
                </a:lnTo>
                <a:lnTo>
                  <a:pt x="14" y="11"/>
                </a:lnTo>
                <a:lnTo>
                  <a:pt x="15" y="14"/>
                </a:lnTo>
                <a:lnTo>
                  <a:pt x="15" y="16"/>
                </a:lnTo>
                <a:lnTo>
                  <a:pt x="15" y="18"/>
                </a:lnTo>
                <a:lnTo>
                  <a:pt x="14" y="21"/>
                </a:lnTo>
                <a:lnTo>
                  <a:pt x="13" y="24"/>
                </a:lnTo>
                <a:lnTo>
                  <a:pt x="11" y="26"/>
                </a:lnTo>
                <a:lnTo>
                  <a:pt x="9" y="28"/>
                </a:lnTo>
                <a:lnTo>
                  <a:pt x="7" y="29"/>
                </a:lnTo>
                <a:lnTo>
                  <a:pt x="5" y="31"/>
                </a:lnTo>
                <a:lnTo>
                  <a:pt x="2" y="32"/>
                </a:lnTo>
                <a:lnTo>
                  <a:pt x="0" y="32"/>
                </a:lnTo>
                <a:lnTo>
                  <a:pt x="0" y="0"/>
                </a:lnTo>
                <a:close/>
              </a:path>
            </a:pathLst>
          </a:custGeom>
          <a:solidFill>
            <a:srgbClr val="000000"/>
          </a:solidFill>
          <a:ln w="0">
            <a:solidFill>
              <a:srgbClr val="000000"/>
            </a:solidFill>
            <a:round/>
            <a:headEnd/>
            <a:tailEnd/>
          </a:ln>
        </p:spPr>
        <p:txBody>
          <a:bodyPr/>
          <a:lstStyle/>
          <a:p>
            <a:endParaRPr lang="en-US"/>
          </a:p>
        </p:txBody>
      </p:sp>
      <p:sp>
        <p:nvSpPr>
          <p:cNvPr id="181369" name="Freeform 4215"/>
          <p:cNvSpPr>
            <a:spLocks noChangeAspect="1"/>
          </p:cNvSpPr>
          <p:nvPr/>
        </p:nvSpPr>
        <p:spPr bwMode="auto">
          <a:xfrm>
            <a:off x="2443163" y="5880100"/>
            <a:ext cx="20637" cy="17463"/>
          </a:xfrm>
          <a:custGeom>
            <a:avLst/>
            <a:gdLst>
              <a:gd name="T0" fmla="*/ 0 w 63"/>
              <a:gd name="T1" fmla="*/ 2147483647 h 47"/>
              <a:gd name="T2" fmla="*/ 2147483647 w 63"/>
              <a:gd name="T3" fmla="*/ 0 h 47"/>
              <a:gd name="T4" fmla="*/ 2147483647 w 63"/>
              <a:gd name="T5" fmla="*/ 2147483647 h 47"/>
              <a:gd name="T6" fmla="*/ 2147483647 w 63"/>
              <a:gd name="T7" fmla="*/ 2147483647 h 47"/>
              <a:gd name="T8" fmla="*/ 2147483647 w 63"/>
              <a:gd name="T9" fmla="*/ 2147483647 h 47"/>
              <a:gd name="T10" fmla="*/ 2147483647 w 63"/>
              <a:gd name="T11" fmla="*/ 2147483647 h 47"/>
              <a:gd name="T12" fmla="*/ 0 w 63"/>
              <a:gd name="T13" fmla="*/ 2147483647 h 47"/>
              <a:gd name="T14" fmla="*/ 0 60000 65536"/>
              <a:gd name="T15" fmla="*/ 0 60000 65536"/>
              <a:gd name="T16" fmla="*/ 0 60000 65536"/>
              <a:gd name="T17" fmla="*/ 0 60000 65536"/>
              <a:gd name="T18" fmla="*/ 0 60000 65536"/>
              <a:gd name="T19" fmla="*/ 0 60000 65536"/>
              <a:gd name="T20" fmla="*/ 0 60000 65536"/>
              <a:gd name="T21" fmla="*/ 0 w 63"/>
              <a:gd name="T22" fmla="*/ 0 h 47"/>
              <a:gd name="T23" fmla="*/ 63 w 63"/>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47">
                <a:moveTo>
                  <a:pt x="0" y="29"/>
                </a:moveTo>
                <a:lnTo>
                  <a:pt x="11" y="0"/>
                </a:lnTo>
                <a:lnTo>
                  <a:pt x="63" y="20"/>
                </a:lnTo>
                <a:lnTo>
                  <a:pt x="55" y="18"/>
                </a:lnTo>
                <a:lnTo>
                  <a:pt x="47" y="47"/>
                </a:lnTo>
                <a:lnTo>
                  <a:pt x="40" y="45"/>
                </a:lnTo>
                <a:lnTo>
                  <a:pt x="0" y="29"/>
                </a:lnTo>
                <a:close/>
              </a:path>
            </a:pathLst>
          </a:custGeom>
          <a:solidFill>
            <a:srgbClr val="000000"/>
          </a:solidFill>
          <a:ln w="0">
            <a:solidFill>
              <a:srgbClr val="000000"/>
            </a:solidFill>
            <a:round/>
            <a:headEnd/>
            <a:tailEnd/>
          </a:ln>
        </p:spPr>
        <p:txBody>
          <a:bodyPr/>
          <a:lstStyle/>
          <a:p>
            <a:endParaRPr lang="en-US"/>
          </a:p>
        </p:txBody>
      </p:sp>
      <p:sp>
        <p:nvSpPr>
          <p:cNvPr id="181370" name="Freeform 4216"/>
          <p:cNvSpPr>
            <a:spLocks noChangeAspect="1"/>
          </p:cNvSpPr>
          <p:nvPr/>
        </p:nvSpPr>
        <p:spPr bwMode="auto">
          <a:xfrm>
            <a:off x="2460625" y="5884863"/>
            <a:ext cx="15875" cy="15875"/>
          </a:xfrm>
          <a:custGeom>
            <a:avLst/>
            <a:gdLst>
              <a:gd name="T0" fmla="*/ 0 w 52"/>
              <a:gd name="T1" fmla="*/ 2147483647 h 43"/>
              <a:gd name="T2" fmla="*/ 2147483647 w 52"/>
              <a:gd name="T3" fmla="*/ 0 h 43"/>
              <a:gd name="T4" fmla="*/ 2147483647 w 52"/>
              <a:gd name="T5" fmla="*/ 2147483647 h 43"/>
              <a:gd name="T6" fmla="*/ 2147483647 w 52"/>
              <a:gd name="T7" fmla="*/ 2147483647 h 43"/>
              <a:gd name="T8" fmla="*/ 2147483647 w 52"/>
              <a:gd name="T9" fmla="*/ 2147483647 h 43"/>
              <a:gd name="T10" fmla="*/ 2147483647 w 52"/>
              <a:gd name="T11" fmla="*/ 2147483647 h 43"/>
              <a:gd name="T12" fmla="*/ 0 w 52"/>
              <a:gd name="T13" fmla="*/ 2147483647 h 43"/>
              <a:gd name="T14" fmla="*/ 0 60000 65536"/>
              <a:gd name="T15" fmla="*/ 0 60000 65536"/>
              <a:gd name="T16" fmla="*/ 0 60000 65536"/>
              <a:gd name="T17" fmla="*/ 0 60000 65536"/>
              <a:gd name="T18" fmla="*/ 0 60000 65536"/>
              <a:gd name="T19" fmla="*/ 0 60000 65536"/>
              <a:gd name="T20" fmla="*/ 0 60000 65536"/>
              <a:gd name="T21" fmla="*/ 0 w 52"/>
              <a:gd name="T22" fmla="*/ 0 h 43"/>
              <a:gd name="T23" fmla="*/ 52 w 52"/>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43">
                <a:moveTo>
                  <a:pt x="0" y="29"/>
                </a:moveTo>
                <a:lnTo>
                  <a:pt x="8" y="0"/>
                </a:lnTo>
                <a:lnTo>
                  <a:pt x="52" y="14"/>
                </a:lnTo>
                <a:lnTo>
                  <a:pt x="44" y="43"/>
                </a:lnTo>
                <a:lnTo>
                  <a:pt x="0" y="29"/>
                </a:lnTo>
                <a:close/>
              </a:path>
            </a:pathLst>
          </a:custGeom>
          <a:solidFill>
            <a:srgbClr val="000000"/>
          </a:solidFill>
          <a:ln w="0">
            <a:solidFill>
              <a:srgbClr val="000000"/>
            </a:solidFill>
            <a:round/>
            <a:headEnd/>
            <a:tailEnd/>
          </a:ln>
        </p:spPr>
        <p:txBody>
          <a:bodyPr/>
          <a:lstStyle/>
          <a:p>
            <a:endParaRPr lang="en-US"/>
          </a:p>
        </p:txBody>
      </p:sp>
      <p:sp>
        <p:nvSpPr>
          <p:cNvPr id="181371" name="Freeform 4217"/>
          <p:cNvSpPr>
            <a:spLocks noChangeAspect="1"/>
          </p:cNvSpPr>
          <p:nvPr/>
        </p:nvSpPr>
        <p:spPr bwMode="auto">
          <a:xfrm>
            <a:off x="2473325" y="5889625"/>
            <a:ext cx="17463" cy="17463"/>
          </a:xfrm>
          <a:custGeom>
            <a:avLst/>
            <a:gdLst>
              <a:gd name="T0" fmla="*/ 0 w 50"/>
              <a:gd name="T1" fmla="*/ 2147483647 h 45"/>
              <a:gd name="T2" fmla="*/ 2147483647 w 50"/>
              <a:gd name="T3" fmla="*/ 0 h 45"/>
              <a:gd name="T4" fmla="*/ 2147483647 w 50"/>
              <a:gd name="T5" fmla="*/ 2147483647 h 45"/>
              <a:gd name="T6" fmla="*/ 2147483647 w 50"/>
              <a:gd name="T7" fmla="*/ 2147483647 h 45"/>
              <a:gd name="T8" fmla="*/ 2147483647 w 50"/>
              <a:gd name="T9" fmla="*/ 2147483647 h 45"/>
              <a:gd name="T10" fmla="*/ 2147483647 w 50"/>
              <a:gd name="T11" fmla="*/ 2147483647 h 45"/>
              <a:gd name="T12" fmla="*/ 0 w 50"/>
              <a:gd name="T13" fmla="*/ 2147483647 h 45"/>
              <a:gd name="T14" fmla="*/ 0 60000 65536"/>
              <a:gd name="T15" fmla="*/ 0 60000 65536"/>
              <a:gd name="T16" fmla="*/ 0 60000 65536"/>
              <a:gd name="T17" fmla="*/ 0 60000 65536"/>
              <a:gd name="T18" fmla="*/ 0 60000 65536"/>
              <a:gd name="T19" fmla="*/ 0 60000 65536"/>
              <a:gd name="T20" fmla="*/ 0 60000 65536"/>
              <a:gd name="T21" fmla="*/ 0 w 50"/>
              <a:gd name="T22" fmla="*/ 0 h 45"/>
              <a:gd name="T23" fmla="*/ 50 w 50"/>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45">
                <a:moveTo>
                  <a:pt x="0" y="29"/>
                </a:moveTo>
                <a:lnTo>
                  <a:pt x="8" y="0"/>
                </a:lnTo>
                <a:lnTo>
                  <a:pt x="38" y="9"/>
                </a:lnTo>
                <a:lnTo>
                  <a:pt x="47" y="12"/>
                </a:lnTo>
                <a:lnTo>
                  <a:pt x="41" y="43"/>
                </a:lnTo>
                <a:lnTo>
                  <a:pt x="50" y="45"/>
                </a:lnTo>
                <a:lnTo>
                  <a:pt x="0" y="29"/>
                </a:lnTo>
                <a:close/>
              </a:path>
            </a:pathLst>
          </a:custGeom>
          <a:solidFill>
            <a:srgbClr val="000000"/>
          </a:solidFill>
          <a:ln w="0">
            <a:solidFill>
              <a:srgbClr val="000000"/>
            </a:solidFill>
            <a:round/>
            <a:headEnd/>
            <a:tailEnd/>
          </a:ln>
        </p:spPr>
        <p:txBody>
          <a:bodyPr/>
          <a:lstStyle/>
          <a:p>
            <a:endParaRPr lang="en-US"/>
          </a:p>
        </p:txBody>
      </p:sp>
      <p:sp>
        <p:nvSpPr>
          <p:cNvPr id="181372" name="Freeform 4218"/>
          <p:cNvSpPr>
            <a:spLocks noChangeAspect="1"/>
          </p:cNvSpPr>
          <p:nvPr/>
        </p:nvSpPr>
        <p:spPr bwMode="auto">
          <a:xfrm>
            <a:off x="2489200" y="5892800"/>
            <a:ext cx="15875" cy="15875"/>
          </a:xfrm>
          <a:custGeom>
            <a:avLst/>
            <a:gdLst>
              <a:gd name="T0" fmla="*/ 0 w 49"/>
              <a:gd name="T1" fmla="*/ 2147483647 h 40"/>
              <a:gd name="T2" fmla="*/ 2147483647 w 49"/>
              <a:gd name="T3" fmla="*/ 0 h 40"/>
              <a:gd name="T4" fmla="*/ 2147483647 w 49"/>
              <a:gd name="T5" fmla="*/ 2147483647 h 40"/>
              <a:gd name="T6" fmla="*/ 2147483647 w 49"/>
              <a:gd name="T7" fmla="*/ 2147483647 h 40"/>
              <a:gd name="T8" fmla="*/ 2147483647 w 49"/>
              <a:gd name="T9" fmla="*/ 2147483647 h 40"/>
              <a:gd name="T10" fmla="*/ 2147483647 w 49"/>
              <a:gd name="T11" fmla="*/ 2147483647 h 40"/>
              <a:gd name="T12" fmla="*/ 0 w 49"/>
              <a:gd name="T13" fmla="*/ 2147483647 h 40"/>
              <a:gd name="T14" fmla="*/ 0 60000 65536"/>
              <a:gd name="T15" fmla="*/ 0 60000 65536"/>
              <a:gd name="T16" fmla="*/ 0 60000 65536"/>
              <a:gd name="T17" fmla="*/ 0 60000 65536"/>
              <a:gd name="T18" fmla="*/ 0 60000 65536"/>
              <a:gd name="T19" fmla="*/ 0 60000 65536"/>
              <a:gd name="T20" fmla="*/ 0 60000 65536"/>
              <a:gd name="T21" fmla="*/ 0 w 49"/>
              <a:gd name="T22" fmla="*/ 0 h 40"/>
              <a:gd name="T23" fmla="*/ 49 w 49"/>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40">
                <a:moveTo>
                  <a:pt x="0" y="31"/>
                </a:moveTo>
                <a:lnTo>
                  <a:pt x="6" y="0"/>
                </a:lnTo>
                <a:lnTo>
                  <a:pt x="49" y="9"/>
                </a:lnTo>
                <a:lnTo>
                  <a:pt x="46" y="9"/>
                </a:lnTo>
                <a:lnTo>
                  <a:pt x="42" y="40"/>
                </a:lnTo>
                <a:lnTo>
                  <a:pt x="39" y="40"/>
                </a:lnTo>
                <a:lnTo>
                  <a:pt x="0" y="31"/>
                </a:lnTo>
                <a:close/>
              </a:path>
            </a:pathLst>
          </a:custGeom>
          <a:solidFill>
            <a:srgbClr val="000000"/>
          </a:solidFill>
          <a:ln w="0">
            <a:solidFill>
              <a:srgbClr val="000000"/>
            </a:solidFill>
            <a:round/>
            <a:headEnd/>
            <a:tailEnd/>
          </a:ln>
        </p:spPr>
        <p:txBody>
          <a:bodyPr/>
          <a:lstStyle/>
          <a:p>
            <a:endParaRPr lang="en-US"/>
          </a:p>
        </p:txBody>
      </p:sp>
      <p:sp>
        <p:nvSpPr>
          <p:cNvPr id="181373" name="Freeform 4219"/>
          <p:cNvSpPr>
            <a:spLocks noChangeAspect="1"/>
          </p:cNvSpPr>
          <p:nvPr/>
        </p:nvSpPr>
        <p:spPr bwMode="auto">
          <a:xfrm>
            <a:off x="2503488" y="5899150"/>
            <a:ext cx="17462" cy="11113"/>
          </a:xfrm>
          <a:custGeom>
            <a:avLst/>
            <a:gdLst>
              <a:gd name="T0" fmla="*/ 0 w 48"/>
              <a:gd name="T1" fmla="*/ 2147483647 h 37"/>
              <a:gd name="T2" fmla="*/ 2147483647 w 48"/>
              <a:gd name="T3" fmla="*/ 0 h 37"/>
              <a:gd name="T4" fmla="*/ 2147483647 w 48"/>
              <a:gd name="T5" fmla="*/ 2147483647 h 37"/>
              <a:gd name="T6" fmla="*/ 2147483647 w 48"/>
              <a:gd name="T7" fmla="*/ 2147483647 h 37"/>
              <a:gd name="T8" fmla="*/ 2147483647 w 48"/>
              <a:gd name="T9" fmla="*/ 2147483647 h 37"/>
              <a:gd name="T10" fmla="*/ 2147483647 w 48"/>
              <a:gd name="T11" fmla="*/ 2147483647 h 37"/>
              <a:gd name="T12" fmla="*/ 0 w 48"/>
              <a:gd name="T13" fmla="*/ 2147483647 h 37"/>
              <a:gd name="T14" fmla="*/ 0 60000 65536"/>
              <a:gd name="T15" fmla="*/ 0 60000 65536"/>
              <a:gd name="T16" fmla="*/ 0 60000 65536"/>
              <a:gd name="T17" fmla="*/ 0 60000 65536"/>
              <a:gd name="T18" fmla="*/ 0 60000 65536"/>
              <a:gd name="T19" fmla="*/ 0 60000 65536"/>
              <a:gd name="T20" fmla="*/ 0 60000 65536"/>
              <a:gd name="T21" fmla="*/ 0 w 48"/>
              <a:gd name="T22" fmla="*/ 0 h 37"/>
              <a:gd name="T23" fmla="*/ 48 w 48"/>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7">
                <a:moveTo>
                  <a:pt x="0" y="31"/>
                </a:moveTo>
                <a:lnTo>
                  <a:pt x="4" y="0"/>
                </a:lnTo>
                <a:lnTo>
                  <a:pt x="48" y="7"/>
                </a:lnTo>
                <a:lnTo>
                  <a:pt x="44" y="6"/>
                </a:lnTo>
                <a:lnTo>
                  <a:pt x="42" y="37"/>
                </a:lnTo>
                <a:lnTo>
                  <a:pt x="38" y="36"/>
                </a:lnTo>
                <a:lnTo>
                  <a:pt x="0" y="31"/>
                </a:lnTo>
                <a:close/>
              </a:path>
            </a:pathLst>
          </a:custGeom>
          <a:solidFill>
            <a:srgbClr val="000000"/>
          </a:solidFill>
          <a:ln w="0">
            <a:solidFill>
              <a:srgbClr val="000000"/>
            </a:solidFill>
            <a:round/>
            <a:headEnd/>
            <a:tailEnd/>
          </a:ln>
        </p:spPr>
        <p:txBody>
          <a:bodyPr/>
          <a:lstStyle/>
          <a:p>
            <a:endParaRPr lang="en-US"/>
          </a:p>
        </p:txBody>
      </p:sp>
      <p:sp>
        <p:nvSpPr>
          <p:cNvPr id="181374" name="Freeform 4220"/>
          <p:cNvSpPr>
            <a:spLocks noChangeAspect="1"/>
          </p:cNvSpPr>
          <p:nvPr/>
        </p:nvSpPr>
        <p:spPr bwMode="auto">
          <a:xfrm>
            <a:off x="2516188" y="5900738"/>
            <a:ext cx="17462" cy="11112"/>
          </a:xfrm>
          <a:custGeom>
            <a:avLst/>
            <a:gdLst>
              <a:gd name="T0" fmla="*/ 0 w 48"/>
              <a:gd name="T1" fmla="*/ 2147483647 h 36"/>
              <a:gd name="T2" fmla="*/ 2147483647 w 48"/>
              <a:gd name="T3" fmla="*/ 0 h 36"/>
              <a:gd name="T4" fmla="*/ 2147483647 w 48"/>
              <a:gd name="T5" fmla="*/ 2147483647 h 36"/>
              <a:gd name="T6" fmla="*/ 2147483647 w 48"/>
              <a:gd name="T7" fmla="*/ 2147483647 h 36"/>
              <a:gd name="T8" fmla="*/ 2147483647 w 48"/>
              <a:gd name="T9" fmla="*/ 2147483647 h 36"/>
              <a:gd name="T10" fmla="*/ 2147483647 w 48"/>
              <a:gd name="T11" fmla="*/ 2147483647 h 36"/>
              <a:gd name="T12" fmla="*/ 0 w 48"/>
              <a:gd name="T13" fmla="*/ 2147483647 h 36"/>
              <a:gd name="T14" fmla="*/ 0 60000 65536"/>
              <a:gd name="T15" fmla="*/ 0 60000 65536"/>
              <a:gd name="T16" fmla="*/ 0 60000 65536"/>
              <a:gd name="T17" fmla="*/ 0 60000 65536"/>
              <a:gd name="T18" fmla="*/ 0 60000 65536"/>
              <a:gd name="T19" fmla="*/ 0 60000 65536"/>
              <a:gd name="T20" fmla="*/ 0 60000 65536"/>
              <a:gd name="T21" fmla="*/ 0 w 48"/>
              <a:gd name="T22" fmla="*/ 0 h 36"/>
              <a:gd name="T23" fmla="*/ 48 w 48"/>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6">
                <a:moveTo>
                  <a:pt x="0" y="31"/>
                </a:moveTo>
                <a:lnTo>
                  <a:pt x="2" y="0"/>
                </a:lnTo>
                <a:lnTo>
                  <a:pt x="48" y="5"/>
                </a:lnTo>
                <a:lnTo>
                  <a:pt x="46" y="5"/>
                </a:lnTo>
                <a:lnTo>
                  <a:pt x="46" y="36"/>
                </a:lnTo>
                <a:lnTo>
                  <a:pt x="44" y="36"/>
                </a:lnTo>
                <a:lnTo>
                  <a:pt x="0" y="31"/>
                </a:lnTo>
                <a:close/>
              </a:path>
            </a:pathLst>
          </a:custGeom>
          <a:solidFill>
            <a:srgbClr val="000000"/>
          </a:solidFill>
          <a:ln w="0">
            <a:solidFill>
              <a:srgbClr val="000000"/>
            </a:solidFill>
            <a:round/>
            <a:headEnd/>
            <a:tailEnd/>
          </a:ln>
        </p:spPr>
        <p:txBody>
          <a:bodyPr/>
          <a:lstStyle/>
          <a:p>
            <a:endParaRPr lang="en-US"/>
          </a:p>
        </p:txBody>
      </p:sp>
      <p:sp>
        <p:nvSpPr>
          <p:cNvPr id="181375" name="Freeform 4221"/>
          <p:cNvSpPr>
            <a:spLocks noChangeAspect="1"/>
          </p:cNvSpPr>
          <p:nvPr/>
        </p:nvSpPr>
        <p:spPr bwMode="auto">
          <a:xfrm>
            <a:off x="2532063" y="5902325"/>
            <a:ext cx="17462" cy="9525"/>
          </a:xfrm>
          <a:custGeom>
            <a:avLst/>
            <a:gdLst>
              <a:gd name="T0" fmla="*/ 0 w 49"/>
              <a:gd name="T1" fmla="*/ 2147483647 h 35"/>
              <a:gd name="T2" fmla="*/ 0 w 49"/>
              <a:gd name="T3" fmla="*/ 0 h 35"/>
              <a:gd name="T4" fmla="*/ 2147483647 w 49"/>
              <a:gd name="T5" fmla="*/ 2147483647 h 35"/>
              <a:gd name="T6" fmla="*/ 2147483647 w 49"/>
              <a:gd name="T7" fmla="*/ 2147483647 h 35"/>
              <a:gd name="T8" fmla="*/ 2147483647 w 49"/>
              <a:gd name="T9" fmla="*/ 2147483647 h 35"/>
              <a:gd name="T10" fmla="*/ 2147483647 w 49"/>
              <a:gd name="T11" fmla="*/ 2147483647 h 35"/>
              <a:gd name="T12" fmla="*/ 0 w 49"/>
              <a:gd name="T13" fmla="*/ 2147483647 h 35"/>
              <a:gd name="T14" fmla="*/ 0 60000 65536"/>
              <a:gd name="T15" fmla="*/ 0 60000 65536"/>
              <a:gd name="T16" fmla="*/ 0 60000 65536"/>
              <a:gd name="T17" fmla="*/ 0 60000 65536"/>
              <a:gd name="T18" fmla="*/ 0 60000 65536"/>
              <a:gd name="T19" fmla="*/ 0 60000 65536"/>
              <a:gd name="T20" fmla="*/ 0 60000 65536"/>
              <a:gd name="T21" fmla="*/ 0 w 49"/>
              <a:gd name="T22" fmla="*/ 0 h 35"/>
              <a:gd name="T23" fmla="*/ 49 w 49"/>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5">
                <a:moveTo>
                  <a:pt x="0" y="31"/>
                </a:moveTo>
                <a:lnTo>
                  <a:pt x="0" y="0"/>
                </a:lnTo>
                <a:lnTo>
                  <a:pt x="49" y="3"/>
                </a:lnTo>
                <a:lnTo>
                  <a:pt x="49" y="35"/>
                </a:lnTo>
                <a:lnTo>
                  <a:pt x="0" y="31"/>
                </a:lnTo>
                <a:close/>
              </a:path>
            </a:pathLst>
          </a:custGeom>
          <a:solidFill>
            <a:srgbClr val="000000"/>
          </a:solidFill>
          <a:ln w="0">
            <a:solidFill>
              <a:srgbClr val="000000"/>
            </a:solidFill>
            <a:round/>
            <a:headEnd/>
            <a:tailEnd/>
          </a:ln>
        </p:spPr>
        <p:txBody>
          <a:bodyPr/>
          <a:lstStyle/>
          <a:p>
            <a:endParaRPr lang="en-US"/>
          </a:p>
        </p:txBody>
      </p:sp>
      <p:sp>
        <p:nvSpPr>
          <p:cNvPr id="181376" name="Freeform 4222"/>
          <p:cNvSpPr>
            <a:spLocks noChangeAspect="1"/>
          </p:cNvSpPr>
          <p:nvPr/>
        </p:nvSpPr>
        <p:spPr bwMode="auto">
          <a:xfrm>
            <a:off x="2549525" y="5902325"/>
            <a:ext cx="19050" cy="9525"/>
          </a:xfrm>
          <a:custGeom>
            <a:avLst/>
            <a:gdLst>
              <a:gd name="T0" fmla="*/ 0 w 54"/>
              <a:gd name="T1" fmla="*/ 2147483647 h 33"/>
              <a:gd name="T2" fmla="*/ 0 w 54"/>
              <a:gd name="T3" fmla="*/ 0 h 33"/>
              <a:gd name="T4" fmla="*/ 2147483647 w 54"/>
              <a:gd name="T5" fmla="*/ 2147483647 h 33"/>
              <a:gd name="T6" fmla="*/ 2147483647 w 54"/>
              <a:gd name="T7" fmla="*/ 2147483647 h 33"/>
              <a:gd name="T8" fmla="*/ 0 w 54"/>
              <a:gd name="T9" fmla="*/ 2147483647 h 33"/>
              <a:gd name="T10" fmla="*/ 0 60000 65536"/>
              <a:gd name="T11" fmla="*/ 0 60000 65536"/>
              <a:gd name="T12" fmla="*/ 0 60000 65536"/>
              <a:gd name="T13" fmla="*/ 0 60000 65536"/>
              <a:gd name="T14" fmla="*/ 0 60000 65536"/>
              <a:gd name="T15" fmla="*/ 0 w 54"/>
              <a:gd name="T16" fmla="*/ 0 h 33"/>
              <a:gd name="T17" fmla="*/ 54 w 54"/>
              <a:gd name="T18" fmla="*/ 33 h 33"/>
            </a:gdLst>
            <a:ahLst/>
            <a:cxnLst>
              <a:cxn ang="T10">
                <a:pos x="T0" y="T1"/>
              </a:cxn>
              <a:cxn ang="T11">
                <a:pos x="T2" y="T3"/>
              </a:cxn>
              <a:cxn ang="T12">
                <a:pos x="T4" y="T5"/>
              </a:cxn>
              <a:cxn ang="T13">
                <a:pos x="T6" y="T7"/>
              </a:cxn>
              <a:cxn ang="T14">
                <a:pos x="T8" y="T9"/>
              </a:cxn>
            </a:cxnLst>
            <a:rect l="T15" t="T16" r="T17" b="T18"/>
            <a:pathLst>
              <a:path w="54" h="33">
                <a:moveTo>
                  <a:pt x="0" y="32"/>
                </a:moveTo>
                <a:lnTo>
                  <a:pt x="0" y="0"/>
                </a:lnTo>
                <a:lnTo>
                  <a:pt x="54" y="1"/>
                </a:lnTo>
                <a:lnTo>
                  <a:pt x="54" y="33"/>
                </a:lnTo>
                <a:lnTo>
                  <a:pt x="0" y="32"/>
                </a:lnTo>
                <a:close/>
              </a:path>
            </a:pathLst>
          </a:custGeom>
          <a:solidFill>
            <a:srgbClr val="000000"/>
          </a:solidFill>
          <a:ln w="0">
            <a:solidFill>
              <a:srgbClr val="000000"/>
            </a:solidFill>
            <a:round/>
            <a:headEnd/>
            <a:tailEnd/>
          </a:ln>
        </p:spPr>
        <p:txBody>
          <a:bodyPr/>
          <a:lstStyle/>
          <a:p>
            <a:endParaRPr lang="en-US"/>
          </a:p>
        </p:txBody>
      </p:sp>
      <p:sp>
        <p:nvSpPr>
          <p:cNvPr id="181377" name="Freeform 4223"/>
          <p:cNvSpPr>
            <a:spLocks noChangeAspect="1"/>
          </p:cNvSpPr>
          <p:nvPr/>
        </p:nvSpPr>
        <p:spPr bwMode="auto">
          <a:xfrm>
            <a:off x="2563813" y="5902325"/>
            <a:ext cx="4762" cy="9525"/>
          </a:xfrm>
          <a:custGeom>
            <a:avLst/>
            <a:gdLst>
              <a:gd name="T0" fmla="*/ 2147483647 w 17"/>
              <a:gd name="T1" fmla="*/ 2147483647 h 32"/>
              <a:gd name="T2" fmla="*/ 2147483647 w 17"/>
              <a:gd name="T3" fmla="*/ 2147483647 h 32"/>
              <a:gd name="T4" fmla="*/ 2147483647 w 17"/>
              <a:gd name="T5" fmla="*/ 2147483647 h 32"/>
              <a:gd name="T6" fmla="*/ 2147483647 w 17"/>
              <a:gd name="T7" fmla="*/ 2147483647 h 32"/>
              <a:gd name="T8" fmla="*/ 2147483647 w 17"/>
              <a:gd name="T9" fmla="*/ 2147483647 h 32"/>
              <a:gd name="T10" fmla="*/ 2147483647 w 17"/>
              <a:gd name="T11" fmla="*/ 2147483647 h 32"/>
              <a:gd name="T12" fmla="*/ 2147483647 w 17"/>
              <a:gd name="T13" fmla="*/ 2147483647 h 32"/>
              <a:gd name="T14" fmla="*/ 2147483647 w 17"/>
              <a:gd name="T15" fmla="*/ 2147483647 h 32"/>
              <a:gd name="T16" fmla="*/ 2147483647 w 17"/>
              <a:gd name="T17" fmla="*/ 2147483647 h 32"/>
              <a:gd name="T18" fmla="*/ 0 w 17"/>
              <a:gd name="T19" fmla="*/ 2147483647 h 32"/>
              <a:gd name="T20" fmla="*/ 0 w 17"/>
              <a:gd name="T21" fmla="*/ 2147483647 h 32"/>
              <a:gd name="T22" fmla="*/ 2147483647 w 17"/>
              <a:gd name="T23" fmla="*/ 2147483647 h 32"/>
              <a:gd name="T24" fmla="*/ 2147483647 w 17"/>
              <a:gd name="T25" fmla="*/ 2147483647 h 32"/>
              <a:gd name="T26" fmla="*/ 2147483647 w 17"/>
              <a:gd name="T27" fmla="*/ 2147483647 h 32"/>
              <a:gd name="T28" fmla="*/ 2147483647 w 17"/>
              <a:gd name="T29" fmla="*/ 2147483647 h 32"/>
              <a:gd name="T30" fmla="*/ 2147483647 w 17"/>
              <a:gd name="T31" fmla="*/ 2147483647 h 32"/>
              <a:gd name="T32" fmla="*/ 2147483647 w 17"/>
              <a:gd name="T33" fmla="*/ 2147483647 h 32"/>
              <a:gd name="T34" fmla="*/ 2147483647 w 17"/>
              <a:gd name="T35" fmla="*/ 2147483647 h 32"/>
              <a:gd name="T36" fmla="*/ 2147483647 w 17"/>
              <a:gd name="T37" fmla="*/ 0 h 32"/>
              <a:gd name="T38" fmla="*/ 2147483647 w 17"/>
              <a:gd name="T39" fmla="*/ 0 h 32"/>
              <a:gd name="T40" fmla="*/ 2147483647 w 17"/>
              <a:gd name="T41" fmla="*/ 0 h 32"/>
              <a:gd name="T42" fmla="*/ 2147483647 w 17"/>
              <a:gd name="T43" fmla="*/ 2147483647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32"/>
              <a:gd name="T68" fmla="*/ 17 w 17"/>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32">
                <a:moveTo>
                  <a:pt x="15" y="32"/>
                </a:moveTo>
                <a:lnTo>
                  <a:pt x="15" y="32"/>
                </a:lnTo>
                <a:lnTo>
                  <a:pt x="12" y="31"/>
                </a:lnTo>
                <a:lnTo>
                  <a:pt x="10" y="31"/>
                </a:lnTo>
                <a:lnTo>
                  <a:pt x="7" y="28"/>
                </a:lnTo>
                <a:lnTo>
                  <a:pt x="5" y="26"/>
                </a:lnTo>
                <a:lnTo>
                  <a:pt x="3" y="24"/>
                </a:lnTo>
                <a:lnTo>
                  <a:pt x="1" y="22"/>
                </a:lnTo>
                <a:lnTo>
                  <a:pt x="1" y="19"/>
                </a:lnTo>
                <a:lnTo>
                  <a:pt x="0" y="17"/>
                </a:lnTo>
                <a:lnTo>
                  <a:pt x="0" y="15"/>
                </a:lnTo>
                <a:lnTo>
                  <a:pt x="1" y="12"/>
                </a:lnTo>
                <a:lnTo>
                  <a:pt x="1" y="10"/>
                </a:lnTo>
                <a:lnTo>
                  <a:pt x="3" y="8"/>
                </a:lnTo>
                <a:lnTo>
                  <a:pt x="5" y="6"/>
                </a:lnTo>
                <a:lnTo>
                  <a:pt x="7" y="4"/>
                </a:lnTo>
                <a:lnTo>
                  <a:pt x="10" y="1"/>
                </a:lnTo>
                <a:lnTo>
                  <a:pt x="13" y="1"/>
                </a:lnTo>
                <a:lnTo>
                  <a:pt x="15" y="0"/>
                </a:lnTo>
                <a:lnTo>
                  <a:pt x="17" y="0"/>
                </a:lnTo>
                <a:lnTo>
                  <a:pt x="15" y="32"/>
                </a:lnTo>
                <a:close/>
              </a:path>
            </a:pathLst>
          </a:custGeom>
          <a:solidFill>
            <a:srgbClr val="000000"/>
          </a:solidFill>
          <a:ln w="0">
            <a:solidFill>
              <a:srgbClr val="000000"/>
            </a:solidFill>
            <a:round/>
            <a:headEnd/>
            <a:tailEnd/>
          </a:ln>
        </p:spPr>
        <p:txBody>
          <a:bodyPr/>
          <a:lstStyle/>
          <a:p>
            <a:endParaRPr lang="en-US"/>
          </a:p>
        </p:txBody>
      </p:sp>
      <p:sp>
        <p:nvSpPr>
          <p:cNvPr id="181378" name="Freeform 4224"/>
          <p:cNvSpPr>
            <a:spLocks noChangeAspect="1"/>
          </p:cNvSpPr>
          <p:nvPr/>
        </p:nvSpPr>
        <p:spPr bwMode="auto">
          <a:xfrm>
            <a:off x="2592388" y="5911850"/>
            <a:ext cx="1587" cy="11113"/>
          </a:xfrm>
          <a:custGeom>
            <a:avLst/>
            <a:gdLst>
              <a:gd name="T0" fmla="*/ 2147483647 w 4"/>
              <a:gd name="T1" fmla="*/ 0 h 32"/>
              <a:gd name="T2" fmla="*/ 0 w 4"/>
              <a:gd name="T3" fmla="*/ 2147483647 h 32"/>
              <a:gd name="T4" fmla="*/ 2147483647 w 4"/>
              <a:gd name="T5" fmla="*/ 0 h 32"/>
              <a:gd name="T6" fmla="*/ 0 60000 65536"/>
              <a:gd name="T7" fmla="*/ 0 60000 65536"/>
              <a:gd name="T8" fmla="*/ 0 60000 65536"/>
              <a:gd name="T9" fmla="*/ 0 w 4"/>
              <a:gd name="T10" fmla="*/ 0 h 32"/>
              <a:gd name="T11" fmla="*/ 4 w 4"/>
              <a:gd name="T12" fmla="*/ 32 h 32"/>
            </a:gdLst>
            <a:ahLst/>
            <a:cxnLst>
              <a:cxn ang="T6">
                <a:pos x="T0" y="T1"/>
              </a:cxn>
              <a:cxn ang="T7">
                <a:pos x="T2" y="T3"/>
              </a:cxn>
              <a:cxn ang="T8">
                <a:pos x="T4" y="T5"/>
              </a:cxn>
            </a:cxnLst>
            <a:rect l="T9" t="T10" r="T11" b="T12"/>
            <a:pathLst>
              <a:path w="4" h="32">
                <a:moveTo>
                  <a:pt x="4" y="0"/>
                </a:moveTo>
                <a:lnTo>
                  <a:pt x="0" y="32"/>
                </a:lnTo>
                <a:lnTo>
                  <a:pt x="4" y="0"/>
                </a:lnTo>
                <a:close/>
              </a:path>
            </a:pathLst>
          </a:custGeom>
          <a:solidFill>
            <a:srgbClr val="000000"/>
          </a:solidFill>
          <a:ln w="0">
            <a:solidFill>
              <a:srgbClr val="000000"/>
            </a:solidFill>
            <a:round/>
            <a:headEnd/>
            <a:tailEnd/>
          </a:ln>
        </p:spPr>
        <p:txBody>
          <a:bodyPr/>
          <a:lstStyle/>
          <a:p>
            <a:endParaRPr lang="en-US"/>
          </a:p>
        </p:txBody>
      </p:sp>
      <p:sp>
        <p:nvSpPr>
          <p:cNvPr id="181379" name="Freeform 4225"/>
          <p:cNvSpPr>
            <a:spLocks noChangeAspect="1"/>
          </p:cNvSpPr>
          <p:nvPr/>
        </p:nvSpPr>
        <p:spPr bwMode="auto">
          <a:xfrm>
            <a:off x="2566988" y="5902325"/>
            <a:ext cx="6350" cy="12700"/>
          </a:xfrm>
          <a:custGeom>
            <a:avLst/>
            <a:gdLst>
              <a:gd name="T0" fmla="*/ 0 w 16"/>
              <a:gd name="T1" fmla="*/ 2147483647 h 33"/>
              <a:gd name="T2" fmla="*/ 2147483647 w 16"/>
              <a:gd name="T3" fmla="*/ 0 h 33"/>
              <a:gd name="T4" fmla="*/ 2147483647 w 16"/>
              <a:gd name="T5" fmla="*/ 2147483647 h 33"/>
              <a:gd name="T6" fmla="*/ 2147483647 w 16"/>
              <a:gd name="T7" fmla="*/ 2147483647 h 33"/>
              <a:gd name="T8" fmla="*/ 2147483647 w 16"/>
              <a:gd name="T9" fmla="*/ 2147483647 h 33"/>
              <a:gd name="T10" fmla="*/ 2147483647 w 16"/>
              <a:gd name="T11" fmla="*/ 2147483647 h 33"/>
              <a:gd name="T12" fmla="*/ 0 w 16"/>
              <a:gd name="T13" fmla="*/ 2147483647 h 33"/>
              <a:gd name="T14" fmla="*/ 0 60000 65536"/>
              <a:gd name="T15" fmla="*/ 0 60000 65536"/>
              <a:gd name="T16" fmla="*/ 0 60000 65536"/>
              <a:gd name="T17" fmla="*/ 0 60000 65536"/>
              <a:gd name="T18" fmla="*/ 0 60000 65536"/>
              <a:gd name="T19" fmla="*/ 0 60000 65536"/>
              <a:gd name="T20" fmla="*/ 0 60000 65536"/>
              <a:gd name="T21" fmla="*/ 0 w 16"/>
              <a:gd name="T22" fmla="*/ 0 h 33"/>
              <a:gd name="T23" fmla="*/ 16 w 1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33">
                <a:moveTo>
                  <a:pt x="0" y="32"/>
                </a:moveTo>
                <a:lnTo>
                  <a:pt x="2" y="0"/>
                </a:lnTo>
                <a:lnTo>
                  <a:pt x="13" y="1"/>
                </a:lnTo>
                <a:lnTo>
                  <a:pt x="16" y="2"/>
                </a:lnTo>
                <a:lnTo>
                  <a:pt x="8" y="32"/>
                </a:lnTo>
                <a:lnTo>
                  <a:pt x="11" y="33"/>
                </a:lnTo>
                <a:lnTo>
                  <a:pt x="0" y="32"/>
                </a:lnTo>
                <a:close/>
              </a:path>
            </a:pathLst>
          </a:custGeom>
          <a:solidFill>
            <a:srgbClr val="000000"/>
          </a:solidFill>
          <a:ln w="0">
            <a:solidFill>
              <a:srgbClr val="000000"/>
            </a:solidFill>
            <a:round/>
            <a:headEnd/>
            <a:tailEnd/>
          </a:ln>
        </p:spPr>
        <p:txBody>
          <a:bodyPr/>
          <a:lstStyle/>
          <a:p>
            <a:endParaRPr lang="en-US"/>
          </a:p>
        </p:txBody>
      </p:sp>
      <p:sp>
        <p:nvSpPr>
          <p:cNvPr id="181380" name="Freeform 4226"/>
          <p:cNvSpPr>
            <a:spLocks noChangeAspect="1"/>
          </p:cNvSpPr>
          <p:nvPr/>
        </p:nvSpPr>
        <p:spPr bwMode="auto">
          <a:xfrm>
            <a:off x="2571750" y="5903913"/>
            <a:ext cx="4763" cy="11112"/>
          </a:xfrm>
          <a:custGeom>
            <a:avLst/>
            <a:gdLst>
              <a:gd name="T0" fmla="*/ 0 w 20"/>
              <a:gd name="T1" fmla="*/ 2147483647 h 33"/>
              <a:gd name="T2" fmla="*/ 2147483647 w 20"/>
              <a:gd name="T3" fmla="*/ 0 h 33"/>
              <a:gd name="T4" fmla="*/ 2147483647 w 20"/>
              <a:gd name="T5" fmla="*/ 2147483647 h 33"/>
              <a:gd name="T6" fmla="*/ 2147483647 w 20"/>
              <a:gd name="T7" fmla="*/ 2147483647 h 33"/>
              <a:gd name="T8" fmla="*/ 2147483647 w 20"/>
              <a:gd name="T9" fmla="*/ 2147483647 h 33"/>
              <a:gd name="T10" fmla="*/ 2147483647 w 20"/>
              <a:gd name="T11" fmla="*/ 2147483647 h 33"/>
              <a:gd name="T12" fmla="*/ 0 w 20"/>
              <a:gd name="T13" fmla="*/ 2147483647 h 33"/>
              <a:gd name="T14" fmla="*/ 0 60000 65536"/>
              <a:gd name="T15" fmla="*/ 0 60000 65536"/>
              <a:gd name="T16" fmla="*/ 0 60000 65536"/>
              <a:gd name="T17" fmla="*/ 0 60000 65536"/>
              <a:gd name="T18" fmla="*/ 0 60000 65536"/>
              <a:gd name="T19" fmla="*/ 0 60000 65536"/>
              <a:gd name="T20" fmla="*/ 0 60000 65536"/>
              <a:gd name="T21" fmla="*/ 0 w 20"/>
              <a:gd name="T22" fmla="*/ 0 h 33"/>
              <a:gd name="T23" fmla="*/ 20 w 20"/>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33">
                <a:moveTo>
                  <a:pt x="0" y="30"/>
                </a:moveTo>
                <a:lnTo>
                  <a:pt x="8" y="0"/>
                </a:lnTo>
                <a:lnTo>
                  <a:pt x="18" y="4"/>
                </a:lnTo>
                <a:lnTo>
                  <a:pt x="20" y="5"/>
                </a:lnTo>
                <a:lnTo>
                  <a:pt x="7" y="32"/>
                </a:lnTo>
                <a:lnTo>
                  <a:pt x="9" y="33"/>
                </a:lnTo>
                <a:lnTo>
                  <a:pt x="0" y="30"/>
                </a:lnTo>
                <a:close/>
              </a:path>
            </a:pathLst>
          </a:custGeom>
          <a:solidFill>
            <a:srgbClr val="000000"/>
          </a:solidFill>
          <a:ln w="0">
            <a:solidFill>
              <a:srgbClr val="000000"/>
            </a:solidFill>
            <a:round/>
            <a:headEnd/>
            <a:tailEnd/>
          </a:ln>
        </p:spPr>
        <p:txBody>
          <a:bodyPr/>
          <a:lstStyle/>
          <a:p>
            <a:endParaRPr lang="en-US"/>
          </a:p>
        </p:txBody>
      </p:sp>
      <p:sp>
        <p:nvSpPr>
          <p:cNvPr id="181381" name="Freeform 4227"/>
          <p:cNvSpPr>
            <a:spLocks noChangeAspect="1"/>
          </p:cNvSpPr>
          <p:nvPr/>
        </p:nvSpPr>
        <p:spPr bwMode="auto">
          <a:xfrm>
            <a:off x="2573338" y="5903913"/>
            <a:ext cx="7937" cy="11112"/>
          </a:xfrm>
          <a:custGeom>
            <a:avLst/>
            <a:gdLst>
              <a:gd name="T0" fmla="*/ 0 w 26"/>
              <a:gd name="T1" fmla="*/ 2147483647 h 30"/>
              <a:gd name="T2" fmla="*/ 2147483647 w 26"/>
              <a:gd name="T3" fmla="*/ 0 h 30"/>
              <a:gd name="T4" fmla="*/ 2147483647 w 26"/>
              <a:gd name="T5" fmla="*/ 2147483647 h 30"/>
              <a:gd name="T6" fmla="*/ 2147483647 w 26"/>
              <a:gd name="T7" fmla="*/ 2147483647 h 30"/>
              <a:gd name="T8" fmla="*/ 2147483647 w 26"/>
              <a:gd name="T9" fmla="*/ 2147483647 h 30"/>
              <a:gd name="T10" fmla="*/ 2147483647 w 26"/>
              <a:gd name="T11" fmla="*/ 2147483647 h 30"/>
              <a:gd name="T12" fmla="*/ 0 w 26"/>
              <a:gd name="T13" fmla="*/ 2147483647 h 30"/>
              <a:gd name="T14" fmla="*/ 0 60000 65536"/>
              <a:gd name="T15" fmla="*/ 0 60000 65536"/>
              <a:gd name="T16" fmla="*/ 0 60000 65536"/>
              <a:gd name="T17" fmla="*/ 0 60000 65536"/>
              <a:gd name="T18" fmla="*/ 0 60000 65536"/>
              <a:gd name="T19" fmla="*/ 0 60000 65536"/>
              <a:gd name="T20" fmla="*/ 0 60000 65536"/>
              <a:gd name="T21" fmla="*/ 0 w 26"/>
              <a:gd name="T22" fmla="*/ 0 h 30"/>
              <a:gd name="T23" fmla="*/ 26 w 26"/>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0">
                <a:moveTo>
                  <a:pt x="0" y="27"/>
                </a:moveTo>
                <a:lnTo>
                  <a:pt x="13" y="0"/>
                </a:lnTo>
                <a:lnTo>
                  <a:pt x="26" y="7"/>
                </a:lnTo>
                <a:lnTo>
                  <a:pt x="24" y="5"/>
                </a:lnTo>
                <a:lnTo>
                  <a:pt x="5" y="30"/>
                </a:lnTo>
                <a:lnTo>
                  <a:pt x="3" y="28"/>
                </a:lnTo>
                <a:lnTo>
                  <a:pt x="0" y="27"/>
                </a:lnTo>
                <a:close/>
              </a:path>
            </a:pathLst>
          </a:custGeom>
          <a:solidFill>
            <a:srgbClr val="000000"/>
          </a:solidFill>
          <a:ln w="0">
            <a:solidFill>
              <a:srgbClr val="000000"/>
            </a:solidFill>
            <a:round/>
            <a:headEnd/>
            <a:tailEnd/>
          </a:ln>
        </p:spPr>
        <p:txBody>
          <a:bodyPr/>
          <a:lstStyle/>
          <a:p>
            <a:endParaRPr lang="en-US"/>
          </a:p>
        </p:txBody>
      </p:sp>
      <p:sp>
        <p:nvSpPr>
          <p:cNvPr id="181382" name="Freeform 4228"/>
          <p:cNvSpPr>
            <a:spLocks noChangeAspect="1"/>
          </p:cNvSpPr>
          <p:nvPr/>
        </p:nvSpPr>
        <p:spPr bwMode="auto">
          <a:xfrm>
            <a:off x="2573338" y="5907088"/>
            <a:ext cx="17462" cy="9525"/>
          </a:xfrm>
          <a:custGeom>
            <a:avLst/>
            <a:gdLst>
              <a:gd name="T0" fmla="*/ 2147483647 w 48"/>
              <a:gd name="T1" fmla="*/ 2147483647 h 30"/>
              <a:gd name="T2" fmla="*/ 2147483647 w 48"/>
              <a:gd name="T3" fmla="*/ 0 h 30"/>
              <a:gd name="T4" fmla="*/ 2147483647 w 48"/>
              <a:gd name="T5" fmla="*/ 2147483647 h 30"/>
              <a:gd name="T6" fmla="*/ 2147483647 w 48"/>
              <a:gd name="T7" fmla="*/ 2147483647 h 30"/>
              <a:gd name="T8" fmla="*/ 2147483647 w 48"/>
              <a:gd name="T9" fmla="*/ 2147483647 h 30"/>
              <a:gd name="T10" fmla="*/ 0 w 48"/>
              <a:gd name="T11" fmla="*/ 2147483647 h 30"/>
              <a:gd name="T12" fmla="*/ 2147483647 w 48"/>
              <a:gd name="T13" fmla="*/ 2147483647 h 30"/>
              <a:gd name="T14" fmla="*/ 0 60000 65536"/>
              <a:gd name="T15" fmla="*/ 0 60000 65536"/>
              <a:gd name="T16" fmla="*/ 0 60000 65536"/>
              <a:gd name="T17" fmla="*/ 0 60000 65536"/>
              <a:gd name="T18" fmla="*/ 0 60000 65536"/>
              <a:gd name="T19" fmla="*/ 0 60000 65536"/>
              <a:gd name="T20" fmla="*/ 0 60000 65536"/>
              <a:gd name="T21" fmla="*/ 0 w 48"/>
              <a:gd name="T22" fmla="*/ 0 h 30"/>
              <a:gd name="T23" fmla="*/ 48 w 48"/>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0">
                <a:moveTo>
                  <a:pt x="7" y="25"/>
                </a:moveTo>
                <a:lnTo>
                  <a:pt x="26" y="0"/>
                </a:lnTo>
                <a:lnTo>
                  <a:pt x="48" y="15"/>
                </a:lnTo>
                <a:lnTo>
                  <a:pt x="32" y="5"/>
                </a:lnTo>
                <a:lnTo>
                  <a:pt x="16" y="30"/>
                </a:lnTo>
                <a:lnTo>
                  <a:pt x="0" y="20"/>
                </a:lnTo>
                <a:lnTo>
                  <a:pt x="7" y="25"/>
                </a:lnTo>
                <a:close/>
              </a:path>
            </a:pathLst>
          </a:custGeom>
          <a:solidFill>
            <a:srgbClr val="000000"/>
          </a:solidFill>
          <a:ln w="0">
            <a:solidFill>
              <a:srgbClr val="000000"/>
            </a:solidFill>
            <a:round/>
            <a:headEnd/>
            <a:tailEnd/>
          </a:ln>
        </p:spPr>
        <p:txBody>
          <a:bodyPr/>
          <a:lstStyle/>
          <a:p>
            <a:endParaRPr lang="en-US"/>
          </a:p>
        </p:txBody>
      </p:sp>
      <p:sp>
        <p:nvSpPr>
          <p:cNvPr id="181383" name="Freeform 4229"/>
          <p:cNvSpPr>
            <a:spLocks noChangeAspect="1"/>
          </p:cNvSpPr>
          <p:nvPr/>
        </p:nvSpPr>
        <p:spPr bwMode="auto">
          <a:xfrm>
            <a:off x="2576513" y="5908675"/>
            <a:ext cx="9525" cy="9525"/>
          </a:xfrm>
          <a:custGeom>
            <a:avLst/>
            <a:gdLst>
              <a:gd name="T0" fmla="*/ 0 w 23"/>
              <a:gd name="T1" fmla="*/ 2147483647 h 30"/>
              <a:gd name="T2" fmla="*/ 2147483647 w 23"/>
              <a:gd name="T3" fmla="*/ 0 h 30"/>
              <a:gd name="T4" fmla="*/ 2147483647 w 23"/>
              <a:gd name="T5" fmla="*/ 2147483647 h 30"/>
              <a:gd name="T6" fmla="*/ 2147483647 w 23"/>
              <a:gd name="T7" fmla="*/ 2147483647 h 30"/>
              <a:gd name="T8" fmla="*/ 2147483647 w 23"/>
              <a:gd name="T9" fmla="*/ 2147483647 h 30"/>
              <a:gd name="T10" fmla="*/ 2147483647 w 23"/>
              <a:gd name="T11" fmla="*/ 2147483647 h 30"/>
              <a:gd name="T12" fmla="*/ 0 w 23"/>
              <a:gd name="T13" fmla="*/ 2147483647 h 30"/>
              <a:gd name="T14" fmla="*/ 0 60000 65536"/>
              <a:gd name="T15" fmla="*/ 0 60000 65536"/>
              <a:gd name="T16" fmla="*/ 0 60000 65536"/>
              <a:gd name="T17" fmla="*/ 0 60000 65536"/>
              <a:gd name="T18" fmla="*/ 0 60000 65536"/>
              <a:gd name="T19" fmla="*/ 0 60000 65536"/>
              <a:gd name="T20" fmla="*/ 0 60000 65536"/>
              <a:gd name="T21" fmla="*/ 0 w 23"/>
              <a:gd name="T22" fmla="*/ 0 h 30"/>
              <a:gd name="T23" fmla="*/ 23 w 23"/>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30">
                <a:moveTo>
                  <a:pt x="0" y="25"/>
                </a:moveTo>
                <a:lnTo>
                  <a:pt x="16" y="0"/>
                </a:lnTo>
                <a:lnTo>
                  <a:pt x="23" y="4"/>
                </a:lnTo>
                <a:lnTo>
                  <a:pt x="21" y="3"/>
                </a:lnTo>
                <a:lnTo>
                  <a:pt x="8" y="30"/>
                </a:lnTo>
                <a:lnTo>
                  <a:pt x="6" y="29"/>
                </a:lnTo>
                <a:lnTo>
                  <a:pt x="0" y="25"/>
                </a:lnTo>
                <a:close/>
              </a:path>
            </a:pathLst>
          </a:custGeom>
          <a:solidFill>
            <a:srgbClr val="000000"/>
          </a:solidFill>
          <a:ln w="0">
            <a:solidFill>
              <a:srgbClr val="000000"/>
            </a:solidFill>
            <a:round/>
            <a:headEnd/>
            <a:tailEnd/>
          </a:ln>
        </p:spPr>
        <p:txBody>
          <a:bodyPr/>
          <a:lstStyle/>
          <a:p>
            <a:endParaRPr lang="en-US"/>
          </a:p>
        </p:txBody>
      </p:sp>
      <p:sp>
        <p:nvSpPr>
          <p:cNvPr id="181384" name="Freeform 4230"/>
          <p:cNvSpPr>
            <a:spLocks noChangeAspect="1"/>
          </p:cNvSpPr>
          <p:nvPr/>
        </p:nvSpPr>
        <p:spPr bwMode="auto">
          <a:xfrm>
            <a:off x="2581275" y="5910263"/>
            <a:ext cx="7938" cy="9525"/>
          </a:xfrm>
          <a:custGeom>
            <a:avLst/>
            <a:gdLst>
              <a:gd name="T0" fmla="*/ 0 w 20"/>
              <a:gd name="T1" fmla="*/ 2147483647 h 34"/>
              <a:gd name="T2" fmla="*/ 2147483647 w 20"/>
              <a:gd name="T3" fmla="*/ 0 h 34"/>
              <a:gd name="T4" fmla="*/ 2147483647 w 20"/>
              <a:gd name="T5" fmla="*/ 2147483647 h 34"/>
              <a:gd name="T6" fmla="*/ 2147483647 w 20"/>
              <a:gd name="T7" fmla="*/ 2147483647 h 34"/>
              <a:gd name="T8" fmla="*/ 2147483647 w 20"/>
              <a:gd name="T9" fmla="*/ 2147483647 h 34"/>
              <a:gd name="T10" fmla="*/ 2147483647 w 20"/>
              <a:gd name="T11" fmla="*/ 2147483647 h 34"/>
              <a:gd name="T12" fmla="*/ 0 w 20"/>
              <a:gd name="T13" fmla="*/ 2147483647 h 34"/>
              <a:gd name="T14" fmla="*/ 0 60000 65536"/>
              <a:gd name="T15" fmla="*/ 0 60000 65536"/>
              <a:gd name="T16" fmla="*/ 0 60000 65536"/>
              <a:gd name="T17" fmla="*/ 0 60000 65536"/>
              <a:gd name="T18" fmla="*/ 0 60000 65536"/>
              <a:gd name="T19" fmla="*/ 0 60000 65536"/>
              <a:gd name="T20" fmla="*/ 0 60000 65536"/>
              <a:gd name="T21" fmla="*/ 0 w 20"/>
              <a:gd name="T22" fmla="*/ 0 h 34"/>
              <a:gd name="T23" fmla="*/ 20 w 20"/>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34">
                <a:moveTo>
                  <a:pt x="0" y="27"/>
                </a:moveTo>
                <a:lnTo>
                  <a:pt x="13" y="0"/>
                </a:lnTo>
                <a:lnTo>
                  <a:pt x="16" y="2"/>
                </a:lnTo>
                <a:lnTo>
                  <a:pt x="20" y="3"/>
                </a:lnTo>
                <a:lnTo>
                  <a:pt x="9" y="32"/>
                </a:lnTo>
                <a:lnTo>
                  <a:pt x="14" y="34"/>
                </a:lnTo>
                <a:lnTo>
                  <a:pt x="0" y="27"/>
                </a:lnTo>
                <a:close/>
              </a:path>
            </a:pathLst>
          </a:custGeom>
          <a:solidFill>
            <a:srgbClr val="000000"/>
          </a:solidFill>
          <a:ln w="0">
            <a:solidFill>
              <a:srgbClr val="000000"/>
            </a:solidFill>
            <a:round/>
            <a:headEnd/>
            <a:tailEnd/>
          </a:ln>
        </p:spPr>
        <p:txBody>
          <a:bodyPr/>
          <a:lstStyle/>
          <a:p>
            <a:endParaRPr lang="en-US"/>
          </a:p>
        </p:txBody>
      </p:sp>
      <p:sp>
        <p:nvSpPr>
          <p:cNvPr id="181385" name="Freeform 4231"/>
          <p:cNvSpPr>
            <a:spLocks noChangeAspect="1"/>
          </p:cNvSpPr>
          <p:nvPr/>
        </p:nvSpPr>
        <p:spPr bwMode="auto">
          <a:xfrm>
            <a:off x="2582863" y="5910263"/>
            <a:ext cx="7937" cy="12700"/>
          </a:xfrm>
          <a:custGeom>
            <a:avLst/>
            <a:gdLst>
              <a:gd name="T0" fmla="*/ 0 w 17"/>
              <a:gd name="T1" fmla="*/ 2147483647 h 33"/>
              <a:gd name="T2" fmla="*/ 2147483647 w 17"/>
              <a:gd name="T3" fmla="*/ 0 h 33"/>
              <a:gd name="T4" fmla="*/ 2147483647 w 17"/>
              <a:gd name="T5" fmla="*/ 2147483647 h 33"/>
              <a:gd name="T6" fmla="*/ 2147483647 w 17"/>
              <a:gd name="T7" fmla="*/ 2147483647 h 33"/>
              <a:gd name="T8" fmla="*/ 2147483647 w 17"/>
              <a:gd name="T9" fmla="*/ 2147483647 h 33"/>
              <a:gd name="T10" fmla="*/ 2147483647 w 17"/>
              <a:gd name="T11" fmla="*/ 2147483647 h 33"/>
              <a:gd name="T12" fmla="*/ 0 w 17"/>
              <a:gd name="T13" fmla="*/ 2147483647 h 33"/>
              <a:gd name="T14" fmla="*/ 0 60000 65536"/>
              <a:gd name="T15" fmla="*/ 0 60000 65536"/>
              <a:gd name="T16" fmla="*/ 0 60000 65536"/>
              <a:gd name="T17" fmla="*/ 0 60000 65536"/>
              <a:gd name="T18" fmla="*/ 0 60000 65536"/>
              <a:gd name="T19" fmla="*/ 0 60000 65536"/>
              <a:gd name="T20" fmla="*/ 0 60000 65536"/>
              <a:gd name="T21" fmla="*/ 0 w 17"/>
              <a:gd name="T22" fmla="*/ 0 h 33"/>
              <a:gd name="T23" fmla="*/ 17 w 17"/>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3">
                <a:moveTo>
                  <a:pt x="0" y="29"/>
                </a:moveTo>
                <a:lnTo>
                  <a:pt x="11" y="0"/>
                </a:lnTo>
                <a:lnTo>
                  <a:pt x="17" y="2"/>
                </a:lnTo>
                <a:lnTo>
                  <a:pt x="16" y="2"/>
                </a:lnTo>
                <a:lnTo>
                  <a:pt x="12" y="33"/>
                </a:lnTo>
                <a:lnTo>
                  <a:pt x="11" y="33"/>
                </a:lnTo>
                <a:lnTo>
                  <a:pt x="0" y="29"/>
                </a:lnTo>
                <a:close/>
              </a:path>
            </a:pathLst>
          </a:custGeom>
          <a:solidFill>
            <a:srgbClr val="000000"/>
          </a:solidFill>
          <a:ln w="0">
            <a:solidFill>
              <a:srgbClr val="000000"/>
            </a:solidFill>
            <a:round/>
            <a:headEnd/>
            <a:tailEnd/>
          </a:ln>
        </p:spPr>
        <p:txBody>
          <a:bodyPr/>
          <a:lstStyle/>
          <a:p>
            <a:endParaRPr lang="en-US"/>
          </a:p>
        </p:txBody>
      </p:sp>
      <p:sp>
        <p:nvSpPr>
          <p:cNvPr id="181386" name="Freeform 4232"/>
          <p:cNvSpPr>
            <a:spLocks noChangeAspect="1"/>
          </p:cNvSpPr>
          <p:nvPr/>
        </p:nvSpPr>
        <p:spPr bwMode="auto">
          <a:xfrm>
            <a:off x="2589213" y="5910263"/>
            <a:ext cx="4762" cy="12700"/>
          </a:xfrm>
          <a:custGeom>
            <a:avLst/>
            <a:gdLst>
              <a:gd name="T0" fmla="*/ 0 w 15"/>
              <a:gd name="T1" fmla="*/ 2147483647 h 34"/>
              <a:gd name="T2" fmla="*/ 2147483647 w 15"/>
              <a:gd name="T3" fmla="*/ 0 h 34"/>
              <a:gd name="T4" fmla="*/ 2147483647 w 15"/>
              <a:gd name="T5" fmla="*/ 2147483647 h 34"/>
              <a:gd name="T6" fmla="*/ 2147483647 w 15"/>
              <a:gd name="T7" fmla="*/ 2147483647 h 34"/>
              <a:gd name="T8" fmla="*/ 0 w 15"/>
              <a:gd name="T9" fmla="*/ 2147483647 h 34"/>
              <a:gd name="T10" fmla="*/ 0 60000 65536"/>
              <a:gd name="T11" fmla="*/ 0 60000 65536"/>
              <a:gd name="T12" fmla="*/ 0 60000 65536"/>
              <a:gd name="T13" fmla="*/ 0 60000 65536"/>
              <a:gd name="T14" fmla="*/ 0 60000 65536"/>
              <a:gd name="T15" fmla="*/ 0 w 15"/>
              <a:gd name="T16" fmla="*/ 0 h 34"/>
              <a:gd name="T17" fmla="*/ 15 w 15"/>
              <a:gd name="T18" fmla="*/ 34 h 34"/>
            </a:gdLst>
            <a:ahLst/>
            <a:cxnLst>
              <a:cxn ang="T10">
                <a:pos x="T0" y="T1"/>
              </a:cxn>
              <a:cxn ang="T11">
                <a:pos x="T2" y="T3"/>
              </a:cxn>
              <a:cxn ang="T12">
                <a:pos x="T4" y="T5"/>
              </a:cxn>
              <a:cxn ang="T13">
                <a:pos x="T6" y="T7"/>
              </a:cxn>
              <a:cxn ang="T14">
                <a:pos x="T8" y="T9"/>
              </a:cxn>
            </a:cxnLst>
            <a:rect l="T15" t="T16" r="T17" b="T18"/>
            <a:pathLst>
              <a:path w="15" h="34">
                <a:moveTo>
                  <a:pt x="0" y="31"/>
                </a:moveTo>
                <a:lnTo>
                  <a:pt x="4" y="0"/>
                </a:lnTo>
                <a:lnTo>
                  <a:pt x="15" y="2"/>
                </a:lnTo>
                <a:lnTo>
                  <a:pt x="11" y="34"/>
                </a:lnTo>
                <a:lnTo>
                  <a:pt x="0" y="31"/>
                </a:lnTo>
                <a:close/>
              </a:path>
            </a:pathLst>
          </a:custGeom>
          <a:solidFill>
            <a:srgbClr val="000000"/>
          </a:solidFill>
          <a:ln w="0">
            <a:solidFill>
              <a:srgbClr val="000000"/>
            </a:solidFill>
            <a:round/>
            <a:headEnd/>
            <a:tailEnd/>
          </a:ln>
        </p:spPr>
        <p:txBody>
          <a:bodyPr/>
          <a:lstStyle/>
          <a:p>
            <a:endParaRPr lang="en-US"/>
          </a:p>
        </p:txBody>
      </p:sp>
      <p:sp>
        <p:nvSpPr>
          <p:cNvPr id="181387" name="Freeform 4233"/>
          <p:cNvSpPr>
            <a:spLocks noChangeAspect="1"/>
          </p:cNvSpPr>
          <p:nvPr/>
        </p:nvSpPr>
        <p:spPr bwMode="auto">
          <a:xfrm>
            <a:off x="2465388" y="5778500"/>
            <a:ext cx="3175" cy="11113"/>
          </a:xfrm>
          <a:custGeom>
            <a:avLst/>
            <a:gdLst>
              <a:gd name="T0" fmla="*/ 0 w 3175"/>
              <a:gd name="T1" fmla="*/ 2147483647 h 31"/>
              <a:gd name="T2" fmla="*/ 0 w 3175"/>
              <a:gd name="T3" fmla="*/ 0 h 31"/>
              <a:gd name="T4" fmla="*/ 0 w 3175"/>
              <a:gd name="T5" fmla="*/ 2147483647 h 31"/>
              <a:gd name="T6" fmla="*/ 0 60000 65536"/>
              <a:gd name="T7" fmla="*/ 0 60000 65536"/>
              <a:gd name="T8" fmla="*/ 0 60000 65536"/>
              <a:gd name="T9" fmla="*/ 0 w 3175"/>
              <a:gd name="T10" fmla="*/ 0 h 31"/>
              <a:gd name="T11" fmla="*/ 3175 w 3175"/>
              <a:gd name="T12" fmla="*/ 31 h 31"/>
            </a:gdLst>
            <a:ahLst/>
            <a:cxnLst>
              <a:cxn ang="T6">
                <a:pos x="T0" y="T1"/>
              </a:cxn>
              <a:cxn ang="T7">
                <a:pos x="T2" y="T3"/>
              </a:cxn>
              <a:cxn ang="T8">
                <a:pos x="T4" y="T5"/>
              </a:cxn>
            </a:cxnLst>
            <a:rect l="T9" t="T10" r="T11" b="T12"/>
            <a:pathLst>
              <a:path w="3175" h="31">
                <a:moveTo>
                  <a:pt x="0" y="31"/>
                </a:moveTo>
                <a:lnTo>
                  <a:pt x="0" y="0"/>
                </a:lnTo>
                <a:lnTo>
                  <a:pt x="0" y="31"/>
                </a:lnTo>
                <a:close/>
              </a:path>
            </a:pathLst>
          </a:custGeom>
          <a:solidFill>
            <a:srgbClr val="000000"/>
          </a:solidFill>
          <a:ln w="0">
            <a:solidFill>
              <a:srgbClr val="000000"/>
            </a:solidFill>
            <a:round/>
            <a:headEnd/>
            <a:tailEnd/>
          </a:ln>
        </p:spPr>
        <p:txBody>
          <a:bodyPr/>
          <a:lstStyle/>
          <a:p>
            <a:endParaRPr lang="en-US"/>
          </a:p>
        </p:txBody>
      </p:sp>
      <p:sp>
        <p:nvSpPr>
          <p:cNvPr id="181388" name="Freeform 4234"/>
          <p:cNvSpPr>
            <a:spLocks noChangeAspect="1"/>
          </p:cNvSpPr>
          <p:nvPr/>
        </p:nvSpPr>
        <p:spPr bwMode="auto">
          <a:xfrm>
            <a:off x="2692400" y="5749925"/>
            <a:ext cx="6350" cy="9525"/>
          </a:xfrm>
          <a:custGeom>
            <a:avLst/>
            <a:gdLst>
              <a:gd name="T0" fmla="*/ 0 w 21"/>
              <a:gd name="T1" fmla="*/ 2147483647 h 30"/>
              <a:gd name="T2" fmla="*/ 0 w 21"/>
              <a:gd name="T3" fmla="*/ 2147483647 h 30"/>
              <a:gd name="T4" fmla="*/ 2147483647 w 21"/>
              <a:gd name="T5" fmla="*/ 0 h 30"/>
              <a:gd name="T6" fmla="*/ 2147483647 w 21"/>
              <a:gd name="T7" fmla="*/ 0 h 30"/>
              <a:gd name="T8" fmla="*/ 2147483647 w 21"/>
              <a:gd name="T9" fmla="*/ 0 h 30"/>
              <a:gd name="T10" fmla="*/ 2147483647 w 21"/>
              <a:gd name="T11" fmla="*/ 2147483647 h 30"/>
              <a:gd name="T12" fmla="*/ 2147483647 w 21"/>
              <a:gd name="T13" fmla="*/ 2147483647 h 30"/>
              <a:gd name="T14" fmla="*/ 2147483647 w 21"/>
              <a:gd name="T15" fmla="*/ 2147483647 h 30"/>
              <a:gd name="T16" fmla="*/ 2147483647 w 21"/>
              <a:gd name="T17" fmla="*/ 2147483647 h 30"/>
              <a:gd name="T18" fmla="*/ 2147483647 w 21"/>
              <a:gd name="T19" fmla="*/ 2147483647 h 30"/>
              <a:gd name="T20" fmla="*/ 2147483647 w 21"/>
              <a:gd name="T21" fmla="*/ 2147483647 h 30"/>
              <a:gd name="T22" fmla="*/ 2147483647 w 21"/>
              <a:gd name="T23" fmla="*/ 2147483647 h 30"/>
              <a:gd name="T24" fmla="*/ 2147483647 w 21"/>
              <a:gd name="T25" fmla="*/ 2147483647 h 30"/>
              <a:gd name="T26" fmla="*/ 2147483647 w 21"/>
              <a:gd name="T27" fmla="*/ 2147483647 h 30"/>
              <a:gd name="T28" fmla="*/ 2147483647 w 21"/>
              <a:gd name="T29" fmla="*/ 2147483647 h 30"/>
              <a:gd name="T30" fmla="*/ 2147483647 w 21"/>
              <a:gd name="T31" fmla="*/ 2147483647 h 30"/>
              <a:gd name="T32" fmla="*/ 2147483647 w 21"/>
              <a:gd name="T33" fmla="*/ 2147483647 h 30"/>
              <a:gd name="T34" fmla="*/ 2147483647 w 21"/>
              <a:gd name="T35" fmla="*/ 2147483647 h 30"/>
              <a:gd name="T36" fmla="*/ 2147483647 w 21"/>
              <a:gd name="T37" fmla="*/ 2147483647 h 30"/>
              <a:gd name="T38" fmla="*/ 2147483647 w 21"/>
              <a:gd name="T39" fmla="*/ 2147483647 h 30"/>
              <a:gd name="T40" fmla="*/ 2147483647 w 21"/>
              <a:gd name="T41" fmla="*/ 2147483647 h 30"/>
              <a:gd name="T42" fmla="*/ 0 w 21"/>
              <a:gd name="T43" fmla="*/ 2147483647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
              <a:gd name="T67" fmla="*/ 0 h 30"/>
              <a:gd name="T68" fmla="*/ 21 w 21"/>
              <a:gd name="T69" fmla="*/ 30 h 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 h="30">
                <a:moveTo>
                  <a:pt x="0" y="1"/>
                </a:moveTo>
                <a:lnTo>
                  <a:pt x="0" y="1"/>
                </a:lnTo>
                <a:lnTo>
                  <a:pt x="2" y="0"/>
                </a:lnTo>
                <a:lnTo>
                  <a:pt x="5" y="0"/>
                </a:lnTo>
                <a:lnTo>
                  <a:pt x="7" y="0"/>
                </a:lnTo>
                <a:lnTo>
                  <a:pt x="9" y="1"/>
                </a:lnTo>
                <a:lnTo>
                  <a:pt x="12" y="2"/>
                </a:lnTo>
                <a:lnTo>
                  <a:pt x="14" y="3"/>
                </a:lnTo>
                <a:lnTo>
                  <a:pt x="16" y="5"/>
                </a:lnTo>
                <a:lnTo>
                  <a:pt x="19" y="7"/>
                </a:lnTo>
                <a:lnTo>
                  <a:pt x="20" y="10"/>
                </a:lnTo>
                <a:lnTo>
                  <a:pt x="21" y="13"/>
                </a:lnTo>
                <a:lnTo>
                  <a:pt x="21" y="16"/>
                </a:lnTo>
                <a:lnTo>
                  <a:pt x="21" y="18"/>
                </a:lnTo>
                <a:lnTo>
                  <a:pt x="20" y="20"/>
                </a:lnTo>
                <a:lnTo>
                  <a:pt x="19" y="23"/>
                </a:lnTo>
                <a:lnTo>
                  <a:pt x="18" y="25"/>
                </a:lnTo>
                <a:lnTo>
                  <a:pt x="15" y="27"/>
                </a:lnTo>
                <a:lnTo>
                  <a:pt x="13" y="29"/>
                </a:lnTo>
                <a:lnTo>
                  <a:pt x="10" y="30"/>
                </a:lnTo>
                <a:lnTo>
                  <a:pt x="0" y="1"/>
                </a:lnTo>
                <a:close/>
              </a:path>
            </a:pathLst>
          </a:custGeom>
          <a:solidFill>
            <a:srgbClr val="000000"/>
          </a:solidFill>
          <a:ln w="0">
            <a:solidFill>
              <a:srgbClr val="000000"/>
            </a:solidFill>
            <a:round/>
            <a:headEnd/>
            <a:tailEnd/>
          </a:ln>
        </p:spPr>
        <p:txBody>
          <a:bodyPr/>
          <a:lstStyle/>
          <a:p>
            <a:endParaRPr lang="en-US"/>
          </a:p>
        </p:txBody>
      </p:sp>
      <p:sp>
        <p:nvSpPr>
          <p:cNvPr id="181389" name="Freeform 4235"/>
          <p:cNvSpPr>
            <a:spLocks noChangeAspect="1"/>
          </p:cNvSpPr>
          <p:nvPr/>
        </p:nvSpPr>
        <p:spPr bwMode="auto">
          <a:xfrm>
            <a:off x="2465388" y="5778500"/>
            <a:ext cx="25400" cy="11113"/>
          </a:xfrm>
          <a:custGeom>
            <a:avLst/>
            <a:gdLst>
              <a:gd name="T0" fmla="*/ 0 w 72"/>
              <a:gd name="T1" fmla="*/ 2147483647 h 32"/>
              <a:gd name="T2" fmla="*/ 0 w 72"/>
              <a:gd name="T3" fmla="*/ 2147483647 h 32"/>
              <a:gd name="T4" fmla="*/ 2147483647 w 72"/>
              <a:gd name="T5" fmla="*/ 0 h 32"/>
              <a:gd name="T6" fmla="*/ 2147483647 w 72"/>
              <a:gd name="T7" fmla="*/ 0 h 32"/>
              <a:gd name="T8" fmla="*/ 2147483647 w 72"/>
              <a:gd name="T9" fmla="*/ 2147483647 h 32"/>
              <a:gd name="T10" fmla="*/ 2147483647 w 72"/>
              <a:gd name="T11" fmla="*/ 2147483647 h 32"/>
              <a:gd name="T12" fmla="*/ 0 w 72"/>
              <a:gd name="T13" fmla="*/ 2147483647 h 32"/>
              <a:gd name="T14" fmla="*/ 0 60000 65536"/>
              <a:gd name="T15" fmla="*/ 0 60000 65536"/>
              <a:gd name="T16" fmla="*/ 0 60000 65536"/>
              <a:gd name="T17" fmla="*/ 0 60000 65536"/>
              <a:gd name="T18" fmla="*/ 0 60000 65536"/>
              <a:gd name="T19" fmla="*/ 0 60000 65536"/>
              <a:gd name="T20" fmla="*/ 0 60000 65536"/>
              <a:gd name="T21" fmla="*/ 0 w 72"/>
              <a:gd name="T22" fmla="*/ 0 h 32"/>
              <a:gd name="T23" fmla="*/ 72 w 72"/>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 h="32">
                <a:moveTo>
                  <a:pt x="0" y="32"/>
                </a:moveTo>
                <a:lnTo>
                  <a:pt x="0" y="1"/>
                </a:lnTo>
                <a:lnTo>
                  <a:pt x="72" y="0"/>
                </a:lnTo>
                <a:lnTo>
                  <a:pt x="72" y="31"/>
                </a:lnTo>
                <a:lnTo>
                  <a:pt x="0" y="32"/>
                </a:lnTo>
                <a:close/>
              </a:path>
            </a:pathLst>
          </a:custGeom>
          <a:solidFill>
            <a:srgbClr val="000000"/>
          </a:solidFill>
          <a:ln w="0">
            <a:solidFill>
              <a:srgbClr val="000000"/>
            </a:solidFill>
            <a:round/>
            <a:headEnd/>
            <a:tailEnd/>
          </a:ln>
        </p:spPr>
        <p:txBody>
          <a:bodyPr/>
          <a:lstStyle/>
          <a:p>
            <a:endParaRPr lang="en-US"/>
          </a:p>
        </p:txBody>
      </p:sp>
      <p:sp>
        <p:nvSpPr>
          <p:cNvPr id="181390" name="Freeform 4236"/>
          <p:cNvSpPr>
            <a:spLocks noChangeAspect="1"/>
          </p:cNvSpPr>
          <p:nvPr/>
        </p:nvSpPr>
        <p:spPr bwMode="auto">
          <a:xfrm>
            <a:off x="2490788" y="5778500"/>
            <a:ext cx="30162" cy="9525"/>
          </a:xfrm>
          <a:custGeom>
            <a:avLst/>
            <a:gdLst>
              <a:gd name="T0" fmla="*/ 0 w 84"/>
              <a:gd name="T1" fmla="*/ 2147483647 h 33"/>
              <a:gd name="T2" fmla="*/ 0 w 84"/>
              <a:gd name="T3" fmla="*/ 2147483647 h 33"/>
              <a:gd name="T4" fmla="*/ 2147483647 w 84"/>
              <a:gd name="T5" fmla="*/ 0 h 33"/>
              <a:gd name="T6" fmla="*/ 2147483647 w 84"/>
              <a:gd name="T7" fmla="*/ 0 h 33"/>
              <a:gd name="T8" fmla="*/ 2147483647 w 84"/>
              <a:gd name="T9" fmla="*/ 2147483647 h 33"/>
              <a:gd name="T10" fmla="*/ 2147483647 w 84"/>
              <a:gd name="T11" fmla="*/ 2147483647 h 33"/>
              <a:gd name="T12" fmla="*/ 0 w 84"/>
              <a:gd name="T13" fmla="*/ 2147483647 h 33"/>
              <a:gd name="T14" fmla="*/ 0 60000 65536"/>
              <a:gd name="T15" fmla="*/ 0 60000 65536"/>
              <a:gd name="T16" fmla="*/ 0 60000 65536"/>
              <a:gd name="T17" fmla="*/ 0 60000 65536"/>
              <a:gd name="T18" fmla="*/ 0 60000 65536"/>
              <a:gd name="T19" fmla="*/ 0 60000 65536"/>
              <a:gd name="T20" fmla="*/ 0 60000 65536"/>
              <a:gd name="T21" fmla="*/ 0 w 84"/>
              <a:gd name="T22" fmla="*/ 0 h 33"/>
              <a:gd name="T23" fmla="*/ 84 w 84"/>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 h="33">
                <a:moveTo>
                  <a:pt x="0" y="33"/>
                </a:moveTo>
                <a:lnTo>
                  <a:pt x="0" y="2"/>
                </a:lnTo>
                <a:lnTo>
                  <a:pt x="84" y="0"/>
                </a:lnTo>
                <a:lnTo>
                  <a:pt x="84" y="31"/>
                </a:lnTo>
                <a:lnTo>
                  <a:pt x="0" y="33"/>
                </a:lnTo>
                <a:close/>
              </a:path>
            </a:pathLst>
          </a:custGeom>
          <a:solidFill>
            <a:srgbClr val="000000"/>
          </a:solidFill>
          <a:ln w="0">
            <a:solidFill>
              <a:srgbClr val="000000"/>
            </a:solidFill>
            <a:round/>
            <a:headEnd/>
            <a:tailEnd/>
          </a:ln>
        </p:spPr>
        <p:txBody>
          <a:bodyPr/>
          <a:lstStyle/>
          <a:p>
            <a:endParaRPr lang="en-US"/>
          </a:p>
        </p:txBody>
      </p:sp>
      <p:sp>
        <p:nvSpPr>
          <p:cNvPr id="181391" name="Freeform 4237"/>
          <p:cNvSpPr>
            <a:spLocks noChangeAspect="1"/>
          </p:cNvSpPr>
          <p:nvPr/>
        </p:nvSpPr>
        <p:spPr bwMode="auto">
          <a:xfrm>
            <a:off x="2520950" y="5775325"/>
            <a:ext cx="28575" cy="12700"/>
          </a:xfrm>
          <a:custGeom>
            <a:avLst/>
            <a:gdLst>
              <a:gd name="T0" fmla="*/ 0 w 91"/>
              <a:gd name="T1" fmla="*/ 2147483647 h 35"/>
              <a:gd name="T2" fmla="*/ 0 w 91"/>
              <a:gd name="T3" fmla="*/ 2147483647 h 35"/>
              <a:gd name="T4" fmla="*/ 2147483647 w 91"/>
              <a:gd name="T5" fmla="*/ 0 h 35"/>
              <a:gd name="T6" fmla="*/ 2147483647 w 91"/>
              <a:gd name="T7" fmla="*/ 0 h 35"/>
              <a:gd name="T8" fmla="*/ 2147483647 w 91"/>
              <a:gd name="T9" fmla="*/ 2147483647 h 35"/>
              <a:gd name="T10" fmla="*/ 2147483647 w 91"/>
              <a:gd name="T11" fmla="*/ 2147483647 h 35"/>
              <a:gd name="T12" fmla="*/ 0 w 91"/>
              <a:gd name="T13" fmla="*/ 2147483647 h 35"/>
              <a:gd name="T14" fmla="*/ 0 60000 65536"/>
              <a:gd name="T15" fmla="*/ 0 60000 65536"/>
              <a:gd name="T16" fmla="*/ 0 60000 65536"/>
              <a:gd name="T17" fmla="*/ 0 60000 65536"/>
              <a:gd name="T18" fmla="*/ 0 60000 65536"/>
              <a:gd name="T19" fmla="*/ 0 60000 65536"/>
              <a:gd name="T20" fmla="*/ 0 60000 65536"/>
              <a:gd name="T21" fmla="*/ 0 w 91"/>
              <a:gd name="T22" fmla="*/ 0 h 35"/>
              <a:gd name="T23" fmla="*/ 91 w 91"/>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 h="35">
                <a:moveTo>
                  <a:pt x="0" y="35"/>
                </a:moveTo>
                <a:lnTo>
                  <a:pt x="0" y="4"/>
                </a:lnTo>
                <a:lnTo>
                  <a:pt x="85" y="0"/>
                </a:lnTo>
                <a:lnTo>
                  <a:pt x="87" y="0"/>
                </a:lnTo>
                <a:lnTo>
                  <a:pt x="89" y="31"/>
                </a:lnTo>
                <a:lnTo>
                  <a:pt x="91" y="31"/>
                </a:lnTo>
                <a:lnTo>
                  <a:pt x="0" y="35"/>
                </a:lnTo>
                <a:close/>
              </a:path>
            </a:pathLst>
          </a:custGeom>
          <a:solidFill>
            <a:srgbClr val="000000"/>
          </a:solidFill>
          <a:ln w="0">
            <a:solidFill>
              <a:srgbClr val="000000"/>
            </a:solidFill>
            <a:round/>
            <a:headEnd/>
            <a:tailEnd/>
          </a:ln>
        </p:spPr>
        <p:txBody>
          <a:bodyPr/>
          <a:lstStyle/>
          <a:p>
            <a:endParaRPr lang="en-US"/>
          </a:p>
        </p:txBody>
      </p:sp>
      <p:sp>
        <p:nvSpPr>
          <p:cNvPr id="181392" name="Freeform 4238"/>
          <p:cNvSpPr>
            <a:spLocks noChangeAspect="1"/>
          </p:cNvSpPr>
          <p:nvPr/>
        </p:nvSpPr>
        <p:spPr bwMode="auto">
          <a:xfrm>
            <a:off x="2549525" y="5773738"/>
            <a:ext cx="31750" cy="12700"/>
          </a:xfrm>
          <a:custGeom>
            <a:avLst/>
            <a:gdLst>
              <a:gd name="T0" fmla="*/ 2147483647 w 93"/>
              <a:gd name="T1" fmla="*/ 2147483647 h 37"/>
              <a:gd name="T2" fmla="*/ 0 w 93"/>
              <a:gd name="T3" fmla="*/ 2147483647 h 37"/>
              <a:gd name="T4" fmla="*/ 2147483647 w 93"/>
              <a:gd name="T5" fmla="*/ 0 h 37"/>
              <a:gd name="T6" fmla="*/ 2147483647 w 93"/>
              <a:gd name="T7" fmla="*/ 0 h 37"/>
              <a:gd name="T8" fmla="*/ 2147483647 w 93"/>
              <a:gd name="T9" fmla="*/ 2147483647 h 37"/>
              <a:gd name="T10" fmla="*/ 2147483647 w 93"/>
              <a:gd name="T11" fmla="*/ 2147483647 h 37"/>
              <a:gd name="T12" fmla="*/ 2147483647 w 93"/>
              <a:gd name="T13" fmla="*/ 2147483647 h 37"/>
              <a:gd name="T14" fmla="*/ 0 60000 65536"/>
              <a:gd name="T15" fmla="*/ 0 60000 65536"/>
              <a:gd name="T16" fmla="*/ 0 60000 65536"/>
              <a:gd name="T17" fmla="*/ 0 60000 65536"/>
              <a:gd name="T18" fmla="*/ 0 60000 65536"/>
              <a:gd name="T19" fmla="*/ 0 60000 65536"/>
              <a:gd name="T20" fmla="*/ 0 60000 65536"/>
              <a:gd name="T21" fmla="*/ 0 w 93"/>
              <a:gd name="T22" fmla="*/ 0 h 37"/>
              <a:gd name="T23" fmla="*/ 93 w 93"/>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37">
                <a:moveTo>
                  <a:pt x="2" y="37"/>
                </a:moveTo>
                <a:lnTo>
                  <a:pt x="0" y="6"/>
                </a:lnTo>
                <a:lnTo>
                  <a:pt x="91" y="0"/>
                </a:lnTo>
                <a:lnTo>
                  <a:pt x="93" y="31"/>
                </a:lnTo>
                <a:lnTo>
                  <a:pt x="2" y="37"/>
                </a:lnTo>
                <a:close/>
              </a:path>
            </a:pathLst>
          </a:custGeom>
          <a:solidFill>
            <a:srgbClr val="000000"/>
          </a:solidFill>
          <a:ln w="0">
            <a:solidFill>
              <a:srgbClr val="000000"/>
            </a:solidFill>
            <a:round/>
            <a:headEnd/>
            <a:tailEnd/>
          </a:ln>
        </p:spPr>
        <p:txBody>
          <a:bodyPr/>
          <a:lstStyle/>
          <a:p>
            <a:endParaRPr lang="en-US"/>
          </a:p>
        </p:txBody>
      </p:sp>
      <p:sp>
        <p:nvSpPr>
          <p:cNvPr id="181393" name="Freeform 4239"/>
          <p:cNvSpPr>
            <a:spLocks noChangeAspect="1"/>
          </p:cNvSpPr>
          <p:nvPr/>
        </p:nvSpPr>
        <p:spPr bwMode="auto">
          <a:xfrm>
            <a:off x="2581275" y="5770563"/>
            <a:ext cx="33338" cy="12700"/>
          </a:xfrm>
          <a:custGeom>
            <a:avLst/>
            <a:gdLst>
              <a:gd name="T0" fmla="*/ 2147483647 w 96"/>
              <a:gd name="T1" fmla="*/ 2147483647 h 43"/>
              <a:gd name="T2" fmla="*/ 0 w 96"/>
              <a:gd name="T3" fmla="*/ 2147483647 h 43"/>
              <a:gd name="T4" fmla="*/ 2147483647 w 96"/>
              <a:gd name="T5" fmla="*/ 2147483647 h 43"/>
              <a:gd name="T6" fmla="*/ 2147483647 w 96"/>
              <a:gd name="T7" fmla="*/ 0 h 43"/>
              <a:gd name="T8" fmla="*/ 2147483647 w 96"/>
              <a:gd name="T9" fmla="*/ 2147483647 h 43"/>
              <a:gd name="T10" fmla="*/ 2147483647 w 96"/>
              <a:gd name="T11" fmla="*/ 2147483647 h 43"/>
              <a:gd name="T12" fmla="*/ 2147483647 w 96"/>
              <a:gd name="T13" fmla="*/ 2147483647 h 43"/>
              <a:gd name="T14" fmla="*/ 0 60000 65536"/>
              <a:gd name="T15" fmla="*/ 0 60000 65536"/>
              <a:gd name="T16" fmla="*/ 0 60000 65536"/>
              <a:gd name="T17" fmla="*/ 0 60000 65536"/>
              <a:gd name="T18" fmla="*/ 0 60000 65536"/>
              <a:gd name="T19" fmla="*/ 0 60000 65536"/>
              <a:gd name="T20" fmla="*/ 0 60000 65536"/>
              <a:gd name="T21" fmla="*/ 0 w 96"/>
              <a:gd name="T22" fmla="*/ 0 h 43"/>
              <a:gd name="T23" fmla="*/ 96 w 96"/>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 h="43">
                <a:moveTo>
                  <a:pt x="2" y="43"/>
                </a:moveTo>
                <a:lnTo>
                  <a:pt x="0" y="12"/>
                </a:lnTo>
                <a:lnTo>
                  <a:pt x="85" y="1"/>
                </a:lnTo>
                <a:lnTo>
                  <a:pt x="88" y="0"/>
                </a:lnTo>
                <a:lnTo>
                  <a:pt x="93" y="32"/>
                </a:lnTo>
                <a:lnTo>
                  <a:pt x="96" y="30"/>
                </a:lnTo>
                <a:lnTo>
                  <a:pt x="2" y="43"/>
                </a:lnTo>
                <a:close/>
              </a:path>
            </a:pathLst>
          </a:custGeom>
          <a:solidFill>
            <a:srgbClr val="000000"/>
          </a:solidFill>
          <a:ln w="0">
            <a:solidFill>
              <a:srgbClr val="000000"/>
            </a:solidFill>
            <a:round/>
            <a:headEnd/>
            <a:tailEnd/>
          </a:ln>
        </p:spPr>
        <p:txBody>
          <a:bodyPr/>
          <a:lstStyle/>
          <a:p>
            <a:endParaRPr lang="en-US"/>
          </a:p>
        </p:txBody>
      </p:sp>
      <p:sp>
        <p:nvSpPr>
          <p:cNvPr id="181394" name="Freeform 4240"/>
          <p:cNvSpPr>
            <a:spLocks noChangeAspect="1"/>
          </p:cNvSpPr>
          <p:nvPr/>
        </p:nvSpPr>
        <p:spPr bwMode="auto">
          <a:xfrm>
            <a:off x="2613025" y="5764213"/>
            <a:ext cx="30163" cy="15875"/>
          </a:xfrm>
          <a:custGeom>
            <a:avLst/>
            <a:gdLst>
              <a:gd name="T0" fmla="*/ 2147483647 w 94"/>
              <a:gd name="T1" fmla="*/ 2147483647 h 47"/>
              <a:gd name="T2" fmla="*/ 0 w 94"/>
              <a:gd name="T3" fmla="*/ 2147483647 h 47"/>
              <a:gd name="T4" fmla="*/ 2147483647 w 94"/>
              <a:gd name="T5" fmla="*/ 0 h 47"/>
              <a:gd name="T6" fmla="*/ 2147483647 w 94"/>
              <a:gd name="T7" fmla="*/ 2147483647 h 47"/>
              <a:gd name="T8" fmla="*/ 2147483647 w 94"/>
              <a:gd name="T9" fmla="*/ 2147483647 h 47"/>
              <a:gd name="T10" fmla="*/ 2147483647 w 94"/>
              <a:gd name="T11" fmla="*/ 2147483647 h 47"/>
              <a:gd name="T12" fmla="*/ 2147483647 w 94"/>
              <a:gd name="T13" fmla="*/ 2147483647 h 47"/>
              <a:gd name="T14" fmla="*/ 0 60000 65536"/>
              <a:gd name="T15" fmla="*/ 0 60000 65536"/>
              <a:gd name="T16" fmla="*/ 0 60000 65536"/>
              <a:gd name="T17" fmla="*/ 0 60000 65536"/>
              <a:gd name="T18" fmla="*/ 0 60000 65536"/>
              <a:gd name="T19" fmla="*/ 0 60000 65536"/>
              <a:gd name="T20" fmla="*/ 0 60000 65536"/>
              <a:gd name="T21" fmla="*/ 0 w 94"/>
              <a:gd name="T22" fmla="*/ 0 h 47"/>
              <a:gd name="T23" fmla="*/ 94 w 94"/>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 h="47">
                <a:moveTo>
                  <a:pt x="5" y="47"/>
                </a:moveTo>
                <a:lnTo>
                  <a:pt x="0" y="15"/>
                </a:lnTo>
                <a:lnTo>
                  <a:pt x="94" y="0"/>
                </a:lnTo>
                <a:lnTo>
                  <a:pt x="86" y="2"/>
                </a:lnTo>
                <a:lnTo>
                  <a:pt x="92" y="31"/>
                </a:lnTo>
                <a:lnTo>
                  <a:pt x="83" y="33"/>
                </a:lnTo>
                <a:lnTo>
                  <a:pt x="5" y="47"/>
                </a:lnTo>
                <a:close/>
              </a:path>
            </a:pathLst>
          </a:custGeom>
          <a:solidFill>
            <a:srgbClr val="000000"/>
          </a:solidFill>
          <a:ln w="0">
            <a:solidFill>
              <a:srgbClr val="000000"/>
            </a:solidFill>
            <a:round/>
            <a:headEnd/>
            <a:tailEnd/>
          </a:ln>
        </p:spPr>
        <p:txBody>
          <a:bodyPr/>
          <a:lstStyle/>
          <a:p>
            <a:endParaRPr lang="en-US"/>
          </a:p>
        </p:txBody>
      </p:sp>
      <p:sp>
        <p:nvSpPr>
          <p:cNvPr id="181395" name="Freeform 4241"/>
          <p:cNvSpPr>
            <a:spLocks noChangeAspect="1"/>
          </p:cNvSpPr>
          <p:nvPr/>
        </p:nvSpPr>
        <p:spPr bwMode="auto">
          <a:xfrm>
            <a:off x="2641600" y="5759450"/>
            <a:ext cx="31750" cy="15875"/>
          </a:xfrm>
          <a:custGeom>
            <a:avLst/>
            <a:gdLst>
              <a:gd name="T0" fmla="*/ 2147483647 w 90"/>
              <a:gd name="T1" fmla="*/ 2147483647 h 50"/>
              <a:gd name="T2" fmla="*/ 0 w 90"/>
              <a:gd name="T3" fmla="*/ 2147483647 h 50"/>
              <a:gd name="T4" fmla="*/ 2147483647 w 90"/>
              <a:gd name="T5" fmla="*/ 2147483647 h 50"/>
              <a:gd name="T6" fmla="*/ 2147483647 w 90"/>
              <a:gd name="T7" fmla="*/ 0 h 50"/>
              <a:gd name="T8" fmla="*/ 2147483647 w 90"/>
              <a:gd name="T9" fmla="*/ 2147483647 h 50"/>
              <a:gd name="T10" fmla="*/ 2147483647 w 90"/>
              <a:gd name="T11" fmla="*/ 2147483647 h 50"/>
              <a:gd name="T12" fmla="*/ 2147483647 w 90"/>
              <a:gd name="T13" fmla="*/ 2147483647 h 50"/>
              <a:gd name="T14" fmla="*/ 0 60000 65536"/>
              <a:gd name="T15" fmla="*/ 0 60000 65536"/>
              <a:gd name="T16" fmla="*/ 0 60000 65536"/>
              <a:gd name="T17" fmla="*/ 0 60000 65536"/>
              <a:gd name="T18" fmla="*/ 0 60000 65536"/>
              <a:gd name="T19" fmla="*/ 0 60000 65536"/>
              <a:gd name="T20" fmla="*/ 0 60000 65536"/>
              <a:gd name="T21" fmla="*/ 0 w 90"/>
              <a:gd name="T22" fmla="*/ 0 h 50"/>
              <a:gd name="T23" fmla="*/ 90 w 90"/>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50">
                <a:moveTo>
                  <a:pt x="6" y="50"/>
                </a:moveTo>
                <a:lnTo>
                  <a:pt x="0" y="21"/>
                </a:lnTo>
                <a:lnTo>
                  <a:pt x="71" y="2"/>
                </a:lnTo>
                <a:lnTo>
                  <a:pt x="75" y="0"/>
                </a:lnTo>
                <a:lnTo>
                  <a:pt x="86" y="29"/>
                </a:lnTo>
                <a:lnTo>
                  <a:pt x="90" y="27"/>
                </a:lnTo>
                <a:lnTo>
                  <a:pt x="6" y="50"/>
                </a:lnTo>
                <a:close/>
              </a:path>
            </a:pathLst>
          </a:custGeom>
          <a:solidFill>
            <a:srgbClr val="000000"/>
          </a:solidFill>
          <a:ln w="0">
            <a:solidFill>
              <a:srgbClr val="000000"/>
            </a:solidFill>
            <a:round/>
            <a:headEnd/>
            <a:tailEnd/>
          </a:ln>
        </p:spPr>
        <p:txBody>
          <a:bodyPr/>
          <a:lstStyle/>
          <a:p>
            <a:endParaRPr lang="en-US"/>
          </a:p>
        </p:txBody>
      </p:sp>
      <p:sp>
        <p:nvSpPr>
          <p:cNvPr id="181396" name="Freeform 4242"/>
          <p:cNvSpPr>
            <a:spLocks noChangeAspect="1"/>
          </p:cNvSpPr>
          <p:nvPr/>
        </p:nvSpPr>
        <p:spPr bwMode="auto">
          <a:xfrm>
            <a:off x="2667000" y="5749925"/>
            <a:ext cx="26988" cy="17463"/>
          </a:xfrm>
          <a:custGeom>
            <a:avLst/>
            <a:gdLst>
              <a:gd name="T0" fmla="*/ 2147483647 w 78"/>
              <a:gd name="T1" fmla="*/ 2147483647 h 56"/>
              <a:gd name="T2" fmla="*/ 0 w 78"/>
              <a:gd name="T3" fmla="*/ 2147483647 h 56"/>
              <a:gd name="T4" fmla="*/ 2147483647 w 78"/>
              <a:gd name="T5" fmla="*/ 0 h 56"/>
              <a:gd name="T6" fmla="*/ 2147483647 w 78"/>
              <a:gd name="T7" fmla="*/ 2147483647 h 56"/>
              <a:gd name="T8" fmla="*/ 2147483647 w 78"/>
              <a:gd name="T9" fmla="*/ 2147483647 h 56"/>
              <a:gd name="T10" fmla="*/ 0 60000 65536"/>
              <a:gd name="T11" fmla="*/ 0 60000 65536"/>
              <a:gd name="T12" fmla="*/ 0 60000 65536"/>
              <a:gd name="T13" fmla="*/ 0 60000 65536"/>
              <a:gd name="T14" fmla="*/ 0 60000 65536"/>
              <a:gd name="T15" fmla="*/ 0 w 78"/>
              <a:gd name="T16" fmla="*/ 0 h 56"/>
              <a:gd name="T17" fmla="*/ 78 w 78"/>
              <a:gd name="T18" fmla="*/ 56 h 56"/>
            </a:gdLst>
            <a:ahLst/>
            <a:cxnLst>
              <a:cxn ang="T10">
                <a:pos x="T0" y="T1"/>
              </a:cxn>
              <a:cxn ang="T11">
                <a:pos x="T2" y="T3"/>
              </a:cxn>
              <a:cxn ang="T12">
                <a:pos x="T4" y="T5"/>
              </a:cxn>
              <a:cxn ang="T13">
                <a:pos x="T6" y="T7"/>
              </a:cxn>
              <a:cxn ang="T14">
                <a:pos x="T8" y="T9"/>
              </a:cxn>
            </a:cxnLst>
            <a:rect l="T15" t="T16" r="T17" b="T18"/>
            <a:pathLst>
              <a:path w="78" h="56">
                <a:moveTo>
                  <a:pt x="11" y="56"/>
                </a:moveTo>
                <a:lnTo>
                  <a:pt x="0" y="27"/>
                </a:lnTo>
                <a:lnTo>
                  <a:pt x="68" y="0"/>
                </a:lnTo>
                <a:lnTo>
                  <a:pt x="78" y="29"/>
                </a:lnTo>
                <a:lnTo>
                  <a:pt x="11" y="56"/>
                </a:lnTo>
                <a:close/>
              </a:path>
            </a:pathLst>
          </a:custGeom>
          <a:solidFill>
            <a:srgbClr val="000000"/>
          </a:solidFill>
          <a:ln w="0">
            <a:solidFill>
              <a:srgbClr val="000000"/>
            </a:solidFill>
            <a:round/>
            <a:headEnd/>
            <a:tailEnd/>
          </a:ln>
        </p:spPr>
        <p:txBody>
          <a:bodyPr/>
          <a:lstStyle/>
          <a:p>
            <a:endParaRPr lang="en-US"/>
          </a:p>
        </p:txBody>
      </p:sp>
      <p:sp>
        <p:nvSpPr>
          <p:cNvPr id="181397" name="Freeform 4243"/>
          <p:cNvSpPr>
            <a:spLocks noChangeAspect="1"/>
          </p:cNvSpPr>
          <p:nvPr/>
        </p:nvSpPr>
        <p:spPr bwMode="auto">
          <a:xfrm>
            <a:off x="2687638" y="5749925"/>
            <a:ext cx="6350" cy="9525"/>
          </a:xfrm>
          <a:custGeom>
            <a:avLst/>
            <a:gdLst>
              <a:gd name="T0" fmla="*/ 2147483647 w 16"/>
              <a:gd name="T1" fmla="*/ 2147483647 h 31"/>
              <a:gd name="T2" fmla="*/ 2147483647 w 16"/>
              <a:gd name="T3" fmla="*/ 2147483647 h 31"/>
              <a:gd name="T4" fmla="*/ 2147483647 w 16"/>
              <a:gd name="T5" fmla="*/ 2147483647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0 w 16"/>
              <a:gd name="T19" fmla="*/ 2147483647 h 31"/>
              <a:gd name="T20" fmla="*/ 0 w 16"/>
              <a:gd name="T21" fmla="*/ 2147483647 h 31"/>
              <a:gd name="T22" fmla="*/ 0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0 h 31"/>
              <a:gd name="T38" fmla="*/ 2147483647 w 16"/>
              <a:gd name="T39" fmla="*/ 0 h 31"/>
              <a:gd name="T40" fmla="*/ 2147483647 w 16"/>
              <a:gd name="T41" fmla="*/ 0 h 31"/>
              <a:gd name="T42" fmla="*/ 2147483647 w 16"/>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16" y="31"/>
                </a:moveTo>
                <a:lnTo>
                  <a:pt x="16" y="31"/>
                </a:lnTo>
                <a:lnTo>
                  <a:pt x="14" y="31"/>
                </a:lnTo>
                <a:lnTo>
                  <a:pt x="11" y="31"/>
                </a:lnTo>
                <a:lnTo>
                  <a:pt x="9" y="29"/>
                </a:lnTo>
                <a:lnTo>
                  <a:pt x="7" y="28"/>
                </a:lnTo>
                <a:lnTo>
                  <a:pt x="5" y="26"/>
                </a:lnTo>
                <a:lnTo>
                  <a:pt x="3" y="24"/>
                </a:lnTo>
                <a:lnTo>
                  <a:pt x="2" y="21"/>
                </a:lnTo>
                <a:lnTo>
                  <a:pt x="0" y="19"/>
                </a:lnTo>
                <a:lnTo>
                  <a:pt x="0" y="16"/>
                </a:lnTo>
                <a:lnTo>
                  <a:pt x="0" y="14"/>
                </a:lnTo>
                <a:lnTo>
                  <a:pt x="2" y="10"/>
                </a:lnTo>
                <a:lnTo>
                  <a:pt x="3" y="8"/>
                </a:lnTo>
                <a:lnTo>
                  <a:pt x="5" y="6"/>
                </a:lnTo>
                <a:lnTo>
                  <a:pt x="7" y="4"/>
                </a:lnTo>
                <a:lnTo>
                  <a:pt x="9" y="2"/>
                </a:lnTo>
                <a:lnTo>
                  <a:pt x="11" y="1"/>
                </a:lnTo>
                <a:lnTo>
                  <a:pt x="14" y="0"/>
                </a:lnTo>
                <a:lnTo>
                  <a:pt x="16" y="0"/>
                </a:lnTo>
                <a:lnTo>
                  <a:pt x="16" y="31"/>
                </a:lnTo>
                <a:close/>
              </a:path>
            </a:pathLst>
          </a:custGeom>
          <a:solidFill>
            <a:srgbClr val="000000"/>
          </a:solidFill>
          <a:ln w="0">
            <a:solidFill>
              <a:srgbClr val="000000"/>
            </a:solidFill>
            <a:round/>
            <a:headEnd/>
            <a:tailEnd/>
          </a:ln>
        </p:spPr>
        <p:txBody>
          <a:bodyPr/>
          <a:lstStyle/>
          <a:p>
            <a:endParaRPr lang="en-US"/>
          </a:p>
        </p:txBody>
      </p:sp>
      <p:sp>
        <p:nvSpPr>
          <p:cNvPr id="181398" name="Freeform 4244"/>
          <p:cNvSpPr>
            <a:spLocks noChangeAspect="1"/>
          </p:cNvSpPr>
          <p:nvPr/>
        </p:nvSpPr>
        <p:spPr bwMode="auto">
          <a:xfrm>
            <a:off x="2695575" y="5749925"/>
            <a:ext cx="6350" cy="9525"/>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0 w 16"/>
              <a:gd name="T39" fmla="*/ 2147483647 h 31"/>
              <a:gd name="T40" fmla="*/ 0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4" y="0"/>
                </a:lnTo>
                <a:lnTo>
                  <a:pt x="6" y="1"/>
                </a:lnTo>
                <a:lnTo>
                  <a:pt x="9" y="2"/>
                </a:lnTo>
                <a:lnTo>
                  <a:pt x="11" y="4"/>
                </a:lnTo>
                <a:lnTo>
                  <a:pt x="13" y="6"/>
                </a:lnTo>
                <a:lnTo>
                  <a:pt x="14" y="8"/>
                </a:lnTo>
                <a:lnTo>
                  <a:pt x="16" y="10"/>
                </a:lnTo>
                <a:lnTo>
                  <a:pt x="16" y="14"/>
                </a:lnTo>
                <a:lnTo>
                  <a:pt x="16" y="16"/>
                </a:lnTo>
                <a:lnTo>
                  <a:pt x="16" y="19"/>
                </a:lnTo>
                <a:lnTo>
                  <a:pt x="16" y="21"/>
                </a:lnTo>
                <a:lnTo>
                  <a:pt x="14" y="24"/>
                </a:lnTo>
                <a:lnTo>
                  <a:pt x="13" y="26"/>
                </a:lnTo>
                <a:lnTo>
                  <a:pt x="11" y="28"/>
                </a:lnTo>
                <a:lnTo>
                  <a:pt x="9" y="29"/>
                </a:lnTo>
                <a:lnTo>
                  <a:pt x="6" y="31"/>
                </a:lnTo>
                <a:lnTo>
                  <a:pt x="4"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81399" name="Freeform 4245"/>
          <p:cNvSpPr>
            <a:spLocks noChangeAspect="1"/>
          </p:cNvSpPr>
          <p:nvPr/>
        </p:nvSpPr>
        <p:spPr bwMode="auto">
          <a:xfrm>
            <a:off x="2693988" y="5749925"/>
            <a:ext cx="1587" cy="9525"/>
          </a:xfrm>
          <a:custGeom>
            <a:avLst/>
            <a:gdLst>
              <a:gd name="T0" fmla="*/ 0 w 1"/>
              <a:gd name="T1" fmla="*/ 2147483647 h 31"/>
              <a:gd name="T2" fmla="*/ 0 w 1"/>
              <a:gd name="T3" fmla="*/ 0 h 31"/>
              <a:gd name="T4" fmla="*/ 2147483647 w 1"/>
              <a:gd name="T5" fmla="*/ 0 h 31"/>
              <a:gd name="T6" fmla="*/ 2147483647 w 1"/>
              <a:gd name="T7" fmla="*/ 0 h 31"/>
              <a:gd name="T8" fmla="*/ 2147483647 w 1"/>
              <a:gd name="T9" fmla="*/ 2147483647 h 31"/>
              <a:gd name="T10" fmla="*/ 2147483647 w 1"/>
              <a:gd name="T11" fmla="*/ 2147483647 h 31"/>
              <a:gd name="T12" fmla="*/ 0 w 1"/>
              <a:gd name="T13" fmla="*/ 2147483647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0" y="31"/>
                </a:moveTo>
                <a:lnTo>
                  <a:pt x="0" y="0"/>
                </a:lnTo>
                <a:lnTo>
                  <a:pt x="1" y="0"/>
                </a:lnTo>
                <a:lnTo>
                  <a:pt x="1" y="31"/>
                </a:lnTo>
                <a:lnTo>
                  <a:pt x="0" y="31"/>
                </a:lnTo>
                <a:close/>
              </a:path>
            </a:pathLst>
          </a:custGeom>
          <a:solidFill>
            <a:srgbClr val="000000"/>
          </a:solidFill>
          <a:ln w="0">
            <a:solidFill>
              <a:srgbClr val="000000"/>
            </a:solidFill>
            <a:round/>
            <a:headEnd/>
            <a:tailEnd/>
          </a:ln>
        </p:spPr>
        <p:txBody>
          <a:bodyPr/>
          <a:lstStyle/>
          <a:p>
            <a:endParaRPr lang="en-US"/>
          </a:p>
        </p:txBody>
      </p:sp>
      <p:sp>
        <p:nvSpPr>
          <p:cNvPr id="181400" name="Freeform 4246"/>
          <p:cNvSpPr>
            <a:spLocks noChangeAspect="1"/>
          </p:cNvSpPr>
          <p:nvPr/>
        </p:nvSpPr>
        <p:spPr bwMode="auto">
          <a:xfrm>
            <a:off x="2693988" y="5749925"/>
            <a:ext cx="1587" cy="9525"/>
          </a:xfrm>
          <a:custGeom>
            <a:avLst/>
            <a:gdLst>
              <a:gd name="T0" fmla="*/ 0 w 1"/>
              <a:gd name="T1" fmla="*/ 2147483647 h 31"/>
              <a:gd name="T2" fmla="*/ 0 w 1"/>
              <a:gd name="T3" fmla="*/ 0 h 31"/>
              <a:gd name="T4" fmla="*/ 2147483647 w 1"/>
              <a:gd name="T5" fmla="*/ 0 h 31"/>
              <a:gd name="T6" fmla="*/ 2147483647 w 1"/>
              <a:gd name="T7" fmla="*/ 0 h 31"/>
              <a:gd name="T8" fmla="*/ 2147483647 w 1"/>
              <a:gd name="T9" fmla="*/ 2147483647 h 31"/>
              <a:gd name="T10" fmla="*/ 2147483647 w 1"/>
              <a:gd name="T11" fmla="*/ 2147483647 h 31"/>
              <a:gd name="T12" fmla="*/ 0 w 1"/>
              <a:gd name="T13" fmla="*/ 2147483647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0" y="31"/>
                </a:moveTo>
                <a:lnTo>
                  <a:pt x="0" y="0"/>
                </a:lnTo>
                <a:lnTo>
                  <a:pt x="1" y="0"/>
                </a:lnTo>
                <a:lnTo>
                  <a:pt x="1" y="31"/>
                </a:lnTo>
                <a:lnTo>
                  <a:pt x="0" y="31"/>
                </a:lnTo>
                <a:close/>
              </a:path>
            </a:pathLst>
          </a:custGeom>
          <a:solidFill>
            <a:srgbClr val="000000"/>
          </a:solidFill>
          <a:ln w="0">
            <a:solidFill>
              <a:srgbClr val="000000"/>
            </a:solidFill>
            <a:round/>
            <a:headEnd/>
            <a:tailEnd/>
          </a:ln>
        </p:spPr>
        <p:txBody>
          <a:bodyPr/>
          <a:lstStyle/>
          <a:p>
            <a:endParaRPr lang="en-US"/>
          </a:p>
        </p:txBody>
      </p:sp>
      <p:sp>
        <p:nvSpPr>
          <p:cNvPr id="181401" name="Freeform 4247"/>
          <p:cNvSpPr>
            <a:spLocks noChangeAspect="1"/>
          </p:cNvSpPr>
          <p:nvPr/>
        </p:nvSpPr>
        <p:spPr bwMode="auto">
          <a:xfrm>
            <a:off x="2693988" y="5749925"/>
            <a:ext cx="1587" cy="9525"/>
          </a:xfrm>
          <a:custGeom>
            <a:avLst/>
            <a:gdLst>
              <a:gd name="T0" fmla="*/ 0 w 1"/>
              <a:gd name="T1" fmla="*/ 2147483647 h 31"/>
              <a:gd name="T2" fmla="*/ 0 w 1"/>
              <a:gd name="T3" fmla="*/ 0 h 31"/>
              <a:gd name="T4" fmla="*/ 2147483647 w 1"/>
              <a:gd name="T5" fmla="*/ 0 h 31"/>
              <a:gd name="T6" fmla="*/ 2147483647 w 1"/>
              <a:gd name="T7" fmla="*/ 0 h 31"/>
              <a:gd name="T8" fmla="*/ 2147483647 w 1"/>
              <a:gd name="T9" fmla="*/ 2147483647 h 31"/>
              <a:gd name="T10" fmla="*/ 2147483647 w 1"/>
              <a:gd name="T11" fmla="*/ 2147483647 h 31"/>
              <a:gd name="T12" fmla="*/ 0 w 1"/>
              <a:gd name="T13" fmla="*/ 2147483647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0" y="31"/>
                </a:moveTo>
                <a:lnTo>
                  <a:pt x="0" y="0"/>
                </a:lnTo>
                <a:lnTo>
                  <a:pt x="1" y="0"/>
                </a:lnTo>
                <a:lnTo>
                  <a:pt x="1" y="31"/>
                </a:lnTo>
                <a:lnTo>
                  <a:pt x="0" y="31"/>
                </a:lnTo>
                <a:close/>
              </a:path>
            </a:pathLst>
          </a:custGeom>
          <a:solidFill>
            <a:srgbClr val="000000"/>
          </a:solidFill>
          <a:ln w="0">
            <a:solidFill>
              <a:srgbClr val="000000"/>
            </a:solidFill>
            <a:round/>
            <a:headEnd/>
            <a:tailEnd/>
          </a:ln>
        </p:spPr>
        <p:txBody>
          <a:bodyPr/>
          <a:lstStyle/>
          <a:p>
            <a:endParaRPr lang="en-US"/>
          </a:p>
        </p:txBody>
      </p:sp>
      <p:sp>
        <p:nvSpPr>
          <p:cNvPr id="181402" name="Freeform 4248"/>
          <p:cNvSpPr>
            <a:spLocks noChangeAspect="1"/>
          </p:cNvSpPr>
          <p:nvPr/>
        </p:nvSpPr>
        <p:spPr bwMode="auto">
          <a:xfrm>
            <a:off x="2693988" y="5749925"/>
            <a:ext cx="1587" cy="9525"/>
          </a:xfrm>
          <a:custGeom>
            <a:avLst/>
            <a:gdLst>
              <a:gd name="T0" fmla="*/ 0 w 1"/>
              <a:gd name="T1" fmla="*/ 2147483647 h 31"/>
              <a:gd name="T2" fmla="*/ 0 w 1"/>
              <a:gd name="T3" fmla="*/ 0 h 31"/>
              <a:gd name="T4" fmla="*/ 2147483647 w 1"/>
              <a:gd name="T5" fmla="*/ 0 h 31"/>
              <a:gd name="T6" fmla="*/ 2147483647 w 1"/>
              <a:gd name="T7" fmla="*/ 0 h 31"/>
              <a:gd name="T8" fmla="*/ 2147483647 w 1"/>
              <a:gd name="T9" fmla="*/ 2147483647 h 31"/>
              <a:gd name="T10" fmla="*/ 2147483647 w 1"/>
              <a:gd name="T11" fmla="*/ 2147483647 h 31"/>
              <a:gd name="T12" fmla="*/ 0 w 1"/>
              <a:gd name="T13" fmla="*/ 2147483647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0" y="31"/>
                </a:moveTo>
                <a:lnTo>
                  <a:pt x="0" y="0"/>
                </a:lnTo>
                <a:lnTo>
                  <a:pt x="1" y="0"/>
                </a:lnTo>
                <a:lnTo>
                  <a:pt x="1" y="31"/>
                </a:lnTo>
                <a:lnTo>
                  <a:pt x="0" y="31"/>
                </a:lnTo>
                <a:close/>
              </a:path>
            </a:pathLst>
          </a:custGeom>
          <a:solidFill>
            <a:srgbClr val="000000"/>
          </a:solidFill>
          <a:ln w="0">
            <a:solidFill>
              <a:srgbClr val="000000"/>
            </a:solidFill>
            <a:round/>
            <a:headEnd/>
            <a:tailEnd/>
          </a:ln>
        </p:spPr>
        <p:txBody>
          <a:bodyPr/>
          <a:lstStyle/>
          <a:p>
            <a:endParaRPr lang="en-US"/>
          </a:p>
        </p:txBody>
      </p:sp>
      <p:sp>
        <p:nvSpPr>
          <p:cNvPr id="181403" name="Freeform 4249"/>
          <p:cNvSpPr>
            <a:spLocks noChangeAspect="1"/>
          </p:cNvSpPr>
          <p:nvPr/>
        </p:nvSpPr>
        <p:spPr bwMode="auto">
          <a:xfrm>
            <a:off x="2693988" y="5749925"/>
            <a:ext cx="1587" cy="9525"/>
          </a:xfrm>
          <a:custGeom>
            <a:avLst/>
            <a:gdLst>
              <a:gd name="T0" fmla="*/ 0 w 1"/>
              <a:gd name="T1" fmla="*/ 2147483647 h 31"/>
              <a:gd name="T2" fmla="*/ 0 w 1"/>
              <a:gd name="T3" fmla="*/ 0 h 31"/>
              <a:gd name="T4" fmla="*/ 2147483647 w 1"/>
              <a:gd name="T5" fmla="*/ 0 h 31"/>
              <a:gd name="T6" fmla="*/ 2147483647 w 1"/>
              <a:gd name="T7" fmla="*/ 0 h 31"/>
              <a:gd name="T8" fmla="*/ 2147483647 w 1"/>
              <a:gd name="T9" fmla="*/ 2147483647 h 31"/>
              <a:gd name="T10" fmla="*/ 2147483647 w 1"/>
              <a:gd name="T11" fmla="*/ 2147483647 h 31"/>
              <a:gd name="T12" fmla="*/ 0 w 1"/>
              <a:gd name="T13" fmla="*/ 2147483647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0" y="31"/>
                </a:moveTo>
                <a:lnTo>
                  <a:pt x="0" y="0"/>
                </a:lnTo>
                <a:lnTo>
                  <a:pt x="1" y="0"/>
                </a:lnTo>
                <a:lnTo>
                  <a:pt x="1" y="31"/>
                </a:lnTo>
                <a:lnTo>
                  <a:pt x="0" y="31"/>
                </a:lnTo>
                <a:close/>
              </a:path>
            </a:pathLst>
          </a:custGeom>
          <a:solidFill>
            <a:srgbClr val="000000"/>
          </a:solidFill>
          <a:ln w="0">
            <a:solidFill>
              <a:srgbClr val="000000"/>
            </a:solidFill>
            <a:round/>
            <a:headEnd/>
            <a:tailEnd/>
          </a:ln>
        </p:spPr>
        <p:txBody>
          <a:bodyPr/>
          <a:lstStyle/>
          <a:p>
            <a:endParaRPr lang="en-US"/>
          </a:p>
        </p:txBody>
      </p:sp>
      <p:sp>
        <p:nvSpPr>
          <p:cNvPr id="181404" name="Freeform 4250"/>
          <p:cNvSpPr>
            <a:spLocks noChangeAspect="1"/>
          </p:cNvSpPr>
          <p:nvPr/>
        </p:nvSpPr>
        <p:spPr bwMode="auto">
          <a:xfrm>
            <a:off x="2693988" y="5749925"/>
            <a:ext cx="1587" cy="9525"/>
          </a:xfrm>
          <a:custGeom>
            <a:avLst/>
            <a:gdLst>
              <a:gd name="T0" fmla="*/ 0 w 1"/>
              <a:gd name="T1" fmla="*/ 2147483647 h 31"/>
              <a:gd name="T2" fmla="*/ 0 w 1"/>
              <a:gd name="T3" fmla="*/ 0 h 31"/>
              <a:gd name="T4" fmla="*/ 2147483647 w 1"/>
              <a:gd name="T5" fmla="*/ 0 h 31"/>
              <a:gd name="T6" fmla="*/ 2147483647 w 1"/>
              <a:gd name="T7" fmla="*/ 0 h 31"/>
              <a:gd name="T8" fmla="*/ 2147483647 w 1"/>
              <a:gd name="T9" fmla="*/ 2147483647 h 31"/>
              <a:gd name="T10" fmla="*/ 2147483647 w 1"/>
              <a:gd name="T11" fmla="*/ 2147483647 h 31"/>
              <a:gd name="T12" fmla="*/ 0 w 1"/>
              <a:gd name="T13" fmla="*/ 2147483647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0" y="31"/>
                </a:moveTo>
                <a:lnTo>
                  <a:pt x="0" y="0"/>
                </a:lnTo>
                <a:lnTo>
                  <a:pt x="1" y="0"/>
                </a:lnTo>
                <a:lnTo>
                  <a:pt x="1" y="31"/>
                </a:lnTo>
                <a:lnTo>
                  <a:pt x="0" y="31"/>
                </a:lnTo>
                <a:close/>
              </a:path>
            </a:pathLst>
          </a:custGeom>
          <a:solidFill>
            <a:srgbClr val="000000"/>
          </a:solidFill>
          <a:ln w="0">
            <a:solidFill>
              <a:srgbClr val="000000"/>
            </a:solidFill>
            <a:round/>
            <a:headEnd/>
            <a:tailEnd/>
          </a:ln>
        </p:spPr>
        <p:txBody>
          <a:bodyPr/>
          <a:lstStyle/>
          <a:p>
            <a:endParaRPr lang="en-US"/>
          </a:p>
        </p:txBody>
      </p:sp>
      <p:sp>
        <p:nvSpPr>
          <p:cNvPr id="181405" name="Freeform 4251"/>
          <p:cNvSpPr>
            <a:spLocks noChangeAspect="1"/>
          </p:cNvSpPr>
          <p:nvPr/>
        </p:nvSpPr>
        <p:spPr bwMode="auto">
          <a:xfrm>
            <a:off x="2695575" y="5749925"/>
            <a:ext cx="3175" cy="9525"/>
          </a:xfrm>
          <a:custGeom>
            <a:avLst/>
            <a:gdLst>
              <a:gd name="T0" fmla="*/ 0 w 1"/>
              <a:gd name="T1" fmla="*/ 2147483647 h 31"/>
              <a:gd name="T2" fmla="*/ 0 w 1"/>
              <a:gd name="T3" fmla="*/ 0 h 31"/>
              <a:gd name="T4" fmla="*/ 2147483647 w 1"/>
              <a:gd name="T5" fmla="*/ 0 h 31"/>
              <a:gd name="T6" fmla="*/ 2147483647 w 1"/>
              <a:gd name="T7" fmla="*/ 0 h 31"/>
              <a:gd name="T8" fmla="*/ 2147483647 w 1"/>
              <a:gd name="T9" fmla="*/ 2147483647 h 31"/>
              <a:gd name="T10" fmla="*/ 2147483647 w 1"/>
              <a:gd name="T11" fmla="*/ 2147483647 h 31"/>
              <a:gd name="T12" fmla="*/ 0 w 1"/>
              <a:gd name="T13" fmla="*/ 2147483647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0" y="31"/>
                </a:moveTo>
                <a:lnTo>
                  <a:pt x="0" y="0"/>
                </a:lnTo>
                <a:lnTo>
                  <a:pt x="1" y="0"/>
                </a:lnTo>
                <a:lnTo>
                  <a:pt x="1" y="31"/>
                </a:lnTo>
                <a:lnTo>
                  <a:pt x="0" y="31"/>
                </a:lnTo>
                <a:close/>
              </a:path>
            </a:pathLst>
          </a:custGeom>
          <a:solidFill>
            <a:srgbClr val="000000"/>
          </a:solidFill>
          <a:ln w="0">
            <a:solidFill>
              <a:srgbClr val="000000"/>
            </a:solidFill>
            <a:round/>
            <a:headEnd/>
            <a:tailEnd/>
          </a:ln>
        </p:spPr>
        <p:txBody>
          <a:bodyPr/>
          <a:lstStyle/>
          <a:p>
            <a:endParaRPr lang="en-US"/>
          </a:p>
        </p:txBody>
      </p:sp>
      <p:sp>
        <p:nvSpPr>
          <p:cNvPr id="181406" name="Rectangle 4252"/>
          <p:cNvSpPr>
            <a:spLocks noChangeAspect="1" noChangeArrowheads="1"/>
          </p:cNvSpPr>
          <p:nvPr/>
        </p:nvSpPr>
        <p:spPr bwMode="auto">
          <a:xfrm>
            <a:off x="2695575" y="5749925"/>
            <a:ext cx="1588" cy="9525"/>
          </a:xfrm>
          <a:prstGeom prst="rect">
            <a:avLst/>
          </a:prstGeom>
          <a:solidFill>
            <a:srgbClr val="000000"/>
          </a:solidFill>
          <a:ln w="0">
            <a:solidFill>
              <a:srgbClr val="000000"/>
            </a:solidFill>
            <a:miter lim="800000"/>
            <a:headEnd/>
            <a:tailEnd/>
          </a:ln>
        </p:spPr>
        <p:txBody>
          <a:bodyPr/>
          <a:lstStyle/>
          <a:p>
            <a:endParaRPr lang="en-US"/>
          </a:p>
        </p:txBody>
      </p:sp>
      <p:sp>
        <p:nvSpPr>
          <p:cNvPr id="181407" name="Freeform 4253"/>
          <p:cNvSpPr>
            <a:spLocks noChangeAspect="1"/>
          </p:cNvSpPr>
          <p:nvPr/>
        </p:nvSpPr>
        <p:spPr bwMode="auto">
          <a:xfrm>
            <a:off x="2690813" y="5749925"/>
            <a:ext cx="11112" cy="3175"/>
          </a:xfrm>
          <a:custGeom>
            <a:avLst/>
            <a:gdLst>
              <a:gd name="T0" fmla="*/ 0 w 31"/>
              <a:gd name="T1" fmla="*/ 2147483647 h 16"/>
              <a:gd name="T2" fmla="*/ 0 w 31"/>
              <a:gd name="T3" fmla="*/ 2147483647 h 16"/>
              <a:gd name="T4" fmla="*/ 0 w 31"/>
              <a:gd name="T5" fmla="*/ 2147483647 h 16"/>
              <a:gd name="T6" fmla="*/ 2147483647 w 31"/>
              <a:gd name="T7" fmla="*/ 2147483647 h 16"/>
              <a:gd name="T8" fmla="*/ 2147483647 w 31"/>
              <a:gd name="T9" fmla="*/ 2147483647 h 16"/>
              <a:gd name="T10" fmla="*/ 2147483647 w 31"/>
              <a:gd name="T11" fmla="*/ 2147483647 h 16"/>
              <a:gd name="T12" fmla="*/ 2147483647 w 31"/>
              <a:gd name="T13" fmla="*/ 2147483647 h 16"/>
              <a:gd name="T14" fmla="*/ 2147483647 w 31"/>
              <a:gd name="T15" fmla="*/ 2147483647 h 16"/>
              <a:gd name="T16" fmla="*/ 2147483647 w 31"/>
              <a:gd name="T17" fmla="*/ 2147483647 h 16"/>
              <a:gd name="T18" fmla="*/ 2147483647 w 31"/>
              <a:gd name="T19" fmla="*/ 0 h 16"/>
              <a:gd name="T20" fmla="*/ 2147483647 w 31"/>
              <a:gd name="T21" fmla="*/ 0 h 16"/>
              <a:gd name="T22" fmla="*/ 2147483647 w 31"/>
              <a:gd name="T23" fmla="*/ 0 h 16"/>
              <a:gd name="T24" fmla="*/ 2147483647 w 31"/>
              <a:gd name="T25" fmla="*/ 2147483647 h 16"/>
              <a:gd name="T26" fmla="*/ 2147483647 w 31"/>
              <a:gd name="T27" fmla="*/ 2147483647 h 16"/>
              <a:gd name="T28" fmla="*/ 2147483647 w 31"/>
              <a:gd name="T29" fmla="*/ 2147483647 h 16"/>
              <a:gd name="T30" fmla="*/ 2147483647 w 31"/>
              <a:gd name="T31" fmla="*/ 2147483647 h 16"/>
              <a:gd name="T32" fmla="*/ 2147483647 w 31"/>
              <a:gd name="T33" fmla="*/ 2147483647 h 16"/>
              <a:gd name="T34" fmla="*/ 2147483647 w 31"/>
              <a:gd name="T35" fmla="*/ 2147483647 h 16"/>
              <a:gd name="T36" fmla="*/ 2147483647 w 31"/>
              <a:gd name="T37" fmla="*/ 2147483647 h 16"/>
              <a:gd name="T38" fmla="*/ 2147483647 w 31"/>
              <a:gd name="T39" fmla="*/ 2147483647 h 16"/>
              <a:gd name="T40" fmla="*/ 2147483647 w 31"/>
              <a:gd name="T41" fmla="*/ 2147483647 h 16"/>
              <a:gd name="T42" fmla="*/ 0 w 31"/>
              <a:gd name="T43" fmla="*/ 2147483647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6"/>
              <a:gd name="T68" fmla="*/ 31 w 31"/>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6">
                <a:moveTo>
                  <a:pt x="0" y="16"/>
                </a:moveTo>
                <a:lnTo>
                  <a:pt x="0" y="16"/>
                </a:lnTo>
                <a:lnTo>
                  <a:pt x="0" y="14"/>
                </a:lnTo>
                <a:lnTo>
                  <a:pt x="1" y="10"/>
                </a:lnTo>
                <a:lnTo>
                  <a:pt x="2" y="8"/>
                </a:lnTo>
                <a:lnTo>
                  <a:pt x="4" y="6"/>
                </a:lnTo>
                <a:lnTo>
                  <a:pt x="6" y="4"/>
                </a:lnTo>
                <a:lnTo>
                  <a:pt x="8" y="2"/>
                </a:lnTo>
                <a:lnTo>
                  <a:pt x="10" y="1"/>
                </a:lnTo>
                <a:lnTo>
                  <a:pt x="13" y="0"/>
                </a:lnTo>
                <a:lnTo>
                  <a:pt x="15" y="0"/>
                </a:lnTo>
                <a:lnTo>
                  <a:pt x="17" y="0"/>
                </a:lnTo>
                <a:lnTo>
                  <a:pt x="21" y="1"/>
                </a:lnTo>
                <a:lnTo>
                  <a:pt x="23" y="2"/>
                </a:lnTo>
                <a:lnTo>
                  <a:pt x="25" y="4"/>
                </a:lnTo>
                <a:lnTo>
                  <a:pt x="27" y="6"/>
                </a:lnTo>
                <a:lnTo>
                  <a:pt x="29" y="8"/>
                </a:lnTo>
                <a:lnTo>
                  <a:pt x="30" y="10"/>
                </a:lnTo>
                <a:lnTo>
                  <a:pt x="31" y="14"/>
                </a:lnTo>
                <a:lnTo>
                  <a:pt x="31" y="16"/>
                </a:lnTo>
                <a:lnTo>
                  <a:pt x="0" y="16"/>
                </a:lnTo>
                <a:close/>
              </a:path>
            </a:pathLst>
          </a:custGeom>
          <a:solidFill>
            <a:srgbClr val="000000"/>
          </a:solidFill>
          <a:ln w="0">
            <a:solidFill>
              <a:srgbClr val="000000"/>
            </a:solidFill>
            <a:round/>
            <a:headEnd/>
            <a:tailEnd/>
          </a:ln>
        </p:spPr>
        <p:txBody>
          <a:bodyPr/>
          <a:lstStyle/>
          <a:p>
            <a:endParaRPr lang="en-US"/>
          </a:p>
        </p:txBody>
      </p:sp>
      <p:sp>
        <p:nvSpPr>
          <p:cNvPr id="181408" name="Freeform 4254"/>
          <p:cNvSpPr>
            <a:spLocks noChangeAspect="1"/>
          </p:cNvSpPr>
          <p:nvPr/>
        </p:nvSpPr>
        <p:spPr bwMode="auto">
          <a:xfrm>
            <a:off x="2690813" y="5756275"/>
            <a:ext cx="11112" cy="6350"/>
          </a:xfrm>
          <a:custGeom>
            <a:avLst/>
            <a:gdLst>
              <a:gd name="T0" fmla="*/ 2147483647 w 31"/>
              <a:gd name="T1" fmla="*/ 0 h 16"/>
              <a:gd name="T2" fmla="*/ 2147483647 w 31"/>
              <a:gd name="T3" fmla="*/ 0 h 16"/>
              <a:gd name="T4" fmla="*/ 2147483647 w 31"/>
              <a:gd name="T5" fmla="*/ 2147483647 h 16"/>
              <a:gd name="T6" fmla="*/ 2147483647 w 31"/>
              <a:gd name="T7" fmla="*/ 2147483647 h 16"/>
              <a:gd name="T8" fmla="*/ 2147483647 w 31"/>
              <a:gd name="T9" fmla="*/ 2147483647 h 16"/>
              <a:gd name="T10" fmla="*/ 2147483647 w 31"/>
              <a:gd name="T11" fmla="*/ 2147483647 h 16"/>
              <a:gd name="T12" fmla="*/ 2147483647 w 31"/>
              <a:gd name="T13" fmla="*/ 2147483647 h 16"/>
              <a:gd name="T14" fmla="*/ 2147483647 w 31"/>
              <a:gd name="T15" fmla="*/ 2147483647 h 16"/>
              <a:gd name="T16" fmla="*/ 2147483647 w 31"/>
              <a:gd name="T17" fmla="*/ 2147483647 h 16"/>
              <a:gd name="T18" fmla="*/ 2147483647 w 31"/>
              <a:gd name="T19" fmla="*/ 2147483647 h 16"/>
              <a:gd name="T20" fmla="*/ 2147483647 w 31"/>
              <a:gd name="T21" fmla="*/ 2147483647 h 16"/>
              <a:gd name="T22" fmla="*/ 2147483647 w 31"/>
              <a:gd name="T23" fmla="*/ 2147483647 h 16"/>
              <a:gd name="T24" fmla="*/ 2147483647 w 31"/>
              <a:gd name="T25" fmla="*/ 2147483647 h 16"/>
              <a:gd name="T26" fmla="*/ 2147483647 w 31"/>
              <a:gd name="T27" fmla="*/ 2147483647 h 16"/>
              <a:gd name="T28" fmla="*/ 2147483647 w 31"/>
              <a:gd name="T29" fmla="*/ 2147483647 h 16"/>
              <a:gd name="T30" fmla="*/ 2147483647 w 31"/>
              <a:gd name="T31" fmla="*/ 2147483647 h 16"/>
              <a:gd name="T32" fmla="*/ 2147483647 w 31"/>
              <a:gd name="T33" fmla="*/ 2147483647 h 16"/>
              <a:gd name="T34" fmla="*/ 2147483647 w 31"/>
              <a:gd name="T35" fmla="*/ 2147483647 h 16"/>
              <a:gd name="T36" fmla="*/ 0 w 31"/>
              <a:gd name="T37" fmla="*/ 2147483647 h 16"/>
              <a:gd name="T38" fmla="*/ 0 w 31"/>
              <a:gd name="T39" fmla="*/ 0 h 16"/>
              <a:gd name="T40" fmla="*/ 0 w 31"/>
              <a:gd name="T41" fmla="*/ 0 h 16"/>
              <a:gd name="T42" fmla="*/ 2147483647 w 31"/>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6"/>
              <a:gd name="T68" fmla="*/ 31 w 31"/>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6">
                <a:moveTo>
                  <a:pt x="31" y="0"/>
                </a:moveTo>
                <a:lnTo>
                  <a:pt x="31" y="0"/>
                </a:lnTo>
                <a:lnTo>
                  <a:pt x="31" y="2"/>
                </a:lnTo>
                <a:lnTo>
                  <a:pt x="30" y="5"/>
                </a:lnTo>
                <a:lnTo>
                  <a:pt x="29" y="7"/>
                </a:lnTo>
                <a:lnTo>
                  <a:pt x="27" y="9"/>
                </a:lnTo>
                <a:lnTo>
                  <a:pt x="25" y="11"/>
                </a:lnTo>
                <a:lnTo>
                  <a:pt x="23" y="14"/>
                </a:lnTo>
                <a:lnTo>
                  <a:pt x="21" y="15"/>
                </a:lnTo>
                <a:lnTo>
                  <a:pt x="17" y="16"/>
                </a:lnTo>
                <a:lnTo>
                  <a:pt x="15" y="16"/>
                </a:lnTo>
                <a:lnTo>
                  <a:pt x="13" y="16"/>
                </a:lnTo>
                <a:lnTo>
                  <a:pt x="10" y="15"/>
                </a:lnTo>
                <a:lnTo>
                  <a:pt x="8" y="14"/>
                </a:lnTo>
                <a:lnTo>
                  <a:pt x="6" y="11"/>
                </a:lnTo>
                <a:lnTo>
                  <a:pt x="4" y="9"/>
                </a:lnTo>
                <a:lnTo>
                  <a:pt x="2" y="7"/>
                </a:lnTo>
                <a:lnTo>
                  <a:pt x="1" y="5"/>
                </a:lnTo>
                <a:lnTo>
                  <a:pt x="0" y="2"/>
                </a:lnTo>
                <a:lnTo>
                  <a:pt x="0" y="0"/>
                </a:lnTo>
                <a:lnTo>
                  <a:pt x="31" y="0"/>
                </a:lnTo>
                <a:close/>
              </a:path>
            </a:pathLst>
          </a:custGeom>
          <a:solidFill>
            <a:srgbClr val="000000"/>
          </a:solidFill>
          <a:ln w="0">
            <a:solidFill>
              <a:srgbClr val="000000"/>
            </a:solidFill>
            <a:round/>
            <a:headEnd/>
            <a:tailEnd/>
          </a:ln>
        </p:spPr>
        <p:txBody>
          <a:bodyPr/>
          <a:lstStyle/>
          <a:p>
            <a:endParaRPr lang="en-US"/>
          </a:p>
        </p:txBody>
      </p:sp>
      <p:sp>
        <p:nvSpPr>
          <p:cNvPr id="181409" name="Freeform 4255"/>
          <p:cNvSpPr>
            <a:spLocks noChangeAspect="1"/>
          </p:cNvSpPr>
          <p:nvPr/>
        </p:nvSpPr>
        <p:spPr bwMode="auto">
          <a:xfrm>
            <a:off x="2690813" y="5753100"/>
            <a:ext cx="11112" cy="1588"/>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1410" name="Freeform 4256"/>
          <p:cNvSpPr>
            <a:spLocks noChangeAspect="1"/>
          </p:cNvSpPr>
          <p:nvPr/>
        </p:nvSpPr>
        <p:spPr bwMode="auto">
          <a:xfrm>
            <a:off x="2690813" y="5754688"/>
            <a:ext cx="11112"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1411" name="Freeform 4257"/>
          <p:cNvSpPr>
            <a:spLocks noChangeAspect="1"/>
          </p:cNvSpPr>
          <p:nvPr/>
        </p:nvSpPr>
        <p:spPr bwMode="auto">
          <a:xfrm>
            <a:off x="2690813" y="5754688"/>
            <a:ext cx="11112"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1412" name="Freeform 4258"/>
          <p:cNvSpPr>
            <a:spLocks noChangeAspect="1"/>
          </p:cNvSpPr>
          <p:nvPr/>
        </p:nvSpPr>
        <p:spPr bwMode="auto">
          <a:xfrm>
            <a:off x="2690813" y="5754688"/>
            <a:ext cx="11112"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1413" name="Freeform 4259"/>
          <p:cNvSpPr>
            <a:spLocks noChangeAspect="1"/>
          </p:cNvSpPr>
          <p:nvPr/>
        </p:nvSpPr>
        <p:spPr bwMode="auto">
          <a:xfrm>
            <a:off x="2690813" y="5754688"/>
            <a:ext cx="11112"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1414" name="Freeform 4260"/>
          <p:cNvSpPr>
            <a:spLocks noChangeAspect="1"/>
          </p:cNvSpPr>
          <p:nvPr/>
        </p:nvSpPr>
        <p:spPr bwMode="auto">
          <a:xfrm>
            <a:off x="2690813" y="5754688"/>
            <a:ext cx="11112"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1415" name="Freeform 4261"/>
          <p:cNvSpPr>
            <a:spLocks noChangeAspect="1"/>
          </p:cNvSpPr>
          <p:nvPr/>
        </p:nvSpPr>
        <p:spPr bwMode="auto">
          <a:xfrm>
            <a:off x="2690813" y="5754688"/>
            <a:ext cx="11112"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1416" name="Rectangle 4262"/>
          <p:cNvSpPr>
            <a:spLocks noChangeAspect="1" noChangeArrowheads="1"/>
          </p:cNvSpPr>
          <p:nvPr/>
        </p:nvSpPr>
        <p:spPr bwMode="auto">
          <a:xfrm>
            <a:off x="2690813" y="5756275"/>
            <a:ext cx="11112" cy="1588"/>
          </a:xfrm>
          <a:prstGeom prst="rect">
            <a:avLst/>
          </a:prstGeom>
          <a:solidFill>
            <a:srgbClr val="000000"/>
          </a:solidFill>
          <a:ln w="0">
            <a:solidFill>
              <a:srgbClr val="000000"/>
            </a:solidFill>
            <a:miter lim="800000"/>
            <a:headEnd/>
            <a:tailEnd/>
          </a:ln>
        </p:spPr>
        <p:txBody>
          <a:bodyPr/>
          <a:lstStyle/>
          <a:p>
            <a:endParaRPr lang="en-US"/>
          </a:p>
        </p:txBody>
      </p:sp>
      <p:sp>
        <p:nvSpPr>
          <p:cNvPr id="181417" name="Freeform 4263"/>
          <p:cNvSpPr>
            <a:spLocks noChangeAspect="1"/>
          </p:cNvSpPr>
          <p:nvPr/>
        </p:nvSpPr>
        <p:spPr bwMode="auto">
          <a:xfrm>
            <a:off x="2695575" y="5751513"/>
            <a:ext cx="6350" cy="11112"/>
          </a:xfrm>
          <a:custGeom>
            <a:avLst/>
            <a:gdLst>
              <a:gd name="T0" fmla="*/ 0 w 16"/>
              <a:gd name="T1" fmla="*/ 0 h 32"/>
              <a:gd name="T2" fmla="*/ 0 w 16"/>
              <a:gd name="T3" fmla="*/ 0 h 32"/>
              <a:gd name="T4" fmla="*/ 2147483647 w 16"/>
              <a:gd name="T5" fmla="*/ 0 h 32"/>
              <a:gd name="T6" fmla="*/ 2147483647 w 16"/>
              <a:gd name="T7" fmla="*/ 2147483647 h 32"/>
              <a:gd name="T8" fmla="*/ 2147483647 w 16"/>
              <a:gd name="T9" fmla="*/ 2147483647 h 32"/>
              <a:gd name="T10" fmla="*/ 2147483647 w 16"/>
              <a:gd name="T11" fmla="*/ 2147483647 h 32"/>
              <a:gd name="T12" fmla="*/ 2147483647 w 16"/>
              <a:gd name="T13" fmla="*/ 2147483647 h 32"/>
              <a:gd name="T14" fmla="*/ 2147483647 w 16"/>
              <a:gd name="T15" fmla="*/ 2147483647 h 32"/>
              <a:gd name="T16" fmla="*/ 2147483647 w 16"/>
              <a:gd name="T17" fmla="*/ 2147483647 h 32"/>
              <a:gd name="T18" fmla="*/ 2147483647 w 16"/>
              <a:gd name="T19" fmla="*/ 2147483647 h 32"/>
              <a:gd name="T20" fmla="*/ 2147483647 w 16"/>
              <a:gd name="T21" fmla="*/ 2147483647 h 32"/>
              <a:gd name="T22" fmla="*/ 2147483647 w 16"/>
              <a:gd name="T23" fmla="*/ 2147483647 h 32"/>
              <a:gd name="T24" fmla="*/ 2147483647 w 16"/>
              <a:gd name="T25" fmla="*/ 2147483647 h 32"/>
              <a:gd name="T26" fmla="*/ 2147483647 w 16"/>
              <a:gd name="T27" fmla="*/ 2147483647 h 32"/>
              <a:gd name="T28" fmla="*/ 2147483647 w 16"/>
              <a:gd name="T29" fmla="*/ 2147483647 h 32"/>
              <a:gd name="T30" fmla="*/ 2147483647 w 16"/>
              <a:gd name="T31" fmla="*/ 2147483647 h 32"/>
              <a:gd name="T32" fmla="*/ 2147483647 w 16"/>
              <a:gd name="T33" fmla="*/ 2147483647 h 32"/>
              <a:gd name="T34" fmla="*/ 2147483647 w 16"/>
              <a:gd name="T35" fmla="*/ 2147483647 h 32"/>
              <a:gd name="T36" fmla="*/ 2147483647 w 16"/>
              <a:gd name="T37" fmla="*/ 2147483647 h 32"/>
              <a:gd name="T38" fmla="*/ 0 w 16"/>
              <a:gd name="T39" fmla="*/ 2147483647 h 32"/>
              <a:gd name="T40" fmla="*/ 0 w 16"/>
              <a:gd name="T41" fmla="*/ 2147483647 h 32"/>
              <a:gd name="T42" fmla="*/ 0 w 16"/>
              <a:gd name="T43" fmla="*/ 0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2"/>
              <a:gd name="T68" fmla="*/ 16 w 16"/>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2">
                <a:moveTo>
                  <a:pt x="0" y="0"/>
                </a:moveTo>
                <a:lnTo>
                  <a:pt x="0" y="0"/>
                </a:lnTo>
                <a:lnTo>
                  <a:pt x="2" y="0"/>
                </a:lnTo>
                <a:lnTo>
                  <a:pt x="6" y="1"/>
                </a:lnTo>
                <a:lnTo>
                  <a:pt x="8" y="3"/>
                </a:lnTo>
                <a:lnTo>
                  <a:pt x="10" y="5"/>
                </a:lnTo>
                <a:lnTo>
                  <a:pt x="12" y="7"/>
                </a:lnTo>
                <a:lnTo>
                  <a:pt x="14" y="9"/>
                </a:lnTo>
                <a:lnTo>
                  <a:pt x="15" y="11"/>
                </a:lnTo>
                <a:lnTo>
                  <a:pt x="16" y="14"/>
                </a:lnTo>
                <a:lnTo>
                  <a:pt x="16" y="16"/>
                </a:lnTo>
                <a:lnTo>
                  <a:pt x="16" y="18"/>
                </a:lnTo>
                <a:lnTo>
                  <a:pt x="15" y="21"/>
                </a:lnTo>
                <a:lnTo>
                  <a:pt x="14" y="23"/>
                </a:lnTo>
                <a:lnTo>
                  <a:pt x="12" y="25"/>
                </a:lnTo>
                <a:lnTo>
                  <a:pt x="10" y="27"/>
                </a:lnTo>
                <a:lnTo>
                  <a:pt x="8" y="30"/>
                </a:lnTo>
                <a:lnTo>
                  <a:pt x="6" y="31"/>
                </a:lnTo>
                <a:lnTo>
                  <a:pt x="2" y="32"/>
                </a:lnTo>
                <a:lnTo>
                  <a:pt x="0" y="32"/>
                </a:lnTo>
                <a:lnTo>
                  <a:pt x="0" y="0"/>
                </a:lnTo>
                <a:close/>
              </a:path>
            </a:pathLst>
          </a:custGeom>
          <a:solidFill>
            <a:srgbClr val="000000"/>
          </a:solidFill>
          <a:ln w="0">
            <a:solidFill>
              <a:srgbClr val="000000"/>
            </a:solidFill>
            <a:round/>
            <a:headEnd/>
            <a:tailEnd/>
          </a:ln>
        </p:spPr>
        <p:txBody>
          <a:bodyPr/>
          <a:lstStyle/>
          <a:p>
            <a:endParaRPr lang="en-US"/>
          </a:p>
        </p:txBody>
      </p:sp>
      <p:sp>
        <p:nvSpPr>
          <p:cNvPr id="181418" name="Freeform 4264"/>
          <p:cNvSpPr>
            <a:spLocks noChangeAspect="1"/>
          </p:cNvSpPr>
          <p:nvPr/>
        </p:nvSpPr>
        <p:spPr bwMode="auto">
          <a:xfrm>
            <a:off x="2687638" y="5751513"/>
            <a:ext cx="3175" cy="11112"/>
          </a:xfrm>
          <a:custGeom>
            <a:avLst/>
            <a:gdLst>
              <a:gd name="T0" fmla="*/ 0 w 3175"/>
              <a:gd name="T1" fmla="*/ 2147483647 h 32"/>
              <a:gd name="T2" fmla="*/ 0 w 3175"/>
              <a:gd name="T3" fmla="*/ 0 h 32"/>
              <a:gd name="T4" fmla="*/ 0 w 3175"/>
              <a:gd name="T5" fmla="*/ 2147483647 h 32"/>
              <a:gd name="T6" fmla="*/ 0 60000 65536"/>
              <a:gd name="T7" fmla="*/ 0 60000 65536"/>
              <a:gd name="T8" fmla="*/ 0 60000 65536"/>
              <a:gd name="T9" fmla="*/ 0 w 3175"/>
              <a:gd name="T10" fmla="*/ 0 h 32"/>
              <a:gd name="T11" fmla="*/ 3175 w 3175"/>
              <a:gd name="T12" fmla="*/ 32 h 32"/>
            </a:gdLst>
            <a:ahLst/>
            <a:cxnLst>
              <a:cxn ang="T6">
                <a:pos x="T0" y="T1"/>
              </a:cxn>
              <a:cxn ang="T7">
                <a:pos x="T2" y="T3"/>
              </a:cxn>
              <a:cxn ang="T8">
                <a:pos x="T4" y="T5"/>
              </a:cxn>
            </a:cxnLst>
            <a:rect l="T9" t="T10" r="T11" b="T12"/>
            <a:pathLst>
              <a:path w="3175" h="32">
                <a:moveTo>
                  <a:pt x="0" y="32"/>
                </a:moveTo>
                <a:lnTo>
                  <a:pt x="0" y="0"/>
                </a:lnTo>
                <a:lnTo>
                  <a:pt x="0" y="32"/>
                </a:lnTo>
                <a:close/>
              </a:path>
            </a:pathLst>
          </a:custGeom>
          <a:solidFill>
            <a:srgbClr val="000000"/>
          </a:solidFill>
          <a:ln w="0">
            <a:solidFill>
              <a:srgbClr val="000000"/>
            </a:solidFill>
            <a:round/>
            <a:headEnd/>
            <a:tailEnd/>
          </a:ln>
        </p:spPr>
        <p:txBody>
          <a:bodyPr/>
          <a:lstStyle/>
          <a:p>
            <a:endParaRPr lang="en-US"/>
          </a:p>
        </p:txBody>
      </p:sp>
      <p:sp>
        <p:nvSpPr>
          <p:cNvPr id="181419" name="Freeform 4265"/>
          <p:cNvSpPr>
            <a:spLocks noChangeAspect="1"/>
          </p:cNvSpPr>
          <p:nvPr/>
        </p:nvSpPr>
        <p:spPr bwMode="auto">
          <a:xfrm>
            <a:off x="2693988" y="5751513"/>
            <a:ext cx="1587" cy="11112"/>
          </a:xfrm>
          <a:custGeom>
            <a:avLst/>
            <a:gdLst>
              <a:gd name="T0" fmla="*/ 2147483647 w 4"/>
              <a:gd name="T1" fmla="*/ 0 h 32"/>
              <a:gd name="T2" fmla="*/ 2147483647 w 4"/>
              <a:gd name="T3" fmla="*/ 2147483647 h 32"/>
              <a:gd name="T4" fmla="*/ 0 w 4"/>
              <a:gd name="T5" fmla="*/ 2147483647 h 32"/>
              <a:gd name="T6" fmla="*/ 0 w 4"/>
              <a:gd name="T7" fmla="*/ 2147483647 h 32"/>
              <a:gd name="T8" fmla="*/ 0 w 4"/>
              <a:gd name="T9" fmla="*/ 0 h 32"/>
              <a:gd name="T10" fmla="*/ 0 w 4"/>
              <a:gd name="T11" fmla="*/ 0 h 32"/>
              <a:gd name="T12" fmla="*/ 2147483647 w 4"/>
              <a:gd name="T13" fmla="*/ 0 h 32"/>
              <a:gd name="T14" fmla="*/ 0 60000 65536"/>
              <a:gd name="T15" fmla="*/ 0 60000 65536"/>
              <a:gd name="T16" fmla="*/ 0 60000 65536"/>
              <a:gd name="T17" fmla="*/ 0 60000 65536"/>
              <a:gd name="T18" fmla="*/ 0 60000 65536"/>
              <a:gd name="T19" fmla="*/ 0 60000 65536"/>
              <a:gd name="T20" fmla="*/ 0 60000 65536"/>
              <a:gd name="T21" fmla="*/ 0 w 4"/>
              <a:gd name="T22" fmla="*/ 0 h 32"/>
              <a:gd name="T23" fmla="*/ 4 w 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2">
                <a:moveTo>
                  <a:pt x="4" y="0"/>
                </a:moveTo>
                <a:lnTo>
                  <a:pt x="4" y="32"/>
                </a:lnTo>
                <a:lnTo>
                  <a:pt x="0" y="32"/>
                </a:lnTo>
                <a:lnTo>
                  <a:pt x="0" y="0"/>
                </a:lnTo>
                <a:lnTo>
                  <a:pt x="4" y="0"/>
                </a:lnTo>
                <a:close/>
              </a:path>
            </a:pathLst>
          </a:custGeom>
          <a:solidFill>
            <a:srgbClr val="000000"/>
          </a:solidFill>
          <a:ln w="0">
            <a:solidFill>
              <a:srgbClr val="000000"/>
            </a:solidFill>
            <a:round/>
            <a:headEnd/>
            <a:tailEnd/>
          </a:ln>
        </p:spPr>
        <p:txBody>
          <a:bodyPr/>
          <a:lstStyle/>
          <a:p>
            <a:endParaRPr lang="en-US"/>
          </a:p>
        </p:txBody>
      </p:sp>
      <p:sp>
        <p:nvSpPr>
          <p:cNvPr id="181420" name="Freeform 4266"/>
          <p:cNvSpPr>
            <a:spLocks noChangeAspect="1"/>
          </p:cNvSpPr>
          <p:nvPr/>
        </p:nvSpPr>
        <p:spPr bwMode="auto">
          <a:xfrm>
            <a:off x="2693988" y="5751513"/>
            <a:ext cx="1587" cy="11112"/>
          </a:xfrm>
          <a:custGeom>
            <a:avLst/>
            <a:gdLst>
              <a:gd name="T0" fmla="*/ 2147483647 w 3"/>
              <a:gd name="T1" fmla="*/ 0 h 32"/>
              <a:gd name="T2" fmla="*/ 2147483647 w 3"/>
              <a:gd name="T3" fmla="*/ 2147483647 h 32"/>
              <a:gd name="T4" fmla="*/ 0 w 3"/>
              <a:gd name="T5" fmla="*/ 2147483647 h 32"/>
              <a:gd name="T6" fmla="*/ 0 w 3"/>
              <a:gd name="T7" fmla="*/ 2147483647 h 32"/>
              <a:gd name="T8" fmla="*/ 0 w 3"/>
              <a:gd name="T9" fmla="*/ 0 h 32"/>
              <a:gd name="T10" fmla="*/ 0 w 3"/>
              <a:gd name="T11" fmla="*/ 0 h 32"/>
              <a:gd name="T12" fmla="*/ 2147483647 w 3"/>
              <a:gd name="T13" fmla="*/ 0 h 32"/>
              <a:gd name="T14" fmla="*/ 0 60000 65536"/>
              <a:gd name="T15" fmla="*/ 0 60000 65536"/>
              <a:gd name="T16" fmla="*/ 0 60000 65536"/>
              <a:gd name="T17" fmla="*/ 0 60000 65536"/>
              <a:gd name="T18" fmla="*/ 0 60000 65536"/>
              <a:gd name="T19" fmla="*/ 0 60000 65536"/>
              <a:gd name="T20" fmla="*/ 0 60000 65536"/>
              <a:gd name="T21" fmla="*/ 0 w 3"/>
              <a:gd name="T22" fmla="*/ 0 h 32"/>
              <a:gd name="T23" fmla="*/ 3 w 3"/>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2">
                <a:moveTo>
                  <a:pt x="3" y="0"/>
                </a:moveTo>
                <a:lnTo>
                  <a:pt x="3" y="32"/>
                </a:lnTo>
                <a:lnTo>
                  <a:pt x="0" y="32"/>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181421" name="Freeform 4267"/>
          <p:cNvSpPr>
            <a:spLocks noChangeAspect="1"/>
          </p:cNvSpPr>
          <p:nvPr/>
        </p:nvSpPr>
        <p:spPr bwMode="auto">
          <a:xfrm>
            <a:off x="2692400" y="5751513"/>
            <a:ext cx="1588" cy="11112"/>
          </a:xfrm>
          <a:custGeom>
            <a:avLst/>
            <a:gdLst>
              <a:gd name="T0" fmla="*/ 2147483647 w 3"/>
              <a:gd name="T1" fmla="*/ 0 h 32"/>
              <a:gd name="T2" fmla="*/ 2147483647 w 3"/>
              <a:gd name="T3" fmla="*/ 2147483647 h 32"/>
              <a:gd name="T4" fmla="*/ 0 w 3"/>
              <a:gd name="T5" fmla="*/ 2147483647 h 32"/>
              <a:gd name="T6" fmla="*/ 0 w 3"/>
              <a:gd name="T7" fmla="*/ 2147483647 h 32"/>
              <a:gd name="T8" fmla="*/ 0 w 3"/>
              <a:gd name="T9" fmla="*/ 0 h 32"/>
              <a:gd name="T10" fmla="*/ 0 w 3"/>
              <a:gd name="T11" fmla="*/ 0 h 32"/>
              <a:gd name="T12" fmla="*/ 2147483647 w 3"/>
              <a:gd name="T13" fmla="*/ 0 h 32"/>
              <a:gd name="T14" fmla="*/ 0 60000 65536"/>
              <a:gd name="T15" fmla="*/ 0 60000 65536"/>
              <a:gd name="T16" fmla="*/ 0 60000 65536"/>
              <a:gd name="T17" fmla="*/ 0 60000 65536"/>
              <a:gd name="T18" fmla="*/ 0 60000 65536"/>
              <a:gd name="T19" fmla="*/ 0 60000 65536"/>
              <a:gd name="T20" fmla="*/ 0 60000 65536"/>
              <a:gd name="T21" fmla="*/ 0 w 3"/>
              <a:gd name="T22" fmla="*/ 0 h 32"/>
              <a:gd name="T23" fmla="*/ 3 w 3"/>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2">
                <a:moveTo>
                  <a:pt x="3" y="0"/>
                </a:moveTo>
                <a:lnTo>
                  <a:pt x="3" y="32"/>
                </a:lnTo>
                <a:lnTo>
                  <a:pt x="0" y="32"/>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181422" name="Freeform 4268"/>
          <p:cNvSpPr>
            <a:spLocks noChangeAspect="1"/>
          </p:cNvSpPr>
          <p:nvPr/>
        </p:nvSpPr>
        <p:spPr bwMode="auto">
          <a:xfrm>
            <a:off x="2692400" y="5751513"/>
            <a:ext cx="1588" cy="11112"/>
          </a:xfrm>
          <a:custGeom>
            <a:avLst/>
            <a:gdLst>
              <a:gd name="T0" fmla="*/ 2147483647 w 3"/>
              <a:gd name="T1" fmla="*/ 0 h 32"/>
              <a:gd name="T2" fmla="*/ 2147483647 w 3"/>
              <a:gd name="T3" fmla="*/ 2147483647 h 32"/>
              <a:gd name="T4" fmla="*/ 0 w 3"/>
              <a:gd name="T5" fmla="*/ 2147483647 h 32"/>
              <a:gd name="T6" fmla="*/ 0 w 3"/>
              <a:gd name="T7" fmla="*/ 2147483647 h 32"/>
              <a:gd name="T8" fmla="*/ 0 w 3"/>
              <a:gd name="T9" fmla="*/ 0 h 32"/>
              <a:gd name="T10" fmla="*/ 0 w 3"/>
              <a:gd name="T11" fmla="*/ 0 h 32"/>
              <a:gd name="T12" fmla="*/ 2147483647 w 3"/>
              <a:gd name="T13" fmla="*/ 0 h 32"/>
              <a:gd name="T14" fmla="*/ 0 60000 65536"/>
              <a:gd name="T15" fmla="*/ 0 60000 65536"/>
              <a:gd name="T16" fmla="*/ 0 60000 65536"/>
              <a:gd name="T17" fmla="*/ 0 60000 65536"/>
              <a:gd name="T18" fmla="*/ 0 60000 65536"/>
              <a:gd name="T19" fmla="*/ 0 60000 65536"/>
              <a:gd name="T20" fmla="*/ 0 60000 65536"/>
              <a:gd name="T21" fmla="*/ 0 w 3"/>
              <a:gd name="T22" fmla="*/ 0 h 32"/>
              <a:gd name="T23" fmla="*/ 3 w 3"/>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2">
                <a:moveTo>
                  <a:pt x="3" y="0"/>
                </a:moveTo>
                <a:lnTo>
                  <a:pt x="3" y="32"/>
                </a:lnTo>
                <a:lnTo>
                  <a:pt x="0" y="32"/>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181423" name="Freeform 4269"/>
          <p:cNvSpPr>
            <a:spLocks noChangeAspect="1"/>
          </p:cNvSpPr>
          <p:nvPr/>
        </p:nvSpPr>
        <p:spPr bwMode="auto">
          <a:xfrm>
            <a:off x="2690813" y="5751513"/>
            <a:ext cx="1587" cy="11112"/>
          </a:xfrm>
          <a:custGeom>
            <a:avLst/>
            <a:gdLst>
              <a:gd name="T0" fmla="*/ 2147483647 w 4"/>
              <a:gd name="T1" fmla="*/ 0 h 32"/>
              <a:gd name="T2" fmla="*/ 2147483647 w 4"/>
              <a:gd name="T3" fmla="*/ 2147483647 h 32"/>
              <a:gd name="T4" fmla="*/ 0 w 4"/>
              <a:gd name="T5" fmla="*/ 2147483647 h 32"/>
              <a:gd name="T6" fmla="*/ 0 w 4"/>
              <a:gd name="T7" fmla="*/ 2147483647 h 32"/>
              <a:gd name="T8" fmla="*/ 0 w 4"/>
              <a:gd name="T9" fmla="*/ 0 h 32"/>
              <a:gd name="T10" fmla="*/ 0 w 4"/>
              <a:gd name="T11" fmla="*/ 0 h 32"/>
              <a:gd name="T12" fmla="*/ 2147483647 w 4"/>
              <a:gd name="T13" fmla="*/ 0 h 32"/>
              <a:gd name="T14" fmla="*/ 0 60000 65536"/>
              <a:gd name="T15" fmla="*/ 0 60000 65536"/>
              <a:gd name="T16" fmla="*/ 0 60000 65536"/>
              <a:gd name="T17" fmla="*/ 0 60000 65536"/>
              <a:gd name="T18" fmla="*/ 0 60000 65536"/>
              <a:gd name="T19" fmla="*/ 0 60000 65536"/>
              <a:gd name="T20" fmla="*/ 0 60000 65536"/>
              <a:gd name="T21" fmla="*/ 0 w 4"/>
              <a:gd name="T22" fmla="*/ 0 h 32"/>
              <a:gd name="T23" fmla="*/ 4 w 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2">
                <a:moveTo>
                  <a:pt x="4" y="0"/>
                </a:moveTo>
                <a:lnTo>
                  <a:pt x="4" y="32"/>
                </a:lnTo>
                <a:lnTo>
                  <a:pt x="0" y="32"/>
                </a:lnTo>
                <a:lnTo>
                  <a:pt x="0" y="0"/>
                </a:lnTo>
                <a:lnTo>
                  <a:pt x="4" y="0"/>
                </a:lnTo>
                <a:close/>
              </a:path>
            </a:pathLst>
          </a:custGeom>
          <a:solidFill>
            <a:srgbClr val="000000"/>
          </a:solidFill>
          <a:ln w="0">
            <a:solidFill>
              <a:srgbClr val="000000"/>
            </a:solidFill>
            <a:round/>
            <a:headEnd/>
            <a:tailEnd/>
          </a:ln>
        </p:spPr>
        <p:txBody>
          <a:bodyPr/>
          <a:lstStyle/>
          <a:p>
            <a:endParaRPr lang="en-US"/>
          </a:p>
        </p:txBody>
      </p:sp>
      <p:sp>
        <p:nvSpPr>
          <p:cNvPr id="181424" name="Freeform 4270"/>
          <p:cNvSpPr>
            <a:spLocks noChangeAspect="1"/>
          </p:cNvSpPr>
          <p:nvPr/>
        </p:nvSpPr>
        <p:spPr bwMode="auto">
          <a:xfrm>
            <a:off x="2690813" y="5751513"/>
            <a:ext cx="1587" cy="11112"/>
          </a:xfrm>
          <a:custGeom>
            <a:avLst/>
            <a:gdLst>
              <a:gd name="T0" fmla="*/ 2147483647 w 3"/>
              <a:gd name="T1" fmla="*/ 0 h 32"/>
              <a:gd name="T2" fmla="*/ 2147483647 w 3"/>
              <a:gd name="T3" fmla="*/ 2147483647 h 32"/>
              <a:gd name="T4" fmla="*/ 0 w 3"/>
              <a:gd name="T5" fmla="*/ 2147483647 h 32"/>
              <a:gd name="T6" fmla="*/ 0 w 3"/>
              <a:gd name="T7" fmla="*/ 2147483647 h 32"/>
              <a:gd name="T8" fmla="*/ 0 w 3"/>
              <a:gd name="T9" fmla="*/ 0 h 32"/>
              <a:gd name="T10" fmla="*/ 0 w 3"/>
              <a:gd name="T11" fmla="*/ 0 h 32"/>
              <a:gd name="T12" fmla="*/ 2147483647 w 3"/>
              <a:gd name="T13" fmla="*/ 0 h 32"/>
              <a:gd name="T14" fmla="*/ 0 60000 65536"/>
              <a:gd name="T15" fmla="*/ 0 60000 65536"/>
              <a:gd name="T16" fmla="*/ 0 60000 65536"/>
              <a:gd name="T17" fmla="*/ 0 60000 65536"/>
              <a:gd name="T18" fmla="*/ 0 60000 65536"/>
              <a:gd name="T19" fmla="*/ 0 60000 65536"/>
              <a:gd name="T20" fmla="*/ 0 60000 65536"/>
              <a:gd name="T21" fmla="*/ 0 w 3"/>
              <a:gd name="T22" fmla="*/ 0 h 32"/>
              <a:gd name="T23" fmla="*/ 3 w 3"/>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2">
                <a:moveTo>
                  <a:pt x="3" y="0"/>
                </a:moveTo>
                <a:lnTo>
                  <a:pt x="3" y="32"/>
                </a:lnTo>
                <a:lnTo>
                  <a:pt x="0" y="32"/>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181425" name="Freeform 4271"/>
          <p:cNvSpPr>
            <a:spLocks noChangeAspect="1"/>
          </p:cNvSpPr>
          <p:nvPr/>
        </p:nvSpPr>
        <p:spPr bwMode="auto">
          <a:xfrm>
            <a:off x="2687638" y="5751513"/>
            <a:ext cx="3175" cy="11112"/>
          </a:xfrm>
          <a:custGeom>
            <a:avLst/>
            <a:gdLst>
              <a:gd name="T0" fmla="*/ 2147483647 w 3"/>
              <a:gd name="T1" fmla="*/ 0 h 32"/>
              <a:gd name="T2" fmla="*/ 2147483647 w 3"/>
              <a:gd name="T3" fmla="*/ 2147483647 h 32"/>
              <a:gd name="T4" fmla="*/ 0 w 3"/>
              <a:gd name="T5" fmla="*/ 2147483647 h 32"/>
              <a:gd name="T6" fmla="*/ 0 w 3"/>
              <a:gd name="T7" fmla="*/ 2147483647 h 32"/>
              <a:gd name="T8" fmla="*/ 0 w 3"/>
              <a:gd name="T9" fmla="*/ 0 h 32"/>
              <a:gd name="T10" fmla="*/ 0 w 3"/>
              <a:gd name="T11" fmla="*/ 0 h 32"/>
              <a:gd name="T12" fmla="*/ 2147483647 w 3"/>
              <a:gd name="T13" fmla="*/ 0 h 32"/>
              <a:gd name="T14" fmla="*/ 0 60000 65536"/>
              <a:gd name="T15" fmla="*/ 0 60000 65536"/>
              <a:gd name="T16" fmla="*/ 0 60000 65536"/>
              <a:gd name="T17" fmla="*/ 0 60000 65536"/>
              <a:gd name="T18" fmla="*/ 0 60000 65536"/>
              <a:gd name="T19" fmla="*/ 0 60000 65536"/>
              <a:gd name="T20" fmla="*/ 0 60000 65536"/>
              <a:gd name="T21" fmla="*/ 0 w 3"/>
              <a:gd name="T22" fmla="*/ 0 h 32"/>
              <a:gd name="T23" fmla="*/ 3 w 3"/>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2">
                <a:moveTo>
                  <a:pt x="3" y="0"/>
                </a:moveTo>
                <a:lnTo>
                  <a:pt x="3" y="32"/>
                </a:lnTo>
                <a:lnTo>
                  <a:pt x="0" y="32"/>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181426" name="Rectangle 4272"/>
          <p:cNvSpPr>
            <a:spLocks noChangeAspect="1" noChangeArrowheads="1"/>
          </p:cNvSpPr>
          <p:nvPr/>
        </p:nvSpPr>
        <p:spPr bwMode="auto">
          <a:xfrm>
            <a:off x="2687638" y="5751513"/>
            <a:ext cx="1587" cy="11112"/>
          </a:xfrm>
          <a:prstGeom prst="rect">
            <a:avLst/>
          </a:prstGeom>
          <a:solidFill>
            <a:srgbClr val="000000"/>
          </a:solidFill>
          <a:ln w="0">
            <a:solidFill>
              <a:srgbClr val="000000"/>
            </a:solidFill>
            <a:miter lim="800000"/>
            <a:headEnd/>
            <a:tailEnd/>
          </a:ln>
        </p:spPr>
        <p:txBody>
          <a:bodyPr/>
          <a:lstStyle/>
          <a:p>
            <a:endParaRPr lang="en-US"/>
          </a:p>
        </p:txBody>
      </p:sp>
      <p:sp>
        <p:nvSpPr>
          <p:cNvPr id="181427" name="Freeform 4273"/>
          <p:cNvSpPr>
            <a:spLocks noChangeAspect="1"/>
          </p:cNvSpPr>
          <p:nvPr/>
        </p:nvSpPr>
        <p:spPr bwMode="auto">
          <a:xfrm>
            <a:off x="2462213" y="5665788"/>
            <a:ext cx="7937" cy="7937"/>
          </a:xfrm>
          <a:custGeom>
            <a:avLst/>
            <a:gdLst>
              <a:gd name="T0" fmla="*/ 2147483647 w 21"/>
              <a:gd name="T1" fmla="*/ 2147483647 h 23"/>
              <a:gd name="T2" fmla="*/ 0 w 21"/>
              <a:gd name="T3" fmla="*/ 0 h 23"/>
              <a:gd name="T4" fmla="*/ 2147483647 w 21"/>
              <a:gd name="T5" fmla="*/ 2147483647 h 23"/>
              <a:gd name="T6" fmla="*/ 0 60000 65536"/>
              <a:gd name="T7" fmla="*/ 0 60000 65536"/>
              <a:gd name="T8" fmla="*/ 0 60000 65536"/>
              <a:gd name="T9" fmla="*/ 0 w 21"/>
              <a:gd name="T10" fmla="*/ 0 h 23"/>
              <a:gd name="T11" fmla="*/ 21 w 21"/>
              <a:gd name="T12" fmla="*/ 23 h 23"/>
            </a:gdLst>
            <a:ahLst/>
            <a:cxnLst>
              <a:cxn ang="T6">
                <a:pos x="T0" y="T1"/>
              </a:cxn>
              <a:cxn ang="T7">
                <a:pos x="T2" y="T3"/>
              </a:cxn>
              <a:cxn ang="T8">
                <a:pos x="T4" y="T5"/>
              </a:cxn>
            </a:cxnLst>
            <a:rect l="T9" t="T10" r="T11" b="T12"/>
            <a:pathLst>
              <a:path w="21" h="23">
                <a:moveTo>
                  <a:pt x="21" y="23"/>
                </a:moveTo>
                <a:lnTo>
                  <a:pt x="0" y="0"/>
                </a:lnTo>
                <a:lnTo>
                  <a:pt x="21" y="23"/>
                </a:lnTo>
                <a:close/>
              </a:path>
            </a:pathLst>
          </a:custGeom>
          <a:solidFill>
            <a:srgbClr val="000000"/>
          </a:solidFill>
          <a:ln w="0">
            <a:solidFill>
              <a:srgbClr val="000000"/>
            </a:solidFill>
            <a:round/>
            <a:headEnd/>
            <a:tailEnd/>
          </a:ln>
        </p:spPr>
        <p:txBody>
          <a:bodyPr/>
          <a:lstStyle/>
          <a:p>
            <a:endParaRPr lang="en-US"/>
          </a:p>
        </p:txBody>
      </p:sp>
      <p:sp>
        <p:nvSpPr>
          <p:cNvPr id="181428" name="Freeform 4274"/>
          <p:cNvSpPr>
            <a:spLocks noChangeAspect="1"/>
          </p:cNvSpPr>
          <p:nvPr/>
        </p:nvSpPr>
        <p:spPr bwMode="auto">
          <a:xfrm>
            <a:off x="2487613" y="5645150"/>
            <a:ext cx="7937" cy="9525"/>
          </a:xfrm>
          <a:custGeom>
            <a:avLst/>
            <a:gdLst>
              <a:gd name="T0" fmla="*/ 0 w 24"/>
              <a:gd name="T1" fmla="*/ 2147483647 h 28"/>
              <a:gd name="T2" fmla="*/ 0 w 24"/>
              <a:gd name="T3" fmla="*/ 2147483647 h 28"/>
              <a:gd name="T4" fmla="*/ 2147483647 w 24"/>
              <a:gd name="T5" fmla="*/ 2147483647 h 28"/>
              <a:gd name="T6" fmla="*/ 2147483647 w 24"/>
              <a:gd name="T7" fmla="*/ 0 h 28"/>
              <a:gd name="T8" fmla="*/ 2147483647 w 24"/>
              <a:gd name="T9" fmla="*/ 0 h 28"/>
              <a:gd name="T10" fmla="*/ 2147483647 w 24"/>
              <a:gd name="T11" fmla="*/ 0 h 28"/>
              <a:gd name="T12" fmla="*/ 2147483647 w 24"/>
              <a:gd name="T13" fmla="*/ 2147483647 h 28"/>
              <a:gd name="T14" fmla="*/ 2147483647 w 24"/>
              <a:gd name="T15" fmla="*/ 2147483647 h 28"/>
              <a:gd name="T16" fmla="*/ 2147483647 w 24"/>
              <a:gd name="T17" fmla="*/ 2147483647 h 28"/>
              <a:gd name="T18" fmla="*/ 2147483647 w 24"/>
              <a:gd name="T19" fmla="*/ 2147483647 h 28"/>
              <a:gd name="T20" fmla="*/ 2147483647 w 24"/>
              <a:gd name="T21" fmla="*/ 2147483647 h 28"/>
              <a:gd name="T22" fmla="*/ 2147483647 w 24"/>
              <a:gd name="T23" fmla="*/ 2147483647 h 28"/>
              <a:gd name="T24" fmla="*/ 2147483647 w 24"/>
              <a:gd name="T25" fmla="*/ 2147483647 h 28"/>
              <a:gd name="T26" fmla="*/ 2147483647 w 24"/>
              <a:gd name="T27" fmla="*/ 2147483647 h 28"/>
              <a:gd name="T28" fmla="*/ 2147483647 w 24"/>
              <a:gd name="T29" fmla="*/ 2147483647 h 28"/>
              <a:gd name="T30" fmla="*/ 2147483647 w 24"/>
              <a:gd name="T31" fmla="*/ 2147483647 h 28"/>
              <a:gd name="T32" fmla="*/ 2147483647 w 24"/>
              <a:gd name="T33" fmla="*/ 2147483647 h 28"/>
              <a:gd name="T34" fmla="*/ 2147483647 w 24"/>
              <a:gd name="T35" fmla="*/ 2147483647 h 28"/>
              <a:gd name="T36" fmla="*/ 2147483647 w 24"/>
              <a:gd name="T37" fmla="*/ 2147483647 h 28"/>
              <a:gd name="T38" fmla="*/ 2147483647 w 24"/>
              <a:gd name="T39" fmla="*/ 2147483647 h 28"/>
              <a:gd name="T40" fmla="*/ 2147483647 w 24"/>
              <a:gd name="T41" fmla="*/ 2147483647 h 28"/>
              <a:gd name="T42" fmla="*/ 0 w 24"/>
              <a:gd name="T43" fmla="*/ 2147483647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
              <a:gd name="T67" fmla="*/ 0 h 28"/>
              <a:gd name="T68" fmla="*/ 24 w 24"/>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 h="28">
                <a:moveTo>
                  <a:pt x="0" y="3"/>
                </a:moveTo>
                <a:lnTo>
                  <a:pt x="0" y="3"/>
                </a:lnTo>
                <a:lnTo>
                  <a:pt x="2" y="1"/>
                </a:lnTo>
                <a:lnTo>
                  <a:pt x="5" y="0"/>
                </a:lnTo>
                <a:lnTo>
                  <a:pt x="8" y="0"/>
                </a:lnTo>
                <a:lnTo>
                  <a:pt x="9" y="0"/>
                </a:lnTo>
                <a:lnTo>
                  <a:pt x="12" y="1"/>
                </a:lnTo>
                <a:lnTo>
                  <a:pt x="15" y="2"/>
                </a:lnTo>
                <a:lnTo>
                  <a:pt x="18" y="3"/>
                </a:lnTo>
                <a:lnTo>
                  <a:pt x="20" y="5"/>
                </a:lnTo>
                <a:lnTo>
                  <a:pt x="21" y="7"/>
                </a:lnTo>
                <a:lnTo>
                  <a:pt x="23" y="10"/>
                </a:lnTo>
                <a:lnTo>
                  <a:pt x="24" y="13"/>
                </a:lnTo>
                <a:lnTo>
                  <a:pt x="24" y="16"/>
                </a:lnTo>
                <a:lnTo>
                  <a:pt x="24" y="17"/>
                </a:lnTo>
                <a:lnTo>
                  <a:pt x="23" y="20"/>
                </a:lnTo>
                <a:lnTo>
                  <a:pt x="22" y="22"/>
                </a:lnTo>
                <a:lnTo>
                  <a:pt x="21" y="25"/>
                </a:lnTo>
                <a:lnTo>
                  <a:pt x="19" y="27"/>
                </a:lnTo>
                <a:lnTo>
                  <a:pt x="17" y="28"/>
                </a:lnTo>
                <a:lnTo>
                  <a:pt x="0" y="3"/>
                </a:lnTo>
                <a:close/>
              </a:path>
            </a:pathLst>
          </a:custGeom>
          <a:solidFill>
            <a:srgbClr val="000000"/>
          </a:solidFill>
          <a:ln w="0">
            <a:solidFill>
              <a:srgbClr val="000000"/>
            </a:solidFill>
            <a:round/>
            <a:headEnd/>
            <a:tailEnd/>
          </a:ln>
        </p:spPr>
        <p:txBody>
          <a:bodyPr/>
          <a:lstStyle/>
          <a:p>
            <a:endParaRPr lang="en-US"/>
          </a:p>
        </p:txBody>
      </p:sp>
      <p:sp>
        <p:nvSpPr>
          <p:cNvPr id="181429" name="Freeform 4275"/>
          <p:cNvSpPr>
            <a:spLocks noChangeAspect="1"/>
          </p:cNvSpPr>
          <p:nvPr/>
        </p:nvSpPr>
        <p:spPr bwMode="auto">
          <a:xfrm>
            <a:off x="2462213" y="5661025"/>
            <a:ext cx="9525" cy="12700"/>
          </a:xfrm>
          <a:custGeom>
            <a:avLst/>
            <a:gdLst>
              <a:gd name="T0" fmla="*/ 2147483647 w 28"/>
              <a:gd name="T1" fmla="*/ 2147483647 h 32"/>
              <a:gd name="T2" fmla="*/ 0 w 28"/>
              <a:gd name="T3" fmla="*/ 2147483647 h 32"/>
              <a:gd name="T4" fmla="*/ 2147483647 w 28"/>
              <a:gd name="T5" fmla="*/ 0 h 32"/>
              <a:gd name="T6" fmla="*/ 2147483647 w 28"/>
              <a:gd name="T7" fmla="*/ 2147483647 h 32"/>
              <a:gd name="T8" fmla="*/ 2147483647 w 28"/>
              <a:gd name="T9" fmla="*/ 2147483647 h 32"/>
              <a:gd name="T10" fmla="*/ 2147483647 w 28"/>
              <a:gd name="T11" fmla="*/ 2147483647 h 32"/>
              <a:gd name="T12" fmla="*/ 2147483647 w 28"/>
              <a:gd name="T13" fmla="*/ 2147483647 h 32"/>
              <a:gd name="T14" fmla="*/ 0 60000 65536"/>
              <a:gd name="T15" fmla="*/ 0 60000 65536"/>
              <a:gd name="T16" fmla="*/ 0 60000 65536"/>
              <a:gd name="T17" fmla="*/ 0 60000 65536"/>
              <a:gd name="T18" fmla="*/ 0 60000 65536"/>
              <a:gd name="T19" fmla="*/ 0 60000 65536"/>
              <a:gd name="T20" fmla="*/ 0 60000 65536"/>
              <a:gd name="T21" fmla="*/ 0 w 28"/>
              <a:gd name="T22" fmla="*/ 0 h 32"/>
              <a:gd name="T23" fmla="*/ 28 w 28"/>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2">
                <a:moveTo>
                  <a:pt x="21" y="32"/>
                </a:moveTo>
                <a:lnTo>
                  <a:pt x="0" y="9"/>
                </a:lnTo>
                <a:lnTo>
                  <a:pt x="11" y="0"/>
                </a:lnTo>
                <a:lnTo>
                  <a:pt x="10" y="1"/>
                </a:lnTo>
                <a:lnTo>
                  <a:pt x="28" y="26"/>
                </a:lnTo>
                <a:lnTo>
                  <a:pt x="27" y="27"/>
                </a:lnTo>
                <a:lnTo>
                  <a:pt x="21" y="32"/>
                </a:lnTo>
                <a:close/>
              </a:path>
            </a:pathLst>
          </a:custGeom>
          <a:solidFill>
            <a:srgbClr val="000000"/>
          </a:solidFill>
          <a:ln w="0">
            <a:solidFill>
              <a:srgbClr val="000000"/>
            </a:solidFill>
            <a:round/>
            <a:headEnd/>
            <a:tailEnd/>
          </a:ln>
        </p:spPr>
        <p:txBody>
          <a:bodyPr/>
          <a:lstStyle/>
          <a:p>
            <a:endParaRPr lang="en-US"/>
          </a:p>
        </p:txBody>
      </p:sp>
      <p:sp>
        <p:nvSpPr>
          <p:cNvPr id="181430" name="Freeform 4276"/>
          <p:cNvSpPr>
            <a:spLocks noChangeAspect="1"/>
          </p:cNvSpPr>
          <p:nvPr/>
        </p:nvSpPr>
        <p:spPr bwMode="auto">
          <a:xfrm>
            <a:off x="2465388" y="5659438"/>
            <a:ext cx="11112" cy="11112"/>
          </a:xfrm>
          <a:custGeom>
            <a:avLst/>
            <a:gdLst>
              <a:gd name="T0" fmla="*/ 2147483647 w 28"/>
              <a:gd name="T1" fmla="*/ 2147483647 h 32"/>
              <a:gd name="T2" fmla="*/ 0 w 28"/>
              <a:gd name="T3" fmla="*/ 2147483647 h 32"/>
              <a:gd name="T4" fmla="*/ 2147483647 w 28"/>
              <a:gd name="T5" fmla="*/ 0 h 32"/>
              <a:gd name="T6" fmla="*/ 2147483647 w 28"/>
              <a:gd name="T7" fmla="*/ 2147483647 h 32"/>
              <a:gd name="T8" fmla="*/ 2147483647 w 28"/>
              <a:gd name="T9" fmla="*/ 2147483647 h 32"/>
              <a:gd name="T10" fmla="*/ 2147483647 w 28"/>
              <a:gd name="T11" fmla="*/ 2147483647 h 32"/>
              <a:gd name="T12" fmla="*/ 2147483647 w 28"/>
              <a:gd name="T13" fmla="*/ 2147483647 h 32"/>
              <a:gd name="T14" fmla="*/ 0 60000 65536"/>
              <a:gd name="T15" fmla="*/ 0 60000 65536"/>
              <a:gd name="T16" fmla="*/ 0 60000 65536"/>
              <a:gd name="T17" fmla="*/ 0 60000 65536"/>
              <a:gd name="T18" fmla="*/ 0 60000 65536"/>
              <a:gd name="T19" fmla="*/ 0 60000 65536"/>
              <a:gd name="T20" fmla="*/ 0 60000 65536"/>
              <a:gd name="T21" fmla="*/ 0 w 28"/>
              <a:gd name="T22" fmla="*/ 0 h 32"/>
              <a:gd name="T23" fmla="*/ 28 w 28"/>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2">
                <a:moveTo>
                  <a:pt x="18" y="32"/>
                </a:moveTo>
                <a:lnTo>
                  <a:pt x="0" y="7"/>
                </a:lnTo>
                <a:lnTo>
                  <a:pt x="9" y="0"/>
                </a:lnTo>
                <a:lnTo>
                  <a:pt x="7" y="2"/>
                </a:lnTo>
                <a:lnTo>
                  <a:pt x="28" y="25"/>
                </a:lnTo>
                <a:lnTo>
                  <a:pt x="26" y="27"/>
                </a:lnTo>
                <a:lnTo>
                  <a:pt x="18" y="32"/>
                </a:lnTo>
                <a:close/>
              </a:path>
            </a:pathLst>
          </a:custGeom>
          <a:solidFill>
            <a:srgbClr val="000000"/>
          </a:solidFill>
          <a:ln w="0">
            <a:solidFill>
              <a:srgbClr val="000000"/>
            </a:solidFill>
            <a:round/>
            <a:headEnd/>
            <a:tailEnd/>
          </a:ln>
        </p:spPr>
        <p:txBody>
          <a:bodyPr/>
          <a:lstStyle/>
          <a:p>
            <a:endParaRPr lang="en-US"/>
          </a:p>
        </p:txBody>
      </p:sp>
      <p:sp>
        <p:nvSpPr>
          <p:cNvPr id="181431" name="Freeform 4277"/>
          <p:cNvSpPr>
            <a:spLocks noChangeAspect="1"/>
          </p:cNvSpPr>
          <p:nvPr/>
        </p:nvSpPr>
        <p:spPr bwMode="auto">
          <a:xfrm>
            <a:off x="2468563" y="5657850"/>
            <a:ext cx="9525" cy="11113"/>
          </a:xfrm>
          <a:custGeom>
            <a:avLst/>
            <a:gdLst>
              <a:gd name="T0" fmla="*/ 2147483647 w 31"/>
              <a:gd name="T1" fmla="*/ 2147483647 h 31"/>
              <a:gd name="T2" fmla="*/ 0 w 31"/>
              <a:gd name="T3" fmla="*/ 2147483647 h 31"/>
              <a:gd name="T4" fmla="*/ 2147483647 w 31"/>
              <a:gd name="T5" fmla="*/ 2147483647 h 31"/>
              <a:gd name="T6" fmla="*/ 2147483647 w 31"/>
              <a:gd name="T7" fmla="*/ 0 h 31"/>
              <a:gd name="T8" fmla="*/ 2147483647 w 31"/>
              <a:gd name="T9" fmla="*/ 2147483647 h 31"/>
              <a:gd name="T10" fmla="*/ 2147483647 w 31"/>
              <a:gd name="T11" fmla="*/ 2147483647 h 31"/>
              <a:gd name="T12" fmla="*/ 2147483647 w 31"/>
              <a:gd name="T13" fmla="*/ 2147483647 h 31"/>
              <a:gd name="T14" fmla="*/ 0 60000 65536"/>
              <a:gd name="T15" fmla="*/ 0 60000 65536"/>
              <a:gd name="T16" fmla="*/ 0 60000 65536"/>
              <a:gd name="T17" fmla="*/ 0 60000 65536"/>
              <a:gd name="T18" fmla="*/ 0 60000 65536"/>
              <a:gd name="T19" fmla="*/ 0 60000 65536"/>
              <a:gd name="T20" fmla="*/ 0 60000 65536"/>
              <a:gd name="T21" fmla="*/ 0 w 31"/>
              <a:gd name="T22" fmla="*/ 0 h 31"/>
              <a:gd name="T23" fmla="*/ 31 w 3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1">
                <a:moveTo>
                  <a:pt x="21" y="31"/>
                </a:moveTo>
                <a:lnTo>
                  <a:pt x="0" y="8"/>
                </a:lnTo>
                <a:lnTo>
                  <a:pt x="6" y="2"/>
                </a:lnTo>
                <a:lnTo>
                  <a:pt x="10" y="0"/>
                </a:lnTo>
                <a:lnTo>
                  <a:pt x="27" y="24"/>
                </a:lnTo>
                <a:lnTo>
                  <a:pt x="31" y="22"/>
                </a:lnTo>
                <a:lnTo>
                  <a:pt x="21" y="31"/>
                </a:lnTo>
                <a:close/>
              </a:path>
            </a:pathLst>
          </a:custGeom>
          <a:solidFill>
            <a:srgbClr val="000000"/>
          </a:solidFill>
          <a:ln w="0">
            <a:solidFill>
              <a:srgbClr val="000000"/>
            </a:solidFill>
            <a:round/>
            <a:headEnd/>
            <a:tailEnd/>
          </a:ln>
        </p:spPr>
        <p:txBody>
          <a:bodyPr/>
          <a:lstStyle/>
          <a:p>
            <a:endParaRPr lang="en-US"/>
          </a:p>
        </p:txBody>
      </p:sp>
      <p:sp>
        <p:nvSpPr>
          <p:cNvPr id="181432" name="Freeform 4278"/>
          <p:cNvSpPr>
            <a:spLocks noChangeAspect="1"/>
          </p:cNvSpPr>
          <p:nvPr/>
        </p:nvSpPr>
        <p:spPr bwMode="auto">
          <a:xfrm>
            <a:off x="2471738" y="5654675"/>
            <a:ext cx="14287" cy="11113"/>
          </a:xfrm>
          <a:custGeom>
            <a:avLst/>
            <a:gdLst>
              <a:gd name="T0" fmla="*/ 2147483647 w 36"/>
              <a:gd name="T1" fmla="*/ 2147483647 h 31"/>
              <a:gd name="T2" fmla="*/ 0 w 36"/>
              <a:gd name="T3" fmla="*/ 2147483647 h 31"/>
              <a:gd name="T4" fmla="*/ 0 w 36"/>
              <a:gd name="T5" fmla="*/ 2147483647 h 31"/>
              <a:gd name="T6" fmla="*/ 2147483647 w 36"/>
              <a:gd name="T7" fmla="*/ 0 h 31"/>
              <a:gd name="T8" fmla="*/ 2147483647 w 36"/>
              <a:gd name="T9" fmla="*/ 2147483647 h 31"/>
              <a:gd name="T10" fmla="*/ 2147483647 w 36"/>
              <a:gd name="T11" fmla="*/ 2147483647 h 31"/>
              <a:gd name="T12" fmla="*/ 2147483647 w 36"/>
              <a:gd name="T13" fmla="*/ 2147483647 h 31"/>
              <a:gd name="T14" fmla="*/ 0 60000 65536"/>
              <a:gd name="T15" fmla="*/ 0 60000 65536"/>
              <a:gd name="T16" fmla="*/ 0 60000 65536"/>
              <a:gd name="T17" fmla="*/ 0 60000 65536"/>
              <a:gd name="T18" fmla="*/ 0 60000 65536"/>
              <a:gd name="T19" fmla="*/ 0 60000 65536"/>
              <a:gd name="T20" fmla="*/ 0 60000 65536"/>
              <a:gd name="T21" fmla="*/ 0 w 36"/>
              <a:gd name="T22" fmla="*/ 0 h 31"/>
              <a:gd name="T23" fmla="*/ 36 w 36"/>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1">
                <a:moveTo>
                  <a:pt x="17" y="31"/>
                </a:moveTo>
                <a:lnTo>
                  <a:pt x="0" y="7"/>
                </a:lnTo>
                <a:lnTo>
                  <a:pt x="9" y="0"/>
                </a:lnTo>
                <a:lnTo>
                  <a:pt x="27" y="25"/>
                </a:lnTo>
                <a:lnTo>
                  <a:pt x="36" y="19"/>
                </a:lnTo>
                <a:lnTo>
                  <a:pt x="17" y="31"/>
                </a:lnTo>
                <a:close/>
              </a:path>
            </a:pathLst>
          </a:custGeom>
          <a:solidFill>
            <a:srgbClr val="000000"/>
          </a:solidFill>
          <a:ln w="0">
            <a:solidFill>
              <a:srgbClr val="000000"/>
            </a:solidFill>
            <a:round/>
            <a:headEnd/>
            <a:tailEnd/>
          </a:ln>
        </p:spPr>
        <p:txBody>
          <a:bodyPr/>
          <a:lstStyle/>
          <a:p>
            <a:endParaRPr lang="en-US"/>
          </a:p>
        </p:txBody>
      </p:sp>
      <p:sp>
        <p:nvSpPr>
          <p:cNvPr id="181433" name="Freeform 4279"/>
          <p:cNvSpPr>
            <a:spLocks noChangeAspect="1"/>
          </p:cNvSpPr>
          <p:nvPr/>
        </p:nvSpPr>
        <p:spPr bwMode="auto">
          <a:xfrm>
            <a:off x="2473325" y="5653088"/>
            <a:ext cx="12700" cy="9525"/>
          </a:xfrm>
          <a:custGeom>
            <a:avLst/>
            <a:gdLst>
              <a:gd name="T0" fmla="*/ 2147483647 w 28"/>
              <a:gd name="T1" fmla="*/ 2147483647 h 32"/>
              <a:gd name="T2" fmla="*/ 0 w 28"/>
              <a:gd name="T3" fmla="*/ 2147483647 h 32"/>
              <a:gd name="T4" fmla="*/ 2147483647 w 28"/>
              <a:gd name="T5" fmla="*/ 0 h 32"/>
              <a:gd name="T6" fmla="*/ 2147483647 w 28"/>
              <a:gd name="T7" fmla="*/ 2147483647 h 32"/>
              <a:gd name="T8" fmla="*/ 2147483647 w 28"/>
              <a:gd name="T9" fmla="*/ 2147483647 h 32"/>
              <a:gd name="T10" fmla="*/ 2147483647 w 28"/>
              <a:gd name="T11" fmla="*/ 2147483647 h 32"/>
              <a:gd name="T12" fmla="*/ 2147483647 w 28"/>
              <a:gd name="T13" fmla="*/ 2147483647 h 32"/>
              <a:gd name="T14" fmla="*/ 0 60000 65536"/>
              <a:gd name="T15" fmla="*/ 0 60000 65536"/>
              <a:gd name="T16" fmla="*/ 0 60000 65536"/>
              <a:gd name="T17" fmla="*/ 0 60000 65536"/>
              <a:gd name="T18" fmla="*/ 0 60000 65536"/>
              <a:gd name="T19" fmla="*/ 0 60000 65536"/>
              <a:gd name="T20" fmla="*/ 0 60000 65536"/>
              <a:gd name="T21" fmla="*/ 0 w 28"/>
              <a:gd name="T22" fmla="*/ 0 h 32"/>
              <a:gd name="T23" fmla="*/ 28 w 28"/>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2">
                <a:moveTo>
                  <a:pt x="18" y="32"/>
                </a:moveTo>
                <a:lnTo>
                  <a:pt x="0" y="7"/>
                </a:lnTo>
                <a:lnTo>
                  <a:pt x="9" y="0"/>
                </a:lnTo>
                <a:lnTo>
                  <a:pt x="7" y="2"/>
                </a:lnTo>
                <a:lnTo>
                  <a:pt x="28" y="25"/>
                </a:lnTo>
                <a:lnTo>
                  <a:pt x="26" y="27"/>
                </a:lnTo>
                <a:lnTo>
                  <a:pt x="18" y="32"/>
                </a:lnTo>
                <a:close/>
              </a:path>
            </a:pathLst>
          </a:custGeom>
          <a:solidFill>
            <a:srgbClr val="000000"/>
          </a:solidFill>
          <a:ln w="0">
            <a:solidFill>
              <a:srgbClr val="000000"/>
            </a:solidFill>
            <a:round/>
            <a:headEnd/>
            <a:tailEnd/>
          </a:ln>
        </p:spPr>
        <p:txBody>
          <a:bodyPr/>
          <a:lstStyle/>
          <a:p>
            <a:endParaRPr lang="en-US"/>
          </a:p>
        </p:txBody>
      </p:sp>
      <p:sp>
        <p:nvSpPr>
          <p:cNvPr id="181434" name="Freeform 4280"/>
          <p:cNvSpPr>
            <a:spLocks noChangeAspect="1"/>
          </p:cNvSpPr>
          <p:nvPr/>
        </p:nvSpPr>
        <p:spPr bwMode="auto">
          <a:xfrm>
            <a:off x="2476500" y="5651500"/>
            <a:ext cx="12700" cy="9525"/>
          </a:xfrm>
          <a:custGeom>
            <a:avLst/>
            <a:gdLst>
              <a:gd name="T0" fmla="*/ 2147483647 w 31"/>
              <a:gd name="T1" fmla="*/ 2147483647 h 31"/>
              <a:gd name="T2" fmla="*/ 0 w 31"/>
              <a:gd name="T3" fmla="*/ 2147483647 h 31"/>
              <a:gd name="T4" fmla="*/ 2147483647 w 31"/>
              <a:gd name="T5" fmla="*/ 2147483647 h 31"/>
              <a:gd name="T6" fmla="*/ 2147483647 w 31"/>
              <a:gd name="T7" fmla="*/ 0 h 31"/>
              <a:gd name="T8" fmla="*/ 2147483647 w 31"/>
              <a:gd name="T9" fmla="*/ 2147483647 h 31"/>
              <a:gd name="T10" fmla="*/ 2147483647 w 31"/>
              <a:gd name="T11" fmla="*/ 2147483647 h 31"/>
              <a:gd name="T12" fmla="*/ 2147483647 w 31"/>
              <a:gd name="T13" fmla="*/ 2147483647 h 31"/>
              <a:gd name="T14" fmla="*/ 0 60000 65536"/>
              <a:gd name="T15" fmla="*/ 0 60000 65536"/>
              <a:gd name="T16" fmla="*/ 0 60000 65536"/>
              <a:gd name="T17" fmla="*/ 0 60000 65536"/>
              <a:gd name="T18" fmla="*/ 0 60000 65536"/>
              <a:gd name="T19" fmla="*/ 0 60000 65536"/>
              <a:gd name="T20" fmla="*/ 0 60000 65536"/>
              <a:gd name="T21" fmla="*/ 0 w 31"/>
              <a:gd name="T22" fmla="*/ 0 h 31"/>
              <a:gd name="T23" fmla="*/ 31 w 3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1">
                <a:moveTo>
                  <a:pt x="21" y="31"/>
                </a:moveTo>
                <a:lnTo>
                  <a:pt x="0" y="8"/>
                </a:lnTo>
                <a:lnTo>
                  <a:pt x="6" y="2"/>
                </a:lnTo>
                <a:lnTo>
                  <a:pt x="10" y="0"/>
                </a:lnTo>
                <a:lnTo>
                  <a:pt x="27" y="25"/>
                </a:lnTo>
                <a:lnTo>
                  <a:pt x="31" y="23"/>
                </a:lnTo>
                <a:lnTo>
                  <a:pt x="21" y="31"/>
                </a:lnTo>
                <a:close/>
              </a:path>
            </a:pathLst>
          </a:custGeom>
          <a:solidFill>
            <a:srgbClr val="000000"/>
          </a:solidFill>
          <a:ln w="0">
            <a:solidFill>
              <a:srgbClr val="000000"/>
            </a:solidFill>
            <a:round/>
            <a:headEnd/>
            <a:tailEnd/>
          </a:ln>
        </p:spPr>
        <p:txBody>
          <a:bodyPr/>
          <a:lstStyle/>
          <a:p>
            <a:endParaRPr lang="en-US"/>
          </a:p>
        </p:txBody>
      </p:sp>
      <p:sp>
        <p:nvSpPr>
          <p:cNvPr id="181435" name="Freeform 4281"/>
          <p:cNvSpPr>
            <a:spLocks noChangeAspect="1"/>
          </p:cNvSpPr>
          <p:nvPr/>
        </p:nvSpPr>
        <p:spPr bwMode="auto">
          <a:xfrm>
            <a:off x="2479675" y="5649913"/>
            <a:ext cx="11113" cy="9525"/>
          </a:xfrm>
          <a:custGeom>
            <a:avLst/>
            <a:gdLst>
              <a:gd name="T0" fmla="*/ 2147483647 w 26"/>
              <a:gd name="T1" fmla="*/ 2147483647 h 31"/>
              <a:gd name="T2" fmla="*/ 0 w 26"/>
              <a:gd name="T3" fmla="*/ 2147483647 h 31"/>
              <a:gd name="T4" fmla="*/ 2147483647 w 26"/>
              <a:gd name="T5" fmla="*/ 0 h 31"/>
              <a:gd name="T6" fmla="*/ 2147483647 w 26"/>
              <a:gd name="T7" fmla="*/ 0 h 31"/>
              <a:gd name="T8" fmla="*/ 2147483647 w 26"/>
              <a:gd name="T9" fmla="*/ 2147483647 h 31"/>
              <a:gd name="T10" fmla="*/ 2147483647 w 26"/>
              <a:gd name="T11" fmla="*/ 2147483647 h 31"/>
              <a:gd name="T12" fmla="*/ 2147483647 w 26"/>
              <a:gd name="T13" fmla="*/ 2147483647 h 31"/>
              <a:gd name="T14" fmla="*/ 0 60000 65536"/>
              <a:gd name="T15" fmla="*/ 0 60000 65536"/>
              <a:gd name="T16" fmla="*/ 0 60000 65536"/>
              <a:gd name="T17" fmla="*/ 0 60000 65536"/>
              <a:gd name="T18" fmla="*/ 0 60000 65536"/>
              <a:gd name="T19" fmla="*/ 0 60000 65536"/>
              <a:gd name="T20" fmla="*/ 0 60000 65536"/>
              <a:gd name="T21" fmla="*/ 0 w 26"/>
              <a:gd name="T22" fmla="*/ 0 h 31"/>
              <a:gd name="T23" fmla="*/ 26 w 26"/>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1">
                <a:moveTo>
                  <a:pt x="17" y="31"/>
                </a:moveTo>
                <a:lnTo>
                  <a:pt x="0" y="6"/>
                </a:lnTo>
                <a:lnTo>
                  <a:pt x="10" y="0"/>
                </a:lnTo>
                <a:lnTo>
                  <a:pt x="26" y="24"/>
                </a:lnTo>
                <a:lnTo>
                  <a:pt x="17" y="31"/>
                </a:lnTo>
                <a:close/>
              </a:path>
            </a:pathLst>
          </a:custGeom>
          <a:solidFill>
            <a:srgbClr val="000000"/>
          </a:solidFill>
          <a:ln w="0">
            <a:solidFill>
              <a:srgbClr val="000000"/>
            </a:solidFill>
            <a:round/>
            <a:headEnd/>
            <a:tailEnd/>
          </a:ln>
        </p:spPr>
        <p:txBody>
          <a:bodyPr/>
          <a:lstStyle/>
          <a:p>
            <a:endParaRPr lang="en-US"/>
          </a:p>
        </p:txBody>
      </p:sp>
      <p:sp>
        <p:nvSpPr>
          <p:cNvPr id="181436" name="Freeform 4282"/>
          <p:cNvSpPr>
            <a:spLocks noChangeAspect="1"/>
          </p:cNvSpPr>
          <p:nvPr/>
        </p:nvSpPr>
        <p:spPr bwMode="auto">
          <a:xfrm>
            <a:off x="2486025" y="5646738"/>
            <a:ext cx="6350" cy="11112"/>
          </a:xfrm>
          <a:custGeom>
            <a:avLst/>
            <a:gdLst>
              <a:gd name="T0" fmla="*/ 2147483647 w 26"/>
              <a:gd name="T1" fmla="*/ 2147483647 h 31"/>
              <a:gd name="T2" fmla="*/ 0 w 26"/>
              <a:gd name="T3" fmla="*/ 2147483647 h 31"/>
              <a:gd name="T4" fmla="*/ 2147483647 w 26"/>
              <a:gd name="T5" fmla="*/ 0 h 31"/>
              <a:gd name="T6" fmla="*/ 2147483647 w 26"/>
              <a:gd name="T7" fmla="*/ 2147483647 h 31"/>
              <a:gd name="T8" fmla="*/ 2147483647 w 26"/>
              <a:gd name="T9" fmla="*/ 2147483647 h 31"/>
              <a:gd name="T10" fmla="*/ 0 60000 65536"/>
              <a:gd name="T11" fmla="*/ 0 60000 65536"/>
              <a:gd name="T12" fmla="*/ 0 60000 65536"/>
              <a:gd name="T13" fmla="*/ 0 60000 65536"/>
              <a:gd name="T14" fmla="*/ 0 60000 65536"/>
              <a:gd name="T15" fmla="*/ 0 w 26"/>
              <a:gd name="T16" fmla="*/ 0 h 31"/>
              <a:gd name="T17" fmla="*/ 26 w 26"/>
              <a:gd name="T18" fmla="*/ 31 h 31"/>
            </a:gdLst>
            <a:ahLst/>
            <a:cxnLst>
              <a:cxn ang="T10">
                <a:pos x="T0" y="T1"/>
              </a:cxn>
              <a:cxn ang="T11">
                <a:pos x="T2" y="T3"/>
              </a:cxn>
              <a:cxn ang="T12">
                <a:pos x="T4" y="T5"/>
              </a:cxn>
              <a:cxn ang="T13">
                <a:pos x="T6" y="T7"/>
              </a:cxn>
              <a:cxn ang="T14">
                <a:pos x="T8" y="T9"/>
              </a:cxn>
            </a:cxnLst>
            <a:rect l="T15" t="T16" r="T17" b="T18"/>
            <a:pathLst>
              <a:path w="26" h="31">
                <a:moveTo>
                  <a:pt x="16" y="31"/>
                </a:moveTo>
                <a:lnTo>
                  <a:pt x="0" y="7"/>
                </a:lnTo>
                <a:lnTo>
                  <a:pt x="9" y="0"/>
                </a:lnTo>
                <a:lnTo>
                  <a:pt x="26" y="25"/>
                </a:lnTo>
                <a:lnTo>
                  <a:pt x="16" y="31"/>
                </a:lnTo>
                <a:close/>
              </a:path>
            </a:pathLst>
          </a:custGeom>
          <a:solidFill>
            <a:srgbClr val="000000"/>
          </a:solidFill>
          <a:ln w="0">
            <a:solidFill>
              <a:srgbClr val="000000"/>
            </a:solidFill>
            <a:round/>
            <a:headEnd/>
            <a:tailEnd/>
          </a:ln>
        </p:spPr>
        <p:txBody>
          <a:bodyPr/>
          <a:lstStyle/>
          <a:p>
            <a:endParaRPr lang="en-US"/>
          </a:p>
        </p:txBody>
      </p:sp>
      <p:sp>
        <p:nvSpPr>
          <p:cNvPr id="181437" name="Freeform 4283"/>
          <p:cNvSpPr>
            <a:spLocks noChangeAspect="1"/>
          </p:cNvSpPr>
          <p:nvPr/>
        </p:nvSpPr>
        <p:spPr bwMode="auto">
          <a:xfrm>
            <a:off x="2486025" y="5646738"/>
            <a:ext cx="6350" cy="7937"/>
          </a:xfrm>
          <a:custGeom>
            <a:avLst/>
            <a:gdLst>
              <a:gd name="T0" fmla="*/ 2147483647 w 25"/>
              <a:gd name="T1" fmla="*/ 2147483647 h 28"/>
              <a:gd name="T2" fmla="*/ 2147483647 w 25"/>
              <a:gd name="T3" fmla="*/ 2147483647 h 28"/>
              <a:gd name="T4" fmla="*/ 2147483647 w 25"/>
              <a:gd name="T5" fmla="*/ 2147483647 h 28"/>
              <a:gd name="T6" fmla="*/ 2147483647 w 25"/>
              <a:gd name="T7" fmla="*/ 2147483647 h 28"/>
              <a:gd name="T8" fmla="*/ 2147483647 w 25"/>
              <a:gd name="T9" fmla="*/ 2147483647 h 28"/>
              <a:gd name="T10" fmla="*/ 2147483647 w 25"/>
              <a:gd name="T11" fmla="*/ 2147483647 h 28"/>
              <a:gd name="T12" fmla="*/ 2147483647 w 25"/>
              <a:gd name="T13" fmla="*/ 2147483647 h 28"/>
              <a:gd name="T14" fmla="*/ 2147483647 w 25"/>
              <a:gd name="T15" fmla="*/ 2147483647 h 28"/>
              <a:gd name="T16" fmla="*/ 2147483647 w 25"/>
              <a:gd name="T17" fmla="*/ 2147483647 h 28"/>
              <a:gd name="T18" fmla="*/ 2147483647 w 25"/>
              <a:gd name="T19" fmla="*/ 2147483647 h 28"/>
              <a:gd name="T20" fmla="*/ 2147483647 w 25"/>
              <a:gd name="T21" fmla="*/ 2147483647 h 28"/>
              <a:gd name="T22" fmla="*/ 2147483647 w 25"/>
              <a:gd name="T23" fmla="*/ 2147483647 h 28"/>
              <a:gd name="T24" fmla="*/ 2147483647 w 25"/>
              <a:gd name="T25" fmla="*/ 2147483647 h 28"/>
              <a:gd name="T26" fmla="*/ 0 w 25"/>
              <a:gd name="T27" fmla="*/ 2147483647 h 28"/>
              <a:gd name="T28" fmla="*/ 0 w 25"/>
              <a:gd name="T29" fmla="*/ 2147483647 h 28"/>
              <a:gd name="T30" fmla="*/ 0 w 25"/>
              <a:gd name="T31" fmla="*/ 2147483647 h 28"/>
              <a:gd name="T32" fmla="*/ 2147483647 w 25"/>
              <a:gd name="T33" fmla="*/ 2147483647 h 28"/>
              <a:gd name="T34" fmla="*/ 2147483647 w 25"/>
              <a:gd name="T35" fmla="*/ 2147483647 h 28"/>
              <a:gd name="T36" fmla="*/ 2147483647 w 25"/>
              <a:gd name="T37" fmla="*/ 2147483647 h 28"/>
              <a:gd name="T38" fmla="*/ 2147483647 w 25"/>
              <a:gd name="T39" fmla="*/ 0 h 28"/>
              <a:gd name="T40" fmla="*/ 2147483647 w 25"/>
              <a:gd name="T41" fmla="*/ 0 h 28"/>
              <a:gd name="T42" fmla="*/ 2147483647 w 25"/>
              <a:gd name="T43" fmla="*/ 2147483647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
              <a:gd name="T67" fmla="*/ 0 h 28"/>
              <a:gd name="T68" fmla="*/ 25 w 25"/>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 h="28">
                <a:moveTo>
                  <a:pt x="25" y="25"/>
                </a:moveTo>
                <a:lnTo>
                  <a:pt x="25" y="25"/>
                </a:lnTo>
                <a:lnTo>
                  <a:pt x="22" y="26"/>
                </a:lnTo>
                <a:lnTo>
                  <a:pt x="19" y="27"/>
                </a:lnTo>
                <a:lnTo>
                  <a:pt x="16" y="28"/>
                </a:lnTo>
                <a:lnTo>
                  <a:pt x="15" y="28"/>
                </a:lnTo>
                <a:lnTo>
                  <a:pt x="12" y="28"/>
                </a:lnTo>
                <a:lnTo>
                  <a:pt x="9" y="27"/>
                </a:lnTo>
                <a:lnTo>
                  <a:pt x="7" y="25"/>
                </a:lnTo>
                <a:lnTo>
                  <a:pt x="5" y="24"/>
                </a:lnTo>
                <a:lnTo>
                  <a:pt x="3" y="22"/>
                </a:lnTo>
                <a:lnTo>
                  <a:pt x="2" y="19"/>
                </a:lnTo>
                <a:lnTo>
                  <a:pt x="1" y="17"/>
                </a:lnTo>
                <a:lnTo>
                  <a:pt x="0" y="14"/>
                </a:lnTo>
                <a:lnTo>
                  <a:pt x="0" y="13"/>
                </a:lnTo>
                <a:lnTo>
                  <a:pt x="0" y="10"/>
                </a:lnTo>
                <a:lnTo>
                  <a:pt x="1" y="7"/>
                </a:lnTo>
                <a:lnTo>
                  <a:pt x="3" y="4"/>
                </a:lnTo>
                <a:lnTo>
                  <a:pt x="4" y="2"/>
                </a:lnTo>
                <a:lnTo>
                  <a:pt x="6" y="0"/>
                </a:lnTo>
                <a:lnTo>
                  <a:pt x="25" y="25"/>
                </a:lnTo>
                <a:close/>
              </a:path>
            </a:pathLst>
          </a:custGeom>
          <a:solidFill>
            <a:srgbClr val="000000"/>
          </a:solidFill>
          <a:ln w="0">
            <a:solidFill>
              <a:srgbClr val="000000"/>
            </a:solidFill>
            <a:round/>
            <a:headEnd/>
            <a:tailEnd/>
          </a:ln>
        </p:spPr>
        <p:txBody>
          <a:bodyPr/>
          <a:lstStyle/>
          <a:p>
            <a:endParaRPr lang="en-US"/>
          </a:p>
        </p:txBody>
      </p:sp>
      <p:sp>
        <p:nvSpPr>
          <p:cNvPr id="181438" name="Freeform 4284"/>
          <p:cNvSpPr>
            <a:spLocks noChangeAspect="1"/>
          </p:cNvSpPr>
          <p:nvPr/>
        </p:nvSpPr>
        <p:spPr bwMode="auto">
          <a:xfrm>
            <a:off x="2586038" y="5576888"/>
            <a:ext cx="7937" cy="7937"/>
          </a:xfrm>
          <a:custGeom>
            <a:avLst/>
            <a:gdLst>
              <a:gd name="T0" fmla="*/ 0 w 24"/>
              <a:gd name="T1" fmla="*/ 2147483647 h 28"/>
              <a:gd name="T2" fmla="*/ 0 w 24"/>
              <a:gd name="T3" fmla="*/ 2147483647 h 28"/>
              <a:gd name="T4" fmla="*/ 2147483647 w 24"/>
              <a:gd name="T5" fmla="*/ 2147483647 h 28"/>
              <a:gd name="T6" fmla="*/ 2147483647 w 24"/>
              <a:gd name="T7" fmla="*/ 0 h 28"/>
              <a:gd name="T8" fmla="*/ 2147483647 w 24"/>
              <a:gd name="T9" fmla="*/ 0 h 28"/>
              <a:gd name="T10" fmla="*/ 2147483647 w 24"/>
              <a:gd name="T11" fmla="*/ 0 h 28"/>
              <a:gd name="T12" fmla="*/ 2147483647 w 24"/>
              <a:gd name="T13" fmla="*/ 2147483647 h 28"/>
              <a:gd name="T14" fmla="*/ 2147483647 w 24"/>
              <a:gd name="T15" fmla="*/ 2147483647 h 28"/>
              <a:gd name="T16" fmla="*/ 2147483647 w 24"/>
              <a:gd name="T17" fmla="*/ 2147483647 h 28"/>
              <a:gd name="T18" fmla="*/ 2147483647 w 24"/>
              <a:gd name="T19" fmla="*/ 2147483647 h 28"/>
              <a:gd name="T20" fmla="*/ 2147483647 w 24"/>
              <a:gd name="T21" fmla="*/ 2147483647 h 28"/>
              <a:gd name="T22" fmla="*/ 2147483647 w 24"/>
              <a:gd name="T23" fmla="*/ 2147483647 h 28"/>
              <a:gd name="T24" fmla="*/ 2147483647 w 24"/>
              <a:gd name="T25" fmla="*/ 2147483647 h 28"/>
              <a:gd name="T26" fmla="*/ 2147483647 w 24"/>
              <a:gd name="T27" fmla="*/ 2147483647 h 28"/>
              <a:gd name="T28" fmla="*/ 2147483647 w 24"/>
              <a:gd name="T29" fmla="*/ 2147483647 h 28"/>
              <a:gd name="T30" fmla="*/ 2147483647 w 24"/>
              <a:gd name="T31" fmla="*/ 2147483647 h 28"/>
              <a:gd name="T32" fmla="*/ 2147483647 w 24"/>
              <a:gd name="T33" fmla="*/ 2147483647 h 28"/>
              <a:gd name="T34" fmla="*/ 2147483647 w 24"/>
              <a:gd name="T35" fmla="*/ 2147483647 h 28"/>
              <a:gd name="T36" fmla="*/ 2147483647 w 24"/>
              <a:gd name="T37" fmla="*/ 2147483647 h 28"/>
              <a:gd name="T38" fmla="*/ 2147483647 w 24"/>
              <a:gd name="T39" fmla="*/ 2147483647 h 28"/>
              <a:gd name="T40" fmla="*/ 2147483647 w 24"/>
              <a:gd name="T41" fmla="*/ 2147483647 h 28"/>
              <a:gd name="T42" fmla="*/ 0 w 24"/>
              <a:gd name="T43" fmla="*/ 2147483647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
              <a:gd name="T67" fmla="*/ 0 h 28"/>
              <a:gd name="T68" fmla="*/ 24 w 24"/>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 h="28">
                <a:moveTo>
                  <a:pt x="0" y="3"/>
                </a:moveTo>
                <a:lnTo>
                  <a:pt x="0" y="3"/>
                </a:lnTo>
                <a:lnTo>
                  <a:pt x="2" y="1"/>
                </a:lnTo>
                <a:lnTo>
                  <a:pt x="5" y="0"/>
                </a:lnTo>
                <a:lnTo>
                  <a:pt x="7" y="0"/>
                </a:lnTo>
                <a:lnTo>
                  <a:pt x="9" y="0"/>
                </a:lnTo>
                <a:lnTo>
                  <a:pt x="12" y="1"/>
                </a:lnTo>
                <a:lnTo>
                  <a:pt x="14" y="2"/>
                </a:lnTo>
                <a:lnTo>
                  <a:pt x="17" y="3"/>
                </a:lnTo>
                <a:lnTo>
                  <a:pt x="19" y="5"/>
                </a:lnTo>
                <a:lnTo>
                  <a:pt x="20" y="7"/>
                </a:lnTo>
                <a:lnTo>
                  <a:pt x="23" y="9"/>
                </a:lnTo>
                <a:lnTo>
                  <a:pt x="24" y="12"/>
                </a:lnTo>
                <a:lnTo>
                  <a:pt x="24" y="14"/>
                </a:lnTo>
                <a:lnTo>
                  <a:pt x="24" y="16"/>
                </a:lnTo>
                <a:lnTo>
                  <a:pt x="23" y="20"/>
                </a:lnTo>
                <a:lnTo>
                  <a:pt x="22" y="22"/>
                </a:lnTo>
                <a:lnTo>
                  <a:pt x="20" y="25"/>
                </a:lnTo>
                <a:lnTo>
                  <a:pt x="18" y="27"/>
                </a:lnTo>
                <a:lnTo>
                  <a:pt x="16" y="28"/>
                </a:lnTo>
                <a:lnTo>
                  <a:pt x="0" y="3"/>
                </a:lnTo>
                <a:close/>
              </a:path>
            </a:pathLst>
          </a:custGeom>
          <a:solidFill>
            <a:srgbClr val="000000"/>
          </a:solidFill>
          <a:ln w="0">
            <a:solidFill>
              <a:srgbClr val="000000"/>
            </a:solidFill>
            <a:round/>
            <a:headEnd/>
            <a:tailEnd/>
          </a:ln>
        </p:spPr>
        <p:txBody>
          <a:bodyPr/>
          <a:lstStyle/>
          <a:p>
            <a:endParaRPr lang="en-US"/>
          </a:p>
        </p:txBody>
      </p:sp>
      <p:sp>
        <p:nvSpPr>
          <p:cNvPr id="181439" name="Freeform 4285"/>
          <p:cNvSpPr>
            <a:spLocks noChangeAspect="1"/>
          </p:cNvSpPr>
          <p:nvPr/>
        </p:nvSpPr>
        <p:spPr bwMode="auto">
          <a:xfrm>
            <a:off x="2487613" y="5635625"/>
            <a:ext cx="23812" cy="19050"/>
          </a:xfrm>
          <a:custGeom>
            <a:avLst/>
            <a:gdLst>
              <a:gd name="T0" fmla="*/ 2147483647 w 69"/>
              <a:gd name="T1" fmla="*/ 2147483647 h 51"/>
              <a:gd name="T2" fmla="*/ 0 w 69"/>
              <a:gd name="T3" fmla="*/ 2147483647 h 51"/>
              <a:gd name="T4" fmla="*/ 2147483647 w 69"/>
              <a:gd name="T5" fmla="*/ 2147483647 h 51"/>
              <a:gd name="T6" fmla="*/ 2147483647 w 69"/>
              <a:gd name="T7" fmla="*/ 0 h 51"/>
              <a:gd name="T8" fmla="*/ 2147483647 w 69"/>
              <a:gd name="T9" fmla="*/ 2147483647 h 51"/>
              <a:gd name="T10" fmla="*/ 2147483647 w 69"/>
              <a:gd name="T11" fmla="*/ 2147483647 h 51"/>
              <a:gd name="T12" fmla="*/ 2147483647 w 69"/>
              <a:gd name="T13" fmla="*/ 2147483647 h 51"/>
              <a:gd name="T14" fmla="*/ 0 60000 65536"/>
              <a:gd name="T15" fmla="*/ 0 60000 65536"/>
              <a:gd name="T16" fmla="*/ 0 60000 65536"/>
              <a:gd name="T17" fmla="*/ 0 60000 65536"/>
              <a:gd name="T18" fmla="*/ 0 60000 65536"/>
              <a:gd name="T19" fmla="*/ 0 60000 65536"/>
              <a:gd name="T20" fmla="*/ 0 60000 65536"/>
              <a:gd name="T21" fmla="*/ 0 w 69"/>
              <a:gd name="T22" fmla="*/ 0 h 51"/>
              <a:gd name="T23" fmla="*/ 69 w 69"/>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51">
                <a:moveTo>
                  <a:pt x="19" y="51"/>
                </a:moveTo>
                <a:lnTo>
                  <a:pt x="0" y="26"/>
                </a:lnTo>
                <a:lnTo>
                  <a:pt x="21" y="11"/>
                </a:lnTo>
                <a:lnTo>
                  <a:pt x="36" y="0"/>
                </a:lnTo>
                <a:lnTo>
                  <a:pt x="53" y="25"/>
                </a:lnTo>
                <a:lnTo>
                  <a:pt x="69" y="15"/>
                </a:lnTo>
                <a:lnTo>
                  <a:pt x="19" y="51"/>
                </a:lnTo>
                <a:close/>
              </a:path>
            </a:pathLst>
          </a:custGeom>
          <a:solidFill>
            <a:srgbClr val="000000"/>
          </a:solidFill>
          <a:ln w="0">
            <a:solidFill>
              <a:srgbClr val="000000"/>
            </a:solidFill>
            <a:round/>
            <a:headEnd/>
            <a:tailEnd/>
          </a:ln>
        </p:spPr>
        <p:txBody>
          <a:bodyPr/>
          <a:lstStyle/>
          <a:p>
            <a:endParaRPr lang="en-US"/>
          </a:p>
        </p:txBody>
      </p:sp>
      <p:sp>
        <p:nvSpPr>
          <p:cNvPr id="181440" name="Freeform 4286"/>
          <p:cNvSpPr>
            <a:spLocks noChangeAspect="1"/>
          </p:cNvSpPr>
          <p:nvPr/>
        </p:nvSpPr>
        <p:spPr bwMode="auto">
          <a:xfrm>
            <a:off x="2498725" y="5627688"/>
            <a:ext cx="17463" cy="19050"/>
          </a:xfrm>
          <a:custGeom>
            <a:avLst/>
            <a:gdLst>
              <a:gd name="T0" fmla="*/ 2147483647 w 53"/>
              <a:gd name="T1" fmla="*/ 2147483647 h 50"/>
              <a:gd name="T2" fmla="*/ 0 w 53"/>
              <a:gd name="T3" fmla="*/ 2147483647 h 50"/>
              <a:gd name="T4" fmla="*/ 2147483647 w 53"/>
              <a:gd name="T5" fmla="*/ 0 h 50"/>
              <a:gd name="T6" fmla="*/ 2147483647 w 53"/>
              <a:gd name="T7" fmla="*/ 0 h 50"/>
              <a:gd name="T8" fmla="*/ 2147483647 w 53"/>
              <a:gd name="T9" fmla="*/ 2147483647 h 50"/>
              <a:gd name="T10" fmla="*/ 2147483647 w 53"/>
              <a:gd name="T11" fmla="*/ 2147483647 h 50"/>
              <a:gd name="T12" fmla="*/ 2147483647 w 53"/>
              <a:gd name="T13" fmla="*/ 2147483647 h 50"/>
              <a:gd name="T14" fmla="*/ 0 60000 65536"/>
              <a:gd name="T15" fmla="*/ 0 60000 65536"/>
              <a:gd name="T16" fmla="*/ 0 60000 65536"/>
              <a:gd name="T17" fmla="*/ 0 60000 65536"/>
              <a:gd name="T18" fmla="*/ 0 60000 65536"/>
              <a:gd name="T19" fmla="*/ 0 60000 65536"/>
              <a:gd name="T20" fmla="*/ 0 60000 65536"/>
              <a:gd name="T21" fmla="*/ 0 w 53"/>
              <a:gd name="T22" fmla="*/ 0 h 50"/>
              <a:gd name="T23" fmla="*/ 53 w 53"/>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50">
                <a:moveTo>
                  <a:pt x="17" y="50"/>
                </a:moveTo>
                <a:lnTo>
                  <a:pt x="0" y="25"/>
                </a:lnTo>
                <a:lnTo>
                  <a:pt x="37" y="0"/>
                </a:lnTo>
                <a:lnTo>
                  <a:pt x="53" y="25"/>
                </a:lnTo>
                <a:lnTo>
                  <a:pt x="17" y="50"/>
                </a:lnTo>
                <a:close/>
              </a:path>
            </a:pathLst>
          </a:custGeom>
          <a:solidFill>
            <a:srgbClr val="000000"/>
          </a:solidFill>
          <a:ln w="0">
            <a:solidFill>
              <a:srgbClr val="000000"/>
            </a:solidFill>
            <a:round/>
            <a:headEnd/>
            <a:tailEnd/>
          </a:ln>
        </p:spPr>
        <p:txBody>
          <a:bodyPr/>
          <a:lstStyle/>
          <a:p>
            <a:endParaRPr lang="en-US"/>
          </a:p>
        </p:txBody>
      </p:sp>
      <p:sp>
        <p:nvSpPr>
          <p:cNvPr id="181441" name="Freeform 4287"/>
          <p:cNvSpPr>
            <a:spLocks noChangeAspect="1"/>
          </p:cNvSpPr>
          <p:nvPr/>
        </p:nvSpPr>
        <p:spPr bwMode="auto">
          <a:xfrm>
            <a:off x="2511425" y="5621338"/>
            <a:ext cx="19050" cy="14287"/>
          </a:xfrm>
          <a:custGeom>
            <a:avLst/>
            <a:gdLst>
              <a:gd name="T0" fmla="*/ 2147483647 w 53"/>
              <a:gd name="T1" fmla="*/ 2147483647 h 49"/>
              <a:gd name="T2" fmla="*/ 0 w 53"/>
              <a:gd name="T3" fmla="*/ 2147483647 h 49"/>
              <a:gd name="T4" fmla="*/ 2147483647 w 53"/>
              <a:gd name="T5" fmla="*/ 0 h 49"/>
              <a:gd name="T6" fmla="*/ 2147483647 w 53"/>
              <a:gd name="T7" fmla="*/ 0 h 49"/>
              <a:gd name="T8" fmla="*/ 2147483647 w 53"/>
              <a:gd name="T9" fmla="*/ 2147483647 h 49"/>
              <a:gd name="T10" fmla="*/ 2147483647 w 53"/>
              <a:gd name="T11" fmla="*/ 2147483647 h 49"/>
              <a:gd name="T12" fmla="*/ 2147483647 w 53"/>
              <a:gd name="T13" fmla="*/ 2147483647 h 49"/>
              <a:gd name="T14" fmla="*/ 0 60000 65536"/>
              <a:gd name="T15" fmla="*/ 0 60000 65536"/>
              <a:gd name="T16" fmla="*/ 0 60000 65536"/>
              <a:gd name="T17" fmla="*/ 0 60000 65536"/>
              <a:gd name="T18" fmla="*/ 0 60000 65536"/>
              <a:gd name="T19" fmla="*/ 0 60000 65536"/>
              <a:gd name="T20" fmla="*/ 0 60000 65536"/>
              <a:gd name="T21" fmla="*/ 0 w 53"/>
              <a:gd name="T22" fmla="*/ 0 h 49"/>
              <a:gd name="T23" fmla="*/ 53 w 53"/>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49">
                <a:moveTo>
                  <a:pt x="16" y="49"/>
                </a:moveTo>
                <a:lnTo>
                  <a:pt x="0" y="24"/>
                </a:lnTo>
                <a:lnTo>
                  <a:pt x="36" y="0"/>
                </a:lnTo>
                <a:lnTo>
                  <a:pt x="53" y="24"/>
                </a:lnTo>
                <a:lnTo>
                  <a:pt x="16" y="49"/>
                </a:lnTo>
                <a:close/>
              </a:path>
            </a:pathLst>
          </a:custGeom>
          <a:solidFill>
            <a:srgbClr val="000000"/>
          </a:solidFill>
          <a:ln w="0">
            <a:solidFill>
              <a:srgbClr val="000000"/>
            </a:solidFill>
            <a:round/>
            <a:headEnd/>
            <a:tailEnd/>
          </a:ln>
        </p:spPr>
        <p:txBody>
          <a:bodyPr/>
          <a:lstStyle/>
          <a:p>
            <a:endParaRPr lang="en-US"/>
          </a:p>
        </p:txBody>
      </p:sp>
      <p:sp>
        <p:nvSpPr>
          <p:cNvPr id="181442" name="Freeform 4288"/>
          <p:cNvSpPr>
            <a:spLocks noChangeAspect="1"/>
          </p:cNvSpPr>
          <p:nvPr/>
        </p:nvSpPr>
        <p:spPr bwMode="auto">
          <a:xfrm>
            <a:off x="2524125" y="5611813"/>
            <a:ext cx="17463" cy="15875"/>
          </a:xfrm>
          <a:custGeom>
            <a:avLst/>
            <a:gdLst>
              <a:gd name="T0" fmla="*/ 2147483647 w 53"/>
              <a:gd name="T1" fmla="*/ 2147483647 h 49"/>
              <a:gd name="T2" fmla="*/ 0 w 53"/>
              <a:gd name="T3" fmla="*/ 2147483647 h 49"/>
              <a:gd name="T4" fmla="*/ 2147483647 w 53"/>
              <a:gd name="T5" fmla="*/ 0 h 49"/>
              <a:gd name="T6" fmla="*/ 2147483647 w 53"/>
              <a:gd name="T7" fmla="*/ 0 h 49"/>
              <a:gd name="T8" fmla="*/ 2147483647 w 53"/>
              <a:gd name="T9" fmla="*/ 2147483647 h 49"/>
              <a:gd name="T10" fmla="*/ 2147483647 w 53"/>
              <a:gd name="T11" fmla="*/ 2147483647 h 49"/>
              <a:gd name="T12" fmla="*/ 2147483647 w 53"/>
              <a:gd name="T13" fmla="*/ 2147483647 h 49"/>
              <a:gd name="T14" fmla="*/ 0 60000 65536"/>
              <a:gd name="T15" fmla="*/ 0 60000 65536"/>
              <a:gd name="T16" fmla="*/ 0 60000 65536"/>
              <a:gd name="T17" fmla="*/ 0 60000 65536"/>
              <a:gd name="T18" fmla="*/ 0 60000 65536"/>
              <a:gd name="T19" fmla="*/ 0 60000 65536"/>
              <a:gd name="T20" fmla="*/ 0 60000 65536"/>
              <a:gd name="T21" fmla="*/ 0 w 53"/>
              <a:gd name="T22" fmla="*/ 0 h 49"/>
              <a:gd name="T23" fmla="*/ 53 w 53"/>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49">
                <a:moveTo>
                  <a:pt x="17" y="49"/>
                </a:moveTo>
                <a:lnTo>
                  <a:pt x="0" y="25"/>
                </a:lnTo>
                <a:lnTo>
                  <a:pt x="36" y="0"/>
                </a:lnTo>
                <a:lnTo>
                  <a:pt x="53" y="25"/>
                </a:lnTo>
                <a:lnTo>
                  <a:pt x="17" y="49"/>
                </a:lnTo>
                <a:close/>
              </a:path>
            </a:pathLst>
          </a:custGeom>
          <a:solidFill>
            <a:srgbClr val="000000"/>
          </a:solidFill>
          <a:ln w="0">
            <a:solidFill>
              <a:srgbClr val="000000"/>
            </a:solidFill>
            <a:round/>
            <a:headEnd/>
            <a:tailEnd/>
          </a:ln>
        </p:spPr>
        <p:txBody>
          <a:bodyPr/>
          <a:lstStyle/>
          <a:p>
            <a:endParaRPr lang="en-US"/>
          </a:p>
        </p:txBody>
      </p:sp>
      <p:sp>
        <p:nvSpPr>
          <p:cNvPr id="181443" name="Freeform 4289"/>
          <p:cNvSpPr>
            <a:spLocks noChangeAspect="1"/>
          </p:cNvSpPr>
          <p:nvPr/>
        </p:nvSpPr>
        <p:spPr bwMode="auto">
          <a:xfrm>
            <a:off x="2536825" y="5603875"/>
            <a:ext cx="25400" cy="17463"/>
          </a:xfrm>
          <a:custGeom>
            <a:avLst/>
            <a:gdLst>
              <a:gd name="T0" fmla="*/ 2147483647 w 69"/>
              <a:gd name="T1" fmla="*/ 2147483647 h 50"/>
              <a:gd name="T2" fmla="*/ 0 w 69"/>
              <a:gd name="T3" fmla="*/ 2147483647 h 50"/>
              <a:gd name="T4" fmla="*/ 2147483647 w 69"/>
              <a:gd name="T5" fmla="*/ 2147483647 h 50"/>
              <a:gd name="T6" fmla="*/ 2147483647 w 69"/>
              <a:gd name="T7" fmla="*/ 0 h 50"/>
              <a:gd name="T8" fmla="*/ 2147483647 w 69"/>
              <a:gd name="T9" fmla="*/ 2147483647 h 50"/>
              <a:gd name="T10" fmla="*/ 2147483647 w 69"/>
              <a:gd name="T11" fmla="*/ 2147483647 h 50"/>
              <a:gd name="T12" fmla="*/ 2147483647 w 69"/>
              <a:gd name="T13" fmla="*/ 2147483647 h 50"/>
              <a:gd name="T14" fmla="*/ 0 60000 65536"/>
              <a:gd name="T15" fmla="*/ 0 60000 65536"/>
              <a:gd name="T16" fmla="*/ 0 60000 65536"/>
              <a:gd name="T17" fmla="*/ 0 60000 65536"/>
              <a:gd name="T18" fmla="*/ 0 60000 65536"/>
              <a:gd name="T19" fmla="*/ 0 60000 65536"/>
              <a:gd name="T20" fmla="*/ 0 60000 65536"/>
              <a:gd name="T21" fmla="*/ 0 w 69"/>
              <a:gd name="T22" fmla="*/ 0 h 50"/>
              <a:gd name="T23" fmla="*/ 69 w 69"/>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50">
                <a:moveTo>
                  <a:pt x="17" y="50"/>
                </a:moveTo>
                <a:lnTo>
                  <a:pt x="0" y="25"/>
                </a:lnTo>
                <a:lnTo>
                  <a:pt x="21" y="10"/>
                </a:lnTo>
                <a:lnTo>
                  <a:pt x="36" y="0"/>
                </a:lnTo>
                <a:lnTo>
                  <a:pt x="54" y="25"/>
                </a:lnTo>
                <a:lnTo>
                  <a:pt x="69" y="14"/>
                </a:lnTo>
                <a:lnTo>
                  <a:pt x="17" y="50"/>
                </a:lnTo>
                <a:close/>
              </a:path>
            </a:pathLst>
          </a:custGeom>
          <a:solidFill>
            <a:srgbClr val="000000"/>
          </a:solidFill>
          <a:ln w="0">
            <a:solidFill>
              <a:srgbClr val="000000"/>
            </a:solidFill>
            <a:round/>
            <a:headEnd/>
            <a:tailEnd/>
          </a:ln>
        </p:spPr>
        <p:txBody>
          <a:bodyPr/>
          <a:lstStyle/>
          <a:p>
            <a:endParaRPr lang="en-US"/>
          </a:p>
        </p:txBody>
      </p:sp>
      <p:sp>
        <p:nvSpPr>
          <p:cNvPr id="181444" name="Freeform 4290"/>
          <p:cNvSpPr>
            <a:spLocks noChangeAspect="1"/>
          </p:cNvSpPr>
          <p:nvPr/>
        </p:nvSpPr>
        <p:spPr bwMode="auto">
          <a:xfrm>
            <a:off x="2547938" y="5594350"/>
            <a:ext cx="25400" cy="17463"/>
          </a:xfrm>
          <a:custGeom>
            <a:avLst/>
            <a:gdLst>
              <a:gd name="T0" fmla="*/ 2147483647 w 68"/>
              <a:gd name="T1" fmla="*/ 2147483647 h 51"/>
              <a:gd name="T2" fmla="*/ 0 w 68"/>
              <a:gd name="T3" fmla="*/ 2147483647 h 51"/>
              <a:gd name="T4" fmla="*/ 2147483647 w 68"/>
              <a:gd name="T5" fmla="*/ 2147483647 h 51"/>
              <a:gd name="T6" fmla="*/ 2147483647 w 68"/>
              <a:gd name="T7" fmla="*/ 0 h 51"/>
              <a:gd name="T8" fmla="*/ 2147483647 w 68"/>
              <a:gd name="T9" fmla="*/ 2147483647 h 51"/>
              <a:gd name="T10" fmla="*/ 2147483647 w 68"/>
              <a:gd name="T11" fmla="*/ 2147483647 h 51"/>
              <a:gd name="T12" fmla="*/ 2147483647 w 68"/>
              <a:gd name="T13" fmla="*/ 2147483647 h 51"/>
              <a:gd name="T14" fmla="*/ 0 60000 65536"/>
              <a:gd name="T15" fmla="*/ 0 60000 65536"/>
              <a:gd name="T16" fmla="*/ 0 60000 65536"/>
              <a:gd name="T17" fmla="*/ 0 60000 65536"/>
              <a:gd name="T18" fmla="*/ 0 60000 65536"/>
              <a:gd name="T19" fmla="*/ 0 60000 65536"/>
              <a:gd name="T20" fmla="*/ 0 60000 65536"/>
              <a:gd name="T21" fmla="*/ 0 w 68"/>
              <a:gd name="T22" fmla="*/ 0 h 51"/>
              <a:gd name="T23" fmla="*/ 68 w 68"/>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 h="51">
                <a:moveTo>
                  <a:pt x="18" y="51"/>
                </a:moveTo>
                <a:lnTo>
                  <a:pt x="0" y="26"/>
                </a:lnTo>
                <a:lnTo>
                  <a:pt x="20" y="10"/>
                </a:lnTo>
                <a:lnTo>
                  <a:pt x="36" y="0"/>
                </a:lnTo>
                <a:lnTo>
                  <a:pt x="53" y="25"/>
                </a:lnTo>
                <a:lnTo>
                  <a:pt x="68" y="14"/>
                </a:lnTo>
                <a:lnTo>
                  <a:pt x="18" y="51"/>
                </a:lnTo>
                <a:close/>
              </a:path>
            </a:pathLst>
          </a:custGeom>
          <a:solidFill>
            <a:srgbClr val="000000"/>
          </a:solidFill>
          <a:ln w="0">
            <a:solidFill>
              <a:srgbClr val="000000"/>
            </a:solidFill>
            <a:round/>
            <a:headEnd/>
            <a:tailEnd/>
          </a:ln>
        </p:spPr>
        <p:txBody>
          <a:bodyPr/>
          <a:lstStyle/>
          <a:p>
            <a:endParaRPr lang="en-US"/>
          </a:p>
        </p:txBody>
      </p:sp>
      <p:sp>
        <p:nvSpPr>
          <p:cNvPr id="181445" name="Freeform 4291"/>
          <p:cNvSpPr>
            <a:spLocks noChangeAspect="1"/>
          </p:cNvSpPr>
          <p:nvPr/>
        </p:nvSpPr>
        <p:spPr bwMode="auto">
          <a:xfrm>
            <a:off x="2562225" y="5584825"/>
            <a:ext cx="17463" cy="19050"/>
          </a:xfrm>
          <a:custGeom>
            <a:avLst/>
            <a:gdLst>
              <a:gd name="T0" fmla="*/ 2147483647 w 53"/>
              <a:gd name="T1" fmla="*/ 2147483647 h 50"/>
              <a:gd name="T2" fmla="*/ 0 w 53"/>
              <a:gd name="T3" fmla="*/ 2147483647 h 50"/>
              <a:gd name="T4" fmla="*/ 2147483647 w 53"/>
              <a:gd name="T5" fmla="*/ 0 h 50"/>
              <a:gd name="T6" fmla="*/ 2147483647 w 53"/>
              <a:gd name="T7" fmla="*/ 0 h 50"/>
              <a:gd name="T8" fmla="*/ 2147483647 w 53"/>
              <a:gd name="T9" fmla="*/ 2147483647 h 50"/>
              <a:gd name="T10" fmla="*/ 2147483647 w 53"/>
              <a:gd name="T11" fmla="*/ 2147483647 h 50"/>
              <a:gd name="T12" fmla="*/ 2147483647 w 53"/>
              <a:gd name="T13" fmla="*/ 2147483647 h 50"/>
              <a:gd name="T14" fmla="*/ 0 60000 65536"/>
              <a:gd name="T15" fmla="*/ 0 60000 65536"/>
              <a:gd name="T16" fmla="*/ 0 60000 65536"/>
              <a:gd name="T17" fmla="*/ 0 60000 65536"/>
              <a:gd name="T18" fmla="*/ 0 60000 65536"/>
              <a:gd name="T19" fmla="*/ 0 60000 65536"/>
              <a:gd name="T20" fmla="*/ 0 60000 65536"/>
              <a:gd name="T21" fmla="*/ 0 w 53"/>
              <a:gd name="T22" fmla="*/ 0 h 50"/>
              <a:gd name="T23" fmla="*/ 53 w 53"/>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50">
                <a:moveTo>
                  <a:pt x="17" y="50"/>
                </a:moveTo>
                <a:lnTo>
                  <a:pt x="0" y="25"/>
                </a:lnTo>
                <a:lnTo>
                  <a:pt x="36" y="0"/>
                </a:lnTo>
                <a:lnTo>
                  <a:pt x="53" y="25"/>
                </a:lnTo>
                <a:lnTo>
                  <a:pt x="17" y="50"/>
                </a:lnTo>
                <a:close/>
              </a:path>
            </a:pathLst>
          </a:custGeom>
          <a:solidFill>
            <a:srgbClr val="000000"/>
          </a:solidFill>
          <a:ln w="0">
            <a:solidFill>
              <a:srgbClr val="000000"/>
            </a:solidFill>
            <a:round/>
            <a:headEnd/>
            <a:tailEnd/>
          </a:ln>
        </p:spPr>
        <p:txBody>
          <a:bodyPr/>
          <a:lstStyle/>
          <a:p>
            <a:endParaRPr lang="en-US"/>
          </a:p>
        </p:txBody>
      </p:sp>
      <p:sp>
        <p:nvSpPr>
          <p:cNvPr id="181446" name="Freeform 4292"/>
          <p:cNvSpPr>
            <a:spLocks noChangeAspect="1"/>
          </p:cNvSpPr>
          <p:nvPr/>
        </p:nvSpPr>
        <p:spPr bwMode="auto">
          <a:xfrm>
            <a:off x="2573338" y="5576888"/>
            <a:ext cx="19050" cy="17462"/>
          </a:xfrm>
          <a:custGeom>
            <a:avLst/>
            <a:gdLst>
              <a:gd name="T0" fmla="*/ 2147483647 w 53"/>
              <a:gd name="T1" fmla="*/ 2147483647 h 50"/>
              <a:gd name="T2" fmla="*/ 0 w 53"/>
              <a:gd name="T3" fmla="*/ 2147483647 h 50"/>
              <a:gd name="T4" fmla="*/ 2147483647 w 53"/>
              <a:gd name="T5" fmla="*/ 0 h 50"/>
              <a:gd name="T6" fmla="*/ 2147483647 w 53"/>
              <a:gd name="T7" fmla="*/ 2147483647 h 50"/>
              <a:gd name="T8" fmla="*/ 2147483647 w 53"/>
              <a:gd name="T9" fmla="*/ 2147483647 h 50"/>
              <a:gd name="T10" fmla="*/ 0 60000 65536"/>
              <a:gd name="T11" fmla="*/ 0 60000 65536"/>
              <a:gd name="T12" fmla="*/ 0 60000 65536"/>
              <a:gd name="T13" fmla="*/ 0 60000 65536"/>
              <a:gd name="T14" fmla="*/ 0 60000 65536"/>
              <a:gd name="T15" fmla="*/ 0 w 53"/>
              <a:gd name="T16" fmla="*/ 0 h 50"/>
              <a:gd name="T17" fmla="*/ 53 w 53"/>
              <a:gd name="T18" fmla="*/ 50 h 50"/>
            </a:gdLst>
            <a:ahLst/>
            <a:cxnLst>
              <a:cxn ang="T10">
                <a:pos x="T0" y="T1"/>
              </a:cxn>
              <a:cxn ang="T11">
                <a:pos x="T2" y="T3"/>
              </a:cxn>
              <a:cxn ang="T12">
                <a:pos x="T4" y="T5"/>
              </a:cxn>
              <a:cxn ang="T13">
                <a:pos x="T6" y="T7"/>
              </a:cxn>
              <a:cxn ang="T14">
                <a:pos x="T8" y="T9"/>
              </a:cxn>
            </a:cxnLst>
            <a:rect l="T15" t="T16" r="T17" b="T18"/>
            <a:pathLst>
              <a:path w="53" h="50">
                <a:moveTo>
                  <a:pt x="17" y="50"/>
                </a:moveTo>
                <a:lnTo>
                  <a:pt x="0" y="25"/>
                </a:lnTo>
                <a:lnTo>
                  <a:pt x="37" y="0"/>
                </a:lnTo>
                <a:lnTo>
                  <a:pt x="53" y="25"/>
                </a:lnTo>
                <a:lnTo>
                  <a:pt x="17" y="50"/>
                </a:lnTo>
                <a:close/>
              </a:path>
            </a:pathLst>
          </a:custGeom>
          <a:solidFill>
            <a:srgbClr val="000000"/>
          </a:solidFill>
          <a:ln w="0">
            <a:solidFill>
              <a:srgbClr val="000000"/>
            </a:solidFill>
            <a:round/>
            <a:headEnd/>
            <a:tailEnd/>
          </a:ln>
        </p:spPr>
        <p:txBody>
          <a:bodyPr/>
          <a:lstStyle/>
          <a:p>
            <a:endParaRPr lang="en-US"/>
          </a:p>
        </p:txBody>
      </p:sp>
      <p:sp>
        <p:nvSpPr>
          <p:cNvPr id="181447" name="Freeform 4293"/>
          <p:cNvSpPr>
            <a:spLocks noChangeAspect="1"/>
          </p:cNvSpPr>
          <p:nvPr/>
        </p:nvSpPr>
        <p:spPr bwMode="auto">
          <a:xfrm>
            <a:off x="2582863" y="5576888"/>
            <a:ext cx="11112" cy="9525"/>
          </a:xfrm>
          <a:custGeom>
            <a:avLst/>
            <a:gdLst>
              <a:gd name="T0" fmla="*/ 2147483647 w 26"/>
              <a:gd name="T1" fmla="*/ 2147483647 h 27"/>
              <a:gd name="T2" fmla="*/ 2147483647 w 26"/>
              <a:gd name="T3" fmla="*/ 2147483647 h 27"/>
              <a:gd name="T4" fmla="*/ 2147483647 w 26"/>
              <a:gd name="T5" fmla="*/ 2147483647 h 27"/>
              <a:gd name="T6" fmla="*/ 2147483647 w 26"/>
              <a:gd name="T7" fmla="*/ 2147483647 h 27"/>
              <a:gd name="T8" fmla="*/ 2147483647 w 26"/>
              <a:gd name="T9" fmla="*/ 2147483647 h 27"/>
              <a:gd name="T10" fmla="*/ 2147483647 w 26"/>
              <a:gd name="T11" fmla="*/ 2147483647 h 27"/>
              <a:gd name="T12" fmla="*/ 2147483647 w 26"/>
              <a:gd name="T13" fmla="*/ 2147483647 h 27"/>
              <a:gd name="T14" fmla="*/ 2147483647 w 26"/>
              <a:gd name="T15" fmla="*/ 2147483647 h 27"/>
              <a:gd name="T16" fmla="*/ 2147483647 w 26"/>
              <a:gd name="T17" fmla="*/ 2147483647 h 27"/>
              <a:gd name="T18" fmla="*/ 2147483647 w 26"/>
              <a:gd name="T19" fmla="*/ 2147483647 h 27"/>
              <a:gd name="T20" fmla="*/ 2147483647 w 26"/>
              <a:gd name="T21" fmla="*/ 2147483647 h 27"/>
              <a:gd name="T22" fmla="*/ 2147483647 w 26"/>
              <a:gd name="T23" fmla="*/ 2147483647 h 27"/>
              <a:gd name="T24" fmla="*/ 2147483647 w 26"/>
              <a:gd name="T25" fmla="*/ 2147483647 h 27"/>
              <a:gd name="T26" fmla="*/ 0 w 26"/>
              <a:gd name="T27" fmla="*/ 2147483647 h 27"/>
              <a:gd name="T28" fmla="*/ 0 w 26"/>
              <a:gd name="T29" fmla="*/ 2147483647 h 27"/>
              <a:gd name="T30" fmla="*/ 0 w 26"/>
              <a:gd name="T31" fmla="*/ 2147483647 h 27"/>
              <a:gd name="T32" fmla="*/ 2147483647 w 26"/>
              <a:gd name="T33" fmla="*/ 2147483647 h 27"/>
              <a:gd name="T34" fmla="*/ 2147483647 w 26"/>
              <a:gd name="T35" fmla="*/ 2147483647 h 27"/>
              <a:gd name="T36" fmla="*/ 2147483647 w 26"/>
              <a:gd name="T37" fmla="*/ 2147483647 h 27"/>
              <a:gd name="T38" fmla="*/ 2147483647 w 26"/>
              <a:gd name="T39" fmla="*/ 0 h 27"/>
              <a:gd name="T40" fmla="*/ 2147483647 w 26"/>
              <a:gd name="T41" fmla="*/ 0 h 27"/>
              <a:gd name="T42" fmla="*/ 2147483647 w 26"/>
              <a:gd name="T43" fmla="*/ 2147483647 h 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27"/>
              <a:gd name="T68" fmla="*/ 26 w 26"/>
              <a:gd name="T69" fmla="*/ 27 h 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27">
                <a:moveTo>
                  <a:pt x="26" y="23"/>
                </a:moveTo>
                <a:lnTo>
                  <a:pt x="26" y="23"/>
                </a:lnTo>
                <a:lnTo>
                  <a:pt x="24" y="25"/>
                </a:lnTo>
                <a:lnTo>
                  <a:pt x="21" y="26"/>
                </a:lnTo>
                <a:lnTo>
                  <a:pt x="19" y="27"/>
                </a:lnTo>
                <a:lnTo>
                  <a:pt x="16" y="27"/>
                </a:lnTo>
                <a:lnTo>
                  <a:pt x="14" y="27"/>
                </a:lnTo>
                <a:lnTo>
                  <a:pt x="12" y="26"/>
                </a:lnTo>
                <a:lnTo>
                  <a:pt x="9" y="25"/>
                </a:lnTo>
                <a:lnTo>
                  <a:pt x="7" y="24"/>
                </a:lnTo>
                <a:lnTo>
                  <a:pt x="5" y="22"/>
                </a:lnTo>
                <a:lnTo>
                  <a:pt x="3" y="20"/>
                </a:lnTo>
                <a:lnTo>
                  <a:pt x="1" y="17"/>
                </a:lnTo>
                <a:lnTo>
                  <a:pt x="0" y="15"/>
                </a:lnTo>
                <a:lnTo>
                  <a:pt x="0" y="11"/>
                </a:lnTo>
                <a:lnTo>
                  <a:pt x="0" y="9"/>
                </a:lnTo>
                <a:lnTo>
                  <a:pt x="1" y="7"/>
                </a:lnTo>
                <a:lnTo>
                  <a:pt x="3" y="4"/>
                </a:lnTo>
                <a:lnTo>
                  <a:pt x="4" y="2"/>
                </a:lnTo>
                <a:lnTo>
                  <a:pt x="6" y="0"/>
                </a:lnTo>
                <a:lnTo>
                  <a:pt x="26" y="23"/>
                </a:lnTo>
                <a:close/>
              </a:path>
            </a:pathLst>
          </a:custGeom>
          <a:solidFill>
            <a:srgbClr val="000000"/>
          </a:solidFill>
          <a:ln w="0">
            <a:solidFill>
              <a:srgbClr val="000000"/>
            </a:solidFill>
            <a:round/>
            <a:headEnd/>
            <a:tailEnd/>
          </a:ln>
        </p:spPr>
        <p:txBody>
          <a:bodyPr/>
          <a:lstStyle/>
          <a:p>
            <a:endParaRPr lang="en-US"/>
          </a:p>
        </p:txBody>
      </p:sp>
      <p:sp>
        <p:nvSpPr>
          <p:cNvPr id="181448" name="Freeform 4294"/>
          <p:cNvSpPr>
            <a:spLocks noChangeAspect="1"/>
          </p:cNvSpPr>
          <p:nvPr/>
        </p:nvSpPr>
        <p:spPr bwMode="auto">
          <a:xfrm>
            <a:off x="2633663" y="5553075"/>
            <a:ext cx="6350" cy="9525"/>
          </a:xfrm>
          <a:custGeom>
            <a:avLst/>
            <a:gdLst>
              <a:gd name="T0" fmla="*/ 0 w 20"/>
              <a:gd name="T1" fmla="*/ 2147483647 h 30"/>
              <a:gd name="T2" fmla="*/ 0 w 20"/>
              <a:gd name="T3" fmla="*/ 2147483647 h 30"/>
              <a:gd name="T4" fmla="*/ 2147483647 w 20"/>
              <a:gd name="T5" fmla="*/ 0 h 30"/>
              <a:gd name="T6" fmla="*/ 2147483647 w 20"/>
              <a:gd name="T7" fmla="*/ 0 h 30"/>
              <a:gd name="T8" fmla="*/ 2147483647 w 20"/>
              <a:gd name="T9" fmla="*/ 0 h 30"/>
              <a:gd name="T10" fmla="*/ 2147483647 w 20"/>
              <a:gd name="T11" fmla="*/ 2147483647 h 30"/>
              <a:gd name="T12" fmla="*/ 2147483647 w 20"/>
              <a:gd name="T13" fmla="*/ 2147483647 h 30"/>
              <a:gd name="T14" fmla="*/ 2147483647 w 20"/>
              <a:gd name="T15" fmla="*/ 2147483647 h 30"/>
              <a:gd name="T16" fmla="*/ 2147483647 w 20"/>
              <a:gd name="T17" fmla="*/ 2147483647 h 30"/>
              <a:gd name="T18" fmla="*/ 2147483647 w 20"/>
              <a:gd name="T19" fmla="*/ 2147483647 h 30"/>
              <a:gd name="T20" fmla="*/ 2147483647 w 20"/>
              <a:gd name="T21" fmla="*/ 2147483647 h 30"/>
              <a:gd name="T22" fmla="*/ 2147483647 w 20"/>
              <a:gd name="T23" fmla="*/ 2147483647 h 30"/>
              <a:gd name="T24" fmla="*/ 2147483647 w 20"/>
              <a:gd name="T25" fmla="*/ 2147483647 h 30"/>
              <a:gd name="T26" fmla="*/ 2147483647 w 20"/>
              <a:gd name="T27" fmla="*/ 2147483647 h 30"/>
              <a:gd name="T28" fmla="*/ 2147483647 w 20"/>
              <a:gd name="T29" fmla="*/ 2147483647 h 30"/>
              <a:gd name="T30" fmla="*/ 2147483647 w 20"/>
              <a:gd name="T31" fmla="*/ 2147483647 h 30"/>
              <a:gd name="T32" fmla="*/ 2147483647 w 20"/>
              <a:gd name="T33" fmla="*/ 2147483647 h 30"/>
              <a:gd name="T34" fmla="*/ 2147483647 w 20"/>
              <a:gd name="T35" fmla="*/ 2147483647 h 30"/>
              <a:gd name="T36" fmla="*/ 2147483647 w 20"/>
              <a:gd name="T37" fmla="*/ 2147483647 h 30"/>
              <a:gd name="T38" fmla="*/ 2147483647 w 20"/>
              <a:gd name="T39" fmla="*/ 2147483647 h 30"/>
              <a:gd name="T40" fmla="*/ 2147483647 w 20"/>
              <a:gd name="T41" fmla="*/ 2147483647 h 30"/>
              <a:gd name="T42" fmla="*/ 0 w 20"/>
              <a:gd name="T43" fmla="*/ 2147483647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
              <a:gd name="T67" fmla="*/ 0 h 30"/>
              <a:gd name="T68" fmla="*/ 20 w 20"/>
              <a:gd name="T69" fmla="*/ 30 h 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 h="30">
                <a:moveTo>
                  <a:pt x="0" y="1"/>
                </a:moveTo>
                <a:lnTo>
                  <a:pt x="0" y="1"/>
                </a:lnTo>
                <a:lnTo>
                  <a:pt x="3" y="0"/>
                </a:lnTo>
                <a:lnTo>
                  <a:pt x="5" y="0"/>
                </a:lnTo>
                <a:lnTo>
                  <a:pt x="7" y="0"/>
                </a:lnTo>
                <a:lnTo>
                  <a:pt x="10" y="1"/>
                </a:lnTo>
                <a:lnTo>
                  <a:pt x="12" y="2"/>
                </a:lnTo>
                <a:lnTo>
                  <a:pt x="15" y="4"/>
                </a:lnTo>
                <a:lnTo>
                  <a:pt x="16" y="6"/>
                </a:lnTo>
                <a:lnTo>
                  <a:pt x="18" y="8"/>
                </a:lnTo>
                <a:lnTo>
                  <a:pt x="19" y="10"/>
                </a:lnTo>
                <a:lnTo>
                  <a:pt x="20" y="13"/>
                </a:lnTo>
                <a:lnTo>
                  <a:pt x="20" y="15"/>
                </a:lnTo>
                <a:lnTo>
                  <a:pt x="20" y="17"/>
                </a:lnTo>
                <a:lnTo>
                  <a:pt x="19" y="20"/>
                </a:lnTo>
                <a:lnTo>
                  <a:pt x="18" y="22"/>
                </a:lnTo>
                <a:lnTo>
                  <a:pt x="16" y="26"/>
                </a:lnTo>
                <a:lnTo>
                  <a:pt x="14" y="27"/>
                </a:lnTo>
                <a:lnTo>
                  <a:pt x="12" y="29"/>
                </a:lnTo>
                <a:lnTo>
                  <a:pt x="10" y="30"/>
                </a:lnTo>
                <a:lnTo>
                  <a:pt x="0" y="1"/>
                </a:lnTo>
                <a:close/>
              </a:path>
            </a:pathLst>
          </a:custGeom>
          <a:solidFill>
            <a:srgbClr val="000000"/>
          </a:solidFill>
          <a:ln w="0">
            <a:solidFill>
              <a:srgbClr val="000000"/>
            </a:solidFill>
            <a:round/>
            <a:headEnd/>
            <a:tailEnd/>
          </a:ln>
        </p:spPr>
        <p:txBody>
          <a:bodyPr/>
          <a:lstStyle/>
          <a:p>
            <a:endParaRPr lang="en-US"/>
          </a:p>
        </p:txBody>
      </p:sp>
      <p:sp>
        <p:nvSpPr>
          <p:cNvPr id="181449" name="Freeform 4295"/>
          <p:cNvSpPr>
            <a:spLocks noChangeAspect="1"/>
          </p:cNvSpPr>
          <p:nvPr/>
        </p:nvSpPr>
        <p:spPr bwMode="auto">
          <a:xfrm>
            <a:off x="2586038" y="5572125"/>
            <a:ext cx="11112" cy="12700"/>
          </a:xfrm>
          <a:custGeom>
            <a:avLst/>
            <a:gdLst>
              <a:gd name="T0" fmla="*/ 2147483647 w 31"/>
              <a:gd name="T1" fmla="*/ 2147483647 h 35"/>
              <a:gd name="T2" fmla="*/ 0 w 31"/>
              <a:gd name="T3" fmla="*/ 2147483647 h 35"/>
              <a:gd name="T4" fmla="*/ 2147483647 w 31"/>
              <a:gd name="T5" fmla="*/ 2147483647 h 35"/>
              <a:gd name="T6" fmla="*/ 2147483647 w 31"/>
              <a:gd name="T7" fmla="*/ 0 h 35"/>
              <a:gd name="T8" fmla="*/ 2147483647 w 31"/>
              <a:gd name="T9" fmla="*/ 2147483647 h 35"/>
              <a:gd name="T10" fmla="*/ 2147483647 w 31"/>
              <a:gd name="T11" fmla="*/ 2147483647 h 35"/>
              <a:gd name="T12" fmla="*/ 2147483647 w 31"/>
              <a:gd name="T13" fmla="*/ 2147483647 h 35"/>
              <a:gd name="T14" fmla="*/ 0 60000 65536"/>
              <a:gd name="T15" fmla="*/ 0 60000 65536"/>
              <a:gd name="T16" fmla="*/ 0 60000 65536"/>
              <a:gd name="T17" fmla="*/ 0 60000 65536"/>
              <a:gd name="T18" fmla="*/ 0 60000 65536"/>
              <a:gd name="T19" fmla="*/ 0 60000 65536"/>
              <a:gd name="T20" fmla="*/ 0 60000 65536"/>
              <a:gd name="T21" fmla="*/ 0 w 31"/>
              <a:gd name="T22" fmla="*/ 0 h 35"/>
              <a:gd name="T23" fmla="*/ 31 w 31"/>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5">
                <a:moveTo>
                  <a:pt x="20" y="35"/>
                </a:moveTo>
                <a:lnTo>
                  <a:pt x="0" y="12"/>
                </a:lnTo>
                <a:lnTo>
                  <a:pt x="12" y="1"/>
                </a:lnTo>
                <a:lnTo>
                  <a:pt x="14" y="0"/>
                </a:lnTo>
                <a:lnTo>
                  <a:pt x="29" y="27"/>
                </a:lnTo>
                <a:lnTo>
                  <a:pt x="31" y="26"/>
                </a:lnTo>
                <a:lnTo>
                  <a:pt x="20" y="35"/>
                </a:lnTo>
                <a:close/>
              </a:path>
            </a:pathLst>
          </a:custGeom>
          <a:solidFill>
            <a:srgbClr val="000000"/>
          </a:solidFill>
          <a:ln w="0">
            <a:solidFill>
              <a:srgbClr val="000000"/>
            </a:solidFill>
            <a:round/>
            <a:headEnd/>
            <a:tailEnd/>
          </a:ln>
        </p:spPr>
        <p:txBody>
          <a:bodyPr/>
          <a:lstStyle/>
          <a:p>
            <a:endParaRPr lang="en-US"/>
          </a:p>
        </p:txBody>
      </p:sp>
      <p:sp>
        <p:nvSpPr>
          <p:cNvPr id="181450" name="Freeform 4296"/>
          <p:cNvSpPr>
            <a:spLocks noChangeAspect="1"/>
          </p:cNvSpPr>
          <p:nvPr/>
        </p:nvSpPr>
        <p:spPr bwMode="auto">
          <a:xfrm>
            <a:off x="2592388" y="5568950"/>
            <a:ext cx="7937" cy="12700"/>
          </a:xfrm>
          <a:custGeom>
            <a:avLst/>
            <a:gdLst>
              <a:gd name="T0" fmla="*/ 2147483647 w 29"/>
              <a:gd name="T1" fmla="*/ 2147483647 h 39"/>
              <a:gd name="T2" fmla="*/ 0 w 29"/>
              <a:gd name="T3" fmla="*/ 2147483647 h 39"/>
              <a:gd name="T4" fmla="*/ 2147483647 w 29"/>
              <a:gd name="T5" fmla="*/ 0 h 39"/>
              <a:gd name="T6" fmla="*/ 2147483647 w 29"/>
              <a:gd name="T7" fmla="*/ 2147483647 h 39"/>
              <a:gd name="T8" fmla="*/ 2147483647 w 29"/>
              <a:gd name="T9" fmla="*/ 2147483647 h 39"/>
              <a:gd name="T10" fmla="*/ 2147483647 w 29"/>
              <a:gd name="T11" fmla="*/ 2147483647 h 39"/>
              <a:gd name="T12" fmla="*/ 2147483647 w 29"/>
              <a:gd name="T13" fmla="*/ 2147483647 h 39"/>
              <a:gd name="T14" fmla="*/ 0 60000 65536"/>
              <a:gd name="T15" fmla="*/ 0 60000 65536"/>
              <a:gd name="T16" fmla="*/ 0 60000 65536"/>
              <a:gd name="T17" fmla="*/ 0 60000 65536"/>
              <a:gd name="T18" fmla="*/ 0 60000 65536"/>
              <a:gd name="T19" fmla="*/ 0 60000 65536"/>
              <a:gd name="T20" fmla="*/ 0 60000 65536"/>
              <a:gd name="T21" fmla="*/ 0 w 29"/>
              <a:gd name="T22" fmla="*/ 0 h 39"/>
              <a:gd name="T23" fmla="*/ 29 w 2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9">
                <a:moveTo>
                  <a:pt x="15" y="39"/>
                </a:moveTo>
                <a:lnTo>
                  <a:pt x="0" y="12"/>
                </a:lnTo>
                <a:lnTo>
                  <a:pt x="20" y="0"/>
                </a:lnTo>
                <a:lnTo>
                  <a:pt x="17" y="1"/>
                </a:lnTo>
                <a:lnTo>
                  <a:pt x="29" y="30"/>
                </a:lnTo>
                <a:lnTo>
                  <a:pt x="26" y="31"/>
                </a:lnTo>
                <a:lnTo>
                  <a:pt x="15" y="39"/>
                </a:lnTo>
                <a:close/>
              </a:path>
            </a:pathLst>
          </a:custGeom>
          <a:solidFill>
            <a:srgbClr val="000000"/>
          </a:solidFill>
          <a:ln w="0">
            <a:solidFill>
              <a:srgbClr val="000000"/>
            </a:solidFill>
            <a:round/>
            <a:headEnd/>
            <a:tailEnd/>
          </a:ln>
        </p:spPr>
        <p:txBody>
          <a:bodyPr/>
          <a:lstStyle/>
          <a:p>
            <a:endParaRPr lang="en-US"/>
          </a:p>
        </p:txBody>
      </p:sp>
      <p:sp>
        <p:nvSpPr>
          <p:cNvPr id="181451" name="Freeform 4297"/>
          <p:cNvSpPr>
            <a:spLocks noChangeAspect="1"/>
          </p:cNvSpPr>
          <p:nvPr/>
        </p:nvSpPr>
        <p:spPr bwMode="auto">
          <a:xfrm>
            <a:off x="2597150" y="5567363"/>
            <a:ext cx="9525" cy="11112"/>
          </a:xfrm>
          <a:custGeom>
            <a:avLst/>
            <a:gdLst>
              <a:gd name="T0" fmla="*/ 2147483647 w 30"/>
              <a:gd name="T1" fmla="*/ 2147483647 h 37"/>
              <a:gd name="T2" fmla="*/ 0 w 30"/>
              <a:gd name="T3" fmla="*/ 2147483647 h 37"/>
              <a:gd name="T4" fmla="*/ 2147483647 w 30"/>
              <a:gd name="T5" fmla="*/ 0 h 37"/>
              <a:gd name="T6" fmla="*/ 2147483647 w 30"/>
              <a:gd name="T7" fmla="*/ 0 h 37"/>
              <a:gd name="T8" fmla="*/ 2147483647 w 30"/>
              <a:gd name="T9" fmla="*/ 2147483647 h 37"/>
              <a:gd name="T10" fmla="*/ 2147483647 w 30"/>
              <a:gd name="T11" fmla="*/ 2147483647 h 37"/>
              <a:gd name="T12" fmla="*/ 2147483647 w 30"/>
              <a:gd name="T13" fmla="*/ 2147483647 h 37"/>
              <a:gd name="T14" fmla="*/ 0 60000 65536"/>
              <a:gd name="T15" fmla="*/ 0 60000 65536"/>
              <a:gd name="T16" fmla="*/ 0 60000 65536"/>
              <a:gd name="T17" fmla="*/ 0 60000 65536"/>
              <a:gd name="T18" fmla="*/ 0 60000 65536"/>
              <a:gd name="T19" fmla="*/ 0 60000 65536"/>
              <a:gd name="T20" fmla="*/ 0 60000 65536"/>
              <a:gd name="T21" fmla="*/ 0 w 30"/>
              <a:gd name="T22" fmla="*/ 0 h 37"/>
              <a:gd name="T23" fmla="*/ 30 w 30"/>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7">
                <a:moveTo>
                  <a:pt x="12" y="37"/>
                </a:moveTo>
                <a:lnTo>
                  <a:pt x="0" y="8"/>
                </a:lnTo>
                <a:lnTo>
                  <a:pt x="17" y="0"/>
                </a:lnTo>
                <a:lnTo>
                  <a:pt x="30" y="29"/>
                </a:lnTo>
                <a:lnTo>
                  <a:pt x="12" y="37"/>
                </a:lnTo>
                <a:close/>
              </a:path>
            </a:pathLst>
          </a:custGeom>
          <a:solidFill>
            <a:srgbClr val="000000"/>
          </a:solidFill>
          <a:ln w="0">
            <a:solidFill>
              <a:srgbClr val="000000"/>
            </a:solidFill>
            <a:round/>
            <a:headEnd/>
            <a:tailEnd/>
          </a:ln>
        </p:spPr>
        <p:txBody>
          <a:bodyPr/>
          <a:lstStyle/>
          <a:p>
            <a:endParaRPr lang="en-US"/>
          </a:p>
        </p:txBody>
      </p:sp>
      <p:sp>
        <p:nvSpPr>
          <p:cNvPr id="181452" name="Freeform 4298"/>
          <p:cNvSpPr>
            <a:spLocks noChangeAspect="1"/>
          </p:cNvSpPr>
          <p:nvPr/>
        </p:nvSpPr>
        <p:spPr bwMode="auto">
          <a:xfrm>
            <a:off x="2601913" y="5562600"/>
            <a:ext cx="14287" cy="14288"/>
          </a:xfrm>
          <a:custGeom>
            <a:avLst/>
            <a:gdLst>
              <a:gd name="T0" fmla="*/ 2147483647 w 39"/>
              <a:gd name="T1" fmla="*/ 2147483647 h 37"/>
              <a:gd name="T2" fmla="*/ 0 w 39"/>
              <a:gd name="T3" fmla="*/ 2147483647 h 37"/>
              <a:gd name="T4" fmla="*/ 2147483647 w 39"/>
              <a:gd name="T5" fmla="*/ 2147483647 h 37"/>
              <a:gd name="T6" fmla="*/ 2147483647 w 39"/>
              <a:gd name="T7" fmla="*/ 0 h 37"/>
              <a:gd name="T8" fmla="*/ 2147483647 w 39"/>
              <a:gd name="T9" fmla="*/ 2147483647 h 37"/>
              <a:gd name="T10" fmla="*/ 2147483647 w 39"/>
              <a:gd name="T11" fmla="*/ 2147483647 h 37"/>
              <a:gd name="T12" fmla="*/ 2147483647 w 39"/>
              <a:gd name="T13" fmla="*/ 2147483647 h 37"/>
              <a:gd name="T14" fmla="*/ 0 60000 65536"/>
              <a:gd name="T15" fmla="*/ 0 60000 65536"/>
              <a:gd name="T16" fmla="*/ 0 60000 65536"/>
              <a:gd name="T17" fmla="*/ 0 60000 65536"/>
              <a:gd name="T18" fmla="*/ 0 60000 65536"/>
              <a:gd name="T19" fmla="*/ 0 60000 65536"/>
              <a:gd name="T20" fmla="*/ 0 60000 65536"/>
              <a:gd name="T21" fmla="*/ 0 w 39"/>
              <a:gd name="T22" fmla="*/ 0 h 37"/>
              <a:gd name="T23" fmla="*/ 39 w 39"/>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37">
                <a:moveTo>
                  <a:pt x="13" y="37"/>
                </a:moveTo>
                <a:lnTo>
                  <a:pt x="0" y="8"/>
                </a:lnTo>
                <a:lnTo>
                  <a:pt x="12" y="3"/>
                </a:lnTo>
                <a:lnTo>
                  <a:pt x="20" y="0"/>
                </a:lnTo>
                <a:lnTo>
                  <a:pt x="31" y="29"/>
                </a:lnTo>
                <a:lnTo>
                  <a:pt x="39" y="26"/>
                </a:lnTo>
                <a:lnTo>
                  <a:pt x="13" y="37"/>
                </a:lnTo>
                <a:close/>
              </a:path>
            </a:pathLst>
          </a:custGeom>
          <a:solidFill>
            <a:srgbClr val="000000"/>
          </a:solidFill>
          <a:ln w="0">
            <a:solidFill>
              <a:srgbClr val="000000"/>
            </a:solidFill>
            <a:round/>
            <a:headEnd/>
            <a:tailEnd/>
          </a:ln>
        </p:spPr>
        <p:txBody>
          <a:bodyPr/>
          <a:lstStyle/>
          <a:p>
            <a:endParaRPr lang="en-US"/>
          </a:p>
        </p:txBody>
      </p:sp>
      <p:sp>
        <p:nvSpPr>
          <p:cNvPr id="181453" name="Freeform 4299"/>
          <p:cNvSpPr>
            <a:spLocks noChangeAspect="1"/>
          </p:cNvSpPr>
          <p:nvPr/>
        </p:nvSpPr>
        <p:spPr bwMode="auto">
          <a:xfrm>
            <a:off x="2609850" y="5561013"/>
            <a:ext cx="12700" cy="14287"/>
          </a:xfrm>
          <a:custGeom>
            <a:avLst/>
            <a:gdLst>
              <a:gd name="T0" fmla="*/ 2147483647 w 35"/>
              <a:gd name="T1" fmla="*/ 2147483647 h 37"/>
              <a:gd name="T2" fmla="*/ 0 w 35"/>
              <a:gd name="T3" fmla="*/ 2147483647 h 37"/>
              <a:gd name="T4" fmla="*/ 2147483647 w 35"/>
              <a:gd name="T5" fmla="*/ 2147483647 h 37"/>
              <a:gd name="T6" fmla="*/ 2147483647 w 35"/>
              <a:gd name="T7" fmla="*/ 0 h 37"/>
              <a:gd name="T8" fmla="*/ 2147483647 w 35"/>
              <a:gd name="T9" fmla="*/ 2147483647 h 37"/>
              <a:gd name="T10" fmla="*/ 2147483647 w 35"/>
              <a:gd name="T11" fmla="*/ 2147483647 h 37"/>
              <a:gd name="T12" fmla="*/ 2147483647 w 35"/>
              <a:gd name="T13" fmla="*/ 2147483647 h 37"/>
              <a:gd name="T14" fmla="*/ 0 60000 65536"/>
              <a:gd name="T15" fmla="*/ 0 60000 65536"/>
              <a:gd name="T16" fmla="*/ 0 60000 65536"/>
              <a:gd name="T17" fmla="*/ 0 60000 65536"/>
              <a:gd name="T18" fmla="*/ 0 60000 65536"/>
              <a:gd name="T19" fmla="*/ 0 60000 65536"/>
              <a:gd name="T20" fmla="*/ 0 60000 65536"/>
              <a:gd name="T21" fmla="*/ 0 w 35"/>
              <a:gd name="T22" fmla="*/ 0 h 37"/>
              <a:gd name="T23" fmla="*/ 35 w 35"/>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37">
                <a:moveTo>
                  <a:pt x="11" y="37"/>
                </a:moveTo>
                <a:lnTo>
                  <a:pt x="0" y="8"/>
                </a:lnTo>
                <a:lnTo>
                  <a:pt x="13" y="2"/>
                </a:lnTo>
                <a:lnTo>
                  <a:pt x="20" y="0"/>
                </a:lnTo>
                <a:lnTo>
                  <a:pt x="28" y="29"/>
                </a:lnTo>
                <a:lnTo>
                  <a:pt x="35" y="27"/>
                </a:lnTo>
                <a:lnTo>
                  <a:pt x="11" y="37"/>
                </a:lnTo>
                <a:close/>
              </a:path>
            </a:pathLst>
          </a:custGeom>
          <a:solidFill>
            <a:srgbClr val="000000"/>
          </a:solidFill>
          <a:ln w="0">
            <a:solidFill>
              <a:srgbClr val="000000"/>
            </a:solidFill>
            <a:round/>
            <a:headEnd/>
            <a:tailEnd/>
          </a:ln>
        </p:spPr>
        <p:txBody>
          <a:bodyPr/>
          <a:lstStyle/>
          <a:p>
            <a:endParaRPr lang="en-US"/>
          </a:p>
        </p:txBody>
      </p:sp>
      <p:sp>
        <p:nvSpPr>
          <p:cNvPr id="181454" name="Freeform 4300"/>
          <p:cNvSpPr>
            <a:spLocks noChangeAspect="1"/>
          </p:cNvSpPr>
          <p:nvPr/>
        </p:nvSpPr>
        <p:spPr bwMode="auto">
          <a:xfrm>
            <a:off x="2616200" y="5559425"/>
            <a:ext cx="14288" cy="11113"/>
          </a:xfrm>
          <a:custGeom>
            <a:avLst/>
            <a:gdLst>
              <a:gd name="T0" fmla="*/ 2147483647 w 36"/>
              <a:gd name="T1" fmla="*/ 2147483647 h 35"/>
              <a:gd name="T2" fmla="*/ 0 w 36"/>
              <a:gd name="T3" fmla="*/ 2147483647 h 35"/>
              <a:gd name="T4" fmla="*/ 2147483647 w 36"/>
              <a:gd name="T5" fmla="*/ 2147483647 h 35"/>
              <a:gd name="T6" fmla="*/ 2147483647 w 36"/>
              <a:gd name="T7" fmla="*/ 0 h 35"/>
              <a:gd name="T8" fmla="*/ 2147483647 w 36"/>
              <a:gd name="T9" fmla="*/ 2147483647 h 35"/>
              <a:gd name="T10" fmla="*/ 2147483647 w 36"/>
              <a:gd name="T11" fmla="*/ 2147483647 h 35"/>
              <a:gd name="T12" fmla="*/ 2147483647 w 36"/>
              <a:gd name="T13" fmla="*/ 2147483647 h 35"/>
              <a:gd name="T14" fmla="*/ 0 60000 65536"/>
              <a:gd name="T15" fmla="*/ 0 60000 65536"/>
              <a:gd name="T16" fmla="*/ 0 60000 65536"/>
              <a:gd name="T17" fmla="*/ 0 60000 65536"/>
              <a:gd name="T18" fmla="*/ 0 60000 65536"/>
              <a:gd name="T19" fmla="*/ 0 60000 65536"/>
              <a:gd name="T20" fmla="*/ 0 60000 65536"/>
              <a:gd name="T21" fmla="*/ 0 w 36"/>
              <a:gd name="T22" fmla="*/ 0 h 35"/>
              <a:gd name="T23" fmla="*/ 36 w 36"/>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5">
                <a:moveTo>
                  <a:pt x="8" y="35"/>
                </a:moveTo>
                <a:lnTo>
                  <a:pt x="0" y="6"/>
                </a:lnTo>
                <a:lnTo>
                  <a:pt x="9" y="3"/>
                </a:lnTo>
                <a:lnTo>
                  <a:pt x="18" y="0"/>
                </a:lnTo>
                <a:lnTo>
                  <a:pt x="28" y="29"/>
                </a:lnTo>
                <a:lnTo>
                  <a:pt x="36" y="26"/>
                </a:lnTo>
                <a:lnTo>
                  <a:pt x="8" y="35"/>
                </a:lnTo>
                <a:close/>
              </a:path>
            </a:pathLst>
          </a:custGeom>
          <a:solidFill>
            <a:srgbClr val="000000"/>
          </a:solidFill>
          <a:ln w="0">
            <a:solidFill>
              <a:srgbClr val="000000"/>
            </a:solidFill>
            <a:round/>
            <a:headEnd/>
            <a:tailEnd/>
          </a:ln>
        </p:spPr>
        <p:txBody>
          <a:bodyPr/>
          <a:lstStyle/>
          <a:p>
            <a:endParaRPr lang="en-US"/>
          </a:p>
        </p:txBody>
      </p:sp>
      <p:sp>
        <p:nvSpPr>
          <p:cNvPr id="181455" name="Freeform 4301"/>
          <p:cNvSpPr>
            <a:spLocks noChangeAspect="1"/>
          </p:cNvSpPr>
          <p:nvPr/>
        </p:nvSpPr>
        <p:spPr bwMode="auto">
          <a:xfrm>
            <a:off x="2624138" y="5556250"/>
            <a:ext cx="7937" cy="12700"/>
          </a:xfrm>
          <a:custGeom>
            <a:avLst/>
            <a:gdLst>
              <a:gd name="T0" fmla="*/ 2147483647 w 27"/>
              <a:gd name="T1" fmla="*/ 2147483647 h 35"/>
              <a:gd name="T2" fmla="*/ 0 w 27"/>
              <a:gd name="T3" fmla="*/ 2147483647 h 35"/>
              <a:gd name="T4" fmla="*/ 2147483647 w 27"/>
              <a:gd name="T5" fmla="*/ 0 h 35"/>
              <a:gd name="T6" fmla="*/ 2147483647 w 27"/>
              <a:gd name="T7" fmla="*/ 0 h 35"/>
              <a:gd name="T8" fmla="*/ 2147483647 w 27"/>
              <a:gd name="T9" fmla="*/ 2147483647 h 35"/>
              <a:gd name="T10" fmla="*/ 2147483647 w 27"/>
              <a:gd name="T11" fmla="*/ 2147483647 h 35"/>
              <a:gd name="T12" fmla="*/ 2147483647 w 27"/>
              <a:gd name="T13" fmla="*/ 2147483647 h 35"/>
              <a:gd name="T14" fmla="*/ 0 60000 65536"/>
              <a:gd name="T15" fmla="*/ 0 60000 65536"/>
              <a:gd name="T16" fmla="*/ 0 60000 65536"/>
              <a:gd name="T17" fmla="*/ 0 60000 65536"/>
              <a:gd name="T18" fmla="*/ 0 60000 65536"/>
              <a:gd name="T19" fmla="*/ 0 60000 65536"/>
              <a:gd name="T20" fmla="*/ 0 60000 65536"/>
              <a:gd name="T21" fmla="*/ 0 w 27"/>
              <a:gd name="T22" fmla="*/ 0 h 35"/>
              <a:gd name="T23" fmla="*/ 27 w 27"/>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35">
                <a:moveTo>
                  <a:pt x="10" y="35"/>
                </a:moveTo>
                <a:lnTo>
                  <a:pt x="0" y="6"/>
                </a:lnTo>
                <a:lnTo>
                  <a:pt x="16" y="0"/>
                </a:lnTo>
                <a:lnTo>
                  <a:pt x="27" y="29"/>
                </a:lnTo>
                <a:lnTo>
                  <a:pt x="10" y="35"/>
                </a:lnTo>
                <a:close/>
              </a:path>
            </a:pathLst>
          </a:custGeom>
          <a:solidFill>
            <a:srgbClr val="000000"/>
          </a:solidFill>
          <a:ln w="0">
            <a:solidFill>
              <a:srgbClr val="000000"/>
            </a:solidFill>
            <a:round/>
            <a:headEnd/>
            <a:tailEnd/>
          </a:ln>
        </p:spPr>
        <p:txBody>
          <a:bodyPr/>
          <a:lstStyle/>
          <a:p>
            <a:endParaRPr lang="en-US"/>
          </a:p>
        </p:txBody>
      </p:sp>
      <p:sp>
        <p:nvSpPr>
          <p:cNvPr id="181456" name="Freeform 4302"/>
          <p:cNvSpPr>
            <a:spLocks noChangeAspect="1"/>
          </p:cNvSpPr>
          <p:nvPr/>
        </p:nvSpPr>
        <p:spPr bwMode="auto">
          <a:xfrm>
            <a:off x="2630488" y="5556250"/>
            <a:ext cx="6350" cy="11113"/>
          </a:xfrm>
          <a:custGeom>
            <a:avLst/>
            <a:gdLst>
              <a:gd name="T0" fmla="*/ 2147483647 w 25"/>
              <a:gd name="T1" fmla="*/ 2147483647 h 34"/>
              <a:gd name="T2" fmla="*/ 0 w 25"/>
              <a:gd name="T3" fmla="*/ 2147483647 h 34"/>
              <a:gd name="T4" fmla="*/ 2147483647 w 25"/>
              <a:gd name="T5" fmla="*/ 0 h 34"/>
              <a:gd name="T6" fmla="*/ 2147483647 w 25"/>
              <a:gd name="T7" fmla="*/ 2147483647 h 34"/>
              <a:gd name="T8" fmla="*/ 2147483647 w 25"/>
              <a:gd name="T9" fmla="*/ 2147483647 h 34"/>
              <a:gd name="T10" fmla="*/ 0 60000 65536"/>
              <a:gd name="T11" fmla="*/ 0 60000 65536"/>
              <a:gd name="T12" fmla="*/ 0 60000 65536"/>
              <a:gd name="T13" fmla="*/ 0 60000 65536"/>
              <a:gd name="T14" fmla="*/ 0 60000 65536"/>
              <a:gd name="T15" fmla="*/ 0 w 25"/>
              <a:gd name="T16" fmla="*/ 0 h 34"/>
              <a:gd name="T17" fmla="*/ 25 w 25"/>
              <a:gd name="T18" fmla="*/ 34 h 34"/>
            </a:gdLst>
            <a:ahLst/>
            <a:cxnLst>
              <a:cxn ang="T10">
                <a:pos x="T0" y="T1"/>
              </a:cxn>
              <a:cxn ang="T11">
                <a:pos x="T2" y="T3"/>
              </a:cxn>
              <a:cxn ang="T12">
                <a:pos x="T4" y="T5"/>
              </a:cxn>
              <a:cxn ang="T13">
                <a:pos x="T6" y="T7"/>
              </a:cxn>
              <a:cxn ang="T14">
                <a:pos x="T8" y="T9"/>
              </a:cxn>
            </a:cxnLst>
            <a:rect l="T15" t="T16" r="T17" b="T18"/>
            <a:pathLst>
              <a:path w="25" h="34">
                <a:moveTo>
                  <a:pt x="11" y="34"/>
                </a:moveTo>
                <a:lnTo>
                  <a:pt x="0" y="5"/>
                </a:lnTo>
                <a:lnTo>
                  <a:pt x="15" y="0"/>
                </a:lnTo>
                <a:lnTo>
                  <a:pt x="25" y="29"/>
                </a:lnTo>
                <a:lnTo>
                  <a:pt x="11" y="34"/>
                </a:lnTo>
                <a:close/>
              </a:path>
            </a:pathLst>
          </a:custGeom>
          <a:solidFill>
            <a:srgbClr val="000000"/>
          </a:solidFill>
          <a:ln w="0">
            <a:solidFill>
              <a:srgbClr val="000000"/>
            </a:solidFill>
            <a:round/>
            <a:headEnd/>
            <a:tailEnd/>
          </a:ln>
        </p:spPr>
        <p:txBody>
          <a:bodyPr/>
          <a:lstStyle/>
          <a:p>
            <a:endParaRPr lang="en-US"/>
          </a:p>
        </p:txBody>
      </p:sp>
      <p:sp>
        <p:nvSpPr>
          <p:cNvPr id="181457" name="Freeform 4303"/>
          <p:cNvSpPr>
            <a:spLocks noChangeAspect="1"/>
          </p:cNvSpPr>
          <p:nvPr/>
        </p:nvSpPr>
        <p:spPr bwMode="auto">
          <a:xfrm>
            <a:off x="2630488" y="5553075"/>
            <a:ext cx="4762" cy="14288"/>
          </a:xfrm>
          <a:custGeom>
            <a:avLst/>
            <a:gdLst>
              <a:gd name="T0" fmla="*/ 2147483647 w 18"/>
              <a:gd name="T1" fmla="*/ 2147483647 h 31"/>
              <a:gd name="T2" fmla="*/ 2147483647 w 18"/>
              <a:gd name="T3" fmla="*/ 2147483647 h 31"/>
              <a:gd name="T4" fmla="*/ 2147483647 w 18"/>
              <a:gd name="T5" fmla="*/ 2147483647 h 31"/>
              <a:gd name="T6" fmla="*/ 2147483647 w 18"/>
              <a:gd name="T7" fmla="*/ 2147483647 h 31"/>
              <a:gd name="T8" fmla="*/ 2147483647 w 18"/>
              <a:gd name="T9" fmla="*/ 2147483647 h 31"/>
              <a:gd name="T10" fmla="*/ 2147483647 w 18"/>
              <a:gd name="T11" fmla="*/ 2147483647 h 31"/>
              <a:gd name="T12" fmla="*/ 2147483647 w 18"/>
              <a:gd name="T13" fmla="*/ 2147483647 h 31"/>
              <a:gd name="T14" fmla="*/ 2147483647 w 18"/>
              <a:gd name="T15" fmla="*/ 2147483647 h 31"/>
              <a:gd name="T16" fmla="*/ 2147483647 w 18"/>
              <a:gd name="T17" fmla="*/ 2147483647 h 31"/>
              <a:gd name="T18" fmla="*/ 2147483647 w 18"/>
              <a:gd name="T19" fmla="*/ 2147483647 h 31"/>
              <a:gd name="T20" fmla="*/ 0 w 18"/>
              <a:gd name="T21" fmla="*/ 2147483647 h 31"/>
              <a:gd name="T22" fmla="*/ 0 w 18"/>
              <a:gd name="T23" fmla="*/ 2147483647 h 31"/>
              <a:gd name="T24" fmla="*/ 0 w 18"/>
              <a:gd name="T25" fmla="*/ 2147483647 h 31"/>
              <a:gd name="T26" fmla="*/ 2147483647 w 18"/>
              <a:gd name="T27" fmla="*/ 2147483647 h 31"/>
              <a:gd name="T28" fmla="*/ 2147483647 w 18"/>
              <a:gd name="T29" fmla="*/ 2147483647 h 31"/>
              <a:gd name="T30" fmla="*/ 2147483647 w 18"/>
              <a:gd name="T31" fmla="*/ 2147483647 h 31"/>
              <a:gd name="T32" fmla="*/ 2147483647 w 18"/>
              <a:gd name="T33" fmla="*/ 2147483647 h 31"/>
              <a:gd name="T34" fmla="*/ 2147483647 w 18"/>
              <a:gd name="T35" fmla="*/ 2147483647 h 31"/>
              <a:gd name="T36" fmla="*/ 2147483647 w 18"/>
              <a:gd name="T37" fmla="*/ 2147483647 h 31"/>
              <a:gd name="T38" fmla="*/ 2147483647 w 18"/>
              <a:gd name="T39" fmla="*/ 0 h 31"/>
              <a:gd name="T40" fmla="*/ 2147483647 w 18"/>
              <a:gd name="T41" fmla="*/ 0 h 31"/>
              <a:gd name="T42" fmla="*/ 2147483647 w 18"/>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31"/>
              <a:gd name="T68" fmla="*/ 18 w 18"/>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31">
                <a:moveTo>
                  <a:pt x="18" y="31"/>
                </a:moveTo>
                <a:lnTo>
                  <a:pt x="18" y="31"/>
                </a:lnTo>
                <a:lnTo>
                  <a:pt x="16" y="31"/>
                </a:lnTo>
                <a:lnTo>
                  <a:pt x="13" y="31"/>
                </a:lnTo>
                <a:lnTo>
                  <a:pt x="11" y="30"/>
                </a:lnTo>
                <a:lnTo>
                  <a:pt x="8" y="29"/>
                </a:lnTo>
                <a:lnTo>
                  <a:pt x="6" y="27"/>
                </a:lnTo>
                <a:lnTo>
                  <a:pt x="3" y="25"/>
                </a:lnTo>
                <a:lnTo>
                  <a:pt x="2" y="22"/>
                </a:lnTo>
                <a:lnTo>
                  <a:pt x="1" y="19"/>
                </a:lnTo>
                <a:lnTo>
                  <a:pt x="0" y="17"/>
                </a:lnTo>
                <a:lnTo>
                  <a:pt x="0" y="15"/>
                </a:lnTo>
                <a:lnTo>
                  <a:pt x="0" y="12"/>
                </a:lnTo>
                <a:lnTo>
                  <a:pt x="1" y="10"/>
                </a:lnTo>
                <a:lnTo>
                  <a:pt x="2" y="7"/>
                </a:lnTo>
                <a:lnTo>
                  <a:pt x="4" y="5"/>
                </a:lnTo>
                <a:lnTo>
                  <a:pt x="7" y="3"/>
                </a:lnTo>
                <a:lnTo>
                  <a:pt x="9" y="2"/>
                </a:lnTo>
                <a:lnTo>
                  <a:pt x="12" y="1"/>
                </a:lnTo>
                <a:lnTo>
                  <a:pt x="14" y="0"/>
                </a:lnTo>
                <a:lnTo>
                  <a:pt x="18" y="31"/>
                </a:lnTo>
                <a:close/>
              </a:path>
            </a:pathLst>
          </a:custGeom>
          <a:solidFill>
            <a:srgbClr val="000000"/>
          </a:solidFill>
          <a:ln w="0">
            <a:solidFill>
              <a:srgbClr val="000000"/>
            </a:solidFill>
            <a:round/>
            <a:headEnd/>
            <a:tailEnd/>
          </a:ln>
        </p:spPr>
        <p:txBody>
          <a:bodyPr/>
          <a:lstStyle/>
          <a:p>
            <a:endParaRPr lang="en-US"/>
          </a:p>
        </p:txBody>
      </p:sp>
      <p:sp>
        <p:nvSpPr>
          <p:cNvPr id="181458" name="Freeform 4304"/>
          <p:cNvSpPr>
            <a:spLocks noChangeAspect="1"/>
          </p:cNvSpPr>
          <p:nvPr/>
        </p:nvSpPr>
        <p:spPr bwMode="auto">
          <a:xfrm>
            <a:off x="2668588" y="5532438"/>
            <a:ext cx="7937" cy="11112"/>
          </a:xfrm>
          <a:custGeom>
            <a:avLst/>
            <a:gdLst>
              <a:gd name="T0" fmla="*/ 0 w 22"/>
              <a:gd name="T1" fmla="*/ 2147483647 h 29"/>
              <a:gd name="T2" fmla="*/ 0 w 22"/>
              <a:gd name="T3" fmla="*/ 2147483647 h 29"/>
              <a:gd name="T4" fmla="*/ 2147483647 w 22"/>
              <a:gd name="T5" fmla="*/ 2147483647 h 29"/>
              <a:gd name="T6" fmla="*/ 2147483647 w 22"/>
              <a:gd name="T7" fmla="*/ 0 h 29"/>
              <a:gd name="T8" fmla="*/ 2147483647 w 22"/>
              <a:gd name="T9" fmla="*/ 0 h 29"/>
              <a:gd name="T10" fmla="*/ 2147483647 w 22"/>
              <a:gd name="T11" fmla="*/ 0 h 29"/>
              <a:gd name="T12" fmla="*/ 2147483647 w 22"/>
              <a:gd name="T13" fmla="*/ 2147483647 h 29"/>
              <a:gd name="T14" fmla="*/ 2147483647 w 22"/>
              <a:gd name="T15" fmla="*/ 2147483647 h 29"/>
              <a:gd name="T16" fmla="*/ 2147483647 w 22"/>
              <a:gd name="T17" fmla="*/ 2147483647 h 29"/>
              <a:gd name="T18" fmla="*/ 2147483647 w 22"/>
              <a:gd name="T19" fmla="*/ 2147483647 h 29"/>
              <a:gd name="T20" fmla="*/ 2147483647 w 22"/>
              <a:gd name="T21" fmla="*/ 2147483647 h 29"/>
              <a:gd name="T22" fmla="*/ 2147483647 w 22"/>
              <a:gd name="T23" fmla="*/ 2147483647 h 29"/>
              <a:gd name="T24" fmla="*/ 2147483647 w 22"/>
              <a:gd name="T25" fmla="*/ 2147483647 h 29"/>
              <a:gd name="T26" fmla="*/ 2147483647 w 22"/>
              <a:gd name="T27" fmla="*/ 2147483647 h 29"/>
              <a:gd name="T28" fmla="*/ 2147483647 w 22"/>
              <a:gd name="T29" fmla="*/ 2147483647 h 29"/>
              <a:gd name="T30" fmla="*/ 2147483647 w 22"/>
              <a:gd name="T31" fmla="*/ 2147483647 h 29"/>
              <a:gd name="T32" fmla="*/ 2147483647 w 22"/>
              <a:gd name="T33" fmla="*/ 2147483647 h 29"/>
              <a:gd name="T34" fmla="*/ 2147483647 w 22"/>
              <a:gd name="T35" fmla="*/ 2147483647 h 29"/>
              <a:gd name="T36" fmla="*/ 2147483647 w 22"/>
              <a:gd name="T37" fmla="*/ 2147483647 h 29"/>
              <a:gd name="T38" fmla="*/ 2147483647 w 22"/>
              <a:gd name="T39" fmla="*/ 2147483647 h 29"/>
              <a:gd name="T40" fmla="*/ 2147483647 w 22"/>
              <a:gd name="T41" fmla="*/ 2147483647 h 29"/>
              <a:gd name="T42" fmla="*/ 0 w 22"/>
              <a:gd name="T43" fmla="*/ 2147483647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
              <a:gd name="T67" fmla="*/ 0 h 29"/>
              <a:gd name="T68" fmla="*/ 22 w 22"/>
              <a:gd name="T69" fmla="*/ 29 h 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 h="29">
                <a:moveTo>
                  <a:pt x="0" y="2"/>
                </a:moveTo>
                <a:lnTo>
                  <a:pt x="0" y="2"/>
                </a:lnTo>
                <a:lnTo>
                  <a:pt x="3" y="1"/>
                </a:lnTo>
                <a:lnTo>
                  <a:pt x="5" y="0"/>
                </a:lnTo>
                <a:lnTo>
                  <a:pt x="7" y="0"/>
                </a:lnTo>
                <a:lnTo>
                  <a:pt x="10" y="0"/>
                </a:lnTo>
                <a:lnTo>
                  <a:pt x="12" y="1"/>
                </a:lnTo>
                <a:lnTo>
                  <a:pt x="15" y="2"/>
                </a:lnTo>
                <a:lnTo>
                  <a:pt x="17" y="5"/>
                </a:lnTo>
                <a:lnTo>
                  <a:pt x="19" y="7"/>
                </a:lnTo>
                <a:lnTo>
                  <a:pt x="20" y="9"/>
                </a:lnTo>
                <a:lnTo>
                  <a:pt x="21" y="12"/>
                </a:lnTo>
                <a:lnTo>
                  <a:pt x="22" y="14"/>
                </a:lnTo>
                <a:lnTo>
                  <a:pt x="22" y="16"/>
                </a:lnTo>
                <a:lnTo>
                  <a:pt x="22" y="19"/>
                </a:lnTo>
                <a:lnTo>
                  <a:pt x="21" y="21"/>
                </a:lnTo>
                <a:lnTo>
                  <a:pt x="20" y="24"/>
                </a:lnTo>
                <a:lnTo>
                  <a:pt x="18" y="26"/>
                </a:lnTo>
                <a:lnTo>
                  <a:pt x="16" y="28"/>
                </a:lnTo>
                <a:lnTo>
                  <a:pt x="14" y="29"/>
                </a:lnTo>
                <a:lnTo>
                  <a:pt x="0" y="2"/>
                </a:lnTo>
                <a:close/>
              </a:path>
            </a:pathLst>
          </a:custGeom>
          <a:solidFill>
            <a:srgbClr val="000000"/>
          </a:solidFill>
          <a:ln w="0">
            <a:solidFill>
              <a:srgbClr val="000000"/>
            </a:solidFill>
            <a:round/>
            <a:headEnd/>
            <a:tailEnd/>
          </a:ln>
        </p:spPr>
        <p:txBody>
          <a:bodyPr/>
          <a:lstStyle/>
          <a:p>
            <a:endParaRPr lang="en-US"/>
          </a:p>
        </p:txBody>
      </p:sp>
      <p:sp>
        <p:nvSpPr>
          <p:cNvPr id="181459" name="Freeform 4305"/>
          <p:cNvSpPr>
            <a:spLocks noChangeAspect="1"/>
          </p:cNvSpPr>
          <p:nvPr/>
        </p:nvSpPr>
        <p:spPr bwMode="auto">
          <a:xfrm>
            <a:off x="2633663" y="5553075"/>
            <a:ext cx="7937" cy="14288"/>
          </a:xfrm>
          <a:custGeom>
            <a:avLst/>
            <a:gdLst>
              <a:gd name="T0" fmla="*/ 2147483647 w 23"/>
              <a:gd name="T1" fmla="*/ 2147483647 h 33"/>
              <a:gd name="T2" fmla="*/ 0 w 23"/>
              <a:gd name="T3" fmla="*/ 2147483647 h 33"/>
              <a:gd name="T4" fmla="*/ 2147483647 w 23"/>
              <a:gd name="T5" fmla="*/ 0 h 33"/>
              <a:gd name="T6" fmla="*/ 2147483647 w 23"/>
              <a:gd name="T7" fmla="*/ 2147483647 h 33"/>
              <a:gd name="T8" fmla="*/ 2147483647 w 23"/>
              <a:gd name="T9" fmla="*/ 2147483647 h 33"/>
              <a:gd name="T10" fmla="*/ 2147483647 w 23"/>
              <a:gd name="T11" fmla="*/ 2147483647 h 33"/>
              <a:gd name="T12" fmla="*/ 2147483647 w 23"/>
              <a:gd name="T13" fmla="*/ 2147483647 h 33"/>
              <a:gd name="T14" fmla="*/ 0 60000 65536"/>
              <a:gd name="T15" fmla="*/ 0 60000 65536"/>
              <a:gd name="T16" fmla="*/ 0 60000 65536"/>
              <a:gd name="T17" fmla="*/ 0 60000 65536"/>
              <a:gd name="T18" fmla="*/ 0 60000 65536"/>
              <a:gd name="T19" fmla="*/ 0 60000 65536"/>
              <a:gd name="T20" fmla="*/ 0 60000 65536"/>
              <a:gd name="T21" fmla="*/ 0 w 23"/>
              <a:gd name="T22" fmla="*/ 0 h 33"/>
              <a:gd name="T23" fmla="*/ 23 w 23"/>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33">
                <a:moveTo>
                  <a:pt x="4" y="33"/>
                </a:moveTo>
                <a:lnTo>
                  <a:pt x="0" y="2"/>
                </a:lnTo>
                <a:lnTo>
                  <a:pt x="15" y="0"/>
                </a:lnTo>
                <a:lnTo>
                  <a:pt x="12" y="1"/>
                </a:lnTo>
                <a:lnTo>
                  <a:pt x="23" y="30"/>
                </a:lnTo>
                <a:lnTo>
                  <a:pt x="20" y="31"/>
                </a:lnTo>
                <a:lnTo>
                  <a:pt x="4" y="33"/>
                </a:lnTo>
                <a:close/>
              </a:path>
            </a:pathLst>
          </a:custGeom>
          <a:solidFill>
            <a:srgbClr val="000000"/>
          </a:solidFill>
          <a:ln w="0">
            <a:solidFill>
              <a:srgbClr val="000000"/>
            </a:solidFill>
            <a:round/>
            <a:headEnd/>
            <a:tailEnd/>
          </a:ln>
        </p:spPr>
        <p:txBody>
          <a:bodyPr/>
          <a:lstStyle/>
          <a:p>
            <a:endParaRPr lang="en-US"/>
          </a:p>
        </p:txBody>
      </p:sp>
      <p:sp>
        <p:nvSpPr>
          <p:cNvPr id="181460" name="Freeform 4306"/>
          <p:cNvSpPr>
            <a:spLocks noChangeAspect="1"/>
          </p:cNvSpPr>
          <p:nvPr/>
        </p:nvSpPr>
        <p:spPr bwMode="auto">
          <a:xfrm>
            <a:off x="2640013" y="5553075"/>
            <a:ext cx="7937" cy="9525"/>
          </a:xfrm>
          <a:custGeom>
            <a:avLst/>
            <a:gdLst>
              <a:gd name="T0" fmla="*/ 2147483647 w 28"/>
              <a:gd name="T1" fmla="*/ 2147483647 h 34"/>
              <a:gd name="T2" fmla="*/ 0 w 28"/>
              <a:gd name="T3" fmla="*/ 2147483647 h 34"/>
              <a:gd name="T4" fmla="*/ 2147483647 w 28"/>
              <a:gd name="T5" fmla="*/ 0 h 34"/>
              <a:gd name="T6" fmla="*/ 2147483647 w 28"/>
              <a:gd name="T7" fmla="*/ 0 h 34"/>
              <a:gd name="T8" fmla="*/ 2147483647 w 28"/>
              <a:gd name="T9" fmla="*/ 2147483647 h 34"/>
              <a:gd name="T10" fmla="*/ 2147483647 w 28"/>
              <a:gd name="T11" fmla="*/ 2147483647 h 34"/>
              <a:gd name="T12" fmla="*/ 2147483647 w 28"/>
              <a:gd name="T13" fmla="*/ 2147483647 h 34"/>
              <a:gd name="T14" fmla="*/ 0 60000 65536"/>
              <a:gd name="T15" fmla="*/ 0 60000 65536"/>
              <a:gd name="T16" fmla="*/ 0 60000 65536"/>
              <a:gd name="T17" fmla="*/ 0 60000 65536"/>
              <a:gd name="T18" fmla="*/ 0 60000 65536"/>
              <a:gd name="T19" fmla="*/ 0 60000 65536"/>
              <a:gd name="T20" fmla="*/ 0 60000 65536"/>
              <a:gd name="T21" fmla="*/ 0 w 28"/>
              <a:gd name="T22" fmla="*/ 0 h 34"/>
              <a:gd name="T23" fmla="*/ 28 w 28"/>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4">
                <a:moveTo>
                  <a:pt x="11" y="34"/>
                </a:moveTo>
                <a:lnTo>
                  <a:pt x="0" y="5"/>
                </a:lnTo>
                <a:lnTo>
                  <a:pt x="12" y="0"/>
                </a:lnTo>
                <a:lnTo>
                  <a:pt x="28" y="27"/>
                </a:lnTo>
                <a:lnTo>
                  <a:pt x="11" y="34"/>
                </a:lnTo>
                <a:close/>
              </a:path>
            </a:pathLst>
          </a:custGeom>
          <a:solidFill>
            <a:srgbClr val="000000"/>
          </a:solidFill>
          <a:ln w="0">
            <a:solidFill>
              <a:srgbClr val="000000"/>
            </a:solidFill>
            <a:round/>
            <a:headEnd/>
            <a:tailEnd/>
          </a:ln>
        </p:spPr>
        <p:txBody>
          <a:bodyPr/>
          <a:lstStyle/>
          <a:p>
            <a:endParaRPr lang="en-US"/>
          </a:p>
        </p:txBody>
      </p:sp>
      <p:sp>
        <p:nvSpPr>
          <p:cNvPr id="181461" name="Freeform 4307"/>
          <p:cNvSpPr>
            <a:spLocks noChangeAspect="1"/>
          </p:cNvSpPr>
          <p:nvPr/>
        </p:nvSpPr>
        <p:spPr bwMode="auto">
          <a:xfrm>
            <a:off x="2641600" y="5549900"/>
            <a:ext cx="12700" cy="11113"/>
          </a:xfrm>
          <a:custGeom>
            <a:avLst/>
            <a:gdLst>
              <a:gd name="T0" fmla="*/ 2147483647 w 31"/>
              <a:gd name="T1" fmla="*/ 2147483647 h 36"/>
              <a:gd name="T2" fmla="*/ 0 w 31"/>
              <a:gd name="T3" fmla="*/ 2147483647 h 36"/>
              <a:gd name="T4" fmla="*/ 2147483647 w 31"/>
              <a:gd name="T5" fmla="*/ 0 h 36"/>
              <a:gd name="T6" fmla="*/ 2147483647 w 31"/>
              <a:gd name="T7" fmla="*/ 2147483647 h 36"/>
              <a:gd name="T8" fmla="*/ 2147483647 w 31"/>
              <a:gd name="T9" fmla="*/ 2147483647 h 36"/>
              <a:gd name="T10" fmla="*/ 2147483647 w 31"/>
              <a:gd name="T11" fmla="*/ 2147483647 h 36"/>
              <a:gd name="T12" fmla="*/ 2147483647 w 31"/>
              <a:gd name="T13" fmla="*/ 2147483647 h 36"/>
              <a:gd name="T14" fmla="*/ 0 60000 65536"/>
              <a:gd name="T15" fmla="*/ 0 60000 65536"/>
              <a:gd name="T16" fmla="*/ 0 60000 65536"/>
              <a:gd name="T17" fmla="*/ 0 60000 65536"/>
              <a:gd name="T18" fmla="*/ 0 60000 65536"/>
              <a:gd name="T19" fmla="*/ 0 60000 65536"/>
              <a:gd name="T20" fmla="*/ 0 60000 65536"/>
              <a:gd name="T21" fmla="*/ 0 w 31"/>
              <a:gd name="T22" fmla="*/ 0 h 36"/>
              <a:gd name="T23" fmla="*/ 31 w 31"/>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6">
                <a:moveTo>
                  <a:pt x="16" y="36"/>
                </a:moveTo>
                <a:lnTo>
                  <a:pt x="0" y="9"/>
                </a:lnTo>
                <a:lnTo>
                  <a:pt x="15" y="0"/>
                </a:lnTo>
                <a:lnTo>
                  <a:pt x="12" y="2"/>
                </a:lnTo>
                <a:lnTo>
                  <a:pt x="31" y="27"/>
                </a:lnTo>
                <a:lnTo>
                  <a:pt x="28" y="29"/>
                </a:lnTo>
                <a:lnTo>
                  <a:pt x="16" y="36"/>
                </a:lnTo>
                <a:close/>
              </a:path>
            </a:pathLst>
          </a:custGeom>
          <a:solidFill>
            <a:srgbClr val="000000"/>
          </a:solidFill>
          <a:ln w="0">
            <a:solidFill>
              <a:srgbClr val="000000"/>
            </a:solidFill>
            <a:round/>
            <a:headEnd/>
            <a:tailEnd/>
          </a:ln>
        </p:spPr>
        <p:txBody>
          <a:bodyPr/>
          <a:lstStyle/>
          <a:p>
            <a:endParaRPr lang="en-US"/>
          </a:p>
        </p:txBody>
      </p:sp>
      <p:sp>
        <p:nvSpPr>
          <p:cNvPr id="181462" name="Freeform 4308"/>
          <p:cNvSpPr>
            <a:spLocks noChangeAspect="1"/>
          </p:cNvSpPr>
          <p:nvPr/>
        </p:nvSpPr>
        <p:spPr bwMode="auto">
          <a:xfrm>
            <a:off x="2647950" y="5548313"/>
            <a:ext cx="11113" cy="11112"/>
          </a:xfrm>
          <a:custGeom>
            <a:avLst/>
            <a:gdLst>
              <a:gd name="T0" fmla="*/ 2147483647 w 32"/>
              <a:gd name="T1" fmla="*/ 2147483647 h 34"/>
              <a:gd name="T2" fmla="*/ 0 w 32"/>
              <a:gd name="T3" fmla="*/ 2147483647 h 34"/>
              <a:gd name="T4" fmla="*/ 2147483647 w 32"/>
              <a:gd name="T5" fmla="*/ 0 h 34"/>
              <a:gd name="T6" fmla="*/ 2147483647 w 32"/>
              <a:gd name="T7" fmla="*/ 2147483647 h 34"/>
              <a:gd name="T8" fmla="*/ 2147483647 w 32"/>
              <a:gd name="T9" fmla="*/ 2147483647 h 34"/>
              <a:gd name="T10" fmla="*/ 2147483647 w 32"/>
              <a:gd name="T11" fmla="*/ 2147483647 h 34"/>
              <a:gd name="T12" fmla="*/ 2147483647 w 32"/>
              <a:gd name="T13" fmla="*/ 2147483647 h 34"/>
              <a:gd name="T14" fmla="*/ 0 60000 65536"/>
              <a:gd name="T15" fmla="*/ 0 60000 65536"/>
              <a:gd name="T16" fmla="*/ 0 60000 65536"/>
              <a:gd name="T17" fmla="*/ 0 60000 65536"/>
              <a:gd name="T18" fmla="*/ 0 60000 65536"/>
              <a:gd name="T19" fmla="*/ 0 60000 65536"/>
              <a:gd name="T20" fmla="*/ 0 60000 65536"/>
              <a:gd name="T21" fmla="*/ 0 w 32"/>
              <a:gd name="T22" fmla="*/ 0 h 34"/>
              <a:gd name="T23" fmla="*/ 32 w 32"/>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4">
                <a:moveTo>
                  <a:pt x="19" y="34"/>
                </a:moveTo>
                <a:lnTo>
                  <a:pt x="0" y="9"/>
                </a:lnTo>
                <a:lnTo>
                  <a:pt x="14" y="0"/>
                </a:lnTo>
                <a:lnTo>
                  <a:pt x="12" y="1"/>
                </a:lnTo>
                <a:lnTo>
                  <a:pt x="32" y="24"/>
                </a:lnTo>
                <a:lnTo>
                  <a:pt x="30" y="25"/>
                </a:lnTo>
                <a:lnTo>
                  <a:pt x="19" y="34"/>
                </a:lnTo>
                <a:close/>
              </a:path>
            </a:pathLst>
          </a:custGeom>
          <a:solidFill>
            <a:srgbClr val="000000"/>
          </a:solidFill>
          <a:ln w="0">
            <a:solidFill>
              <a:srgbClr val="000000"/>
            </a:solidFill>
            <a:round/>
            <a:headEnd/>
            <a:tailEnd/>
          </a:ln>
        </p:spPr>
        <p:txBody>
          <a:bodyPr/>
          <a:lstStyle/>
          <a:p>
            <a:endParaRPr lang="en-US"/>
          </a:p>
        </p:txBody>
      </p:sp>
      <p:sp>
        <p:nvSpPr>
          <p:cNvPr id="181463" name="Freeform 4309"/>
          <p:cNvSpPr>
            <a:spLocks noChangeAspect="1"/>
          </p:cNvSpPr>
          <p:nvPr/>
        </p:nvSpPr>
        <p:spPr bwMode="auto">
          <a:xfrm>
            <a:off x="2649538" y="5543550"/>
            <a:ext cx="17462" cy="12700"/>
          </a:xfrm>
          <a:custGeom>
            <a:avLst/>
            <a:gdLst>
              <a:gd name="T0" fmla="*/ 2147483647 w 43"/>
              <a:gd name="T1" fmla="*/ 2147483647 h 34"/>
              <a:gd name="T2" fmla="*/ 0 w 43"/>
              <a:gd name="T3" fmla="*/ 2147483647 h 34"/>
              <a:gd name="T4" fmla="*/ 0 w 43"/>
              <a:gd name="T5" fmla="*/ 2147483647 h 34"/>
              <a:gd name="T6" fmla="*/ 2147483647 w 43"/>
              <a:gd name="T7" fmla="*/ 0 h 34"/>
              <a:gd name="T8" fmla="*/ 2147483647 w 43"/>
              <a:gd name="T9" fmla="*/ 2147483647 h 34"/>
              <a:gd name="T10" fmla="*/ 2147483647 w 43"/>
              <a:gd name="T11" fmla="*/ 2147483647 h 34"/>
              <a:gd name="T12" fmla="*/ 2147483647 w 43"/>
              <a:gd name="T13" fmla="*/ 2147483647 h 34"/>
              <a:gd name="T14" fmla="*/ 0 60000 65536"/>
              <a:gd name="T15" fmla="*/ 0 60000 65536"/>
              <a:gd name="T16" fmla="*/ 0 60000 65536"/>
              <a:gd name="T17" fmla="*/ 0 60000 65536"/>
              <a:gd name="T18" fmla="*/ 0 60000 65536"/>
              <a:gd name="T19" fmla="*/ 0 60000 65536"/>
              <a:gd name="T20" fmla="*/ 0 60000 65536"/>
              <a:gd name="T21" fmla="*/ 0 w 43"/>
              <a:gd name="T22" fmla="*/ 0 h 34"/>
              <a:gd name="T23" fmla="*/ 43 w 43"/>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34">
                <a:moveTo>
                  <a:pt x="20" y="34"/>
                </a:moveTo>
                <a:lnTo>
                  <a:pt x="0" y="11"/>
                </a:lnTo>
                <a:lnTo>
                  <a:pt x="12" y="0"/>
                </a:lnTo>
                <a:lnTo>
                  <a:pt x="31" y="23"/>
                </a:lnTo>
                <a:lnTo>
                  <a:pt x="43" y="13"/>
                </a:lnTo>
                <a:lnTo>
                  <a:pt x="20" y="34"/>
                </a:lnTo>
                <a:close/>
              </a:path>
            </a:pathLst>
          </a:custGeom>
          <a:solidFill>
            <a:srgbClr val="000000"/>
          </a:solidFill>
          <a:ln w="0">
            <a:solidFill>
              <a:srgbClr val="000000"/>
            </a:solidFill>
            <a:round/>
            <a:headEnd/>
            <a:tailEnd/>
          </a:ln>
        </p:spPr>
        <p:txBody>
          <a:bodyPr/>
          <a:lstStyle/>
          <a:p>
            <a:endParaRPr lang="en-US"/>
          </a:p>
        </p:txBody>
      </p:sp>
      <p:sp>
        <p:nvSpPr>
          <p:cNvPr id="181464" name="Freeform 4310"/>
          <p:cNvSpPr>
            <a:spLocks noChangeAspect="1"/>
          </p:cNvSpPr>
          <p:nvPr/>
        </p:nvSpPr>
        <p:spPr bwMode="auto">
          <a:xfrm>
            <a:off x="2657475" y="5537200"/>
            <a:ext cx="9525" cy="14288"/>
          </a:xfrm>
          <a:custGeom>
            <a:avLst/>
            <a:gdLst>
              <a:gd name="T0" fmla="*/ 2147483647 w 31"/>
              <a:gd name="T1" fmla="*/ 2147483647 h 41"/>
              <a:gd name="T2" fmla="*/ 0 w 31"/>
              <a:gd name="T3" fmla="*/ 2147483647 h 41"/>
              <a:gd name="T4" fmla="*/ 2147483647 w 31"/>
              <a:gd name="T5" fmla="*/ 0 h 41"/>
              <a:gd name="T6" fmla="*/ 2147483647 w 31"/>
              <a:gd name="T7" fmla="*/ 2147483647 h 41"/>
              <a:gd name="T8" fmla="*/ 2147483647 w 31"/>
              <a:gd name="T9" fmla="*/ 2147483647 h 41"/>
              <a:gd name="T10" fmla="*/ 2147483647 w 31"/>
              <a:gd name="T11" fmla="*/ 2147483647 h 41"/>
              <a:gd name="T12" fmla="*/ 2147483647 w 31"/>
              <a:gd name="T13" fmla="*/ 2147483647 h 41"/>
              <a:gd name="T14" fmla="*/ 0 60000 65536"/>
              <a:gd name="T15" fmla="*/ 0 60000 65536"/>
              <a:gd name="T16" fmla="*/ 0 60000 65536"/>
              <a:gd name="T17" fmla="*/ 0 60000 65536"/>
              <a:gd name="T18" fmla="*/ 0 60000 65536"/>
              <a:gd name="T19" fmla="*/ 0 60000 65536"/>
              <a:gd name="T20" fmla="*/ 0 60000 65536"/>
              <a:gd name="T21" fmla="*/ 0 w 31"/>
              <a:gd name="T22" fmla="*/ 0 h 41"/>
              <a:gd name="T23" fmla="*/ 31 w 31"/>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41">
                <a:moveTo>
                  <a:pt x="19" y="41"/>
                </a:moveTo>
                <a:lnTo>
                  <a:pt x="0" y="18"/>
                </a:lnTo>
                <a:lnTo>
                  <a:pt x="22" y="0"/>
                </a:lnTo>
                <a:lnTo>
                  <a:pt x="13" y="7"/>
                </a:lnTo>
                <a:lnTo>
                  <a:pt x="31" y="32"/>
                </a:lnTo>
                <a:lnTo>
                  <a:pt x="22" y="39"/>
                </a:lnTo>
                <a:lnTo>
                  <a:pt x="19" y="41"/>
                </a:lnTo>
                <a:close/>
              </a:path>
            </a:pathLst>
          </a:custGeom>
          <a:solidFill>
            <a:srgbClr val="000000"/>
          </a:solidFill>
          <a:ln w="0">
            <a:solidFill>
              <a:srgbClr val="000000"/>
            </a:solidFill>
            <a:round/>
            <a:headEnd/>
            <a:tailEnd/>
          </a:ln>
        </p:spPr>
        <p:txBody>
          <a:bodyPr/>
          <a:lstStyle/>
          <a:p>
            <a:endParaRPr lang="en-US"/>
          </a:p>
        </p:txBody>
      </p:sp>
      <p:sp>
        <p:nvSpPr>
          <p:cNvPr id="181465" name="Freeform 4311"/>
          <p:cNvSpPr>
            <a:spLocks noChangeAspect="1"/>
          </p:cNvSpPr>
          <p:nvPr/>
        </p:nvSpPr>
        <p:spPr bwMode="auto">
          <a:xfrm>
            <a:off x="2660650" y="5537200"/>
            <a:ext cx="9525" cy="11113"/>
          </a:xfrm>
          <a:custGeom>
            <a:avLst/>
            <a:gdLst>
              <a:gd name="T0" fmla="*/ 2147483647 w 30"/>
              <a:gd name="T1" fmla="*/ 2147483647 h 34"/>
              <a:gd name="T2" fmla="*/ 0 w 30"/>
              <a:gd name="T3" fmla="*/ 2147483647 h 34"/>
              <a:gd name="T4" fmla="*/ 2147483647 w 30"/>
              <a:gd name="T5" fmla="*/ 2147483647 h 34"/>
              <a:gd name="T6" fmla="*/ 2147483647 w 30"/>
              <a:gd name="T7" fmla="*/ 0 h 34"/>
              <a:gd name="T8" fmla="*/ 2147483647 w 30"/>
              <a:gd name="T9" fmla="*/ 2147483647 h 34"/>
              <a:gd name="T10" fmla="*/ 2147483647 w 30"/>
              <a:gd name="T11" fmla="*/ 2147483647 h 34"/>
              <a:gd name="T12" fmla="*/ 2147483647 w 30"/>
              <a:gd name="T13" fmla="*/ 2147483647 h 34"/>
              <a:gd name="T14" fmla="*/ 0 60000 65536"/>
              <a:gd name="T15" fmla="*/ 0 60000 65536"/>
              <a:gd name="T16" fmla="*/ 0 60000 65536"/>
              <a:gd name="T17" fmla="*/ 0 60000 65536"/>
              <a:gd name="T18" fmla="*/ 0 60000 65536"/>
              <a:gd name="T19" fmla="*/ 0 60000 65536"/>
              <a:gd name="T20" fmla="*/ 0 60000 65536"/>
              <a:gd name="T21" fmla="*/ 0 w 30"/>
              <a:gd name="T22" fmla="*/ 0 h 34"/>
              <a:gd name="T23" fmla="*/ 30 w 30"/>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4">
                <a:moveTo>
                  <a:pt x="18" y="34"/>
                </a:moveTo>
                <a:lnTo>
                  <a:pt x="0" y="9"/>
                </a:lnTo>
                <a:lnTo>
                  <a:pt x="11" y="1"/>
                </a:lnTo>
                <a:lnTo>
                  <a:pt x="13" y="0"/>
                </a:lnTo>
                <a:lnTo>
                  <a:pt x="28" y="27"/>
                </a:lnTo>
                <a:lnTo>
                  <a:pt x="30" y="26"/>
                </a:lnTo>
                <a:lnTo>
                  <a:pt x="18" y="34"/>
                </a:lnTo>
                <a:close/>
              </a:path>
            </a:pathLst>
          </a:custGeom>
          <a:solidFill>
            <a:srgbClr val="000000"/>
          </a:solidFill>
          <a:ln w="0">
            <a:solidFill>
              <a:srgbClr val="000000"/>
            </a:solidFill>
            <a:round/>
            <a:headEnd/>
            <a:tailEnd/>
          </a:ln>
        </p:spPr>
        <p:txBody>
          <a:bodyPr/>
          <a:lstStyle/>
          <a:p>
            <a:endParaRPr lang="en-US"/>
          </a:p>
        </p:txBody>
      </p:sp>
      <p:sp>
        <p:nvSpPr>
          <p:cNvPr id="181466" name="Freeform 4312"/>
          <p:cNvSpPr>
            <a:spLocks noChangeAspect="1"/>
          </p:cNvSpPr>
          <p:nvPr/>
        </p:nvSpPr>
        <p:spPr bwMode="auto">
          <a:xfrm>
            <a:off x="2665413" y="5534025"/>
            <a:ext cx="9525" cy="11113"/>
          </a:xfrm>
          <a:custGeom>
            <a:avLst/>
            <a:gdLst>
              <a:gd name="T0" fmla="*/ 2147483647 w 28"/>
              <a:gd name="T1" fmla="*/ 2147483647 h 35"/>
              <a:gd name="T2" fmla="*/ 0 w 28"/>
              <a:gd name="T3" fmla="*/ 2147483647 h 35"/>
              <a:gd name="T4" fmla="*/ 2147483647 w 28"/>
              <a:gd name="T5" fmla="*/ 0 h 35"/>
              <a:gd name="T6" fmla="*/ 2147483647 w 28"/>
              <a:gd name="T7" fmla="*/ 2147483647 h 35"/>
              <a:gd name="T8" fmla="*/ 2147483647 w 28"/>
              <a:gd name="T9" fmla="*/ 2147483647 h 35"/>
              <a:gd name="T10" fmla="*/ 0 60000 65536"/>
              <a:gd name="T11" fmla="*/ 0 60000 65536"/>
              <a:gd name="T12" fmla="*/ 0 60000 65536"/>
              <a:gd name="T13" fmla="*/ 0 60000 65536"/>
              <a:gd name="T14" fmla="*/ 0 60000 65536"/>
              <a:gd name="T15" fmla="*/ 0 w 28"/>
              <a:gd name="T16" fmla="*/ 0 h 35"/>
              <a:gd name="T17" fmla="*/ 28 w 28"/>
              <a:gd name="T18" fmla="*/ 35 h 35"/>
            </a:gdLst>
            <a:ahLst/>
            <a:cxnLst>
              <a:cxn ang="T10">
                <a:pos x="T0" y="T1"/>
              </a:cxn>
              <a:cxn ang="T11">
                <a:pos x="T2" y="T3"/>
              </a:cxn>
              <a:cxn ang="T12">
                <a:pos x="T4" y="T5"/>
              </a:cxn>
              <a:cxn ang="T13">
                <a:pos x="T6" y="T7"/>
              </a:cxn>
              <a:cxn ang="T14">
                <a:pos x="T8" y="T9"/>
              </a:cxn>
            </a:cxnLst>
            <a:rect l="T15" t="T16" r="T17" b="T18"/>
            <a:pathLst>
              <a:path w="28" h="35">
                <a:moveTo>
                  <a:pt x="15" y="35"/>
                </a:moveTo>
                <a:lnTo>
                  <a:pt x="0" y="8"/>
                </a:lnTo>
                <a:lnTo>
                  <a:pt x="14" y="0"/>
                </a:lnTo>
                <a:lnTo>
                  <a:pt x="28" y="27"/>
                </a:lnTo>
                <a:lnTo>
                  <a:pt x="15" y="35"/>
                </a:lnTo>
                <a:close/>
              </a:path>
            </a:pathLst>
          </a:custGeom>
          <a:solidFill>
            <a:srgbClr val="000000"/>
          </a:solidFill>
          <a:ln w="0">
            <a:solidFill>
              <a:srgbClr val="000000"/>
            </a:solidFill>
            <a:round/>
            <a:headEnd/>
            <a:tailEnd/>
          </a:ln>
        </p:spPr>
        <p:txBody>
          <a:bodyPr/>
          <a:lstStyle/>
          <a:p>
            <a:endParaRPr lang="en-US"/>
          </a:p>
        </p:txBody>
      </p:sp>
      <p:sp>
        <p:nvSpPr>
          <p:cNvPr id="181467" name="Freeform 4313"/>
          <p:cNvSpPr>
            <a:spLocks noChangeAspect="1"/>
          </p:cNvSpPr>
          <p:nvPr/>
        </p:nvSpPr>
        <p:spPr bwMode="auto">
          <a:xfrm>
            <a:off x="2670175" y="5532438"/>
            <a:ext cx="6350" cy="11112"/>
          </a:xfrm>
          <a:custGeom>
            <a:avLst/>
            <a:gdLst>
              <a:gd name="T0" fmla="*/ 0 w 15"/>
              <a:gd name="T1" fmla="*/ 0 h 32"/>
              <a:gd name="T2" fmla="*/ 0 w 15"/>
              <a:gd name="T3" fmla="*/ 0 h 32"/>
              <a:gd name="T4" fmla="*/ 2147483647 w 15"/>
              <a:gd name="T5" fmla="*/ 0 h 32"/>
              <a:gd name="T6" fmla="*/ 2147483647 w 15"/>
              <a:gd name="T7" fmla="*/ 2147483647 h 32"/>
              <a:gd name="T8" fmla="*/ 2147483647 w 15"/>
              <a:gd name="T9" fmla="*/ 2147483647 h 32"/>
              <a:gd name="T10" fmla="*/ 2147483647 w 15"/>
              <a:gd name="T11" fmla="*/ 2147483647 h 32"/>
              <a:gd name="T12" fmla="*/ 2147483647 w 15"/>
              <a:gd name="T13" fmla="*/ 2147483647 h 32"/>
              <a:gd name="T14" fmla="*/ 2147483647 w 15"/>
              <a:gd name="T15" fmla="*/ 2147483647 h 32"/>
              <a:gd name="T16" fmla="*/ 2147483647 w 15"/>
              <a:gd name="T17" fmla="*/ 2147483647 h 32"/>
              <a:gd name="T18" fmla="*/ 2147483647 w 15"/>
              <a:gd name="T19" fmla="*/ 2147483647 h 32"/>
              <a:gd name="T20" fmla="*/ 2147483647 w 15"/>
              <a:gd name="T21" fmla="*/ 2147483647 h 32"/>
              <a:gd name="T22" fmla="*/ 2147483647 w 15"/>
              <a:gd name="T23" fmla="*/ 2147483647 h 32"/>
              <a:gd name="T24" fmla="*/ 2147483647 w 15"/>
              <a:gd name="T25" fmla="*/ 2147483647 h 32"/>
              <a:gd name="T26" fmla="*/ 2147483647 w 15"/>
              <a:gd name="T27" fmla="*/ 2147483647 h 32"/>
              <a:gd name="T28" fmla="*/ 2147483647 w 15"/>
              <a:gd name="T29" fmla="*/ 2147483647 h 32"/>
              <a:gd name="T30" fmla="*/ 2147483647 w 15"/>
              <a:gd name="T31" fmla="*/ 2147483647 h 32"/>
              <a:gd name="T32" fmla="*/ 2147483647 w 15"/>
              <a:gd name="T33" fmla="*/ 2147483647 h 32"/>
              <a:gd name="T34" fmla="*/ 2147483647 w 15"/>
              <a:gd name="T35" fmla="*/ 2147483647 h 32"/>
              <a:gd name="T36" fmla="*/ 2147483647 w 15"/>
              <a:gd name="T37" fmla="*/ 2147483647 h 32"/>
              <a:gd name="T38" fmla="*/ 0 w 15"/>
              <a:gd name="T39" fmla="*/ 2147483647 h 32"/>
              <a:gd name="T40" fmla="*/ 0 w 15"/>
              <a:gd name="T41" fmla="*/ 2147483647 h 32"/>
              <a:gd name="T42" fmla="*/ 0 w 15"/>
              <a:gd name="T43" fmla="*/ 0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2"/>
              <a:gd name="T68" fmla="*/ 15 w 15"/>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2">
                <a:moveTo>
                  <a:pt x="0" y="0"/>
                </a:moveTo>
                <a:lnTo>
                  <a:pt x="0" y="0"/>
                </a:lnTo>
                <a:lnTo>
                  <a:pt x="2" y="0"/>
                </a:lnTo>
                <a:lnTo>
                  <a:pt x="5" y="1"/>
                </a:lnTo>
                <a:lnTo>
                  <a:pt x="7" y="2"/>
                </a:lnTo>
                <a:lnTo>
                  <a:pt x="9" y="5"/>
                </a:lnTo>
                <a:lnTo>
                  <a:pt x="11" y="7"/>
                </a:lnTo>
                <a:lnTo>
                  <a:pt x="13" y="9"/>
                </a:lnTo>
                <a:lnTo>
                  <a:pt x="14" y="11"/>
                </a:lnTo>
                <a:lnTo>
                  <a:pt x="15" y="14"/>
                </a:lnTo>
                <a:lnTo>
                  <a:pt x="15" y="16"/>
                </a:lnTo>
                <a:lnTo>
                  <a:pt x="15" y="18"/>
                </a:lnTo>
                <a:lnTo>
                  <a:pt x="14" y="21"/>
                </a:lnTo>
                <a:lnTo>
                  <a:pt x="13" y="23"/>
                </a:lnTo>
                <a:lnTo>
                  <a:pt x="11" y="25"/>
                </a:lnTo>
                <a:lnTo>
                  <a:pt x="9" y="27"/>
                </a:lnTo>
                <a:lnTo>
                  <a:pt x="7" y="29"/>
                </a:lnTo>
                <a:lnTo>
                  <a:pt x="5" y="30"/>
                </a:lnTo>
                <a:lnTo>
                  <a:pt x="2" y="32"/>
                </a:lnTo>
                <a:lnTo>
                  <a:pt x="0" y="32"/>
                </a:lnTo>
                <a:lnTo>
                  <a:pt x="0" y="0"/>
                </a:lnTo>
                <a:close/>
              </a:path>
            </a:pathLst>
          </a:custGeom>
          <a:solidFill>
            <a:srgbClr val="000000"/>
          </a:solidFill>
          <a:ln w="0">
            <a:solidFill>
              <a:srgbClr val="000000"/>
            </a:solidFill>
            <a:round/>
            <a:headEnd/>
            <a:tailEnd/>
          </a:ln>
        </p:spPr>
        <p:txBody>
          <a:bodyPr/>
          <a:lstStyle/>
          <a:p>
            <a:endParaRPr lang="en-US"/>
          </a:p>
        </p:txBody>
      </p:sp>
      <p:sp>
        <p:nvSpPr>
          <p:cNvPr id="181468" name="Freeform 4314"/>
          <p:cNvSpPr>
            <a:spLocks noChangeAspect="1"/>
          </p:cNvSpPr>
          <p:nvPr/>
        </p:nvSpPr>
        <p:spPr bwMode="auto">
          <a:xfrm>
            <a:off x="2668588" y="5532438"/>
            <a:ext cx="1587" cy="11112"/>
          </a:xfrm>
          <a:custGeom>
            <a:avLst/>
            <a:gdLst>
              <a:gd name="T0" fmla="*/ 0 w 1587"/>
              <a:gd name="T1" fmla="*/ 2147483647 h 32"/>
              <a:gd name="T2" fmla="*/ 0 w 1587"/>
              <a:gd name="T3" fmla="*/ 0 h 32"/>
              <a:gd name="T4" fmla="*/ 0 w 1587"/>
              <a:gd name="T5" fmla="*/ 2147483647 h 32"/>
              <a:gd name="T6" fmla="*/ 0 60000 65536"/>
              <a:gd name="T7" fmla="*/ 0 60000 65536"/>
              <a:gd name="T8" fmla="*/ 0 60000 65536"/>
              <a:gd name="T9" fmla="*/ 0 w 1587"/>
              <a:gd name="T10" fmla="*/ 0 h 32"/>
              <a:gd name="T11" fmla="*/ 1587 w 1587"/>
              <a:gd name="T12" fmla="*/ 32 h 32"/>
            </a:gdLst>
            <a:ahLst/>
            <a:cxnLst>
              <a:cxn ang="T6">
                <a:pos x="T0" y="T1"/>
              </a:cxn>
              <a:cxn ang="T7">
                <a:pos x="T2" y="T3"/>
              </a:cxn>
              <a:cxn ang="T8">
                <a:pos x="T4" y="T5"/>
              </a:cxn>
            </a:cxnLst>
            <a:rect l="T9" t="T10" r="T11" b="T12"/>
            <a:pathLst>
              <a:path w="1587" h="32">
                <a:moveTo>
                  <a:pt x="0" y="32"/>
                </a:moveTo>
                <a:lnTo>
                  <a:pt x="0" y="0"/>
                </a:lnTo>
                <a:lnTo>
                  <a:pt x="0" y="32"/>
                </a:lnTo>
                <a:close/>
              </a:path>
            </a:pathLst>
          </a:custGeom>
          <a:solidFill>
            <a:srgbClr val="000000"/>
          </a:solidFill>
          <a:ln w="0">
            <a:solidFill>
              <a:srgbClr val="000000"/>
            </a:solidFill>
            <a:round/>
            <a:headEnd/>
            <a:tailEnd/>
          </a:ln>
        </p:spPr>
        <p:txBody>
          <a:bodyPr/>
          <a:lstStyle/>
          <a:p>
            <a:endParaRPr lang="en-US"/>
          </a:p>
        </p:txBody>
      </p:sp>
      <p:sp>
        <p:nvSpPr>
          <p:cNvPr id="181469" name="Freeform 4315"/>
          <p:cNvSpPr>
            <a:spLocks noChangeAspect="1"/>
          </p:cNvSpPr>
          <p:nvPr/>
        </p:nvSpPr>
        <p:spPr bwMode="auto">
          <a:xfrm>
            <a:off x="2670175" y="5532438"/>
            <a:ext cx="3175" cy="11112"/>
          </a:xfrm>
          <a:custGeom>
            <a:avLst/>
            <a:gdLst>
              <a:gd name="T0" fmla="*/ 2147483647 w 2"/>
              <a:gd name="T1" fmla="*/ 0 h 32"/>
              <a:gd name="T2" fmla="*/ 2147483647 w 2"/>
              <a:gd name="T3" fmla="*/ 2147483647 h 32"/>
              <a:gd name="T4" fmla="*/ 0 w 2"/>
              <a:gd name="T5" fmla="*/ 2147483647 h 32"/>
              <a:gd name="T6" fmla="*/ 0 w 2"/>
              <a:gd name="T7" fmla="*/ 2147483647 h 32"/>
              <a:gd name="T8" fmla="*/ 0 w 2"/>
              <a:gd name="T9" fmla="*/ 0 h 32"/>
              <a:gd name="T10" fmla="*/ 0 w 2"/>
              <a:gd name="T11" fmla="*/ 0 h 32"/>
              <a:gd name="T12" fmla="*/ 2147483647 w 2"/>
              <a:gd name="T13" fmla="*/ 0 h 32"/>
              <a:gd name="T14" fmla="*/ 0 60000 65536"/>
              <a:gd name="T15" fmla="*/ 0 60000 65536"/>
              <a:gd name="T16" fmla="*/ 0 60000 65536"/>
              <a:gd name="T17" fmla="*/ 0 60000 65536"/>
              <a:gd name="T18" fmla="*/ 0 60000 65536"/>
              <a:gd name="T19" fmla="*/ 0 60000 65536"/>
              <a:gd name="T20" fmla="*/ 0 60000 65536"/>
              <a:gd name="T21" fmla="*/ 0 w 2"/>
              <a:gd name="T22" fmla="*/ 0 h 32"/>
              <a:gd name="T23" fmla="*/ 2 w 2"/>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2">
                <a:moveTo>
                  <a:pt x="2" y="0"/>
                </a:moveTo>
                <a:lnTo>
                  <a:pt x="2" y="32"/>
                </a:lnTo>
                <a:lnTo>
                  <a:pt x="0" y="32"/>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81470" name="Freeform 4316"/>
          <p:cNvSpPr>
            <a:spLocks noChangeAspect="1"/>
          </p:cNvSpPr>
          <p:nvPr/>
        </p:nvSpPr>
        <p:spPr bwMode="auto">
          <a:xfrm>
            <a:off x="2670175" y="5532438"/>
            <a:ext cx="3175" cy="11112"/>
          </a:xfrm>
          <a:custGeom>
            <a:avLst/>
            <a:gdLst>
              <a:gd name="T0" fmla="*/ 2147483647 w 1"/>
              <a:gd name="T1" fmla="*/ 0 h 32"/>
              <a:gd name="T2" fmla="*/ 2147483647 w 1"/>
              <a:gd name="T3" fmla="*/ 2147483647 h 32"/>
              <a:gd name="T4" fmla="*/ 0 w 1"/>
              <a:gd name="T5" fmla="*/ 2147483647 h 32"/>
              <a:gd name="T6" fmla="*/ 0 w 1"/>
              <a:gd name="T7" fmla="*/ 2147483647 h 32"/>
              <a:gd name="T8" fmla="*/ 0 w 1"/>
              <a:gd name="T9" fmla="*/ 0 h 32"/>
              <a:gd name="T10" fmla="*/ 0 w 1"/>
              <a:gd name="T11" fmla="*/ 0 h 32"/>
              <a:gd name="T12" fmla="*/ 2147483647 w 1"/>
              <a:gd name="T13" fmla="*/ 0 h 32"/>
              <a:gd name="T14" fmla="*/ 0 60000 65536"/>
              <a:gd name="T15" fmla="*/ 0 60000 65536"/>
              <a:gd name="T16" fmla="*/ 0 60000 65536"/>
              <a:gd name="T17" fmla="*/ 0 60000 65536"/>
              <a:gd name="T18" fmla="*/ 0 60000 65536"/>
              <a:gd name="T19" fmla="*/ 0 60000 65536"/>
              <a:gd name="T20" fmla="*/ 0 60000 65536"/>
              <a:gd name="T21" fmla="*/ 0 w 1"/>
              <a:gd name="T22" fmla="*/ 0 h 32"/>
              <a:gd name="T23" fmla="*/ 1 w 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2">
                <a:moveTo>
                  <a:pt x="1" y="0"/>
                </a:moveTo>
                <a:lnTo>
                  <a:pt x="1" y="32"/>
                </a:lnTo>
                <a:lnTo>
                  <a:pt x="0" y="32"/>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1471" name="Freeform 4317"/>
          <p:cNvSpPr>
            <a:spLocks noChangeAspect="1"/>
          </p:cNvSpPr>
          <p:nvPr/>
        </p:nvSpPr>
        <p:spPr bwMode="auto">
          <a:xfrm>
            <a:off x="2670175" y="5532438"/>
            <a:ext cx="3175" cy="11112"/>
          </a:xfrm>
          <a:custGeom>
            <a:avLst/>
            <a:gdLst>
              <a:gd name="T0" fmla="*/ 2147483647 w 1"/>
              <a:gd name="T1" fmla="*/ 0 h 32"/>
              <a:gd name="T2" fmla="*/ 2147483647 w 1"/>
              <a:gd name="T3" fmla="*/ 2147483647 h 32"/>
              <a:gd name="T4" fmla="*/ 0 w 1"/>
              <a:gd name="T5" fmla="*/ 2147483647 h 32"/>
              <a:gd name="T6" fmla="*/ 0 w 1"/>
              <a:gd name="T7" fmla="*/ 2147483647 h 32"/>
              <a:gd name="T8" fmla="*/ 0 w 1"/>
              <a:gd name="T9" fmla="*/ 0 h 32"/>
              <a:gd name="T10" fmla="*/ 0 w 1"/>
              <a:gd name="T11" fmla="*/ 0 h 32"/>
              <a:gd name="T12" fmla="*/ 2147483647 w 1"/>
              <a:gd name="T13" fmla="*/ 0 h 32"/>
              <a:gd name="T14" fmla="*/ 0 60000 65536"/>
              <a:gd name="T15" fmla="*/ 0 60000 65536"/>
              <a:gd name="T16" fmla="*/ 0 60000 65536"/>
              <a:gd name="T17" fmla="*/ 0 60000 65536"/>
              <a:gd name="T18" fmla="*/ 0 60000 65536"/>
              <a:gd name="T19" fmla="*/ 0 60000 65536"/>
              <a:gd name="T20" fmla="*/ 0 60000 65536"/>
              <a:gd name="T21" fmla="*/ 0 w 1"/>
              <a:gd name="T22" fmla="*/ 0 h 32"/>
              <a:gd name="T23" fmla="*/ 1 w 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2">
                <a:moveTo>
                  <a:pt x="1" y="0"/>
                </a:moveTo>
                <a:lnTo>
                  <a:pt x="1" y="32"/>
                </a:lnTo>
                <a:lnTo>
                  <a:pt x="0" y="32"/>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1472" name="Freeform 4318"/>
          <p:cNvSpPr>
            <a:spLocks noChangeAspect="1"/>
          </p:cNvSpPr>
          <p:nvPr/>
        </p:nvSpPr>
        <p:spPr bwMode="auto">
          <a:xfrm>
            <a:off x="2668588" y="5532438"/>
            <a:ext cx="1587" cy="11112"/>
          </a:xfrm>
          <a:custGeom>
            <a:avLst/>
            <a:gdLst>
              <a:gd name="T0" fmla="*/ 2147483647 w 1"/>
              <a:gd name="T1" fmla="*/ 0 h 32"/>
              <a:gd name="T2" fmla="*/ 2147483647 w 1"/>
              <a:gd name="T3" fmla="*/ 2147483647 h 32"/>
              <a:gd name="T4" fmla="*/ 0 w 1"/>
              <a:gd name="T5" fmla="*/ 2147483647 h 32"/>
              <a:gd name="T6" fmla="*/ 0 w 1"/>
              <a:gd name="T7" fmla="*/ 2147483647 h 32"/>
              <a:gd name="T8" fmla="*/ 0 w 1"/>
              <a:gd name="T9" fmla="*/ 0 h 32"/>
              <a:gd name="T10" fmla="*/ 0 w 1"/>
              <a:gd name="T11" fmla="*/ 0 h 32"/>
              <a:gd name="T12" fmla="*/ 2147483647 w 1"/>
              <a:gd name="T13" fmla="*/ 0 h 32"/>
              <a:gd name="T14" fmla="*/ 0 60000 65536"/>
              <a:gd name="T15" fmla="*/ 0 60000 65536"/>
              <a:gd name="T16" fmla="*/ 0 60000 65536"/>
              <a:gd name="T17" fmla="*/ 0 60000 65536"/>
              <a:gd name="T18" fmla="*/ 0 60000 65536"/>
              <a:gd name="T19" fmla="*/ 0 60000 65536"/>
              <a:gd name="T20" fmla="*/ 0 60000 65536"/>
              <a:gd name="T21" fmla="*/ 0 w 1"/>
              <a:gd name="T22" fmla="*/ 0 h 32"/>
              <a:gd name="T23" fmla="*/ 1 w 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2">
                <a:moveTo>
                  <a:pt x="1" y="0"/>
                </a:moveTo>
                <a:lnTo>
                  <a:pt x="1" y="32"/>
                </a:lnTo>
                <a:lnTo>
                  <a:pt x="0" y="32"/>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1473" name="Freeform 4319"/>
          <p:cNvSpPr>
            <a:spLocks noChangeAspect="1"/>
          </p:cNvSpPr>
          <p:nvPr/>
        </p:nvSpPr>
        <p:spPr bwMode="auto">
          <a:xfrm>
            <a:off x="2668588" y="5532438"/>
            <a:ext cx="1587" cy="11112"/>
          </a:xfrm>
          <a:custGeom>
            <a:avLst/>
            <a:gdLst>
              <a:gd name="T0" fmla="*/ 2147483647 w 1"/>
              <a:gd name="T1" fmla="*/ 0 h 32"/>
              <a:gd name="T2" fmla="*/ 2147483647 w 1"/>
              <a:gd name="T3" fmla="*/ 2147483647 h 32"/>
              <a:gd name="T4" fmla="*/ 0 w 1"/>
              <a:gd name="T5" fmla="*/ 2147483647 h 32"/>
              <a:gd name="T6" fmla="*/ 0 w 1"/>
              <a:gd name="T7" fmla="*/ 2147483647 h 32"/>
              <a:gd name="T8" fmla="*/ 0 w 1"/>
              <a:gd name="T9" fmla="*/ 0 h 32"/>
              <a:gd name="T10" fmla="*/ 0 w 1"/>
              <a:gd name="T11" fmla="*/ 0 h 32"/>
              <a:gd name="T12" fmla="*/ 2147483647 w 1"/>
              <a:gd name="T13" fmla="*/ 0 h 32"/>
              <a:gd name="T14" fmla="*/ 0 60000 65536"/>
              <a:gd name="T15" fmla="*/ 0 60000 65536"/>
              <a:gd name="T16" fmla="*/ 0 60000 65536"/>
              <a:gd name="T17" fmla="*/ 0 60000 65536"/>
              <a:gd name="T18" fmla="*/ 0 60000 65536"/>
              <a:gd name="T19" fmla="*/ 0 60000 65536"/>
              <a:gd name="T20" fmla="*/ 0 60000 65536"/>
              <a:gd name="T21" fmla="*/ 0 w 1"/>
              <a:gd name="T22" fmla="*/ 0 h 32"/>
              <a:gd name="T23" fmla="*/ 1 w 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2">
                <a:moveTo>
                  <a:pt x="1" y="0"/>
                </a:moveTo>
                <a:lnTo>
                  <a:pt x="1" y="32"/>
                </a:lnTo>
                <a:lnTo>
                  <a:pt x="0" y="32"/>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1474" name="Freeform 4320"/>
          <p:cNvSpPr>
            <a:spLocks noChangeAspect="1"/>
          </p:cNvSpPr>
          <p:nvPr/>
        </p:nvSpPr>
        <p:spPr bwMode="auto">
          <a:xfrm>
            <a:off x="2668588" y="5532438"/>
            <a:ext cx="1587" cy="11112"/>
          </a:xfrm>
          <a:custGeom>
            <a:avLst/>
            <a:gdLst>
              <a:gd name="T0" fmla="*/ 2147483647 w 1"/>
              <a:gd name="T1" fmla="*/ 0 h 32"/>
              <a:gd name="T2" fmla="*/ 2147483647 w 1"/>
              <a:gd name="T3" fmla="*/ 2147483647 h 32"/>
              <a:gd name="T4" fmla="*/ 0 w 1"/>
              <a:gd name="T5" fmla="*/ 2147483647 h 32"/>
              <a:gd name="T6" fmla="*/ 0 w 1"/>
              <a:gd name="T7" fmla="*/ 2147483647 h 32"/>
              <a:gd name="T8" fmla="*/ 0 w 1"/>
              <a:gd name="T9" fmla="*/ 0 h 32"/>
              <a:gd name="T10" fmla="*/ 0 w 1"/>
              <a:gd name="T11" fmla="*/ 0 h 32"/>
              <a:gd name="T12" fmla="*/ 2147483647 w 1"/>
              <a:gd name="T13" fmla="*/ 0 h 32"/>
              <a:gd name="T14" fmla="*/ 0 60000 65536"/>
              <a:gd name="T15" fmla="*/ 0 60000 65536"/>
              <a:gd name="T16" fmla="*/ 0 60000 65536"/>
              <a:gd name="T17" fmla="*/ 0 60000 65536"/>
              <a:gd name="T18" fmla="*/ 0 60000 65536"/>
              <a:gd name="T19" fmla="*/ 0 60000 65536"/>
              <a:gd name="T20" fmla="*/ 0 60000 65536"/>
              <a:gd name="T21" fmla="*/ 0 w 1"/>
              <a:gd name="T22" fmla="*/ 0 h 32"/>
              <a:gd name="T23" fmla="*/ 1 w 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2">
                <a:moveTo>
                  <a:pt x="1" y="0"/>
                </a:moveTo>
                <a:lnTo>
                  <a:pt x="1" y="32"/>
                </a:lnTo>
                <a:lnTo>
                  <a:pt x="0" y="32"/>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1475" name="Rectangle 4321"/>
          <p:cNvSpPr>
            <a:spLocks noChangeAspect="1" noChangeArrowheads="1"/>
          </p:cNvSpPr>
          <p:nvPr/>
        </p:nvSpPr>
        <p:spPr bwMode="auto">
          <a:xfrm>
            <a:off x="2668588" y="5532438"/>
            <a:ext cx="1587" cy="11112"/>
          </a:xfrm>
          <a:prstGeom prst="rect">
            <a:avLst/>
          </a:prstGeom>
          <a:solidFill>
            <a:srgbClr val="000000"/>
          </a:solidFill>
          <a:ln w="0">
            <a:solidFill>
              <a:srgbClr val="000000"/>
            </a:solidFill>
            <a:miter lim="800000"/>
            <a:headEnd/>
            <a:tailEnd/>
          </a:ln>
        </p:spPr>
        <p:txBody>
          <a:bodyPr/>
          <a:lstStyle/>
          <a:p>
            <a:endParaRPr lang="en-US"/>
          </a:p>
        </p:txBody>
      </p:sp>
      <p:sp>
        <p:nvSpPr>
          <p:cNvPr id="181476" name="Freeform 4322"/>
          <p:cNvSpPr>
            <a:spLocks noChangeAspect="1"/>
          </p:cNvSpPr>
          <p:nvPr/>
        </p:nvSpPr>
        <p:spPr bwMode="auto">
          <a:xfrm>
            <a:off x="2382838" y="5576888"/>
            <a:ext cx="9525" cy="3175"/>
          </a:xfrm>
          <a:custGeom>
            <a:avLst/>
            <a:gdLst>
              <a:gd name="T0" fmla="*/ 2147483647 w 27"/>
              <a:gd name="T1" fmla="*/ 2147483647 h 12"/>
              <a:gd name="T2" fmla="*/ 0 w 27"/>
              <a:gd name="T3" fmla="*/ 0 h 12"/>
              <a:gd name="T4" fmla="*/ 2147483647 w 27"/>
              <a:gd name="T5" fmla="*/ 2147483647 h 12"/>
              <a:gd name="T6" fmla="*/ 0 60000 65536"/>
              <a:gd name="T7" fmla="*/ 0 60000 65536"/>
              <a:gd name="T8" fmla="*/ 0 60000 65536"/>
              <a:gd name="T9" fmla="*/ 0 w 27"/>
              <a:gd name="T10" fmla="*/ 0 h 12"/>
              <a:gd name="T11" fmla="*/ 27 w 27"/>
              <a:gd name="T12" fmla="*/ 12 h 12"/>
            </a:gdLst>
            <a:ahLst/>
            <a:cxnLst>
              <a:cxn ang="T6">
                <a:pos x="T0" y="T1"/>
              </a:cxn>
              <a:cxn ang="T7">
                <a:pos x="T2" y="T3"/>
              </a:cxn>
              <a:cxn ang="T8">
                <a:pos x="T4" y="T5"/>
              </a:cxn>
            </a:cxnLst>
            <a:rect l="T9" t="T10" r="T11" b="T12"/>
            <a:pathLst>
              <a:path w="27" h="12">
                <a:moveTo>
                  <a:pt x="27" y="12"/>
                </a:moveTo>
                <a:lnTo>
                  <a:pt x="0" y="0"/>
                </a:lnTo>
                <a:lnTo>
                  <a:pt x="27" y="12"/>
                </a:lnTo>
                <a:close/>
              </a:path>
            </a:pathLst>
          </a:custGeom>
          <a:solidFill>
            <a:srgbClr val="000000"/>
          </a:solidFill>
          <a:ln w="0">
            <a:solidFill>
              <a:srgbClr val="000000"/>
            </a:solidFill>
            <a:round/>
            <a:headEnd/>
            <a:tailEnd/>
          </a:ln>
        </p:spPr>
        <p:txBody>
          <a:bodyPr/>
          <a:lstStyle/>
          <a:p>
            <a:endParaRPr lang="en-US"/>
          </a:p>
        </p:txBody>
      </p:sp>
      <p:sp>
        <p:nvSpPr>
          <p:cNvPr id="181477" name="Freeform 4323"/>
          <p:cNvSpPr>
            <a:spLocks noChangeAspect="1"/>
          </p:cNvSpPr>
          <p:nvPr/>
        </p:nvSpPr>
        <p:spPr bwMode="auto">
          <a:xfrm>
            <a:off x="2392363" y="5557838"/>
            <a:ext cx="9525" cy="9525"/>
          </a:xfrm>
          <a:custGeom>
            <a:avLst/>
            <a:gdLst>
              <a:gd name="T0" fmla="*/ 0 w 28"/>
              <a:gd name="T1" fmla="*/ 2147483647 h 25"/>
              <a:gd name="T2" fmla="*/ 0 w 28"/>
              <a:gd name="T3" fmla="*/ 2147483647 h 25"/>
              <a:gd name="T4" fmla="*/ 2147483647 w 28"/>
              <a:gd name="T5" fmla="*/ 2147483647 h 25"/>
              <a:gd name="T6" fmla="*/ 2147483647 w 28"/>
              <a:gd name="T7" fmla="*/ 2147483647 h 25"/>
              <a:gd name="T8" fmla="*/ 2147483647 w 28"/>
              <a:gd name="T9" fmla="*/ 2147483647 h 25"/>
              <a:gd name="T10" fmla="*/ 2147483647 w 28"/>
              <a:gd name="T11" fmla="*/ 0 h 25"/>
              <a:gd name="T12" fmla="*/ 2147483647 w 28"/>
              <a:gd name="T13" fmla="*/ 0 h 25"/>
              <a:gd name="T14" fmla="*/ 2147483647 w 28"/>
              <a:gd name="T15" fmla="*/ 0 h 25"/>
              <a:gd name="T16" fmla="*/ 2147483647 w 28"/>
              <a:gd name="T17" fmla="*/ 2147483647 h 25"/>
              <a:gd name="T18" fmla="*/ 2147483647 w 28"/>
              <a:gd name="T19" fmla="*/ 2147483647 h 25"/>
              <a:gd name="T20" fmla="*/ 2147483647 w 28"/>
              <a:gd name="T21" fmla="*/ 2147483647 h 25"/>
              <a:gd name="T22" fmla="*/ 2147483647 w 28"/>
              <a:gd name="T23" fmla="*/ 2147483647 h 25"/>
              <a:gd name="T24" fmla="*/ 2147483647 w 28"/>
              <a:gd name="T25" fmla="*/ 2147483647 h 25"/>
              <a:gd name="T26" fmla="*/ 2147483647 w 28"/>
              <a:gd name="T27" fmla="*/ 2147483647 h 25"/>
              <a:gd name="T28" fmla="*/ 2147483647 w 28"/>
              <a:gd name="T29" fmla="*/ 2147483647 h 25"/>
              <a:gd name="T30" fmla="*/ 2147483647 w 28"/>
              <a:gd name="T31" fmla="*/ 2147483647 h 25"/>
              <a:gd name="T32" fmla="*/ 2147483647 w 28"/>
              <a:gd name="T33" fmla="*/ 2147483647 h 25"/>
              <a:gd name="T34" fmla="*/ 2147483647 w 28"/>
              <a:gd name="T35" fmla="*/ 2147483647 h 25"/>
              <a:gd name="T36" fmla="*/ 2147483647 w 28"/>
              <a:gd name="T37" fmla="*/ 2147483647 h 25"/>
              <a:gd name="T38" fmla="*/ 2147483647 w 28"/>
              <a:gd name="T39" fmla="*/ 2147483647 h 25"/>
              <a:gd name="T40" fmla="*/ 2147483647 w 28"/>
              <a:gd name="T41" fmla="*/ 2147483647 h 25"/>
              <a:gd name="T42" fmla="*/ 0 w 28"/>
              <a:gd name="T43" fmla="*/ 2147483647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5"/>
              <a:gd name="T68" fmla="*/ 28 w 28"/>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5">
                <a:moveTo>
                  <a:pt x="0" y="6"/>
                </a:moveTo>
                <a:lnTo>
                  <a:pt x="0" y="6"/>
                </a:lnTo>
                <a:lnTo>
                  <a:pt x="2" y="4"/>
                </a:lnTo>
                <a:lnTo>
                  <a:pt x="4" y="2"/>
                </a:lnTo>
                <a:lnTo>
                  <a:pt x="7" y="1"/>
                </a:lnTo>
                <a:lnTo>
                  <a:pt x="9" y="0"/>
                </a:lnTo>
                <a:lnTo>
                  <a:pt x="12" y="0"/>
                </a:lnTo>
                <a:lnTo>
                  <a:pt x="14" y="0"/>
                </a:lnTo>
                <a:lnTo>
                  <a:pt x="16" y="1"/>
                </a:lnTo>
                <a:lnTo>
                  <a:pt x="20" y="2"/>
                </a:lnTo>
                <a:lnTo>
                  <a:pt x="22" y="3"/>
                </a:lnTo>
                <a:lnTo>
                  <a:pt x="24" y="5"/>
                </a:lnTo>
                <a:lnTo>
                  <a:pt x="26" y="7"/>
                </a:lnTo>
                <a:lnTo>
                  <a:pt x="27" y="10"/>
                </a:lnTo>
                <a:lnTo>
                  <a:pt x="28" y="12"/>
                </a:lnTo>
                <a:lnTo>
                  <a:pt x="28" y="16"/>
                </a:lnTo>
                <a:lnTo>
                  <a:pt x="28" y="18"/>
                </a:lnTo>
                <a:lnTo>
                  <a:pt x="27" y="20"/>
                </a:lnTo>
                <a:lnTo>
                  <a:pt x="26" y="23"/>
                </a:lnTo>
                <a:lnTo>
                  <a:pt x="25" y="25"/>
                </a:lnTo>
                <a:lnTo>
                  <a:pt x="0" y="6"/>
                </a:lnTo>
                <a:close/>
              </a:path>
            </a:pathLst>
          </a:custGeom>
          <a:solidFill>
            <a:srgbClr val="000000"/>
          </a:solidFill>
          <a:ln w="0">
            <a:solidFill>
              <a:srgbClr val="000000"/>
            </a:solidFill>
            <a:round/>
            <a:headEnd/>
            <a:tailEnd/>
          </a:ln>
        </p:spPr>
        <p:txBody>
          <a:bodyPr/>
          <a:lstStyle/>
          <a:p>
            <a:endParaRPr lang="en-US"/>
          </a:p>
        </p:txBody>
      </p:sp>
      <p:sp>
        <p:nvSpPr>
          <p:cNvPr id="181478" name="Freeform 4324"/>
          <p:cNvSpPr>
            <a:spLocks noChangeAspect="1"/>
          </p:cNvSpPr>
          <p:nvPr/>
        </p:nvSpPr>
        <p:spPr bwMode="auto">
          <a:xfrm>
            <a:off x="2382838" y="5572125"/>
            <a:ext cx="11112" cy="7938"/>
          </a:xfrm>
          <a:custGeom>
            <a:avLst/>
            <a:gdLst>
              <a:gd name="T0" fmla="*/ 2147483647 w 30"/>
              <a:gd name="T1" fmla="*/ 2147483647 h 25"/>
              <a:gd name="T2" fmla="*/ 0 w 30"/>
              <a:gd name="T3" fmla="*/ 2147483647 h 25"/>
              <a:gd name="T4" fmla="*/ 2147483647 w 30"/>
              <a:gd name="T5" fmla="*/ 0 h 25"/>
              <a:gd name="T6" fmla="*/ 2147483647 w 30"/>
              <a:gd name="T7" fmla="*/ 2147483647 h 25"/>
              <a:gd name="T8" fmla="*/ 2147483647 w 30"/>
              <a:gd name="T9" fmla="*/ 2147483647 h 25"/>
              <a:gd name="T10" fmla="*/ 2147483647 w 30"/>
              <a:gd name="T11" fmla="*/ 2147483647 h 25"/>
              <a:gd name="T12" fmla="*/ 2147483647 w 30"/>
              <a:gd name="T13" fmla="*/ 2147483647 h 25"/>
              <a:gd name="T14" fmla="*/ 0 60000 65536"/>
              <a:gd name="T15" fmla="*/ 0 60000 65536"/>
              <a:gd name="T16" fmla="*/ 0 60000 65536"/>
              <a:gd name="T17" fmla="*/ 0 60000 65536"/>
              <a:gd name="T18" fmla="*/ 0 60000 65536"/>
              <a:gd name="T19" fmla="*/ 0 60000 65536"/>
              <a:gd name="T20" fmla="*/ 0 60000 65536"/>
              <a:gd name="T21" fmla="*/ 0 w 30"/>
              <a:gd name="T22" fmla="*/ 0 h 25"/>
              <a:gd name="T23" fmla="*/ 30 w 30"/>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5">
                <a:moveTo>
                  <a:pt x="27" y="25"/>
                </a:moveTo>
                <a:lnTo>
                  <a:pt x="0" y="13"/>
                </a:lnTo>
                <a:lnTo>
                  <a:pt x="6" y="0"/>
                </a:lnTo>
                <a:lnTo>
                  <a:pt x="3" y="6"/>
                </a:lnTo>
                <a:lnTo>
                  <a:pt x="30" y="20"/>
                </a:lnTo>
                <a:lnTo>
                  <a:pt x="27" y="25"/>
                </a:lnTo>
                <a:close/>
              </a:path>
            </a:pathLst>
          </a:custGeom>
          <a:solidFill>
            <a:srgbClr val="000000"/>
          </a:solidFill>
          <a:ln w="0">
            <a:solidFill>
              <a:srgbClr val="000000"/>
            </a:solidFill>
            <a:round/>
            <a:headEnd/>
            <a:tailEnd/>
          </a:ln>
        </p:spPr>
        <p:txBody>
          <a:bodyPr/>
          <a:lstStyle/>
          <a:p>
            <a:endParaRPr lang="en-US"/>
          </a:p>
        </p:txBody>
      </p:sp>
      <p:sp>
        <p:nvSpPr>
          <p:cNvPr id="181479" name="Freeform 4325"/>
          <p:cNvSpPr>
            <a:spLocks noChangeAspect="1"/>
          </p:cNvSpPr>
          <p:nvPr/>
        </p:nvSpPr>
        <p:spPr bwMode="auto">
          <a:xfrm>
            <a:off x="2382838" y="5572125"/>
            <a:ext cx="11112" cy="6350"/>
          </a:xfrm>
          <a:custGeom>
            <a:avLst/>
            <a:gdLst>
              <a:gd name="T0" fmla="*/ 2147483647 w 30"/>
              <a:gd name="T1" fmla="*/ 2147483647 h 20"/>
              <a:gd name="T2" fmla="*/ 0 w 30"/>
              <a:gd name="T3" fmla="*/ 2147483647 h 20"/>
              <a:gd name="T4" fmla="*/ 2147483647 w 30"/>
              <a:gd name="T5" fmla="*/ 0 h 20"/>
              <a:gd name="T6" fmla="*/ 2147483647 w 30"/>
              <a:gd name="T7" fmla="*/ 0 h 20"/>
              <a:gd name="T8" fmla="*/ 2147483647 w 30"/>
              <a:gd name="T9" fmla="*/ 2147483647 h 20"/>
              <a:gd name="T10" fmla="*/ 2147483647 w 30"/>
              <a:gd name="T11" fmla="*/ 2147483647 h 20"/>
              <a:gd name="T12" fmla="*/ 2147483647 w 30"/>
              <a:gd name="T13" fmla="*/ 2147483647 h 20"/>
              <a:gd name="T14" fmla="*/ 0 60000 65536"/>
              <a:gd name="T15" fmla="*/ 0 60000 65536"/>
              <a:gd name="T16" fmla="*/ 0 60000 65536"/>
              <a:gd name="T17" fmla="*/ 0 60000 65536"/>
              <a:gd name="T18" fmla="*/ 0 60000 65536"/>
              <a:gd name="T19" fmla="*/ 0 60000 65536"/>
              <a:gd name="T20" fmla="*/ 0 60000 65536"/>
              <a:gd name="T21" fmla="*/ 0 w 30"/>
              <a:gd name="T22" fmla="*/ 0 h 20"/>
              <a:gd name="T23" fmla="*/ 30 w 30"/>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0">
                <a:moveTo>
                  <a:pt x="27" y="20"/>
                </a:moveTo>
                <a:lnTo>
                  <a:pt x="0" y="6"/>
                </a:lnTo>
                <a:lnTo>
                  <a:pt x="3" y="0"/>
                </a:lnTo>
                <a:lnTo>
                  <a:pt x="30" y="15"/>
                </a:lnTo>
                <a:lnTo>
                  <a:pt x="27" y="20"/>
                </a:lnTo>
                <a:close/>
              </a:path>
            </a:pathLst>
          </a:custGeom>
          <a:solidFill>
            <a:srgbClr val="000000"/>
          </a:solidFill>
          <a:ln w="0">
            <a:solidFill>
              <a:srgbClr val="000000"/>
            </a:solidFill>
            <a:round/>
            <a:headEnd/>
            <a:tailEnd/>
          </a:ln>
        </p:spPr>
        <p:txBody>
          <a:bodyPr/>
          <a:lstStyle/>
          <a:p>
            <a:endParaRPr lang="en-US"/>
          </a:p>
        </p:txBody>
      </p:sp>
      <p:sp>
        <p:nvSpPr>
          <p:cNvPr id="181480" name="Freeform 4326"/>
          <p:cNvSpPr>
            <a:spLocks noChangeAspect="1"/>
          </p:cNvSpPr>
          <p:nvPr/>
        </p:nvSpPr>
        <p:spPr bwMode="auto">
          <a:xfrm>
            <a:off x="2386013" y="5568950"/>
            <a:ext cx="9525" cy="7938"/>
          </a:xfrm>
          <a:custGeom>
            <a:avLst/>
            <a:gdLst>
              <a:gd name="T0" fmla="*/ 2147483647 w 29"/>
              <a:gd name="T1" fmla="*/ 2147483647 h 23"/>
              <a:gd name="T2" fmla="*/ 0 w 29"/>
              <a:gd name="T3" fmla="*/ 2147483647 h 23"/>
              <a:gd name="T4" fmla="*/ 2147483647 w 29"/>
              <a:gd name="T5" fmla="*/ 0 h 23"/>
              <a:gd name="T6" fmla="*/ 2147483647 w 29"/>
              <a:gd name="T7" fmla="*/ 2147483647 h 23"/>
              <a:gd name="T8" fmla="*/ 2147483647 w 29"/>
              <a:gd name="T9" fmla="*/ 2147483647 h 23"/>
              <a:gd name="T10" fmla="*/ 2147483647 w 29"/>
              <a:gd name="T11" fmla="*/ 2147483647 h 23"/>
              <a:gd name="T12" fmla="*/ 2147483647 w 29"/>
              <a:gd name="T13" fmla="*/ 2147483647 h 23"/>
              <a:gd name="T14" fmla="*/ 0 60000 65536"/>
              <a:gd name="T15" fmla="*/ 0 60000 65536"/>
              <a:gd name="T16" fmla="*/ 0 60000 65536"/>
              <a:gd name="T17" fmla="*/ 0 60000 65536"/>
              <a:gd name="T18" fmla="*/ 0 60000 65536"/>
              <a:gd name="T19" fmla="*/ 0 60000 65536"/>
              <a:gd name="T20" fmla="*/ 0 60000 65536"/>
              <a:gd name="T21" fmla="*/ 0 w 29"/>
              <a:gd name="T22" fmla="*/ 0 h 23"/>
              <a:gd name="T23" fmla="*/ 29 w 29"/>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3">
                <a:moveTo>
                  <a:pt x="27" y="23"/>
                </a:moveTo>
                <a:lnTo>
                  <a:pt x="0" y="8"/>
                </a:lnTo>
                <a:lnTo>
                  <a:pt x="5" y="0"/>
                </a:lnTo>
                <a:lnTo>
                  <a:pt x="4" y="1"/>
                </a:lnTo>
                <a:lnTo>
                  <a:pt x="29" y="20"/>
                </a:lnTo>
                <a:lnTo>
                  <a:pt x="28" y="21"/>
                </a:lnTo>
                <a:lnTo>
                  <a:pt x="27" y="23"/>
                </a:lnTo>
                <a:close/>
              </a:path>
            </a:pathLst>
          </a:custGeom>
          <a:solidFill>
            <a:srgbClr val="000000"/>
          </a:solidFill>
          <a:ln w="0">
            <a:solidFill>
              <a:srgbClr val="000000"/>
            </a:solidFill>
            <a:round/>
            <a:headEnd/>
            <a:tailEnd/>
          </a:ln>
        </p:spPr>
        <p:txBody>
          <a:bodyPr/>
          <a:lstStyle/>
          <a:p>
            <a:endParaRPr lang="en-US"/>
          </a:p>
        </p:txBody>
      </p:sp>
      <p:sp>
        <p:nvSpPr>
          <p:cNvPr id="181481" name="Freeform 4327"/>
          <p:cNvSpPr>
            <a:spLocks noChangeAspect="1"/>
          </p:cNvSpPr>
          <p:nvPr/>
        </p:nvSpPr>
        <p:spPr bwMode="auto">
          <a:xfrm>
            <a:off x="2387600" y="5567363"/>
            <a:ext cx="9525" cy="9525"/>
          </a:xfrm>
          <a:custGeom>
            <a:avLst/>
            <a:gdLst>
              <a:gd name="T0" fmla="*/ 2147483647 w 30"/>
              <a:gd name="T1" fmla="*/ 2147483647 h 26"/>
              <a:gd name="T2" fmla="*/ 0 w 30"/>
              <a:gd name="T3" fmla="*/ 2147483647 h 26"/>
              <a:gd name="T4" fmla="*/ 2147483647 w 30"/>
              <a:gd name="T5" fmla="*/ 0 h 26"/>
              <a:gd name="T6" fmla="*/ 2147483647 w 30"/>
              <a:gd name="T7" fmla="*/ 2147483647 h 26"/>
              <a:gd name="T8" fmla="*/ 2147483647 w 30"/>
              <a:gd name="T9" fmla="*/ 2147483647 h 26"/>
              <a:gd name="T10" fmla="*/ 2147483647 w 30"/>
              <a:gd name="T11" fmla="*/ 2147483647 h 26"/>
              <a:gd name="T12" fmla="*/ 2147483647 w 30"/>
              <a:gd name="T13" fmla="*/ 2147483647 h 26"/>
              <a:gd name="T14" fmla="*/ 0 60000 65536"/>
              <a:gd name="T15" fmla="*/ 0 60000 65536"/>
              <a:gd name="T16" fmla="*/ 0 60000 65536"/>
              <a:gd name="T17" fmla="*/ 0 60000 65536"/>
              <a:gd name="T18" fmla="*/ 0 60000 65536"/>
              <a:gd name="T19" fmla="*/ 0 60000 65536"/>
              <a:gd name="T20" fmla="*/ 0 60000 65536"/>
              <a:gd name="T21" fmla="*/ 0 w 30"/>
              <a:gd name="T22" fmla="*/ 0 h 26"/>
              <a:gd name="T23" fmla="*/ 30 w 30"/>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6">
                <a:moveTo>
                  <a:pt x="25" y="26"/>
                </a:moveTo>
                <a:lnTo>
                  <a:pt x="0" y="7"/>
                </a:lnTo>
                <a:lnTo>
                  <a:pt x="5" y="0"/>
                </a:lnTo>
                <a:lnTo>
                  <a:pt x="3" y="5"/>
                </a:lnTo>
                <a:lnTo>
                  <a:pt x="30" y="18"/>
                </a:lnTo>
                <a:lnTo>
                  <a:pt x="28" y="23"/>
                </a:lnTo>
                <a:lnTo>
                  <a:pt x="25" y="26"/>
                </a:lnTo>
                <a:close/>
              </a:path>
            </a:pathLst>
          </a:custGeom>
          <a:solidFill>
            <a:srgbClr val="000000"/>
          </a:solidFill>
          <a:ln w="0">
            <a:solidFill>
              <a:srgbClr val="000000"/>
            </a:solidFill>
            <a:round/>
            <a:headEnd/>
            <a:tailEnd/>
          </a:ln>
        </p:spPr>
        <p:txBody>
          <a:bodyPr/>
          <a:lstStyle/>
          <a:p>
            <a:endParaRPr lang="en-US"/>
          </a:p>
        </p:txBody>
      </p:sp>
      <p:sp>
        <p:nvSpPr>
          <p:cNvPr id="181482" name="Freeform 4328"/>
          <p:cNvSpPr>
            <a:spLocks noChangeAspect="1"/>
          </p:cNvSpPr>
          <p:nvPr/>
        </p:nvSpPr>
        <p:spPr bwMode="auto">
          <a:xfrm>
            <a:off x="2387600" y="5562600"/>
            <a:ext cx="9525" cy="9525"/>
          </a:xfrm>
          <a:custGeom>
            <a:avLst/>
            <a:gdLst>
              <a:gd name="T0" fmla="*/ 2147483647 w 30"/>
              <a:gd name="T1" fmla="*/ 2147483647 h 25"/>
              <a:gd name="T2" fmla="*/ 0 w 30"/>
              <a:gd name="T3" fmla="*/ 2147483647 h 25"/>
              <a:gd name="T4" fmla="*/ 2147483647 w 30"/>
              <a:gd name="T5" fmla="*/ 0 h 25"/>
              <a:gd name="T6" fmla="*/ 2147483647 w 30"/>
              <a:gd name="T7" fmla="*/ 2147483647 h 25"/>
              <a:gd name="T8" fmla="*/ 2147483647 w 30"/>
              <a:gd name="T9" fmla="*/ 2147483647 h 25"/>
              <a:gd name="T10" fmla="*/ 2147483647 w 30"/>
              <a:gd name="T11" fmla="*/ 2147483647 h 25"/>
              <a:gd name="T12" fmla="*/ 2147483647 w 30"/>
              <a:gd name="T13" fmla="*/ 2147483647 h 25"/>
              <a:gd name="T14" fmla="*/ 0 60000 65536"/>
              <a:gd name="T15" fmla="*/ 0 60000 65536"/>
              <a:gd name="T16" fmla="*/ 0 60000 65536"/>
              <a:gd name="T17" fmla="*/ 0 60000 65536"/>
              <a:gd name="T18" fmla="*/ 0 60000 65536"/>
              <a:gd name="T19" fmla="*/ 0 60000 65536"/>
              <a:gd name="T20" fmla="*/ 0 60000 65536"/>
              <a:gd name="T21" fmla="*/ 0 w 30"/>
              <a:gd name="T22" fmla="*/ 0 h 25"/>
              <a:gd name="T23" fmla="*/ 30 w 30"/>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5">
                <a:moveTo>
                  <a:pt x="27" y="25"/>
                </a:moveTo>
                <a:lnTo>
                  <a:pt x="0" y="12"/>
                </a:lnTo>
                <a:lnTo>
                  <a:pt x="6" y="0"/>
                </a:lnTo>
                <a:lnTo>
                  <a:pt x="3" y="5"/>
                </a:lnTo>
                <a:lnTo>
                  <a:pt x="30" y="19"/>
                </a:lnTo>
                <a:lnTo>
                  <a:pt x="27" y="25"/>
                </a:lnTo>
                <a:close/>
              </a:path>
            </a:pathLst>
          </a:custGeom>
          <a:solidFill>
            <a:srgbClr val="000000"/>
          </a:solidFill>
          <a:ln w="0">
            <a:solidFill>
              <a:srgbClr val="000000"/>
            </a:solidFill>
            <a:round/>
            <a:headEnd/>
            <a:tailEnd/>
          </a:ln>
        </p:spPr>
        <p:txBody>
          <a:bodyPr/>
          <a:lstStyle/>
          <a:p>
            <a:endParaRPr lang="en-US"/>
          </a:p>
        </p:txBody>
      </p:sp>
      <p:sp>
        <p:nvSpPr>
          <p:cNvPr id="181483" name="Freeform 4329"/>
          <p:cNvSpPr>
            <a:spLocks noChangeAspect="1"/>
          </p:cNvSpPr>
          <p:nvPr/>
        </p:nvSpPr>
        <p:spPr bwMode="auto">
          <a:xfrm>
            <a:off x="2389188" y="5562600"/>
            <a:ext cx="11112" cy="7938"/>
          </a:xfrm>
          <a:custGeom>
            <a:avLst/>
            <a:gdLst>
              <a:gd name="T0" fmla="*/ 2147483647 w 30"/>
              <a:gd name="T1" fmla="*/ 2147483647 h 19"/>
              <a:gd name="T2" fmla="*/ 0 w 30"/>
              <a:gd name="T3" fmla="*/ 2147483647 h 19"/>
              <a:gd name="T4" fmla="*/ 2147483647 w 30"/>
              <a:gd name="T5" fmla="*/ 0 h 19"/>
              <a:gd name="T6" fmla="*/ 2147483647 w 30"/>
              <a:gd name="T7" fmla="*/ 0 h 19"/>
              <a:gd name="T8" fmla="*/ 2147483647 w 30"/>
              <a:gd name="T9" fmla="*/ 2147483647 h 19"/>
              <a:gd name="T10" fmla="*/ 2147483647 w 30"/>
              <a:gd name="T11" fmla="*/ 2147483647 h 19"/>
              <a:gd name="T12" fmla="*/ 2147483647 w 30"/>
              <a:gd name="T13" fmla="*/ 2147483647 h 19"/>
              <a:gd name="T14" fmla="*/ 0 60000 65536"/>
              <a:gd name="T15" fmla="*/ 0 60000 65536"/>
              <a:gd name="T16" fmla="*/ 0 60000 65536"/>
              <a:gd name="T17" fmla="*/ 0 60000 65536"/>
              <a:gd name="T18" fmla="*/ 0 60000 65536"/>
              <a:gd name="T19" fmla="*/ 0 60000 65536"/>
              <a:gd name="T20" fmla="*/ 0 60000 65536"/>
              <a:gd name="T21" fmla="*/ 0 w 30"/>
              <a:gd name="T22" fmla="*/ 0 h 19"/>
              <a:gd name="T23" fmla="*/ 30 w 30"/>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19">
                <a:moveTo>
                  <a:pt x="27" y="19"/>
                </a:moveTo>
                <a:lnTo>
                  <a:pt x="0" y="5"/>
                </a:lnTo>
                <a:lnTo>
                  <a:pt x="3" y="0"/>
                </a:lnTo>
                <a:lnTo>
                  <a:pt x="30" y="14"/>
                </a:lnTo>
                <a:lnTo>
                  <a:pt x="27" y="19"/>
                </a:lnTo>
                <a:close/>
              </a:path>
            </a:pathLst>
          </a:custGeom>
          <a:solidFill>
            <a:srgbClr val="000000"/>
          </a:solidFill>
          <a:ln w="0">
            <a:solidFill>
              <a:srgbClr val="000000"/>
            </a:solidFill>
            <a:round/>
            <a:headEnd/>
            <a:tailEnd/>
          </a:ln>
        </p:spPr>
        <p:txBody>
          <a:bodyPr/>
          <a:lstStyle/>
          <a:p>
            <a:endParaRPr lang="en-US"/>
          </a:p>
        </p:txBody>
      </p:sp>
      <p:sp>
        <p:nvSpPr>
          <p:cNvPr id="181484" name="Freeform 4330"/>
          <p:cNvSpPr>
            <a:spLocks noChangeAspect="1"/>
          </p:cNvSpPr>
          <p:nvPr/>
        </p:nvSpPr>
        <p:spPr bwMode="auto">
          <a:xfrm>
            <a:off x="2389188" y="5561013"/>
            <a:ext cx="11112" cy="9525"/>
          </a:xfrm>
          <a:custGeom>
            <a:avLst/>
            <a:gdLst>
              <a:gd name="T0" fmla="*/ 2147483647 w 30"/>
              <a:gd name="T1" fmla="*/ 2147483647 h 23"/>
              <a:gd name="T2" fmla="*/ 0 w 30"/>
              <a:gd name="T3" fmla="*/ 2147483647 h 23"/>
              <a:gd name="T4" fmla="*/ 2147483647 w 30"/>
              <a:gd name="T5" fmla="*/ 0 h 23"/>
              <a:gd name="T6" fmla="*/ 2147483647 w 30"/>
              <a:gd name="T7" fmla="*/ 2147483647 h 23"/>
              <a:gd name="T8" fmla="*/ 2147483647 w 30"/>
              <a:gd name="T9" fmla="*/ 2147483647 h 23"/>
              <a:gd name="T10" fmla="*/ 2147483647 w 30"/>
              <a:gd name="T11" fmla="*/ 2147483647 h 23"/>
              <a:gd name="T12" fmla="*/ 2147483647 w 30"/>
              <a:gd name="T13" fmla="*/ 2147483647 h 23"/>
              <a:gd name="T14" fmla="*/ 0 60000 65536"/>
              <a:gd name="T15" fmla="*/ 0 60000 65536"/>
              <a:gd name="T16" fmla="*/ 0 60000 65536"/>
              <a:gd name="T17" fmla="*/ 0 60000 65536"/>
              <a:gd name="T18" fmla="*/ 0 60000 65536"/>
              <a:gd name="T19" fmla="*/ 0 60000 65536"/>
              <a:gd name="T20" fmla="*/ 0 60000 65536"/>
              <a:gd name="T21" fmla="*/ 0 w 30"/>
              <a:gd name="T22" fmla="*/ 0 h 23"/>
              <a:gd name="T23" fmla="*/ 30 w 30"/>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3">
                <a:moveTo>
                  <a:pt x="27" y="23"/>
                </a:moveTo>
                <a:lnTo>
                  <a:pt x="0" y="9"/>
                </a:lnTo>
                <a:lnTo>
                  <a:pt x="6" y="0"/>
                </a:lnTo>
                <a:lnTo>
                  <a:pt x="5" y="1"/>
                </a:lnTo>
                <a:lnTo>
                  <a:pt x="30" y="20"/>
                </a:lnTo>
                <a:lnTo>
                  <a:pt x="29" y="21"/>
                </a:lnTo>
                <a:lnTo>
                  <a:pt x="27" y="23"/>
                </a:lnTo>
                <a:close/>
              </a:path>
            </a:pathLst>
          </a:custGeom>
          <a:solidFill>
            <a:srgbClr val="000000"/>
          </a:solidFill>
          <a:ln w="0">
            <a:solidFill>
              <a:srgbClr val="000000"/>
            </a:solidFill>
            <a:round/>
            <a:headEnd/>
            <a:tailEnd/>
          </a:ln>
        </p:spPr>
        <p:txBody>
          <a:bodyPr/>
          <a:lstStyle/>
          <a:p>
            <a:endParaRPr lang="en-US"/>
          </a:p>
        </p:txBody>
      </p:sp>
      <p:sp>
        <p:nvSpPr>
          <p:cNvPr id="181485" name="Freeform 4331"/>
          <p:cNvSpPr>
            <a:spLocks noChangeAspect="1"/>
          </p:cNvSpPr>
          <p:nvPr/>
        </p:nvSpPr>
        <p:spPr bwMode="auto">
          <a:xfrm>
            <a:off x="2392363" y="5559425"/>
            <a:ext cx="9525" cy="9525"/>
          </a:xfrm>
          <a:custGeom>
            <a:avLst/>
            <a:gdLst>
              <a:gd name="T0" fmla="*/ 2147483647 w 29"/>
              <a:gd name="T1" fmla="*/ 2147483647 h 24"/>
              <a:gd name="T2" fmla="*/ 0 w 29"/>
              <a:gd name="T3" fmla="*/ 2147483647 h 24"/>
              <a:gd name="T4" fmla="*/ 2147483647 w 29"/>
              <a:gd name="T5" fmla="*/ 0 h 24"/>
              <a:gd name="T6" fmla="*/ 2147483647 w 29"/>
              <a:gd name="T7" fmla="*/ 2147483647 h 24"/>
              <a:gd name="T8" fmla="*/ 2147483647 w 29"/>
              <a:gd name="T9" fmla="*/ 2147483647 h 24"/>
              <a:gd name="T10" fmla="*/ 0 60000 65536"/>
              <a:gd name="T11" fmla="*/ 0 60000 65536"/>
              <a:gd name="T12" fmla="*/ 0 60000 65536"/>
              <a:gd name="T13" fmla="*/ 0 60000 65536"/>
              <a:gd name="T14" fmla="*/ 0 60000 65536"/>
              <a:gd name="T15" fmla="*/ 0 w 29"/>
              <a:gd name="T16" fmla="*/ 0 h 24"/>
              <a:gd name="T17" fmla="*/ 29 w 29"/>
              <a:gd name="T18" fmla="*/ 24 h 24"/>
            </a:gdLst>
            <a:ahLst/>
            <a:cxnLst>
              <a:cxn ang="T10">
                <a:pos x="T0" y="T1"/>
              </a:cxn>
              <a:cxn ang="T11">
                <a:pos x="T2" y="T3"/>
              </a:cxn>
              <a:cxn ang="T12">
                <a:pos x="T4" y="T5"/>
              </a:cxn>
              <a:cxn ang="T13">
                <a:pos x="T6" y="T7"/>
              </a:cxn>
              <a:cxn ang="T14">
                <a:pos x="T8" y="T9"/>
              </a:cxn>
            </a:cxnLst>
            <a:rect l="T15" t="T16" r="T17" b="T18"/>
            <a:pathLst>
              <a:path w="29" h="24">
                <a:moveTo>
                  <a:pt x="25" y="24"/>
                </a:moveTo>
                <a:lnTo>
                  <a:pt x="0" y="5"/>
                </a:lnTo>
                <a:lnTo>
                  <a:pt x="4" y="0"/>
                </a:lnTo>
                <a:lnTo>
                  <a:pt x="29" y="19"/>
                </a:lnTo>
                <a:lnTo>
                  <a:pt x="25" y="24"/>
                </a:lnTo>
                <a:close/>
              </a:path>
            </a:pathLst>
          </a:custGeom>
          <a:solidFill>
            <a:srgbClr val="000000"/>
          </a:solidFill>
          <a:ln w="0">
            <a:solidFill>
              <a:srgbClr val="000000"/>
            </a:solidFill>
            <a:round/>
            <a:headEnd/>
            <a:tailEnd/>
          </a:ln>
        </p:spPr>
        <p:txBody>
          <a:bodyPr/>
          <a:lstStyle/>
          <a:p>
            <a:endParaRPr lang="en-US"/>
          </a:p>
        </p:txBody>
      </p:sp>
      <p:sp>
        <p:nvSpPr>
          <p:cNvPr id="181486" name="Freeform 4332"/>
          <p:cNvSpPr>
            <a:spLocks noChangeAspect="1"/>
          </p:cNvSpPr>
          <p:nvPr/>
        </p:nvSpPr>
        <p:spPr bwMode="auto">
          <a:xfrm>
            <a:off x="2392363" y="5561013"/>
            <a:ext cx="9525" cy="7937"/>
          </a:xfrm>
          <a:custGeom>
            <a:avLst/>
            <a:gdLst>
              <a:gd name="T0" fmla="*/ 2147483647 w 30"/>
              <a:gd name="T1" fmla="*/ 2147483647 h 21"/>
              <a:gd name="T2" fmla="*/ 2147483647 w 30"/>
              <a:gd name="T3" fmla="*/ 2147483647 h 21"/>
              <a:gd name="T4" fmla="*/ 2147483647 w 30"/>
              <a:gd name="T5" fmla="*/ 2147483647 h 21"/>
              <a:gd name="T6" fmla="*/ 2147483647 w 30"/>
              <a:gd name="T7" fmla="*/ 2147483647 h 21"/>
              <a:gd name="T8" fmla="*/ 2147483647 w 30"/>
              <a:gd name="T9" fmla="*/ 2147483647 h 21"/>
              <a:gd name="T10" fmla="*/ 2147483647 w 30"/>
              <a:gd name="T11" fmla="*/ 2147483647 h 21"/>
              <a:gd name="T12" fmla="*/ 2147483647 w 30"/>
              <a:gd name="T13" fmla="*/ 2147483647 h 21"/>
              <a:gd name="T14" fmla="*/ 2147483647 w 30"/>
              <a:gd name="T15" fmla="*/ 2147483647 h 21"/>
              <a:gd name="T16" fmla="*/ 2147483647 w 30"/>
              <a:gd name="T17" fmla="*/ 2147483647 h 21"/>
              <a:gd name="T18" fmla="*/ 2147483647 w 30"/>
              <a:gd name="T19" fmla="*/ 2147483647 h 21"/>
              <a:gd name="T20" fmla="*/ 2147483647 w 30"/>
              <a:gd name="T21" fmla="*/ 2147483647 h 21"/>
              <a:gd name="T22" fmla="*/ 2147483647 w 30"/>
              <a:gd name="T23" fmla="*/ 2147483647 h 21"/>
              <a:gd name="T24" fmla="*/ 2147483647 w 30"/>
              <a:gd name="T25" fmla="*/ 2147483647 h 21"/>
              <a:gd name="T26" fmla="*/ 2147483647 w 30"/>
              <a:gd name="T27" fmla="*/ 2147483647 h 21"/>
              <a:gd name="T28" fmla="*/ 2147483647 w 30"/>
              <a:gd name="T29" fmla="*/ 2147483647 h 21"/>
              <a:gd name="T30" fmla="*/ 2147483647 w 30"/>
              <a:gd name="T31" fmla="*/ 2147483647 h 21"/>
              <a:gd name="T32" fmla="*/ 0 w 30"/>
              <a:gd name="T33" fmla="*/ 2147483647 h 21"/>
              <a:gd name="T34" fmla="*/ 0 w 30"/>
              <a:gd name="T35" fmla="*/ 2147483647 h 21"/>
              <a:gd name="T36" fmla="*/ 0 w 30"/>
              <a:gd name="T37" fmla="*/ 2147483647 h 21"/>
              <a:gd name="T38" fmla="*/ 2147483647 w 30"/>
              <a:gd name="T39" fmla="*/ 0 h 21"/>
              <a:gd name="T40" fmla="*/ 2147483647 w 30"/>
              <a:gd name="T41" fmla="*/ 0 h 21"/>
              <a:gd name="T42" fmla="*/ 2147483647 w 30"/>
              <a:gd name="T43" fmla="*/ 2147483647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
              <a:gd name="T67" fmla="*/ 0 h 21"/>
              <a:gd name="T68" fmla="*/ 30 w 30"/>
              <a:gd name="T69" fmla="*/ 21 h 2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 h="21">
                <a:moveTo>
                  <a:pt x="30" y="11"/>
                </a:moveTo>
                <a:lnTo>
                  <a:pt x="30" y="11"/>
                </a:lnTo>
                <a:lnTo>
                  <a:pt x="29" y="14"/>
                </a:lnTo>
                <a:lnTo>
                  <a:pt x="27" y="16"/>
                </a:lnTo>
                <a:lnTo>
                  <a:pt x="25" y="18"/>
                </a:lnTo>
                <a:lnTo>
                  <a:pt x="23" y="19"/>
                </a:lnTo>
                <a:lnTo>
                  <a:pt x="19" y="20"/>
                </a:lnTo>
                <a:lnTo>
                  <a:pt x="17" y="21"/>
                </a:lnTo>
                <a:lnTo>
                  <a:pt x="15" y="21"/>
                </a:lnTo>
                <a:lnTo>
                  <a:pt x="12" y="21"/>
                </a:lnTo>
                <a:lnTo>
                  <a:pt x="10" y="20"/>
                </a:lnTo>
                <a:lnTo>
                  <a:pt x="7" y="19"/>
                </a:lnTo>
                <a:lnTo>
                  <a:pt x="5" y="17"/>
                </a:lnTo>
                <a:lnTo>
                  <a:pt x="3" y="15"/>
                </a:lnTo>
                <a:lnTo>
                  <a:pt x="2" y="13"/>
                </a:lnTo>
                <a:lnTo>
                  <a:pt x="1" y="10"/>
                </a:lnTo>
                <a:lnTo>
                  <a:pt x="0" y="8"/>
                </a:lnTo>
                <a:lnTo>
                  <a:pt x="0" y="6"/>
                </a:lnTo>
                <a:lnTo>
                  <a:pt x="0" y="2"/>
                </a:lnTo>
                <a:lnTo>
                  <a:pt x="1" y="0"/>
                </a:lnTo>
                <a:lnTo>
                  <a:pt x="30" y="11"/>
                </a:lnTo>
                <a:close/>
              </a:path>
            </a:pathLst>
          </a:custGeom>
          <a:solidFill>
            <a:srgbClr val="000000"/>
          </a:solidFill>
          <a:ln w="0">
            <a:solidFill>
              <a:srgbClr val="000000"/>
            </a:solidFill>
            <a:round/>
            <a:headEnd/>
            <a:tailEnd/>
          </a:ln>
        </p:spPr>
        <p:txBody>
          <a:bodyPr/>
          <a:lstStyle/>
          <a:p>
            <a:endParaRPr lang="en-US"/>
          </a:p>
        </p:txBody>
      </p:sp>
      <p:sp>
        <p:nvSpPr>
          <p:cNvPr id="181487" name="Freeform 4333"/>
          <p:cNvSpPr>
            <a:spLocks noChangeAspect="1"/>
          </p:cNvSpPr>
          <p:nvPr/>
        </p:nvSpPr>
        <p:spPr bwMode="auto">
          <a:xfrm>
            <a:off x="2479675" y="5373688"/>
            <a:ext cx="9525" cy="7937"/>
          </a:xfrm>
          <a:custGeom>
            <a:avLst/>
            <a:gdLst>
              <a:gd name="T0" fmla="*/ 0 w 27"/>
              <a:gd name="T1" fmla="*/ 2147483647 h 25"/>
              <a:gd name="T2" fmla="*/ 0 w 27"/>
              <a:gd name="T3" fmla="*/ 2147483647 h 25"/>
              <a:gd name="T4" fmla="*/ 2147483647 w 27"/>
              <a:gd name="T5" fmla="*/ 2147483647 h 25"/>
              <a:gd name="T6" fmla="*/ 2147483647 w 27"/>
              <a:gd name="T7" fmla="*/ 2147483647 h 25"/>
              <a:gd name="T8" fmla="*/ 2147483647 w 27"/>
              <a:gd name="T9" fmla="*/ 2147483647 h 25"/>
              <a:gd name="T10" fmla="*/ 2147483647 w 27"/>
              <a:gd name="T11" fmla="*/ 0 h 25"/>
              <a:gd name="T12" fmla="*/ 2147483647 w 27"/>
              <a:gd name="T13" fmla="*/ 0 h 25"/>
              <a:gd name="T14" fmla="*/ 2147483647 w 27"/>
              <a:gd name="T15" fmla="*/ 0 h 25"/>
              <a:gd name="T16" fmla="*/ 2147483647 w 27"/>
              <a:gd name="T17" fmla="*/ 2147483647 h 25"/>
              <a:gd name="T18" fmla="*/ 2147483647 w 27"/>
              <a:gd name="T19" fmla="*/ 2147483647 h 25"/>
              <a:gd name="T20" fmla="*/ 2147483647 w 27"/>
              <a:gd name="T21" fmla="*/ 2147483647 h 25"/>
              <a:gd name="T22" fmla="*/ 2147483647 w 27"/>
              <a:gd name="T23" fmla="*/ 2147483647 h 25"/>
              <a:gd name="T24" fmla="*/ 2147483647 w 27"/>
              <a:gd name="T25" fmla="*/ 2147483647 h 25"/>
              <a:gd name="T26" fmla="*/ 2147483647 w 27"/>
              <a:gd name="T27" fmla="*/ 2147483647 h 25"/>
              <a:gd name="T28" fmla="*/ 2147483647 w 27"/>
              <a:gd name="T29" fmla="*/ 2147483647 h 25"/>
              <a:gd name="T30" fmla="*/ 2147483647 w 27"/>
              <a:gd name="T31" fmla="*/ 2147483647 h 25"/>
              <a:gd name="T32" fmla="*/ 2147483647 w 27"/>
              <a:gd name="T33" fmla="*/ 2147483647 h 25"/>
              <a:gd name="T34" fmla="*/ 2147483647 w 27"/>
              <a:gd name="T35" fmla="*/ 2147483647 h 25"/>
              <a:gd name="T36" fmla="*/ 2147483647 w 27"/>
              <a:gd name="T37" fmla="*/ 2147483647 h 25"/>
              <a:gd name="T38" fmla="*/ 2147483647 w 27"/>
              <a:gd name="T39" fmla="*/ 2147483647 h 25"/>
              <a:gd name="T40" fmla="*/ 2147483647 w 27"/>
              <a:gd name="T41" fmla="*/ 2147483647 h 25"/>
              <a:gd name="T42" fmla="*/ 0 w 27"/>
              <a:gd name="T43" fmla="*/ 2147483647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
              <a:gd name="T67" fmla="*/ 0 h 25"/>
              <a:gd name="T68" fmla="*/ 27 w 27"/>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 h="25">
                <a:moveTo>
                  <a:pt x="0" y="7"/>
                </a:moveTo>
                <a:lnTo>
                  <a:pt x="0" y="7"/>
                </a:lnTo>
                <a:lnTo>
                  <a:pt x="1" y="5"/>
                </a:lnTo>
                <a:lnTo>
                  <a:pt x="4" y="3"/>
                </a:lnTo>
                <a:lnTo>
                  <a:pt x="6" y="1"/>
                </a:lnTo>
                <a:lnTo>
                  <a:pt x="10" y="0"/>
                </a:lnTo>
                <a:lnTo>
                  <a:pt x="12" y="0"/>
                </a:lnTo>
                <a:lnTo>
                  <a:pt x="14" y="0"/>
                </a:lnTo>
                <a:lnTo>
                  <a:pt x="17" y="1"/>
                </a:lnTo>
                <a:lnTo>
                  <a:pt x="19" y="3"/>
                </a:lnTo>
                <a:lnTo>
                  <a:pt x="21" y="5"/>
                </a:lnTo>
                <a:lnTo>
                  <a:pt x="23" y="6"/>
                </a:lnTo>
                <a:lnTo>
                  <a:pt x="25" y="9"/>
                </a:lnTo>
                <a:lnTo>
                  <a:pt x="26" y="11"/>
                </a:lnTo>
                <a:lnTo>
                  <a:pt x="27" y="14"/>
                </a:lnTo>
                <a:lnTo>
                  <a:pt x="27" y="16"/>
                </a:lnTo>
                <a:lnTo>
                  <a:pt x="27" y="18"/>
                </a:lnTo>
                <a:lnTo>
                  <a:pt x="26" y="21"/>
                </a:lnTo>
                <a:lnTo>
                  <a:pt x="25" y="23"/>
                </a:lnTo>
                <a:lnTo>
                  <a:pt x="23" y="25"/>
                </a:lnTo>
                <a:lnTo>
                  <a:pt x="0" y="7"/>
                </a:lnTo>
                <a:close/>
              </a:path>
            </a:pathLst>
          </a:custGeom>
          <a:solidFill>
            <a:srgbClr val="000000"/>
          </a:solidFill>
          <a:ln w="0">
            <a:solidFill>
              <a:srgbClr val="000000"/>
            </a:solidFill>
            <a:round/>
            <a:headEnd/>
            <a:tailEnd/>
          </a:ln>
        </p:spPr>
        <p:txBody>
          <a:bodyPr/>
          <a:lstStyle/>
          <a:p>
            <a:endParaRPr lang="en-US"/>
          </a:p>
        </p:txBody>
      </p:sp>
      <p:sp>
        <p:nvSpPr>
          <p:cNvPr id="181488" name="Freeform 4334"/>
          <p:cNvSpPr>
            <a:spLocks noChangeAspect="1"/>
          </p:cNvSpPr>
          <p:nvPr/>
        </p:nvSpPr>
        <p:spPr bwMode="auto">
          <a:xfrm>
            <a:off x="2392363" y="5543550"/>
            <a:ext cx="17462" cy="19050"/>
          </a:xfrm>
          <a:custGeom>
            <a:avLst/>
            <a:gdLst>
              <a:gd name="T0" fmla="*/ 2147483647 w 51"/>
              <a:gd name="T1" fmla="*/ 2147483647 h 64"/>
              <a:gd name="T2" fmla="*/ 0 w 51"/>
              <a:gd name="T3" fmla="*/ 2147483647 h 64"/>
              <a:gd name="T4" fmla="*/ 2147483647 w 51"/>
              <a:gd name="T5" fmla="*/ 0 h 64"/>
              <a:gd name="T6" fmla="*/ 2147483647 w 51"/>
              <a:gd name="T7" fmla="*/ 0 h 64"/>
              <a:gd name="T8" fmla="*/ 2147483647 w 51"/>
              <a:gd name="T9" fmla="*/ 2147483647 h 64"/>
              <a:gd name="T10" fmla="*/ 2147483647 w 51"/>
              <a:gd name="T11" fmla="*/ 2147483647 h 64"/>
              <a:gd name="T12" fmla="*/ 2147483647 w 51"/>
              <a:gd name="T13" fmla="*/ 2147483647 h 64"/>
              <a:gd name="T14" fmla="*/ 0 60000 65536"/>
              <a:gd name="T15" fmla="*/ 0 60000 65536"/>
              <a:gd name="T16" fmla="*/ 0 60000 65536"/>
              <a:gd name="T17" fmla="*/ 0 60000 65536"/>
              <a:gd name="T18" fmla="*/ 0 60000 65536"/>
              <a:gd name="T19" fmla="*/ 0 60000 65536"/>
              <a:gd name="T20" fmla="*/ 0 60000 65536"/>
              <a:gd name="T21" fmla="*/ 0 w 51"/>
              <a:gd name="T22" fmla="*/ 0 h 64"/>
              <a:gd name="T23" fmla="*/ 51 w 51"/>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64">
                <a:moveTo>
                  <a:pt x="29" y="64"/>
                </a:moveTo>
                <a:lnTo>
                  <a:pt x="0" y="53"/>
                </a:lnTo>
                <a:lnTo>
                  <a:pt x="22" y="0"/>
                </a:lnTo>
                <a:lnTo>
                  <a:pt x="51" y="11"/>
                </a:lnTo>
                <a:lnTo>
                  <a:pt x="29" y="64"/>
                </a:lnTo>
                <a:close/>
              </a:path>
            </a:pathLst>
          </a:custGeom>
          <a:solidFill>
            <a:srgbClr val="000000"/>
          </a:solidFill>
          <a:ln w="0">
            <a:solidFill>
              <a:srgbClr val="000000"/>
            </a:solidFill>
            <a:round/>
            <a:headEnd/>
            <a:tailEnd/>
          </a:ln>
        </p:spPr>
        <p:txBody>
          <a:bodyPr/>
          <a:lstStyle/>
          <a:p>
            <a:endParaRPr lang="en-US"/>
          </a:p>
        </p:txBody>
      </p:sp>
      <p:sp>
        <p:nvSpPr>
          <p:cNvPr id="181489" name="Freeform 4335"/>
          <p:cNvSpPr>
            <a:spLocks noChangeAspect="1"/>
          </p:cNvSpPr>
          <p:nvPr/>
        </p:nvSpPr>
        <p:spPr bwMode="auto">
          <a:xfrm>
            <a:off x="2400300" y="5521325"/>
            <a:ext cx="19050" cy="26988"/>
          </a:xfrm>
          <a:custGeom>
            <a:avLst/>
            <a:gdLst>
              <a:gd name="T0" fmla="*/ 2147483647 w 54"/>
              <a:gd name="T1" fmla="*/ 2147483647 h 76"/>
              <a:gd name="T2" fmla="*/ 0 w 54"/>
              <a:gd name="T3" fmla="*/ 2147483647 h 76"/>
              <a:gd name="T4" fmla="*/ 2147483647 w 54"/>
              <a:gd name="T5" fmla="*/ 0 h 76"/>
              <a:gd name="T6" fmla="*/ 2147483647 w 54"/>
              <a:gd name="T7" fmla="*/ 0 h 76"/>
              <a:gd name="T8" fmla="*/ 2147483647 w 54"/>
              <a:gd name="T9" fmla="*/ 2147483647 h 76"/>
              <a:gd name="T10" fmla="*/ 2147483647 w 54"/>
              <a:gd name="T11" fmla="*/ 2147483647 h 76"/>
              <a:gd name="T12" fmla="*/ 2147483647 w 54"/>
              <a:gd name="T13" fmla="*/ 2147483647 h 76"/>
              <a:gd name="T14" fmla="*/ 0 60000 65536"/>
              <a:gd name="T15" fmla="*/ 0 60000 65536"/>
              <a:gd name="T16" fmla="*/ 0 60000 65536"/>
              <a:gd name="T17" fmla="*/ 0 60000 65536"/>
              <a:gd name="T18" fmla="*/ 0 60000 65536"/>
              <a:gd name="T19" fmla="*/ 0 60000 65536"/>
              <a:gd name="T20" fmla="*/ 0 60000 65536"/>
              <a:gd name="T21" fmla="*/ 0 w 54"/>
              <a:gd name="T22" fmla="*/ 0 h 76"/>
              <a:gd name="T23" fmla="*/ 54 w 54"/>
              <a:gd name="T24" fmla="*/ 76 h 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76">
                <a:moveTo>
                  <a:pt x="29" y="76"/>
                </a:moveTo>
                <a:lnTo>
                  <a:pt x="0" y="65"/>
                </a:lnTo>
                <a:lnTo>
                  <a:pt x="24" y="0"/>
                </a:lnTo>
                <a:lnTo>
                  <a:pt x="54" y="10"/>
                </a:lnTo>
                <a:lnTo>
                  <a:pt x="29" y="76"/>
                </a:lnTo>
                <a:close/>
              </a:path>
            </a:pathLst>
          </a:custGeom>
          <a:solidFill>
            <a:srgbClr val="000000"/>
          </a:solidFill>
          <a:ln w="0">
            <a:solidFill>
              <a:srgbClr val="000000"/>
            </a:solidFill>
            <a:round/>
            <a:headEnd/>
            <a:tailEnd/>
          </a:ln>
        </p:spPr>
        <p:txBody>
          <a:bodyPr/>
          <a:lstStyle/>
          <a:p>
            <a:endParaRPr lang="en-US"/>
          </a:p>
        </p:txBody>
      </p:sp>
      <p:sp>
        <p:nvSpPr>
          <p:cNvPr id="181490" name="Freeform 4336"/>
          <p:cNvSpPr>
            <a:spLocks noChangeAspect="1"/>
          </p:cNvSpPr>
          <p:nvPr/>
        </p:nvSpPr>
        <p:spPr bwMode="auto">
          <a:xfrm>
            <a:off x="2408238" y="5495925"/>
            <a:ext cx="19050" cy="28575"/>
          </a:xfrm>
          <a:custGeom>
            <a:avLst/>
            <a:gdLst>
              <a:gd name="T0" fmla="*/ 2147483647 w 58"/>
              <a:gd name="T1" fmla="*/ 2147483647 h 84"/>
              <a:gd name="T2" fmla="*/ 0 w 58"/>
              <a:gd name="T3" fmla="*/ 2147483647 h 84"/>
              <a:gd name="T4" fmla="*/ 2147483647 w 58"/>
              <a:gd name="T5" fmla="*/ 0 h 84"/>
              <a:gd name="T6" fmla="*/ 2147483647 w 58"/>
              <a:gd name="T7" fmla="*/ 0 h 84"/>
              <a:gd name="T8" fmla="*/ 2147483647 w 58"/>
              <a:gd name="T9" fmla="*/ 2147483647 h 84"/>
              <a:gd name="T10" fmla="*/ 2147483647 w 58"/>
              <a:gd name="T11" fmla="*/ 2147483647 h 84"/>
              <a:gd name="T12" fmla="*/ 2147483647 w 58"/>
              <a:gd name="T13" fmla="*/ 2147483647 h 84"/>
              <a:gd name="T14" fmla="*/ 0 60000 65536"/>
              <a:gd name="T15" fmla="*/ 0 60000 65536"/>
              <a:gd name="T16" fmla="*/ 0 60000 65536"/>
              <a:gd name="T17" fmla="*/ 0 60000 65536"/>
              <a:gd name="T18" fmla="*/ 0 60000 65536"/>
              <a:gd name="T19" fmla="*/ 0 60000 65536"/>
              <a:gd name="T20" fmla="*/ 0 60000 65536"/>
              <a:gd name="T21" fmla="*/ 0 w 58"/>
              <a:gd name="T22" fmla="*/ 0 h 84"/>
              <a:gd name="T23" fmla="*/ 58 w 58"/>
              <a:gd name="T24" fmla="*/ 84 h 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84">
                <a:moveTo>
                  <a:pt x="30" y="84"/>
                </a:moveTo>
                <a:lnTo>
                  <a:pt x="0" y="74"/>
                </a:lnTo>
                <a:lnTo>
                  <a:pt x="29" y="0"/>
                </a:lnTo>
                <a:lnTo>
                  <a:pt x="58" y="11"/>
                </a:lnTo>
                <a:lnTo>
                  <a:pt x="30" y="84"/>
                </a:lnTo>
                <a:close/>
              </a:path>
            </a:pathLst>
          </a:custGeom>
          <a:solidFill>
            <a:srgbClr val="000000"/>
          </a:solidFill>
          <a:ln w="0">
            <a:solidFill>
              <a:srgbClr val="000000"/>
            </a:solidFill>
            <a:round/>
            <a:headEnd/>
            <a:tailEnd/>
          </a:ln>
        </p:spPr>
        <p:txBody>
          <a:bodyPr/>
          <a:lstStyle/>
          <a:p>
            <a:endParaRPr lang="en-US"/>
          </a:p>
        </p:txBody>
      </p:sp>
      <p:sp>
        <p:nvSpPr>
          <p:cNvPr id="181491" name="Freeform 4337"/>
          <p:cNvSpPr>
            <a:spLocks noChangeAspect="1"/>
          </p:cNvSpPr>
          <p:nvPr/>
        </p:nvSpPr>
        <p:spPr bwMode="auto">
          <a:xfrm>
            <a:off x="2419350" y="5465763"/>
            <a:ext cx="17463" cy="31750"/>
          </a:xfrm>
          <a:custGeom>
            <a:avLst/>
            <a:gdLst>
              <a:gd name="T0" fmla="*/ 2147483647 w 59"/>
              <a:gd name="T1" fmla="*/ 2147483647 h 100"/>
              <a:gd name="T2" fmla="*/ 0 w 59"/>
              <a:gd name="T3" fmla="*/ 2147483647 h 100"/>
              <a:gd name="T4" fmla="*/ 2147483647 w 59"/>
              <a:gd name="T5" fmla="*/ 0 h 100"/>
              <a:gd name="T6" fmla="*/ 2147483647 w 59"/>
              <a:gd name="T7" fmla="*/ 2147483647 h 100"/>
              <a:gd name="T8" fmla="*/ 2147483647 w 59"/>
              <a:gd name="T9" fmla="*/ 2147483647 h 100"/>
              <a:gd name="T10" fmla="*/ 2147483647 w 59"/>
              <a:gd name="T11" fmla="*/ 2147483647 h 100"/>
              <a:gd name="T12" fmla="*/ 2147483647 w 59"/>
              <a:gd name="T13" fmla="*/ 2147483647 h 100"/>
              <a:gd name="T14" fmla="*/ 0 60000 65536"/>
              <a:gd name="T15" fmla="*/ 0 60000 65536"/>
              <a:gd name="T16" fmla="*/ 0 60000 65536"/>
              <a:gd name="T17" fmla="*/ 0 60000 65536"/>
              <a:gd name="T18" fmla="*/ 0 60000 65536"/>
              <a:gd name="T19" fmla="*/ 0 60000 65536"/>
              <a:gd name="T20" fmla="*/ 0 60000 65536"/>
              <a:gd name="T21" fmla="*/ 0 w 59"/>
              <a:gd name="T22" fmla="*/ 0 h 100"/>
              <a:gd name="T23" fmla="*/ 59 w 59"/>
              <a:gd name="T24" fmla="*/ 100 h 1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100">
                <a:moveTo>
                  <a:pt x="29" y="100"/>
                </a:moveTo>
                <a:lnTo>
                  <a:pt x="0" y="89"/>
                </a:lnTo>
                <a:lnTo>
                  <a:pt x="34" y="0"/>
                </a:lnTo>
                <a:lnTo>
                  <a:pt x="30" y="10"/>
                </a:lnTo>
                <a:lnTo>
                  <a:pt x="59" y="23"/>
                </a:lnTo>
                <a:lnTo>
                  <a:pt x="55" y="33"/>
                </a:lnTo>
                <a:lnTo>
                  <a:pt x="29" y="100"/>
                </a:lnTo>
                <a:close/>
              </a:path>
            </a:pathLst>
          </a:custGeom>
          <a:solidFill>
            <a:srgbClr val="000000"/>
          </a:solidFill>
          <a:ln w="0">
            <a:solidFill>
              <a:srgbClr val="000000"/>
            </a:solidFill>
            <a:round/>
            <a:headEnd/>
            <a:tailEnd/>
          </a:ln>
        </p:spPr>
        <p:txBody>
          <a:bodyPr/>
          <a:lstStyle/>
          <a:p>
            <a:endParaRPr lang="en-US"/>
          </a:p>
        </p:txBody>
      </p:sp>
      <p:sp>
        <p:nvSpPr>
          <p:cNvPr id="181492" name="Freeform 4338"/>
          <p:cNvSpPr>
            <a:spLocks noChangeAspect="1"/>
          </p:cNvSpPr>
          <p:nvPr/>
        </p:nvSpPr>
        <p:spPr bwMode="auto">
          <a:xfrm>
            <a:off x="2428875" y="5440363"/>
            <a:ext cx="23813" cy="33337"/>
          </a:xfrm>
          <a:custGeom>
            <a:avLst/>
            <a:gdLst>
              <a:gd name="T0" fmla="*/ 2147483647 w 69"/>
              <a:gd name="T1" fmla="*/ 2147483647 h 96"/>
              <a:gd name="T2" fmla="*/ 0 w 69"/>
              <a:gd name="T3" fmla="*/ 2147483647 h 96"/>
              <a:gd name="T4" fmla="*/ 2147483647 w 69"/>
              <a:gd name="T5" fmla="*/ 2147483647 h 96"/>
              <a:gd name="T6" fmla="*/ 2147483647 w 69"/>
              <a:gd name="T7" fmla="*/ 2147483647 h 96"/>
              <a:gd name="T8" fmla="*/ 2147483647 w 69"/>
              <a:gd name="T9" fmla="*/ 2147483647 h 96"/>
              <a:gd name="T10" fmla="*/ 2147483647 w 69"/>
              <a:gd name="T11" fmla="*/ 0 h 96"/>
              <a:gd name="T12" fmla="*/ 2147483647 w 69"/>
              <a:gd name="T13" fmla="*/ 2147483647 h 96"/>
              <a:gd name="T14" fmla="*/ 0 60000 65536"/>
              <a:gd name="T15" fmla="*/ 0 60000 65536"/>
              <a:gd name="T16" fmla="*/ 0 60000 65536"/>
              <a:gd name="T17" fmla="*/ 0 60000 65536"/>
              <a:gd name="T18" fmla="*/ 0 60000 65536"/>
              <a:gd name="T19" fmla="*/ 0 60000 65536"/>
              <a:gd name="T20" fmla="*/ 0 60000 65536"/>
              <a:gd name="T21" fmla="*/ 0 w 69"/>
              <a:gd name="T22" fmla="*/ 0 h 96"/>
              <a:gd name="T23" fmla="*/ 69 w 69"/>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96">
                <a:moveTo>
                  <a:pt x="29" y="96"/>
                </a:moveTo>
                <a:lnTo>
                  <a:pt x="0" y="83"/>
                </a:lnTo>
                <a:lnTo>
                  <a:pt x="26" y="23"/>
                </a:lnTo>
                <a:lnTo>
                  <a:pt x="34" y="6"/>
                </a:lnTo>
                <a:lnTo>
                  <a:pt x="61" y="18"/>
                </a:lnTo>
                <a:lnTo>
                  <a:pt x="69" y="0"/>
                </a:lnTo>
                <a:lnTo>
                  <a:pt x="29" y="96"/>
                </a:lnTo>
                <a:close/>
              </a:path>
            </a:pathLst>
          </a:custGeom>
          <a:solidFill>
            <a:srgbClr val="000000"/>
          </a:solidFill>
          <a:ln w="0">
            <a:solidFill>
              <a:srgbClr val="000000"/>
            </a:solidFill>
            <a:round/>
            <a:headEnd/>
            <a:tailEnd/>
          </a:ln>
        </p:spPr>
        <p:txBody>
          <a:bodyPr/>
          <a:lstStyle/>
          <a:p>
            <a:endParaRPr lang="en-US"/>
          </a:p>
        </p:txBody>
      </p:sp>
      <p:sp>
        <p:nvSpPr>
          <p:cNvPr id="181493" name="Freeform 4339"/>
          <p:cNvSpPr>
            <a:spLocks noChangeAspect="1"/>
          </p:cNvSpPr>
          <p:nvPr/>
        </p:nvSpPr>
        <p:spPr bwMode="auto">
          <a:xfrm>
            <a:off x="2438400" y="5414963"/>
            <a:ext cx="23813" cy="31750"/>
          </a:xfrm>
          <a:custGeom>
            <a:avLst/>
            <a:gdLst>
              <a:gd name="T0" fmla="*/ 2147483647 w 62"/>
              <a:gd name="T1" fmla="*/ 2147483647 h 90"/>
              <a:gd name="T2" fmla="*/ 0 w 62"/>
              <a:gd name="T3" fmla="*/ 2147483647 h 90"/>
              <a:gd name="T4" fmla="*/ 2147483647 w 62"/>
              <a:gd name="T5" fmla="*/ 0 h 90"/>
              <a:gd name="T6" fmla="*/ 2147483647 w 62"/>
              <a:gd name="T7" fmla="*/ 2147483647 h 90"/>
              <a:gd name="T8" fmla="*/ 2147483647 w 62"/>
              <a:gd name="T9" fmla="*/ 2147483647 h 90"/>
              <a:gd name="T10" fmla="*/ 2147483647 w 62"/>
              <a:gd name="T11" fmla="*/ 2147483647 h 90"/>
              <a:gd name="T12" fmla="*/ 2147483647 w 62"/>
              <a:gd name="T13" fmla="*/ 2147483647 h 90"/>
              <a:gd name="T14" fmla="*/ 0 60000 65536"/>
              <a:gd name="T15" fmla="*/ 0 60000 65536"/>
              <a:gd name="T16" fmla="*/ 0 60000 65536"/>
              <a:gd name="T17" fmla="*/ 0 60000 65536"/>
              <a:gd name="T18" fmla="*/ 0 60000 65536"/>
              <a:gd name="T19" fmla="*/ 0 60000 65536"/>
              <a:gd name="T20" fmla="*/ 0 60000 65536"/>
              <a:gd name="T21" fmla="*/ 0 w 62"/>
              <a:gd name="T22" fmla="*/ 0 h 90"/>
              <a:gd name="T23" fmla="*/ 62 w 62"/>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90">
                <a:moveTo>
                  <a:pt x="27" y="90"/>
                </a:moveTo>
                <a:lnTo>
                  <a:pt x="0" y="78"/>
                </a:lnTo>
                <a:lnTo>
                  <a:pt x="38" y="0"/>
                </a:lnTo>
                <a:lnTo>
                  <a:pt x="35" y="4"/>
                </a:lnTo>
                <a:lnTo>
                  <a:pt x="62" y="18"/>
                </a:lnTo>
                <a:lnTo>
                  <a:pt x="59" y="23"/>
                </a:lnTo>
                <a:lnTo>
                  <a:pt x="27" y="90"/>
                </a:lnTo>
                <a:close/>
              </a:path>
            </a:pathLst>
          </a:custGeom>
          <a:solidFill>
            <a:srgbClr val="000000"/>
          </a:solidFill>
          <a:ln w="0">
            <a:solidFill>
              <a:srgbClr val="000000"/>
            </a:solidFill>
            <a:round/>
            <a:headEnd/>
            <a:tailEnd/>
          </a:ln>
        </p:spPr>
        <p:txBody>
          <a:bodyPr/>
          <a:lstStyle/>
          <a:p>
            <a:endParaRPr lang="en-US"/>
          </a:p>
        </p:txBody>
      </p:sp>
      <p:sp>
        <p:nvSpPr>
          <p:cNvPr id="181494" name="Freeform 4340"/>
          <p:cNvSpPr>
            <a:spLocks noChangeAspect="1"/>
          </p:cNvSpPr>
          <p:nvPr/>
        </p:nvSpPr>
        <p:spPr bwMode="auto">
          <a:xfrm>
            <a:off x="2452688" y="5392738"/>
            <a:ext cx="20637" cy="28575"/>
          </a:xfrm>
          <a:custGeom>
            <a:avLst/>
            <a:gdLst>
              <a:gd name="T0" fmla="*/ 2147483647 w 67"/>
              <a:gd name="T1" fmla="*/ 2147483647 h 81"/>
              <a:gd name="T2" fmla="*/ 0 w 67"/>
              <a:gd name="T3" fmla="*/ 2147483647 h 81"/>
              <a:gd name="T4" fmla="*/ 2147483647 w 67"/>
              <a:gd name="T5" fmla="*/ 2147483647 h 81"/>
              <a:gd name="T6" fmla="*/ 2147483647 w 67"/>
              <a:gd name="T7" fmla="*/ 0 h 81"/>
              <a:gd name="T8" fmla="*/ 2147483647 w 67"/>
              <a:gd name="T9" fmla="*/ 2147483647 h 81"/>
              <a:gd name="T10" fmla="*/ 2147483647 w 67"/>
              <a:gd name="T11" fmla="*/ 2147483647 h 81"/>
              <a:gd name="T12" fmla="*/ 2147483647 w 67"/>
              <a:gd name="T13" fmla="*/ 2147483647 h 81"/>
              <a:gd name="T14" fmla="*/ 0 60000 65536"/>
              <a:gd name="T15" fmla="*/ 0 60000 65536"/>
              <a:gd name="T16" fmla="*/ 0 60000 65536"/>
              <a:gd name="T17" fmla="*/ 0 60000 65536"/>
              <a:gd name="T18" fmla="*/ 0 60000 65536"/>
              <a:gd name="T19" fmla="*/ 0 60000 65536"/>
              <a:gd name="T20" fmla="*/ 0 60000 65536"/>
              <a:gd name="T21" fmla="*/ 0 w 67"/>
              <a:gd name="T22" fmla="*/ 0 h 81"/>
              <a:gd name="T23" fmla="*/ 67 w 67"/>
              <a:gd name="T24" fmla="*/ 81 h 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81">
                <a:moveTo>
                  <a:pt x="27" y="81"/>
                </a:moveTo>
                <a:lnTo>
                  <a:pt x="0" y="67"/>
                </a:lnTo>
                <a:lnTo>
                  <a:pt x="38" y="4"/>
                </a:lnTo>
                <a:lnTo>
                  <a:pt x="41" y="0"/>
                </a:lnTo>
                <a:lnTo>
                  <a:pt x="64" y="19"/>
                </a:lnTo>
                <a:lnTo>
                  <a:pt x="67" y="16"/>
                </a:lnTo>
                <a:lnTo>
                  <a:pt x="27" y="81"/>
                </a:lnTo>
                <a:close/>
              </a:path>
            </a:pathLst>
          </a:custGeom>
          <a:solidFill>
            <a:srgbClr val="000000"/>
          </a:solidFill>
          <a:ln w="0">
            <a:solidFill>
              <a:srgbClr val="000000"/>
            </a:solidFill>
            <a:round/>
            <a:headEnd/>
            <a:tailEnd/>
          </a:ln>
        </p:spPr>
        <p:txBody>
          <a:bodyPr/>
          <a:lstStyle/>
          <a:p>
            <a:endParaRPr lang="en-US"/>
          </a:p>
        </p:txBody>
      </p:sp>
      <p:sp>
        <p:nvSpPr>
          <p:cNvPr id="181495" name="Freeform 4341"/>
          <p:cNvSpPr>
            <a:spLocks noChangeAspect="1"/>
          </p:cNvSpPr>
          <p:nvPr/>
        </p:nvSpPr>
        <p:spPr bwMode="auto">
          <a:xfrm>
            <a:off x="2465388" y="5375275"/>
            <a:ext cx="23812" cy="22225"/>
          </a:xfrm>
          <a:custGeom>
            <a:avLst/>
            <a:gdLst>
              <a:gd name="T0" fmla="*/ 2147483647 w 64"/>
              <a:gd name="T1" fmla="*/ 2147483647 h 68"/>
              <a:gd name="T2" fmla="*/ 0 w 64"/>
              <a:gd name="T3" fmla="*/ 2147483647 h 68"/>
              <a:gd name="T4" fmla="*/ 2147483647 w 64"/>
              <a:gd name="T5" fmla="*/ 0 h 68"/>
              <a:gd name="T6" fmla="*/ 2147483647 w 64"/>
              <a:gd name="T7" fmla="*/ 2147483647 h 68"/>
              <a:gd name="T8" fmla="*/ 2147483647 w 64"/>
              <a:gd name="T9" fmla="*/ 2147483647 h 68"/>
              <a:gd name="T10" fmla="*/ 0 60000 65536"/>
              <a:gd name="T11" fmla="*/ 0 60000 65536"/>
              <a:gd name="T12" fmla="*/ 0 60000 65536"/>
              <a:gd name="T13" fmla="*/ 0 60000 65536"/>
              <a:gd name="T14" fmla="*/ 0 60000 65536"/>
              <a:gd name="T15" fmla="*/ 0 w 64"/>
              <a:gd name="T16" fmla="*/ 0 h 68"/>
              <a:gd name="T17" fmla="*/ 64 w 64"/>
              <a:gd name="T18" fmla="*/ 68 h 68"/>
            </a:gdLst>
            <a:ahLst/>
            <a:cxnLst>
              <a:cxn ang="T10">
                <a:pos x="T0" y="T1"/>
              </a:cxn>
              <a:cxn ang="T11">
                <a:pos x="T2" y="T3"/>
              </a:cxn>
              <a:cxn ang="T12">
                <a:pos x="T4" y="T5"/>
              </a:cxn>
              <a:cxn ang="T13">
                <a:pos x="T6" y="T7"/>
              </a:cxn>
              <a:cxn ang="T14">
                <a:pos x="T8" y="T9"/>
              </a:cxn>
            </a:cxnLst>
            <a:rect l="T15" t="T16" r="T17" b="T18"/>
            <a:pathLst>
              <a:path w="64" h="68">
                <a:moveTo>
                  <a:pt x="23" y="68"/>
                </a:moveTo>
                <a:lnTo>
                  <a:pt x="0" y="49"/>
                </a:lnTo>
                <a:lnTo>
                  <a:pt x="41" y="0"/>
                </a:lnTo>
                <a:lnTo>
                  <a:pt x="64" y="18"/>
                </a:lnTo>
                <a:lnTo>
                  <a:pt x="23" y="68"/>
                </a:lnTo>
                <a:close/>
              </a:path>
            </a:pathLst>
          </a:custGeom>
          <a:solidFill>
            <a:srgbClr val="000000"/>
          </a:solidFill>
          <a:ln w="0">
            <a:solidFill>
              <a:srgbClr val="000000"/>
            </a:solidFill>
            <a:round/>
            <a:headEnd/>
            <a:tailEnd/>
          </a:ln>
        </p:spPr>
        <p:txBody>
          <a:bodyPr/>
          <a:lstStyle/>
          <a:p>
            <a:endParaRPr lang="en-US"/>
          </a:p>
        </p:txBody>
      </p:sp>
      <p:sp>
        <p:nvSpPr>
          <p:cNvPr id="181496" name="Freeform 4342"/>
          <p:cNvSpPr>
            <a:spLocks noChangeAspect="1"/>
          </p:cNvSpPr>
          <p:nvPr/>
        </p:nvSpPr>
        <p:spPr bwMode="auto">
          <a:xfrm>
            <a:off x="2478088" y="5373688"/>
            <a:ext cx="11112" cy="4762"/>
          </a:xfrm>
          <a:custGeom>
            <a:avLst/>
            <a:gdLst>
              <a:gd name="T0" fmla="*/ 0 w 31"/>
              <a:gd name="T1" fmla="*/ 2147483647 h 16"/>
              <a:gd name="T2" fmla="*/ 0 w 31"/>
              <a:gd name="T3" fmla="*/ 2147483647 h 16"/>
              <a:gd name="T4" fmla="*/ 0 w 31"/>
              <a:gd name="T5" fmla="*/ 2147483647 h 16"/>
              <a:gd name="T6" fmla="*/ 2147483647 w 31"/>
              <a:gd name="T7" fmla="*/ 2147483647 h 16"/>
              <a:gd name="T8" fmla="*/ 2147483647 w 31"/>
              <a:gd name="T9" fmla="*/ 2147483647 h 16"/>
              <a:gd name="T10" fmla="*/ 2147483647 w 31"/>
              <a:gd name="T11" fmla="*/ 2147483647 h 16"/>
              <a:gd name="T12" fmla="*/ 2147483647 w 31"/>
              <a:gd name="T13" fmla="*/ 2147483647 h 16"/>
              <a:gd name="T14" fmla="*/ 2147483647 w 31"/>
              <a:gd name="T15" fmla="*/ 2147483647 h 16"/>
              <a:gd name="T16" fmla="*/ 2147483647 w 31"/>
              <a:gd name="T17" fmla="*/ 2147483647 h 16"/>
              <a:gd name="T18" fmla="*/ 2147483647 w 31"/>
              <a:gd name="T19" fmla="*/ 0 h 16"/>
              <a:gd name="T20" fmla="*/ 2147483647 w 31"/>
              <a:gd name="T21" fmla="*/ 0 h 16"/>
              <a:gd name="T22" fmla="*/ 2147483647 w 31"/>
              <a:gd name="T23" fmla="*/ 0 h 16"/>
              <a:gd name="T24" fmla="*/ 2147483647 w 31"/>
              <a:gd name="T25" fmla="*/ 2147483647 h 16"/>
              <a:gd name="T26" fmla="*/ 2147483647 w 31"/>
              <a:gd name="T27" fmla="*/ 2147483647 h 16"/>
              <a:gd name="T28" fmla="*/ 2147483647 w 31"/>
              <a:gd name="T29" fmla="*/ 2147483647 h 16"/>
              <a:gd name="T30" fmla="*/ 2147483647 w 31"/>
              <a:gd name="T31" fmla="*/ 2147483647 h 16"/>
              <a:gd name="T32" fmla="*/ 2147483647 w 31"/>
              <a:gd name="T33" fmla="*/ 2147483647 h 16"/>
              <a:gd name="T34" fmla="*/ 2147483647 w 31"/>
              <a:gd name="T35" fmla="*/ 2147483647 h 16"/>
              <a:gd name="T36" fmla="*/ 2147483647 w 31"/>
              <a:gd name="T37" fmla="*/ 2147483647 h 16"/>
              <a:gd name="T38" fmla="*/ 2147483647 w 31"/>
              <a:gd name="T39" fmla="*/ 2147483647 h 16"/>
              <a:gd name="T40" fmla="*/ 2147483647 w 31"/>
              <a:gd name="T41" fmla="*/ 2147483647 h 16"/>
              <a:gd name="T42" fmla="*/ 0 w 31"/>
              <a:gd name="T43" fmla="*/ 2147483647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6"/>
              <a:gd name="T68" fmla="*/ 31 w 31"/>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6">
                <a:moveTo>
                  <a:pt x="0" y="16"/>
                </a:moveTo>
                <a:lnTo>
                  <a:pt x="0" y="16"/>
                </a:lnTo>
                <a:lnTo>
                  <a:pt x="0" y="14"/>
                </a:lnTo>
                <a:lnTo>
                  <a:pt x="1" y="11"/>
                </a:lnTo>
                <a:lnTo>
                  <a:pt x="2" y="9"/>
                </a:lnTo>
                <a:lnTo>
                  <a:pt x="4" y="7"/>
                </a:lnTo>
                <a:lnTo>
                  <a:pt x="6" y="5"/>
                </a:lnTo>
                <a:lnTo>
                  <a:pt x="8" y="3"/>
                </a:lnTo>
                <a:lnTo>
                  <a:pt x="10" y="1"/>
                </a:lnTo>
                <a:lnTo>
                  <a:pt x="14" y="0"/>
                </a:lnTo>
                <a:lnTo>
                  <a:pt x="16" y="0"/>
                </a:lnTo>
                <a:lnTo>
                  <a:pt x="18" y="0"/>
                </a:lnTo>
                <a:lnTo>
                  <a:pt x="21" y="1"/>
                </a:lnTo>
                <a:lnTo>
                  <a:pt x="23" y="3"/>
                </a:lnTo>
                <a:lnTo>
                  <a:pt x="25" y="5"/>
                </a:lnTo>
                <a:lnTo>
                  <a:pt x="27" y="7"/>
                </a:lnTo>
                <a:lnTo>
                  <a:pt x="29" y="9"/>
                </a:lnTo>
                <a:lnTo>
                  <a:pt x="30" y="11"/>
                </a:lnTo>
                <a:lnTo>
                  <a:pt x="31" y="14"/>
                </a:lnTo>
                <a:lnTo>
                  <a:pt x="31" y="16"/>
                </a:lnTo>
                <a:lnTo>
                  <a:pt x="0" y="16"/>
                </a:lnTo>
                <a:close/>
              </a:path>
            </a:pathLst>
          </a:custGeom>
          <a:solidFill>
            <a:srgbClr val="000000"/>
          </a:solidFill>
          <a:ln w="0">
            <a:solidFill>
              <a:srgbClr val="000000"/>
            </a:solidFill>
            <a:round/>
            <a:headEnd/>
            <a:tailEnd/>
          </a:ln>
        </p:spPr>
        <p:txBody>
          <a:bodyPr/>
          <a:lstStyle/>
          <a:p>
            <a:endParaRPr lang="en-US"/>
          </a:p>
        </p:txBody>
      </p:sp>
      <p:sp>
        <p:nvSpPr>
          <p:cNvPr id="181497" name="Freeform 4343"/>
          <p:cNvSpPr>
            <a:spLocks noChangeAspect="1"/>
          </p:cNvSpPr>
          <p:nvPr/>
        </p:nvSpPr>
        <p:spPr bwMode="auto">
          <a:xfrm>
            <a:off x="2478088" y="5381625"/>
            <a:ext cx="11112" cy="1588"/>
          </a:xfrm>
          <a:custGeom>
            <a:avLst/>
            <a:gdLst>
              <a:gd name="T0" fmla="*/ 2147483647 w 31"/>
              <a:gd name="T1" fmla="*/ 0 h 1588"/>
              <a:gd name="T2" fmla="*/ 0 w 31"/>
              <a:gd name="T3" fmla="*/ 0 h 1588"/>
              <a:gd name="T4" fmla="*/ 2147483647 w 31"/>
              <a:gd name="T5" fmla="*/ 0 h 1588"/>
              <a:gd name="T6" fmla="*/ 0 60000 65536"/>
              <a:gd name="T7" fmla="*/ 0 60000 65536"/>
              <a:gd name="T8" fmla="*/ 0 60000 65536"/>
              <a:gd name="T9" fmla="*/ 0 w 31"/>
              <a:gd name="T10" fmla="*/ 0 h 1588"/>
              <a:gd name="T11" fmla="*/ 31 w 31"/>
              <a:gd name="T12" fmla="*/ 1588 h 1588"/>
            </a:gdLst>
            <a:ahLst/>
            <a:cxnLst>
              <a:cxn ang="T6">
                <a:pos x="T0" y="T1"/>
              </a:cxn>
              <a:cxn ang="T7">
                <a:pos x="T2" y="T3"/>
              </a:cxn>
              <a:cxn ang="T8">
                <a:pos x="T4" y="T5"/>
              </a:cxn>
            </a:cxnLst>
            <a:rect l="T9" t="T10" r="T11" b="T12"/>
            <a:pathLst>
              <a:path w="31" h="1588">
                <a:moveTo>
                  <a:pt x="31" y="0"/>
                </a:moveTo>
                <a:lnTo>
                  <a:pt x="0" y="0"/>
                </a:lnTo>
                <a:lnTo>
                  <a:pt x="31" y="0"/>
                </a:lnTo>
                <a:close/>
              </a:path>
            </a:pathLst>
          </a:custGeom>
          <a:solidFill>
            <a:srgbClr val="000000"/>
          </a:solidFill>
          <a:ln w="0">
            <a:solidFill>
              <a:srgbClr val="000000"/>
            </a:solidFill>
            <a:round/>
            <a:headEnd/>
            <a:tailEnd/>
          </a:ln>
        </p:spPr>
        <p:txBody>
          <a:bodyPr/>
          <a:lstStyle/>
          <a:p>
            <a:endParaRPr lang="en-US"/>
          </a:p>
        </p:txBody>
      </p:sp>
      <p:sp>
        <p:nvSpPr>
          <p:cNvPr id="181498" name="Freeform 4344"/>
          <p:cNvSpPr>
            <a:spLocks noChangeAspect="1"/>
          </p:cNvSpPr>
          <p:nvPr/>
        </p:nvSpPr>
        <p:spPr bwMode="auto">
          <a:xfrm>
            <a:off x="2478088" y="5378450"/>
            <a:ext cx="11112" cy="3175"/>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1499" name="Freeform 4345"/>
          <p:cNvSpPr>
            <a:spLocks noChangeAspect="1"/>
          </p:cNvSpPr>
          <p:nvPr/>
        </p:nvSpPr>
        <p:spPr bwMode="auto">
          <a:xfrm>
            <a:off x="2478088" y="5378450"/>
            <a:ext cx="11112" cy="3175"/>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1500" name="Freeform 4346"/>
          <p:cNvSpPr>
            <a:spLocks noChangeAspect="1"/>
          </p:cNvSpPr>
          <p:nvPr/>
        </p:nvSpPr>
        <p:spPr bwMode="auto">
          <a:xfrm>
            <a:off x="2478088" y="5378450"/>
            <a:ext cx="11112" cy="3175"/>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1501" name="Freeform 4347"/>
          <p:cNvSpPr>
            <a:spLocks noChangeAspect="1"/>
          </p:cNvSpPr>
          <p:nvPr/>
        </p:nvSpPr>
        <p:spPr bwMode="auto">
          <a:xfrm>
            <a:off x="2478088" y="5378450"/>
            <a:ext cx="11112" cy="3175"/>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1502" name="Freeform 4348"/>
          <p:cNvSpPr>
            <a:spLocks noChangeAspect="1"/>
          </p:cNvSpPr>
          <p:nvPr/>
        </p:nvSpPr>
        <p:spPr bwMode="auto">
          <a:xfrm>
            <a:off x="2478088" y="5378450"/>
            <a:ext cx="11112" cy="3175"/>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1503" name="Freeform 4349"/>
          <p:cNvSpPr>
            <a:spLocks noChangeAspect="1"/>
          </p:cNvSpPr>
          <p:nvPr/>
        </p:nvSpPr>
        <p:spPr bwMode="auto">
          <a:xfrm>
            <a:off x="2478088" y="5378450"/>
            <a:ext cx="11112" cy="3175"/>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1504" name="Freeform 4350"/>
          <p:cNvSpPr>
            <a:spLocks noChangeAspect="1"/>
          </p:cNvSpPr>
          <p:nvPr/>
        </p:nvSpPr>
        <p:spPr bwMode="auto">
          <a:xfrm>
            <a:off x="2478088" y="5381625"/>
            <a:ext cx="11112" cy="1588"/>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1505" name="Rectangle 4351"/>
          <p:cNvSpPr>
            <a:spLocks noChangeAspect="1" noChangeArrowheads="1"/>
          </p:cNvSpPr>
          <p:nvPr/>
        </p:nvSpPr>
        <p:spPr bwMode="auto">
          <a:xfrm>
            <a:off x="2478088" y="5381625"/>
            <a:ext cx="11112" cy="1588"/>
          </a:xfrm>
          <a:prstGeom prst="rect">
            <a:avLst/>
          </a:prstGeom>
          <a:solidFill>
            <a:srgbClr val="000000"/>
          </a:solidFill>
          <a:ln w="0">
            <a:solidFill>
              <a:srgbClr val="000000"/>
            </a:solidFill>
            <a:miter lim="800000"/>
            <a:headEnd/>
            <a:tailEnd/>
          </a:ln>
        </p:spPr>
        <p:txBody>
          <a:bodyPr/>
          <a:lstStyle/>
          <a:p>
            <a:endParaRPr lang="en-US"/>
          </a:p>
        </p:txBody>
      </p:sp>
      <p:sp>
        <p:nvSpPr>
          <p:cNvPr id="181506" name="Freeform 4352"/>
          <p:cNvSpPr>
            <a:spLocks noChangeAspect="1"/>
          </p:cNvSpPr>
          <p:nvPr/>
        </p:nvSpPr>
        <p:spPr bwMode="auto">
          <a:xfrm>
            <a:off x="2279650" y="5567363"/>
            <a:ext cx="11113" cy="1587"/>
          </a:xfrm>
          <a:custGeom>
            <a:avLst/>
            <a:gdLst>
              <a:gd name="T0" fmla="*/ 2147483647 w 31"/>
              <a:gd name="T1" fmla="*/ 0 h 4"/>
              <a:gd name="T2" fmla="*/ 0 w 31"/>
              <a:gd name="T3" fmla="*/ 2147483647 h 4"/>
              <a:gd name="T4" fmla="*/ 2147483647 w 31"/>
              <a:gd name="T5" fmla="*/ 0 h 4"/>
              <a:gd name="T6" fmla="*/ 0 60000 65536"/>
              <a:gd name="T7" fmla="*/ 0 60000 65536"/>
              <a:gd name="T8" fmla="*/ 0 60000 65536"/>
              <a:gd name="T9" fmla="*/ 0 w 31"/>
              <a:gd name="T10" fmla="*/ 0 h 4"/>
              <a:gd name="T11" fmla="*/ 31 w 31"/>
              <a:gd name="T12" fmla="*/ 4 h 4"/>
            </a:gdLst>
            <a:ahLst/>
            <a:cxnLst>
              <a:cxn ang="T6">
                <a:pos x="T0" y="T1"/>
              </a:cxn>
              <a:cxn ang="T7">
                <a:pos x="T2" y="T3"/>
              </a:cxn>
              <a:cxn ang="T8">
                <a:pos x="T4" y="T5"/>
              </a:cxn>
            </a:cxnLst>
            <a:rect l="T9" t="T10" r="T11" b="T12"/>
            <a:pathLst>
              <a:path w="31" h="4">
                <a:moveTo>
                  <a:pt x="31" y="0"/>
                </a:moveTo>
                <a:lnTo>
                  <a:pt x="0" y="4"/>
                </a:lnTo>
                <a:lnTo>
                  <a:pt x="31" y="0"/>
                </a:lnTo>
                <a:close/>
              </a:path>
            </a:pathLst>
          </a:custGeom>
          <a:solidFill>
            <a:srgbClr val="000000"/>
          </a:solidFill>
          <a:ln w="0">
            <a:solidFill>
              <a:srgbClr val="000000"/>
            </a:solidFill>
            <a:round/>
            <a:headEnd/>
            <a:tailEnd/>
          </a:ln>
        </p:spPr>
        <p:txBody>
          <a:bodyPr/>
          <a:lstStyle/>
          <a:p>
            <a:endParaRPr lang="en-US"/>
          </a:p>
        </p:txBody>
      </p:sp>
      <p:sp>
        <p:nvSpPr>
          <p:cNvPr id="181507" name="Freeform 4353"/>
          <p:cNvSpPr>
            <a:spLocks noChangeAspect="1"/>
          </p:cNvSpPr>
          <p:nvPr/>
        </p:nvSpPr>
        <p:spPr bwMode="auto">
          <a:xfrm>
            <a:off x="2274888" y="5545138"/>
            <a:ext cx="12700" cy="6350"/>
          </a:xfrm>
          <a:custGeom>
            <a:avLst/>
            <a:gdLst>
              <a:gd name="T0" fmla="*/ 0 w 31"/>
              <a:gd name="T1" fmla="*/ 2147483647 h 18"/>
              <a:gd name="T2" fmla="*/ 0 w 31"/>
              <a:gd name="T3" fmla="*/ 2147483647 h 18"/>
              <a:gd name="T4" fmla="*/ 0 w 31"/>
              <a:gd name="T5" fmla="*/ 2147483647 h 18"/>
              <a:gd name="T6" fmla="*/ 0 w 31"/>
              <a:gd name="T7" fmla="*/ 2147483647 h 18"/>
              <a:gd name="T8" fmla="*/ 2147483647 w 31"/>
              <a:gd name="T9" fmla="*/ 2147483647 h 18"/>
              <a:gd name="T10" fmla="*/ 2147483647 w 31"/>
              <a:gd name="T11" fmla="*/ 2147483647 h 18"/>
              <a:gd name="T12" fmla="*/ 2147483647 w 31"/>
              <a:gd name="T13" fmla="*/ 2147483647 h 18"/>
              <a:gd name="T14" fmla="*/ 2147483647 w 31"/>
              <a:gd name="T15" fmla="*/ 2147483647 h 18"/>
              <a:gd name="T16" fmla="*/ 2147483647 w 31"/>
              <a:gd name="T17" fmla="*/ 2147483647 h 18"/>
              <a:gd name="T18" fmla="*/ 2147483647 w 31"/>
              <a:gd name="T19" fmla="*/ 2147483647 h 18"/>
              <a:gd name="T20" fmla="*/ 2147483647 w 31"/>
              <a:gd name="T21" fmla="*/ 0 h 18"/>
              <a:gd name="T22" fmla="*/ 2147483647 w 31"/>
              <a:gd name="T23" fmla="*/ 0 h 18"/>
              <a:gd name="T24" fmla="*/ 2147483647 w 31"/>
              <a:gd name="T25" fmla="*/ 0 h 18"/>
              <a:gd name="T26" fmla="*/ 2147483647 w 31"/>
              <a:gd name="T27" fmla="*/ 2147483647 h 18"/>
              <a:gd name="T28" fmla="*/ 2147483647 w 31"/>
              <a:gd name="T29" fmla="*/ 2147483647 h 18"/>
              <a:gd name="T30" fmla="*/ 2147483647 w 31"/>
              <a:gd name="T31" fmla="*/ 2147483647 h 18"/>
              <a:gd name="T32" fmla="*/ 2147483647 w 31"/>
              <a:gd name="T33" fmla="*/ 2147483647 h 18"/>
              <a:gd name="T34" fmla="*/ 2147483647 w 31"/>
              <a:gd name="T35" fmla="*/ 2147483647 h 18"/>
              <a:gd name="T36" fmla="*/ 2147483647 w 31"/>
              <a:gd name="T37" fmla="*/ 2147483647 h 18"/>
              <a:gd name="T38" fmla="*/ 2147483647 w 31"/>
              <a:gd name="T39" fmla="*/ 2147483647 h 18"/>
              <a:gd name="T40" fmla="*/ 2147483647 w 31"/>
              <a:gd name="T41" fmla="*/ 2147483647 h 18"/>
              <a:gd name="T42" fmla="*/ 0 w 31"/>
              <a:gd name="T43" fmla="*/ 2147483647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8"/>
              <a:gd name="T68" fmla="*/ 31 w 31"/>
              <a:gd name="T69" fmla="*/ 18 h 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8">
                <a:moveTo>
                  <a:pt x="0" y="18"/>
                </a:moveTo>
                <a:lnTo>
                  <a:pt x="0" y="18"/>
                </a:lnTo>
                <a:lnTo>
                  <a:pt x="0" y="15"/>
                </a:lnTo>
                <a:lnTo>
                  <a:pt x="0" y="13"/>
                </a:lnTo>
                <a:lnTo>
                  <a:pt x="1" y="11"/>
                </a:lnTo>
                <a:lnTo>
                  <a:pt x="2" y="8"/>
                </a:lnTo>
                <a:lnTo>
                  <a:pt x="3" y="6"/>
                </a:lnTo>
                <a:lnTo>
                  <a:pt x="6" y="4"/>
                </a:lnTo>
                <a:lnTo>
                  <a:pt x="8" y="2"/>
                </a:lnTo>
                <a:lnTo>
                  <a:pt x="11" y="1"/>
                </a:lnTo>
                <a:lnTo>
                  <a:pt x="13" y="0"/>
                </a:lnTo>
                <a:lnTo>
                  <a:pt x="16" y="0"/>
                </a:lnTo>
                <a:lnTo>
                  <a:pt x="18" y="0"/>
                </a:lnTo>
                <a:lnTo>
                  <a:pt x="20" y="1"/>
                </a:lnTo>
                <a:lnTo>
                  <a:pt x="23" y="2"/>
                </a:lnTo>
                <a:lnTo>
                  <a:pt x="25" y="3"/>
                </a:lnTo>
                <a:lnTo>
                  <a:pt x="27" y="5"/>
                </a:lnTo>
                <a:lnTo>
                  <a:pt x="29" y="7"/>
                </a:lnTo>
                <a:lnTo>
                  <a:pt x="30" y="10"/>
                </a:lnTo>
                <a:lnTo>
                  <a:pt x="31" y="12"/>
                </a:lnTo>
                <a:lnTo>
                  <a:pt x="0" y="18"/>
                </a:lnTo>
                <a:close/>
              </a:path>
            </a:pathLst>
          </a:custGeom>
          <a:solidFill>
            <a:srgbClr val="000000"/>
          </a:solidFill>
          <a:ln w="0">
            <a:solidFill>
              <a:srgbClr val="000000"/>
            </a:solidFill>
            <a:round/>
            <a:headEnd/>
            <a:tailEnd/>
          </a:ln>
        </p:spPr>
        <p:txBody>
          <a:bodyPr/>
          <a:lstStyle/>
          <a:p>
            <a:endParaRPr lang="en-US"/>
          </a:p>
        </p:txBody>
      </p:sp>
      <p:sp>
        <p:nvSpPr>
          <p:cNvPr id="181508" name="Freeform 4354"/>
          <p:cNvSpPr>
            <a:spLocks noChangeAspect="1"/>
          </p:cNvSpPr>
          <p:nvPr/>
        </p:nvSpPr>
        <p:spPr bwMode="auto">
          <a:xfrm>
            <a:off x="2279650" y="5561013"/>
            <a:ext cx="11113" cy="6350"/>
          </a:xfrm>
          <a:custGeom>
            <a:avLst/>
            <a:gdLst>
              <a:gd name="T0" fmla="*/ 2147483647 w 32"/>
              <a:gd name="T1" fmla="*/ 2147483647 h 17"/>
              <a:gd name="T2" fmla="*/ 2147483647 w 32"/>
              <a:gd name="T3" fmla="*/ 2147483647 h 17"/>
              <a:gd name="T4" fmla="*/ 2147483647 w 32"/>
              <a:gd name="T5" fmla="*/ 2147483647 h 17"/>
              <a:gd name="T6" fmla="*/ 0 w 32"/>
              <a:gd name="T7" fmla="*/ 2147483647 h 17"/>
              <a:gd name="T8" fmla="*/ 2147483647 w 32"/>
              <a:gd name="T9" fmla="*/ 2147483647 h 17"/>
              <a:gd name="T10" fmla="*/ 2147483647 w 32"/>
              <a:gd name="T11" fmla="*/ 0 h 17"/>
              <a:gd name="T12" fmla="*/ 2147483647 w 32"/>
              <a:gd name="T13" fmla="*/ 2147483647 h 17"/>
              <a:gd name="T14" fmla="*/ 0 60000 65536"/>
              <a:gd name="T15" fmla="*/ 0 60000 65536"/>
              <a:gd name="T16" fmla="*/ 0 60000 65536"/>
              <a:gd name="T17" fmla="*/ 0 60000 65536"/>
              <a:gd name="T18" fmla="*/ 0 60000 65536"/>
              <a:gd name="T19" fmla="*/ 0 60000 65536"/>
              <a:gd name="T20" fmla="*/ 0 60000 65536"/>
              <a:gd name="T21" fmla="*/ 0 w 32"/>
              <a:gd name="T22" fmla="*/ 0 h 17"/>
              <a:gd name="T23" fmla="*/ 32 w 32"/>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7">
                <a:moveTo>
                  <a:pt x="32" y="13"/>
                </a:moveTo>
                <a:lnTo>
                  <a:pt x="1" y="17"/>
                </a:lnTo>
                <a:lnTo>
                  <a:pt x="0" y="12"/>
                </a:lnTo>
                <a:lnTo>
                  <a:pt x="31" y="5"/>
                </a:lnTo>
                <a:lnTo>
                  <a:pt x="30" y="0"/>
                </a:lnTo>
                <a:lnTo>
                  <a:pt x="32" y="13"/>
                </a:lnTo>
                <a:close/>
              </a:path>
            </a:pathLst>
          </a:custGeom>
          <a:solidFill>
            <a:srgbClr val="000000"/>
          </a:solidFill>
          <a:ln w="0">
            <a:solidFill>
              <a:srgbClr val="000000"/>
            </a:solidFill>
            <a:round/>
            <a:headEnd/>
            <a:tailEnd/>
          </a:ln>
        </p:spPr>
        <p:txBody>
          <a:bodyPr/>
          <a:lstStyle/>
          <a:p>
            <a:endParaRPr lang="en-US"/>
          </a:p>
        </p:txBody>
      </p:sp>
      <p:sp>
        <p:nvSpPr>
          <p:cNvPr id="181509" name="Freeform 4355"/>
          <p:cNvSpPr>
            <a:spLocks noChangeAspect="1"/>
          </p:cNvSpPr>
          <p:nvPr/>
        </p:nvSpPr>
        <p:spPr bwMode="auto">
          <a:xfrm>
            <a:off x="2276475" y="5561013"/>
            <a:ext cx="14288" cy="1587"/>
          </a:xfrm>
          <a:custGeom>
            <a:avLst/>
            <a:gdLst>
              <a:gd name="T0" fmla="*/ 2147483647 w 32"/>
              <a:gd name="T1" fmla="*/ 2147483647 h 12"/>
              <a:gd name="T2" fmla="*/ 2147483647 w 32"/>
              <a:gd name="T3" fmla="*/ 2147483647 h 12"/>
              <a:gd name="T4" fmla="*/ 0 w 32"/>
              <a:gd name="T5" fmla="*/ 2147483647 h 12"/>
              <a:gd name="T6" fmla="*/ 0 w 32"/>
              <a:gd name="T7" fmla="*/ 2147483647 h 12"/>
              <a:gd name="T8" fmla="*/ 2147483647 w 32"/>
              <a:gd name="T9" fmla="*/ 0 h 12"/>
              <a:gd name="T10" fmla="*/ 2147483647 w 32"/>
              <a:gd name="T11" fmla="*/ 0 h 12"/>
              <a:gd name="T12" fmla="*/ 2147483647 w 32"/>
              <a:gd name="T13" fmla="*/ 2147483647 h 12"/>
              <a:gd name="T14" fmla="*/ 0 60000 65536"/>
              <a:gd name="T15" fmla="*/ 0 60000 65536"/>
              <a:gd name="T16" fmla="*/ 0 60000 65536"/>
              <a:gd name="T17" fmla="*/ 0 60000 65536"/>
              <a:gd name="T18" fmla="*/ 0 60000 65536"/>
              <a:gd name="T19" fmla="*/ 0 60000 65536"/>
              <a:gd name="T20" fmla="*/ 0 60000 65536"/>
              <a:gd name="T21" fmla="*/ 0 w 32"/>
              <a:gd name="T22" fmla="*/ 0 h 12"/>
              <a:gd name="T23" fmla="*/ 32 w 32"/>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2">
                <a:moveTo>
                  <a:pt x="32" y="5"/>
                </a:moveTo>
                <a:lnTo>
                  <a:pt x="1" y="12"/>
                </a:lnTo>
                <a:lnTo>
                  <a:pt x="0" y="7"/>
                </a:lnTo>
                <a:lnTo>
                  <a:pt x="31" y="0"/>
                </a:lnTo>
                <a:lnTo>
                  <a:pt x="32" y="5"/>
                </a:lnTo>
                <a:close/>
              </a:path>
            </a:pathLst>
          </a:custGeom>
          <a:solidFill>
            <a:srgbClr val="000000"/>
          </a:solidFill>
          <a:ln w="0">
            <a:solidFill>
              <a:srgbClr val="000000"/>
            </a:solidFill>
            <a:round/>
            <a:headEnd/>
            <a:tailEnd/>
          </a:ln>
        </p:spPr>
        <p:txBody>
          <a:bodyPr/>
          <a:lstStyle/>
          <a:p>
            <a:endParaRPr lang="en-US"/>
          </a:p>
        </p:txBody>
      </p:sp>
      <p:sp>
        <p:nvSpPr>
          <p:cNvPr id="181510" name="Freeform 4356"/>
          <p:cNvSpPr>
            <a:spLocks noChangeAspect="1"/>
          </p:cNvSpPr>
          <p:nvPr/>
        </p:nvSpPr>
        <p:spPr bwMode="auto">
          <a:xfrm>
            <a:off x="2276475" y="5559425"/>
            <a:ext cx="14288" cy="3175"/>
          </a:xfrm>
          <a:custGeom>
            <a:avLst/>
            <a:gdLst>
              <a:gd name="T0" fmla="*/ 2147483647 w 32"/>
              <a:gd name="T1" fmla="*/ 2147483647 h 12"/>
              <a:gd name="T2" fmla="*/ 2147483647 w 32"/>
              <a:gd name="T3" fmla="*/ 2147483647 h 12"/>
              <a:gd name="T4" fmla="*/ 0 w 32"/>
              <a:gd name="T5" fmla="*/ 2147483647 h 12"/>
              <a:gd name="T6" fmla="*/ 0 w 32"/>
              <a:gd name="T7" fmla="*/ 2147483647 h 12"/>
              <a:gd name="T8" fmla="*/ 2147483647 w 32"/>
              <a:gd name="T9" fmla="*/ 0 h 12"/>
              <a:gd name="T10" fmla="*/ 2147483647 w 32"/>
              <a:gd name="T11" fmla="*/ 0 h 12"/>
              <a:gd name="T12" fmla="*/ 2147483647 w 32"/>
              <a:gd name="T13" fmla="*/ 2147483647 h 12"/>
              <a:gd name="T14" fmla="*/ 0 60000 65536"/>
              <a:gd name="T15" fmla="*/ 0 60000 65536"/>
              <a:gd name="T16" fmla="*/ 0 60000 65536"/>
              <a:gd name="T17" fmla="*/ 0 60000 65536"/>
              <a:gd name="T18" fmla="*/ 0 60000 65536"/>
              <a:gd name="T19" fmla="*/ 0 60000 65536"/>
              <a:gd name="T20" fmla="*/ 0 60000 65536"/>
              <a:gd name="T21" fmla="*/ 0 w 32"/>
              <a:gd name="T22" fmla="*/ 0 h 12"/>
              <a:gd name="T23" fmla="*/ 32 w 32"/>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2">
                <a:moveTo>
                  <a:pt x="32" y="5"/>
                </a:moveTo>
                <a:lnTo>
                  <a:pt x="1" y="12"/>
                </a:lnTo>
                <a:lnTo>
                  <a:pt x="0" y="6"/>
                </a:lnTo>
                <a:lnTo>
                  <a:pt x="31" y="0"/>
                </a:lnTo>
                <a:lnTo>
                  <a:pt x="32" y="5"/>
                </a:lnTo>
                <a:close/>
              </a:path>
            </a:pathLst>
          </a:custGeom>
          <a:solidFill>
            <a:srgbClr val="000000"/>
          </a:solidFill>
          <a:ln w="0">
            <a:solidFill>
              <a:srgbClr val="000000"/>
            </a:solidFill>
            <a:round/>
            <a:headEnd/>
            <a:tailEnd/>
          </a:ln>
        </p:spPr>
        <p:txBody>
          <a:bodyPr/>
          <a:lstStyle/>
          <a:p>
            <a:endParaRPr lang="en-US"/>
          </a:p>
        </p:txBody>
      </p:sp>
      <p:sp>
        <p:nvSpPr>
          <p:cNvPr id="181511" name="Freeform 4357"/>
          <p:cNvSpPr>
            <a:spLocks noChangeAspect="1"/>
          </p:cNvSpPr>
          <p:nvPr/>
        </p:nvSpPr>
        <p:spPr bwMode="auto">
          <a:xfrm>
            <a:off x="2276475" y="5556250"/>
            <a:ext cx="11113" cy="4763"/>
          </a:xfrm>
          <a:custGeom>
            <a:avLst/>
            <a:gdLst>
              <a:gd name="T0" fmla="*/ 2147483647 w 33"/>
              <a:gd name="T1" fmla="*/ 2147483647 h 16"/>
              <a:gd name="T2" fmla="*/ 2147483647 w 33"/>
              <a:gd name="T3" fmla="*/ 2147483647 h 16"/>
              <a:gd name="T4" fmla="*/ 2147483647 w 33"/>
              <a:gd name="T5" fmla="*/ 2147483647 h 16"/>
              <a:gd name="T6" fmla="*/ 0 w 33"/>
              <a:gd name="T7" fmla="*/ 2147483647 h 16"/>
              <a:gd name="T8" fmla="*/ 2147483647 w 33"/>
              <a:gd name="T9" fmla="*/ 2147483647 h 16"/>
              <a:gd name="T10" fmla="*/ 2147483647 w 33"/>
              <a:gd name="T11" fmla="*/ 0 h 16"/>
              <a:gd name="T12" fmla="*/ 2147483647 w 33"/>
              <a:gd name="T13" fmla="*/ 2147483647 h 16"/>
              <a:gd name="T14" fmla="*/ 0 60000 65536"/>
              <a:gd name="T15" fmla="*/ 0 60000 65536"/>
              <a:gd name="T16" fmla="*/ 0 60000 65536"/>
              <a:gd name="T17" fmla="*/ 0 60000 65536"/>
              <a:gd name="T18" fmla="*/ 0 60000 65536"/>
              <a:gd name="T19" fmla="*/ 0 60000 65536"/>
              <a:gd name="T20" fmla="*/ 0 60000 65536"/>
              <a:gd name="T21" fmla="*/ 0 w 33"/>
              <a:gd name="T22" fmla="*/ 0 h 16"/>
              <a:gd name="T23" fmla="*/ 33 w 33"/>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6">
                <a:moveTo>
                  <a:pt x="33" y="10"/>
                </a:moveTo>
                <a:lnTo>
                  <a:pt x="2" y="16"/>
                </a:lnTo>
                <a:lnTo>
                  <a:pt x="0" y="10"/>
                </a:lnTo>
                <a:lnTo>
                  <a:pt x="32" y="6"/>
                </a:lnTo>
                <a:lnTo>
                  <a:pt x="31" y="0"/>
                </a:lnTo>
                <a:lnTo>
                  <a:pt x="33" y="10"/>
                </a:lnTo>
                <a:close/>
              </a:path>
            </a:pathLst>
          </a:custGeom>
          <a:solidFill>
            <a:srgbClr val="000000"/>
          </a:solidFill>
          <a:ln w="0">
            <a:solidFill>
              <a:srgbClr val="000000"/>
            </a:solidFill>
            <a:round/>
            <a:headEnd/>
            <a:tailEnd/>
          </a:ln>
        </p:spPr>
        <p:txBody>
          <a:bodyPr/>
          <a:lstStyle/>
          <a:p>
            <a:endParaRPr lang="en-US"/>
          </a:p>
        </p:txBody>
      </p:sp>
      <p:sp>
        <p:nvSpPr>
          <p:cNvPr id="181512" name="Freeform 4358"/>
          <p:cNvSpPr>
            <a:spLocks noChangeAspect="1"/>
          </p:cNvSpPr>
          <p:nvPr/>
        </p:nvSpPr>
        <p:spPr bwMode="auto">
          <a:xfrm>
            <a:off x="2276475" y="5553075"/>
            <a:ext cx="11113" cy="6350"/>
          </a:xfrm>
          <a:custGeom>
            <a:avLst/>
            <a:gdLst>
              <a:gd name="T0" fmla="*/ 2147483647 w 33"/>
              <a:gd name="T1" fmla="*/ 2147483647 h 16"/>
              <a:gd name="T2" fmla="*/ 2147483647 w 33"/>
              <a:gd name="T3" fmla="*/ 2147483647 h 16"/>
              <a:gd name="T4" fmla="*/ 2147483647 w 33"/>
              <a:gd name="T5" fmla="*/ 2147483647 h 16"/>
              <a:gd name="T6" fmla="*/ 0 w 33"/>
              <a:gd name="T7" fmla="*/ 2147483647 h 16"/>
              <a:gd name="T8" fmla="*/ 2147483647 w 33"/>
              <a:gd name="T9" fmla="*/ 2147483647 h 16"/>
              <a:gd name="T10" fmla="*/ 2147483647 w 33"/>
              <a:gd name="T11" fmla="*/ 0 h 16"/>
              <a:gd name="T12" fmla="*/ 2147483647 w 33"/>
              <a:gd name="T13" fmla="*/ 2147483647 h 16"/>
              <a:gd name="T14" fmla="*/ 0 60000 65536"/>
              <a:gd name="T15" fmla="*/ 0 60000 65536"/>
              <a:gd name="T16" fmla="*/ 0 60000 65536"/>
              <a:gd name="T17" fmla="*/ 0 60000 65536"/>
              <a:gd name="T18" fmla="*/ 0 60000 65536"/>
              <a:gd name="T19" fmla="*/ 0 60000 65536"/>
              <a:gd name="T20" fmla="*/ 0 60000 65536"/>
              <a:gd name="T21" fmla="*/ 0 w 33"/>
              <a:gd name="T22" fmla="*/ 0 h 16"/>
              <a:gd name="T23" fmla="*/ 33 w 33"/>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6">
                <a:moveTo>
                  <a:pt x="33" y="12"/>
                </a:moveTo>
                <a:lnTo>
                  <a:pt x="1" y="16"/>
                </a:lnTo>
                <a:lnTo>
                  <a:pt x="0" y="11"/>
                </a:lnTo>
                <a:lnTo>
                  <a:pt x="32" y="5"/>
                </a:lnTo>
                <a:lnTo>
                  <a:pt x="31" y="0"/>
                </a:lnTo>
                <a:lnTo>
                  <a:pt x="33" y="12"/>
                </a:lnTo>
                <a:close/>
              </a:path>
            </a:pathLst>
          </a:custGeom>
          <a:solidFill>
            <a:srgbClr val="000000"/>
          </a:solidFill>
          <a:ln w="0">
            <a:solidFill>
              <a:srgbClr val="000000"/>
            </a:solidFill>
            <a:round/>
            <a:headEnd/>
            <a:tailEnd/>
          </a:ln>
        </p:spPr>
        <p:txBody>
          <a:bodyPr/>
          <a:lstStyle/>
          <a:p>
            <a:endParaRPr lang="en-US"/>
          </a:p>
        </p:txBody>
      </p:sp>
      <p:sp>
        <p:nvSpPr>
          <p:cNvPr id="181513" name="Freeform 4359"/>
          <p:cNvSpPr>
            <a:spLocks noChangeAspect="1"/>
          </p:cNvSpPr>
          <p:nvPr/>
        </p:nvSpPr>
        <p:spPr bwMode="auto">
          <a:xfrm>
            <a:off x="2276475" y="5553075"/>
            <a:ext cx="11113" cy="4763"/>
          </a:xfrm>
          <a:custGeom>
            <a:avLst/>
            <a:gdLst>
              <a:gd name="T0" fmla="*/ 2147483647 w 33"/>
              <a:gd name="T1" fmla="*/ 2147483647 h 11"/>
              <a:gd name="T2" fmla="*/ 2147483647 w 33"/>
              <a:gd name="T3" fmla="*/ 2147483647 h 11"/>
              <a:gd name="T4" fmla="*/ 0 w 33"/>
              <a:gd name="T5" fmla="*/ 2147483647 h 11"/>
              <a:gd name="T6" fmla="*/ 0 w 33"/>
              <a:gd name="T7" fmla="*/ 2147483647 h 11"/>
              <a:gd name="T8" fmla="*/ 2147483647 w 33"/>
              <a:gd name="T9" fmla="*/ 0 h 11"/>
              <a:gd name="T10" fmla="*/ 2147483647 w 33"/>
              <a:gd name="T11" fmla="*/ 0 h 11"/>
              <a:gd name="T12" fmla="*/ 2147483647 w 33"/>
              <a:gd name="T13" fmla="*/ 2147483647 h 11"/>
              <a:gd name="T14" fmla="*/ 0 60000 65536"/>
              <a:gd name="T15" fmla="*/ 0 60000 65536"/>
              <a:gd name="T16" fmla="*/ 0 60000 65536"/>
              <a:gd name="T17" fmla="*/ 0 60000 65536"/>
              <a:gd name="T18" fmla="*/ 0 60000 65536"/>
              <a:gd name="T19" fmla="*/ 0 60000 65536"/>
              <a:gd name="T20" fmla="*/ 0 60000 65536"/>
              <a:gd name="T21" fmla="*/ 0 w 33"/>
              <a:gd name="T22" fmla="*/ 0 h 11"/>
              <a:gd name="T23" fmla="*/ 33 w 33"/>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1">
                <a:moveTo>
                  <a:pt x="33" y="5"/>
                </a:moveTo>
                <a:lnTo>
                  <a:pt x="1" y="11"/>
                </a:lnTo>
                <a:lnTo>
                  <a:pt x="0" y="6"/>
                </a:lnTo>
                <a:lnTo>
                  <a:pt x="32" y="0"/>
                </a:lnTo>
                <a:lnTo>
                  <a:pt x="33" y="5"/>
                </a:lnTo>
                <a:close/>
              </a:path>
            </a:pathLst>
          </a:custGeom>
          <a:solidFill>
            <a:srgbClr val="000000"/>
          </a:solidFill>
          <a:ln w="0">
            <a:solidFill>
              <a:srgbClr val="000000"/>
            </a:solidFill>
            <a:round/>
            <a:headEnd/>
            <a:tailEnd/>
          </a:ln>
        </p:spPr>
        <p:txBody>
          <a:bodyPr/>
          <a:lstStyle/>
          <a:p>
            <a:endParaRPr lang="en-US"/>
          </a:p>
        </p:txBody>
      </p:sp>
      <p:sp>
        <p:nvSpPr>
          <p:cNvPr id="181514" name="Freeform 4360"/>
          <p:cNvSpPr>
            <a:spLocks noChangeAspect="1"/>
          </p:cNvSpPr>
          <p:nvPr/>
        </p:nvSpPr>
        <p:spPr bwMode="auto">
          <a:xfrm>
            <a:off x="2276475" y="5551488"/>
            <a:ext cx="11113" cy="4762"/>
          </a:xfrm>
          <a:custGeom>
            <a:avLst/>
            <a:gdLst>
              <a:gd name="T0" fmla="*/ 2147483647 w 33"/>
              <a:gd name="T1" fmla="*/ 2147483647 h 12"/>
              <a:gd name="T2" fmla="*/ 2147483647 w 33"/>
              <a:gd name="T3" fmla="*/ 2147483647 h 12"/>
              <a:gd name="T4" fmla="*/ 0 w 33"/>
              <a:gd name="T5" fmla="*/ 2147483647 h 12"/>
              <a:gd name="T6" fmla="*/ 0 w 33"/>
              <a:gd name="T7" fmla="*/ 2147483647 h 12"/>
              <a:gd name="T8" fmla="*/ 2147483647 w 33"/>
              <a:gd name="T9" fmla="*/ 0 h 12"/>
              <a:gd name="T10" fmla="*/ 2147483647 w 33"/>
              <a:gd name="T11" fmla="*/ 0 h 12"/>
              <a:gd name="T12" fmla="*/ 2147483647 w 33"/>
              <a:gd name="T13" fmla="*/ 2147483647 h 12"/>
              <a:gd name="T14" fmla="*/ 0 60000 65536"/>
              <a:gd name="T15" fmla="*/ 0 60000 65536"/>
              <a:gd name="T16" fmla="*/ 0 60000 65536"/>
              <a:gd name="T17" fmla="*/ 0 60000 65536"/>
              <a:gd name="T18" fmla="*/ 0 60000 65536"/>
              <a:gd name="T19" fmla="*/ 0 60000 65536"/>
              <a:gd name="T20" fmla="*/ 0 60000 65536"/>
              <a:gd name="T21" fmla="*/ 0 w 33"/>
              <a:gd name="T22" fmla="*/ 0 h 12"/>
              <a:gd name="T23" fmla="*/ 33 w 33"/>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2">
                <a:moveTo>
                  <a:pt x="33" y="6"/>
                </a:moveTo>
                <a:lnTo>
                  <a:pt x="1" y="12"/>
                </a:lnTo>
                <a:lnTo>
                  <a:pt x="0" y="7"/>
                </a:lnTo>
                <a:lnTo>
                  <a:pt x="32" y="0"/>
                </a:lnTo>
                <a:lnTo>
                  <a:pt x="33" y="6"/>
                </a:lnTo>
                <a:close/>
              </a:path>
            </a:pathLst>
          </a:custGeom>
          <a:solidFill>
            <a:srgbClr val="000000"/>
          </a:solidFill>
          <a:ln w="0">
            <a:solidFill>
              <a:srgbClr val="000000"/>
            </a:solidFill>
            <a:round/>
            <a:headEnd/>
            <a:tailEnd/>
          </a:ln>
        </p:spPr>
        <p:txBody>
          <a:bodyPr/>
          <a:lstStyle/>
          <a:p>
            <a:endParaRPr lang="en-US"/>
          </a:p>
        </p:txBody>
      </p:sp>
      <p:sp>
        <p:nvSpPr>
          <p:cNvPr id="181515" name="Freeform 4361"/>
          <p:cNvSpPr>
            <a:spLocks noChangeAspect="1"/>
          </p:cNvSpPr>
          <p:nvPr/>
        </p:nvSpPr>
        <p:spPr bwMode="auto">
          <a:xfrm>
            <a:off x="2274888" y="5549900"/>
            <a:ext cx="12700" cy="3175"/>
          </a:xfrm>
          <a:custGeom>
            <a:avLst/>
            <a:gdLst>
              <a:gd name="T0" fmla="*/ 2147483647 w 33"/>
              <a:gd name="T1" fmla="*/ 2147483647 h 12"/>
              <a:gd name="T2" fmla="*/ 2147483647 w 33"/>
              <a:gd name="T3" fmla="*/ 2147483647 h 12"/>
              <a:gd name="T4" fmla="*/ 0 w 33"/>
              <a:gd name="T5" fmla="*/ 2147483647 h 12"/>
              <a:gd name="T6" fmla="*/ 2147483647 w 33"/>
              <a:gd name="T7" fmla="*/ 0 h 12"/>
              <a:gd name="T8" fmla="*/ 2147483647 w 33"/>
              <a:gd name="T9" fmla="*/ 2147483647 h 12"/>
              <a:gd name="T10" fmla="*/ 0 60000 65536"/>
              <a:gd name="T11" fmla="*/ 0 60000 65536"/>
              <a:gd name="T12" fmla="*/ 0 60000 65536"/>
              <a:gd name="T13" fmla="*/ 0 60000 65536"/>
              <a:gd name="T14" fmla="*/ 0 60000 65536"/>
              <a:gd name="T15" fmla="*/ 0 w 33"/>
              <a:gd name="T16" fmla="*/ 0 h 12"/>
              <a:gd name="T17" fmla="*/ 33 w 33"/>
              <a:gd name="T18" fmla="*/ 12 h 12"/>
            </a:gdLst>
            <a:ahLst/>
            <a:cxnLst>
              <a:cxn ang="T10">
                <a:pos x="T0" y="T1"/>
              </a:cxn>
              <a:cxn ang="T11">
                <a:pos x="T2" y="T3"/>
              </a:cxn>
              <a:cxn ang="T12">
                <a:pos x="T4" y="T5"/>
              </a:cxn>
              <a:cxn ang="T13">
                <a:pos x="T6" y="T7"/>
              </a:cxn>
              <a:cxn ang="T14">
                <a:pos x="T8" y="T9"/>
              </a:cxn>
            </a:cxnLst>
            <a:rect l="T15" t="T16" r="T17" b="T18"/>
            <a:pathLst>
              <a:path w="33" h="12">
                <a:moveTo>
                  <a:pt x="33" y="5"/>
                </a:moveTo>
                <a:lnTo>
                  <a:pt x="1" y="12"/>
                </a:lnTo>
                <a:lnTo>
                  <a:pt x="0" y="6"/>
                </a:lnTo>
                <a:lnTo>
                  <a:pt x="31" y="0"/>
                </a:lnTo>
                <a:lnTo>
                  <a:pt x="33" y="5"/>
                </a:lnTo>
                <a:close/>
              </a:path>
            </a:pathLst>
          </a:custGeom>
          <a:solidFill>
            <a:srgbClr val="000000"/>
          </a:solidFill>
          <a:ln w="0">
            <a:solidFill>
              <a:srgbClr val="000000"/>
            </a:solidFill>
            <a:round/>
            <a:headEnd/>
            <a:tailEnd/>
          </a:ln>
        </p:spPr>
        <p:txBody>
          <a:bodyPr/>
          <a:lstStyle/>
          <a:p>
            <a:endParaRPr lang="en-US"/>
          </a:p>
        </p:txBody>
      </p:sp>
      <p:sp>
        <p:nvSpPr>
          <p:cNvPr id="181516" name="Freeform 4362"/>
          <p:cNvSpPr>
            <a:spLocks noChangeAspect="1"/>
          </p:cNvSpPr>
          <p:nvPr/>
        </p:nvSpPr>
        <p:spPr bwMode="auto">
          <a:xfrm>
            <a:off x="2274888" y="5549900"/>
            <a:ext cx="12700" cy="6350"/>
          </a:xfrm>
          <a:custGeom>
            <a:avLst/>
            <a:gdLst>
              <a:gd name="T0" fmla="*/ 2147483647 w 31"/>
              <a:gd name="T1" fmla="*/ 0 h 18"/>
              <a:gd name="T2" fmla="*/ 2147483647 w 31"/>
              <a:gd name="T3" fmla="*/ 0 h 18"/>
              <a:gd name="T4" fmla="*/ 2147483647 w 31"/>
              <a:gd name="T5" fmla="*/ 2147483647 h 18"/>
              <a:gd name="T6" fmla="*/ 2147483647 w 31"/>
              <a:gd name="T7" fmla="*/ 2147483647 h 18"/>
              <a:gd name="T8" fmla="*/ 2147483647 w 31"/>
              <a:gd name="T9" fmla="*/ 2147483647 h 18"/>
              <a:gd name="T10" fmla="*/ 2147483647 w 31"/>
              <a:gd name="T11" fmla="*/ 2147483647 h 18"/>
              <a:gd name="T12" fmla="*/ 2147483647 w 31"/>
              <a:gd name="T13" fmla="*/ 2147483647 h 18"/>
              <a:gd name="T14" fmla="*/ 2147483647 w 31"/>
              <a:gd name="T15" fmla="*/ 2147483647 h 18"/>
              <a:gd name="T16" fmla="*/ 2147483647 w 31"/>
              <a:gd name="T17" fmla="*/ 2147483647 h 18"/>
              <a:gd name="T18" fmla="*/ 2147483647 w 31"/>
              <a:gd name="T19" fmla="*/ 2147483647 h 18"/>
              <a:gd name="T20" fmla="*/ 2147483647 w 31"/>
              <a:gd name="T21" fmla="*/ 2147483647 h 18"/>
              <a:gd name="T22" fmla="*/ 2147483647 w 31"/>
              <a:gd name="T23" fmla="*/ 2147483647 h 18"/>
              <a:gd name="T24" fmla="*/ 2147483647 w 31"/>
              <a:gd name="T25" fmla="*/ 2147483647 h 18"/>
              <a:gd name="T26" fmla="*/ 2147483647 w 31"/>
              <a:gd name="T27" fmla="*/ 2147483647 h 18"/>
              <a:gd name="T28" fmla="*/ 2147483647 w 31"/>
              <a:gd name="T29" fmla="*/ 2147483647 h 18"/>
              <a:gd name="T30" fmla="*/ 2147483647 w 31"/>
              <a:gd name="T31" fmla="*/ 2147483647 h 18"/>
              <a:gd name="T32" fmla="*/ 2147483647 w 31"/>
              <a:gd name="T33" fmla="*/ 2147483647 h 18"/>
              <a:gd name="T34" fmla="*/ 2147483647 w 31"/>
              <a:gd name="T35" fmla="*/ 2147483647 h 18"/>
              <a:gd name="T36" fmla="*/ 2147483647 w 31"/>
              <a:gd name="T37" fmla="*/ 2147483647 h 18"/>
              <a:gd name="T38" fmla="*/ 0 w 31"/>
              <a:gd name="T39" fmla="*/ 2147483647 h 18"/>
              <a:gd name="T40" fmla="*/ 0 w 31"/>
              <a:gd name="T41" fmla="*/ 2147483647 h 18"/>
              <a:gd name="T42" fmla="*/ 2147483647 w 31"/>
              <a:gd name="T43" fmla="*/ 0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8"/>
              <a:gd name="T68" fmla="*/ 31 w 31"/>
              <a:gd name="T69" fmla="*/ 18 h 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8">
                <a:moveTo>
                  <a:pt x="31" y="0"/>
                </a:moveTo>
                <a:lnTo>
                  <a:pt x="31" y="0"/>
                </a:lnTo>
                <a:lnTo>
                  <a:pt x="31" y="2"/>
                </a:lnTo>
                <a:lnTo>
                  <a:pt x="31" y="4"/>
                </a:lnTo>
                <a:lnTo>
                  <a:pt x="30" y="7"/>
                </a:lnTo>
                <a:lnTo>
                  <a:pt x="29" y="10"/>
                </a:lnTo>
                <a:lnTo>
                  <a:pt x="27" y="12"/>
                </a:lnTo>
                <a:lnTo>
                  <a:pt x="26" y="14"/>
                </a:lnTo>
                <a:lnTo>
                  <a:pt x="23" y="16"/>
                </a:lnTo>
                <a:lnTo>
                  <a:pt x="21" y="17"/>
                </a:lnTo>
                <a:lnTo>
                  <a:pt x="18" y="18"/>
                </a:lnTo>
                <a:lnTo>
                  <a:pt x="16" y="18"/>
                </a:lnTo>
                <a:lnTo>
                  <a:pt x="14" y="18"/>
                </a:lnTo>
                <a:lnTo>
                  <a:pt x="11" y="17"/>
                </a:lnTo>
                <a:lnTo>
                  <a:pt x="9" y="16"/>
                </a:lnTo>
                <a:lnTo>
                  <a:pt x="7" y="14"/>
                </a:lnTo>
                <a:lnTo>
                  <a:pt x="4" y="13"/>
                </a:lnTo>
                <a:lnTo>
                  <a:pt x="2" y="10"/>
                </a:lnTo>
                <a:lnTo>
                  <a:pt x="1" y="7"/>
                </a:lnTo>
                <a:lnTo>
                  <a:pt x="0" y="4"/>
                </a:lnTo>
                <a:lnTo>
                  <a:pt x="31" y="0"/>
                </a:lnTo>
                <a:close/>
              </a:path>
            </a:pathLst>
          </a:custGeom>
          <a:solidFill>
            <a:srgbClr val="000000"/>
          </a:solidFill>
          <a:ln w="0">
            <a:solidFill>
              <a:srgbClr val="000000"/>
            </a:solidFill>
            <a:round/>
            <a:headEnd/>
            <a:tailEnd/>
          </a:ln>
        </p:spPr>
        <p:txBody>
          <a:bodyPr/>
          <a:lstStyle/>
          <a:p>
            <a:endParaRPr lang="en-US"/>
          </a:p>
        </p:txBody>
      </p:sp>
      <p:sp>
        <p:nvSpPr>
          <p:cNvPr id="181517" name="Freeform 4363"/>
          <p:cNvSpPr>
            <a:spLocks noChangeAspect="1"/>
          </p:cNvSpPr>
          <p:nvPr/>
        </p:nvSpPr>
        <p:spPr bwMode="auto">
          <a:xfrm>
            <a:off x="2216150" y="5329238"/>
            <a:ext cx="9525" cy="6350"/>
          </a:xfrm>
          <a:custGeom>
            <a:avLst/>
            <a:gdLst>
              <a:gd name="T0" fmla="*/ 0 w 23"/>
              <a:gd name="T1" fmla="*/ 2147483647 h 21"/>
              <a:gd name="T2" fmla="*/ 2147483647 w 23"/>
              <a:gd name="T3" fmla="*/ 0 h 21"/>
              <a:gd name="T4" fmla="*/ 0 w 23"/>
              <a:gd name="T5" fmla="*/ 2147483647 h 21"/>
              <a:gd name="T6" fmla="*/ 0 60000 65536"/>
              <a:gd name="T7" fmla="*/ 0 60000 65536"/>
              <a:gd name="T8" fmla="*/ 0 60000 65536"/>
              <a:gd name="T9" fmla="*/ 0 w 23"/>
              <a:gd name="T10" fmla="*/ 0 h 21"/>
              <a:gd name="T11" fmla="*/ 23 w 23"/>
              <a:gd name="T12" fmla="*/ 21 h 21"/>
            </a:gdLst>
            <a:ahLst/>
            <a:cxnLst>
              <a:cxn ang="T6">
                <a:pos x="T0" y="T1"/>
              </a:cxn>
              <a:cxn ang="T7">
                <a:pos x="T2" y="T3"/>
              </a:cxn>
              <a:cxn ang="T8">
                <a:pos x="T4" y="T5"/>
              </a:cxn>
            </a:cxnLst>
            <a:rect l="T9" t="T10" r="T11" b="T12"/>
            <a:pathLst>
              <a:path w="23" h="21">
                <a:moveTo>
                  <a:pt x="0" y="21"/>
                </a:moveTo>
                <a:lnTo>
                  <a:pt x="23" y="0"/>
                </a:lnTo>
                <a:lnTo>
                  <a:pt x="0" y="21"/>
                </a:lnTo>
                <a:close/>
              </a:path>
            </a:pathLst>
          </a:custGeom>
          <a:solidFill>
            <a:srgbClr val="000000"/>
          </a:solidFill>
          <a:ln w="0">
            <a:solidFill>
              <a:srgbClr val="000000"/>
            </a:solidFill>
            <a:round/>
            <a:headEnd/>
            <a:tailEnd/>
          </a:ln>
        </p:spPr>
        <p:txBody>
          <a:bodyPr/>
          <a:lstStyle/>
          <a:p>
            <a:endParaRPr lang="en-US"/>
          </a:p>
        </p:txBody>
      </p:sp>
      <p:sp>
        <p:nvSpPr>
          <p:cNvPr id="181518" name="Freeform 4364"/>
          <p:cNvSpPr>
            <a:spLocks noChangeAspect="1"/>
          </p:cNvSpPr>
          <p:nvPr/>
        </p:nvSpPr>
        <p:spPr bwMode="auto">
          <a:xfrm>
            <a:off x="2273300" y="5537200"/>
            <a:ext cx="14288" cy="14288"/>
          </a:xfrm>
          <a:custGeom>
            <a:avLst/>
            <a:gdLst>
              <a:gd name="T0" fmla="*/ 2147483647 w 38"/>
              <a:gd name="T1" fmla="*/ 2147483647 h 43"/>
              <a:gd name="T2" fmla="*/ 2147483647 w 38"/>
              <a:gd name="T3" fmla="*/ 2147483647 h 43"/>
              <a:gd name="T4" fmla="*/ 0 w 38"/>
              <a:gd name="T5" fmla="*/ 2147483647 h 43"/>
              <a:gd name="T6" fmla="*/ 0 w 38"/>
              <a:gd name="T7" fmla="*/ 2147483647 h 43"/>
              <a:gd name="T8" fmla="*/ 2147483647 w 38"/>
              <a:gd name="T9" fmla="*/ 0 h 43"/>
              <a:gd name="T10" fmla="*/ 2147483647 w 38"/>
              <a:gd name="T11" fmla="*/ 0 h 43"/>
              <a:gd name="T12" fmla="*/ 2147483647 w 38"/>
              <a:gd name="T13" fmla="*/ 2147483647 h 43"/>
              <a:gd name="T14" fmla="*/ 0 60000 65536"/>
              <a:gd name="T15" fmla="*/ 0 60000 65536"/>
              <a:gd name="T16" fmla="*/ 0 60000 65536"/>
              <a:gd name="T17" fmla="*/ 0 60000 65536"/>
              <a:gd name="T18" fmla="*/ 0 60000 65536"/>
              <a:gd name="T19" fmla="*/ 0 60000 65536"/>
              <a:gd name="T20" fmla="*/ 0 60000 65536"/>
              <a:gd name="T21" fmla="*/ 0 w 38"/>
              <a:gd name="T22" fmla="*/ 0 h 43"/>
              <a:gd name="T23" fmla="*/ 38 w 38"/>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43">
                <a:moveTo>
                  <a:pt x="38" y="39"/>
                </a:moveTo>
                <a:lnTo>
                  <a:pt x="7" y="43"/>
                </a:lnTo>
                <a:lnTo>
                  <a:pt x="0" y="4"/>
                </a:lnTo>
                <a:lnTo>
                  <a:pt x="31" y="0"/>
                </a:lnTo>
                <a:lnTo>
                  <a:pt x="38" y="39"/>
                </a:lnTo>
                <a:close/>
              </a:path>
            </a:pathLst>
          </a:custGeom>
          <a:solidFill>
            <a:srgbClr val="000000"/>
          </a:solidFill>
          <a:ln w="0">
            <a:solidFill>
              <a:srgbClr val="000000"/>
            </a:solidFill>
            <a:round/>
            <a:headEnd/>
            <a:tailEnd/>
          </a:ln>
        </p:spPr>
        <p:txBody>
          <a:bodyPr/>
          <a:lstStyle/>
          <a:p>
            <a:endParaRPr lang="en-US"/>
          </a:p>
        </p:txBody>
      </p:sp>
      <p:sp>
        <p:nvSpPr>
          <p:cNvPr id="181519" name="Freeform 4365"/>
          <p:cNvSpPr>
            <a:spLocks noChangeAspect="1"/>
          </p:cNvSpPr>
          <p:nvPr/>
        </p:nvSpPr>
        <p:spPr bwMode="auto">
          <a:xfrm>
            <a:off x="2268538" y="5511800"/>
            <a:ext cx="14287" cy="25400"/>
          </a:xfrm>
          <a:custGeom>
            <a:avLst/>
            <a:gdLst>
              <a:gd name="T0" fmla="*/ 2147483647 w 41"/>
              <a:gd name="T1" fmla="*/ 2147483647 h 77"/>
              <a:gd name="T2" fmla="*/ 2147483647 w 41"/>
              <a:gd name="T3" fmla="*/ 2147483647 h 77"/>
              <a:gd name="T4" fmla="*/ 0 w 41"/>
              <a:gd name="T5" fmla="*/ 2147483647 h 77"/>
              <a:gd name="T6" fmla="*/ 0 w 41"/>
              <a:gd name="T7" fmla="*/ 2147483647 h 77"/>
              <a:gd name="T8" fmla="*/ 2147483647 w 41"/>
              <a:gd name="T9" fmla="*/ 0 h 77"/>
              <a:gd name="T10" fmla="*/ 2147483647 w 41"/>
              <a:gd name="T11" fmla="*/ 0 h 77"/>
              <a:gd name="T12" fmla="*/ 2147483647 w 41"/>
              <a:gd name="T13" fmla="*/ 2147483647 h 77"/>
              <a:gd name="T14" fmla="*/ 0 60000 65536"/>
              <a:gd name="T15" fmla="*/ 0 60000 65536"/>
              <a:gd name="T16" fmla="*/ 0 60000 65536"/>
              <a:gd name="T17" fmla="*/ 0 60000 65536"/>
              <a:gd name="T18" fmla="*/ 0 60000 65536"/>
              <a:gd name="T19" fmla="*/ 0 60000 65536"/>
              <a:gd name="T20" fmla="*/ 0 60000 65536"/>
              <a:gd name="T21" fmla="*/ 0 w 41"/>
              <a:gd name="T22" fmla="*/ 0 h 77"/>
              <a:gd name="T23" fmla="*/ 41 w 41"/>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77">
                <a:moveTo>
                  <a:pt x="41" y="73"/>
                </a:moveTo>
                <a:lnTo>
                  <a:pt x="10" y="77"/>
                </a:lnTo>
                <a:lnTo>
                  <a:pt x="0" y="4"/>
                </a:lnTo>
                <a:lnTo>
                  <a:pt x="31" y="0"/>
                </a:lnTo>
                <a:lnTo>
                  <a:pt x="41" y="73"/>
                </a:lnTo>
                <a:close/>
              </a:path>
            </a:pathLst>
          </a:custGeom>
          <a:solidFill>
            <a:srgbClr val="000000"/>
          </a:solidFill>
          <a:ln w="0">
            <a:solidFill>
              <a:srgbClr val="000000"/>
            </a:solidFill>
            <a:round/>
            <a:headEnd/>
            <a:tailEnd/>
          </a:ln>
        </p:spPr>
        <p:txBody>
          <a:bodyPr/>
          <a:lstStyle/>
          <a:p>
            <a:endParaRPr lang="en-US"/>
          </a:p>
        </p:txBody>
      </p:sp>
      <p:sp>
        <p:nvSpPr>
          <p:cNvPr id="181520" name="Freeform 4366"/>
          <p:cNvSpPr>
            <a:spLocks noChangeAspect="1"/>
          </p:cNvSpPr>
          <p:nvPr/>
        </p:nvSpPr>
        <p:spPr bwMode="auto">
          <a:xfrm>
            <a:off x="2265363" y="5478463"/>
            <a:ext cx="15875" cy="33337"/>
          </a:xfrm>
          <a:custGeom>
            <a:avLst/>
            <a:gdLst>
              <a:gd name="T0" fmla="*/ 2147483647 w 47"/>
              <a:gd name="T1" fmla="*/ 2147483647 h 99"/>
              <a:gd name="T2" fmla="*/ 2147483647 w 47"/>
              <a:gd name="T3" fmla="*/ 2147483647 h 99"/>
              <a:gd name="T4" fmla="*/ 0 w 47"/>
              <a:gd name="T5" fmla="*/ 2147483647 h 99"/>
              <a:gd name="T6" fmla="*/ 0 w 47"/>
              <a:gd name="T7" fmla="*/ 2147483647 h 99"/>
              <a:gd name="T8" fmla="*/ 2147483647 w 47"/>
              <a:gd name="T9" fmla="*/ 0 h 99"/>
              <a:gd name="T10" fmla="*/ 2147483647 w 47"/>
              <a:gd name="T11" fmla="*/ 0 h 99"/>
              <a:gd name="T12" fmla="*/ 2147483647 w 47"/>
              <a:gd name="T13" fmla="*/ 2147483647 h 99"/>
              <a:gd name="T14" fmla="*/ 0 60000 65536"/>
              <a:gd name="T15" fmla="*/ 0 60000 65536"/>
              <a:gd name="T16" fmla="*/ 0 60000 65536"/>
              <a:gd name="T17" fmla="*/ 0 60000 65536"/>
              <a:gd name="T18" fmla="*/ 0 60000 65536"/>
              <a:gd name="T19" fmla="*/ 0 60000 65536"/>
              <a:gd name="T20" fmla="*/ 0 60000 65536"/>
              <a:gd name="T21" fmla="*/ 0 w 47"/>
              <a:gd name="T22" fmla="*/ 0 h 99"/>
              <a:gd name="T23" fmla="*/ 47 w 47"/>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99">
                <a:moveTo>
                  <a:pt x="47" y="95"/>
                </a:moveTo>
                <a:lnTo>
                  <a:pt x="16" y="99"/>
                </a:lnTo>
                <a:lnTo>
                  <a:pt x="0" y="4"/>
                </a:lnTo>
                <a:lnTo>
                  <a:pt x="31" y="0"/>
                </a:lnTo>
                <a:lnTo>
                  <a:pt x="47" y="95"/>
                </a:lnTo>
                <a:close/>
              </a:path>
            </a:pathLst>
          </a:custGeom>
          <a:solidFill>
            <a:srgbClr val="000000"/>
          </a:solidFill>
          <a:ln w="0">
            <a:solidFill>
              <a:srgbClr val="000000"/>
            </a:solidFill>
            <a:round/>
            <a:headEnd/>
            <a:tailEnd/>
          </a:ln>
        </p:spPr>
        <p:txBody>
          <a:bodyPr/>
          <a:lstStyle/>
          <a:p>
            <a:endParaRPr lang="en-US"/>
          </a:p>
        </p:txBody>
      </p:sp>
      <p:sp>
        <p:nvSpPr>
          <p:cNvPr id="181521" name="Freeform 4367"/>
          <p:cNvSpPr>
            <a:spLocks noChangeAspect="1"/>
          </p:cNvSpPr>
          <p:nvPr/>
        </p:nvSpPr>
        <p:spPr bwMode="auto">
          <a:xfrm>
            <a:off x="2257425" y="5440363"/>
            <a:ext cx="17463" cy="38100"/>
          </a:xfrm>
          <a:custGeom>
            <a:avLst/>
            <a:gdLst>
              <a:gd name="T0" fmla="*/ 2147483647 w 52"/>
              <a:gd name="T1" fmla="*/ 2147483647 h 120"/>
              <a:gd name="T2" fmla="*/ 2147483647 w 52"/>
              <a:gd name="T3" fmla="*/ 2147483647 h 120"/>
              <a:gd name="T4" fmla="*/ 2147483647 w 52"/>
              <a:gd name="T5" fmla="*/ 2147483647 h 120"/>
              <a:gd name="T6" fmla="*/ 0 w 52"/>
              <a:gd name="T7" fmla="*/ 2147483647 h 120"/>
              <a:gd name="T8" fmla="*/ 2147483647 w 52"/>
              <a:gd name="T9" fmla="*/ 2147483647 h 120"/>
              <a:gd name="T10" fmla="*/ 2147483647 w 52"/>
              <a:gd name="T11" fmla="*/ 0 h 120"/>
              <a:gd name="T12" fmla="*/ 2147483647 w 52"/>
              <a:gd name="T13" fmla="*/ 2147483647 h 120"/>
              <a:gd name="T14" fmla="*/ 0 60000 65536"/>
              <a:gd name="T15" fmla="*/ 0 60000 65536"/>
              <a:gd name="T16" fmla="*/ 0 60000 65536"/>
              <a:gd name="T17" fmla="*/ 0 60000 65536"/>
              <a:gd name="T18" fmla="*/ 0 60000 65536"/>
              <a:gd name="T19" fmla="*/ 0 60000 65536"/>
              <a:gd name="T20" fmla="*/ 0 60000 65536"/>
              <a:gd name="T21" fmla="*/ 0 w 52"/>
              <a:gd name="T22" fmla="*/ 0 h 120"/>
              <a:gd name="T23" fmla="*/ 52 w 52"/>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120">
                <a:moveTo>
                  <a:pt x="52" y="116"/>
                </a:moveTo>
                <a:lnTo>
                  <a:pt x="21" y="120"/>
                </a:lnTo>
                <a:lnTo>
                  <a:pt x="1" y="21"/>
                </a:lnTo>
                <a:lnTo>
                  <a:pt x="0" y="14"/>
                </a:lnTo>
                <a:lnTo>
                  <a:pt x="31" y="8"/>
                </a:lnTo>
                <a:lnTo>
                  <a:pt x="30" y="0"/>
                </a:lnTo>
                <a:lnTo>
                  <a:pt x="52" y="116"/>
                </a:lnTo>
                <a:close/>
              </a:path>
            </a:pathLst>
          </a:custGeom>
          <a:solidFill>
            <a:srgbClr val="000000"/>
          </a:solidFill>
          <a:ln w="0">
            <a:solidFill>
              <a:srgbClr val="000000"/>
            </a:solidFill>
            <a:round/>
            <a:headEnd/>
            <a:tailEnd/>
          </a:ln>
        </p:spPr>
        <p:txBody>
          <a:bodyPr/>
          <a:lstStyle/>
          <a:p>
            <a:endParaRPr lang="en-US"/>
          </a:p>
        </p:txBody>
      </p:sp>
      <p:sp>
        <p:nvSpPr>
          <p:cNvPr id="181522" name="Freeform 4368"/>
          <p:cNvSpPr>
            <a:spLocks noChangeAspect="1"/>
          </p:cNvSpPr>
          <p:nvPr/>
        </p:nvSpPr>
        <p:spPr bwMode="auto">
          <a:xfrm>
            <a:off x="2247900" y="5402263"/>
            <a:ext cx="20638" cy="41275"/>
          </a:xfrm>
          <a:custGeom>
            <a:avLst/>
            <a:gdLst>
              <a:gd name="T0" fmla="*/ 2147483647 w 57"/>
              <a:gd name="T1" fmla="*/ 2147483647 h 116"/>
              <a:gd name="T2" fmla="*/ 2147483647 w 57"/>
              <a:gd name="T3" fmla="*/ 2147483647 h 116"/>
              <a:gd name="T4" fmla="*/ 0 w 57"/>
              <a:gd name="T5" fmla="*/ 0 h 116"/>
              <a:gd name="T6" fmla="*/ 2147483647 w 57"/>
              <a:gd name="T7" fmla="*/ 2147483647 h 116"/>
              <a:gd name="T8" fmla="*/ 2147483647 w 57"/>
              <a:gd name="T9" fmla="*/ 2147483647 h 116"/>
              <a:gd name="T10" fmla="*/ 2147483647 w 57"/>
              <a:gd name="T11" fmla="*/ 2147483647 h 116"/>
              <a:gd name="T12" fmla="*/ 2147483647 w 57"/>
              <a:gd name="T13" fmla="*/ 2147483647 h 116"/>
              <a:gd name="T14" fmla="*/ 0 60000 65536"/>
              <a:gd name="T15" fmla="*/ 0 60000 65536"/>
              <a:gd name="T16" fmla="*/ 0 60000 65536"/>
              <a:gd name="T17" fmla="*/ 0 60000 65536"/>
              <a:gd name="T18" fmla="*/ 0 60000 65536"/>
              <a:gd name="T19" fmla="*/ 0 60000 65536"/>
              <a:gd name="T20" fmla="*/ 0 60000 65536"/>
              <a:gd name="T21" fmla="*/ 0 w 57"/>
              <a:gd name="T22" fmla="*/ 0 h 116"/>
              <a:gd name="T23" fmla="*/ 57 w 57"/>
              <a:gd name="T24" fmla="*/ 116 h 1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116">
                <a:moveTo>
                  <a:pt x="57" y="110"/>
                </a:moveTo>
                <a:lnTo>
                  <a:pt x="26" y="116"/>
                </a:lnTo>
                <a:lnTo>
                  <a:pt x="0" y="0"/>
                </a:lnTo>
                <a:lnTo>
                  <a:pt x="3" y="10"/>
                </a:lnTo>
                <a:lnTo>
                  <a:pt x="33" y="2"/>
                </a:lnTo>
                <a:lnTo>
                  <a:pt x="36" y="12"/>
                </a:lnTo>
                <a:lnTo>
                  <a:pt x="57" y="110"/>
                </a:lnTo>
                <a:close/>
              </a:path>
            </a:pathLst>
          </a:custGeom>
          <a:solidFill>
            <a:srgbClr val="000000"/>
          </a:solidFill>
          <a:ln w="0">
            <a:solidFill>
              <a:srgbClr val="000000"/>
            </a:solidFill>
            <a:round/>
            <a:headEnd/>
            <a:tailEnd/>
          </a:ln>
        </p:spPr>
        <p:txBody>
          <a:bodyPr/>
          <a:lstStyle/>
          <a:p>
            <a:endParaRPr lang="en-US"/>
          </a:p>
        </p:txBody>
      </p:sp>
      <p:sp>
        <p:nvSpPr>
          <p:cNvPr id="181523" name="Freeform 4369"/>
          <p:cNvSpPr>
            <a:spLocks noChangeAspect="1"/>
          </p:cNvSpPr>
          <p:nvPr/>
        </p:nvSpPr>
        <p:spPr bwMode="auto">
          <a:xfrm>
            <a:off x="2239963" y="5368925"/>
            <a:ext cx="19050" cy="36513"/>
          </a:xfrm>
          <a:custGeom>
            <a:avLst/>
            <a:gdLst>
              <a:gd name="T0" fmla="*/ 2147483647 w 59"/>
              <a:gd name="T1" fmla="*/ 2147483647 h 111"/>
              <a:gd name="T2" fmla="*/ 2147483647 w 59"/>
              <a:gd name="T3" fmla="*/ 2147483647 h 111"/>
              <a:gd name="T4" fmla="*/ 2147483647 w 59"/>
              <a:gd name="T5" fmla="*/ 2147483647 h 111"/>
              <a:gd name="T6" fmla="*/ 0 w 59"/>
              <a:gd name="T7" fmla="*/ 2147483647 h 111"/>
              <a:gd name="T8" fmla="*/ 2147483647 w 59"/>
              <a:gd name="T9" fmla="*/ 2147483647 h 111"/>
              <a:gd name="T10" fmla="*/ 2147483647 w 59"/>
              <a:gd name="T11" fmla="*/ 0 h 111"/>
              <a:gd name="T12" fmla="*/ 2147483647 w 59"/>
              <a:gd name="T13" fmla="*/ 2147483647 h 111"/>
              <a:gd name="T14" fmla="*/ 0 60000 65536"/>
              <a:gd name="T15" fmla="*/ 0 60000 65536"/>
              <a:gd name="T16" fmla="*/ 0 60000 65536"/>
              <a:gd name="T17" fmla="*/ 0 60000 65536"/>
              <a:gd name="T18" fmla="*/ 0 60000 65536"/>
              <a:gd name="T19" fmla="*/ 0 60000 65536"/>
              <a:gd name="T20" fmla="*/ 0 60000 65536"/>
              <a:gd name="T21" fmla="*/ 0 w 59"/>
              <a:gd name="T22" fmla="*/ 0 h 111"/>
              <a:gd name="T23" fmla="*/ 59 w 59"/>
              <a:gd name="T24" fmla="*/ 111 h 1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111">
                <a:moveTo>
                  <a:pt x="59" y="103"/>
                </a:moveTo>
                <a:lnTo>
                  <a:pt x="29" y="111"/>
                </a:lnTo>
                <a:lnTo>
                  <a:pt x="2" y="21"/>
                </a:lnTo>
                <a:lnTo>
                  <a:pt x="0" y="17"/>
                </a:lnTo>
                <a:lnTo>
                  <a:pt x="29" y="4"/>
                </a:lnTo>
                <a:lnTo>
                  <a:pt x="27" y="0"/>
                </a:lnTo>
                <a:lnTo>
                  <a:pt x="59" y="103"/>
                </a:lnTo>
                <a:close/>
              </a:path>
            </a:pathLst>
          </a:custGeom>
          <a:solidFill>
            <a:srgbClr val="000000"/>
          </a:solidFill>
          <a:ln w="0">
            <a:solidFill>
              <a:srgbClr val="000000"/>
            </a:solidFill>
            <a:round/>
            <a:headEnd/>
            <a:tailEnd/>
          </a:ln>
        </p:spPr>
        <p:txBody>
          <a:bodyPr/>
          <a:lstStyle/>
          <a:p>
            <a:endParaRPr lang="en-US"/>
          </a:p>
        </p:txBody>
      </p:sp>
      <p:sp>
        <p:nvSpPr>
          <p:cNvPr id="181524" name="Freeform 4370"/>
          <p:cNvSpPr>
            <a:spLocks noChangeAspect="1"/>
          </p:cNvSpPr>
          <p:nvPr/>
        </p:nvSpPr>
        <p:spPr bwMode="auto">
          <a:xfrm>
            <a:off x="2230438" y="5345113"/>
            <a:ext cx="19050" cy="28575"/>
          </a:xfrm>
          <a:custGeom>
            <a:avLst/>
            <a:gdLst>
              <a:gd name="T0" fmla="*/ 2147483647 w 60"/>
              <a:gd name="T1" fmla="*/ 2147483647 h 90"/>
              <a:gd name="T2" fmla="*/ 2147483647 w 60"/>
              <a:gd name="T3" fmla="*/ 2147483647 h 90"/>
              <a:gd name="T4" fmla="*/ 0 w 60"/>
              <a:gd name="T5" fmla="*/ 2147483647 h 90"/>
              <a:gd name="T6" fmla="*/ 2147483647 w 60"/>
              <a:gd name="T7" fmla="*/ 2147483647 h 90"/>
              <a:gd name="T8" fmla="*/ 2147483647 w 60"/>
              <a:gd name="T9" fmla="*/ 0 h 90"/>
              <a:gd name="T10" fmla="*/ 2147483647 w 60"/>
              <a:gd name="T11" fmla="*/ 2147483647 h 90"/>
              <a:gd name="T12" fmla="*/ 2147483647 w 60"/>
              <a:gd name="T13" fmla="*/ 2147483647 h 90"/>
              <a:gd name="T14" fmla="*/ 0 60000 65536"/>
              <a:gd name="T15" fmla="*/ 0 60000 65536"/>
              <a:gd name="T16" fmla="*/ 0 60000 65536"/>
              <a:gd name="T17" fmla="*/ 0 60000 65536"/>
              <a:gd name="T18" fmla="*/ 0 60000 65536"/>
              <a:gd name="T19" fmla="*/ 0 60000 65536"/>
              <a:gd name="T20" fmla="*/ 0 60000 65536"/>
              <a:gd name="T21" fmla="*/ 0 w 60"/>
              <a:gd name="T22" fmla="*/ 0 h 90"/>
              <a:gd name="T23" fmla="*/ 60 w 60"/>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90">
                <a:moveTo>
                  <a:pt x="60" y="77"/>
                </a:moveTo>
                <a:lnTo>
                  <a:pt x="31" y="90"/>
                </a:lnTo>
                <a:lnTo>
                  <a:pt x="0" y="18"/>
                </a:lnTo>
                <a:lnTo>
                  <a:pt x="2" y="21"/>
                </a:lnTo>
                <a:lnTo>
                  <a:pt x="25" y="0"/>
                </a:lnTo>
                <a:lnTo>
                  <a:pt x="27" y="3"/>
                </a:lnTo>
                <a:lnTo>
                  <a:pt x="60" y="77"/>
                </a:lnTo>
                <a:close/>
              </a:path>
            </a:pathLst>
          </a:custGeom>
          <a:solidFill>
            <a:srgbClr val="000000"/>
          </a:solidFill>
          <a:ln w="0">
            <a:solidFill>
              <a:srgbClr val="000000"/>
            </a:solidFill>
            <a:round/>
            <a:headEnd/>
            <a:tailEnd/>
          </a:ln>
        </p:spPr>
        <p:txBody>
          <a:bodyPr/>
          <a:lstStyle/>
          <a:p>
            <a:endParaRPr lang="en-US"/>
          </a:p>
        </p:txBody>
      </p:sp>
      <p:sp>
        <p:nvSpPr>
          <p:cNvPr id="181525" name="Freeform 4371"/>
          <p:cNvSpPr>
            <a:spLocks noChangeAspect="1"/>
          </p:cNvSpPr>
          <p:nvPr/>
        </p:nvSpPr>
        <p:spPr bwMode="auto">
          <a:xfrm>
            <a:off x="2216150" y="5329238"/>
            <a:ext cx="22225" cy="20637"/>
          </a:xfrm>
          <a:custGeom>
            <a:avLst/>
            <a:gdLst>
              <a:gd name="T0" fmla="*/ 2147483647 w 59"/>
              <a:gd name="T1" fmla="*/ 2147483647 h 60"/>
              <a:gd name="T2" fmla="*/ 2147483647 w 59"/>
              <a:gd name="T3" fmla="*/ 2147483647 h 60"/>
              <a:gd name="T4" fmla="*/ 0 w 59"/>
              <a:gd name="T5" fmla="*/ 2147483647 h 60"/>
              <a:gd name="T6" fmla="*/ 2147483647 w 59"/>
              <a:gd name="T7" fmla="*/ 0 h 60"/>
              <a:gd name="T8" fmla="*/ 2147483647 w 59"/>
              <a:gd name="T9" fmla="*/ 2147483647 h 60"/>
              <a:gd name="T10" fmla="*/ 0 60000 65536"/>
              <a:gd name="T11" fmla="*/ 0 60000 65536"/>
              <a:gd name="T12" fmla="*/ 0 60000 65536"/>
              <a:gd name="T13" fmla="*/ 0 60000 65536"/>
              <a:gd name="T14" fmla="*/ 0 60000 65536"/>
              <a:gd name="T15" fmla="*/ 0 w 59"/>
              <a:gd name="T16" fmla="*/ 0 h 60"/>
              <a:gd name="T17" fmla="*/ 59 w 59"/>
              <a:gd name="T18" fmla="*/ 60 h 60"/>
            </a:gdLst>
            <a:ahLst/>
            <a:cxnLst>
              <a:cxn ang="T10">
                <a:pos x="T0" y="T1"/>
              </a:cxn>
              <a:cxn ang="T11">
                <a:pos x="T2" y="T3"/>
              </a:cxn>
              <a:cxn ang="T12">
                <a:pos x="T4" y="T5"/>
              </a:cxn>
              <a:cxn ang="T13">
                <a:pos x="T6" y="T7"/>
              </a:cxn>
              <a:cxn ang="T14">
                <a:pos x="T8" y="T9"/>
              </a:cxn>
            </a:cxnLst>
            <a:rect l="T15" t="T16" r="T17" b="T18"/>
            <a:pathLst>
              <a:path w="59" h="60">
                <a:moveTo>
                  <a:pt x="59" y="39"/>
                </a:moveTo>
                <a:lnTo>
                  <a:pt x="36" y="60"/>
                </a:lnTo>
                <a:lnTo>
                  <a:pt x="0" y="21"/>
                </a:lnTo>
                <a:lnTo>
                  <a:pt x="23" y="0"/>
                </a:lnTo>
                <a:lnTo>
                  <a:pt x="59" y="39"/>
                </a:lnTo>
                <a:close/>
              </a:path>
            </a:pathLst>
          </a:custGeom>
          <a:solidFill>
            <a:srgbClr val="000000"/>
          </a:solidFill>
          <a:ln w="0">
            <a:solidFill>
              <a:srgbClr val="000000"/>
            </a:solidFill>
            <a:round/>
            <a:headEnd/>
            <a:tailEnd/>
          </a:ln>
        </p:spPr>
        <p:txBody>
          <a:bodyPr/>
          <a:lstStyle/>
          <a:p>
            <a:endParaRPr lang="en-US"/>
          </a:p>
        </p:txBody>
      </p:sp>
      <p:sp>
        <p:nvSpPr>
          <p:cNvPr id="181526" name="Freeform 4372"/>
          <p:cNvSpPr>
            <a:spLocks noChangeAspect="1"/>
          </p:cNvSpPr>
          <p:nvPr/>
        </p:nvSpPr>
        <p:spPr bwMode="auto">
          <a:xfrm>
            <a:off x="2147888" y="5576888"/>
            <a:ext cx="11112" cy="3175"/>
          </a:xfrm>
          <a:custGeom>
            <a:avLst/>
            <a:gdLst>
              <a:gd name="T0" fmla="*/ 2147483647 w 27"/>
              <a:gd name="T1" fmla="*/ 0 h 14"/>
              <a:gd name="T2" fmla="*/ 0 w 27"/>
              <a:gd name="T3" fmla="*/ 2147483647 h 14"/>
              <a:gd name="T4" fmla="*/ 2147483647 w 27"/>
              <a:gd name="T5" fmla="*/ 0 h 14"/>
              <a:gd name="T6" fmla="*/ 0 60000 65536"/>
              <a:gd name="T7" fmla="*/ 0 60000 65536"/>
              <a:gd name="T8" fmla="*/ 0 60000 65536"/>
              <a:gd name="T9" fmla="*/ 0 w 27"/>
              <a:gd name="T10" fmla="*/ 0 h 14"/>
              <a:gd name="T11" fmla="*/ 27 w 27"/>
              <a:gd name="T12" fmla="*/ 14 h 14"/>
            </a:gdLst>
            <a:ahLst/>
            <a:cxnLst>
              <a:cxn ang="T6">
                <a:pos x="T0" y="T1"/>
              </a:cxn>
              <a:cxn ang="T7">
                <a:pos x="T2" y="T3"/>
              </a:cxn>
              <a:cxn ang="T8">
                <a:pos x="T4" y="T5"/>
              </a:cxn>
            </a:cxnLst>
            <a:rect l="T9" t="T10" r="T11" b="T12"/>
            <a:pathLst>
              <a:path w="27" h="14">
                <a:moveTo>
                  <a:pt x="27" y="0"/>
                </a:moveTo>
                <a:lnTo>
                  <a:pt x="0" y="14"/>
                </a:lnTo>
                <a:lnTo>
                  <a:pt x="27" y="0"/>
                </a:lnTo>
                <a:close/>
              </a:path>
            </a:pathLst>
          </a:custGeom>
          <a:solidFill>
            <a:srgbClr val="000000"/>
          </a:solidFill>
          <a:ln w="0">
            <a:solidFill>
              <a:srgbClr val="000000"/>
            </a:solidFill>
            <a:round/>
            <a:headEnd/>
            <a:tailEnd/>
          </a:ln>
        </p:spPr>
        <p:txBody>
          <a:bodyPr/>
          <a:lstStyle/>
          <a:p>
            <a:endParaRPr lang="en-US"/>
          </a:p>
        </p:txBody>
      </p:sp>
      <p:sp>
        <p:nvSpPr>
          <p:cNvPr id="181527" name="Freeform 4373"/>
          <p:cNvSpPr>
            <a:spLocks noChangeAspect="1"/>
          </p:cNvSpPr>
          <p:nvPr/>
        </p:nvSpPr>
        <p:spPr bwMode="auto">
          <a:xfrm>
            <a:off x="1965325" y="5419725"/>
            <a:ext cx="7938" cy="9525"/>
          </a:xfrm>
          <a:custGeom>
            <a:avLst/>
            <a:gdLst>
              <a:gd name="T0" fmla="*/ 2147483647 w 25"/>
              <a:gd name="T1" fmla="*/ 2147483647 h 28"/>
              <a:gd name="T2" fmla="*/ 2147483647 w 25"/>
              <a:gd name="T3" fmla="*/ 2147483647 h 28"/>
              <a:gd name="T4" fmla="*/ 2147483647 w 25"/>
              <a:gd name="T5" fmla="*/ 2147483647 h 28"/>
              <a:gd name="T6" fmla="*/ 2147483647 w 25"/>
              <a:gd name="T7" fmla="*/ 2147483647 h 28"/>
              <a:gd name="T8" fmla="*/ 2147483647 w 25"/>
              <a:gd name="T9" fmla="*/ 2147483647 h 28"/>
              <a:gd name="T10" fmla="*/ 0 w 25"/>
              <a:gd name="T11" fmla="*/ 2147483647 h 28"/>
              <a:gd name="T12" fmla="*/ 0 w 25"/>
              <a:gd name="T13" fmla="*/ 2147483647 h 28"/>
              <a:gd name="T14" fmla="*/ 0 w 25"/>
              <a:gd name="T15" fmla="*/ 2147483647 h 28"/>
              <a:gd name="T16" fmla="*/ 2147483647 w 25"/>
              <a:gd name="T17" fmla="*/ 2147483647 h 28"/>
              <a:gd name="T18" fmla="*/ 2147483647 w 25"/>
              <a:gd name="T19" fmla="*/ 2147483647 h 28"/>
              <a:gd name="T20" fmla="*/ 2147483647 w 25"/>
              <a:gd name="T21" fmla="*/ 2147483647 h 28"/>
              <a:gd name="T22" fmla="*/ 2147483647 w 25"/>
              <a:gd name="T23" fmla="*/ 2147483647 h 28"/>
              <a:gd name="T24" fmla="*/ 2147483647 w 25"/>
              <a:gd name="T25" fmla="*/ 2147483647 h 28"/>
              <a:gd name="T26" fmla="*/ 2147483647 w 25"/>
              <a:gd name="T27" fmla="*/ 2147483647 h 28"/>
              <a:gd name="T28" fmla="*/ 2147483647 w 25"/>
              <a:gd name="T29" fmla="*/ 0 h 28"/>
              <a:gd name="T30" fmla="*/ 2147483647 w 25"/>
              <a:gd name="T31" fmla="*/ 0 h 28"/>
              <a:gd name="T32" fmla="*/ 2147483647 w 25"/>
              <a:gd name="T33" fmla="*/ 0 h 28"/>
              <a:gd name="T34" fmla="*/ 2147483647 w 25"/>
              <a:gd name="T35" fmla="*/ 2147483647 h 28"/>
              <a:gd name="T36" fmla="*/ 2147483647 w 25"/>
              <a:gd name="T37" fmla="*/ 2147483647 h 28"/>
              <a:gd name="T38" fmla="*/ 2147483647 w 25"/>
              <a:gd name="T39" fmla="*/ 2147483647 h 28"/>
              <a:gd name="T40" fmla="*/ 2147483647 w 25"/>
              <a:gd name="T41" fmla="*/ 2147483647 h 28"/>
              <a:gd name="T42" fmla="*/ 2147483647 w 25"/>
              <a:gd name="T43" fmla="*/ 2147483647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
              <a:gd name="T67" fmla="*/ 0 h 28"/>
              <a:gd name="T68" fmla="*/ 25 w 25"/>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 h="28">
                <a:moveTo>
                  <a:pt x="6" y="28"/>
                </a:moveTo>
                <a:lnTo>
                  <a:pt x="6" y="28"/>
                </a:lnTo>
                <a:lnTo>
                  <a:pt x="4" y="26"/>
                </a:lnTo>
                <a:lnTo>
                  <a:pt x="2" y="24"/>
                </a:lnTo>
                <a:lnTo>
                  <a:pt x="1" y="22"/>
                </a:lnTo>
                <a:lnTo>
                  <a:pt x="0" y="19"/>
                </a:lnTo>
                <a:lnTo>
                  <a:pt x="0" y="16"/>
                </a:lnTo>
                <a:lnTo>
                  <a:pt x="0" y="15"/>
                </a:lnTo>
                <a:lnTo>
                  <a:pt x="1" y="12"/>
                </a:lnTo>
                <a:lnTo>
                  <a:pt x="2" y="9"/>
                </a:lnTo>
                <a:lnTo>
                  <a:pt x="3" y="6"/>
                </a:lnTo>
                <a:lnTo>
                  <a:pt x="5" y="4"/>
                </a:lnTo>
                <a:lnTo>
                  <a:pt x="7" y="2"/>
                </a:lnTo>
                <a:lnTo>
                  <a:pt x="9" y="1"/>
                </a:lnTo>
                <a:lnTo>
                  <a:pt x="12" y="0"/>
                </a:lnTo>
                <a:lnTo>
                  <a:pt x="15" y="0"/>
                </a:lnTo>
                <a:lnTo>
                  <a:pt x="16" y="0"/>
                </a:lnTo>
                <a:lnTo>
                  <a:pt x="20" y="1"/>
                </a:lnTo>
                <a:lnTo>
                  <a:pt x="23" y="2"/>
                </a:lnTo>
                <a:lnTo>
                  <a:pt x="25" y="3"/>
                </a:lnTo>
                <a:lnTo>
                  <a:pt x="6" y="28"/>
                </a:lnTo>
                <a:close/>
              </a:path>
            </a:pathLst>
          </a:custGeom>
          <a:solidFill>
            <a:srgbClr val="000000"/>
          </a:solidFill>
          <a:ln w="0">
            <a:solidFill>
              <a:srgbClr val="000000"/>
            </a:solidFill>
            <a:round/>
            <a:headEnd/>
            <a:tailEnd/>
          </a:ln>
        </p:spPr>
        <p:txBody>
          <a:bodyPr/>
          <a:lstStyle/>
          <a:p>
            <a:endParaRPr lang="en-US"/>
          </a:p>
        </p:txBody>
      </p:sp>
      <p:sp>
        <p:nvSpPr>
          <p:cNvPr id="181528" name="Freeform 4374"/>
          <p:cNvSpPr>
            <a:spLocks noChangeAspect="1"/>
          </p:cNvSpPr>
          <p:nvPr/>
        </p:nvSpPr>
        <p:spPr bwMode="auto">
          <a:xfrm>
            <a:off x="2138363" y="5553075"/>
            <a:ext cx="20637" cy="26988"/>
          </a:xfrm>
          <a:custGeom>
            <a:avLst/>
            <a:gdLst>
              <a:gd name="T0" fmla="*/ 2147483647 w 58"/>
              <a:gd name="T1" fmla="*/ 2147483647 h 76"/>
              <a:gd name="T2" fmla="*/ 2147483647 w 58"/>
              <a:gd name="T3" fmla="*/ 2147483647 h 76"/>
              <a:gd name="T4" fmla="*/ 0 w 58"/>
              <a:gd name="T5" fmla="*/ 2147483647 h 76"/>
              <a:gd name="T6" fmla="*/ 2147483647 w 58"/>
              <a:gd name="T7" fmla="*/ 2147483647 h 76"/>
              <a:gd name="T8" fmla="*/ 2147483647 w 58"/>
              <a:gd name="T9" fmla="*/ 0 h 76"/>
              <a:gd name="T10" fmla="*/ 2147483647 w 58"/>
              <a:gd name="T11" fmla="*/ 2147483647 h 76"/>
              <a:gd name="T12" fmla="*/ 2147483647 w 58"/>
              <a:gd name="T13" fmla="*/ 2147483647 h 76"/>
              <a:gd name="T14" fmla="*/ 0 60000 65536"/>
              <a:gd name="T15" fmla="*/ 0 60000 65536"/>
              <a:gd name="T16" fmla="*/ 0 60000 65536"/>
              <a:gd name="T17" fmla="*/ 0 60000 65536"/>
              <a:gd name="T18" fmla="*/ 0 60000 65536"/>
              <a:gd name="T19" fmla="*/ 0 60000 65536"/>
              <a:gd name="T20" fmla="*/ 0 60000 65536"/>
              <a:gd name="T21" fmla="*/ 0 w 58"/>
              <a:gd name="T22" fmla="*/ 0 h 76"/>
              <a:gd name="T23" fmla="*/ 58 w 58"/>
              <a:gd name="T24" fmla="*/ 76 h 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76">
                <a:moveTo>
                  <a:pt x="58" y="62"/>
                </a:moveTo>
                <a:lnTo>
                  <a:pt x="31" y="76"/>
                </a:lnTo>
                <a:lnTo>
                  <a:pt x="0" y="19"/>
                </a:lnTo>
                <a:lnTo>
                  <a:pt x="1" y="20"/>
                </a:lnTo>
                <a:lnTo>
                  <a:pt x="24" y="0"/>
                </a:lnTo>
                <a:lnTo>
                  <a:pt x="25" y="1"/>
                </a:lnTo>
                <a:lnTo>
                  <a:pt x="58" y="62"/>
                </a:lnTo>
                <a:close/>
              </a:path>
            </a:pathLst>
          </a:custGeom>
          <a:solidFill>
            <a:srgbClr val="000000"/>
          </a:solidFill>
          <a:ln w="0">
            <a:solidFill>
              <a:srgbClr val="000000"/>
            </a:solidFill>
            <a:round/>
            <a:headEnd/>
            <a:tailEnd/>
          </a:ln>
        </p:spPr>
        <p:txBody>
          <a:bodyPr/>
          <a:lstStyle/>
          <a:p>
            <a:endParaRPr lang="en-US"/>
          </a:p>
        </p:txBody>
      </p:sp>
      <p:sp>
        <p:nvSpPr>
          <p:cNvPr id="181529" name="Freeform 4375"/>
          <p:cNvSpPr>
            <a:spLocks noChangeAspect="1"/>
          </p:cNvSpPr>
          <p:nvPr/>
        </p:nvSpPr>
        <p:spPr bwMode="auto">
          <a:xfrm>
            <a:off x="2122488" y="5532438"/>
            <a:ext cx="23812" cy="28575"/>
          </a:xfrm>
          <a:custGeom>
            <a:avLst/>
            <a:gdLst>
              <a:gd name="T0" fmla="*/ 2147483647 w 76"/>
              <a:gd name="T1" fmla="*/ 2147483647 h 82"/>
              <a:gd name="T2" fmla="*/ 2147483647 w 76"/>
              <a:gd name="T3" fmla="*/ 2147483647 h 82"/>
              <a:gd name="T4" fmla="*/ 0 w 76"/>
              <a:gd name="T5" fmla="*/ 2147483647 h 82"/>
              <a:gd name="T6" fmla="*/ 0 w 76"/>
              <a:gd name="T7" fmla="*/ 2147483647 h 82"/>
              <a:gd name="T8" fmla="*/ 2147483647 w 76"/>
              <a:gd name="T9" fmla="*/ 0 h 82"/>
              <a:gd name="T10" fmla="*/ 2147483647 w 76"/>
              <a:gd name="T11" fmla="*/ 0 h 82"/>
              <a:gd name="T12" fmla="*/ 2147483647 w 76"/>
              <a:gd name="T13" fmla="*/ 2147483647 h 82"/>
              <a:gd name="T14" fmla="*/ 0 60000 65536"/>
              <a:gd name="T15" fmla="*/ 0 60000 65536"/>
              <a:gd name="T16" fmla="*/ 0 60000 65536"/>
              <a:gd name="T17" fmla="*/ 0 60000 65536"/>
              <a:gd name="T18" fmla="*/ 0 60000 65536"/>
              <a:gd name="T19" fmla="*/ 0 60000 65536"/>
              <a:gd name="T20" fmla="*/ 0 60000 65536"/>
              <a:gd name="T21" fmla="*/ 0 w 76"/>
              <a:gd name="T22" fmla="*/ 0 h 82"/>
              <a:gd name="T23" fmla="*/ 76 w 76"/>
              <a:gd name="T24" fmla="*/ 82 h 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82">
                <a:moveTo>
                  <a:pt x="76" y="62"/>
                </a:moveTo>
                <a:lnTo>
                  <a:pt x="53" y="82"/>
                </a:lnTo>
                <a:lnTo>
                  <a:pt x="0" y="23"/>
                </a:lnTo>
                <a:lnTo>
                  <a:pt x="20" y="0"/>
                </a:lnTo>
                <a:lnTo>
                  <a:pt x="76" y="62"/>
                </a:lnTo>
                <a:close/>
              </a:path>
            </a:pathLst>
          </a:custGeom>
          <a:solidFill>
            <a:srgbClr val="000000"/>
          </a:solidFill>
          <a:ln w="0">
            <a:solidFill>
              <a:srgbClr val="000000"/>
            </a:solidFill>
            <a:round/>
            <a:headEnd/>
            <a:tailEnd/>
          </a:ln>
        </p:spPr>
        <p:txBody>
          <a:bodyPr/>
          <a:lstStyle/>
          <a:p>
            <a:endParaRPr lang="en-US"/>
          </a:p>
        </p:txBody>
      </p:sp>
      <p:sp>
        <p:nvSpPr>
          <p:cNvPr id="181530" name="Freeform 4376"/>
          <p:cNvSpPr>
            <a:spLocks noChangeAspect="1"/>
          </p:cNvSpPr>
          <p:nvPr/>
        </p:nvSpPr>
        <p:spPr bwMode="auto">
          <a:xfrm>
            <a:off x="2097088" y="5511800"/>
            <a:ext cx="31750" cy="30163"/>
          </a:xfrm>
          <a:custGeom>
            <a:avLst/>
            <a:gdLst>
              <a:gd name="T0" fmla="*/ 2147483647 w 89"/>
              <a:gd name="T1" fmla="*/ 2147483647 h 85"/>
              <a:gd name="T2" fmla="*/ 2147483647 w 89"/>
              <a:gd name="T3" fmla="*/ 2147483647 h 85"/>
              <a:gd name="T4" fmla="*/ 2147483647 w 89"/>
              <a:gd name="T5" fmla="*/ 2147483647 h 85"/>
              <a:gd name="T6" fmla="*/ 0 w 89"/>
              <a:gd name="T7" fmla="*/ 2147483647 h 85"/>
              <a:gd name="T8" fmla="*/ 2147483647 w 89"/>
              <a:gd name="T9" fmla="*/ 2147483647 h 85"/>
              <a:gd name="T10" fmla="*/ 2147483647 w 89"/>
              <a:gd name="T11" fmla="*/ 0 h 85"/>
              <a:gd name="T12" fmla="*/ 2147483647 w 89"/>
              <a:gd name="T13" fmla="*/ 2147483647 h 85"/>
              <a:gd name="T14" fmla="*/ 0 60000 65536"/>
              <a:gd name="T15" fmla="*/ 0 60000 65536"/>
              <a:gd name="T16" fmla="*/ 0 60000 65536"/>
              <a:gd name="T17" fmla="*/ 0 60000 65536"/>
              <a:gd name="T18" fmla="*/ 0 60000 65536"/>
              <a:gd name="T19" fmla="*/ 0 60000 65536"/>
              <a:gd name="T20" fmla="*/ 0 60000 65536"/>
              <a:gd name="T21" fmla="*/ 0 w 89"/>
              <a:gd name="T22" fmla="*/ 0 h 85"/>
              <a:gd name="T23" fmla="*/ 89 w 89"/>
              <a:gd name="T24" fmla="*/ 85 h 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85">
                <a:moveTo>
                  <a:pt x="89" y="62"/>
                </a:moveTo>
                <a:lnTo>
                  <a:pt x="69" y="85"/>
                </a:lnTo>
                <a:lnTo>
                  <a:pt x="1" y="27"/>
                </a:lnTo>
                <a:lnTo>
                  <a:pt x="0" y="26"/>
                </a:lnTo>
                <a:lnTo>
                  <a:pt x="19" y="1"/>
                </a:lnTo>
                <a:lnTo>
                  <a:pt x="18" y="0"/>
                </a:lnTo>
                <a:lnTo>
                  <a:pt x="89" y="62"/>
                </a:lnTo>
                <a:close/>
              </a:path>
            </a:pathLst>
          </a:custGeom>
          <a:solidFill>
            <a:srgbClr val="000000"/>
          </a:solidFill>
          <a:ln w="0">
            <a:solidFill>
              <a:srgbClr val="000000"/>
            </a:solidFill>
            <a:round/>
            <a:headEnd/>
            <a:tailEnd/>
          </a:ln>
        </p:spPr>
        <p:txBody>
          <a:bodyPr/>
          <a:lstStyle/>
          <a:p>
            <a:endParaRPr lang="en-US"/>
          </a:p>
        </p:txBody>
      </p:sp>
      <p:sp>
        <p:nvSpPr>
          <p:cNvPr id="181531" name="Freeform 4377"/>
          <p:cNvSpPr>
            <a:spLocks noChangeAspect="1"/>
          </p:cNvSpPr>
          <p:nvPr/>
        </p:nvSpPr>
        <p:spPr bwMode="auto">
          <a:xfrm>
            <a:off x="2066925" y="5492750"/>
            <a:ext cx="36513" cy="28575"/>
          </a:xfrm>
          <a:custGeom>
            <a:avLst/>
            <a:gdLst>
              <a:gd name="T0" fmla="*/ 2147483647 w 109"/>
              <a:gd name="T1" fmla="*/ 2147483647 h 84"/>
              <a:gd name="T2" fmla="*/ 2147483647 w 109"/>
              <a:gd name="T3" fmla="*/ 2147483647 h 84"/>
              <a:gd name="T4" fmla="*/ 0 w 109"/>
              <a:gd name="T5" fmla="*/ 2147483647 h 84"/>
              <a:gd name="T6" fmla="*/ 2147483647 w 109"/>
              <a:gd name="T7" fmla="*/ 2147483647 h 84"/>
              <a:gd name="T8" fmla="*/ 2147483647 w 109"/>
              <a:gd name="T9" fmla="*/ 0 h 84"/>
              <a:gd name="T10" fmla="*/ 2147483647 w 109"/>
              <a:gd name="T11" fmla="*/ 2147483647 h 84"/>
              <a:gd name="T12" fmla="*/ 2147483647 w 109"/>
              <a:gd name="T13" fmla="*/ 2147483647 h 84"/>
              <a:gd name="T14" fmla="*/ 0 60000 65536"/>
              <a:gd name="T15" fmla="*/ 0 60000 65536"/>
              <a:gd name="T16" fmla="*/ 0 60000 65536"/>
              <a:gd name="T17" fmla="*/ 0 60000 65536"/>
              <a:gd name="T18" fmla="*/ 0 60000 65536"/>
              <a:gd name="T19" fmla="*/ 0 60000 65536"/>
              <a:gd name="T20" fmla="*/ 0 60000 65536"/>
              <a:gd name="T21" fmla="*/ 0 w 109"/>
              <a:gd name="T22" fmla="*/ 0 h 84"/>
              <a:gd name="T23" fmla="*/ 109 w 109"/>
              <a:gd name="T24" fmla="*/ 84 h 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 h="84">
                <a:moveTo>
                  <a:pt x="109" y="59"/>
                </a:moveTo>
                <a:lnTo>
                  <a:pt x="90" y="84"/>
                </a:lnTo>
                <a:lnTo>
                  <a:pt x="0" y="17"/>
                </a:lnTo>
                <a:lnTo>
                  <a:pt x="12" y="25"/>
                </a:lnTo>
                <a:lnTo>
                  <a:pt x="29" y="0"/>
                </a:lnTo>
                <a:lnTo>
                  <a:pt x="41" y="8"/>
                </a:lnTo>
                <a:lnTo>
                  <a:pt x="109" y="59"/>
                </a:lnTo>
                <a:close/>
              </a:path>
            </a:pathLst>
          </a:custGeom>
          <a:solidFill>
            <a:srgbClr val="000000"/>
          </a:solidFill>
          <a:ln w="0">
            <a:solidFill>
              <a:srgbClr val="000000"/>
            </a:solidFill>
            <a:round/>
            <a:headEnd/>
            <a:tailEnd/>
          </a:ln>
        </p:spPr>
        <p:txBody>
          <a:bodyPr/>
          <a:lstStyle/>
          <a:p>
            <a:endParaRPr lang="en-US"/>
          </a:p>
        </p:txBody>
      </p:sp>
      <p:sp>
        <p:nvSpPr>
          <p:cNvPr id="181532" name="Freeform 4378"/>
          <p:cNvSpPr>
            <a:spLocks noChangeAspect="1"/>
          </p:cNvSpPr>
          <p:nvPr/>
        </p:nvSpPr>
        <p:spPr bwMode="auto">
          <a:xfrm>
            <a:off x="2041525" y="5470525"/>
            <a:ext cx="34925" cy="28575"/>
          </a:xfrm>
          <a:custGeom>
            <a:avLst/>
            <a:gdLst>
              <a:gd name="T0" fmla="*/ 2147483647 w 100"/>
              <a:gd name="T1" fmla="*/ 2147483647 h 82"/>
              <a:gd name="T2" fmla="*/ 2147483647 w 100"/>
              <a:gd name="T3" fmla="*/ 2147483647 h 82"/>
              <a:gd name="T4" fmla="*/ 0 w 100"/>
              <a:gd name="T5" fmla="*/ 2147483647 h 82"/>
              <a:gd name="T6" fmla="*/ 0 w 100"/>
              <a:gd name="T7" fmla="*/ 2147483647 h 82"/>
              <a:gd name="T8" fmla="*/ 2147483647 w 100"/>
              <a:gd name="T9" fmla="*/ 0 h 82"/>
              <a:gd name="T10" fmla="*/ 2147483647 w 100"/>
              <a:gd name="T11" fmla="*/ 0 h 82"/>
              <a:gd name="T12" fmla="*/ 2147483647 w 100"/>
              <a:gd name="T13" fmla="*/ 2147483647 h 82"/>
              <a:gd name="T14" fmla="*/ 0 60000 65536"/>
              <a:gd name="T15" fmla="*/ 0 60000 65536"/>
              <a:gd name="T16" fmla="*/ 0 60000 65536"/>
              <a:gd name="T17" fmla="*/ 0 60000 65536"/>
              <a:gd name="T18" fmla="*/ 0 60000 65536"/>
              <a:gd name="T19" fmla="*/ 0 60000 65536"/>
              <a:gd name="T20" fmla="*/ 0 60000 65536"/>
              <a:gd name="T21" fmla="*/ 0 w 100"/>
              <a:gd name="T22" fmla="*/ 0 h 82"/>
              <a:gd name="T23" fmla="*/ 100 w 100"/>
              <a:gd name="T24" fmla="*/ 82 h 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0" h="82">
                <a:moveTo>
                  <a:pt x="100" y="57"/>
                </a:moveTo>
                <a:lnTo>
                  <a:pt x="83" y="82"/>
                </a:lnTo>
                <a:lnTo>
                  <a:pt x="0" y="25"/>
                </a:lnTo>
                <a:lnTo>
                  <a:pt x="17" y="0"/>
                </a:lnTo>
                <a:lnTo>
                  <a:pt x="100" y="57"/>
                </a:lnTo>
                <a:close/>
              </a:path>
            </a:pathLst>
          </a:custGeom>
          <a:solidFill>
            <a:srgbClr val="000000"/>
          </a:solidFill>
          <a:ln w="0">
            <a:solidFill>
              <a:srgbClr val="000000"/>
            </a:solidFill>
            <a:round/>
            <a:headEnd/>
            <a:tailEnd/>
          </a:ln>
        </p:spPr>
        <p:txBody>
          <a:bodyPr/>
          <a:lstStyle/>
          <a:p>
            <a:endParaRPr lang="en-US"/>
          </a:p>
        </p:txBody>
      </p:sp>
      <p:sp>
        <p:nvSpPr>
          <p:cNvPr id="181533" name="Freeform 4379"/>
          <p:cNvSpPr>
            <a:spLocks noChangeAspect="1"/>
          </p:cNvSpPr>
          <p:nvPr/>
        </p:nvSpPr>
        <p:spPr bwMode="auto">
          <a:xfrm>
            <a:off x="2012950" y="5451475"/>
            <a:ext cx="33338" cy="28575"/>
          </a:xfrm>
          <a:custGeom>
            <a:avLst/>
            <a:gdLst>
              <a:gd name="T0" fmla="*/ 2147483647 w 99"/>
              <a:gd name="T1" fmla="*/ 2147483647 h 79"/>
              <a:gd name="T2" fmla="*/ 2147483647 w 99"/>
              <a:gd name="T3" fmla="*/ 2147483647 h 79"/>
              <a:gd name="T4" fmla="*/ 0 w 99"/>
              <a:gd name="T5" fmla="*/ 2147483647 h 79"/>
              <a:gd name="T6" fmla="*/ 0 w 99"/>
              <a:gd name="T7" fmla="*/ 2147483647 h 79"/>
              <a:gd name="T8" fmla="*/ 2147483647 w 99"/>
              <a:gd name="T9" fmla="*/ 0 h 79"/>
              <a:gd name="T10" fmla="*/ 2147483647 w 99"/>
              <a:gd name="T11" fmla="*/ 0 h 79"/>
              <a:gd name="T12" fmla="*/ 2147483647 w 99"/>
              <a:gd name="T13" fmla="*/ 2147483647 h 79"/>
              <a:gd name="T14" fmla="*/ 0 60000 65536"/>
              <a:gd name="T15" fmla="*/ 0 60000 65536"/>
              <a:gd name="T16" fmla="*/ 0 60000 65536"/>
              <a:gd name="T17" fmla="*/ 0 60000 65536"/>
              <a:gd name="T18" fmla="*/ 0 60000 65536"/>
              <a:gd name="T19" fmla="*/ 0 60000 65536"/>
              <a:gd name="T20" fmla="*/ 0 60000 65536"/>
              <a:gd name="T21" fmla="*/ 0 w 99"/>
              <a:gd name="T22" fmla="*/ 0 h 79"/>
              <a:gd name="T23" fmla="*/ 99 w 99"/>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9" h="79">
                <a:moveTo>
                  <a:pt x="99" y="54"/>
                </a:moveTo>
                <a:lnTo>
                  <a:pt x="82" y="79"/>
                </a:lnTo>
                <a:lnTo>
                  <a:pt x="0" y="25"/>
                </a:lnTo>
                <a:lnTo>
                  <a:pt x="17" y="0"/>
                </a:lnTo>
                <a:lnTo>
                  <a:pt x="99" y="54"/>
                </a:lnTo>
                <a:close/>
              </a:path>
            </a:pathLst>
          </a:custGeom>
          <a:solidFill>
            <a:srgbClr val="000000"/>
          </a:solidFill>
          <a:ln w="0">
            <a:solidFill>
              <a:srgbClr val="000000"/>
            </a:solidFill>
            <a:round/>
            <a:headEnd/>
            <a:tailEnd/>
          </a:ln>
        </p:spPr>
        <p:txBody>
          <a:bodyPr/>
          <a:lstStyle/>
          <a:p>
            <a:endParaRPr lang="en-US"/>
          </a:p>
        </p:txBody>
      </p:sp>
      <p:sp>
        <p:nvSpPr>
          <p:cNvPr id="181534" name="Freeform 4380"/>
          <p:cNvSpPr>
            <a:spLocks noChangeAspect="1"/>
          </p:cNvSpPr>
          <p:nvPr/>
        </p:nvSpPr>
        <p:spPr bwMode="auto">
          <a:xfrm>
            <a:off x="1984375" y="5434013"/>
            <a:ext cx="34925" cy="26987"/>
          </a:xfrm>
          <a:custGeom>
            <a:avLst/>
            <a:gdLst>
              <a:gd name="T0" fmla="*/ 2147483647 w 102"/>
              <a:gd name="T1" fmla="*/ 2147483647 h 76"/>
              <a:gd name="T2" fmla="*/ 2147483647 w 102"/>
              <a:gd name="T3" fmla="*/ 2147483647 h 76"/>
              <a:gd name="T4" fmla="*/ 0 w 102"/>
              <a:gd name="T5" fmla="*/ 2147483647 h 76"/>
              <a:gd name="T6" fmla="*/ 2147483647 w 102"/>
              <a:gd name="T7" fmla="*/ 2147483647 h 76"/>
              <a:gd name="T8" fmla="*/ 2147483647 w 102"/>
              <a:gd name="T9" fmla="*/ 0 h 76"/>
              <a:gd name="T10" fmla="*/ 2147483647 w 102"/>
              <a:gd name="T11" fmla="*/ 2147483647 h 76"/>
              <a:gd name="T12" fmla="*/ 2147483647 w 102"/>
              <a:gd name="T13" fmla="*/ 2147483647 h 76"/>
              <a:gd name="T14" fmla="*/ 0 60000 65536"/>
              <a:gd name="T15" fmla="*/ 0 60000 65536"/>
              <a:gd name="T16" fmla="*/ 0 60000 65536"/>
              <a:gd name="T17" fmla="*/ 0 60000 65536"/>
              <a:gd name="T18" fmla="*/ 0 60000 65536"/>
              <a:gd name="T19" fmla="*/ 0 60000 65536"/>
              <a:gd name="T20" fmla="*/ 0 60000 65536"/>
              <a:gd name="T21" fmla="*/ 0 w 102"/>
              <a:gd name="T22" fmla="*/ 0 h 76"/>
              <a:gd name="T23" fmla="*/ 102 w 102"/>
              <a:gd name="T24" fmla="*/ 76 h 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2" h="76">
                <a:moveTo>
                  <a:pt x="102" y="51"/>
                </a:moveTo>
                <a:lnTo>
                  <a:pt x="85" y="76"/>
                </a:lnTo>
                <a:lnTo>
                  <a:pt x="0" y="18"/>
                </a:lnTo>
                <a:lnTo>
                  <a:pt x="9" y="25"/>
                </a:lnTo>
                <a:lnTo>
                  <a:pt x="28" y="0"/>
                </a:lnTo>
                <a:lnTo>
                  <a:pt x="37" y="7"/>
                </a:lnTo>
                <a:lnTo>
                  <a:pt x="102" y="51"/>
                </a:lnTo>
                <a:close/>
              </a:path>
            </a:pathLst>
          </a:custGeom>
          <a:solidFill>
            <a:srgbClr val="000000"/>
          </a:solidFill>
          <a:ln w="0">
            <a:solidFill>
              <a:srgbClr val="000000"/>
            </a:solidFill>
            <a:round/>
            <a:headEnd/>
            <a:tailEnd/>
          </a:ln>
        </p:spPr>
        <p:txBody>
          <a:bodyPr/>
          <a:lstStyle/>
          <a:p>
            <a:endParaRPr lang="en-US"/>
          </a:p>
        </p:txBody>
      </p:sp>
      <p:sp>
        <p:nvSpPr>
          <p:cNvPr id="181535" name="Freeform 4381"/>
          <p:cNvSpPr>
            <a:spLocks noChangeAspect="1"/>
          </p:cNvSpPr>
          <p:nvPr/>
        </p:nvSpPr>
        <p:spPr bwMode="auto">
          <a:xfrm>
            <a:off x="1966913" y="5419725"/>
            <a:ext cx="26987" cy="23813"/>
          </a:xfrm>
          <a:custGeom>
            <a:avLst/>
            <a:gdLst>
              <a:gd name="T0" fmla="*/ 2147483647 w 79"/>
              <a:gd name="T1" fmla="*/ 2147483647 h 71"/>
              <a:gd name="T2" fmla="*/ 2147483647 w 79"/>
              <a:gd name="T3" fmla="*/ 2147483647 h 71"/>
              <a:gd name="T4" fmla="*/ 0 w 79"/>
              <a:gd name="T5" fmla="*/ 2147483647 h 71"/>
              <a:gd name="T6" fmla="*/ 2147483647 w 79"/>
              <a:gd name="T7" fmla="*/ 0 h 71"/>
              <a:gd name="T8" fmla="*/ 2147483647 w 79"/>
              <a:gd name="T9" fmla="*/ 2147483647 h 71"/>
              <a:gd name="T10" fmla="*/ 0 60000 65536"/>
              <a:gd name="T11" fmla="*/ 0 60000 65536"/>
              <a:gd name="T12" fmla="*/ 0 60000 65536"/>
              <a:gd name="T13" fmla="*/ 0 60000 65536"/>
              <a:gd name="T14" fmla="*/ 0 60000 65536"/>
              <a:gd name="T15" fmla="*/ 0 w 79"/>
              <a:gd name="T16" fmla="*/ 0 h 71"/>
              <a:gd name="T17" fmla="*/ 79 w 79"/>
              <a:gd name="T18" fmla="*/ 71 h 71"/>
            </a:gdLst>
            <a:ahLst/>
            <a:cxnLst>
              <a:cxn ang="T10">
                <a:pos x="T0" y="T1"/>
              </a:cxn>
              <a:cxn ang="T11">
                <a:pos x="T2" y="T3"/>
              </a:cxn>
              <a:cxn ang="T12">
                <a:pos x="T4" y="T5"/>
              </a:cxn>
              <a:cxn ang="T13">
                <a:pos x="T6" y="T7"/>
              </a:cxn>
              <a:cxn ang="T14">
                <a:pos x="T8" y="T9"/>
              </a:cxn>
            </a:cxnLst>
            <a:rect l="T15" t="T16" r="T17" b="T18"/>
            <a:pathLst>
              <a:path w="79" h="71">
                <a:moveTo>
                  <a:pt x="79" y="46"/>
                </a:moveTo>
                <a:lnTo>
                  <a:pt x="60" y="71"/>
                </a:lnTo>
                <a:lnTo>
                  <a:pt x="0" y="25"/>
                </a:lnTo>
                <a:lnTo>
                  <a:pt x="19" y="0"/>
                </a:lnTo>
                <a:lnTo>
                  <a:pt x="79" y="46"/>
                </a:lnTo>
                <a:close/>
              </a:path>
            </a:pathLst>
          </a:custGeom>
          <a:solidFill>
            <a:srgbClr val="000000"/>
          </a:solidFill>
          <a:ln w="0">
            <a:solidFill>
              <a:srgbClr val="000000"/>
            </a:solidFill>
            <a:round/>
            <a:headEnd/>
            <a:tailEnd/>
          </a:ln>
        </p:spPr>
        <p:txBody>
          <a:bodyPr/>
          <a:lstStyle/>
          <a:p>
            <a:endParaRPr lang="en-US"/>
          </a:p>
        </p:txBody>
      </p:sp>
      <p:sp>
        <p:nvSpPr>
          <p:cNvPr id="181536" name="Freeform 4382"/>
          <p:cNvSpPr>
            <a:spLocks noChangeAspect="1"/>
          </p:cNvSpPr>
          <p:nvPr/>
        </p:nvSpPr>
        <p:spPr bwMode="auto">
          <a:xfrm>
            <a:off x="1966913" y="5421313"/>
            <a:ext cx="7937" cy="7937"/>
          </a:xfrm>
          <a:custGeom>
            <a:avLst/>
            <a:gdLst>
              <a:gd name="T0" fmla="*/ 2147483647 w 26"/>
              <a:gd name="T1" fmla="*/ 0 h 26"/>
              <a:gd name="T2" fmla="*/ 2147483647 w 26"/>
              <a:gd name="T3" fmla="*/ 0 h 26"/>
              <a:gd name="T4" fmla="*/ 2147483647 w 26"/>
              <a:gd name="T5" fmla="*/ 2147483647 h 26"/>
              <a:gd name="T6" fmla="*/ 2147483647 w 26"/>
              <a:gd name="T7" fmla="*/ 2147483647 h 26"/>
              <a:gd name="T8" fmla="*/ 2147483647 w 26"/>
              <a:gd name="T9" fmla="*/ 2147483647 h 26"/>
              <a:gd name="T10" fmla="*/ 2147483647 w 26"/>
              <a:gd name="T11" fmla="*/ 2147483647 h 26"/>
              <a:gd name="T12" fmla="*/ 2147483647 w 26"/>
              <a:gd name="T13" fmla="*/ 2147483647 h 26"/>
              <a:gd name="T14" fmla="*/ 2147483647 w 26"/>
              <a:gd name="T15" fmla="*/ 2147483647 h 26"/>
              <a:gd name="T16" fmla="*/ 2147483647 w 26"/>
              <a:gd name="T17" fmla="*/ 2147483647 h 26"/>
              <a:gd name="T18" fmla="*/ 2147483647 w 26"/>
              <a:gd name="T19" fmla="*/ 2147483647 h 26"/>
              <a:gd name="T20" fmla="*/ 2147483647 w 26"/>
              <a:gd name="T21" fmla="*/ 2147483647 h 26"/>
              <a:gd name="T22" fmla="*/ 2147483647 w 26"/>
              <a:gd name="T23" fmla="*/ 2147483647 h 26"/>
              <a:gd name="T24" fmla="*/ 2147483647 w 26"/>
              <a:gd name="T25" fmla="*/ 2147483647 h 26"/>
              <a:gd name="T26" fmla="*/ 2147483647 w 26"/>
              <a:gd name="T27" fmla="*/ 2147483647 h 26"/>
              <a:gd name="T28" fmla="*/ 2147483647 w 26"/>
              <a:gd name="T29" fmla="*/ 2147483647 h 26"/>
              <a:gd name="T30" fmla="*/ 2147483647 w 26"/>
              <a:gd name="T31" fmla="*/ 2147483647 h 26"/>
              <a:gd name="T32" fmla="*/ 2147483647 w 26"/>
              <a:gd name="T33" fmla="*/ 2147483647 h 26"/>
              <a:gd name="T34" fmla="*/ 2147483647 w 26"/>
              <a:gd name="T35" fmla="*/ 2147483647 h 26"/>
              <a:gd name="T36" fmla="*/ 2147483647 w 26"/>
              <a:gd name="T37" fmla="*/ 2147483647 h 26"/>
              <a:gd name="T38" fmla="*/ 0 w 26"/>
              <a:gd name="T39" fmla="*/ 2147483647 h 26"/>
              <a:gd name="T40" fmla="*/ 0 w 26"/>
              <a:gd name="T41" fmla="*/ 2147483647 h 26"/>
              <a:gd name="T42" fmla="*/ 2147483647 w 26"/>
              <a:gd name="T43" fmla="*/ 0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26"/>
              <a:gd name="T68" fmla="*/ 26 w 26"/>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26">
                <a:moveTo>
                  <a:pt x="21" y="0"/>
                </a:moveTo>
                <a:lnTo>
                  <a:pt x="21" y="0"/>
                </a:lnTo>
                <a:lnTo>
                  <a:pt x="23" y="3"/>
                </a:lnTo>
                <a:lnTo>
                  <a:pt x="25" y="5"/>
                </a:lnTo>
                <a:lnTo>
                  <a:pt x="25" y="7"/>
                </a:lnTo>
                <a:lnTo>
                  <a:pt x="26" y="10"/>
                </a:lnTo>
                <a:lnTo>
                  <a:pt x="26" y="12"/>
                </a:lnTo>
                <a:lnTo>
                  <a:pt x="25" y="15"/>
                </a:lnTo>
                <a:lnTo>
                  <a:pt x="25" y="17"/>
                </a:lnTo>
                <a:lnTo>
                  <a:pt x="23" y="19"/>
                </a:lnTo>
                <a:lnTo>
                  <a:pt x="21" y="21"/>
                </a:lnTo>
                <a:lnTo>
                  <a:pt x="19" y="23"/>
                </a:lnTo>
                <a:lnTo>
                  <a:pt x="17" y="25"/>
                </a:lnTo>
                <a:lnTo>
                  <a:pt x="15" y="25"/>
                </a:lnTo>
                <a:lnTo>
                  <a:pt x="11" y="26"/>
                </a:lnTo>
                <a:lnTo>
                  <a:pt x="9" y="26"/>
                </a:lnTo>
                <a:lnTo>
                  <a:pt x="6" y="25"/>
                </a:lnTo>
                <a:lnTo>
                  <a:pt x="4" y="25"/>
                </a:lnTo>
                <a:lnTo>
                  <a:pt x="2" y="23"/>
                </a:lnTo>
                <a:lnTo>
                  <a:pt x="0" y="21"/>
                </a:lnTo>
                <a:lnTo>
                  <a:pt x="21" y="0"/>
                </a:lnTo>
                <a:close/>
              </a:path>
            </a:pathLst>
          </a:custGeom>
          <a:solidFill>
            <a:srgbClr val="000000"/>
          </a:solidFill>
          <a:ln w="0">
            <a:solidFill>
              <a:srgbClr val="000000"/>
            </a:solidFill>
            <a:round/>
            <a:headEnd/>
            <a:tailEnd/>
          </a:ln>
        </p:spPr>
        <p:txBody>
          <a:bodyPr/>
          <a:lstStyle/>
          <a:p>
            <a:endParaRPr lang="en-US"/>
          </a:p>
        </p:txBody>
      </p:sp>
      <p:sp>
        <p:nvSpPr>
          <p:cNvPr id="181537" name="Freeform 4383"/>
          <p:cNvSpPr>
            <a:spLocks noChangeAspect="1"/>
          </p:cNvSpPr>
          <p:nvPr/>
        </p:nvSpPr>
        <p:spPr bwMode="auto">
          <a:xfrm>
            <a:off x="1962150" y="5416550"/>
            <a:ext cx="7938" cy="7938"/>
          </a:xfrm>
          <a:custGeom>
            <a:avLst/>
            <a:gdLst>
              <a:gd name="T0" fmla="*/ 0 w 21"/>
              <a:gd name="T1" fmla="*/ 2147483647 h 21"/>
              <a:gd name="T2" fmla="*/ 2147483647 w 21"/>
              <a:gd name="T3" fmla="*/ 0 h 21"/>
              <a:gd name="T4" fmla="*/ 0 w 21"/>
              <a:gd name="T5" fmla="*/ 2147483647 h 21"/>
              <a:gd name="T6" fmla="*/ 0 60000 65536"/>
              <a:gd name="T7" fmla="*/ 0 60000 65536"/>
              <a:gd name="T8" fmla="*/ 0 60000 65536"/>
              <a:gd name="T9" fmla="*/ 0 w 21"/>
              <a:gd name="T10" fmla="*/ 0 h 21"/>
              <a:gd name="T11" fmla="*/ 21 w 21"/>
              <a:gd name="T12" fmla="*/ 21 h 21"/>
            </a:gdLst>
            <a:ahLst/>
            <a:cxnLst>
              <a:cxn ang="T6">
                <a:pos x="T0" y="T1"/>
              </a:cxn>
              <a:cxn ang="T7">
                <a:pos x="T2" y="T3"/>
              </a:cxn>
              <a:cxn ang="T8">
                <a:pos x="T4" y="T5"/>
              </a:cxn>
            </a:cxnLst>
            <a:rect l="T9" t="T10" r="T11" b="T12"/>
            <a:pathLst>
              <a:path w="21" h="21">
                <a:moveTo>
                  <a:pt x="0" y="21"/>
                </a:moveTo>
                <a:lnTo>
                  <a:pt x="21" y="0"/>
                </a:lnTo>
                <a:lnTo>
                  <a:pt x="0" y="21"/>
                </a:lnTo>
                <a:close/>
              </a:path>
            </a:pathLst>
          </a:custGeom>
          <a:solidFill>
            <a:srgbClr val="000000"/>
          </a:solidFill>
          <a:ln w="0">
            <a:solidFill>
              <a:srgbClr val="000000"/>
            </a:solidFill>
            <a:round/>
            <a:headEnd/>
            <a:tailEnd/>
          </a:ln>
        </p:spPr>
        <p:txBody>
          <a:bodyPr/>
          <a:lstStyle/>
          <a:p>
            <a:endParaRPr lang="en-US"/>
          </a:p>
        </p:txBody>
      </p:sp>
      <p:sp>
        <p:nvSpPr>
          <p:cNvPr id="181538" name="Freeform 4384"/>
          <p:cNvSpPr>
            <a:spLocks noChangeAspect="1"/>
          </p:cNvSpPr>
          <p:nvPr/>
        </p:nvSpPr>
        <p:spPr bwMode="auto">
          <a:xfrm>
            <a:off x="1965325" y="5419725"/>
            <a:ext cx="7938" cy="7938"/>
          </a:xfrm>
          <a:custGeom>
            <a:avLst/>
            <a:gdLst>
              <a:gd name="T0" fmla="*/ 2147483647 w 23"/>
              <a:gd name="T1" fmla="*/ 2147483647 h 23"/>
              <a:gd name="T2" fmla="*/ 2147483647 w 23"/>
              <a:gd name="T3" fmla="*/ 2147483647 h 23"/>
              <a:gd name="T4" fmla="*/ 0 w 23"/>
              <a:gd name="T5" fmla="*/ 2147483647 h 23"/>
              <a:gd name="T6" fmla="*/ 0 w 23"/>
              <a:gd name="T7" fmla="*/ 2147483647 h 23"/>
              <a:gd name="T8" fmla="*/ 2147483647 w 23"/>
              <a:gd name="T9" fmla="*/ 0 h 23"/>
              <a:gd name="T10" fmla="*/ 2147483647 w 23"/>
              <a:gd name="T11" fmla="*/ 0 h 23"/>
              <a:gd name="T12" fmla="*/ 2147483647 w 23"/>
              <a:gd name="T13" fmla="*/ 2147483647 h 23"/>
              <a:gd name="T14" fmla="*/ 0 60000 65536"/>
              <a:gd name="T15" fmla="*/ 0 60000 65536"/>
              <a:gd name="T16" fmla="*/ 0 60000 65536"/>
              <a:gd name="T17" fmla="*/ 0 60000 65536"/>
              <a:gd name="T18" fmla="*/ 0 60000 65536"/>
              <a:gd name="T19" fmla="*/ 0 60000 65536"/>
              <a:gd name="T20" fmla="*/ 0 60000 65536"/>
              <a:gd name="T21" fmla="*/ 0 w 23"/>
              <a:gd name="T22" fmla="*/ 0 h 23"/>
              <a:gd name="T23" fmla="*/ 23 w 23"/>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3">
                <a:moveTo>
                  <a:pt x="23" y="2"/>
                </a:moveTo>
                <a:lnTo>
                  <a:pt x="2" y="23"/>
                </a:lnTo>
                <a:lnTo>
                  <a:pt x="0" y="21"/>
                </a:lnTo>
                <a:lnTo>
                  <a:pt x="21" y="0"/>
                </a:lnTo>
                <a:lnTo>
                  <a:pt x="23" y="2"/>
                </a:lnTo>
                <a:close/>
              </a:path>
            </a:pathLst>
          </a:custGeom>
          <a:solidFill>
            <a:srgbClr val="000000"/>
          </a:solidFill>
          <a:ln w="0">
            <a:solidFill>
              <a:srgbClr val="000000"/>
            </a:solidFill>
            <a:round/>
            <a:headEnd/>
            <a:tailEnd/>
          </a:ln>
        </p:spPr>
        <p:txBody>
          <a:bodyPr/>
          <a:lstStyle/>
          <a:p>
            <a:endParaRPr lang="en-US"/>
          </a:p>
        </p:txBody>
      </p:sp>
      <p:sp>
        <p:nvSpPr>
          <p:cNvPr id="181539" name="Freeform 4385"/>
          <p:cNvSpPr>
            <a:spLocks noChangeAspect="1"/>
          </p:cNvSpPr>
          <p:nvPr/>
        </p:nvSpPr>
        <p:spPr bwMode="auto">
          <a:xfrm>
            <a:off x="1965325" y="5419725"/>
            <a:ext cx="7938" cy="7938"/>
          </a:xfrm>
          <a:custGeom>
            <a:avLst/>
            <a:gdLst>
              <a:gd name="T0" fmla="*/ 2147483647 w 22"/>
              <a:gd name="T1" fmla="*/ 2147483647 h 22"/>
              <a:gd name="T2" fmla="*/ 2147483647 w 22"/>
              <a:gd name="T3" fmla="*/ 2147483647 h 22"/>
              <a:gd name="T4" fmla="*/ 0 w 22"/>
              <a:gd name="T5" fmla="*/ 2147483647 h 22"/>
              <a:gd name="T6" fmla="*/ 0 w 22"/>
              <a:gd name="T7" fmla="*/ 2147483647 h 22"/>
              <a:gd name="T8" fmla="*/ 2147483647 w 22"/>
              <a:gd name="T9" fmla="*/ 0 h 22"/>
              <a:gd name="T10" fmla="*/ 2147483647 w 22"/>
              <a:gd name="T11" fmla="*/ 0 h 22"/>
              <a:gd name="T12" fmla="*/ 2147483647 w 22"/>
              <a:gd name="T13" fmla="*/ 2147483647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1"/>
                </a:moveTo>
                <a:lnTo>
                  <a:pt x="1" y="22"/>
                </a:lnTo>
                <a:lnTo>
                  <a:pt x="0" y="21"/>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181540" name="Freeform 4386"/>
          <p:cNvSpPr>
            <a:spLocks noChangeAspect="1"/>
          </p:cNvSpPr>
          <p:nvPr/>
        </p:nvSpPr>
        <p:spPr bwMode="auto">
          <a:xfrm>
            <a:off x="1962150" y="5419725"/>
            <a:ext cx="11113" cy="7938"/>
          </a:xfrm>
          <a:custGeom>
            <a:avLst/>
            <a:gdLst>
              <a:gd name="T0" fmla="*/ 2147483647 w 31"/>
              <a:gd name="T1" fmla="*/ 0 h 21"/>
              <a:gd name="T2" fmla="*/ 2147483647 w 31"/>
              <a:gd name="T3" fmla="*/ 2147483647 h 21"/>
              <a:gd name="T4" fmla="*/ 0 w 31"/>
              <a:gd name="T5" fmla="*/ 2147483647 h 21"/>
              <a:gd name="T6" fmla="*/ 0 w 31"/>
              <a:gd name="T7" fmla="*/ 2147483647 h 21"/>
              <a:gd name="T8" fmla="*/ 2147483647 w 31"/>
              <a:gd name="T9" fmla="*/ 2147483647 h 21"/>
              <a:gd name="T10" fmla="*/ 2147483647 w 31"/>
              <a:gd name="T11" fmla="*/ 2147483647 h 21"/>
              <a:gd name="T12" fmla="*/ 2147483647 w 31"/>
              <a:gd name="T13" fmla="*/ 0 h 21"/>
              <a:gd name="T14" fmla="*/ 0 60000 65536"/>
              <a:gd name="T15" fmla="*/ 0 60000 65536"/>
              <a:gd name="T16" fmla="*/ 0 60000 65536"/>
              <a:gd name="T17" fmla="*/ 0 60000 65536"/>
              <a:gd name="T18" fmla="*/ 0 60000 65536"/>
              <a:gd name="T19" fmla="*/ 0 60000 65536"/>
              <a:gd name="T20" fmla="*/ 0 60000 65536"/>
              <a:gd name="T21" fmla="*/ 0 w 31"/>
              <a:gd name="T22" fmla="*/ 0 h 21"/>
              <a:gd name="T23" fmla="*/ 31 w 31"/>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1">
                <a:moveTo>
                  <a:pt x="27" y="0"/>
                </a:moveTo>
                <a:lnTo>
                  <a:pt x="6" y="21"/>
                </a:lnTo>
                <a:lnTo>
                  <a:pt x="0" y="15"/>
                </a:lnTo>
                <a:lnTo>
                  <a:pt x="0" y="10"/>
                </a:lnTo>
                <a:lnTo>
                  <a:pt x="31" y="10"/>
                </a:lnTo>
                <a:lnTo>
                  <a:pt x="31" y="4"/>
                </a:lnTo>
                <a:lnTo>
                  <a:pt x="27" y="0"/>
                </a:lnTo>
                <a:close/>
              </a:path>
            </a:pathLst>
          </a:custGeom>
          <a:solidFill>
            <a:srgbClr val="000000"/>
          </a:solidFill>
          <a:ln w="0">
            <a:solidFill>
              <a:srgbClr val="000000"/>
            </a:solidFill>
            <a:round/>
            <a:headEnd/>
            <a:tailEnd/>
          </a:ln>
        </p:spPr>
        <p:txBody>
          <a:bodyPr/>
          <a:lstStyle/>
          <a:p>
            <a:endParaRPr lang="en-US"/>
          </a:p>
        </p:txBody>
      </p:sp>
      <p:sp>
        <p:nvSpPr>
          <p:cNvPr id="181541" name="Freeform 4387"/>
          <p:cNvSpPr>
            <a:spLocks noChangeAspect="1"/>
          </p:cNvSpPr>
          <p:nvPr/>
        </p:nvSpPr>
        <p:spPr bwMode="auto">
          <a:xfrm>
            <a:off x="1962150" y="5419725"/>
            <a:ext cx="11113" cy="4763"/>
          </a:xfrm>
          <a:custGeom>
            <a:avLst/>
            <a:gdLst>
              <a:gd name="T0" fmla="*/ 2147483647 w 31"/>
              <a:gd name="T1" fmla="*/ 2147483647 h 21"/>
              <a:gd name="T2" fmla="*/ 0 w 31"/>
              <a:gd name="T3" fmla="*/ 2147483647 h 21"/>
              <a:gd name="T4" fmla="*/ 0 w 31"/>
              <a:gd name="T5" fmla="*/ 2147483647 h 21"/>
              <a:gd name="T6" fmla="*/ 2147483647 w 31"/>
              <a:gd name="T7" fmla="*/ 2147483647 h 21"/>
              <a:gd name="T8" fmla="*/ 2147483647 w 31"/>
              <a:gd name="T9" fmla="*/ 0 h 21"/>
              <a:gd name="T10" fmla="*/ 2147483647 w 31"/>
              <a:gd name="T11" fmla="*/ 2147483647 h 21"/>
              <a:gd name="T12" fmla="*/ 2147483647 w 31"/>
              <a:gd name="T13" fmla="*/ 2147483647 h 21"/>
              <a:gd name="T14" fmla="*/ 0 60000 65536"/>
              <a:gd name="T15" fmla="*/ 0 60000 65536"/>
              <a:gd name="T16" fmla="*/ 0 60000 65536"/>
              <a:gd name="T17" fmla="*/ 0 60000 65536"/>
              <a:gd name="T18" fmla="*/ 0 60000 65536"/>
              <a:gd name="T19" fmla="*/ 0 60000 65536"/>
              <a:gd name="T20" fmla="*/ 0 60000 65536"/>
              <a:gd name="T21" fmla="*/ 0 w 31"/>
              <a:gd name="T22" fmla="*/ 0 h 21"/>
              <a:gd name="T23" fmla="*/ 31 w 31"/>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1">
                <a:moveTo>
                  <a:pt x="31" y="12"/>
                </a:moveTo>
                <a:lnTo>
                  <a:pt x="0" y="12"/>
                </a:lnTo>
                <a:lnTo>
                  <a:pt x="0" y="16"/>
                </a:lnTo>
                <a:lnTo>
                  <a:pt x="5" y="21"/>
                </a:lnTo>
                <a:lnTo>
                  <a:pt x="26" y="0"/>
                </a:lnTo>
                <a:lnTo>
                  <a:pt x="31" y="5"/>
                </a:lnTo>
                <a:lnTo>
                  <a:pt x="31" y="12"/>
                </a:lnTo>
                <a:close/>
              </a:path>
            </a:pathLst>
          </a:custGeom>
          <a:solidFill>
            <a:srgbClr val="000000"/>
          </a:solidFill>
          <a:ln w="0">
            <a:solidFill>
              <a:srgbClr val="000000"/>
            </a:solidFill>
            <a:round/>
            <a:headEnd/>
            <a:tailEnd/>
          </a:ln>
        </p:spPr>
        <p:txBody>
          <a:bodyPr/>
          <a:lstStyle/>
          <a:p>
            <a:endParaRPr lang="en-US"/>
          </a:p>
        </p:txBody>
      </p:sp>
      <p:sp>
        <p:nvSpPr>
          <p:cNvPr id="181542" name="Freeform 4388"/>
          <p:cNvSpPr>
            <a:spLocks noChangeAspect="1"/>
          </p:cNvSpPr>
          <p:nvPr/>
        </p:nvSpPr>
        <p:spPr bwMode="auto">
          <a:xfrm>
            <a:off x="1965325" y="5419725"/>
            <a:ext cx="7938" cy="4763"/>
          </a:xfrm>
          <a:custGeom>
            <a:avLst/>
            <a:gdLst>
              <a:gd name="T0" fmla="*/ 2147483647 w 22"/>
              <a:gd name="T1" fmla="*/ 2147483647 h 22"/>
              <a:gd name="T2" fmla="*/ 2147483647 w 22"/>
              <a:gd name="T3" fmla="*/ 2147483647 h 22"/>
              <a:gd name="T4" fmla="*/ 0 w 22"/>
              <a:gd name="T5" fmla="*/ 2147483647 h 22"/>
              <a:gd name="T6" fmla="*/ 0 w 22"/>
              <a:gd name="T7" fmla="*/ 2147483647 h 22"/>
              <a:gd name="T8" fmla="*/ 2147483647 w 22"/>
              <a:gd name="T9" fmla="*/ 0 h 22"/>
              <a:gd name="T10" fmla="*/ 2147483647 w 22"/>
              <a:gd name="T11" fmla="*/ 0 h 22"/>
              <a:gd name="T12" fmla="*/ 2147483647 w 22"/>
              <a:gd name="T13" fmla="*/ 2147483647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1"/>
                </a:moveTo>
                <a:lnTo>
                  <a:pt x="1" y="22"/>
                </a:lnTo>
                <a:lnTo>
                  <a:pt x="0" y="21"/>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181543" name="Freeform 4389"/>
          <p:cNvSpPr>
            <a:spLocks noChangeAspect="1"/>
          </p:cNvSpPr>
          <p:nvPr/>
        </p:nvSpPr>
        <p:spPr bwMode="auto">
          <a:xfrm>
            <a:off x="1965325" y="5419725"/>
            <a:ext cx="4763" cy="4763"/>
          </a:xfrm>
          <a:custGeom>
            <a:avLst/>
            <a:gdLst>
              <a:gd name="T0" fmla="*/ 2147483647 w 22"/>
              <a:gd name="T1" fmla="*/ 2147483647 h 22"/>
              <a:gd name="T2" fmla="*/ 2147483647 w 22"/>
              <a:gd name="T3" fmla="*/ 2147483647 h 22"/>
              <a:gd name="T4" fmla="*/ 0 w 22"/>
              <a:gd name="T5" fmla="*/ 2147483647 h 22"/>
              <a:gd name="T6" fmla="*/ 0 w 22"/>
              <a:gd name="T7" fmla="*/ 2147483647 h 22"/>
              <a:gd name="T8" fmla="*/ 2147483647 w 22"/>
              <a:gd name="T9" fmla="*/ 0 h 22"/>
              <a:gd name="T10" fmla="*/ 2147483647 w 22"/>
              <a:gd name="T11" fmla="*/ 0 h 22"/>
              <a:gd name="T12" fmla="*/ 2147483647 w 22"/>
              <a:gd name="T13" fmla="*/ 2147483647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1"/>
                </a:moveTo>
                <a:lnTo>
                  <a:pt x="1" y="22"/>
                </a:lnTo>
                <a:lnTo>
                  <a:pt x="0" y="21"/>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181544" name="Freeform 4390"/>
          <p:cNvSpPr>
            <a:spLocks noChangeAspect="1"/>
          </p:cNvSpPr>
          <p:nvPr/>
        </p:nvSpPr>
        <p:spPr bwMode="auto">
          <a:xfrm>
            <a:off x="1965325" y="5416550"/>
            <a:ext cx="4763" cy="7938"/>
          </a:xfrm>
          <a:custGeom>
            <a:avLst/>
            <a:gdLst>
              <a:gd name="T0" fmla="*/ 2147483647 w 22"/>
              <a:gd name="T1" fmla="*/ 2147483647 h 22"/>
              <a:gd name="T2" fmla="*/ 2147483647 w 22"/>
              <a:gd name="T3" fmla="*/ 2147483647 h 22"/>
              <a:gd name="T4" fmla="*/ 0 w 22"/>
              <a:gd name="T5" fmla="*/ 2147483647 h 22"/>
              <a:gd name="T6" fmla="*/ 0 w 22"/>
              <a:gd name="T7" fmla="*/ 2147483647 h 22"/>
              <a:gd name="T8" fmla="*/ 2147483647 w 22"/>
              <a:gd name="T9" fmla="*/ 0 h 22"/>
              <a:gd name="T10" fmla="*/ 2147483647 w 22"/>
              <a:gd name="T11" fmla="*/ 0 h 22"/>
              <a:gd name="T12" fmla="*/ 2147483647 w 22"/>
              <a:gd name="T13" fmla="*/ 2147483647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1"/>
                </a:moveTo>
                <a:lnTo>
                  <a:pt x="1" y="22"/>
                </a:lnTo>
                <a:lnTo>
                  <a:pt x="0" y="21"/>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181545" name="Freeform 4391"/>
          <p:cNvSpPr>
            <a:spLocks noChangeAspect="1"/>
          </p:cNvSpPr>
          <p:nvPr/>
        </p:nvSpPr>
        <p:spPr bwMode="auto">
          <a:xfrm>
            <a:off x="1962150" y="5416550"/>
            <a:ext cx="7938" cy="7938"/>
          </a:xfrm>
          <a:custGeom>
            <a:avLst/>
            <a:gdLst>
              <a:gd name="T0" fmla="*/ 2147483647 w 22"/>
              <a:gd name="T1" fmla="*/ 2147483647 h 22"/>
              <a:gd name="T2" fmla="*/ 2147483647 w 22"/>
              <a:gd name="T3" fmla="*/ 2147483647 h 22"/>
              <a:gd name="T4" fmla="*/ 0 w 22"/>
              <a:gd name="T5" fmla="*/ 2147483647 h 22"/>
              <a:gd name="T6" fmla="*/ 2147483647 w 22"/>
              <a:gd name="T7" fmla="*/ 0 h 22"/>
              <a:gd name="T8" fmla="*/ 2147483647 w 22"/>
              <a:gd name="T9" fmla="*/ 2147483647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22" y="1"/>
                </a:moveTo>
                <a:lnTo>
                  <a:pt x="1" y="22"/>
                </a:lnTo>
                <a:lnTo>
                  <a:pt x="0" y="21"/>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181546" name="Freeform 4392"/>
          <p:cNvSpPr>
            <a:spLocks noChangeAspect="1"/>
          </p:cNvSpPr>
          <p:nvPr/>
        </p:nvSpPr>
        <p:spPr bwMode="auto">
          <a:xfrm>
            <a:off x="2066925" y="5802313"/>
            <a:ext cx="1588" cy="9525"/>
          </a:xfrm>
          <a:custGeom>
            <a:avLst/>
            <a:gdLst>
              <a:gd name="T0" fmla="*/ 2147483647 w 4"/>
              <a:gd name="T1" fmla="*/ 0 h 31"/>
              <a:gd name="T2" fmla="*/ 0 w 4"/>
              <a:gd name="T3" fmla="*/ 2147483647 h 31"/>
              <a:gd name="T4" fmla="*/ 2147483647 w 4"/>
              <a:gd name="T5" fmla="*/ 0 h 31"/>
              <a:gd name="T6" fmla="*/ 0 60000 65536"/>
              <a:gd name="T7" fmla="*/ 0 60000 65536"/>
              <a:gd name="T8" fmla="*/ 0 60000 65536"/>
              <a:gd name="T9" fmla="*/ 0 w 4"/>
              <a:gd name="T10" fmla="*/ 0 h 31"/>
              <a:gd name="T11" fmla="*/ 4 w 4"/>
              <a:gd name="T12" fmla="*/ 31 h 31"/>
            </a:gdLst>
            <a:ahLst/>
            <a:cxnLst>
              <a:cxn ang="T6">
                <a:pos x="T0" y="T1"/>
              </a:cxn>
              <a:cxn ang="T7">
                <a:pos x="T2" y="T3"/>
              </a:cxn>
              <a:cxn ang="T8">
                <a:pos x="T4" y="T5"/>
              </a:cxn>
            </a:cxnLst>
            <a:rect l="T9" t="T10" r="T11" b="T12"/>
            <a:pathLst>
              <a:path w="4" h="31">
                <a:moveTo>
                  <a:pt x="4" y="0"/>
                </a:moveTo>
                <a:lnTo>
                  <a:pt x="0" y="31"/>
                </a:lnTo>
                <a:lnTo>
                  <a:pt x="4" y="0"/>
                </a:lnTo>
                <a:close/>
              </a:path>
            </a:pathLst>
          </a:custGeom>
          <a:solidFill>
            <a:srgbClr val="000000"/>
          </a:solidFill>
          <a:ln w="0">
            <a:solidFill>
              <a:srgbClr val="000000"/>
            </a:solidFill>
            <a:round/>
            <a:headEnd/>
            <a:tailEnd/>
          </a:ln>
        </p:spPr>
        <p:txBody>
          <a:bodyPr/>
          <a:lstStyle/>
          <a:p>
            <a:endParaRPr lang="en-US"/>
          </a:p>
        </p:txBody>
      </p:sp>
      <p:sp>
        <p:nvSpPr>
          <p:cNvPr id="181547" name="Freeform 4393"/>
          <p:cNvSpPr>
            <a:spLocks noChangeAspect="1"/>
          </p:cNvSpPr>
          <p:nvPr/>
        </p:nvSpPr>
        <p:spPr bwMode="auto">
          <a:xfrm>
            <a:off x="1933575" y="5797550"/>
            <a:ext cx="6350" cy="9525"/>
          </a:xfrm>
          <a:custGeom>
            <a:avLst/>
            <a:gdLst>
              <a:gd name="T0" fmla="*/ 2147483647 w 15"/>
              <a:gd name="T1" fmla="*/ 2147483647 h 31"/>
              <a:gd name="T2" fmla="*/ 2147483647 w 15"/>
              <a:gd name="T3" fmla="*/ 2147483647 h 31"/>
              <a:gd name="T4" fmla="*/ 2147483647 w 15"/>
              <a:gd name="T5" fmla="*/ 2147483647 h 31"/>
              <a:gd name="T6" fmla="*/ 2147483647 w 15"/>
              <a:gd name="T7" fmla="*/ 2147483647 h 31"/>
              <a:gd name="T8" fmla="*/ 2147483647 w 15"/>
              <a:gd name="T9" fmla="*/ 2147483647 h 31"/>
              <a:gd name="T10" fmla="*/ 2147483647 w 15"/>
              <a:gd name="T11" fmla="*/ 2147483647 h 31"/>
              <a:gd name="T12" fmla="*/ 2147483647 w 15"/>
              <a:gd name="T13" fmla="*/ 2147483647 h 31"/>
              <a:gd name="T14" fmla="*/ 2147483647 w 15"/>
              <a:gd name="T15" fmla="*/ 2147483647 h 31"/>
              <a:gd name="T16" fmla="*/ 2147483647 w 15"/>
              <a:gd name="T17" fmla="*/ 2147483647 h 31"/>
              <a:gd name="T18" fmla="*/ 0 w 15"/>
              <a:gd name="T19" fmla="*/ 2147483647 h 31"/>
              <a:gd name="T20" fmla="*/ 0 w 15"/>
              <a:gd name="T21" fmla="*/ 2147483647 h 31"/>
              <a:gd name="T22" fmla="*/ 0 w 15"/>
              <a:gd name="T23" fmla="*/ 2147483647 h 31"/>
              <a:gd name="T24" fmla="*/ 2147483647 w 15"/>
              <a:gd name="T25" fmla="*/ 2147483647 h 31"/>
              <a:gd name="T26" fmla="*/ 2147483647 w 15"/>
              <a:gd name="T27" fmla="*/ 2147483647 h 31"/>
              <a:gd name="T28" fmla="*/ 2147483647 w 15"/>
              <a:gd name="T29" fmla="*/ 2147483647 h 31"/>
              <a:gd name="T30" fmla="*/ 2147483647 w 15"/>
              <a:gd name="T31" fmla="*/ 2147483647 h 31"/>
              <a:gd name="T32" fmla="*/ 2147483647 w 15"/>
              <a:gd name="T33" fmla="*/ 2147483647 h 31"/>
              <a:gd name="T34" fmla="*/ 2147483647 w 15"/>
              <a:gd name="T35" fmla="*/ 2147483647 h 31"/>
              <a:gd name="T36" fmla="*/ 2147483647 w 15"/>
              <a:gd name="T37" fmla="*/ 0 h 31"/>
              <a:gd name="T38" fmla="*/ 2147483647 w 15"/>
              <a:gd name="T39" fmla="*/ 0 h 31"/>
              <a:gd name="T40" fmla="*/ 2147483647 w 15"/>
              <a:gd name="T41" fmla="*/ 0 h 31"/>
              <a:gd name="T42" fmla="*/ 2147483647 w 15"/>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1"/>
              <a:gd name="T68" fmla="*/ 15 w 15"/>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1">
                <a:moveTo>
                  <a:pt x="15" y="31"/>
                </a:moveTo>
                <a:lnTo>
                  <a:pt x="15" y="31"/>
                </a:lnTo>
                <a:lnTo>
                  <a:pt x="13" y="31"/>
                </a:lnTo>
                <a:lnTo>
                  <a:pt x="10" y="30"/>
                </a:lnTo>
                <a:lnTo>
                  <a:pt x="8" y="29"/>
                </a:lnTo>
                <a:lnTo>
                  <a:pt x="6" y="27"/>
                </a:lnTo>
                <a:lnTo>
                  <a:pt x="4" y="25"/>
                </a:lnTo>
                <a:lnTo>
                  <a:pt x="2" y="23"/>
                </a:lnTo>
                <a:lnTo>
                  <a:pt x="1" y="21"/>
                </a:lnTo>
                <a:lnTo>
                  <a:pt x="0" y="18"/>
                </a:lnTo>
                <a:lnTo>
                  <a:pt x="0" y="16"/>
                </a:lnTo>
                <a:lnTo>
                  <a:pt x="0" y="14"/>
                </a:lnTo>
                <a:lnTo>
                  <a:pt x="1" y="11"/>
                </a:lnTo>
                <a:lnTo>
                  <a:pt x="2" y="9"/>
                </a:lnTo>
                <a:lnTo>
                  <a:pt x="4" y="6"/>
                </a:lnTo>
                <a:lnTo>
                  <a:pt x="6" y="4"/>
                </a:lnTo>
                <a:lnTo>
                  <a:pt x="8" y="2"/>
                </a:lnTo>
                <a:lnTo>
                  <a:pt x="10" y="1"/>
                </a:lnTo>
                <a:lnTo>
                  <a:pt x="13" y="0"/>
                </a:lnTo>
                <a:lnTo>
                  <a:pt x="15" y="0"/>
                </a:lnTo>
                <a:lnTo>
                  <a:pt x="15" y="31"/>
                </a:lnTo>
                <a:close/>
              </a:path>
            </a:pathLst>
          </a:custGeom>
          <a:solidFill>
            <a:srgbClr val="000000"/>
          </a:solidFill>
          <a:ln w="0">
            <a:solidFill>
              <a:srgbClr val="000000"/>
            </a:solidFill>
            <a:round/>
            <a:headEnd/>
            <a:tailEnd/>
          </a:ln>
        </p:spPr>
        <p:txBody>
          <a:bodyPr/>
          <a:lstStyle/>
          <a:p>
            <a:endParaRPr lang="en-US"/>
          </a:p>
        </p:txBody>
      </p:sp>
      <p:sp>
        <p:nvSpPr>
          <p:cNvPr id="181548" name="Freeform 4394"/>
          <p:cNvSpPr>
            <a:spLocks noChangeAspect="1"/>
          </p:cNvSpPr>
          <p:nvPr/>
        </p:nvSpPr>
        <p:spPr bwMode="auto">
          <a:xfrm>
            <a:off x="2051050" y="5800725"/>
            <a:ext cx="17463" cy="11113"/>
          </a:xfrm>
          <a:custGeom>
            <a:avLst/>
            <a:gdLst>
              <a:gd name="T0" fmla="*/ 2147483647 w 51"/>
              <a:gd name="T1" fmla="*/ 2147483647 h 37"/>
              <a:gd name="T2" fmla="*/ 2147483647 w 51"/>
              <a:gd name="T3" fmla="*/ 2147483647 h 37"/>
              <a:gd name="T4" fmla="*/ 0 w 51"/>
              <a:gd name="T5" fmla="*/ 2147483647 h 37"/>
              <a:gd name="T6" fmla="*/ 2147483647 w 51"/>
              <a:gd name="T7" fmla="*/ 2147483647 h 37"/>
              <a:gd name="T8" fmla="*/ 2147483647 w 51"/>
              <a:gd name="T9" fmla="*/ 0 h 37"/>
              <a:gd name="T10" fmla="*/ 2147483647 w 51"/>
              <a:gd name="T11" fmla="*/ 0 h 37"/>
              <a:gd name="T12" fmla="*/ 2147483647 w 51"/>
              <a:gd name="T13" fmla="*/ 2147483647 h 37"/>
              <a:gd name="T14" fmla="*/ 0 60000 65536"/>
              <a:gd name="T15" fmla="*/ 0 60000 65536"/>
              <a:gd name="T16" fmla="*/ 0 60000 65536"/>
              <a:gd name="T17" fmla="*/ 0 60000 65536"/>
              <a:gd name="T18" fmla="*/ 0 60000 65536"/>
              <a:gd name="T19" fmla="*/ 0 60000 65536"/>
              <a:gd name="T20" fmla="*/ 0 60000 65536"/>
              <a:gd name="T21" fmla="*/ 0 w 51"/>
              <a:gd name="T22" fmla="*/ 0 h 37"/>
              <a:gd name="T23" fmla="*/ 51 w 51"/>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37">
                <a:moveTo>
                  <a:pt x="51" y="6"/>
                </a:moveTo>
                <a:lnTo>
                  <a:pt x="47" y="37"/>
                </a:lnTo>
                <a:lnTo>
                  <a:pt x="0" y="31"/>
                </a:lnTo>
                <a:lnTo>
                  <a:pt x="3" y="31"/>
                </a:lnTo>
                <a:lnTo>
                  <a:pt x="5" y="0"/>
                </a:lnTo>
                <a:lnTo>
                  <a:pt x="8" y="0"/>
                </a:lnTo>
                <a:lnTo>
                  <a:pt x="51" y="6"/>
                </a:lnTo>
                <a:close/>
              </a:path>
            </a:pathLst>
          </a:custGeom>
          <a:solidFill>
            <a:srgbClr val="000000"/>
          </a:solidFill>
          <a:ln w="0">
            <a:solidFill>
              <a:srgbClr val="000000"/>
            </a:solidFill>
            <a:round/>
            <a:headEnd/>
            <a:tailEnd/>
          </a:ln>
        </p:spPr>
        <p:txBody>
          <a:bodyPr/>
          <a:lstStyle/>
          <a:p>
            <a:endParaRPr lang="en-US"/>
          </a:p>
        </p:txBody>
      </p:sp>
      <p:sp>
        <p:nvSpPr>
          <p:cNvPr id="181549" name="Freeform 4395"/>
          <p:cNvSpPr>
            <a:spLocks noChangeAspect="1"/>
          </p:cNvSpPr>
          <p:nvPr/>
        </p:nvSpPr>
        <p:spPr bwMode="auto">
          <a:xfrm>
            <a:off x="2035175" y="5799138"/>
            <a:ext cx="17463" cy="11112"/>
          </a:xfrm>
          <a:custGeom>
            <a:avLst/>
            <a:gdLst>
              <a:gd name="T0" fmla="*/ 2147483647 w 45"/>
              <a:gd name="T1" fmla="*/ 2147483647 h 36"/>
              <a:gd name="T2" fmla="*/ 2147483647 w 45"/>
              <a:gd name="T3" fmla="*/ 2147483647 h 36"/>
              <a:gd name="T4" fmla="*/ 0 w 45"/>
              <a:gd name="T5" fmla="*/ 2147483647 h 36"/>
              <a:gd name="T6" fmla="*/ 0 w 45"/>
              <a:gd name="T7" fmla="*/ 2147483647 h 36"/>
              <a:gd name="T8" fmla="*/ 2147483647 w 45"/>
              <a:gd name="T9" fmla="*/ 0 h 36"/>
              <a:gd name="T10" fmla="*/ 2147483647 w 45"/>
              <a:gd name="T11" fmla="*/ 0 h 36"/>
              <a:gd name="T12" fmla="*/ 2147483647 w 45"/>
              <a:gd name="T13" fmla="*/ 2147483647 h 36"/>
              <a:gd name="T14" fmla="*/ 0 60000 65536"/>
              <a:gd name="T15" fmla="*/ 0 60000 65536"/>
              <a:gd name="T16" fmla="*/ 0 60000 65536"/>
              <a:gd name="T17" fmla="*/ 0 60000 65536"/>
              <a:gd name="T18" fmla="*/ 0 60000 65536"/>
              <a:gd name="T19" fmla="*/ 0 60000 65536"/>
              <a:gd name="T20" fmla="*/ 0 60000 65536"/>
              <a:gd name="T21" fmla="*/ 0 w 45"/>
              <a:gd name="T22" fmla="*/ 0 h 36"/>
              <a:gd name="T23" fmla="*/ 45 w 45"/>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36">
                <a:moveTo>
                  <a:pt x="45" y="5"/>
                </a:moveTo>
                <a:lnTo>
                  <a:pt x="43" y="36"/>
                </a:lnTo>
                <a:lnTo>
                  <a:pt x="0" y="32"/>
                </a:lnTo>
                <a:lnTo>
                  <a:pt x="2" y="0"/>
                </a:lnTo>
                <a:lnTo>
                  <a:pt x="45" y="5"/>
                </a:lnTo>
                <a:close/>
              </a:path>
            </a:pathLst>
          </a:custGeom>
          <a:solidFill>
            <a:srgbClr val="000000"/>
          </a:solidFill>
          <a:ln w="0">
            <a:solidFill>
              <a:srgbClr val="000000"/>
            </a:solidFill>
            <a:round/>
            <a:headEnd/>
            <a:tailEnd/>
          </a:ln>
        </p:spPr>
        <p:txBody>
          <a:bodyPr/>
          <a:lstStyle/>
          <a:p>
            <a:endParaRPr lang="en-US"/>
          </a:p>
        </p:txBody>
      </p:sp>
      <p:sp>
        <p:nvSpPr>
          <p:cNvPr id="181550" name="Freeform 4396"/>
          <p:cNvSpPr>
            <a:spLocks noChangeAspect="1"/>
          </p:cNvSpPr>
          <p:nvPr/>
        </p:nvSpPr>
        <p:spPr bwMode="auto">
          <a:xfrm>
            <a:off x="2019300" y="5799138"/>
            <a:ext cx="17463" cy="11112"/>
          </a:xfrm>
          <a:custGeom>
            <a:avLst/>
            <a:gdLst>
              <a:gd name="T0" fmla="*/ 2147483647 w 50"/>
              <a:gd name="T1" fmla="*/ 2147483647 h 35"/>
              <a:gd name="T2" fmla="*/ 2147483647 w 50"/>
              <a:gd name="T3" fmla="*/ 2147483647 h 35"/>
              <a:gd name="T4" fmla="*/ 0 w 50"/>
              <a:gd name="T5" fmla="*/ 2147483647 h 35"/>
              <a:gd name="T6" fmla="*/ 2147483647 w 50"/>
              <a:gd name="T7" fmla="*/ 2147483647 h 35"/>
              <a:gd name="T8" fmla="*/ 2147483647 w 50"/>
              <a:gd name="T9" fmla="*/ 0 h 35"/>
              <a:gd name="T10" fmla="*/ 2147483647 w 50"/>
              <a:gd name="T11" fmla="*/ 0 h 35"/>
              <a:gd name="T12" fmla="*/ 2147483647 w 50"/>
              <a:gd name="T13" fmla="*/ 2147483647 h 35"/>
              <a:gd name="T14" fmla="*/ 0 60000 65536"/>
              <a:gd name="T15" fmla="*/ 0 60000 65536"/>
              <a:gd name="T16" fmla="*/ 0 60000 65536"/>
              <a:gd name="T17" fmla="*/ 0 60000 65536"/>
              <a:gd name="T18" fmla="*/ 0 60000 65536"/>
              <a:gd name="T19" fmla="*/ 0 60000 65536"/>
              <a:gd name="T20" fmla="*/ 0 60000 65536"/>
              <a:gd name="T21" fmla="*/ 0 w 50"/>
              <a:gd name="T22" fmla="*/ 0 h 35"/>
              <a:gd name="T23" fmla="*/ 50 w 50"/>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35">
                <a:moveTo>
                  <a:pt x="50" y="3"/>
                </a:moveTo>
                <a:lnTo>
                  <a:pt x="48" y="35"/>
                </a:lnTo>
                <a:lnTo>
                  <a:pt x="0" y="32"/>
                </a:lnTo>
                <a:lnTo>
                  <a:pt x="3" y="32"/>
                </a:lnTo>
                <a:lnTo>
                  <a:pt x="3" y="0"/>
                </a:lnTo>
                <a:lnTo>
                  <a:pt x="6" y="0"/>
                </a:lnTo>
                <a:lnTo>
                  <a:pt x="50" y="3"/>
                </a:lnTo>
                <a:close/>
              </a:path>
            </a:pathLst>
          </a:custGeom>
          <a:solidFill>
            <a:srgbClr val="000000"/>
          </a:solidFill>
          <a:ln w="0">
            <a:solidFill>
              <a:srgbClr val="000000"/>
            </a:solidFill>
            <a:round/>
            <a:headEnd/>
            <a:tailEnd/>
          </a:ln>
        </p:spPr>
        <p:txBody>
          <a:bodyPr/>
          <a:lstStyle/>
          <a:p>
            <a:endParaRPr lang="en-US"/>
          </a:p>
        </p:txBody>
      </p:sp>
      <p:sp>
        <p:nvSpPr>
          <p:cNvPr id="181551" name="Freeform 4397"/>
          <p:cNvSpPr>
            <a:spLocks noChangeAspect="1"/>
          </p:cNvSpPr>
          <p:nvPr/>
        </p:nvSpPr>
        <p:spPr bwMode="auto">
          <a:xfrm>
            <a:off x="2003425" y="5799138"/>
            <a:ext cx="17463" cy="9525"/>
          </a:xfrm>
          <a:custGeom>
            <a:avLst/>
            <a:gdLst>
              <a:gd name="T0" fmla="*/ 2147483647 w 46"/>
              <a:gd name="T1" fmla="*/ 2147483647 h 34"/>
              <a:gd name="T2" fmla="*/ 2147483647 w 46"/>
              <a:gd name="T3" fmla="*/ 2147483647 h 34"/>
              <a:gd name="T4" fmla="*/ 0 w 46"/>
              <a:gd name="T5" fmla="*/ 2147483647 h 34"/>
              <a:gd name="T6" fmla="*/ 0 w 46"/>
              <a:gd name="T7" fmla="*/ 2147483647 h 34"/>
              <a:gd name="T8" fmla="*/ 0 w 46"/>
              <a:gd name="T9" fmla="*/ 0 h 34"/>
              <a:gd name="T10" fmla="*/ 0 w 46"/>
              <a:gd name="T11" fmla="*/ 0 h 34"/>
              <a:gd name="T12" fmla="*/ 2147483647 w 46"/>
              <a:gd name="T13" fmla="*/ 2147483647 h 34"/>
              <a:gd name="T14" fmla="*/ 0 60000 65536"/>
              <a:gd name="T15" fmla="*/ 0 60000 65536"/>
              <a:gd name="T16" fmla="*/ 0 60000 65536"/>
              <a:gd name="T17" fmla="*/ 0 60000 65536"/>
              <a:gd name="T18" fmla="*/ 0 60000 65536"/>
              <a:gd name="T19" fmla="*/ 0 60000 65536"/>
              <a:gd name="T20" fmla="*/ 0 60000 65536"/>
              <a:gd name="T21" fmla="*/ 0 w 46"/>
              <a:gd name="T22" fmla="*/ 0 h 34"/>
              <a:gd name="T23" fmla="*/ 46 w 46"/>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4">
                <a:moveTo>
                  <a:pt x="46" y="2"/>
                </a:moveTo>
                <a:lnTo>
                  <a:pt x="46" y="34"/>
                </a:lnTo>
                <a:lnTo>
                  <a:pt x="0" y="31"/>
                </a:lnTo>
                <a:lnTo>
                  <a:pt x="0" y="0"/>
                </a:lnTo>
                <a:lnTo>
                  <a:pt x="46" y="2"/>
                </a:lnTo>
                <a:close/>
              </a:path>
            </a:pathLst>
          </a:custGeom>
          <a:solidFill>
            <a:srgbClr val="000000"/>
          </a:solidFill>
          <a:ln w="0">
            <a:solidFill>
              <a:srgbClr val="000000"/>
            </a:solidFill>
            <a:round/>
            <a:headEnd/>
            <a:tailEnd/>
          </a:ln>
        </p:spPr>
        <p:txBody>
          <a:bodyPr/>
          <a:lstStyle/>
          <a:p>
            <a:endParaRPr lang="en-US"/>
          </a:p>
        </p:txBody>
      </p:sp>
      <p:sp>
        <p:nvSpPr>
          <p:cNvPr id="181552" name="Freeform 4398"/>
          <p:cNvSpPr>
            <a:spLocks noChangeAspect="1"/>
          </p:cNvSpPr>
          <p:nvPr/>
        </p:nvSpPr>
        <p:spPr bwMode="auto">
          <a:xfrm>
            <a:off x="1989138" y="5795963"/>
            <a:ext cx="14287" cy="12700"/>
          </a:xfrm>
          <a:custGeom>
            <a:avLst/>
            <a:gdLst>
              <a:gd name="T0" fmla="*/ 2147483647 w 47"/>
              <a:gd name="T1" fmla="*/ 2147483647 h 32"/>
              <a:gd name="T2" fmla="*/ 2147483647 w 47"/>
              <a:gd name="T3" fmla="*/ 2147483647 h 32"/>
              <a:gd name="T4" fmla="*/ 0 w 47"/>
              <a:gd name="T5" fmla="*/ 2147483647 h 32"/>
              <a:gd name="T6" fmla="*/ 0 w 47"/>
              <a:gd name="T7" fmla="*/ 2147483647 h 32"/>
              <a:gd name="T8" fmla="*/ 0 w 47"/>
              <a:gd name="T9" fmla="*/ 0 h 32"/>
              <a:gd name="T10" fmla="*/ 0 w 47"/>
              <a:gd name="T11" fmla="*/ 0 h 32"/>
              <a:gd name="T12" fmla="*/ 2147483647 w 47"/>
              <a:gd name="T13" fmla="*/ 2147483647 h 32"/>
              <a:gd name="T14" fmla="*/ 0 60000 65536"/>
              <a:gd name="T15" fmla="*/ 0 60000 65536"/>
              <a:gd name="T16" fmla="*/ 0 60000 65536"/>
              <a:gd name="T17" fmla="*/ 0 60000 65536"/>
              <a:gd name="T18" fmla="*/ 0 60000 65536"/>
              <a:gd name="T19" fmla="*/ 0 60000 65536"/>
              <a:gd name="T20" fmla="*/ 0 60000 65536"/>
              <a:gd name="T21" fmla="*/ 0 w 47"/>
              <a:gd name="T22" fmla="*/ 0 h 32"/>
              <a:gd name="T23" fmla="*/ 47 w 47"/>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2">
                <a:moveTo>
                  <a:pt x="47" y="1"/>
                </a:moveTo>
                <a:lnTo>
                  <a:pt x="47" y="32"/>
                </a:lnTo>
                <a:lnTo>
                  <a:pt x="0" y="31"/>
                </a:lnTo>
                <a:lnTo>
                  <a:pt x="0" y="0"/>
                </a:lnTo>
                <a:lnTo>
                  <a:pt x="47" y="1"/>
                </a:lnTo>
                <a:close/>
              </a:path>
            </a:pathLst>
          </a:custGeom>
          <a:solidFill>
            <a:srgbClr val="000000"/>
          </a:solidFill>
          <a:ln w="0">
            <a:solidFill>
              <a:srgbClr val="000000"/>
            </a:solidFill>
            <a:round/>
            <a:headEnd/>
            <a:tailEnd/>
          </a:ln>
        </p:spPr>
        <p:txBody>
          <a:bodyPr/>
          <a:lstStyle/>
          <a:p>
            <a:endParaRPr lang="en-US"/>
          </a:p>
        </p:txBody>
      </p:sp>
      <p:sp>
        <p:nvSpPr>
          <p:cNvPr id="181553" name="Freeform 4399"/>
          <p:cNvSpPr>
            <a:spLocks noChangeAspect="1"/>
          </p:cNvSpPr>
          <p:nvPr/>
        </p:nvSpPr>
        <p:spPr bwMode="auto">
          <a:xfrm>
            <a:off x="1971675" y="5795963"/>
            <a:ext cx="17463" cy="12700"/>
          </a:xfrm>
          <a:custGeom>
            <a:avLst/>
            <a:gdLst>
              <a:gd name="T0" fmla="*/ 2147483647 w 46"/>
              <a:gd name="T1" fmla="*/ 2147483647 h 32"/>
              <a:gd name="T2" fmla="*/ 2147483647 w 46"/>
              <a:gd name="T3" fmla="*/ 2147483647 h 32"/>
              <a:gd name="T4" fmla="*/ 0 w 46"/>
              <a:gd name="T5" fmla="*/ 2147483647 h 32"/>
              <a:gd name="T6" fmla="*/ 0 w 46"/>
              <a:gd name="T7" fmla="*/ 2147483647 h 32"/>
              <a:gd name="T8" fmla="*/ 0 w 46"/>
              <a:gd name="T9" fmla="*/ 0 h 32"/>
              <a:gd name="T10" fmla="*/ 0 w 46"/>
              <a:gd name="T11" fmla="*/ 0 h 32"/>
              <a:gd name="T12" fmla="*/ 2147483647 w 46"/>
              <a:gd name="T13" fmla="*/ 2147483647 h 32"/>
              <a:gd name="T14" fmla="*/ 0 60000 65536"/>
              <a:gd name="T15" fmla="*/ 0 60000 65536"/>
              <a:gd name="T16" fmla="*/ 0 60000 65536"/>
              <a:gd name="T17" fmla="*/ 0 60000 65536"/>
              <a:gd name="T18" fmla="*/ 0 60000 65536"/>
              <a:gd name="T19" fmla="*/ 0 60000 65536"/>
              <a:gd name="T20" fmla="*/ 0 60000 65536"/>
              <a:gd name="T21" fmla="*/ 0 w 46"/>
              <a:gd name="T22" fmla="*/ 0 h 32"/>
              <a:gd name="T23" fmla="*/ 46 w 4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2">
                <a:moveTo>
                  <a:pt x="46" y="1"/>
                </a:moveTo>
                <a:lnTo>
                  <a:pt x="46" y="32"/>
                </a:lnTo>
                <a:lnTo>
                  <a:pt x="0" y="31"/>
                </a:lnTo>
                <a:lnTo>
                  <a:pt x="0" y="0"/>
                </a:lnTo>
                <a:lnTo>
                  <a:pt x="46" y="1"/>
                </a:lnTo>
                <a:close/>
              </a:path>
            </a:pathLst>
          </a:custGeom>
          <a:solidFill>
            <a:srgbClr val="000000"/>
          </a:solidFill>
          <a:ln w="0">
            <a:solidFill>
              <a:srgbClr val="000000"/>
            </a:solidFill>
            <a:round/>
            <a:headEnd/>
            <a:tailEnd/>
          </a:ln>
        </p:spPr>
        <p:txBody>
          <a:bodyPr/>
          <a:lstStyle/>
          <a:p>
            <a:endParaRPr lang="en-US"/>
          </a:p>
        </p:txBody>
      </p:sp>
      <p:sp>
        <p:nvSpPr>
          <p:cNvPr id="181554" name="Freeform 4400"/>
          <p:cNvSpPr>
            <a:spLocks noChangeAspect="1"/>
          </p:cNvSpPr>
          <p:nvPr/>
        </p:nvSpPr>
        <p:spPr bwMode="auto">
          <a:xfrm>
            <a:off x="1955800" y="5795963"/>
            <a:ext cx="15875" cy="9525"/>
          </a:xfrm>
          <a:custGeom>
            <a:avLst/>
            <a:gdLst>
              <a:gd name="T0" fmla="*/ 2147483647 w 48"/>
              <a:gd name="T1" fmla="*/ 0 h 31"/>
              <a:gd name="T2" fmla="*/ 2147483647 w 48"/>
              <a:gd name="T3" fmla="*/ 2147483647 h 31"/>
              <a:gd name="T4" fmla="*/ 0 w 48"/>
              <a:gd name="T5" fmla="*/ 2147483647 h 31"/>
              <a:gd name="T6" fmla="*/ 0 w 48"/>
              <a:gd name="T7" fmla="*/ 2147483647 h 31"/>
              <a:gd name="T8" fmla="*/ 0 w 48"/>
              <a:gd name="T9" fmla="*/ 0 h 31"/>
              <a:gd name="T10" fmla="*/ 0 w 48"/>
              <a:gd name="T11" fmla="*/ 0 h 31"/>
              <a:gd name="T12" fmla="*/ 2147483647 w 48"/>
              <a:gd name="T13" fmla="*/ 0 h 31"/>
              <a:gd name="T14" fmla="*/ 0 60000 65536"/>
              <a:gd name="T15" fmla="*/ 0 60000 65536"/>
              <a:gd name="T16" fmla="*/ 0 60000 65536"/>
              <a:gd name="T17" fmla="*/ 0 60000 65536"/>
              <a:gd name="T18" fmla="*/ 0 60000 65536"/>
              <a:gd name="T19" fmla="*/ 0 60000 65536"/>
              <a:gd name="T20" fmla="*/ 0 60000 65536"/>
              <a:gd name="T21" fmla="*/ 0 w 48"/>
              <a:gd name="T22" fmla="*/ 0 h 31"/>
              <a:gd name="T23" fmla="*/ 48 w 48"/>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1">
                <a:moveTo>
                  <a:pt x="48" y="0"/>
                </a:moveTo>
                <a:lnTo>
                  <a:pt x="48" y="31"/>
                </a:lnTo>
                <a:lnTo>
                  <a:pt x="0" y="31"/>
                </a:lnTo>
                <a:lnTo>
                  <a:pt x="0" y="0"/>
                </a:lnTo>
                <a:lnTo>
                  <a:pt x="48" y="0"/>
                </a:lnTo>
                <a:close/>
              </a:path>
            </a:pathLst>
          </a:custGeom>
          <a:solidFill>
            <a:srgbClr val="000000"/>
          </a:solidFill>
          <a:ln w="0">
            <a:solidFill>
              <a:srgbClr val="000000"/>
            </a:solidFill>
            <a:round/>
            <a:headEnd/>
            <a:tailEnd/>
          </a:ln>
        </p:spPr>
        <p:txBody>
          <a:bodyPr/>
          <a:lstStyle/>
          <a:p>
            <a:endParaRPr lang="en-US"/>
          </a:p>
        </p:txBody>
      </p:sp>
      <p:sp>
        <p:nvSpPr>
          <p:cNvPr id="181555" name="Rectangle 4401"/>
          <p:cNvSpPr>
            <a:spLocks noChangeAspect="1" noChangeArrowheads="1"/>
          </p:cNvSpPr>
          <p:nvPr/>
        </p:nvSpPr>
        <p:spPr bwMode="auto">
          <a:xfrm>
            <a:off x="1938338" y="5795963"/>
            <a:ext cx="17462" cy="9525"/>
          </a:xfrm>
          <a:prstGeom prst="rect">
            <a:avLst/>
          </a:prstGeom>
          <a:solidFill>
            <a:srgbClr val="000000"/>
          </a:solidFill>
          <a:ln w="0">
            <a:solidFill>
              <a:srgbClr val="000000"/>
            </a:solidFill>
            <a:miter lim="800000"/>
            <a:headEnd/>
            <a:tailEnd/>
          </a:ln>
        </p:spPr>
        <p:txBody>
          <a:bodyPr/>
          <a:lstStyle/>
          <a:p>
            <a:endParaRPr lang="en-US"/>
          </a:p>
        </p:txBody>
      </p:sp>
      <p:sp>
        <p:nvSpPr>
          <p:cNvPr id="181556" name="Freeform 4402"/>
          <p:cNvSpPr>
            <a:spLocks noChangeAspect="1"/>
          </p:cNvSpPr>
          <p:nvPr/>
        </p:nvSpPr>
        <p:spPr bwMode="auto">
          <a:xfrm>
            <a:off x="1938338" y="5795963"/>
            <a:ext cx="6350" cy="9525"/>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0 w 16"/>
              <a:gd name="T39" fmla="*/ 2147483647 h 31"/>
              <a:gd name="T40" fmla="*/ 0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2" y="0"/>
                </a:lnTo>
                <a:lnTo>
                  <a:pt x="5" y="1"/>
                </a:lnTo>
                <a:lnTo>
                  <a:pt x="7" y="2"/>
                </a:lnTo>
                <a:lnTo>
                  <a:pt x="10" y="4"/>
                </a:lnTo>
                <a:lnTo>
                  <a:pt x="12" y="6"/>
                </a:lnTo>
                <a:lnTo>
                  <a:pt x="14" y="9"/>
                </a:lnTo>
                <a:lnTo>
                  <a:pt x="15" y="11"/>
                </a:lnTo>
                <a:lnTo>
                  <a:pt x="16" y="14"/>
                </a:lnTo>
                <a:lnTo>
                  <a:pt x="16" y="16"/>
                </a:lnTo>
                <a:lnTo>
                  <a:pt x="16" y="18"/>
                </a:lnTo>
                <a:lnTo>
                  <a:pt x="15" y="21"/>
                </a:lnTo>
                <a:lnTo>
                  <a:pt x="14" y="23"/>
                </a:lnTo>
                <a:lnTo>
                  <a:pt x="12" y="25"/>
                </a:lnTo>
                <a:lnTo>
                  <a:pt x="10" y="27"/>
                </a:lnTo>
                <a:lnTo>
                  <a:pt x="7" y="29"/>
                </a:lnTo>
                <a:lnTo>
                  <a:pt x="5" y="30"/>
                </a:lnTo>
                <a:lnTo>
                  <a:pt x="2"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81557" name="Freeform 4403"/>
          <p:cNvSpPr>
            <a:spLocks noChangeAspect="1"/>
          </p:cNvSpPr>
          <p:nvPr/>
        </p:nvSpPr>
        <p:spPr bwMode="auto">
          <a:xfrm>
            <a:off x="1903413" y="5795963"/>
            <a:ext cx="1587" cy="9525"/>
          </a:xfrm>
          <a:custGeom>
            <a:avLst/>
            <a:gdLst>
              <a:gd name="T0" fmla="*/ 0 w 1587"/>
              <a:gd name="T1" fmla="*/ 2147483647 h 31"/>
              <a:gd name="T2" fmla="*/ 0 w 1587"/>
              <a:gd name="T3" fmla="*/ 0 h 31"/>
              <a:gd name="T4" fmla="*/ 0 w 1587"/>
              <a:gd name="T5" fmla="*/ 2147483647 h 31"/>
              <a:gd name="T6" fmla="*/ 0 60000 65536"/>
              <a:gd name="T7" fmla="*/ 0 60000 65536"/>
              <a:gd name="T8" fmla="*/ 0 60000 65536"/>
              <a:gd name="T9" fmla="*/ 0 w 1587"/>
              <a:gd name="T10" fmla="*/ 0 h 31"/>
              <a:gd name="T11" fmla="*/ 1587 w 1587"/>
              <a:gd name="T12" fmla="*/ 31 h 31"/>
            </a:gdLst>
            <a:ahLst/>
            <a:cxnLst>
              <a:cxn ang="T6">
                <a:pos x="T0" y="T1"/>
              </a:cxn>
              <a:cxn ang="T7">
                <a:pos x="T2" y="T3"/>
              </a:cxn>
              <a:cxn ang="T8">
                <a:pos x="T4" y="T5"/>
              </a:cxn>
            </a:cxnLst>
            <a:rect l="T9" t="T10" r="T11" b="T12"/>
            <a:pathLst>
              <a:path w="1587" h="31">
                <a:moveTo>
                  <a:pt x="0" y="31"/>
                </a:moveTo>
                <a:lnTo>
                  <a:pt x="0" y="0"/>
                </a:lnTo>
                <a:lnTo>
                  <a:pt x="0" y="31"/>
                </a:lnTo>
                <a:close/>
              </a:path>
            </a:pathLst>
          </a:custGeom>
          <a:solidFill>
            <a:srgbClr val="000000"/>
          </a:solidFill>
          <a:ln w="0">
            <a:solidFill>
              <a:srgbClr val="000000"/>
            </a:solidFill>
            <a:round/>
            <a:headEnd/>
            <a:tailEnd/>
          </a:ln>
        </p:spPr>
        <p:txBody>
          <a:bodyPr/>
          <a:lstStyle/>
          <a:p>
            <a:endParaRPr lang="en-US"/>
          </a:p>
        </p:txBody>
      </p:sp>
      <p:sp>
        <p:nvSpPr>
          <p:cNvPr id="181558" name="Freeform 4404"/>
          <p:cNvSpPr>
            <a:spLocks noChangeAspect="1"/>
          </p:cNvSpPr>
          <p:nvPr/>
        </p:nvSpPr>
        <p:spPr bwMode="auto">
          <a:xfrm>
            <a:off x="1935163" y="5795963"/>
            <a:ext cx="3175" cy="9525"/>
          </a:xfrm>
          <a:custGeom>
            <a:avLst/>
            <a:gdLst>
              <a:gd name="T0" fmla="*/ 2147483647 w 13"/>
              <a:gd name="T1" fmla="*/ 0 h 31"/>
              <a:gd name="T2" fmla="*/ 2147483647 w 13"/>
              <a:gd name="T3" fmla="*/ 2147483647 h 31"/>
              <a:gd name="T4" fmla="*/ 0 w 13"/>
              <a:gd name="T5" fmla="*/ 2147483647 h 31"/>
              <a:gd name="T6" fmla="*/ 0 w 13"/>
              <a:gd name="T7" fmla="*/ 2147483647 h 31"/>
              <a:gd name="T8" fmla="*/ 0 w 13"/>
              <a:gd name="T9" fmla="*/ 0 h 31"/>
              <a:gd name="T10" fmla="*/ 0 w 13"/>
              <a:gd name="T11" fmla="*/ 0 h 31"/>
              <a:gd name="T12" fmla="*/ 2147483647 w 13"/>
              <a:gd name="T13" fmla="*/ 0 h 31"/>
              <a:gd name="T14" fmla="*/ 0 60000 65536"/>
              <a:gd name="T15" fmla="*/ 0 60000 65536"/>
              <a:gd name="T16" fmla="*/ 0 60000 65536"/>
              <a:gd name="T17" fmla="*/ 0 60000 65536"/>
              <a:gd name="T18" fmla="*/ 0 60000 65536"/>
              <a:gd name="T19" fmla="*/ 0 60000 65536"/>
              <a:gd name="T20" fmla="*/ 0 60000 65536"/>
              <a:gd name="T21" fmla="*/ 0 w 13"/>
              <a:gd name="T22" fmla="*/ 0 h 31"/>
              <a:gd name="T23" fmla="*/ 13 w 1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31">
                <a:moveTo>
                  <a:pt x="13" y="0"/>
                </a:moveTo>
                <a:lnTo>
                  <a:pt x="13" y="31"/>
                </a:lnTo>
                <a:lnTo>
                  <a:pt x="0" y="31"/>
                </a:lnTo>
                <a:lnTo>
                  <a:pt x="0" y="0"/>
                </a:lnTo>
                <a:lnTo>
                  <a:pt x="13" y="0"/>
                </a:lnTo>
                <a:close/>
              </a:path>
            </a:pathLst>
          </a:custGeom>
          <a:solidFill>
            <a:srgbClr val="000000"/>
          </a:solidFill>
          <a:ln w="0">
            <a:solidFill>
              <a:srgbClr val="000000"/>
            </a:solidFill>
            <a:round/>
            <a:headEnd/>
            <a:tailEnd/>
          </a:ln>
        </p:spPr>
        <p:txBody>
          <a:bodyPr/>
          <a:lstStyle/>
          <a:p>
            <a:endParaRPr lang="en-US"/>
          </a:p>
        </p:txBody>
      </p:sp>
      <p:sp>
        <p:nvSpPr>
          <p:cNvPr id="181559" name="Freeform 4405"/>
          <p:cNvSpPr>
            <a:spLocks noChangeAspect="1"/>
          </p:cNvSpPr>
          <p:nvPr/>
        </p:nvSpPr>
        <p:spPr bwMode="auto">
          <a:xfrm>
            <a:off x="1930400" y="5795963"/>
            <a:ext cx="4763" cy="9525"/>
          </a:xfrm>
          <a:custGeom>
            <a:avLst/>
            <a:gdLst>
              <a:gd name="T0" fmla="*/ 2147483647 w 14"/>
              <a:gd name="T1" fmla="*/ 0 h 31"/>
              <a:gd name="T2" fmla="*/ 2147483647 w 14"/>
              <a:gd name="T3" fmla="*/ 2147483647 h 31"/>
              <a:gd name="T4" fmla="*/ 0 w 14"/>
              <a:gd name="T5" fmla="*/ 2147483647 h 31"/>
              <a:gd name="T6" fmla="*/ 0 w 14"/>
              <a:gd name="T7" fmla="*/ 2147483647 h 31"/>
              <a:gd name="T8" fmla="*/ 0 w 14"/>
              <a:gd name="T9" fmla="*/ 0 h 31"/>
              <a:gd name="T10" fmla="*/ 0 w 14"/>
              <a:gd name="T11" fmla="*/ 0 h 31"/>
              <a:gd name="T12" fmla="*/ 2147483647 w 14"/>
              <a:gd name="T13" fmla="*/ 0 h 31"/>
              <a:gd name="T14" fmla="*/ 0 60000 65536"/>
              <a:gd name="T15" fmla="*/ 0 60000 65536"/>
              <a:gd name="T16" fmla="*/ 0 60000 65536"/>
              <a:gd name="T17" fmla="*/ 0 60000 65536"/>
              <a:gd name="T18" fmla="*/ 0 60000 65536"/>
              <a:gd name="T19" fmla="*/ 0 60000 65536"/>
              <a:gd name="T20" fmla="*/ 0 60000 65536"/>
              <a:gd name="T21" fmla="*/ 0 w 14"/>
              <a:gd name="T22" fmla="*/ 0 h 31"/>
              <a:gd name="T23" fmla="*/ 14 w 1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1">
                <a:moveTo>
                  <a:pt x="14" y="0"/>
                </a:moveTo>
                <a:lnTo>
                  <a:pt x="14" y="31"/>
                </a:lnTo>
                <a:lnTo>
                  <a:pt x="0" y="31"/>
                </a:lnTo>
                <a:lnTo>
                  <a:pt x="0" y="0"/>
                </a:lnTo>
                <a:lnTo>
                  <a:pt x="14" y="0"/>
                </a:lnTo>
                <a:close/>
              </a:path>
            </a:pathLst>
          </a:custGeom>
          <a:solidFill>
            <a:srgbClr val="000000"/>
          </a:solidFill>
          <a:ln w="0">
            <a:solidFill>
              <a:srgbClr val="000000"/>
            </a:solidFill>
            <a:round/>
            <a:headEnd/>
            <a:tailEnd/>
          </a:ln>
        </p:spPr>
        <p:txBody>
          <a:bodyPr/>
          <a:lstStyle/>
          <a:p>
            <a:endParaRPr lang="en-US"/>
          </a:p>
        </p:txBody>
      </p:sp>
      <p:sp>
        <p:nvSpPr>
          <p:cNvPr id="181560" name="Freeform 4406"/>
          <p:cNvSpPr>
            <a:spLocks noChangeAspect="1"/>
          </p:cNvSpPr>
          <p:nvPr/>
        </p:nvSpPr>
        <p:spPr bwMode="auto">
          <a:xfrm>
            <a:off x="1924050" y="5795963"/>
            <a:ext cx="6350" cy="9525"/>
          </a:xfrm>
          <a:custGeom>
            <a:avLst/>
            <a:gdLst>
              <a:gd name="T0" fmla="*/ 2147483647 w 13"/>
              <a:gd name="T1" fmla="*/ 0 h 31"/>
              <a:gd name="T2" fmla="*/ 2147483647 w 13"/>
              <a:gd name="T3" fmla="*/ 2147483647 h 31"/>
              <a:gd name="T4" fmla="*/ 0 w 13"/>
              <a:gd name="T5" fmla="*/ 2147483647 h 31"/>
              <a:gd name="T6" fmla="*/ 0 w 13"/>
              <a:gd name="T7" fmla="*/ 2147483647 h 31"/>
              <a:gd name="T8" fmla="*/ 0 w 13"/>
              <a:gd name="T9" fmla="*/ 0 h 31"/>
              <a:gd name="T10" fmla="*/ 0 w 13"/>
              <a:gd name="T11" fmla="*/ 0 h 31"/>
              <a:gd name="T12" fmla="*/ 2147483647 w 13"/>
              <a:gd name="T13" fmla="*/ 0 h 31"/>
              <a:gd name="T14" fmla="*/ 0 60000 65536"/>
              <a:gd name="T15" fmla="*/ 0 60000 65536"/>
              <a:gd name="T16" fmla="*/ 0 60000 65536"/>
              <a:gd name="T17" fmla="*/ 0 60000 65536"/>
              <a:gd name="T18" fmla="*/ 0 60000 65536"/>
              <a:gd name="T19" fmla="*/ 0 60000 65536"/>
              <a:gd name="T20" fmla="*/ 0 60000 65536"/>
              <a:gd name="T21" fmla="*/ 0 w 13"/>
              <a:gd name="T22" fmla="*/ 0 h 31"/>
              <a:gd name="T23" fmla="*/ 13 w 1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31">
                <a:moveTo>
                  <a:pt x="13" y="0"/>
                </a:moveTo>
                <a:lnTo>
                  <a:pt x="13" y="31"/>
                </a:lnTo>
                <a:lnTo>
                  <a:pt x="0" y="31"/>
                </a:lnTo>
                <a:lnTo>
                  <a:pt x="0" y="0"/>
                </a:lnTo>
                <a:lnTo>
                  <a:pt x="13" y="0"/>
                </a:lnTo>
                <a:close/>
              </a:path>
            </a:pathLst>
          </a:custGeom>
          <a:solidFill>
            <a:srgbClr val="000000"/>
          </a:solidFill>
          <a:ln w="0">
            <a:solidFill>
              <a:srgbClr val="000000"/>
            </a:solidFill>
            <a:round/>
            <a:headEnd/>
            <a:tailEnd/>
          </a:ln>
        </p:spPr>
        <p:txBody>
          <a:bodyPr/>
          <a:lstStyle/>
          <a:p>
            <a:endParaRPr lang="en-US"/>
          </a:p>
        </p:txBody>
      </p:sp>
      <p:sp>
        <p:nvSpPr>
          <p:cNvPr id="181561" name="Freeform 4407"/>
          <p:cNvSpPr>
            <a:spLocks noChangeAspect="1"/>
          </p:cNvSpPr>
          <p:nvPr/>
        </p:nvSpPr>
        <p:spPr bwMode="auto">
          <a:xfrm>
            <a:off x="1920875" y="5795963"/>
            <a:ext cx="3175" cy="9525"/>
          </a:xfrm>
          <a:custGeom>
            <a:avLst/>
            <a:gdLst>
              <a:gd name="T0" fmla="*/ 2147483647 w 13"/>
              <a:gd name="T1" fmla="*/ 0 h 31"/>
              <a:gd name="T2" fmla="*/ 2147483647 w 13"/>
              <a:gd name="T3" fmla="*/ 2147483647 h 31"/>
              <a:gd name="T4" fmla="*/ 0 w 13"/>
              <a:gd name="T5" fmla="*/ 2147483647 h 31"/>
              <a:gd name="T6" fmla="*/ 0 w 13"/>
              <a:gd name="T7" fmla="*/ 2147483647 h 31"/>
              <a:gd name="T8" fmla="*/ 0 w 13"/>
              <a:gd name="T9" fmla="*/ 0 h 31"/>
              <a:gd name="T10" fmla="*/ 0 w 13"/>
              <a:gd name="T11" fmla="*/ 0 h 31"/>
              <a:gd name="T12" fmla="*/ 2147483647 w 13"/>
              <a:gd name="T13" fmla="*/ 0 h 31"/>
              <a:gd name="T14" fmla="*/ 0 60000 65536"/>
              <a:gd name="T15" fmla="*/ 0 60000 65536"/>
              <a:gd name="T16" fmla="*/ 0 60000 65536"/>
              <a:gd name="T17" fmla="*/ 0 60000 65536"/>
              <a:gd name="T18" fmla="*/ 0 60000 65536"/>
              <a:gd name="T19" fmla="*/ 0 60000 65536"/>
              <a:gd name="T20" fmla="*/ 0 60000 65536"/>
              <a:gd name="T21" fmla="*/ 0 w 13"/>
              <a:gd name="T22" fmla="*/ 0 h 31"/>
              <a:gd name="T23" fmla="*/ 13 w 1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31">
                <a:moveTo>
                  <a:pt x="13" y="0"/>
                </a:moveTo>
                <a:lnTo>
                  <a:pt x="13" y="31"/>
                </a:lnTo>
                <a:lnTo>
                  <a:pt x="0" y="31"/>
                </a:lnTo>
                <a:lnTo>
                  <a:pt x="0" y="0"/>
                </a:lnTo>
                <a:lnTo>
                  <a:pt x="13" y="0"/>
                </a:lnTo>
                <a:close/>
              </a:path>
            </a:pathLst>
          </a:custGeom>
          <a:solidFill>
            <a:srgbClr val="000000"/>
          </a:solidFill>
          <a:ln w="0">
            <a:solidFill>
              <a:srgbClr val="000000"/>
            </a:solidFill>
            <a:round/>
            <a:headEnd/>
            <a:tailEnd/>
          </a:ln>
        </p:spPr>
        <p:txBody>
          <a:bodyPr/>
          <a:lstStyle/>
          <a:p>
            <a:endParaRPr lang="en-US"/>
          </a:p>
        </p:txBody>
      </p:sp>
      <p:sp>
        <p:nvSpPr>
          <p:cNvPr id="181562" name="Freeform 4408"/>
          <p:cNvSpPr>
            <a:spLocks noChangeAspect="1"/>
          </p:cNvSpPr>
          <p:nvPr/>
        </p:nvSpPr>
        <p:spPr bwMode="auto">
          <a:xfrm>
            <a:off x="1914525" y="5795963"/>
            <a:ext cx="6350" cy="9525"/>
          </a:xfrm>
          <a:custGeom>
            <a:avLst/>
            <a:gdLst>
              <a:gd name="T0" fmla="*/ 2147483647 w 13"/>
              <a:gd name="T1" fmla="*/ 0 h 31"/>
              <a:gd name="T2" fmla="*/ 2147483647 w 13"/>
              <a:gd name="T3" fmla="*/ 2147483647 h 31"/>
              <a:gd name="T4" fmla="*/ 0 w 13"/>
              <a:gd name="T5" fmla="*/ 2147483647 h 31"/>
              <a:gd name="T6" fmla="*/ 0 w 13"/>
              <a:gd name="T7" fmla="*/ 2147483647 h 31"/>
              <a:gd name="T8" fmla="*/ 0 w 13"/>
              <a:gd name="T9" fmla="*/ 0 h 31"/>
              <a:gd name="T10" fmla="*/ 0 w 13"/>
              <a:gd name="T11" fmla="*/ 0 h 31"/>
              <a:gd name="T12" fmla="*/ 2147483647 w 13"/>
              <a:gd name="T13" fmla="*/ 0 h 31"/>
              <a:gd name="T14" fmla="*/ 0 60000 65536"/>
              <a:gd name="T15" fmla="*/ 0 60000 65536"/>
              <a:gd name="T16" fmla="*/ 0 60000 65536"/>
              <a:gd name="T17" fmla="*/ 0 60000 65536"/>
              <a:gd name="T18" fmla="*/ 0 60000 65536"/>
              <a:gd name="T19" fmla="*/ 0 60000 65536"/>
              <a:gd name="T20" fmla="*/ 0 60000 65536"/>
              <a:gd name="T21" fmla="*/ 0 w 13"/>
              <a:gd name="T22" fmla="*/ 0 h 31"/>
              <a:gd name="T23" fmla="*/ 13 w 1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31">
                <a:moveTo>
                  <a:pt x="13" y="0"/>
                </a:moveTo>
                <a:lnTo>
                  <a:pt x="13" y="31"/>
                </a:lnTo>
                <a:lnTo>
                  <a:pt x="0" y="31"/>
                </a:lnTo>
                <a:lnTo>
                  <a:pt x="0" y="0"/>
                </a:lnTo>
                <a:lnTo>
                  <a:pt x="13" y="0"/>
                </a:lnTo>
                <a:close/>
              </a:path>
            </a:pathLst>
          </a:custGeom>
          <a:solidFill>
            <a:srgbClr val="000000"/>
          </a:solidFill>
          <a:ln w="0">
            <a:solidFill>
              <a:srgbClr val="000000"/>
            </a:solidFill>
            <a:round/>
            <a:headEnd/>
            <a:tailEnd/>
          </a:ln>
        </p:spPr>
        <p:txBody>
          <a:bodyPr/>
          <a:lstStyle/>
          <a:p>
            <a:endParaRPr lang="en-US"/>
          </a:p>
        </p:txBody>
      </p:sp>
      <p:sp>
        <p:nvSpPr>
          <p:cNvPr id="181563" name="Freeform 4409"/>
          <p:cNvSpPr>
            <a:spLocks noChangeAspect="1"/>
          </p:cNvSpPr>
          <p:nvPr/>
        </p:nvSpPr>
        <p:spPr bwMode="auto">
          <a:xfrm>
            <a:off x="1911350" y="5795963"/>
            <a:ext cx="3175" cy="9525"/>
          </a:xfrm>
          <a:custGeom>
            <a:avLst/>
            <a:gdLst>
              <a:gd name="T0" fmla="*/ 2147483647 w 14"/>
              <a:gd name="T1" fmla="*/ 0 h 31"/>
              <a:gd name="T2" fmla="*/ 2147483647 w 14"/>
              <a:gd name="T3" fmla="*/ 2147483647 h 31"/>
              <a:gd name="T4" fmla="*/ 0 w 14"/>
              <a:gd name="T5" fmla="*/ 2147483647 h 31"/>
              <a:gd name="T6" fmla="*/ 0 w 14"/>
              <a:gd name="T7" fmla="*/ 2147483647 h 31"/>
              <a:gd name="T8" fmla="*/ 0 w 14"/>
              <a:gd name="T9" fmla="*/ 0 h 31"/>
              <a:gd name="T10" fmla="*/ 0 w 14"/>
              <a:gd name="T11" fmla="*/ 0 h 31"/>
              <a:gd name="T12" fmla="*/ 2147483647 w 14"/>
              <a:gd name="T13" fmla="*/ 0 h 31"/>
              <a:gd name="T14" fmla="*/ 0 60000 65536"/>
              <a:gd name="T15" fmla="*/ 0 60000 65536"/>
              <a:gd name="T16" fmla="*/ 0 60000 65536"/>
              <a:gd name="T17" fmla="*/ 0 60000 65536"/>
              <a:gd name="T18" fmla="*/ 0 60000 65536"/>
              <a:gd name="T19" fmla="*/ 0 60000 65536"/>
              <a:gd name="T20" fmla="*/ 0 60000 65536"/>
              <a:gd name="T21" fmla="*/ 0 w 14"/>
              <a:gd name="T22" fmla="*/ 0 h 31"/>
              <a:gd name="T23" fmla="*/ 14 w 1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1">
                <a:moveTo>
                  <a:pt x="14" y="0"/>
                </a:moveTo>
                <a:lnTo>
                  <a:pt x="14" y="31"/>
                </a:lnTo>
                <a:lnTo>
                  <a:pt x="0" y="31"/>
                </a:lnTo>
                <a:lnTo>
                  <a:pt x="0" y="0"/>
                </a:lnTo>
                <a:lnTo>
                  <a:pt x="14" y="0"/>
                </a:lnTo>
                <a:close/>
              </a:path>
            </a:pathLst>
          </a:custGeom>
          <a:solidFill>
            <a:srgbClr val="000000"/>
          </a:solidFill>
          <a:ln w="0">
            <a:solidFill>
              <a:srgbClr val="000000"/>
            </a:solidFill>
            <a:round/>
            <a:headEnd/>
            <a:tailEnd/>
          </a:ln>
        </p:spPr>
        <p:txBody>
          <a:bodyPr/>
          <a:lstStyle/>
          <a:p>
            <a:endParaRPr lang="en-US"/>
          </a:p>
        </p:txBody>
      </p:sp>
      <p:sp>
        <p:nvSpPr>
          <p:cNvPr id="181564" name="Freeform 4410"/>
          <p:cNvSpPr>
            <a:spLocks noChangeAspect="1"/>
          </p:cNvSpPr>
          <p:nvPr/>
        </p:nvSpPr>
        <p:spPr bwMode="auto">
          <a:xfrm>
            <a:off x="1906588" y="5795963"/>
            <a:ext cx="4762" cy="9525"/>
          </a:xfrm>
          <a:custGeom>
            <a:avLst/>
            <a:gdLst>
              <a:gd name="T0" fmla="*/ 2147483647 w 12"/>
              <a:gd name="T1" fmla="*/ 0 h 31"/>
              <a:gd name="T2" fmla="*/ 2147483647 w 12"/>
              <a:gd name="T3" fmla="*/ 2147483647 h 31"/>
              <a:gd name="T4" fmla="*/ 0 w 12"/>
              <a:gd name="T5" fmla="*/ 2147483647 h 31"/>
              <a:gd name="T6" fmla="*/ 0 w 12"/>
              <a:gd name="T7" fmla="*/ 2147483647 h 31"/>
              <a:gd name="T8" fmla="*/ 0 w 12"/>
              <a:gd name="T9" fmla="*/ 0 h 31"/>
              <a:gd name="T10" fmla="*/ 0 w 12"/>
              <a:gd name="T11" fmla="*/ 0 h 31"/>
              <a:gd name="T12" fmla="*/ 2147483647 w 12"/>
              <a:gd name="T13" fmla="*/ 0 h 31"/>
              <a:gd name="T14" fmla="*/ 0 60000 65536"/>
              <a:gd name="T15" fmla="*/ 0 60000 65536"/>
              <a:gd name="T16" fmla="*/ 0 60000 65536"/>
              <a:gd name="T17" fmla="*/ 0 60000 65536"/>
              <a:gd name="T18" fmla="*/ 0 60000 65536"/>
              <a:gd name="T19" fmla="*/ 0 60000 65536"/>
              <a:gd name="T20" fmla="*/ 0 60000 65536"/>
              <a:gd name="T21" fmla="*/ 0 w 12"/>
              <a:gd name="T22" fmla="*/ 0 h 31"/>
              <a:gd name="T23" fmla="*/ 12 w 1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1">
                <a:moveTo>
                  <a:pt x="12" y="0"/>
                </a:moveTo>
                <a:lnTo>
                  <a:pt x="12" y="31"/>
                </a:lnTo>
                <a:lnTo>
                  <a:pt x="0" y="31"/>
                </a:lnTo>
                <a:lnTo>
                  <a:pt x="0" y="0"/>
                </a:lnTo>
                <a:lnTo>
                  <a:pt x="12" y="0"/>
                </a:lnTo>
                <a:close/>
              </a:path>
            </a:pathLst>
          </a:custGeom>
          <a:solidFill>
            <a:srgbClr val="000000"/>
          </a:solidFill>
          <a:ln w="0">
            <a:solidFill>
              <a:srgbClr val="000000"/>
            </a:solidFill>
            <a:round/>
            <a:headEnd/>
            <a:tailEnd/>
          </a:ln>
        </p:spPr>
        <p:txBody>
          <a:bodyPr/>
          <a:lstStyle/>
          <a:p>
            <a:endParaRPr lang="en-US"/>
          </a:p>
        </p:txBody>
      </p:sp>
      <p:sp>
        <p:nvSpPr>
          <p:cNvPr id="181565" name="Rectangle 4411"/>
          <p:cNvSpPr>
            <a:spLocks noChangeAspect="1" noChangeArrowheads="1"/>
          </p:cNvSpPr>
          <p:nvPr/>
        </p:nvSpPr>
        <p:spPr bwMode="auto">
          <a:xfrm>
            <a:off x="1903413" y="5795963"/>
            <a:ext cx="3175" cy="9525"/>
          </a:xfrm>
          <a:prstGeom prst="rect">
            <a:avLst/>
          </a:prstGeom>
          <a:solidFill>
            <a:srgbClr val="000000"/>
          </a:solidFill>
          <a:ln w="0">
            <a:solidFill>
              <a:srgbClr val="000000"/>
            </a:solidFill>
            <a:miter lim="800000"/>
            <a:headEnd/>
            <a:tailEnd/>
          </a:ln>
        </p:spPr>
        <p:txBody>
          <a:bodyPr/>
          <a:lstStyle/>
          <a:p>
            <a:endParaRPr lang="en-US"/>
          </a:p>
        </p:txBody>
      </p:sp>
      <p:sp>
        <p:nvSpPr>
          <p:cNvPr id="181566" name="Freeform 4412"/>
          <p:cNvSpPr>
            <a:spLocks noChangeAspect="1"/>
          </p:cNvSpPr>
          <p:nvPr/>
        </p:nvSpPr>
        <p:spPr bwMode="auto">
          <a:xfrm>
            <a:off x="2098675" y="5876925"/>
            <a:ext cx="4763" cy="7938"/>
          </a:xfrm>
          <a:custGeom>
            <a:avLst/>
            <a:gdLst>
              <a:gd name="T0" fmla="*/ 0 w 19"/>
              <a:gd name="T1" fmla="*/ 0 h 23"/>
              <a:gd name="T2" fmla="*/ 2147483647 w 19"/>
              <a:gd name="T3" fmla="*/ 2147483647 h 23"/>
              <a:gd name="T4" fmla="*/ 0 w 19"/>
              <a:gd name="T5" fmla="*/ 0 h 23"/>
              <a:gd name="T6" fmla="*/ 0 60000 65536"/>
              <a:gd name="T7" fmla="*/ 0 60000 65536"/>
              <a:gd name="T8" fmla="*/ 0 60000 65536"/>
              <a:gd name="T9" fmla="*/ 0 w 19"/>
              <a:gd name="T10" fmla="*/ 0 h 23"/>
              <a:gd name="T11" fmla="*/ 19 w 19"/>
              <a:gd name="T12" fmla="*/ 23 h 23"/>
            </a:gdLst>
            <a:ahLst/>
            <a:cxnLst>
              <a:cxn ang="T6">
                <a:pos x="T0" y="T1"/>
              </a:cxn>
              <a:cxn ang="T7">
                <a:pos x="T2" y="T3"/>
              </a:cxn>
              <a:cxn ang="T8">
                <a:pos x="T4" y="T5"/>
              </a:cxn>
            </a:cxnLst>
            <a:rect l="T9" t="T10" r="T11" b="T12"/>
            <a:pathLst>
              <a:path w="19" h="23">
                <a:moveTo>
                  <a:pt x="0" y="0"/>
                </a:moveTo>
                <a:lnTo>
                  <a:pt x="19" y="23"/>
                </a:lnTo>
                <a:lnTo>
                  <a:pt x="0" y="0"/>
                </a:lnTo>
                <a:close/>
              </a:path>
            </a:pathLst>
          </a:custGeom>
          <a:solidFill>
            <a:srgbClr val="000000"/>
          </a:solidFill>
          <a:ln w="0">
            <a:solidFill>
              <a:srgbClr val="000000"/>
            </a:solidFill>
            <a:round/>
            <a:headEnd/>
            <a:tailEnd/>
          </a:ln>
        </p:spPr>
        <p:txBody>
          <a:bodyPr/>
          <a:lstStyle/>
          <a:p>
            <a:endParaRPr lang="en-US"/>
          </a:p>
        </p:txBody>
      </p:sp>
      <p:sp>
        <p:nvSpPr>
          <p:cNvPr id="181567" name="Freeform 4413"/>
          <p:cNvSpPr>
            <a:spLocks noChangeAspect="1"/>
          </p:cNvSpPr>
          <p:nvPr/>
        </p:nvSpPr>
        <p:spPr bwMode="auto">
          <a:xfrm>
            <a:off x="1962150" y="5953125"/>
            <a:ext cx="1588" cy="9525"/>
          </a:xfrm>
          <a:custGeom>
            <a:avLst/>
            <a:gdLst>
              <a:gd name="T0" fmla="*/ 2147483647 w 4"/>
              <a:gd name="T1" fmla="*/ 2147483647 h 31"/>
              <a:gd name="T2" fmla="*/ 0 w 4"/>
              <a:gd name="T3" fmla="*/ 0 h 31"/>
              <a:gd name="T4" fmla="*/ 2147483647 w 4"/>
              <a:gd name="T5" fmla="*/ 2147483647 h 31"/>
              <a:gd name="T6" fmla="*/ 0 60000 65536"/>
              <a:gd name="T7" fmla="*/ 0 60000 65536"/>
              <a:gd name="T8" fmla="*/ 0 60000 65536"/>
              <a:gd name="T9" fmla="*/ 0 w 4"/>
              <a:gd name="T10" fmla="*/ 0 h 31"/>
              <a:gd name="T11" fmla="*/ 4 w 4"/>
              <a:gd name="T12" fmla="*/ 31 h 31"/>
            </a:gdLst>
            <a:ahLst/>
            <a:cxnLst>
              <a:cxn ang="T6">
                <a:pos x="T0" y="T1"/>
              </a:cxn>
              <a:cxn ang="T7">
                <a:pos x="T2" y="T3"/>
              </a:cxn>
              <a:cxn ang="T8">
                <a:pos x="T4" y="T5"/>
              </a:cxn>
            </a:cxnLst>
            <a:rect l="T9" t="T10" r="T11" b="T12"/>
            <a:pathLst>
              <a:path w="4" h="31">
                <a:moveTo>
                  <a:pt x="4" y="31"/>
                </a:moveTo>
                <a:lnTo>
                  <a:pt x="0" y="0"/>
                </a:lnTo>
                <a:lnTo>
                  <a:pt x="4" y="31"/>
                </a:lnTo>
                <a:close/>
              </a:path>
            </a:pathLst>
          </a:custGeom>
          <a:solidFill>
            <a:srgbClr val="000000"/>
          </a:solidFill>
          <a:ln w="0">
            <a:solidFill>
              <a:srgbClr val="000000"/>
            </a:solidFill>
            <a:round/>
            <a:headEnd/>
            <a:tailEnd/>
          </a:ln>
        </p:spPr>
        <p:txBody>
          <a:bodyPr/>
          <a:lstStyle/>
          <a:p>
            <a:endParaRPr lang="en-US"/>
          </a:p>
        </p:txBody>
      </p:sp>
      <p:sp>
        <p:nvSpPr>
          <p:cNvPr id="181568" name="Freeform 4414"/>
          <p:cNvSpPr>
            <a:spLocks noChangeAspect="1"/>
          </p:cNvSpPr>
          <p:nvPr/>
        </p:nvSpPr>
        <p:spPr bwMode="auto">
          <a:xfrm>
            <a:off x="2081213" y="5876925"/>
            <a:ext cx="22225" cy="26988"/>
          </a:xfrm>
          <a:custGeom>
            <a:avLst/>
            <a:gdLst>
              <a:gd name="T0" fmla="*/ 2147483647 w 66"/>
              <a:gd name="T1" fmla="*/ 0 h 78"/>
              <a:gd name="T2" fmla="*/ 2147483647 w 66"/>
              <a:gd name="T3" fmla="*/ 2147483647 h 78"/>
              <a:gd name="T4" fmla="*/ 0 w 66"/>
              <a:gd name="T5" fmla="*/ 2147483647 h 78"/>
              <a:gd name="T6" fmla="*/ 2147483647 w 66"/>
              <a:gd name="T7" fmla="*/ 2147483647 h 78"/>
              <a:gd name="T8" fmla="*/ 2147483647 w 66"/>
              <a:gd name="T9" fmla="*/ 2147483647 h 78"/>
              <a:gd name="T10" fmla="*/ 2147483647 w 66"/>
              <a:gd name="T11" fmla="*/ 2147483647 h 78"/>
              <a:gd name="T12" fmla="*/ 2147483647 w 66"/>
              <a:gd name="T13" fmla="*/ 0 h 78"/>
              <a:gd name="T14" fmla="*/ 0 60000 65536"/>
              <a:gd name="T15" fmla="*/ 0 60000 65536"/>
              <a:gd name="T16" fmla="*/ 0 60000 65536"/>
              <a:gd name="T17" fmla="*/ 0 60000 65536"/>
              <a:gd name="T18" fmla="*/ 0 60000 65536"/>
              <a:gd name="T19" fmla="*/ 0 60000 65536"/>
              <a:gd name="T20" fmla="*/ 0 60000 65536"/>
              <a:gd name="T21" fmla="*/ 0 w 66"/>
              <a:gd name="T22" fmla="*/ 0 h 78"/>
              <a:gd name="T23" fmla="*/ 66 w 66"/>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 h="78">
                <a:moveTo>
                  <a:pt x="47" y="0"/>
                </a:moveTo>
                <a:lnTo>
                  <a:pt x="66" y="23"/>
                </a:lnTo>
                <a:lnTo>
                  <a:pt x="0" y="78"/>
                </a:lnTo>
                <a:lnTo>
                  <a:pt x="31" y="53"/>
                </a:lnTo>
                <a:lnTo>
                  <a:pt x="12" y="28"/>
                </a:lnTo>
                <a:lnTo>
                  <a:pt x="43" y="3"/>
                </a:lnTo>
                <a:lnTo>
                  <a:pt x="47" y="0"/>
                </a:lnTo>
                <a:close/>
              </a:path>
            </a:pathLst>
          </a:custGeom>
          <a:solidFill>
            <a:srgbClr val="000000"/>
          </a:solidFill>
          <a:ln w="0">
            <a:solidFill>
              <a:srgbClr val="000000"/>
            </a:solidFill>
            <a:round/>
            <a:headEnd/>
            <a:tailEnd/>
          </a:ln>
        </p:spPr>
        <p:txBody>
          <a:bodyPr/>
          <a:lstStyle/>
          <a:p>
            <a:endParaRPr lang="en-US"/>
          </a:p>
        </p:txBody>
      </p:sp>
      <p:sp>
        <p:nvSpPr>
          <p:cNvPr id="181569" name="Freeform 4415"/>
          <p:cNvSpPr>
            <a:spLocks noChangeAspect="1"/>
          </p:cNvSpPr>
          <p:nvPr/>
        </p:nvSpPr>
        <p:spPr bwMode="auto">
          <a:xfrm>
            <a:off x="2071688" y="5884863"/>
            <a:ext cx="20637" cy="20637"/>
          </a:xfrm>
          <a:custGeom>
            <a:avLst/>
            <a:gdLst>
              <a:gd name="T0" fmla="*/ 2147483647 w 64"/>
              <a:gd name="T1" fmla="*/ 0 h 60"/>
              <a:gd name="T2" fmla="*/ 2147483647 w 64"/>
              <a:gd name="T3" fmla="*/ 2147483647 h 60"/>
              <a:gd name="T4" fmla="*/ 2147483647 w 64"/>
              <a:gd name="T5" fmla="*/ 2147483647 h 60"/>
              <a:gd name="T6" fmla="*/ 2147483647 w 64"/>
              <a:gd name="T7" fmla="*/ 2147483647 h 60"/>
              <a:gd name="T8" fmla="*/ 0 w 64"/>
              <a:gd name="T9" fmla="*/ 2147483647 h 60"/>
              <a:gd name="T10" fmla="*/ 0 w 64"/>
              <a:gd name="T11" fmla="*/ 2147483647 h 60"/>
              <a:gd name="T12" fmla="*/ 2147483647 w 64"/>
              <a:gd name="T13" fmla="*/ 0 h 60"/>
              <a:gd name="T14" fmla="*/ 0 60000 65536"/>
              <a:gd name="T15" fmla="*/ 0 60000 65536"/>
              <a:gd name="T16" fmla="*/ 0 60000 65536"/>
              <a:gd name="T17" fmla="*/ 0 60000 65536"/>
              <a:gd name="T18" fmla="*/ 0 60000 65536"/>
              <a:gd name="T19" fmla="*/ 0 60000 65536"/>
              <a:gd name="T20" fmla="*/ 0 60000 65536"/>
              <a:gd name="T21" fmla="*/ 0 w 64"/>
              <a:gd name="T22" fmla="*/ 0 h 60"/>
              <a:gd name="T23" fmla="*/ 64 w 64"/>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60">
                <a:moveTo>
                  <a:pt x="45" y="0"/>
                </a:moveTo>
                <a:lnTo>
                  <a:pt x="64" y="25"/>
                </a:lnTo>
                <a:lnTo>
                  <a:pt x="19" y="60"/>
                </a:lnTo>
                <a:lnTo>
                  <a:pt x="0" y="35"/>
                </a:lnTo>
                <a:lnTo>
                  <a:pt x="45" y="0"/>
                </a:lnTo>
                <a:close/>
              </a:path>
            </a:pathLst>
          </a:custGeom>
          <a:solidFill>
            <a:srgbClr val="000000"/>
          </a:solidFill>
          <a:ln w="0">
            <a:solidFill>
              <a:srgbClr val="000000"/>
            </a:solidFill>
            <a:round/>
            <a:headEnd/>
            <a:tailEnd/>
          </a:ln>
        </p:spPr>
        <p:txBody>
          <a:bodyPr/>
          <a:lstStyle/>
          <a:p>
            <a:endParaRPr lang="en-US"/>
          </a:p>
        </p:txBody>
      </p:sp>
      <p:sp>
        <p:nvSpPr>
          <p:cNvPr id="181570" name="Freeform 4416"/>
          <p:cNvSpPr>
            <a:spLocks noChangeAspect="1"/>
          </p:cNvSpPr>
          <p:nvPr/>
        </p:nvSpPr>
        <p:spPr bwMode="auto">
          <a:xfrm>
            <a:off x="2051050" y="5897563"/>
            <a:ext cx="25400" cy="22225"/>
          </a:xfrm>
          <a:custGeom>
            <a:avLst/>
            <a:gdLst>
              <a:gd name="T0" fmla="*/ 2147483647 w 80"/>
              <a:gd name="T1" fmla="*/ 0 h 63"/>
              <a:gd name="T2" fmla="*/ 2147483647 w 80"/>
              <a:gd name="T3" fmla="*/ 2147483647 h 63"/>
              <a:gd name="T4" fmla="*/ 2147483647 w 80"/>
              <a:gd name="T5" fmla="*/ 2147483647 h 63"/>
              <a:gd name="T6" fmla="*/ 2147483647 w 80"/>
              <a:gd name="T7" fmla="*/ 2147483647 h 63"/>
              <a:gd name="T8" fmla="*/ 2147483647 w 80"/>
              <a:gd name="T9" fmla="*/ 2147483647 h 63"/>
              <a:gd name="T10" fmla="*/ 0 w 80"/>
              <a:gd name="T11" fmla="*/ 2147483647 h 63"/>
              <a:gd name="T12" fmla="*/ 2147483647 w 80"/>
              <a:gd name="T13" fmla="*/ 0 h 63"/>
              <a:gd name="T14" fmla="*/ 0 60000 65536"/>
              <a:gd name="T15" fmla="*/ 0 60000 65536"/>
              <a:gd name="T16" fmla="*/ 0 60000 65536"/>
              <a:gd name="T17" fmla="*/ 0 60000 65536"/>
              <a:gd name="T18" fmla="*/ 0 60000 65536"/>
              <a:gd name="T19" fmla="*/ 0 60000 65536"/>
              <a:gd name="T20" fmla="*/ 0 60000 65536"/>
              <a:gd name="T21" fmla="*/ 0 w 80"/>
              <a:gd name="T22" fmla="*/ 0 h 63"/>
              <a:gd name="T23" fmla="*/ 80 w 80"/>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63">
                <a:moveTo>
                  <a:pt x="61" y="0"/>
                </a:moveTo>
                <a:lnTo>
                  <a:pt x="80" y="25"/>
                </a:lnTo>
                <a:lnTo>
                  <a:pt x="38" y="56"/>
                </a:lnTo>
                <a:lnTo>
                  <a:pt x="27" y="63"/>
                </a:lnTo>
                <a:lnTo>
                  <a:pt x="11" y="38"/>
                </a:lnTo>
                <a:lnTo>
                  <a:pt x="0" y="46"/>
                </a:lnTo>
                <a:lnTo>
                  <a:pt x="61" y="0"/>
                </a:lnTo>
                <a:close/>
              </a:path>
            </a:pathLst>
          </a:custGeom>
          <a:solidFill>
            <a:srgbClr val="000000"/>
          </a:solidFill>
          <a:ln w="0">
            <a:solidFill>
              <a:srgbClr val="000000"/>
            </a:solidFill>
            <a:round/>
            <a:headEnd/>
            <a:tailEnd/>
          </a:ln>
        </p:spPr>
        <p:txBody>
          <a:bodyPr/>
          <a:lstStyle/>
          <a:p>
            <a:endParaRPr lang="en-US"/>
          </a:p>
        </p:txBody>
      </p:sp>
      <p:sp>
        <p:nvSpPr>
          <p:cNvPr id="181571" name="Freeform 4417"/>
          <p:cNvSpPr>
            <a:spLocks noChangeAspect="1"/>
          </p:cNvSpPr>
          <p:nvPr/>
        </p:nvSpPr>
        <p:spPr bwMode="auto">
          <a:xfrm>
            <a:off x="2033588" y="5911850"/>
            <a:ext cx="25400" cy="22225"/>
          </a:xfrm>
          <a:custGeom>
            <a:avLst/>
            <a:gdLst>
              <a:gd name="T0" fmla="*/ 2147483647 w 72"/>
              <a:gd name="T1" fmla="*/ 0 h 67"/>
              <a:gd name="T2" fmla="*/ 2147483647 w 72"/>
              <a:gd name="T3" fmla="*/ 2147483647 h 67"/>
              <a:gd name="T4" fmla="*/ 2147483647 w 72"/>
              <a:gd name="T5" fmla="*/ 2147483647 h 67"/>
              <a:gd name="T6" fmla="*/ 2147483647 w 72"/>
              <a:gd name="T7" fmla="*/ 2147483647 h 67"/>
              <a:gd name="T8" fmla="*/ 0 w 72"/>
              <a:gd name="T9" fmla="*/ 2147483647 h 67"/>
              <a:gd name="T10" fmla="*/ 2147483647 w 72"/>
              <a:gd name="T11" fmla="*/ 2147483647 h 67"/>
              <a:gd name="T12" fmla="*/ 2147483647 w 72"/>
              <a:gd name="T13" fmla="*/ 0 h 67"/>
              <a:gd name="T14" fmla="*/ 0 60000 65536"/>
              <a:gd name="T15" fmla="*/ 0 60000 65536"/>
              <a:gd name="T16" fmla="*/ 0 60000 65536"/>
              <a:gd name="T17" fmla="*/ 0 60000 65536"/>
              <a:gd name="T18" fmla="*/ 0 60000 65536"/>
              <a:gd name="T19" fmla="*/ 0 60000 65536"/>
              <a:gd name="T20" fmla="*/ 0 60000 65536"/>
              <a:gd name="T21" fmla="*/ 0 w 72"/>
              <a:gd name="T22" fmla="*/ 0 h 67"/>
              <a:gd name="T23" fmla="*/ 72 w 72"/>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 h="67">
                <a:moveTo>
                  <a:pt x="56" y="0"/>
                </a:moveTo>
                <a:lnTo>
                  <a:pt x="72" y="25"/>
                </a:lnTo>
                <a:lnTo>
                  <a:pt x="11" y="67"/>
                </a:lnTo>
                <a:lnTo>
                  <a:pt x="15" y="64"/>
                </a:lnTo>
                <a:lnTo>
                  <a:pt x="0" y="37"/>
                </a:lnTo>
                <a:lnTo>
                  <a:pt x="5" y="34"/>
                </a:lnTo>
                <a:lnTo>
                  <a:pt x="56" y="0"/>
                </a:lnTo>
                <a:close/>
              </a:path>
            </a:pathLst>
          </a:custGeom>
          <a:solidFill>
            <a:srgbClr val="000000"/>
          </a:solidFill>
          <a:ln w="0">
            <a:solidFill>
              <a:srgbClr val="000000"/>
            </a:solidFill>
            <a:round/>
            <a:headEnd/>
            <a:tailEnd/>
          </a:ln>
        </p:spPr>
        <p:txBody>
          <a:bodyPr/>
          <a:lstStyle/>
          <a:p>
            <a:endParaRPr lang="en-US"/>
          </a:p>
        </p:txBody>
      </p:sp>
      <p:sp>
        <p:nvSpPr>
          <p:cNvPr id="181572" name="Freeform 4418"/>
          <p:cNvSpPr>
            <a:spLocks noChangeAspect="1"/>
          </p:cNvSpPr>
          <p:nvPr/>
        </p:nvSpPr>
        <p:spPr bwMode="auto">
          <a:xfrm>
            <a:off x="2012950" y="5924550"/>
            <a:ext cx="26988" cy="19050"/>
          </a:xfrm>
          <a:custGeom>
            <a:avLst/>
            <a:gdLst>
              <a:gd name="T0" fmla="*/ 2147483647 w 78"/>
              <a:gd name="T1" fmla="*/ 0 h 61"/>
              <a:gd name="T2" fmla="*/ 2147483647 w 78"/>
              <a:gd name="T3" fmla="*/ 2147483647 h 61"/>
              <a:gd name="T4" fmla="*/ 2147483647 w 78"/>
              <a:gd name="T5" fmla="*/ 2147483647 h 61"/>
              <a:gd name="T6" fmla="*/ 2147483647 w 78"/>
              <a:gd name="T7" fmla="*/ 2147483647 h 61"/>
              <a:gd name="T8" fmla="*/ 2147483647 w 78"/>
              <a:gd name="T9" fmla="*/ 2147483647 h 61"/>
              <a:gd name="T10" fmla="*/ 0 w 78"/>
              <a:gd name="T11" fmla="*/ 2147483647 h 61"/>
              <a:gd name="T12" fmla="*/ 2147483647 w 78"/>
              <a:gd name="T13" fmla="*/ 0 h 61"/>
              <a:gd name="T14" fmla="*/ 0 60000 65536"/>
              <a:gd name="T15" fmla="*/ 0 60000 65536"/>
              <a:gd name="T16" fmla="*/ 0 60000 65536"/>
              <a:gd name="T17" fmla="*/ 0 60000 65536"/>
              <a:gd name="T18" fmla="*/ 0 60000 65536"/>
              <a:gd name="T19" fmla="*/ 0 60000 65536"/>
              <a:gd name="T20" fmla="*/ 0 60000 65536"/>
              <a:gd name="T21" fmla="*/ 0 w 78"/>
              <a:gd name="T22" fmla="*/ 0 h 61"/>
              <a:gd name="T23" fmla="*/ 78 w 78"/>
              <a:gd name="T24" fmla="*/ 61 h 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61">
                <a:moveTo>
                  <a:pt x="63" y="0"/>
                </a:moveTo>
                <a:lnTo>
                  <a:pt x="78" y="27"/>
                </a:lnTo>
                <a:lnTo>
                  <a:pt x="25" y="58"/>
                </a:lnTo>
                <a:lnTo>
                  <a:pt x="19" y="61"/>
                </a:lnTo>
                <a:lnTo>
                  <a:pt x="6" y="34"/>
                </a:lnTo>
                <a:lnTo>
                  <a:pt x="0" y="37"/>
                </a:lnTo>
                <a:lnTo>
                  <a:pt x="63" y="0"/>
                </a:lnTo>
                <a:close/>
              </a:path>
            </a:pathLst>
          </a:custGeom>
          <a:solidFill>
            <a:srgbClr val="000000"/>
          </a:solidFill>
          <a:ln w="0">
            <a:solidFill>
              <a:srgbClr val="000000"/>
            </a:solidFill>
            <a:round/>
            <a:headEnd/>
            <a:tailEnd/>
          </a:ln>
        </p:spPr>
        <p:txBody>
          <a:bodyPr/>
          <a:lstStyle/>
          <a:p>
            <a:endParaRPr lang="en-US"/>
          </a:p>
        </p:txBody>
      </p:sp>
      <p:sp>
        <p:nvSpPr>
          <p:cNvPr id="181573" name="Freeform 4419"/>
          <p:cNvSpPr>
            <a:spLocks noChangeAspect="1"/>
          </p:cNvSpPr>
          <p:nvPr/>
        </p:nvSpPr>
        <p:spPr bwMode="auto">
          <a:xfrm>
            <a:off x="1995488" y="5934075"/>
            <a:ext cx="25400" cy="20638"/>
          </a:xfrm>
          <a:custGeom>
            <a:avLst/>
            <a:gdLst>
              <a:gd name="T0" fmla="*/ 2147483647 w 69"/>
              <a:gd name="T1" fmla="*/ 0 h 57"/>
              <a:gd name="T2" fmla="*/ 2147483647 w 69"/>
              <a:gd name="T3" fmla="*/ 2147483647 h 57"/>
              <a:gd name="T4" fmla="*/ 2147483647 w 69"/>
              <a:gd name="T5" fmla="*/ 2147483647 h 57"/>
              <a:gd name="T6" fmla="*/ 2147483647 w 69"/>
              <a:gd name="T7" fmla="*/ 2147483647 h 57"/>
              <a:gd name="T8" fmla="*/ 0 w 69"/>
              <a:gd name="T9" fmla="*/ 2147483647 h 57"/>
              <a:gd name="T10" fmla="*/ 2147483647 w 69"/>
              <a:gd name="T11" fmla="*/ 2147483647 h 57"/>
              <a:gd name="T12" fmla="*/ 2147483647 w 69"/>
              <a:gd name="T13" fmla="*/ 0 h 57"/>
              <a:gd name="T14" fmla="*/ 0 60000 65536"/>
              <a:gd name="T15" fmla="*/ 0 60000 65536"/>
              <a:gd name="T16" fmla="*/ 0 60000 65536"/>
              <a:gd name="T17" fmla="*/ 0 60000 65536"/>
              <a:gd name="T18" fmla="*/ 0 60000 65536"/>
              <a:gd name="T19" fmla="*/ 0 60000 65536"/>
              <a:gd name="T20" fmla="*/ 0 60000 65536"/>
              <a:gd name="T21" fmla="*/ 0 w 69"/>
              <a:gd name="T22" fmla="*/ 0 h 57"/>
              <a:gd name="T23" fmla="*/ 69 w 69"/>
              <a:gd name="T24" fmla="*/ 57 h 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57">
                <a:moveTo>
                  <a:pt x="56" y="0"/>
                </a:moveTo>
                <a:lnTo>
                  <a:pt x="69" y="27"/>
                </a:lnTo>
                <a:lnTo>
                  <a:pt x="7" y="57"/>
                </a:lnTo>
                <a:lnTo>
                  <a:pt x="11" y="56"/>
                </a:lnTo>
                <a:lnTo>
                  <a:pt x="0" y="27"/>
                </a:lnTo>
                <a:lnTo>
                  <a:pt x="4" y="26"/>
                </a:lnTo>
                <a:lnTo>
                  <a:pt x="56" y="0"/>
                </a:lnTo>
                <a:close/>
              </a:path>
            </a:pathLst>
          </a:custGeom>
          <a:solidFill>
            <a:srgbClr val="000000"/>
          </a:solidFill>
          <a:ln w="0">
            <a:solidFill>
              <a:srgbClr val="000000"/>
            </a:solidFill>
            <a:round/>
            <a:headEnd/>
            <a:tailEnd/>
          </a:ln>
        </p:spPr>
        <p:txBody>
          <a:bodyPr/>
          <a:lstStyle/>
          <a:p>
            <a:endParaRPr lang="en-US"/>
          </a:p>
        </p:txBody>
      </p:sp>
      <p:sp>
        <p:nvSpPr>
          <p:cNvPr id="181574" name="Freeform 4420"/>
          <p:cNvSpPr>
            <a:spLocks noChangeAspect="1"/>
          </p:cNvSpPr>
          <p:nvPr/>
        </p:nvSpPr>
        <p:spPr bwMode="auto">
          <a:xfrm>
            <a:off x="1978025" y="5943600"/>
            <a:ext cx="20638" cy="17463"/>
          </a:xfrm>
          <a:custGeom>
            <a:avLst/>
            <a:gdLst>
              <a:gd name="T0" fmla="*/ 2147483647 w 61"/>
              <a:gd name="T1" fmla="*/ 0 h 49"/>
              <a:gd name="T2" fmla="*/ 2147483647 w 61"/>
              <a:gd name="T3" fmla="*/ 2147483647 h 49"/>
              <a:gd name="T4" fmla="*/ 2147483647 w 61"/>
              <a:gd name="T5" fmla="*/ 2147483647 h 49"/>
              <a:gd name="T6" fmla="*/ 2147483647 w 61"/>
              <a:gd name="T7" fmla="*/ 2147483647 h 49"/>
              <a:gd name="T8" fmla="*/ 0 w 61"/>
              <a:gd name="T9" fmla="*/ 2147483647 h 49"/>
              <a:gd name="T10" fmla="*/ 0 w 61"/>
              <a:gd name="T11" fmla="*/ 2147483647 h 49"/>
              <a:gd name="T12" fmla="*/ 2147483647 w 61"/>
              <a:gd name="T13" fmla="*/ 0 h 49"/>
              <a:gd name="T14" fmla="*/ 0 60000 65536"/>
              <a:gd name="T15" fmla="*/ 0 60000 65536"/>
              <a:gd name="T16" fmla="*/ 0 60000 65536"/>
              <a:gd name="T17" fmla="*/ 0 60000 65536"/>
              <a:gd name="T18" fmla="*/ 0 60000 65536"/>
              <a:gd name="T19" fmla="*/ 0 60000 65536"/>
              <a:gd name="T20" fmla="*/ 0 60000 65536"/>
              <a:gd name="T21" fmla="*/ 0 w 61"/>
              <a:gd name="T22" fmla="*/ 0 h 49"/>
              <a:gd name="T23" fmla="*/ 61 w 61"/>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49">
                <a:moveTo>
                  <a:pt x="50" y="0"/>
                </a:moveTo>
                <a:lnTo>
                  <a:pt x="61" y="29"/>
                </a:lnTo>
                <a:lnTo>
                  <a:pt x="5" y="49"/>
                </a:lnTo>
                <a:lnTo>
                  <a:pt x="0" y="18"/>
                </a:lnTo>
                <a:lnTo>
                  <a:pt x="50" y="0"/>
                </a:lnTo>
                <a:close/>
              </a:path>
            </a:pathLst>
          </a:custGeom>
          <a:solidFill>
            <a:srgbClr val="000000"/>
          </a:solidFill>
          <a:ln w="0">
            <a:solidFill>
              <a:srgbClr val="000000"/>
            </a:solidFill>
            <a:round/>
            <a:headEnd/>
            <a:tailEnd/>
          </a:ln>
        </p:spPr>
        <p:txBody>
          <a:bodyPr/>
          <a:lstStyle/>
          <a:p>
            <a:endParaRPr lang="en-US"/>
          </a:p>
        </p:txBody>
      </p:sp>
      <p:sp>
        <p:nvSpPr>
          <p:cNvPr id="181575" name="Freeform 4421"/>
          <p:cNvSpPr>
            <a:spLocks noChangeAspect="1"/>
          </p:cNvSpPr>
          <p:nvPr/>
        </p:nvSpPr>
        <p:spPr bwMode="auto">
          <a:xfrm>
            <a:off x="1962150" y="5951538"/>
            <a:ext cx="17463" cy="11112"/>
          </a:xfrm>
          <a:custGeom>
            <a:avLst/>
            <a:gdLst>
              <a:gd name="T0" fmla="*/ 2147483647 w 51"/>
              <a:gd name="T1" fmla="*/ 0 h 38"/>
              <a:gd name="T2" fmla="*/ 2147483647 w 51"/>
              <a:gd name="T3" fmla="*/ 2147483647 h 38"/>
              <a:gd name="T4" fmla="*/ 2147483647 w 51"/>
              <a:gd name="T5" fmla="*/ 2147483647 h 38"/>
              <a:gd name="T6" fmla="*/ 0 w 51"/>
              <a:gd name="T7" fmla="*/ 2147483647 h 38"/>
              <a:gd name="T8" fmla="*/ 2147483647 w 51"/>
              <a:gd name="T9" fmla="*/ 0 h 38"/>
              <a:gd name="T10" fmla="*/ 0 60000 65536"/>
              <a:gd name="T11" fmla="*/ 0 60000 65536"/>
              <a:gd name="T12" fmla="*/ 0 60000 65536"/>
              <a:gd name="T13" fmla="*/ 0 60000 65536"/>
              <a:gd name="T14" fmla="*/ 0 60000 65536"/>
              <a:gd name="T15" fmla="*/ 0 w 51"/>
              <a:gd name="T16" fmla="*/ 0 h 38"/>
              <a:gd name="T17" fmla="*/ 51 w 51"/>
              <a:gd name="T18" fmla="*/ 38 h 38"/>
            </a:gdLst>
            <a:ahLst/>
            <a:cxnLst>
              <a:cxn ang="T10">
                <a:pos x="T0" y="T1"/>
              </a:cxn>
              <a:cxn ang="T11">
                <a:pos x="T2" y="T3"/>
              </a:cxn>
              <a:cxn ang="T12">
                <a:pos x="T4" y="T5"/>
              </a:cxn>
              <a:cxn ang="T13">
                <a:pos x="T6" y="T7"/>
              </a:cxn>
              <a:cxn ang="T14">
                <a:pos x="T8" y="T9"/>
              </a:cxn>
            </a:cxnLst>
            <a:rect l="T15" t="T16" r="T17" b="T18"/>
            <a:pathLst>
              <a:path w="51" h="38">
                <a:moveTo>
                  <a:pt x="46" y="0"/>
                </a:moveTo>
                <a:lnTo>
                  <a:pt x="51" y="31"/>
                </a:lnTo>
                <a:lnTo>
                  <a:pt x="4" y="38"/>
                </a:lnTo>
                <a:lnTo>
                  <a:pt x="0" y="7"/>
                </a:lnTo>
                <a:lnTo>
                  <a:pt x="46" y="0"/>
                </a:lnTo>
                <a:close/>
              </a:path>
            </a:pathLst>
          </a:custGeom>
          <a:solidFill>
            <a:srgbClr val="000000"/>
          </a:solidFill>
          <a:ln w="0">
            <a:solidFill>
              <a:srgbClr val="000000"/>
            </a:solidFill>
            <a:round/>
            <a:headEnd/>
            <a:tailEnd/>
          </a:ln>
        </p:spPr>
        <p:txBody>
          <a:bodyPr/>
          <a:lstStyle/>
          <a:p>
            <a:endParaRPr lang="en-US"/>
          </a:p>
        </p:txBody>
      </p:sp>
      <p:sp>
        <p:nvSpPr>
          <p:cNvPr id="181576" name="Freeform 4422"/>
          <p:cNvSpPr>
            <a:spLocks noChangeAspect="1"/>
          </p:cNvSpPr>
          <p:nvPr/>
        </p:nvSpPr>
        <p:spPr bwMode="auto">
          <a:xfrm>
            <a:off x="2124075" y="5984875"/>
            <a:ext cx="7938" cy="6350"/>
          </a:xfrm>
          <a:custGeom>
            <a:avLst/>
            <a:gdLst>
              <a:gd name="T0" fmla="*/ 0 w 23"/>
              <a:gd name="T1" fmla="*/ 0 h 21"/>
              <a:gd name="T2" fmla="*/ 2147483647 w 23"/>
              <a:gd name="T3" fmla="*/ 2147483647 h 21"/>
              <a:gd name="T4" fmla="*/ 0 w 23"/>
              <a:gd name="T5" fmla="*/ 0 h 21"/>
              <a:gd name="T6" fmla="*/ 0 60000 65536"/>
              <a:gd name="T7" fmla="*/ 0 60000 65536"/>
              <a:gd name="T8" fmla="*/ 0 60000 65536"/>
              <a:gd name="T9" fmla="*/ 0 w 23"/>
              <a:gd name="T10" fmla="*/ 0 h 21"/>
              <a:gd name="T11" fmla="*/ 23 w 23"/>
              <a:gd name="T12" fmla="*/ 21 h 21"/>
            </a:gdLst>
            <a:ahLst/>
            <a:cxnLst>
              <a:cxn ang="T6">
                <a:pos x="T0" y="T1"/>
              </a:cxn>
              <a:cxn ang="T7">
                <a:pos x="T2" y="T3"/>
              </a:cxn>
              <a:cxn ang="T8">
                <a:pos x="T4" y="T5"/>
              </a:cxn>
            </a:cxnLst>
            <a:rect l="T9" t="T10" r="T11" b="T12"/>
            <a:pathLst>
              <a:path w="23" h="21">
                <a:moveTo>
                  <a:pt x="0" y="0"/>
                </a:moveTo>
                <a:lnTo>
                  <a:pt x="23" y="21"/>
                </a:lnTo>
                <a:lnTo>
                  <a:pt x="0" y="0"/>
                </a:lnTo>
                <a:close/>
              </a:path>
            </a:pathLst>
          </a:custGeom>
          <a:solidFill>
            <a:srgbClr val="000000"/>
          </a:solidFill>
          <a:ln w="0">
            <a:solidFill>
              <a:srgbClr val="000000"/>
            </a:solidFill>
            <a:round/>
            <a:headEnd/>
            <a:tailEnd/>
          </a:ln>
        </p:spPr>
        <p:txBody>
          <a:bodyPr/>
          <a:lstStyle/>
          <a:p>
            <a:endParaRPr lang="en-US"/>
          </a:p>
        </p:txBody>
      </p:sp>
      <p:sp>
        <p:nvSpPr>
          <p:cNvPr id="181577" name="Freeform 4423"/>
          <p:cNvSpPr>
            <a:spLocks noChangeAspect="1"/>
          </p:cNvSpPr>
          <p:nvPr/>
        </p:nvSpPr>
        <p:spPr bwMode="auto">
          <a:xfrm>
            <a:off x="2074863" y="6067425"/>
            <a:ext cx="9525" cy="3175"/>
          </a:xfrm>
          <a:custGeom>
            <a:avLst/>
            <a:gdLst>
              <a:gd name="T0" fmla="*/ 2147483647 w 27"/>
              <a:gd name="T1" fmla="*/ 2147483647 h 14"/>
              <a:gd name="T2" fmla="*/ 0 w 27"/>
              <a:gd name="T3" fmla="*/ 0 h 14"/>
              <a:gd name="T4" fmla="*/ 2147483647 w 27"/>
              <a:gd name="T5" fmla="*/ 2147483647 h 14"/>
              <a:gd name="T6" fmla="*/ 0 60000 65536"/>
              <a:gd name="T7" fmla="*/ 0 60000 65536"/>
              <a:gd name="T8" fmla="*/ 0 60000 65536"/>
              <a:gd name="T9" fmla="*/ 0 w 27"/>
              <a:gd name="T10" fmla="*/ 0 h 14"/>
              <a:gd name="T11" fmla="*/ 27 w 27"/>
              <a:gd name="T12" fmla="*/ 14 h 14"/>
            </a:gdLst>
            <a:ahLst/>
            <a:cxnLst>
              <a:cxn ang="T6">
                <a:pos x="T0" y="T1"/>
              </a:cxn>
              <a:cxn ang="T7">
                <a:pos x="T2" y="T3"/>
              </a:cxn>
              <a:cxn ang="T8">
                <a:pos x="T4" y="T5"/>
              </a:cxn>
            </a:cxnLst>
            <a:rect l="T9" t="T10" r="T11" b="T12"/>
            <a:pathLst>
              <a:path w="27" h="14">
                <a:moveTo>
                  <a:pt x="27" y="14"/>
                </a:moveTo>
                <a:lnTo>
                  <a:pt x="0" y="0"/>
                </a:lnTo>
                <a:lnTo>
                  <a:pt x="27" y="14"/>
                </a:lnTo>
                <a:close/>
              </a:path>
            </a:pathLst>
          </a:custGeom>
          <a:solidFill>
            <a:srgbClr val="000000"/>
          </a:solidFill>
          <a:ln w="0">
            <a:solidFill>
              <a:srgbClr val="000000"/>
            </a:solidFill>
            <a:round/>
            <a:headEnd/>
            <a:tailEnd/>
          </a:ln>
        </p:spPr>
        <p:txBody>
          <a:bodyPr/>
          <a:lstStyle/>
          <a:p>
            <a:endParaRPr lang="en-US"/>
          </a:p>
        </p:txBody>
      </p:sp>
      <p:sp>
        <p:nvSpPr>
          <p:cNvPr id="181578" name="Freeform 4424"/>
          <p:cNvSpPr>
            <a:spLocks noChangeAspect="1"/>
          </p:cNvSpPr>
          <p:nvPr/>
        </p:nvSpPr>
        <p:spPr bwMode="auto">
          <a:xfrm>
            <a:off x="2111375" y="5984875"/>
            <a:ext cx="20638" cy="15875"/>
          </a:xfrm>
          <a:custGeom>
            <a:avLst/>
            <a:gdLst>
              <a:gd name="T0" fmla="*/ 2147483647 w 52"/>
              <a:gd name="T1" fmla="*/ 0 h 50"/>
              <a:gd name="T2" fmla="*/ 2147483647 w 52"/>
              <a:gd name="T3" fmla="*/ 2147483647 h 50"/>
              <a:gd name="T4" fmla="*/ 2147483647 w 52"/>
              <a:gd name="T5" fmla="*/ 2147483647 h 50"/>
              <a:gd name="T6" fmla="*/ 2147483647 w 52"/>
              <a:gd name="T7" fmla="*/ 2147483647 h 50"/>
              <a:gd name="T8" fmla="*/ 0 w 52"/>
              <a:gd name="T9" fmla="*/ 2147483647 h 50"/>
              <a:gd name="T10" fmla="*/ 0 w 52"/>
              <a:gd name="T11" fmla="*/ 2147483647 h 50"/>
              <a:gd name="T12" fmla="*/ 2147483647 w 52"/>
              <a:gd name="T13" fmla="*/ 0 h 50"/>
              <a:gd name="T14" fmla="*/ 0 60000 65536"/>
              <a:gd name="T15" fmla="*/ 0 60000 65536"/>
              <a:gd name="T16" fmla="*/ 0 60000 65536"/>
              <a:gd name="T17" fmla="*/ 0 60000 65536"/>
              <a:gd name="T18" fmla="*/ 0 60000 65536"/>
              <a:gd name="T19" fmla="*/ 0 60000 65536"/>
              <a:gd name="T20" fmla="*/ 0 60000 65536"/>
              <a:gd name="T21" fmla="*/ 0 w 52"/>
              <a:gd name="T22" fmla="*/ 0 h 50"/>
              <a:gd name="T23" fmla="*/ 52 w 52"/>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50">
                <a:moveTo>
                  <a:pt x="29" y="0"/>
                </a:moveTo>
                <a:lnTo>
                  <a:pt x="52" y="21"/>
                </a:lnTo>
                <a:lnTo>
                  <a:pt x="25" y="50"/>
                </a:lnTo>
                <a:lnTo>
                  <a:pt x="0" y="31"/>
                </a:lnTo>
                <a:lnTo>
                  <a:pt x="29" y="0"/>
                </a:lnTo>
                <a:close/>
              </a:path>
            </a:pathLst>
          </a:custGeom>
          <a:solidFill>
            <a:srgbClr val="000000"/>
          </a:solidFill>
          <a:ln w="0">
            <a:solidFill>
              <a:srgbClr val="000000"/>
            </a:solidFill>
            <a:round/>
            <a:headEnd/>
            <a:tailEnd/>
          </a:ln>
        </p:spPr>
        <p:txBody>
          <a:bodyPr/>
          <a:lstStyle/>
          <a:p>
            <a:endParaRPr lang="en-US"/>
          </a:p>
        </p:txBody>
      </p:sp>
      <p:sp>
        <p:nvSpPr>
          <p:cNvPr id="181579" name="Freeform 4425"/>
          <p:cNvSpPr>
            <a:spLocks noChangeAspect="1"/>
          </p:cNvSpPr>
          <p:nvPr/>
        </p:nvSpPr>
        <p:spPr bwMode="auto">
          <a:xfrm>
            <a:off x="2103438" y="5994400"/>
            <a:ext cx="17462" cy="19050"/>
          </a:xfrm>
          <a:custGeom>
            <a:avLst/>
            <a:gdLst>
              <a:gd name="T0" fmla="*/ 2147483647 w 48"/>
              <a:gd name="T1" fmla="*/ 0 h 49"/>
              <a:gd name="T2" fmla="*/ 2147483647 w 48"/>
              <a:gd name="T3" fmla="*/ 2147483647 h 49"/>
              <a:gd name="T4" fmla="*/ 2147483647 w 48"/>
              <a:gd name="T5" fmla="*/ 2147483647 h 49"/>
              <a:gd name="T6" fmla="*/ 2147483647 w 48"/>
              <a:gd name="T7" fmla="*/ 2147483647 h 49"/>
              <a:gd name="T8" fmla="*/ 0 w 48"/>
              <a:gd name="T9" fmla="*/ 2147483647 h 49"/>
              <a:gd name="T10" fmla="*/ 2147483647 w 48"/>
              <a:gd name="T11" fmla="*/ 2147483647 h 49"/>
              <a:gd name="T12" fmla="*/ 2147483647 w 48"/>
              <a:gd name="T13" fmla="*/ 0 h 49"/>
              <a:gd name="T14" fmla="*/ 0 60000 65536"/>
              <a:gd name="T15" fmla="*/ 0 60000 65536"/>
              <a:gd name="T16" fmla="*/ 0 60000 65536"/>
              <a:gd name="T17" fmla="*/ 0 60000 65536"/>
              <a:gd name="T18" fmla="*/ 0 60000 65536"/>
              <a:gd name="T19" fmla="*/ 0 60000 65536"/>
              <a:gd name="T20" fmla="*/ 0 60000 65536"/>
              <a:gd name="T21" fmla="*/ 0 w 48"/>
              <a:gd name="T22" fmla="*/ 0 h 49"/>
              <a:gd name="T23" fmla="*/ 48 w 48"/>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9">
                <a:moveTo>
                  <a:pt x="23" y="0"/>
                </a:moveTo>
                <a:lnTo>
                  <a:pt x="48" y="19"/>
                </a:lnTo>
                <a:lnTo>
                  <a:pt x="26" y="49"/>
                </a:lnTo>
                <a:lnTo>
                  <a:pt x="27" y="46"/>
                </a:lnTo>
                <a:lnTo>
                  <a:pt x="0" y="31"/>
                </a:lnTo>
                <a:lnTo>
                  <a:pt x="1" y="28"/>
                </a:lnTo>
                <a:lnTo>
                  <a:pt x="23" y="0"/>
                </a:lnTo>
                <a:close/>
              </a:path>
            </a:pathLst>
          </a:custGeom>
          <a:solidFill>
            <a:srgbClr val="000000"/>
          </a:solidFill>
          <a:ln w="0">
            <a:solidFill>
              <a:srgbClr val="000000"/>
            </a:solidFill>
            <a:round/>
            <a:headEnd/>
            <a:tailEnd/>
          </a:ln>
        </p:spPr>
        <p:txBody>
          <a:bodyPr/>
          <a:lstStyle/>
          <a:p>
            <a:endParaRPr lang="en-US"/>
          </a:p>
        </p:txBody>
      </p:sp>
      <p:sp>
        <p:nvSpPr>
          <p:cNvPr id="181580" name="Freeform 4426"/>
          <p:cNvSpPr>
            <a:spLocks noChangeAspect="1"/>
          </p:cNvSpPr>
          <p:nvPr/>
        </p:nvSpPr>
        <p:spPr bwMode="auto">
          <a:xfrm>
            <a:off x="2100263" y="6007100"/>
            <a:ext cx="14287" cy="17463"/>
          </a:xfrm>
          <a:custGeom>
            <a:avLst/>
            <a:gdLst>
              <a:gd name="T0" fmla="*/ 2147483647 w 43"/>
              <a:gd name="T1" fmla="*/ 0 h 50"/>
              <a:gd name="T2" fmla="*/ 2147483647 w 43"/>
              <a:gd name="T3" fmla="*/ 2147483647 h 50"/>
              <a:gd name="T4" fmla="*/ 2147483647 w 43"/>
              <a:gd name="T5" fmla="*/ 2147483647 h 50"/>
              <a:gd name="T6" fmla="*/ 2147483647 w 43"/>
              <a:gd name="T7" fmla="*/ 2147483647 h 50"/>
              <a:gd name="T8" fmla="*/ 0 w 43"/>
              <a:gd name="T9" fmla="*/ 2147483647 h 50"/>
              <a:gd name="T10" fmla="*/ 2147483647 w 43"/>
              <a:gd name="T11" fmla="*/ 2147483647 h 50"/>
              <a:gd name="T12" fmla="*/ 2147483647 w 43"/>
              <a:gd name="T13" fmla="*/ 0 h 50"/>
              <a:gd name="T14" fmla="*/ 0 60000 65536"/>
              <a:gd name="T15" fmla="*/ 0 60000 65536"/>
              <a:gd name="T16" fmla="*/ 0 60000 65536"/>
              <a:gd name="T17" fmla="*/ 0 60000 65536"/>
              <a:gd name="T18" fmla="*/ 0 60000 65536"/>
              <a:gd name="T19" fmla="*/ 0 60000 65536"/>
              <a:gd name="T20" fmla="*/ 0 60000 65536"/>
              <a:gd name="T21" fmla="*/ 0 w 43"/>
              <a:gd name="T22" fmla="*/ 0 h 50"/>
              <a:gd name="T23" fmla="*/ 43 w 43"/>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50">
                <a:moveTo>
                  <a:pt x="16" y="0"/>
                </a:moveTo>
                <a:lnTo>
                  <a:pt x="43" y="15"/>
                </a:lnTo>
                <a:lnTo>
                  <a:pt x="23" y="50"/>
                </a:lnTo>
                <a:lnTo>
                  <a:pt x="27" y="42"/>
                </a:lnTo>
                <a:lnTo>
                  <a:pt x="0" y="30"/>
                </a:lnTo>
                <a:lnTo>
                  <a:pt x="5" y="21"/>
                </a:lnTo>
                <a:lnTo>
                  <a:pt x="16" y="0"/>
                </a:lnTo>
                <a:close/>
              </a:path>
            </a:pathLst>
          </a:custGeom>
          <a:solidFill>
            <a:srgbClr val="000000"/>
          </a:solidFill>
          <a:ln w="0">
            <a:solidFill>
              <a:srgbClr val="000000"/>
            </a:solidFill>
            <a:round/>
            <a:headEnd/>
            <a:tailEnd/>
          </a:ln>
        </p:spPr>
        <p:txBody>
          <a:bodyPr/>
          <a:lstStyle/>
          <a:p>
            <a:endParaRPr lang="en-US"/>
          </a:p>
        </p:txBody>
      </p:sp>
      <p:sp>
        <p:nvSpPr>
          <p:cNvPr id="181581" name="Freeform 4427"/>
          <p:cNvSpPr>
            <a:spLocks noChangeAspect="1"/>
          </p:cNvSpPr>
          <p:nvPr/>
        </p:nvSpPr>
        <p:spPr bwMode="auto">
          <a:xfrm>
            <a:off x="2085975" y="6013450"/>
            <a:ext cx="25400" cy="30163"/>
          </a:xfrm>
          <a:custGeom>
            <a:avLst/>
            <a:gdLst>
              <a:gd name="T0" fmla="*/ 2147483647 w 77"/>
              <a:gd name="T1" fmla="*/ 2147483647 h 91"/>
              <a:gd name="T2" fmla="*/ 2147483647 w 77"/>
              <a:gd name="T3" fmla="*/ 2147483647 h 91"/>
              <a:gd name="T4" fmla="*/ 2147483647 w 77"/>
              <a:gd name="T5" fmla="*/ 0 h 91"/>
              <a:gd name="T6" fmla="*/ 2147483647 w 77"/>
              <a:gd name="T7" fmla="*/ 2147483647 h 91"/>
              <a:gd name="T8" fmla="*/ 2147483647 w 77"/>
              <a:gd name="T9" fmla="*/ 2147483647 h 91"/>
              <a:gd name="T10" fmla="*/ 0 w 77"/>
              <a:gd name="T11" fmla="*/ 2147483647 h 91"/>
              <a:gd name="T12" fmla="*/ 2147483647 w 77"/>
              <a:gd name="T13" fmla="*/ 2147483647 h 91"/>
              <a:gd name="T14" fmla="*/ 0 60000 65536"/>
              <a:gd name="T15" fmla="*/ 0 60000 65536"/>
              <a:gd name="T16" fmla="*/ 0 60000 65536"/>
              <a:gd name="T17" fmla="*/ 0 60000 65536"/>
              <a:gd name="T18" fmla="*/ 0 60000 65536"/>
              <a:gd name="T19" fmla="*/ 0 60000 65536"/>
              <a:gd name="T20" fmla="*/ 0 60000 65536"/>
              <a:gd name="T21" fmla="*/ 0 w 77"/>
              <a:gd name="T22" fmla="*/ 0 h 91"/>
              <a:gd name="T23" fmla="*/ 77 w 77"/>
              <a:gd name="T24" fmla="*/ 91 h 9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91">
                <a:moveTo>
                  <a:pt x="38" y="12"/>
                </a:moveTo>
                <a:lnTo>
                  <a:pt x="65" y="24"/>
                </a:lnTo>
                <a:lnTo>
                  <a:pt x="77" y="0"/>
                </a:lnTo>
                <a:lnTo>
                  <a:pt x="53" y="52"/>
                </a:lnTo>
                <a:lnTo>
                  <a:pt x="24" y="40"/>
                </a:lnTo>
                <a:lnTo>
                  <a:pt x="0" y="91"/>
                </a:lnTo>
                <a:lnTo>
                  <a:pt x="38" y="12"/>
                </a:lnTo>
                <a:close/>
              </a:path>
            </a:pathLst>
          </a:custGeom>
          <a:solidFill>
            <a:srgbClr val="000000"/>
          </a:solidFill>
          <a:ln w="0">
            <a:solidFill>
              <a:srgbClr val="000000"/>
            </a:solidFill>
            <a:round/>
            <a:headEnd/>
            <a:tailEnd/>
          </a:ln>
        </p:spPr>
        <p:txBody>
          <a:bodyPr/>
          <a:lstStyle/>
          <a:p>
            <a:endParaRPr lang="en-US"/>
          </a:p>
        </p:txBody>
      </p:sp>
      <p:sp>
        <p:nvSpPr>
          <p:cNvPr id="181582" name="Freeform 4428"/>
          <p:cNvSpPr>
            <a:spLocks noChangeAspect="1"/>
          </p:cNvSpPr>
          <p:nvPr/>
        </p:nvSpPr>
        <p:spPr bwMode="auto">
          <a:xfrm>
            <a:off x="2090738" y="6026150"/>
            <a:ext cx="12700" cy="14288"/>
          </a:xfrm>
          <a:custGeom>
            <a:avLst/>
            <a:gdLst>
              <a:gd name="T0" fmla="*/ 2147483647 w 42"/>
              <a:gd name="T1" fmla="*/ 0 h 39"/>
              <a:gd name="T2" fmla="*/ 2147483647 w 42"/>
              <a:gd name="T3" fmla="*/ 2147483647 h 39"/>
              <a:gd name="T4" fmla="*/ 2147483647 w 42"/>
              <a:gd name="T5" fmla="*/ 2147483647 h 39"/>
              <a:gd name="T6" fmla="*/ 2147483647 w 42"/>
              <a:gd name="T7" fmla="*/ 2147483647 h 39"/>
              <a:gd name="T8" fmla="*/ 0 w 42"/>
              <a:gd name="T9" fmla="*/ 2147483647 h 39"/>
              <a:gd name="T10" fmla="*/ 0 w 42"/>
              <a:gd name="T11" fmla="*/ 2147483647 h 39"/>
              <a:gd name="T12" fmla="*/ 2147483647 w 42"/>
              <a:gd name="T13" fmla="*/ 0 h 39"/>
              <a:gd name="T14" fmla="*/ 0 60000 65536"/>
              <a:gd name="T15" fmla="*/ 0 60000 65536"/>
              <a:gd name="T16" fmla="*/ 0 60000 65536"/>
              <a:gd name="T17" fmla="*/ 0 60000 65536"/>
              <a:gd name="T18" fmla="*/ 0 60000 65536"/>
              <a:gd name="T19" fmla="*/ 0 60000 65536"/>
              <a:gd name="T20" fmla="*/ 0 60000 65536"/>
              <a:gd name="T21" fmla="*/ 0 w 42"/>
              <a:gd name="T22" fmla="*/ 0 h 39"/>
              <a:gd name="T23" fmla="*/ 42 w 42"/>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39">
                <a:moveTo>
                  <a:pt x="13" y="0"/>
                </a:moveTo>
                <a:lnTo>
                  <a:pt x="42" y="12"/>
                </a:lnTo>
                <a:lnTo>
                  <a:pt x="30" y="39"/>
                </a:lnTo>
                <a:lnTo>
                  <a:pt x="0" y="27"/>
                </a:lnTo>
                <a:lnTo>
                  <a:pt x="13" y="0"/>
                </a:lnTo>
                <a:close/>
              </a:path>
            </a:pathLst>
          </a:custGeom>
          <a:solidFill>
            <a:srgbClr val="000000"/>
          </a:solidFill>
          <a:ln w="0">
            <a:solidFill>
              <a:srgbClr val="000000"/>
            </a:solidFill>
            <a:round/>
            <a:headEnd/>
            <a:tailEnd/>
          </a:ln>
        </p:spPr>
        <p:txBody>
          <a:bodyPr/>
          <a:lstStyle/>
          <a:p>
            <a:endParaRPr lang="en-US"/>
          </a:p>
        </p:txBody>
      </p:sp>
      <p:sp>
        <p:nvSpPr>
          <p:cNvPr id="181583" name="Freeform 4429"/>
          <p:cNvSpPr>
            <a:spLocks noChangeAspect="1"/>
          </p:cNvSpPr>
          <p:nvPr/>
        </p:nvSpPr>
        <p:spPr bwMode="auto">
          <a:xfrm>
            <a:off x="2084388" y="6035675"/>
            <a:ext cx="15875" cy="17463"/>
          </a:xfrm>
          <a:custGeom>
            <a:avLst/>
            <a:gdLst>
              <a:gd name="T0" fmla="*/ 2147483647 w 50"/>
              <a:gd name="T1" fmla="*/ 0 h 47"/>
              <a:gd name="T2" fmla="*/ 2147483647 w 50"/>
              <a:gd name="T3" fmla="*/ 2147483647 h 47"/>
              <a:gd name="T4" fmla="*/ 2147483647 w 50"/>
              <a:gd name="T5" fmla="*/ 2147483647 h 47"/>
              <a:gd name="T6" fmla="*/ 2147483647 w 50"/>
              <a:gd name="T7" fmla="*/ 2147483647 h 47"/>
              <a:gd name="T8" fmla="*/ 2147483647 w 50"/>
              <a:gd name="T9" fmla="*/ 2147483647 h 47"/>
              <a:gd name="T10" fmla="*/ 0 w 50"/>
              <a:gd name="T11" fmla="*/ 2147483647 h 47"/>
              <a:gd name="T12" fmla="*/ 2147483647 w 50"/>
              <a:gd name="T13" fmla="*/ 0 h 47"/>
              <a:gd name="T14" fmla="*/ 0 60000 65536"/>
              <a:gd name="T15" fmla="*/ 0 60000 65536"/>
              <a:gd name="T16" fmla="*/ 0 60000 65536"/>
              <a:gd name="T17" fmla="*/ 0 60000 65536"/>
              <a:gd name="T18" fmla="*/ 0 60000 65536"/>
              <a:gd name="T19" fmla="*/ 0 60000 65536"/>
              <a:gd name="T20" fmla="*/ 0 60000 65536"/>
              <a:gd name="T21" fmla="*/ 0 w 50"/>
              <a:gd name="T22" fmla="*/ 0 h 47"/>
              <a:gd name="T23" fmla="*/ 50 w 50"/>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47">
                <a:moveTo>
                  <a:pt x="20" y="0"/>
                </a:moveTo>
                <a:lnTo>
                  <a:pt x="50" y="12"/>
                </a:lnTo>
                <a:lnTo>
                  <a:pt x="45" y="22"/>
                </a:lnTo>
                <a:lnTo>
                  <a:pt x="36" y="41"/>
                </a:lnTo>
                <a:lnTo>
                  <a:pt x="9" y="29"/>
                </a:lnTo>
                <a:lnTo>
                  <a:pt x="0" y="47"/>
                </a:lnTo>
                <a:lnTo>
                  <a:pt x="20" y="0"/>
                </a:lnTo>
                <a:close/>
              </a:path>
            </a:pathLst>
          </a:custGeom>
          <a:solidFill>
            <a:srgbClr val="000000"/>
          </a:solidFill>
          <a:ln w="0">
            <a:solidFill>
              <a:srgbClr val="000000"/>
            </a:solidFill>
            <a:round/>
            <a:headEnd/>
            <a:tailEnd/>
          </a:ln>
        </p:spPr>
        <p:txBody>
          <a:bodyPr/>
          <a:lstStyle/>
          <a:p>
            <a:endParaRPr lang="en-US"/>
          </a:p>
        </p:txBody>
      </p:sp>
      <p:sp>
        <p:nvSpPr>
          <p:cNvPr id="181584" name="Freeform 4430"/>
          <p:cNvSpPr>
            <a:spLocks noChangeAspect="1"/>
          </p:cNvSpPr>
          <p:nvPr/>
        </p:nvSpPr>
        <p:spPr bwMode="auto">
          <a:xfrm>
            <a:off x="2081213" y="6043613"/>
            <a:ext cx="15875" cy="19050"/>
          </a:xfrm>
          <a:custGeom>
            <a:avLst/>
            <a:gdLst>
              <a:gd name="T0" fmla="*/ 2147483647 w 41"/>
              <a:gd name="T1" fmla="*/ 0 h 48"/>
              <a:gd name="T2" fmla="*/ 2147483647 w 41"/>
              <a:gd name="T3" fmla="*/ 2147483647 h 48"/>
              <a:gd name="T4" fmla="*/ 2147483647 w 41"/>
              <a:gd name="T5" fmla="*/ 2147483647 h 48"/>
              <a:gd name="T6" fmla="*/ 2147483647 w 41"/>
              <a:gd name="T7" fmla="*/ 2147483647 h 48"/>
              <a:gd name="T8" fmla="*/ 0 w 41"/>
              <a:gd name="T9" fmla="*/ 2147483647 h 48"/>
              <a:gd name="T10" fmla="*/ 2147483647 w 41"/>
              <a:gd name="T11" fmla="*/ 2147483647 h 48"/>
              <a:gd name="T12" fmla="*/ 2147483647 w 41"/>
              <a:gd name="T13" fmla="*/ 0 h 48"/>
              <a:gd name="T14" fmla="*/ 0 60000 65536"/>
              <a:gd name="T15" fmla="*/ 0 60000 65536"/>
              <a:gd name="T16" fmla="*/ 0 60000 65536"/>
              <a:gd name="T17" fmla="*/ 0 60000 65536"/>
              <a:gd name="T18" fmla="*/ 0 60000 65536"/>
              <a:gd name="T19" fmla="*/ 0 60000 65536"/>
              <a:gd name="T20" fmla="*/ 0 60000 65536"/>
              <a:gd name="T21" fmla="*/ 0 w 41"/>
              <a:gd name="T22" fmla="*/ 0 h 48"/>
              <a:gd name="T23" fmla="*/ 41 w 41"/>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48">
                <a:moveTo>
                  <a:pt x="14" y="0"/>
                </a:moveTo>
                <a:lnTo>
                  <a:pt x="41" y="12"/>
                </a:lnTo>
                <a:lnTo>
                  <a:pt x="23" y="48"/>
                </a:lnTo>
                <a:lnTo>
                  <a:pt x="27" y="43"/>
                </a:lnTo>
                <a:lnTo>
                  <a:pt x="0" y="29"/>
                </a:lnTo>
                <a:lnTo>
                  <a:pt x="3" y="23"/>
                </a:lnTo>
                <a:lnTo>
                  <a:pt x="14" y="0"/>
                </a:lnTo>
                <a:close/>
              </a:path>
            </a:pathLst>
          </a:custGeom>
          <a:solidFill>
            <a:srgbClr val="000000"/>
          </a:solidFill>
          <a:ln w="0">
            <a:solidFill>
              <a:srgbClr val="000000"/>
            </a:solidFill>
            <a:round/>
            <a:headEnd/>
            <a:tailEnd/>
          </a:ln>
        </p:spPr>
        <p:txBody>
          <a:bodyPr/>
          <a:lstStyle/>
          <a:p>
            <a:endParaRPr lang="en-US"/>
          </a:p>
        </p:txBody>
      </p:sp>
      <p:sp>
        <p:nvSpPr>
          <p:cNvPr id="181585" name="Freeform 4431"/>
          <p:cNvSpPr>
            <a:spLocks noChangeAspect="1"/>
          </p:cNvSpPr>
          <p:nvPr/>
        </p:nvSpPr>
        <p:spPr bwMode="auto">
          <a:xfrm>
            <a:off x="2074863" y="6054725"/>
            <a:ext cx="15875" cy="15875"/>
          </a:xfrm>
          <a:custGeom>
            <a:avLst/>
            <a:gdLst>
              <a:gd name="T0" fmla="*/ 2147483647 w 46"/>
              <a:gd name="T1" fmla="*/ 0 h 46"/>
              <a:gd name="T2" fmla="*/ 2147483647 w 46"/>
              <a:gd name="T3" fmla="*/ 2147483647 h 46"/>
              <a:gd name="T4" fmla="*/ 2147483647 w 46"/>
              <a:gd name="T5" fmla="*/ 2147483647 h 46"/>
              <a:gd name="T6" fmla="*/ 0 w 46"/>
              <a:gd name="T7" fmla="*/ 2147483647 h 46"/>
              <a:gd name="T8" fmla="*/ 2147483647 w 46"/>
              <a:gd name="T9" fmla="*/ 0 h 46"/>
              <a:gd name="T10" fmla="*/ 0 60000 65536"/>
              <a:gd name="T11" fmla="*/ 0 60000 65536"/>
              <a:gd name="T12" fmla="*/ 0 60000 65536"/>
              <a:gd name="T13" fmla="*/ 0 60000 65536"/>
              <a:gd name="T14" fmla="*/ 0 60000 65536"/>
              <a:gd name="T15" fmla="*/ 0 w 46"/>
              <a:gd name="T16" fmla="*/ 0 h 46"/>
              <a:gd name="T17" fmla="*/ 46 w 46"/>
              <a:gd name="T18" fmla="*/ 46 h 46"/>
            </a:gdLst>
            <a:ahLst/>
            <a:cxnLst>
              <a:cxn ang="T10">
                <a:pos x="T0" y="T1"/>
              </a:cxn>
              <a:cxn ang="T11">
                <a:pos x="T2" y="T3"/>
              </a:cxn>
              <a:cxn ang="T12">
                <a:pos x="T4" y="T5"/>
              </a:cxn>
              <a:cxn ang="T13">
                <a:pos x="T6" y="T7"/>
              </a:cxn>
              <a:cxn ang="T14">
                <a:pos x="T8" y="T9"/>
              </a:cxn>
            </a:cxnLst>
            <a:rect l="T15" t="T16" r="T17" b="T18"/>
            <a:pathLst>
              <a:path w="46" h="46">
                <a:moveTo>
                  <a:pt x="19" y="0"/>
                </a:moveTo>
                <a:lnTo>
                  <a:pt x="46" y="14"/>
                </a:lnTo>
                <a:lnTo>
                  <a:pt x="27" y="46"/>
                </a:lnTo>
                <a:lnTo>
                  <a:pt x="0" y="32"/>
                </a:lnTo>
                <a:lnTo>
                  <a:pt x="19" y="0"/>
                </a:lnTo>
                <a:close/>
              </a:path>
            </a:pathLst>
          </a:custGeom>
          <a:solidFill>
            <a:srgbClr val="000000"/>
          </a:solidFill>
          <a:ln w="0">
            <a:solidFill>
              <a:srgbClr val="000000"/>
            </a:solidFill>
            <a:round/>
            <a:headEnd/>
            <a:tailEnd/>
          </a:ln>
        </p:spPr>
        <p:txBody>
          <a:bodyPr/>
          <a:lstStyle/>
          <a:p>
            <a:endParaRPr lang="en-US"/>
          </a:p>
        </p:txBody>
      </p:sp>
      <p:sp>
        <p:nvSpPr>
          <p:cNvPr id="181586" name="Freeform 4432"/>
          <p:cNvSpPr>
            <a:spLocks noChangeAspect="1"/>
          </p:cNvSpPr>
          <p:nvPr/>
        </p:nvSpPr>
        <p:spPr bwMode="auto">
          <a:xfrm>
            <a:off x="2100263" y="5930900"/>
            <a:ext cx="1587" cy="9525"/>
          </a:xfrm>
          <a:custGeom>
            <a:avLst/>
            <a:gdLst>
              <a:gd name="T0" fmla="*/ 0 w 11"/>
              <a:gd name="T1" fmla="*/ 0 h 29"/>
              <a:gd name="T2" fmla="*/ 2147483647 w 11"/>
              <a:gd name="T3" fmla="*/ 2147483647 h 29"/>
              <a:gd name="T4" fmla="*/ 0 w 11"/>
              <a:gd name="T5" fmla="*/ 0 h 29"/>
              <a:gd name="T6" fmla="*/ 0 60000 65536"/>
              <a:gd name="T7" fmla="*/ 0 60000 65536"/>
              <a:gd name="T8" fmla="*/ 0 60000 65536"/>
              <a:gd name="T9" fmla="*/ 0 w 11"/>
              <a:gd name="T10" fmla="*/ 0 h 29"/>
              <a:gd name="T11" fmla="*/ 11 w 11"/>
              <a:gd name="T12" fmla="*/ 29 h 29"/>
            </a:gdLst>
            <a:ahLst/>
            <a:cxnLst>
              <a:cxn ang="T6">
                <a:pos x="T0" y="T1"/>
              </a:cxn>
              <a:cxn ang="T7">
                <a:pos x="T2" y="T3"/>
              </a:cxn>
              <a:cxn ang="T8">
                <a:pos x="T4" y="T5"/>
              </a:cxn>
            </a:cxnLst>
            <a:rect l="T9" t="T10" r="T11" b="T12"/>
            <a:pathLst>
              <a:path w="11" h="29">
                <a:moveTo>
                  <a:pt x="0" y="0"/>
                </a:moveTo>
                <a:lnTo>
                  <a:pt x="11" y="29"/>
                </a:lnTo>
                <a:lnTo>
                  <a:pt x="0" y="0"/>
                </a:lnTo>
                <a:close/>
              </a:path>
            </a:pathLst>
          </a:custGeom>
          <a:solidFill>
            <a:srgbClr val="000000"/>
          </a:solidFill>
          <a:ln w="0">
            <a:solidFill>
              <a:srgbClr val="000000"/>
            </a:solidFill>
            <a:round/>
            <a:headEnd/>
            <a:tailEnd/>
          </a:ln>
        </p:spPr>
        <p:txBody>
          <a:bodyPr/>
          <a:lstStyle/>
          <a:p>
            <a:endParaRPr lang="en-US"/>
          </a:p>
        </p:txBody>
      </p:sp>
      <p:sp>
        <p:nvSpPr>
          <p:cNvPr id="181587" name="Freeform 4433"/>
          <p:cNvSpPr>
            <a:spLocks noChangeAspect="1"/>
          </p:cNvSpPr>
          <p:nvPr/>
        </p:nvSpPr>
        <p:spPr bwMode="auto">
          <a:xfrm>
            <a:off x="2084388" y="5938838"/>
            <a:ext cx="7937" cy="9525"/>
          </a:xfrm>
          <a:custGeom>
            <a:avLst/>
            <a:gdLst>
              <a:gd name="T0" fmla="*/ 2147483647 w 25"/>
              <a:gd name="T1" fmla="*/ 2147483647 h 28"/>
              <a:gd name="T2" fmla="*/ 2147483647 w 25"/>
              <a:gd name="T3" fmla="*/ 2147483647 h 28"/>
              <a:gd name="T4" fmla="*/ 2147483647 w 25"/>
              <a:gd name="T5" fmla="*/ 2147483647 h 28"/>
              <a:gd name="T6" fmla="*/ 2147483647 w 25"/>
              <a:gd name="T7" fmla="*/ 2147483647 h 28"/>
              <a:gd name="T8" fmla="*/ 2147483647 w 25"/>
              <a:gd name="T9" fmla="*/ 2147483647 h 28"/>
              <a:gd name="T10" fmla="*/ 2147483647 w 25"/>
              <a:gd name="T11" fmla="*/ 2147483647 h 28"/>
              <a:gd name="T12" fmla="*/ 2147483647 w 25"/>
              <a:gd name="T13" fmla="*/ 2147483647 h 28"/>
              <a:gd name="T14" fmla="*/ 2147483647 w 25"/>
              <a:gd name="T15" fmla="*/ 2147483647 h 28"/>
              <a:gd name="T16" fmla="*/ 2147483647 w 25"/>
              <a:gd name="T17" fmla="*/ 2147483647 h 28"/>
              <a:gd name="T18" fmla="*/ 2147483647 w 25"/>
              <a:gd name="T19" fmla="*/ 2147483647 h 28"/>
              <a:gd name="T20" fmla="*/ 2147483647 w 25"/>
              <a:gd name="T21" fmla="*/ 2147483647 h 28"/>
              <a:gd name="T22" fmla="*/ 2147483647 w 25"/>
              <a:gd name="T23" fmla="*/ 2147483647 h 28"/>
              <a:gd name="T24" fmla="*/ 2147483647 w 25"/>
              <a:gd name="T25" fmla="*/ 2147483647 h 28"/>
              <a:gd name="T26" fmla="*/ 0 w 25"/>
              <a:gd name="T27" fmla="*/ 2147483647 h 28"/>
              <a:gd name="T28" fmla="*/ 0 w 25"/>
              <a:gd name="T29" fmla="*/ 2147483647 h 28"/>
              <a:gd name="T30" fmla="*/ 0 w 25"/>
              <a:gd name="T31" fmla="*/ 2147483647 h 28"/>
              <a:gd name="T32" fmla="*/ 2147483647 w 25"/>
              <a:gd name="T33" fmla="*/ 2147483647 h 28"/>
              <a:gd name="T34" fmla="*/ 2147483647 w 25"/>
              <a:gd name="T35" fmla="*/ 2147483647 h 28"/>
              <a:gd name="T36" fmla="*/ 2147483647 w 25"/>
              <a:gd name="T37" fmla="*/ 2147483647 h 28"/>
              <a:gd name="T38" fmla="*/ 2147483647 w 25"/>
              <a:gd name="T39" fmla="*/ 0 h 28"/>
              <a:gd name="T40" fmla="*/ 2147483647 w 25"/>
              <a:gd name="T41" fmla="*/ 0 h 28"/>
              <a:gd name="T42" fmla="*/ 2147483647 w 25"/>
              <a:gd name="T43" fmla="*/ 2147483647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
              <a:gd name="T67" fmla="*/ 0 h 28"/>
              <a:gd name="T68" fmla="*/ 25 w 25"/>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 h="28">
                <a:moveTo>
                  <a:pt x="25" y="25"/>
                </a:moveTo>
                <a:lnTo>
                  <a:pt x="25" y="25"/>
                </a:lnTo>
                <a:lnTo>
                  <a:pt x="23" y="26"/>
                </a:lnTo>
                <a:lnTo>
                  <a:pt x="19" y="27"/>
                </a:lnTo>
                <a:lnTo>
                  <a:pt x="16" y="28"/>
                </a:lnTo>
                <a:lnTo>
                  <a:pt x="15" y="28"/>
                </a:lnTo>
                <a:lnTo>
                  <a:pt x="12" y="28"/>
                </a:lnTo>
                <a:lnTo>
                  <a:pt x="9" y="27"/>
                </a:lnTo>
                <a:lnTo>
                  <a:pt x="7" y="25"/>
                </a:lnTo>
                <a:lnTo>
                  <a:pt x="5" y="24"/>
                </a:lnTo>
                <a:lnTo>
                  <a:pt x="3" y="22"/>
                </a:lnTo>
                <a:lnTo>
                  <a:pt x="2" y="20"/>
                </a:lnTo>
                <a:lnTo>
                  <a:pt x="1" y="17"/>
                </a:lnTo>
                <a:lnTo>
                  <a:pt x="0" y="14"/>
                </a:lnTo>
                <a:lnTo>
                  <a:pt x="0" y="13"/>
                </a:lnTo>
                <a:lnTo>
                  <a:pt x="0" y="10"/>
                </a:lnTo>
                <a:lnTo>
                  <a:pt x="1" y="6"/>
                </a:lnTo>
                <a:lnTo>
                  <a:pt x="3" y="4"/>
                </a:lnTo>
                <a:lnTo>
                  <a:pt x="4" y="2"/>
                </a:lnTo>
                <a:lnTo>
                  <a:pt x="6" y="0"/>
                </a:lnTo>
                <a:lnTo>
                  <a:pt x="25" y="25"/>
                </a:lnTo>
                <a:close/>
              </a:path>
            </a:pathLst>
          </a:custGeom>
          <a:solidFill>
            <a:srgbClr val="000000"/>
          </a:solidFill>
          <a:ln w="0">
            <a:solidFill>
              <a:srgbClr val="000000"/>
            </a:solidFill>
            <a:round/>
            <a:headEnd/>
            <a:tailEnd/>
          </a:ln>
        </p:spPr>
        <p:txBody>
          <a:bodyPr/>
          <a:lstStyle/>
          <a:p>
            <a:endParaRPr lang="en-US"/>
          </a:p>
        </p:txBody>
      </p:sp>
      <p:sp>
        <p:nvSpPr>
          <p:cNvPr id="181588" name="Freeform 4434"/>
          <p:cNvSpPr>
            <a:spLocks noChangeAspect="1"/>
          </p:cNvSpPr>
          <p:nvPr/>
        </p:nvSpPr>
        <p:spPr bwMode="auto">
          <a:xfrm>
            <a:off x="2097088" y="5930900"/>
            <a:ext cx="4762" cy="9525"/>
          </a:xfrm>
          <a:custGeom>
            <a:avLst/>
            <a:gdLst>
              <a:gd name="T0" fmla="*/ 2147483647 w 20"/>
              <a:gd name="T1" fmla="*/ 0 h 30"/>
              <a:gd name="T2" fmla="*/ 2147483647 w 20"/>
              <a:gd name="T3" fmla="*/ 2147483647 h 30"/>
              <a:gd name="T4" fmla="*/ 2147483647 w 20"/>
              <a:gd name="T5" fmla="*/ 2147483647 h 30"/>
              <a:gd name="T6" fmla="*/ 2147483647 w 20"/>
              <a:gd name="T7" fmla="*/ 2147483647 h 30"/>
              <a:gd name="T8" fmla="*/ 0 w 20"/>
              <a:gd name="T9" fmla="*/ 2147483647 h 30"/>
              <a:gd name="T10" fmla="*/ 2147483647 w 20"/>
              <a:gd name="T11" fmla="*/ 2147483647 h 30"/>
              <a:gd name="T12" fmla="*/ 2147483647 w 20"/>
              <a:gd name="T13" fmla="*/ 0 h 30"/>
              <a:gd name="T14" fmla="*/ 0 60000 65536"/>
              <a:gd name="T15" fmla="*/ 0 60000 65536"/>
              <a:gd name="T16" fmla="*/ 0 60000 65536"/>
              <a:gd name="T17" fmla="*/ 0 60000 65536"/>
              <a:gd name="T18" fmla="*/ 0 60000 65536"/>
              <a:gd name="T19" fmla="*/ 0 60000 65536"/>
              <a:gd name="T20" fmla="*/ 0 60000 65536"/>
              <a:gd name="T21" fmla="*/ 0 w 20"/>
              <a:gd name="T22" fmla="*/ 0 h 30"/>
              <a:gd name="T23" fmla="*/ 20 w 20"/>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30">
                <a:moveTo>
                  <a:pt x="9" y="0"/>
                </a:moveTo>
                <a:lnTo>
                  <a:pt x="20" y="29"/>
                </a:lnTo>
                <a:lnTo>
                  <a:pt x="18" y="30"/>
                </a:lnTo>
                <a:lnTo>
                  <a:pt x="19" y="29"/>
                </a:lnTo>
                <a:lnTo>
                  <a:pt x="0" y="5"/>
                </a:lnTo>
                <a:lnTo>
                  <a:pt x="1" y="3"/>
                </a:lnTo>
                <a:lnTo>
                  <a:pt x="9" y="0"/>
                </a:lnTo>
                <a:close/>
              </a:path>
            </a:pathLst>
          </a:custGeom>
          <a:solidFill>
            <a:srgbClr val="000000"/>
          </a:solidFill>
          <a:ln w="0">
            <a:solidFill>
              <a:srgbClr val="000000"/>
            </a:solidFill>
            <a:round/>
            <a:headEnd/>
            <a:tailEnd/>
          </a:ln>
        </p:spPr>
        <p:txBody>
          <a:bodyPr/>
          <a:lstStyle/>
          <a:p>
            <a:endParaRPr lang="en-US"/>
          </a:p>
        </p:txBody>
      </p:sp>
      <p:sp>
        <p:nvSpPr>
          <p:cNvPr id="181589" name="Freeform 4435"/>
          <p:cNvSpPr>
            <a:spLocks noChangeAspect="1"/>
          </p:cNvSpPr>
          <p:nvPr/>
        </p:nvSpPr>
        <p:spPr bwMode="auto">
          <a:xfrm>
            <a:off x="2093913" y="5930900"/>
            <a:ext cx="7937" cy="9525"/>
          </a:xfrm>
          <a:custGeom>
            <a:avLst/>
            <a:gdLst>
              <a:gd name="T0" fmla="*/ 2147483647 w 22"/>
              <a:gd name="T1" fmla="*/ 0 h 30"/>
              <a:gd name="T2" fmla="*/ 2147483647 w 22"/>
              <a:gd name="T3" fmla="*/ 2147483647 h 30"/>
              <a:gd name="T4" fmla="*/ 2147483647 w 22"/>
              <a:gd name="T5" fmla="*/ 2147483647 h 30"/>
              <a:gd name="T6" fmla="*/ 2147483647 w 22"/>
              <a:gd name="T7" fmla="*/ 2147483647 h 30"/>
              <a:gd name="T8" fmla="*/ 2147483647 w 22"/>
              <a:gd name="T9" fmla="*/ 2147483647 h 30"/>
              <a:gd name="T10" fmla="*/ 0 w 22"/>
              <a:gd name="T11" fmla="*/ 2147483647 h 30"/>
              <a:gd name="T12" fmla="*/ 2147483647 w 22"/>
              <a:gd name="T13" fmla="*/ 0 h 30"/>
              <a:gd name="T14" fmla="*/ 0 60000 65536"/>
              <a:gd name="T15" fmla="*/ 0 60000 65536"/>
              <a:gd name="T16" fmla="*/ 0 60000 65536"/>
              <a:gd name="T17" fmla="*/ 0 60000 65536"/>
              <a:gd name="T18" fmla="*/ 0 60000 65536"/>
              <a:gd name="T19" fmla="*/ 0 60000 65536"/>
              <a:gd name="T20" fmla="*/ 0 60000 65536"/>
              <a:gd name="T21" fmla="*/ 0 w 22"/>
              <a:gd name="T22" fmla="*/ 0 h 30"/>
              <a:gd name="T23" fmla="*/ 22 w 22"/>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30">
                <a:moveTo>
                  <a:pt x="3" y="0"/>
                </a:moveTo>
                <a:lnTo>
                  <a:pt x="22" y="24"/>
                </a:lnTo>
                <a:lnTo>
                  <a:pt x="17" y="29"/>
                </a:lnTo>
                <a:lnTo>
                  <a:pt x="13" y="30"/>
                </a:lnTo>
                <a:lnTo>
                  <a:pt x="3" y="1"/>
                </a:lnTo>
                <a:lnTo>
                  <a:pt x="0" y="2"/>
                </a:lnTo>
                <a:lnTo>
                  <a:pt x="3" y="0"/>
                </a:lnTo>
                <a:close/>
              </a:path>
            </a:pathLst>
          </a:custGeom>
          <a:solidFill>
            <a:srgbClr val="000000"/>
          </a:solidFill>
          <a:ln w="0">
            <a:solidFill>
              <a:srgbClr val="000000"/>
            </a:solidFill>
            <a:round/>
            <a:headEnd/>
            <a:tailEnd/>
          </a:ln>
        </p:spPr>
        <p:txBody>
          <a:bodyPr/>
          <a:lstStyle/>
          <a:p>
            <a:endParaRPr lang="en-US"/>
          </a:p>
        </p:txBody>
      </p:sp>
      <p:sp>
        <p:nvSpPr>
          <p:cNvPr id="181590" name="Freeform 4436"/>
          <p:cNvSpPr>
            <a:spLocks noChangeAspect="1"/>
          </p:cNvSpPr>
          <p:nvPr/>
        </p:nvSpPr>
        <p:spPr bwMode="auto">
          <a:xfrm>
            <a:off x="2092325" y="5932488"/>
            <a:ext cx="7938" cy="9525"/>
          </a:xfrm>
          <a:custGeom>
            <a:avLst/>
            <a:gdLst>
              <a:gd name="T0" fmla="*/ 2147483647 w 19"/>
              <a:gd name="T1" fmla="*/ 0 h 30"/>
              <a:gd name="T2" fmla="*/ 2147483647 w 19"/>
              <a:gd name="T3" fmla="*/ 2147483647 h 30"/>
              <a:gd name="T4" fmla="*/ 2147483647 w 19"/>
              <a:gd name="T5" fmla="*/ 2147483647 h 30"/>
              <a:gd name="T6" fmla="*/ 2147483647 w 19"/>
              <a:gd name="T7" fmla="*/ 2147483647 h 30"/>
              <a:gd name="T8" fmla="*/ 0 w 19"/>
              <a:gd name="T9" fmla="*/ 2147483647 h 30"/>
              <a:gd name="T10" fmla="*/ 2147483647 w 19"/>
              <a:gd name="T11" fmla="*/ 2147483647 h 30"/>
              <a:gd name="T12" fmla="*/ 2147483647 w 19"/>
              <a:gd name="T13" fmla="*/ 0 h 30"/>
              <a:gd name="T14" fmla="*/ 0 60000 65536"/>
              <a:gd name="T15" fmla="*/ 0 60000 65536"/>
              <a:gd name="T16" fmla="*/ 0 60000 65536"/>
              <a:gd name="T17" fmla="*/ 0 60000 65536"/>
              <a:gd name="T18" fmla="*/ 0 60000 65536"/>
              <a:gd name="T19" fmla="*/ 0 60000 65536"/>
              <a:gd name="T20" fmla="*/ 0 60000 65536"/>
              <a:gd name="T21" fmla="*/ 0 w 19"/>
              <a:gd name="T22" fmla="*/ 0 h 30"/>
              <a:gd name="T23" fmla="*/ 19 w 19"/>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0">
                <a:moveTo>
                  <a:pt x="9" y="0"/>
                </a:moveTo>
                <a:lnTo>
                  <a:pt x="19" y="29"/>
                </a:lnTo>
                <a:lnTo>
                  <a:pt x="17" y="30"/>
                </a:lnTo>
                <a:lnTo>
                  <a:pt x="18" y="29"/>
                </a:lnTo>
                <a:lnTo>
                  <a:pt x="0" y="4"/>
                </a:lnTo>
                <a:lnTo>
                  <a:pt x="1" y="3"/>
                </a:lnTo>
                <a:lnTo>
                  <a:pt x="9" y="0"/>
                </a:lnTo>
                <a:close/>
              </a:path>
            </a:pathLst>
          </a:custGeom>
          <a:solidFill>
            <a:srgbClr val="000000"/>
          </a:solidFill>
          <a:ln w="0">
            <a:solidFill>
              <a:srgbClr val="000000"/>
            </a:solidFill>
            <a:round/>
            <a:headEnd/>
            <a:tailEnd/>
          </a:ln>
        </p:spPr>
        <p:txBody>
          <a:bodyPr/>
          <a:lstStyle/>
          <a:p>
            <a:endParaRPr lang="en-US"/>
          </a:p>
        </p:txBody>
      </p:sp>
      <p:sp>
        <p:nvSpPr>
          <p:cNvPr id="181591" name="Freeform 4437"/>
          <p:cNvSpPr>
            <a:spLocks noChangeAspect="1"/>
          </p:cNvSpPr>
          <p:nvPr/>
        </p:nvSpPr>
        <p:spPr bwMode="auto">
          <a:xfrm>
            <a:off x="2090738" y="5932488"/>
            <a:ext cx="9525" cy="9525"/>
          </a:xfrm>
          <a:custGeom>
            <a:avLst/>
            <a:gdLst>
              <a:gd name="T0" fmla="*/ 2147483647 w 24"/>
              <a:gd name="T1" fmla="*/ 0 h 29"/>
              <a:gd name="T2" fmla="*/ 2147483647 w 24"/>
              <a:gd name="T3" fmla="*/ 2147483647 h 29"/>
              <a:gd name="T4" fmla="*/ 2147483647 w 24"/>
              <a:gd name="T5" fmla="*/ 2147483647 h 29"/>
              <a:gd name="T6" fmla="*/ 2147483647 w 24"/>
              <a:gd name="T7" fmla="*/ 2147483647 h 29"/>
              <a:gd name="T8" fmla="*/ 2147483647 w 24"/>
              <a:gd name="T9" fmla="*/ 2147483647 h 29"/>
              <a:gd name="T10" fmla="*/ 0 w 24"/>
              <a:gd name="T11" fmla="*/ 2147483647 h 29"/>
              <a:gd name="T12" fmla="*/ 2147483647 w 24"/>
              <a:gd name="T13" fmla="*/ 0 h 29"/>
              <a:gd name="T14" fmla="*/ 0 60000 65536"/>
              <a:gd name="T15" fmla="*/ 0 60000 65536"/>
              <a:gd name="T16" fmla="*/ 0 60000 65536"/>
              <a:gd name="T17" fmla="*/ 0 60000 65536"/>
              <a:gd name="T18" fmla="*/ 0 60000 65536"/>
              <a:gd name="T19" fmla="*/ 0 60000 65536"/>
              <a:gd name="T20" fmla="*/ 0 60000 65536"/>
              <a:gd name="T21" fmla="*/ 0 w 24"/>
              <a:gd name="T22" fmla="*/ 0 h 29"/>
              <a:gd name="T23" fmla="*/ 24 w 24"/>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9">
                <a:moveTo>
                  <a:pt x="6" y="0"/>
                </a:moveTo>
                <a:lnTo>
                  <a:pt x="24" y="25"/>
                </a:lnTo>
                <a:lnTo>
                  <a:pt x="22" y="27"/>
                </a:lnTo>
                <a:lnTo>
                  <a:pt x="17" y="29"/>
                </a:lnTo>
                <a:lnTo>
                  <a:pt x="5" y="2"/>
                </a:lnTo>
                <a:lnTo>
                  <a:pt x="0" y="5"/>
                </a:lnTo>
                <a:lnTo>
                  <a:pt x="6" y="0"/>
                </a:lnTo>
                <a:close/>
              </a:path>
            </a:pathLst>
          </a:custGeom>
          <a:solidFill>
            <a:srgbClr val="000000"/>
          </a:solidFill>
          <a:ln w="0">
            <a:solidFill>
              <a:srgbClr val="000000"/>
            </a:solidFill>
            <a:round/>
            <a:headEnd/>
            <a:tailEnd/>
          </a:ln>
        </p:spPr>
        <p:txBody>
          <a:bodyPr/>
          <a:lstStyle/>
          <a:p>
            <a:endParaRPr lang="en-US"/>
          </a:p>
        </p:txBody>
      </p:sp>
      <p:sp>
        <p:nvSpPr>
          <p:cNvPr id="181592" name="Freeform 4438"/>
          <p:cNvSpPr>
            <a:spLocks noChangeAspect="1"/>
          </p:cNvSpPr>
          <p:nvPr/>
        </p:nvSpPr>
        <p:spPr bwMode="auto">
          <a:xfrm>
            <a:off x="2092325" y="5934075"/>
            <a:ext cx="4763" cy="7938"/>
          </a:xfrm>
          <a:custGeom>
            <a:avLst/>
            <a:gdLst>
              <a:gd name="T0" fmla="*/ 2147483647 w 16"/>
              <a:gd name="T1" fmla="*/ 0 h 29"/>
              <a:gd name="T2" fmla="*/ 2147483647 w 16"/>
              <a:gd name="T3" fmla="*/ 2147483647 h 29"/>
              <a:gd name="T4" fmla="*/ 2147483647 w 16"/>
              <a:gd name="T5" fmla="*/ 2147483647 h 29"/>
              <a:gd name="T6" fmla="*/ 2147483647 w 16"/>
              <a:gd name="T7" fmla="*/ 2147483647 h 29"/>
              <a:gd name="T8" fmla="*/ 0 w 16"/>
              <a:gd name="T9" fmla="*/ 2147483647 h 29"/>
              <a:gd name="T10" fmla="*/ 0 w 16"/>
              <a:gd name="T11" fmla="*/ 2147483647 h 29"/>
              <a:gd name="T12" fmla="*/ 2147483647 w 16"/>
              <a:gd name="T13" fmla="*/ 0 h 29"/>
              <a:gd name="T14" fmla="*/ 0 60000 65536"/>
              <a:gd name="T15" fmla="*/ 0 60000 65536"/>
              <a:gd name="T16" fmla="*/ 0 60000 65536"/>
              <a:gd name="T17" fmla="*/ 0 60000 65536"/>
              <a:gd name="T18" fmla="*/ 0 60000 65536"/>
              <a:gd name="T19" fmla="*/ 0 60000 65536"/>
              <a:gd name="T20" fmla="*/ 0 60000 65536"/>
              <a:gd name="T21" fmla="*/ 0 w 16"/>
              <a:gd name="T22" fmla="*/ 0 h 29"/>
              <a:gd name="T23" fmla="*/ 16 w 16"/>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29">
                <a:moveTo>
                  <a:pt x="4" y="0"/>
                </a:moveTo>
                <a:lnTo>
                  <a:pt x="16" y="27"/>
                </a:lnTo>
                <a:lnTo>
                  <a:pt x="12" y="29"/>
                </a:lnTo>
                <a:lnTo>
                  <a:pt x="0" y="2"/>
                </a:lnTo>
                <a:lnTo>
                  <a:pt x="4" y="0"/>
                </a:lnTo>
                <a:close/>
              </a:path>
            </a:pathLst>
          </a:custGeom>
          <a:solidFill>
            <a:srgbClr val="000000"/>
          </a:solidFill>
          <a:ln w="0">
            <a:solidFill>
              <a:srgbClr val="000000"/>
            </a:solidFill>
            <a:round/>
            <a:headEnd/>
            <a:tailEnd/>
          </a:ln>
        </p:spPr>
        <p:txBody>
          <a:bodyPr/>
          <a:lstStyle/>
          <a:p>
            <a:endParaRPr lang="en-US"/>
          </a:p>
        </p:txBody>
      </p:sp>
      <p:sp>
        <p:nvSpPr>
          <p:cNvPr id="181593" name="Freeform 4439"/>
          <p:cNvSpPr>
            <a:spLocks noChangeAspect="1"/>
          </p:cNvSpPr>
          <p:nvPr/>
        </p:nvSpPr>
        <p:spPr bwMode="auto">
          <a:xfrm>
            <a:off x="2089150" y="5934075"/>
            <a:ext cx="7938" cy="9525"/>
          </a:xfrm>
          <a:custGeom>
            <a:avLst/>
            <a:gdLst>
              <a:gd name="T0" fmla="*/ 2147483647 w 23"/>
              <a:gd name="T1" fmla="*/ 0 h 28"/>
              <a:gd name="T2" fmla="*/ 2147483647 w 23"/>
              <a:gd name="T3" fmla="*/ 2147483647 h 28"/>
              <a:gd name="T4" fmla="*/ 2147483647 w 23"/>
              <a:gd name="T5" fmla="*/ 2147483647 h 28"/>
              <a:gd name="T6" fmla="*/ 2147483647 w 23"/>
              <a:gd name="T7" fmla="*/ 2147483647 h 28"/>
              <a:gd name="T8" fmla="*/ 2147483647 w 23"/>
              <a:gd name="T9" fmla="*/ 2147483647 h 28"/>
              <a:gd name="T10" fmla="*/ 0 w 23"/>
              <a:gd name="T11" fmla="*/ 2147483647 h 28"/>
              <a:gd name="T12" fmla="*/ 2147483647 w 23"/>
              <a:gd name="T13" fmla="*/ 0 h 28"/>
              <a:gd name="T14" fmla="*/ 0 60000 65536"/>
              <a:gd name="T15" fmla="*/ 0 60000 65536"/>
              <a:gd name="T16" fmla="*/ 0 60000 65536"/>
              <a:gd name="T17" fmla="*/ 0 60000 65536"/>
              <a:gd name="T18" fmla="*/ 0 60000 65536"/>
              <a:gd name="T19" fmla="*/ 0 60000 65536"/>
              <a:gd name="T20" fmla="*/ 0 60000 65536"/>
              <a:gd name="T21" fmla="*/ 0 w 23"/>
              <a:gd name="T22" fmla="*/ 0 h 28"/>
              <a:gd name="T23" fmla="*/ 23 w 23"/>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8">
                <a:moveTo>
                  <a:pt x="10" y="0"/>
                </a:moveTo>
                <a:lnTo>
                  <a:pt x="22" y="27"/>
                </a:lnTo>
                <a:lnTo>
                  <a:pt x="23" y="27"/>
                </a:lnTo>
                <a:lnTo>
                  <a:pt x="21" y="28"/>
                </a:lnTo>
                <a:lnTo>
                  <a:pt x="2" y="3"/>
                </a:lnTo>
                <a:lnTo>
                  <a:pt x="0" y="5"/>
                </a:lnTo>
                <a:lnTo>
                  <a:pt x="10" y="0"/>
                </a:lnTo>
                <a:close/>
              </a:path>
            </a:pathLst>
          </a:custGeom>
          <a:solidFill>
            <a:srgbClr val="000000"/>
          </a:solidFill>
          <a:ln w="0">
            <a:solidFill>
              <a:srgbClr val="000000"/>
            </a:solidFill>
            <a:round/>
            <a:headEnd/>
            <a:tailEnd/>
          </a:ln>
        </p:spPr>
        <p:txBody>
          <a:bodyPr/>
          <a:lstStyle/>
          <a:p>
            <a:endParaRPr lang="en-US"/>
          </a:p>
        </p:txBody>
      </p:sp>
      <p:sp>
        <p:nvSpPr>
          <p:cNvPr id="181594" name="Freeform 4440"/>
          <p:cNvSpPr>
            <a:spLocks noChangeAspect="1"/>
          </p:cNvSpPr>
          <p:nvPr/>
        </p:nvSpPr>
        <p:spPr bwMode="auto">
          <a:xfrm>
            <a:off x="2089150" y="5934075"/>
            <a:ext cx="4763" cy="9525"/>
          </a:xfrm>
          <a:custGeom>
            <a:avLst/>
            <a:gdLst>
              <a:gd name="T0" fmla="*/ 2147483647 w 23"/>
              <a:gd name="T1" fmla="*/ 0 h 28"/>
              <a:gd name="T2" fmla="*/ 2147483647 w 23"/>
              <a:gd name="T3" fmla="*/ 2147483647 h 28"/>
              <a:gd name="T4" fmla="*/ 2147483647 w 23"/>
              <a:gd name="T5" fmla="*/ 2147483647 h 28"/>
              <a:gd name="T6" fmla="*/ 2147483647 w 23"/>
              <a:gd name="T7" fmla="*/ 2147483647 h 28"/>
              <a:gd name="T8" fmla="*/ 0 w 23"/>
              <a:gd name="T9" fmla="*/ 2147483647 h 28"/>
              <a:gd name="T10" fmla="*/ 0 w 23"/>
              <a:gd name="T11" fmla="*/ 2147483647 h 28"/>
              <a:gd name="T12" fmla="*/ 2147483647 w 23"/>
              <a:gd name="T13" fmla="*/ 0 h 28"/>
              <a:gd name="T14" fmla="*/ 0 60000 65536"/>
              <a:gd name="T15" fmla="*/ 0 60000 65536"/>
              <a:gd name="T16" fmla="*/ 0 60000 65536"/>
              <a:gd name="T17" fmla="*/ 0 60000 65536"/>
              <a:gd name="T18" fmla="*/ 0 60000 65536"/>
              <a:gd name="T19" fmla="*/ 0 60000 65536"/>
              <a:gd name="T20" fmla="*/ 0 60000 65536"/>
              <a:gd name="T21" fmla="*/ 0 w 23"/>
              <a:gd name="T22" fmla="*/ 0 h 28"/>
              <a:gd name="T23" fmla="*/ 23 w 23"/>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8">
                <a:moveTo>
                  <a:pt x="4" y="0"/>
                </a:moveTo>
                <a:lnTo>
                  <a:pt x="23" y="25"/>
                </a:lnTo>
                <a:lnTo>
                  <a:pt x="19" y="28"/>
                </a:lnTo>
                <a:lnTo>
                  <a:pt x="0" y="3"/>
                </a:lnTo>
                <a:lnTo>
                  <a:pt x="4" y="0"/>
                </a:lnTo>
                <a:close/>
              </a:path>
            </a:pathLst>
          </a:custGeom>
          <a:solidFill>
            <a:srgbClr val="000000"/>
          </a:solidFill>
          <a:ln w="0">
            <a:solidFill>
              <a:srgbClr val="000000"/>
            </a:solidFill>
            <a:round/>
            <a:headEnd/>
            <a:tailEnd/>
          </a:ln>
        </p:spPr>
        <p:txBody>
          <a:bodyPr/>
          <a:lstStyle/>
          <a:p>
            <a:endParaRPr lang="en-US"/>
          </a:p>
        </p:txBody>
      </p:sp>
      <p:sp>
        <p:nvSpPr>
          <p:cNvPr id="181595" name="Freeform 4441"/>
          <p:cNvSpPr>
            <a:spLocks noChangeAspect="1"/>
          </p:cNvSpPr>
          <p:nvPr/>
        </p:nvSpPr>
        <p:spPr bwMode="auto">
          <a:xfrm>
            <a:off x="2085975" y="5935663"/>
            <a:ext cx="7938" cy="12700"/>
          </a:xfrm>
          <a:custGeom>
            <a:avLst/>
            <a:gdLst>
              <a:gd name="T0" fmla="*/ 2147483647 w 23"/>
              <a:gd name="T1" fmla="*/ 0 h 28"/>
              <a:gd name="T2" fmla="*/ 2147483647 w 23"/>
              <a:gd name="T3" fmla="*/ 2147483647 h 28"/>
              <a:gd name="T4" fmla="*/ 2147483647 w 23"/>
              <a:gd name="T5" fmla="*/ 2147483647 h 28"/>
              <a:gd name="T6" fmla="*/ 0 w 23"/>
              <a:gd name="T7" fmla="*/ 2147483647 h 28"/>
              <a:gd name="T8" fmla="*/ 2147483647 w 23"/>
              <a:gd name="T9" fmla="*/ 0 h 28"/>
              <a:gd name="T10" fmla="*/ 0 60000 65536"/>
              <a:gd name="T11" fmla="*/ 0 60000 65536"/>
              <a:gd name="T12" fmla="*/ 0 60000 65536"/>
              <a:gd name="T13" fmla="*/ 0 60000 65536"/>
              <a:gd name="T14" fmla="*/ 0 60000 65536"/>
              <a:gd name="T15" fmla="*/ 0 w 23"/>
              <a:gd name="T16" fmla="*/ 0 h 28"/>
              <a:gd name="T17" fmla="*/ 23 w 23"/>
              <a:gd name="T18" fmla="*/ 28 h 28"/>
            </a:gdLst>
            <a:ahLst/>
            <a:cxnLst>
              <a:cxn ang="T10">
                <a:pos x="T0" y="T1"/>
              </a:cxn>
              <a:cxn ang="T11">
                <a:pos x="T2" y="T3"/>
              </a:cxn>
              <a:cxn ang="T12">
                <a:pos x="T4" y="T5"/>
              </a:cxn>
              <a:cxn ang="T13">
                <a:pos x="T6" y="T7"/>
              </a:cxn>
              <a:cxn ang="T14">
                <a:pos x="T8" y="T9"/>
              </a:cxn>
            </a:cxnLst>
            <a:rect l="T15" t="T16" r="T17" b="T18"/>
            <a:pathLst>
              <a:path w="23" h="28">
                <a:moveTo>
                  <a:pt x="4" y="0"/>
                </a:moveTo>
                <a:lnTo>
                  <a:pt x="23" y="25"/>
                </a:lnTo>
                <a:lnTo>
                  <a:pt x="19" y="28"/>
                </a:lnTo>
                <a:lnTo>
                  <a:pt x="0" y="3"/>
                </a:lnTo>
                <a:lnTo>
                  <a:pt x="4" y="0"/>
                </a:lnTo>
                <a:close/>
              </a:path>
            </a:pathLst>
          </a:custGeom>
          <a:solidFill>
            <a:srgbClr val="000000"/>
          </a:solidFill>
          <a:ln w="0">
            <a:solidFill>
              <a:srgbClr val="000000"/>
            </a:solidFill>
            <a:round/>
            <a:headEnd/>
            <a:tailEnd/>
          </a:ln>
        </p:spPr>
        <p:txBody>
          <a:bodyPr/>
          <a:lstStyle/>
          <a:p>
            <a:endParaRPr lang="en-US"/>
          </a:p>
        </p:txBody>
      </p:sp>
      <p:sp>
        <p:nvSpPr>
          <p:cNvPr id="181596" name="Freeform 4442"/>
          <p:cNvSpPr>
            <a:spLocks noChangeAspect="1"/>
          </p:cNvSpPr>
          <p:nvPr/>
        </p:nvSpPr>
        <p:spPr bwMode="auto">
          <a:xfrm>
            <a:off x="2084388" y="5935663"/>
            <a:ext cx="9525" cy="6350"/>
          </a:xfrm>
          <a:custGeom>
            <a:avLst/>
            <a:gdLst>
              <a:gd name="T0" fmla="*/ 0 w 31"/>
              <a:gd name="T1" fmla="*/ 2147483647 h 16"/>
              <a:gd name="T2" fmla="*/ 0 w 31"/>
              <a:gd name="T3" fmla="*/ 2147483647 h 16"/>
              <a:gd name="T4" fmla="*/ 0 w 31"/>
              <a:gd name="T5" fmla="*/ 2147483647 h 16"/>
              <a:gd name="T6" fmla="*/ 2147483647 w 31"/>
              <a:gd name="T7" fmla="*/ 2147483647 h 16"/>
              <a:gd name="T8" fmla="*/ 2147483647 w 31"/>
              <a:gd name="T9" fmla="*/ 2147483647 h 16"/>
              <a:gd name="T10" fmla="*/ 2147483647 w 31"/>
              <a:gd name="T11" fmla="*/ 2147483647 h 16"/>
              <a:gd name="T12" fmla="*/ 2147483647 w 31"/>
              <a:gd name="T13" fmla="*/ 2147483647 h 16"/>
              <a:gd name="T14" fmla="*/ 2147483647 w 31"/>
              <a:gd name="T15" fmla="*/ 2147483647 h 16"/>
              <a:gd name="T16" fmla="*/ 2147483647 w 31"/>
              <a:gd name="T17" fmla="*/ 2147483647 h 16"/>
              <a:gd name="T18" fmla="*/ 2147483647 w 31"/>
              <a:gd name="T19" fmla="*/ 0 h 16"/>
              <a:gd name="T20" fmla="*/ 2147483647 w 31"/>
              <a:gd name="T21" fmla="*/ 0 h 16"/>
              <a:gd name="T22" fmla="*/ 2147483647 w 31"/>
              <a:gd name="T23" fmla="*/ 0 h 16"/>
              <a:gd name="T24" fmla="*/ 2147483647 w 31"/>
              <a:gd name="T25" fmla="*/ 2147483647 h 16"/>
              <a:gd name="T26" fmla="*/ 2147483647 w 31"/>
              <a:gd name="T27" fmla="*/ 2147483647 h 16"/>
              <a:gd name="T28" fmla="*/ 2147483647 w 31"/>
              <a:gd name="T29" fmla="*/ 2147483647 h 16"/>
              <a:gd name="T30" fmla="*/ 2147483647 w 31"/>
              <a:gd name="T31" fmla="*/ 2147483647 h 16"/>
              <a:gd name="T32" fmla="*/ 2147483647 w 31"/>
              <a:gd name="T33" fmla="*/ 2147483647 h 16"/>
              <a:gd name="T34" fmla="*/ 2147483647 w 31"/>
              <a:gd name="T35" fmla="*/ 2147483647 h 16"/>
              <a:gd name="T36" fmla="*/ 2147483647 w 31"/>
              <a:gd name="T37" fmla="*/ 2147483647 h 16"/>
              <a:gd name="T38" fmla="*/ 2147483647 w 31"/>
              <a:gd name="T39" fmla="*/ 2147483647 h 16"/>
              <a:gd name="T40" fmla="*/ 2147483647 w 31"/>
              <a:gd name="T41" fmla="*/ 2147483647 h 16"/>
              <a:gd name="T42" fmla="*/ 0 w 31"/>
              <a:gd name="T43" fmla="*/ 2147483647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6"/>
              <a:gd name="T68" fmla="*/ 31 w 31"/>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6">
                <a:moveTo>
                  <a:pt x="0" y="16"/>
                </a:moveTo>
                <a:lnTo>
                  <a:pt x="0" y="16"/>
                </a:lnTo>
                <a:lnTo>
                  <a:pt x="0" y="14"/>
                </a:lnTo>
                <a:lnTo>
                  <a:pt x="1" y="10"/>
                </a:lnTo>
                <a:lnTo>
                  <a:pt x="2" y="8"/>
                </a:lnTo>
                <a:lnTo>
                  <a:pt x="4" y="6"/>
                </a:lnTo>
                <a:lnTo>
                  <a:pt x="6" y="4"/>
                </a:lnTo>
                <a:lnTo>
                  <a:pt x="8" y="2"/>
                </a:lnTo>
                <a:lnTo>
                  <a:pt x="10" y="1"/>
                </a:lnTo>
                <a:lnTo>
                  <a:pt x="13" y="0"/>
                </a:lnTo>
                <a:lnTo>
                  <a:pt x="15" y="0"/>
                </a:lnTo>
                <a:lnTo>
                  <a:pt x="17" y="0"/>
                </a:lnTo>
                <a:lnTo>
                  <a:pt x="21" y="1"/>
                </a:lnTo>
                <a:lnTo>
                  <a:pt x="23" y="2"/>
                </a:lnTo>
                <a:lnTo>
                  <a:pt x="25" y="4"/>
                </a:lnTo>
                <a:lnTo>
                  <a:pt x="27" y="6"/>
                </a:lnTo>
                <a:lnTo>
                  <a:pt x="29" y="8"/>
                </a:lnTo>
                <a:lnTo>
                  <a:pt x="30" y="10"/>
                </a:lnTo>
                <a:lnTo>
                  <a:pt x="31" y="14"/>
                </a:lnTo>
                <a:lnTo>
                  <a:pt x="31" y="16"/>
                </a:lnTo>
                <a:lnTo>
                  <a:pt x="0" y="16"/>
                </a:lnTo>
                <a:close/>
              </a:path>
            </a:pathLst>
          </a:custGeom>
          <a:solidFill>
            <a:srgbClr val="000000"/>
          </a:solidFill>
          <a:ln w="0">
            <a:solidFill>
              <a:srgbClr val="000000"/>
            </a:solidFill>
            <a:round/>
            <a:headEnd/>
            <a:tailEnd/>
          </a:ln>
        </p:spPr>
        <p:txBody>
          <a:bodyPr/>
          <a:lstStyle/>
          <a:p>
            <a:endParaRPr lang="en-US"/>
          </a:p>
        </p:txBody>
      </p:sp>
      <p:sp>
        <p:nvSpPr>
          <p:cNvPr id="181597" name="Freeform 4443"/>
          <p:cNvSpPr>
            <a:spLocks noChangeAspect="1"/>
          </p:cNvSpPr>
          <p:nvPr/>
        </p:nvSpPr>
        <p:spPr bwMode="auto">
          <a:xfrm>
            <a:off x="2084388" y="5943600"/>
            <a:ext cx="9525" cy="6350"/>
          </a:xfrm>
          <a:custGeom>
            <a:avLst/>
            <a:gdLst>
              <a:gd name="T0" fmla="*/ 2147483647 w 31"/>
              <a:gd name="T1" fmla="*/ 0 h 15"/>
              <a:gd name="T2" fmla="*/ 2147483647 w 31"/>
              <a:gd name="T3" fmla="*/ 0 h 15"/>
              <a:gd name="T4" fmla="*/ 2147483647 w 31"/>
              <a:gd name="T5" fmla="*/ 2147483647 h 15"/>
              <a:gd name="T6" fmla="*/ 2147483647 w 31"/>
              <a:gd name="T7" fmla="*/ 2147483647 h 15"/>
              <a:gd name="T8" fmla="*/ 2147483647 w 31"/>
              <a:gd name="T9" fmla="*/ 2147483647 h 15"/>
              <a:gd name="T10" fmla="*/ 2147483647 w 31"/>
              <a:gd name="T11" fmla="*/ 2147483647 h 15"/>
              <a:gd name="T12" fmla="*/ 2147483647 w 31"/>
              <a:gd name="T13" fmla="*/ 2147483647 h 15"/>
              <a:gd name="T14" fmla="*/ 2147483647 w 31"/>
              <a:gd name="T15" fmla="*/ 2147483647 h 15"/>
              <a:gd name="T16" fmla="*/ 2147483647 w 31"/>
              <a:gd name="T17" fmla="*/ 2147483647 h 15"/>
              <a:gd name="T18" fmla="*/ 2147483647 w 31"/>
              <a:gd name="T19" fmla="*/ 2147483647 h 15"/>
              <a:gd name="T20" fmla="*/ 2147483647 w 31"/>
              <a:gd name="T21" fmla="*/ 2147483647 h 15"/>
              <a:gd name="T22" fmla="*/ 2147483647 w 31"/>
              <a:gd name="T23" fmla="*/ 2147483647 h 15"/>
              <a:gd name="T24" fmla="*/ 2147483647 w 31"/>
              <a:gd name="T25" fmla="*/ 2147483647 h 15"/>
              <a:gd name="T26" fmla="*/ 2147483647 w 31"/>
              <a:gd name="T27" fmla="*/ 2147483647 h 15"/>
              <a:gd name="T28" fmla="*/ 2147483647 w 31"/>
              <a:gd name="T29" fmla="*/ 2147483647 h 15"/>
              <a:gd name="T30" fmla="*/ 2147483647 w 31"/>
              <a:gd name="T31" fmla="*/ 2147483647 h 15"/>
              <a:gd name="T32" fmla="*/ 2147483647 w 31"/>
              <a:gd name="T33" fmla="*/ 2147483647 h 15"/>
              <a:gd name="T34" fmla="*/ 2147483647 w 31"/>
              <a:gd name="T35" fmla="*/ 2147483647 h 15"/>
              <a:gd name="T36" fmla="*/ 0 w 31"/>
              <a:gd name="T37" fmla="*/ 2147483647 h 15"/>
              <a:gd name="T38" fmla="*/ 0 w 31"/>
              <a:gd name="T39" fmla="*/ 0 h 15"/>
              <a:gd name="T40" fmla="*/ 0 w 31"/>
              <a:gd name="T41" fmla="*/ 0 h 15"/>
              <a:gd name="T42" fmla="*/ 2147483647 w 31"/>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5"/>
              <a:gd name="T68" fmla="*/ 31 w 31"/>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5">
                <a:moveTo>
                  <a:pt x="31" y="0"/>
                </a:moveTo>
                <a:lnTo>
                  <a:pt x="31" y="0"/>
                </a:lnTo>
                <a:lnTo>
                  <a:pt x="31" y="2"/>
                </a:lnTo>
                <a:lnTo>
                  <a:pt x="30" y="5"/>
                </a:lnTo>
                <a:lnTo>
                  <a:pt x="29" y="7"/>
                </a:lnTo>
                <a:lnTo>
                  <a:pt x="27" y="9"/>
                </a:lnTo>
                <a:lnTo>
                  <a:pt x="25" y="11"/>
                </a:lnTo>
                <a:lnTo>
                  <a:pt x="23" y="13"/>
                </a:lnTo>
                <a:lnTo>
                  <a:pt x="21" y="14"/>
                </a:lnTo>
                <a:lnTo>
                  <a:pt x="17" y="15"/>
                </a:lnTo>
                <a:lnTo>
                  <a:pt x="15" y="15"/>
                </a:lnTo>
                <a:lnTo>
                  <a:pt x="13" y="15"/>
                </a:lnTo>
                <a:lnTo>
                  <a:pt x="10" y="14"/>
                </a:lnTo>
                <a:lnTo>
                  <a:pt x="8" y="13"/>
                </a:lnTo>
                <a:lnTo>
                  <a:pt x="6" y="11"/>
                </a:lnTo>
                <a:lnTo>
                  <a:pt x="4" y="9"/>
                </a:lnTo>
                <a:lnTo>
                  <a:pt x="2" y="7"/>
                </a:lnTo>
                <a:lnTo>
                  <a:pt x="1" y="5"/>
                </a:lnTo>
                <a:lnTo>
                  <a:pt x="0" y="2"/>
                </a:lnTo>
                <a:lnTo>
                  <a:pt x="0" y="0"/>
                </a:lnTo>
                <a:lnTo>
                  <a:pt x="31" y="0"/>
                </a:lnTo>
                <a:close/>
              </a:path>
            </a:pathLst>
          </a:custGeom>
          <a:solidFill>
            <a:srgbClr val="000000"/>
          </a:solidFill>
          <a:ln w="0">
            <a:solidFill>
              <a:srgbClr val="000000"/>
            </a:solidFill>
            <a:round/>
            <a:headEnd/>
            <a:tailEnd/>
          </a:ln>
        </p:spPr>
        <p:txBody>
          <a:bodyPr/>
          <a:lstStyle/>
          <a:p>
            <a:endParaRPr lang="en-US"/>
          </a:p>
        </p:txBody>
      </p:sp>
      <p:sp>
        <p:nvSpPr>
          <p:cNvPr id="181598" name="Freeform 4444"/>
          <p:cNvSpPr>
            <a:spLocks noChangeAspect="1"/>
          </p:cNvSpPr>
          <p:nvPr/>
        </p:nvSpPr>
        <p:spPr bwMode="auto">
          <a:xfrm>
            <a:off x="2084388" y="5942013"/>
            <a:ext cx="9525"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1599" name="Freeform 4445"/>
          <p:cNvSpPr>
            <a:spLocks noChangeAspect="1"/>
          </p:cNvSpPr>
          <p:nvPr/>
        </p:nvSpPr>
        <p:spPr bwMode="auto">
          <a:xfrm>
            <a:off x="2084388" y="5942013"/>
            <a:ext cx="9525"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1600" name="Freeform 4446"/>
          <p:cNvSpPr>
            <a:spLocks noChangeAspect="1"/>
          </p:cNvSpPr>
          <p:nvPr/>
        </p:nvSpPr>
        <p:spPr bwMode="auto">
          <a:xfrm>
            <a:off x="2084388" y="5942013"/>
            <a:ext cx="9525"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1601" name="Freeform 4447"/>
          <p:cNvSpPr>
            <a:spLocks noChangeAspect="1"/>
          </p:cNvSpPr>
          <p:nvPr/>
        </p:nvSpPr>
        <p:spPr bwMode="auto">
          <a:xfrm>
            <a:off x="2084388" y="5942013"/>
            <a:ext cx="9525"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1602" name="Freeform 4448"/>
          <p:cNvSpPr>
            <a:spLocks noChangeAspect="1"/>
          </p:cNvSpPr>
          <p:nvPr/>
        </p:nvSpPr>
        <p:spPr bwMode="auto">
          <a:xfrm>
            <a:off x="2084388" y="5942013"/>
            <a:ext cx="9525"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1603" name="Rectangle 4449"/>
          <p:cNvSpPr>
            <a:spLocks noChangeAspect="1" noChangeArrowheads="1"/>
          </p:cNvSpPr>
          <p:nvPr/>
        </p:nvSpPr>
        <p:spPr bwMode="auto">
          <a:xfrm>
            <a:off x="2084388" y="5942013"/>
            <a:ext cx="9525" cy="1587"/>
          </a:xfrm>
          <a:prstGeom prst="rect">
            <a:avLst/>
          </a:prstGeom>
          <a:solidFill>
            <a:srgbClr val="000000"/>
          </a:solidFill>
          <a:ln w="0">
            <a:solidFill>
              <a:srgbClr val="000000"/>
            </a:solidFill>
            <a:miter lim="800000"/>
            <a:headEnd/>
            <a:tailEnd/>
          </a:ln>
        </p:spPr>
        <p:txBody>
          <a:bodyPr/>
          <a:lstStyle/>
          <a:p>
            <a:endParaRPr lang="en-US"/>
          </a:p>
        </p:txBody>
      </p:sp>
      <p:sp>
        <p:nvSpPr>
          <p:cNvPr id="181604" name="Freeform 4450"/>
          <p:cNvSpPr>
            <a:spLocks noChangeAspect="1"/>
          </p:cNvSpPr>
          <p:nvPr/>
        </p:nvSpPr>
        <p:spPr bwMode="auto">
          <a:xfrm>
            <a:off x="2090738" y="5938838"/>
            <a:ext cx="3175" cy="11112"/>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0 w 16"/>
              <a:gd name="T39" fmla="*/ 2147483647 h 31"/>
              <a:gd name="T40" fmla="*/ 0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2" y="0"/>
                </a:lnTo>
                <a:lnTo>
                  <a:pt x="6" y="1"/>
                </a:lnTo>
                <a:lnTo>
                  <a:pt x="8" y="2"/>
                </a:lnTo>
                <a:lnTo>
                  <a:pt x="10" y="5"/>
                </a:lnTo>
                <a:lnTo>
                  <a:pt x="12" y="7"/>
                </a:lnTo>
                <a:lnTo>
                  <a:pt x="14" y="9"/>
                </a:lnTo>
                <a:lnTo>
                  <a:pt x="15" y="11"/>
                </a:lnTo>
                <a:lnTo>
                  <a:pt x="16" y="14"/>
                </a:lnTo>
                <a:lnTo>
                  <a:pt x="16" y="16"/>
                </a:lnTo>
                <a:lnTo>
                  <a:pt x="16" y="18"/>
                </a:lnTo>
                <a:lnTo>
                  <a:pt x="15" y="21"/>
                </a:lnTo>
                <a:lnTo>
                  <a:pt x="14" y="23"/>
                </a:lnTo>
                <a:lnTo>
                  <a:pt x="12" y="25"/>
                </a:lnTo>
                <a:lnTo>
                  <a:pt x="10" y="27"/>
                </a:lnTo>
                <a:lnTo>
                  <a:pt x="8" y="29"/>
                </a:lnTo>
                <a:lnTo>
                  <a:pt x="6" y="30"/>
                </a:lnTo>
                <a:lnTo>
                  <a:pt x="2"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81605" name="Freeform 4451"/>
          <p:cNvSpPr>
            <a:spLocks noChangeAspect="1"/>
          </p:cNvSpPr>
          <p:nvPr/>
        </p:nvSpPr>
        <p:spPr bwMode="auto">
          <a:xfrm>
            <a:off x="2081213" y="5938838"/>
            <a:ext cx="7937" cy="11112"/>
          </a:xfrm>
          <a:custGeom>
            <a:avLst/>
            <a:gdLst>
              <a:gd name="T0" fmla="*/ 2147483647 w 15"/>
              <a:gd name="T1" fmla="*/ 2147483647 h 31"/>
              <a:gd name="T2" fmla="*/ 2147483647 w 15"/>
              <a:gd name="T3" fmla="*/ 2147483647 h 31"/>
              <a:gd name="T4" fmla="*/ 2147483647 w 15"/>
              <a:gd name="T5" fmla="*/ 2147483647 h 31"/>
              <a:gd name="T6" fmla="*/ 2147483647 w 15"/>
              <a:gd name="T7" fmla="*/ 2147483647 h 31"/>
              <a:gd name="T8" fmla="*/ 2147483647 w 15"/>
              <a:gd name="T9" fmla="*/ 2147483647 h 31"/>
              <a:gd name="T10" fmla="*/ 2147483647 w 15"/>
              <a:gd name="T11" fmla="*/ 2147483647 h 31"/>
              <a:gd name="T12" fmla="*/ 2147483647 w 15"/>
              <a:gd name="T13" fmla="*/ 2147483647 h 31"/>
              <a:gd name="T14" fmla="*/ 2147483647 w 15"/>
              <a:gd name="T15" fmla="*/ 2147483647 h 31"/>
              <a:gd name="T16" fmla="*/ 2147483647 w 15"/>
              <a:gd name="T17" fmla="*/ 2147483647 h 31"/>
              <a:gd name="T18" fmla="*/ 0 w 15"/>
              <a:gd name="T19" fmla="*/ 2147483647 h 31"/>
              <a:gd name="T20" fmla="*/ 0 w 15"/>
              <a:gd name="T21" fmla="*/ 2147483647 h 31"/>
              <a:gd name="T22" fmla="*/ 0 w 15"/>
              <a:gd name="T23" fmla="*/ 2147483647 h 31"/>
              <a:gd name="T24" fmla="*/ 2147483647 w 15"/>
              <a:gd name="T25" fmla="*/ 2147483647 h 31"/>
              <a:gd name="T26" fmla="*/ 2147483647 w 15"/>
              <a:gd name="T27" fmla="*/ 2147483647 h 31"/>
              <a:gd name="T28" fmla="*/ 2147483647 w 15"/>
              <a:gd name="T29" fmla="*/ 2147483647 h 31"/>
              <a:gd name="T30" fmla="*/ 2147483647 w 15"/>
              <a:gd name="T31" fmla="*/ 2147483647 h 31"/>
              <a:gd name="T32" fmla="*/ 2147483647 w 15"/>
              <a:gd name="T33" fmla="*/ 2147483647 h 31"/>
              <a:gd name="T34" fmla="*/ 2147483647 w 15"/>
              <a:gd name="T35" fmla="*/ 2147483647 h 31"/>
              <a:gd name="T36" fmla="*/ 2147483647 w 15"/>
              <a:gd name="T37" fmla="*/ 0 h 31"/>
              <a:gd name="T38" fmla="*/ 2147483647 w 15"/>
              <a:gd name="T39" fmla="*/ 0 h 31"/>
              <a:gd name="T40" fmla="*/ 2147483647 w 15"/>
              <a:gd name="T41" fmla="*/ 0 h 31"/>
              <a:gd name="T42" fmla="*/ 2147483647 w 15"/>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1"/>
              <a:gd name="T68" fmla="*/ 15 w 15"/>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1">
                <a:moveTo>
                  <a:pt x="15" y="31"/>
                </a:moveTo>
                <a:lnTo>
                  <a:pt x="15" y="31"/>
                </a:lnTo>
                <a:lnTo>
                  <a:pt x="13" y="31"/>
                </a:lnTo>
                <a:lnTo>
                  <a:pt x="10" y="30"/>
                </a:lnTo>
                <a:lnTo>
                  <a:pt x="8" y="29"/>
                </a:lnTo>
                <a:lnTo>
                  <a:pt x="6" y="27"/>
                </a:lnTo>
                <a:lnTo>
                  <a:pt x="4" y="25"/>
                </a:lnTo>
                <a:lnTo>
                  <a:pt x="2" y="23"/>
                </a:lnTo>
                <a:lnTo>
                  <a:pt x="1" y="21"/>
                </a:lnTo>
                <a:lnTo>
                  <a:pt x="0" y="18"/>
                </a:lnTo>
                <a:lnTo>
                  <a:pt x="0" y="16"/>
                </a:lnTo>
                <a:lnTo>
                  <a:pt x="0" y="14"/>
                </a:lnTo>
                <a:lnTo>
                  <a:pt x="1" y="11"/>
                </a:lnTo>
                <a:lnTo>
                  <a:pt x="2" y="9"/>
                </a:lnTo>
                <a:lnTo>
                  <a:pt x="4" y="7"/>
                </a:lnTo>
                <a:lnTo>
                  <a:pt x="6" y="5"/>
                </a:lnTo>
                <a:lnTo>
                  <a:pt x="8" y="2"/>
                </a:lnTo>
                <a:lnTo>
                  <a:pt x="10" y="1"/>
                </a:lnTo>
                <a:lnTo>
                  <a:pt x="13" y="0"/>
                </a:lnTo>
                <a:lnTo>
                  <a:pt x="15" y="0"/>
                </a:lnTo>
                <a:lnTo>
                  <a:pt x="15" y="31"/>
                </a:lnTo>
                <a:close/>
              </a:path>
            </a:pathLst>
          </a:custGeom>
          <a:solidFill>
            <a:srgbClr val="000000"/>
          </a:solidFill>
          <a:ln w="0">
            <a:solidFill>
              <a:srgbClr val="000000"/>
            </a:solidFill>
            <a:round/>
            <a:headEnd/>
            <a:tailEnd/>
          </a:ln>
        </p:spPr>
        <p:txBody>
          <a:bodyPr/>
          <a:lstStyle/>
          <a:p>
            <a:endParaRPr lang="en-US"/>
          </a:p>
        </p:txBody>
      </p:sp>
      <p:sp>
        <p:nvSpPr>
          <p:cNvPr id="181606" name="Freeform 4452"/>
          <p:cNvSpPr>
            <a:spLocks noChangeAspect="1"/>
          </p:cNvSpPr>
          <p:nvPr/>
        </p:nvSpPr>
        <p:spPr bwMode="auto">
          <a:xfrm>
            <a:off x="2089150" y="5938838"/>
            <a:ext cx="1588" cy="11112"/>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1607" name="Freeform 4453"/>
          <p:cNvSpPr>
            <a:spLocks noChangeAspect="1"/>
          </p:cNvSpPr>
          <p:nvPr/>
        </p:nvSpPr>
        <p:spPr bwMode="auto">
          <a:xfrm>
            <a:off x="2089150" y="5938838"/>
            <a:ext cx="1588" cy="11112"/>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1608" name="Freeform 4454"/>
          <p:cNvSpPr>
            <a:spLocks noChangeAspect="1"/>
          </p:cNvSpPr>
          <p:nvPr/>
        </p:nvSpPr>
        <p:spPr bwMode="auto">
          <a:xfrm>
            <a:off x="2089150" y="5938838"/>
            <a:ext cx="1588" cy="11112"/>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1609" name="Freeform 4455"/>
          <p:cNvSpPr>
            <a:spLocks noChangeAspect="1"/>
          </p:cNvSpPr>
          <p:nvPr/>
        </p:nvSpPr>
        <p:spPr bwMode="auto">
          <a:xfrm>
            <a:off x="2089150" y="5938838"/>
            <a:ext cx="1588" cy="11112"/>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1610" name="Freeform 4456"/>
          <p:cNvSpPr>
            <a:spLocks noChangeAspect="1"/>
          </p:cNvSpPr>
          <p:nvPr/>
        </p:nvSpPr>
        <p:spPr bwMode="auto">
          <a:xfrm>
            <a:off x="2089150" y="5938838"/>
            <a:ext cx="1588" cy="11112"/>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1611" name="Rectangle 4457"/>
          <p:cNvSpPr>
            <a:spLocks noChangeAspect="1" noChangeArrowheads="1"/>
          </p:cNvSpPr>
          <p:nvPr/>
        </p:nvSpPr>
        <p:spPr bwMode="auto">
          <a:xfrm>
            <a:off x="2089150" y="5938838"/>
            <a:ext cx="1588" cy="11112"/>
          </a:xfrm>
          <a:prstGeom prst="rect">
            <a:avLst/>
          </a:prstGeom>
          <a:solidFill>
            <a:srgbClr val="000000"/>
          </a:solidFill>
          <a:ln w="0">
            <a:solidFill>
              <a:srgbClr val="000000"/>
            </a:solidFill>
            <a:miter lim="800000"/>
            <a:headEnd/>
            <a:tailEnd/>
          </a:ln>
        </p:spPr>
        <p:txBody>
          <a:bodyPr/>
          <a:lstStyle/>
          <a:p>
            <a:endParaRPr lang="en-US"/>
          </a:p>
        </p:txBody>
      </p:sp>
      <p:sp>
        <p:nvSpPr>
          <p:cNvPr id="181612" name="Freeform 4458"/>
          <p:cNvSpPr>
            <a:spLocks noChangeAspect="1"/>
          </p:cNvSpPr>
          <p:nvPr/>
        </p:nvSpPr>
        <p:spPr bwMode="auto">
          <a:xfrm>
            <a:off x="2081213" y="5938838"/>
            <a:ext cx="11112" cy="4762"/>
          </a:xfrm>
          <a:custGeom>
            <a:avLst/>
            <a:gdLst>
              <a:gd name="T0" fmla="*/ 0 w 31"/>
              <a:gd name="T1" fmla="*/ 2147483647 h 16"/>
              <a:gd name="T2" fmla="*/ 0 w 31"/>
              <a:gd name="T3" fmla="*/ 2147483647 h 16"/>
              <a:gd name="T4" fmla="*/ 0 w 31"/>
              <a:gd name="T5" fmla="*/ 2147483647 h 16"/>
              <a:gd name="T6" fmla="*/ 2147483647 w 31"/>
              <a:gd name="T7" fmla="*/ 2147483647 h 16"/>
              <a:gd name="T8" fmla="*/ 2147483647 w 31"/>
              <a:gd name="T9" fmla="*/ 2147483647 h 16"/>
              <a:gd name="T10" fmla="*/ 2147483647 w 31"/>
              <a:gd name="T11" fmla="*/ 2147483647 h 16"/>
              <a:gd name="T12" fmla="*/ 2147483647 w 31"/>
              <a:gd name="T13" fmla="*/ 2147483647 h 16"/>
              <a:gd name="T14" fmla="*/ 2147483647 w 31"/>
              <a:gd name="T15" fmla="*/ 2147483647 h 16"/>
              <a:gd name="T16" fmla="*/ 2147483647 w 31"/>
              <a:gd name="T17" fmla="*/ 2147483647 h 16"/>
              <a:gd name="T18" fmla="*/ 2147483647 w 31"/>
              <a:gd name="T19" fmla="*/ 0 h 16"/>
              <a:gd name="T20" fmla="*/ 2147483647 w 31"/>
              <a:gd name="T21" fmla="*/ 0 h 16"/>
              <a:gd name="T22" fmla="*/ 2147483647 w 31"/>
              <a:gd name="T23" fmla="*/ 0 h 16"/>
              <a:gd name="T24" fmla="*/ 2147483647 w 31"/>
              <a:gd name="T25" fmla="*/ 2147483647 h 16"/>
              <a:gd name="T26" fmla="*/ 2147483647 w 31"/>
              <a:gd name="T27" fmla="*/ 2147483647 h 16"/>
              <a:gd name="T28" fmla="*/ 2147483647 w 31"/>
              <a:gd name="T29" fmla="*/ 2147483647 h 16"/>
              <a:gd name="T30" fmla="*/ 2147483647 w 31"/>
              <a:gd name="T31" fmla="*/ 2147483647 h 16"/>
              <a:gd name="T32" fmla="*/ 2147483647 w 31"/>
              <a:gd name="T33" fmla="*/ 2147483647 h 16"/>
              <a:gd name="T34" fmla="*/ 2147483647 w 31"/>
              <a:gd name="T35" fmla="*/ 2147483647 h 16"/>
              <a:gd name="T36" fmla="*/ 2147483647 w 31"/>
              <a:gd name="T37" fmla="*/ 2147483647 h 16"/>
              <a:gd name="T38" fmla="*/ 2147483647 w 31"/>
              <a:gd name="T39" fmla="*/ 2147483647 h 16"/>
              <a:gd name="T40" fmla="*/ 2147483647 w 31"/>
              <a:gd name="T41" fmla="*/ 2147483647 h 16"/>
              <a:gd name="T42" fmla="*/ 0 w 31"/>
              <a:gd name="T43" fmla="*/ 2147483647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6"/>
              <a:gd name="T68" fmla="*/ 31 w 31"/>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6">
                <a:moveTo>
                  <a:pt x="0" y="16"/>
                </a:moveTo>
                <a:lnTo>
                  <a:pt x="0" y="16"/>
                </a:lnTo>
                <a:lnTo>
                  <a:pt x="0" y="14"/>
                </a:lnTo>
                <a:lnTo>
                  <a:pt x="1" y="11"/>
                </a:lnTo>
                <a:lnTo>
                  <a:pt x="2" y="9"/>
                </a:lnTo>
                <a:lnTo>
                  <a:pt x="4" y="7"/>
                </a:lnTo>
                <a:lnTo>
                  <a:pt x="6" y="5"/>
                </a:lnTo>
                <a:lnTo>
                  <a:pt x="8" y="2"/>
                </a:lnTo>
                <a:lnTo>
                  <a:pt x="10" y="1"/>
                </a:lnTo>
                <a:lnTo>
                  <a:pt x="13" y="0"/>
                </a:lnTo>
                <a:lnTo>
                  <a:pt x="15" y="0"/>
                </a:lnTo>
                <a:lnTo>
                  <a:pt x="17" y="0"/>
                </a:lnTo>
                <a:lnTo>
                  <a:pt x="20" y="1"/>
                </a:lnTo>
                <a:lnTo>
                  <a:pt x="22" y="2"/>
                </a:lnTo>
                <a:lnTo>
                  <a:pt x="24" y="5"/>
                </a:lnTo>
                <a:lnTo>
                  <a:pt x="27" y="7"/>
                </a:lnTo>
                <a:lnTo>
                  <a:pt x="29" y="9"/>
                </a:lnTo>
                <a:lnTo>
                  <a:pt x="30" y="11"/>
                </a:lnTo>
                <a:lnTo>
                  <a:pt x="31" y="14"/>
                </a:lnTo>
                <a:lnTo>
                  <a:pt x="31" y="16"/>
                </a:lnTo>
                <a:lnTo>
                  <a:pt x="0" y="16"/>
                </a:lnTo>
                <a:close/>
              </a:path>
            </a:pathLst>
          </a:custGeom>
          <a:solidFill>
            <a:srgbClr val="000000"/>
          </a:solidFill>
          <a:ln w="0">
            <a:solidFill>
              <a:srgbClr val="000000"/>
            </a:solidFill>
            <a:round/>
            <a:headEnd/>
            <a:tailEnd/>
          </a:ln>
        </p:spPr>
        <p:txBody>
          <a:bodyPr/>
          <a:lstStyle/>
          <a:p>
            <a:endParaRPr lang="en-US"/>
          </a:p>
        </p:txBody>
      </p:sp>
      <p:sp>
        <p:nvSpPr>
          <p:cNvPr id="181613" name="Freeform 4459"/>
          <p:cNvSpPr>
            <a:spLocks noChangeAspect="1"/>
          </p:cNvSpPr>
          <p:nvPr/>
        </p:nvSpPr>
        <p:spPr bwMode="auto">
          <a:xfrm>
            <a:off x="2081213" y="5949950"/>
            <a:ext cx="11112" cy="4763"/>
          </a:xfrm>
          <a:custGeom>
            <a:avLst/>
            <a:gdLst>
              <a:gd name="T0" fmla="*/ 2147483647 w 31"/>
              <a:gd name="T1" fmla="*/ 0 h 16"/>
              <a:gd name="T2" fmla="*/ 2147483647 w 31"/>
              <a:gd name="T3" fmla="*/ 0 h 16"/>
              <a:gd name="T4" fmla="*/ 2147483647 w 31"/>
              <a:gd name="T5" fmla="*/ 2147483647 h 16"/>
              <a:gd name="T6" fmla="*/ 2147483647 w 31"/>
              <a:gd name="T7" fmla="*/ 2147483647 h 16"/>
              <a:gd name="T8" fmla="*/ 2147483647 w 31"/>
              <a:gd name="T9" fmla="*/ 2147483647 h 16"/>
              <a:gd name="T10" fmla="*/ 2147483647 w 31"/>
              <a:gd name="T11" fmla="*/ 2147483647 h 16"/>
              <a:gd name="T12" fmla="*/ 2147483647 w 31"/>
              <a:gd name="T13" fmla="*/ 2147483647 h 16"/>
              <a:gd name="T14" fmla="*/ 2147483647 w 31"/>
              <a:gd name="T15" fmla="*/ 2147483647 h 16"/>
              <a:gd name="T16" fmla="*/ 2147483647 w 31"/>
              <a:gd name="T17" fmla="*/ 2147483647 h 16"/>
              <a:gd name="T18" fmla="*/ 2147483647 w 31"/>
              <a:gd name="T19" fmla="*/ 2147483647 h 16"/>
              <a:gd name="T20" fmla="*/ 2147483647 w 31"/>
              <a:gd name="T21" fmla="*/ 2147483647 h 16"/>
              <a:gd name="T22" fmla="*/ 2147483647 w 31"/>
              <a:gd name="T23" fmla="*/ 2147483647 h 16"/>
              <a:gd name="T24" fmla="*/ 2147483647 w 31"/>
              <a:gd name="T25" fmla="*/ 2147483647 h 16"/>
              <a:gd name="T26" fmla="*/ 2147483647 w 31"/>
              <a:gd name="T27" fmla="*/ 2147483647 h 16"/>
              <a:gd name="T28" fmla="*/ 2147483647 w 31"/>
              <a:gd name="T29" fmla="*/ 2147483647 h 16"/>
              <a:gd name="T30" fmla="*/ 2147483647 w 31"/>
              <a:gd name="T31" fmla="*/ 2147483647 h 16"/>
              <a:gd name="T32" fmla="*/ 2147483647 w 31"/>
              <a:gd name="T33" fmla="*/ 2147483647 h 16"/>
              <a:gd name="T34" fmla="*/ 2147483647 w 31"/>
              <a:gd name="T35" fmla="*/ 2147483647 h 16"/>
              <a:gd name="T36" fmla="*/ 0 w 31"/>
              <a:gd name="T37" fmla="*/ 2147483647 h 16"/>
              <a:gd name="T38" fmla="*/ 0 w 31"/>
              <a:gd name="T39" fmla="*/ 0 h 16"/>
              <a:gd name="T40" fmla="*/ 0 w 31"/>
              <a:gd name="T41" fmla="*/ 0 h 16"/>
              <a:gd name="T42" fmla="*/ 2147483647 w 31"/>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6"/>
              <a:gd name="T68" fmla="*/ 31 w 31"/>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6">
                <a:moveTo>
                  <a:pt x="31" y="0"/>
                </a:moveTo>
                <a:lnTo>
                  <a:pt x="31" y="0"/>
                </a:lnTo>
                <a:lnTo>
                  <a:pt x="31" y="2"/>
                </a:lnTo>
                <a:lnTo>
                  <a:pt x="30" y="6"/>
                </a:lnTo>
                <a:lnTo>
                  <a:pt x="29" y="8"/>
                </a:lnTo>
                <a:lnTo>
                  <a:pt x="27" y="10"/>
                </a:lnTo>
                <a:lnTo>
                  <a:pt x="24" y="12"/>
                </a:lnTo>
                <a:lnTo>
                  <a:pt x="22" y="14"/>
                </a:lnTo>
                <a:lnTo>
                  <a:pt x="20" y="15"/>
                </a:lnTo>
                <a:lnTo>
                  <a:pt x="17" y="16"/>
                </a:lnTo>
                <a:lnTo>
                  <a:pt x="15" y="16"/>
                </a:lnTo>
                <a:lnTo>
                  <a:pt x="13" y="16"/>
                </a:lnTo>
                <a:lnTo>
                  <a:pt x="10" y="15"/>
                </a:lnTo>
                <a:lnTo>
                  <a:pt x="8" y="14"/>
                </a:lnTo>
                <a:lnTo>
                  <a:pt x="6" y="12"/>
                </a:lnTo>
                <a:lnTo>
                  <a:pt x="4" y="10"/>
                </a:lnTo>
                <a:lnTo>
                  <a:pt x="2" y="8"/>
                </a:lnTo>
                <a:lnTo>
                  <a:pt x="1" y="6"/>
                </a:lnTo>
                <a:lnTo>
                  <a:pt x="0" y="2"/>
                </a:lnTo>
                <a:lnTo>
                  <a:pt x="0" y="0"/>
                </a:lnTo>
                <a:lnTo>
                  <a:pt x="31" y="0"/>
                </a:lnTo>
                <a:close/>
              </a:path>
            </a:pathLst>
          </a:custGeom>
          <a:solidFill>
            <a:srgbClr val="000000"/>
          </a:solidFill>
          <a:ln w="0">
            <a:solidFill>
              <a:srgbClr val="000000"/>
            </a:solidFill>
            <a:round/>
            <a:headEnd/>
            <a:tailEnd/>
          </a:ln>
        </p:spPr>
        <p:txBody>
          <a:bodyPr/>
          <a:lstStyle/>
          <a:p>
            <a:endParaRPr lang="en-US"/>
          </a:p>
        </p:txBody>
      </p:sp>
      <p:sp>
        <p:nvSpPr>
          <p:cNvPr id="181614" name="Freeform 4460"/>
          <p:cNvSpPr>
            <a:spLocks noChangeAspect="1"/>
          </p:cNvSpPr>
          <p:nvPr/>
        </p:nvSpPr>
        <p:spPr bwMode="auto">
          <a:xfrm>
            <a:off x="2081213" y="5943600"/>
            <a:ext cx="11112" cy="4763"/>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1615" name="Freeform 4461"/>
          <p:cNvSpPr>
            <a:spLocks noChangeAspect="1"/>
          </p:cNvSpPr>
          <p:nvPr/>
        </p:nvSpPr>
        <p:spPr bwMode="auto">
          <a:xfrm>
            <a:off x="2081213" y="5943600"/>
            <a:ext cx="11112" cy="4763"/>
          </a:xfrm>
          <a:custGeom>
            <a:avLst/>
            <a:gdLst>
              <a:gd name="T0" fmla="*/ 0 w 31"/>
              <a:gd name="T1" fmla="*/ 0 h 2"/>
              <a:gd name="T2" fmla="*/ 2147483647 w 31"/>
              <a:gd name="T3" fmla="*/ 0 h 2"/>
              <a:gd name="T4" fmla="*/ 2147483647 w 31"/>
              <a:gd name="T5" fmla="*/ 2147483647 h 2"/>
              <a:gd name="T6" fmla="*/ 2147483647 w 31"/>
              <a:gd name="T7" fmla="*/ 2147483647 h 2"/>
              <a:gd name="T8" fmla="*/ 0 w 31"/>
              <a:gd name="T9" fmla="*/ 2147483647 h 2"/>
              <a:gd name="T10" fmla="*/ 0 w 31"/>
              <a:gd name="T11" fmla="*/ 2147483647 h 2"/>
              <a:gd name="T12" fmla="*/ 0 w 31"/>
              <a:gd name="T13" fmla="*/ 0 h 2"/>
              <a:gd name="T14" fmla="*/ 0 60000 65536"/>
              <a:gd name="T15" fmla="*/ 0 60000 65536"/>
              <a:gd name="T16" fmla="*/ 0 60000 65536"/>
              <a:gd name="T17" fmla="*/ 0 60000 65536"/>
              <a:gd name="T18" fmla="*/ 0 60000 65536"/>
              <a:gd name="T19" fmla="*/ 0 60000 65536"/>
              <a:gd name="T20" fmla="*/ 0 60000 65536"/>
              <a:gd name="T21" fmla="*/ 0 w 31"/>
              <a:gd name="T22" fmla="*/ 0 h 2"/>
              <a:gd name="T23" fmla="*/ 31 w 3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
                <a:moveTo>
                  <a:pt x="0" y="0"/>
                </a:moveTo>
                <a:lnTo>
                  <a:pt x="31" y="0"/>
                </a:lnTo>
                <a:lnTo>
                  <a:pt x="31" y="2"/>
                </a:lnTo>
                <a:lnTo>
                  <a:pt x="0" y="2"/>
                </a:lnTo>
                <a:lnTo>
                  <a:pt x="0" y="0"/>
                </a:lnTo>
                <a:close/>
              </a:path>
            </a:pathLst>
          </a:custGeom>
          <a:solidFill>
            <a:srgbClr val="000000"/>
          </a:solidFill>
          <a:ln w="0">
            <a:solidFill>
              <a:srgbClr val="000000"/>
            </a:solidFill>
            <a:round/>
            <a:headEnd/>
            <a:tailEnd/>
          </a:ln>
        </p:spPr>
        <p:txBody>
          <a:bodyPr/>
          <a:lstStyle/>
          <a:p>
            <a:endParaRPr lang="en-US"/>
          </a:p>
        </p:txBody>
      </p:sp>
      <p:sp>
        <p:nvSpPr>
          <p:cNvPr id="181616" name="Freeform 4462"/>
          <p:cNvSpPr>
            <a:spLocks noChangeAspect="1"/>
          </p:cNvSpPr>
          <p:nvPr/>
        </p:nvSpPr>
        <p:spPr bwMode="auto">
          <a:xfrm>
            <a:off x="2081213" y="5943600"/>
            <a:ext cx="11112" cy="4763"/>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1617" name="Freeform 4463"/>
          <p:cNvSpPr>
            <a:spLocks noChangeAspect="1"/>
          </p:cNvSpPr>
          <p:nvPr/>
        </p:nvSpPr>
        <p:spPr bwMode="auto">
          <a:xfrm>
            <a:off x="2081213" y="5948363"/>
            <a:ext cx="11112" cy="1587"/>
          </a:xfrm>
          <a:custGeom>
            <a:avLst/>
            <a:gdLst>
              <a:gd name="T0" fmla="*/ 0 w 31"/>
              <a:gd name="T1" fmla="*/ 0 h 2"/>
              <a:gd name="T2" fmla="*/ 2147483647 w 31"/>
              <a:gd name="T3" fmla="*/ 0 h 2"/>
              <a:gd name="T4" fmla="*/ 2147483647 w 31"/>
              <a:gd name="T5" fmla="*/ 2147483647 h 2"/>
              <a:gd name="T6" fmla="*/ 2147483647 w 31"/>
              <a:gd name="T7" fmla="*/ 2147483647 h 2"/>
              <a:gd name="T8" fmla="*/ 0 w 31"/>
              <a:gd name="T9" fmla="*/ 2147483647 h 2"/>
              <a:gd name="T10" fmla="*/ 0 w 31"/>
              <a:gd name="T11" fmla="*/ 2147483647 h 2"/>
              <a:gd name="T12" fmla="*/ 0 w 31"/>
              <a:gd name="T13" fmla="*/ 0 h 2"/>
              <a:gd name="T14" fmla="*/ 0 60000 65536"/>
              <a:gd name="T15" fmla="*/ 0 60000 65536"/>
              <a:gd name="T16" fmla="*/ 0 60000 65536"/>
              <a:gd name="T17" fmla="*/ 0 60000 65536"/>
              <a:gd name="T18" fmla="*/ 0 60000 65536"/>
              <a:gd name="T19" fmla="*/ 0 60000 65536"/>
              <a:gd name="T20" fmla="*/ 0 60000 65536"/>
              <a:gd name="T21" fmla="*/ 0 w 31"/>
              <a:gd name="T22" fmla="*/ 0 h 2"/>
              <a:gd name="T23" fmla="*/ 31 w 3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
                <a:moveTo>
                  <a:pt x="0" y="0"/>
                </a:moveTo>
                <a:lnTo>
                  <a:pt x="31" y="0"/>
                </a:lnTo>
                <a:lnTo>
                  <a:pt x="31" y="2"/>
                </a:lnTo>
                <a:lnTo>
                  <a:pt x="0" y="2"/>
                </a:lnTo>
                <a:lnTo>
                  <a:pt x="0" y="0"/>
                </a:lnTo>
                <a:close/>
              </a:path>
            </a:pathLst>
          </a:custGeom>
          <a:solidFill>
            <a:srgbClr val="000000"/>
          </a:solidFill>
          <a:ln w="0">
            <a:solidFill>
              <a:srgbClr val="000000"/>
            </a:solidFill>
            <a:round/>
            <a:headEnd/>
            <a:tailEnd/>
          </a:ln>
        </p:spPr>
        <p:txBody>
          <a:bodyPr/>
          <a:lstStyle/>
          <a:p>
            <a:endParaRPr lang="en-US"/>
          </a:p>
        </p:txBody>
      </p:sp>
      <p:sp>
        <p:nvSpPr>
          <p:cNvPr id="181618" name="Freeform 4464"/>
          <p:cNvSpPr>
            <a:spLocks noChangeAspect="1"/>
          </p:cNvSpPr>
          <p:nvPr/>
        </p:nvSpPr>
        <p:spPr bwMode="auto">
          <a:xfrm>
            <a:off x="2081213" y="5948363"/>
            <a:ext cx="11112" cy="1587"/>
          </a:xfrm>
          <a:custGeom>
            <a:avLst/>
            <a:gdLst>
              <a:gd name="T0" fmla="*/ 0 w 31"/>
              <a:gd name="T1" fmla="*/ 0 h 2"/>
              <a:gd name="T2" fmla="*/ 2147483647 w 31"/>
              <a:gd name="T3" fmla="*/ 0 h 2"/>
              <a:gd name="T4" fmla="*/ 2147483647 w 31"/>
              <a:gd name="T5" fmla="*/ 2147483647 h 2"/>
              <a:gd name="T6" fmla="*/ 2147483647 w 31"/>
              <a:gd name="T7" fmla="*/ 2147483647 h 2"/>
              <a:gd name="T8" fmla="*/ 0 w 31"/>
              <a:gd name="T9" fmla="*/ 2147483647 h 2"/>
              <a:gd name="T10" fmla="*/ 0 w 31"/>
              <a:gd name="T11" fmla="*/ 2147483647 h 2"/>
              <a:gd name="T12" fmla="*/ 0 w 31"/>
              <a:gd name="T13" fmla="*/ 0 h 2"/>
              <a:gd name="T14" fmla="*/ 0 60000 65536"/>
              <a:gd name="T15" fmla="*/ 0 60000 65536"/>
              <a:gd name="T16" fmla="*/ 0 60000 65536"/>
              <a:gd name="T17" fmla="*/ 0 60000 65536"/>
              <a:gd name="T18" fmla="*/ 0 60000 65536"/>
              <a:gd name="T19" fmla="*/ 0 60000 65536"/>
              <a:gd name="T20" fmla="*/ 0 60000 65536"/>
              <a:gd name="T21" fmla="*/ 0 w 31"/>
              <a:gd name="T22" fmla="*/ 0 h 2"/>
              <a:gd name="T23" fmla="*/ 31 w 3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
                <a:moveTo>
                  <a:pt x="0" y="0"/>
                </a:moveTo>
                <a:lnTo>
                  <a:pt x="31" y="0"/>
                </a:lnTo>
                <a:lnTo>
                  <a:pt x="31" y="2"/>
                </a:lnTo>
                <a:lnTo>
                  <a:pt x="0" y="2"/>
                </a:lnTo>
                <a:lnTo>
                  <a:pt x="0" y="0"/>
                </a:lnTo>
                <a:close/>
              </a:path>
            </a:pathLst>
          </a:custGeom>
          <a:solidFill>
            <a:srgbClr val="000000"/>
          </a:solidFill>
          <a:ln w="0">
            <a:solidFill>
              <a:srgbClr val="000000"/>
            </a:solidFill>
            <a:round/>
            <a:headEnd/>
            <a:tailEnd/>
          </a:ln>
        </p:spPr>
        <p:txBody>
          <a:bodyPr/>
          <a:lstStyle/>
          <a:p>
            <a:endParaRPr lang="en-US"/>
          </a:p>
        </p:txBody>
      </p:sp>
      <p:sp>
        <p:nvSpPr>
          <p:cNvPr id="181619" name="Freeform 4465"/>
          <p:cNvSpPr>
            <a:spLocks noChangeAspect="1"/>
          </p:cNvSpPr>
          <p:nvPr/>
        </p:nvSpPr>
        <p:spPr bwMode="auto">
          <a:xfrm>
            <a:off x="2081213" y="5948363"/>
            <a:ext cx="11112"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1620" name="Freeform 4466"/>
          <p:cNvSpPr>
            <a:spLocks noChangeAspect="1"/>
          </p:cNvSpPr>
          <p:nvPr/>
        </p:nvSpPr>
        <p:spPr bwMode="auto">
          <a:xfrm>
            <a:off x="2081213" y="5948363"/>
            <a:ext cx="11112" cy="1587"/>
          </a:xfrm>
          <a:custGeom>
            <a:avLst/>
            <a:gdLst>
              <a:gd name="T0" fmla="*/ 0 w 31"/>
              <a:gd name="T1" fmla="*/ 0 h 2"/>
              <a:gd name="T2" fmla="*/ 2147483647 w 31"/>
              <a:gd name="T3" fmla="*/ 0 h 2"/>
              <a:gd name="T4" fmla="*/ 2147483647 w 31"/>
              <a:gd name="T5" fmla="*/ 2147483647 h 2"/>
              <a:gd name="T6" fmla="*/ 2147483647 w 31"/>
              <a:gd name="T7" fmla="*/ 2147483647 h 2"/>
              <a:gd name="T8" fmla="*/ 0 w 31"/>
              <a:gd name="T9" fmla="*/ 2147483647 h 2"/>
              <a:gd name="T10" fmla="*/ 0 w 31"/>
              <a:gd name="T11" fmla="*/ 2147483647 h 2"/>
              <a:gd name="T12" fmla="*/ 0 w 31"/>
              <a:gd name="T13" fmla="*/ 0 h 2"/>
              <a:gd name="T14" fmla="*/ 0 60000 65536"/>
              <a:gd name="T15" fmla="*/ 0 60000 65536"/>
              <a:gd name="T16" fmla="*/ 0 60000 65536"/>
              <a:gd name="T17" fmla="*/ 0 60000 65536"/>
              <a:gd name="T18" fmla="*/ 0 60000 65536"/>
              <a:gd name="T19" fmla="*/ 0 60000 65536"/>
              <a:gd name="T20" fmla="*/ 0 60000 65536"/>
              <a:gd name="T21" fmla="*/ 0 w 31"/>
              <a:gd name="T22" fmla="*/ 0 h 2"/>
              <a:gd name="T23" fmla="*/ 31 w 3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
                <a:moveTo>
                  <a:pt x="0" y="0"/>
                </a:moveTo>
                <a:lnTo>
                  <a:pt x="31" y="0"/>
                </a:lnTo>
                <a:lnTo>
                  <a:pt x="31" y="2"/>
                </a:lnTo>
                <a:lnTo>
                  <a:pt x="0" y="2"/>
                </a:lnTo>
                <a:lnTo>
                  <a:pt x="0" y="0"/>
                </a:lnTo>
                <a:close/>
              </a:path>
            </a:pathLst>
          </a:custGeom>
          <a:solidFill>
            <a:srgbClr val="000000"/>
          </a:solidFill>
          <a:ln w="0">
            <a:solidFill>
              <a:srgbClr val="000000"/>
            </a:solidFill>
            <a:round/>
            <a:headEnd/>
            <a:tailEnd/>
          </a:ln>
        </p:spPr>
        <p:txBody>
          <a:bodyPr/>
          <a:lstStyle/>
          <a:p>
            <a:endParaRPr lang="en-US"/>
          </a:p>
        </p:txBody>
      </p:sp>
      <p:sp>
        <p:nvSpPr>
          <p:cNvPr id="181621" name="Rectangle 4467"/>
          <p:cNvSpPr>
            <a:spLocks noChangeAspect="1" noChangeArrowheads="1"/>
          </p:cNvSpPr>
          <p:nvPr/>
        </p:nvSpPr>
        <p:spPr bwMode="auto">
          <a:xfrm>
            <a:off x="2081213" y="5949950"/>
            <a:ext cx="11112" cy="1588"/>
          </a:xfrm>
          <a:prstGeom prst="rect">
            <a:avLst/>
          </a:prstGeom>
          <a:solidFill>
            <a:srgbClr val="000000"/>
          </a:solidFill>
          <a:ln w="0">
            <a:solidFill>
              <a:srgbClr val="000000"/>
            </a:solidFill>
            <a:miter lim="800000"/>
            <a:headEnd/>
            <a:tailEnd/>
          </a:ln>
        </p:spPr>
        <p:txBody>
          <a:bodyPr/>
          <a:lstStyle/>
          <a:p>
            <a:endParaRPr lang="en-US"/>
          </a:p>
        </p:txBody>
      </p:sp>
      <p:sp>
        <p:nvSpPr>
          <p:cNvPr id="181622" name="Freeform 4468"/>
          <p:cNvSpPr>
            <a:spLocks noChangeAspect="1"/>
          </p:cNvSpPr>
          <p:nvPr/>
        </p:nvSpPr>
        <p:spPr bwMode="auto">
          <a:xfrm>
            <a:off x="2085975" y="5942013"/>
            <a:ext cx="6350" cy="12700"/>
          </a:xfrm>
          <a:custGeom>
            <a:avLst/>
            <a:gdLst>
              <a:gd name="T0" fmla="*/ 0 w 17"/>
              <a:gd name="T1" fmla="*/ 0 h 31"/>
              <a:gd name="T2" fmla="*/ 0 w 17"/>
              <a:gd name="T3" fmla="*/ 0 h 31"/>
              <a:gd name="T4" fmla="*/ 2147483647 w 17"/>
              <a:gd name="T5" fmla="*/ 0 h 31"/>
              <a:gd name="T6" fmla="*/ 2147483647 w 17"/>
              <a:gd name="T7" fmla="*/ 2147483647 h 31"/>
              <a:gd name="T8" fmla="*/ 2147483647 w 17"/>
              <a:gd name="T9" fmla="*/ 2147483647 h 31"/>
              <a:gd name="T10" fmla="*/ 2147483647 w 17"/>
              <a:gd name="T11" fmla="*/ 2147483647 h 31"/>
              <a:gd name="T12" fmla="*/ 2147483647 w 17"/>
              <a:gd name="T13" fmla="*/ 2147483647 h 31"/>
              <a:gd name="T14" fmla="*/ 2147483647 w 17"/>
              <a:gd name="T15" fmla="*/ 2147483647 h 31"/>
              <a:gd name="T16" fmla="*/ 2147483647 w 17"/>
              <a:gd name="T17" fmla="*/ 2147483647 h 31"/>
              <a:gd name="T18" fmla="*/ 2147483647 w 17"/>
              <a:gd name="T19" fmla="*/ 2147483647 h 31"/>
              <a:gd name="T20" fmla="*/ 2147483647 w 17"/>
              <a:gd name="T21" fmla="*/ 2147483647 h 31"/>
              <a:gd name="T22" fmla="*/ 2147483647 w 17"/>
              <a:gd name="T23" fmla="*/ 2147483647 h 31"/>
              <a:gd name="T24" fmla="*/ 2147483647 w 17"/>
              <a:gd name="T25" fmla="*/ 2147483647 h 31"/>
              <a:gd name="T26" fmla="*/ 2147483647 w 17"/>
              <a:gd name="T27" fmla="*/ 2147483647 h 31"/>
              <a:gd name="T28" fmla="*/ 2147483647 w 17"/>
              <a:gd name="T29" fmla="*/ 2147483647 h 31"/>
              <a:gd name="T30" fmla="*/ 2147483647 w 17"/>
              <a:gd name="T31" fmla="*/ 2147483647 h 31"/>
              <a:gd name="T32" fmla="*/ 2147483647 w 17"/>
              <a:gd name="T33" fmla="*/ 2147483647 h 31"/>
              <a:gd name="T34" fmla="*/ 2147483647 w 17"/>
              <a:gd name="T35" fmla="*/ 2147483647 h 31"/>
              <a:gd name="T36" fmla="*/ 2147483647 w 17"/>
              <a:gd name="T37" fmla="*/ 2147483647 h 31"/>
              <a:gd name="T38" fmla="*/ 2147483647 w 17"/>
              <a:gd name="T39" fmla="*/ 2147483647 h 31"/>
              <a:gd name="T40" fmla="*/ 2147483647 w 17"/>
              <a:gd name="T41" fmla="*/ 2147483647 h 31"/>
              <a:gd name="T42" fmla="*/ 0 w 17"/>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31"/>
              <a:gd name="T68" fmla="*/ 17 w 17"/>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31">
                <a:moveTo>
                  <a:pt x="0" y="0"/>
                </a:moveTo>
                <a:lnTo>
                  <a:pt x="0" y="0"/>
                </a:lnTo>
                <a:lnTo>
                  <a:pt x="2" y="0"/>
                </a:lnTo>
                <a:lnTo>
                  <a:pt x="5" y="1"/>
                </a:lnTo>
                <a:lnTo>
                  <a:pt x="7" y="2"/>
                </a:lnTo>
                <a:lnTo>
                  <a:pt x="10" y="3"/>
                </a:lnTo>
                <a:lnTo>
                  <a:pt x="13" y="5"/>
                </a:lnTo>
                <a:lnTo>
                  <a:pt x="14" y="7"/>
                </a:lnTo>
                <a:lnTo>
                  <a:pt x="16" y="9"/>
                </a:lnTo>
                <a:lnTo>
                  <a:pt x="17" y="12"/>
                </a:lnTo>
                <a:lnTo>
                  <a:pt x="17" y="14"/>
                </a:lnTo>
                <a:lnTo>
                  <a:pt x="17" y="16"/>
                </a:lnTo>
                <a:lnTo>
                  <a:pt x="16" y="20"/>
                </a:lnTo>
                <a:lnTo>
                  <a:pt x="15" y="22"/>
                </a:lnTo>
                <a:lnTo>
                  <a:pt x="14" y="25"/>
                </a:lnTo>
                <a:lnTo>
                  <a:pt x="11" y="27"/>
                </a:lnTo>
                <a:lnTo>
                  <a:pt x="9" y="28"/>
                </a:lnTo>
                <a:lnTo>
                  <a:pt x="7" y="30"/>
                </a:lnTo>
                <a:lnTo>
                  <a:pt x="4" y="31"/>
                </a:lnTo>
                <a:lnTo>
                  <a:pt x="2" y="31"/>
                </a:lnTo>
                <a:lnTo>
                  <a:pt x="0" y="0"/>
                </a:lnTo>
                <a:close/>
              </a:path>
            </a:pathLst>
          </a:custGeom>
          <a:solidFill>
            <a:srgbClr val="000000"/>
          </a:solidFill>
          <a:ln w="0">
            <a:solidFill>
              <a:srgbClr val="000000"/>
            </a:solidFill>
            <a:round/>
            <a:headEnd/>
            <a:tailEnd/>
          </a:ln>
        </p:spPr>
        <p:txBody>
          <a:bodyPr/>
          <a:lstStyle/>
          <a:p>
            <a:endParaRPr lang="en-US"/>
          </a:p>
        </p:txBody>
      </p:sp>
      <p:sp>
        <p:nvSpPr>
          <p:cNvPr id="181623" name="Freeform 4469"/>
          <p:cNvSpPr>
            <a:spLocks noChangeAspect="1"/>
          </p:cNvSpPr>
          <p:nvPr/>
        </p:nvSpPr>
        <p:spPr bwMode="auto">
          <a:xfrm>
            <a:off x="2060575" y="5953125"/>
            <a:ext cx="3175" cy="9525"/>
          </a:xfrm>
          <a:custGeom>
            <a:avLst/>
            <a:gdLst>
              <a:gd name="T0" fmla="*/ 2147483647 w 7"/>
              <a:gd name="T1" fmla="*/ 2147483647 h 31"/>
              <a:gd name="T2" fmla="*/ 0 w 7"/>
              <a:gd name="T3" fmla="*/ 0 h 31"/>
              <a:gd name="T4" fmla="*/ 2147483647 w 7"/>
              <a:gd name="T5" fmla="*/ 2147483647 h 31"/>
              <a:gd name="T6" fmla="*/ 0 60000 65536"/>
              <a:gd name="T7" fmla="*/ 0 60000 65536"/>
              <a:gd name="T8" fmla="*/ 0 60000 65536"/>
              <a:gd name="T9" fmla="*/ 0 w 7"/>
              <a:gd name="T10" fmla="*/ 0 h 31"/>
              <a:gd name="T11" fmla="*/ 7 w 7"/>
              <a:gd name="T12" fmla="*/ 31 h 31"/>
            </a:gdLst>
            <a:ahLst/>
            <a:cxnLst>
              <a:cxn ang="T6">
                <a:pos x="T0" y="T1"/>
              </a:cxn>
              <a:cxn ang="T7">
                <a:pos x="T2" y="T3"/>
              </a:cxn>
              <a:cxn ang="T8">
                <a:pos x="T4" y="T5"/>
              </a:cxn>
            </a:cxnLst>
            <a:rect l="T9" t="T10" r="T11" b="T12"/>
            <a:pathLst>
              <a:path w="7" h="31">
                <a:moveTo>
                  <a:pt x="7" y="31"/>
                </a:moveTo>
                <a:lnTo>
                  <a:pt x="0" y="0"/>
                </a:lnTo>
                <a:lnTo>
                  <a:pt x="7" y="31"/>
                </a:lnTo>
                <a:close/>
              </a:path>
            </a:pathLst>
          </a:custGeom>
          <a:solidFill>
            <a:srgbClr val="000000"/>
          </a:solidFill>
          <a:ln w="0">
            <a:solidFill>
              <a:srgbClr val="000000"/>
            </a:solidFill>
            <a:round/>
            <a:headEnd/>
            <a:tailEnd/>
          </a:ln>
        </p:spPr>
        <p:txBody>
          <a:bodyPr/>
          <a:lstStyle/>
          <a:p>
            <a:endParaRPr lang="en-US"/>
          </a:p>
        </p:txBody>
      </p:sp>
      <p:sp>
        <p:nvSpPr>
          <p:cNvPr id="181624" name="Freeform 4470"/>
          <p:cNvSpPr>
            <a:spLocks noChangeAspect="1"/>
          </p:cNvSpPr>
          <p:nvPr/>
        </p:nvSpPr>
        <p:spPr bwMode="auto">
          <a:xfrm>
            <a:off x="2081213" y="5942013"/>
            <a:ext cx="7937" cy="12700"/>
          </a:xfrm>
          <a:custGeom>
            <a:avLst/>
            <a:gdLst>
              <a:gd name="T0" fmla="*/ 2147483647 w 19"/>
              <a:gd name="T1" fmla="*/ 0 h 32"/>
              <a:gd name="T2" fmla="*/ 2147483647 w 19"/>
              <a:gd name="T3" fmla="*/ 2147483647 h 32"/>
              <a:gd name="T4" fmla="*/ 2147483647 w 19"/>
              <a:gd name="T5" fmla="*/ 2147483647 h 32"/>
              <a:gd name="T6" fmla="*/ 2147483647 w 19"/>
              <a:gd name="T7" fmla="*/ 2147483647 h 32"/>
              <a:gd name="T8" fmla="*/ 0 w 19"/>
              <a:gd name="T9" fmla="*/ 2147483647 h 32"/>
              <a:gd name="T10" fmla="*/ 2147483647 w 19"/>
              <a:gd name="T11" fmla="*/ 2147483647 h 32"/>
              <a:gd name="T12" fmla="*/ 2147483647 w 19"/>
              <a:gd name="T13" fmla="*/ 0 h 32"/>
              <a:gd name="T14" fmla="*/ 0 60000 65536"/>
              <a:gd name="T15" fmla="*/ 0 60000 65536"/>
              <a:gd name="T16" fmla="*/ 0 60000 65536"/>
              <a:gd name="T17" fmla="*/ 0 60000 65536"/>
              <a:gd name="T18" fmla="*/ 0 60000 65536"/>
              <a:gd name="T19" fmla="*/ 0 60000 65536"/>
              <a:gd name="T20" fmla="*/ 0 60000 65536"/>
              <a:gd name="T21" fmla="*/ 0 w 19"/>
              <a:gd name="T22" fmla="*/ 0 h 32"/>
              <a:gd name="T23" fmla="*/ 19 w 19"/>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2">
                <a:moveTo>
                  <a:pt x="17" y="0"/>
                </a:moveTo>
                <a:lnTo>
                  <a:pt x="19" y="31"/>
                </a:lnTo>
                <a:lnTo>
                  <a:pt x="6" y="32"/>
                </a:lnTo>
                <a:lnTo>
                  <a:pt x="9" y="31"/>
                </a:lnTo>
                <a:lnTo>
                  <a:pt x="0" y="2"/>
                </a:lnTo>
                <a:lnTo>
                  <a:pt x="4" y="1"/>
                </a:lnTo>
                <a:lnTo>
                  <a:pt x="17" y="0"/>
                </a:lnTo>
                <a:close/>
              </a:path>
            </a:pathLst>
          </a:custGeom>
          <a:solidFill>
            <a:srgbClr val="000000"/>
          </a:solidFill>
          <a:ln w="0">
            <a:solidFill>
              <a:srgbClr val="000000"/>
            </a:solidFill>
            <a:round/>
            <a:headEnd/>
            <a:tailEnd/>
          </a:ln>
        </p:spPr>
        <p:txBody>
          <a:bodyPr/>
          <a:lstStyle/>
          <a:p>
            <a:endParaRPr lang="en-US"/>
          </a:p>
        </p:txBody>
      </p:sp>
      <p:sp>
        <p:nvSpPr>
          <p:cNvPr id="181625" name="Freeform 4471"/>
          <p:cNvSpPr>
            <a:spLocks noChangeAspect="1"/>
          </p:cNvSpPr>
          <p:nvPr/>
        </p:nvSpPr>
        <p:spPr bwMode="auto">
          <a:xfrm>
            <a:off x="2076450" y="5943600"/>
            <a:ext cx="7938" cy="11113"/>
          </a:xfrm>
          <a:custGeom>
            <a:avLst/>
            <a:gdLst>
              <a:gd name="T0" fmla="*/ 2147483647 w 20"/>
              <a:gd name="T1" fmla="*/ 0 h 32"/>
              <a:gd name="T2" fmla="*/ 2147483647 w 20"/>
              <a:gd name="T3" fmla="*/ 2147483647 h 32"/>
              <a:gd name="T4" fmla="*/ 2147483647 w 20"/>
              <a:gd name="T5" fmla="*/ 2147483647 h 32"/>
              <a:gd name="T6" fmla="*/ 2147483647 w 20"/>
              <a:gd name="T7" fmla="*/ 2147483647 h 32"/>
              <a:gd name="T8" fmla="*/ 0 w 20"/>
              <a:gd name="T9" fmla="*/ 2147483647 h 32"/>
              <a:gd name="T10" fmla="*/ 2147483647 w 20"/>
              <a:gd name="T11" fmla="*/ 2147483647 h 32"/>
              <a:gd name="T12" fmla="*/ 2147483647 w 20"/>
              <a:gd name="T13" fmla="*/ 0 h 32"/>
              <a:gd name="T14" fmla="*/ 0 60000 65536"/>
              <a:gd name="T15" fmla="*/ 0 60000 65536"/>
              <a:gd name="T16" fmla="*/ 0 60000 65536"/>
              <a:gd name="T17" fmla="*/ 0 60000 65536"/>
              <a:gd name="T18" fmla="*/ 0 60000 65536"/>
              <a:gd name="T19" fmla="*/ 0 60000 65536"/>
              <a:gd name="T20" fmla="*/ 0 60000 65536"/>
              <a:gd name="T21" fmla="*/ 0 w 20"/>
              <a:gd name="T22" fmla="*/ 0 h 32"/>
              <a:gd name="T23" fmla="*/ 20 w 20"/>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32">
                <a:moveTo>
                  <a:pt x="11" y="0"/>
                </a:moveTo>
                <a:lnTo>
                  <a:pt x="20" y="29"/>
                </a:lnTo>
                <a:lnTo>
                  <a:pt x="10" y="32"/>
                </a:lnTo>
                <a:lnTo>
                  <a:pt x="12" y="31"/>
                </a:lnTo>
                <a:lnTo>
                  <a:pt x="0" y="4"/>
                </a:lnTo>
                <a:lnTo>
                  <a:pt x="2" y="3"/>
                </a:lnTo>
                <a:lnTo>
                  <a:pt x="11" y="0"/>
                </a:lnTo>
                <a:close/>
              </a:path>
            </a:pathLst>
          </a:custGeom>
          <a:solidFill>
            <a:srgbClr val="000000"/>
          </a:solidFill>
          <a:ln w="0">
            <a:solidFill>
              <a:srgbClr val="000000"/>
            </a:solidFill>
            <a:round/>
            <a:headEnd/>
            <a:tailEnd/>
          </a:ln>
        </p:spPr>
        <p:txBody>
          <a:bodyPr/>
          <a:lstStyle/>
          <a:p>
            <a:endParaRPr lang="en-US"/>
          </a:p>
        </p:txBody>
      </p:sp>
      <p:sp>
        <p:nvSpPr>
          <p:cNvPr id="181626" name="Freeform 4472"/>
          <p:cNvSpPr>
            <a:spLocks noChangeAspect="1"/>
          </p:cNvSpPr>
          <p:nvPr/>
        </p:nvSpPr>
        <p:spPr bwMode="auto">
          <a:xfrm>
            <a:off x="2071688" y="5948363"/>
            <a:ext cx="9525" cy="9525"/>
          </a:xfrm>
          <a:custGeom>
            <a:avLst/>
            <a:gdLst>
              <a:gd name="T0" fmla="*/ 2147483647 w 25"/>
              <a:gd name="T1" fmla="*/ 0 h 30"/>
              <a:gd name="T2" fmla="*/ 2147483647 w 25"/>
              <a:gd name="T3" fmla="*/ 2147483647 h 30"/>
              <a:gd name="T4" fmla="*/ 2147483647 w 25"/>
              <a:gd name="T5" fmla="*/ 2147483647 h 30"/>
              <a:gd name="T6" fmla="*/ 2147483647 w 25"/>
              <a:gd name="T7" fmla="*/ 2147483647 h 30"/>
              <a:gd name="T8" fmla="*/ 2147483647 w 25"/>
              <a:gd name="T9" fmla="*/ 2147483647 h 30"/>
              <a:gd name="T10" fmla="*/ 0 w 25"/>
              <a:gd name="T11" fmla="*/ 2147483647 h 30"/>
              <a:gd name="T12" fmla="*/ 2147483647 w 25"/>
              <a:gd name="T13" fmla="*/ 0 h 30"/>
              <a:gd name="T14" fmla="*/ 0 60000 65536"/>
              <a:gd name="T15" fmla="*/ 0 60000 65536"/>
              <a:gd name="T16" fmla="*/ 0 60000 65536"/>
              <a:gd name="T17" fmla="*/ 0 60000 65536"/>
              <a:gd name="T18" fmla="*/ 0 60000 65536"/>
              <a:gd name="T19" fmla="*/ 0 60000 65536"/>
              <a:gd name="T20" fmla="*/ 0 60000 65536"/>
              <a:gd name="T21" fmla="*/ 0 w 25"/>
              <a:gd name="T22" fmla="*/ 0 h 30"/>
              <a:gd name="T23" fmla="*/ 25 w 25"/>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0">
                <a:moveTo>
                  <a:pt x="13" y="0"/>
                </a:moveTo>
                <a:lnTo>
                  <a:pt x="25" y="27"/>
                </a:lnTo>
                <a:lnTo>
                  <a:pt x="22" y="28"/>
                </a:lnTo>
                <a:lnTo>
                  <a:pt x="20" y="30"/>
                </a:lnTo>
                <a:lnTo>
                  <a:pt x="2" y="5"/>
                </a:lnTo>
                <a:lnTo>
                  <a:pt x="0" y="7"/>
                </a:lnTo>
                <a:lnTo>
                  <a:pt x="13" y="0"/>
                </a:lnTo>
                <a:close/>
              </a:path>
            </a:pathLst>
          </a:custGeom>
          <a:solidFill>
            <a:srgbClr val="000000"/>
          </a:solidFill>
          <a:ln w="0">
            <a:solidFill>
              <a:srgbClr val="000000"/>
            </a:solidFill>
            <a:round/>
            <a:headEnd/>
            <a:tailEnd/>
          </a:ln>
        </p:spPr>
        <p:txBody>
          <a:bodyPr/>
          <a:lstStyle/>
          <a:p>
            <a:endParaRPr lang="en-US"/>
          </a:p>
        </p:txBody>
      </p:sp>
      <p:sp>
        <p:nvSpPr>
          <p:cNvPr id="181627" name="Freeform 4473"/>
          <p:cNvSpPr>
            <a:spLocks noChangeAspect="1"/>
          </p:cNvSpPr>
          <p:nvPr/>
        </p:nvSpPr>
        <p:spPr bwMode="auto">
          <a:xfrm>
            <a:off x="2071688" y="5948363"/>
            <a:ext cx="7937" cy="11112"/>
          </a:xfrm>
          <a:custGeom>
            <a:avLst/>
            <a:gdLst>
              <a:gd name="T0" fmla="*/ 2147483647 w 26"/>
              <a:gd name="T1" fmla="*/ 2147483647 h 38"/>
              <a:gd name="T2" fmla="*/ 2147483647 w 26"/>
              <a:gd name="T3" fmla="*/ 2147483647 h 38"/>
              <a:gd name="T4" fmla="*/ 2147483647 w 26"/>
              <a:gd name="T5" fmla="*/ 2147483647 h 38"/>
              <a:gd name="T6" fmla="*/ 2147483647 w 26"/>
              <a:gd name="T7" fmla="*/ 2147483647 h 38"/>
              <a:gd name="T8" fmla="*/ 0 w 26"/>
              <a:gd name="T9" fmla="*/ 2147483647 h 38"/>
              <a:gd name="T10" fmla="*/ 2147483647 w 26"/>
              <a:gd name="T11" fmla="*/ 0 h 38"/>
              <a:gd name="T12" fmla="*/ 2147483647 w 26"/>
              <a:gd name="T13" fmla="*/ 2147483647 h 38"/>
              <a:gd name="T14" fmla="*/ 0 60000 65536"/>
              <a:gd name="T15" fmla="*/ 0 60000 65536"/>
              <a:gd name="T16" fmla="*/ 0 60000 65536"/>
              <a:gd name="T17" fmla="*/ 0 60000 65536"/>
              <a:gd name="T18" fmla="*/ 0 60000 65536"/>
              <a:gd name="T19" fmla="*/ 0 60000 65536"/>
              <a:gd name="T20" fmla="*/ 0 60000 65536"/>
              <a:gd name="T21" fmla="*/ 0 w 26"/>
              <a:gd name="T22" fmla="*/ 0 h 38"/>
              <a:gd name="T23" fmla="*/ 26 w 26"/>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8">
                <a:moveTo>
                  <a:pt x="8" y="1"/>
                </a:moveTo>
                <a:lnTo>
                  <a:pt x="26" y="26"/>
                </a:lnTo>
                <a:lnTo>
                  <a:pt x="11" y="38"/>
                </a:lnTo>
                <a:lnTo>
                  <a:pt x="19" y="30"/>
                </a:lnTo>
                <a:lnTo>
                  <a:pt x="0" y="7"/>
                </a:lnTo>
                <a:lnTo>
                  <a:pt x="9" y="0"/>
                </a:lnTo>
                <a:lnTo>
                  <a:pt x="8" y="1"/>
                </a:lnTo>
                <a:close/>
              </a:path>
            </a:pathLst>
          </a:custGeom>
          <a:solidFill>
            <a:srgbClr val="000000"/>
          </a:solidFill>
          <a:ln w="0">
            <a:solidFill>
              <a:srgbClr val="000000"/>
            </a:solidFill>
            <a:round/>
            <a:headEnd/>
            <a:tailEnd/>
          </a:ln>
        </p:spPr>
        <p:txBody>
          <a:bodyPr/>
          <a:lstStyle/>
          <a:p>
            <a:endParaRPr lang="en-US"/>
          </a:p>
        </p:txBody>
      </p:sp>
      <p:sp>
        <p:nvSpPr>
          <p:cNvPr id="181628" name="Freeform 4474"/>
          <p:cNvSpPr>
            <a:spLocks noChangeAspect="1"/>
          </p:cNvSpPr>
          <p:nvPr/>
        </p:nvSpPr>
        <p:spPr bwMode="auto">
          <a:xfrm>
            <a:off x="2068513" y="5949950"/>
            <a:ext cx="7937" cy="11113"/>
          </a:xfrm>
          <a:custGeom>
            <a:avLst/>
            <a:gdLst>
              <a:gd name="T0" fmla="*/ 2147483647 w 23"/>
              <a:gd name="T1" fmla="*/ 0 h 32"/>
              <a:gd name="T2" fmla="*/ 2147483647 w 23"/>
              <a:gd name="T3" fmla="*/ 2147483647 h 32"/>
              <a:gd name="T4" fmla="*/ 2147483647 w 23"/>
              <a:gd name="T5" fmla="*/ 2147483647 h 32"/>
              <a:gd name="T6" fmla="*/ 2147483647 w 23"/>
              <a:gd name="T7" fmla="*/ 2147483647 h 32"/>
              <a:gd name="T8" fmla="*/ 0 w 23"/>
              <a:gd name="T9" fmla="*/ 2147483647 h 32"/>
              <a:gd name="T10" fmla="*/ 2147483647 w 23"/>
              <a:gd name="T11" fmla="*/ 2147483647 h 32"/>
              <a:gd name="T12" fmla="*/ 2147483647 w 23"/>
              <a:gd name="T13" fmla="*/ 0 h 32"/>
              <a:gd name="T14" fmla="*/ 0 60000 65536"/>
              <a:gd name="T15" fmla="*/ 0 60000 65536"/>
              <a:gd name="T16" fmla="*/ 0 60000 65536"/>
              <a:gd name="T17" fmla="*/ 0 60000 65536"/>
              <a:gd name="T18" fmla="*/ 0 60000 65536"/>
              <a:gd name="T19" fmla="*/ 0 60000 65536"/>
              <a:gd name="T20" fmla="*/ 0 60000 65536"/>
              <a:gd name="T21" fmla="*/ 0 w 23"/>
              <a:gd name="T22" fmla="*/ 0 h 32"/>
              <a:gd name="T23" fmla="*/ 23 w 23"/>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32">
                <a:moveTo>
                  <a:pt x="4" y="0"/>
                </a:moveTo>
                <a:lnTo>
                  <a:pt x="23" y="23"/>
                </a:lnTo>
                <a:lnTo>
                  <a:pt x="14" y="32"/>
                </a:lnTo>
                <a:lnTo>
                  <a:pt x="15" y="31"/>
                </a:lnTo>
                <a:lnTo>
                  <a:pt x="0" y="4"/>
                </a:lnTo>
                <a:lnTo>
                  <a:pt x="1" y="3"/>
                </a:lnTo>
                <a:lnTo>
                  <a:pt x="4" y="0"/>
                </a:lnTo>
                <a:close/>
              </a:path>
            </a:pathLst>
          </a:custGeom>
          <a:solidFill>
            <a:srgbClr val="000000"/>
          </a:solidFill>
          <a:ln w="0">
            <a:solidFill>
              <a:srgbClr val="000000"/>
            </a:solidFill>
            <a:round/>
            <a:headEnd/>
            <a:tailEnd/>
          </a:ln>
        </p:spPr>
        <p:txBody>
          <a:bodyPr/>
          <a:lstStyle/>
          <a:p>
            <a:endParaRPr lang="en-US"/>
          </a:p>
        </p:txBody>
      </p:sp>
      <p:sp>
        <p:nvSpPr>
          <p:cNvPr id="181629" name="Freeform 4475"/>
          <p:cNvSpPr>
            <a:spLocks noChangeAspect="1"/>
          </p:cNvSpPr>
          <p:nvPr/>
        </p:nvSpPr>
        <p:spPr bwMode="auto">
          <a:xfrm>
            <a:off x="2066925" y="5951538"/>
            <a:ext cx="6350" cy="9525"/>
          </a:xfrm>
          <a:custGeom>
            <a:avLst/>
            <a:gdLst>
              <a:gd name="T0" fmla="*/ 2147483647 w 21"/>
              <a:gd name="T1" fmla="*/ 0 h 32"/>
              <a:gd name="T2" fmla="*/ 2147483647 w 21"/>
              <a:gd name="T3" fmla="*/ 2147483647 h 32"/>
              <a:gd name="T4" fmla="*/ 2147483647 w 21"/>
              <a:gd name="T5" fmla="*/ 2147483647 h 32"/>
              <a:gd name="T6" fmla="*/ 2147483647 w 21"/>
              <a:gd name="T7" fmla="*/ 2147483647 h 32"/>
              <a:gd name="T8" fmla="*/ 2147483647 w 21"/>
              <a:gd name="T9" fmla="*/ 2147483647 h 32"/>
              <a:gd name="T10" fmla="*/ 0 w 21"/>
              <a:gd name="T11" fmla="*/ 2147483647 h 32"/>
              <a:gd name="T12" fmla="*/ 2147483647 w 21"/>
              <a:gd name="T13" fmla="*/ 0 h 32"/>
              <a:gd name="T14" fmla="*/ 0 60000 65536"/>
              <a:gd name="T15" fmla="*/ 0 60000 65536"/>
              <a:gd name="T16" fmla="*/ 0 60000 65536"/>
              <a:gd name="T17" fmla="*/ 0 60000 65536"/>
              <a:gd name="T18" fmla="*/ 0 60000 65536"/>
              <a:gd name="T19" fmla="*/ 0 60000 65536"/>
              <a:gd name="T20" fmla="*/ 0 60000 65536"/>
              <a:gd name="T21" fmla="*/ 0 w 21"/>
              <a:gd name="T22" fmla="*/ 0 h 32"/>
              <a:gd name="T23" fmla="*/ 21 w 2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32">
                <a:moveTo>
                  <a:pt x="6" y="0"/>
                </a:moveTo>
                <a:lnTo>
                  <a:pt x="21" y="27"/>
                </a:lnTo>
                <a:lnTo>
                  <a:pt x="12" y="32"/>
                </a:lnTo>
                <a:lnTo>
                  <a:pt x="11" y="32"/>
                </a:lnTo>
                <a:lnTo>
                  <a:pt x="1" y="3"/>
                </a:lnTo>
                <a:lnTo>
                  <a:pt x="0" y="3"/>
                </a:lnTo>
                <a:lnTo>
                  <a:pt x="6" y="0"/>
                </a:lnTo>
                <a:close/>
              </a:path>
            </a:pathLst>
          </a:custGeom>
          <a:solidFill>
            <a:srgbClr val="000000"/>
          </a:solidFill>
          <a:ln w="0">
            <a:solidFill>
              <a:srgbClr val="000000"/>
            </a:solidFill>
            <a:round/>
            <a:headEnd/>
            <a:tailEnd/>
          </a:ln>
        </p:spPr>
        <p:txBody>
          <a:bodyPr/>
          <a:lstStyle/>
          <a:p>
            <a:endParaRPr lang="en-US"/>
          </a:p>
        </p:txBody>
      </p:sp>
      <p:sp>
        <p:nvSpPr>
          <p:cNvPr id="181630" name="Freeform 4476"/>
          <p:cNvSpPr>
            <a:spLocks noChangeAspect="1"/>
          </p:cNvSpPr>
          <p:nvPr/>
        </p:nvSpPr>
        <p:spPr bwMode="auto">
          <a:xfrm>
            <a:off x="2065338" y="5951538"/>
            <a:ext cx="6350" cy="11112"/>
          </a:xfrm>
          <a:custGeom>
            <a:avLst/>
            <a:gdLst>
              <a:gd name="T0" fmla="*/ 2147483647 w 16"/>
              <a:gd name="T1" fmla="*/ 0 h 33"/>
              <a:gd name="T2" fmla="*/ 2147483647 w 16"/>
              <a:gd name="T3" fmla="*/ 2147483647 h 33"/>
              <a:gd name="T4" fmla="*/ 2147483647 w 16"/>
              <a:gd name="T5" fmla="*/ 2147483647 h 33"/>
              <a:gd name="T6" fmla="*/ 2147483647 w 16"/>
              <a:gd name="T7" fmla="*/ 2147483647 h 33"/>
              <a:gd name="T8" fmla="*/ 0 w 16"/>
              <a:gd name="T9" fmla="*/ 2147483647 h 33"/>
              <a:gd name="T10" fmla="*/ 2147483647 w 16"/>
              <a:gd name="T11" fmla="*/ 2147483647 h 33"/>
              <a:gd name="T12" fmla="*/ 2147483647 w 16"/>
              <a:gd name="T13" fmla="*/ 0 h 33"/>
              <a:gd name="T14" fmla="*/ 0 60000 65536"/>
              <a:gd name="T15" fmla="*/ 0 60000 65536"/>
              <a:gd name="T16" fmla="*/ 0 60000 65536"/>
              <a:gd name="T17" fmla="*/ 0 60000 65536"/>
              <a:gd name="T18" fmla="*/ 0 60000 65536"/>
              <a:gd name="T19" fmla="*/ 0 60000 65536"/>
              <a:gd name="T20" fmla="*/ 0 60000 65536"/>
              <a:gd name="T21" fmla="*/ 0 w 16"/>
              <a:gd name="T22" fmla="*/ 0 h 33"/>
              <a:gd name="T23" fmla="*/ 16 w 1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33">
                <a:moveTo>
                  <a:pt x="6" y="0"/>
                </a:moveTo>
                <a:lnTo>
                  <a:pt x="16" y="29"/>
                </a:lnTo>
                <a:lnTo>
                  <a:pt x="5" y="33"/>
                </a:lnTo>
                <a:lnTo>
                  <a:pt x="6" y="33"/>
                </a:lnTo>
                <a:lnTo>
                  <a:pt x="0" y="2"/>
                </a:lnTo>
                <a:lnTo>
                  <a:pt x="1" y="2"/>
                </a:lnTo>
                <a:lnTo>
                  <a:pt x="6" y="0"/>
                </a:lnTo>
                <a:close/>
              </a:path>
            </a:pathLst>
          </a:custGeom>
          <a:solidFill>
            <a:srgbClr val="000000"/>
          </a:solidFill>
          <a:ln w="0">
            <a:solidFill>
              <a:srgbClr val="000000"/>
            </a:solidFill>
            <a:round/>
            <a:headEnd/>
            <a:tailEnd/>
          </a:ln>
        </p:spPr>
        <p:txBody>
          <a:bodyPr/>
          <a:lstStyle/>
          <a:p>
            <a:endParaRPr lang="en-US"/>
          </a:p>
        </p:txBody>
      </p:sp>
      <p:sp>
        <p:nvSpPr>
          <p:cNvPr id="181631" name="Freeform 4477"/>
          <p:cNvSpPr>
            <a:spLocks noChangeAspect="1"/>
          </p:cNvSpPr>
          <p:nvPr/>
        </p:nvSpPr>
        <p:spPr bwMode="auto">
          <a:xfrm>
            <a:off x="2060575" y="5953125"/>
            <a:ext cx="6350" cy="9525"/>
          </a:xfrm>
          <a:custGeom>
            <a:avLst/>
            <a:gdLst>
              <a:gd name="T0" fmla="*/ 2147483647 w 17"/>
              <a:gd name="T1" fmla="*/ 0 h 33"/>
              <a:gd name="T2" fmla="*/ 2147483647 w 17"/>
              <a:gd name="T3" fmla="*/ 2147483647 h 33"/>
              <a:gd name="T4" fmla="*/ 2147483647 w 17"/>
              <a:gd name="T5" fmla="*/ 2147483647 h 33"/>
              <a:gd name="T6" fmla="*/ 0 w 17"/>
              <a:gd name="T7" fmla="*/ 2147483647 h 33"/>
              <a:gd name="T8" fmla="*/ 2147483647 w 17"/>
              <a:gd name="T9" fmla="*/ 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11" y="0"/>
                </a:moveTo>
                <a:lnTo>
                  <a:pt x="17" y="31"/>
                </a:lnTo>
                <a:lnTo>
                  <a:pt x="7" y="33"/>
                </a:lnTo>
                <a:lnTo>
                  <a:pt x="0" y="2"/>
                </a:lnTo>
                <a:lnTo>
                  <a:pt x="11" y="0"/>
                </a:lnTo>
                <a:close/>
              </a:path>
            </a:pathLst>
          </a:custGeom>
          <a:solidFill>
            <a:srgbClr val="000000"/>
          </a:solidFill>
          <a:ln w="0">
            <a:solidFill>
              <a:srgbClr val="000000"/>
            </a:solidFill>
            <a:round/>
            <a:headEnd/>
            <a:tailEnd/>
          </a:ln>
        </p:spPr>
        <p:txBody>
          <a:bodyPr/>
          <a:lstStyle/>
          <a:p>
            <a:endParaRPr lang="en-US"/>
          </a:p>
        </p:txBody>
      </p:sp>
      <p:sp>
        <p:nvSpPr>
          <p:cNvPr id="181632" name="Freeform 4478"/>
          <p:cNvSpPr>
            <a:spLocks noChangeAspect="1"/>
          </p:cNvSpPr>
          <p:nvPr/>
        </p:nvSpPr>
        <p:spPr bwMode="auto">
          <a:xfrm>
            <a:off x="2063750" y="5837238"/>
            <a:ext cx="3175" cy="9525"/>
          </a:xfrm>
          <a:custGeom>
            <a:avLst/>
            <a:gdLst>
              <a:gd name="T0" fmla="*/ 0 w 12"/>
              <a:gd name="T1" fmla="*/ 0 h 30"/>
              <a:gd name="T2" fmla="*/ 2147483647 w 12"/>
              <a:gd name="T3" fmla="*/ 2147483647 h 30"/>
              <a:gd name="T4" fmla="*/ 0 w 12"/>
              <a:gd name="T5" fmla="*/ 0 h 30"/>
              <a:gd name="T6" fmla="*/ 0 60000 65536"/>
              <a:gd name="T7" fmla="*/ 0 60000 65536"/>
              <a:gd name="T8" fmla="*/ 0 60000 65536"/>
              <a:gd name="T9" fmla="*/ 0 w 12"/>
              <a:gd name="T10" fmla="*/ 0 h 30"/>
              <a:gd name="T11" fmla="*/ 12 w 12"/>
              <a:gd name="T12" fmla="*/ 30 h 30"/>
            </a:gdLst>
            <a:ahLst/>
            <a:cxnLst>
              <a:cxn ang="T6">
                <a:pos x="T0" y="T1"/>
              </a:cxn>
              <a:cxn ang="T7">
                <a:pos x="T2" y="T3"/>
              </a:cxn>
              <a:cxn ang="T8">
                <a:pos x="T4" y="T5"/>
              </a:cxn>
            </a:cxnLst>
            <a:rect l="T9" t="T10" r="T11" b="T12"/>
            <a:pathLst>
              <a:path w="12" h="30">
                <a:moveTo>
                  <a:pt x="0" y="0"/>
                </a:moveTo>
                <a:lnTo>
                  <a:pt x="12" y="30"/>
                </a:lnTo>
                <a:lnTo>
                  <a:pt x="0" y="0"/>
                </a:lnTo>
                <a:close/>
              </a:path>
            </a:pathLst>
          </a:custGeom>
          <a:solidFill>
            <a:srgbClr val="000000"/>
          </a:solidFill>
          <a:ln w="0">
            <a:solidFill>
              <a:srgbClr val="000000"/>
            </a:solidFill>
            <a:round/>
            <a:headEnd/>
            <a:tailEnd/>
          </a:ln>
        </p:spPr>
        <p:txBody>
          <a:bodyPr/>
          <a:lstStyle/>
          <a:p>
            <a:endParaRPr lang="en-US"/>
          </a:p>
        </p:txBody>
      </p:sp>
      <p:sp>
        <p:nvSpPr>
          <p:cNvPr id="181633" name="Freeform 4479"/>
          <p:cNvSpPr>
            <a:spLocks noChangeAspect="1"/>
          </p:cNvSpPr>
          <p:nvPr/>
        </p:nvSpPr>
        <p:spPr bwMode="auto">
          <a:xfrm>
            <a:off x="2035175" y="5848350"/>
            <a:ext cx="7938" cy="9525"/>
          </a:xfrm>
          <a:custGeom>
            <a:avLst/>
            <a:gdLst>
              <a:gd name="T0" fmla="*/ 2147483647 w 23"/>
              <a:gd name="T1" fmla="*/ 2147483647 h 29"/>
              <a:gd name="T2" fmla="*/ 2147483647 w 23"/>
              <a:gd name="T3" fmla="*/ 2147483647 h 29"/>
              <a:gd name="T4" fmla="*/ 2147483647 w 23"/>
              <a:gd name="T5" fmla="*/ 2147483647 h 29"/>
              <a:gd name="T6" fmla="*/ 2147483647 w 23"/>
              <a:gd name="T7" fmla="*/ 2147483647 h 29"/>
              <a:gd name="T8" fmla="*/ 2147483647 w 23"/>
              <a:gd name="T9" fmla="*/ 2147483647 h 29"/>
              <a:gd name="T10" fmla="*/ 2147483647 w 23"/>
              <a:gd name="T11" fmla="*/ 2147483647 h 29"/>
              <a:gd name="T12" fmla="*/ 2147483647 w 23"/>
              <a:gd name="T13" fmla="*/ 2147483647 h 29"/>
              <a:gd name="T14" fmla="*/ 2147483647 w 23"/>
              <a:gd name="T15" fmla="*/ 2147483647 h 29"/>
              <a:gd name="T16" fmla="*/ 2147483647 w 23"/>
              <a:gd name="T17" fmla="*/ 2147483647 h 29"/>
              <a:gd name="T18" fmla="*/ 2147483647 w 23"/>
              <a:gd name="T19" fmla="*/ 2147483647 h 29"/>
              <a:gd name="T20" fmla="*/ 2147483647 w 23"/>
              <a:gd name="T21" fmla="*/ 2147483647 h 29"/>
              <a:gd name="T22" fmla="*/ 2147483647 w 23"/>
              <a:gd name="T23" fmla="*/ 2147483647 h 29"/>
              <a:gd name="T24" fmla="*/ 0 w 23"/>
              <a:gd name="T25" fmla="*/ 2147483647 h 29"/>
              <a:gd name="T26" fmla="*/ 0 w 23"/>
              <a:gd name="T27" fmla="*/ 2147483647 h 29"/>
              <a:gd name="T28" fmla="*/ 0 w 23"/>
              <a:gd name="T29" fmla="*/ 2147483647 h 29"/>
              <a:gd name="T30" fmla="*/ 2147483647 w 23"/>
              <a:gd name="T31" fmla="*/ 2147483647 h 29"/>
              <a:gd name="T32" fmla="*/ 2147483647 w 23"/>
              <a:gd name="T33" fmla="*/ 2147483647 h 29"/>
              <a:gd name="T34" fmla="*/ 2147483647 w 23"/>
              <a:gd name="T35" fmla="*/ 2147483647 h 29"/>
              <a:gd name="T36" fmla="*/ 2147483647 w 23"/>
              <a:gd name="T37" fmla="*/ 2147483647 h 29"/>
              <a:gd name="T38" fmla="*/ 2147483647 w 23"/>
              <a:gd name="T39" fmla="*/ 0 h 29"/>
              <a:gd name="T40" fmla="*/ 2147483647 w 23"/>
              <a:gd name="T41" fmla="*/ 0 h 29"/>
              <a:gd name="T42" fmla="*/ 2147483647 w 23"/>
              <a:gd name="T43" fmla="*/ 2147483647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3"/>
              <a:gd name="T67" fmla="*/ 0 h 29"/>
              <a:gd name="T68" fmla="*/ 23 w 23"/>
              <a:gd name="T69" fmla="*/ 29 h 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3" h="29">
                <a:moveTo>
                  <a:pt x="23" y="27"/>
                </a:moveTo>
                <a:lnTo>
                  <a:pt x="23" y="27"/>
                </a:lnTo>
                <a:lnTo>
                  <a:pt x="20" y="28"/>
                </a:lnTo>
                <a:lnTo>
                  <a:pt x="18" y="29"/>
                </a:lnTo>
                <a:lnTo>
                  <a:pt x="15" y="29"/>
                </a:lnTo>
                <a:lnTo>
                  <a:pt x="13" y="29"/>
                </a:lnTo>
                <a:lnTo>
                  <a:pt x="11" y="28"/>
                </a:lnTo>
                <a:lnTo>
                  <a:pt x="8" y="27"/>
                </a:lnTo>
                <a:lnTo>
                  <a:pt x="6" y="26"/>
                </a:lnTo>
                <a:lnTo>
                  <a:pt x="4" y="24"/>
                </a:lnTo>
                <a:lnTo>
                  <a:pt x="2" y="22"/>
                </a:lnTo>
                <a:lnTo>
                  <a:pt x="1" y="18"/>
                </a:lnTo>
                <a:lnTo>
                  <a:pt x="0" y="16"/>
                </a:lnTo>
                <a:lnTo>
                  <a:pt x="0" y="13"/>
                </a:lnTo>
                <a:lnTo>
                  <a:pt x="0" y="11"/>
                </a:lnTo>
                <a:lnTo>
                  <a:pt x="1" y="9"/>
                </a:lnTo>
                <a:lnTo>
                  <a:pt x="2" y="6"/>
                </a:lnTo>
                <a:lnTo>
                  <a:pt x="3" y="4"/>
                </a:lnTo>
                <a:lnTo>
                  <a:pt x="5" y="2"/>
                </a:lnTo>
                <a:lnTo>
                  <a:pt x="7" y="0"/>
                </a:lnTo>
                <a:lnTo>
                  <a:pt x="23" y="27"/>
                </a:lnTo>
                <a:close/>
              </a:path>
            </a:pathLst>
          </a:custGeom>
          <a:solidFill>
            <a:srgbClr val="000000"/>
          </a:solidFill>
          <a:ln w="0">
            <a:solidFill>
              <a:srgbClr val="000000"/>
            </a:solidFill>
            <a:round/>
            <a:headEnd/>
            <a:tailEnd/>
          </a:ln>
        </p:spPr>
        <p:txBody>
          <a:bodyPr/>
          <a:lstStyle/>
          <a:p>
            <a:endParaRPr lang="en-US"/>
          </a:p>
        </p:txBody>
      </p:sp>
      <p:sp>
        <p:nvSpPr>
          <p:cNvPr id="181634" name="Freeform 4480"/>
          <p:cNvSpPr>
            <a:spLocks noChangeAspect="1"/>
          </p:cNvSpPr>
          <p:nvPr/>
        </p:nvSpPr>
        <p:spPr bwMode="auto">
          <a:xfrm>
            <a:off x="2057400" y="5834063"/>
            <a:ext cx="9525" cy="15875"/>
          </a:xfrm>
          <a:custGeom>
            <a:avLst/>
            <a:gdLst>
              <a:gd name="T0" fmla="*/ 2147483647 w 28"/>
              <a:gd name="T1" fmla="*/ 2147483647 h 46"/>
              <a:gd name="T2" fmla="*/ 2147483647 w 28"/>
              <a:gd name="T3" fmla="*/ 2147483647 h 46"/>
              <a:gd name="T4" fmla="*/ 0 w 28"/>
              <a:gd name="T5" fmla="*/ 2147483647 h 46"/>
              <a:gd name="T6" fmla="*/ 2147483647 w 28"/>
              <a:gd name="T7" fmla="*/ 2147483647 h 46"/>
              <a:gd name="T8" fmla="*/ 2147483647 w 28"/>
              <a:gd name="T9" fmla="*/ 2147483647 h 46"/>
              <a:gd name="T10" fmla="*/ 2147483647 w 28"/>
              <a:gd name="T11" fmla="*/ 0 h 46"/>
              <a:gd name="T12" fmla="*/ 2147483647 w 28"/>
              <a:gd name="T13" fmla="*/ 2147483647 h 46"/>
              <a:gd name="T14" fmla="*/ 0 60000 65536"/>
              <a:gd name="T15" fmla="*/ 0 60000 65536"/>
              <a:gd name="T16" fmla="*/ 0 60000 65536"/>
              <a:gd name="T17" fmla="*/ 0 60000 65536"/>
              <a:gd name="T18" fmla="*/ 0 60000 65536"/>
              <a:gd name="T19" fmla="*/ 0 60000 65536"/>
              <a:gd name="T20" fmla="*/ 0 60000 65536"/>
              <a:gd name="T21" fmla="*/ 0 w 28"/>
              <a:gd name="T22" fmla="*/ 0 h 46"/>
              <a:gd name="T23" fmla="*/ 28 w 28"/>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46">
                <a:moveTo>
                  <a:pt x="16" y="4"/>
                </a:moveTo>
                <a:lnTo>
                  <a:pt x="28" y="34"/>
                </a:lnTo>
                <a:lnTo>
                  <a:pt x="0" y="46"/>
                </a:lnTo>
                <a:lnTo>
                  <a:pt x="19" y="37"/>
                </a:lnTo>
                <a:lnTo>
                  <a:pt x="6" y="10"/>
                </a:lnTo>
                <a:lnTo>
                  <a:pt x="25" y="0"/>
                </a:lnTo>
                <a:lnTo>
                  <a:pt x="16" y="4"/>
                </a:lnTo>
                <a:close/>
              </a:path>
            </a:pathLst>
          </a:custGeom>
          <a:solidFill>
            <a:srgbClr val="000000"/>
          </a:solidFill>
          <a:ln w="0">
            <a:solidFill>
              <a:srgbClr val="000000"/>
            </a:solidFill>
            <a:round/>
            <a:headEnd/>
            <a:tailEnd/>
          </a:ln>
        </p:spPr>
        <p:txBody>
          <a:bodyPr/>
          <a:lstStyle/>
          <a:p>
            <a:endParaRPr lang="en-US"/>
          </a:p>
        </p:txBody>
      </p:sp>
      <p:sp>
        <p:nvSpPr>
          <p:cNvPr id="181635" name="Freeform 4481"/>
          <p:cNvSpPr>
            <a:spLocks noChangeAspect="1"/>
          </p:cNvSpPr>
          <p:nvPr/>
        </p:nvSpPr>
        <p:spPr bwMode="auto">
          <a:xfrm>
            <a:off x="2057400" y="5837238"/>
            <a:ext cx="6350" cy="12700"/>
          </a:xfrm>
          <a:custGeom>
            <a:avLst/>
            <a:gdLst>
              <a:gd name="T0" fmla="*/ 2147483647 w 21"/>
              <a:gd name="T1" fmla="*/ 0 h 31"/>
              <a:gd name="T2" fmla="*/ 2147483647 w 21"/>
              <a:gd name="T3" fmla="*/ 2147483647 h 31"/>
              <a:gd name="T4" fmla="*/ 2147483647 w 21"/>
              <a:gd name="T5" fmla="*/ 2147483647 h 31"/>
              <a:gd name="T6" fmla="*/ 2147483647 w 21"/>
              <a:gd name="T7" fmla="*/ 2147483647 h 31"/>
              <a:gd name="T8" fmla="*/ 0 w 21"/>
              <a:gd name="T9" fmla="*/ 2147483647 h 31"/>
              <a:gd name="T10" fmla="*/ 0 w 21"/>
              <a:gd name="T11" fmla="*/ 2147483647 h 31"/>
              <a:gd name="T12" fmla="*/ 2147483647 w 21"/>
              <a:gd name="T13" fmla="*/ 0 h 31"/>
              <a:gd name="T14" fmla="*/ 0 60000 65536"/>
              <a:gd name="T15" fmla="*/ 0 60000 65536"/>
              <a:gd name="T16" fmla="*/ 0 60000 65536"/>
              <a:gd name="T17" fmla="*/ 0 60000 65536"/>
              <a:gd name="T18" fmla="*/ 0 60000 65536"/>
              <a:gd name="T19" fmla="*/ 0 60000 65536"/>
              <a:gd name="T20" fmla="*/ 0 60000 65536"/>
              <a:gd name="T21" fmla="*/ 0 w 21"/>
              <a:gd name="T22" fmla="*/ 0 h 31"/>
              <a:gd name="T23" fmla="*/ 21 w 2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31">
                <a:moveTo>
                  <a:pt x="8" y="0"/>
                </a:moveTo>
                <a:lnTo>
                  <a:pt x="21" y="27"/>
                </a:lnTo>
                <a:lnTo>
                  <a:pt x="12" y="31"/>
                </a:lnTo>
                <a:lnTo>
                  <a:pt x="0" y="4"/>
                </a:lnTo>
                <a:lnTo>
                  <a:pt x="8" y="0"/>
                </a:lnTo>
                <a:close/>
              </a:path>
            </a:pathLst>
          </a:custGeom>
          <a:solidFill>
            <a:srgbClr val="000000"/>
          </a:solidFill>
          <a:ln w="0">
            <a:solidFill>
              <a:srgbClr val="000000"/>
            </a:solidFill>
            <a:round/>
            <a:headEnd/>
            <a:tailEnd/>
          </a:ln>
        </p:spPr>
        <p:txBody>
          <a:bodyPr/>
          <a:lstStyle/>
          <a:p>
            <a:endParaRPr lang="en-US"/>
          </a:p>
        </p:txBody>
      </p:sp>
      <p:sp>
        <p:nvSpPr>
          <p:cNvPr id="181636" name="Freeform 4482"/>
          <p:cNvSpPr>
            <a:spLocks noChangeAspect="1"/>
          </p:cNvSpPr>
          <p:nvPr/>
        </p:nvSpPr>
        <p:spPr bwMode="auto">
          <a:xfrm>
            <a:off x="2052638" y="5837238"/>
            <a:ext cx="7937" cy="15875"/>
          </a:xfrm>
          <a:custGeom>
            <a:avLst/>
            <a:gdLst>
              <a:gd name="T0" fmla="*/ 2147483647 w 27"/>
              <a:gd name="T1" fmla="*/ 2147483647 h 45"/>
              <a:gd name="T2" fmla="*/ 2147483647 w 27"/>
              <a:gd name="T3" fmla="*/ 2147483647 h 45"/>
              <a:gd name="T4" fmla="*/ 0 w 27"/>
              <a:gd name="T5" fmla="*/ 2147483647 h 45"/>
              <a:gd name="T6" fmla="*/ 2147483647 w 27"/>
              <a:gd name="T7" fmla="*/ 2147483647 h 45"/>
              <a:gd name="T8" fmla="*/ 2147483647 w 27"/>
              <a:gd name="T9" fmla="*/ 2147483647 h 45"/>
              <a:gd name="T10" fmla="*/ 2147483647 w 27"/>
              <a:gd name="T11" fmla="*/ 0 h 45"/>
              <a:gd name="T12" fmla="*/ 2147483647 w 27"/>
              <a:gd name="T13" fmla="*/ 2147483647 h 45"/>
              <a:gd name="T14" fmla="*/ 0 60000 65536"/>
              <a:gd name="T15" fmla="*/ 0 60000 65536"/>
              <a:gd name="T16" fmla="*/ 0 60000 65536"/>
              <a:gd name="T17" fmla="*/ 0 60000 65536"/>
              <a:gd name="T18" fmla="*/ 0 60000 65536"/>
              <a:gd name="T19" fmla="*/ 0 60000 65536"/>
              <a:gd name="T20" fmla="*/ 0 60000 65536"/>
              <a:gd name="T21" fmla="*/ 0 w 27"/>
              <a:gd name="T22" fmla="*/ 0 h 45"/>
              <a:gd name="T23" fmla="*/ 27 w 27"/>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45">
                <a:moveTo>
                  <a:pt x="15" y="5"/>
                </a:moveTo>
                <a:lnTo>
                  <a:pt x="27" y="32"/>
                </a:lnTo>
                <a:lnTo>
                  <a:pt x="0" y="45"/>
                </a:lnTo>
                <a:lnTo>
                  <a:pt x="19" y="37"/>
                </a:lnTo>
                <a:lnTo>
                  <a:pt x="7" y="8"/>
                </a:lnTo>
                <a:lnTo>
                  <a:pt x="25" y="0"/>
                </a:lnTo>
                <a:lnTo>
                  <a:pt x="15" y="5"/>
                </a:lnTo>
                <a:close/>
              </a:path>
            </a:pathLst>
          </a:custGeom>
          <a:solidFill>
            <a:srgbClr val="000000"/>
          </a:solidFill>
          <a:ln w="0">
            <a:solidFill>
              <a:srgbClr val="000000"/>
            </a:solidFill>
            <a:round/>
            <a:headEnd/>
            <a:tailEnd/>
          </a:ln>
        </p:spPr>
        <p:txBody>
          <a:bodyPr/>
          <a:lstStyle/>
          <a:p>
            <a:endParaRPr lang="en-US"/>
          </a:p>
        </p:txBody>
      </p:sp>
      <p:sp>
        <p:nvSpPr>
          <p:cNvPr id="181637" name="Freeform 4483"/>
          <p:cNvSpPr>
            <a:spLocks noChangeAspect="1"/>
          </p:cNvSpPr>
          <p:nvPr/>
        </p:nvSpPr>
        <p:spPr bwMode="auto">
          <a:xfrm>
            <a:off x="2047875" y="5838825"/>
            <a:ext cx="11113" cy="17463"/>
          </a:xfrm>
          <a:custGeom>
            <a:avLst/>
            <a:gdLst>
              <a:gd name="T0" fmla="*/ 2147483647 w 28"/>
              <a:gd name="T1" fmla="*/ 2147483647 h 45"/>
              <a:gd name="T2" fmla="*/ 2147483647 w 28"/>
              <a:gd name="T3" fmla="*/ 2147483647 h 45"/>
              <a:gd name="T4" fmla="*/ 0 w 28"/>
              <a:gd name="T5" fmla="*/ 2147483647 h 45"/>
              <a:gd name="T6" fmla="*/ 2147483647 w 28"/>
              <a:gd name="T7" fmla="*/ 2147483647 h 45"/>
              <a:gd name="T8" fmla="*/ 2147483647 w 28"/>
              <a:gd name="T9" fmla="*/ 2147483647 h 45"/>
              <a:gd name="T10" fmla="*/ 2147483647 w 28"/>
              <a:gd name="T11" fmla="*/ 0 h 45"/>
              <a:gd name="T12" fmla="*/ 2147483647 w 28"/>
              <a:gd name="T13" fmla="*/ 2147483647 h 45"/>
              <a:gd name="T14" fmla="*/ 0 60000 65536"/>
              <a:gd name="T15" fmla="*/ 0 60000 65536"/>
              <a:gd name="T16" fmla="*/ 0 60000 65536"/>
              <a:gd name="T17" fmla="*/ 0 60000 65536"/>
              <a:gd name="T18" fmla="*/ 0 60000 65536"/>
              <a:gd name="T19" fmla="*/ 0 60000 65536"/>
              <a:gd name="T20" fmla="*/ 0 60000 65536"/>
              <a:gd name="T21" fmla="*/ 0 w 28"/>
              <a:gd name="T22" fmla="*/ 0 h 45"/>
              <a:gd name="T23" fmla="*/ 28 w 28"/>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45">
                <a:moveTo>
                  <a:pt x="16" y="4"/>
                </a:moveTo>
                <a:lnTo>
                  <a:pt x="28" y="33"/>
                </a:lnTo>
                <a:lnTo>
                  <a:pt x="0" y="45"/>
                </a:lnTo>
                <a:lnTo>
                  <a:pt x="19" y="36"/>
                </a:lnTo>
                <a:lnTo>
                  <a:pt x="6" y="9"/>
                </a:lnTo>
                <a:lnTo>
                  <a:pt x="25" y="0"/>
                </a:lnTo>
                <a:lnTo>
                  <a:pt x="16" y="4"/>
                </a:lnTo>
                <a:close/>
              </a:path>
            </a:pathLst>
          </a:custGeom>
          <a:solidFill>
            <a:srgbClr val="000000"/>
          </a:solidFill>
          <a:ln w="0">
            <a:solidFill>
              <a:srgbClr val="000000"/>
            </a:solidFill>
            <a:round/>
            <a:headEnd/>
            <a:tailEnd/>
          </a:ln>
        </p:spPr>
        <p:txBody>
          <a:bodyPr/>
          <a:lstStyle/>
          <a:p>
            <a:endParaRPr lang="en-US"/>
          </a:p>
        </p:txBody>
      </p:sp>
      <p:sp>
        <p:nvSpPr>
          <p:cNvPr id="181638" name="Freeform 4484"/>
          <p:cNvSpPr>
            <a:spLocks noChangeAspect="1"/>
          </p:cNvSpPr>
          <p:nvPr/>
        </p:nvSpPr>
        <p:spPr bwMode="auto">
          <a:xfrm>
            <a:off x="2047875" y="5842000"/>
            <a:ext cx="7938" cy="11113"/>
          </a:xfrm>
          <a:custGeom>
            <a:avLst/>
            <a:gdLst>
              <a:gd name="T0" fmla="*/ 2147483647 w 21"/>
              <a:gd name="T1" fmla="*/ 0 h 31"/>
              <a:gd name="T2" fmla="*/ 2147483647 w 21"/>
              <a:gd name="T3" fmla="*/ 2147483647 h 31"/>
              <a:gd name="T4" fmla="*/ 2147483647 w 21"/>
              <a:gd name="T5" fmla="*/ 2147483647 h 31"/>
              <a:gd name="T6" fmla="*/ 2147483647 w 21"/>
              <a:gd name="T7" fmla="*/ 2147483647 h 31"/>
              <a:gd name="T8" fmla="*/ 0 w 21"/>
              <a:gd name="T9" fmla="*/ 2147483647 h 31"/>
              <a:gd name="T10" fmla="*/ 0 w 21"/>
              <a:gd name="T11" fmla="*/ 2147483647 h 31"/>
              <a:gd name="T12" fmla="*/ 2147483647 w 21"/>
              <a:gd name="T13" fmla="*/ 0 h 31"/>
              <a:gd name="T14" fmla="*/ 0 60000 65536"/>
              <a:gd name="T15" fmla="*/ 0 60000 65536"/>
              <a:gd name="T16" fmla="*/ 0 60000 65536"/>
              <a:gd name="T17" fmla="*/ 0 60000 65536"/>
              <a:gd name="T18" fmla="*/ 0 60000 65536"/>
              <a:gd name="T19" fmla="*/ 0 60000 65536"/>
              <a:gd name="T20" fmla="*/ 0 60000 65536"/>
              <a:gd name="T21" fmla="*/ 0 w 21"/>
              <a:gd name="T22" fmla="*/ 0 h 31"/>
              <a:gd name="T23" fmla="*/ 21 w 2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31">
                <a:moveTo>
                  <a:pt x="8" y="0"/>
                </a:moveTo>
                <a:lnTo>
                  <a:pt x="21" y="27"/>
                </a:lnTo>
                <a:lnTo>
                  <a:pt x="12" y="31"/>
                </a:lnTo>
                <a:lnTo>
                  <a:pt x="0" y="4"/>
                </a:lnTo>
                <a:lnTo>
                  <a:pt x="8" y="0"/>
                </a:lnTo>
                <a:close/>
              </a:path>
            </a:pathLst>
          </a:custGeom>
          <a:solidFill>
            <a:srgbClr val="000000"/>
          </a:solidFill>
          <a:ln w="0">
            <a:solidFill>
              <a:srgbClr val="000000"/>
            </a:solidFill>
            <a:round/>
            <a:headEnd/>
            <a:tailEnd/>
          </a:ln>
        </p:spPr>
        <p:txBody>
          <a:bodyPr/>
          <a:lstStyle/>
          <a:p>
            <a:endParaRPr lang="en-US"/>
          </a:p>
        </p:txBody>
      </p:sp>
      <p:sp>
        <p:nvSpPr>
          <p:cNvPr id="181639" name="Freeform 4485"/>
          <p:cNvSpPr>
            <a:spLocks noChangeAspect="1"/>
          </p:cNvSpPr>
          <p:nvPr/>
        </p:nvSpPr>
        <p:spPr bwMode="auto">
          <a:xfrm>
            <a:off x="2041525" y="5840413"/>
            <a:ext cx="11113" cy="17462"/>
          </a:xfrm>
          <a:custGeom>
            <a:avLst/>
            <a:gdLst>
              <a:gd name="T0" fmla="*/ 2147483647 w 27"/>
              <a:gd name="T1" fmla="*/ 2147483647 h 46"/>
              <a:gd name="T2" fmla="*/ 2147483647 w 27"/>
              <a:gd name="T3" fmla="*/ 2147483647 h 46"/>
              <a:gd name="T4" fmla="*/ 0 w 27"/>
              <a:gd name="T5" fmla="*/ 2147483647 h 46"/>
              <a:gd name="T6" fmla="*/ 2147483647 w 27"/>
              <a:gd name="T7" fmla="*/ 2147483647 h 46"/>
              <a:gd name="T8" fmla="*/ 2147483647 w 27"/>
              <a:gd name="T9" fmla="*/ 2147483647 h 46"/>
              <a:gd name="T10" fmla="*/ 2147483647 w 27"/>
              <a:gd name="T11" fmla="*/ 0 h 46"/>
              <a:gd name="T12" fmla="*/ 2147483647 w 27"/>
              <a:gd name="T13" fmla="*/ 2147483647 h 46"/>
              <a:gd name="T14" fmla="*/ 0 60000 65536"/>
              <a:gd name="T15" fmla="*/ 0 60000 65536"/>
              <a:gd name="T16" fmla="*/ 0 60000 65536"/>
              <a:gd name="T17" fmla="*/ 0 60000 65536"/>
              <a:gd name="T18" fmla="*/ 0 60000 65536"/>
              <a:gd name="T19" fmla="*/ 0 60000 65536"/>
              <a:gd name="T20" fmla="*/ 0 60000 65536"/>
              <a:gd name="T21" fmla="*/ 0 w 27"/>
              <a:gd name="T22" fmla="*/ 0 h 46"/>
              <a:gd name="T23" fmla="*/ 27 w 27"/>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46">
                <a:moveTo>
                  <a:pt x="15" y="5"/>
                </a:moveTo>
                <a:lnTo>
                  <a:pt x="27" y="32"/>
                </a:lnTo>
                <a:lnTo>
                  <a:pt x="0" y="46"/>
                </a:lnTo>
                <a:lnTo>
                  <a:pt x="19" y="37"/>
                </a:lnTo>
                <a:lnTo>
                  <a:pt x="7" y="8"/>
                </a:lnTo>
                <a:lnTo>
                  <a:pt x="25" y="0"/>
                </a:lnTo>
                <a:lnTo>
                  <a:pt x="15" y="5"/>
                </a:lnTo>
                <a:close/>
              </a:path>
            </a:pathLst>
          </a:custGeom>
          <a:solidFill>
            <a:srgbClr val="000000"/>
          </a:solidFill>
          <a:ln w="0">
            <a:solidFill>
              <a:srgbClr val="000000"/>
            </a:solidFill>
            <a:round/>
            <a:headEnd/>
            <a:tailEnd/>
          </a:ln>
        </p:spPr>
        <p:txBody>
          <a:bodyPr/>
          <a:lstStyle/>
          <a:p>
            <a:endParaRPr lang="en-US"/>
          </a:p>
        </p:txBody>
      </p:sp>
      <p:sp>
        <p:nvSpPr>
          <p:cNvPr id="181640" name="Freeform 4486"/>
          <p:cNvSpPr>
            <a:spLocks noChangeAspect="1"/>
          </p:cNvSpPr>
          <p:nvPr/>
        </p:nvSpPr>
        <p:spPr bwMode="auto">
          <a:xfrm>
            <a:off x="2039938" y="5846763"/>
            <a:ext cx="7937" cy="9525"/>
          </a:xfrm>
          <a:custGeom>
            <a:avLst/>
            <a:gdLst>
              <a:gd name="T0" fmla="*/ 2147483647 w 24"/>
              <a:gd name="T1" fmla="*/ 0 h 33"/>
              <a:gd name="T2" fmla="*/ 2147483647 w 24"/>
              <a:gd name="T3" fmla="*/ 2147483647 h 33"/>
              <a:gd name="T4" fmla="*/ 2147483647 w 24"/>
              <a:gd name="T5" fmla="*/ 2147483647 h 33"/>
              <a:gd name="T6" fmla="*/ 2147483647 w 24"/>
              <a:gd name="T7" fmla="*/ 2147483647 h 33"/>
              <a:gd name="T8" fmla="*/ 0 w 24"/>
              <a:gd name="T9" fmla="*/ 2147483647 h 33"/>
              <a:gd name="T10" fmla="*/ 2147483647 w 24"/>
              <a:gd name="T11" fmla="*/ 2147483647 h 33"/>
              <a:gd name="T12" fmla="*/ 2147483647 w 24"/>
              <a:gd name="T13" fmla="*/ 0 h 33"/>
              <a:gd name="T14" fmla="*/ 0 60000 65536"/>
              <a:gd name="T15" fmla="*/ 0 60000 65536"/>
              <a:gd name="T16" fmla="*/ 0 60000 65536"/>
              <a:gd name="T17" fmla="*/ 0 60000 65536"/>
              <a:gd name="T18" fmla="*/ 0 60000 65536"/>
              <a:gd name="T19" fmla="*/ 0 60000 65536"/>
              <a:gd name="T20" fmla="*/ 0 60000 65536"/>
              <a:gd name="T21" fmla="*/ 0 w 24"/>
              <a:gd name="T22" fmla="*/ 0 h 33"/>
              <a:gd name="T23" fmla="*/ 24 w 24"/>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33">
                <a:moveTo>
                  <a:pt x="12" y="0"/>
                </a:moveTo>
                <a:lnTo>
                  <a:pt x="24" y="29"/>
                </a:lnTo>
                <a:lnTo>
                  <a:pt x="16" y="33"/>
                </a:lnTo>
                <a:lnTo>
                  <a:pt x="17" y="33"/>
                </a:lnTo>
                <a:lnTo>
                  <a:pt x="0" y="6"/>
                </a:lnTo>
                <a:lnTo>
                  <a:pt x="1" y="6"/>
                </a:lnTo>
                <a:lnTo>
                  <a:pt x="12" y="0"/>
                </a:lnTo>
                <a:close/>
              </a:path>
            </a:pathLst>
          </a:custGeom>
          <a:solidFill>
            <a:srgbClr val="000000"/>
          </a:solidFill>
          <a:ln w="0">
            <a:solidFill>
              <a:srgbClr val="000000"/>
            </a:solidFill>
            <a:round/>
            <a:headEnd/>
            <a:tailEnd/>
          </a:ln>
        </p:spPr>
        <p:txBody>
          <a:bodyPr/>
          <a:lstStyle/>
          <a:p>
            <a:endParaRPr lang="en-US"/>
          </a:p>
        </p:txBody>
      </p:sp>
      <p:sp>
        <p:nvSpPr>
          <p:cNvPr id="181641" name="Freeform 4487"/>
          <p:cNvSpPr>
            <a:spLocks noChangeAspect="1"/>
          </p:cNvSpPr>
          <p:nvPr/>
        </p:nvSpPr>
        <p:spPr bwMode="auto">
          <a:xfrm>
            <a:off x="2038350" y="5848350"/>
            <a:ext cx="7938" cy="9525"/>
          </a:xfrm>
          <a:custGeom>
            <a:avLst/>
            <a:gdLst>
              <a:gd name="T0" fmla="*/ 2147483647 w 25"/>
              <a:gd name="T1" fmla="*/ 0 h 32"/>
              <a:gd name="T2" fmla="*/ 2147483647 w 25"/>
              <a:gd name="T3" fmla="*/ 2147483647 h 32"/>
              <a:gd name="T4" fmla="*/ 2147483647 w 25"/>
              <a:gd name="T5" fmla="*/ 2147483647 h 32"/>
              <a:gd name="T6" fmla="*/ 0 w 25"/>
              <a:gd name="T7" fmla="*/ 2147483647 h 32"/>
              <a:gd name="T8" fmla="*/ 2147483647 w 25"/>
              <a:gd name="T9" fmla="*/ 0 h 32"/>
              <a:gd name="T10" fmla="*/ 0 60000 65536"/>
              <a:gd name="T11" fmla="*/ 0 60000 65536"/>
              <a:gd name="T12" fmla="*/ 0 60000 65536"/>
              <a:gd name="T13" fmla="*/ 0 60000 65536"/>
              <a:gd name="T14" fmla="*/ 0 60000 65536"/>
              <a:gd name="T15" fmla="*/ 0 w 25"/>
              <a:gd name="T16" fmla="*/ 0 h 32"/>
              <a:gd name="T17" fmla="*/ 25 w 25"/>
              <a:gd name="T18" fmla="*/ 32 h 32"/>
            </a:gdLst>
            <a:ahLst/>
            <a:cxnLst>
              <a:cxn ang="T10">
                <a:pos x="T0" y="T1"/>
              </a:cxn>
              <a:cxn ang="T11">
                <a:pos x="T2" y="T3"/>
              </a:cxn>
              <a:cxn ang="T12">
                <a:pos x="T4" y="T5"/>
              </a:cxn>
              <a:cxn ang="T13">
                <a:pos x="T6" y="T7"/>
              </a:cxn>
              <a:cxn ang="T14">
                <a:pos x="T8" y="T9"/>
              </a:cxn>
            </a:cxnLst>
            <a:rect l="T15" t="T16" r="T17" b="T18"/>
            <a:pathLst>
              <a:path w="25" h="32">
                <a:moveTo>
                  <a:pt x="8" y="0"/>
                </a:moveTo>
                <a:lnTo>
                  <a:pt x="25" y="27"/>
                </a:lnTo>
                <a:lnTo>
                  <a:pt x="16" y="32"/>
                </a:lnTo>
                <a:lnTo>
                  <a:pt x="0" y="5"/>
                </a:lnTo>
                <a:lnTo>
                  <a:pt x="8" y="0"/>
                </a:lnTo>
                <a:close/>
              </a:path>
            </a:pathLst>
          </a:custGeom>
          <a:solidFill>
            <a:srgbClr val="000000"/>
          </a:solidFill>
          <a:ln w="0">
            <a:solidFill>
              <a:srgbClr val="000000"/>
            </a:solidFill>
            <a:round/>
            <a:headEnd/>
            <a:tailEnd/>
          </a:ln>
        </p:spPr>
        <p:txBody>
          <a:bodyPr/>
          <a:lstStyle/>
          <a:p>
            <a:endParaRPr lang="en-US"/>
          </a:p>
        </p:txBody>
      </p:sp>
      <p:sp>
        <p:nvSpPr>
          <p:cNvPr id="181642" name="Freeform 4488"/>
          <p:cNvSpPr>
            <a:spLocks noChangeAspect="1"/>
          </p:cNvSpPr>
          <p:nvPr/>
        </p:nvSpPr>
        <p:spPr bwMode="auto">
          <a:xfrm>
            <a:off x="2039938" y="5848350"/>
            <a:ext cx="6350" cy="9525"/>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0 w 16"/>
              <a:gd name="T39" fmla="*/ 2147483647 h 31"/>
              <a:gd name="T40" fmla="*/ 0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2" y="0"/>
                </a:lnTo>
                <a:lnTo>
                  <a:pt x="5" y="1"/>
                </a:lnTo>
                <a:lnTo>
                  <a:pt x="7" y="2"/>
                </a:lnTo>
                <a:lnTo>
                  <a:pt x="10" y="4"/>
                </a:lnTo>
                <a:lnTo>
                  <a:pt x="12" y="6"/>
                </a:lnTo>
                <a:lnTo>
                  <a:pt x="14" y="8"/>
                </a:lnTo>
                <a:lnTo>
                  <a:pt x="15" y="10"/>
                </a:lnTo>
                <a:lnTo>
                  <a:pt x="16" y="13"/>
                </a:lnTo>
                <a:lnTo>
                  <a:pt x="16" y="15"/>
                </a:lnTo>
                <a:lnTo>
                  <a:pt x="16" y="17"/>
                </a:lnTo>
                <a:lnTo>
                  <a:pt x="15" y="20"/>
                </a:lnTo>
                <a:lnTo>
                  <a:pt x="14" y="23"/>
                </a:lnTo>
                <a:lnTo>
                  <a:pt x="12" y="25"/>
                </a:lnTo>
                <a:lnTo>
                  <a:pt x="10" y="27"/>
                </a:lnTo>
                <a:lnTo>
                  <a:pt x="7" y="29"/>
                </a:lnTo>
                <a:lnTo>
                  <a:pt x="5" y="30"/>
                </a:lnTo>
                <a:lnTo>
                  <a:pt x="2"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81643" name="Freeform 4489"/>
          <p:cNvSpPr>
            <a:spLocks noChangeAspect="1"/>
          </p:cNvSpPr>
          <p:nvPr/>
        </p:nvSpPr>
        <p:spPr bwMode="auto">
          <a:xfrm>
            <a:off x="2005013" y="5849938"/>
            <a:ext cx="1587" cy="11112"/>
          </a:xfrm>
          <a:custGeom>
            <a:avLst/>
            <a:gdLst>
              <a:gd name="T0" fmla="*/ 2147483647 w 2"/>
              <a:gd name="T1" fmla="*/ 2147483647 h 31"/>
              <a:gd name="T2" fmla="*/ 0 w 2"/>
              <a:gd name="T3" fmla="*/ 0 h 31"/>
              <a:gd name="T4" fmla="*/ 2147483647 w 2"/>
              <a:gd name="T5" fmla="*/ 2147483647 h 31"/>
              <a:gd name="T6" fmla="*/ 0 60000 65536"/>
              <a:gd name="T7" fmla="*/ 0 60000 65536"/>
              <a:gd name="T8" fmla="*/ 0 60000 65536"/>
              <a:gd name="T9" fmla="*/ 0 w 2"/>
              <a:gd name="T10" fmla="*/ 0 h 31"/>
              <a:gd name="T11" fmla="*/ 2 w 2"/>
              <a:gd name="T12" fmla="*/ 31 h 31"/>
            </a:gdLst>
            <a:ahLst/>
            <a:cxnLst>
              <a:cxn ang="T6">
                <a:pos x="T0" y="T1"/>
              </a:cxn>
              <a:cxn ang="T7">
                <a:pos x="T2" y="T3"/>
              </a:cxn>
              <a:cxn ang="T8">
                <a:pos x="T4" y="T5"/>
              </a:cxn>
            </a:cxnLst>
            <a:rect l="T9" t="T10" r="T11" b="T12"/>
            <a:pathLst>
              <a:path w="2" h="31">
                <a:moveTo>
                  <a:pt x="2" y="31"/>
                </a:moveTo>
                <a:lnTo>
                  <a:pt x="0" y="0"/>
                </a:lnTo>
                <a:lnTo>
                  <a:pt x="2" y="31"/>
                </a:lnTo>
                <a:close/>
              </a:path>
            </a:pathLst>
          </a:custGeom>
          <a:solidFill>
            <a:srgbClr val="000000"/>
          </a:solidFill>
          <a:ln w="0">
            <a:solidFill>
              <a:srgbClr val="000000"/>
            </a:solidFill>
            <a:round/>
            <a:headEnd/>
            <a:tailEnd/>
          </a:ln>
        </p:spPr>
        <p:txBody>
          <a:bodyPr/>
          <a:lstStyle/>
          <a:p>
            <a:endParaRPr lang="en-US"/>
          </a:p>
        </p:txBody>
      </p:sp>
      <p:sp>
        <p:nvSpPr>
          <p:cNvPr id="181644" name="Freeform 4490"/>
          <p:cNvSpPr>
            <a:spLocks noChangeAspect="1"/>
          </p:cNvSpPr>
          <p:nvPr/>
        </p:nvSpPr>
        <p:spPr bwMode="auto">
          <a:xfrm>
            <a:off x="2035175" y="5848350"/>
            <a:ext cx="4763" cy="9525"/>
          </a:xfrm>
          <a:custGeom>
            <a:avLst/>
            <a:gdLst>
              <a:gd name="T0" fmla="*/ 2147483647 w 14"/>
              <a:gd name="T1" fmla="*/ 0 h 31"/>
              <a:gd name="T2" fmla="*/ 2147483647 w 14"/>
              <a:gd name="T3" fmla="*/ 2147483647 h 31"/>
              <a:gd name="T4" fmla="*/ 2147483647 w 14"/>
              <a:gd name="T5" fmla="*/ 2147483647 h 31"/>
              <a:gd name="T6" fmla="*/ 2147483647 w 14"/>
              <a:gd name="T7" fmla="*/ 2147483647 h 31"/>
              <a:gd name="T8" fmla="*/ 0 w 14"/>
              <a:gd name="T9" fmla="*/ 0 h 31"/>
              <a:gd name="T10" fmla="*/ 0 w 14"/>
              <a:gd name="T11" fmla="*/ 0 h 31"/>
              <a:gd name="T12" fmla="*/ 2147483647 w 14"/>
              <a:gd name="T13" fmla="*/ 0 h 31"/>
              <a:gd name="T14" fmla="*/ 0 60000 65536"/>
              <a:gd name="T15" fmla="*/ 0 60000 65536"/>
              <a:gd name="T16" fmla="*/ 0 60000 65536"/>
              <a:gd name="T17" fmla="*/ 0 60000 65536"/>
              <a:gd name="T18" fmla="*/ 0 60000 65536"/>
              <a:gd name="T19" fmla="*/ 0 60000 65536"/>
              <a:gd name="T20" fmla="*/ 0 60000 65536"/>
              <a:gd name="T21" fmla="*/ 0 w 14"/>
              <a:gd name="T22" fmla="*/ 0 h 31"/>
              <a:gd name="T23" fmla="*/ 14 w 1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1">
                <a:moveTo>
                  <a:pt x="14" y="0"/>
                </a:moveTo>
                <a:lnTo>
                  <a:pt x="14" y="31"/>
                </a:lnTo>
                <a:lnTo>
                  <a:pt x="2" y="31"/>
                </a:lnTo>
                <a:lnTo>
                  <a:pt x="0" y="0"/>
                </a:lnTo>
                <a:lnTo>
                  <a:pt x="14" y="0"/>
                </a:lnTo>
                <a:close/>
              </a:path>
            </a:pathLst>
          </a:custGeom>
          <a:solidFill>
            <a:srgbClr val="000000"/>
          </a:solidFill>
          <a:ln w="0">
            <a:solidFill>
              <a:srgbClr val="000000"/>
            </a:solidFill>
            <a:round/>
            <a:headEnd/>
            <a:tailEnd/>
          </a:ln>
        </p:spPr>
        <p:txBody>
          <a:bodyPr/>
          <a:lstStyle/>
          <a:p>
            <a:endParaRPr lang="en-US"/>
          </a:p>
        </p:txBody>
      </p:sp>
      <p:sp>
        <p:nvSpPr>
          <p:cNvPr id="181645" name="Freeform 4491"/>
          <p:cNvSpPr>
            <a:spLocks noChangeAspect="1"/>
          </p:cNvSpPr>
          <p:nvPr/>
        </p:nvSpPr>
        <p:spPr bwMode="auto">
          <a:xfrm>
            <a:off x="2032000" y="5848350"/>
            <a:ext cx="3175" cy="9525"/>
          </a:xfrm>
          <a:custGeom>
            <a:avLst/>
            <a:gdLst>
              <a:gd name="T0" fmla="*/ 2147483647 w 16"/>
              <a:gd name="T1" fmla="*/ 0 h 32"/>
              <a:gd name="T2" fmla="*/ 2147483647 w 16"/>
              <a:gd name="T3" fmla="*/ 2147483647 h 32"/>
              <a:gd name="T4" fmla="*/ 2147483647 w 16"/>
              <a:gd name="T5" fmla="*/ 2147483647 h 32"/>
              <a:gd name="T6" fmla="*/ 2147483647 w 16"/>
              <a:gd name="T7" fmla="*/ 2147483647 h 32"/>
              <a:gd name="T8" fmla="*/ 0 w 16"/>
              <a:gd name="T9" fmla="*/ 2147483647 h 32"/>
              <a:gd name="T10" fmla="*/ 0 w 16"/>
              <a:gd name="T11" fmla="*/ 2147483647 h 32"/>
              <a:gd name="T12" fmla="*/ 2147483647 w 16"/>
              <a:gd name="T13" fmla="*/ 0 h 32"/>
              <a:gd name="T14" fmla="*/ 0 60000 65536"/>
              <a:gd name="T15" fmla="*/ 0 60000 65536"/>
              <a:gd name="T16" fmla="*/ 0 60000 65536"/>
              <a:gd name="T17" fmla="*/ 0 60000 65536"/>
              <a:gd name="T18" fmla="*/ 0 60000 65536"/>
              <a:gd name="T19" fmla="*/ 0 60000 65536"/>
              <a:gd name="T20" fmla="*/ 0 60000 65536"/>
              <a:gd name="T21" fmla="*/ 0 w 16"/>
              <a:gd name="T22" fmla="*/ 0 h 32"/>
              <a:gd name="T23" fmla="*/ 16 w 1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32">
                <a:moveTo>
                  <a:pt x="14" y="0"/>
                </a:moveTo>
                <a:lnTo>
                  <a:pt x="16" y="31"/>
                </a:lnTo>
                <a:lnTo>
                  <a:pt x="2" y="32"/>
                </a:lnTo>
                <a:lnTo>
                  <a:pt x="0" y="1"/>
                </a:lnTo>
                <a:lnTo>
                  <a:pt x="14" y="0"/>
                </a:lnTo>
                <a:close/>
              </a:path>
            </a:pathLst>
          </a:custGeom>
          <a:solidFill>
            <a:srgbClr val="000000"/>
          </a:solidFill>
          <a:ln w="0">
            <a:solidFill>
              <a:srgbClr val="000000"/>
            </a:solidFill>
            <a:round/>
            <a:headEnd/>
            <a:tailEnd/>
          </a:ln>
        </p:spPr>
        <p:txBody>
          <a:bodyPr/>
          <a:lstStyle/>
          <a:p>
            <a:endParaRPr lang="en-US"/>
          </a:p>
        </p:txBody>
      </p:sp>
      <p:sp>
        <p:nvSpPr>
          <p:cNvPr id="181646" name="Freeform 4492"/>
          <p:cNvSpPr>
            <a:spLocks noChangeAspect="1"/>
          </p:cNvSpPr>
          <p:nvPr/>
        </p:nvSpPr>
        <p:spPr bwMode="auto">
          <a:xfrm>
            <a:off x="2025650" y="5848350"/>
            <a:ext cx="6350" cy="11113"/>
          </a:xfrm>
          <a:custGeom>
            <a:avLst/>
            <a:gdLst>
              <a:gd name="T0" fmla="*/ 2147483647 w 15"/>
              <a:gd name="T1" fmla="*/ 0 h 32"/>
              <a:gd name="T2" fmla="*/ 2147483647 w 15"/>
              <a:gd name="T3" fmla="*/ 2147483647 h 32"/>
              <a:gd name="T4" fmla="*/ 2147483647 w 15"/>
              <a:gd name="T5" fmla="*/ 2147483647 h 32"/>
              <a:gd name="T6" fmla="*/ 2147483647 w 15"/>
              <a:gd name="T7" fmla="*/ 2147483647 h 32"/>
              <a:gd name="T8" fmla="*/ 0 w 15"/>
              <a:gd name="T9" fmla="*/ 2147483647 h 32"/>
              <a:gd name="T10" fmla="*/ 0 w 15"/>
              <a:gd name="T11" fmla="*/ 2147483647 h 32"/>
              <a:gd name="T12" fmla="*/ 2147483647 w 15"/>
              <a:gd name="T13" fmla="*/ 0 h 32"/>
              <a:gd name="T14" fmla="*/ 0 60000 65536"/>
              <a:gd name="T15" fmla="*/ 0 60000 65536"/>
              <a:gd name="T16" fmla="*/ 0 60000 65536"/>
              <a:gd name="T17" fmla="*/ 0 60000 65536"/>
              <a:gd name="T18" fmla="*/ 0 60000 65536"/>
              <a:gd name="T19" fmla="*/ 0 60000 65536"/>
              <a:gd name="T20" fmla="*/ 0 60000 65536"/>
              <a:gd name="T21" fmla="*/ 0 w 15"/>
              <a:gd name="T22" fmla="*/ 0 h 32"/>
              <a:gd name="T23" fmla="*/ 15 w 15"/>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32">
                <a:moveTo>
                  <a:pt x="13" y="0"/>
                </a:moveTo>
                <a:lnTo>
                  <a:pt x="15" y="31"/>
                </a:lnTo>
                <a:lnTo>
                  <a:pt x="2" y="32"/>
                </a:lnTo>
                <a:lnTo>
                  <a:pt x="0" y="1"/>
                </a:lnTo>
                <a:lnTo>
                  <a:pt x="13" y="0"/>
                </a:lnTo>
                <a:close/>
              </a:path>
            </a:pathLst>
          </a:custGeom>
          <a:solidFill>
            <a:srgbClr val="000000"/>
          </a:solidFill>
          <a:ln w="0">
            <a:solidFill>
              <a:srgbClr val="000000"/>
            </a:solidFill>
            <a:round/>
            <a:headEnd/>
            <a:tailEnd/>
          </a:ln>
        </p:spPr>
        <p:txBody>
          <a:bodyPr/>
          <a:lstStyle/>
          <a:p>
            <a:endParaRPr lang="en-US"/>
          </a:p>
        </p:txBody>
      </p:sp>
      <p:sp>
        <p:nvSpPr>
          <p:cNvPr id="181647" name="Freeform 4493"/>
          <p:cNvSpPr>
            <a:spLocks noChangeAspect="1"/>
          </p:cNvSpPr>
          <p:nvPr/>
        </p:nvSpPr>
        <p:spPr bwMode="auto">
          <a:xfrm>
            <a:off x="2022475" y="5848350"/>
            <a:ext cx="6350" cy="11113"/>
          </a:xfrm>
          <a:custGeom>
            <a:avLst/>
            <a:gdLst>
              <a:gd name="T0" fmla="*/ 2147483647 w 16"/>
              <a:gd name="T1" fmla="*/ 0 h 32"/>
              <a:gd name="T2" fmla="*/ 2147483647 w 16"/>
              <a:gd name="T3" fmla="*/ 2147483647 h 32"/>
              <a:gd name="T4" fmla="*/ 2147483647 w 16"/>
              <a:gd name="T5" fmla="*/ 2147483647 h 32"/>
              <a:gd name="T6" fmla="*/ 2147483647 w 16"/>
              <a:gd name="T7" fmla="*/ 2147483647 h 32"/>
              <a:gd name="T8" fmla="*/ 0 w 16"/>
              <a:gd name="T9" fmla="*/ 2147483647 h 32"/>
              <a:gd name="T10" fmla="*/ 0 w 16"/>
              <a:gd name="T11" fmla="*/ 2147483647 h 32"/>
              <a:gd name="T12" fmla="*/ 2147483647 w 16"/>
              <a:gd name="T13" fmla="*/ 0 h 32"/>
              <a:gd name="T14" fmla="*/ 0 60000 65536"/>
              <a:gd name="T15" fmla="*/ 0 60000 65536"/>
              <a:gd name="T16" fmla="*/ 0 60000 65536"/>
              <a:gd name="T17" fmla="*/ 0 60000 65536"/>
              <a:gd name="T18" fmla="*/ 0 60000 65536"/>
              <a:gd name="T19" fmla="*/ 0 60000 65536"/>
              <a:gd name="T20" fmla="*/ 0 60000 65536"/>
              <a:gd name="T21" fmla="*/ 0 w 16"/>
              <a:gd name="T22" fmla="*/ 0 h 32"/>
              <a:gd name="T23" fmla="*/ 16 w 1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32">
                <a:moveTo>
                  <a:pt x="14" y="0"/>
                </a:moveTo>
                <a:lnTo>
                  <a:pt x="16" y="31"/>
                </a:lnTo>
                <a:lnTo>
                  <a:pt x="2" y="32"/>
                </a:lnTo>
                <a:lnTo>
                  <a:pt x="0" y="1"/>
                </a:lnTo>
                <a:lnTo>
                  <a:pt x="14" y="0"/>
                </a:lnTo>
                <a:close/>
              </a:path>
            </a:pathLst>
          </a:custGeom>
          <a:solidFill>
            <a:srgbClr val="000000"/>
          </a:solidFill>
          <a:ln w="0">
            <a:solidFill>
              <a:srgbClr val="000000"/>
            </a:solidFill>
            <a:round/>
            <a:headEnd/>
            <a:tailEnd/>
          </a:ln>
        </p:spPr>
        <p:txBody>
          <a:bodyPr/>
          <a:lstStyle/>
          <a:p>
            <a:endParaRPr lang="en-US"/>
          </a:p>
        </p:txBody>
      </p:sp>
      <p:sp>
        <p:nvSpPr>
          <p:cNvPr id="181648" name="Freeform 4494"/>
          <p:cNvSpPr>
            <a:spLocks noChangeAspect="1"/>
          </p:cNvSpPr>
          <p:nvPr/>
        </p:nvSpPr>
        <p:spPr bwMode="auto">
          <a:xfrm>
            <a:off x="2017713" y="5849938"/>
            <a:ext cx="6350" cy="9525"/>
          </a:xfrm>
          <a:custGeom>
            <a:avLst/>
            <a:gdLst>
              <a:gd name="T0" fmla="*/ 2147483647 w 15"/>
              <a:gd name="T1" fmla="*/ 0 h 32"/>
              <a:gd name="T2" fmla="*/ 2147483647 w 15"/>
              <a:gd name="T3" fmla="*/ 2147483647 h 32"/>
              <a:gd name="T4" fmla="*/ 2147483647 w 15"/>
              <a:gd name="T5" fmla="*/ 2147483647 h 32"/>
              <a:gd name="T6" fmla="*/ 2147483647 w 15"/>
              <a:gd name="T7" fmla="*/ 2147483647 h 32"/>
              <a:gd name="T8" fmla="*/ 0 w 15"/>
              <a:gd name="T9" fmla="*/ 2147483647 h 32"/>
              <a:gd name="T10" fmla="*/ 0 w 15"/>
              <a:gd name="T11" fmla="*/ 2147483647 h 32"/>
              <a:gd name="T12" fmla="*/ 2147483647 w 15"/>
              <a:gd name="T13" fmla="*/ 0 h 32"/>
              <a:gd name="T14" fmla="*/ 0 60000 65536"/>
              <a:gd name="T15" fmla="*/ 0 60000 65536"/>
              <a:gd name="T16" fmla="*/ 0 60000 65536"/>
              <a:gd name="T17" fmla="*/ 0 60000 65536"/>
              <a:gd name="T18" fmla="*/ 0 60000 65536"/>
              <a:gd name="T19" fmla="*/ 0 60000 65536"/>
              <a:gd name="T20" fmla="*/ 0 60000 65536"/>
              <a:gd name="T21" fmla="*/ 0 w 15"/>
              <a:gd name="T22" fmla="*/ 0 h 32"/>
              <a:gd name="T23" fmla="*/ 15 w 15"/>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32">
                <a:moveTo>
                  <a:pt x="13" y="0"/>
                </a:moveTo>
                <a:lnTo>
                  <a:pt x="15" y="31"/>
                </a:lnTo>
                <a:lnTo>
                  <a:pt x="2" y="32"/>
                </a:lnTo>
                <a:lnTo>
                  <a:pt x="0" y="1"/>
                </a:lnTo>
                <a:lnTo>
                  <a:pt x="13" y="0"/>
                </a:lnTo>
                <a:close/>
              </a:path>
            </a:pathLst>
          </a:custGeom>
          <a:solidFill>
            <a:srgbClr val="000000"/>
          </a:solidFill>
          <a:ln w="0">
            <a:solidFill>
              <a:srgbClr val="000000"/>
            </a:solidFill>
            <a:round/>
            <a:headEnd/>
            <a:tailEnd/>
          </a:ln>
        </p:spPr>
        <p:txBody>
          <a:bodyPr/>
          <a:lstStyle/>
          <a:p>
            <a:endParaRPr lang="en-US"/>
          </a:p>
        </p:txBody>
      </p:sp>
      <p:sp>
        <p:nvSpPr>
          <p:cNvPr id="181649" name="Freeform 4495"/>
          <p:cNvSpPr>
            <a:spLocks noChangeAspect="1"/>
          </p:cNvSpPr>
          <p:nvPr/>
        </p:nvSpPr>
        <p:spPr bwMode="auto">
          <a:xfrm>
            <a:off x="2012950" y="5849938"/>
            <a:ext cx="4763" cy="9525"/>
          </a:xfrm>
          <a:custGeom>
            <a:avLst/>
            <a:gdLst>
              <a:gd name="T0" fmla="*/ 2147483647 w 16"/>
              <a:gd name="T1" fmla="*/ 0 h 32"/>
              <a:gd name="T2" fmla="*/ 2147483647 w 16"/>
              <a:gd name="T3" fmla="*/ 2147483647 h 32"/>
              <a:gd name="T4" fmla="*/ 2147483647 w 16"/>
              <a:gd name="T5" fmla="*/ 2147483647 h 32"/>
              <a:gd name="T6" fmla="*/ 2147483647 w 16"/>
              <a:gd name="T7" fmla="*/ 2147483647 h 32"/>
              <a:gd name="T8" fmla="*/ 0 w 16"/>
              <a:gd name="T9" fmla="*/ 2147483647 h 32"/>
              <a:gd name="T10" fmla="*/ 0 w 16"/>
              <a:gd name="T11" fmla="*/ 2147483647 h 32"/>
              <a:gd name="T12" fmla="*/ 2147483647 w 16"/>
              <a:gd name="T13" fmla="*/ 0 h 32"/>
              <a:gd name="T14" fmla="*/ 0 60000 65536"/>
              <a:gd name="T15" fmla="*/ 0 60000 65536"/>
              <a:gd name="T16" fmla="*/ 0 60000 65536"/>
              <a:gd name="T17" fmla="*/ 0 60000 65536"/>
              <a:gd name="T18" fmla="*/ 0 60000 65536"/>
              <a:gd name="T19" fmla="*/ 0 60000 65536"/>
              <a:gd name="T20" fmla="*/ 0 60000 65536"/>
              <a:gd name="T21" fmla="*/ 0 w 16"/>
              <a:gd name="T22" fmla="*/ 0 h 32"/>
              <a:gd name="T23" fmla="*/ 16 w 1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32">
                <a:moveTo>
                  <a:pt x="14" y="0"/>
                </a:moveTo>
                <a:lnTo>
                  <a:pt x="16" y="31"/>
                </a:lnTo>
                <a:lnTo>
                  <a:pt x="2" y="32"/>
                </a:lnTo>
                <a:lnTo>
                  <a:pt x="0" y="1"/>
                </a:lnTo>
                <a:lnTo>
                  <a:pt x="14" y="0"/>
                </a:lnTo>
                <a:close/>
              </a:path>
            </a:pathLst>
          </a:custGeom>
          <a:solidFill>
            <a:srgbClr val="000000"/>
          </a:solidFill>
          <a:ln w="0">
            <a:solidFill>
              <a:srgbClr val="000000"/>
            </a:solidFill>
            <a:round/>
            <a:headEnd/>
            <a:tailEnd/>
          </a:ln>
        </p:spPr>
        <p:txBody>
          <a:bodyPr/>
          <a:lstStyle/>
          <a:p>
            <a:endParaRPr lang="en-US"/>
          </a:p>
        </p:txBody>
      </p:sp>
      <p:sp>
        <p:nvSpPr>
          <p:cNvPr id="181650" name="Freeform 4496"/>
          <p:cNvSpPr>
            <a:spLocks noChangeAspect="1"/>
          </p:cNvSpPr>
          <p:nvPr/>
        </p:nvSpPr>
        <p:spPr bwMode="auto">
          <a:xfrm>
            <a:off x="2008188" y="5849938"/>
            <a:ext cx="4762" cy="9525"/>
          </a:xfrm>
          <a:custGeom>
            <a:avLst/>
            <a:gdLst>
              <a:gd name="T0" fmla="*/ 2147483647 w 14"/>
              <a:gd name="T1" fmla="*/ 0 h 32"/>
              <a:gd name="T2" fmla="*/ 2147483647 w 14"/>
              <a:gd name="T3" fmla="*/ 2147483647 h 32"/>
              <a:gd name="T4" fmla="*/ 2147483647 w 14"/>
              <a:gd name="T5" fmla="*/ 2147483647 h 32"/>
              <a:gd name="T6" fmla="*/ 2147483647 w 14"/>
              <a:gd name="T7" fmla="*/ 2147483647 h 32"/>
              <a:gd name="T8" fmla="*/ 0 w 14"/>
              <a:gd name="T9" fmla="*/ 2147483647 h 32"/>
              <a:gd name="T10" fmla="*/ 0 w 14"/>
              <a:gd name="T11" fmla="*/ 2147483647 h 32"/>
              <a:gd name="T12" fmla="*/ 2147483647 w 14"/>
              <a:gd name="T13" fmla="*/ 0 h 32"/>
              <a:gd name="T14" fmla="*/ 0 60000 65536"/>
              <a:gd name="T15" fmla="*/ 0 60000 65536"/>
              <a:gd name="T16" fmla="*/ 0 60000 65536"/>
              <a:gd name="T17" fmla="*/ 0 60000 65536"/>
              <a:gd name="T18" fmla="*/ 0 60000 65536"/>
              <a:gd name="T19" fmla="*/ 0 60000 65536"/>
              <a:gd name="T20" fmla="*/ 0 60000 65536"/>
              <a:gd name="T21" fmla="*/ 0 w 14"/>
              <a:gd name="T22" fmla="*/ 0 h 32"/>
              <a:gd name="T23" fmla="*/ 14 w 1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2">
                <a:moveTo>
                  <a:pt x="12" y="0"/>
                </a:moveTo>
                <a:lnTo>
                  <a:pt x="14" y="31"/>
                </a:lnTo>
                <a:lnTo>
                  <a:pt x="2" y="32"/>
                </a:lnTo>
                <a:lnTo>
                  <a:pt x="0" y="1"/>
                </a:lnTo>
                <a:lnTo>
                  <a:pt x="12" y="0"/>
                </a:lnTo>
                <a:close/>
              </a:path>
            </a:pathLst>
          </a:custGeom>
          <a:solidFill>
            <a:srgbClr val="000000"/>
          </a:solidFill>
          <a:ln w="0">
            <a:solidFill>
              <a:srgbClr val="000000"/>
            </a:solidFill>
            <a:round/>
            <a:headEnd/>
            <a:tailEnd/>
          </a:ln>
        </p:spPr>
        <p:txBody>
          <a:bodyPr/>
          <a:lstStyle/>
          <a:p>
            <a:endParaRPr lang="en-US"/>
          </a:p>
        </p:txBody>
      </p:sp>
      <p:sp>
        <p:nvSpPr>
          <p:cNvPr id="181651" name="Freeform 4497"/>
          <p:cNvSpPr>
            <a:spLocks noChangeAspect="1"/>
          </p:cNvSpPr>
          <p:nvPr/>
        </p:nvSpPr>
        <p:spPr bwMode="auto">
          <a:xfrm>
            <a:off x="2005013" y="5849938"/>
            <a:ext cx="3175" cy="11112"/>
          </a:xfrm>
          <a:custGeom>
            <a:avLst/>
            <a:gdLst>
              <a:gd name="T0" fmla="*/ 2147483647 w 13"/>
              <a:gd name="T1" fmla="*/ 0 h 32"/>
              <a:gd name="T2" fmla="*/ 2147483647 w 13"/>
              <a:gd name="T3" fmla="*/ 2147483647 h 32"/>
              <a:gd name="T4" fmla="*/ 2147483647 w 13"/>
              <a:gd name="T5" fmla="*/ 2147483647 h 32"/>
              <a:gd name="T6" fmla="*/ 0 w 13"/>
              <a:gd name="T7" fmla="*/ 2147483647 h 32"/>
              <a:gd name="T8" fmla="*/ 2147483647 w 13"/>
              <a:gd name="T9" fmla="*/ 0 h 32"/>
              <a:gd name="T10" fmla="*/ 0 60000 65536"/>
              <a:gd name="T11" fmla="*/ 0 60000 65536"/>
              <a:gd name="T12" fmla="*/ 0 60000 65536"/>
              <a:gd name="T13" fmla="*/ 0 60000 65536"/>
              <a:gd name="T14" fmla="*/ 0 60000 65536"/>
              <a:gd name="T15" fmla="*/ 0 w 13"/>
              <a:gd name="T16" fmla="*/ 0 h 32"/>
              <a:gd name="T17" fmla="*/ 13 w 13"/>
              <a:gd name="T18" fmla="*/ 32 h 32"/>
            </a:gdLst>
            <a:ahLst/>
            <a:cxnLst>
              <a:cxn ang="T10">
                <a:pos x="T0" y="T1"/>
              </a:cxn>
              <a:cxn ang="T11">
                <a:pos x="T2" y="T3"/>
              </a:cxn>
              <a:cxn ang="T12">
                <a:pos x="T4" y="T5"/>
              </a:cxn>
              <a:cxn ang="T13">
                <a:pos x="T6" y="T7"/>
              </a:cxn>
              <a:cxn ang="T14">
                <a:pos x="T8" y="T9"/>
              </a:cxn>
            </a:cxnLst>
            <a:rect l="T15" t="T16" r="T17" b="T18"/>
            <a:pathLst>
              <a:path w="13" h="32">
                <a:moveTo>
                  <a:pt x="11" y="0"/>
                </a:moveTo>
                <a:lnTo>
                  <a:pt x="13" y="31"/>
                </a:lnTo>
                <a:lnTo>
                  <a:pt x="2" y="32"/>
                </a:lnTo>
                <a:lnTo>
                  <a:pt x="0" y="1"/>
                </a:lnTo>
                <a:lnTo>
                  <a:pt x="11" y="0"/>
                </a:lnTo>
                <a:close/>
              </a:path>
            </a:pathLst>
          </a:custGeom>
          <a:solidFill>
            <a:srgbClr val="000000"/>
          </a:solidFill>
          <a:ln w="0">
            <a:solidFill>
              <a:srgbClr val="000000"/>
            </a:solidFill>
            <a:round/>
            <a:headEnd/>
            <a:tailEnd/>
          </a:ln>
        </p:spPr>
        <p:txBody>
          <a:bodyPr/>
          <a:lstStyle/>
          <a:p>
            <a:endParaRPr lang="en-US"/>
          </a:p>
        </p:txBody>
      </p:sp>
      <p:sp>
        <p:nvSpPr>
          <p:cNvPr id="181652" name="Freeform 4498"/>
          <p:cNvSpPr>
            <a:spLocks noChangeAspect="1"/>
          </p:cNvSpPr>
          <p:nvPr/>
        </p:nvSpPr>
        <p:spPr bwMode="auto">
          <a:xfrm>
            <a:off x="2046288" y="5726113"/>
            <a:ext cx="1587" cy="9525"/>
          </a:xfrm>
          <a:custGeom>
            <a:avLst/>
            <a:gdLst>
              <a:gd name="T0" fmla="*/ 2147483647 w 6"/>
              <a:gd name="T1" fmla="*/ 0 h 31"/>
              <a:gd name="T2" fmla="*/ 0 w 6"/>
              <a:gd name="T3" fmla="*/ 2147483647 h 31"/>
              <a:gd name="T4" fmla="*/ 2147483647 w 6"/>
              <a:gd name="T5" fmla="*/ 0 h 31"/>
              <a:gd name="T6" fmla="*/ 0 60000 65536"/>
              <a:gd name="T7" fmla="*/ 0 60000 65536"/>
              <a:gd name="T8" fmla="*/ 0 60000 65536"/>
              <a:gd name="T9" fmla="*/ 0 w 6"/>
              <a:gd name="T10" fmla="*/ 0 h 31"/>
              <a:gd name="T11" fmla="*/ 6 w 6"/>
              <a:gd name="T12" fmla="*/ 31 h 31"/>
            </a:gdLst>
            <a:ahLst/>
            <a:cxnLst>
              <a:cxn ang="T6">
                <a:pos x="T0" y="T1"/>
              </a:cxn>
              <a:cxn ang="T7">
                <a:pos x="T2" y="T3"/>
              </a:cxn>
              <a:cxn ang="T8">
                <a:pos x="T4" y="T5"/>
              </a:cxn>
            </a:cxnLst>
            <a:rect l="T9" t="T10" r="T11" b="T12"/>
            <a:pathLst>
              <a:path w="6" h="31">
                <a:moveTo>
                  <a:pt x="6" y="0"/>
                </a:moveTo>
                <a:lnTo>
                  <a:pt x="0" y="31"/>
                </a:lnTo>
                <a:lnTo>
                  <a:pt x="6" y="0"/>
                </a:lnTo>
                <a:close/>
              </a:path>
            </a:pathLst>
          </a:custGeom>
          <a:solidFill>
            <a:srgbClr val="000000"/>
          </a:solidFill>
          <a:ln w="0">
            <a:solidFill>
              <a:srgbClr val="000000"/>
            </a:solidFill>
            <a:round/>
            <a:headEnd/>
            <a:tailEnd/>
          </a:ln>
        </p:spPr>
        <p:txBody>
          <a:bodyPr/>
          <a:lstStyle/>
          <a:p>
            <a:endParaRPr lang="en-US"/>
          </a:p>
        </p:txBody>
      </p:sp>
      <p:sp>
        <p:nvSpPr>
          <p:cNvPr id="181653" name="Freeform 4499"/>
          <p:cNvSpPr>
            <a:spLocks noChangeAspect="1"/>
          </p:cNvSpPr>
          <p:nvPr/>
        </p:nvSpPr>
        <p:spPr bwMode="auto">
          <a:xfrm>
            <a:off x="1995488" y="5713413"/>
            <a:ext cx="4762" cy="14287"/>
          </a:xfrm>
          <a:custGeom>
            <a:avLst/>
            <a:gdLst>
              <a:gd name="T0" fmla="*/ 2147483647 w 16"/>
              <a:gd name="T1" fmla="*/ 2147483647 h 31"/>
              <a:gd name="T2" fmla="*/ 2147483647 w 16"/>
              <a:gd name="T3" fmla="*/ 2147483647 h 31"/>
              <a:gd name="T4" fmla="*/ 2147483647 w 16"/>
              <a:gd name="T5" fmla="*/ 2147483647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0 w 16"/>
              <a:gd name="T19" fmla="*/ 2147483647 h 31"/>
              <a:gd name="T20" fmla="*/ 0 w 16"/>
              <a:gd name="T21" fmla="*/ 2147483647 h 31"/>
              <a:gd name="T22" fmla="*/ 0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0 h 31"/>
              <a:gd name="T38" fmla="*/ 2147483647 w 16"/>
              <a:gd name="T39" fmla="*/ 0 h 31"/>
              <a:gd name="T40" fmla="*/ 2147483647 w 16"/>
              <a:gd name="T41" fmla="*/ 0 h 31"/>
              <a:gd name="T42" fmla="*/ 2147483647 w 16"/>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16" y="31"/>
                </a:moveTo>
                <a:lnTo>
                  <a:pt x="16" y="31"/>
                </a:lnTo>
                <a:lnTo>
                  <a:pt x="14" y="31"/>
                </a:lnTo>
                <a:lnTo>
                  <a:pt x="11" y="30"/>
                </a:lnTo>
                <a:lnTo>
                  <a:pt x="9" y="29"/>
                </a:lnTo>
                <a:lnTo>
                  <a:pt x="6" y="27"/>
                </a:lnTo>
                <a:lnTo>
                  <a:pt x="4" y="25"/>
                </a:lnTo>
                <a:lnTo>
                  <a:pt x="2" y="23"/>
                </a:lnTo>
                <a:lnTo>
                  <a:pt x="1" y="20"/>
                </a:lnTo>
                <a:lnTo>
                  <a:pt x="0" y="17"/>
                </a:lnTo>
                <a:lnTo>
                  <a:pt x="0" y="15"/>
                </a:lnTo>
                <a:lnTo>
                  <a:pt x="0" y="13"/>
                </a:lnTo>
                <a:lnTo>
                  <a:pt x="1" y="10"/>
                </a:lnTo>
                <a:lnTo>
                  <a:pt x="2" y="8"/>
                </a:lnTo>
                <a:lnTo>
                  <a:pt x="4" y="6"/>
                </a:lnTo>
                <a:lnTo>
                  <a:pt x="6" y="4"/>
                </a:lnTo>
                <a:lnTo>
                  <a:pt x="9" y="2"/>
                </a:lnTo>
                <a:lnTo>
                  <a:pt x="11" y="1"/>
                </a:lnTo>
                <a:lnTo>
                  <a:pt x="14" y="0"/>
                </a:lnTo>
                <a:lnTo>
                  <a:pt x="16" y="0"/>
                </a:lnTo>
                <a:lnTo>
                  <a:pt x="16" y="31"/>
                </a:lnTo>
                <a:close/>
              </a:path>
            </a:pathLst>
          </a:custGeom>
          <a:solidFill>
            <a:srgbClr val="000000"/>
          </a:solidFill>
          <a:ln w="0">
            <a:solidFill>
              <a:srgbClr val="000000"/>
            </a:solidFill>
            <a:round/>
            <a:headEnd/>
            <a:tailEnd/>
          </a:ln>
        </p:spPr>
        <p:txBody>
          <a:bodyPr/>
          <a:lstStyle/>
          <a:p>
            <a:endParaRPr lang="en-US"/>
          </a:p>
        </p:txBody>
      </p:sp>
      <p:sp>
        <p:nvSpPr>
          <p:cNvPr id="181654" name="Freeform 4500"/>
          <p:cNvSpPr>
            <a:spLocks noChangeAspect="1"/>
          </p:cNvSpPr>
          <p:nvPr/>
        </p:nvSpPr>
        <p:spPr bwMode="auto">
          <a:xfrm>
            <a:off x="2039938" y="5722938"/>
            <a:ext cx="7937" cy="12700"/>
          </a:xfrm>
          <a:custGeom>
            <a:avLst/>
            <a:gdLst>
              <a:gd name="T0" fmla="*/ 2147483647 w 26"/>
              <a:gd name="T1" fmla="*/ 2147483647 h 35"/>
              <a:gd name="T2" fmla="*/ 2147483647 w 26"/>
              <a:gd name="T3" fmla="*/ 2147483647 h 35"/>
              <a:gd name="T4" fmla="*/ 0 w 26"/>
              <a:gd name="T5" fmla="*/ 2147483647 h 35"/>
              <a:gd name="T6" fmla="*/ 0 w 26"/>
              <a:gd name="T7" fmla="*/ 2147483647 h 35"/>
              <a:gd name="T8" fmla="*/ 2147483647 w 26"/>
              <a:gd name="T9" fmla="*/ 0 h 35"/>
              <a:gd name="T10" fmla="*/ 2147483647 w 26"/>
              <a:gd name="T11" fmla="*/ 0 h 35"/>
              <a:gd name="T12" fmla="*/ 2147483647 w 26"/>
              <a:gd name="T13" fmla="*/ 2147483647 h 35"/>
              <a:gd name="T14" fmla="*/ 0 60000 65536"/>
              <a:gd name="T15" fmla="*/ 0 60000 65536"/>
              <a:gd name="T16" fmla="*/ 0 60000 65536"/>
              <a:gd name="T17" fmla="*/ 0 60000 65536"/>
              <a:gd name="T18" fmla="*/ 0 60000 65536"/>
              <a:gd name="T19" fmla="*/ 0 60000 65536"/>
              <a:gd name="T20" fmla="*/ 0 60000 65536"/>
              <a:gd name="T21" fmla="*/ 0 w 26"/>
              <a:gd name="T22" fmla="*/ 0 h 35"/>
              <a:gd name="T23" fmla="*/ 26 w 26"/>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5">
                <a:moveTo>
                  <a:pt x="26" y="4"/>
                </a:moveTo>
                <a:lnTo>
                  <a:pt x="20" y="35"/>
                </a:lnTo>
                <a:lnTo>
                  <a:pt x="0" y="31"/>
                </a:lnTo>
                <a:lnTo>
                  <a:pt x="6" y="0"/>
                </a:lnTo>
                <a:lnTo>
                  <a:pt x="26" y="4"/>
                </a:lnTo>
                <a:close/>
              </a:path>
            </a:pathLst>
          </a:custGeom>
          <a:solidFill>
            <a:srgbClr val="000000"/>
          </a:solidFill>
          <a:ln w="0">
            <a:solidFill>
              <a:srgbClr val="000000"/>
            </a:solidFill>
            <a:round/>
            <a:headEnd/>
            <a:tailEnd/>
          </a:ln>
        </p:spPr>
        <p:txBody>
          <a:bodyPr/>
          <a:lstStyle/>
          <a:p>
            <a:endParaRPr lang="en-US"/>
          </a:p>
        </p:txBody>
      </p:sp>
      <p:sp>
        <p:nvSpPr>
          <p:cNvPr id="181655" name="Freeform 4501"/>
          <p:cNvSpPr>
            <a:spLocks noChangeAspect="1"/>
          </p:cNvSpPr>
          <p:nvPr/>
        </p:nvSpPr>
        <p:spPr bwMode="auto">
          <a:xfrm>
            <a:off x="2033588" y="5722938"/>
            <a:ext cx="7937" cy="12700"/>
          </a:xfrm>
          <a:custGeom>
            <a:avLst/>
            <a:gdLst>
              <a:gd name="T0" fmla="*/ 2147483647 w 24"/>
              <a:gd name="T1" fmla="*/ 2147483647 h 36"/>
              <a:gd name="T2" fmla="*/ 2147483647 w 24"/>
              <a:gd name="T3" fmla="*/ 2147483647 h 36"/>
              <a:gd name="T4" fmla="*/ 0 w 24"/>
              <a:gd name="T5" fmla="*/ 2147483647 h 36"/>
              <a:gd name="T6" fmla="*/ 0 w 24"/>
              <a:gd name="T7" fmla="*/ 2147483647 h 36"/>
              <a:gd name="T8" fmla="*/ 2147483647 w 24"/>
              <a:gd name="T9" fmla="*/ 0 h 36"/>
              <a:gd name="T10" fmla="*/ 2147483647 w 24"/>
              <a:gd name="T11" fmla="*/ 0 h 36"/>
              <a:gd name="T12" fmla="*/ 2147483647 w 24"/>
              <a:gd name="T13" fmla="*/ 2147483647 h 36"/>
              <a:gd name="T14" fmla="*/ 0 60000 65536"/>
              <a:gd name="T15" fmla="*/ 0 60000 65536"/>
              <a:gd name="T16" fmla="*/ 0 60000 65536"/>
              <a:gd name="T17" fmla="*/ 0 60000 65536"/>
              <a:gd name="T18" fmla="*/ 0 60000 65536"/>
              <a:gd name="T19" fmla="*/ 0 60000 65536"/>
              <a:gd name="T20" fmla="*/ 0 60000 65536"/>
              <a:gd name="T21" fmla="*/ 0 w 24"/>
              <a:gd name="T22" fmla="*/ 0 h 36"/>
              <a:gd name="T23" fmla="*/ 24 w 24"/>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36">
                <a:moveTo>
                  <a:pt x="24" y="5"/>
                </a:moveTo>
                <a:lnTo>
                  <a:pt x="18" y="36"/>
                </a:lnTo>
                <a:lnTo>
                  <a:pt x="0" y="32"/>
                </a:lnTo>
                <a:lnTo>
                  <a:pt x="7" y="0"/>
                </a:lnTo>
                <a:lnTo>
                  <a:pt x="24" y="5"/>
                </a:lnTo>
                <a:close/>
              </a:path>
            </a:pathLst>
          </a:custGeom>
          <a:solidFill>
            <a:srgbClr val="000000"/>
          </a:solidFill>
          <a:ln w="0">
            <a:solidFill>
              <a:srgbClr val="000000"/>
            </a:solidFill>
            <a:round/>
            <a:headEnd/>
            <a:tailEnd/>
          </a:ln>
        </p:spPr>
        <p:txBody>
          <a:bodyPr/>
          <a:lstStyle/>
          <a:p>
            <a:endParaRPr lang="en-US"/>
          </a:p>
        </p:txBody>
      </p:sp>
      <p:sp>
        <p:nvSpPr>
          <p:cNvPr id="181656" name="Freeform 4502"/>
          <p:cNvSpPr>
            <a:spLocks noChangeAspect="1"/>
          </p:cNvSpPr>
          <p:nvPr/>
        </p:nvSpPr>
        <p:spPr bwMode="auto">
          <a:xfrm>
            <a:off x="2028825" y="5721350"/>
            <a:ext cx="6350" cy="11113"/>
          </a:xfrm>
          <a:custGeom>
            <a:avLst/>
            <a:gdLst>
              <a:gd name="T0" fmla="*/ 2147483647 w 25"/>
              <a:gd name="T1" fmla="*/ 2147483647 h 38"/>
              <a:gd name="T2" fmla="*/ 2147483647 w 25"/>
              <a:gd name="T3" fmla="*/ 2147483647 h 38"/>
              <a:gd name="T4" fmla="*/ 2147483647 w 25"/>
              <a:gd name="T5" fmla="*/ 2147483647 h 38"/>
              <a:gd name="T6" fmla="*/ 2147483647 w 25"/>
              <a:gd name="T7" fmla="*/ 2147483647 h 38"/>
              <a:gd name="T8" fmla="*/ 2147483647 w 25"/>
              <a:gd name="T9" fmla="*/ 2147483647 h 38"/>
              <a:gd name="T10" fmla="*/ 0 w 25"/>
              <a:gd name="T11" fmla="*/ 0 h 38"/>
              <a:gd name="T12" fmla="*/ 2147483647 w 25"/>
              <a:gd name="T13" fmla="*/ 2147483647 h 38"/>
              <a:gd name="T14" fmla="*/ 0 60000 65536"/>
              <a:gd name="T15" fmla="*/ 0 60000 65536"/>
              <a:gd name="T16" fmla="*/ 0 60000 65536"/>
              <a:gd name="T17" fmla="*/ 0 60000 65536"/>
              <a:gd name="T18" fmla="*/ 0 60000 65536"/>
              <a:gd name="T19" fmla="*/ 0 60000 65536"/>
              <a:gd name="T20" fmla="*/ 0 60000 65536"/>
              <a:gd name="T21" fmla="*/ 0 w 25"/>
              <a:gd name="T22" fmla="*/ 0 h 38"/>
              <a:gd name="T23" fmla="*/ 25 w 25"/>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8">
                <a:moveTo>
                  <a:pt x="25" y="6"/>
                </a:moveTo>
                <a:lnTo>
                  <a:pt x="18" y="38"/>
                </a:lnTo>
                <a:lnTo>
                  <a:pt x="10" y="36"/>
                </a:lnTo>
                <a:lnTo>
                  <a:pt x="1" y="32"/>
                </a:lnTo>
                <a:lnTo>
                  <a:pt x="9" y="3"/>
                </a:lnTo>
                <a:lnTo>
                  <a:pt x="0" y="0"/>
                </a:lnTo>
                <a:lnTo>
                  <a:pt x="25" y="6"/>
                </a:lnTo>
                <a:close/>
              </a:path>
            </a:pathLst>
          </a:custGeom>
          <a:solidFill>
            <a:srgbClr val="000000"/>
          </a:solidFill>
          <a:ln w="0">
            <a:solidFill>
              <a:srgbClr val="000000"/>
            </a:solidFill>
            <a:round/>
            <a:headEnd/>
            <a:tailEnd/>
          </a:ln>
        </p:spPr>
        <p:txBody>
          <a:bodyPr/>
          <a:lstStyle/>
          <a:p>
            <a:endParaRPr lang="en-US"/>
          </a:p>
        </p:txBody>
      </p:sp>
      <p:sp>
        <p:nvSpPr>
          <p:cNvPr id="181657" name="Freeform 4503"/>
          <p:cNvSpPr>
            <a:spLocks noChangeAspect="1"/>
          </p:cNvSpPr>
          <p:nvPr/>
        </p:nvSpPr>
        <p:spPr bwMode="auto">
          <a:xfrm>
            <a:off x="2022475" y="5719763"/>
            <a:ext cx="9525" cy="11112"/>
          </a:xfrm>
          <a:custGeom>
            <a:avLst/>
            <a:gdLst>
              <a:gd name="T0" fmla="*/ 2147483647 w 25"/>
              <a:gd name="T1" fmla="*/ 2147483647 h 37"/>
              <a:gd name="T2" fmla="*/ 2147483647 w 25"/>
              <a:gd name="T3" fmla="*/ 2147483647 h 37"/>
              <a:gd name="T4" fmla="*/ 2147483647 w 25"/>
              <a:gd name="T5" fmla="*/ 2147483647 h 37"/>
              <a:gd name="T6" fmla="*/ 2147483647 w 25"/>
              <a:gd name="T7" fmla="*/ 2147483647 h 37"/>
              <a:gd name="T8" fmla="*/ 2147483647 w 25"/>
              <a:gd name="T9" fmla="*/ 2147483647 h 37"/>
              <a:gd name="T10" fmla="*/ 0 w 25"/>
              <a:gd name="T11" fmla="*/ 0 h 37"/>
              <a:gd name="T12" fmla="*/ 2147483647 w 25"/>
              <a:gd name="T13" fmla="*/ 2147483647 h 37"/>
              <a:gd name="T14" fmla="*/ 0 60000 65536"/>
              <a:gd name="T15" fmla="*/ 0 60000 65536"/>
              <a:gd name="T16" fmla="*/ 0 60000 65536"/>
              <a:gd name="T17" fmla="*/ 0 60000 65536"/>
              <a:gd name="T18" fmla="*/ 0 60000 65536"/>
              <a:gd name="T19" fmla="*/ 0 60000 65536"/>
              <a:gd name="T20" fmla="*/ 0 60000 65536"/>
              <a:gd name="T21" fmla="*/ 0 w 25"/>
              <a:gd name="T22" fmla="*/ 0 h 37"/>
              <a:gd name="T23" fmla="*/ 25 w 25"/>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7">
                <a:moveTo>
                  <a:pt x="25" y="8"/>
                </a:moveTo>
                <a:lnTo>
                  <a:pt x="17" y="37"/>
                </a:lnTo>
                <a:lnTo>
                  <a:pt x="11" y="35"/>
                </a:lnTo>
                <a:lnTo>
                  <a:pt x="2" y="33"/>
                </a:lnTo>
                <a:lnTo>
                  <a:pt x="8" y="2"/>
                </a:lnTo>
                <a:lnTo>
                  <a:pt x="0" y="0"/>
                </a:lnTo>
                <a:lnTo>
                  <a:pt x="25" y="8"/>
                </a:lnTo>
                <a:close/>
              </a:path>
            </a:pathLst>
          </a:custGeom>
          <a:solidFill>
            <a:srgbClr val="000000"/>
          </a:solidFill>
          <a:ln w="0">
            <a:solidFill>
              <a:srgbClr val="000000"/>
            </a:solidFill>
            <a:round/>
            <a:headEnd/>
            <a:tailEnd/>
          </a:ln>
        </p:spPr>
        <p:txBody>
          <a:bodyPr/>
          <a:lstStyle/>
          <a:p>
            <a:endParaRPr lang="en-US"/>
          </a:p>
        </p:txBody>
      </p:sp>
      <p:sp>
        <p:nvSpPr>
          <p:cNvPr id="181658" name="Freeform 4504"/>
          <p:cNvSpPr>
            <a:spLocks noChangeAspect="1"/>
          </p:cNvSpPr>
          <p:nvPr/>
        </p:nvSpPr>
        <p:spPr bwMode="auto">
          <a:xfrm>
            <a:off x="2014538" y="5716588"/>
            <a:ext cx="11112" cy="12700"/>
          </a:xfrm>
          <a:custGeom>
            <a:avLst/>
            <a:gdLst>
              <a:gd name="T0" fmla="*/ 2147483647 w 25"/>
              <a:gd name="T1" fmla="*/ 2147483647 h 35"/>
              <a:gd name="T2" fmla="*/ 2147483647 w 25"/>
              <a:gd name="T3" fmla="*/ 2147483647 h 35"/>
              <a:gd name="T4" fmla="*/ 0 w 25"/>
              <a:gd name="T5" fmla="*/ 2147483647 h 35"/>
              <a:gd name="T6" fmla="*/ 2147483647 w 25"/>
              <a:gd name="T7" fmla="*/ 2147483647 h 35"/>
              <a:gd name="T8" fmla="*/ 2147483647 w 25"/>
              <a:gd name="T9" fmla="*/ 0 h 35"/>
              <a:gd name="T10" fmla="*/ 2147483647 w 25"/>
              <a:gd name="T11" fmla="*/ 2147483647 h 35"/>
              <a:gd name="T12" fmla="*/ 2147483647 w 25"/>
              <a:gd name="T13" fmla="*/ 2147483647 h 35"/>
              <a:gd name="T14" fmla="*/ 0 60000 65536"/>
              <a:gd name="T15" fmla="*/ 0 60000 65536"/>
              <a:gd name="T16" fmla="*/ 0 60000 65536"/>
              <a:gd name="T17" fmla="*/ 0 60000 65536"/>
              <a:gd name="T18" fmla="*/ 0 60000 65536"/>
              <a:gd name="T19" fmla="*/ 0 60000 65536"/>
              <a:gd name="T20" fmla="*/ 0 60000 65536"/>
              <a:gd name="T21" fmla="*/ 0 w 25"/>
              <a:gd name="T22" fmla="*/ 0 h 35"/>
              <a:gd name="T23" fmla="*/ 25 w 25"/>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5">
                <a:moveTo>
                  <a:pt x="25" y="4"/>
                </a:moveTo>
                <a:lnTo>
                  <a:pt x="19" y="35"/>
                </a:lnTo>
                <a:lnTo>
                  <a:pt x="0" y="30"/>
                </a:lnTo>
                <a:lnTo>
                  <a:pt x="4" y="31"/>
                </a:lnTo>
                <a:lnTo>
                  <a:pt x="8" y="0"/>
                </a:lnTo>
                <a:lnTo>
                  <a:pt x="12" y="1"/>
                </a:lnTo>
                <a:lnTo>
                  <a:pt x="25" y="4"/>
                </a:lnTo>
                <a:close/>
              </a:path>
            </a:pathLst>
          </a:custGeom>
          <a:solidFill>
            <a:srgbClr val="000000"/>
          </a:solidFill>
          <a:ln w="0">
            <a:solidFill>
              <a:srgbClr val="000000"/>
            </a:solidFill>
            <a:round/>
            <a:headEnd/>
            <a:tailEnd/>
          </a:ln>
        </p:spPr>
        <p:txBody>
          <a:bodyPr/>
          <a:lstStyle/>
          <a:p>
            <a:endParaRPr lang="en-US"/>
          </a:p>
        </p:txBody>
      </p:sp>
      <p:sp>
        <p:nvSpPr>
          <p:cNvPr id="181659" name="Freeform 4505"/>
          <p:cNvSpPr>
            <a:spLocks noChangeAspect="1"/>
          </p:cNvSpPr>
          <p:nvPr/>
        </p:nvSpPr>
        <p:spPr bwMode="auto">
          <a:xfrm>
            <a:off x="2011363" y="5716588"/>
            <a:ext cx="9525" cy="12700"/>
          </a:xfrm>
          <a:custGeom>
            <a:avLst/>
            <a:gdLst>
              <a:gd name="T0" fmla="*/ 2147483647 w 21"/>
              <a:gd name="T1" fmla="*/ 2147483647 h 34"/>
              <a:gd name="T2" fmla="*/ 2147483647 w 21"/>
              <a:gd name="T3" fmla="*/ 2147483647 h 34"/>
              <a:gd name="T4" fmla="*/ 0 w 21"/>
              <a:gd name="T5" fmla="*/ 2147483647 h 34"/>
              <a:gd name="T6" fmla="*/ 0 w 21"/>
              <a:gd name="T7" fmla="*/ 2147483647 h 34"/>
              <a:gd name="T8" fmla="*/ 2147483647 w 21"/>
              <a:gd name="T9" fmla="*/ 0 h 34"/>
              <a:gd name="T10" fmla="*/ 2147483647 w 21"/>
              <a:gd name="T11" fmla="*/ 0 h 34"/>
              <a:gd name="T12" fmla="*/ 2147483647 w 21"/>
              <a:gd name="T13" fmla="*/ 2147483647 h 34"/>
              <a:gd name="T14" fmla="*/ 0 60000 65536"/>
              <a:gd name="T15" fmla="*/ 0 60000 65536"/>
              <a:gd name="T16" fmla="*/ 0 60000 65536"/>
              <a:gd name="T17" fmla="*/ 0 60000 65536"/>
              <a:gd name="T18" fmla="*/ 0 60000 65536"/>
              <a:gd name="T19" fmla="*/ 0 60000 65536"/>
              <a:gd name="T20" fmla="*/ 0 60000 65536"/>
              <a:gd name="T21" fmla="*/ 0 w 21"/>
              <a:gd name="T22" fmla="*/ 0 h 34"/>
              <a:gd name="T23" fmla="*/ 21 w 21"/>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34">
                <a:moveTo>
                  <a:pt x="21" y="3"/>
                </a:moveTo>
                <a:lnTo>
                  <a:pt x="17" y="34"/>
                </a:lnTo>
                <a:lnTo>
                  <a:pt x="0" y="31"/>
                </a:lnTo>
                <a:lnTo>
                  <a:pt x="4" y="0"/>
                </a:lnTo>
                <a:lnTo>
                  <a:pt x="21" y="3"/>
                </a:lnTo>
                <a:close/>
              </a:path>
            </a:pathLst>
          </a:custGeom>
          <a:solidFill>
            <a:srgbClr val="000000"/>
          </a:solidFill>
          <a:ln w="0">
            <a:solidFill>
              <a:srgbClr val="000000"/>
            </a:solidFill>
            <a:round/>
            <a:headEnd/>
            <a:tailEnd/>
          </a:ln>
        </p:spPr>
        <p:txBody>
          <a:bodyPr/>
          <a:lstStyle/>
          <a:p>
            <a:endParaRPr lang="en-US"/>
          </a:p>
        </p:txBody>
      </p:sp>
      <p:sp>
        <p:nvSpPr>
          <p:cNvPr id="181660" name="Freeform 4506"/>
          <p:cNvSpPr>
            <a:spLocks noChangeAspect="1"/>
          </p:cNvSpPr>
          <p:nvPr/>
        </p:nvSpPr>
        <p:spPr bwMode="auto">
          <a:xfrm>
            <a:off x="2005013" y="5713413"/>
            <a:ext cx="7937" cy="14287"/>
          </a:xfrm>
          <a:custGeom>
            <a:avLst/>
            <a:gdLst>
              <a:gd name="T0" fmla="*/ 2147483647 w 22"/>
              <a:gd name="T1" fmla="*/ 2147483647 h 34"/>
              <a:gd name="T2" fmla="*/ 2147483647 w 22"/>
              <a:gd name="T3" fmla="*/ 2147483647 h 34"/>
              <a:gd name="T4" fmla="*/ 0 w 22"/>
              <a:gd name="T5" fmla="*/ 2147483647 h 34"/>
              <a:gd name="T6" fmla="*/ 2147483647 w 22"/>
              <a:gd name="T7" fmla="*/ 2147483647 h 34"/>
              <a:gd name="T8" fmla="*/ 2147483647 w 22"/>
              <a:gd name="T9" fmla="*/ 0 h 34"/>
              <a:gd name="T10" fmla="*/ 2147483647 w 22"/>
              <a:gd name="T11" fmla="*/ 0 h 34"/>
              <a:gd name="T12" fmla="*/ 2147483647 w 22"/>
              <a:gd name="T13" fmla="*/ 2147483647 h 34"/>
              <a:gd name="T14" fmla="*/ 0 60000 65536"/>
              <a:gd name="T15" fmla="*/ 0 60000 65536"/>
              <a:gd name="T16" fmla="*/ 0 60000 65536"/>
              <a:gd name="T17" fmla="*/ 0 60000 65536"/>
              <a:gd name="T18" fmla="*/ 0 60000 65536"/>
              <a:gd name="T19" fmla="*/ 0 60000 65536"/>
              <a:gd name="T20" fmla="*/ 0 60000 65536"/>
              <a:gd name="T21" fmla="*/ 0 w 22"/>
              <a:gd name="T22" fmla="*/ 0 h 34"/>
              <a:gd name="T23" fmla="*/ 22 w 22"/>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34">
                <a:moveTo>
                  <a:pt x="22" y="3"/>
                </a:moveTo>
                <a:lnTo>
                  <a:pt x="18" y="34"/>
                </a:lnTo>
                <a:lnTo>
                  <a:pt x="0" y="31"/>
                </a:lnTo>
                <a:lnTo>
                  <a:pt x="2" y="31"/>
                </a:lnTo>
                <a:lnTo>
                  <a:pt x="2" y="0"/>
                </a:lnTo>
                <a:lnTo>
                  <a:pt x="5" y="0"/>
                </a:lnTo>
                <a:lnTo>
                  <a:pt x="22" y="3"/>
                </a:lnTo>
                <a:close/>
              </a:path>
            </a:pathLst>
          </a:custGeom>
          <a:solidFill>
            <a:srgbClr val="000000"/>
          </a:solidFill>
          <a:ln w="0">
            <a:solidFill>
              <a:srgbClr val="000000"/>
            </a:solidFill>
            <a:round/>
            <a:headEnd/>
            <a:tailEnd/>
          </a:ln>
        </p:spPr>
        <p:txBody>
          <a:bodyPr/>
          <a:lstStyle/>
          <a:p>
            <a:endParaRPr lang="en-US"/>
          </a:p>
        </p:txBody>
      </p:sp>
      <p:sp>
        <p:nvSpPr>
          <p:cNvPr id="181661" name="Rectangle 4507"/>
          <p:cNvSpPr>
            <a:spLocks noChangeAspect="1" noChangeArrowheads="1"/>
          </p:cNvSpPr>
          <p:nvPr/>
        </p:nvSpPr>
        <p:spPr bwMode="auto">
          <a:xfrm>
            <a:off x="2000250" y="5713413"/>
            <a:ext cx="6350" cy="14287"/>
          </a:xfrm>
          <a:prstGeom prst="rect">
            <a:avLst/>
          </a:prstGeom>
          <a:solidFill>
            <a:srgbClr val="000000"/>
          </a:solidFill>
          <a:ln w="0">
            <a:solidFill>
              <a:srgbClr val="000000"/>
            </a:solidFill>
            <a:miter lim="800000"/>
            <a:headEnd/>
            <a:tailEnd/>
          </a:ln>
        </p:spPr>
        <p:txBody>
          <a:bodyPr/>
          <a:lstStyle/>
          <a:p>
            <a:endParaRPr lang="en-US"/>
          </a:p>
        </p:txBody>
      </p:sp>
      <p:sp>
        <p:nvSpPr>
          <p:cNvPr id="181662" name="Freeform 4508"/>
          <p:cNvSpPr>
            <a:spLocks noChangeAspect="1"/>
          </p:cNvSpPr>
          <p:nvPr/>
        </p:nvSpPr>
        <p:spPr bwMode="auto">
          <a:xfrm>
            <a:off x="1998663" y="5713413"/>
            <a:ext cx="6350" cy="14287"/>
          </a:xfrm>
          <a:custGeom>
            <a:avLst/>
            <a:gdLst>
              <a:gd name="T0" fmla="*/ 2147483647 w 18"/>
              <a:gd name="T1" fmla="*/ 0 h 31"/>
              <a:gd name="T2" fmla="*/ 2147483647 w 18"/>
              <a:gd name="T3" fmla="*/ 0 h 31"/>
              <a:gd name="T4" fmla="*/ 2147483647 w 18"/>
              <a:gd name="T5" fmla="*/ 2147483647 h 31"/>
              <a:gd name="T6" fmla="*/ 2147483647 w 18"/>
              <a:gd name="T7" fmla="*/ 2147483647 h 31"/>
              <a:gd name="T8" fmla="*/ 2147483647 w 18"/>
              <a:gd name="T9" fmla="*/ 2147483647 h 31"/>
              <a:gd name="T10" fmla="*/ 2147483647 w 18"/>
              <a:gd name="T11" fmla="*/ 2147483647 h 31"/>
              <a:gd name="T12" fmla="*/ 2147483647 w 18"/>
              <a:gd name="T13" fmla="*/ 2147483647 h 31"/>
              <a:gd name="T14" fmla="*/ 2147483647 w 18"/>
              <a:gd name="T15" fmla="*/ 2147483647 h 31"/>
              <a:gd name="T16" fmla="*/ 2147483647 w 18"/>
              <a:gd name="T17" fmla="*/ 2147483647 h 31"/>
              <a:gd name="T18" fmla="*/ 2147483647 w 18"/>
              <a:gd name="T19" fmla="*/ 2147483647 h 31"/>
              <a:gd name="T20" fmla="*/ 2147483647 w 18"/>
              <a:gd name="T21" fmla="*/ 2147483647 h 31"/>
              <a:gd name="T22" fmla="*/ 2147483647 w 18"/>
              <a:gd name="T23" fmla="*/ 2147483647 h 31"/>
              <a:gd name="T24" fmla="*/ 2147483647 w 18"/>
              <a:gd name="T25" fmla="*/ 2147483647 h 31"/>
              <a:gd name="T26" fmla="*/ 2147483647 w 18"/>
              <a:gd name="T27" fmla="*/ 2147483647 h 31"/>
              <a:gd name="T28" fmla="*/ 2147483647 w 18"/>
              <a:gd name="T29" fmla="*/ 2147483647 h 31"/>
              <a:gd name="T30" fmla="*/ 2147483647 w 18"/>
              <a:gd name="T31" fmla="*/ 2147483647 h 31"/>
              <a:gd name="T32" fmla="*/ 2147483647 w 18"/>
              <a:gd name="T33" fmla="*/ 2147483647 h 31"/>
              <a:gd name="T34" fmla="*/ 2147483647 w 18"/>
              <a:gd name="T35" fmla="*/ 2147483647 h 31"/>
              <a:gd name="T36" fmla="*/ 2147483647 w 18"/>
              <a:gd name="T37" fmla="*/ 2147483647 h 31"/>
              <a:gd name="T38" fmla="*/ 0 w 18"/>
              <a:gd name="T39" fmla="*/ 2147483647 h 31"/>
              <a:gd name="T40" fmla="*/ 0 w 18"/>
              <a:gd name="T41" fmla="*/ 2147483647 h 31"/>
              <a:gd name="T42" fmla="*/ 2147483647 w 18"/>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31"/>
              <a:gd name="T68" fmla="*/ 18 w 18"/>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31">
                <a:moveTo>
                  <a:pt x="6" y="0"/>
                </a:moveTo>
                <a:lnTo>
                  <a:pt x="6" y="0"/>
                </a:lnTo>
                <a:lnTo>
                  <a:pt x="9" y="1"/>
                </a:lnTo>
                <a:lnTo>
                  <a:pt x="11" y="3"/>
                </a:lnTo>
                <a:lnTo>
                  <a:pt x="13" y="4"/>
                </a:lnTo>
                <a:lnTo>
                  <a:pt x="15" y="6"/>
                </a:lnTo>
                <a:lnTo>
                  <a:pt x="16" y="9"/>
                </a:lnTo>
                <a:lnTo>
                  <a:pt x="17" y="11"/>
                </a:lnTo>
                <a:lnTo>
                  <a:pt x="18" y="14"/>
                </a:lnTo>
                <a:lnTo>
                  <a:pt x="18" y="16"/>
                </a:lnTo>
                <a:lnTo>
                  <a:pt x="18" y="18"/>
                </a:lnTo>
                <a:lnTo>
                  <a:pt x="17" y="22"/>
                </a:lnTo>
                <a:lnTo>
                  <a:pt x="15" y="24"/>
                </a:lnTo>
                <a:lnTo>
                  <a:pt x="14" y="26"/>
                </a:lnTo>
                <a:lnTo>
                  <a:pt x="12" y="28"/>
                </a:lnTo>
                <a:lnTo>
                  <a:pt x="9" y="29"/>
                </a:lnTo>
                <a:lnTo>
                  <a:pt x="7" y="30"/>
                </a:lnTo>
                <a:lnTo>
                  <a:pt x="4" y="31"/>
                </a:lnTo>
                <a:lnTo>
                  <a:pt x="2" y="31"/>
                </a:lnTo>
                <a:lnTo>
                  <a:pt x="0" y="31"/>
                </a:lnTo>
                <a:lnTo>
                  <a:pt x="6" y="0"/>
                </a:lnTo>
                <a:close/>
              </a:path>
            </a:pathLst>
          </a:custGeom>
          <a:solidFill>
            <a:srgbClr val="000000"/>
          </a:solidFill>
          <a:ln w="0">
            <a:solidFill>
              <a:srgbClr val="000000"/>
            </a:solidFill>
            <a:round/>
            <a:headEnd/>
            <a:tailEnd/>
          </a:ln>
        </p:spPr>
        <p:txBody>
          <a:bodyPr/>
          <a:lstStyle/>
          <a:p>
            <a:endParaRPr lang="en-US"/>
          </a:p>
        </p:txBody>
      </p:sp>
      <p:sp>
        <p:nvSpPr>
          <p:cNvPr id="181663" name="Freeform 4509"/>
          <p:cNvSpPr>
            <a:spLocks noChangeAspect="1"/>
          </p:cNvSpPr>
          <p:nvPr/>
        </p:nvSpPr>
        <p:spPr bwMode="auto">
          <a:xfrm>
            <a:off x="1987550" y="5711825"/>
            <a:ext cx="3175" cy="11113"/>
          </a:xfrm>
          <a:custGeom>
            <a:avLst/>
            <a:gdLst>
              <a:gd name="T0" fmla="*/ 2147483647 w 16"/>
              <a:gd name="T1" fmla="*/ 2147483647 h 32"/>
              <a:gd name="T2" fmla="*/ 2147483647 w 16"/>
              <a:gd name="T3" fmla="*/ 2147483647 h 32"/>
              <a:gd name="T4" fmla="*/ 2147483647 w 16"/>
              <a:gd name="T5" fmla="*/ 2147483647 h 32"/>
              <a:gd name="T6" fmla="*/ 2147483647 w 16"/>
              <a:gd name="T7" fmla="*/ 2147483647 h 32"/>
              <a:gd name="T8" fmla="*/ 2147483647 w 16"/>
              <a:gd name="T9" fmla="*/ 2147483647 h 32"/>
              <a:gd name="T10" fmla="*/ 2147483647 w 16"/>
              <a:gd name="T11" fmla="*/ 2147483647 h 32"/>
              <a:gd name="T12" fmla="*/ 2147483647 w 16"/>
              <a:gd name="T13" fmla="*/ 2147483647 h 32"/>
              <a:gd name="T14" fmla="*/ 2147483647 w 16"/>
              <a:gd name="T15" fmla="*/ 2147483647 h 32"/>
              <a:gd name="T16" fmla="*/ 2147483647 w 16"/>
              <a:gd name="T17" fmla="*/ 2147483647 h 32"/>
              <a:gd name="T18" fmla="*/ 0 w 16"/>
              <a:gd name="T19" fmla="*/ 2147483647 h 32"/>
              <a:gd name="T20" fmla="*/ 0 w 16"/>
              <a:gd name="T21" fmla="*/ 2147483647 h 32"/>
              <a:gd name="T22" fmla="*/ 0 w 16"/>
              <a:gd name="T23" fmla="*/ 2147483647 h 32"/>
              <a:gd name="T24" fmla="*/ 2147483647 w 16"/>
              <a:gd name="T25" fmla="*/ 2147483647 h 32"/>
              <a:gd name="T26" fmla="*/ 2147483647 w 16"/>
              <a:gd name="T27" fmla="*/ 2147483647 h 32"/>
              <a:gd name="T28" fmla="*/ 2147483647 w 16"/>
              <a:gd name="T29" fmla="*/ 2147483647 h 32"/>
              <a:gd name="T30" fmla="*/ 2147483647 w 16"/>
              <a:gd name="T31" fmla="*/ 2147483647 h 32"/>
              <a:gd name="T32" fmla="*/ 2147483647 w 16"/>
              <a:gd name="T33" fmla="*/ 2147483647 h 32"/>
              <a:gd name="T34" fmla="*/ 2147483647 w 16"/>
              <a:gd name="T35" fmla="*/ 2147483647 h 32"/>
              <a:gd name="T36" fmla="*/ 2147483647 w 16"/>
              <a:gd name="T37" fmla="*/ 0 h 32"/>
              <a:gd name="T38" fmla="*/ 2147483647 w 16"/>
              <a:gd name="T39" fmla="*/ 0 h 32"/>
              <a:gd name="T40" fmla="*/ 2147483647 w 16"/>
              <a:gd name="T41" fmla="*/ 0 h 32"/>
              <a:gd name="T42" fmla="*/ 2147483647 w 16"/>
              <a:gd name="T43" fmla="*/ 2147483647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2"/>
              <a:gd name="T68" fmla="*/ 16 w 16"/>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2">
                <a:moveTo>
                  <a:pt x="16" y="32"/>
                </a:moveTo>
                <a:lnTo>
                  <a:pt x="16" y="32"/>
                </a:lnTo>
                <a:lnTo>
                  <a:pt x="14" y="32"/>
                </a:lnTo>
                <a:lnTo>
                  <a:pt x="11" y="31"/>
                </a:lnTo>
                <a:lnTo>
                  <a:pt x="9" y="30"/>
                </a:lnTo>
                <a:lnTo>
                  <a:pt x="6" y="27"/>
                </a:lnTo>
                <a:lnTo>
                  <a:pt x="4" y="25"/>
                </a:lnTo>
                <a:lnTo>
                  <a:pt x="2" y="23"/>
                </a:lnTo>
                <a:lnTo>
                  <a:pt x="1" y="21"/>
                </a:lnTo>
                <a:lnTo>
                  <a:pt x="0" y="18"/>
                </a:lnTo>
                <a:lnTo>
                  <a:pt x="0" y="16"/>
                </a:lnTo>
                <a:lnTo>
                  <a:pt x="0" y="14"/>
                </a:lnTo>
                <a:lnTo>
                  <a:pt x="1" y="11"/>
                </a:lnTo>
                <a:lnTo>
                  <a:pt x="2" y="9"/>
                </a:lnTo>
                <a:lnTo>
                  <a:pt x="4" y="7"/>
                </a:lnTo>
                <a:lnTo>
                  <a:pt x="6" y="5"/>
                </a:lnTo>
                <a:lnTo>
                  <a:pt x="9" y="3"/>
                </a:lnTo>
                <a:lnTo>
                  <a:pt x="11" y="2"/>
                </a:lnTo>
                <a:lnTo>
                  <a:pt x="14" y="0"/>
                </a:lnTo>
                <a:lnTo>
                  <a:pt x="16" y="0"/>
                </a:lnTo>
                <a:lnTo>
                  <a:pt x="16" y="32"/>
                </a:lnTo>
                <a:close/>
              </a:path>
            </a:pathLst>
          </a:custGeom>
          <a:solidFill>
            <a:srgbClr val="000000"/>
          </a:solidFill>
          <a:ln w="0">
            <a:solidFill>
              <a:srgbClr val="000000"/>
            </a:solidFill>
            <a:round/>
            <a:headEnd/>
            <a:tailEnd/>
          </a:ln>
        </p:spPr>
        <p:txBody>
          <a:bodyPr/>
          <a:lstStyle/>
          <a:p>
            <a:endParaRPr lang="en-US"/>
          </a:p>
        </p:txBody>
      </p:sp>
      <p:sp>
        <p:nvSpPr>
          <p:cNvPr id="181664" name="Freeform 4510"/>
          <p:cNvSpPr>
            <a:spLocks noChangeAspect="1"/>
          </p:cNvSpPr>
          <p:nvPr/>
        </p:nvSpPr>
        <p:spPr bwMode="auto">
          <a:xfrm>
            <a:off x="1997075" y="5713413"/>
            <a:ext cx="3175" cy="14287"/>
          </a:xfrm>
          <a:custGeom>
            <a:avLst/>
            <a:gdLst>
              <a:gd name="T0" fmla="*/ 2147483647 w 10"/>
              <a:gd name="T1" fmla="*/ 2147483647 h 32"/>
              <a:gd name="T2" fmla="*/ 2147483647 w 10"/>
              <a:gd name="T3" fmla="*/ 2147483647 h 32"/>
              <a:gd name="T4" fmla="*/ 0 w 10"/>
              <a:gd name="T5" fmla="*/ 2147483647 h 32"/>
              <a:gd name="T6" fmla="*/ 0 w 10"/>
              <a:gd name="T7" fmla="*/ 2147483647 h 32"/>
              <a:gd name="T8" fmla="*/ 2147483647 w 10"/>
              <a:gd name="T9" fmla="*/ 0 h 32"/>
              <a:gd name="T10" fmla="*/ 2147483647 w 10"/>
              <a:gd name="T11" fmla="*/ 0 h 32"/>
              <a:gd name="T12" fmla="*/ 2147483647 w 10"/>
              <a:gd name="T13" fmla="*/ 2147483647 h 32"/>
              <a:gd name="T14" fmla="*/ 0 60000 65536"/>
              <a:gd name="T15" fmla="*/ 0 60000 65536"/>
              <a:gd name="T16" fmla="*/ 0 60000 65536"/>
              <a:gd name="T17" fmla="*/ 0 60000 65536"/>
              <a:gd name="T18" fmla="*/ 0 60000 65536"/>
              <a:gd name="T19" fmla="*/ 0 60000 65536"/>
              <a:gd name="T20" fmla="*/ 0 60000 65536"/>
              <a:gd name="T21" fmla="*/ 0 w 10"/>
              <a:gd name="T22" fmla="*/ 0 h 32"/>
              <a:gd name="T23" fmla="*/ 10 w 10"/>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32">
                <a:moveTo>
                  <a:pt x="10" y="1"/>
                </a:moveTo>
                <a:lnTo>
                  <a:pt x="4" y="32"/>
                </a:lnTo>
                <a:lnTo>
                  <a:pt x="0" y="31"/>
                </a:lnTo>
                <a:lnTo>
                  <a:pt x="6" y="0"/>
                </a:lnTo>
                <a:lnTo>
                  <a:pt x="10" y="1"/>
                </a:lnTo>
                <a:close/>
              </a:path>
            </a:pathLst>
          </a:custGeom>
          <a:solidFill>
            <a:srgbClr val="000000"/>
          </a:solidFill>
          <a:ln w="0">
            <a:solidFill>
              <a:srgbClr val="000000"/>
            </a:solidFill>
            <a:round/>
            <a:headEnd/>
            <a:tailEnd/>
          </a:ln>
        </p:spPr>
        <p:txBody>
          <a:bodyPr/>
          <a:lstStyle/>
          <a:p>
            <a:endParaRPr lang="en-US"/>
          </a:p>
        </p:txBody>
      </p:sp>
      <p:sp>
        <p:nvSpPr>
          <p:cNvPr id="181665" name="Freeform 4511"/>
          <p:cNvSpPr>
            <a:spLocks noChangeAspect="1"/>
          </p:cNvSpPr>
          <p:nvPr/>
        </p:nvSpPr>
        <p:spPr bwMode="auto">
          <a:xfrm>
            <a:off x="1995488" y="5713413"/>
            <a:ext cx="3175" cy="14287"/>
          </a:xfrm>
          <a:custGeom>
            <a:avLst/>
            <a:gdLst>
              <a:gd name="T0" fmla="*/ 2147483647 w 13"/>
              <a:gd name="T1" fmla="*/ 2147483647 h 35"/>
              <a:gd name="T2" fmla="*/ 2147483647 w 13"/>
              <a:gd name="T3" fmla="*/ 2147483647 h 35"/>
              <a:gd name="T4" fmla="*/ 2147483647 w 13"/>
              <a:gd name="T5" fmla="*/ 2147483647 h 35"/>
              <a:gd name="T6" fmla="*/ 2147483647 w 13"/>
              <a:gd name="T7" fmla="*/ 2147483647 h 35"/>
              <a:gd name="T8" fmla="*/ 2147483647 w 13"/>
              <a:gd name="T9" fmla="*/ 2147483647 h 35"/>
              <a:gd name="T10" fmla="*/ 0 w 13"/>
              <a:gd name="T11" fmla="*/ 0 h 35"/>
              <a:gd name="T12" fmla="*/ 2147483647 w 13"/>
              <a:gd name="T13" fmla="*/ 2147483647 h 35"/>
              <a:gd name="T14" fmla="*/ 0 60000 65536"/>
              <a:gd name="T15" fmla="*/ 0 60000 65536"/>
              <a:gd name="T16" fmla="*/ 0 60000 65536"/>
              <a:gd name="T17" fmla="*/ 0 60000 65536"/>
              <a:gd name="T18" fmla="*/ 0 60000 65536"/>
              <a:gd name="T19" fmla="*/ 0 60000 65536"/>
              <a:gd name="T20" fmla="*/ 0 60000 65536"/>
              <a:gd name="T21" fmla="*/ 0 w 13"/>
              <a:gd name="T22" fmla="*/ 0 h 35"/>
              <a:gd name="T23" fmla="*/ 13 w 13"/>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35">
                <a:moveTo>
                  <a:pt x="13" y="3"/>
                </a:moveTo>
                <a:lnTo>
                  <a:pt x="7" y="34"/>
                </a:lnTo>
                <a:lnTo>
                  <a:pt x="11" y="35"/>
                </a:lnTo>
                <a:lnTo>
                  <a:pt x="1" y="32"/>
                </a:lnTo>
                <a:lnTo>
                  <a:pt x="10" y="3"/>
                </a:lnTo>
                <a:lnTo>
                  <a:pt x="0" y="0"/>
                </a:lnTo>
                <a:lnTo>
                  <a:pt x="13" y="3"/>
                </a:lnTo>
                <a:close/>
              </a:path>
            </a:pathLst>
          </a:custGeom>
          <a:solidFill>
            <a:srgbClr val="000000"/>
          </a:solidFill>
          <a:ln w="0">
            <a:solidFill>
              <a:srgbClr val="000000"/>
            </a:solidFill>
            <a:round/>
            <a:headEnd/>
            <a:tailEnd/>
          </a:ln>
        </p:spPr>
        <p:txBody>
          <a:bodyPr/>
          <a:lstStyle/>
          <a:p>
            <a:endParaRPr lang="en-US"/>
          </a:p>
        </p:txBody>
      </p:sp>
      <p:sp>
        <p:nvSpPr>
          <p:cNvPr id="181666" name="Freeform 4512"/>
          <p:cNvSpPr>
            <a:spLocks noChangeAspect="1"/>
          </p:cNvSpPr>
          <p:nvPr/>
        </p:nvSpPr>
        <p:spPr bwMode="auto">
          <a:xfrm>
            <a:off x="1995488" y="5713413"/>
            <a:ext cx="3175" cy="12700"/>
          </a:xfrm>
          <a:custGeom>
            <a:avLst/>
            <a:gdLst>
              <a:gd name="T0" fmla="*/ 2147483647 w 14"/>
              <a:gd name="T1" fmla="*/ 2147483647 h 30"/>
              <a:gd name="T2" fmla="*/ 2147483647 w 14"/>
              <a:gd name="T3" fmla="*/ 2147483647 h 30"/>
              <a:gd name="T4" fmla="*/ 2147483647 w 14"/>
              <a:gd name="T5" fmla="*/ 2147483647 h 30"/>
              <a:gd name="T6" fmla="*/ 0 w 14"/>
              <a:gd name="T7" fmla="*/ 2147483647 h 30"/>
              <a:gd name="T8" fmla="*/ 2147483647 w 14"/>
              <a:gd name="T9" fmla="*/ 2147483647 h 30"/>
              <a:gd name="T10" fmla="*/ 2147483647 w 14"/>
              <a:gd name="T11" fmla="*/ 0 h 30"/>
              <a:gd name="T12" fmla="*/ 2147483647 w 14"/>
              <a:gd name="T13" fmla="*/ 2147483647 h 30"/>
              <a:gd name="T14" fmla="*/ 0 60000 65536"/>
              <a:gd name="T15" fmla="*/ 0 60000 65536"/>
              <a:gd name="T16" fmla="*/ 0 60000 65536"/>
              <a:gd name="T17" fmla="*/ 0 60000 65536"/>
              <a:gd name="T18" fmla="*/ 0 60000 65536"/>
              <a:gd name="T19" fmla="*/ 0 60000 65536"/>
              <a:gd name="T20" fmla="*/ 0 60000 65536"/>
              <a:gd name="T21" fmla="*/ 0 w 14"/>
              <a:gd name="T22" fmla="*/ 0 h 30"/>
              <a:gd name="T23" fmla="*/ 14 w 14"/>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0">
                <a:moveTo>
                  <a:pt x="14" y="1"/>
                </a:moveTo>
                <a:lnTo>
                  <a:pt x="5" y="30"/>
                </a:lnTo>
                <a:lnTo>
                  <a:pt x="2" y="29"/>
                </a:lnTo>
                <a:lnTo>
                  <a:pt x="0" y="28"/>
                </a:lnTo>
                <a:lnTo>
                  <a:pt x="13" y="1"/>
                </a:lnTo>
                <a:lnTo>
                  <a:pt x="11" y="0"/>
                </a:lnTo>
                <a:lnTo>
                  <a:pt x="14" y="1"/>
                </a:lnTo>
                <a:close/>
              </a:path>
            </a:pathLst>
          </a:custGeom>
          <a:solidFill>
            <a:srgbClr val="000000"/>
          </a:solidFill>
          <a:ln w="0">
            <a:solidFill>
              <a:srgbClr val="000000"/>
            </a:solidFill>
            <a:round/>
            <a:headEnd/>
            <a:tailEnd/>
          </a:ln>
        </p:spPr>
        <p:txBody>
          <a:bodyPr/>
          <a:lstStyle/>
          <a:p>
            <a:endParaRPr lang="en-US"/>
          </a:p>
        </p:txBody>
      </p:sp>
      <p:sp>
        <p:nvSpPr>
          <p:cNvPr id="181667" name="Freeform 4513"/>
          <p:cNvSpPr>
            <a:spLocks noChangeAspect="1"/>
          </p:cNvSpPr>
          <p:nvPr/>
        </p:nvSpPr>
        <p:spPr bwMode="auto">
          <a:xfrm>
            <a:off x="1995488" y="5713413"/>
            <a:ext cx="3175" cy="12700"/>
          </a:xfrm>
          <a:custGeom>
            <a:avLst/>
            <a:gdLst>
              <a:gd name="T0" fmla="*/ 2147483647 w 13"/>
              <a:gd name="T1" fmla="*/ 2147483647 h 29"/>
              <a:gd name="T2" fmla="*/ 0 w 13"/>
              <a:gd name="T3" fmla="*/ 2147483647 h 29"/>
              <a:gd name="T4" fmla="*/ 0 w 13"/>
              <a:gd name="T5" fmla="*/ 2147483647 h 29"/>
              <a:gd name="T6" fmla="*/ 0 w 13"/>
              <a:gd name="T7" fmla="*/ 2147483647 h 29"/>
              <a:gd name="T8" fmla="*/ 2147483647 w 13"/>
              <a:gd name="T9" fmla="*/ 0 h 29"/>
              <a:gd name="T10" fmla="*/ 2147483647 w 13"/>
              <a:gd name="T11" fmla="*/ 0 h 29"/>
              <a:gd name="T12" fmla="*/ 2147483647 w 13"/>
              <a:gd name="T13" fmla="*/ 2147483647 h 29"/>
              <a:gd name="T14" fmla="*/ 0 60000 65536"/>
              <a:gd name="T15" fmla="*/ 0 60000 65536"/>
              <a:gd name="T16" fmla="*/ 0 60000 65536"/>
              <a:gd name="T17" fmla="*/ 0 60000 65536"/>
              <a:gd name="T18" fmla="*/ 0 60000 65536"/>
              <a:gd name="T19" fmla="*/ 0 60000 65536"/>
              <a:gd name="T20" fmla="*/ 0 60000 65536"/>
              <a:gd name="T21" fmla="*/ 0 w 13"/>
              <a:gd name="T22" fmla="*/ 0 h 29"/>
              <a:gd name="T23" fmla="*/ 13 w 13"/>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29">
                <a:moveTo>
                  <a:pt x="13" y="2"/>
                </a:moveTo>
                <a:lnTo>
                  <a:pt x="0" y="29"/>
                </a:lnTo>
                <a:lnTo>
                  <a:pt x="8" y="0"/>
                </a:lnTo>
                <a:lnTo>
                  <a:pt x="13" y="2"/>
                </a:lnTo>
                <a:close/>
              </a:path>
            </a:pathLst>
          </a:custGeom>
          <a:solidFill>
            <a:srgbClr val="000000"/>
          </a:solidFill>
          <a:ln w="0">
            <a:solidFill>
              <a:srgbClr val="000000"/>
            </a:solidFill>
            <a:round/>
            <a:headEnd/>
            <a:tailEnd/>
          </a:ln>
        </p:spPr>
        <p:txBody>
          <a:bodyPr/>
          <a:lstStyle/>
          <a:p>
            <a:endParaRPr lang="en-US"/>
          </a:p>
        </p:txBody>
      </p:sp>
      <p:sp>
        <p:nvSpPr>
          <p:cNvPr id="181668" name="Freeform 4514"/>
          <p:cNvSpPr>
            <a:spLocks noChangeAspect="1"/>
          </p:cNvSpPr>
          <p:nvPr/>
        </p:nvSpPr>
        <p:spPr bwMode="auto">
          <a:xfrm>
            <a:off x="1992313" y="5713413"/>
            <a:ext cx="4762" cy="12700"/>
          </a:xfrm>
          <a:custGeom>
            <a:avLst/>
            <a:gdLst>
              <a:gd name="T0" fmla="*/ 2147483647 w 11"/>
              <a:gd name="T1" fmla="*/ 2147483647 h 30"/>
              <a:gd name="T2" fmla="*/ 2147483647 w 11"/>
              <a:gd name="T3" fmla="*/ 2147483647 h 30"/>
              <a:gd name="T4" fmla="*/ 0 w 11"/>
              <a:gd name="T5" fmla="*/ 2147483647 h 30"/>
              <a:gd name="T6" fmla="*/ 0 w 11"/>
              <a:gd name="T7" fmla="*/ 2147483647 h 30"/>
              <a:gd name="T8" fmla="*/ 2147483647 w 11"/>
              <a:gd name="T9" fmla="*/ 0 h 30"/>
              <a:gd name="T10" fmla="*/ 2147483647 w 11"/>
              <a:gd name="T11" fmla="*/ 0 h 30"/>
              <a:gd name="T12" fmla="*/ 2147483647 w 11"/>
              <a:gd name="T13" fmla="*/ 2147483647 h 30"/>
              <a:gd name="T14" fmla="*/ 0 60000 65536"/>
              <a:gd name="T15" fmla="*/ 0 60000 65536"/>
              <a:gd name="T16" fmla="*/ 0 60000 65536"/>
              <a:gd name="T17" fmla="*/ 0 60000 65536"/>
              <a:gd name="T18" fmla="*/ 0 60000 65536"/>
              <a:gd name="T19" fmla="*/ 0 60000 65536"/>
              <a:gd name="T20" fmla="*/ 0 60000 65536"/>
              <a:gd name="T21" fmla="*/ 0 w 11"/>
              <a:gd name="T22" fmla="*/ 0 h 30"/>
              <a:gd name="T23" fmla="*/ 11 w 11"/>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30">
                <a:moveTo>
                  <a:pt x="11" y="1"/>
                </a:moveTo>
                <a:lnTo>
                  <a:pt x="3" y="30"/>
                </a:lnTo>
                <a:lnTo>
                  <a:pt x="0" y="29"/>
                </a:lnTo>
                <a:lnTo>
                  <a:pt x="8" y="0"/>
                </a:lnTo>
                <a:lnTo>
                  <a:pt x="11" y="1"/>
                </a:lnTo>
                <a:close/>
              </a:path>
            </a:pathLst>
          </a:custGeom>
          <a:solidFill>
            <a:srgbClr val="000000"/>
          </a:solidFill>
          <a:ln w="0">
            <a:solidFill>
              <a:srgbClr val="000000"/>
            </a:solidFill>
            <a:round/>
            <a:headEnd/>
            <a:tailEnd/>
          </a:ln>
        </p:spPr>
        <p:txBody>
          <a:bodyPr/>
          <a:lstStyle/>
          <a:p>
            <a:endParaRPr lang="en-US"/>
          </a:p>
        </p:txBody>
      </p:sp>
      <p:sp>
        <p:nvSpPr>
          <p:cNvPr id="181669" name="Freeform 4515"/>
          <p:cNvSpPr>
            <a:spLocks noChangeAspect="1"/>
          </p:cNvSpPr>
          <p:nvPr/>
        </p:nvSpPr>
        <p:spPr bwMode="auto">
          <a:xfrm>
            <a:off x="1990725" y="5711825"/>
            <a:ext cx="6350" cy="14288"/>
          </a:xfrm>
          <a:custGeom>
            <a:avLst/>
            <a:gdLst>
              <a:gd name="T0" fmla="*/ 2147483647 w 12"/>
              <a:gd name="T1" fmla="*/ 2147483647 h 36"/>
              <a:gd name="T2" fmla="*/ 2147483647 w 12"/>
              <a:gd name="T3" fmla="*/ 2147483647 h 36"/>
              <a:gd name="T4" fmla="*/ 2147483647 w 12"/>
              <a:gd name="T5" fmla="*/ 2147483647 h 36"/>
              <a:gd name="T6" fmla="*/ 2147483647 w 12"/>
              <a:gd name="T7" fmla="*/ 2147483647 h 36"/>
              <a:gd name="T8" fmla="*/ 2147483647 w 12"/>
              <a:gd name="T9" fmla="*/ 2147483647 h 36"/>
              <a:gd name="T10" fmla="*/ 0 w 12"/>
              <a:gd name="T11" fmla="*/ 0 h 36"/>
              <a:gd name="T12" fmla="*/ 2147483647 w 12"/>
              <a:gd name="T13" fmla="*/ 2147483647 h 36"/>
              <a:gd name="T14" fmla="*/ 0 60000 65536"/>
              <a:gd name="T15" fmla="*/ 0 60000 65536"/>
              <a:gd name="T16" fmla="*/ 0 60000 65536"/>
              <a:gd name="T17" fmla="*/ 0 60000 65536"/>
              <a:gd name="T18" fmla="*/ 0 60000 65536"/>
              <a:gd name="T19" fmla="*/ 0 60000 65536"/>
              <a:gd name="T20" fmla="*/ 0 60000 65536"/>
              <a:gd name="T21" fmla="*/ 0 w 12"/>
              <a:gd name="T22" fmla="*/ 0 h 36"/>
              <a:gd name="T23" fmla="*/ 12 w 12"/>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6">
                <a:moveTo>
                  <a:pt x="12" y="5"/>
                </a:moveTo>
                <a:lnTo>
                  <a:pt x="4" y="34"/>
                </a:lnTo>
                <a:lnTo>
                  <a:pt x="10" y="36"/>
                </a:lnTo>
                <a:lnTo>
                  <a:pt x="2" y="34"/>
                </a:lnTo>
                <a:lnTo>
                  <a:pt x="8" y="3"/>
                </a:lnTo>
                <a:lnTo>
                  <a:pt x="0" y="0"/>
                </a:lnTo>
                <a:lnTo>
                  <a:pt x="12" y="5"/>
                </a:lnTo>
                <a:close/>
              </a:path>
            </a:pathLst>
          </a:custGeom>
          <a:solidFill>
            <a:srgbClr val="000000"/>
          </a:solidFill>
          <a:ln w="0">
            <a:solidFill>
              <a:srgbClr val="000000"/>
            </a:solidFill>
            <a:round/>
            <a:headEnd/>
            <a:tailEnd/>
          </a:ln>
        </p:spPr>
        <p:txBody>
          <a:bodyPr/>
          <a:lstStyle/>
          <a:p>
            <a:endParaRPr lang="en-US"/>
          </a:p>
        </p:txBody>
      </p:sp>
      <p:sp>
        <p:nvSpPr>
          <p:cNvPr id="181670" name="Freeform 4516"/>
          <p:cNvSpPr>
            <a:spLocks noChangeAspect="1"/>
          </p:cNvSpPr>
          <p:nvPr/>
        </p:nvSpPr>
        <p:spPr bwMode="auto">
          <a:xfrm>
            <a:off x="1990725" y="5711825"/>
            <a:ext cx="4763" cy="14288"/>
          </a:xfrm>
          <a:custGeom>
            <a:avLst/>
            <a:gdLst>
              <a:gd name="T0" fmla="*/ 2147483647 w 10"/>
              <a:gd name="T1" fmla="*/ 2147483647 h 33"/>
              <a:gd name="T2" fmla="*/ 2147483647 w 10"/>
              <a:gd name="T3" fmla="*/ 2147483647 h 33"/>
              <a:gd name="T4" fmla="*/ 0 w 10"/>
              <a:gd name="T5" fmla="*/ 2147483647 h 33"/>
              <a:gd name="T6" fmla="*/ 2147483647 w 10"/>
              <a:gd name="T7" fmla="*/ 2147483647 h 33"/>
              <a:gd name="T8" fmla="*/ 2147483647 w 10"/>
              <a:gd name="T9" fmla="*/ 0 h 33"/>
              <a:gd name="T10" fmla="*/ 2147483647 w 10"/>
              <a:gd name="T11" fmla="*/ 0 h 33"/>
              <a:gd name="T12" fmla="*/ 2147483647 w 10"/>
              <a:gd name="T13" fmla="*/ 2147483647 h 33"/>
              <a:gd name="T14" fmla="*/ 0 60000 65536"/>
              <a:gd name="T15" fmla="*/ 0 60000 65536"/>
              <a:gd name="T16" fmla="*/ 0 60000 65536"/>
              <a:gd name="T17" fmla="*/ 0 60000 65536"/>
              <a:gd name="T18" fmla="*/ 0 60000 65536"/>
              <a:gd name="T19" fmla="*/ 0 60000 65536"/>
              <a:gd name="T20" fmla="*/ 0 60000 65536"/>
              <a:gd name="T21" fmla="*/ 0 w 10"/>
              <a:gd name="T22" fmla="*/ 0 h 33"/>
              <a:gd name="T23" fmla="*/ 10 w 10"/>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33">
                <a:moveTo>
                  <a:pt x="10" y="2"/>
                </a:moveTo>
                <a:lnTo>
                  <a:pt x="4" y="33"/>
                </a:lnTo>
                <a:lnTo>
                  <a:pt x="0" y="32"/>
                </a:lnTo>
                <a:lnTo>
                  <a:pt x="3" y="32"/>
                </a:lnTo>
                <a:lnTo>
                  <a:pt x="3" y="0"/>
                </a:lnTo>
                <a:lnTo>
                  <a:pt x="6" y="0"/>
                </a:lnTo>
                <a:lnTo>
                  <a:pt x="10" y="2"/>
                </a:lnTo>
                <a:close/>
              </a:path>
            </a:pathLst>
          </a:custGeom>
          <a:solidFill>
            <a:srgbClr val="000000"/>
          </a:solidFill>
          <a:ln w="0">
            <a:solidFill>
              <a:srgbClr val="000000"/>
            </a:solidFill>
            <a:round/>
            <a:headEnd/>
            <a:tailEnd/>
          </a:ln>
        </p:spPr>
        <p:txBody>
          <a:bodyPr/>
          <a:lstStyle/>
          <a:p>
            <a:endParaRPr lang="en-US"/>
          </a:p>
        </p:txBody>
      </p:sp>
      <p:sp>
        <p:nvSpPr>
          <p:cNvPr id="181671" name="Rectangle 4517"/>
          <p:cNvSpPr>
            <a:spLocks noChangeAspect="1" noChangeArrowheads="1"/>
          </p:cNvSpPr>
          <p:nvPr/>
        </p:nvSpPr>
        <p:spPr bwMode="auto">
          <a:xfrm>
            <a:off x="1990725" y="5711825"/>
            <a:ext cx="1588" cy="11113"/>
          </a:xfrm>
          <a:prstGeom prst="rect">
            <a:avLst/>
          </a:prstGeom>
          <a:solidFill>
            <a:srgbClr val="000000"/>
          </a:solidFill>
          <a:ln w="0">
            <a:solidFill>
              <a:srgbClr val="000000"/>
            </a:solidFill>
            <a:miter lim="800000"/>
            <a:headEnd/>
            <a:tailEnd/>
          </a:ln>
        </p:spPr>
        <p:txBody>
          <a:bodyPr/>
          <a:lstStyle/>
          <a:p>
            <a:endParaRPr lang="en-US"/>
          </a:p>
        </p:txBody>
      </p:sp>
      <p:sp>
        <p:nvSpPr>
          <p:cNvPr id="181672" name="Freeform 4518"/>
          <p:cNvSpPr>
            <a:spLocks noChangeAspect="1"/>
          </p:cNvSpPr>
          <p:nvPr/>
        </p:nvSpPr>
        <p:spPr bwMode="auto">
          <a:xfrm>
            <a:off x="1990725" y="5711825"/>
            <a:ext cx="6350" cy="11113"/>
          </a:xfrm>
          <a:custGeom>
            <a:avLst/>
            <a:gdLst>
              <a:gd name="T0" fmla="*/ 2147483647 w 16"/>
              <a:gd name="T1" fmla="*/ 0 h 32"/>
              <a:gd name="T2" fmla="*/ 2147483647 w 16"/>
              <a:gd name="T3" fmla="*/ 0 h 32"/>
              <a:gd name="T4" fmla="*/ 2147483647 w 16"/>
              <a:gd name="T5" fmla="*/ 0 h 32"/>
              <a:gd name="T6" fmla="*/ 2147483647 w 16"/>
              <a:gd name="T7" fmla="*/ 2147483647 h 32"/>
              <a:gd name="T8" fmla="*/ 2147483647 w 16"/>
              <a:gd name="T9" fmla="*/ 2147483647 h 32"/>
              <a:gd name="T10" fmla="*/ 2147483647 w 16"/>
              <a:gd name="T11" fmla="*/ 2147483647 h 32"/>
              <a:gd name="T12" fmla="*/ 2147483647 w 16"/>
              <a:gd name="T13" fmla="*/ 2147483647 h 32"/>
              <a:gd name="T14" fmla="*/ 2147483647 w 16"/>
              <a:gd name="T15" fmla="*/ 2147483647 h 32"/>
              <a:gd name="T16" fmla="*/ 2147483647 w 16"/>
              <a:gd name="T17" fmla="*/ 2147483647 h 32"/>
              <a:gd name="T18" fmla="*/ 2147483647 w 16"/>
              <a:gd name="T19" fmla="*/ 2147483647 h 32"/>
              <a:gd name="T20" fmla="*/ 2147483647 w 16"/>
              <a:gd name="T21" fmla="*/ 2147483647 h 32"/>
              <a:gd name="T22" fmla="*/ 2147483647 w 16"/>
              <a:gd name="T23" fmla="*/ 2147483647 h 32"/>
              <a:gd name="T24" fmla="*/ 2147483647 w 16"/>
              <a:gd name="T25" fmla="*/ 2147483647 h 32"/>
              <a:gd name="T26" fmla="*/ 2147483647 w 16"/>
              <a:gd name="T27" fmla="*/ 2147483647 h 32"/>
              <a:gd name="T28" fmla="*/ 2147483647 w 16"/>
              <a:gd name="T29" fmla="*/ 2147483647 h 32"/>
              <a:gd name="T30" fmla="*/ 2147483647 w 16"/>
              <a:gd name="T31" fmla="*/ 2147483647 h 32"/>
              <a:gd name="T32" fmla="*/ 2147483647 w 16"/>
              <a:gd name="T33" fmla="*/ 2147483647 h 32"/>
              <a:gd name="T34" fmla="*/ 2147483647 w 16"/>
              <a:gd name="T35" fmla="*/ 2147483647 h 32"/>
              <a:gd name="T36" fmla="*/ 2147483647 w 16"/>
              <a:gd name="T37" fmla="*/ 2147483647 h 32"/>
              <a:gd name="T38" fmla="*/ 0 w 16"/>
              <a:gd name="T39" fmla="*/ 2147483647 h 32"/>
              <a:gd name="T40" fmla="*/ 0 w 16"/>
              <a:gd name="T41" fmla="*/ 2147483647 h 32"/>
              <a:gd name="T42" fmla="*/ 2147483647 w 16"/>
              <a:gd name="T43" fmla="*/ 0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2"/>
              <a:gd name="T68" fmla="*/ 16 w 16"/>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2">
                <a:moveTo>
                  <a:pt x="2" y="0"/>
                </a:moveTo>
                <a:lnTo>
                  <a:pt x="2" y="0"/>
                </a:lnTo>
                <a:lnTo>
                  <a:pt x="4" y="0"/>
                </a:lnTo>
                <a:lnTo>
                  <a:pt x="7" y="2"/>
                </a:lnTo>
                <a:lnTo>
                  <a:pt x="9" y="4"/>
                </a:lnTo>
                <a:lnTo>
                  <a:pt x="11" y="5"/>
                </a:lnTo>
                <a:lnTo>
                  <a:pt x="13" y="7"/>
                </a:lnTo>
                <a:lnTo>
                  <a:pt x="14" y="10"/>
                </a:lnTo>
                <a:lnTo>
                  <a:pt x="15" y="12"/>
                </a:lnTo>
                <a:lnTo>
                  <a:pt x="16" y="15"/>
                </a:lnTo>
                <a:lnTo>
                  <a:pt x="16" y="17"/>
                </a:lnTo>
                <a:lnTo>
                  <a:pt x="16" y="19"/>
                </a:lnTo>
                <a:lnTo>
                  <a:pt x="15" y="22"/>
                </a:lnTo>
                <a:lnTo>
                  <a:pt x="13" y="24"/>
                </a:lnTo>
                <a:lnTo>
                  <a:pt x="12" y="26"/>
                </a:lnTo>
                <a:lnTo>
                  <a:pt x="10" y="28"/>
                </a:lnTo>
                <a:lnTo>
                  <a:pt x="7" y="30"/>
                </a:lnTo>
                <a:lnTo>
                  <a:pt x="5" y="31"/>
                </a:lnTo>
                <a:lnTo>
                  <a:pt x="2" y="32"/>
                </a:lnTo>
                <a:lnTo>
                  <a:pt x="0" y="32"/>
                </a:lnTo>
                <a:lnTo>
                  <a:pt x="2" y="0"/>
                </a:lnTo>
                <a:close/>
              </a:path>
            </a:pathLst>
          </a:custGeom>
          <a:solidFill>
            <a:srgbClr val="000000"/>
          </a:solidFill>
          <a:ln w="0">
            <a:solidFill>
              <a:srgbClr val="000000"/>
            </a:solidFill>
            <a:round/>
            <a:headEnd/>
            <a:tailEnd/>
          </a:ln>
        </p:spPr>
        <p:txBody>
          <a:bodyPr/>
          <a:lstStyle/>
          <a:p>
            <a:endParaRPr lang="en-US"/>
          </a:p>
        </p:txBody>
      </p:sp>
      <p:sp>
        <p:nvSpPr>
          <p:cNvPr id="181673" name="Freeform 4519"/>
          <p:cNvSpPr>
            <a:spLocks noChangeAspect="1"/>
          </p:cNvSpPr>
          <p:nvPr/>
        </p:nvSpPr>
        <p:spPr bwMode="auto">
          <a:xfrm>
            <a:off x="1957388" y="5708650"/>
            <a:ext cx="3175" cy="11113"/>
          </a:xfrm>
          <a:custGeom>
            <a:avLst/>
            <a:gdLst>
              <a:gd name="T0" fmla="*/ 0 w 3175"/>
              <a:gd name="T1" fmla="*/ 2147483647 h 31"/>
              <a:gd name="T2" fmla="*/ 0 w 3175"/>
              <a:gd name="T3" fmla="*/ 0 h 31"/>
              <a:gd name="T4" fmla="*/ 0 w 3175"/>
              <a:gd name="T5" fmla="*/ 2147483647 h 31"/>
              <a:gd name="T6" fmla="*/ 0 60000 65536"/>
              <a:gd name="T7" fmla="*/ 0 60000 65536"/>
              <a:gd name="T8" fmla="*/ 0 60000 65536"/>
              <a:gd name="T9" fmla="*/ 0 w 3175"/>
              <a:gd name="T10" fmla="*/ 0 h 31"/>
              <a:gd name="T11" fmla="*/ 3175 w 3175"/>
              <a:gd name="T12" fmla="*/ 31 h 31"/>
            </a:gdLst>
            <a:ahLst/>
            <a:cxnLst>
              <a:cxn ang="T6">
                <a:pos x="T0" y="T1"/>
              </a:cxn>
              <a:cxn ang="T7">
                <a:pos x="T2" y="T3"/>
              </a:cxn>
              <a:cxn ang="T8">
                <a:pos x="T4" y="T5"/>
              </a:cxn>
            </a:cxnLst>
            <a:rect l="T9" t="T10" r="T11" b="T12"/>
            <a:pathLst>
              <a:path w="3175" h="31">
                <a:moveTo>
                  <a:pt x="0" y="31"/>
                </a:moveTo>
                <a:lnTo>
                  <a:pt x="0" y="0"/>
                </a:lnTo>
                <a:lnTo>
                  <a:pt x="0" y="31"/>
                </a:lnTo>
                <a:close/>
              </a:path>
            </a:pathLst>
          </a:custGeom>
          <a:solidFill>
            <a:srgbClr val="000000"/>
          </a:solidFill>
          <a:ln w="0">
            <a:solidFill>
              <a:srgbClr val="000000"/>
            </a:solidFill>
            <a:round/>
            <a:headEnd/>
            <a:tailEnd/>
          </a:ln>
        </p:spPr>
        <p:txBody>
          <a:bodyPr/>
          <a:lstStyle/>
          <a:p>
            <a:endParaRPr lang="en-US"/>
          </a:p>
        </p:txBody>
      </p:sp>
      <p:sp>
        <p:nvSpPr>
          <p:cNvPr id="181674" name="Freeform 4520"/>
          <p:cNvSpPr>
            <a:spLocks noChangeAspect="1"/>
          </p:cNvSpPr>
          <p:nvPr/>
        </p:nvSpPr>
        <p:spPr bwMode="auto">
          <a:xfrm>
            <a:off x="1984375" y="5711825"/>
            <a:ext cx="6350" cy="11113"/>
          </a:xfrm>
          <a:custGeom>
            <a:avLst/>
            <a:gdLst>
              <a:gd name="T0" fmla="*/ 2147483647 w 19"/>
              <a:gd name="T1" fmla="*/ 2147483647 h 33"/>
              <a:gd name="T2" fmla="*/ 2147483647 w 19"/>
              <a:gd name="T3" fmla="*/ 2147483647 h 33"/>
              <a:gd name="T4" fmla="*/ 0 w 19"/>
              <a:gd name="T5" fmla="*/ 2147483647 h 33"/>
              <a:gd name="T6" fmla="*/ 2147483647 w 19"/>
              <a:gd name="T7" fmla="*/ 2147483647 h 33"/>
              <a:gd name="T8" fmla="*/ 2147483647 w 19"/>
              <a:gd name="T9" fmla="*/ 0 h 33"/>
              <a:gd name="T10" fmla="*/ 2147483647 w 19"/>
              <a:gd name="T11" fmla="*/ 0 h 33"/>
              <a:gd name="T12" fmla="*/ 2147483647 w 19"/>
              <a:gd name="T13" fmla="*/ 2147483647 h 33"/>
              <a:gd name="T14" fmla="*/ 0 60000 65536"/>
              <a:gd name="T15" fmla="*/ 0 60000 65536"/>
              <a:gd name="T16" fmla="*/ 0 60000 65536"/>
              <a:gd name="T17" fmla="*/ 0 60000 65536"/>
              <a:gd name="T18" fmla="*/ 0 60000 65536"/>
              <a:gd name="T19" fmla="*/ 0 60000 65536"/>
              <a:gd name="T20" fmla="*/ 0 60000 65536"/>
              <a:gd name="T21" fmla="*/ 0 w 19"/>
              <a:gd name="T22" fmla="*/ 0 h 33"/>
              <a:gd name="T23" fmla="*/ 19 w 19"/>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3">
                <a:moveTo>
                  <a:pt x="19" y="1"/>
                </a:moveTo>
                <a:lnTo>
                  <a:pt x="17" y="33"/>
                </a:lnTo>
                <a:lnTo>
                  <a:pt x="0" y="32"/>
                </a:lnTo>
                <a:lnTo>
                  <a:pt x="1" y="32"/>
                </a:lnTo>
                <a:lnTo>
                  <a:pt x="5" y="0"/>
                </a:lnTo>
                <a:lnTo>
                  <a:pt x="6" y="0"/>
                </a:lnTo>
                <a:lnTo>
                  <a:pt x="19" y="1"/>
                </a:lnTo>
                <a:close/>
              </a:path>
            </a:pathLst>
          </a:custGeom>
          <a:solidFill>
            <a:srgbClr val="000000"/>
          </a:solidFill>
          <a:ln w="0">
            <a:solidFill>
              <a:srgbClr val="000000"/>
            </a:solidFill>
            <a:round/>
            <a:headEnd/>
            <a:tailEnd/>
          </a:ln>
        </p:spPr>
        <p:txBody>
          <a:bodyPr/>
          <a:lstStyle/>
          <a:p>
            <a:endParaRPr lang="en-US"/>
          </a:p>
        </p:txBody>
      </p:sp>
      <p:sp>
        <p:nvSpPr>
          <p:cNvPr id="181675" name="Freeform 4521"/>
          <p:cNvSpPr>
            <a:spLocks noChangeAspect="1"/>
          </p:cNvSpPr>
          <p:nvPr/>
        </p:nvSpPr>
        <p:spPr bwMode="auto">
          <a:xfrm>
            <a:off x="1979613" y="5711825"/>
            <a:ext cx="7937" cy="11113"/>
          </a:xfrm>
          <a:custGeom>
            <a:avLst/>
            <a:gdLst>
              <a:gd name="T0" fmla="*/ 2147483647 w 15"/>
              <a:gd name="T1" fmla="*/ 2147483647 h 34"/>
              <a:gd name="T2" fmla="*/ 2147483647 w 15"/>
              <a:gd name="T3" fmla="*/ 2147483647 h 34"/>
              <a:gd name="T4" fmla="*/ 0 w 15"/>
              <a:gd name="T5" fmla="*/ 2147483647 h 34"/>
              <a:gd name="T6" fmla="*/ 0 w 15"/>
              <a:gd name="T7" fmla="*/ 2147483647 h 34"/>
              <a:gd name="T8" fmla="*/ 2147483647 w 15"/>
              <a:gd name="T9" fmla="*/ 0 h 34"/>
              <a:gd name="T10" fmla="*/ 2147483647 w 15"/>
              <a:gd name="T11" fmla="*/ 0 h 34"/>
              <a:gd name="T12" fmla="*/ 2147483647 w 15"/>
              <a:gd name="T13" fmla="*/ 2147483647 h 34"/>
              <a:gd name="T14" fmla="*/ 0 60000 65536"/>
              <a:gd name="T15" fmla="*/ 0 60000 65536"/>
              <a:gd name="T16" fmla="*/ 0 60000 65536"/>
              <a:gd name="T17" fmla="*/ 0 60000 65536"/>
              <a:gd name="T18" fmla="*/ 0 60000 65536"/>
              <a:gd name="T19" fmla="*/ 0 60000 65536"/>
              <a:gd name="T20" fmla="*/ 0 60000 65536"/>
              <a:gd name="T21" fmla="*/ 0 w 15"/>
              <a:gd name="T22" fmla="*/ 0 h 34"/>
              <a:gd name="T23" fmla="*/ 15 w 15"/>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34">
                <a:moveTo>
                  <a:pt x="15" y="2"/>
                </a:moveTo>
                <a:lnTo>
                  <a:pt x="11" y="34"/>
                </a:lnTo>
                <a:lnTo>
                  <a:pt x="0" y="31"/>
                </a:lnTo>
                <a:lnTo>
                  <a:pt x="4" y="0"/>
                </a:lnTo>
                <a:lnTo>
                  <a:pt x="15" y="2"/>
                </a:lnTo>
                <a:close/>
              </a:path>
            </a:pathLst>
          </a:custGeom>
          <a:solidFill>
            <a:srgbClr val="000000"/>
          </a:solidFill>
          <a:ln w="0">
            <a:solidFill>
              <a:srgbClr val="000000"/>
            </a:solidFill>
            <a:round/>
            <a:headEnd/>
            <a:tailEnd/>
          </a:ln>
        </p:spPr>
        <p:txBody>
          <a:bodyPr/>
          <a:lstStyle/>
          <a:p>
            <a:endParaRPr lang="en-US"/>
          </a:p>
        </p:txBody>
      </p:sp>
      <p:sp>
        <p:nvSpPr>
          <p:cNvPr id="181676" name="Freeform 4522"/>
          <p:cNvSpPr>
            <a:spLocks noChangeAspect="1"/>
          </p:cNvSpPr>
          <p:nvPr/>
        </p:nvSpPr>
        <p:spPr bwMode="auto">
          <a:xfrm>
            <a:off x="1978025" y="5710238"/>
            <a:ext cx="3175" cy="12700"/>
          </a:xfrm>
          <a:custGeom>
            <a:avLst/>
            <a:gdLst>
              <a:gd name="T0" fmla="*/ 2147483647 w 16"/>
              <a:gd name="T1" fmla="*/ 2147483647 h 33"/>
              <a:gd name="T2" fmla="*/ 2147483647 w 16"/>
              <a:gd name="T3" fmla="*/ 2147483647 h 33"/>
              <a:gd name="T4" fmla="*/ 0 w 16"/>
              <a:gd name="T5" fmla="*/ 2147483647 h 33"/>
              <a:gd name="T6" fmla="*/ 0 w 16"/>
              <a:gd name="T7" fmla="*/ 2147483647 h 33"/>
              <a:gd name="T8" fmla="*/ 2147483647 w 16"/>
              <a:gd name="T9" fmla="*/ 0 h 33"/>
              <a:gd name="T10" fmla="*/ 2147483647 w 16"/>
              <a:gd name="T11" fmla="*/ 0 h 33"/>
              <a:gd name="T12" fmla="*/ 2147483647 w 16"/>
              <a:gd name="T13" fmla="*/ 2147483647 h 33"/>
              <a:gd name="T14" fmla="*/ 0 60000 65536"/>
              <a:gd name="T15" fmla="*/ 0 60000 65536"/>
              <a:gd name="T16" fmla="*/ 0 60000 65536"/>
              <a:gd name="T17" fmla="*/ 0 60000 65536"/>
              <a:gd name="T18" fmla="*/ 0 60000 65536"/>
              <a:gd name="T19" fmla="*/ 0 60000 65536"/>
              <a:gd name="T20" fmla="*/ 0 60000 65536"/>
              <a:gd name="T21" fmla="*/ 0 w 16"/>
              <a:gd name="T22" fmla="*/ 0 h 33"/>
              <a:gd name="T23" fmla="*/ 16 w 1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33">
                <a:moveTo>
                  <a:pt x="16" y="2"/>
                </a:moveTo>
                <a:lnTo>
                  <a:pt x="12" y="33"/>
                </a:lnTo>
                <a:lnTo>
                  <a:pt x="0" y="31"/>
                </a:lnTo>
                <a:lnTo>
                  <a:pt x="4" y="0"/>
                </a:lnTo>
                <a:lnTo>
                  <a:pt x="16" y="2"/>
                </a:lnTo>
                <a:close/>
              </a:path>
            </a:pathLst>
          </a:custGeom>
          <a:solidFill>
            <a:srgbClr val="000000"/>
          </a:solidFill>
          <a:ln w="0">
            <a:solidFill>
              <a:srgbClr val="000000"/>
            </a:solidFill>
            <a:round/>
            <a:headEnd/>
            <a:tailEnd/>
          </a:ln>
        </p:spPr>
        <p:txBody>
          <a:bodyPr/>
          <a:lstStyle/>
          <a:p>
            <a:endParaRPr lang="en-US"/>
          </a:p>
        </p:txBody>
      </p:sp>
      <p:sp>
        <p:nvSpPr>
          <p:cNvPr id="181677" name="Freeform 4523"/>
          <p:cNvSpPr>
            <a:spLocks noChangeAspect="1"/>
          </p:cNvSpPr>
          <p:nvPr/>
        </p:nvSpPr>
        <p:spPr bwMode="auto">
          <a:xfrm>
            <a:off x="1973263" y="5710238"/>
            <a:ext cx="4762" cy="12700"/>
          </a:xfrm>
          <a:custGeom>
            <a:avLst/>
            <a:gdLst>
              <a:gd name="T0" fmla="*/ 2147483647 w 15"/>
              <a:gd name="T1" fmla="*/ 2147483647 h 33"/>
              <a:gd name="T2" fmla="*/ 2147483647 w 15"/>
              <a:gd name="T3" fmla="*/ 2147483647 h 33"/>
              <a:gd name="T4" fmla="*/ 0 w 15"/>
              <a:gd name="T5" fmla="*/ 2147483647 h 33"/>
              <a:gd name="T6" fmla="*/ 0 w 15"/>
              <a:gd name="T7" fmla="*/ 2147483647 h 33"/>
              <a:gd name="T8" fmla="*/ 2147483647 w 15"/>
              <a:gd name="T9" fmla="*/ 0 h 33"/>
              <a:gd name="T10" fmla="*/ 2147483647 w 15"/>
              <a:gd name="T11" fmla="*/ 0 h 33"/>
              <a:gd name="T12" fmla="*/ 2147483647 w 15"/>
              <a:gd name="T13" fmla="*/ 2147483647 h 33"/>
              <a:gd name="T14" fmla="*/ 0 60000 65536"/>
              <a:gd name="T15" fmla="*/ 0 60000 65536"/>
              <a:gd name="T16" fmla="*/ 0 60000 65536"/>
              <a:gd name="T17" fmla="*/ 0 60000 65536"/>
              <a:gd name="T18" fmla="*/ 0 60000 65536"/>
              <a:gd name="T19" fmla="*/ 0 60000 65536"/>
              <a:gd name="T20" fmla="*/ 0 60000 65536"/>
              <a:gd name="T21" fmla="*/ 0 w 15"/>
              <a:gd name="T22" fmla="*/ 0 h 33"/>
              <a:gd name="T23" fmla="*/ 15 w 15"/>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33">
                <a:moveTo>
                  <a:pt x="15" y="2"/>
                </a:moveTo>
                <a:lnTo>
                  <a:pt x="11" y="33"/>
                </a:lnTo>
                <a:lnTo>
                  <a:pt x="0" y="31"/>
                </a:lnTo>
                <a:lnTo>
                  <a:pt x="4" y="0"/>
                </a:lnTo>
                <a:lnTo>
                  <a:pt x="15" y="2"/>
                </a:lnTo>
                <a:close/>
              </a:path>
            </a:pathLst>
          </a:custGeom>
          <a:solidFill>
            <a:srgbClr val="000000"/>
          </a:solidFill>
          <a:ln w="0">
            <a:solidFill>
              <a:srgbClr val="000000"/>
            </a:solidFill>
            <a:round/>
            <a:headEnd/>
            <a:tailEnd/>
          </a:ln>
        </p:spPr>
        <p:txBody>
          <a:bodyPr/>
          <a:lstStyle/>
          <a:p>
            <a:endParaRPr lang="en-US"/>
          </a:p>
        </p:txBody>
      </p:sp>
      <p:sp>
        <p:nvSpPr>
          <p:cNvPr id="181678" name="Freeform 4524"/>
          <p:cNvSpPr>
            <a:spLocks noChangeAspect="1"/>
          </p:cNvSpPr>
          <p:nvPr/>
        </p:nvSpPr>
        <p:spPr bwMode="auto">
          <a:xfrm>
            <a:off x="1970088" y="5710238"/>
            <a:ext cx="3175" cy="11112"/>
          </a:xfrm>
          <a:custGeom>
            <a:avLst/>
            <a:gdLst>
              <a:gd name="T0" fmla="*/ 2147483647 w 16"/>
              <a:gd name="T1" fmla="*/ 2147483647 h 33"/>
              <a:gd name="T2" fmla="*/ 2147483647 w 16"/>
              <a:gd name="T3" fmla="*/ 2147483647 h 33"/>
              <a:gd name="T4" fmla="*/ 0 w 16"/>
              <a:gd name="T5" fmla="*/ 2147483647 h 33"/>
              <a:gd name="T6" fmla="*/ 0 w 16"/>
              <a:gd name="T7" fmla="*/ 2147483647 h 33"/>
              <a:gd name="T8" fmla="*/ 2147483647 w 16"/>
              <a:gd name="T9" fmla="*/ 0 h 33"/>
              <a:gd name="T10" fmla="*/ 2147483647 w 16"/>
              <a:gd name="T11" fmla="*/ 0 h 33"/>
              <a:gd name="T12" fmla="*/ 2147483647 w 16"/>
              <a:gd name="T13" fmla="*/ 2147483647 h 33"/>
              <a:gd name="T14" fmla="*/ 0 60000 65536"/>
              <a:gd name="T15" fmla="*/ 0 60000 65536"/>
              <a:gd name="T16" fmla="*/ 0 60000 65536"/>
              <a:gd name="T17" fmla="*/ 0 60000 65536"/>
              <a:gd name="T18" fmla="*/ 0 60000 65536"/>
              <a:gd name="T19" fmla="*/ 0 60000 65536"/>
              <a:gd name="T20" fmla="*/ 0 60000 65536"/>
              <a:gd name="T21" fmla="*/ 0 w 16"/>
              <a:gd name="T22" fmla="*/ 0 h 33"/>
              <a:gd name="T23" fmla="*/ 16 w 1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33">
                <a:moveTo>
                  <a:pt x="16" y="2"/>
                </a:moveTo>
                <a:lnTo>
                  <a:pt x="12" y="33"/>
                </a:lnTo>
                <a:lnTo>
                  <a:pt x="0" y="31"/>
                </a:lnTo>
                <a:lnTo>
                  <a:pt x="5" y="0"/>
                </a:lnTo>
                <a:lnTo>
                  <a:pt x="16" y="2"/>
                </a:lnTo>
                <a:close/>
              </a:path>
            </a:pathLst>
          </a:custGeom>
          <a:solidFill>
            <a:srgbClr val="000000"/>
          </a:solidFill>
          <a:ln w="0">
            <a:solidFill>
              <a:srgbClr val="000000"/>
            </a:solidFill>
            <a:round/>
            <a:headEnd/>
            <a:tailEnd/>
          </a:ln>
        </p:spPr>
        <p:txBody>
          <a:bodyPr/>
          <a:lstStyle/>
          <a:p>
            <a:endParaRPr lang="en-US"/>
          </a:p>
        </p:txBody>
      </p:sp>
      <p:sp>
        <p:nvSpPr>
          <p:cNvPr id="181679" name="Freeform 4525"/>
          <p:cNvSpPr>
            <a:spLocks noChangeAspect="1"/>
          </p:cNvSpPr>
          <p:nvPr/>
        </p:nvSpPr>
        <p:spPr bwMode="auto">
          <a:xfrm>
            <a:off x="1965325" y="5708650"/>
            <a:ext cx="4763" cy="12700"/>
          </a:xfrm>
          <a:custGeom>
            <a:avLst/>
            <a:gdLst>
              <a:gd name="T0" fmla="*/ 2147483647 w 16"/>
              <a:gd name="T1" fmla="*/ 2147483647 h 33"/>
              <a:gd name="T2" fmla="*/ 2147483647 w 16"/>
              <a:gd name="T3" fmla="*/ 2147483647 h 33"/>
              <a:gd name="T4" fmla="*/ 0 w 16"/>
              <a:gd name="T5" fmla="*/ 2147483647 h 33"/>
              <a:gd name="T6" fmla="*/ 0 w 16"/>
              <a:gd name="T7" fmla="*/ 2147483647 h 33"/>
              <a:gd name="T8" fmla="*/ 2147483647 w 16"/>
              <a:gd name="T9" fmla="*/ 0 h 33"/>
              <a:gd name="T10" fmla="*/ 2147483647 w 16"/>
              <a:gd name="T11" fmla="*/ 0 h 33"/>
              <a:gd name="T12" fmla="*/ 2147483647 w 16"/>
              <a:gd name="T13" fmla="*/ 2147483647 h 33"/>
              <a:gd name="T14" fmla="*/ 0 60000 65536"/>
              <a:gd name="T15" fmla="*/ 0 60000 65536"/>
              <a:gd name="T16" fmla="*/ 0 60000 65536"/>
              <a:gd name="T17" fmla="*/ 0 60000 65536"/>
              <a:gd name="T18" fmla="*/ 0 60000 65536"/>
              <a:gd name="T19" fmla="*/ 0 60000 65536"/>
              <a:gd name="T20" fmla="*/ 0 60000 65536"/>
              <a:gd name="T21" fmla="*/ 0 w 16"/>
              <a:gd name="T22" fmla="*/ 0 h 33"/>
              <a:gd name="T23" fmla="*/ 16 w 1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33">
                <a:moveTo>
                  <a:pt x="16" y="2"/>
                </a:moveTo>
                <a:lnTo>
                  <a:pt x="11" y="33"/>
                </a:lnTo>
                <a:lnTo>
                  <a:pt x="0" y="31"/>
                </a:lnTo>
                <a:lnTo>
                  <a:pt x="4" y="0"/>
                </a:lnTo>
                <a:lnTo>
                  <a:pt x="16" y="2"/>
                </a:lnTo>
                <a:close/>
              </a:path>
            </a:pathLst>
          </a:custGeom>
          <a:solidFill>
            <a:srgbClr val="000000"/>
          </a:solidFill>
          <a:ln w="0">
            <a:solidFill>
              <a:srgbClr val="000000"/>
            </a:solidFill>
            <a:round/>
            <a:headEnd/>
            <a:tailEnd/>
          </a:ln>
        </p:spPr>
        <p:txBody>
          <a:bodyPr/>
          <a:lstStyle/>
          <a:p>
            <a:endParaRPr lang="en-US"/>
          </a:p>
        </p:txBody>
      </p:sp>
      <p:sp>
        <p:nvSpPr>
          <p:cNvPr id="181680" name="Freeform 4526"/>
          <p:cNvSpPr>
            <a:spLocks noChangeAspect="1"/>
          </p:cNvSpPr>
          <p:nvPr/>
        </p:nvSpPr>
        <p:spPr bwMode="auto">
          <a:xfrm>
            <a:off x="1962150" y="5708650"/>
            <a:ext cx="6350" cy="12700"/>
          </a:xfrm>
          <a:custGeom>
            <a:avLst/>
            <a:gdLst>
              <a:gd name="T0" fmla="*/ 2147483647 w 16"/>
              <a:gd name="T1" fmla="*/ 2147483647 h 33"/>
              <a:gd name="T2" fmla="*/ 2147483647 w 16"/>
              <a:gd name="T3" fmla="*/ 2147483647 h 33"/>
              <a:gd name="T4" fmla="*/ 0 w 16"/>
              <a:gd name="T5" fmla="*/ 2147483647 h 33"/>
              <a:gd name="T6" fmla="*/ 2147483647 w 16"/>
              <a:gd name="T7" fmla="*/ 2147483647 h 33"/>
              <a:gd name="T8" fmla="*/ 2147483647 w 16"/>
              <a:gd name="T9" fmla="*/ 0 h 33"/>
              <a:gd name="T10" fmla="*/ 2147483647 w 16"/>
              <a:gd name="T11" fmla="*/ 0 h 33"/>
              <a:gd name="T12" fmla="*/ 2147483647 w 16"/>
              <a:gd name="T13" fmla="*/ 2147483647 h 33"/>
              <a:gd name="T14" fmla="*/ 0 60000 65536"/>
              <a:gd name="T15" fmla="*/ 0 60000 65536"/>
              <a:gd name="T16" fmla="*/ 0 60000 65536"/>
              <a:gd name="T17" fmla="*/ 0 60000 65536"/>
              <a:gd name="T18" fmla="*/ 0 60000 65536"/>
              <a:gd name="T19" fmla="*/ 0 60000 65536"/>
              <a:gd name="T20" fmla="*/ 0 60000 65536"/>
              <a:gd name="T21" fmla="*/ 0 w 16"/>
              <a:gd name="T22" fmla="*/ 0 h 33"/>
              <a:gd name="T23" fmla="*/ 16 w 1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33">
                <a:moveTo>
                  <a:pt x="16" y="2"/>
                </a:moveTo>
                <a:lnTo>
                  <a:pt x="12" y="33"/>
                </a:lnTo>
                <a:lnTo>
                  <a:pt x="0" y="31"/>
                </a:lnTo>
                <a:lnTo>
                  <a:pt x="2" y="31"/>
                </a:lnTo>
                <a:lnTo>
                  <a:pt x="2" y="0"/>
                </a:lnTo>
                <a:lnTo>
                  <a:pt x="4" y="0"/>
                </a:lnTo>
                <a:lnTo>
                  <a:pt x="16" y="2"/>
                </a:lnTo>
                <a:close/>
              </a:path>
            </a:pathLst>
          </a:custGeom>
          <a:solidFill>
            <a:srgbClr val="000000"/>
          </a:solidFill>
          <a:ln w="0">
            <a:solidFill>
              <a:srgbClr val="000000"/>
            </a:solidFill>
            <a:round/>
            <a:headEnd/>
            <a:tailEnd/>
          </a:ln>
        </p:spPr>
        <p:txBody>
          <a:bodyPr/>
          <a:lstStyle/>
          <a:p>
            <a:endParaRPr lang="en-US"/>
          </a:p>
        </p:txBody>
      </p:sp>
      <p:sp>
        <p:nvSpPr>
          <p:cNvPr id="181681" name="Rectangle 4527"/>
          <p:cNvSpPr>
            <a:spLocks noChangeAspect="1" noChangeArrowheads="1"/>
          </p:cNvSpPr>
          <p:nvPr/>
        </p:nvSpPr>
        <p:spPr bwMode="auto">
          <a:xfrm>
            <a:off x="1957388" y="5708650"/>
            <a:ext cx="4762" cy="11113"/>
          </a:xfrm>
          <a:prstGeom prst="rect">
            <a:avLst/>
          </a:prstGeom>
          <a:solidFill>
            <a:srgbClr val="000000"/>
          </a:solidFill>
          <a:ln w="0">
            <a:solidFill>
              <a:srgbClr val="000000"/>
            </a:solidFill>
            <a:miter lim="800000"/>
            <a:headEnd/>
            <a:tailEnd/>
          </a:ln>
        </p:spPr>
        <p:txBody>
          <a:bodyPr/>
          <a:lstStyle/>
          <a:p>
            <a:endParaRPr lang="en-US"/>
          </a:p>
        </p:txBody>
      </p:sp>
      <p:sp>
        <p:nvSpPr>
          <p:cNvPr id="181682" name="Freeform 4528"/>
          <p:cNvSpPr>
            <a:spLocks noChangeAspect="1"/>
          </p:cNvSpPr>
          <p:nvPr/>
        </p:nvSpPr>
        <p:spPr bwMode="auto">
          <a:xfrm>
            <a:off x="2097088" y="5608638"/>
            <a:ext cx="3175" cy="9525"/>
          </a:xfrm>
          <a:custGeom>
            <a:avLst/>
            <a:gdLst>
              <a:gd name="T0" fmla="*/ 2147483647 w 13"/>
              <a:gd name="T1" fmla="*/ 0 h 27"/>
              <a:gd name="T2" fmla="*/ 0 w 13"/>
              <a:gd name="T3" fmla="*/ 2147483647 h 27"/>
              <a:gd name="T4" fmla="*/ 2147483647 w 13"/>
              <a:gd name="T5" fmla="*/ 0 h 27"/>
              <a:gd name="T6" fmla="*/ 0 60000 65536"/>
              <a:gd name="T7" fmla="*/ 0 60000 65536"/>
              <a:gd name="T8" fmla="*/ 0 60000 65536"/>
              <a:gd name="T9" fmla="*/ 0 w 13"/>
              <a:gd name="T10" fmla="*/ 0 h 27"/>
              <a:gd name="T11" fmla="*/ 13 w 13"/>
              <a:gd name="T12" fmla="*/ 27 h 27"/>
            </a:gdLst>
            <a:ahLst/>
            <a:cxnLst>
              <a:cxn ang="T6">
                <a:pos x="T0" y="T1"/>
              </a:cxn>
              <a:cxn ang="T7">
                <a:pos x="T2" y="T3"/>
              </a:cxn>
              <a:cxn ang="T8">
                <a:pos x="T4" y="T5"/>
              </a:cxn>
            </a:cxnLst>
            <a:rect l="T9" t="T10" r="T11" b="T12"/>
            <a:pathLst>
              <a:path w="13" h="27">
                <a:moveTo>
                  <a:pt x="13" y="0"/>
                </a:moveTo>
                <a:lnTo>
                  <a:pt x="0" y="27"/>
                </a:lnTo>
                <a:lnTo>
                  <a:pt x="13" y="0"/>
                </a:lnTo>
                <a:close/>
              </a:path>
            </a:pathLst>
          </a:custGeom>
          <a:solidFill>
            <a:srgbClr val="000000"/>
          </a:solidFill>
          <a:ln w="0">
            <a:solidFill>
              <a:srgbClr val="000000"/>
            </a:solidFill>
            <a:round/>
            <a:headEnd/>
            <a:tailEnd/>
          </a:ln>
        </p:spPr>
        <p:txBody>
          <a:bodyPr/>
          <a:lstStyle/>
          <a:p>
            <a:endParaRPr lang="en-US"/>
          </a:p>
        </p:txBody>
      </p:sp>
      <p:sp>
        <p:nvSpPr>
          <p:cNvPr id="181683" name="Freeform 4529"/>
          <p:cNvSpPr>
            <a:spLocks noChangeAspect="1"/>
          </p:cNvSpPr>
          <p:nvPr/>
        </p:nvSpPr>
        <p:spPr bwMode="auto">
          <a:xfrm>
            <a:off x="2032000" y="5583238"/>
            <a:ext cx="3175" cy="11112"/>
          </a:xfrm>
          <a:custGeom>
            <a:avLst/>
            <a:gdLst>
              <a:gd name="T0" fmla="*/ 2147483647 w 17"/>
              <a:gd name="T1" fmla="*/ 2147483647 h 31"/>
              <a:gd name="T2" fmla="*/ 2147483647 w 17"/>
              <a:gd name="T3" fmla="*/ 2147483647 h 31"/>
              <a:gd name="T4" fmla="*/ 2147483647 w 17"/>
              <a:gd name="T5" fmla="*/ 2147483647 h 31"/>
              <a:gd name="T6" fmla="*/ 2147483647 w 17"/>
              <a:gd name="T7" fmla="*/ 2147483647 h 31"/>
              <a:gd name="T8" fmla="*/ 2147483647 w 17"/>
              <a:gd name="T9" fmla="*/ 2147483647 h 31"/>
              <a:gd name="T10" fmla="*/ 2147483647 w 17"/>
              <a:gd name="T11" fmla="*/ 2147483647 h 31"/>
              <a:gd name="T12" fmla="*/ 2147483647 w 17"/>
              <a:gd name="T13" fmla="*/ 2147483647 h 31"/>
              <a:gd name="T14" fmla="*/ 2147483647 w 17"/>
              <a:gd name="T15" fmla="*/ 2147483647 h 31"/>
              <a:gd name="T16" fmla="*/ 0 w 17"/>
              <a:gd name="T17" fmla="*/ 2147483647 h 31"/>
              <a:gd name="T18" fmla="*/ 0 w 17"/>
              <a:gd name="T19" fmla="*/ 2147483647 h 31"/>
              <a:gd name="T20" fmla="*/ 0 w 17"/>
              <a:gd name="T21" fmla="*/ 2147483647 h 31"/>
              <a:gd name="T22" fmla="*/ 2147483647 w 17"/>
              <a:gd name="T23" fmla="*/ 2147483647 h 31"/>
              <a:gd name="T24" fmla="*/ 2147483647 w 17"/>
              <a:gd name="T25" fmla="*/ 2147483647 h 31"/>
              <a:gd name="T26" fmla="*/ 2147483647 w 17"/>
              <a:gd name="T27" fmla="*/ 2147483647 h 31"/>
              <a:gd name="T28" fmla="*/ 2147483647 w 17"/>
              <a:gd name="T29" fmla="*/ 2147483647 h 31"/>
              <a:gd name="T30" fmla="*/ 2147483647 w 17"/>
              <a:gd name="T31" fmla="*/ 2147483647 h 31"/>
              <a:gd name="T32" fmla="*/ 2147483647 w 17"/>
              <a:gd name="T33" fmla="*/ 2147483647 h 31"/>
              <a:gd name="T34" fmla="*/ 2147483647 w 17"/>
              <a:gd name="T35" fmla="*/ 0 h 31"/>
              <a:gd name="T36" fmla="*/ 2147483647 w 17"/>
              <a:gd name="T37" fmla="*/ 0 h 31"/>
              <a:gd name="T38" fmla="*/ 2147483647 w 17"/>
              <a:gd name="T39" fmla="*/ 0 h 31"/>
              <a:gd name="T40" fmla="*/ 2147483647 w 17"/>
              <a:gd name="T41" fmla="*/ 0 h 31"/>
              <a:gd name="T42" fmla="*/ 2147483647 w 17"/>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31"/>
              <a:gd name="T68" fmla="*/ 17 w 17"/>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31">
                <a:moveTo>
                  <a:pt x="15" y="31"/>
                </a:moveTo>
                <a:lnTo>
                  <a:pt x="15" y="31"/>
                </a:lnTo>
                <a:lnTo>
                  <a:pt x="12" y="30"/>
                </a:lnTo>
                <a:lnTo>
                  <a:pt x="9" y="29"/>
                </a:lnTo>
                <a:lnTo>
                  <a:pt x="6" y="28"/>
                </a:lnTo>
                <a:lnTo>
                  <a:pt x="4" y="26"/>
                </a:lnTo>
                <a:lnTo>
                  <a:pt x="3" y="24"/>
                </a:lnTo>
                <a:lnTo>
                  <a:pt x="1" y="22"/>
                </a:lnTo>
                <a:lnTo>
                  <a:pt x="0" y="18"/>
                </a:lnTo>
                <a:lnTo>
                  <a:pt x="0" y="16"/>
                </a:lnTo>
                <a:lnTo>
                  <a:pt x="0" y="14"/>
                </a:lnTo>
                <a:lnTo>
                  <a:pt x="1" y="11"/>
                </a:lnTo>
                <a:lnTo>
                  <a:pt x="2" y="9"/>
                </a:lnTo>
                <a:lnTo>
                  <a:pt x="3" y="6"/>
                </a:lnTo>
                <a:lnTo>
                  <a:pt x="5" y="4"/>
                </a:lnTo>
                <a:lnTo>
                  <a:pt x="7" y="3"/>
                </a:lnTo>
                <a:lnTo>
                  <a:pt x="9" y="1"/>
                </a:lnTo>
                <a:lnTo>
                  <a:pt x="13" y="0"/>
                </a:lnTo>
                <a:lnTo>
                  <a:pt x="15" y="0"/>
                </a:lnTo>
                <a:lnTo>
                  <a:pt x="17" y="0"/>
                </a:lnTo>
                <a:lnTo>
                  <a:pt x="15" y="31"/>
                </a:lnTo>
                <a:close/>
              </a:path>
            </a:pathLst>
          </a:custGeom>
          <a:solidFill>
            <a:srgbClr val="000000"/>
          </a:solidFill>
          <a:ln w="0">
            <a:solidFill>
              <a:srgbClr val="000000"/>
            </a:solidFill>
            <a:round/>
            <a:headEnd/>
            <a:tailEnd/>
          </a:ln>
        </p:spPr>
        <p:txBody>
          <a:bodyPr/>
          <a:lstStyle/>
          <a:p>
            <a:endParaRPr lang="en-US"/>
          </a:p>
        </p:txBody>
      </p:sp>
      <p:sp>
        <p:nvSpPr>
          <p:cNvPr id="181684" name="Freeform 4530"/>
          <p:cNvSpPr>
            <a:spLocks noChangeAspect="1"/>
          </p:cNvSpPr>
          <p:nvPr/>
        </p:nvSpPr>
        <p:spPr bwMode="auto">
          <a:xfrm>
            <a:off x="2090738" y="5605463"/>
            <a:ext cx="9525" cy="12700"/>
          </a:xfrm>
          <a:custGeom>
            <a:avLst/>
            <a:gdLst>
              <a:gd name="T0" fmla="*/ 2147483647 w 32"/>
              <a:gd name="T1" fmla="*/ 2147483647 h 36"/>
              <a:gd name="T2" fmla="*/ 2147483647 w 32"/>
              <a:gd name="T3" fmla="*/ 2147483647 h 36"/>
              <a:gd name="T4" fmla="*/ 0 w 32"/>
              <a:gd name="T5" fmla="*/ 2147483647 h 36"/>
              <a:gd name="T6" fmla="*/ 0 w 32"/>
              <a:gd name="T7" fmla="*/ 2147483647 h 36"/>
              <a:gd name="T8" fmla="*/ 2147483647 w 32"/>
              <a:gd name="T9" fmla="*/ 0 h 36"/>
              <a:gd name="T10" fmla="*/ 2147483647 w 32"/>
              <a:gd name="T11" fmla="*/ 0 h 36"/>
              <a:gd name="T12" fmla="*/ 2147483647 w 32"/>
              <a:gd name="T13" fmla="*/ 2147483647 h 36"/>
              <a:gd name="T14" fmla="*/ 0 60000 65536"/>
              <a:gd name="T15" fmla="*/ 0 60000 65536"/>
              <a:gd name="T16" fmla="*/ 0 60000 65536"/>
              <a:gd name="T17" fmla="*/ 0 60000 65536"/>
              <a:gd name="T18" fmla="*/ 0 60000 65536"/>
              <a:gd name="T19" fmla="*/ 0 60000 65536"/>
              <a:gd name="T20" fmla="*/ 0 60000 65536"/>
              <a:gd name="T21" fmla="*/ 0 w 32"/>
              <a:gd name="T22" fmla="*/ 0 h 36"/>
              <a:gd name="T23" fmla="*/ 32 w 32"/>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6">
                <a:moveTo>
                  <a:pt x="32" y="9"/>
                </a:moveTo>
                <a:lnTo>
                  <a:pt x="19" y="36"/>
                </a:lnTo>
                <a:lnTo>
                  <a:pt x="0" y="27"/>
                </a:lnTo>
                <a:lnTo>
                  <a:pt x="13" y="0"/>
                </a:lnTo>
                <a:lnTo>
                  <a:pt x="32" y="9"/>
                </a:lnTo>
                <a:close/>
              </a:path>
            </a:pathLst>
          </a:custGeom>
          <a:solidFill>
            <a:srgbClr val="000000"/>
          </a:solidFill>
          <a:ln w="0">
            <a:solidFill>
              <a:srgbClr val="000000"/>
            </a:solidFill>
            <a:round/>
            <a:headEnd/>
            <a:tailEnd/>
          </a:ln>
        </p:spPr>
        <p:txBody>
          <a:bodyPr/>
          <a:lstStyle/>
          <a:p>
            <a:endParaRPr lang="en-US"/>
          </a:p>
        </p:txBody>
      </p:sp>
      <p:sp>
        <p:nvSpPr>
          <p:cNvPr id="181685" name="Freeform 4531"/>
          <p:cNvSpPr>
            <a:spLocks noChangeAspect="1"/>
          </p:cNvSpPr>
          <p:nvPr/>
        </p:nvSpPr>
        <p:spPr bwMode="auto">
          <a:xfrm>
            <a:off x="2081213" y="5600700"/>
            <a:ext cx="12700" cy="14288"/>
          </a:xfrm>
          <a:custGeom>
            <a:avLst/>
            <a:gdLst>
              <a:gd name="T0" fmla="*/ 2147483647 w 34"/>
              <a:gd name="T1" fmla="*/ 2147483647 h 37"/>
              <a:gd name="T2" fmla="*/ 2147483647 w 34"/>
              <a:gd name="T3" fmla="*/ 2147483647 h 37"/>
              <a:gd name="T4" fmla="*/ 0 w 34"/>
              <a:gd name="T5" fmla="*/ 2147483647 h 37"/>
              <a:gd name="T6" fmla="*/ 0 w 34"/>
              <a:gd name="T7" fmla="*/ 2147483647 h 37"/>
              <a:gd name="T8" fmla="*/ 2147483647 w 34"/>
              <a:gd name="T9" fmla="*/ 0 h 37"/>
              <a:gd name="T10" fmla="*/ 2147483647 w 34"/>
              <a:gd name="T11" fmla="*/ 0 h 37"/>
              <a:gd name="T12" fmla="*/ 2147483647 w 34"/>
              <a:gd name="T13" fmla="*/ 2147483647 h 37"/>
              <a:gd name="T14" fmla="*/ 0 60000 65536"/>
              <a:gd name="T15" fmla="*/ 0 60000 65536"/>
              <a:gd name="T16" fmla="*/ 0 60000 65536"/>
              <a:gd name="T17" fmla="*/ 0 60000 65536"/>
              <a:gd name="T18" fmla="*/ 0 60000 65536"/>
              <a:gd name="T19" fmla="*/ 0 60000 65536"/>
              <a:gd name="T20" fmla="*/ 0 60000 65536"/>
              <a:gd name="T21" fmla="*/ 0 w 34"/>
              <a:gd name="T22" fmla="*/ 0 h 37"/>
              <a:gd name="T23" fmla="*/ 34 w 34"/>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7">
                <a:moveTo>
                  <a:pt x="34" y="10"/>
                </a:moveTo>
                <a:lnTo>
                  <a:pt x="21" y="37"/>
                </a:lnTo>
                <a:lnTo>
                  <a:pt x="0" y="27"/>
                </a:lnTo>
                <a:lnTo>
                  <a:pt x="12" y="0"/>
                </a:lnTo>
                <a:lnTo>
                  <a:pt x="34" y="10"/>
                </a:lnTo>
                <a:close/>
              </a:path>
            </a:pathLst>
          </a:custGeom>
          <a:solidFill>
            <a:srgbClr val="000000"/>
          </a:solidFill>
          <a:ln w="0">
            <a:solidFill>
              <a:srgbClr val="000000"/>
            </a:solidFill>
            <a:round/>
            <a:headEnd/>
            <a:tailEnd/>
          </a:ln>
        </p:spPr>
        <p:txBody>
          <a:bodyPr/>
          <a:lstStyle/>
          <a:p>
            <a:endParaRPr lang="en-US"/>
          </a:p>
        </p:txBody>
      </p:sp>
      <p:sp>
        <p:nvSpPr>
          <p:cNvPr id="181686" name="Freeform 4532"/>
          <p:cNvSpPr>
            <a:spLocks noChangeAspect="1"/>
          </p:cNvSpPr>
          <p:nvPr/>
        </p:nvSpPr>
        <p:spPr bwMode="auto">
          <a:xfrm>
            <a:off x="2071688" y="5592763"/>
            <a:ext cx="17462" cy="17462"/>
          </a:xfrm>
          <a:custGeom>
            <a:avLst/>
            <a:gdLst>
              <a:gd name="T0" fmla="*/ 2147483647 w 48"/>
              <a:gd name="T1" fmla="*/ 2147483647 h 52"/>
              <a:gd name="T2" fmla="*/ 2147483647 w 48"/>
              <a:gd name="T3" fmla="*/ 2147483647 h 52"/>
              <a:gd name="T4" fmla="*/ 2147483647 w 48"/>
              <a:gd name="T5" fmla="*/ 2147483647 h 52"/>
              <a:gd name="T6" fmla="*/ 2147483647 w 48"/>
              <a:gd name="T7" fmla="*/ 2147483647 h 52"/>
              <a:gd name="T8" fmla="*/ 2147483647 w 48"/>
              <a:gd name="T9" fmla="*/ 2147483647 h 52"/>
              <a:gd name="T10" fmla="*/ 0 w 48"/>
              <a:gd name="T11" fmla="*/ 0 h 52"/>
              <a:gd name="T12" fmla="*/ 2147483647 w 48"/>
              <a:gd name="T13" fmla="*/ 2147483647 h 52"/>
              <a:gd name="T14" fmla="*/ 0 60000 65536"/>
              <a:gd name="T15" fmla="*/ 0 60000 65536"/>
              <a:gd name="T16" fmla="*/ 0 60000 65536"/>
              <a:gd name="T17" fmla="*/ 0 60000 65536"/>
              <a:gd name="T18" fmla="*/ 0 60000 65536"/>
              <a:gd name="T19" fmla="*/ 0 60000 65536"/>
              <a:gd name="T20" fmla="*/ 0 60000 65536"/>
              <a:gd name="T21" fmla="*/ 0 w 48"/>
              <a:gd name="T22" fmla="*/ 0 h 52"/>
              <a:gd name="T23" fmla="*/ 48 w 48"/>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2">
                <a:moveTo>
                  <a:pt x="48" y="24"/>
                </a:moveTo>
                <a:lnTo>
                  <a:pt x="36" y="51"/>
                </a:lnTo>
                <a:lnTo>
                  <a:pt x="38" y="52"/>
                </a:lnTo>
                <a:lnTo>
                  <a:pt x="13" y="40"/>
                </a:lnTo>
                <a:lnTo>
                  <a:pt x="25" y="11"/>
                </a:lnTo>
                <a:lnTo>
                  <a:pt x="0" y="0"/>
                </a:lnTo>
                <a:lnTo>
                  <a:pt x="48" y="24"/>
                </a:lnTo>
                <a:close/>
              </a:path>
            </a:pathLst>
          </a:custGeom>
          <a:solidFill>
            <a:srgbClr val="000000"/>
          </a:solidFill>
          <a:ln w="0">
            <a:solidFill>
              <a:srgbClr val="000000"/>
            </a:solidFill>
            <a:round/>
            <a:headEnd/>
            <a:tailEnd/>
          </a:ln>
        </p:spPr>
        <p:txBody>
          <a:bodyPr/>
          <a:lstStyle/>
          <a:p>
            <a:endParaRPr lang="en-US"/>
          </a:p>
        </p:txBody>
      </p:sp>
      <p:sp>
        <p:nvSpPr>
          <p:cNvPr id="181687" name="Freeform 4533"/>
          <p:cNvSpPr>
            <a:spLocks noChangeAspect="1"/>
          </p:cNvSpPr>
          <p:nvPr/>
        </p:nvSpPr>
        <p:spPr bwMode="auto">
          <a:xfrm>
            <a:off x="2063750" y="5592763"/>
            <a:ext cx="15875" cy="14287"/>
          </a:xfrm>
          <a:custGeom>
            <a:avLst/>
            <a:gdLst>
              <a:gd name="T0" fmla="*/ 2147483647 w 48"/>
              <a:gd name="T1" fmla="*/ 2147483647 h 40"/>
              <a:gd name="T2" fmla="*/ 2147483647 w 48"/>
              <a:gd name="T3" fmla="*/ 2147483647 h 40"/>
              <a:gd name="T4" fmla="*/ 0 w 48"/>
              <a:gd name="T5" fmla="*/ 2147483647 h 40"/>
              <a:gd name="T6" fmla="*/ 2147483647 w 48"/>
              <a:gd name="T7" fmla="*/ 2147483647 h 40"/>
              <a:gd name="T8" fmla="*/ 2147483647 w 48"/>
              <a:gd name="T9" fmla="*/ 0 h 40"/>
              <a:gd name="T10" fmla="*/ 2147483647 w 48"/>
              <a:gd name="T11" fmla="*/ 2147483647 h 40"/>
              <a:gd name="T12" fmla="*/ 2147483647 w 48"/>
              <a:gd name="T13" fmla="*/ 2147483647 h 40"/>
              <a:gd name="T14" fmla="*/ 0 60000 65536"/>
              <a:gd name="T15" fmla="*/ 0 60000 65536"/>
              <a:gd name="T16" fmla="*/ 0 60000 65536"/>
              <a:gd name="T17" fmla="*/ 0 60000 65536"/>
              <a:gd name="T18" fmla="*/ 0 60000 65536"/>
              <a:gd name="T19" fmla="*/ 0 60000 65536"/>
              <a:gd name="T20" fmla="*/ 0 60000 65536"/>
              <a:gd name="T21" fmla="*/ 0 w 48"/>
              <a:gd name="T22" fmla="*/ 0 h 40"/>
              <a:gd name="T23" fmla="*/ 48 w 48"/>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0">
                <a:moveTo>
                  <a:pt x="48" y="11"/>
                </a:moveTo>
                <a:lnTo>
                  <a:pt x="36" y="40"/>
                </a:lnTo>
                <a:lnTo>
                  <a:pt x="0" y="24"/>
                </a:lnTo>
                <a:lnTo>
                  <a:pt x="12" y="29"/>
                </a:lnTo>
                <a:lnTo>
                  <a:pt x="22" y="0"/>
                </a:lnTo>
                <a:lnTo>
                  <a:pt x="34" y="5"/>
                </a:lnTo>
                <a:lnTo>
                  <a:pt x="48" y="11"/>
                </a:lnTo>
                <a:close/>
              </a:path>
            </a:pathLst>
          </a:custGeom>
          <a:solidFill>
            <a:srgbClr val="000000"/>
          </a:solidFill>
          <a:ln w="0">
            <a:solidFill>
              <a:srgbClr val="000000"/>
            </a:solidFill>
            <a:round/>
            <a:headEnd/>
            <a:tailEnd/>
          </a:ln>
        </p:spPr>
        <p:txBody>
          <a:bodyPr/>
          <a:lstStyle/>
          <a:p>
            <a:endParaRPr lang="en-US"/>
          </a:p>
        </p:txBody>
      </p:sp>
      <p:sp>
        <p:nvSpPr>
          <p:cNvPr id="181688" name="Freeform 4534"/>
          <p:cNvSpPr>
            <a:spLocks noChangeAspect="1"/>
          </p:cNvSpPr>
          <p:nvPr/>
        </p:nvSpPr>
        <p:spPr bwMode="auto">
          <a:xfrm>
            <a:off x="2057400" y="5589588"/>
            <a:ext cx="11113" cy="12700"/>
          </a:xfrm>
          <a:custGeom>
            <a:avLst/>
            <a:gdLst>
              <a:gd name="T0" fmla="*/ 2147483647 w 35"/>
              <a:gd name="T1" fmla="*/ 2147483647 h 40"/>
              <a:gd name="T2" fmla="*/ 2147483647 w 35"/>
              <a:gd name="T3" fmla="*/ 2147483647 h 40"/>
              <a:gd name="T4" fmla="*/ 0 w 35"/>
              <a:gd name="T5" fmla="*/ 2147483647 h 40"/>
              <a:gd name="T6" fmla="*/ 0 w 35"/>
              <a:gd name="T7" fmla="*/ 2147483647 h 40"/>
              <a:gd name="T8" fmla="*/ 2147483647 w 35"/>
              <a:gd name="T9" fmla="*/ 0 h 40"/>
              <a:gd name="T10" fmla="*/ 2147483647 w 35"/>
              <a:gd name="T11" fmla="*/ 0 h 40"/>
              <a:gd name="T12" fmla="*/ 2147483647 w 35"/>
              <a:gd name="T13" fmla="*/ 2147483647 h 40"/>
              <a:gd name="T14" fmla="*/ 0 60000 65536"/>
              <a:gd name="T15" fmla="*/ 0 60000 65536"/>
              <a:gd name="T16" fmla="*/ 0 60000 65536"/>
              <a:gd name="T17" fmla="*/ 0 60000 65536"/>
              <a:gd name="T18" fmla="*/ 0 60000 65536"/>
              <a:gd name="T19" fmla="*/ 0 60000 65536"/>
              <a:gd name="T20" fmla="*/ 0 60000 65536"/>
              <a:gd name="T21" fmla="*/ 0 w 35"/>
              <a:gd name="T22" fmla="*/ 0 h 40"/>
              <a:gd name="T23" fmla="*/ 35 w 35"/>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40">
                <a:moveTo>
                  <a:pt x="35" y="11"/>
                </a:moveTo>
                <a:lnTo>
                  <a:pt x="25" y="40"/>
                </a:lnTo>
                <a:lnTo>
                  <a:pt x="0" y="29"/>
                </a:lnTo>
                <a:lnTo>
                  <a:pt x="10" y="0"/>
                </a:lnTo>
                <a:lnTo>
                  <a:pt x="35" y="11"/>
                </a:lnTo>
                <a:close/>
              </a:path>
            </a:pathLst>
          </a:custGeom>
          <a:solidFill>
            <a:srgbClr val="000000"/>
          </a:solidFill>
          <a:ln w="0">
            <a:solidFill>
              <a:srgbClr val="000000"/>
            </a:solidFill>
            <a:round/>
            <a:headEnd/>
            <a:tailEnd/>
          </a:ln>
        </p:spPr>
        <p:txBody>
          <a:bodyPr/>
          <a:lstStyle/>
          <a:p>
            <a:endParaRPr lang="en-US"/>
          </a:p>
        </p:txBody>
      </p:sp>
      <p:sp>
        <p:nvSpPr>
          <p:cNvPr id="181689" name="Freeform 4535"/>
          <p:cNvSpPr>
            <a:spLocks noChangeAspect="1"/>
          </p:cNvSpPr>
          <p:nvPr/>
        </p:nvSpPr>
        <p:spPr bwMode="auto">
          <a:xfrm>
            <a:off x="2051050" y="5586413"/>
            <a:ext cx="9525" cy="14287"/>
          </a:xfrm>
          <a:custGeom>
            <a:avLst/>
            <a:gdLst>
              <a:gd name="T0" fmla="*/ 2147483647 w 32"/>
              <a:gd name="T1" fmla="*/ 2147483647 h 39"/>
              <a:gd name="T2" fmla="*/ 2147483647 w 32"/>
              <a:gd name="T3" fmla="*/ 2147483647 h 39"/>
              <a:gd name="T4" fmla="*/ 2147483647 w 32"/>
              <a:gd name="T5" fmla="*/ 2147483647 h 39"/>
              <a:gd name="T6" fmla="*/ 0 w 32"/>
              <a:gd name="T7" fmla="*/ 2147483647 h 39"/>
              <a:gd name="T8" fmla="*/ 2147483647 w 32"/>
              <a:gd name="T9" fmla="*/ 0 h 39"/>
              <a:gd name="T10" fmla="*/ 2147483647 w 32"/>
              <a:gd name="T11" fmla="*/ 0 h 39"/>
              <a:gd name="T12" fmla="*/ 2147483647 w 32"/>
              <a:gd name="T13" fmla="*/ 2147483647 h 39"/>
              <a:gd name="T14" fmla="*/ 0 60000 65536"/>
              <a:gd name="T15" fmla="*/ 0 60000 65536"/>
              <a:gd name="T16" fmla="*/ 0 60000 65536"/>
              <a:gd name="T17" fmla="*/ 0 60000 65536"/>
              <a:gd name="T18" fmla="*/ 0 60000 65536"/>
              <a:gd name="T19" fmla="*/ 0 60000 65536"/>
              <a:gd name="T20" fmla="*/ 0 60000 65536"/>
              <a:gd name="T21" fmla="*/ 0 w 32"/>
              <a:gd name="T22" fmla="*/ 0 h 39"/>
              <a:gd name="T23" fmla="*/ 32 w 32"/>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9">
                <a:moveTo>
                  <a:pt x="32" y="10"/>
                </a:moveTo>
                <a:lnTo>
                  <a:pt x="22" y="39"/>
                </a:lnTo>
                <a:lnTo>
                  <a:pt x="1" y="31"/>
                </a:lnTo>
                <a:lnTo>
                  <a:pt x="0" y="31"/>
                </a:lnTo>
                <a:lnTo>
                  <a:pt x="6" y="0"/>
                </a:lnTo>
                <a:lnTo>
                  <a:pt x="5" y="0"/>
                </a:lnTo>
                <a:lnTo>
                  <a:pt x="32" y="10"/>
                </a:lnTo>
                <a:close/>
              </a:path>
            </a:pathLst>
          </a:custGeom>
          <a:solidFill>
            <a:srgbClr val="000000"/>
          </a:solidFill>
          <a:ln w="0">
            <a:solidFill>
              <a:srgbClr val="000000"/>
            </a:solidFill>
            <a:round/>
            <a:headEnd/>
            <a:tailEnd/>
          </a:ln>
        </p:spPr>
        <p:txBody>
          <a:bodyPr/>
          <a:lstStyle/>
          <a:p>
            <a:endParaRPr lang="en-US"/>
          </a:p>
        </p:txBody>
      </p:sp>
      <p:sp>
        <p:nvSpPr>
          <p:cNvPr id="181690" name="Freeform 4536"/>
          <p:cNvSpPr>
            <a:spLocks noChangeAspect="1"/>
          </p:cNvSpPr>
          <p:nvPr/>
        </p:nvSpPr>
        <p:spPr bwMode="auto">
          <a:xfrm>
            <a:off x="2041525" y="5583238"/>
            <a:ext cx="11113" cy="14287"/>
          </a:xfrm>
          <a:custGeom>
            <a:avLst/>
            <a:gdLst>
              <a:gd name="T0" fmla="*/ 2147483647 w 31"/>
              <a:gd name="T1" fmla="*/ 2147483647 h 36"/>
              <a:gd name="T2" fmla="*/ 2147483647 w 31"/>
              <a:gd name="T3" fmla="*/ 2147483647 h 36"/>
              <a:gd name="T4" fmla="*/ 0 w 31"/>
              <a:gd name="T5" fmla="*/ 2147483647 h 36"/>
              <a:gd name="T6" fmla="*/ 2147483647 w 31"/>
              <a:gd name="T7" fmla="*/ 2147483647 h 36"/>
              <a:gd name="T8" fmla="*/ 2147483647 w 31"/>
              <a:gd name="T9" fmla="*/ 0 h 36"/>
              <a:gd name="T10" fmla="*/ 2147483647 w 31"/>
              <a:gd name="T11" fmla="*/ 0 h 36"/>
              <a:gd name="T12" fmla="*/ 2147483647 w 31"/>
              <a:gd name="T13" fmla="*/ 2147483647 h 36"/>
              <a:gd name="T14" fmla="*/ 0 60000 65536"/>
              <a:gd name="T15" fmla="*/ 0 60000 65536"/>
              <a:gd name="T16" fmla="*/ 0 60000 65536"/>
              <a:gd name="T17" fmla="*/ 0 60000 65536"/>
              <a:gd name="T18" fmla="*/ 0 60000 65536"/>
              <a:gd name="T19" fmla="*/ 0 60000 65536"/>
              <a:gd name="T20" fmla="*/ 0 60000 65536"/>
              <a:gd name="T21" fmla="*/ 0 w 31"/>
              <a:gd name="T22" fmla="*/ 0 h 36"/>
              <a:gd name="T23" fmla="*/ 31 w 31"/>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6">
                <a:moveTo>
                  <a:pt x="31" y="5"/>
                </a:moveTo>
                <a:lnTo>
                  <a:pt x="25" y="36"/>
                </a:lnTo>
                <a:lnTo>
                  <a:pt x="0" y="31"/>
                </a:lnTo>
                <a:lnTo>
                  <a:pt x="4" y="31"/>
                </a:lnTo>
                <a:lnTo>
                  <a:pt x="6" y="0"/>
                </a:lnTo>
                <a:lnTo>
                  <a:pt x="11" y="0"/>
                </a:lnTo>
                <a:lnTo>
                  <a:pt x="31" y="5"/>
                </a:lnTo>
                <a:close/>
              </a:path>
            </a:pathLst>
          </a:custGeom>
          <a:solidFill>
            <a:srgbClr val="000000"/>
          </a:solidFill>
          <a:ln w="0">
            <a:solidFill>
              <a:srgbClr val="000000"/>
            </a:solidFill>
            <a:round/>
            <a:headEnd/>
            <a:tailEnd/>
          </a:ln>
        </p:spPr>
        <p:txBody>
          <a:bodyPr/>
          <a:lstStyle/>
          <a:p>
            <a:endParaRPr lang="en-US"/>
          </a:p>
        </p:txBody>
      </p:sp>
      <p:sp>
        <p:nvSpPr>
          <p:cNvPr id="181691" name="Freeform 4537"/>
          <p:cNvSpPr>
            <a:spLocks noChangeAspect="1"/>
          </p:cNvSpPr>
          <p:nvPr/>
        </p:nvSpPr>
        <p:spPr bwMode="auto">
          <a:xfrm>
            <a:off x="2035175" y="5583238"/>
            <a:ext cx="7938" cy="11112"/>
          </a:xfrm>
          <a:custGeom>
            <a:avLst/>
            <a:gdLst>
              <a:gd name="T0" fmla="*/ 2147483647 w 22"/>
              <a:gd name="T1" fmla="*/ 2147483647 h 33"/>
              <a:gd name="T2" fmla="*/ 2147483647 w 22"/>
              <a:gd name="T3" fmla="*/ 2147483647 h 33"/>
              <a:gd name="T4" fmla="*/ 0 w 22"/>
              <a:gd name="T5" fmla="*/ 2147483647 h 33"/>
              <a:gd name="T6" fmla="*/ 2147483647 w 22"/>
              <a:gd name="T7" fmla="*/ 0 h 33"/>
              <a:gd name="T8" fmla="*/ 2147483647 w 22"/>
              <a:gd name="T9" fmla="*/ 2147483647 h 33"/>
              <a:gd name="T10" fmla="*/ 0 60000 65536"/>
              <a:gd name="T11" fmla="*/ 0 60000 65536"/>
              <a:gd name="T12" fmla="*/ 0 60000 65536"/>
              <a:gd name="T13" fmla="*/ 0 60000 65536"/>
              <a:gd name="T14" fmla="*/ 0 60000 65536"/>
              <a:gd name="T15" fmla="*/ 0 w 22"/>
              <a:gd name="T16" fmla="*/ 0 h 33"/>
              <a:gd name="T17" fmla="*/ 22 w 22"/>
              <a:gd name="T18" fmla="*/ 33 h 33"/>
            </a:gdLst>
            <a:ahLst/>
            <a:cxnLst>
              <a:cxn ang="T10">
                <a:pos x="T0" y="T1"/>
              </a:cxn>
              <a:cxn ang="T11">
                <a:pos x="T2" y="T3"/>
              </a:cxn>
              <a:cxn ang="T12">
                <a:pos x="T4" y="T5"/>
              </a:cxn>
              <a:cxn ang="T13">
                <a:pos x="T6" y="T7"/>
              </a:cxn>
              <a:cxn ang="T14">
                <a:pos x="T8" y="T9"/>
              </a:cxn>
            </a:cxnLst>
            <a:rect l="T15" t="T16" r="T17" b="T18"/>
            <a:pathLst>
              <a:path w="22" h="33">
                <a:moveTo>
                  <a:pt x="22" y="2"/>
                </a:moveTo>
                <a:lnTo>
                  <a:pt x="20" y="33"/>
                </a:lnTo>
                <a:lnTo>
                  <a:pt x="0" y="31"/>
                </a:lnTo>
                <a:lnTo>
                  <a:pt x="2" y="0"/>
                </a:lnTo>
                <a:lnTo>
                  <a:pt x="22" y="2"/>
                </a:lnTo>
                <a:close/>
              </a:path>
            </a:pathLst>
          </a:custGeom>
          <a:solidFill>
            <a:srgbClr val="000000"/>
          </a:solidFill>
          <a:ln w="0">
            <a:solidFill>
              <a:srgbClr val="000000"/>
            </a:solidFill>
            <a:round/>
            <a:headEnd/>
            <a:tailEnd/>
          </a:ln>
        </p:spPr>
        <p:txBody>
          <a:bodyPr/>
          <a:lstStyle/>
          <a:p>
            <a:endParaRPr lang="en-US"/>
          </a:p>
        </p:txBody>
      </p:sp>
      <p:sp>
        <p:nvSpPr>
          <p:cNvPr id="181692" name="Freeform 4538"/>
          <p:cNvSpPr>
            <a:spLocks noChangeAspect="1"/>
          </p:cNvSpPr>
          <p:nvPr/>
        </p:nvSpPr>
        <p:spPr bwMode="auto">
          <a:xfrm>
            <a:off x="2032000" y="5588000"/>
            <a:ext cx="9525" cy="6350"/>
          </a:xfrm>
          <a:custGeom>
            <a:avLst/>
            <a:gdLst>
              <a:gd name="T0" fmla="*/ 2147483647 w 31"/>
              <a:gd name="T1" fmla="*/ 0 h 16"/>
              <a:gd name="T2" fmla="*/ 2147483647 w 31"/>
              <a:gd name="T3" fmla="*/ 0 h 16"/>
              <a:gd name="T4" fmla="*/ 2147483647 w 31"/>
              <a:gd name="T5" fmla="*/ 2147483647 h 16"/>
              <a:gd name="T6" fmla="*/ 2147483647 w 31"/>
              <a:gd name="T7" fmla="*/ 2147483647 h 16"/>
              <a:gd name="T8" fmla="*/ 2147483647 w 31"/>
              <a:gd name="T9" fmla="*/ 2147483647 h 16"/>
              <a:gd name="T10" fmla="*/ 2147483647 w 31"/>
              <a:gd name="T11" fmla="*/ 2147483647 h 16"/>
              <a:gd name="T12" fmla="*/ 2147483647 w 31"/>
              <a:gd name="T13" fmla="*/ 2147483647 h 16"/>
              <a:gd name="T14" fmla="*/ 2147483647 w 31"/>
              <a:gd name="T15" fmla="*/ 2147483647 h 16"/>
              <a:gd name="T16" fmla="*/ 2147483647 w 31"/>
              <a:gd name="T17" fmla="*/ 2147483647 h 16"/>
              <a:gd name="T18" fmla="*/ 2147483647 w 31"/>
              <a:gd name="T19" fmla="*/ 2147483647 h 16"/>
              <a:gd name="T20" fmla="*/ 2147483647 w 31"/>
              <a:gd name="T21" fmla="*/ 2147483647 h 16"/>
              <a:gd name="T22" fmla="*/ 2147483647 w 31"/>
              <a:gd name="T23" fmla="*/ 2147483647 h 16"/>
              <a:gd name="T24" fmla="*/ 2147483647 w 31"/>
              <a:gd name="T25" fmla="*/ 2147483647 h 16"/>
              <a:gd name="T26" fmla="*/ 2147483647 w 31"/>
              <a:gd name="T27" fmla="*/ 2147483647 h 16"/>
              <a:gd name="T28" fmla="*/ 2147483647 w 31"/>
              <a:gd name="T29" fmla="*/ 2147483647 h 16"/>
              <a:gd name="T30" fmla="*/ 2147483647 w 31"/>
              <a:gd name="T31" fmla="*/ 2147483647 h 16"/>
              <a:gd name="T32" fmla="*/ 2147483647 w 31"/>
              <a:gd name="T33" fmla="*/ 2147483647 h 16"/>
              <a:gd name="T34" fmla="*/ 2147483647 w 31"/>
              <a:gd name="T35" fmla="*/ 2147483647 h 16"/>
              <a:gd name="T36" fmla="*/ 0 w 31"/>
              <a:gd name="T37" fmla="*/ 2147483647 h 16"/>
              <a:gd name="T38" fmla="*/ 0 w 31"/>
              <a:gd name="T39" fmla="*/ 0 h 16"/>
              <a:gd name="T40" fmla="*/ 0 w 31"/>
              <a:gd name="T41" fmla="*/ 0 h 16"/>
              <a:gd name="T42" fmla="*/ 2147483647 w 31"/>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6"/>
              <a:gd name="T68" fmla="*/ 31 w 31"/>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6">
                <a:moveTo>
                  <a:pt x="31" y="0"/>
                </a:moveTo>
                <a:lnTo>
                  <a:pt x="31" y="0"/>
                </a:lnTo>
                <a:lnTo>
                  <a:pt x="31" y="2"/>
                </a:lnTo>
                <a:lnTo>
                  <a:pt x="30" y="6"/>
                </a:lnTo>
                <a:lnTo>
                  <a:pt x="29" y="8"/>
                </a:lnTo>
                <a:lnTo>
                  <a:pt x="27" y="10"/>
                </a:lnTo>
                <a:lnTo>
                  <a:pt x="25" y="12"/>
                </a:lnTo>
                <a:lnTo>
                  <a:pt x="23" y="14"/>
                </a:lnTo>
                <a:lnTo>
                  <a:pt x="21" y="15"/>
                </a:lnTo>
                <a:lnTo>
                  <a:pt x="18" y="16"/>
                </a:lnTo>
                <a:lnTo>
                  <a:pt x="16" y="16"/>
                </a:lnTo>
                <a:lnTo>
                  <a:pt x="14" y="16"/>
                </a:lnTo>
                <a:lnTo>
                  <a:pt x="10" y="15"/>
                </a:lnTo>
                <a:lnTo>
                  <a:pt x="8" y="14"/>
                </a:lnTo>
                <a:lnTo>
                  <a:pt x="6" y="12"/>
                </a:lnTo>
                <a:lnTo>
                  <a:pt x="4" y="10"/>
                </a:lnTo>
                <a:lnTo>
                  <a:pt x="2" y="8"/>
                </a:lnTo>
                <a:lnTo>
                  <a:pt x="1" y="6"/>
                </a:lnTo>
                <a:lnTo>
                  <a:pt x="0" y="2"/>
                </a:lnTo>
                <a:lnTo>
                  <a:pt x="0" y="0"/>
                </a:lnTo>
                <a:lnTo>
                  <a:pt x="31" y="0"/>
                </a:lnTo>
                <a:close/>
              </a:path>
            </a:pathLst>
          </a:custGeom>
          <a:solidFill>
            <a:srgbClr val="000000"/>
          </a:solidFill>
          <a:ln w="0">
            <a:solidFill>
              <a:srgbClr val="000000"/>
            </a:solidFill>
            <a:round/>
            <a:headEnd/>
            <a:tailEnd/>
          </a:ln>
        </p:spPr>
        <p:txBody>
          <a:bodyPr/>
          <a:lstStyle/>
          <a:p>
            <a:endParaRPr lang="en-US"/>
          </a:p>
        </p:txBody>
      </p:sp>
      <p:sp>
        <p:nvSpPr>
          <p:cNvPr id="181693" name="Freeform 4539"/>
          <p:cNvSpPr>
            <a:spLocks noChangeAspect="1"/>
          </p:cNvSpPr>
          <p:nvPr/>
        </p:nvSpPr>
        <p:spPr bwMode="auto">
          <a:xfrm>
            <a:off x="2032000" y="5581650"/>
            <a:ext cx="9525" cy="4763"/>
          </a:xfrm>
          <a:custGeom>
            <a:avLst/>
            <a:gdLst>
              <a:gd name="T0" fmla="*/ 0 w 31"/>
              <a:gd name="T1" fmla="*/ 2147483647 h 15"/>
              <a:gd name="T2" fmla="*/ 0 w 31"/>
              <a:gd name="T3" fmla="*/ 2147483647 h 15"/>
              <a:gd name="T4" fmla="*/ 0 w 31"/>
              <a:gd name="T5" fmla="*/ 2147483647 h 15"/>
              <a:gd name="T6" fmla="*/ 2147483647 w 31"/>
              <a:gd name="T7" fmla="*/ 2147483647 h 15"/>
              <a:gd name="T8" fmla="*/ 2147483647 w 31"/>
              <a:gd name="T9" fmla="*/ 2147483647 h 15"/>
              <a:gd name="T10" fmla="*/ 2147483647 w 31"/>
              <a:gd name="T11" fmla="*/ 2147483647 h 15"/>
              <a:gd name="T12" fmla="*/ 2147483647 w 31"/>
              <a:gd name="T13" fmla="*/ 2147483647 h 15"/>
              <a:gd name="T14" fmla="*/ 2147483647 w 31"/>
              <a:gd name="T15" fmla="*/ 2147483647 h 15"/>
              <a:gd name="T16" fmla="*/ 2147483647 w 31"/>
              <a:gd name="T17" fmla="*/ 2147483647 h 15"/>
              <a:gd name="T18" fmla="*/ 2147483647 w 31"/>
              <a:gd name="T19" fmla="*/ 0 h 15"/>
              <a:gd name="T20" fmla="*/ 2147483647 w 31"/>
              <a:gd name="T21" fmla="*/ 0 h 15"/>
              <a:gd name="T22" fmla="*/ 2147483647 w 31"/>
              <a:gd name="T23" fmla="*/ 0 h 15"/>
              <a:gd name="T24" fmla="*/ 2147483647 w 31"/>
              <a:gd name="T25" fmla="*/ 2147483647 h 15"/>
              <a:gd name="T26" fmla="*/ 2147483647 w 31"/>
              <a:gd name="T27" fmla="*/ 2147483647 h 15"/>
              <a:gd name="T28" fmla="*/ 2147483647 w 31"/>
              <a:gd name="T29" fmla="*/ 2147483647 h 15"/>
              <a:gd name="T30" fmla="*/ 2147483647 w 31"/>
              <a:gd name="T31" fmla="*/ 2147483647 h 15"/>
              <a:gd name="T32" fmla="*/ 2147483647 w 31"/>
              <a:gd name="T33" fmla="*/ 2147483647 h 15"/>
              <a:gd name="T34" fmla="*/ 2147483647 w 31"/>
              <a:gd name="T35" fmla="*/ 2147483647 h 15"/>
              <a:gd name="T36" fmla="*/ 2147483647 w 31"/>
              <a:gd name="T37" fmla="*/ 2147483647 h 15"/>
              <a:gd name="T38" fmla="*/ 2147483647 w 31"/>
              <a:gd name="T39" fmla="*/ 2147483647 h 15"/>
              <a:gd name="T40" fmla="*/ 2147483647 w 31"/>
              <a:gd name="T41" fmla="*/ 2147483647 h 15"/>
              <a:gd name="T42" fmla="*/ 0 w 31"/>
              <a:gd name="T43" fmla="*/ 2147483647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5"/>
              <a:gd name="T68" fmla="*/ 31 w 31"/>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5">
                <a:moveTo>
                  <a:pt x="0" y="15"/>
                </a:moveTo>
                <a:lnTo>
                  <a:pt x="0" y="15"/>
                </a:lnTo>
                <a:lnTo>
                  <a:pt x="0" y="13"/>
                </a:lnTo>
                <a:lnTo>
                  <a:pt x="1" y="10"/>
                </a:lnTo>
                <a:lnTo>
                  <a:pt x="2" y="8"/>
                </a:lnTo>
                <a:lnTo>
                  <a:pt x="4" y="6"/>
                </a:lnTo>
                <a:lnTo>
                  <a:pt x="6" y="4"/>
                </a:lnTo>
                <a:lnTo>
                  <a:pt x="8" y="2"/>
                </a:lnTo>
                <a:lnTo>
                  <a:pt x="10" y="1"/>
                </a:lnTo>
                <a:lnTo>
                  <a:pt x="14" y="0"/>
                </a:lnTo>
                <a:lnTo>
                  <a:pt x="16" y="0"/>
                </a:lnTo>
                <a:lnTo>
                  <a:pt x="18" y="0"/>
                </a:lnTo>
                <a:lnTo>
                  <a:pt x="21" y="1"/>
                </a:lnTo>
                <a:lnTo>
                  <a:pt x="23" y="2"/>
                </a:lnTo>
                <a:lnTo>
                  <a:pt x="25" y="4"/>
                </a:lnTo>
                <a:lnTo>
                  <a:pt x="27" y="6"/>
                </a:lnTo>
                <a:lnTo>
                  <a:pt x="29" y="8"/>
                </a:lnTo>
                <a:lnTo>
                  <a:pt x="30" y="10"/>
                </a:lnTo>
                <a:lnTo>
                  <a:pt x="31" y="13"/>
                </a:lnTo>
                <a:lnTo>
                  <a:pt x="31" y="15"/>
                </a:lnTo>
                <a:lnTo>
                  <a:pt x="0" y="15"/>
                </a:lnTo>
                <a:close/>
              </a:path>
            </a:pathLst>
          </a:custGeom>
          <a:solidFill>
            <a:srgbClr val="000000"/>
          </a:solidFill>
          <a:ln w="0">
            <a:solidFill>
              <a:srgbClr val="000000"/>
            </a:solidFill>
            <a:round/>
            <a:headEnd/>
            <a:tailEnd/>
          </a:ln>
        </p:spPr>
        <p:txBody>
          <a:bodyPr/>
          <a:lstStyle/>
          <a:p>
            <a:endParaRPr lang="en-US"/>
          </a:p>
        </p:txBody>
      </p:sp>
      <p:sp>
        <p:nvSpPr>
          <p:cNvPr id="181694" name="Freeform 4540"/>
          <p:cNvSpPr>
            <a:spLocks noChangeAspect="1"/>
          </p:cNvSpPr>
          <p:nvPr/>
        </p:nvSpPr>
        <p:spPr bwMode="auto">
          <a:xfrm>
            <a:off x="2032000" y="5588000"/>
            <a:ext cx="9525" cy="1588"/>
          </a:xfrm>
          <a:custGeom>
            <a:avLst/>
            <a:gdLst>
              <a:gd name="T0" fmla="*/ 2147483647 w 31"/>
              <a:gd name="T1" fmla="*/ 2147483647 h 2"/>
              <a:gd name="T2" fmla="*/ 0 w 31"/>
              <a:gd name="T3" fmla="*/ 2147483647 h 2"/>
              <a:gd name="T4" fmla="*/ 0 w 31"/>
              <a:gd name="T5" fmla="*/ 0 h 2"/>
              <a:gd name="T6" fmla="*/ 0 w 31"/>
              <a:gd name="T7" fmla="*/ 0 h 2"/>
              <a:gd name="T8" fmla="*/ 2147483647 w 31"/>
              <a:gd name="T9" fmla="*/ 0 h 2"/>
              <a:gd name="T10" fmla="*/ 2147483647 w 31"/>
              <a:gd name="T11" fmla="*/ 0 h 2"/>
              <a:gd name="T12" fmla="*/ 2147483647 w 31"/>
              <a:gd name="T13" fmla="*/ 2147483647 h 2"/>
              <a:gd name="T14" fmla="*/ 0 60000 65536"/>
              <a:gd name="T15" fmla="*/ 0 60000 65536"/>
              <a:gd name="T16" fmla="*/ 0 60000 65536"/>
              <a:gd name="T17" fmla="*/ 0 60000 65536"/>
              <a:gd name="T18" fmla="*/ 0 60000 65536"/>
              <a:gd name="T19" fmla="*/ 0 60000 65536"/>
              <a:gd name="T20" fmla="*/ 0 60000 65536"/>
              <a:gd name="T21" fmla="*/ 0 w 31"/>
              <a:gd name="T22" fmla="*/ 0 h 2"/>
              <a:gd name="T23" fmla="*/ 31 w 3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
                <a:moveTo>
                  <a:pt x="31" y="2"/>
                </a:moveTo>
                <a:lnTo>
                  <a:pt x="0" y="2"/>
                </a:lnTo>
                <a:lnTo>
                  <a:pt x="0" y="0"/>
                </a:lnTo>
                <a:lnTo>
                  <a:pt x="31" y="0"/>
                </a:lnTo>
                <a:lnTo>
                  <a:pt x="31" y="2"/>
                </a:lnTo>
                <a:close/>
              </a:path>
            </a:pathLst>
          </a:custGeom>
          <a:solidFill>
            <a:srgbClr val="000000"/>
          </a:solidFill>
          <a:ln w="0">
            <a:solidFill>
              <a:srgbClr val="000000"/>
            </a:solidFill>
            <a:round/>
            <a:headEnd/>
            <a:tailEnd/>
          </a:ln>
        </p:spPr>
        <p:txBody>
          <a:bodyPr/>
          <a:lstStyle/>
          <a:p>
            <a:endParaRPr lang="en-US"/>
          </a:p>
        </p:txBody>
      </p:sp>
      <p:sp>
        <p:nvSpPr>
          <p:cNvPr id="181695" name="Freeform 4541"/>
          <p:cNvSpPr>
            <a:spLocks noChangeAspect="1"/>
          </p:cNvSpPr>
          <p:nvPr/>
        </p:nvSpPr>
        <p:spPr bwMode="auto">
          <a:xfrm>
            <a:off x="2032000" y="5588000"/>
            <a:ext cx="9525" cy="1588"/>
          </a:xfrm>
          <a:custGeom>
            <a:avLst/>
            <a:gdLst>
              <a:gd name="T0" fmla="*/ 2147483647 w 31"/>
              <a:gd name="T1" fmla="*/ 2147483647 h 1"/>
              <a:gd name="T2" fmla="*/ 0 w 31"/>
              <a:gd name="T3" fmla="*/ 2147483647 h 1"/>
              <a:gd name="T4" fmla="*/ 0 w 31"/>
              <a:gd name="T5" fmla="*/ 0 h 1"/>
              <a:gd name="T6" fmla="*/ 0 w 31"/>
              <a:gd name="T7" fmla="*/ 0 h 1"/>
              <a:gd name="T8" fmla="*/ 2147483647 w 31"/>
              <a:gd name="T9" fmla="*/ 0 h 1"/>
              <a:gd name="T10" fmla="*/ 2147483647 w 31"/>
              <a:gd name="T11" fmla="*/ 0 h 1"/>
              <a:gd name="T12" fmla="*/ 2147483647 w 31"/>
              <a:gd name="T13" fmla="*/ 2147483647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31" y="1"/>
                </a:moveTo>
                <a:lnTo>
                  <a:pt x="0" y="1"/>
                </a:lnTo>
                <a:lnTo>
                  <a:pt x="0" y="0"/>
                </a:lnTo>
                <a:lnTo>
                  <a:pt x="31" y="0"/>
                </a:lnTo>
                <a:lnTo>
                  <a:pt x="31" y="1"/>
                </a:lnTo>
                <a:close/>
              </a:path>
            </a:pathLst>
          </a:custGeom>
          <a:solidFill>
            <a:srgbClr val="000000"/>
          </a:solidFill>
          <a:ln w="0">
            <a:solidFill>
              <a:srgbClr val="000000"/>
            </a:solidFill>
            <a:round/>
            <a:headEnd/>
            <a:tailEnd/>
          </a:ln>
        </p:spPr>
        <p:txBody>
          <a:bodyPr/>
          <a:lstStyle/>
          <a:p>
            <a:endParaRPr lang="en-US"/>
          </a:p>
        </p:txBody>
      </p:sp>
      <p:sp>
        <p:nvSpPr>
          <p:cNvPr id="181696" name="Freeform 4542"/>
          <p:cNvSpPr>
            <a:spLocks noChangeAspect="1"/>
          </p:cNvSpPr>
          <p:nvPr/>
        </p:nvSpPr>
        <p:spPr bwMode="auto">
          <a:xfrm>
            <a:off x="2032000" y="5588000"/>
            <a:ext cx="9525" cy="1588"/>
          </a:xfrm>
          <a:custGeom>
            <a:avLst/>
            <a:gdLst>
              <a:gd name="T0" fmla="*/ 2147483647 w 31"/>
              <a:gd name="T1" fmla="*/ 2147483647 h 1"/>
              <a:gd name="T2" fmla="*/ 0 w 31"/>
              <a:gd name="T3" fmla="*/ 2147483647 h 1"/>
              <a:gd name="T4" fmla="*/ 0 w 31"/>
              <a:gd name="T5" fmla="*/ 0 h 1"/>
              <a:gd name="T6" fmla="*/ 0 w 31"/>
              <a:gd name="T7" fmla="*/ 0 h 1"/>
              <a:gd name="T8" fmla="*/ 2147483647 w 31"/>
              <a:gd name="T9" fmla="*/ 0 h 1"/>
              <a:gd name="T10" fmla="*/ 2147483647 w 31"/>
              <a:gd name="T11" fmla="*/ 0 h 1"/>
              <a:gd name="T12" fmla="*/ 2147483647 w 31"/>
              <a:gd name="T13" fmla="*/ 2147483647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31" y="1"/>
                </a:moveTo>
                <a:lnTo>
                  <a:pt x="0" y="1"/>
                </a:lnTo>
                <a:lnTo>
                  <a:pt x="0" y="0"/>
                </a:lnTo>
                <a:lnTo>
                  <a:pt x="31" y="0"/>
                </a:lnTo>
                <a:lnTo>
                  <a:pt x="31" y="1"/>
                </a:lnTo>
                <a:close/>
              </a:path>
            </a:pathLst>
          </a:custGeom>
          <a:solidFill>
            <a:srgbClr val="000000"/>
          </a:solidFill>
          <a:ln w="0">
            <a:solidFill>
              <a:srgbClr val="000000"/>
            </a:solidFill>
            <a:round/>
            <a:headEnd/>
            <a:tailEnd/>
          </a:ln>
        </p:spPr>
        <p:txBody>
          <a:bodyPr/>
          <a:lstStyle/>
          <a:p>
            <a:endParaRPr lang="en-US"/>
          </a:p>
        </p:txBody>
      </p:sp>
      <p:sp>
        <p:nvSpPr>
          <p:cNvPr id="181697" name="Freeform 4543"/>
          <p:cNvSpPr>
            <a:spLocks noChangeAspect="1"/>
          </p:cNvSpPr>
          <p:nvPr/>
        </p:nvSpPr>
        <p:spPr bwMode="auto">
          <a:xfrm>
            <a:off x="2032000" y="5588000"/>
            <a:ext cx="9525" cy="1588"/>
          </a:xfrm>
          <a:custGeom>
            <a:avLst/>
            <a:gdLst>
              <a:gd name="T0" fmla="*/ 2147483647 w 31"/>
              <a:gd name="T1" fmla="*/ 2147483647 h 1"/>
              <a:gd name="T2" fmla="*/ 0 w 31"/>
              <a:gd name="T3" fmla="*/ 2147483647 h 1"/>
              <a:gd name="T4" fmla="*/ 0 w 31"/>
              <a:gd name="T5" fmla="*/ 0 h 1"/>
              <a:gd name="T6" fmla="*/ 0 w 31"/>
              <a:gd name="T7" fmla="*/ 0 h 1"/>
              <a:gd name="T8" fmla="*/ 2147483647 w 31"/>
              <a:gd name="T9" fmla="*/ 0 h 1"/>
              <a:gd name="T10" fmla="*/ 2147483647 w 31"/>
              <a:gd name="T11" fmla="*/ 0 h 1"/>
              <a:gd name="T12" fmla="*/ 2147483647 w 31"/>
              <a:gd name="T13" fmla="*/ 2147483647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31" y="1"/>
                </a:moveTo>
                <a:lnTo>
                  <a:pt x="0" y="1"/>
                </a:lnTo>
                <a:lnTo>
                  <a:pt x="0" y="0"/>
                </a:lnTo>
                <a:lnTo>
                  <a:pt x="31" y="0"/>
                </a:lnTo>
                <a:lnTo>
                  <a:pt x="31" y="1"/>
                </a:lnTo>
                <a:close/>
              </a:path>
            </a:pathLst>
          </a:custGeom>
          <a:solidFill>
            <a:srgbClr val="000000"/>
          </a:solidFill>
          <a:ln w="0">
            <a:solidFill>
              <a:srgbClr val="000000"/>
            </a:solidFill>
            <a:round/>
            <a:headEnd/>
            <a:tailEnd/>
          </a:ln>
        </p:spPr>
        <p:txBody>
          <a:bodyPr/>
          <a:lstStyle/>
          <a:p>
            <a:endParaRPr lang="en-US"/>
          </a:p>
        </p:txBody>
      </p:sp>
      <p:sp>
        <p:nvSpPr>
          <p:cNvPr id="181698" name="Freeform 4544"/>
          <p:cNvSpPr>
            <a:spLocks noChangeAspect="1"/>
          </p:cNvSpPr>
          <p:nvPr/>
        </p:nvSpPr>
        <p:spPr bwMode="auto">
          <a:xfrm>
            <a:off x="2032000" y="5586413"/>
            <a:ext cx="9525" cy="1587"/>
          </a:xfrm>
          <a:custGeom>
            <a:avLst/>
            <a:gdLst>
              <a:gd name="T0" fmla="*/ 2147483647 w 31"/>
              <a:gd name="T1" fmla="*/ 2147483647 h 1"/>
              <a:gd name="T2" fmla="*/ 0 w 31"/>
              <a:gd name="T3" fmla="*/ 2147483647 h 1"/>
              <a:gd name="T4" fmla="*/ 0 w 31"/>
              <a:gd name="T5" fmla="*/ 0 h 1"/>
              <a:gd name="T6" fmla="*/ 0 w 31"/>
              <a:gd name="T7" fmla="*/ 0 h 1"/>
              <a:gd name="T8" fmla="*/ 2147483647 w 31"/>
              <a:gd name="T9" fmla="*/ 0 h 1"/>
              <a:gd name="T10" fmla="*/ 2147483647 w 31"/>
              <a:gd name="T11" fmla="*/ 0 h 1"/>
              <a:gd name="T12" fmla="*/ 2147483647 w 31"/>
              <a:gd name="T13" fmla="*/ 2147483647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31" y="1"/>
                </a:moveTo>
                <a:lnTo>
                  <a:pt x="0" y="1"/>
                </a:lnTo>
                <a:lnTo>
                  <a:pt x="0" y="0"/>
                </a:lnTo>
                <a:lnTo>
                  <a:pt x="31" y="0"/>
                </a:lnTo>
                <a:lnTo>
                  <a:pt x="31" y="1"/>
                </a:lnTo>
                <a:close/>
              </a:path>
            </a:pathLst>
          </a:custGeom>
          <a:solidFill>
            <a:srgbClr val="000000"/>
          </a:solidFill>
          <a:ln w="0">
            <a:solidFill>
              <a:srgbClr val="000000"/>
            </a:solidFill>
            <a:round/>
            <a:headEnd/>
            <a:tailEnd/>
          </a:ln>
        </p:spPr>
        <p:txBody>
          <a:bodyPr/>
          <a:lstStyle/>
          <a:p>
            <a:endParaRPr lang="en-US"/>
          </a:p>
        </p:txBody>
      </p:sp>
      <p:sp>
        <p:nvSpPr>
          <p:cNvPr id="181699" name="Rectangle 4545"/>
          <p:cNvSpPr>
            <a:spLocks noChangeAspect="1" noChangeArrowheads="1"/>
          </p:cNvSpPr>
          <p:nvPr/>
        </p:nvSpPr>
        <p:spPr bwMode="auto">
          <a:xfrm>
            <a:off x="2032000" y="5586413"/>
            <a:ext cx="9525" cy="1587"/>
          </a:xfrm>
          <a:prstGeom prst="rect">
            <a:avLst/>
          </a:prstGeom>
          <a:solidFill>
            <a:srgbClr val="000000"/>
          </a:solidFill>
          <a:ln w="0">
            <a:solidFill>
              <a:srgbClr val="000000"/>
            </a:solidFill>
            <a:miter lim="800000"/>
            <a:headEnd/>
            <a:tailEnd/>
          </a:ln>
        </p:spPr>
        <p:txBody>
          <a:bodyPr/>
          <a:lstStyle/>
          <a:p>
            <a:endParaRPr lang="en-US"/>
          </a:p>
        </p:txBody>
      </p:sp>
      <p:sp>
        <p:nvSpPr>
          <p:cNvPr id="181700" name="Freeform 4546"/>
          <p:cNvSpPr>
            <a:spLocks noChangeAspect="1"/>
          </p:cNvSpPr>
          <p:nvPr/>
        </p:nvSpPr>
        <p:spPr bwMode="auto">
          <a:xfrm>
            <a:off x="2035175" y="5581650"/>
            <a:ext cx="6350" cy="11113"/>
          </a:xfrm>
          <a:custGeom>
            <a:avLst/>
            <a:gdLst>
              <a:gd name="T0" fmla="*/ 0 w 15"/>
              <a:gd name="T1" fmla="*/ 0 h 31"/>
              <a:gd name="T2" fmla="*/ 0 w 15"/>
              <a:gd name="T3" fmla="*/ 0 h 31"/>
              <a:gd name="T4" fmla="*/ 2147483647 w 15"/>
              <a:gd name="T5" fmla="*/ 0 h 31"/>
              <a:gd name="T6" fmla="*/ 2147483647 w 15"/>
              <a:gd name="T7" fmla="*/ 2147483647 h 31"/>
              <a:gd name="T8" fmla="*/ 2147483647 w 15"/>
              <a:gd name="T9" fmla="*/ 2147483647 h 31"/>
              <a:gd name="T10" fmla="*/ 2147483647 w 15"/>
              <a:gd name="T11" fmla="*/ 2147483647 h 31"/>
              <a:gd name="T12" fmla="*/ 2147483647 w 15"/>
              <a:gd name="T13" fmla="*/ 2147483647 h 31"/>
              <a:gd name="T14" fmla="*/ 2147483647 w 15"/>
              <a:gd name="T15" fmla="*/ 2147483647 h 31"/>
              <a:gd name="T16" fmla="*/ 2147483647 w 15"/>
              <a:gd name="T17" fmla="*/ 2147483647 h 31"/>
              <a:gd name="T18" fmla="*/ 2147483647 w 15"/>
              <a:gd name="T19" fmla="*/ 2147483647 h 31"/>
              <a:gd name="T20" fmla="*/ 2147483647 w 15"/>
              <a:gd name="T21" fmla="*/ 2147483647 h 31"/>
              <a:gd name="T22" fmla="*/ 2147483647 w 15"/>
              <a:gd name="T23" fmla="*/ 2147483647 h 31"/>
              <a:gd name="T24" fmla="*/ 2147483647 w 15"/>
              <a:gd name="T25" fmla="*/ 2147483647 h 31"/>
              <a:gd name="T26" fmla="*/ 2147483647 w 15"/>
              <a:gd name="T27" fmla="*/ 2147483647 h 31"/>
              <a:gd name="T28" fmla="*/ 2147483647 w 15"/>
              <a:gd name="T29" fmla="*/ 2147483647 h 31"/>
              <a:gd name="T30" fmla="*/ 2147483647 w 15"/>
              <a:gd name="T31" fmla="*/ 2147483647 h 31"/>
              <a:gd name="T32" fmla="*/ 2147483647 w 15"/>
              <a:gd name="T33" fmla="*/ 2147483647 h 31"/>
              <a:gd name="T34" fmla="*/ 2147483647 w 15"/>
              <a:gd name="T35" fmla="*/ 2147483647 h 31"/>
              <a:gd name="T36" fmla="*/ 2147483647 w 15"/>
              <a:gd name="T37" fmla="*/ 2147483647 h 31"/>
              <a:gd name="T38" fmla="*/ 0 w 15"/>
              <a:gd name="T39" fmla="*/ 2147483647 h 31"/>
              <a:gd name="T40" fmla="*/ 0 w 15"/>
              <a:gd name="T41" fmla="*/ 2147483647 h 31"/>
              <a:gd name="T42" fmla="*/ 0 w 15"/>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1"/>
              <a:gd name="T68" fmla="*/ 15 w 15"/>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1">
                <a:moveTo>
                  <a:pt x="0" y="0"/>
                </a:moveTo>
                <a:lnTo>
                  <a:pt x="0" y="0"/>
                </a:lnTo>
                <a:lnTo>
                  <a:pt x="2" y="0"/>
                </a:lnTo>
                <a:lnTo>
                  <a:pt x="5" y="1"/>
                </a:lnTo>
                <a:lnTo>
                  <a:pt x="7" y="2"/>
                </a:lnTo>
                <a:lnTo>
                  <a:pt x="9" y="4"/>
                </a:lnTo>
                <a:lnTo>
                  <a:pt x="11" y="6"/>
                </a:lnTo>
                <a:lnTo>
                  <a:pt x="13" y="8"/>
                </a:lnTo>
                <a:lnTo>
                  <a:pt x="14" y="10"/>
                </a:lnTo>
                <a:lnTo>
                  <a:pt x="15" y="13"/>
                </a:lnTo>
                <a:lnTo>
                  <a:pt x="15" y="15"/>
                </a:lnTo>
                <a:lnTo>
                  <a:pt x="15" y="17"/>
                </a:lnTo>
                <a:lnTo>
                  <a:pt x="14" y="20"/>
                </a:lnTo>
                <a:lnTo>
                  <a:pt x="13" y="22"/>
                </a:lnTo>
                <a:lnTo>
                  <a:pt x="11" y="24"/>
                </a:lnTo>
                <a:lnTo>
                  <a:pt x="9" y="26"/>
                </a:lnTo>
                <a:lnTo>
                  <a:pt x="7" y="29"/>
                </a:lnTo>
                <a:lnTo>
                  <a:pt x="5" y="30"/>
                </a:lnTo>
                <a:lnTo>
                  <a:pt x="2"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81701" name="Freeform 4547"/>
          <p:cNvSpPr>
            <a:spLocks noChangeAspect="1"/>
          </p:cNvSpPr>
          <p:nvPr/>
        </p:nvSpPr>
        <p:spPr bwMode="auto">
          <a:xfrm>
            <a:off x="2024063" y="5581650"/>
            <a:ext cx="6350" cy="11113"/>
          </a:xfrm>
          <a:custGeom>
            <a:avLst/>
            <a:gdLst>
              <a:gd name="T0" fmla="*/ 2147483647 w 16"/>
              <a:gd name="T1" fmla="*/ 2147483647 h 31"/>
              <a:gd name="T2" fmla="*/ 2147483647 w 16"/>
              <a:gd name="T3" fmla="*/ 2147483647 h 31"/>
              <a:gd name="T4" fmla="*/ 2147483647 w 16"/>
              <a:gd name="T5" fmla="*/ 2147483647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0 w 16"/>
              <a:gd name="T19" fmla="*/ 2147483647 h 31"/>
              <a:gd name="T20" fmla="*/ 0 w 16"/>
              <a:gd name="T21" fmla="*/ 2147483647 h 31"/>
              <a:gd name="T22" fmla="*/ 0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0 h 31"/>
              <a:gd name="T38" fmla="*/ 2147483647 w 16"/>
              <a:gd name="T39" fmla="*/ 0 h 31"/>
              <a:gd name="T40" fmla="*/ 2147483647 w 16"/>
              <a:gd name="T41" fmla="*/ 0 h 31"/>
              <a:gd name="T42" fmla="*/ 2147483647 w 16"/>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16" y="31"/>
                </a:moveTo>
                <a:lnTo>
                  <a:pt x="16" y="31"/>
                </a:lnTo>
                <a:lnTo>
                  <a:pt x="14" y="31"/>
                </a:lnTo>
                <a:lnTo>
                  <a:pt x="11" y="30"/>
                </a:lnTo>
                <a:lnTo>
                  <a:pt x="9" y="29"/>
                </a:lnTo>
                <a:lnTo>
                  <a:pt x="7" y="26"/>
                </a:lnTo>
                <a:lnTo>
                  <a:pt x="4" y="24"/>
                </a:lnTo>
                <a:lnTo>
                  <a:pt x="2" y="22"/>
                </a:lnTo>
                <a:lnTo>
                  <a:pt x="1" y="20"/>
                </a:lnTo>
                <a:lnTo>
                  <a:pt x="0" y="17"/>
                </a:lnTo>
                <a:lnTo>
                  <a:pt x="0" y="15"/>
                </a:lnTo>
                <a:lnTo>
                  <a:pt x="0" y="13"/>
                </a:lnTo>
                <a:lnTo>
                  <a:pt x="1" y="10"/>
                </a:lnTo>
                <a:lnTo>
                  <a:pt x="2" y="8"/>
                </a:lnTo>
                <a:lnTo>
                  <a:pt x="4" y="6"/>
                </a:lnTo>
                <a:lnTo>
                  <a:pt x="7" y="4"/>
                </a:lnTo>
                <a:lnTo>
                  <a:pt x="9" y="2"/>
                </a:lnTo>
                <a:lnTo>
                  <a:pt x="11" y="1"/>
                </a:lnTo>
                <a:lnTo>
                  <a:pt x="14" y="0"/>
                </a:lnTo>
                <a:lnTo>
                  <a:pt x="16" y="0"/>
                </a:lnTo>
                <a:lnTo>
                  <a:pt x="16" y="31"/>
                </a:lnTo>
                <a:close/>
              </a:path>
            </a:pathLst>
          </a:custGeom>
          <a:solidFill>
            <a:srgbClr val="000000"/>
          </a:solidFill>
          <a:ln w="0">
            <a:solidFill>
              <a:srgbClr val="000000"/>
            </a:solidFill>
            <a:round/>
            <a:headEnd/>
            <a:tailEnd/>
          </a:ln>
        </p:spPr>
        <p:txBody>
          <a:bodyPr/>
          <a:lstStyle/>
          <a:p>
            <a:endParaRPr lang="en-US"/>
          </a:p>
        </p:txBody>
      </p:sp>
      <p:sp>
        <p:nvSpPr>
          <p:cNvPr id="181702" name="Freeform 4548"/>
          <p:cNvSpPr>
            <a:spLocks noChangeAspect="1"/>
          </p:cNvSpPr>
          <p:nvPr/>
        </p:nvSpPr>
        <p:spPr bwMode="auto">
          <a:xfrm>
            <a:off x="2035175" y="5581650"/>
            <a:ext cx="3175" cy="11113"/>
          </a:xfrm>
          <a:custGeom>
            <a:avLst/>
            <a:gdLst>
              <a:gd name="T0" fmla="*/ 2147483647 w 3"/>
              <a:gd name="T1" fmla="*/ 0 h 31"/>
              <a:gd name="T2" fmla="*/ 2147483647 w 3"/>
              <a:gd name="T3" fmla="*/ 2147483647 h 31"/>
              <a:gd name="T4" fmla="*/ 0 w 3"/>
              <a:gd name="T5" fmla="*/ 2147483647 h 31"/>
              <a:gd name="T6" fmla="*/ 0 w 3"/>
              <a:gd name="T7" fmla="*/ 2147483647 h 31"/>
              <a:gd name="T8" fmla="*/ 0 w 3"/>
              <a:gd name="T9" fmla="*/ 0 h 31"/>
              <a:gd name="T10" fmla="*/ 0 w 3"/>
              <a:gd name="T11" fmla="*/ 0 h 31"/>
              <a:gd name="T12" fmla="*/ 2147483647 w 3"/>
              <a:gd name="T13" fmla="*/ 0 h 31"/>
              <a:gd name="T14" fmla="*/ 0 60000 65536"/>
              <a:gd name="T15" fmla="*/ 0 60000 65536"/>
              <a:gd name="T16" fmla="*/ 0 60000 65536"/>
              <a:gd name="T17" fmla="*/ 0 60000 65536"/>
              <a:gd name="T18" fmla="*/ 0 60000 65536"/>
              <a:gd name="T19" fmla="*/ 0 60000 65536"/>
              <a:gd name="T20" fmla="*/ 0 60000 65536"/>
              <a:gd name="T21" fmla="*/ 0 w 3"/>
              <a:gd name="T22" fmla="*/ 0 h 31"/>
              <a:gd name="T23" fmla="*/ 3 w 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1">
                <a:moveTo>
                  <a:pt x="3" y="0"/>
                </a:moveTo>
                <a:lnTo>
                  <a:pt x="3" y="31"/>
                </a:lnTo>
                <a:lnTo>
                  <a:pt x="0" y="31"/>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181703" name="Freeform 4549"/>
          <p:cNvSpPr>
            <a:spLocks noChangeAspect="1"/>
          </p:cNvSpPr>
          <p:nvPr/>
        </p:nvSpPr>
        <p:spPr bwMode="auto">
          <a:xfrm>
            <a:off x="2033588" y="5581650"/>
            <a:ext cx="1587" cy="11113"/>
          </a:xfrm>
          <a:custGeom>
            <a:avLst/>
            <a:gdLst>
              <a:gd name="T0" fmla="*/ 2147483647 w 4"/>
              <a:gd name="T1" fmla="*/ 0 h 31"/>
              <a:gd name="T2" fmla="*/ 2147483647 w 4"/>
              <a:gd name="T3" fmla="*/ 2147483647 h 31"/>
              <a:gd name="T4" fmla="*/ 0 w 4"/>
              <a:gd name="T5" fmla="*/ 2147483647 h 31"/>
              <a:gd name="T6" fmla="*/ 0 w 4"/>
              <a:gd name="T7" fmla="*/ 2147483647 h 31"/>
              <a:gd name="T8" fmla="*/ 0 w 4"/>
              <a:gd name="T9" fmla="*/ 0 h 31"/>
              <a:gd name="T10" fmla="*/ 0 w 4"/>
              <a:gd name="T11" fmla="*/ 0 h 31"/>
              <a:gd name="T12" fmla="*/ 2147483647 w 4"/>
              <a:gd name="T13" fmla="*/ 0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4" y="0"/>
                </a:moveTo>
                <a:lnTo>
                  <a:pt x="4" y="31"/>
                </a:lnTo>
                <a:lnTo>
                  <a:pt x="0" y="31"/>
                </a:lnTo>
                <a:lnTo>
                  <a:pt x="0" y="0"/>
                </a:lnTo>
                <a:lnTo>
                  <a:pt x="4" y="0"/>
                </a:lnTo>
                <a:close/>
              </a:path>
            </a:pathLst>
          </a:custGeom>
          <a:solidFill>
            <a:srgbClr val="000000"/>
          </a:solidFill>
          <a:ln w="0">
            <a:solidFill>
              <a:srgbClr val="000000"/>
            </a:solidFill>
            <a:round/>
            <a:headEnd/>
            <a:tailEnd/>
          </a:ln>
        </p:spPr>
        <p:txBody>
          <a:bodyPr/>
          <a:lstStyle/>
          <a:p>
            <a:endParaRPr lang="en-US"/>
          </a:p>
        </p:txBody>
      </p:sp>
      <p:sp>
        <p:nvSpPr>
          <p:cNvPr id="181704" name="Freeform 4550"/>
          <p:cNvSpPr>
            <a:spLocks noChangeAspect="1"/>
          </p:cNvSpPr>
          <p:nvPr/>
        </p:nvSpPr>
        <p:spPr bwMode="auto">
          <a:xfrm>
            <a:off x="2033588" y="5581650"/>
            <a:ext cx="1587" cy="11113"/>
          </a:xfrm>
          <a:custGeom>
            <a:avLst/>
            <a:gdLst>
              <a:gd name="T0" fmla="*/ 2147483647 w 2"/>
              <a:gd name="T1" fmla="*/ 0 h 31"/>
              <a:gd name="T2" fmla="*/ 2147483647 w 2"/>
              <a:gd name="T3" fmla="*/ 2147483647 h 31"/>
              <a:gd name="T4" fmla="*/ 0 w 2"/>
              <a:gd name="T5" fmla="*/ 2147483647 h 31"/>
              <a:gd name="T6" fmla="*/ 0 w 2"/>
              <a:gd name="T7" fmla="*/ 2147483647 h 31"/>
              <a:gd name="T8" fmla="*/ 0 w 2"/>
              <a:gd name="T9" fmla="*/ 0 h 31"/>
              <a:gd name="T10" fmla="*/ 0 w 2"/>
              <a:gd name="T11" fmla="*/ 0 h 31"/>
              <a:gd name="T12" fmla="*/ 2147483647 w 2"/>
              <a:gd name="T13" fmla="*/ 0 h 31"/>
              <a:gd name="T14" fmla="*/ 0 60000 65536"/>
              <a:gd name="T15" fmla="*/ 0 60000 65536"/>
              <a:gd name="T16" fmla="*/ 0 60000 65536"/>
              <a:gd name="T17" fmla="*/ 0 60000 65536"/>
              <a:gd name="T18" fmla="*/ 0 60000 65536"/>
              <a:gd name="T19" fmla="*/ 0 60000 65536"/>
              <a:gd name="T20" fmla="*/ 0 60000 65536"/>
              <a:gd name="T21" fmla="*/ 0 w 2"/>
              <a:gd name="T22" fmla="*/ 0 h 31"/>
              <a:gd name="T23" fmla="*/ 2 w 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1">
                <a:moveTo>
                  <a:pt x="2" y="0"/>
                </a:moveTo>
                <a:lnTo>
                  <a:pt x="2" y="31"/>
                </a:lnTo>
                <a:lnTo>
                  <a:pt x="0" y="31"/>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81705" name="Freeform 4551"/>
          <p:cNvSpPr>
            <a:spLocks noChangeAspect="1"/>
          </p:cNvSpPr>
          <p:nvPr/>
        </p:nvSpPr>
        <p:spPr bwMode="auto">
          <a:xfrm>
            <a:off x="2032000" y="5581650"/>
            <a:ext cx="1588" cy="11113"/>
          </a:xfrm>
          <a:custGeom>
            <a:avLst/>
            <a:gdLst>
              <a:gd name="T0" fmla="*/ 2147483647 w 3"/>
              <a:gd name="T1" fmla="*/ 0 h 31"/>
              <a:gd name="T2" fmla="*/ 2147483647 w 3"/>
              <a:gd name="T3" fmla="*/ 2147483647 h 31"/>
              <a:gd name="T4" fmla="*/ 0 w 3"/>
              <a:gd name="T5" fmla="*/ 2147483647 h 31"/>
              <a:gd name="T6" fmla="*/ 0 w 3"/>
              <a:gd name="T7" fmla="*/ 2147483647 h 31"/>
              <a:gd name="T8" fmla="*/ 0 w 3"/>
              <a:gd name="T9" fmla="*/ 0 h 31"/>
              <a:gd name="T10" fmla="*/ 0 w 3"/>
              <a:gd name="T11" fmla="*/ 0 h 31"/>
              <a:gd name="T12" fmla="*/ 2147483647 w 3"/>
              <a:gd name="T13" fmla="*/ 0 h 31"/>
              <a:gd name="T14" fmla="*/ 0 60000 65536"/>
              <a:gd name="T15" fmla="*/ 0 60000 65536"/>
              <a:gd name="T16" fmla="*/ 0 60000 65536"/>
              <a:gd name="T17" fmla="*/ 0 60000 65536"/>
              <a:gd name="T18" fmla="*/ 0 60000 65536"/>
              <a:gd name="T19" fmla="*/ 0 60000 65536"/>
              <a:gd name="T20" fmla="*/ 0 60000 65536"/>
              <a:gd name="T21" fmla="*/ 0 w 3"/>
              <a:gd name="T22" fmla="*/ 0 h 31"/>
              <a:gd name="T23" fmla="*/ 3 w 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1">
                <a:moveTo>
                  <a:pt x="3" y="0"/>
                </a:moveTo>
                <a:lnTo>
                  <a:pt x="3" y="31"/>
                </a:lnTo>
                <a:lnTo>
                  <a:pt x="0" y="31"/>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181706" name="Freeform 4552"/>
          <p:cNvSpPr>
            <a:spLocks noChangeAspect="1"/>
          </p:cNvSpPr>
          <p:nvPr/>
        </p:nvSpPr>
        <p:spPr bwMode="auto">
          <a:xfrm>
            <a:off x="2032000" y="5581650"/>
            <a:ext cx="1588" cy="11113"/>
          </a:xfrm>
          <a:custGeom>
            <a:avLst/>
            <a:gdLst>
              <a:gd name="T0" fmla="*/ 2147483647 w 2"/>
              <a:gd name="T1" fmla="*/ 0 h 31"/>
              <a:gd name="T2" fmla="*/ 2147483647 w 2"/>
              <a:gd name="T3" fmla="*/ 2147483647 h 31"/>
              <a:gd name="T4" fmla="*/ 0 w 2"/>
              <a:gd name="T5" fmla="*/ 2147483647 h 31"/>
              <a:gd name="T6" fmla="*/ 0 w 2"/>
              <a:gd name="T7" fmla="*/ 2147483647 h 31"/>
              <a:gd name="T8" fmla="*/ 0 w 2"/>
              <a:gd name="T9" fmla="*/ 0 h 31"/>
              <a:gd name="T10" fmla="*/ 0 w 2"/>
              <a:gd name="T11" fmla="*/ 0 h 31"/>
              <a:gd name="T12" fmla="*/ 2147483647 w 2"/>
              <a:gd name="T13" fmla="*/ 0 h 31"/>
              <a:gd name="T14" fmla="*/ 0 60000 65536"/>
              <a:gd name="T15" fmla="*/ 0 60000 65536"/>
              <a:gd name="T16" fmla="*/ 0 60000 65536"/>
              <a:gd name="T17" fmla="*/ 0 60000 65536"/>
              <a:gd name="T18" fmla="*/ 0 60000 65536"/>
              <a:gd name="T19" fmla="*/ 0 60000 65536"/>
              <a:gd name="T20" fmla="*/ 0 60000 65536"/>
              <a:gd name="T21" fmla="*/ 0 w 2"/>
              <a:gd name="T22" fmla="*/ 0 h 31"/>
              <a:gd name="T23" fmla="*/ 2 w 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1">
                <a:moveTo>
                  <a:pt x="2" y="0"/>
                </a:moveTo>
                <a:lnTo>
                  <a:pt x="2" y="31"/>
                </a:lnTo>
                <a:lnTo>
                  <a:pt x="0" y="31"/>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81707" name="Freeform 4553"/>
          <p:cNvSpPr>
            <a:spLocks noChangeAspect="1"/>
          </p:cNvSpPr>
          <p:nvPr/>
        </p:nvSpPr>
        <p:spPr bwMode="auto">
          <a:xfrm>
            <a:off x="2030413" y="5581650"/>
            <a:ext cx="1587" cy="11113"/>
          </a:xfrm>
          <a:custGeom>
            <a:avLst/>
            <a:gdLst>
              <a:gd name="T0" fmla="*/ 2147483647 w 3"/>
              <a:gd name="T1" fmla="*/ 0 h 31"/>
              <a:gd name="T2" fmla="*/ 2147483647 w 3"/>
              <a:gd name="T3" fmla="*/ 2147483647 h 31"/>
              <a:gd name="T4" fmla="*/ 0 w 3"/>
              <a:gd name="T5" fmla="*/ 2147483647 h 31"/>
              <a:gd name="T6" fmla="*/ 0 w 3"/>
              <a:gd name="T7" fmla="*/ 2147483647 h 31"/>
              <a:gd name="T8" fmla="*/ 0 w 3"/>
              <a:gd name="T9" fmla="*/ 0 h 31"/>
              <a:gd name="T10" fmla="*/ 0 w 3"/>
              <a:gd name="T11" fmla="*/ 0 h 31"/>
              <a:gd name="T12" fmla="*/ 2147483647 w 3"/>
              <a:gd name="T13" fmla="*/ 0 h 31"/>
              <a:gd name="T14" fmla="*/ 0 60000 65536"/>
              <a:gd name="T15" fmla="*/ 0 60000 65536"/>
              <a:gd name="T16" fmla="*/ 0 60000 65536"/>
              <a:gd name="T17" fmla="*/ 0 60000 65536"/>
              <a:gd name="T18" fmla="*/ 0 60000 65536"/>
              <a:gd name="T19" fmla="*/ 0 60000 65536"/>
              <a:gd name="T20" fmla="*/ 0 60000 65536"/>
              <a:gd name="T21" fmla="*/ 0 w 3"/>
              <a:gd name="T22" fmla="*/ 0 h 31"/>
              <a:gd name="T23" fmla="*/ 3 w 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1">
                <a:moveTo>
                  <a:pt x="3" y="0"/>
                </a:moveTo>
                <a:lnTo>
                  <a:pt x="3" y="31"/>
                </a:lnTo>
                <a:lnTo>
                  <a:pt x="0" y="31"/>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181708" name="Freeform 4554"/>
          <p:cNvSpPr>
            <a:spLocks noChangeAspect="1"/>
          </p:cNvSpPr>
          <p:nvPr/>
        </p:nvSpPr>
        <p:spPr bwMode="auto">
          <a:xfrm>
            <a:off x="2030413" y="5581650"/>
            <a:ext cx="1587" cy="11113"/>
          </a:xfrm>
          <a:custGeom>
            <a:avLst/>
            <a:gdLst>
              <a:gd name="T0" fmla="*/ 2147483647 w 2"/>
              <a:gd name="T1" fmla="*/ 0 h 31"/>
              <a:gd name="T2" fmla="*/ 2147483647 w 2"/>
              <a:gd name="T3" fmla="*/ 2147483647 h 31"/>
              <a:gd name="T4" fmla="*/ 0 w 2"/>
              <a:gd name="T5" fmla="*/ 2147483647 h 31"/>
              <a:gd name="T6" fmla="*/ 0 w 2"/>
              <a:gd name="T7" fmla="*/ 2147483647 h 31"/>
              <a:gd name="T8" fmla="*/ 0 w 2"/>
              <a:gd name="T9" fmla="*/ 0 h 31"/>
              <a:gd name="T10" fmla="*/ 0 w 2"/>
              <a:gd name="T11" fmla="*/ 0 h 31"/>
              <a:gd name="T12" fmla="*/ 2147483647 w 2"/>
              <a:gd name="T13" fmla="*/ 0 h 31"/>
              <a:gd name="T14" fmla="*/ 0 60000 65536"/>
              <a:gd name="T15" fmla="*/ 0 60000 65536"/>
              <a:gd name="T16" fmla="*/ 0 60000 65536"/>
              <a:gd name="T17" fmla="*/ 0 60000 65536"/>
              <a:gd name="T18" fmla="*/ 0 60000 65536"/>
              <a:gd name="T19" fmla="*/ 0 60000 65536"/>
              <a:gd name="T20" fmla="*/ 0 60000 65536"/>
              <a:gd name="T21" fmla="*/ 0 w 2"/>
              <a:gd name="T22" fmla="*/ 0 h 31"/>
              <a:gd name="T23" fmla="*/ 2 w 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1">
                <a:moveTo>
                  <a:pt x="2" y="0"/>
                </a:moveTo>
                <a:lnTo>
                  <a:pt x="2" y="31"/>
                </a:lnTo>
                <a:lnTo>
                  <a:pt x="0" y="31"/>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81709" name="Rectangle 4555"/>
          <p:cNvSpPr>
            <a:spLocks noChangeAspect="1" noChangeArrowheads="1"/>
          </p:cNvSpPr>
          <p:nvPr/>
        </p:nvSpPr>
        <p:spPr bwMode="auto">
          <a:xfrm>
            <a:off x="2030413" y="5581650"/>
            <a:ext cx="1587" cy="11113"/>
          </a:xfrm>
          <a:prstGeom prst="rect">
            <a:avLst/>
          </a:prstGeom>
          <a:solidFill>
            <a:srgbClr val="000000"/>
          </a:solidFill>
          <a:ln w="0">
            <a:solidFill>
              <a:srgbClr val="000000"/>
            </a:solidFill>
            <a:miter lim="800000"/>
            <a:headEnd/>
            <a:tailEnd/>
          </a:ln>
        </p:spPr>
        <p:txBody>
          <a:bodyPr/>
          <a:lstStyle/>
          <a:p>
            <a:endParaRPr lang="en-US"/>
          </a:p>
        </p:txBody>
      </p:sp>
      <p:sp>
        <p:nvSpPr>
          <p:cNvPr id="181710" name="Freeform 4556"/>
          <p:cNvSpPr>
            <a:spLocks noChangeAspect="1"/>
          </p:cNvSpPr>
          <p:nvPr/>
        </p:nvSpPr>
        <p:spPr bwMode="auto">
          <a:xfrm>
            <a:off x="2024063" y="5586413"/>
            <a:ext cx="9525" cy="6350"/>
          </a:xfrm>
          <a:custGeom>
            <a:avLst/>
            <a:gdLst>
              <a:gd name="T0" fmla="*/ 2147483647 w 31"/>
              <a:gd name="T1" fmla="*/ 0 h 19"/>
              <a:gd name="T2" fmla="*/ 2147483647 w 31"/>
              <a:gd name="T3" fmla="*/ 0 h 19"/>
              <a:gd name="T4" fmla="*/ 2147483647 w 31"/>
              <a:gd name="T5" fmla="*/ 2147483647 h 19"/>
              <a:gd name="T6" fmla="*/ 2147483647 w 31"/>
              <a:gd name="T7" fmla="*/ 2147483647 h 19"/>
              <a:gd name="T8" fmla="*/ 2147483647 w 31"/>
              <a:gd name="T9" fmla="*/ 2147483647 h 19"/>
              <a:gd name="T10" fmla="*/ 2147483647 w 31"/>
              <a:gd name="T11" fmla="*/ 2147483647 h 19"/>
              <a:gd name="T12" fmla="*/ 2147483647 w 31"/>
              <a:gd name="T13" fmla="*/ 2147483647 h 19"/>
              <a:gd name="T14" fmla="*/ 2147483647 w 31"/>
              <a:gd name="T15" fmla="*/ 2147483647 h 19"/>
              <a:gd name="T16" fmla="*/ 2147483647 w 31"/>
              <a:gd name="T17" fmla="*/ 2147483647 h 19"/>
              <a:gd name="T18" fmla="*/ 2147483647 w 31"/>
              <a:gd name="T19" fmla="*/ 2147483647 h 19"/>
              <a:gd name="T20" fmla="*/ 2147483647 w 31"/>
              <a:gd name="T21" fmla="*/ 2147483647 h 19"/>
              <a:gd name="T22" fmla="*/ 2147483647 w 31"/>
              <a:gd name="T23" fmla="*/ 2147483647 h 19"/>
              <a:gd name="T24" fmla="*/ 2147483647 w 31"/>
              <a:gd name="T25" fmla="*/ 2147483647 h 19"/>
              <a:gd name="T26" fmla="*/ 2147483647 w 31"/>
              <a:gd name="T27" fmla="*/ 2147483647 h 19"/>
              <a:gd name="T28" fmla="*/ 2147483647 w 31"/>
              <a:gd name="T29" fmla="*/ 2147483647 h 19"/>
              <a:gd name="T30" fmla="*/ 2147483647 w 31"/>
              <a:gd name="T31" fmla="*/ 2147483647 h 19"/>
              <a:gd name="T32" fmla="*/ 2147483647 w 31"/>
              <a:gd name="T33" fmla="*/ 2147483647 h 19"/>
              <a:gd name="T34" fmla="*/ 2147483647 w 31"/>
              <a:gd name="T35" fmla="*/ 2147483647 h 19"/>
              <a:gd name="T36" fmla="*/ 2147483647 w 31"/>
              <a:gd name="T37" fmla="*/ 2147483647 h 19"/>
              <a:gd name="T38" fmla="*/ 0 w 31"/>
              <a:gd name="T39" fmla="*/ 2147483647 h 19"/>
              <a:gd name="T40" fmla="*/ 0 w 31"/>
              <a:gd name="T41" fmla="*/ 2147483647 h 19"/>
              <a:gd name="T42" fmla="*/ 2147483647 w 31"/>
              <a:gd name="T43" fmla="*/ 0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9"/>
              <a:gd name="T68" fmla="*/ 31 w 31"/>
              <a:gd name="T69" fmla="*/ 19 h 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9">
                <a:moveTo>
                  <a:pt x="31" y="0"/>
                </a:moveTo>
                <a:lnTo>
                  <a:pt x="31" y="0"/>
                </a:lnTo>
                <a:lnTo>
                  <a:pt x="31" y="3"/>
                </a:lnTo>
                <a:lnTo>
                  <a:pt x="31" y="5"/>
                </a:lnTo>
                <a:lnTo>
                  <a:pt x="30" y="7"/>
                </a:lnTo>
                <a:lnTo>
                  <a:pt x="29" y="10"/>
                </a:lnTo>
                <a:lnTo>
                  <a:pt x="28" y="12"/>
                </a:lnTo>
                <a:lnTo>
                  <a:pt x="26" y="14"/>
                </a:lnTo>
                <a:lnTo>
                  <a:pt x="24" y="17"/>
                </a:lnTo>
                <a:lnTo>
                  <a:pt x="21" y="18"/>
                </a:lnTo>
                <a:lnTo>
                  <a:pt x="19" y="19"/>
                </a:lnTo>
                <a:lnTo>
                  <a:pt x="16" y="19"/>
                </a:lnTo>
                <a:lnTo>
                  <a:pt x="14" y="19"/>
                </a:lnTo>
                <a:lnTo>
                  <a:pt x="12" y="18"/>
                </a:lnTo>
                <a:lnTo>
                  <a:pt x="9" y="17"/>
                </a:lnTo>
                <a:lnTo>
                  <a:pt x="7" y="16"/>
                </a:lnTo>
                <a:lnTo>
                  <a:pt x="4" y="13"/>
                </a:lnTo>
                <a:lnTo>
                  <a:pt x="2" y="11"/>
                </a:lnTo>
                <a:lnTo>
                  <a:pt x="1" y="8"/>
                </a:lnTo>
                <a:lnTo>
                  <a:pt x="0" y="6"/>
                </a:lnTo>
                <a:lnTo>
                  <a:pt x="31" y="0"/>
                </a:lnTo>
                <a:close/>
              </a:path>
            </a:pathLst>
          </a:custGeom>
          <a:solidFill>
            <a:srgbClr val="000000"/>
          </a:solidFill>
          <a:ln w="0">
            <a:solidFill>
              <a:srgbClr val="000000"/>
            </a:solidFill>
            <a:round/>
            <a:headEnd/>
            <a:tailEnd/>
          </a:ln>
        </p:spPr>
        <p:txBody>
          <a:bodyPr/>
          <a:lstStyle/>
          <a:p>
            <a:endParaRPr lang="en-US"/>
          </a:p>
        </p:txBody>
      </p:sp>
      <p:sp>
        <p:nvSpPr>
          <p:cNvPr id="181711" name="Freeform 4557"/>
          <p:cNvSpPr>
            <a:spLocks noChangeAspect="1"/>
          </p:cNvSpPr>
          <p:nvPr/>
        </p:nvSpPr>
        <p:spPr bwMode="auto">
          <a:xfrm>
            <a:off x="2022475" y="5570538"/>
            <a:ext cx="9525" cy="4762"/>
          </a:xfrm>
          <a:custGeom>
            <a:avLst/>
            <a:gdLst>
              <a:gd name="T0" fmla="*/ 0 w 31"/>
              <a:gd name="T1" fmla="*/ 2147483647 h 19"/>
              <a:gd name="T2" fmla="*/ 0 w 31"/>
              <a:gd name="T3" fmla="*/ 2147483647 h 19"/>
              <a:gd name="T4" fmla="*/ 0 w 31"/>
              <a:gd name="T5" fmla="*/ 2147483647 h 19"/>
              <a:gd name="T6" fmla="*/ 0 w 31"/>
              <a:gd name="T7" fmla="*/ 2147483647 h 19"/>
              <a:gd name="T8" fmla="*/ 2147483647 w 31"/>
              <a:gd name="T9" fmla="*/ 2147483647 h 19"/>
              <a:gd name="T10" fmla="*/ 2147483647 w 31"/>
              <a:gd name="T11" fmla="*/ 2147483647 h 19"/>
              <a:gd name="T12" fmla="*/ 2147483647 w 31"/>
              <a:gd name="T13" fmla="*/ 2147483647 h 19"/>
              <a:gd name="T14" fmla="*/ 2147483647 w 31"/>
              <a:gd name="T15" fmla="*/ 2147483647 h 19"/>
              <a:gd name="T16" fmla="*/ 2147483647 w 31"/>
              <a:gd name="T17" fmla="*/ 2147483647 h 19"/>
              <a:gd name="T18" fmla="*/ 2147483647 w 31"/>
              <a:gd name="T19" fmla="*/ 2147483647 h 19"/>
              <a:gd name="T20" fmla="*/ 2147483647 w 31"/>
              <a:gd name="T21" fmla="*/ 0 h 19"/>
              <a:gd name="T22" fmla="*/ 2147483647 w 31"/>
              <a:gd name="T23" fmla="*/ 0 h 19"/>
              <a:gd name="T24" fmla="*/ 2147483647 w 31"/>
              <a:gd name="T25" fmla="*/ 0 h 19"/>
              <a:gd name="T26" fmla="*/ 2147483647 w 31"/>
              <a:gd name="T27" fmla="*/ 2147483647 h 19"/>
              <a:gd name="T28" fmla="*/ 2147483647 w 31"/>
              <a:gd name="T29" fmla="*/ 2147483647 h 19"/>
              <a:gd name="T30" fmla="*/ 2147483647 w 31"/>
              <a:gd name="T31" fmla="*/ 2147483647 h 19"/>
              <a:gd name="T32" fmla="*/ 2147483647 w 31"/>
              <a:gd name="T33" fmla="*/ 2147483647 h 19"/>
              <a:gd name="T34" fmla="*/ 2147483647 w 31"/>
              <a:gd name="T35" fmla="*/ 2147483647 h 19"/>
              <a:gd name="T36" fmla="*/ 2147483647 w 31"/>
              <a:gd name="T37" fmla="*/ 2147483647 h 19"/>
              <a:gd name="T38" fmla="*/ 2147483647 w 31"/>
              <a:gd name="T39" fmla="*/ 2147483647 h 19"/>
              <a:gd name="T40" fmla="*/ 2147483647 w 31"/>
              <a:gd name="T41" fmla="*/ 2147483647 h 19"/>
              <a:gd name="T42" fmla="*/ 0 w 31"/>
              <a:gd name="T43" fmla="*/ 2147483647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9"/>
              <a:gd name="T68" fmla="*/ 31 w 31"/>
              <a:gd name="T69" fmla="*/ 19 h 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9">
                <a:moveTo>
                  <a:pt x="0" y="19"/>
                </a:moveTo>
                <a:lnTo>
                  <a:pt x="0" y="19"/>
                </a:lnTo>
                <a:lnTo>
                  <a:pt x="0" y="17"/>
                </a:lnTo>
                <a:lnTo>
                  <a:pt x="0" y="15"/>
                </a:lnTo>
                <a:lnTo>
                  <a:pt x="1" y="12"/>
                </a:lnTo>
                <a:lnTo>
                  <a:pt x="2" y="10"/>
                </a:lnTo>
                <a:lnTo>
                  <a:pt x="3" y="6"/>
                </a:lnTo>
                <a:lnTo>
                  <a:pt x="5" y="4"/>
                </a:lnTo>
                <a:lnTo>
                  <a:pt x="7" y="3"/>
                </a:lnTo>
                <a:lnTo>
                  <a:pt x="9" y="1"/>
                </a:lnTo>
                <a:lnTo>
                  <a:pt x="13" y="0"/>
                </a:lnTo>
                <a:lnTo>
                  <a:pt x="15" y="0"/>
                </a:lnTo>
                <a:lnTo>
                  <a:pt x="17" y="0"/>
                </a:lnTo>
                <a:lnTo>
                  <a:pt x="20" y="1"/>
                </a:lnTo>
                <a:lnTo>
                  <a:pt x="22" y="2"/>
                </a:lnTo>
                <a:lnTo>
                  <a:pt x="25" y="3"/>
                </a:lnTo>
                <a:lnTo>
                  <a:pt x="27" y="5"/>
                </a:lnTo>
                <a:lnTo>
                  <a:pt x="28" y="8"/>
                </a:lnTo>
                <a:lnTo>
                  <a:pt x="30" y="10"/>
                </a:lnTo>
                <a:lnTo>
                  <a:pt x="31" y="13"/>
                </a:lnTo>
                <a:lnTo>
                  <a:pt x="0" y="19"/>
                </a:lnTo>
                <a:close/>
              </a:path>
            </a:pathLst>
          </a:custGeom>
          <a:solidFill>
            <a:srgbClr val="000000"/>
          </a:solidFill>
          <a:ln w="0">
            <a:solidFill>
              <a:srgbClr val="000000"/>
            </a:solidFill>
            <a:round/>
            <a:headEnd/>
            <a:tailEnd/>
          </a:ln>
        </p:spPr>
        <p:txBody>
          <a:bodyPr/>
          <a:lstStyle/>
          <a:p>
            <a:endParaRPr lang="en-US"/>
          </a:p>
        </p:txBody>
      </p:sp>
      <p:sp>
        <p:nvSpPr>
          <p:cNvPr id="181712" name="Freeform 4558"/>
          <p:cNvSpPr>
            <a:spLocks noChangeAspect="1"/>
          </p:cNvSpPr>
          <p:nvPr/>
        </p:nvSpPr>
        <p:spPr bwMode="auto">
          <a:xfrm>
            <a:off x="2024063" y="5583238"/>
            <a:ext cx="9525" cy="4762"/>
          </a:xfrm>
          <a:custGeom>
            <a:avLst/>
            <a:gdLst>
              <a:gd name="T0" fmla="*/ 2147483647 w 32"/>
              <a:gd name="T1" fmla="*/ 2147483647 h 11"/>
              <a:gd name="T2" fmla="*/ 2147483647 w 32"/>
              <a:gd name="T3" fmla="*/ 2147483647 h 11"/>
              <a:gd name="T4" fmla="*/ 0 w 32"/>
              <a:gd name="T5" fmla="*/ 2147483647 h 11"/>
              <a:gd name="T6" fmla="*/ 0 w 32"/>
              <a:gd name="T7" fmla="*/ 2147483647 h 11"/>
              <a:gd name="T8" fmla="*/ 2147483647 w 32"/>
              <a:gd name="T9" fmla="*/ 2147483647 h 11"/>
              <a:gd name="T10" fmla="*/ 2147483647 w 32"/>
              <a:gd name="T11" fmla="*/ 0 h 11"/>
              <a:gd name="T12" fmla="*/ 2147483647 w 32"/>
              <a:gd name="T13" fmla="*/ 2147483647 h 11"/>
              <a:gd name="T14" fmla="*/ 0 60000 65536"/>
              <a:gd name="T15" fmla="*/ 0 60000 65536"/>
              <a:gd name="T16" fmla="*/ 0 60000 65536"/>
              <a:gd name="T17" fmla="*/ 0 60000 65536"/>
              <a:gd name="T18" fmla="*/ 0 60000 65536"/>
              <a:gd name="T19" fmla="*/ 0 60000 65536"/>
              <a:gd name="T20" fmla="*/ 0 60000 65536"/>
              <a:gd name="T21" fmla="*/ 0 w 32"/>
              <a:gd name="T22" fmla="*/ 0 h 11"/>
              <a:gd name="T23" fmla="*/ 32 w 32"/>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1">
                <a:moveTo>
                  <a:pt x="32" y="5"/>
                </a:moveTo>
                <a:lnTo>
                  <a:pt x="1" y="11"/>
                </a:lnTo>
                <a:lnTo>
                  <a:pt x="0" y="6"/>
                </a:lnTo>
                <a:lnTo>
                  <a:pt x="0" y="3"/>
                </a:lnTo>
                <a:lnTo>
                  <a:pt x="31" y="3"/>
                </a:lnTo>
                <a:lnTo>
                  <a:pt x="31" y="0"/>
                </a:lnTo>
                <a:lnTo>
                  <a:pt x="32" y="5"/>
                </a:lnTo>
                <a:close/>
              </a:path>
            </a:pathLst>
          </a:custGeom>
          <a:solidFill>
            <a:srgbClr val="000000"/>
          </a:solidFill>
          <a:ln w="0">
            <a:solidFill>
              <a:srgbClr val="000000"/>
            </a:solidFill>
            <a:round/>
            <a:headEnd/>
            <a:tailEnd/>
          </a:ln>
        </p:spPr>
        <p:txBody>
          <a:bodyPr/>
          <a:lstStyle/>
          <a:p>
            <a:endParaRPr lang="en-US"/>
          </a:p>
        </p:txBody>
      </p:sp>
      <p:sp>
        <p:nvSpPr>
          <p:cNvPr id="181713" name="Freeform 4559"/>
          <p:cNvSpPr>
            <a:spLocks noChangeAspect="1"/>
          </p:cNvSpPr>
          <p:nvPr/>
        </p:nvSpPr>
        <p:spPr bwMode="auto">
          <a:xfrm>
            <a:off x="2024063" y="5581650"/>
            <a:ext cx="9525" cy="1588"/>
          </a:xfrm>
          <a:custGeom>
            <a:avLst/>
            <a:gdLst>
              <a:gd name="T0" fmla="*/ 2147483647 w 31"/>
              <a:gd name="T1" fmla="*/ 2147483647 h 8"/>
              <a:gd name="T2" fmla="*/ 0 w 31"/>
              <a:gd name="T3" fmla="*/ 2147483647 h 8"/>
              <a:gd name="T4" fmla="*/ 0 w 31"/>
              <a:gd name="T5" fmla="*/ 2147483647 h 8"/>
              <a:gd name="T6" fmla="*/ 0 w 31"/>
              <a:gd name="T7" fmla="*/ 2147483647 h 8"/>
              <a:gd name="T8" fmla="*/ 2147483647 w 31"/>
              <a:gd name="T9" fmla="*/ 0 h 8"/>
              <a:gd name="T10" fmla="*/ 2147483647 w 31"/>
              <a:gd name="T11" fmla="*/ 0 h 8"/>
              <a:gd name="T12" fmla="*/ 2147483647 w 31"/>
              <a:gd name="T13" fmla="*/ 2147483647 h 8"/>
              <a:gd name="T14" fmla="*/ 0 60000 65536"/>
              <a:gd name="T15" fmla="*/ 0 60000 65536"/>
              <a:gd name="T16" fmla="*/ 0 60000 65536"/>
              <a:gd name="T17" fmla="*/ 0 60000 65536"/>
              <a:gd name="T18" fmla="*/ 0 60000 65536"/>
              <a:gd name="T19" fmla="*/ 0 60000 65536"/>
              <a:gd name="T20" fmla="*/ 0 60000 65536"/>
              <a:gd name="T21" fmla="*/ 0 w 31"/>
              <a:gd name="T22" fmla="*/ 0 h 8"/>
              <a:gd name="T23" fmla="*/ 31 w 31"/>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8">
                <a:moveTo>
                  <a:pt x="31" y="8"/>
                </a:moveTo>
                <a:lnTo>
                  <a:pt x="0" y="8"/>
                </a:lnTo>
                <a:lnTo>
                  <a:pt x="0" y="6"/>
                </a:lnTo>
                <a:lnTo>
                  <a:pt x="31" y="0"/>
                </a:lnTo>
                <a:lnTo>
                  <a:pt x="31" y="8"/>
                </a:lnTo>
                <a:close/>
              </a:path>
            </a:pathLst>
          </a:custGeom>
          <a:solidFill>
            <a:srgbClr val="000000"/>
          </a:solidFill>
          <a:ln w="0">
            <a:solidFill>
              <a:srgbClr val="000000"/>
            </a:solidFill>
            <a:round/>
            <a:headEnd/>
            <a:tailEnd/>
          </a:ln>
        </p:spPr>
        <p:txBody>
          <a:bodyPr/>
          <a:lstStyle/>
          <a:p>
            <a:endParaRPr lang="en-US"/>
          </a:p>
        </p:txBody>
      </p:sp>
      <p:sp>
        <p:nvSpPr>
          <p:cNvPr id="181714" name="Freeform 4560"/>
          <p:cNvSpPr>
            <a:spLocks noChangeAspect="1"/>
          </p:cNvSpPr>
          <p:nvPr/>
        </p:nvSpPr>
        <p:spPr bwMode="auto">
          <a:xfrm>
            <a:off x="2024063" y="5580063"/>
            <a:ext cx="9525" cy="3175"/>
          </a:xfrm>
          <a:custGeom>
            <a:avLst/>
            <a:gdLst>
              <a:gd name="T0" fmla="*/ 2147483647 w 32"/>
              <a:gd name="T1" fmla="*/ 2147483647 h 11"/>
              <a:gd name="T2" fmla="*/ 2147483647 w 32"/>
              <a:gd name="T3" fmla="*/ 2147483647 h 11"/>
              <a:gd name="T4" fmla="*/ 0 w 32"/>
              <a:gd name="T5" fmla="*/ 2147483647 h 11"/>
              <a:gd name="T6" fmla="*/ 0 w 32"/>
              <a:gd name="T7" fmla="*/ 2147483647 h 11"/>
              <a:gd name="T8" fmla="*/ 2147483647 w 32"/>
              <a:gd name="T9" fmla="*/ 2147483647 h 11"/>
              <a:gd name="T10" fmla="*/ 2147483647 w 32"/>
              <a:gd name="T11" fmla="*/ 0 h 11"/>
              <a:gd name="T12" fmla="*/ 2147483647 w 32"/>
              <a:gd name="T13" fmla="*/ 2147483647 h 11"/>
              <a:gd name="T14" fmla="*/ 0 60000 65536"/>
              <a:gd name="T15" fmla="*/ 0 60000 65536"/>
              <a:gd name="T16" fmla="*/ 0 60000 65536"/>
              <a:gd name="T17" fmla="*/ 0 60000 65536"/>
              <a:gd name="T18" fmla="*/ 0 60000 65536"/>
              <a:gd name="T19" fmla="*/ 0 60000 65536"/>
              <a:gd name="T20" fmla="*/ 0 60000 65536"/>
              <a:gd name="T21" fmla="*/ 0 w 32"/>
              <a:gd name="T22" fmla="*/ 0 h 11"/>
              <a:gd name="T23" fmla="*/ 32 w 32"/>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1">
                <a:moveTo>
                  <a:pt x="32" y="5"/>
                </a:moveTo>
                <a:lnTo>
                  <a:pt x="1" y="11"/>
                </a:lnTo>
                <a:lnTo>
                  <a:pt x="0" y="7"/>
                </a:lnTo>
                <a:lnTo>
                  <a:pt x="0" y="4"/>
                </a:lnTo>
                <a:lnTo>
                  <a:pt x="31" y="4"/>
                </a:lnTo>
                <a:lnTo>
                  <a:pt x="31" y="0"/>
                </a:lnTo>
                <a:lnTo>
                  <a:pt x="32" y="5"/>
                </a:lnTo>
                <a:close/>
              </a:path>
            </a:pathLst>
          </a:custGeom>
          <a:solidFill>
            <a:srgbClr val="000000"/>
          </a:solidFill>
          <a:ln w="0">
            <a:solidFill>
              <a:srgbClr val="000000"/>
            </a:solidFill>
            <a:round/>
            <a:headEnd/>
            <a:tailEnd/>
          </a:ln>
        </p:spPr>
        <p:txBody>
          <a:bodyPr/>
          <a:lstStyle/>
          <a:p>
            <a:endParaRPr lang="en-US"/>
          </a:p>
        </p:txBody>
      </p:sp>
      <p:sp>
        <p:nvSpPr>
          <p:cNvPr id="181715" name="Freeform 4561"/>
          <p:cNvSpPr>
            <a:spLocks noChangeAspect="1"/>
          </p:cNvSpPr>
          <p:nvPr/>
        </p:nvSpPr>
        <p:spPr bwMode="auto">
          <a:xfrm>
            <a:off x="2024063" y="5578475"/>
            <a:ext cx="9525" cy="3175"/>
          </a:xfrm>
          <a:custGeom>
            <a:avLst/>
            <a:gdLst>
              <a:gd name="T0" fmla="*/ 2147483647 w 31"/>
              <a:gd name="T1" fmla="*/ 2147483647 h 13"/>
              <a:gd name="T2" fmla="*/ 0 w 31"/>
              <a:gd name="T3" fmla="*/ 2147483647 h 13"/>
              <a:gd name="T4" fmla="*/ 0 w 31"/>
              <a:gd name="T5" fmla="*/ 2147483647 h 13"/>
              <a:gd name="T6" fmla="*/ 2147483647 w 31"/>
              <a:gd name="T7" fmla="*/ 2147483647 h 13"/>
              <a:gd name="T8" fmla="*/ 2147483647 w 31"/>
              <a:gd name="T9" fmla="*/ 0 h 13"/>
              <a:gd name="T10" fmla="*/ 2147483647 w 31"/>
              <a:gd name="T11" fmla="*/ 2147483647 h 13"/>
              <a:gd name="T12" fmla="*/ 2147483647 w 31"/>
              <a:gd name="T13" fmla="*/ 2147483647 h 13"/>
              <a:gd name="T14" fmla="*/ 0 60000 65536"/>
              <a:gd name="T15" fmla="*/ 0 60000 65536"/>
              <a:gd name="T16" fmla="*/ 0 60000 65536"/>
              <a:gd name="T17" fmla="*/ 0 60000 65536"/>
              <a:gd name="T18" fmla="*/ 0 60000 65536"/>
              <a:gd name="T19" fmla="*/ 0 60000 65536"/>
              <a:gd name="T20" fmla="*/ 0 60000 65536"/>
              <a:gd name="T21" fmla="*/ 0 w 31"/>
              <a:gd name="T22" fmla="*/ 0 h 13"/>
              <a:gd name="T23" fmla="*/ 31 w 31"/>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3">
                <a:moveTo>
                  <a:pt x="31" y="11"/>
                </a:moveTo>
                <a:lnTo>
                  <a:pt x="0" y="11"/>
                </a:lnTo>
                <a:lnTo>
                  <a:pt x="0" y="8"/>
                </a:lnTo>
                <a:lnTo>
                  <a:pt x="2" y="13"/>
                </a:lnTo>
                <a:lnTo>
                  <a:pt x="29" y="0"/>
                </a:lnTo>
                <a:lnTo>
                  <a:pt x="31" y="4"/>
                </a:lnTo>
                <a:lnTo>
                  <a:pt x="31" y="11"/>
                </a:lnTo>
                <a:close/>
              </a:path>
            </a:pathLst>
          </a:custGeom>
          <a:solidFill>
            <a:srgbClr val="000000"/>
          </a:solidFill>
          <a:ln w="0">
            <a:solidFill>
              <a:srgbClr val="000000"/>
            </a:solidFill>
            <a:round/>
            <a:headEnd/>
            <a:tailEnd/>
          </a:ln>
        </p:spPr>
        <p:txBody>
          <a:bodyPr/>
          <a:lstStyle/>
          <a:p>
            <a:endParaRPr lang="en-US"/>
          </a:p>
        </p:txBody>
      </p:sp>
      <p:sp>
        <p:nvSpPr>
          <p:cNvPr id="181716" name="Freeform 4562"/>
          <p:cNvSpPr>
            <a:spLocks noChangeAspect="1"/>
          </p:cNvSpPr>
          <p:nvPr/>
        </p:nvSpPr>
        <p:spPr bwMode="auto">
          <a:xfrm>
            <a:off x="2022475" y="5578475"/>
            <a:ext cx="11113" cy="3175"/>
          </a:xfrm>
          <a:custGeom>
            <a:avLst/>
            <a:gdLst>
              <a:gd name="T0" fmla="*/ 2147483647 w 32"/>
              <a:gd name="T1" fmla="*/ 2147483647 h 14"/>
              <a:gd name="T2" fmla="*/ 2147483647 w 32"/>
              <a:gd name="T3" fmla="*/ 2147483647 h 14"/>
              <a:gd name="T4" fmla="*/ 0 w 32"/>
              <a:gd name="T5" fmla="*/ 2147483647 h 14"/>
              <a:gd name="T6" fmla="*/ 0 w 32"/>
              <a:gd name="T7" fmla="*/ 2147483647 h 14"/>
              <a:gd name="T8" fmla="*/ 2147483647 w 32"/>
              <a:gd name="T9" fmla="*/ 0 h 14"/>
              <a:gd name="T10" fmla="*/ 2147483647 w 32"/>
              <a:gd name="T11" fmla="*/ 2147483647 h 14"/>
              <a:gd name="T12" fmla="*/ 2147483647 w 32"/>
              <a:gd name="T13" fmla="*/ 2147483647 h 14"/>
              <a:gd name="T14" fmla="*/ 0 60000 65536"/>
              <a:gd name="T15" fmla="*/ 0 60000 65536"/>
              <a:gd name="T16" fmla="*/ 0 60000 65536"/>
              <a:gd name="T17" fmla="*/ 0 60000 65536"/>
              <a:gd name="T18" fmla="*/ 0 60000 65536"/>
              <a:gd name="T19" fmla="*/ 0 60000 65536"/>
              <a:gd name="T20" fmla="*/ 0 60000 65536"/>
              <a:gd name="T21" fmla="*/ 0 w 32"/>
              <a:gd name="T22" fmla="*/ 0 h 14"/>
              <a:gd name="T23" fmla="*/ 32 w 32"/>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4">
                <a:moveTo>
                  <a:pt x="31" y="1"/>
                </a:moveTo>
                <a:lnTo>
                  <a:pt x="4" y="14"/>
                </a:lnTo>
                <a:lnTo>
                  <a:pt x="0" y="4"/>
                </a:lnTo>
                <a:lnTo>
                  <a:pt x="0" y="6"/>
                </a:lnTo>
                <a:lnTo>
                  <a:pt x="31" y="0"/>
                </a:lnTo>
                <a:lnTo>
                  <a:pt x="32" y="2"/>
                </a:lnTo>
                <a:lnTo>
                  <a:pt x="31" y="1"/>
                </a:lnTo>
                <a:close/>
              </a:path>
            </a:pathLst>
          </a:custGeom>
          <a:solidFill>
            <a:srgbClr val="000000"/>
          </a:solidFill>
          <a:ln w="0">
            <a:solidFill>
              <a:srgbClr val="000000"/>
            </a:solidFill>
            <a:round/>
            <a:headEnd/>
            <a:tailEnd/>
          </a:ln>
        </p:spPr>
        <p:txBody>
          <a:bodyPr/>
          <a:lstStyle/>
          <a:p>
            <a:endParaRPr lang="en-US"/>
          </a:p>
        </p:txBody>
      </p:sp>
      <p:sp>
        <p:nvSpPr>
          <p:cNvPr id="181717" name="Freeform 4563"/>
          <p:cNvSpPr>
            <a:spLocks noChangeAspect="1"/>
          </p:cNvSpPr>
          <p:nvPr/>
        </p:nvSpPr>
        <p:spPr bwMode="auto">
          <a:xfrm>
            <a:off x="2022475" y="5575300"/>
            <a:ext cx="11113" cy="4763"/>
          </a:xfrm>
          <a:custGeom>
            <a:avLst/>
            <a:gdLst>
              <a:gd name="T0" fmla="*/ 2147483647 w 35"/>
              <a:gd name="T1" fmla="*/ 2147483647 h 12"/>
              <a:gd name="T2" fmla="*/ 2147483647 w 35"/>
              <a:gd name="T3" fmla="*/ 2147483647 h 12"/>
              <a:gd name="T4" fmla="*/ 0 w 35"/>
              <a:gd name="T5" fmla="*/ 0 h 12"/>
              <a:gd name="T6" fmla="*/ 2147483647 w 35"/>
              <a:gd name="T7" fmla="*/ 2147483647 h 12"/>
              <a:gd name="T8" fmla="*/ 2147483647 w 35"/>
              <a:gd name="T9" fmla="*/ 2147483647 h 12"/>
              <a:gd name="T10" fmla="*/ 2147483647 w 35"/>
              <a:gd name="T11" fmla="*/ 2147483647 h 12"/>
              <a:gd name="T12" fmla="*/ 2147483647 w 35"/>
              <a:gd name="T13" fmla="*/ 2147483647 h 12"/>
              <a:gd name="T14" fmla="*/ 0 60000 65536"/>
              <a:gd name="T15" fmla="*/ 0 60000 65536"/>
              <a:gd name="T16" fmla="*/ 0 60000 65536"/>
              <a:gd name="T17" fmla="*/ 0 60000 65536"/>
              <a:gd name="T18" fmla="*/ 0 60000 65536"/>
              <a:gd name="T19" fmla="*/ 0 60000 65536"/>
              <a:gd name="T20" fmla="*/ 0 60000 65536"/>
              <a:gd name="T21" fmla="*/ 0 w 35"/>
              <a:gd name="T22" fmla="*/ 0 h 12"/>
              <a:gd name="T23" fmla="*/ 35 w 35"/>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12">
                <a:moveTo>
                  <a:pt x="34" y="6"/>
                </a:moveTo>
                <a:lnTo>
                  <a:pt x="3" y="12"/>
                </a:lnTo>
                <a:lnTo>
                  <a:pt x="0" y="0"/>
                </a:lnTo>
                <a:lnTo>
                  <a:pt x="3" y="9"/>
                </a:lnTo>
                <a:lnTo>
                  <a:pt x="32" y="1"/>
                </a:lnTo>
                <a:lnTo>
                  <a:pt x="35" y="10"/>
                </a:lnTo>
                <a:lnTo>
                  <a:pt x="34" y="6"/>
                </a:lnTo>
                <a:close/>
              </a:path>
            </a:pathLst>
          </a:custGeom>
          <a:solidFill>
            <a:srgbClr val="000000"/>
          </a:solidFill>
          <a:ln w="0">
            <a:solidFill>
              <a:srgbClr val="000000"/>
            </a:solidFill>
            <a:round/>
            <a:headEnd/>
            <a:tailEnd/>
          </a:ln>
        </p:spPr>
        <p:txBody>
          <a:bodyPr/>
          <a:lstStyle/>
          <a:p>
            <a:endParaRPr lang="en-US"/>
          </a:p>
        </p:txBody>
      </p:sp>
      <p:sp>
        <p:nvSpPr>
          <p:cNvPr id="181718" name="Freeform 4564"/>
          <p:cNvSpPr>
            <a:spLocks noChangeAspect="1"/>
          </p:cNvSpPr>
          <p:nvPr/>
        </p:nvSpPr>
        <p:spPr bwMode="auto">
          <a:xfrm>
            <a:off x="2022475" y="5573713"/>
            <a:ext cx="11113" cy="4762"/>
          </a:xfrm>
          <a:custGeom>
            <a:avLst/>
            <a:gdLst>
              <a:gd name="T0" fmla="*/ 2147483647 w 35"/>
              <a:gd name="T1" fmla="*/ 2147483647 h 12"/>
              <a:gd name="T2" fmla="*/ 2147483647 w 35"/>
              <a:gd name="T3" fmla="*/ 2147483647 h 12"/>
              <a:gd name="T4" fmla="*/ 0 w 35"/>
              <a:gd name="T5" fmla="*/ 0 h 12"/>
              <a:gd name="T6" fmla="*/ 2147483647 w 35"/>
              <a:gd name="T7" fmla="*/ 2147483647 h 12"/>
              <a:gd name="T8" fmla="*/ 2147483647 w 35"/>
              <a:gd name="T9" fmla="*/ 2147483647 h 12"/>
              <a:gd name="T10" fmla="*/ 2147483647 w 35"/>
              <a:gd name="T11" fmla="*/ 2147483647 h 12"/>
              <a:gd name="T12" fmla="*/ 2147483647 w 35"/>
              <a:gd name="T13" fmla="*/ 2147483647 h 12"/>
              <a:gd name="T14" fmla="*/ 0 60000 65536"/>
              <a:gd name="T15" fmla="*/ 0 60000 65536"/>
              <a:gd name="T16" fmla="*/ 0 60000 65536"/>
              <a:gd name="T17" fmla="*/ 0 60000 65536"/>
              <a:gd name="T18" fmla="*/ 0 60000 65536"/>
              <a:gd name="T19" fmla="*/ 0 60000 65536"/>
              <a:gd name="T20" fmla="*/ 0 60000 65536"/>
              <a:gd name="T21" fmla="*/ 0 w 35"/>
              <a:gd name="T22" fmla="*/ 0 h 12"/>
              <a:gd name="T23" fmla="*/ 35 w 35"/>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12">
                <a:moveTo>
                  <a:pt x="33" y="4"/>
                </a:moveTo>
                <a:lnTo>
                  <a:pt x="4" y="12"/>
                </a:lnTo>
                <a:lnTo>
                  <a:pt x="0" y="0"/>
                </a:lnTo>
                <a:lnTo>
                  <a:pt x="2" y="8"/>
                </a:lnTo>
                <a:lnTo>
                  <a:pt x="33" y="2"/>
                </a:lnTo>
                <a:lnTo>
                  <a:pt x="35" y="10"/>
                </a:lnTo>
                <a:lnTo>
                  <a:pt x="33" y="4"/>
                </a:lnTo>
                <a:close/>
              </a:path>
            </a:pathLst>
          </a:custGeom>
          <a:solidFill>
            <a:srgbClr val="000000"/>
          </a:solidFill>
          <a:ln w="0">
            <a:solidFill>
              <a:srgbClr val="000000"/>
            </a:solidFill>
            <a:round/>
            <a:headEnd/>
            <a:tailEnd/>
          </a:ln>
        </p:spPr>
        <p:txBody>
          <a:bodyPr/>
          <a:lstStyle/>
          <a:p>
            <a:endParaRPr lang="en-US"/>
          </a:p>
        </p:txBody>
      </p:sp>
      <p:sp>
        <p:nvSpPr>
          <p:cNvPr id="181719" name="Freeform 4565"/>
          <p:cNvSpPr>
            <a:spLocks noChangeAspect="1"/>
          </p:cNvSpPr>
          <p:nvPr/>
        </p:nvSpPr>
        <p:spPr bwMode="auto">
          <a:xfrm>
            <a:off x="2022475" y="5573713"/>
            <a:ext cx="9525" cy="4762"/>
          </a:xfrm>
          <a:custGeom>
            <a:avLst/>
            <a:gdLst>
              <a:gd name="T0" fmla="*/ 2147483647 w 32"/>
              <a:gd name="T1" fmla="*/ 2147483647 h 10"/>
              <a:gd name="T2" fmla="*/ 2147483647 w 32"/>
              <a:gd name="T3" fmla="*/ 2147483647 h 10"/>
              <a:gd name="T4" fmla="*/ 0 w 32"/>
              <a:gd name="T5" fmla="*/ 2147483647 h 10"/>
              <a:gd name="T6" fmla="*/ 2147483647 w 32"/>
              <a:gd name="T7" fmla="*/ 0 h 10"/>
              <a:gd name="T8" fmla="*/ 2147483647 w 32"/>
              <a:gd name="T9" fmla="*/ 2147483647 h 10"/>
              <a:gd name="T10" fmla="*/ 0 60000 65536"/>
              <a:gd name="T11" fmla="*/ 0 60000 65536"/>
              <a:gd name="T12" fmla="*/ 0 60000 65536"/>
              <a:gd name="T13" fmla="*/ 0 60000 65536"/>
              <a:gd name="T14" fmla="*/ 0 60000 65536"/>
              <a:gd name="T15" fmla="*/ 0 w 32"/>
              <a:gd name="T16" fmla="*/ 0 h 10"/>
              <a:gd name="T17" fmla="*/ 32 w 32"/>
              <a:gd name="T18" fmla="*/ 10 h 10"/>
            </a:gdLst>
            <a:ahLst/>
            <a:cxnLst>
              <a:cxn ang="T10">
                <a:pos x="T0" y="T1"/>
              </a:cxn>
              <a:cxn ang="T11">
                <a:pos x="T2" y="T3"/>
              </a:cxn>
              <a:cxn ang="T12">
                <a:pos x="T4" y="T5"/>
              </a:cxn>
              <a:cxn ang="T13">
                <a:pos x="T6" y="T7"/>
              </a:cxn>
              <a:cxn ang="T14">
                <a:pos x="T8" y="T9"/>
              </a:cxn>
            </a:cxnLst>
            <a:rect l="T15" t="T16" r="T17" b="T18"/>
            <a:pathLst>
              <a:path w="32" h="10">
                <a:moveTo>
                  <a:pt x="32" y="4"/>
                </a:moveTo>
                <a:lnTo>
                  <a:pt x="1" y="10"/>
                </a:lnTo>
                <a:lnTo>
                  <a:pt x="0" y="6"/>
                </a:lnTo>
                <a:lnTo>
                  <a:pt x="31" y="0"/>
                </a:lnTo>
                <a:lnTo>
                  <a:pt x="32" y="4"/>
                </a:lnTo>
                <a:close/>
              </a:path>
            </a:pathLst>
          </a:custGeom>
          <a:solidFill>
            <a:srgbClr val="000000"/>
          </a:solidFill>
          <a:ln w="0">
            <a:solidFill>
              <a:srgbClr val="000000"/>
            </a:solidFill>
            <a:round/>
            <a:headEnd/>
            <a:tailEnd/>
          </a:ln>
        </p:spPr>
        <p:txBody>
          <a:bodyPr/>
          <a:lstStyle/>
          <a:p>
            <a:endParaRPr lang="en-US"/>
          </a:p>
        </p:txBody>
      </p:sp>
      <p:sp>
        <p:nvSpPr>
          <p:cNvPr id="181720" name="Freeform 4566"/>
          <p:cNvSpPr>
            <a:spLocks noChangeAspect="1"/>
          </p:cNvSpPr>
          <p:nvPr/>
        </p:nvSpPr>
        <p:spPr bwMode="auto">
          <a:xfrm>
            <a:off x="2025650" y="5570538"/>
            <a:ext cx="6350" cy="9525"/>
          </a:xfrm>
          <a:custGeom>
            <a:avLst/>
            <a:gdLst>
              <a:gd name="T0" fmla="*/ 2147483647 w 18"/>
              <a:gd name="T1" fmla="*/ 0 h 31"/>
              <a:gd name="T2" fmla="*/ 2147483647 w 18"/>
              <a:gd name="T3" fmla="*/ 0 h 31"/>
              <a:gd name="T4" fmla="*/ 2147483647 w 18"/>
              <a:gd name="T5" fmla="*/ 2147483647 h 31"/>
              <a:gd name="T6" fmla="*/ 2147483647 w 18"/>
              <a:gd name="T7" fmla="*/ 2147483647 h 31"/>
              <a:gd name="T8" fmla="*/ 2147483647 w 18"/>
              <a:gd name="T9" fmla="*/ 2147483647 h 31"/>
              <a:gd name="T10" fmla="*/ 2147483647 w 18"/>
              <a:gd name="T11" fmla="*/ 2147483647 h 31"/>
              <a:gd name="T12" fmla="*/ 2147483647 w 18"/>
              <a:gd name="T13" fmla="*/ 2147483647 h 31"/>
              <a:gd name="T14" fmla="*/ 2147483647 w 18"/>
              <a:gd name="T15" fmla="*/ 2147483647 h 31"/>
              <a:gd name="T16" fmla="*/ 2147483647 w 18"/>
              <a:gd name="T17" fmla="*/ 2147483647 h 31"/>
              <a:gd name="T18" fmla="*/ 2147483647 w 18"/>
              <a:gd name="T19" fmla="*/ 2147483647 h 31"/>
              <a:gd name="T20" fmla="*/ 2147483647 w 18"/>
              <a:gd name="T21" fmla="*/ 2147483647 h 31"/>
              <a:gd name="T22" fmla="*/ 2147483647 w 18"/>
              <a:gd name="T23" fmla="*/ 2147483647 h 31"/>
              <a:gd name="T24" fmla="*/ 2147483647 w 18"/>
              <a:gd name="T25" fmla="*/ 2147483647 h 31"/>
              <a:gd name="T26" fmla="*/ 2147483647 w 18"/>
              <a:gd name="T27" fmla="*/ 2147483647 h 31"/>
              <a:gd name="T28" fmla="*/ 2147483647 w 18"/>
              <a:gd name="T29" fmla="*/ 2147483647 h 31"/>
              <a:gd name="T30" fmla="*/ 2147483647 w 18"/>
              <a:gd name="T31" fmla="*/ 2147483647 h 31"/>
              <a:gd name="T32" fmla="*/ 2147483647 w 18"/>
              <a:gd name="T33" fmla="*/ 2147483647 h 31"/>
              <a:gd name="T34" fmla="*/ 2147483647 w 18"/>
              <a:gd name="T35" fmla="*/ 2147483647 h 31"/>
              <a:gd name="T36" fmla="*/ 2147483647 w 18"/>
              <a:gd name="T37" fmla="*/ 2147483647 h 31"/>
              <a:gd name="T38" fmla="*/ 0 w 18"/>
              <a:gd name="T39" fmla="*/ 2147483647 h 31"/>
              <a:gd name="T40" fmla="*/ 0 w 18"/>
              <a:gd name="T41" fmla="*/ 2147483647 h 31"/>
              <a:gd name="T42" fmla="*/ 2147483647 w 18"/>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31"/>
              <a:gd name="T68" fmla="*/ 18 w 18"/>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31">
                <a:moveTo>
                  <a:pt x="6" y="0"/>
                </a:moveTo>
                <a:lnTo>
                  <a:pt x="6" y="0"/>
                </a:lnTo>
                <a:lnTo>
                  <a:pt x="8" y="1"/>
                </a:lnTo>
                <a:lnTo>
                  <a:pt x="11" y="2"/>
                </a:lnTo>
                <a:lnTo>
                  <a:pt x="13" y="4"/>
                </a:lnTo>
                <a:lnTo>
                  <a:pt x="15" y="6"/>
                </a:lnTo>
                <a:lnTo>
                  <a:pt x="16" y="9"/>
                </a:lnTo>
                <a:lnTo>
                  <a:pt x="17" y="12"/>
                </a:lnTo>
                <a:lnTo>
                  <a:pt x="18" y="14"/>
                </a:lnTo>
                <a:lnTo>
                  <a:pt x="18" y="16"/>
                </a:lnTo>
                <a:lnTo>
                  <a:pt x="18" y="19"/>
                </a:lnTo>
                <a:lnTo>
                  <a:pt x="17" y="21"/>
                </a:lnTo>
                <a:lnTo>
                  <a:pt x="16" y="24"/>
                </a:lnTo>
                <a:lnTo>
                  <a:pt x="14" y="26"/>
                </a:lnTo>
                <a:lnTo>
                  <a:pt x="12" y="28"/>
                </a:lnTo>
                <a:lnTo>
                  <a:pt x="10" y="29"/>
                </a:lnTo>
                <a:lnTo>
                  <a:pt x="7" y="30"/>
                </a:lnTo>
                <a:lnTo>
                  <a:pt x="5" y="31"/>
                </a:lnTo>
                <a:lnTo>
                  <a:pt x="3" y="31"/>
                </a:lnTo>
                <a:lnTo>
                  <a:pt x="0" y="31"/>
                </a:lnTo>
                <a:lnTo>
                  <a:pt x="6" y="0"/>
                </a:lnTo>
                <a:close/>
              </a:path>
            </a:pathLst>
          </a:custGeom>
          <a:solidFill>
            <a:srgbClr val="000000"/>
          </a:solidFill>
          <a:ln w="0">
            <a:solidFill>
              <a:srgbClr val="000000"/>
            </a:solidFill>
            <a:round/>
            <a:headEnd/>
            <a:tailEnd/>
          </a:ln>
        </p:spPr>
        <p:txBody>
          <a:bodyPr/>
          <a:lstStyle/>
          <a:p>
            <a:endParaRPr lang="en-US"/>
          </a:p>
        </p:txBody>
      </p:sp>
      <p:sp>
        <p:nvSpPr>
          <p:cNvPr id="181721" name="Freeform 4567"/>
          <p:cNvSpPr>
            <a:spLocks noChangeAspect="1"/>
          </p:cNvSpPr>
          <p:nvPr/>
        </p:nvSpPr>
        <p:spPr bwMode="auto">
          <a:xfrm>
            <a:off x="2012950" y="5570538"/>
            <a:ext cx="12700" cy="1587"/>
          </a:xfrm>
          <a:custGeom>
            <a:avLst/>
            <a:gdLst>
              <a:gd name="T0" fmla="*/ 0 w 31"/>
              <a:gd name="T1" fmla="*/ 2147483647 h 6"/>
              <a:gd name="T2" fmla="*/ 2147483647 w 31"/>
              <a:gd name="T3" fmla="*/ 0 h 6"/>
              <a:gd name="T4" fmla="*/ 0 w 31"/>
              <a:gd name="T5" fmla="*/ 2147483647 h 6"/>
              <a:gd name="T6" fmla="*/ 0 60000 65536"/>
              <a:gd name="T7" fmla="*/ 0 60000 65536"/>
              <a:gd name="T8" fmla="*/ 0 60000 65536"/>
              <a:gd name="T9" fmla="*/ 0 w 31"/>
              <a:gd name="T10" fmla="*/ 0 h 6"/>
              <a:gd name="T11" fmla="*/ 31 w 31"/>
              <a:gd name="T12" fmla="*/ 6 h 6"/>
            </a:gdLst>
            <a:ahLst/>
            <a:cxnLst>
              <a:cxn ang="T6">
                <a:pos x="T0" y="T1"/>
              </a:cxn>
              <a:cxn ang="T7">
                <a:pos x="T2" y="T3"/>
              </a:cxn>
              <a:cxn ang="T8">
                <a:pos x="T4" y="T5"/>
              </a:cxn>
            </a:cxnLst>
            <a:rect l="T9" t="T10" r="T11" b="T12"/>
            <a:pathLst>
              <a:path w="31" h="6">
                <a:moveTo>
                  <a:pt x="0" y="6"/>
                </a:moveTo>
                <a:lnTo>
                  <a:pt x="31" y="0"/>
                </a:lnTo>
                <a:lnTo>
                  <a:pt x="0" y="6"/>
                </a:lnTo>
                <a:close/>
              </a:path>
            </a:pathLst>
          </a:custGeom>
          <a:solidFill>
            <a:srgbClr val="000000"/>
          </a:solidFill>
          <a:ln w="0">
            <a:solidFill>
              <a:srgbClr val="000000"/>
            </a:solidFill>
            <a:round/>
            <a:headEnd/>
            <a:tailEnd/>
          </a:ln>
        </p:spPr>
        <p:txBody>
          <a:bodyPr/>
          <a:lstStyle/>
          <a:p>
            <a:endParaRPr lang="en-US"/>
          </a:p>
        </p:txBody>
      </p:sp>
      <p:sp>
        <p:nvSpPr>
          <p:cNvPr id="181722" name="Freeform 4568"/>
          <p:cNvSpPr>
            <a:spLocks noChangeAspect="1"/>
          </p:cNvSpPr>
          <p:nvPr/>
        </p:nvSpPr>
        <p:spPr bwMode="auto">
          <a:xfrm>
            <a:off x="2024063" y="5570538"/>
            <a:ext cx="4762" cy="9525"/>
          </a:xfrm>
          <a:custGeom>
            <a:avLst/>
            <a:gdLst>
              <a:gd name="T0" fmla="*/ 2147483647 w 12"/>
              <a:gd name="T1" fmla="*/ 2147483647 h 32"/>
              <a:gd name="T2" fmla="*/ 2147483647 w 12"/>
              <a:gd name="T3" fmla="*/ 2147483647 h 32"/>
              <a:gd name="T4" fmla="*/ 0 w 12"/>
              <a:gd name="T5" fmla="*/ 2147483647 h 32"/>
              <a:gd name="T6" fmla="*/ 2147483647 w 12"/>
              <a:gd name="T7" fmla="*/ 2147483647 h 32"/>
              <a:gd name="T8" fmla="*/ 2147483647 w 12"/>
              <a:gd name="T9" fmla="*/ 0 h 32"/>
              <a:gd name="T10" fmla="*/ 2147483647 w 12"/>
              <a:gd name="T11" fmla="*/ 0 h 32"/>
              <a:gd name="T12" fmla="*/ 2147483647 w 12"/>
              <a:gd name="T13" fmla="*/ 2147483647 h 32"/>
              <a:gd name="T14" fmla="*/ 0 60000 65536"/>
              <a:gd name="T15" fmla="*/ 0 60000 65536"/>
              <a:gd name="T16" fmla="*/ 0 60000 65536"/>
              <a:gd name="T17" fmla="*/ 0 60000 65536"/>
              <a:gd name="T18" fmla="*/ 0 60000 65536"/>
              <a:gd name="T19" fmla="*/ 0 60000 65536"/>
              <a:gd name="T20" fmla="*/ 0 60000 65536"/>
              <a:gd name="T21" fmla="*/ 0 w 12"/>
              <a:gd name="T22" fmla="*/ 0 h 32"/>
              <a:gd name="T23" fmla="*/ 12 w 12"/>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2">
                <a:moveTo>
                  <a:pt x="12" y="1"/>
                </a:moveTo>
                <a:lnTo>
                  <a:pt x="6" y="32"/>
                </a:lnTo>
                <a:lnTo>
                  <a:pt x="0" y="31"/>
                </a:lnTo>
                <a:lnTo>
                  <a:pt x="3" y="31"/>
                </a:lnTo>
                <a:lnTo>
                  <a:pt x="3" y="0"/>
                </a:lnTo>
                <a:lnTo>
                  <a:pt x="7" y="0"/>
                </a:lnTo>
                <a:lnTo>
                  <a:pt x="12" y="1"/>
                </a:lnTo>
                <a:close/>
              </a:path>
            </a:pathLst>
          </a:custGeom>
          <a:solidFill>
            <a:srgbClr val="000000"/>
          </a:solidFill>
          <a:ln w="0">
            <a:solidFill>
              <a:srgbClr val="000000"/>
            </a:solidFill>
            <a:round/>
            <a:headEnd/>
            <a:tailEnd/>
          </a:ln>
        </p:spPr>
        <p:txBody>
          <a:bodyPr/>
          <a:lstStyle/>
          <a:p>
            <a:endParaRPr lang="en-US"/>
          </a:p>
        </p:txBody>
      </p:sp>
      <p:sp>
        <p:nvSpPr>
          <p:cNvPr id="181723" name="Freeform 4569"/>
          <p:cNvSpPr>
            <a:spLocks noChangeAspect="1"/>
          </p:cNvSpPr>
          <p:nvPr/>
        </p:nvSpPr>
        <p:spPr bwMode="auto">
          <a:xfrm>
            <a:off x="2022475" y="5570538"/>
            <a:ext cx="3175" cy="9525"/>
          </a:xfrm>
          <a:custGeom>
            <a:avLst/>
            <a:gdLst>
              <a:gd name="T0" fmla="*/ 2147483647 w 8"/>
              <a:gd name="T1" fmla="*/ 0 h 31"/>
              <a:gd name="T2" fmla="*/ 2147483647 w 8"/>
              <a:gd name="T3" fmla="*/ 2147483647 h 31"/>
              <a:gd name="T4" fmla="*/ 2147483647 w 8"/>
              <a:gd name="T5" fmla="*/ 2147483647 h 31"/>
              <a:gd name="T6" fmla="*/ 0 w 8"/>
              <a:gd name="T7" fmla="*/ 2147483647 h 31"/>
              <a:gd name="T8" fmla="*/ 2147483647 w 8"/>
              <a:gd name="T9" fmla="*/ 2147483647 h 31"/>
              <a:gd name="T10" fmla="*/ 2147483647 w 8"/>
              <a:gd name="T11" fmla="*/ 0 h 31"/>
              <a:gd name="T12" fmla="*/ 2147483647 w 8"/>
              <a:gd name="T13" fmla="*/ 0 h 31"/>
              <a:gd name="T14" fmla="*/ 0 60000 65536"/>
              <a:gd name="T15" fmla="*/ 0 60000 65536"/>
              <a:gd name="T16" fmla="*/ 0 60000 65536"/>
              <a:gd name="T17" fmla="*/ 0 60000 65536"/>
              <a:gd name="T18" fmla="*/ 0 60000 65536"/>
              <a:gd name="T19" fmla="*/ 0 60000 65536"/>
              <a:gd name="T20" fmla="*/ 0 60000 65536"/>
              <a:gd name="T21" fmla="*/ 0 w 8"/>
              <a:gd name="T22" fmla="*/ 0 h 31"/>
              <a:gd name="T23" fmla="*/ 8 w 8"/>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31">
                <a:moveTo>
                  <a:pt x="8" y="0"/>
                </a:moveTo>
                <a:lnTo>
                  <a:pt x="8" y="31"/>
                </a:lnTo>
                <a:lnTo>
                  <a:pt x="3" y="31"/>
                </a:lnTo>
                <a:lnTo>
                  <a:pt x="0" y="30"/>
                </a:lnTo>
                <a:lnTo>
                  <a:pt x="8" y="1"/>
                </a:lnTo>
                <a:lnTo>
                  <a:pt x="5" y="0"/>
                </a:lnTo>
                <a:lnTo>
                  <a:pt x="8" y="0"/>
                </a:lnTo>
                <a:close/>
              </a:path>
            </a:pathLst>
          </a:custGeom>
          <a:solidFill>
            <a:srgbClr val="000000"/>
          </a:solidFill>
          <a:ln w="0">
            <a:solidFill>
              <a:srgbClr val="000000"/>
            </a:solidFill>
            <a:round/>
            <a:headEnd/>
            <a:tailEnd/>
          </a:ln>
        </p:spPr>
        <p:txBody>
          <a:bodyPr/>
          <a:lstStyle/>
          <a:p>
            <a:endParaRPr lang="en-US"/>
          </a:p>
        </p:txBody>
      </p:sp>
      <p:sp>
        <p:nvSpPr>
          <p:cNvPr id="181724" name="Freeform 4570"/>
          <p:cNvSpPr>
            <a:spLocks noChangeAspect="1"/>
          </p:cNvSpPr>
          <p:nvPr/>
        </p:nvSpPr>
        <p:spPr bwMode="auto">
          <a:xfrm>
            <a:off x="2020888" y="5570538"/>
            <a:ext cx="4762" cy="9525"/>
          </a:xfrm>
          <a:custGeom>
            <a:avLst/>
            <a:gdLst>
              <a:gd name="T0" fmla="*/ 2147483647 w 13"/>
              <a:gd name="T1" fmla="*/ 2147483647 h 30"/>
              <a:gd name="T2" fmla="*/ 2147483647 w 13"/>
              <a:gd name="T3" fmla="*/ 2147483647 h 30"/>
              <a:gd name="T4" fmla="*/ 2147483647 w 13"/>
              <a:gd name="T5" fmla="*/ 2147483647 h 30"/>
              <a:gd name="T6" fmla="*/ 0 w 13"/>
              <a:gd name="T7" fmla="*/ 2147483647 h 30"/>
              <a:gd name="T8" fmla="*/ 2147483647 w 13"/>
              <a:gd name="T9" fmla="*/ 2147483647 h 30"/>
              <a:gd name="T10" fmla="*/ 2147483647 w 13"/>
              <a:gd name="T11" fmla="*/ 0 h 30"/>
              <a:gd name="T12" fmla="*/ 2147483647 w 13"/>
              <a:gd name="T13" fmla="*/ 2147483647 h 30"/>
              <a:gd name="T14" fmla="*/ 0 60000 65536"/>
              <a:gd name="T15" fmla="*/ 0 60000 65536"/>
              <a:gd name="T16" fmla="*/ 0 60000 65536"/>
              <a:gd name="T17" fmla="*/ 0 60000 65536"/>
              <a:gd name="T18" fmla="*/ 0 60000 65536"/>
              <a:gd name="T19" fmla="*/ 0 60000 65536"/>
              <a:gd name="T20" fmla="*/ 0 60000 65536"/>
              <a:gd name="T21" fmla="*/ 0 w 13"/>
              <a:gd name="T22" fmla="*/ 0 h 30"/>
              <a:gd name="T23" fmla="*/ 13 w 13"/>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30">
                <a:moveTo>
                  <a:pt x="13" y="1"/>
                </a:moveTo>
                <a:lnTo>
                  <a:pt x="5" y="30"/>
                </a:lnTo>
                <a:lnTo>
                  <a:pt x="2" y="29"/>
                </a:lnTo>
                <a:lnTo>
                  <a:pt x="0" y="28"/>
                </a:lnTo>
                <a:lnTo>
                  <a:pt x="12" y="1"/>
                </a:lnTo>
                <a:lnTo>
                  <a:pt x="10" y="0"/>
                </a:lnTo>
                <a:lnTo>
                  <a:pt x="13" y="1"/>
                </a:lnTo>
                <a:close/>
              </a:path>
            </a:pathLst>
          </a:custGeom>
          <a:solidFill>
            <a:srgbClr val="000000"/>
          </a:solidFill>
          <a:ln w="0">
            <a:solidFill>
              <a:srgbClr val="000000"/>
            </a:solidFill>
            <a:round/>
            <a:headEnd/>
            <a:tailEnd/>
          </a:ln>
        </p:spPr>
        <p:txBody>
          <a:bodyPr/>
          <a:lstStyle/>
          <a:p>
            <a:endParaRPr lang="en-US"/>
          </a:p>
        </p:txBody>
      </p:sp>
      <p:sp>
        <p:nvSpPr>
          <p:cNvPr id="181725" name="Freeform 4571"/>
          <p:cNvSpPr>
            <a:spLocks noChangeAspect="1"/>
          </p:cNvSpPr>
          <p:nvPr/>
        </p:nvSpPr>
        <p:spPr bwMode="auto">
          <a:xfrm>
            <a:off x="2017713" y="5570538"/>
            <a:ext cx="7937" cy="7937"/>
          </a:xfrm>
          <a:custGeom>
            <a:avLst/>
            <a:gdLst>
              <a:gd name="T0" fmla="*/ 2147483647 w 27"/>
              <a:gd name="T1" fmla="*/ 0 h 27"/>
              <a:gd name="T2" fmla="*/ 2147483647 w 27"/>
              <a:gd name="T3" fmla="*/ 2147483647 h 27"/>
              <a:gd name="T4" fmla="*/ 2147483647 w 27"/>
              <a:gd name="T5" fmla="*/ 2147483647 h 27"/>
              <a:gd name="T6" fmla="*/ 0 w 27"/>
              <a:gd name="T7" fmla="*/ 2147483647 h 27"/>
              <a:gd name="T8" fmla="*/ 2147483647 w 27"/>
              <a:gd name="T9" fmla="*/ 2147483647 h 27"/>
              <a:gd name="T10" fmla="*/ 2147483647 w 27"/>
              <a:gd name="T11" fmla="*/ 2147483647 h 27"/>
              <a:gd name="T12" fmla="*/ 2147483647 w 27"/>
              <a:gd name="T13" fmla="*/ 0 h 27"/>
              <a:gd name="T14" fmla="*/ 0 60000 65536"/>
              <a:gd name="T15" fmla="*/ 0 60000 65536"/>
              <a:gd name="T16" fmla="*/ 0 60000 65536"/>
              <a:gd name="T17" fmla="*/ 0 60000 65536"/>
              <a:gd name="T18" fmla="*/ 0 60000 65536"/>
              <a:gd name="T19" fmla="*/ 0 60000 65536"/>
              <a:gd name="T20" fmla="*/ 0 60000 65536"/>
              <a:gd name="T21" fmla="*/ 0 w 27"/>
              <a:gd name="T22" fmla="*/ 0 h 27"/>
              <a:gd name="T23" fmla="*/ 27 w 27"/>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27">
                <a:moveTo>
                  <a:pt x="21" y="0"/>
                </a:moveTo>
                <a:lnTo>
                  <a:pt x="9" y="27"/>
                </a:lnTo>
                <a:lnTo>
                  <a:pt x="2" y="24"/>
                </a:lnTo>
                <a:lnTo>
                  <a:pt x="0" y="19"/>
                </a:lnTo>
                <a:lnTo>
                  <a:pt x="27" y="6"/>
                </a:lnTo>
                <a:lnTo>
                  <a:pt x="25" y="1"/>
                </a:lnTo>
                <a:lnTo>
                  <a:pt x="21" y="0"/>
                </a:lnTo>
                <a:close/>
              </a:path>
            </a:pathLst>
          </a:custGeom>
          <a:solidFill>
            <a:srgbClr val="000000"/>
          </a:solidFill>
          <a:ln w="0">
            <a:solidFill>
              <a:srgbClr val="000000"/>
            </a:solidFill>
            <a:round/>
            <a:headEnd/>
            <a:tailEnd/>
          </a:ln>
        </p:spPr>
        <p:txBody>
          <a:bodyPr/>
          <a:lstStyle/>
          <a:p>
            <a:endParaRPr lang="en-US"/>
          </a:p>
        </p:txBody>
      </p:sp>
      <p:sp>
        <p:nvSpPr>
          <p:cNvPr id="181726" name="Freeform 4572"/>
          <p:cNvSpPr>
            <a:spLocks noChangeAspect="1"/>
          </p:cNvSpPr>
          <p:nvPr/>
        </p:nvSpPr>
        <p:spPr bwMode="auto">
          <a:xfrm>
            <a:off x="2017713" y="5570538"/>
            <a:ext cx="7937" cy="4762"/>
          </a:xfrm>
          <a:custGeom>
            <a:avLst/>
            <a:gdLst>
              <a:gd name="T0" fmla="*/ 2147483647 w 27"/>
              <a:gd name="T1" fmla="*/ 2147483647 h 21"/>
              <a:gd name="T2" fmla="*/ 0 w 27"/>
              <a:gd name="T3" fmla="*/ 2147483647 h 21"/>
              <a:gd name="T4" fmla="*/ 0 w 27"/>
              <a:gd name="T5" fmla="*/ 2147483647 h 21"/>
              <a:gd name="T6" fmla="*/ 2147483647 w 27"/>
              <a:gd name="T7" fmla="*/ 2147483647 h 21"/>
              <a:gd name="T8" fmla="*/ 2147483647 w 27"/>
              <a:gd name="T9" fmla="*/ 0 h 21"/>
              <a:gd name="T10" fmla="*/ 2147483647 w 27"/>
              <a:gd name="T11" fmla="*/ 2147483647 h 21"/>
              <a:gd name="T12" fmla="*/ 2147483647 w 27"/>
              <a:gd name="T13" fmla="*/ 2147483647 h 21"/>
              <a:gd name="T14" fmla="*/ 0 60000 65536"/>
              <a:gd name="T15" fmla="*/ 0 60000 65536"/>
              <a:gd name="T16" fmla="*/ 0 60000 65536"/>
              <a:gd name="T17" fmla="*/ 0 60000 65536"/>
              <a:gd name="T18" fmla="*/ 0 60000 65536"/>
              <a:gd name="T19" fmla="*/ 0 60000 65536"/>
              <a:gd name="T20" fmla="*/ 0 60000 65536"/>
              <a:gd name="T21" fmla="*/ 0 w 27"/>
              <a:gd name="T22" fmla="*/ 0 h 21"/>
              <a:gd name="T23" fmla="*/ 27 w 27"/>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21">
                <a:moveTo>
                  <a:pt x="27" y="6"/>
                </a:moveTo>
                <a:lnTo>
                  <a:pt x="0" y="19"/>
                </a:lnTo>
                <a:lnTo>
                  <a:pt x="2" y="21"/>
                </a:lnTo>
                <a:lnTo>
                  <a:pt x="22" y="0"/>
                </a:lnTo>
                <a:lnTo>
                  <a:pt x="25" y="2"/>
                </a:lnTo>
                <a:lnTo>
                  <a:pt x="27" y="6"/>
                </a:lnTo>
                <a:close/>
              </a:path>
            </a:pathLst>
          </a:custGeom>
          <a:solidFill>
            <a:srgbClr val="000000"/>
          </a:solidFill>
          <a:ln w="0">
            <a:solidFill>
              <a:srgbClr val="000000"/>
            </a:solidFill>
            <a:round/>
            <a:headEnd/>
            <a:tailEnd/>
          </a:ln>
        </p:spPr>
        <p:txBody>
          <a:bodyPr/>
          <a:lstStyle/>
          <a:p>
            <a:endParaRPr lang="en-US"/>
          </a:p>
        </p:txBody>
      </p:sp>
      <p:sp>
        <p:nvSpPr>
          <p:cNvPr id="181727" name="Freeform 4573"/>
          <p:cNvSpPr>
            <a:spLocks noChangeAspect="1"/>
          </p:cNvSpPr>
          <p:nvPr/>
        </p:nvSpPr>
        <p:spPr bwMode="auto">
          <a:xfrm>
            <a:off x="2014538" y="5570538"/>
            <a:ext cx="11112" cy="4762"/>
          </a:xfrm>
          <a:custGeom>
            <a:avLst/>
            <a:gdLst>
              <a:gd name="T0" fmla="*/ 2147483647 w 24"/>
              <a:gd name="T1" fmla="*/ 0 h 21"/>
              <a:gd name="T2" fmla="*/ 2147483647 w 24"/>
              <a:gd name="T3" fmla="*/ 2147483647 h 21"/>
              <a:gd name="T4" fmla="*/ 0 w 24"/>
              <a:gd name="T5" fmla="*/ 2147483647 h 21"/>
              <a:gd name="T6" fmla="*/ 0 w 24"/>
              <a:gd name="T7" fmla="*/ 2147483647 h 21"/>
              <a:gd name="T8" fmla="*/ 2147483647 w 24"/>
              <a:gd name="T9" fmla="*/ 0 h 21"/>
              <a:gd name="T10" fmla="*/ 2147483647 w 24"/>
              <a:gd name="T11" fmla="*/ 0 h 21"/>
              <a:gd name="T12" fmla="*/ 2147483647 w 24"/>
              <a:gd name="T13" fmla="*/ 0 h 21"/>
              <a:gd name="T14" fmla="*/ 0 60000 65536"/>
              <a:gd name="T15" fmla="*/ 0 60000 65536"/>
              <a:gd name="T16" fmla="*/ 0 60000 65536"/>
              <a:gd name="T17" fmla="*/ 0 60000 65536"/>
              <a:gd name="T18" fmla="*/ 0 60000 65536"/>
              <a:gd name="T19" fmla="*/ 0 60000 65536"/>
              <a:gd name="T20" fmla="*/ 0 60000 65536"/>
              <a:gd name="T21" fmla="*/ 0 w 24"/>
              <a:gd name="T22" fmla="*/ 0 h 21"/>
              <a:gd name="T23" fmla="*/ 24 w 24"/>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1">
                <a:moveTo>
                  <a:pt x="24" y="0"/>
                </a:moveTo>
                <a:lnTo>
                  <a:pt x="4" y="21"/>
                </a:lnTo>
                <a:lnTo>
                  <a:pt x="0" y="17"/>
                </a:lnTo>
                <a:lnTo>
                  <a:pt x="24" y="0"/>
                </a:lnTo>
                <a:close/>
              </a:path>
            </a:pathLst>
          </a:custGeom>
          <a:solidFill>
            <a:srgbClr val="000000"/>
          </a:solidFill>
          <a:ln w="0">
            <a:solidFill>
              <a:srgbClr val="000000"/>
            </a:solidFill>
            <a:round/>
            <a:headEnd/>
            <a:tailEnd/>
          </a:ln>
        </p:spPr>
        <p:txBody>
          <a:bodyPr/>
          <a:lstStyle/>
          <a:p>
            <a:endParaRPr lang="en-US"/>
          </a:p>
        </p:txBody>
      </p:sp>
      <p:sp>
        <p:nvSpPr>
          <p:cNvPr id="181728" name="Freeform 4574"/>
          <p:cNvSpPr>
            <a:spLocks noChangeAspect="1"/>
          </p:cNvSpPr>
          <p:nvPr/>
        </p:nvSpPr>
        <p:spPr bwMode="auto">
          <a:xfrm>
            <a:off x="2014538" y="5570538"/>
            <a:ext cx="11112" cy="4762"/>
          </a:xfrm>
          <a:custGeom>
            <a:avLst/>
            <a:gdLst>
              <a:gd name="T0" fmla="*/ 2147483647 w 31"/>
              <a:gd name="T1" fmla="*/ 0 h 17"/>
              <a:gd name="T2" fmla="*/ 2147483647 w 31"/>
              <a:gd name="T3" fmla="*/ 2147483647 h 17"/>
              <a:gd name="T4" fmla="*/ 0 w 31"/>
              <a:gd name="T5" fmla="*/ 2147483647 h 17"/>
              <a:gd name="T6" fmla="*/ 0 w 31"/>
              <a:gd name="T7" fmla="*/ 2147483647 h 17"/>
              <a:gd name="T8" fmla="*/ 2147483647 w 31"/>
              <a:gd name="T9" fmla="*/ 2147483647 h 17"/>
              <a:gd name="T10" fmla="*/ 2147483647 w 31"/>
              <a:gd name="T11" fmla="*/ 2147483647 h 17"/>
              <a:gd name="T12" fmla="*/ 2147483647 w 31"/>
              <a:gd name="T13" fmla="*/ 0 h 17"/>
              <a:gd name="T14" fmla="*/ 0 60000 65536"/>
              <a:gd name="T15" fmla="*/ 0 60000 65536"/>
              <a:gd name="T16" fmla="*/ 0 60000 65536"/>
              <a:gd name="T17" fmla="*/ 0 60000 65536"/>
              <a:gd name="T18" fmla="*/ 0 60000 65536"/>
              <a:gd name="T19" fmla="*/ 0 60000 65536"/>
              <a:gd name="T20" fmla="*/ 0 60000 65536"/>
              <a:gd name="T21" fmla="*/ 0 w 31"/>
              <a:gd name="T22" fmla="*/ 0 h 17"/>
              <a:gd name="T23" fmla="*/ 31 w 31"/>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7">
                <a:moveTo>
                  <a:pt x="30" y="0"/>
                </a:moveTo>
                <a:lnTo>
                  <a:pt x="6" y="17"/>
                </a:lnTo>
                <a:lnTo>
                  <a:pt x="0" y="10"/>
                </a:lnTo>
                <a:lnTo>
                  <a:pt x="0" y="9"/>
                </a:lnTo>
                <a:lnTo>
                  <a:pt x="31" y="2"/>
                </a:lnTo>
                <a:lnTo>
                  <a:pt x="31" y="1"/>
                </a:lnTo>
                <a:lnTo>
                  <a:pt x="30" y="0"/>
                </a:lnTo>
                <a:close/>
              </a:path>
            </a:pathLst>
          </a:custGeom>
          <a:solidFill>
            <a:srgbClr val="000000"/>
          </a:solidFill>
          <a:ln w="0">
            <a:solidFill>
              <a:srgbClr val="000000"/>
            </a:solidFill>
            <a:round/>
            <a:headEnd/>
            <a:tailEnd/>
          </a:ln>
        </p:spPr>
        <p:txBody>
          <a:bodyPr/>
          <a:lstStyle/>
          <a:p>
            <a:endParaRPr lang="en-US"/>
          </a:p>
        </p:txBody>
      </p:sp>
      <p:sp>
        <p:nvSpPr>
          <p:cNvPr id="181729" name="Freeform 4575"/>
          <p:cNvSpPr>
            <a:spLocks noChangeAspect="1"/>
          </p:cNvSpPr>
          <p:nvPr/>
        </p:nvSpPr>
        <p:spPr bwMode="auto">
          <a:xfrm>
            <a:off x="2012950" y="5570538"/>
            <a:ext cx="12700" cy="1587"/>
          </a:xfrm>
          <a:custGeom>
            <a:avLst/>
            <a:gdLst>
              <a:gd name="T0" fmla="*/ 2147483647 w 32"/>
              <a:gd name="T1" fmla="*/ 2147483647 h 11"/>
              <a:gd name="T2" fmla="*/ 2147483647 w 32"/>
              <a:gd name="T3" fmla="*/ 2147483647 h 11"/>
              <a:gd name="T4" fmla="*/ 0 w 32"/>
              <a:gd name="T5" fmla="*/ 2147483647 h 11"/>
              <a:gd name="T6" fmla="*/ 2147483647 w 32"/>
              <a:gd name="T7" fmla="*/ 0 h 11"/>
              <a:gd name="T8" fmla="*/ 2147483647 w 32"/>
              <a:gd name="T9" fmla="*/ 2147483647 h 11"/>
              <a:gd name="T10" fmla="*/ 0 60000 65536"/>
              <a:gd name="T11" fmla="*/ 0 60000 65536"/>
              <a:gd name="T12" fmla="*/ 0 60000 65536"/>
              <a:gd name="T13" fmla="*/ 0 60000 65536"/>
              <a:gd name="T14" fmla="*/ 0 60000 65536"/>
              <a:gd name="T15" fmla="*/ 0 w 32"/>
              <a:gd name="T16" fmla="*/ 0 h 11"/>
              <a:gd name="T17" fmla="*/ 32 w 32"/>
              <a:gd name="T18" fmla="*/ 11 h 11"/>
            </a:gdLst>
            <a:ahLst/>
            <a:cxnLst>
              <a:cxn ang="T10">
                <a:pos x="T0" y="T1"/>
              </a:cxn>
              <a:cxn ang="T11">
                <a:pos x="T2" y="T3"/>
              </a:cxn>
              <a:cxn ang="T12">
                <a:pos x="T4" y="T5"/>
              </a:cxn>
              <a:cxn ang="T13">
                <a:pos x="T6" y="T7"/>
              </a:cxn>
              <a:cxn ang="T14">
                <a:pos x="T8" y="T9"/>
              </a:cxn>
            </a:cxnLst>
            <a:rect l="T15" t="T16" r="T17" b="T18"/>
            <a:pathLst>
              <a:path w="32" h="11">
                <a:moveTo>
                  <a:pt x="32" y="4"/>
                </a:moveTo>
                <a:lnTo>
                  <a:pt x="1" y="11"/>
                </a:lnTo>
                <a:lnTo>
                  <a:pt x="0" y="6"/>
                </a:lnTo>
                <a:lnTo>
                  <a:pt x="31" y="0"/>
                </a:lnTo>
                <a:lnTo>
                  <a:pt x="32" y="4"/>
                </a:lnTo>
                <a:close/>
              </a:path>
            </a:pathLst>
          </a:custGeom>
          <a:solidFill>
            <a:srgbClr val="000000"/>
          </a:solidFill>
          <a:ln w="0">
            <a:solidFill>
              <a:srgbClr val="000000"/>
            </a:solidFill>
            <a:round/>
            <a:headEnd/>
            <a:tailEnd/>
          </a:ln>
        </p:spPr>
        <p:txBody>
          <a:bodyPr/>
          <a:lstStyle/>
          <a:p>
            <a:endParaRPr lang="en-US"/>
          </a:p>
        </p:txBody>
      </p:sp>
      <p:sp>
        <p:nvSpPr>
          <p:cNvPr id="181730" name="Freeform 4576"/>
          <p:cNvSpPr>
            <a:spLocks noChangeAspect="1"/>
          </p:cNvSpPr>
          <p:nvPr/>
        </p:nvSpPr>
        <p:spPr bwMode="auto">
          <a:xfrm>
            <a:off x="2219325" y="5553075"/>
            <a:ext cx="9525" cy="3175"/>
          </a:xfrm>
          <a:custGeom>
            <a:avLst/>
            <a:gdLst>
              <a:gd name="T0" fmla="*/ 2147483647 w 29"/>
              <a:gd name="T1" fmla="*/ 0 h 12"/>
              <a:gd name="T2" fmla="*/ 0 w 29"/>
              <a:gd name="T3" fmla="*/ 2147483647 h 12"/>
              <a:gd name="T4" fmla="*/ 2147483647 w 29"/>
              <a:gd name="T5" fmla="*/ 0 h 12"/>
              <a:gd name="T6" fmla="*/ 0 60000 65536"/>
              <a:gd name="T7" fmla="*/ 0 60000 65536"/>
              <a:gd name="T8" fmla="*/ 0 60000 65536"/>
              <a:gd name="T9" fmla="*/ 0 w 29"/>
              <a:gd name="T10" fmla="*/ 0 h 12"/>
              <a:gd name="T11" fmla="*/ 29 w 29"/>
              <a:gd name="T12" fmla="*/ 12 h 12"/>
            </a:gdLst>
            <a:ahLst/>
            <a:cxnLst>
              <a:cxn ang="T6">
                <a:pos x="T0" y="T1"/>
              </a:cxn>
              <a:cxn ang="T7">
                <a:pos x="T2" y="T3"/>
              </a:cxn>
              <a:cxn ang="T8">
                <a:pos x="T4" y="T5"/>
              </a:cxn>
            </a:cxnLst>
            <a:rect l="T9" t="T10" r="T11" b="T12"/>
            <a:pathLst>
              <a:path w="29" h="12">
                <a:moveTo>
                  <a:pt x="29" y="0"/>
                </a:moveTo>
                <a:lnTo>
                  <a:pt x="0" y="12"/>
                </a:lnTo>
                <a:lnTo>
                  <a:pt x="29" y="0"/>
                </a:lnTo>
                <a:close/>
              </a:path>
            </a:pathLst>
          </a:custGeom>
          <a:solidFill>
            <a:srgbClr val="000000"/>
          </a:solidFill>
          <a:ln w="0">
            <a:solidFill>
              <a:srgbClr val="000000"/>
            </a:solidFill>
            <a:round/>
            <a:headEnd/>
            <a:tailEnd/>
          </a:ln>
        </p:spPr>
        <p:txBody>
          <a:bodyPr/>
          <a:lstStyle/>
          <a:p>
            <a:endParaRPr lang="en-US"/>
          </a:p>
        </p:txBody>
      </p:sp>
      <p:sp>
        <p:nvSpPr>
          <p:cNvPr id="181731" name="Freeform 4577"/>
          <p:cNvSpPr>
            <a:spLocks noChangeAspect="1"/>
          </p:cNvSpPr>
          <p:nvPr/>
        </p:nvSpPr>
        <p:spPr bwMode="auto">
          <a:xfrm>
            <a:off x="2192338" y="5508625"/>
            <a:ext cx="9525" cy="7938"/>
          </a:xfrm>
          <a:custGeom>
            <a:avLst/>
            <a:gdLst>
              <a:gd name="T0" fmla="*/ 2147483647 w 30"/>
              <a:gd name="T1" fmla="*/ 2147483647 h 20"/>
              <a:gd name="T2" fmla="*/ 2147483647 w 30"/>
              <a:gd name="T3" fmla="*/ 2147483647 h 20"/>
              <a:gd name="T4" fmla="*/ 0 w 30"/>
              <a:gd name="T5" fmla="*/ 2147483647 h 20"/>
              <a:gd name="T6" fmla="*/ 0 w 30"/>
              <a:gd name="T7" fmla="*/ 2147483647 h 20"/>
              <a:gd name="T8" fmla="*/ 0 w 30"/>
              <a:gd name="T9" fmla="*/ 2147483647 h 20"/>
              <a:gd name="T10" fmla="*/ 2147483647 w 30"/>
              <a:gd name="T11" fmla="*/ 2147483647 h 20"/>
              <a:gd name="T12" fmla="*/ 2147483647 w 30"/>
              <a:gd name="T13" fmla="*/ 2147483647 h 20"/>
              <a:gd name="T14" fmla="*/ 2147483647 w 30"/>
              <a:gd name="T15" fmla="*/ 2147483647 h 20"/>
              <a:gd name="T16" fmla="*/ 2147483647 w 30"/>
              <a:gd name="T17" fmla="*/ 2147483647 h 20"/>
              <a:gd name="T18" fmla="*/ 2147483647 w 30"/>
              <a:gd name="T19" fmla="*/ 2147483647 h 20"/>
              <a:gd name="T20" fmla="*/ 2147483647 w 30"/>
              <a:gd name="T21" fmla="*/ 2147483647 h 20"/>
              <a:gd name="T22" fmla="*/ 2147483647 w 30"/>
              <a:gd name="T23" fmla="*/ 0 h 20"/>
              <a:gd name="T24" fmla="*/ 2147483647 w 30"/>
              <a:gd name="T25" fmla="*/ 0 h 20"/>
              <a:gd name="T26" fmla="*/ 2147483647 w 30"/>
              <a:gd name="T27" fmla="*/ 0 h 20"/>
              <a:gd name="T28" fmla="*/ 2147483647 w 30"/>
              <a:gd name="T29" fmla="*/ 2147483647 h 20"/>
              <a:gd name="T30" fmla="*/ 2147483647 w 30"/>
              <a:gd name="T31" fmla="*/ 2147483647 h 20"/>
              <a:gd name="T32" fmla="*/ 2147483647 w 30"/>
              <a:gd name="T33" fmla="*/ 2147483647 h 20"/>
              <a:gd name="T34" fmla="*/ 2147483647 w 30"/>
              <a:gd name="T35" fmla="*/ 2147483647 h 20"/>
              <a:gd name="T36" fmla="*/ 2147483647 w 30"/>
              <a:gd name="T37" fmla="*/ 2147483647 h 20"/>
              <a:gd name="T38" fmla="*/ 2147483647 w 30"/>
              <a:gd name="T39" fmla="*/ 2147483647 h 20"/>
              <a:gd name="T40" fmla="*/ 2147483647 w 30"/>
              <a:gd name="T41" fmla="*/ 2147483647 h 20"/>
              <a:gd name="T42" fmla="*/ 2147483647 w 30"/>
              <a:gd name="T43" fmla="*/ 2147483647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
              <a:gd name="T67" fmla="*/ 0 h 20"/>
              <a:gd name="T68" fmla="*/ 30 w 30"/>
              <a:gd name="T69" fmla="*/ 20 h 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 h="20">
                <a:moveTo>
                  <a:pt x="1" y="20"/>
                </a:moveTo>
                <a:lnTo>
                  <a:pt x="1" y="20"/>
                </a:lnTo>
                <a:lnTo>
                  <a:pt x="0" y="18"/>
                </a:lnTo>
                <a:lnTo>
                  <a:pt x="0" y="15"/>
                </a:lnTo>
                <a:lnTo>
                  <a:pt x="0" y="12"/>
                </a:lnTo>
                <a:lnTo>
                  <a:pt x="1" y="10"/>
                </a:lnTo>
                <a:lnTo>
                  <a:pt x="2" y="7"/>
                </a:lnTo>
                <a:lnTo>
                  <a:pt x="5" y="5"/>
                </a:lnTo>
                <a:lnTo>
                  <a:pt x="7" y="3"/>
                </a:lnTo>
                <a:lnTo>
                  <a:pt x="9" y="2"/>
                </a:lnTo>
                <a:lnTo>
                  <a:pt x="12" y="1"/>
                </a:lnTo>
                <a:lnTo>
                  <a:pt x="14" y="0"/>
                </a:lnTo>
                <a:lnTo>
                  <a:pt x="16" y="0"/>
                </a:lnTo>
                <a:lnTo>
                  <a:pt x="19" y="0"/>
                </a:lnTo>
                <a:lnTo>
                  <a:pt x="21" y="1"/>
                </a:lnTo>
                <a:lnTo>
                  <a:pt x="24" y="2"/>
                </a:lnTo>
                <a:lnTo>
                  <a:pt x="26" y="4"/>
                </a:lnTo>
                <a:lnTo>
                  <a:pt x="28" y="6"/>
                </a:lnTo>
                <a:lnTo>
                  <a:pt x="29" y="8"/>
                </a:lnTo>
                <a:lnTo>
                  <a:pt x="30" y="11"/>
                </a:lnTo>
                <a:lnTo>
                  <a:pt x="1" y="20"/>
                </a:lnTo>
                <a:close/>
              </a:path>
            </a:pathLst>
          </a:custGeom>
          <a:solidFill>
            <a:srgbClr val="000000"/>
          </a:solidFill>
          <a:ln w="0">
            <a:solidFill>
              <a:srgbClr val="000000"/>
            </a:solidFill>
            <a:round/>
            <a:headEnd/>
            <a:tailEnd/>
          </a:ln>
        </p:spPr>
        <p:txBody>
          <a:bodyPr/>
          <a:lstStyle/>
          <a:p>
            <a:endParaRPr lang="en-US"/>
          </a:p>
        </p:txBody>
      </p:sp>
      <p:sp>
        <p:nvSpPr>
          <p:cNvPr id="181732" name="Freeform 4578"/>
          <p:cNvSpPr>
            <a:spLocks noChangeAspect="1"/>
          </p:cNvSpPr>
          <p:nvPr/>
        </p:nvSpPr>
        <p:spPr bwMode="auto">
          <a:xfrm>
            <a:off x="2216150" y="5546725"/>
            <a:ext cx="12700" cy="9525"/>
          </a:xfrm>
          <a:custGeom>
            <a:avLst/>
            <a:gdLst>
              <a:gd name="T0" fmla="*/ 2147483647 w 37"/>
              <a:gd name="T1" fmla="*/ 2147483647 h 33"/>
              <a:gd name="T2" fmla="*/ 2147483647 w 37"/>
              <a:gd name="T3" fmla="*/ 2147483647 h 33"/>
              <a:gd name="T4" fmla="*/ 0 w 37"/>
              <a:gd name="T5" fmla="*/ 2147483647 h 33"/>
              <a:gd name="T6" fmla="*/ 2147483647 w 37"/>
              <a:gd name="T7" fmla="*/ 2147483647 h 33"/>
              <a:gd name="T8" fmla="*/ 2147483647 w 37"/>
              <a:gd name="T9" fmla="*/ 0 h 33"/>
              <a:gd name="T10" fmla="*/ 2147483647 w 37"/>
              <a:gd name="T11" fmla="*/ 2147483647 h 33"/>
              <a:gd name="T12" fmla="*/ 2147483647 w 37"/>
              <a:gd name="T13" fmla="*/ 2147483647 h 33"/>
              <a:gd name="T14" fmla="*/ 0 60000 65536"/>
              <a:gd name="T15" fmla="*/ 0 60000 65536"/>
              <a:gd name="T16" fmla="*/ 0 60000 65536"/>
              <a:gd name="T17" fmla="*/ 0 60000 65536"/>
              <a:gd name="T18" fmla="*/ 0 60000 65536"/>
              <a:gd name="T19" fmla="*/ 0 60000 65536"/>
              <a:gd name="T20" fmla="*/ 0 60000 65536"/>
              <a:gd name="T21" fmla="*/ 0 w 37"/>
              <a:gd name="T22" fmla="*/ 0 h 33"/>
              <a:gd name="T23" fmla="*/ 37 w 37"/>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3">
                <a:moveTo>
                  <a:pt x="37" y="21"/>
                </a:moveTo>
                <a:lnTo>
                  <a:pt x="8" y="33"/>
                </a:lnTo>
                <a:lnTo>
                  <a:pt x="0" y="16"/>
                </a:lnTo>
                <a:lnTo>
                  <a:pt x="2" y="18"/>
                </a:lnTo>
                <a:lnTo>
                  <a:pt x="27" y="0"/>
                </a:lnTo>
                <a:lnTo>
                  <a:pt x="29" y="2"/>
                </a:lnTo>
                <a:lnTo>
                  <a:pt x="37" y="21"/>
                </a:lnTo>
                <a:close/>
              </a:path>
            </a:pathLst>
          </a:custGeom>
          <a:solidFill>
            <a:srgbClr val="000000"/>
          </a:solidFill>
          <a:ln w="0">
            <a:solidFill>
              <a:srgbClr val="000000"/>
            </a:solidFill>
            <a:round/>
            <a:headEnd/>
            <a:tailEnd/>
          </a:ln>
        </p:spPr>
        <p:txBody>
          <a:bodyPr/>
          <a:lstStyle/>
          <a:p>
            <a:endParaRPr lang="en-US"/>
          </a:p>
        </p:txBody>
      </p:sp>
      <p:sp>
        <p:nvSpPr>
          <p:cNvPr id="181733" name="Freeform 4579"/>
          <p:cNvSpPr>
            <a:spLocks noChangeAspect="1"/>
          </p:cNvSpPr>
          <p:nvPr/>
        </p:nvSpPr>
        <p:spPr bwMode="auto">
          <a:xfrm>
            <a:off x="2211388" y="5541963"/>
            <a:ext cx="14287" cy="11112"/>
          </a:xfrm>
          <a:custGeom>
            <a:avLst/>
            <a:gdLst>
              <a:gd name="T0" fmla="*/ 2147483647 w 35"/>
              <a:gd name="T1" fmla="*/ 2147483647 h 33"/>
              <a:gd name="T2" fmla="*/ 2147483647 w 35"/>
              <a:gd name="T3" fmla="*/ 2147483647 h 33"/>
              <a:gd name="T4" fmla="*/ 0 w 35"/>
              <a:gd name="T5" fmla="*/ 2147483647 h 33"/>
              <a:gd name="T6" fmla="*/ 0 w 35"/>
              <a:gd name="T7" fmla="*/ 2147483647 h 33"/>
              <a:gd name="T8" fmla="*/ 2147483647 w 35"/>
              <a:gd name="T9" fmla="*/ 0 h 33"/>
              <a:gd name="T10" fmla="*/ 2147483647 w 35"/>
              <a:gd name="T11" fmla="*/ 0 h 33"/>
              <a:gd name="T12" fmla="*/ 2147483647 w 35"/>
              <a:gd name="T13" fmla="*/ 2147483647 h 33"/>
              <a:gd name="T14" fmla="*/ 0 60000 65536"/>
              <a:gd name="T15" fmla="*/ 0 60000 65536"/>
              <a:gd name="T16" fmla="*/ 0 60000 65536"/>
              <a:gd name="T17" fmla="*/ 0 60000 65536"/>
              <a:gd name="T18" fmla="*/ 0 60000 65536"/>
              <a:gd name="T19" fmla="*/ 0 60000 65536"/>
              <a:gd name="T20" fmla="*/ 0 60000 65536"/>
              <a:gd name="T21" fmla="*/ 0 w 35"/>
              <a:gd name="T22" fmla="*/ 0 h 33"/>
              <a:gd name="T23" fmla="*/ 35 w 35"/>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33">
                <a:moveTo>
                  <a:pt x="35" y="15"/>
                </a:moveTo>
                <a:lnTo>
                  <a:pt x="10" y="33"/>
                </a:lnTo>
                <a:lnTo>
                  <a:pt x="0" y="19"/>
                </a:lnTo>
                <a:lnTo>
                  <a:pt x="25" y="0"/>
                </a:lnTo>
                <a:lnTo>
                  <a:pt x="35" y="15"/>
                </a:lnTo>
                <a:close/>
              </a:path>
            </a:pathLst>
          </a:custGeom>
          <a:solidFill>
            <a:srgbClr val="000000"/>
          </a:solidFill>
          <a:ln w="0">
            <a:solidFill>
              <a:srgbClr val="000000"/>
            </a:solidFill>
            <a:round/>
            <a:headEnd/>
            <a:tailEnd/>
          </a:ln>
        </p:spPr>
        <p:txBody>
          <a:bodyPr/>
          <a:lstStyle/>
          <a:p>
            <a:endParaRPr lang="en-US"/>
          </a:p>
        </p:txBody>
      </p:sp>
      <p:sp>
        <p:nvSpPr>
          <p:cNvPr id="181734" name="Freeform 4580"/>
          <p:cNvSpPr>
            <a:spLocks noChangeAspect="1"/>
          </p:cNvSpPr>
          <p:nvPr/>
        </p:nvSpPr>
        <p:spPr bwMode="auto">
          <a:xfrm>
            <a:off x="2208213" y="5535613"/>
            <a:ext cx="12700" cy="11112"/>
          </a:xfrm>
          <a:custGeom>
            <a:avLst/>
            <a:gdLst>
              <a:gd name="T0" fmla="*/ 2147483647 w 39"/>
              <a:gd name="T1" fmla="*/ 2147483647 h 34"/>
              <a:gd name="T2" fmla="*/ 2147483647 w 39"/>
              <a:gd name="T3" fmla="*/ 2147483647 h 34"/>
              <a:gd name="T4" fmla="*/ 0 w 39"/>
              <a:gd name="T5" fmla="*/ 2147483647 h 34"/>
              <a:gd name="T6" fmla="*/ 2147483647 w 39"/>
              <a:gd name="T7" fmla="*/ 2147483647 h 34"/>
              <a:gd name="T8" fmla="*/ 2147483647 w 39"/>
              <a:gd name="T9" fmla="*/ 0 h 34"/>
              <a:gd name="T10" fmla="*/ 2147483647 w 39"/>
              <a:gd name="T11" fmla="*/ 2147483647 h 34"/>
              <a:gd name="T12" fmla="*/ 2147483647 w 39"/>
              <a:gd name="T13" fmla="*/ 2147483647 h 34"/>
              <a:gd name="T14" fmla="*/ 0 60000 65536"/>
              <a:gd name="T15" fmla="*/ 0 60000 65536"/>
              <a:gd name="T16" fmla="*/ 0 60000 65536"/>
              <a:gd name="T17" fmla="*/ 0 60000 65536"/>
              <a:gd name="T18" fmla="*/ 0 60000 65536"/>
              <a:gd name="T19" fmla="*/ 0 60000 65536"/>
              <a:gd name="T20" fmla="*/ 0 60000 65536"/>
              <a:gd name="T21" fmla="*/ 0 w 39"/>
              <a:gd name="T22" fmla="*/ 0 h 34"/>
              <a:gd name="T23" fmla="*/ 39 w 39"/>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34">
                <a:moveTo>
                  <a:pt x="39" y="15"/>
                </a:moveTo>
                <a:lnTo>
                  <a:pt x="14" y="34"/>
                </a:lnTo>
                <a:lnTo>
                  <a:pt x="0" y="16"/>
                </a:lnTo>
                <a:lnTo>
                  <a:pt x="3" y="20"/>
                </a:lnTo>
                <a:lnTo>
                  <a:pt x="26" y="0"/>
                </a:lnTo>
                <a:lnTo>
                  <a:pt x="29" y="4"/>
                </a:lnTo>
                <a:lnTo>
                  <a:pt x="39" y="15"/>
                </a:lnTo>
                <a:close/>
              </a:path>
            </a:pathLst>
          </a:custGeom>
          <a:solidFill>
            <a:srgbClr val="000000"/>
          </a:solidFill>
          <a:ln w="0">
            <a:solidFill>
              <a:srgbClr val="000000"/>
            </a:solidFill>
            <a:round/>
            <a:headEnd/>
            <a:tailEnd/>
          </a:ln>
        </p:spPr>
        <p:txBody>
          <a:bodyPr/>
          <a:lstStyle/>
          <a:p>
            <a:endParaRPr lang="en-US"/>
          </a:p>
        </p:txBody>
      </p:sp>
      <p:sp>
        <p:nvSpPr>
          <p:cNvPr id="181735" name="Freeform 4581"/>
          <p:cNvSpPr>
            <a:spLocks noChangeAspect="1"/>
          </p:cNvSpPr>
          <p:nvPr/>
        </p:nvSpPr>
        <p:spPr bwMode="auto">
          <a:xfrm>
            <a:off x="2205038" y="5530850"/>
            <a:ext cx="11112" cy="12700"/>
          </a:xfrm>
          <a:custGeom>
            <a:avLst/>
            <a:gdLst>
              <a:gd name="T0" fmla="*/ 2147483647 w 34"/>
              <a:gd name="T1" fmla="*/ 2147483647 h 34"/>
              <a:gd name="T2" fmla="*/ 2147483647 w 34"/>
              <a:gd name="T3" fmla="*/ 2147483647 h 34"/>
              <a:gd name="T4" fmla="*/ 0 w 34"/>
              <a:gd name="T5" fmla="*/ 2147483647 h 34"/>
              <a:gd name="T6" fmla="*/ 0 w 34"/>
              <a:gd name="T7" fmla="*/ 2147483647 h 34"/>
              <a:gd name="T8" fmla="*/ 2147483647 w 34"/>
              <a:gd name="T9" fmla="*/ 0 h 34"/>
              <a:gd name="T10" fmla="*/ 2147483647 w 34"/>
              <a:gd name="T11" fmla="*/ 0 h 34"/>
              <a:gd name="T12" fmla="*/ 2147483647 w 34"/>
              <a:gd name="T13" fmla="*/ 2147483647 h 34"/>
              <a:gd name="T14" fmla="*/ 0 60000 65536"/>
              <a:gd name="T15" fmla="*/ 0 60000 65536"/>
              <a:gd name="T16" fmla="*/ 0 60000 65536"/>
              <a:gd name="T17" fmla="*/ 0 60000 65536"/>
              <a:gd name="T18" fmla="*/ 0 60000 65536"/>
              <a:gd name="T19" fmla="*/ 0 60000 65536"/>
              <a:gd name="T20" fmla="*/ 0 60000 65536"/>
              <a:gd name="T21" fmla="*/ 0 w 34"/>
              <a:gd name="T22" fmla="*/ 0 h 34"/>
              <a:gd name="T23" fmla="*/ 34 w 34"/>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4">
                <a:moveTo>
                  <a:pt x="34" y="14"/>
                </a:moveTo>
                <a:lnTo>
                  <a:pt x="11" y="34"/>
                </a:lnTo>
                <a:lnTo>
                  <a:pt x="0" y="21"/>
                </a:lnTo>
                <a:lnTo>
                  <a:pt x="23" y="0"/>
                </a:lnTo>
                <a:lnTo>
                  <a:pt x="34" y="14"/>
                </a:lnTo>
                <a:close/>
              </a:path>
            </a:pathLst>
          </a:custGeom>
          <a:solidFill>
            <a:srgbClr val="000000"/>
          </a:solidFill>
          <a:ln w="0">
            <a:solidFill>
              <a:srgbClr val="000000"/>
            </a:solidFill>
            <a:round/>
            <a:headEnd/>
            <a:tailEnd/>
          </a:ln>
        </p:spPr>
        <p:txBody>
          <a:bodyPr/>
          <a:lstStyle/>
          <a:p>
            <a:endParaRPr lang="en-US"/>
          </a:p>
        </p:txBody>
      </p:sp>
      <p:sp>
        <p:nvSpPr>
          <p:cNvPr id="181736" name="Freeform 4582"/>
          <p:cNvSpPr>
            <a:spLocks noChangeAspect="1"/>
          </p:cNvSpPr>
          <p:nvPr/>
        </p:nvSpPr>
        <p:spPr bwMode="auto">
          <a:xfrm>
            <a:off x="2200275" y="5526088"/>
            <a:ext cx="11113" cy="11112"/>
          </a:xfrm>
          <a:custGeom>
            <a:avLst/>
            <a:gdLst>
              <a:gd name="T0" fmla="*/ 2147483647 w 38"/>
              <a:gd name="T1" fmla="*/ 2147483647 h 33"/>
              <a:gd name="T2" fmla="*/ 2147483647 w 38"/>
              <a:gd name="T3" fmla="*/ 2147483647 h 33"/>
              <a:gd name="T4" fmla="*/ 0 w 38"/>
              <a:gd name="T5" fmla="*/ 2147483647 h 33"/>
              <a:gd name="T6" fmla="*/ 2147483647 w 38"/>
              <a:gd name="T7" fmla="*/ 2147483647 h 33"/>
              <a:gd name="T8" fmla="*/ 2147483647 w 38"/>
              <a:gd name="T9" fmla="*/ 0 h 33"/>
              <a:gd name="T10" fmla="*/ 2147483647 w 38"/>
              <a:gd name="T11" fmla="*/ 2147483647 h 33"/>
              <a:gd name="T12" fmla="*/ 2147483647 w 38"/>
              <a:gd name="T13" fmla="*/ 2147483647 h 33"/>
              <a:gd name="T14" fmla="*/ 0 60000 65536"/>
              <a:gd name="T15" fmla="*/ 0 60000 65536"/>
              <a:gd name="T16" fmla="*/ 0 60000 65536"/>
              <a:gd name="T17" fmla="*/ 0 60000 65536"/>
              <a:gd name="T18" fmla="*/ 0 60000 65536"/>
              <a:gd name="T19" fmla="*/ 0 60000 65536"/>
              <a:gd name="T20" fmla="*/ 0 60000 65536"/>
              <a:gd name="T21" fmla="*/ 0 w 38"/>
              <a:gd name="T22" fmla="*/ 0 h 33"/>
              <a:gd name="T23" fmla="*/ 38 w 38"/>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33">
                <a:moveTo>
                  <a:pt x="38" y="12"/>
                </a:moveTo>
                <a:lnTo>
                  <a:pt x="15" y="33"/>
                </a:lnTo>
                <a:lnTo>
                  <a:pt x="0" y="16"/>
                </a:lnTo>
                <a:lnTo>
                  <a:pt x="2" y="18"/>
                </a:lnTo>
                <a:lnTo>
                  <a:pt x="27" y="0"/>
                </a:lnTo>
                <a:lnTo>
                  <a:pt x="29" y="2"/>
                </a:lnTo>
                <a:lnTo>
                  <a:pt x="38" y="12"/>
                </a:lnTo>
                <a:close/>
              </a:path>
            </a:pathLst>
          </a:custGeom>
          <a:solidFill>
            <a:srgbClr val="000000"/>
          </a:solidFill>
          <a:ln w="0">
            <a:solidFill>
              <a:srgbClr val="000000"/>
            </a:solidFill>
            <a:round/>
            <a:headEnd/>
            <a:tailEnd/>
          </a:ln>
        </p:spPr>
        <p:txBody>
          <a:bodyPr/>
          <a:lstStyle/>
          <a:p>
            <a:endParaRPr lang="en-US"/>
          </a:p>
        </p:txBody>
      </p:sp>
      <p:sp>
        <p:nvSpPr>
          <p:cNvPr id="181737" name="Freeform 4583"/>
          <p:cNvSpPr>
            <a:spLocks noChangeAspect="1"/>
          </p:cNvSpPr>
          <p:nvPr/>
        </p:nvSpPr>
        <p:spPr bwMode="auto">
          <a:xfrm>
            <a:off x="2197100" y="5522913"/>
            <a:ext cx="12700" cy="9525"/>
          </a:xfrm>
          <a:custGeom>
            <a:avLst/>
            <a:gdLst>
              <a:gd name="T0" fmla="*/ 2147483647 w 36"/>
              <a:gd name="T1" fmla="*/ 2147483647 h 32"/>
              <a:gd name="T2" fmla="*/ 2147483647 w 36"/>
              <a:gd name="T3" fmla="*/ 2147483647 h 32"/>
              <a:gd name="T4" fmla="*/ 2147483647 w 36"/>
              <a:gd name="T5" fmla="*/ 2147483647 h 32"/>
              <a:gd name="T6" fmla="*/ 0 w 36"/>
              <a:gd name="T7" fmla="*/ 2147483647 h 32"/>
              <a:gd name="T8" fmla="*/ 2147483647 w 36"/>
              <a:gd name="T9" fmla="*/ 2147483647 h 32"/>
              <a:gd name="T10" fmla="*/ 2147483647 w 36"/>
              <a:gd name="T11" fmla="*/ 0 h 32"/>
              <a:gd name="T12" fmla="*/ 2147483647 w 36"/>
              <a:gd name="T13" fmla="*/ 2147483647 h 32"/>
              <a:gd name="T14" fmla="*/ 0 60000 65536"/>
              <a:gd name="T15" fmla="*/ 0 60000 65536"/>
              <a:gd name="T16" fmla="*/ 0 60000 65536"/>
              <a:gd name="T17" fmla="*/ 0 60000 65536"/>
              <a:gd name="T18" fmla="*/ 0 60000 65536"/>
              <a:gd name="T19" fmla="*/ 0 60000 65536"/>
              <a:gd name="T20" fmla="*/ 0 60000 65536"/>
              <a:gd name="T21" fmla="*/ 0 w 36"/>
              <a:gd name="T22" fmla="*/ 0 h 32"/>
              <a:gd name="T23" fmla="*/ 36 w 3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2">
                <a:moveTo>
                  <a:pt x="36" y="14"/>
                </a:moveTo>
                <a:lnTo>
                  <a:pt x="11" y="32"/>
                </a:lnTo>
                <a:lnTo>
                  <a:pt x="1" y="19"/>
                </a:lnTo>
                <a:lnTo>
                  <a:pt x="0" y="17"/>
                </a:lnTo>
                <a:lnTo>
                  <a:pt x="27" y="2"/>
                </a:lnTo>
                <a:lnTo>
                  <a:pt x="26" y="0"/>
                </a:lnTo>
                <a:lnTo>
                  <a:pt x="36" y="14"/>
                </a:lnTo>
                <a:close/>
              </a:path>
            </a:pathLst>
          </a:custGeom>
          <a:solidFill>
            <a:srgbClr val="000000"/>
          </a:solidFill>
          <a:ln w="0">
            <a:solidFill>
              <a:srgbClr val="000000"/>
            </a:solidFill>
            <a:round/>
            <a:headEnd/>
            <a:tailEnd/>
          </a:ln>
        </p:spPr>
        <p:txBody>
          <a:bodyPr/>
          <a:lstStyle/>
          <a:p>
            <a:endParaRPr lang="en-US"/>
          </a:p>
        </p:txBody>
      </p:sp>
      <p:sp>
        <p:nvSpPr>
          <p:cNvPr id="181738" name="Freeform 4584"/>
          <p:cNvSpPr>
            <a:spLocks noChangeAspect="1"/>
          </p:cNvSpPr>
          <p:nvPr/>
        </p:nvSpPr>
        <p:spPr bwMode="auto">
          <a:xfrm>
            <a:off x="2193925" y="5518150"/>
            <a:ext cx="11113" cy="9525"/>
          </a:xfrm>
          <a:custGeom>
            <a:avLst/>
            <a:gdLst>
              <a:gd name="T0" fmla="*/ 2147483647 w 36"/>
              <a:gd name="T1" fmla="*/ 2147483647 h 30"/>
              <a:gd name="T2" fmla="*/ 2147483647 w 36"/>
              <a:gd name="T3" fmla="*/ 2147483647 h 30"/>
              <a:gd name="T4" fmla="*/ 2147483647 w 36"/>
              <a:gd name="T5" fmla="*/ 2147483647 h 30"/>
              <a:gd name="T6" fmla="*/ 0 w 36"/>
              <a:gd name="T7" fmla="*/ 2147483647 h 30"/>
              <a:gd name="T8" fmla="*/ 2147483647 w 36"/>
              <a:gd name="T9" fmla="*/ 2147483647 h 30"/>
              <a:gd name="T10" fmla="*/ 2147483647 w 36"/>
              <a:gd name="T11" fmla="*/ 0 h 30"/>
              <a:gd name="T12" fmla="*/ 2147483647 w 36"/>
              <a:gd name="T13" fmla="*/ 2147483647 h 30"/>
              <a:gd name="T14" fmla="*/ 0 60000 65536"/>
              <a:gd name="T15" fmla="*/ 0 60000 65536"/>
              <a:gd name="T16" fmla="*/ 0 60000 65536"/>
              <a:gd name="T17" fmla="*/ 0 60000 65536"/>
              <a:gd name="T18" fmla="*/ 0 60000 65536"/>
              <a:gd name="T19" fmla="*/ 0 60000 65536"/>
              <a:gd name="T20" fmla="*/ 0 60000 65536"/>
              <a:gd name="T21" fmla="*/ 0 w 36"/>
              <a:gd name="T22" fmla="*/ 0 h 30"/>
              <a:gd name="T23" fmla="*/ 36 w 36"/>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0">
                <a:moveTo>
                  <a:pt x="36" y="15"/>
                </a:moveTo>
                <a:lnTo>
                  <a:pt x="9" y="30"/>
                </a:lnTo>
                <a:lnTo>
                  <a:pt x="1" y="14"/>
                </a:lnTo>
                <a:lnTo>
                  <a:pt x="0" y="11"/>
                </a:lnTo>
                <a:lnTo>
                  <a:pt x="29" y="3"/>
                </a:lnTo>
                <a:lnTo>
                  <a:pt x="28" y="0"/>
                </a:lnTo>
                <a:lnTo>
                  <a:pt x="36" y="15"/>
                </a:lnTo>
                <a:close/>
              </a:path>
            </a:pathLst>
          </a:custGeom>
          <a:solidFill>
            <a:srgbClr val="000000"/>
          </a:solidFill>
          <a:ln w="0">
            <a:solidFill>
              <a:srgbClr val="000000"/>
            </a:solidFill>
            <a:round/>
            <a:headEnd/>
            <a:tailEnd/>
          </a:ln>
        </p:spPr>
        <p:txBody>
          <a:bodyPr/>
          <a:lstStyle/>
          <a:p>
            <a:endParaRPr lang="en-US"/>
          </a:p>
        </p:txBody>
      </p:sp>
      <p:sp>
        <p:nvSpPr>
          <p:cNvPr id="181739" name="Freeform 4585"/>
          <p:cNvSpPr>
            <a:spLocks noChangeAspect="1"/>
          </p:cNvSpPr>
          <p:nvPr/>
        </p:nvSpPr>
        <p:spPr bwMode="auto">
          <a:xfrm>
            <a:off x="2192338" y="5513388"/>
            <a:ext cx="11112" cy="9525"/>
          </a:xfrm>
          <a:custGeom>
            <a:avLst/>
            <a:gdLst>
              <a:gd name="T0" fmla="*/ 2147483647 w 35"/>
              <a:gd name="T1" fmla="*/ 2147483647 h 24"/>
              <a:gd name="T2" fmla="*/ 2147483647 w 35"/>
              <a:gd name="T3" fmla="*/ 2147483647 h 24"/>
              <a:gd name="T4" fmla="*/ 0 w 35"/>
              <a:gd name="T5" fmla="*/ 2147483647 h 24"/>
              <a:gd name="T6" fmla="*/ 2147483647 w 35"/>
              <a:gd name="T7" fmla="*/ 0 h 24"/>
              <a:gd name="T8" fmla="*/ 2147483647 w 35"/>
              <a:gd name="T9" fmla="*/ 2147483647 h 24"/>
              <a:gd name="T10" fmla="*/ 0 60000 65536"/>
              <a:gd name="T11" fmla="*/ 0 60000 65536"/>
              <a:gd name="T12" fmla="*/ 0 60000 65536"/>
              <a:gd name="T13" fmla="*/ 0 60000 65536"/>
              <a:gd name="T14" fmla="*/ 0 60000 65536"/>
              <a:gd name="T15" fmla="*/ 0 w 35"/>
              <a:gd name="T16" fmla="*/ 0 h 24"/>
              <a:gd name="T17" fmla="*/ 35 w 35"/>
              <a:gd name="T18" fmla="*/ 24 h 24"/>
            </a:gdLst>
            <a:ahLst/>
            <a:cxnLst>
              <a:cxn ang="T10">
                <a:pos x="T0" y="T1"/>
              </a:cxn>
              <a:cxn ang="T11">
                <a:pos x="T2" y="T3"/>
              </a:cxn>
              <a:cxn ang="T12">
                <a:pos x="T4" y="T5"/>
              </a:cxn>
              <a:cxn ang="T13">
                <a:pos x="T6" y="T7"/>
              </a:cxn>
              <a:cxn ang="T14">
                <a:pos x="T8" y="T9"/>
              </a:cxn>
            </a:cxnLst>
            <a:rect l="T15" t="T16" r="T17" b="T18"/>
            <a:pathLst>
              <a:path w="35" h="24">
                <a:moveTo>
                  <a:pt x="35" y="16"/>
                </a:moveTo>
                <a:lnTo>
                  <a:pt x="6" y="24"/>
                </a:lnTo>
                <a:lnTo>
                  <a:pt x="0" y="9"/>
                </a:lnTo>
                <a:lnTo>
                  <a:pt x="29" y="0"/>
                </a:lnTo>
                <a:lnTo>
                  <a:pt x="35" y="16"/>
                </a:lnTo>
                <a:close/>
              </a:path>
            </a:pathLst>
          </a:custGeom>
          <a:solidFill>
            <a:srgbClr val="000000"/>
          </a:solidFill>
          <a:ln w="0">
            <a:solidFill>
              <a:srgbClr val="000000"/>
            </a:solidFill>
            <a:round/>
            <a:headEnd/>
            <a:tailEnd/>
          </a:ln>
        </p:spPr>
        <p:txBody>
          <a:bodyPr/>
          <a:lstStyle/>
          <a:p>
            <a:endParaRPr lang="en-US"/>
          </a:p>
        </p:txBody>
      </p:sp>
      <p:sp>
        <p:nvSpPr>
          <p:cNvPr id="181740" name="Freeform 4586"/>
          <p:cNvSpPr>
            <a:spLocks noChangeAspect="1"/>
          </p:cNvSpPr>
          <p:nvPr/>
        </p:nvSpPr>
        <p:spPr bwMode="auto">
          <a:xfrm>
            <a:off x="2192338" y="5513388"/>
            <a:ext cx="9525" cy="6350"/>
          </a:xfrm>
          <a:custGeom>
            <a:avLst/>
            <a:gdLst>
              <a:gd name="T0" fmla="*/ 2147483647 w 32"/>
              <a:gd name="T1" fmla="*/ 0 h 19"/>
              <a:gd name="T2" fmla="*/ 2147483647 w 32"/>
              <a:gd name="T3" fmla="*/ 0 h 19"/>
              <a:gd name="T4" fmla="*/ 2147483647 w 32"/>
              <a:gd name="T5" fmla="*/ 2147483647 h 19"/>
              <a:gd name="T6" fmla="*/ 2147483647 w 32"/>
              <a:gd name="T7" fmla="*/ 2147483647 h 19"/>
              <a:gd name="T8" fmla="*/ 2147483647 w 32"/>
              <a:gd name="T9" fmla="*/ 2147483647 h 19"/>
              <a:gd name="T10" fmla="*/ 2147483647 w 32"/>
              <a:gd name="T11" fmla="*/ 2147483647 h 19"/>
              <a:gd name="T12" fmla="*/ 2147483647 w 32"/>
              <a:gd name="T13" fmla="*/ 2147483647 h 19"/>
              <a:gd name="T14" fmla="*/ 2147483647 w 32"/>
              <a:gd name="T15" fmla="*/ 2147483647 h 19"/>
              <a:gd name="T16" fmla="*/ 2147483647 w 32"/>
              <a:gd name="T17" fmla="*/ 2147483647 h 19"/>
              <a:gd name="T18" fmla="*/ 2147483647 w 32"/>
              <a:gd name="T19" fmla="*/ 2147483647 h 19"/>
              <a:gd name="T20" fmla="*/ 2147483647 w 32"/>
              <a:gd name="T21" fmla="*/ 2147483647 h 19"/>
              <a:gd name="T22" fmla="*/ 2147483647 w 32"/>
              <a:gd name="T23" fmla="*/ 2147483647 h 19"/>
              <a:gd name="T24" fmla="*/ 2147483647 w 32"/>
              <a:gd name="T25" fmla="*/ 2147483647 h 19"/>
              <a:gd name="T26" fmla="*/ 2147483647 w 32"/>
              <a:gd name="T27" fmla="*/ 2147483647 h 19"/>
              <a:gd name="T28" fmla="*/ 2147483647 w 32"/>
              <a:gd name="T29" fmla="*/ 2147483647 h 19"/>
              <a:gd name="T30" fmla="*/ 2147483647 w 32"/>
              <a:gd name="T31" fmla="*/ 2147483647 h 19"/>
              <a:gd name="T32" fmla="*/ 2147483647 w 32"/>
              <a:gd name="T33" fmla="*/ 2147483647 h 19"/>
              <a:gd name="T34" fmla="*/ 2147483647 w 32"/>
              <a:gd name="T35" fmla="*/ 2147483647 h 19"/>
              <a:gd name="T36" fmla="*/ 2147483647 w 32"/>
              <a:gd name="T37" fmla="*/ 2147483647 h 19"/>
              <a:gd name="T38" fmla="*/ 0 w 32"/>
              <a:gd name="T39" fmla="*/ 2147483647 h 19"/>
              <a:gd name="T40" fmla="*/ 0 w 32"/>
              <a:gd name="T41" fmla="*/ 2147483647 h 19"/>
              <a:gd name="T42" fmla="*/ 2147483647 w 32"/>
              <a:gd name="T43" fmla="*/ 0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
              <a:gd name="T67" fmla="*/ 0 h 19"/>
              <a:gd name="T68" fmla="*/ 32 w 32"/>
              <a:gd name="T69" fmla="*/ 19 h 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 h="19">
                <a:moveTo>
                  <a:pt x="32" y="0"/>
                </a:moveTo>
                <a:lnTo>
                  <a:pt x="32" y="0"/>
                </a:lnTo>
                <a:lnTo>
                  <a:pt x="32" y="3"/>
                </a:lnTo>
                <a:lnTo>
                  <a:pt x="32" y="6"/>
                </a:lnTo>
                <a:lnTo>
                  <a:pt x="30" y="8"/>
                </a:lnTo>
                <a:lnTo>
                  <a:pt x="29" y="11"/>
                </a:lnTo>
                <a:lnTo>
                  <a:pt x="28" y="13"/>
                </a:lnTo>
                <a:lnTo>
                  <a:pt x="26" y="15"/>
                </a:lnTo>
                <a:lnTo>
                  <a:pt x="24" y="17"/>
                </a:lnTo>
                <a:lnTo>
                  <a:pt x="21" y="18"/>
                </a:lnTo>
                <a:lnTo>
                  <a:pt x="19" y="19"/>
                </a:lnTo>
                <a:lnTo>
                  <a:pt x="16" y="19"/>
                </a:lnTo>
                <a:lnTo>
                  <a:pt x="14" y="19"/>
                </a:lnTo>
                <a:lnTo>
                  <a:pt x="12" y="18"/>
                </a:lnTo>
                <a:lnTo>
                  <a:pt x="9" y="17"/>
                </a:lnTo>
                <a:lnTo>
                  <a:pt x="7" y="16"/>
                </a:lnTo>
                <a:lnTo>
                  <a:pt x="5" y="14"/>
                </a:lnTo>
                <a:lnTo>
                  <a:pt x="2" y="12"/>
                </a:lnTo>
                <a:lnTo>
                  <a:pt x="1" y="9"/>
                </a:lnTo>
                <a:lnTo>
                  <a:pt x="0" y="7"/>
                </a:lnTo>
                <a:lnTo>
                  <a:pt x="32" y="0"/>
                </a:lnTo>
                <a:close/>
              </a:path>
            </a:pathLst>
          </a:custGeom>
          <a:solidFill>
            <a:srgbClr val="000000"/>
          </a:solidFill>
          <a:ln w="0">
            <a:solidFill>
              <a:srgbClr val="000000"/>
            </a:solidFill>
            <a:round/>
            <a:headEnd/>
            <a:tailEnd/>
          </a:ln>
        </p:spPr>
        <p:txBody>
          <a:bodyPr/>
          <a:lstStyle/>
          <a:p>
            <a:endParaRPr lang="en-US"/>
          </a:p>
        </p:txBody>
      </p:sp>
      <p:sp>
        <p:nvSpPr>
          <p:cNvPr id="181741" name="Freeform 4587"/>
          <p:cNvSpPr>
            <a:spLocks noChangeAspect="1"/>
          </p:cNvSpPr>
          <p:nvPr/>
        </p:nvSpPr>
        <p:spPr bwMode="auto">
          <a:xfrm>
            <a:off x="2171700" y="5470525"/>
            <a:ext cx="7938" cy="9525"/>
          </a:xfrm>
          <a:custGeom>
            <a:avLst/>
            <a:gdLst>
              <a:gd name="T0" fmla="*/ 2147483647 w 27"/>
              <a:gd name="T1" fmla="*/ 2147483647 h 26"/>
              <a:gd name="T2" fmla="*/ 2147483647 w 27"/>
              <a:gd name="T3" fmla="*/ 2147483647 h 26"/>
              <a:gd name="T4" fmla="*/ 2147483647 w 27"/>
              <a:gd name="T5" fmla="*/ 2147483647 h 26"/>
              <a:gd name="T6" fmla="*/ 2147483647 w 27"/>
              <a:gd name="T7" fmla="*/ 2147483647 h 26"/>
              <a:gd name="T8" fmla="*/ 0 w 27"/>
              <a:gd name="T9" fmla="*/ 2147483647 h 26"/>
              <a:gd name="T10" fmla="*/ 0 w 27"/>
              <a:gd name="T11" fmla="*/ 2147483647 h 26"/>
              <a:gd name="T12" fmla="*/ 0 w 27"/>
              <a:gd name="T13" fmla="*/ 2147483647 h 26"/>
              <a:gd name="T14" fmla="*/ 2147483647 w 27"/>
              <a:gd name="T15" fmla="*/ 2147483647 h 26"/>
              <a:gd name="T16" fmla="*/ 2147483647 w 27"/>
              <a:gd name="T17" fmla="*/ 2147483647 h 26"/>
              <a:gd name="T18" fmla="*/ 2147483647 w 27"/>
              <a:gd name="T19" fmla="*/ 2147483647 h 26"/>
              <a:gd name="T20" fmla="*/ 2147483647 w 27"/>
              <a:gd name="T21" fmla="*/ 2147483647 h 26"/>
              <a:gd name="T22" fmla="*/ 2147483647 w 27"/>
              <a:gd name="T23" fmla="*/ 2147483647 h 26"/>
              <a:gd name="T24" fmla="*/ 2147483647 w 27"/>
              <a:gd name="T25" fmla="*/ 2147483647 h 26"/>
              <a:gd name="T26" fmla="*/ 2147483647 w 27"/>
              <a:gd name="T27" fmla="*/ 0 h 26"/>
              <a:gd name="T28" fmla="*/ 2147483647 w 27"/>
              <a:gd name="T29" fmla="*/ 0 h 26"/>
              <a:gd name="T30" fmla="*/ 2147483647 w 27"/>
              <a:gd name="T31" fmla="*/ 0 h 26"/>
              <a:gd name="T32" fmla="*/ 2147483647 w 27"/>
              <a:gd name="T33" fmla="*/ 2147483647 h 26"/>
              <a:gd name="T34" fmla="*/ 2147483647 w 27"/>
              <a:gd name="T35" fmla="*/ 2147483647 h 26"/>
              <a:gd name="T36" fmla="*/ 2147483647 w 27"/>
              <a:gd name="T37" fmla="*/ 2147483647 h 26"/>
              <a:gd name="T38" fmla="*/ 2147483647 w 27"/>
              <a:gd name="T39" fmla="*/ 2147483647 h 26"/>
              <a:gd name="T40" fmla="*/ 2147483647 w 27"/>
              <a:gd name="T41" fmla="*/ 2147483647 h 26"/>
              <a:gd name="T42" fmla="*/ 2147483647 w 27"/>
              <a:gd name="T43" fmla="*/ 2147483647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
              <a:gd name="T67" fmla="*/ 0 h 26"/>
              <a:gd name="T68" fmla="*/ 27 w 27"/>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 h="26">
                <a:moveTo>
                  <a:pt x="4" y="26"/>
                </a:moveTo>
                <a:lnTo>
                  <a:pt x="4" y="26"/>
                </a:lnTo>
                <a:lnTo>
                  <a:pt x="2" y="23"/>
                </a:lnTo>
                <a:lnTo>
                  <a:pt x="1" y="21"/>
                </a:lnTo>
                <a:lnTo>
                  <a:pt x="0" y="17"/>
                </a:lnTo>
                <a:lnTo>
                  <a:pt x="0" y="15"/>
                </a:lnTo>
                <a:lnTo>
                  <a:pt x="0" y="13"/>
                </a:lnTo>
                <a:lnTo>
                  <a:pt x="1" y="10"/>
                </a:lnTo>
                <a:lnTo>
                  <a:pt x="2" y="8"/>
                </a:lnTo>
                <a:lnTo>
                  <a:pt x="4" y="6"/>
                </a:lnTo>
                <a:lnTo>
                  <a:pt x="6" y="4"/>
                </a:lnTo>
                <a:lnTo>
                  <a:pt x="9" y="2"/>
                </a:lnTo>
                <a:lnTo>
                  <a:pt x="11" y="1"/>
                </a:lnTo>
                <a:lnTo>
                  <a:pt x="14" y="0"/>
                </a:lnTo>
                <a:lnTo>
                  <a:pt x="16" y="0"/>
                </a:lnTo>
                <a:lnTo>
                  <a:pt x="18" y="0"/>
                </a:lnTo>
                <a:lnTo>
                  <a:pt x="21" y="1"/>
                </a:lnTo>
                <a:lnTo>
                  <a:pt x="23" y="2"/>
                </a:lnTo>
                <a:lnTo>
                  <a:pt x="25" y="4"/>
                </a:lnTo>
                <a:lnTo>
                  <a:pt x="27" y="5"/>
                </a:lnTo>
                <a:lnTo>
                  <a:pt x="4" y="26"/>
                </a:lnTo>
                <a:close/>
              </a:path>
            </a:pathLst>
          </a:custGeom>
          <a:solidFill>
            <a:srgbClr val="000000"/>
          </a:solidFill>
          <a:ln w="0">
            <a:solidFill>
              <a:srgbClr val="000000"/>
            </a:solidFill>
            <a:round/>
            <a:headEnd/>
            <a:tailEnd/>
          </a:ln>
        </p:spPr>
        <p:txBody>
          <a:bodyPr/>
          <a:lstStyle/>
          <a:p>
            <a:endParaRPr lang="en-US"/>
          </a:p>
        </p:txBody>
      </p:sp>
      <p:sp>
        <p:nvSpPr>
          <p:cNvPr id="181742" name="Freeform 4588"/>
          <p:cNvSpPr>
            <a:spLocks noChangeAspect="1"/>
          </p:cNvSpPr>
          <p:nvPr/>
        </p:nvSpPr>
        <p:spPr bwMode="auto">
          <a:xfrm>
            <a:off x="2192338" y="5508625"/>
            <a:ext cx="9525" cy="7938"/>
          </a:xfrm>
          <a:custGeom>
            <a:avLst/>
            <a:gdLst>
              <a:gd name="T0" fmla="*/ 2147483647 w 34"/>
              <a:gd name="T1" fmla="*/ 2147483647 h 19"/>
              <a:gd name="T2" fmla="*/ 2147483647 w 34"/>
              <a:gd name="T3" fmla="*/ 2147483647 h 19"/>
              <a:gd name="T4" fmla="*/ 0 w 34"/>
              <a:gd name="T5" fmla="*/ 2147483647 h 19"/>
              <a:gd name="T6" fmla="*/ 2147483647 w 34"/>
              <a:gd name="T7" fmla="*/ 2147483647 h 19"/>
              <a:gd name="T8" fmla="*/ 2147483647 w 34"/>
              <a:gd name="T9" fmla="*/ 0 h 19"/>
              <a:gd name="T10" fmla="*/ 2147483647 w 34"/>
              <a:gd name="T11" fmla="*/ 2147483647 h 19"/>
              <a:gd name="T12" fmla="*/ 2147483647 w 34"/>
              <a:gd name="T13" fmla="*/ 2147483647 h 19"/>
              <a:gd name="T14" fmla="*/ 0 60000 65536"/>
              <a:gd name="T15" fmla="*/ 0 60000 65536"/>
              <a:gd name="T16" fmla="*/ 0 60000 65536"/>
              <a:gd name="T17" fmla="*/ 0 60000 65536"/>
              <a:gd name="T18" fmla="*/ 0 60000 65536"/>
              <a:gd name="T19" fmla="*/ 0 60000 65536"/>
              <a:gd name="T20" fmla="*/ 0 60000 65536"/>
              <a:gd name="T21" fmla="*/ 0 w 34"/>
              <a:gd name="T22" fmla="*/ 0 h 19"/>
              <a:gd name="T23" fmla="*/ 34 w 34"/>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9">
                <a:moveTo>
                  <a:pt x="34" y="12"/>
                </a:moveTo>
                <a:lnTo>
                  <a:pt x="2" y="19"/>
                </a:lnTo>
                <a:lnTo>
                  <a:pt x="0" y="7"/>
                </a:lnTo>
                <a:lnTo>
                  <a:pt x="1" y="10"/>
                </a:lnTo>
                <a:lnTo>
                  <a:pt x="30" y="0"/>
                </a:lnTo>
                <a:lnTo>
                  <a:pt x="31" y="3"/>
                </a:lnTo>
                <a:lnTo>
                  <a:pt x="34" y="12"/>
                </a:lnTo>
                <a:close/>
              </a:path>
            </a:pathLst>
          </a:custGeom>
          <a:solidFill>
            <a:srgbClr val="000000"/>
          </a:solidFill>
          <a:ln w="0">
            <a:solidFill>
              <a:srgbClr val="000000"/>
            </a:solidFill>
            <a:round/>
            <a:headEnd/>
            <a:tailEnd/>
          </a:ln>
        </p:spPr>
        <p:txBody>
          <a:bodyPr/>
          <a:lstStyle/>
          <a:p>
            <a:endParaRPr lang="en-US"/>
          </a:p>
        </p:txBody>
      </p:sp>
      <p:sp>
        <p:nvSpPr>
          <p:cNvPr id="181743" name="Freeform 4589"/>
          <p:cNvSpPr>
            <a:spLocks noChangeAspect="1"/>
          </p:cNvSpPr>
          <p:nvPr/>
        </p:nvSpPr>
        <p:spPr bwMode="auto">
          <a:xfrm>
            <a:off x="2189163" y="5500688"/>
            <a:ext cx="12700" cy="12700"/>
          </a:xfrm>
          <a:custGeom>
            <a:avLst/>
            <a:gdLst>
              <a:gd name="T0" fmla="*/ 2147483647 w 34"/>
              <a:gd name="T1" fmla="*/ 2147483647 h 32"/>
              <a:gd name="T2" fmla="*/ 2147483647 w 34"/>
              <a:gd name="T3" fmla="*/ 2147483647 h 32"/>
              <a:gd name="T4" fmla="*/ 2147483647 w 34"/>
              <a:gd name="T5" fmla="*/ 2147483647 h 32"/>
              <a:gd name="T6" fmla="*/ 0 w 34"/>
              <a:gd name="T7" fmla="*/ 2147483647 h 32"/>
              <a:gd name="T8" fmla="*/ 2147483647 w 34"/>
              <a:gd name="T9" fmla="*/ 2147483647 h 32"/>
              <a:gd name="T10" fmla="*/ 2147483647 w 34"/>
              <a:gd name="T11" fmla="*/ 0 h 32"/>
              <a:gd name="T12" fmla="*/ 2147483647 w 34"/>
              <a:gd name="T13" fmla="*/ 2147483647 h 32"/>
              <a:gd name="T14" fmla="*/ 0 60000 65536"/>
              <a:gd name="T15" fmla="*/ 0 60000 65536"/>
              <a:gd name="T16" fmla="*/ 0 60000 65536"/>
              <a:gd name="T17" fmla="*/ 0 60000 65536"/>
              <a:gd name="T18" fmla="*/ 0 60000 65536"/>
              <a:gd name="T19" fmla="*/ 0 60000 65536"/>
              <a:gd name="T20" fmla="*/ 0 60000 65536"/>
              <a:gd name="T21" fmla="*/ 0 w 34"/>
              <a:gd name="T22" fmla="*/ 0 h 32"/>
              <a:gd name="T23" fmla="*/ 34 w 3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2">
                <a:moveTo>
                  <a:pt x="34" y="22"/>
                </a:moveTo>
                <a:lnTo>
                  <a:pt x="5" y="32"/>
                </a:lnTo>
                <a:lnTo>
                  <a:pt x="3" y="27"/>
                </a:lnTo>
                <a:lnTo>
                  <a:pt x="0" y="20"/>
                </a:lnTo>
                <a:lnTo>
                  <a:pt x="29" y="7"/>
                </a:lnTo>
                <a:lnTo>
                  <a:pt x="26" y="0"/>
                </a:lnTo>
                <a:lnTo>
                  <a:pt x="34" y="22"/>
                </a:lnTo>
                <a:close/>
              </a:path>
            </a:pathLst>
          </a:custGeom>
          <a:solidFill>
            <a:srgbClr val="000000"/>
          </a:solidFill>
          <a:ln w="0">
            <a:solidFill>
              <a:srgbClr val="000000"/>
            </a:solidFill>
            <a:round/>
            <a:headEnd/>
            <a:tailEnd/>
          </a:ln>
        </p:spPr>
        <p:txBody>
          <a:bodyPr/>
          <a:lstStyle/>
          <a:p>
            <a:endParaRPr lang="en-US"/>
          </a:p>
        </p:txBody>
      </p:sp>
      <p:sp>
        <p:nvSpPr>
          <p:cNvPr id="181744" name="Freeform 4590"/>
          <p:cNvSpPr>
            <a:spLocks noChangeAspect="1"/>
          </p:cNvSpPr>
          <p:nvPr/>
        </p:nvSpPr>
        <p:spPr bwMode="auto">
          <a:xfrm>
            <a:off x="2185988" y="5497513"/>
            <a:ext cx="14287" cy="9525"/>
          </a:xfrm>
          <a:custGeom>
            <a:avLst/>
            <a:gdLst>
              <a:gd name="T0" fmla="*/ 2147483647 w 43"/>
              <a:gd name="T1" fmla="*/ 2147483647 h 33"/>
              <a:gd name="T2" fmla="*/ 2147483647 w 43"/>
              <a:gd name="T3" fmla="*/ 2147483647 h 33"/>
              <a:gd name="T4" fmla="*/ 0 w 43"/>
              <a:gd name="T5" fmla="*/ 0 h 33"/>
              <a:gd name="T6" fmla="*/ 2147483647 w 43"/>
              <a:gd name="T7" fmla="*/ 2147483647 h 33"/>
              <a:gd name="T8" fmla="*/ 2147483647 w 43"/>
              <a:gd name="T9" fmla="*/ 2147483647 h 33"/>
              <a:gd name="T10" fmla="*/ 2147483647 w 43"/>
              <a:gd name="T11" fmla="*/ 2147483647 h 33"/>
              <a:gd name="T12" fmla="*/ 2147483647 w 43"/>
              <a:gd name="T13" fmla="*/ 2147483647 h 33"/>
              <a:gd name="T14" fmla="*/ 0 60000 65536"/>
              <a:gd name="T15" fmla="*/ 0 60000 65536"/>
              <a:gd name="T16" fmla="*/ 0 60000 65536"/>
              <a:gd name="T17" fmla="*/ 0 60000 65536"/>
              <a:gd name="T18" fmla="*/ 0 60000 65536"/>
              <a:gd name="T19" fmla="*/ 0 60000 65536"/>
              <a:gd name="T20" fmla="*/ 0 60000 65536"/>
              <a:gd name="T21" fmla="*/ 0 w 43"/>
              <a:gd name="T22" fmla="*/ 0 h 33"/>
              <a:gd name="T23" fmla="*/ 43 w 43"/>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33">
                <a:moveTo>
                  <a:pt x="43" y="20"/>
                </a:moveTo>
                <a:lnTo>
                  <a:pt x="14" y="33"/>
                </a:lnTo>
                <a:lnTo>
                  <a:pt x="0" y="0"/>
                </a:lnTo>
                <a:lnTo>
                  <a:pt x="8" y="16"/>
                </a:lnTo>
                <a:lnTo>
                  <a:pt x="35" y="4"/>
                </a:lnTo>
                <a:lnTo>
                  <a:pt x="43" y="20"/>
                </a:lnTo>
                <a:close/>
              </a:path>
            </a:pathLst>
          </a:custGeom>
          <a:solidFill>
            <a:srgbClr val="000000"/>
          </a:solidFill>
          <a:ln w="0">
            <a:solidFill>
              <a:srgbClr val="000000"/>
            </a:solidFill>
            <a:round/>
            <a:headEnd/>
            <a:tailEnd/>
          </a:ln>
        </p:spPr>
        <p:txBody>
          <a:bodyPr/>
          <a:lstStyle/>
          <a:p>
            <a:endParaRPr lang="en-US"/>
          </a:p>
        </p:txBody>
      </p:sp>
      <p:sp>
        <p:nvSpPr>
          <p:cNvPr id="181745" name="Freeform 4591"/>
          <p:cNvSpPr>
            <a:spLocks noChangeAspect="1"/>
          </p:cNvSpPr>
          <p:nvPr/>
        </p:nvSpPr>
        <p:spPr bwMode="auto">
          <a:xfrm>
            <a:off x="2185988" y="5486400"/>
            <a:ext cx="9525" cy="17463"/>
          </a:xfrm>
          <a:custGeom>
            <a:avLst/>
            <a:gdLst>
              <a:gd name="T0" fmla="*/ 2147483647 w 35"/>
              <a:gd name="T1" fmla="*/ 2147483647 h 50"/>
              <a:gd name="T2" fmla="*/ 2147483647 w 35"/>
              <a:gd name="T3" fmla="*/ 2147483647 h 50"/>
              <a:gd name="T4" fmla="*/ 2147483647 w 35"/>
              <a:gd name="T5" fmla="*/ 2147483647 h 50"/>
              <a:gd name="T6" fmla="*/ 0 w 35"/>
              <a:gd name="T7" fmla="*/ 2147483647 h 50"/>
              <a:gd name="T8" fmla="*/ 2147483647 w 35"/>
              <a:gd name="T9" fmla="*/ 2147483647 h 50"/>
              <a:gd name="T10" fmla="*/ 2147483647 w 35"/>
              <a:gd name="T11" fmla="*/ 0 h 50"/>
              <a:gd name="T12" fmla="*/ 2147483647 w 35"/>
              <a:gd name="T13" fmla="*/ 2147483647 h 50"/>
              <a:gd name="T14" fmla="*/ 0 60000 65536"/>
              <a:gd name="T15" fmla="*/ 0 60000 65536"/>
              <a:gd name="T16" fmla="*/ 0 60000 65536"/>
              <a:gd name="T17" fmla="*/ 0 60000 65536"/>
              <a:gd name="T18" fmla="*/ 0 60000 65536"/>
              <a:gd name="T19" fmla="*/ 0 60000 65536"/>
              <a:gd name="T20" fmla="*/ 0 60000 65536"/>
              <a:gd name="T21" fmla="*/ 0 w 35"/>
              <a:gd name="T22" fmla="*/ 0 h 50"/>
              <a:gd name="T23" fmla="*/ 35 w 35"/>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50">
                <a:moveTo>
                  <a:pt x="35" y="36"/>
                </a:moveTo>
                <a:lnTo>
                  <a:pt x="8" y="48"/>
                </a:lnTo>
                <a:lnTo>
                  <a:pt x="9" y="50"/>
                </a:lnTo>
                <a:lnTo>
                  <a:pt x="0" y="33"/>
                </a:lnTo>
                <a:lnTo>
                  <a:pt x="27" y="18"/>
                </a:lnTo>
                <a:lnTo>
                  <a:pt x="17" y="0"/>
                </a:lnTo>
                <a:lnTo>
                  <a:pt x="35" y="36"/>
                </a:lnTo>
                <a:close/>
              </a:path>
            </a:pathLst>
          </a:custGeom>
          <a:solidFill>
            <a:srgbClr val="000000"/>
          </a:solidFill>
          <a:ln w="0">
            <a:solidFill>
              <a:srgbClr val="000000"/>
            </a:solidFill>
            <a:round/>
            <a:headEnd/>
            <a:tailEnd/>
          </a:ln>
        </p:spPr>
        <p:txBody>
          <a:bodyPr/>
          <a:lstStyle/>
          <a:p>
            <a:endParaRPr lang="en-US"/>
          </a:p>
        </p:txBody>
      </p:sp>
      <p:sp>
        <p:nvSpPr>
          <p:cNvPr id="181746" name="Freeform 4592"/>
          <p:cNvSpPr>
            <a:spLocks noChangeAspect="1"/>
          </p:cNvSpPr>
          <p:nvPr/>
        </p:nvSpPr>
        <p:spPr bwMode="auto">
          <a:xfrm>
            <a:off x="2179638" y="5486400"/>
            <a:ext cx="14287" cy="11113"/>
          </a:xfrm>
          <a:custGeom>
            <a:avLst/>
            <a:gdLst>
              <a:gd name="T0" fmla="*/ 2147483647 w 37"/>
              <a:gd name="T1" fmla="*/ 2147483647 h 33"/>
              <a:gd name="T2" fmla="*/ 2147483647 w 37"/>
              <a:gd name="T3" fmla="*/ 2147483647 h 33"/>
              <a:gd name="T4" fmla="*/ 0 w 37"/>
              <a:gd name="T5" fmla="*/ 2147483647 h 33"/>
              <a:gd name="T6" fmla="*/ 0 w 37"/>
              <a:gd name="T7" fmla="*/ 2147483647 h 33"/>
              <a:gd name="T8" fmla="*/ 2147483647 w 37"/>
              <a:gd name="T9" fmla="*/ 0 h 33"/>
              <a:gd name="T10" fmla="*/ 2147483647 w 37"/>
              <a:gd name="T11" fmla="*/ 0 h 33"/>
              <a:gd name="T12" fmla="*/ 2147483647 w 37"/>
              <a:gd name="T13" fmla="*/ 2147483647 h 33"/>
              <a:gd name="T14" fmla="*/ 0 60000 65536"/>
              <a:gd name="T15" fmla="*/ 0 60000 65536"/>
              <a:gd name="T16" fmla="*/ 0 60000 65536"/>
              <a:gd name="T17" fmla="*/ 0 60000 65536"/>
              <a:gd name="T18" fmla="*/ 0 60000 65536"/>
              <a:gd name="T19" fmla="*/ 0 60000 65536"/>
              <a:gd name="T20" fmla="*/ 0 60000 65536"/>
              <a:gd name="T21" fmla="*/ 0 w 37"/>
              <a:gd name="T22" fmla="*/ 0 h 33"/>
              <a:gd name="T23" fmla="*/ 37 w 37"/>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3">
                <a:moveTo>
                  <a:pt x="37" y="18"/>
                </a:moveTo>
                <a:lnTo>
                  <a:pt x="10" y="33"/>
                </a:lnTo>
                <a:lnTo>
                  <a:pt x="0" y="15"/>
                </a:lnTo>
                <a:lnTo>
                  <a:pt x="27" y="0"/>
                </a:lnTo>
                <a:lnTo>
                  <a:pt x="37" y="18"/>
                </a:lnTo>
                <a:close/>
              </a:path>
            </a:pathLst>
          </a:custGeom>
          <a:solidFill>
            <a:srgbClr val="000000"/>
          </a:solidFill>
          <a:ln w="0">
            <a:solidFill>
              <a:srgbClr val="000000"/>
            </a:solidFill>
            <a:round/>
            <a:headEnd/>
            <a:tailEnd/>
          </a:ln>
        </p:spPr>
        <p:txBody>
          <a:bodyPr/>
          <a:lstStyle/>
          <a:p>
            <a:endParaRPr lang="en-US"/>
          </a:p>
        </p:txBody>
      </p:sp>
      <p:sp>
        <p:nvSpPr>
          <p:cNvPr id="181747" name="Freeform 4593"/>
          <p:cNvSpPr>
            <a:spLocks noChangeAspect="1"/>
          </p:cNvSpPr>
          <p:nvPr/>
        </p:nvSpPr>
        <p:spPr bwMode="auto">
          <a:xfrm>
            <a:off x="2178050" y="5478463"/>
            <a:ext cx="14288" cy="12700"/>
          </a:xfrm>
          <a:custGeom>
            <a:avLst/>
            <a:gdLst>
              <a:gd name="T0" fmla="*/ 2147483647 w 35"/>
              <a:gd name="T1" fmla="*/ 2147483647 h 37"/>
              <a:gd name="T2" fmla="*/ 2147483647 w 35"/>
              <a:gd name="T3" fmla="*/ 2147483647 h 37"/>
              <a:gd name="T4" fmla="*/ 2147483647 w 35"/>
              <a:gd name="T5" fmla="*/ 2147483647 h 37"/>
              <a:gd name="T6" fmla="*/ 0 w 35"/>
              <a:gd name="T7" fmla="*/ 2147483647 h 37"/>
              <a:gd name="T8" fmla="*/ 2147483647 w 35"/>
              <a:gd name="T9" fmla="*/ 2147483647 h 37"/>
              <a:gd name="T10" fmla="*/ 2147483647 w 35"/>
              <a:gd name="T11" fmla="*/ 0 h 37"/>
              <a:gd name="T12" fmla="*/ 2147483647 w 35"/>
              <a:gd name="T13" fmla="*/ 2147483647 h 37"/>
              <a:gd name="T14" fmla="*/ 0 60000 65536"/>
              <a:gd name="T15" fmla="*/ 0 60000 65536"/>
              <a:gd name="T16" fmla="*/ 0 60000 65536"/>
              <a:gd name="T17" fmla="*/ 0 60000 65536"/>
              <a:gd name="T18" fmla="*/ 0 60000 65536"/>
              <a:gd name="T19" fmla="*/ 0 60000 65536"/>
              <a:gd name="T20" fmla="*/ 0 60000 65536"/>
              <a:gd name="T21" fmla="*/ 0 w 35"/>
              <a:gd name="T22" fmla="*/ 0 h 37"/>
              <a:gd name="T23" fmla="*/ 35 w 35"/>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37">
                <a:moveTo>
                  <a:pt x="35" y="22"/>
                </a:moveTo>
                <a:lnTo>
                  <a:pt x="8" y="37"/>
                </a:lnTo>
                <a:lnTo>
                  <a:pt x="4" y="30"/>
                </a:lnTo>
                <a:lnTo>
                  <a:pt x="0" y="22"/>
                </a:lnTo>
                <a:lnTo>
                  <a:pt x="27" y="6"/>
                </a:lnTo>
                <a:lnTo>
                  <a:pt x="23" y="0"/>
                </a:lnTo>
                <a:lnTo>
                  <a:pt x="35" y="22"/>
                </a:lnTo>
                <a:close/>
              </a:path>
            </a:pathLst>
          </a:custGeom>
          <a:solidFill>
            <a:srgbClr val="000000"/>
          </a:solidFill>
          <a:ln w="0">
            <a:solidFill>
              <a:srgbClr val="000000"/>
            </a:solidFill>
            <a:round/>
            <a:headEnd/>
            <a:tailEnd/>
          </a:ln>
        </p:spPr>
        <p:txBody>
          <a:bodyPr/>
          <a:lstStyle/>
          <a:p>
            <a:endParaRPr lang="en-US"/>
          </a:p>
        </p:txBody>
      </p:sp>
      <p:sp>
        <p:nvSpPr>
          <p:cNvPr id="181748" name="Freeform 4594"/>
          <p:cNvSpPr>
            <a:spLocks noChangeAspect="1"/>
          </p:cNvSpPr>
          <p:nvPr/>
        </p:nvSpPr>
        <p:spPr bwMode="auto">
          <a:xfrm>
            <a:off x="2174875" y="5473700"/>
            <a:ext cx="12700" cy="12700"/>
          </a:xfrm>
          <a:custGeom>
            <a:avLst/>
            <a:gdLst>
              <a:gd name="T0" fmla="*/ 2147483647 w 36"/>
              <a:gd name="T1" fmla="*/ 2147483647 h 32"/>
              <a:gd name="T2" fmla="*/ 2147483647 w 36"/>
              <a:gd name="T3" fmla="*/ 2147483647 h 32"/>
              <a:gd name="T4" fmla="*/ 0 w 36"/>
              <a:gd name="T5" fmla="*/ 2147483647 h 32"/>
              <a:gd name="T6" fmla="*/ 2147483647 w 36"/>
              <a:gd name="T7" fmla="*/ 2147483647 h 32"/>
              <a:gd name="T8" fmla="*/ 2147483647 w 36"/>
              <a:gd name="T9" fmla="*/ 0 h 32"/>
              <a:gd name="T10" fmla="*/ 2147483647 w 36"/>
              <a:gd name="T11" fmla="*/ 2147483647 h 32"/>
              <a:gd name="T12" fmla="*/ 2147483647 w 36"/>
              <a:gd name="T13" fmla="*/ 2147483647 h 32"/>
              <a:gd name="T14" fmla="*/ 0 60000 65536"/>
              <a:gd name="T15" fmla="*/ 0 60000 65536"/>
              <a:gd name="T16" fmla="*/ 0 60000 65536"/>
              <a:gd name="T17" fmla="*/ 0 60000 65536"/>
              <a:gd name="T18" fmla="*/ 0 60000 65536"/>
              <a:gd name="T19" fmla="*/ 0 60000 65536"/>
              <a:gd name="T20" fmla="*/ 0 60000 65536"/>
              <a:gd name="T21" fmla="*/ 0 w 36"/>
              <a:gd name="T22" fmla="*/ 0 h 32"/>
              <a:gd name="T23" fmla="*/ 36 w 3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2">
                <a:moveTo>
                  <a:pt x="36" y="16"/>
                </a:moveTo>
                <a:lnTo>
                  <a:pt x="9" y="32"/>
                </a:lnTo>
                <a:lnTo>
                  <a:pt x="0" y="18"/>
                </a:lnTo>
                <a:lnTo>
                  <a:pt x="3" y="21"/>
                </a:lnTo>
                <a:lnTo>
                  <a:pt x="26" y="0"/>
                </a:lnTo>
                <a:lnTo>
                  <a:pt x="29" y="3"/>
                </a:lnTo>
                <a:lnTo>
                  <a:pt x="36" y="16"/>
                </a:lnTo>
                <a:close/>
              </a:path>
            </a:pathLst>
          </a:custGeom>
          <a:solidFill>
            <a:srgbClr val="000000"/>
          </a:solidFill>
          <a:ln w="0">
            <a:solidFill>
              <a:srgbClr val="000000"/>
            </a:solidFill>
            <a:round/>
            <a:headEnd/>
            <a:tailEnd/>
          </a:ln>
        </p:spPr>
        <p:txBody>
          <a:bodyPr/>
          <a:lstStyle/>
          <a:p>
            <a:endParaRPr lang="en-US"/>
          </a:p>
        </p:txBody>
      </p:sp>
      <p:sp>
        <p:nvSpPr>
          <p:cNvPr id="181749" name="Freeform 4595"/>
          <p:cNvSpPr>
            <a:spLocks noChangeAspect="1"/>
          </p:cNvSpPr>
          <p:nvPr/>
        </p:nvSpPr>
        <p:spPr bwMode="auto">
          <a:xfrm>
            <a:off x="2174875" y="5472113"/>
            <a:ext cx="7938" cy="9525"/>
          </a:xfrm>
          <a:custGeom>
            <a:avLst/>
            <a:gdLst>
              <a:gd name="T0" fmla="*/ 2147483647 w 30"/>
              <a:gd name="T1" fmla="*/ 2147483647 h 28"/>
              <a:gd name="T2" fmla="*/ 2147483647 w 30"/>
              <a:gd name="T3" fmla="*/ 2147483647 h 28"/>
              <a:gd name="T4" fmla="*/ 0 w 30"/>
              <a:gd name="T5" fmla="*/ 2147483647 h 28"/>
              <a:gd name="T6" fmla="*/ 2147483647 w 30"/>
              <a:gd name="T7" fmla="*/ 0 h 28"/>
              <a:gd name="T8" fmla="*/ 2147483647 w 30"/>
              <a:gd name="T9" fmla="*/ 2147483647 h 28"/>
              <a:gd name="T10" fmla="*/ 0 60000 65536"/>
              <a:gd name="T11" fmla="*/ 0 60000 65536"/>
              <a:gd name="T12" fmla="*/ 0 60000 65536"/>
              <a:gd name="T13" fmla="*/ 0 60000 65536"/>
              <a:gd name="T14" fmla="*/ 0 60000 65536"/>
              <a:gd name="T15" fmla="*/ 0 w 30"/>
              <a:gd name="T16" fmla="*/ 0 h 28"/>
              <a:gd name="T17" fmla="*/ 30 w 30"/>
              <a:gd name="T18" fmla="*/ 28 h 28"/>
            </a:gdLst>
            <a:ahLst/>
            <a:cxnLst>
              <a:cxn ang="T10">
                <a:pos x="T0" y="T1"/>
              </a:cxn>
              <a:cxn ang="T11">
                <a:pos x="T2" y="T3"/>
              </a:cxn>
              <a:cxn ang="T12">
                <a:pos x="T4" y="T5"/>
              </a:cxn>
              <a:cxn ang="T13">
                <a:pos x="T6" y="T7"/>
              </a:cxn>
              <a:cxn ang="T14">
                <a:pos x="T8" y="T9"/>
              </a:cxn>
            </a:cxnLst>
            <a:rect l="T15" t="T16" r="T17" b="T18"/>
            <a:pathLst>
              <a:path w="30" h="28">
                <a:moveTo>
                  <a:pt x="30" y="7"/>
                </a:moveTo>
                <a:lnTo>
                  <a:pt x="7" y="28"/>
                </a:lnTo>
                <a:lnTo>
                  <a:pt x="0" y="21"/>
                </a:lnTo>
                <a:lnTo>
                  <a:pt x="23" y="0"/>
                </a:lnTo>
                <a:lnTo>
                  <a:pt x="30" y="7"/>
                </a:lnTo>
                <a:close/>
              </a:path>
            </a:pathLst>
          </a:custGeom>
          <a:solidFill>
            <a:srgbClr val="000000"/>
          </a:solidFill>
          <a:ln w="0">
            <a:solidFill>
              <a:srgbClr val="000000"/>
            </a:solidFill>
            <a:round/>
            <a:headEnd/>
            <a:tailEnd/>
          </a:ln>
        </p:spPr>
        <p:txBody>
          <a:bodyPr/>
          <a:lstStyle/>
          <a:p>
            <a:endParaRPr lang="en-US"/>
          </a:p>
        </p:txBody>
      </p:sp>
      <p:sp>
        <p:nvSpPr>
          <p:cNvPr id="181750" name="Freeform 4596"/>
          <p:cNvSpPr>
            <a:spLocks noChangeAspect="1"/>
          </p:cNvSpPr>
          <p:nvPr/>
        </p:nvSpPr>
        <p:spPr bwMode="auto">
          <a:xfrm>
            <a:off x="2171700" y="5470525"/>
            <a:ext cx="11113" cy="6350"/>
          </a:xfrm>
          <a:custGeom>
            <a:avLst/>
            <a:gdLst>
              <a:gd name="T0" fmla="*/ 0 w 31"/>
              <a:gd name="T1" fmla="*/ 2147483647 h 15"/>
              <a:gd name="T2" fmla="*/ 0 w 31"/>
              <a:gd name="T3" fmla="*/ 2147483647 h 15"/>
              <a:gd name="T4" fmla="*/ 0 w 31"/>
              <a:gd name="T5" fmla="*/ 2147483647 h 15"/>
              <a:gd name="T6" fmla="*/ 2147483647 w 31"/>
              <a:gd name="T7" fmla="*/ 2147483647 h 15"/>
              <a:gd name="T8" fmla="*/ 2147483647 w 31"/>
              <a:gd name="T9" fmla="*/ 2147483647 h 15"/>
              <a:gd name="T10" fmla="*/ 2147483647 w 31"/>
              <a:gd name="T11" fmla="*/ 2147483647 h 15"/>
              <a:gd name="T12" fmla="*/ 2147483647 w 31"/>
              <a:gd name="T13" fmla="*/ 2147483647 h 15"/>
              <a:gd name="T14" fmla="*/ 2147483647 w 31"/>
              <a:gd name="T15" fmla="*/ 2147483647 h 15"/>
              <a:gd name="T16" fmla="*/ 2147483647 w 31"/>
              <a:gd name="T17" fmla="*/ 2147483647 h 15"/>
              <a:gd name="T18" fmla="*/ 2147483647 w 31"/>
              <a:gd name="T19" fmla="*/ 0 h 15"/>
              <a:gd name="T20" fmla="*/ 2147483647 w 31"/>
              <a:gd name="T21" fmla="*/ 0 h 15"/>
              <a:gd name="T22" fmla="*/ 2147483647 w 31"/>
              <a:gd name="T23" fmla="*/ 0 h 15"/>
              <a:gd name="T24" fmla="*/ 2147483647 w 31"/>
              <a:gd name="T25" fmla="*/ 2147483647 h 15"/>
              <a:gd name="T26" fmla="*/ 2147483647 w 31"/>
              <a:gd name="T27" fmla="*/ 2147483647 h 15"/>
              <a:gd name="T28" fmla="*/ 2147483647 w 31"/>
              <a:gd name="T29" fmla="*/ 2147483647 h 15"/>
              <a:gd name="T30" fmla="*/ 2147483647 w 31"/>
              <a:gd name="T31" fmla="*/ 2147483647 h 15"/>
              <a:gd name="T32" fmla="*/ 2147483647 w 31"/>
              <a:gd name="T33" fmla="*/ 2147483647 h 15"/>
              <a:gd name="T34" fmla="*/ 2147483647 w 31"/>
              <a:gd name="T35" fmla="*/ 2147483647 h 15"/>
              <a:gd name="T36" fmla="*/ 2147483647 w 31"/>
              <a:gd name="T37" fmla="*/ 2147483647 h 15"/>
              <a:gd name="T38" fmla="*/ 2147483647 w 31"/>
              <a:gd name="T39" fmla="*/ 2147483647 h 15"/>
              <a:gd name="T40" fmla="*/ 2147483647 w 31"/>
              <a:gd name="T41" fmla="*/ 2147483647 h 15"/>
              <a:gd name="T42" fmla="*/ 0 w 31"/>
              <a:gd name="T43" fmla="*/ 2147483647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5"/>
              <a:gd name="T68" fmla="*/ 31 w 31"/>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5">
                <a:moveTo>
                  <a:pt x="0" y="15"/>
                </a:moveTo>
                <a:lnTo>
                  <a:pt x="0" y="15"/>
                </a:lnTo>
                <a:lnTo>
                  <a:pt x="0" y="13"/>
                </a:lnTo>
                <a:lnTo>
                  <a:pt x="1" y="10"/>
                </a:lnTo>
                <a:lnTo>
                  <a:pt x="2" y="8"/>
                </a:lnTo>
                <a:lnTo>
                  <a:pt x="4" y="6"/>
                </a:lnTo>
                <a:lnTo>
                  <a:pt x="7" y="4"/>
                </a:lnTo>
                <a:lnTo>
                  <a:pt x="9" y="2"/>
                </a:lnTo>
                <a:lnTo>
                  <a:pt x="11" y="1"/>
                </a:lnTo>
                <a:lnTo>
                  <a:pt x="14" y="0"/>
                </a:lnTo>
                <a:lnTo>
                  <a:pt x="16" y="0"/>
                </a:lnTo>
                <a:lnTo>
                  <a:pt x="18" y="0"/>
                </a:lnTo>
                <a:lnTo>
                  <a:pt x="21" y="1"/>
                </a:lnTo>
                <a:lnTo>
                  <a:pt x="23" y="2"/>
                </a:lnTo>
                <a:lnTo>
                  <a:pt x="25" y="4"/>
                </a:lnTo>
                <a:lnTo>
                  <a:pt x="27" y="6"/>
                </a:lnTo>
                <a:lnTo>
                  <a:pt x="29" y="8"/>
                </a:lnTo>
                <a:lnTo>
                  <a:pt x="30" y="10"/>
                </a:lnTo>
                <a:lnTo>
                  <a:pt x="31" y="13"/>
                </a:lnTo>
                <a:lnTo>
                  <a:pt x="31" y="15"/>
                </a:lnTo>
                <a:lnTo>
                  <a:pt x="0" y="15"/>
                </a:lnTo>
                <a:close/>
              </a:path>
            </a:pathLst>
          </a:custGeom>
          <a:solidFill>
            <a:srgbClr val="000000"/>
          </a:solidFill>
          <a:ln w="0">
            <a:solidFill>
              <a:srgbClr val="000000"/>
            </a:solidFill>
            <a:round/>
            <a:headEnd/>
            <a:tailEnd/>
          </a:ln>
        </p:spPr>
        <p:txBody>
          <a:bodyPr/>
          <a:lstStyle/>
          <a:p>
            <a:endParaRPr lang="en-US"/>
          </a:p>
        </p:txBody>
      </p:sp>
      <p:sp>
        <p:nvSpPr>
          <p:cNvPr id="181751" name="Freeform 4597"/>
          <p:cNvSpPr>
            <a:spLocks noChangeAspect="1"/>
          </p:cNvSpPr>
          <p:nvPr/>
        </p:nvSpPr>
        <p:spPr bwMode="auto">
          <a:xfrm>
            <a:off x="2171700" y="5478463"/>
            <a:ext cx="11113" cy="1587"/>
          </a:xfrm>
          <a:custGeom>
            <a:avLst/>
            <a:gdLst>
              <a:gd name="T0" fmla="*/ 2147483647 w 31"/>
              <a:gd name="T1" fmla="*/ 0 h 1587"/>
              <a:gd name="T2" fmla="*/ 0 w 31"/>
              <a:gd name="T3" fmla="*/ 0 h 1587"/>
              <a:gd name="T4" fmla="*/ 2147483647 w 31"/>
              <a:gd name="T5" fmla="*/ 0 h 1587"/>
              <a:gd name="T6" fmla="*/ 0 60000 65536"/>
              <a:gd name="T7" fmla="*/ 0 60000 65536"/>
              <a:gd name="T8" fmla="*/ 0 60000 65536"/>
              <a:gd name="T9" fmla="*/ 0 w 31"/>
              <a:gd name="T10" fmla="*/ 0 h 1587"/>
              <a:gd name="T11" fmla="*/ 31 w 31"/>
              <a:gd name="T12" fmla="*/ 1587 h 1587"/>
            </a:gdLst>
            <a:ahLst/>
            <a:cxnLst>
              <a:cxn ang="T6">
                <a:pos x="T0" y="T1"/>
              </a:cxn>
              <a:cxn ang="T7">
                <a:pos x="T2" y="T3"/>
              </a:cxn>
              <a:cxn ang="T8">
                <a:pos x="T4" y="T5"/>
              </a:cxn>
            </a:cxnLst>
            <a:rect l="T9" t="T10" r="T11" b="T12"/>
            <a:pathLst>
              <a:path w="31" h="1587">
                <a:moveTo>
                  <a:pt x="31" y="0"/>
                </a:moveTo>
                <a:lnTo>
                  <a:pt x="0" y="0"/>
                </a:lnTo>
                <a:lnTo>
                  <a:pt x="31" y="0"/>
                </a:lnTo>
                <a:close/>
              </a:path>
            </a:pathLst>
          </a:custGeom>
          <a:solidFill>
            <a:srgbClr val="000000"/>
          </a:solidFill>
          <a:ln w="0">
            <a:solidFill>
              <a:srgbClr val="000000"/>
            </a:solidFill>
            <a:round/>
            <a:headEnd/>
            <a:tailEnd/>
          </a:ln>
        </p:spPr>
        <p:txBody>
          <a:bodyPr/>
          <a:lstStyle/>
          <a:p>
            <a:endParaRPr lang="en-US"/>
          </a:p>
        </p:txBody>
      </p:sp>
      <p:sp>
        <p:nvSpPr>
          <p:cNvPr id="181752" name="Freeform 4598"/>
          <p:cNvSpPr>
            <a:spLocks noChangeAspect="1"/>
          </p:cNvSpPr>
          <p:nvPr/>
        </p:nvSpPr>
        <p:spPr bwMode="auto">
          <a:xfrm>
            <a:off x="2173288" y="5476875"/>
            <a:ext cx="9525" cy="1588"/>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1753" name="Freeform 4599"/>
          <p:cNvSpPr>
            <a:spLocks noChangeAspect="1"/>
          </p:cNvSpPr>
          <p:nvPr/>
        </p:nvSpPr>
        <p:spPr bwMode="auto">
          <a:xfrm>
            <a:off x="2173288" y="5476875"/>
            <a:ext cx="9525" cy="1588"/>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1754" name="Freeform 4600"/>
          <p:cNvSpPr>
            <a:spLocks noChangeAspect="1"/>
          </p:cNvSpPr>
          <p:nvPr/>
        </p:nvSpPr>
        <p:spPr bwMode="auto">
          <a:xfrm>
            <a:off x="2173288" y="5476875"/>
            <a:ext cx="9525" cy="1588"/>
          </a:xfrm>
          <a:custGeom>
            <a:avLst/>
            <a:gdLst>
              <a:gd name="T0" fmla="*/ 0 w 31"/>
              <a:gd name="T1" fmla="*/ 0 h 2"/>
              <a:gd name="T2" fmla="*/ 2147483647 w 31"/>
              <a:gd name="T3" fmla="*/ 0 h 2"/>
              <a:gd name="T4" fmla="*/ 2147483647 w 31"/>
              <a:gd name="T5" fmla="*/ 2147483647 h 2"/>
              <a:gd name="T6" fmla="*/ 2147483647 w 31"/>
              <a:gd name="T7" fmla="*/ 2147483647 h 2"/>
              <a:gd name="T8" fmla="*/ 0 w 31"/>
              <a:gd name="T9" fmla="*/ 2147483647 h 2"/>
              <a:gd name="T10" fmla="*/ 0 w 31"/>
              <a:gd name="T11" fmla="*/ 2147483647 h 2"/>
              <a:gd name="T12" fmla="*/ 0 w 31"/>
              <a:gd name="T13" fmla="*/ 0 h 2"/>
              <a:gd name="T14" fmla="*/ 0 60000 65536"/>
              <a:gd name="T15" fmla="*/ 0 60000 65536"/>
              <a:gd name="T16" fmla="*/ 0 60000 65536"/>
              <a:gd name="T17" fmla="*/ 0 60000 65536"/>
              <a:gd name="T18" fmla="*/ 0 60000 65536"/>
              <a:gd name="T19" fmla="*/ 0 60000 65536"/>
              <a:gd name="T20" fmla="*/ 0 60000 65536"/>
              <a:gd name="T21" fmla="*/ 0 w 31"/>
              <a:gd name="T22" fmla="*/ 0 h 2"/>
              <a:gd name="T23" fmla="*/ 31 w 3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
                <a:moveTo>
                  <a:pt x="0" y="0"/>
                </a:moveTo>
                <a:lnTo>
                  <a:pt x="31" y="0"/>
                </a:lnTo>
                <a:lnTo>
                  <a:pt x="31" y="2"/>
                </a:lnTo>
                <a:lnTo>
                  <a:pt x="0" y="2"/>
                </a:lnTo>
                <a:lnTo>
                  <a:pt x="0" y="0"/>
                </a:lnTo>
                <a:close/>
              </a:path>
            </a:pathLst>
          </a:custGeom>
          <a:solidFill>
            <a:srgbClr val="000000"/>
          </a:solidFill>
          <a:ln w="0">
            <a:solidFill>
              <a:srgbClr val="000000"/>
            </a:solidFill>
            <a:round/>
            <a:headEnd/>
            <a:tailEnd/>
          </a:ln>
        </p:spPr>
        <p:txBody>
          <a:bodyPr/>
          <a:lstStyle/>
          <a:p>
            <a:endParaRPr lang="en-US"/>
          </a:p>
        </p:txBody>
      </p:sp>
      <p:sp>
        <p:nvSpPr>
          <p:cNvPr id="181755" name="Freeform 4601"/>
          <p:cNvSpPr>
            <a:spLocks noChangeAspect="1"/>
          </p:cNvSpPr>
          <p:nvPr/>
        </p:nvSpPr>
        <p:spPr bwMode="auto">
          <a:xfrm>
            <a:off x="2173288" y="5476875"/>
            <a:ext cx="9525" cy="1588"/>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1756" name="Freeform 4602"/>
          <p:cNvSpPr>
            <a:spLocks noChangeAspect="1"/>
          </p:cNvSpPr>
          <p:nvPr/>
        </p:nvSpPr>
        <p:spPr bwMode="auto">
          <a:xfrm>
            <a:off x="2173288" y="5478463"/>
            <a:ext cx="9525"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1757" name="Rectangle 4603"/>
          <p:cNvSpPr>
            <a:spLocks noChangeAspect="1" noChangeArrowheads="1"/>
          </p:cNvSpPr>
          <p:nvPr/>
        </p:nvSpPr>
        <p:spPr bwMode="auto">
          <a:xfrm>
            <a:off x="2173288" y="5478463"/>
            <a:ext cx="9525" cy="1587"/>
          </a:xfrm>
          <a:prstGeom prst="rect">
            <a:avLst/>
          </a:prstGeom>
          <a:solidFill>
            <a:srgbClr val="000000"/>
          </a:solidFill>
          <a:ln w="0">
            <a:solidFill>
              <a:srgbClr val="000000"/>
            </a:solidFill>
            <a:miter lim="800000"/>
            <a:headEnd/>
            <a:tailEnd/>
          </a:ln>
        </p:spPr>
        <p:txBody>
          <a:bodyPr/>
          <a:lstStyle/>
          <a:p>
            <a:endParaRPr lang="en-US"/>
          </a:p>
        </p:txBody>
      </p:sp>
      <p:sp>
        <p:nvSpPr>
          <p:cNvPr id="181758" name="Freeform 4604"/>
          <p:cNvSpPr>
            <a:spLocks noChangeAspect="1"/>
          </p:cNvSpPr>
          <p:nvPr/>
        </p:nvSpPr>
        <p:spPr bwMode="auto">
          <a:xfrm>
            <a:off x="2335213" y="5562600"/>
            <a:ext cx="9525" cy="1588"/>
          </a:xfrm>
          <a:custGeom>
            <a:avLst/>
            <a:gdLst>
              <a:gd name="T0" fmla="*/ 2147483647 w 31"/>
              <a:gd name="T1" fmla="*/ 0 h 1588"/>
              <a:gd name="T2" fmla="*/ 0 w 31"/>
              <a:gd name="T3" fmla="*/ 0 h 1588"/>
              <a:gd name="T4" fmla="*/ 2147483647 w 31"/>
              <a:gd name="T5" fmla="*/ 0 h 1588"/>
              <a:gd name="T6" fmla="*/ 0 60000 65536"/>
              <a:gd name="T7" fmla="*/ 0 60000 65536"/>
              <a:gd name="T8" fmla="*/ 0 60000 65536"/>
              <a:gd name="T9" fmla="*/ 0 w 31"/>
              <a:gd name="T10" fmla="*/ 0 h 1588"/>
              <a:gd name="T11" fmla="*/ 31 w 31"/>
              <a:gd name="T12" fmla="*/ 1588 h 1588"/>
            </a:gdLst>
            <a:ahLst/>
            <a:cxnLst>
              <a:cxn ang="T6">
                <a:pos x="T0" y="T1"/>
              </a:cxn>
              <a:cxn ang="T7">
                <a:pos x="T2" y="T3"/>
              </a:cxn>
              <a:cxn ang="T8">
                <a:pos x="T4" y="T5"/>
              </a:cxn>
            </a:cxnLst>
            <a:rect l="T9" t="T10" r="T11" b="T12"/>
            <a:pathLst>
              <a:path w="31" h="1588">
                <a:moveTo>
                  <a:pt x="31" y="0"/>
                </a:moveTo>
                <a:lnTo>
                  <a:pt x="0" y="0"/>
                </a:lnTo>
                <a:lnTo>
                  <a:pt x="31" y="0"/>
                </a:lnTo>
                <a:close/>
              </a:path>
            </a:pathLst>
          </a:custGeom>
          <a:solidFill>
            <a:srgbClr val="000000"/>
          </a:solidFill>
          <a:ln w="0">
            <a:solidFill>
              <a:srgbClr val="000000"/>
            </a:solidFill>
            <a:round/>
            <a:headEnd/>
            <a:tailEnd/>
          </a:ln>
        </p:spPr>
        <p:txBody>
          <a:bodyPr/>
          <a:lstStyle/>
          <a:p>
            <a:endParaRPr lang="en-US"/>
          </a:p>
        </p:txBody>
      </p:sp>
      <p:sp>
        <p:nvSpPr>
          <p:cNvPr id="181759" name="Freeform 4605"/>
          <p:cNvSpPr>
            <a:spLocks noChangeAspect="1"/>
          </p:cNvSpPr>
          <p:nvPr/>
        </p:nvSpPr>
        <p:spPr bwMode="auto">
          <a:xfrm>
            <a:off x="2341563" y="5473700"/>
            <a:ext cx="11112" cy="4763"/>
          </a:xfrm>
          <a:custGeom>
            <a:avLst/>
            <a:gdLst>
              <a:gd name="T0" fmla="*/ 0 w 29"/>
              <a:gd name="T1" fmla="*/ 0 h 11"/>
              <a:gd name="T2" fmla="*/ 2147483647 w 29"/>
              <a:gd name="T3" fmla="*/ 2147483647 h 11"/>
              <a:gd name="T4" fmla="*/ 0 w 29"/>
              <a:gd name="T5" fmla="*/ 0 h 11"/>
              <a:gd name="T6" fmla="*/ 0 60000 65536"/>
              <a:gd name="T7" fmla="*/ 0 60000 65536"/>
              <a:gd name="T8" fmla="*/ 0 60000 65536"/>
              <a:gd name="T9" fmla="*/ 0 w 29"/>
              <a:gd name="T10" fmla="*/ 0 h 11"/>
              <a:gd name="T11" fmla="*/ 29 w 29"/>
              <a:gd name="T12" fmla="*/ 11 h 11"/>
            </a:gdLst>
            <a:ahLst/>
            <a:cxnLst>
              <a:cxn ang="T6">
                <a:pos x="T0" y="T1"/>
              </a:cxn>
              <a:cxn ang="T7">
                <a:pos x="T2" y="T3"/>
              </a:cxn>
              <a:cxn ang="T8">
                <a:pos x="T4" y="T5"/>
              </a:cxn>
            </a:cxnLst>
            <a:rect l="T9" t="T10" r="T11" b="T12"/>
            <a:pathLst>
              <a:path w="29" h="11">
                <a:moveTo>
                  <a:pt x="0" y="0"/>
                </a:moveTo>
                <a:lnTo>
                  <a:pt x="29" y="11"/>
                </a:lnTo>
                <a:lnTo>
                  <a:pt x="0" y="0"/>
                </a:lnTo>
                <a:close/>
              </a:path>
            </a:pathLst>
          </a:custGeom>
          <a:solidFill>
            <a:srgbClr val="000000"/>
          </a:solidFill>
          <a:ln w="0">
            <a:solidFill>
              <a:srgbClr val="000000"/>
            </a:solidFill>
            <a:round/>
            <a:headEnd/>
            <a:tailEnd/>
          </a:ln>
        </p:spPr>
        <p:txBody>
          <a:bodyPr/>
          <a:lstStyle/>
          <a:p>
            <a:endParaRPr lang="en-US"/>
          </a:p>
        </p:txBody>
      </p:sp>
      <p:sp>
        <p:nvSpPr>
          <p:cNvPr id="181760" name="Freeform 4606"/>
          <p:cNvSpPr>
            <a:spLocks noChangeAspect="1"/>
          </p:cNvSpPr>
          <p:nvPr/>
        </p:nvSpPr>
        <p:spPr bwMode="auto">
          <a:xfrm>
            <a:off x="2333625" y="5554663"/>
            <a:ext cx="11113" cy="7937"/>
          </a:xfrm>
          <a:custGeom>
            <a:avLst/>
            <a:gdLst>
              <a:gd name="T0" fmla="*/ 2147483647 w 32"/>
              <a:gd name="T1" fmla="*/ 2147483647 h 22"/>
              <a:gd name="T2" fmla="*/ 2147483647 w 32"/>
              <a:gd name="T3" fmla="*/ 2147483647 h 22"/>
              <a:gd name="T4" fmla="*/ 0 w 32"/>
              <a:gd name="T5" fmla="*/ 0 h 22"/>
              <a:gd name="T6" fmla="*/ 0 w 32"/>
              <a:gd name="T7" fmla="*/ 0 h 22"/>
              <a:gd name="T8" fmla="*/ 2147483647 w 32"/>
              <a:gd name="T9" fmla="*/ 0 h 22"/>
              <a:gd name="T10" fmla="*/ 2147483647 w 32"/>
              <a:gd name="T11" fmla="*/ 0 h 22"/>
              <a:gd name="T12" fmla="*/ 2147483647 w 32"/>
              <a:gd name="T13" fmla="*/ 2147483647 h 22"/>
              <a:gd name="T14" fmla="*/ 0 60000 65536"/>
              <a:gd name="T15" fmla="*/ 0 60000 65536"/>
              <a:gd name="T16" fmla="*/ 0 60000 65536"/>
              <a:gd name="T17" fmla="*/ 0 60000 65536"/>
              <a:gd name="T18" fmla="*/ 0 60000 65536"/>
              <a:gd name="T19" fmla="*/ 0 60000 65536"/>
              <a:gd name="T20" fmla="*/ 0 60000 65536"/>
              <a:gd name="T21" fmla="*/ 0 w 32"/>
              <a:gd name="T22" fmla="*/ 0 h 22"/>
              <a:gd name="T23" fmla="*/ 32 w 3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2">
                <a:moveTo>
                  <a:pt x="32" y="22"/>
                </a:moveTo>
                <a:lnTo>
                  <a:pt x="1" y="22"/>
                </a:lnTo>
                <a:lnTo>
                  <a:pt x="0" y="0"/>
                </a:lnTo>
                <a:lnTo>
                  <a:pt x="31" y="0"/>
                </a:lnTo>
                <a:lnTo>
                  <a:pt x="32" y="22"/>
                </a:lnTo>
                <a:close/>
              </a:path>
            </a:pathLst>
          </a:custGeom>
          <a:solidFill>
            <a:srgbClr val="000000"/>
          </a:solidFill>
          <a:ln w="0">
            <a:solidFill>
              <a:srgbClr val="000000"/>
            </a:solidFill>
            <a:round/>
            <a:headEnd/>
            <a:tailEnd/>
          </a:ln>
        </p:spPr>
        <p:txBody>
          <a:bodyPr/>
          <a:lstStyle/>
          <a:p>
            <a:endParaRPr lang="en-US"/>
          </a:p>
        </p:txBody>
      </p:sp>
      <p:sp>
        <p:nvSpPr>
          <p:cNvPr id="181761" name="Freeform 4607"/>
          <p:cNvSpPr>
            <a:spLocks noChangeAspect="1"/>
          </p:cNvSpPr>
          <p:nvPr/>
        </p:nvSpPr>
        <p:spPr bwMode="auto">
          <a:xfrm>
            <a:off x="2333625" y="5545138"/>
            <a:ext cx="11113" cy="9525"/>
          </a:xfrm>
          <a:custGeom>
            <a:avLst/>
            <a:gdLst>
              <a:gd name="T0" fmla="*/ 2147483647 w 31"/>
              <a:gd name="T1" fmla="*/ 2147483647 h 28"/>
              <a:gd name="T2" fmla="*/ 0 w 31"/>
              <a:gd name="T3" fmla="*/ 2147483647 h 28"/>
              <a:gd name="T4" fmla="*/ 0 w 31"/>
              <a:gd name="T5" fmla="*/ 0 h 28"/>
              <a:gd name="T6" fmla="*/ 0 w 31"/>
              <a:gd name="T7" fmla="*/ 0 h 28"/>
              <a:gd name="T8" fmla="*/ 2147483647 w 31"/>
              <a:gd name="T9" fmla="*/ 0 h 28"/>
              <a:gd name="T10" fmla="*/ 2147483647 w 31"/>
              <a:gd name="T11" fmla="*/ 0 h 28"/>
              <a:gd name="T12" fmla="*/ 2147483647 w 31"/>
              <a:gd name="T13" fmla="*/ 2147483647 h 28"/>
              <a:gd name="T14" fmla="*/ 0 60000 65536"/>
              <a:gd name="T15" fmla="*/ 0 60000 65536"/>
              <a:gd name="T16" fmla="*/ 0 60000 65536"/>
              <a:gd name="T17" fmla="*/ 0 60000 65536"/>
              <a:gd name="T18" fmla="*/ 0 60000 65536"/>
              <a:gd name="T19" fmla="*/ 0 60000 65536"/>
              <a:gd name="T20" fmla="*/ 0 60000 65536"/>
              <a:gd name="T21" fmla="*/ 0 w 31"/>
              <a:gd name="T22" fmla="*/ 0 h 28"/>
              <a:gd name="T23" fmla="*/ 31 w 31"/>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8">
                <a:moveTo>
                  <a:pt x="31" y="28"/>
                </a:moveTo>
                <a:lnTo>
                  <a:pt x="0" y="28"/>
                </a:lnTo>
                <a:lnTo>
                  <a:pt x="0" y="0"/>
                </a:lnTo>
                <a:lnTo>
                  <a:pt x="31" y="0"/>
                </a:lnTo>
                <a:lnTo>
                  <a:pt x="31" y="28"/>
                </a:lnTo>
                <a:close/>
              </a:path>
            </a:pathLst>
          </a:custGeom>
          <a:solidFill>
            <a:srgbClr val="000000"/>
          </a:solidFill>
          <a:ln w="0">
            <a:solidFill>
              <a:srgbClr val="000000"/>
            </a:solidFill>
            <a:round/>
            <a:headEnd/>
            <a:tailEnd/>
          </a:ln>
        </p:spPr>
        <p:txBody>
          <a:bodyPr/>
          <a:lstStyle/>
          <a:p>
            <a:endParaRPr lang="en-US"/>
          </a:p>
        </p:txBody>
      </p:sp>
      <p:sp>
        <p:nvSpPr>
          <p:cNvPr id="181762" name="Freeform 4608"/>
          <p:cNvSpPr>
            <a:spLocks noChangeAspect="1"/>
          </p:cNvSpPr>
          <p:nvPr/>
        </p:nvSpPr>
        <p:spPr bwMode="auto">
          <a:xfrm>
            <a:off x="2333625" y="5534025"/>
            <a:ext cx="11113" cy="11113"/>
          </a:xfrm>
          <a:custGeom>
            <a:avLst/>
            <a:gdLst>
              <a:gd name="T0" fmla="*/ 2147483647 w 31"/>
              <a:gd name="T1" fmla="*/ 2147483647 h 35"/>
              <a:gd name="T2" fmla="*/ 0 w 31"/>
              <a:gd name="T3" fmla="*/ 2147483647 h 35"/>
              <a:gd name="T4" fmla="*/ 0 w 31"/>
              <a:gd name="T5" fmla="*/ 0 h 35"/>
              <a:gd name="T6" fmla="*/ 0 w 31"/>
              <a:gd name="T7" fmla="*/ 0 h 35"/>
              <a:gd name="T8" fmla="*/ 2147483647 w 31"/>
              <a:gd name="T9" fmla="*/ 0 h 35"/>
              <a:gd name="T10" fmla="*/ 2147483647 w 31"/>
              <a:gd name="T11" fmla="*/ 0 h 35"/>
              <a:gd name="T12" fmla="*/ 2147483647 w 31"/>
              <a:gd name="T13" fmla="*/ 2147483647 h 35"/>
              <a:gd name="T14" fmla="*/ 0 60000 65536"/>
              <a:gd name="T15" fmla="*/ 0 60000 65536"/>
              <a:gd name="T16" fmla="*/ 0 60000 65536"/>
              <a:gd name="T17" fmla="*/ 0 60000 65536"/>
              <a:gd name="T18" fmla="*/ 0 60000 65536"/>
              <a:gd name="T19" fmla="*/ 0 60000 65536"/>
              <a:gd name="T20" fmla="*/ 0 60000 65536"/>
              <a:gd name="T21" fmla="*/ 0 w 31"/>
              <a:gd name="T22" fmla="*/ 0 h 35"/>
              <a:gd name="T23" fmla="*/ 31 w 31"/>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5">
                <a:moveTo>
                  <a:pt x="31" y="35"/>
                </a:moveTo>
                <a:lnTo>
                  <a:pt x="0" y="35"/>
                </a:lnTo>
                <a:lnTo>
                  <a:pt x="0" y="0"/>
                </a:lnTo>
                <a:lnTo>
                  <a:pt x="31" y="0"/>
                </a:lnTo>
                <a:lnTo>
                  <a:pt x="31" y="35"/>
                </a:lnTo>
                <a:close/>
              </a:path>
            </a:pathLst>
          </a:custGeom>
          <a:solidFill>
            <a:srgbClr val="000000"/>
          </a:solidFill>
          <a:ln w="0">
            <a:solidFill>
              <a:srgbClr val="000000"/>
            </a:solidFill>
            <a:round/>
            <a:headEnd/>
            <a:tailEnd/>
          </a:ln>
        </p:spPr>
        <p:txBody>
          <a:bodyPr/>
          <a:lstStyle/>
          <a:p>
            <a:endParaRPr lang="en-US"/>
          </a:p>
        </p:txBody>
      </p:sp>
      <p:sp>
        <p:nvSpPr>
          <p:cNvPr id="181763" name="Freeform 4609"/>
          <p:cNvSpPr>
            <a:spLocks noChangeAspect="1"/>
          </p:cNvSpPr>
          <p:nvPr/>
        </p:nvSpPr>
        <p:spPr bwMode="auto">
          <a:xfrm>
            <a:off x="2333625" y="5519738"/>
            <a:ext cx="11113" cy="14287"/>
          </a:xfrm>
          <a:custGeom>
            <a:avLst/>
            <a:gdLst>
              <a:gd name="T0" fmla="*/ 2147483647 w 31"/>
              <a:gd name="T1" fmla="*/ 2147483647 h 37"/>
              <a:gd name="T2" fmla="*/ 0 w 31"/>
              <a:gd name="T3" fmla="*/ 2147483647 h 37"/>
              <a:gd name="T4" fmla="*/ 0 w 31"/>
              <a:gd name="T5" fmla="*/ 0 h 37"/>
              <a:gd name="T6" fmla="*/ 0 w 31"/>
              <a:gd name="T7" fmla="*/ 0 h 37"/>
              <a:gd name="T8" fmla="*/ 2147483647 w 31"/>
              <a:gd name="T9" fmla="*/ 0 h 37"/>
              <a:gd name="T10" fmla="*/ 2147483647 w 31"/>
              <a:gd name="T11" fmla="*/ 0 h 37"/>
              <a:gd name="T12" fmla="*/ 2147483647 w 31"/>
              <a:gd name="T13" fmla="*/ 2147483647 h 37"/>
              <a:gd name="T14" fmla="*/ 0 60000 65536"/>
              <a:gd name="T15" fmla="*/ 0 60000 65536"/>
              <a:gd name="T16" fmla="*/ 0 60000 65536"/>
              <a:gd name="T17" fmla="*/ 0 60000 65536"/>
              <a:gd name="T18" fmla="*/ 0 60000 65536"/>
              <a:gd name="T19" fmla="*/ 0 60000 65536"/>
              <a:gd name="T20" fmla="*/ 0 60000 65536"/>
              <a:gd name="T21" fmla="*/ 0 w 31"/>
              <a:gd name="T22" fmla="*/ 0 h 37"/>
              <a:gd name="T23" fmla="*/ 31 w 31"/>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7">
                <a:moveTo>
                  <a:pt x="31" y="37"/>
                </a:moveTo>
                <a:lnTo>
                  <a:pt x="0" y="37"/>
                </a:lnTo>
                <a:lnTo>
                  <a:pt x="0" y="0"/>
                </a:lnTo>
                <a:lnTo>
                  <a:pt x="31" y="0"/>
                </a:lnTo>
                <a:lnTo>
                  <a:pt x="31" y="37"/>
                </a:lnTo>
                <a:close/>
              </a:path>
            </a:pathLst>
          </a:custGeom>
          <a:solidFill>
            <a:srgbClr val="000000"/>
          </a:solidFill>
          <a:ln w="0">
            <a:solidFill>
              <a:srgbClr val="000000"/>
            </a:solidFill>
            <a:round/>
            <a:headEnd/>
            <a:tailEnd/>
          </a:ln>
        </p:spPr>
        <p:txBody>
          <a:bodyPr/>
          <a:lstStyle/>
          <a:p>
            <a:endParaRPr lang="en-US"/>
          </a:p>
        </p:txBody>
      </p:sp>
      <p:sp>
        <p:nvSpPr>
          <p:cNvPr id="181764" name="Freeform 4610"/>
          <p:cNvSpPr>
            <a:spLocks noChangeAspect="1"/>
          </p:cNvSpPr>
          <p:nvPr/>
        </p:nvSpPr>
        <p:spPr bwMode="auto">
          <a:xfrm>
            <a:off x="2333625" y="5507038"/>
            <a:ext cx="11113" cy="12700"/>
          </a:xfrm>
          <a:custGeom>
            <a:avLst/>
            <a:gdLst>
              <a:gd name="T0" fmla="*/ 2147483647 w 33"/>
              <a:gd name="T1" fmla="*/ 2147483647 h 39"/>
              <a:gd name="T2" fmla="*/ 0 w 33"/>
              <a:gd name="T3" fmla="*/ 2147483647 h 39"/>
              <a:gd name="T4" fmla="*/ 2147483647 w 33"/>
              <a:gd name="T5" fmla="*/ 0 h 39"/>
              <a:gd name="T6" fmla="*/ 2147483647 w 33"/>
              <a:gd name="T7" fmla="*/ 2147483647 h 39"/>
              <a:gd name="T8" fmla="*/ 2147483647 w 33"/>
              <a:gd name="T9" fmla="*/ 2147483647 h 39"/>
              <a:gd name="T10" fmla="*/ 2147483647 w 33"/>
              <a:gd name="T11" fmla="*/ 2147483647 h 39"/>
              <a:gd name="T12" fmla="*/ 2147483647 w 33"/>
              <a:gd name="T13" fmla="*/ 2147483647 h 39"/>
              <a:gd name="T14" fmla="*/ 0 60000 65536"/>
              <a:gd name="T15" fmla="*/ 0 60000 65536"/>
              <a:gd name="T16" fmla="*/ 0 60000 65536"/>
              <a:gd name="T17" fmla="*/ 0 60000 65536"/>
              <a:gd name="T18" fmla="*/ 0 60000 65536"/>
              <a:gd name="T19" fmla="*/ 0 60000 65536"/>
              <a:gd name="T20" fmla="*/ 0 60000 65536"/>
              <a:gd name="T21" fmla="*/ 0 w 33"/>
              <a:gd name="T22" fmla="*/ 0 h 39"/>
              <a:gd name="T23" fmla="*/ 33 w 33"/>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9">
                <a:moveTo>
                  <a:pt x="31" y="39"/>
                </a:moveTo>
                <a:lnTo>
                  <a:pt x="0" y="39"/>
                </a:lnTo>
                <a:lnTo>
                  <a:pt x="2" y="0"/>
                </a:lnTo>
                <a:lnTo>
                  <a:pt x="2" y="1"/>
                </a:lnTo>
                <a:lnTo>
                  <a:pt x="33" y="3"/>
                </a:lnTo>
                <a:lnTo>
                  <a:pt x="33" y="4"/>
                </a:lnTo>
                <a:lnTo>
                  <a:pt x="31" y="39"/>
                </a:lnTo>
                <a:close/>
              </a:path>
            </a:pathLst>
          </a:custGeom>
          <a:solidFill>
            <a:srgbClr val="000000"/>
          </a:solidFill>
          <a:ln w="0">
            <a:solidFill>
              <a:srgbClr val="000000"/>
            </a:solidFill>
            <a:round/>
            <a:headEnd/>
            <a:tailEnd/>
          </a:ln>
        </p:spPr>
        <p:txBody>
          <a:bodyPr/>
          <a:lstStyle/>
          <a:p>
            <a:endParaRPr lang="en-US"/>
          </a:p>
        </p:txBody>
      </p:sp>
      <p:sp>
        <p:nvSpPr>
          <p:cNvPr id="181765" name="Freeform 4611"/>
          <p:cNvSpPr>
            <a:spLocks noChangeAspect="1"/>
          </p:cNvSpPr>
          <p:nvPr/>
        </p:nvSpPr>
        <p:spPr bwMode="auto">
          <a:xfrm>
            <a:off x="2335213" y="5495925"/>
            <a:ext cx="12700" cy="11113"/>
          </a:xfrm>
          <a:custGeom>
            <a:avLst/>
            <a:gdLst>
              <a:gd name="T0" fmla="*/ 2147483647 w 35"/>
              <a:gd name="T1" fmla="*/ 2147483647 h 41"/>
              <a:gd name="T2" fmla="*/ 0 w 35"/>
              <a:gd name="T3" fmla="*/ 2147483647 h 41"/>
              <a:gd name="T4" fmla="*/ 2147483647 w 35"/>
              <a:gd name="T5" fmla="*/ 0 h 41"/>
              <a:gd name="T6" fmla="*/ 2147483647 w 35"/>
              <a:gd name="T7" fmla="*/ 2147483647 h 41"/>
              <a:gd name="T8" fmla="*/ 2147483647 w 35"/>
              <a:gd name="T9" fmla="*/ 2147483647 h 41"/>
              <a:gd name="T10" fmla="*/ 2147483647 w 35"/>
              <a:gd name="T11" fmla="*/ 2147483647 h 41"/>
              <a:gd name="T12" fmla="*/ 2147483647 w 35"/>
              <a:gd name="T13" fmla="*/ 2147483647 h 41"/>
              <a:gd name="T14" fmla="*/ 0 60000 65536"/>
              <a:gd name="T15" fmla="*/ 0 60000 65536"/>
              <a:gd name="T16" fmla="*/ 0 60000 65536"/>
              <a:gd name="T17" fmla="*/ 0 60000 65536"/>
              <a:gd name="T18" fmla="*/ 0 60000 65536"/>
              <a:gd name="T19" fmla="*/ 0 60000 65536"/>
              <a:gd name="T20" fmla="*/ 0 60000 65536"/>
              <a:gd name="T21" fmla="*/ 0 w 35"/>
              <a:gd name="T22" fmla="*/ 0 h 41"/>
              <a:gd name="T23" fmla="*/ 35 w 35"/>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41">
                <a:moveTo>
                  <a:pt x="31" y="41"/>
                </a:moveTo>
                <a:lnTo>
                  <a:pt x="0" y="39"/>
                </a:lnTo>
                <a:lnTo>
                  <a:pt x="4" y="0"/>
                </a:lnTo>
                <a:lnTo>
                  <a:pt x="4" y="2"/>
                </a:lnTo>
                <a:lnTo>
                  <a:pt x="35" y="7"/>
                </a:lnTo>
                <a:lnTo>
                  <a:pt x="35" y="9"/>
                </a:lnTo>
                <a:lnTo>
                  <a:pt x="31" y="41"/>
                </a:lnTo>
                <a:close/>
              </a:path>
            </a:pathLst>
          </a:custGeom>
          <a:solidFill>
            <a:srgbClr val="000000"/>
          </a:solidFill>
          <a:ln w="0">
            <a:solidFill>
              <a:srgbClr val="000000"/>
            </a:solidFill>
            <a:round/>
            <a:headEnd/>
            <a:tailEnd/>
          </a:ln>
        </p:spPr>
        <p:txBody>
          <a:bodyPr/>
          <a:lstStyle/>
          <a:p>
            <a:endParaRPr lang="en-US"/>
          </a:p>
        </p:txBody>
      </p:sp>
      <p:sp>
        <p:nvSpPr>
          <p:cNvPr id="181766" name="Freeform 4612"/>
          <p:cNvSpPr>
            <a:spLocks noChangeAspect="1"/>
          </p:cNvSpPr>
          <p:nvPr/>
        </p:nvSpPr>
        <p:spPr bwMode="auto">
          <a:xfrm>
            <a:off x="2335213" y="5481638"/>
            <a:ext cx="14287" cy="15875"/>
          </a:xfrm>
          <a:custGeom>
            <a:avLst/>
            <a:gdLst>
              <a:gd name="T0" fmla="*/ 2147483647 w 37"/>
              <a:gd name="T1" fmla="*/ 2147483647 h 40"/>
              <a:gd name="T2" fmla="*/ 0 w 37"/>
              <a:gd name="T3" fmla="*/ 2147483647 h 40"/>
              <a:gd name="T4" fmla="*/ 2147483647 w 37"/>
              <a:gd name="T5" fmla="*/ 2147483647 h 40"/>
              <a:gd name="T6" fmla="*/ 2147483647 w 37"/>
              <a:gd name="T7" fmla="*/ 0 h 40"/>
              <a:gd name="T8" fmla="*/ 2147483647 w 37"/>
              <a:gd name="T9" fmla="*/ 2147483647 h 40"/>
              <a:gd name="T10" fmla="*/ 2147483647 w 37"/>
              <a:gd name="T11" fmla="*/ 2147483647 h 40"/>
              <a:gd name="T12" fmla="*/ 2147483647 w 37"/>
              <a:gd name="T13" fmla="*/ 2147483647 h 40"/>
              <a:gd name="T14" fmla="*/ 0 60000 65536"/>
              <a:gd name="T15" fmla="*/ 0 60000 65536"/>
              <a:gd name="T16" fmla="*/ 0 60000 65536"/>
              <a:gd name="T17" fmla="*/ 0 60000 65536"/>
              <a:gd name="T18" fmla="*/ 0 60000 65536"/>
              <a:gd name="T19" fmla="*/ 0 60000 65536"/>
              <a:gd name="T20" fmla="*/ 0 60000 65536"/>
              <a:gd name="T21" fmla="*/ 0 w 37"/>
              <a:gd name="T22" fmla="*/ 0 h 40"/>
              <a:gd name="T23" fmla="*/ 37 w 37"/>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40">
                <a:moveTo>
                  <a:pt x="31" y="40"/>
                </a:moveTo>
                <a:lnTo>
                  <a:pt x="0" y="35"/>
                </a:lnTo>
                <a:lnTo>
                  <a:pt x="6" y="2"/>
                </a:lnTo>
                <a:lnTo>
                  <a:pt x="7" y="0"/>
                </a:lnTo>
                <a:lnTo>
                  <a:pt x="36" y="10"/>
                </a:lnTo>
                <a:lnTo>
                  <a:pt x="37" y="8"/>
                </a:lnTo>
                <a:lnTo>
                  <a:pt x="31" y="40"/>
                </a:lnTo>
                <a:close/>
              </a:path>
            </a:pathLst>
          </a:custGeom>
          <a:solidFill>
            <a:srgbClr val="000000"/>
          </a:solidFill>
          <a:ln w="0">
            <a:solidFill>
              <a:srgbClr val="000000"/>
            </a:solidFill>
            <a:round/>
            <a:headEnd/>
            <a:tailEnd/>
          </a:ln>
        </p:spPr>
        <p:txBody>
          <a:bodyPr/>
          <a:lstStyle/>
          <a:p>
            <a:endParaRPr lang="en-US"/>
          </a:p>
        </p:txBody>
      </p:sp>
      <p:sp>
        <p:nvSpPr>
          <p:cNvPr id="181767" name="Freeform 4613"/>
          <p:cNvSpPr>
            <a:spLocks noChangeAspect="1"/>
          </p:cNvSpPr>
          <p:nvPr/>
        </p:nvSpPr>
        <p:spPr bwMode="auto">
          <a:xfrm>
            <a:off x="2339975" y="5473700"/>
            <a:ext cx="12700" cy="12700"/>
          </a:xfrm>
          <a:custGeom>
            <a:avLst/>
            <a:gdLst>
              <a:gd name="T0" fmla="*/ 2147483647 w 38"/>
              <a:gd name="T1" fmla="*/ 2147483647 h 34"/>
              <a:gd name="T2" fmla="*/ 0 w 38"/>
              <a:gd name="T3" fmla="*/ 2147483647 h 34"/>
              <a:gd name="T4" fmla="*/ 2147483647 w 38"/>
              <a:gd name="T5" fmla="*/ 0 h 34"/>
              <a:gd name="T6" fmla="*/ 2147483647 w 38"/>
              <a:gd name="T7" fmla="*/ 2147483647 h 34"/>
              <a:gd name="T8" fmla="*/ 2147483647 w 38"/>
              <a:gd name="T9" fmla="*/ 2147483647 h 34"/>
              <a:gd name="T10" fmla="*/ 0 60000 65536"/>
              <a:gd name="T11" fmla="*/ 0 60000 65536"/>
              <a:gd name="T12" fmla="*/ 0 60000 65536"/>
              <a:gd name="T13" fmla="*/ 0 60000 65536"/>
              <a:gd name="T14" fmla="*/ 0 60000 65536"/>
              <a:gd name="T15" fmla="*/ 0 w 38"/>
              <a:gd name="T16" fmla="*/ 0 h 34"/>
              <a:gd name="T17" fmla="*/ 38 w 38"/>
              <a:gd name="T18" fmla="*/ 34 h 34"/>
            </a:gdLst>
            <a:ahLst/>
            <a:cxnLst>
              <a:cxn ang="T10">
                <a:pos x="T0" y="T1"/>
              </a:cxn>
              <a:cxn ang="T11">
                <a:pos x="T2" y="T3"/>
              </a:cxn>
              <a:cxn ang="T12">
                <a:pos x="T4" y="T5"/>
              </a:cxn>
              <a:cxn ang="T13">
                <a:pos x="T6" y="T7"/>
              </a:cxn>
              <a:cxn ang="T14">
                <a:pos x="T8" y="T9"/>
              </a:cxn>
            </a:cxnLst>
            <a:rect l="T15" t="T16" r="T17" b="T18"/>
            <a:pathLst>
              <a:path w="38" h="34">
                <a:moveTo>
                  <a:pt x="29" y="34"/>
                </a:moveTo>
                <a:lnTo>
                  <a:pt x="0" y="24"/>
                </a:lnTo>
                <a:lnTo>
                  <a:pt x="9" y="0"/>
                </a:lnTo>
                <a:lnTo>
                  <a:pt x="38" y="11"/>
                </a:lnTo>
                <a:lnTo>
                  <a:pt x="29" y="34"/>
                </a:lnTo>
                <a:close/>
              </a:path>
            </a:pathLst>
          </a:custGeom>
          <a:solidFill>
            <a:srgbClr val="000000"/>
          </a:solidFill>
          <a:ln w="0">
            <a:solidFill>
              <a:srgbClr val="000000"/>
            </a:solidFill>
            <a:round/>
            <a:headEnd/>
            <a:tailEnd/>
          </a:ln>
        </p:spPr>
        <p:txBody>
          <a:bodyPr/>
          <a:lstStyle/>
          <a:p>
            <a:endParaRPr lang="en-US"/>
          </a:p>
        </p:txBody>
      </p:sp>
      <p:sp>
        <p:nvSpPr>
          <p:cNvPr id="181768" name="Freeform 4614"/>
          <p:cNvSpPr>
            <a:spLocks noChangeAspect="1"/>
          </p:cNvSpPr>
          <p:nvPr/>
        </p:nvSpPr>
        <p:spPr bwMode="auto">
          <a:xfrm>
            <a:off x="2444750" y="5608638"/>
            <a:ext cx="11113" cy="3175"/>
          </a:xfrm>
          <a:custGeom>
            <a:avLst/>
            <a:gdLst>
              <a:gd name="T0" fmla="*/ 2147483647 w 27"/>
              <a:gd name="T1" fmla="*/ 2147483647 h 15"/>
              <a:gd name="T2" fmla="*/ 0 w 27"/>
              <a:gd name="T3" fmla="*/ 0 h 15"/>
              <a:gd name="T4" fmla="*/ 2147483647 w 27"/>
              <a:gd name="T5" fmla="*/ 2147483647 h 15"/>
              <a:gd name="T6" fmla="*/ 0 60000 65536"/>
              <a:gd name="T7" fmla="*/ 0 60000 65536"/>
              <a:gd name="T8" fmla="*/ 0 60000 65536"/>
              <a:gd name="T9" fmla="*/ 0 w 27"/>
              <a:gd name="T10" fmla="*/ 0 h 15"/>
              <a:gd name="T11" fmla="*/ 27 w 27"/>
              <a:gd name="T12" fmla="*/ 15 h 15"/>
            </a:gdLst>
            <a:ahLst/>
            <a:cxnLst>
              <a:cxn ang="T6">
                <a:pos x="T0" y="T1"/>
              </a:cxn>
              <a:cxn ang="T7">
                <a:pos x="T2" y="T3"/>
              </a:cxn>
              <a:cxn ang="T8">
                <a:pos x="T4" y="T5"/>
              </a:cxn>
            </a:cxnLst>
            <a:rect l="T9" t="T10" r="T11" b="T12"/>
            <a:pathLst>
              <a:path w="27" h="15">
                <a:moveTo>
                  <a:pt x="27" y="15"/>
                </a:moveTo>
                <a:lnTo>
                  <a:pt x="0" y="0"/>
                </a:lnTo>
                <a:lnTo>
                  <a:pt x="27" y="15"/>
                </a:lnTo>
                <a:close/>
              </a:path>
            </a:pathLst>
          </a:custGeom>
          <a:solidFill>
            <a:srgbClr val="000000"/>
          </a:solidFill>
          <a:ln w="0">
            <a:solidFill>
              <a:srgbClr val="000000"/>
            </a:solidFill>
            <a:round/>
            <a:headEnd/>
            <a:tailEnd/>
          </a:ln>
        </p:spPr>
        <p:txBody>
          <a:bodyPr/>
          <a:lstStyle/>
          <a:p>
            <a:endParaRPr lang="en-US"/>
          </a:p>
        </p:txBody>
      </p:sp>
      <p:sp>
        <p:nvSpPr>
          <p:cNvPr id="181769" name="Freeform 4615"/>
          <p:cNvSpPr>
            <a:spLocks noChangeAspect="1"/>
          </p:cNvSpPr>
          <p:nvPr/>
        </p:nvSpPr>
        <p:spPr bwMode="auto">
          <a:xfrm>
            <a:off x="2498725" y="5553075"/>
            <a:ext cx="6350" cy="9525"/>
          </a:xfrm>
          <a:custGeom>
            <a:avLst/>
            <a:gdLst>
              <a:gd name="T0" fmla="*/ 0 w 21"/>
              <a:gd name="T1" fmla="*/ 2147483647 h 31"/>
              <a:gd name="T2" fmla="*/ 0 w 21"/>
              <a:gd name="T3" fmla="*/ 2147483647 h 31"/>
              <a:gd name="T4" fmla="*/ 2147483647 w 21"/>
              <a:gd name="T5" fmla="*/ 0 h 31"/>
              <a:gd name="T6" fmla="*/ 2147483647 w 21"/>
              <a:gd name="T7" fmla="*/ 0 h 31"/>
              <a:gd name="T8" fmla="*/ 2147483647 w 21"/>
              <a:gd name="T9" fmla="*/ 0 h 31"/>
              <a:gd name="T10" fmla="*/ 2147483647 w 21"/>
              <a:gd name="T11" fmla="*/ 2147483647 h 31"/>
              <a:gd name="T12" fmla="*/ 2147483647 w 21"/>
              <a:gd name="T13" fmla="*/ 2147483647 h 31"/>
              <a:gd name="T14" fmla="*/ 2147483647 w 21"/>
              <a:gd name="T15" fmla="*/ 2147483647 h 31"/>
              <a:gd name="T16" fmla="*/ 2147483647 w 21"/>
              <a:gd name="T17" fmla="*/ 2147483647 h 31"/>
              <a:gd name="T18" fmla="*/ 2147483647 w 21"/>
              <a:gd name="T19" fmla="*/ 2147483647 h 31"/>
              <a:gd name="T20" fmla="*/ 2147483647 w 21"/>
              <a:gd name="T21" fmla="*/ 2147483647 h 31"/>
              <a:gd name="T22" fmla="*/ 2147483647 w 21"/>
              <a:gd name="T23" fmla="*/ 2147483647 h 31"/>
              <a:gd name="T24" fmla="*/ 2147483647 w 21"/>
              <a:gd name="T25" fmla="*/ 2147483647 h 31"/>
              <a:gd name="T26" fmla="*/ 2147483647 w 21"/>
              <a:gd name="T27" fmla="*/ 2147483647 h 31"/>
              <a:gd name="T28" fmla="*/ 2147483647 w 21"/>
              <a:gd name="T29" fmla="*/ 2147483647 h 31"/>
              <a:gd name="T30" fmla="*/ 2147483647 w 21"/>
              <a:gd name="T31" fmla="*/ 2147483647 h 31"/>
              <a:gd name="T32" fmla="*/ 2147483647 w 21"/>
              <a:gd name="T33" fmla="*/ 2147483647 h 31"/>
              <a:gd name="T34" fmla="*/ 2147483647 w 21"/>
              <a:gd name="T35" fmla="*/ 2147483647 h 31"/>
              <a:gd name="T36" fmla="*/ 2147483647 w 21"/>
              <a:gd name="T37" fmla="*/ 2147483647 h 31"/>
              <a:gd name="T38" fmla="*/ 2147483647 w 21"/>
              <a:gd name="T39" fmla="*/ 2147483647 h 31"/>
              <a:gd name="T40" fmla="*/ 2147483647 w 21"/>
              <a:gd name="T41" fmla="*/ 2147483647 h 31"/>
              <a:gd name="T42" fmla="*/ 0 w 21"/>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
              <a:gd name="T67" fmla="*/ 0 h 31"/>
              <a:gd name="T68" fmla="*/ 21 w 21"/>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 h="31">
                <a:moveTo>
                  <a:pt x="0" y="2"/>
                </a:moveTo>
                <a:lnTo>
                  <a:pt x="0" y="2"/>
                </a:lnTo>
                <a:lnTo>
                  <a:pt x="2" y="0"/>
                </a:lnTo>
                <a:lnTo>
                  <a:pt x="5" y="0"/>
                </a:lnTo>
                <a:lnTo>
                  <a:pt x="8" y="0"/>
                </a:lnTo>
                <a:lnTo>
                  <a:pt x="10" y="2"/>
                </a:lnTo>
                <a:lnTo>
                  <a:pt x="13" y="3"/>
                </a:lnTo>
                <a:lnTo>
                  <a:pt x="15" y="4"/>
                </a:lnTo>
                <a:lnTo>
                  <a:pt x="17" y="6"/>
                </a:lnTo>
                <a:lnTo>
                  <a:pt x="19" y="8"/>
                </a:lnTo>
                <a:lnTo>
                  <a:pt x="20" y="11"/>
                </a:lnTo>
                <a:lnTo>
                  <a:pt x="21" y="13"/>
                </a:lnTo>
                <a:lnTo>
                  <a:pt x="21" y="16"/>
                </a:lnTo>
                <a:lnTo>
                  <a:pt x="21" y="18"/>
                </a:lnTo>
                <a:lnTo>
                  <a:pt x="20" y="20"/>
                </a:lnTo>
                <a:lnTo>
                  <a:pt x="19" y="23"/>
                </a:lnTo>
                <a:lnTo>
                  <a:pt x="18" y="25"/>
                </a:lnTo>
                <a:lnTo>
                  <a:pt x="16" y="27"/>
                </a:lnTo>
                <a:lnTo>
                  <a:pt x="14" y="30"/>
                </a:lnTo>
                <a:lnTo>
                  <a:pt x="11" y="31"/>
                </a:lnTo>
                <a:lnTo>
                  <a:pt x="0" y="2"/>
                </a:lnTo>
                <a:close/>
              </a:path>
            </a:pathLst>
          </a:custGeom>
          <a:solidFill>
            <a:srgbClr val="000000"/>
          </a:solidFill>
          <a:ln w="0">
            <a:solidFill>
              <a:srgbClr val="000000"/>
            </a:solidFill>
            <a:round/>
            <a:headEnd/>
            <a:tailEnd/>
          </a:ln>
        </p:spPr>
        <p:txBody>
          <a:bodyPr/>
          <a:lstStyle/>
          <a:p>
            <a:endParaRPr lang="en-US"/>
          </a:p>
        </p:txBody>
      </p:sp>
      <p:sp>
        <p:nvSpPr>
          <p:cNvPr id="181770" name="Freeform 4616"/>
          <p:cNvSpPr>
            <a:spLocks noChangeAspect="1"/>
          </p:cNvSpPr>
          <p:nvPr/>
        </p:nvSpPr>
        <p:spPr bwMode="auto">
          <a:xfrm>
            <a:off x="2444750" y="5599113"/>
            <a:ext cx="15875" cy="12700"/>
          </a:xfrm>
          <a:custGeom>
            <a:avLst/>
            <a:gdLst>
              <a:gd name="T0" fmla="*/ 2147483647 w 38"/>
              <a:gd name="T1" fmla="*/ 2147483647 h 40"/>
              <a:gd name="T2" fmla="*/ 0 w 38"/>
              <a:gd name="T3" fmla="*/ 2147483647 h 40"/>
              <a:gd name="T4" fmla="*/ 2147483647 w 38"/>
              <a:gd name="T5" fmla="*/ 0 h 40"/>
              <a:gd name="T6" fmla="*/ 2147483647 w 38"/>
              <a:gd name="T7" fmla="*/ 2147483647 h 40"/>
              <a:gd name="T8" fmla="*/ 2147483647 w 38"/>
              <a:gd name="T9" fmla="*/ 2147483647 h 40"/>
              <a:gd name="T10" fmla="*/ 2147483647 w 38"/>
              <a:gd name="T11" fmla="*/ 2147483647 h 40"/>
              <a:gd name="T12" fmla="*/ 2147483647 w 38"/>
              <a:gd name="T13" fmla="*/ 2147483647 h 40"/>
              <a:gd name="T14" fmla="*/ 0 60000 65536"/>
              <a:gd name="T15" fmla="*/ 0 60000 65536"/>
              <a:gd name="T16" fmla="*/ 0 60000 65536"/>
              <a:gd name="T17" fmla="*/ 0 60000 65536"/>
              <a:gd name="T18" fmla="*/ 0 60000 65536"/>
              <a:gd name="T19" fmla="*/ 0 60000 65536"/>
              <a:gd name="T20" fmla="*/ 0 60000 65536"/>
              <a:gd name="T21" fmla="*/ 0 w 38"/>
              <a:gd name="T22" fmla="*/ 0 h 40"/>
              <a:gd name="T23" fmla="*/ 38 w 38"/>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40">
                <a:moveTo>
                  <a:pt x="27" y="40"/>
                </a:moveTo>
                <a:lnTo>
                  <a:pt x="0" y="25"/>
                </a:lnTo>
                <a:lnTo>
                  <a:pt x="14" y="0"/>
                </a:lnTo>
                <a:lnTo>
                  <a:pt x="13" y="3"/>
                </a:lnTo>
                <a:lnTo>
                  <a:pt x="38" y="21"/>
                </a:lnTo>
                <a:lnTo>
                  <a:pt x="37" y="23"/>
                </a:lnTo>
                <a:lnTo>
                  <a:pt x="27" y="40"/>
                </a:lnTo>
                <a:close/>
              </a:path>
            </a:pathLst>
          </a:custGeom>
          <a:solidFill>
            <a:srgbClr val="000000"/>
          </a:solidFill>
          <a:ln w="0">
            <a:solidFill>
              <a:srgbClr val="000000"/>
            </a:solidFill>
            <a:round/>
            <a:headEnd/>
            <a:tailEnd/>
          </a:ln>
        </p:spPr>
        <p:txBody>
          <a:bodyPr/>
          <a:lstStyle/>
          <a:p>
            <a:endParaRPr lang="en-US"/>
          </a:p>
        </p:txBody>
      </p:sp>
      <p:sp>
        <p:nvSpPr>
          <p:cNvPr id="181771" name="Freeform 4617"/>
          <p:cNvSpPr>
            <a:spLocks noChangeAspect="1"/>
          </p:cNvSpPr>
          <p:nvPr/>
        </p:nvSpPr>
        <p:spPr bwMode="auto">
          <a:xfrm>
            <a:off x="2452688" y="5592763"/>
            <a:ext cx="11112" cy="14287"/>
          </a:xfrm>
          <a:custGeom>
            <a:avLst/>
            <a:gdLst>
              <a:gd name="T0" fmla="*/ 2147483647 w 41"/>
              <a:gd name="T1" fmla="*/ 2147483647 h 40"/>
              <a:gd name="T2" fmla="*/ 0 w 41"/>
              <a:gd name="T3" fmla="*/ 2147483647 h 40"/>
              <a:gd name="T4" fmla="*/ 2147483647 w 41"/>
              <a:gd name="T5" fmla="*/ 0 h 40"/>
              <a:gd name="T6" fmla="*/ 2147483647 w 41"/>
              <a:gd name="T7" fmla="*/ 0 h 40"/>
              <a:gd name="T8" fmla="*/ 2147483647 w 41"/>
              <a:gd name="T9" fmla="*/ 2147483647 h 40"/>
              <a:gd name="T10" fmla="*/ 2147483647 w 41"/>
              <a:gd name="T11" fmla="*/ 2147483647 h 40"/>
              <a:gd name="T12" fmla="*/ 2147483647 w 41"/>
              <a:gd name="T13" fmla="*/ 2147483647 h 40"/>
              <a:gd name="T14" fmla="*/ 0 60000 65536"/>
              <a:gd name="T15" fmla="*/ 0 60000 65536"/>
              <a:gd name="T16" fmla="*/ 0 60000 65536"/>
              <a:gd name="T17" fmla="*/ 0 60000 65536"/>
              <a:gd name="T18" fmla="*/ 0 60000 65536"/>
              <a:gd name="T19" fmla="*/ 0 60000 65536"/>
              <a:gd name="T20" fmla="*/ 0 60000 65536"/>
              <a:gd name="T21" fmla="*/ 0 w 41"/>
              <a:gd name="T22" fmla="*/ 0 h 40"/>
              <a:gd name="T23" fmla="*/ 41 w 41"/>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40">
                <a:moveTo>
                  <a:pt x="25" y="40"/>
                </a:moveTo>
                <a:lnTo>
                  <a:pt x="0" y="22"/>
                </a:lnTo>
                <a:lnTo>
                  <a:pt x="16" y="0"/>
                </a:lnTo>
                <a:lnTo>
                  <a:pt x="41" y="18"/>
                </a:lnTo>
                <a:lnTo>
                  <a:pt x="25" y="40"/>
                </a:lnTo>
                <a:close/>
              </a:path>
            </a:pathLst>
          </a:custGeom>
          <a:solidFill>
            <a:srgbClr val="000000"/>
          </a:solidFill>
          <a:ln w="0">
            <a:solidFill>
              <a:srgbClr val="000000"/>
            </a:solidFill>
            <a:round/>
            <a:headEnd/>
            <a:tailEnd/>
          </a:ln>
        </p:spPr>
        <p:txBody>
          <a:bodyPr/>
          <a:lstStyle/>
          <a:p>
            <a:endParaRPr lang="en-US"/>
          </a:p>
        </p:txBody>
      </p:sp>
      <p:sp>
        <p:nvSpPr>
          <p:cNvPr id="181772" name="Freeform 4618"/>
          <p:cNvSpPr>
            <a:spLocks noChangeAspect="1"/>
          </p:cNvSpPr>
          <p:nvPr/>
        </p:nvSpPr>
        <p:spPr bwMode="auto">
          <a:xfrm>
            <a:off x="2455863" y="5583238"/>
            <a:ext cx="17462" cy="15875"/>
          </a:xfrm>
          <a:custGeom>
            <a:avLst/>
            <a:gdLst>
              <a:gd name="T0" fmla="*/ 2147483647 w 52"/>
              <a:gd name="T1" fmla="*/ 2147483647 h 42"/>
              <a:gd name="T2" fmla="*/ 0 w 52"/>
              <a:gd name="T3" fmla="*/ 2147483647 h 42"/>
              <a:gd name="T4" fmla="*/ 2147483647 w 52"/>
              <a:gd name="T5" fmla="*/ 2147483647 h 42"/>
              <a:gd name="T6" fmla="*/ 2147483647 w 52"/>
              <a:gd name="T7" fmla="*/ 0 h 42"/>
              <a:gd name="T8" fmla="*/ 2147483647 w 52"/>
              <a:gd name="T9" fmla="*/ 2147483647 h 42"/>
              <a:gd name="T10" fmla="*/ 2147483647 w 52"/>
              <a:gd name="T11" fmla="*/ 2147483647 h 42"/>
              <a:gd name="T12" fmla="*/ 2147483647 w 52"/>
              <a:gd name="T13" fmla="*/ 2147483647 h 42"/>
              <a:gd name="T14" fmla="*/ 0 60000 65536"/>
              <a:gd name="T15" fmla="*/ 0 60000 65536"/>
              <a:gd name="T16" fmla="*/ 0 60000 65536"/>
              <a:gd name="T17" fmla="*/ 0 60000 65536"/>
              <a:gd name="T18" fmla="*/ 0 60000 65536"/>
              <a:gd name="T19" fmla="*/ 0 60000 65536"/>
              <a:gd name="T20" fmla="*/ 0 60000 65536"/>
              <a:gd name="T21" fmla="*/ 0 w 52"/>
              <a:gd name="T22" fmla="*/ 0 h 42"/>
              <a:gd name="T23" fmla="*/ 52 w 52"/>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42">
                <a:moveTo>
                  <a:pt x="25" y="42"/>
                </a:moveTo>
                <a:lnTo>
                  <a:pt x="0" y="24"/>
                </a:lnTo>
                <a:lnTo>
                  <a:pt x="8" y="13"/>
                </a:lnTo>
                <a:lnTo>
                  <a:pt x="18" y="0"/>
                </a:lnTo>
                <a:lnTo>
                  <a:pt x="41" y="19"/>
                </a:lnTo>
                <a:lnTo>
                  <a:pt x="52" y="5"/>
                </a:lnTo>
                <a:lnTo>
                  <a:pt x="25" y="42"/>
                </a:lnTo>
                <a:close/>
              </a:path>
            </a:pathLst>
          </a:custGeom>
          <a:solidFill>
            <a:srgbClr val="000000"/>
          </a:solidFill>
          <a:ln w="0">
            <a:solidFill>
              <a:srgbClr val="000000"/>
            </a:solidFill>
            <a:round/>
            <a:headEnd/>
            <a:tailEnd/>
          </a:ln>
        </p:spPr>
        <p:txBody>
          <a:bodyPr/>
          <a:lstStyle/>
          <a:p>
            <a:endParaRPr lang="en-US"/>
          </a:p>
        </p:txBody>
      </p:sp>
      <p:sp>
        <p:nvSpPr>
          <p:cNvPr id="181773" name="Freeform 4619"/>
          <p:cNvSpPr>
            <a:spLocks noChangeAspect="1"/>
          </p:cNvSpPr>
          <p:nvPr/>
        </p:nvSpPr>
        <p:spPr bwMode="auto">
          <a:xfrm>
            <a:off x="2462213" y="5573713"/>
            <a:ext cx="14287" cy="15875"/>
          </a:xfrm>
          <a:custGeom>
            <a:avLst/>
            <a:gdLst>
              <a:gd name="T0" fmla="*/ 2147483647 w 42"/>
              <a:gd name="T1" fmla="*/ 2147483647 h 52"/>
              <a:gd name="T2" fmla="*/ 0 w 42"/>
              <a:gd name="T3" fmla="*/ 2147483647 h 52"/>
              <a:gd name="T4" fmla="*/ 2147483647 w 42"/>
              <a:gd name="T5" fmla="*/ 0 h 52"/>
              <a:gd name="T6" fmla="*/ 2147483647 w 42"/>
              <a:gd name="T7" fmla="*/ 2147483647 h 52"/>
              <a:gd name="T8" fmla="*/ 2147483647 w 42"/>
              <a:gd name="T9" fmla="*/ 2147483647 h 52"/>
              <a:gd name="T10" fmla="*/ 2147483647 w 42"/>
              <a:gd name="T11" fmla="*/ 2147483647 h 52"/>
              <a:gd name="T12" fmla="*/ 2147483647 w 42"/>
              <a:gd name="T13" fmla="*/ 2147483647 h 52"/>
              <a:gd name="T14" fmla="*/ 0 60000 65536"/>
              <a:gd name="T15" fmla="*/ 0 60000 65536"/>
              <a:gd name="T16" fmla="*/ 0 60000 65536"/>
              <a:gd name="T17" fmla="*/ 0 60000 65536"/>
              <a:gd name="T18" fmla="*/ 0 60000 65536"/>
              <a:gd name="T19" fmla="*/ 0 60000 65536"/>
              <a:gd name="T20" fmla="*/ 0 60000 65536"/>
              <a:gd name="T21" fmla="*/ 0 w 42"/>
              <a:gd name="T22" fmla="*/ 0 h 52"/>
              <a:gd name="T23" fmla="*/ 42 w 42"/>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52">
                <a:moveTo>
                  <a:pt x="23" y="52"/>
                </a:moveTo>
                <a:lnTo>
                  <a:pt x="0" y="33"/>
                </a:lnTo>
                <a:lnTo>
                  <a:pt x="28" y="0"/>
                </a:lnTo>
                <a:lnTo>
                  <a:pt x="19" y="9"/>
                </a:lnTo>
                <a:lnTo>
                  <a:pt x="42" y="30"/>
                </a:lnTo>
                <a:lnTo>
                  <a:pt x="33" y="39"/>
                </a:lnTo>
                <a:lnTo>
                  <a:pt x="23" y="52"/>
                </a:lnTo>
                <a:close/>
              </a:path>
            </a:pathLst>
          </a:custGeom>
          <a:solidFill>
            <a:srgbClr val="000000"/>
          </a:solidFill>
          <a:ln w="0">
            <a:solidFill>
              <a:srgbClr val="000000"/>
            </a:solidFill>
            <a:round/>
            <a:headEnd/>
            <a:tailEnd/>
          </a:ln>
        </p:spPr>
        <p:txBody>
          <a:bodyPr/>
          <a:lstStyle/>
          <a:p>
            <a:endParaRPr lang="en-US"/>
          </a:p>
        </p:txBody>
      </p:sp>
      <p:sp>
        <p:nvSpPr>
          <p:cNvPr id="181774" name="Freeform 4620"/>
          <p:cNvSpPr>
            <a:spLocks noChangeAspect="1"/>
          </p:cNvSpPr>
          <p:nvPr/>
        </p:nvSpPr>
        <p:spPr bwMode="auto">
          <a:xfrm>
            <a:off x="2468563" y="5567363"/>
            <a:ext cx="12700" cy="15875"/>
          </a:xfrm>
          <a:custGeom>
            <a:avLst/>
            <a:gdLst>
              <a:gd name="T0" fmla="*/ 2147483647 w 43"/>
              <a:gd name="T1" fmla="*/ 2147483647 h 44"/>
              <a:gd name="T2" fmla="*/ 0 w 43"/>
              <a:gd name="T3" fmla="*/ 2147483647 h 44"/>
              <a:gd name="T4" fmla="*/ 2147483647 w 43"/>
              <a:gd name="T5" fmla="*/ 0 h 44"/>
              <a:gd name="T6" fmla="*/ 2147483647 w 43"/>
              <a:gd name="T7" fmla="*/ 0 h 44"/>
              <a:gd name="T8" fmla="*/ 2147483647 w 43"/>
              <a:gd name="T9" fmla="*/ 2147483647 h 44"/>
              <a:gd name="T10" fmla="*/ 2147483647 w 43"/>
              <a:gd name="T11" fmla="*/ 2147483647 h 44"/>
              <a:gd name="T12" fmla="*/ 2147483647 w 43"/>
              <a:gd name="T13" fmla="*/ 2147483647 h 44"/>
              <a:gd name="T14" fmla="*/ 0 60000 65536"/>
              <a:gd name="T15" fmla="*/ 0 60000 65536"/>
              <a:gd name="T16" fmla="*/ 0 60000 65536"/>
              <a:gd name="T17" fmla="*/ 0 60000 65536"/>
              <a:gd name="T18" fmla="*/ 0 60000 65536"/>
              <a:gd name="T19" fmla="*/ 0 60000 65536"/>
              <a:gd name="T20" fmla="*/ 0 60000 65536"/>
              <a:gd name="T21" fmla="*/ 0 w 43"/>
              <a:gd name="T22" fmla="*/ 0 h 44"/>
              <a:gd name="T23" fmla="*/ 43 w 43"/>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44">
                <a:moveTo>
                  <a:pt x="23" y="44"/>
                </a:moveTo>
                <a:lnTo>
                  <a:pt x="0" y="23"/>
                </a:lnTo>
                <a:lnTo>
                  <a:pt x="20" y="0"/>
                </a:lnTo>
                <a:lnTo>
                  <a:pt x="21" y="0"/>
                </a:lnTo>
                <a:lnTo>
                  <a:pt x="42" y="23"/>
                </a:lnTo>
                <a:lnTo>
                  <a:pt x="43" y="23"/>
                </a:lnTo>
                <a:lnTo>
                  <a:pt x="23" y="44"/>
                </a:lnTo>
                <a:close/>
              </a:path>
            </a:pathLst>
          </a:custGeom>
          <a:solidFill>
            <a:srgbClr val="000000"/>
          </a:solidFill>
          <a:ln w="0">
            <a:solidFill>
              <a:srgbClr val="000000"/>
            </a:solidFill>
            <a:round/>
            <a:headEnd/>
            <a:tailEnd/>
          </a:ln>
        </p:spPr>
        <p:txBody>
          <a:bodyPr/>
          <a:lstStyle/>
          <a:p>
            <a:endParaRPr lang="en-US"/>
          </a:p>
        </p:txBody>
      </p:sp>
      <p:sp>
        <p:nvSpPr>
          <p:cNvPr id="181775" name="Freeform 4621"/>
          <p:cNvSpPr>
            <a:spLocks noChangeAspect="1"/>
          </p:cNvSpPr>
          <p:nvPr/>
        </p:nvSpPr>
        <p:spPr bwMode="auto">
          <a:xfrm>
            <a:off x="2476500" y="5561013"/>
            <a:ext cx="14288" cy="14287"/>
          </a:xfrm>
          <a:custGeom>
            <a:avLst/>
            <a:gdLst>
              <a:gd name="T0" fmla="*/ 2147483647 w 40"/>
              <a:gd name="T1" fmla="*/ 2147483647 h 43"/>
              <a:gd name="T2" fmla="*/ 0 w 40"/>
              <a:gd name="T3" fmla="*/ 2147483647 h 43"/>
              <a:gd name="T4" fmla="*/ 2147483647 w 40"/>
              <a:gd name="T5" fmla="*/ 0 h 43"/>
              <a:gd name="T6" fmla="*/ 2147483647 w 40"/>
              <a:gd name="T7" fmla="*/ 0 h 43"/>
              <a:gd name="T8" fmla="*/ 2147483647 w 40"/>
              <a:gd name="T9" fmla="*/ 2147483647 h 43"/>
              <a:gd name="T10" fmla="*/ 2147483647 w 40"/>
              <a:gd name="T11" fmla="*/ 2147483647 h 43"/>
              <a:gd name="T12" fmla="*/ 2147483647 w 40"/>
              <a:gd name="T13" fmla="*/ 2147483647 h 43"/>
              <a:gd name="T14" fmla="*/ 0 60000 65536"/>
              <a:gd name="T15" fmla="*/ 0 60000 65536"/>
              <a:gd name="T16" fmla="*/ 0 60000 65536"/>
              <a:gd name="T17" fmla="*/ 0 60000 65536"/>
              <a:gd name="T18" fmla="*/ 0 60000 65536"/>
              <a:gd name="T19" fmla="*/ 0 60000 65536"/>
              <a:gd name="T20" fmla="*/ 0 60000 65536"/>
              <a:gd name="T21" fmla="*/ 0 w 40"/>
              <a:gd name="T22" fmla="*/ 0 h 43"/>
              <a:gd name="T23" fmla="*/ 40 w 40"/>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43">
                <a:moveTo>
                  <a:pt x="21" y="43"/>
                </a:moveTo>
                <a:lnTo>
                  <a:pt x="0" y="20"/>
                </a:lnTo>
                <a:lnTo>
                  <a:pt x="23" y="0"/>
                </a:lnTo>
                <a:lnTo>
                  <a:pt x="22" y="0"/>
                </a:lnTo>
                <a:lnTo>
                  <a:pt x="40" y="25"/>
                </a:lnTo>
                <a:lnTo>
                  <a:pt x="39" y="25"/>
                </a:lnTo>
                <a:lnTo>
                  <a:pt x="21" y="43"/>
                </a:lnTo>
                <a:close/>
              </a:path>
            </a:pathLst>
          </a:custGeom>
          <a:solidFill>
            <a:srgbClr val="000000"/>
          </a:solidFill>
          <a:ln w="0">
            <a:solidFill>
              <a:srgbClr val="000000"/>
            </a:solidFill>
            <a:round/>
            <a:headEnd/>
            <a:tailEnd/>
          </a:ln>
        </p:spPr>
        <p:txBody>
          <a:bodyPr/>
          <a:lstStyle/>
          <a:p>
            <a:endParaRPr lang="en-US"/>
          </a:p>
        </p:txBody>
      </p:sp>
      <p:sp>
        <p:nvSpPr>
          <p:cNvPr id="181776" name="Freeform 4622"/>
          <p:cNvSpPr>
            <a:spLocks noChangeAspect="1"/>
          </p:cNvSpPr>
          <p:nvPr/>
        </p:nvSpPr>
        <p:spPr bwMode="auto">
          <a:xfrm>
            <a:off x="2481263" y="5554663"/>
            <a:ext cx="15875" cy="15875"/>
          </a:xfrm>
          <a:custGeom>
            <a:avLst/>
            <a:gdLst>
              <a:gd name="T0" fmla="*/ 2147483647 w 37"/>
              <a:gd name="T1" fmla="*/ 2147483647 h 41"/>
              <a:gd name="T2" fmla="*/ 0 w 37"/>
              <a:gd name="T3" fmla="*/ 2147483647 h 41"/>
              <a:gd name="T4" fmla="*/ 2147483647 w 37"/>
              <a:gd name="T5" fmla="*/ 2147483647 h 41"/>
              <a:gd name="T6" fmla="*/ 2147483647 w 37"/>
              <a:gd name="T7" fmla="*/ 0 h 41"/>
              <a:gd name="T8" fmla="*/ 2147483647 w 37"/>
              <a:gd name="T9" fmla="*/ 2147483647 h 41"/>
              <a:gd name="T10" fmla="*/ 2147483647 w 37"/>
              <a:gd name="T11" fmla="*/ 2147483647 h 41"/>
              <a:gd name="T12" fmla="*/ 2147483647 w 37"/>
              <a:gd name="T13" fmla="*/ 2147483647 h 41"/>
              <a:gd name="T14" fmla="*/ 0 60000 65536"/>
              <a:gd name="T15" fmla="*/ 0 60000 65536"/>
              <a:gd name="T16" fmla="*/ 0 60000 65536"/>
              <a:gd name="T17" fmla="*/ 0 60000 65536"/>
              <a:gd name="T18" fmla="*/ 0 60000 65536"/>
              <a:gd name="T19" fmla="*/ 0 60000 65536"/>
              <a:gd name="T20" fmla="*/ 0 60000 65536"/>
              <a:gd name="T21" fmla="*/ 0 w 37"/>
              <a:gd name="T22" fmla="*/ 0 h 41"/>
              <a:gd name="T23" fmla="*/ 37 w 37"/>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41">
                <a:moveTo>
                  <a:pt x="18" y="41"/>
                </a:moveTo>
                <a:lnTo>
                  <a:pt x="0" y="16"/>
                </a:lnTo>
                <a:lnTo>
                  <a:pt x="20" y="1"/>
                </a:lnTo>
                <a:lnTo>
                  <a:pt x="23" y="0"/>
                </a:lnTo>
                <a:lnTo>
                  <a:pt x="34" y="29"/>
                </a:lnTo>
                <a:lnTo>
                  <a:pt x="37" y="28"/>
                </a:lnTo>
                <a:lnTo>
                  <a:pt x="18" y="41"/>
                </a:lnTo>
                <a:close/>
              </a:path>
            </a:pathLst>
          </a:custGeom>
          <a:solidFill>
            <a:srgbClr val="000000"/>
          </a:solidFill>
          <a:ln w="0">
            <a:solidFill>
              <a:srgbClr val="000000"/>
            </a:solidFill>
            <a:round/>
            <a:headEnd/>
            <a:tailEnd/>
          </a:ln>
        </p:spPr>
        <p:txBody>
          <a:bodyPr/>
          <a:lstStyle/>
          <a:p>
            <a:endParaRPr lang="en-US"/>
          </a:p>
        </p:txBody>
      </p:sp>
      <p:sp>
        <p:nvSpPr>
          <p:cNvPr id="181777" name="Freeform 4623"/>
          <p:cNvSpPr>
            <a:spLocks noChangeAspect="1"/>
          </p:cNvSpPr>
          <p:nvPr/>
        </p:nvSpPr>
        <p:spPr bwMode="auto">
          <a:xfrm>
            <a:off x="2490788" y="5553075"/>
            <a:ext cx="12700" cy="11113"/>
          </a:xfrm>
          <a:custGeom>
            <a:avLst/>
            <a:gdLst>
              <a:gd name="T0" fmla="*/ 2147483647 w 32"/>
              <a:gd name="T1" fmla="*/ 2147483647 h 37"/>
              <a:gd name="T2" fmla="*/ 0 w 32"/>
              <a:gd name="T3" fmla="*/ 2147483647 h 37"/>
              <a:gd name="T4" fmla="*/ 2147483647 w 32"/>
              <a:gd name="T5" fmla="*/ 0 h 37"/>
              <a:gd name="T6" fmla="*/ 2147483647 w 32"/>
              <a:gd name="T7" fmla="*/ 2147483647 h 37"/>
              <a:gd name="T8" fmla="*/ 2147483647 w 32"/>
              <a:gd name="T9" fmla="*/ 2147483647 h 37"/>
              <a:gd name="T10" fmla="*/ 0 60000 65536"/>
              <a:gd name="T11" fmla="*/ 0 60000 65536"/>
              <a:gd name="T12" fmla="*/ 0 60000 65536"/>
              <a:gd name="T13" fmla="*/ 0 60000 65536"/>
              <a:gd name="T14" fmla="*/ 0 60000 65536"/>
              <a:gd name="T15" fmla="*/ 0 w 32"/>
              <a:gd name="T16" fmla="*/ 0 h 37"/>
              <a:gd name="T17" fmla="*/ 32 w 32"/>
              <a:gd name="T18" fmla="*/ 37 h 37"/>
            </a:gdLst>
            <a:ahLst/>
            <a:cxnLst>
              <a:cxn ang="T10">
                <a:pos x="T0" y="T1"/>
              </a:cxn>
              <a:cxn ang="T11">
                <a:pos x="T2" y="T3"/>
              </a:cxn>
              <a:cxn ang="T12">
                <a:pos x="T4" y="T5"/>
              </a:cxn>
              <a:cxn ang="T13">
                <a:pos x="T6" y="T7"/>
              </a:cxn>
              <a:cxn ang="T14">
                <a:pos x="T8" y="T9"/>
              </a:cxn>
            </a:cxnLst>
            <a:rect l="T15" t="T16" r="T17" b="T18"/>
            <a:pathLst>
              <a:path w="32" h="37">
                <a:moveTo>
                  <a:pt x="11" y="37"/>
                </a:moveTo>
                <a:lnTo>
                  <a:pt x="0" y="8"/>
                </a:lnTo>
                <a:lnTo>
                  <a:pt x="21" y="0"/>
                </a:lnTo>
                <a:lnTo>
                  <a:pt x="32" y="29"/>
                </a:lnTo>
                <a:lnTo>
                  <a:pt x="11" y="37"/>
                </a:lnTo>
                <a:close/>
              </a:path>
            </a:pathLst>
          </a:custGeom>
          <a:solidFill>
            <a:srgbClr val="000000"/>
          </a:solidFill>
          <a:ln w="0">
            <a:solidFill>
              <a:srgbClr val="000000"/>
            </a:solidFill>
            <a:round/>
            <a:headEnd/>
            <a:tailEnd/>
          </a:ln>
        </p:spPr>
        <p:txBody>
          <a:bodyPr/>
          <a:lstStyle/>
          <a:p>
            <a:endParaRPr lang="en-US"/>
          </a:p>
        </p:txBody>
      </p:sp>
      <p:sp>
        <p:nvSpPr>
          <p:cNvPr id="181778" name="Freeform 4624"/>
          <p:cNvSpPr>
            <a:spLocks noChangeAspect="1"/>
          </p:cNvSpPr>
          <p:nvPr/>
        </p:nvSpPr>
        <p:spPr bwMode="auto">
          <a:xfrm>
            <a:off x="2495550" y="5556250"/>
            <a:ext cx="9525" cy="6350"/>
          </a:xfrm>
          <a:custGeom>
            <a:avLst/>
            <a:gdLst>
              <a:gd name="T0" fmla="*/ 2147483647 w 31"/>
              <a:gd name="T1" fmla="*/ 0 h 16"/>
              <a:gd name="T2" fmla="*/ 2147483647 w 31"/>
              <a:gd name="T3" fmla="*/ 0 h 16"/>
              <a:gd name="T4" fmla="*/ 2147483647 w 31"/>
              <a:gd name="T5" fmla="*/ 2147483647 h 16"/>
              <a:gd name="T6" fmla="*/ 2147483647 w 31"/>
              <a:gd name="T7" fmla="*/ 2147483647 h 16"/>
              <a:gd name="T8" fmla="*/ 2147483647 w 31"/>
              <a:gd name="T9" fmla="*/ 2147483647 h 16"/>
              <a:gd name="T10" fmla="*/ 2147483647 w 31"/>
              <a:gd name="T11" fmla="*/ 2147483647 h 16"/>
              <a:gd name="T12" fmla="*/ 2147483647 w 31"/>
              <a:gd name="T13" fmla="*/ 2147483647 h 16"/>
              <a:gd name="T14" fmla="*/ 2147483647 w 31"/>
              <a:gd name="T15" fmla="*/ 2147483647 h 16"/>
              <a:gd name="T16" fmla="*/ 2147483647 w 31"/>
              <a:gd name="T17" fmla="*/ 2147483647 h 16"/>
              <a:gd name="T18" fmla="*/ 2147483647 w 31"/>
              <a:gd name="T19" fmla="*/ 2147483647 h 16"/>
              <a:gd name="T20" fmla="*/ 2147483647 w 31"/>
              <a:gd name="T21" fmla="*/ 2147483647 h 16"/>
              <a:gd name="T22" fmla="*/ 2147483647 w 31"/>
              <a:gd name="T23" fmla="*/ 2147483647 h 16"/>
              <a:gd name="T24" fmla="*/ 2147483647 w 31"/>
              <a:gd name="T25" fmla="*/ 2147483647 h 16"/>
              <a:gd name="T26" fmla="*/ 2147483647 w 31"/>
              <a:gd name="T27" fmla="*/ 2147483647 h 16"/>
              <a:gd name="T28" fmla="*/ 2147483647 w 31"/>
              <a:gd name="T29" fmla="*/ 2147483647 h 16"/>
              <a:gd name="T30" fmla="*/ 2147483647 w 31"/>
              <a:gd name="T31" fmla="*/ 2147483647 h 16"/>
              <a:gd name="T32" fmla="*/ 2147483647 w 31"/>
              <a:gd name="T33" fmla="*/ 2147483647 h 16"/>
              <a:gd name="T34" fmla="*/ 2147483647 w 31"/>
              <a:gd name="T35" fmla="*/ 2147483647 h 16"/>
              <a:gd name="T36" fmla="*/ 0 w 31"/>
              <a:gd name="T37" fmla="*/ 2147483647 h 16"/>
              <a:gd name="T38" fmla="*/ 0 w 31"/>
              <a:gd name="T39" fmla="*/ 0 h 16"/>
              <a:gd name="T40" fmla="*/ 0 w 31"/>
              <a:gd name="T41" fmla="*/ 0 h 16"/>
              <a:gd name="T42" fmla="*/ 2147483647 w 31"/>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6"/>
              <a:gd name="T68" fmla="*/ 31 w 31"/>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6">
                <a:moveTo>
                  <a:pt x="31" y="0"/>
                </a:moveTo>
                <a:lnTo>
                  <a:pt x="31" y="0"/>
                </a:lnTo>
                <a:lnTo>
                  <a:pt x="31" y="2"/>
                </a:lnTo>
                <a:lnTo>
                  <a:pt x="30" y="5"/>
                </a:lnTo>
                <a:lnTo>
                  <a:pt x="29" y="7"/>
                </a:lnTo>
                <a:lnTo>
                  <a:pt x="27" y="9"/>
                </a:lnTo>
                <a:lnTo>
                  <a:pt x="25" y="11"/>
                </a:lnTo>
                <a:lnTo>
                  <a:pt x="23" y="14"/>
                </a:lnTo>
                <a:lnTo>
                  <a:pt x="21" y="15"/>
                </a:lnTo>
                <a:lnTo>
                  <a:pt x="18" y="16"/>
                </a:lnTo>
                <a:lnTo>
                  <a:pt x="15" y="16"/>
                </a:lnTo>
                <a:lnTo>
                  <a:pt x="13" y="16"/>
                </a:lnTo>
                <a:lnTo>
                  <a:pt x="10" y="15"/>
                </a:lnTo>
                <a:lnTo>
                  <a:pt x="8" y="14"/>
                </a:lnTo>
                <a:lnTo>
                  <a:pt x="6" y="11"/>
                </a:lnTo>
                <a:lnTo>
                  <a:pt x="4" y="9"/>
                </a:lnTo>
                <a:lnTo>
                  <a:pt x="2" y="7"/>
                </a:lnTo>
                <a:lnTo>
                  <a:pt x="1" y="5"/>
                </a:lnTo>
                <a:lnTo>
                  <a:pt x="0" y="2"/>
                </a:lnTo>
                <a:lnTo>
                  <a:pt x="0" y="0"/>
                </a:lnTo>
                <a:lnTo>
                  <a:pt x="31" y="0"/>
                </a:lnTo>
                <a:close/>
              </a:path>
            </a:pathLst>
          </a:custGeom>
          <a:solidFill>
            <a:srgbClr val="000000"/>
          </a:solidFill>
          <a:ln w="0">
            <a:solidFill>
              <a:srgbClr val="000000"/>
            </a:solidFill>
            <a:round/>
            <a:headEnd/>
            <a:tailEnd/>
          </a:ln>
        </p:spPr>
        <p:txBody>
          <a:bodyPr/>
          <a:lstStyle/>
          <a:p>
            <a:endParaRPr lang="en-US"/>
          </a:p>
        </p:txBody>
      </p:sp>
      <p:sp>
        <p:nvSpPr>
          <p:cNvPr id="181779" name="Freeform 4625"/>
          <p:cNvSpPr>
            <a:spLocks noChangeAspect="1"/>
          </p:cNvSpPr>
          <p:nvPr/>
        </p:nvSpPr>
        <p:spPr bwMode="auto">
          <a:xfrm>
            <a:off x="2495550" y="5553075"/>
            <a:ext cx="9525" cy="1588"/>
          </a:xfrm>
          <a:custGeom>
            <a:avLst/>
            <a:gdLst>
              <a:gd name="T0" fmla="*/ 0 w 31"/>
              <a:gd name="T1" fmla="*/ 0 h 1588"/>
              <a:gd name="T2" fmla="*/ 2147483647 w 31"/>
              <a:gd name="T3" fmla="*/ 0 h 1588"/>
              <a:gd name="T4" fmla="*/ 0 w 31"/>
              <a:gd name="T5" fmla="*/ 0 h 1588"/>
              <a:gd name="T6" fmla="*/ 0 60000 65536"/>
              <a:gd name="T7" fmla="*/ 0 60000 65536"/>
              <a:gd name="T8" fmla="*/ 0 60000 65536"/>
              <a:gd name="T9" fmla="*/ 0 w 31"/>
              <a:gd name="T10" fmla="*/ 0 h 1588"/>
              <a:gd name="T11" fmla="*/ 31 w 31"/>
              <a:gd name="T12" fmla="*/ 1588 h 1588"/>
            </a:gdLst>
            <a:ahLst/>
            <a:cxnLst>
              <a:cxn ang="T6">
                <a:pos x="T0" y="T1"/>
              </a:cxn>
              <a:cxn ang="T7">
                <a:pos x="T2" y="T3"/>
              </a:cxn>
              <a:cxn ang="T8">
                <a:pos x="T4" y="T5"/>
              </a:cxn>
            </a:cxnLst>
            <a:rect l="T9" t="T10" r="T11" b="T12"/>
            <a:pathLst>
              <a:path w="31" h="1588">
                <a:moveTo>
                  <a:pt x="0" y="0"/>
                </a:moveTo>
                <a:lnTo>
                  <a:pt x="31" y="0"/>
                </a:lnTo>
                <a:lnTo>
                  <a:pt x="0" y="0"/>
                </a:lnTo>
                <a:close/>
              </a:path>
            </a:pathLst>
          </a:custGeom>
          <a:solidFill>
            <a:srgbClr val="000000"/>
          </a:solidFill>
          <a:ln w="0">
            <a:solidFill>
              <a:srgbClr val="000000"/>
            </a:solidFill>
            <a:round/>
            <a:headEnd/>
            <a:tailEnd/>
          </a:ln>
        </p:spPr>
        <p:txBody>
          <a:bodyPr/>
          <a:lstStyle/>
          <a:p>
            <a:endParaRPr lang="en-US"/>
          </a:p>
        </p:txBody>
      </p:sp>
      <p:sp>
        <p:nvSpPr>
          <p:cNvPr id="181780" name="Freeform 4626"/>
          <p:cNvSpPr>
            <a:spLocks noChangeAspect="1"/>
          </p:cNvSpPr>
          <p:nvPr/>
        </p:nvSpPr>
        <p:spPr bwMode="auto">
          <a:xfrm>
            <a:off x="2495550" y="5556250"/>
            <a:ext cx="9525" cy="3175"/>
          </a:xfrm>
          <a:custGeom>
            <a:avLst/>
            <a:gdLst>
              <a:gd name="T0" fmla="*/ 2147483647 w 31"/>
              <a:gd name="T1" fmla="*/ 2147483647 h 2"/>
              <a:gd name="T2" fmla="*/ 0 w 31"/>
              <a:gd name="T3" fmla="*/ 2147483647 h 2"/>
              <a:gd name="T4" fmla="*/ 0 w 31"/>
              <a:gd name="T5" fmla="*/ 0 h 2"/>
              <a:gd name="T6" fmla="*/ 0 w 31"/>
              <a:gd name="T7" fmla="*/ 0 h 2"/>
              <a:gd name="T8" fmla="*/ 2147483647 w 31"/>
              <a:gd name="T9" fmla="*/ 0 h 2"/>
              <a:gd name="T10" fmla="*/ 2147483647 w 31"/>
              <a:gd name="T11" fmla="*/ 0 h 2"/>
              <a:gd name="T12" fmla="*/ 2147483647 w 31"/>
              <a:gd name="T13" fmla="*/ 2147483647 h 2"/>
              <a:gd name="T14" fmla="*/ 0 60000 65536"/>
              <a:gd name="T15" fmla="*/ 0 60000 65536"/>
              <a:gd name="T16" fmla="*/ 0 60000 65536"/>
              <a:gd name="T17" fmla="*/ 0 60000 65536"/>
              <a:gd name="T18" fmla="*/ 0 60000 65536"/>
              <a:gd name="T19" fmla="*/ 0 60000 65536"/>
              <a:gd name="T20" fmla="*/ 0 60000 65536"/>
              <a:gd name="T21" fmla="*/ 0 w 31"/>
              <a:gd name="T22" fmla="*/ 0 h 2"/>
              <a:gd name="T23" fmla="*/ 31 w 3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
                <a:moveTo>
                  <a:pt x="31" y="2"/>
                </a:moveTo>
                <a:lnTo>
                  <a:pt x="0" y="2"/>
                </a:lnTo>
                <a:lnTo>
                  <a:pt x="0" y="0"/>
                </a:lnTo>
                <a:lnTo>
                  <a:pt x="31" y="0"/>
                </a:lnTo>
                <a:lnTo>
                  <a:pt x="31" y="2"/>
                </a:lnTo>
                <a:close/>
              </a:path>
            </a:pathLst>
          </a:custGeom>
          <a:solidFill>
            <a:srgbClr val="000000"/>
          </a:solidFill>
          <a:ln w="0">
            <a:solidFill>
              <a:srgbClr val="000000"/>
            </a:solidFill>
            <a:round/>
            <a:headEnd/>
            <a:tailEnd/>
          </a:ln>
        </p:spPr>
        <p:txBody>
          <a:bodyPr/>
          <a:lstStyle/>
          <a:p>
            <a:endParaRPr lang="en-US"/>
          </a:p>
        </p:txBody>
      </p:sp>
      <p:sp>
        <p:nvSpPr>
          <p:cNvPr id="181781" name="Freeform 4627"/>
          <p:cNvSpPr>
            <a:spLocks noChangeAspect="1"/>
          </p:cNvSpPr>
          <p:nvPr/>
        </p:nvSpPr>
        <p:spPr bwMode="auto">
          <a:xfrm>
            <a:off x="2495550" y="5556250"/>
            <a:ext cx="9525" cy="3175"/>
          </a:xfrm>
          <a:custGeom>
            <a:avLst/>
            <a:gdLst>
              <a:gd name="T0" fmla="*/ 2147483647 w 31"/>
              <a:gd name="T1" fmla="*/ 2147483647 h 2"/>
              <a:gd name="T2" fmla="*/ 0 w 31"/>
              <a:gd name="T3" fmla="*/ 2147483647 h 2"/>
              <a:gd name="T4" fmla="*/ 0 w 31"/>
              <a:gd name="T5" fmla="*/ 0 h 2"/>
              <a:gd name="T6" fmla="*/ 0 w 31"/>
              <a:gd name="T7" fmla="*/ 0 h 2"/>
              <a:gd name="T8" fmla="*/ 2147483647 w 31"/>
              <a:gd name="T9" fmla="*/ 0 h 2"/>
              <a:gd name="T10" fmla="*/ 2147483647 w 31"/>
              <a:gd name="T11" fmla="*/ 0 h 2"/>
              <a:gd name="T12" fmla="*/ 2147483647 w 31"/>
              <a:gd name="T13" fmla="*/ 2147483647 h 2"/>
              <a:gd name="T14" fmla="*/ 0 60000 65536"/>
              <a:gd name="T15" fmla="*/ 0 60000 65536"/>
              <a:gd name="T16" fmla="*/ 0 60000 65536"/>
              <a:gd name="T17" fmla="*/ 0 60000 65536"/>
              <a:gd name="T18" fmla="*/ 0 60000 65536"/>
              <a:gd name="T19" fmla="*/ 0 60000 65536"/>
              <a:gd name="T20" fmla="*/ 0 60000 65536"/>
              <a:gd name="T21" fmla="*/ 0 w 31"/>
              <a:gd name="T22" fmla="*/ 0 h 2"/>
              <a:gd name="T23" fmla="*/ 31 w 3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
                <a:moveTo>
                  <a:pt x="31" y="2"/>
                </a:moveTo>
                <a:lnTo>
                  <a:pt x="0" y="2"/>
                </a:lnTo>
                <a:lnTo>
                  <a:pt x="0" y="0"/>
                </a:lnTo>
                <a:lnTo>
                  <a:pt x="31" y="0"/>
                </a:lnTo>
                <a:lnTo>
                  <a:pt x="31" y="2"/>
                </a:lnTo>
                <a:close/>
              </a:path>
            </a:pathLst>
          </a:custGeom>
          <a:solidFill>
            <a:srgbClr val="000000"/>
          </a:solidFill>
          <a:ln w="0">
            <a:solidFill>
              <a:srgbClr val="000000"/>
            </a:solidFill>
            <a:round/>
            <a:headEnd/>
            <a:tailEnd/>
          </a:ln>
        </p:spPr>
        <p:txBody>
          <a:bodyPr/>
          <a:lstStyle/>
          <a:p>
            <a:endParaRPr lang="en-US"/>
          </a:p>
        </p:txBody>
      </p:sp>
      <p:sp>
        <p:nvSpPr>
          <p:cNvPr id="181782" name="Freeform 4628"/>
          <p:cNvSpPr>
            <a:spLocks noChangeAspect="1"/>
          </p:cNvSpPr>
          <p:nvPr/>
        </p:nvSpPr>
        <p:spPr bwMode="auto">
          <a:xfrm>
            <a:off x="2495550" y="5554663"/>
            <a:ext cx="9525" cy="1587"/>
          </a:xfrm>
          <a:custGeom>
            <a:avLst/>
            <a:gdLst>
              <a:gd name="T0" fmla="*/ 2147483647 w 31"/>
              <a:gd name="T1" fmla="*/ 2147483647 h 2"/>
              <a:gd name="T2" fmla="*/ 0 w 31"/>
              <a:gd name="T3" fmla="*/ 2147483647 h 2"/>
              <a:gd name="T4" fmla="*/ 0 w 31"/>
              <a:gd name="T5" fmla="*/ 0 h 2"/>
              <a:gd name="T6" fmla="*/ 0 w 31"/>
              <a:gd name="T7" fmla="*/ 0 h 2"/>
              <a:gd name="T8" fmla="*/ 2147483647 w 31"/>
              <a:gd name="T9" fmla="*/ 0 h 2"/>
              <a:gd name="T10" fmla="*/ 2147483647 w 31"/>
              <a:gd name="T11" fmla="*/ 0 h 2"/>
              <a:gd name="T12" fmla="*/ 2147483647 w 31"/>
              <a:gd name="T13" fmla="*/ 2147483647 h 2"/>
              <a:gd name="T14" fmla="*/ 0 60000 65536"/>
              <a:gd name="T15" fmla="*/ 0 60000 65536"/>
              <a:gd name="T16" fmla="*/ 0 60000 65536"/>
              <a:gd name="T17" fmla="*/ 0 60000 65536"/>
              <a:gd name="T18" fmla="*/ 0 60000 65536"/>
              <a:gd name="T19" fmla="*/ 0 60000 65536"/>
              <a:gd name="T20" fmla="*/ 0 60000 65536"/>
              <a:gd name="T21" fmla="*/ 0 w 31"/>
              <a:gd name="T22" fmla="*/ 0 h 2"/>
              <a:gd name="T23" fmla="*/ 31 w 3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
                <a:moveTo>
                  <a:pt x="31" y="2"/>
                </a:moveTo>
                <a:lnTo>
                  <a:pt x="0" y="2"/>
                </a:lnTo>
                <a:lnTo>
                  <a:pt x="0" y="0"/>
                </a:lnTo>
                <a:lnTo>
                  <a:pt x="31" y="0"/>
                </a:lnTo>
                <a:lnTo>
                  <a:pt x="31" y="2"/>
                </a:lnTo>
                <a:close/>
              </a:path>
            </a:pathLst>
          </a:custGeom>
          <a:solidFill>
            <a:srgbClr val="000000"/>
          </a:solidFill>
          <a:ln w="0">
            <a:solidFill>
              <a:srgbClr val="000000"/>
            </a:solidFill>
            <a:round/>
            <a:headEnd/>
            <a:tailEnd/>
          </a:ln>
        </p:spPr>
        <p:txBody>
          <a:bodyPr/>
          <a:lstStyle/>
          <a:p>
            <a:endParaRPr lang="en-US"/>
          </a:p>
        </p:txBody>
      </p:sp>
      <p:sp>
        <p:nvSpPr>
          <p:cNvPr id="181783" name="Freeform 4629"/>
          <p:cNvSpPr>
            <a:spLocks noChangeAspect="1"/>
          </p:cNvSpPr>
          <p:nvPr/>
        </p:nvSpPr>
        <p:spPr bwMode="auto">
          <a:xfrm>
            <a:off x="2495550" y="5554663"/>
            <a:ext cx="9525" cy="1587"/>
          </a:xfrm>
          <a:custGeom>
            <a:avLst/>
            <a:gdLst>
              <a:gd name="T0" fmla="*/ 2147483647 w 31"/>
              <a:gd name="T1" fmla="*/ 2147483647 h 1"/>
              <a:gd name="T2" fmla="*/ 0 w 31"/>
              <a:gd name="T3" fmla="*/ 2147483647 h 1"/>
              <a:gd name="T4" fmla="*/ 0 w 31"/>
              <a:gd name="T5" fmla="*/ 0 h 1"/>
              <a:gd name="T6" fmla="*/ 0 w 31"/>
              <a:gd name="T7" fmla="*/ 0 h 1"/>
              <a:gd name="T8" fmla="*/ 2147483647 w 31"/>
              <a:gd name="T9" fmla="*/ 0 h 1"/>
              <a:gd name="T10" fmla="*/ 2147483647 w 31"/>
              <a:gd name="T11" fmla="*/ 0 h 1"/>
              <a:gd name="T12" fmla="*/ 2147483647 w 31"/>
              <a:gd name="T13" fmla="*/ 2147483647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31" y="1"/>
                </a:moveTo>
                <a:lnTo>
                  <a:pt x="0" y="1"/>
                </a:lnTo>
                <a:lnTo>
                  <a:pt x="0" y="0"/>
                </a:lnTo>
                <a:lnTo>
                  <a:pt x="31" y="0"/>
                </a:lnTo>
                <a:lnTo>
                  <a:pt x="31" y="1"/>
                </a:lnTo>
                <a:close/>
              </a:path>
            </a:pathLst>
          </a:custGeom>
          <a:solidFill>
            <a:srgbClr val="000000"/>
          </a:solidFill>
          <a:ln w="0">
            <a:solidFill>
              <a:srgbClr val="000000"/>
            </a:solidFill>
            <a:round/>
            <a:headEnd/>
            <a:tailEnd/>
          </a:ln>
        </p:spPr>
        <p:txBody>
          <a:bodyPr/>
          <a:lstStyle/>
          <a:p>
            <a:endParaRPr lang="en-US"/>
          </a:p>
        </p:txBody>
      </p:sp>
      <p:sp>
        <p:nvSpPr>
          <p:cNvPr id="181784" name="Freeform 4630"/>
          <p:cNvSpPr>
            <a:spLocks noChangeAspect="1"/>
          </p:cNvSpPr>
          <p:nvPr/>
        </p:nvSpPr>
        <p:spPr bwMode="auto">
          <a:xfrm>
            <a:off x="2495550" y="5554663"/>
            <a:ext cx="9525" cy="1587"/>
          </a:xfrm>
          <a:custGeom>
            <a:avLst/>
            <a:gdLst>
              <a:gd name="T0" fmla="*/ 2147483647 w 31"/>
              <a:gd name="T1" fmla="*/ 2147483647 h 2"/>
              <a:gd name="T2" fmla="*/ 0 w 31"/>
              <a:gd name="T3" fmla="*/ 2147483647 h 2"/>
              <a:gd name="T4" fmla="*/ 0 w 31"/>
              <a:gd name="T5" fmla="*/ 0 h 2"/>
              <a:gd name="T6" fmla="*/ 0 w 31"/>
              <a:gd name="T7" fmla="*/ 0 h 2"/>
              <a:gd name="T8" fmla="*/ 2147483647 w 31"/>
              <a:gd name="T9" fmla="*/ 0 h 2"/>
              <a:gd name="T10" fmla="*/ 2147483647 w 31"/>
              <a:gd name="T11" fmla="*/ 0 h 2"/>
              <a:gd name="T12" fmla="*/ 2147483647 w 31"/>
              <a:gd name="T13" fmla="*/ 2147483647 h 2"/>
              <a:gd name="T14" fmla="*/ 0 60000 65536"/>
              <a:gd name="T15" fmla="*/ 0 60000 65536"/>
              <a:gd name="T16" fmla="*/ 0 60000 65536"/>
              <a:gd name="T17" fmla="*/ 0 60000 65536"/>
              <a:gd name="T18" fmla="*/ 0 60000 65536"/>
              <a:gd name="T19" fmla="*/ 0 60000 65536"/>
              <a:gd name="T20" fmla="*/ 0 60000 65536"/>
              <a:gd name="T21" fmla="*/ 0 w 31"/>
              <a:gd name="T22" fmla="*/ 0 h 2"/>
              <a:gd name="T23" fmla="*/ 31 w 3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
                <a:moveTo>
                  <a:pt x="31" y="2"/>
                </a:moveTo>
                <a:lnTo>
                  <a:pt x="0" y="2"/>
                </a:lnTo>
                <a:lnTo>
                  <a:pt x="0" y="0"/>
                </a:lnTo>
                <a:lnTo>
                  <a:pt x="31" y="0"/>
                </a:lnTo>
                <a:lnTo>
                  <a:pt x="31" y="2"/>
                </a:lnTo>
                <a:close/>
              </a:path>
            </a:pathLst>
          </a:custGeom>
          <a:solidFill>
            <a:srgbClr val="000000"/>
          </a:solidFill>
          <a:ln w="0">
            <a:solidFill>
              <a:srgbClr val="000000"/>
            </a:solidFill>
            <a:round/>
            <a:headEnd/>
            <a:tailEnd/>
          </a:ln>
        </p:spPr>
        <p:txBody>
          <a:bodyPr/>
          <a:lstStyle/>
          <a:p>
            <a:endParaRPr lang="en-US"/>
          </a:p>
        </p:txBody>
      </p:sp>
      <p:sp>
        <p:nvSpPr>
          <p:cNvPr id="181785" name="Freeform 4631"/>
          <p:cNvSpPr>
            <a:spLocks noChangeAspect="1"/>
          </p:cNvSpPr>
          <p:nvPr/>
        </p:nvSpPr>
        <p:spPr bwMode="auto">
          <a:xfrm>
            <a:off x="2495550" y="5553075"/>
            <a:ext cx="9525" cy="1588"/>
          </a:xfrm>
          <a:custGeom>
            <a:avLst/>
            <a:gdLst>
              <a:gd name="T0" fmla="*/ 2147483647 w 31"/>
              <a:gd name="T1" fmla="*/ 2147483647 h 2"/>
              <a:gd name="T2" fmla="*/ 0 w 31"/>
              <a:gd name="T3" fmla="*/ 2147483647 h 2"/>
              <a:gd name="T4" fmla="*/ 0 w 31"/>
              <a:gd name="T5" fmla="*/ 0 h 2"/>
              <a:gd name="T6" fmla="*/ 0 w 31"/>
              <a:gd name="T7" fmla="*/ 0 h 2"/>
              <a:gd name="T8" fmla="*/ 2147483647 w 31"/>
              <a:gd name="T9" fmla="*/ 0 h 2"/>
              <a:gd name="T10" fmla="*/ 2147483647 w 31"/>
              <a:gd name="T11" fmla="*/ 0 h 2"/>
              <a:gd name="T12" fmla="*/ 2147483647 w 31"/>
              <a:gd name="T13" fmla="*/ 2147483647 h 2"/>
              <a:gd name="T14" fmla="*/ 0 60000 65536"/>
              <a:gd name="T15" fmla="*/ 0 60000 65536"/>
              <a:gd name="T16" fmla="*/ 0 60000 65536"/>
              <a:gd name="T17" fmla="*/ 0 60000 65536"/>
              <a:gd name="T18" fmla="*/ 0 60000 65536"/>
              <a:gd name="T19" fmla="*/ 0 60000 65536"/>
              <a:gd name="T20" fmla="*/ 0 60000 65536"/>
              <a:gd name="T21" fmla="*/ 0 w 31"/>
              <a:gd name="T22" fmla="*/ 0 h 2"/>
              <a:gd name="T23" fmla="*/ 31 w 3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
                <a:moveTo>
                  <a:pt x="31" y="2"/>
                </a:moveTo>
                <a:lnTo>
                  <a:pt x="0" y="2"/>
                </a:lnTo>
                <a:lnTo>
                  <a:pt x="0" y="0"/>
                </a:lnTo>
                <a:lnTo>
                  <a:pt x="31" y="0"/>
                </a:lnTo>
                <a:lnTo>
                  <a:pt x="31" y="2"/>
                </a:lnTo>
                <a:close/>
              </a:path>
            </a:pathLst>
          </a:custGeom>
          <a:solidFill>
            <a:srgbClr val="000000"/>
          </a:solidFill>
          <a:ln w="0">
            <a:solidFill>
              <a:srgbClr val="000000"/>
            </a:solidFill>
            <a:round/>
            <a:headEnd/>
            <a:tailEnd/>
          </a:ln>
        </p:spPr>
        <p:txBody>
          <a:bodyPr/>
          <a:lstStyle/>
          <a:p>
            <a:endParaRPr lang="en-US"/>
          </a:p>
        </p:txBody>
      </p:sp>
      <p:sp>
        <p:nvSpPr>
          <p:cNvPr id="181786" name="Freeform 4632"/>
          <p:cNvSpPr>
            <a:spLocks noChangeAspect="1"/>
          </p:cNvSpPr>
          <p:nvPr/>
        </p:nvSpPr>
        <p:spPr bwMode="auto">
          <a:xfrm>
            <a:off x="2495550" y="5553075"/>
            <a:ext cx="9525" cy="1588"/>
          </a:xfrm>
          <a:custGeom>
            <a:avLst/>
            <a:gdLst>
              <a:gd name="T0" fmla="*/ 2147483647 w 31"/>
              <a:gd name="T1" fmla="*/ 2147483647 h 2"/>
              <a:gd name="T2" fmla="*/ 0 w 31"/>
              <a:gd name="T3" fmla="*/ 2147483647 h 2"/>
              <a:gd name="T4" fmla="*/ 0 w 31"/>
              <a:gd name="T5" fmla="*/ 0 h 2"/>
              <a:gd name="T6" fmla="*/ 0 w 31"/>
              <a:gd name="T7" fmla="*/ 0 h 2"/>
              <a:gd name="T8" fmla="*/ 2147483647 w 31"/>
              <a:gd name="T9" fmla="*/ 0 h 2"/>
              <a:gd name="T10" fmla="*/ 2147483647 w 31"/>
              <a:gd name="T11" fmla="*/ 0 h 2"/>
              <a:gd name="T12" fmla="*/ 2147483647 w 31"/>
              <a:gd name="T13" fmla="*/ 2147483647 h 2"/>
              <a:gd name="T14" fmla="*/ 0 60000 65536"/>
              <a:gd name="T15" fmla="*/ 0 60000 65536"/>
              <a:gd name="T16" fmla="*/ 0 60000 65536"/>
              <a:gd name="T17" fmla="*/ 0 60000 65536"/>
              <a:gd name="T18" fmla="*/ 0 60000 65536"/>
              <a:gd name="T19" fmla="*/ 0 60000 65536"/>
              <a:gd name="T20" fmla="*/ 0 60000 65536"/>
              <a:gd name="T21" fmla="*/ 0 w 31"/>
              <a:gd name="T22" fmla="*/ 0 h 2"/>
              <a:gd name="T23" fmla="*/ 31 w 3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
                <a:moveTo>
                  <a:pt x="31" y="2"/>
                </a:moveTo>
                <a:lnTo>
                  <a:pt x="0" y="2"/>
                </a:lnTo>
                <a:lnTo>
                  <a:pt x="0" y="0"/>
                </a:lnTo>
                <a:lnTo>
                  <a:pt x="31" y="0"/>
                </a:lnTo>
                <a:lnTo>
                  <a:pt x="31" y="2"/>
                </a:lnTo>
                <a:close/>
              </a:path>
            </a:pathLst>
          </a:custGeom>
          <a:solidFill>
            <a:srgbClr val="000000"/>
          </a:solidFill>
          <a:ln w="0">
            <a:solidFill>
              <a:srgbClr val="000000"/>
            </a:solidFill>
            <a:round/>
            <a:headEnd/>
            <a:tailEnd/>
          </a:ln>
        </p:spPr>
        <p:txBody>
          <a:bodyPr/>
          <a:lstStyle/>
          <a:p>
            <a:endParaRPr lang="en-US"/>
          </a:p>
        </p:txBody>
      </p:sp>
      <p:sp>
        <p:nvSpPr>
          <p:cNvPr id="181787" name="Rectangle 4633"/>
          <p:cNvSpPr>
            <a:spLocks noChangeAspect="1" noChangeArrowheads="1"/>
          </p:cNvSpPr>
          <p:nvPr/>
        </p:nvSpPr>
        <p:spPr bwMode="auto">
          <a:xfrm>
            <a:off x="2495550" y="5553075"/>
            <a:ext cx="9525" cy="1588"/>
          </a:xfrm>
          <a:prstGeom prst="rect">
            <a:avLst/>
          </a:prstGeom>
          <a:solidFill>
            <a:srgbClr val="000000"/>
          </a:solidFill>
          <a:ln w="0">
            <a:solidFill>
              <a:srgbClr val="000000"/>
            </a:solidFill>
            <a:miter lim="800000"/>
            <a:headEnd/>
            <a:tailEnd/>
          </a:ln>
        </p:spPr>
        <p:txBody>
          <a:bodyPr/>
          <a:lstStyle/>
          <a:p>
            <a:endParaRPr lang="en-US"/>
          </a:p>
        </p:txBody>
      </p:sp>
      <p:sp>
        <p:nvSpPr>
          <p:cNvPr id="181788" name="Freeform 4634"/>
          <p:cNvSpPr>
            <a:spLocks noChangeAspect="1"/>
          </p:cNvSpPr>
          <p:nvPr/>
        </p:nvSpPr>
        <p:spPr bwMode="auto">
          <a:xfrm>
            <a:off x="2473325" y="5726113"/>
            <a:ext cx="3175" cy="9525"/>
          </a:xfrm>
          <a:custGeom>
            <a:avLst/>
            <a:gdLst>
              <a:gd name="T0" fmla="*/ 0 w 3175"/>
              <a:gd name="T1" fmla="*/ 2147483647 h 31"/>
              <a:gd name="T2" fmla="*/ 0 w 3175"/>
              <a:gd name="T3" fmla="*/ 0 h 31"/>
              <a:gd name="T4" fmla="*/ 0 w 3175"/>
              <a:gd name="T5" fmla="*/ 2147483647 h 31"/>
              <a:gd name="T6" fmla="*/ 0 60000 65536"/>
              <a:gd name="T7" fmla="*/ 0 60000 65536"/>
              <a:gd name="T8" fmla="*/ 0 60000 65536"/>
              <a:gd name="T9" fmla="*/ 0 w 3175"/>
              <a:gd name="T10" fmla="*/ 0 h 31"/>
              <a:gd name="T11" fmla="*/ 3175 w 3175"/>
              <a:gd name="T12" fmla="*/ 31 h 31"/>
            </a:gdLst>
            <a:ahLst/>
            <a:cxnLst>
              <a:cxn ang="T6">
                <a:pos x="T0" y="T1"/>
              </a:cxn>
              <a:cxn ang="T7">
                <a:pos x="T2" y="T3"/>
              </a:cxn>
              <a:cxn ang="T8">
                <a:pos x="T4" y="T5"/>
              </a:cxn>
            </a:cxnLst>
            <a:rect l="T9" t="T10" r="T11" b="T12"/>
            <a:pathLst>
              <a:path w="3175" h="31">
                <a:moveTo>
                  <a:pt x="0" y="31"/>
                </a:moveTo>
                <a:lnTo>
                  <a:pt x="0" y="0"/>
                </a:lnTo>
                <a:lnTo>
                  <a:pt x="0" y="31"/>
                </a:lnTo>
                <a:close/>
              </a:path>
            </a:pathLst>
          </a:custGeom>
          <a:solidFill>
            <a:srgbClr val="000000"/>
          </a:solidFill>
          <a:ln w="0">
            <a:solidFill>
              <a:srgbClr val="000000"/>
            </a:solidFill>
            <a:round/>
            <a:headEnd/>
            <a:tailEnd/>
          </a:ln>
        </p:spPr>
        <p:txBody>
          <a:bodyPr/>
          <a:lstStyle/>
          <a:p>
            <a:endParaRPr lang="en-US"/>
          </a:p>
        </p:txBody>
      </p:sp>
      <p:sp>
        <p:nvSpPr>
          <p:cNvPr id="181789" name="Freeform 4635"/>
          <p:cNvSpPr>
            <a:spLocks noChangeAspect="1"/>
          </p:cNvSpPr>
          <p:nvPr/>
        </p:nvSpPr>
        <p:spPr bwMode="auto">
          <a:xfrm>
            <a:off x="2487613" y="5726113"/>
            <a:ext cx="3175" cy="9525"/>
          </a:xfrm>
          <a:custGeom>
            <a:avLst/>
            <a:gdLst>
              <a:gd name="T0" fmla="*/ 0 w 15"/>
              <a:gd name="T1" fmla="*/ 0 h 31"/>
              <a:gd name="T2" fmla="*/ 0 w 15"/>
              <a:gd name="T3" fmla="*/ 0 h 31"/>
              <a:gd name="T4" fmla="*/ 2147483647 w 15"/>
              <a:gd name="T5" fmla="*/ 0 h 31"/>
              <a:gd name="T6" fmla="*/ 2147483647 w 15"/>
              <a:gd name="T7" fmla="*/ 2147483647 h 31"/>
              <a:gd name="T8" fmla="*/ 2147483647 w 15"/>
              <a:gd name="T9" fmla="*/ 2147483647 h 31"/>
              <a:gd name="T10" fmla="*/ 2147483647 w 15"/>
              <a:gd name="T11" fmla="*/ 2147483647 h 31"/>
              <a:gd name="T12" fmla="*/ 2147483647 w 15"/>
              <a:gd name="T13" fmla="*/ 2147483647 h 31"/>
              <a:gd name="T14" fmla="*/ 2147483647 w 15"/>
              <a:gd name="T15" fmla="*/ 2147483647 h 31"/>
              <a:gd name="T16" fmla="*/ 2147483647 w 15"/>
              <a:gd name="T17" fmla="*/ 2147483647 h 31"/>
              <a:gd name="T18" fmla="*/ 2147483647 w 15"/>
              <a:gd name="T19" fmla="*/ 2147483647 h 31"/>
              <a:gd name="T20" fmla="*/ 2147483647 w 15"/>
              <a:gd name="T21" fmla="*/ 2147483647 h 31"/>
              <a:gd name="T22" fmla="*/ 2147483647 w 15"/>
              <a:gd name="T23" fmla="*/ 2147483647 h 31"/>
              <a:gd name="T24" fmla="*/ 2147483647 w 15"/>
              <a:gd name="T25" fmla="*/ 2147483647 h 31"/>
              <a:gd name="T26" fmla="*/ 2147483647 w 15"/>
              <a:gd name="T27" fmla="*/ 2147483647 h 31"/>
              <a:gd name="T28" fmla="*/ 2147483647 w 15"/>
              <a:gd name="T29" fmla="*/ 2147483647 h 31"/>
              <a:gd name="T30" fmla="*/ 2147483647 w 15"/>
              <a:gd name="T31" fmla="*/ 2147483647 h 31"/>
              <a:gd name="T32" fmla="*/ 2147483647 w 15"/>
              <a:gd name="T33" fmla="*/ 2147483647 h 31"/>
              <a:gd name="T34" fmla="*/ 2147483647 w 15"/>
              <a:gd name="T35" fmla="*/ 2147483647 h 31"/>
              <a:gd name="T36" fmla="*/ 2147483647 w 15"/>
              <a:gd name="T37" fmla="*/ 2147483647 h 31"/>
              <a:gd name="T38" fmla="*/ 0 w 15"/>
              <a:gd name="T39" fmla="*/ 2147483647 h 31"/>
              <a:gd name="T40" fmla="*/ 0 w 15"/>
              <a:gd name="T41" fmla="*/ 2147483647 h 31"/>
              <a:gd name="T42" fmla="*/ 0 w 15"/>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1"/>
              <a:gd name="T68" fmla="*/ 15 w 15"/>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1">
                <a:moveTo>
                  <a:pt x="0" y="0"/>
                </a:moveTo>
                <a:lnTo>
                  <a:pt x="0" y="0"/>
                </a:lnTo>
                <a:lnTo>
                  <a:pt x="3" y="0"/>
                </a:lnTo>
                <a:lnTo>
                  <a:pt x="5" y="1"/>
                </a:lnTo>
                <a:lnTo>
                  <a:pt x="8" y="2"/>
                </a:lnTo>
                <a:lnTo>
                  <a:pt x="10" y="4"/>
                </a:lnTo>
                <a:lnTo>
                  <a:pt x="12" y="6"/>
                </a:lnTo>
                <a:lnTo>
                  <a:pt x="13" y="8"/>
                </a:lnTo>
                <a:lnTo>
                  <a:pt x="15" y="10"/>
                </a:lnTo>
                <a:lnTo>
                  <a:pt x="15" y="13"/>
                </a:lnTo>
                <a:lnTo>
                  <a:pt x="15" y="15"/>
                </a:lnTo>
                <a:lnTo>
                  <a:pt x="15" y="18"/>
                </a:lnTo>
                <a:lnTo>
                  <a:pt x="15" y="21"/>
                </a:lnTo>
                <a:lnTo>
                  <a:pt x="13" y="24"/>
                </a:lnTo>
                <a:lnTo>
                  <a:pt x="12" y="26"/>
                </a:lnTo>
                <a:lnTo>
                  <a:pt x="10" y="28"/>
                </a:lnTo>
                <a:lnTo>
                  <a:pt x="8" y="29"/>
                </a:lnTo>
                <a:lnTo>
                  <a:pt x="5" y="31"/>
                </a:lnTo>
                <a:lnTo>
                  <a:pt x="3"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81790" name="Freeform 4636"/>
          <p:cNvSpPr>
            <a:spLocks noChangeAspect="1"/>
          </p:cNvSpPr>
          <p:nvPr/>
        </p:nvSpPr>
        <p:spPr bwMode="auto">
          <a:xfrm>
            <a:off x="2473325" y="5726113"/>
            <a:ext cx="3175" cy="9525"/>
          </a:xfrm>
          <a:custGeom>
            <a:avLst/>
            <a:gdLst>
              <a:gd name="T0" fmla="*/ 0 w 4"/>
              <a:gd name="T1" fmla="*/ 2147483647 h 31"/>
              <a:gd name="T2" fmla="*/ 0 w 4"/>
              <a:gd name="T3" fmla="*/ 0 h 31"/>
              <a:gd name="T4" fmla="*/ 2147483647 w 4"/>
              <a:gd name="T5" fmla="*/ 0 h 31"/>
              <a:gd name="T6" fmla="*/ 2147483647 w 4"/>
              <a:gd name="T7" fmla="*/ 0 h 31"/>
              <a:gd name="T8" fmla="*/ 2147483647 w 4"/>
              <a:gd name="T9" fmla="*/ 2147483647 h 31"/>
              <a:gd name="T10" fmla="*/ 2147483647 w 4"/>
              <a:gd name="T11" fmla="*/ 2147483647 h 31"/>
              <a:gd name="T12" fmla="*/ 0 w 4"/>
              <a:gd name="T13" fmla="*/ 2147483647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0" y="31"/>
                </a:moveTo>
                <a:lnTo>
                  <a:pt x="0" y="0"/>
                </a:lnTo>
                <a:lnTo>
                  <a:pt x="4" y="0"/>
                </a:lnTo>
                <a:lnTo>
                  <a:pt x="4" y="31"/>
                </a:lnTo>
                <a:lnTo>
                  <a:pt x="0" y="31"/>
                </a:lnTo>
                <a:close/>
              </a:path>
            </a:pathLst>
          </a:custGeom>
          <a:solidFill>
            <a:srgbClr val="000000"/>
          </a:solidFill>
          <a:ln w="0">
            <a:solidFill>
              <a:srgbClr val="000000"/>
            </a:solidFill>
            <a:round/>
            <a:headEnd/>
            <a:tailEnd/>
          </a:ln>
        </p:spPr>
        <p:txBody>
          <a:bodyPr/>
          <a:lstStyle/>
          <a:p>
            <a:endParaRPr lang="en-US"/>
          </a:p>
        </p:txBody>
      </p:sp>
      <p:sp>
        <p:nvSpPr>
          <p:cNvPr id="181791" name="Freeform 4637"/>
          <p:cNvSpPr>
            <a:spLocks noChangeAspect="1"/>
          </p:cNvSpPr>
          <p:nvPr/>
        </p:nvSpPr>
        <p:spPr bwMode="auto">
          <a:xfrm>
            <a:off x="2476500" y="5726113"/>
            <a:ext cx="1588" cy="9525"/>
          </a:xfrm>
          <a:custGeom>
            <a:avLst/>
            <a:gdLst>
              <a:gd name="T0" fmla="*/ 0 w 4"/>
              <a:gd name="T1" fmla="*/ 2147483647 h 31"/>
              <a:gd name="T2" fmla="*/ 0 w 4"/>
              <a:gd name="T3" fmla="*/ 0 h 31"/>
              <a:gd name="T4" fmla="*/ 2147483647 w 4"/>
              <a:gd name="T5" fmla="*/ 0 h 31"/>
              <a:gd name="T6" fmla="*/ 2147483647 w 4"/>
              <a:gd name="T7" fmla="*/ 0 h 31"/>
              <a:gd name="T8" fmla="*/ 2147483647 w 4"/>
              <a:gd name="T9" fmla="*/ 2147483647 h 31"/>
              <a:gd name="T10" fmla="*/ 2147483647 w 4"/>
              <a:gd name="T11" fmla="*/ 2147483647 h 31"/>
              <a:gd name="T12" fmla="*/ 0 w 4"/>
              <a:gd name="T13" fmla="*/ 2147483647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0" y="31"/>
                </a:moveTo>
                <a:lnTo>
                  <a:pt x="0" y="0"/>
                </a:lnTo>
                <a:lnTo>
                  <a:pt x="4" y="0"/>
                </a:lnTo>
                <a:lnTo>
                  <a:pt x="4" y="31"/>
                </a:lnTo>
                <a:lnTo>
                  <a:pt x="0" y="31"/>
                </a:lnTo>
                <a:close/>
              </a:path>
            </a:pathLst>
          </a:custGeom>
          <a:solidFill>
            <a:srgbClr val="000000"/>
          </a:solidFill>
          <a:ln w="0">
            <a:solidFill>
              <a:srgbClr val="000000"/>
            </a:solidFill>
            <a:round/>
            <a:headEnd/>
            <a:tailEnd/>
          </a:ln>
        </p:spPr>
        <p:txBody>
          <a:bodyPr/>
          <a:lstStyle/>
          <a:p>
            <a:endParaRPr lang="en-US"/>
          </a:p>
        </p:txBody>
      </p:sp>
      <p:sp>
        <p:nvSpPr>
          <p:cNvPr id="181792" name="Freeform 4638"/>
          <p:cNvSpPr>
            <a:spLocks noChangeAspect="1"/>
          </p:cNvSpPr>
          <p:nvPr/>
        </p:nvSpPr>
        <p:spPr bwMode="auto">
          <a:xfrm>
            <a:off x="2476500" y="5726113"/>
            <a:ext cx="1588" cy="9525"/>
          </a:xfrm>
          <a:custGeom>
            <a:avLst/>
            <a:gdLst>
              <a:gd name="T0" fmla="*/ 0 w 4"/>
              <a:gd name="T1" fmla="*/ 2147483647 h 31"/>
              <a:gd name="T2" fmla="*/ 0 w 4"/>
              <a:gd name="T3" fmla="*/ 0 h 31"/>
              <a:gd name="T4" fmla="*/ 2147483647 w 4"/>
              <a:gd name="T5" fmla="*/ 0 h 31"/>
              <a:gd name="T6" fmla="*/ 2147483647 w 4"/>
              <a:gd name="T7" fmla="*/ 0 h 31"/>
              <a:gd name="T8" fmla="*/ 2147483647 w 4"/>
              <a:gd name="T9" fmla="*/ 2147483647 h 31"/>
              <a:gd name="T10" fmla="*/ 2147483647 w 4"/>
              <a:gd name="T11" fmla="*/ 2147483647 h 31"/>
              <a:gd name="T12" fmla="*/ 0 w 4"/>
              <a:gd name="T13" fmla="*/ 2147483647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0" y="31"/>
                </a:moveTo>
                <a:lnTo>
                  <a:pt x="0" y="0"/>
                </a:lnTo>
                <a:lnTo>
                  <a:pt x="4" y="0"/>
                </a:lnTo>
                <a:lnTo>
                  <a:pt x="4" y="31"/>
                </a:lnTo>
                <a:lnTo>
                  <a:pt x="0" y="31"/>
                </a:lnTo>
                <a:close/>
              </a:path>
            </a:pathLst>
          </a:custGeom>
          <a:solidFill>
            <a:srgbClr val="000000"/>
          </a:solidFill>
          <a:ln w="0">
            <a:solidFill>
              <a:srgbClr val="000000"/>
            </a:solidFill>
            <a:round/>
            <a:headEnd/>
            <a:tailEnd/>
          </a:ln>
        </p:spPr>
        <p:txBody>
          <a:bodyPr/>
          <a:lstStyle/>
          <a:p>
            <a:endParaRPr lang="en-US"/>
          </a:p>
        </p:txBody>
      </p:sp>
      <p:sp>
        <p:nvSpPr>
          <p:cNvPr id="181793" name="Freeform 4639"/>
          <p:cNvSpPr>
            <a:spLocks noChangeAspect="1"/>
          </p:cNvSpPr>
          <p:nvPr/>
        </p:nvSpPr>
        <p:spPr bwMode="auto">
          <a:xfrm>
            <a:off x="2478088" y="5726113"/>
            <a:ext cx="1587" cy="9525"/>
          </a:xfrm>
          <a:custGeom>
            <a:avLst/>
            <a:gdLst>
              <a:gd name="T0" fmla="*/ 0 w 4"/>
              <a:gd name="T1" fmla="*/ 2147483647 h 31"/>
              <a:gd name="T2" fmla="*/ 0 w 4"/>
              <a:gd name="T3" fmla="*/ 0 h 31"/>
              <a:gd name="T4" fmla="*/ 2147483647 w 4"/>
              <a:gd name="T5" fmla="*/ 0 h 31"/>
              <a:gd name="T6" fmla="*/ 2147483647 w 4"/>
              <a:gd name="T7" fmla="*/ 0 h 31"/>
              <a:gd name="T8" fmla="*/ 2147483647 w 4"/>
              <a:gd name="T9" fmla="*/ 2147483647 h 31"/>
              <a:gd name="T10" fmla="*/ 2147483647 w 4"/>
              <a:gd name="T11" fmla="*/ 2147483647 h 31"/>
              <a:gd name="T12" fmla="*/ 0 w 4"/>
              <a:gd name="T13" fmla="*/ 2147483647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0" y="31"/>
                </a:moveTo>
                <a:lnTo>
                  <a:pt x="0" y="0"/>
                </a:lnTo>
                <a:lnTo>
                  <a:pt x="4" y="0"/>
                </a:lnTo>
                <a:lnTo>
                  <a:pt x="4" y="31"/>
                </a:lnTo>
                <a:lnTo>
                  <a:pt x="0" y="31"/>
                </a:lnTo>
                <a:close/>
              </a:path>
            </a:pathLst>
          </a:custGeom>
          <a:solidFill>
            <a:srgbClr val="000000"/>
          </a:solidFill>
          <a:ln w="0">
            <a:solidFill>
              <a:srgbClr val="000000"/>
            </a:solidFill>
            <a:round/>
            <a:headEnd/>
            <a:tailEnd/>
          </a:ln>
        </p:spPr>
        <p:txBody>
          <a:bodyPr/>
          <a:lstStyle/>
          <a:p>
            <a:endParaRPr lang="en-US"/>
          </a:p>
        </p:txBody>
      </p:sp>
      <p:sp>
        <p:nvSpPr>
          <p:cNvPr id="181794" name="Freeform 4640"/>
          <p:cNvSpPr>
            <a:spLocks noChangeAspect="1"/>
          </p:cNvSpPr>
          <p:nvPr/>
        </p:nvSpPr>
        <p:spPr bwMode="auto">
          <a:xfrm>
            <a:off x="2479675" y="5726113"/>
            <a:ext cx="1588" cy="9525"/>
          </a:xfrm>
          <a:custGeom>
            <a:avLst/>
            <a:gdLst>
              <a:gd name="T0" fmla="*/ 0 w 4"/>
              <a:gd name="T1" fmla="*/ 2147483647 h 31"/>
              <a:gd name="T2" fmla="*/ 0 w 4"/>
              <a:gd name="T3" fmla="*/ 0 h 31"/>
              <a:gd name="T4" fmla="*/ 2147483647 w 4"/>
              <a:gd name="T5" fmla="*/ 0 h 31"/>
              <a:gd name="T6" fmla="*/ 2147483647 w 4"/>
              <a:gd name="T7" fmla="*/ 0 h 31"/>
              <a:gd name="T8" fmla="*/ 2147483647 w 4"/>
              <a:gd name="T9" fmla="*/ 2147483647 h 31"/>
              <a:gd name="T10" fmla="*/ 2147483647 w 4"/>
              <a:gd name="T11" fmla="*/ 2147483647 h 31"/>
              <a:gd name="T12" fmla="*/ 0 w 4"/>
              <a:gd name="T13" fmla="*/ 2147483647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0" y="31"/>
                </a:moveTo>
                <a:lnTo>
                  <a:pt x="0" y="0"/>
                </a:lnTo>
                <a:lnTo>
                  <a:pt x="4" y="0"/>
                </a:lnTo>
                <a:lnTo>
                  <a:pt x="4" y="31"/>
                </a:lnTo>
                <a:lnTo>
                  <a:pt x="0" y="31"/>
                </a:lnTo>
                <a:close/>
              </a:path>
            </a:pathLst>
          </a:custGeom>
          <a:solidFill>
            <a:srgbClr val="000000"/>
          </a:solidFill>
          <a:ln w="0">
            <a:solidFill>
              <a:srgbClr val="000000"/>
            </a:solidFill>
            <a:round/>
            <a:headEnd/>
            <a:tailEnd/>
          </a:ln>
        </p:spPr>
        <p:txBody>
          <a:bodyPr/>
          <a:lstStyle/>
          <a:p>
            <a:endParaRPr lang="en-US"/>
          </a:p>
        </p:txBody>
      </p:sp>
      <p:sp>
        <p:nvSpPr>
          <p:cNvPr id="181795" name="Freeform 4641"/>
          <p:cNvSpPr>
            <a:spLocks noChangeAspect="1"/>
          </p:cNvSpPr>
          <p:nvPr/>
        </p:nvSpPr>
        <p:spPr bwMode="auto">
          <a:xfrm>
            <a:off x="2481263" y="5726113"/>
            <a:ext cx="4762" cy="9525"/>
          </a:xfrm>
          <a:custGeom>
            <a:avLst/>
            <a:gdLst>
              <a:gd name="T0" fmla="*/ 0 w 5"/>
              <a:gd name="T1" fmla="*/ 2147483647 h 31"/>
              <a:gd name="T2" fmla="*/ 0 w 5"/>
              <a:gd name="T3" fmla="*/ 0 h 31"/>
              <a:gd name="T4" fmla="*/ 2147483647 w 5"/>
              <a:gd name="T5" fmla="*/ 0 h 31"/>
              <a:gd name="T6" fmla="*/ 2147483647 w 5"/>
              <a:gd name="T7" fmla="*/ 0 h 31"/>
              <a:gd name="T8" fmla="*/ 2147483647 w 5"/>
              <a:gd name="T9" fmla="*/ 2147483647 h 31"/>
              <a:gd name="T10" fmla="*/ 2147483647 w 5"/>
              <a:gd name="T11" fmla="*/ 2147483647 h 31"/>
              <a:gd name="T12" fmla="*/ 0 w 5"/>
              <a:gd name="T13" fmla="*/ 2147483647 h 31"/>
              <a:gd name="T14" fmla="*/ 0 60000 65536"/>
              <a:gd name="T15" fmla="*/ 0 60000 65536"/>
              <a:gd name="T16" fmla="*/ 0 60000 65536"/>
              <a:gd name="T17" fmla="*/ 0 60000 65536"/>
              <a:gd name="T18" fmla="*/ 0 60000 65536"/>
              <a:gd name="T19" fmla="*/ 0 60000 65536"/>
              <a:gd name="T20" fmla="*/ 0 60000 65536"/>
              <a:gd name="T21" fmla="*/ 0 w 5"/>
              <a:gd name="T22" fmla="*/ 0 h 31"/>
              <a:gd name="T23" fmla="*/ 5 w 5"/>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31">
                <a:moveTo>
                  <a:pt x="0" y="31"/>
                </a:moveTo>
                <a:lnTo>
                  <a:pt x="0" y="0"/>
                </a:lnTo>
                <a:lnTo>
                  <a:pt x="5" y="0"/>
                </a:lnTo>
                <a:lnTo>
                  <a:pt x="5" y="31"/>
                </a:lnTo>
                <a:lnTo>
                  <a:pt x="0" y="31"/>
                </a:lnTo>
                <a:close/>
              </a:path>
            </a:pathLst>
          </a:custGeom>
          <a:solidFill>
            <a:srgbClr val="000000"/>
          </a:solidFill>
          <a:ln w="0">
            <a:solidFill>
              <a:srgbClr val="000000"/>
            </a:solidFill>
            <a:round/>
            <a:headEnd/>
            <a:tailEnd/>
          </a:ln>
        </p:spPr>
        <p:txBody>
          <a:bodyPr/>
          <a:lstStyle/>
          <a:p>
            <a:endParaRPr lang="en-US"/>
          </a:p>
        </p:txBody>
      </p:sp>
      <p:sp>
        <p:nvSpPr>
          <p:cNvPr id="181796" name="Freeform 4642"/>
          <p:cNvSpPr>
            <a:spLocks noChangeAspect="1"/>
          </p:cNvSpPr>
          <p:nvPr/>
        </p:nvSpPr>
        <p:spPr bwMode="auto">
          <a:xfrm>
            <a:off x="2481263" y="5726113"/>
            <a:ext cx="4762" cy="9525"/>
          </a:xfrm>
          <a:custGeom>
            <a:avLst/>
            <a:gdLst>
              <a:gd name="T0" fmla="*/ 0 w 4"/>
              <a:gd name="T1" fmla="*/ 2147483647 h 31"/>
              <a:gd name="T2" fmla="*/ 0 w 4"/>
              <a:gd name="T3" fmla="*/ 0 h 31"/>
              <a:gd name="T4" fmla="*/ 2147483647 w 4"/>
              <a:gd name="T5" fmla="*/ 0 h 31"/>
              <a:gd name="T6" fmla="*/ 2147483647 w 4"/>
              <a:gd name="T7" fmla="*/ 0 h 31"/>
              <a:gd name="T8" fmla="*/ 2147483647 w 4"/>
              <a:gd name="T9" fmla="*/ 2147483647 h 31"/>
              <a:gd name="T10" fmla="*/ 2147483647 w 4"/>
              <a:gd name="T11" fmla="*/ 2147483647 h 31"/>
              <a:gd name="T12" fmla="*/ 0 w 4"/>
              <a:gd name="T13" fmla="*/ 2147483647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0" y="31"/>
                </a:moveTo>
                <a:lnTo>
                  <a:pt x="0" y="0"/>
                </a:lnTo>
                <a:lnTo>
                  <a:pt x="4" y="0"/>
                </a:lnTo>
                <a:lnTo>
                  <a:pt x="4" y="31"/>
                </a:lnTo>
                <a:lnTo>
                  <a:pt x="0" y="31"/>
                </a:lnTo>
                <a:close/>
              </a:path>
            </a:pathLst>
          </a:custGeom>
          <a:solidFill>
            <a:srgbClr val="000000"/>
          </a:solidFill>
          <a:ln w="0">
            <a:solidFill>
              <a:srgbClr val="000000"/>
            </a:solidFill>
            <a:round/>
            <a:headEnd/>
            <a:tailEnd/>
          </a:ln>
        </p:spPr>
        <p:txBody>
          <a:bodyPr/>
          <a:lstStyle/>
          <a:p>
            <a:endParaRPr lang="en-US"/>
          </a:p>
        </p:txBody>
      </p:sp>
      <p:sp>
        <p:nvSpPr>
          <p:cNvPr id="181797" name="Rectangle 4643"/>
          <p:cNvSpPr>
            <a:spLocks noChangeAspect="1" noChangeArrowheads="1"/>
          </p:cNvSpPr>
          <p:nvPr/>
        </p:nvSpPr>
        <p:spPr bwMode="auto">
          <a:xfrm>
            <a:off x="2486025" y="5726113"/>
            <a:ext cx="1588" cy="9525"/>
          </a:xfrm>
          <a:prstGeom prst="rect">
            <a:avLst/>
          </a:prstGeom>
          <a:solidFill>
            <a:srgbClr val="000000"/>
          </a:solidFill>
          <a:ln w="0">
            <a:solidFill>
              <a:srgbClr val="000000"/>
            </a:solidFill>
            <a:miter lim="800000"/>
            <a:headEnd/>
            <a:tailEnd/>
          </a:ln>
        </p:spPr>
        <p:txBody>
          <a:bodyPr/>
          <a:lstStyle/>
          <a:p>
            <a:endParaRPr lang="en-US"/>
          </a:p>
        </p:txBody>
      </p:sp>
      <p:sp>
        <p:nvSpPr>
          <p:cNvPr id="181798" name="Freeform 4644"/>
          <p:cNvSpPr>
            <a:spLocks noChangeAspect="1"/>
          </p:cNvSpPr>
          <p:nvPr/>
        </p:nvSpPr>
        <p:spPr bwMode="auto">
          <a:xfrm>
            <a:off x="2479675" y="5726113"/>
            <a:ext cx="9525" cy="9525"/>
          </a:xfrm>
          <a:custGeom>
            <a:avLst/>
            <a:gdLst>
              <a:gd name="T0" fmla="*/ 2147483647 w 22"/>
              <a:gd name="T1" fmla="*/ 2147483647 h 29"/>
              <a:gd name="T2" fmla="*/ 2147483647 w 22"/>
              <a:gd name="T3" fmla="*/ 2147483647 h 29"/>
              <a:gd name="T4" fmla="*/ 2147483647 w 22"/>
              <a:gd name="T5" fmla="*/ 2147483647 h 29"/>
              <a:gd name="T6" fmla="*/ 2147483647 w 22"/>
              <a:gd name="T7" fmla="*/ 2147483647 h 29"/>
              <a:gd name="T8" fmla="*/ 2147483647 w 22"/>
              <a:gd name="T9" fmla="*/ 2147483647 h 29"/>
              <a:gd name="T10" fmla="*/ 2147483647 w 22"/>
              <a:gd name="T11" fmla="*/ 2147483647 h 29"/>
              <a:gd name="T12" fmla="*/ 2147483647 w 22"/>
              <a:gd name="T13" fmla="*/ 2147483647 h 29"/>
              <a:gd name="T14" fmla="*/ 2147483647 w 22"/>
              <a:gd name="T15" fmla="*/ 2147483647 h 29"/>
              <a:gd name="T16" fmla="*/ 2147483647 w 22"/>
              <a:gd name="T17" fmla="*/ 2147483647 h 29"/>
              <a:gd name="T18" fmla="*/ 2147483647 w 22"/>
              <a:gd name="T19" fmla="*/ 2147483647 h 29"/>
              <a:gd name="T20" fmla="*/ 2147483647 w 22"/>
              <a:gd name="T21" fmla="*/ 2147483647 h 29"/>
              <a:gd name="T22" fmla="*/ 2147483647 w 22"/>
              <a:gd name="T23" fmla="*/ 2147483647 h 29"/>
              <a:gd name="T24" fmla="*/ 0 w 22"/>
              <a:gd name="T25" fmla="*/ 2147483647 h 29"/>
              <a:gd name="T26" fmla="*/ 0 w 22"/>
              <a:gd name="T27" fmla="*/ 2147483647 h 29"/>
              <a:gd name="T28" fmla="*/ 0 w 22"/>
              <a:gd name="T29" fmla="*/ 2147483647 h 29"/>
              <a:gd name="T30" fmla="*/ 2147483647 w 22"/>
              <a:gd name="T31" fmla="*/ 2147483647 h 29"/>
              <a:gd name="T32" fmla="*/ 2147483647 w 22"/>
              <a:gd name="T33" fmla="*/ 2147483647 h 29"/>
              <a:gd name="T34" fmla="*/ 2147483647 w 22"/>
              <a:gd name="T35" fmla="*/ 2147483647 h 29"/>
              <a:gd name="T36" fmla="*/ 2147483647 w 22"/>
              <a:gd name="T37" fmla="*/ 2147483647 h 29"/>
              <a:gd name="T38" fmla="*/ 2147483647 w 22"/>
              <a:gd name="T39" fmla="*/ 0 h 29"/>
              <a:gd name="T40" fmla="*/ 2147483647 w 22"/>
              <a:gd name="T41" fmla="*/ 0 h 29"/>
              <a:gd name="T42" fmla="*/ 2147483647 w 22"/>
              <a:gd name="T43" fmla="*/ 2147483647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
              <a:gd name="T67" fmla="*/ 0 h 29"/>
              <a:gd name="T68" fmla="*/ 22 w 22"/>
              <a:gd name="T69" fmla="*/ 29 h 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 h="29">
                <a:moveTo>
                  <a:pt x="22" y="27"/>
                </a:moveTo>
                <a:lnTo>
                  <a:pt x="22" y="27"/>
                </a:lnTo>
                <a:lnTo>
                  <a:pt x="20" y="28"/>
                </a:lnTo>
                <a:lnTo>
                  <a:pt x="17" y="29"/>
                </a:lnTo>
                <a:lnTo>
                  <a:pt x="16" y="29"/>
                </a:lnTo>
                <a:lnTo>
                  <a:pt x="13" y="29"/>
                </a:lnTo>
                <a:lnTo>
                  <a:pt x="10" y="28"/>
                </a:lnTo>
                <a:lnTo>
                  <a:pt x="8" y="26"/>
                </a:lnTo>
                <a:lnTo>
                  <a:pt x="6" y="25"/>
                </a:lnTo>
                <a:lnTo>
                  <a:pt x="3" y="23"/>
                </a:lnTo>
                <a:lnTo>
                  <a:pt x="2" y="20"/>
                </a:lnTo>
                <a:lnTo>
                  <a:pt x="1" y="17"/>
                </a:lnTo>
                <a:lnTo>
                  <a:pt x="0" y="14"/>
                </a:lnTo>
                <a:lnTo>
                  <a:pt x="0" y="13"/>
                </a:lnTo>
                <a:lnTo>
                  <a:pt x="0" y="10"/>
                </a:lnTo>
                <a:lnTo>
                  <a:pt x="1" y="7"/>
                </a:lnTo>
                <a:lnTo>
                  <a:pt x="3" y="5"/>
                </a:lnTo>
                <a:lnTo>
                  <a:pt x="4" y="3"/>
                </a:lnTo>
                <a:lnTo>
                  <a:pt x="7" y="1"/>
                </a:lnTo>
                <a:lnTo>
                  <a:pt x="10" y="0"/>
                </a:lnTo>
                <a:lnTo>
                  <a:pt x="22" y="27"/>
                </a:lnTo>
                <a:close/>
              </a:path>
            </a:pathLst>
          </a:custGeom>
          <a:solidFill>
            <a:srgbClr val="000000"/>
          </a:solidFill>
          <a:ln w="0">
            <a:solidFill>
              <a:srgbClr val="000000"/>
            </a:solidFill>
            <a:round/>
            <a:headEnd/>
            <a:tailEnd/>
          </a:ln>
        </p:spPr>
        <p:txBody>
          <a:bodyPr/>
          <a:lstStyle/>
          <a:p>
            <a:endParaRPr lang="en-US"/>
          </a:p>
        </p:txBody>
      </p:sp>
      <p:sp>
        <p:nvSpPr>
          <p:cNvPr id="181799" name="Freeform 4645"/>
          <p:cNvSpPr>
            <a:spLocks noChangeAspect="1"/>
          </p:cNvSpPr>
          <p:nvPr/>
        </p:nvSpPr>
        <p:spPr bwMode="auto">
          <a:xfrm>
            <a:off x="2582863" y="5694363"/>
            <a:ext cx="7937" cy="9525"/>
          </a:xfrm>
          <a:custGeom>
            <a:avLst/>
            <a:gdLst>
              <a:gd name="T0" fmla="*/ 0 w 16"/>
              <a:gd name="T1" fmla="*/ 0 h 32"/>
              <a:gd name="T2" fmla="*/ 0 w 16"/>
              <a:gd name="T3" fmla="*/ 0 h 32"/>
              <a:gd name="T4" fmla="*/ 2147483647 w 16"/>
              <a:gd name="T5" fmla="*/ 0 h 32"/>
              <a:gd name="T6" fmla="*/ 2147483647 w 16"/>
              <a:gd name="T7" fmla="*/ 2147483647 h 32"/>
              <a:gd name="T8" fmla="*/ 2147483647 w 16"/>
              <a:gd name="T9" fmla="*/ 2147483647 h 32"/>
              <a:gd name="T10" fmla="*/ 2147483647 w 16"/>
              <a:gd name="T11" fmla="*/ 2147483647 h 32"/>
              <a:gd name="T12" fmla="*/ 2147483647 w 16"/>
              <a:gd name="T13" fmla="*/ 2147483647 h 32"/>
              <a:gd name="T14" fmla="*/ 2147483647 w 16"/>
              <a:gd name="T15" fmla="*/ 2147483647 h 32"/>
              <a:gd name="T16" fmla="*/ 2147483647 w 16"/>
              <a:gd name="T17" fmla="*/ 2147483647 h 32"/>
              <a:gd name="T18" fmla="*/ 2147483647 w 16"/>
              <a:gd name="T19" fmla="*/ 2147483647 h 32"/>
              <a:gd name="T20" fmla="*/ 2147483647 w 16"/>
              <a:gd name="T21" fmla="*/ 2147483647 h 32"/>
              <a:gd name="T22" fmla="*/ 2147483647 w 16"/>
              <a:gd name="T23" fmla="*/ 2147483647 h 32"/>
              <a:gd name="T24" fmla="*/ 2147483647 w 16"/>
              <a:gd name="T25" fmla="*/ 2147483647 h 32"/>
              <a:gd name="T26" fmla="*/ 2147483647 w 16"/>
              <a:gd name="T27" fmla="*/ 2147483647 h 32"/>
              <a:gd name="T28" fmla="*/ 2147483647 w 16"/>
              <a:gd name="T29" fmla="*/ 2147483647 h 32"/>
              <a:gd name="T30" fmla="*/ 2147483647 w 16"/>
              <a:gd name="T31" fmla="*/ 2147483647 h 32"/>
              <a:gd name="T32" fmla="*/ 2147483647 w 16"/>
              <a:gd name="T33" fmla="*/ 2147483647 h 32"/>
              <a:gd name="T34" fmla="*/ 2147483647 w 16"/>
              <a:gd name="T35" fmla="*/ 2147483647 h 32"/>
              <a:gd name="T36" fmla="*/ 2147483647 w 16"/>
              <a:gd name="T37" fmla="*/ 2147483647 h 32"/>
              <a:gd name="T38" fmla="*/ 0 w 16"/>
              <a:gd name="T39" fmla="*/ 2147483647 h 32"/>
              <a:gd name="T40" fmla="*/ 0 w 16"/>
              <a:gd name="T41" fmla="*/ 2147483647 h 32"/>
              <a:gd name="T42" fmla="*/ 0 w 16"/>
              <a:gd name="T43" fmla="*/ 0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2"/>
              <a:gd name="T68" fmla="*/ 16 w 16"/>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2">
                <a:moveTo>
                  <a:pt x="0" y="0"/>
                </a:moveTo>
                <a:lnTo>
                  <a:pt x="0" y="0"/>
                </a:lnTo>
                <a:lnTo>
                  <a:pt x="3" y="0"/>
                </a:lnTo>
                <a:lnTo>
                  <a:pt x="5" y="1"/>
                </a:lnTo>
                <a:lnTo>
                  <a:pt x="8" y="3"/>
                </a:lnTo>
                <a:lnTo>
                  <a:pt x="10" y="4"/>
                </a:lnTo>
                <a:lnTo>
                  <a:pt x="12" y="6"/>
                </a:lnTo>
                <a:lnTo>
                  <a:pt x="14" y="8"/>
                </a:lnTo>
                <a:lnTo>
                  <a:pt x="15" y="11"/>
                </a:lnTo>
                <a:lnTo>
                  <a:pt x="16" y="13"/>
                </a:lnTo>
                <a:lnTo>
                  <a:pt x="16" y="16"/>
                </a:lnTo>
                <a:lnTo>
                  <a:pt x="16" y="18"/>
                </a:lnTo>
                <a:lnTo>
                  <a:pt x="15" y="20"/>
                </a:lnTo>
                <a:lnTo>
                  <a:pt x="14" y="23"/>
                </a:lnTo>
                <a:lnTo>
                  <a:pt x="13" y="25"/>
                </a:lnTo>
                <a:lnTo>
                  <a:pt x="11" y="27"/>
                </a:lnTo>
                <a:lnTo>
                  <a:pt x="9" y="30"/>
                </a:lnTo>
                <a:lnTo>
                  <a:pt x="6" y="31"/>
                </a:lnTo>
                <a:lnTo>
                  <a:pt x="4" y="32"/>
                </a:lnTo>
                <a:lnTo>
                  <a:pt x="0" y="32"/>
                </a:lnTo>
                <a:lnTo>
                  <a:pt x="0" y="0"/>
                </a:lnTo>
                <a:close/>
              </a:path>
            </a:pathLst>
          </a:custGeom>
          <a:solidFill>
            <a:srgbClr val="000000"/>
          </a:solidFill>
          <a:ln w="0">
            <a:solidFill>
              <a:srgbClr val="000000"/>
            </a:solidFill>
            <a:round/>
            <a:headEnd/>
            <a:tailEnd/>
          </a:ln>
        </p:spPr>
        <p:txBody>
          <a:bodyPr/>
          <a:lstStyle/>
          <a:p>
            <a:endParaRPr lang="en-US"/>
          </a:p>
        </p:txBody>
      </p:sp>
      <p:sp>
        <p:nvSpPr>
          <p:cNvPr id="181800" name="Freeform 4646"/>
          <p:cNvSpPr>
            <a:spLocks noChangeAspect="1"/>
          </p:cNvSpPr>
          <p:nvPr/>
        </p:nvSpPr>
        <p:spPr bwMode="auto">
          <a:xfrm>
            <a:off x="2486025" y="5721350"/>
            <a:ext cx="15875" cy="14288"/>
          </a:xfrm>
          <a:custGeom>
            <a:avLst/>
            <a:gdLst>
              <a:gd name="T0" fmla="*/ 2147483647 w 47"/>
              <a:gd name="T1" fmla="*/ 2147483647 h 45"/>
              <a:gd name="T2" fmla="*/ 0 w 47"/>
              <a:gd name="T3" fmla="*/ 2147483647 h 45"/>
              <a:gd name="T4" fmla="*/ 2147483647 w 47"/>
              <a:gd name="T5" fmla="*/ 0 h 45"/>
              <a:gd name="T6" fmla="*/ 2147483647 w 47"/>
              <a:gd name="T7" fmla="*/ 0 h 45"/>
              <a:gd name="T8" fmla="*/ 2147483647 w 47"/>
              <a:gd name="T9" fmla="*/ 2147483647 h 45"/>
              <a:gd name="T10" fmla="*/ 2147483647 w 47"/>
              <a:gd name="T11" fmla="*/ 2147483647 h 45"/>
              <a:gd name="T12" fmla="*/ 2147483647 w 47"/>
              <a:gd name="T13" fmla="*/ 2147483647 h 45"/>
              <a:gd name="T14" fmla="*/ 0 60000 65536"/>
              <a:gd name="T15" fmla="*/ 0 60000 65536"/>
              <a:gd name="T16" fmla="*/ 0 60000 65536"/>
              <a:gd name="T17" fmla="*/ 0 60000 65536"/>
              <a:gd name="T18" fmla="*/ 0 60000 65536"/>
              <a:gd name="T19" fmla="*/ 0 60000 65536"/>
              <a:gd name="T20" fmla="*/ 0 60000 65536"/>
              <a:gd name="T21" fmla="*/ 0 w 47"/>
              <a:gd name="T22" fmla="*/ 0 h 45"/>
              <a:gd name="T23" fmla="*/ 47 w 47"/>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45">
                <a:moveTo>
                  <a:pt x="12" y="45"/>
                </a:moveTo>
                <a:lnTo>
                  <a:pt x="0" y="18"/>
                </a:lnTo>
                <a:lnTo>
                  <a:pt x="35" y="0"/>
                </a:lnTo>
                <a:lnTo>
                  <a:pt x="47" y="27"/>
                </a:lnTo>
                <a:lnTo>
                  <a:pt x="12" y="45"/>
                </a:lnTo>
                <a:close/>
              </a:path>
            </a:pathLst>
          </a:custGeom>
          <a:solidFill>
            <a:srgbClr val="000000"/>
          </a:solidFill>
          <a:ln w="0">
            <a:solidFill>
              <a:srgbClr val="000000"/>
            </a:solidFill>
            <a:round/>
            <a:headEnd/>
            <a:tailEnd/>
          </a:ln>
        </p:spPr>
        <p:txBody>
          <a:bodyPr/>
          <a:lstStyle/>
          <a:p>
            <a:endParaRPr lang="en-US"/>
          </a:p>
        </p:txBody>
      </p:sp>
      <p:sp>
        <p:nvSpPr>
          <p:cNvPr id="181801" name="Freeform 4647"/>
          <p:cNvSpPr>
            <a:spLocks noChangeAspect="1"/>
          </p:cNvSpPr>
          <p:nvPr/>
        </p:nvSpPr>
        <p:spPr bwMode="auto">
          <a:xfrm>
            <a:off x="2490788" y="5703888"/>
            <a:ext cx="39687" cy="28575"/>
          </a:xfrm>
          <a:custGeom>
            <a:avLst/>
            <a:gdLst>
              <a:gd name="T0" fmla="*/ 2147483647 w 117"/>
              <a:gd name="T1" fmla="*/ 2147483647 h 90"/>
              <a:gd name="T2" fmla="*/ 2147483647 w 117"/>
              <a:gd name="T3" fmla="*/ 2147483647 h 90"/>
              <a:gd name="T4" fmla="*/ 2147483647 w 117"/>
              <a:gd name="T5" fmla="*/ 0 h 90"/>
              <a:gd name="T6" fmla="*/ 2147483647 w 117"/>
              <a:gd name="T7" fmla="*/ 2147483647 h 90"/>
              <a:gd name="T8" fmla="*/ 2147483647 w 117"/>
              <a:gd name="T9" fmla="*/ 2147483647 h 90"/>
              <a:gd name="T10" fmla="*/ 0 w 117"/>
              <a:gd name="T11" fmla="*/ 2147483647 h 90"/>
              <a:gd name="T12" fmla="*/ 2147483647 w 117"/>
              <a:gd name="T13" fmla="*/ 2147483647 h 90"/>
              <a:gd name="T14" fmla="*/ 0 60000 65536"/>
              <a:gd name="T15" fmla="*/ 0 60000 65536"/>
              <a:gd name="T16" fmla="*/ 0 60000 65536"/>
              <a:gd name="T17" fmla="*/ 0 60000 65536"/>
              <a:gd name="T18" fmla="*/ 0 60000 65536"/>
              <a:gd name="T19" fmla="*/ 0 60000 65536"/>
              <a:gd name="T20" fmla="*/ 0 60000 65536"/>
              <a:gd name="T21" fmla="*/ 0 w 117"/>
              <a:gd name="T22" fmla="*/ 0 h 90"/>
              <a:gd name="T23" fmla="*/ 117 w 117"/>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7" h="90">
                <a:moveTo>
                  <a:pt x="30" y="75"/>
                </a:moveTo>
                <a:lnTo>
                  <a:pt x="18" y="48"/>
                </a:lnTo>
                <a:lnTo>
                  <a:pt x="117" y="0"/>
                </a:lnTo>
                <a:lnTo>
                  <a:pt x="52" y="31"/>
                </a:lnTo>
                <a:lnTo>
                  <a:pt x="65" y="60"/>
                </a:lnTo>
                <a:lnTo>
                  <a:pt x="0" y="90"/>
                </a:lnTo>
                <a:lnTo>
                  <a:pt x="30" y="75"/>
                </a:lnTo>
                <a:close/>
              </a:path>
            </a:pathLst>
          </a:custGeom>
          <a:solidFill>
            <a:srgbClr val="000000"/>
          </a:solidFill>
          <a:ln w="0">
            <a:solidFill>
              <a:srgbClr val="000000"/>
            </a:solidFill>
            <a:round/>
            <a:headEnd/>
            <a:tailEnd/>
          </a:ln>
        </p:spPr>
        <p:txBody>
          <a:bodyPr/>
          <a:lstStyle/>
          <a:p>
            <a:endParaRPr lang="en-US"/>
          </a:p>
        </p:txBody>
      </p:sp>
      <p:sp>
        <p:nvSpPr>
          <p:cNvPr id="181802" name="Freeform 4648"/>
          <p:cNvSpPr>
            <a:spLocks noChangeAspect="1"/>
          </p:cNvSpPr>
          <p:nvPr/>
        </p:nvSpPr>
        <p:spPr bwMode="auto">
          <a:xfrm>
            <a:off x="2506663" y="5708650"/>
            <a:ext cx="19050" cy="14288"/>
          </a:xfrm>
          <a:custGeom>
            <a:avLst/>
            <a:gdLst>
              <a:gd name="T0" fmla="*/ 2147483647 w 54"/>
              <a:gd name="T1" fmla="*/ 2147483647 h 45"/>
              <a:gd name="T2" fmla="*/ 0 w 54"/>
              <a:gd name="T3" fmla="*/ 2147483647 h 45"/>
              <a:gd name="T4" fmla="*/ 2147483647 w 54"/>
              <a:gd name="T5" fmla="*/ 2147483647 h 45"/>
              <a:gd name="T6" fmla="*/ 2147483647 w 54"/>
              <a:gd name="T7" fmla="*/ 0 h 45"/>
              <a:gd name="T8" fmla="*/ 2147483647 w 54"/>
              <a:gd name="T9" fmla="*/ 2147483647 h 45"/>
              <a:gd name="T10" fmla="*/ 2147483647 w 54"/>
              <a:gd name="T11" fmla="*/ 2147483647 h 45"/>
              <a:gd name="T12" fmla="*/ 2147483647 w 54"/>
              <a:gd name="T13" fmla="*/ 2147483647 h 45"/>
              <a:gd name="T14" fmla="*/ 0 60000 65536"/>
              <a:gd name="T15" fmla="*/ 0 60000 65536"/>
              <a:gd name="T16" fmla="*/ 0 60000 65536"/>
              <a:gd name="T17" fmla="*/ 0 60000 65536"/>
              <a:gd name="T18" fmla="*/ 0 60000 65536"/>
              <a:gd name="T19" fmla="*/ 0 60000 65536"/>
              <a:gd name="T20" fmla="*/ 0 60000 65536"/>
              <a:gd name="T21" fmla="*/ 0 w 54"/>
              <a:gd name="T22" fmla="*/ 0 h 45"/>
              <a:gd name="T23" fmla="*/ 54 w 54"/>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45">
                <a:moveTo>
                  <a:pt x="13" y="45"/>
                </a:moveTo>
                <a:lnTo>
                  <a:pt x="0" y="16"/>
                </a:lnTo>
                <a:lnTo>
                  <a:pt x="25" y="4"/>
                </a:lnTo>
                <a:lnTo>
                  <a:pt x="35" y="0"/>
                </a:lnTo>
                <a:lnTo>
                  <a:pt x="45" y="29"/>
                </a:lnTo>
                <a:lnTo>
                  <a:pt x="54" y="25"/>
                </a:lnTo>
                <a:lnTo>
                  <a:pt x="13" y="45"/>
                </a:lnTo>
                <a:close/>
              </a:path>
            </a:pathLst>
          </a:custGeom>
          <a:solidFill>
            <a:srgbClr val="000000"/>
          </a:solidFill>
          <a:ln w="0">
            <a:solidFill>
              <a:srgbClr val="000000"/>
            </a:solidFill>
            <a:round/>
            <a:headEnd/>
            <a:tailEnd/>
          </a:ln>
        </p:spPr>
        <p:txBody>
          <a:bodyPr/>
          <a:lstStyle/>
          <a:p>
            <a:endParaRPr lang="en-US"/>
          </a:p>
        </p:txBody>
      </p:sp>
      <p:sp>
        <p:nvSpPr>
          <p:cNvPr id="181803" name="Freeform 4649"/>
          <p:cNvSpPr>
            <a:spLocks noChangeAspect="1"/>
          </p:cNvSpPr>
          <p:nvPr/>
        </p:nvSpPr>
        <p:spPr bwMode="auto">
          <a:xfrm>
            <a:off x="2520950" y="5703888"/>
            <a:ext cx="15875" cy="15875"/>
          </a:xfrm>
          <a:custGeom>
            <a:avLst/>
            <a:gdLst>
              <a:gd name="T0" fmla="*/ 2147483647 w 46"/>
              <a:gd name="T1" fmla="*/ 2147483647 h 43"/>
              <a:gd name="T2" fmla="*/ 0 w 46"/>
              <a:gd name="T3" fmla="*/ 2147483647 h 43"/>
              <a:gd name="T4" fmla="*/ 2147483647 w 46"/>
              <a:gd name="T5" fmla="*/ 2147483647 h 43"/>
              <a:gd name="T6" fmla="*/ 2147483647 w 46"/>
              <a:gd name="T7" fmla="*/ 0 h 43"/>
              <a:gd name="T8" fmla="*/ 2147483647 w 46"/>
              <a:gd name="T9" fmla="*/ 2147483647 h 43"/>
              <a:gd name="T10" fmla="*/ 2147483647 w 46"/>
              <a:gd name="T11" fmla="*/ 2147483647 h 43"/>
              <a:gd name="T12" fmla="*/ 2147483647 w 46"/>
              <a:gd name="T13" fmla="*/ 2147483647 h 43"/>
              <a:gd name="T14" fmla="*/ 0 60000 65536"/>
              <a:gd name="T15" fmla="*/ 0 60000 65536"/>
              <a:gd name="T16" fmla="*/ 0 60000 65536"/>
              <a:gd name="T17" fmla="*/ 0 60000 65536"/>
              <a:gd name="T18" fmla="*/ 0 60000 65536"/>
              <a:gd name="T19" fmla="*/ 0 60000 65536"/>
              <a:gd name="T20" fmla="*/ 0 60000 65536"/>
              <a:gd name="T21" fmla="*/ 0 w 46"/>
              <a:gd name="T22" fmla="*/ 0 h 43"/>
              <a:gd name="T23" fmla="*/ 46 w 46"/>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43">
                <a:moveTo>
                  <a:pt x="10" y="43"/>
                </a:moveTo>
                <a:lnTo>
                  <a:pt x="0" y="14"/>
                </a:lnTo>
                <a:lnTo>
                  <a:pt x="28" y="3"/>
                </a:lnTo>
                <a:lnTo>
                  <a:pt x="33" y="0"/>
                </a:lnTo>
                <a:lnTo>
                  <a:pt x="41" y="30"/>
                </a:lnTo>
                <a:lnTo>
                  <a:pt x="46" y="27"/>
                </a:lnTo>
                <a:lnTo>
                  <a:pt x="10" y="43"/>
                </a:lnTo>
                <a:close/>
              </a:path>
            </a:pathLst>
          </a:custGeom>
          <a:solidFill>
            <a:srgbClr val="000000"/>
          </a:solidFill>
          <a:ln w="0">
            <a:solidFill>
              <a:srgbClr val="000000"/>
            </a:solidFill>
            <a:round/>
            <a:headEnd/>
            <a:tailEnd/>
          </a:ln>
        </p:spPr>
        <p:txBody>
          <a:bodyPr/>
          <a:lstStyle/>
          <a:p>
            <a:endParaRPr lang="en-US"/>
          </a:p>
        </p:txBody>
      </p:sp>
      <p:sp>
        <p:nvSpPr>
          <p:cNvPr id="181804" name="Freeform 4650"/>
          <p:cNvSpPr>
            <a:spLocks noChangeAspect="1"/>
          </p:cNvSpPr>
          <p:nvPr/>
        </p:nvSpPr>
        <p:spPr bwMode="auto">
          <a:xfrm>
            <a:off x="2532063" y="5699125"/>
            <a:ext cx="14287" cy="14288"/>
          </a:xfrm>
          <a:custGeom>
            <a:avLst/>
            <a:gdLst>
              <a:gd name="T0" fmla="*/ 2147483647 w 42"/>
              <a:gd name="T1" fmla="*/ 2147483647 h 44"/>
              <a:gd name="T2" fmla="*/ 0 w 42"/>
              <a:gd name="T3" fmla="*/ 2147483647 h 44"/>
              <a:gd name="T4" fmla="*/ 2147483647 w 42"/>
              <a:gd name="T5" fmla="*/ 0 h 44"/>
              <a:gd name="T6" fmla="*/ 2147483647 w 42"/>
              <a:gd name="T7" fmla="*/ 2147483647 h 44"/>
              <a:gd name="T8" fmla="*/ 2147483647 w 42"/>
              <a:gd name="T9" fmla="*/ 2147483647 h 44"/>
              <a:gd name="T10" fmla="*/ 2147483647 w 42"/>
              <a:gd name="T11" fmla="*/ 2147483647 h 44"/>
              <a:gd name="T12" fmla="*/ 2147483647 w 42"/>
              <a:gd name="T13" fmla="*/ 2147483647 h 44"/>
              <a:gd name="T14" fmla="*/ 0 60000 65536"/>
              <a:gd name="T15" fmla="*/ 0 60000 65536"/>
              <a:gd name="T16" fmla="*/ 0 60000 65536"/>
              <a:gd name="T17" fmla="*/ 0 60000 65536"/>
              <a:gd name="T18" fmla="*/ 0 60000 65536"/>
              <a:gd name="T19" fmla="*/ 0 60000 65536"/>
              <a:gd name="T20" fmla="*/ 0 60000 65536"/>
              <a:gd name="T21" fmla="*/ 0 w 42"/>
              <a:gd name="T22" fmla="*/ 0 h 44"/>
              <a:gd name="T23" fmla="*/ 42 w 42"/>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44">
                <a:moveTo>
                  <a:pt x="8" y="44"/>
                </a:moveTo>
                <a:lnTo>
                  <a:pt x="0" y="14"/>
                </a:lnTo>
                <a:lnTo>
                  <a:pt x="42" y="0"/>
                </a:lnTo>
                <a:lnTo>
                  <a:pt x="35" y="2"/>
                </a:lnTo>
                <a:lnTo>
                  <a:pt x="41" y="33"/>
                </a:lnTo>
                <a:lnTo>
                  <a:pt x="34" y="35"/>
                </a:lnTo>
                <a:lnTo>
                  <a:pt x="8" y="44"/>
                </a:lnTo>
                <a:close/>
              </a:path>
            </a:pathLst>
          </a:custGeom>
          <a:solidFill>
            <a:srgbClr val="000000"/>
          </a:solidFill>
          <a:ln w="0">
            <a:solidFill>
              <a:srgbClr val="000000"/>
            </a:solidFill>
            <a:round/>
            <a:headEnd/>
            <a:tailEnd/>
          </a:ln>
        </p:spPr>
        <p:txBody>
          <a:bodyPr/>
          <a:lstStyle/>
          <a:p>
            <a:endParaRPr lang="en-US"/>
          </a:p>
        </p:txBody>
      </p:sp>
      <p:sp>
        <p:nvSpPr>
          <p:cNvPr id="181805" name="Freeform 4651"/>
          <p:cNvSpPr>
            <a:spLocks noChangeAspect="1"/>
          </p:cNvSpPr>
          <p:nvPr/>
        </p:nvSpPr>
        <p:spPr bwMode="auto">
          <a:xfrm>
            <a:off x="2544763" y="5695950"/>
            <a:ext cx="14287" cy="14288"/>
          </a:xfrm>
          <a:custGeom>
            <a:avLst/>
            <a:gdLst>
              <a:gd name="T0" fmla="*/ 2147483647 w 44"/>
              <a:gd name="T1" fmla="*/ 2147483647 h 39"/>
              <a:gd name="T2" fmla="*/ 0 w 44"/>
              <a:gd name="T3" fmla="*/ 2147483647 h 39"/>
              <a:gd name="T4" fmla="*/ 2147483647 w 44"/>
              <a:gd name="T5" fmla="*/ 2147483647 h 39"/>
              <a:gd name="T6" fmla="*/ 2147483647 w 44"/>
              <a:gd name="T7" fmla="*/ 0 h 39"/>
              <a:gd name="T8" fmla="*/ 2147483647 w 44"/>
              <a:gd name="T9" fmla="*/ 2147483647 h 39"/>
              <a:gd name="T10" fmla="*/ 2147483647 w 44"/>
              <a:gd name="T11" fmla="*/ 2147483647 h 39"/>
              <a:gd name="T12" fmla="*/ 2147483647 w 44"/>
              <a:gd name="T13" fmla="*/ 2147483647 h 39"/>
              <a:gd name="T14" fmla="*/ 0 60000 65536"/>
              <a:gd name="T15" fmla="*/ 0 60000 65536"/>
              <a:gd name="T16" fmla="*/ 0 60000 65536"/>
              <a:gd name="T17" fmla="*/ 0 60000 65536"/>
              <a:gd name="T18" fmla="*/ 0 60000 65536"/>
              <a:gd name="T19" fmla="*/ 0 60000 65536"/>
              <a:gd name="T20" fmla="*/ 0 60000 65536"/>
              <a:gd name="T21" fmla="*/ 0 w 44"/>
              <a:gd name="T22" fmla="*/ 0 h 39"/>
              <a:gd name="T23" fmla="*/ 44 w 44"/>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9">
                <a:moveTo>
                  <a:pt x="6" y="39"/>
                </a:moveTo>
                <a:lnTo>
                  <a:pt x="0" y="8"/>
                </a:lnTo>
                <a:lnTo>
                  <a:pt x="33" y="1"/>
                </a:lnTo>
                <a:lnTo>
                  <a:pt x="36" y="0"/>
                </a:lnTo>
                <a:lnTo>
                  <a:pt x="41" y="31"/>
                </a:lnTo>
                <a:lnTo>
                  <a:pt x="44" y="30"/>
                </a:lnTo>
                <a:lnTo>
                  <a:pt x="6" y="39"/>
                </a:lnTo>
                <a:close/>
              </a:path>
            </a:pathLst>
          </a:custGeom>
          <a:solidFill>
            <a:srgbClr val="000000"/>
          </a:solidFill>
          <a:ln w="0">
            <a:solidFill>
              <a:srgbClr val="000000"/>
            </a:solidFill>
            <a:round/>
            <a:headEnd/>
            <a:tailEnd/>
          </a:ln>
        </p:spPr>
        <p:txBody>
          <a:bodyPr/>
          <a:lstStyle/>
          <a:p>
            <a:endParaRPr lang="en-US"/>
          </a:p>
        </p:txBody>
      </p:sp>
      <p:sp>
        <p:nvSpPr>
          <p:cNvPr id="181806" name="Freeform 4652"/>
          <p:cNvSpPr>
            <a:spLocks noChangeAspect="1"/>
          </p:cNvSpPr>
          <p:nvPr/>
        </p:nvSpPr>
        <p:spPr bwMode="auto">
          <a:xfrm>
            <a:off x="2557463" y="5694363"/>
            <a:ext cx="14287" cy="11112"/>
          </a:xfrm>
          <a:custGeom>
            <a:avLst/>
            <a:gdLst>
              <a:gd name="T0" fmla="*/ 2147483647 w 43"/>
              <a:gd name="T1" fmla="*/ 2147483647 h 38"/>
              <a:gd name="T2" fmla="*/ 0 w 43"/>
              <a:gd name="T3" fmla="*/ 2147483647 h 38"/>
              <a:gd name="T4" fmla="*/ 2147483647 w 43"/>
              <a:gd name="T5" fmla="*/ 0 h 38"/>
              <a:gd name="T6" fmla="*/ 2147483647 w 43"/>
              <a:gd name="T7" fmla="*/ 0 h 38"/>
              <a:gd name="T8" fmla="*/ 2147483647 w 43"/>
              <a:gd name="T9" fmla="*/ 2147483647 h 38"/>
              <a:gd name="T10" fmla="*/ 2147483647 w 43"/>
              <a:gd name="T11" fmla="*/ 2147483647 h 38"/>
              <a:gd name="T12" fmla="*/ 2147483647 w 43"/>
              <a:gd name="T13" fmla="*/ 2147483647 h 38"/>
              <a:gd name="T14" fmla="*/ 0 60000 65536"/>
              <a:gd name="T15" fmla="*/ 0 60000 65536"/>
              <a:gd name="T16" fmla="*/ 0 60000 65536"/>
              <a:gd name="T17" fmla="*/ 0 60000 65536"/>
              <a:gd name="T18" fmla="*/ 0 60000 65536"/>
              <a:gd name="T19" fmla="*/ 0 60000 65536"/>
              <a:gd name="T20" fmla="*/ 0 60000 65536"/>
              <a:gd name="T21" fmla="*/ 0 w 43"/>
              <a:gd name="T22" fmla="*/ 0 h 38"/>
              <a:gd name="T23" fmla="*/ 43 w 4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38">
                <a:moveTo>
                  <a:pt x="5" y="38"/>
                </a:moveTo>
                <a:lnTo>
                  <a:pt x="0" y="7"/>
                </a:lnTo>
                <a:lnTo>
                  <a:pt x="39" y="0"/>
                </a:lnTo>
                <a:lnTo>
                  <a:pt x="41" y="0"/>
                </a:lnTo>
                <a:lnTo>
                  <a:pt x="41" y="32"/>
                </a:lnTo>
                <a:lnTo>
                  <a:pt x="43" y="32"/>
                </a:lnTo>
                <a:lnTo>
                  <a:pt x="5" y="38"/>
                </a:lnTo>
                <a:close/>
              </a:path>
            </a:pathLst>
          </a:custGeom>
          <a:solidFill>
            <a:srgbClr val="000000"/>
          </a:solidFill>
          <a:ln w="0">
            <a:solidFill>
              <a:srgbClr val="000000"/>
            </a:solidFill>
            <a:round/>
            <a:headEnd/>
            <a:tailEnd/>
          </a:ln>
        </p:spPr>
        <p:txBody>
          <a:bodyPr/>
          <a:lstStyle/>
          <a:p>
            <a:endParaRPr lang="en-US"/>
          </a:p>
        </p:txBody>
      </p:sp>
      <p:sp>
        <p:nvSpPr>
          <p:cNvPr id="181807" name="Freeform 4653"/>
          <p:cNvSpPr>
            <a:spLocks noChangeAspect="1"/>
          </p:cNvSpPr>
          <p:nvPr/>
        </p:nvSpPr>
        <p:spPr bwMode="auto">
          <a:xfrm>
            <a:off x="2570163" y="5694363"/>
            <a:ext cx="12700" cy="9525"/>
          </a:xfrm>
          <a:custGeom>
            <a:avLst/>
            <a:gdLst>
              <a:gd name="T0" fmla="*/ 0 w 42"/>
              <a:gd name="T1" fmla="*/ 2147483647 h 33"/>
              <a:gd name="T2" fmla="*/ 0 w 42"/>
              <a:gd name="T3" fmla="*/ 2147483647 h 33"/>
              <a:gd name="T4" fmla="*/ 2147483647 w 42"/>
              <a:gd name="T5" fmla="*/ 0 h 33"/>
              <a:gd name="T6" fmla="*/ 2147483647 w 42"/>
              <a:gd name="T7" fmla="*/ 2147483647 h 33"/>
              <a:gd name="T8" fmla="*/ 0 w 42"/>
              <a:gd name="T9" fmla="*/ 2147483647 h 33"/>
              <a:gd name="T10" fmla="*/ 0 60000 65536"/>
              <a:gd name="T11" fmla="*/ 0 60000 65536"/>
              <a:gd name="T12" fmla="*/ 0 60000 65536"/>
              <a:gd name="T13" fmla="*/ 0 60000 65536"/>
              <a:gd name="T14" fmla="*/ 0 60000 65536"/>
              <a:gd name="T15" fmla="*/ 0 w 42"/>
              <a:gd name="T16" fmla="*/ 0 h 33"/>
              <a:gd name="T17" fmla="*/ 42 w 42"/>
              <a:gd name="T18" fmla="*/ 33 h 33"/>
            </a:gdLst>
            <a:ahLst/>
            <a:cxnLst>
              <a:cxn ang="T10">
                <a:pos x="T0" y="T1"/>
              </a:cxn>
              <a:cxn ang="T11">
                <a:pos x="T2" y="T3"/>
              </a:cxn>
              <a:cxn ang="T12">
                <a:pos x="T4" y="T5"/>
              </a:cxn>
              <a:cxn ang="T13">
                <a:pos x="T6" y="T7"/>
              </a:cxn>
              <a:cxn ang="T14">
                <a:pos x="T8" y="T9"/>
              </a:cxn>
            </a:cxnLst>
            <a:rect l="T15" t="T16" r="T17" b="T18"/>
            <a:pathLst>
              <a:path w="42" h="33">
                <a:moveTo>
                  <a:pt x="0" y="33"/>
                </a:moveTo>
                <a:lnTo>
                  <a:pt x="0" y="1"/>
                </a:lnTo>
                <a:lnTo>
                  <a:pt x="42" y="0"/>
                </a:lnTo>
                <a:lnTo>
                  <a:pt x="42" y="32"/>
                </a:lnTo>
                <a:lnTo>
                  <a:pt x="0" y="33"/>
                </a:lnTo>
                <a:close/>
              </a:path>
            </a:pathLst>
          </a:custGeom>
          <a:solidFill>
            <a:srgbClr val="000000"/>
          </a:solidFill>
          <a:ln w="0">
            <a:solidFill>
              <a:srgbClr val="000000"/>
            </a:solidFill>
            <a:round/>
            <a:headEnd/>
            <a:tailEnd/>
          </a:ln>
        </p:spPr>
        <p:txBody>
          <a:bodyPr/>
          <a:lstStyle/>
          <a:p>
            <a:endParaRPr lang="en-US"/>
          </a:p>
        </p:txBody>
      </p:sp>
      <p:sp>
        <p:nvSpPr>
          <p:cNvPr id="181808" name="Freeform 4654"/>
          <p:cNvSpPr>
            <a:spLocks noChangeAspect="1"/>
          </p:cNvSpPr>
          <p:nvPr/>
        </p:nvSpPr>
        <p:spPr bwMode="auto">
          <a:xfrm>
            <a:off x="2582863" y="5694363"/>
            <a:ext cx="7937" cy="9525"/>
          </a:xfrm>
          <a:custGeom>
            <a:avLst/>
            <a:gdLst>
              <a:gd name="T0" fmla="*/ 0 w 16"/>
              <a:gd name="T1" fmla="*/ 0 h 32"/>
              <a:gd name="T2" fmla="*/ 0 w 16"/>
              <a:gd name="T3" fmla="*/ 0 h 32"/>
              <a:gd name="T4" fmla="*/ 2147483647 w 16"/>
              <a:gd name="T5" fmla="*/ 0 h 32"/>
              <a:gd name="T6" fmla="*/ 2147483647 w 16"/>
              <a:gd name="T7" fmla="*/ 2147483647 h 32"/>
              <a:gd name="T8" fmla="*/ 2147483647 w 16"/>
              <a:gd name="T9" fmla="*/ 2147483647 h 32"/>
              <a:gd name="T10" fmla="*/ 2147483647 w 16"/>
              <a:gd name="T11" fmla="*/ 2147483647 h 32"/>
              <a:gd name="T12" fmla="*/ 2147483647 w 16"/>
              <a:gd name="T13" fmla="*/ 2147483647 h 32"/>
              <a:gd name="T14" fmla="*/ 2147483647 w 16"/>
              <a:gd name="T15" fmla="*/ 2147483647 h 32"/>
              <a:gd name="T16" fmla="*/ 2147483647 w 16"/>
              <a:gd name="T17" fmla="*/ 2147483647 h 32"/>
              <a:gd name="T18" fmla="*/ 2147483647 w 16"/>
              <a:gd name="T19" fmla="*/ 2147483647 h 32"/>
              <a:gd name="T20" fmla="*/ 2147483647 w 16"/>
              <a:gd name="T21" fmla="*/ 2147483647 h 32"/>
              <a:gd name="T22" fmla="*/ 2147483647 w 16"/>
              <a:gd name="T23" fmla="*/ 2147483647 h 32"/>
              <a:gd name="T24" fmla="*/ 2147483647 w 16"/>
              <a:gd name="T25" fmla="*/ 2147483647 h 32"/>
              <a:gd name="T26" fmla="*/ 2147483647 w 16"/>
              <a:gd name="T27" fmla="*/ 2147483647 h 32"/>
              <a:gd name="T28" fmla="*/ 2147483647 w 16"/>
              <a:gd name="T29" fmla="*/ 2147483647 h 32"/>
              <a:gd name="T30" fmla="*/ 2147483647 w 16"/>
              <a:gd name="T31" fmla="*/ 2147483647 h 32"/>
              <a:gd name="T32" fmla="*/ 2147483647 w 16"/>
              <a:gd name="T33" fmla="*/ 2147483647 h 32"/>
              <a:gd name="T34" fmla="*/ 2147483647 w 16"/>
              <a:gd name="T35" fmla="*/ 2147483647 h 32"/>
              <a:gd name="T36" fmla="*/ 2147483647 w 16"/>
              <a:gd name="T37" fmla="*/ 2147483647 h 32"/>
              <a:gd name="T38" fmla="*/ 0 w 16"/>
              <a:gd name="T39" fmla="*/ 2147483647 h 32"/>
              <a:gd name="T40" fmla="*/ 0 w 16"/>
              <a:gd name="T41" fmla="*/ 2147483647 h 32"/>
              <a:gd name="T42" fmla="*/ 0 w 16"/>
              <a:gd name="T43" fmla="*/ 0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2"/>
              <a:gd name="T68" fmla="*/ 16 w 16"/>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2">
                <a:moveTo>
                  <a:pt x="0" y="0"/>
                </a:moveTo>
                <a:lnTo>
                  <a:pt x="0" y="0"/>
                </a:lnTo>
                <a:lnTo>
                  <a:pt x="3" y="0"/>
                </a:lnTo>
                <a:lnTo>
                  <a:pt x="6" y="1"/>
                </a:lnTo>
                <a:lnTo>
                  <a:pt x="8" y="3"/>
                </a:lnTo>
                <a:lnTo>
                  <a:pt x="10" y="5"/>
                </a:lnTo>
                <a:lnTo>
                  <a:pt x="12" y="7"/>
                </a:lnTo>
                <a:lnTo>
                  <a:pt x="14" y="9"/>
                </a:lnTo>
                <a:lnTo>
                  <a:pt x="15" y="11"/>
                </a:lnTo>
                <a:lnTo>
                  <a:pt x="16" y="14"/>
                </a:lnTo>
                <a:lnTo>
                  <a:pt x="16" y="16"/>
                </a:lnTo>
                <a:lnTo>
                  <a:pt x="16" y="18"/>
                </a:lnTo>
                <a:lnTo>
                  <a:pt x="15" y="21"/>
                </a:lnTo>
                <a:lnTo>
                  <a:pt x="14" y="23"/>
                </a:lnTo>
                <a:lnTo>
                  <a:pt x="12" y="25"/>
                </a:lnTo>
                <a:lnTo>
                  <a:pt x="10" y="27"/>
                </a:lnTo>
                <a:lnTo>
                  <a:pt x="8" y="30"/>
                </a:lnTo>
                <a:lnTo>
                  <a:pt x="6" y="31"/>
                </a:lnTo>
                <a:lnTo>
                  <a:pt x="3" y="32"/>
                </a:lnTo>
                <a:lnTo>
                  <a:pt x="0" y="32"/>
                </a:lnTo>
                <a:lnTo>
                  <a:pt x="0" y="0"/>
                </a:lnTo>
                <a:close/>
              </a:path>
            </a:pathLst>
          </a:custGeom>
          <a:solidFill>
            <a:srgbClr val="000000"/>
          </a:solidFill>
          <a:ln w="0">
            <a:solidFill>
              <a:srgbClr val="000000"/>
            </a:solidFill>
            <a:round/>
            <a:headEnd/>
            <a:tailEnd/>
          </a:ln>
        </p:spPr>
        <p:txBody>
          <a:bodyPr/>
          <a:lstStyle/>
          <a:p>
            <a:endParaRPr lang="en-US"/>
          </a:p>
        </p:txBody>
      </p:sp>
      <p:sp>
        <p:nvSpPr>
          <p:cNvPr id="181809" name="Freeform 4655"/>
          <p:cNvSpPr>
            <a:spLocks noChangeAspect="1"/>
          </p:cNvSpPr>
          <p:nvPr/>
        </p:nvSpPr>
        <p:spPr bwMode="auto">
          <a:xfrm>
            <a:off x="2579688" y="5694363"/>
            <a:ext cx="1587" cy="9525"/>
          </a:xfrm>
          <a:custGeom>
            <a:avLst/>
            <a:gdLst>
              <a:gd name="T0" fmla="*/ 0 w 1587"/>
              <a:gd name="T1" fmla="*/ 2147483647 h 32"/>
              <a:gd name="T2" fmla="*/ 0 w 1587"/>
              <a:gd name="T3" fmla="*/ 0 h 32"/>
              <a:gd name="T4" fmla="*/ 0 w 1587"/>
              <a:gd name="T5" fmla="*/ 2147483647 h 32"/>
              <a:gd name="T6" fmla="*/ 0 60000 65536"/>
              <a:gd name="T7" fmla="*/ 0 60000 65536"/>
              <a:gd name="T8" fmla="*/ 0 60000 65536"/>
              <a:gd name="T9" fmla="*/ 0 w 1587"/>
              <a:gd name="T10" fmla="*/ 0 h 32"/>
              <a:gd name="T11" fmla="*/ 1587 w 1587"/>
              <a:gd name="T12" fmla="*/ 32 h 32"/>
            </a:gdLst>
            <a:ahLst/>
            <a:cxnLst>
              <a:cxn ang="T6">
                <a:pos x="T0" y="T1"/>
              </a:cxn>
              <a:cxn ang="T7">
                <a:pos x="T2" y="T3"/>
              </a:cxn>
              <a:cxn ang="T8">
                <a:pos x="T4" y="T5"/>
              </a:cxn>
            </a:cxnLst>
            <a:rect l="T9" t="T10" r="T11" b="T12"/>
            <a:pathLst>
              <a:path w="1587" h="32">
                <a:moveTo>
                  <a:pt x="0" y="32"/>
                </a:moveTo>
                <a:lnTo>
                  <a:pt x="0" y="0"/>
                </a:lnTo>
                <a:lnTo>
                  <a:pt x="0" y="32"/>
                </a:lnTo>
                <a:close/>
              </a:path>
            </a:pathLst>
          </a:custGeom>
          <a:solidFill>
            <a:srgbClr val="000000"/>
          </a:solidFill>
          <a:ln w="0">
            <a:solidFill>
              <a:srgbClr val="000000"/>
            </a:solidFill>
            <a:round/>
            <a:headEnd/>
            <a:tailEnd/>
          </a:ln>
        </p:spPr>
        <p:txBody>
          <a:bodyPr/>
          <a:lstStyle/>
          <a:p>
            <a:endParaRPr lang="en-US"/>
          </a:p>
        </p:txBody>
      </p:sp>
      <p:sp>
        <p:nvSpPr>
          <p:cNvPr id="181810" name="Freeform 4656"/>
          <p:cNvSpPr>
            <a:spLocks noChangeAspect="1"/>
          </p:cNvSpPr>
          <p:nvPr/>
        </p:nvSpPr>
        <p:spPr bwMode="auto">
          <a:xfrm>
            <a:off x="2582863" y="5694363"/>
            <a:ext cx="4762" cy="9525"/>
          </a:xfrm>
          <a:custGeom>
            <a:avLst/>
            <a:gdLst>
              <a:gd name="T0" fmla="*/ 2147483647 w 2"/>
              <a:gd name="T1" fmla="*/ 0 h 32"/>
              <a:gd name="T2" fmla="*/ 2147483647 w 2"/>
              <a:gd name="T3" fmla="*/ 2147483647 h 32"/>
              <a:gd name="T4" fmla="*/ 0 w 2"/>
              <a:gd name="T5" fmla="*/ 2147483647 h 32"/>
              <a:gd name="T6" fmla="*/ 0 w 2"/>
              <a:gd name="T7" fmla="*/ 2147483647 h 32"/>
              <a:gd name="T8" fmla="*/ 0 w 2"/>
              <a:gd name="T9" fmla="*/ 0 h 32"/>
              <a:gd name="T10" fmla="*/ 0 w 2"/>
              <a:gd name="T11" fmla="*/ 0 h 32"/>
              <a:gd name="T12" fmla="*/ 2147483647 w 2"/>
              <a:gd name="T13" fmla="*/ 0 h 32"/>
              <a:gd name="T14" fmla="*/ 0 60000 65536"/>
              <a:gd name="T15" fmla="*/ 0 60000 65536"/>
              <a:gd name="T16" fmla="*/ 0 60000 65536"/>
              <a:gd name="T17" fmla="*/ 0 60000 65536"/>
              <a:gd name="T18" fmla="*/ 0 60000 65536"/>
              <a:gd name="T19" fmla="*/ 0 60000 65536"/>
              <a:gd name="T20" fmla="*/ 0 60000 65536"/>
              <a:gd name="T21" fmla="*/ 0 w 2"/>
              <a:gd name="T22" fmla="*/ 0 h 32"/>
              <a:gd name="T23" fmla="*/ 2 w 2"/>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2">
                <a:moveTo>
                  <a:pt x="2" y="0"/>
                </a:moveTo>
                <a:lnTo>
                  <a:pt x="2" y="32"/>
                </a:lnTo>
                <a:lnTo>
                  <a:pt x="0" y="32"/>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81811" name="Freeform 4657"/>
          <p:cNvSpPr>
            <a:spLocks noChangeAspect="1"/>
          </p:cNvSpPr>
          <p:nvPr/>
        </p:nvSpPr>
        <p:spPr bwMode="auto">
          <a:xfrm>
            <a:off x="2582863" y="5694363"/>
            <a:ext cx="4762" cy="9525"/>
          </a:xfrm>
          <a:custGeom>
            <a:avLst/>
            <a:gdLst>
              <a:gd name="T0" fmla="*/ 2147483647 w 2"/>
              <a:gd name="T1" fmla="*/ 0 h 32"/>
              <a:gd name="T2" fmla="*/ 2147483647 w 2"/>
              <a:gd name="T3" fmla="*/ 2147483647 h 32"/>
              <a:gd name="T4" fmla="*/ 0 w 2"/>
              <a:gd name="T5" fmla="*/ 2147483647 h 32"/>
              <a:gd name="T6" fmla="*/ 0 w 2"/>
              <a:gd name="T7" fmla="*/ 2147483647 h 32"/>
              <a:gd name="T8" fmla="*/ 0 w 2"/>
              <a:gd name="T9" fmla="*/ 0 h 32"/>
              <a:gd name="T10" fmla="*/ 0 w 2"/>
              <a:gd name="T11" fmla="*/ 0 h 32"/>
              <a:gd name="T12" fmla="*/ 2147483647 w 2"/>
              <a:gd name="T13" fmla="*/ 0 h 32"/>
              <a:gd name="T14" fmla="*/ 0 60000 65536"/>
              <a:gd name="T15" fmla="*/ 0 60000 65536"/>
              <a:gd name="T16" fmla="*/ 0 60000 65536"/>
              <a:gd name="T17" fmla="*/ 0 60000 65536"/>
              <a:gd name="T18" fmla="*/ 0 60000 65536"/>
              <a:gd name="T19" fmla="*/ 0 60000 65536"/>
              <a:gd name="T20" fmla="*/ 0 60000 65536"/>
              <a:gd name="T21" fmla="*/ 0 w 2"/>
              <a:gd name="T22" fmla="*/ 0 h 32"/>
              <a:gd name="T23" fmla="*/ 2 w 2"/>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2">
                <a:moveTo>
                  <a:pt x="2" y="0"/>
                </a:moveTo>
                <a:lnTo>
                  <a:pt x="2" y="32"/>
                </a:lnTo>
                <a:lnTo>
                  <a:pt x="0" y="32"/>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81812" name="Freeform 4658"/>
          <p:cNvSpPr>
            <a:spLocks noChangeAspect="1"/>
          </p:cNvSpPr>
          <p:nvPr/>
        </p:nvSpPr>
        <p:spPr bwMode="auto">
          <a:xfrm>
            <a:off x="2581275" y="5694363"/>
            <a:ext cx="1588" cy="9525"/>
          </a:xfrm>
          <a:custGeom>
            <a:avLst/>
            <a:gdLst>
              <a:gd name="T0" fmla="*/ 2147483647 w 2"/>
              <a:gd name="T1" fmla="*/ 0 h 32"/>
              <a:gd name="T2" fmla="*/ 2147483647 w 2"/>
              <a:gd name="T3" fmla="*/ 2147483647 h 32"/>
              <a:gd name="T4" fmla="*/ 0 w 2"/>
              <a:gd name="T5" fmla="*/ 2147483647 h 32"/>
              <a:gd name="T6" fmla="*/ 0 w 2"/>
              <a:gd name="T7" fmla="*/ 2147483647 h 32"/>
              <a:gd name="T8" fmla="*/ 0 w 2"/>
              <a:gd name="T9" fmla="*/ 0 h 32"/>
              <a:gd name="T10" fmla="*/ 0 w 2"/>
              <a:gd name="T11" fmla="*/ 0 h 32"/>
              <a:gd name="T12" fmla="*/ 2147483647 w 2"/>
              <a:gd name="T13" fmla="*/ 0 h 32"/>
              <a:gd name="T14" fmla="*/ 0 60000 65536"/>
              <a:gd name="T15" fmla="*/ 0 60000 65536"/>
              <a:gd name="T16" fmla="*/ 0 60000 65536"/>
              <a:gd name="T17" fmla="*/ 0 60000 65536"/>
              <a:gd name="T18" fmla="*/ 0 60000 65536"/>
              <a:gd name="T19" fmla="*/ 0 60000 65536"/>
              <a:gd name="T20" fmla="*/ 0 60000 65536"/>
              <a:gd name="T21" fmla="*/ 0 w 2"/>
              <a:gd name="T22" fmla="*/ 0 h 32"/>
              <a:gd name="T23" fmla="*/ 2 w 2"/>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2">
                <a:moveTo>
                  <a:pt x="2" y="0"/>
                </a:moveTo>
                <a:lnTo>
                  <a:pt x="2" y="32"/>
                </a:lnTo>
                <a:lnTo>
                  <a:pt x="0" y="32"/>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81813" name="Freeform 4659"/>
          <p:cNvSpPr>
            <a:spLocks noChangeAspect="1"/>
          </p:cNvSpPr>
          <p:nvPr/>
        </p:nvSpPr>
        <p:spPr bwMode="auto">
          <a:xfrm>
            <a:off x="2581275" y="5694363"/>
            <a:ext cx="1588" cy="9525"/>
          </a:xfrm>
          <a:custGeom>
            <a:avLst/>
            <a:gdLst>
              <a:gd name="T0" fmla="*/ 2147483647 w 1"/>
              <a:gd name="T1" fmla="*/ 0 h 32"/>
              <a:gd name="T2" fmla="*/ 2147483647 w 1"/>
              <a:gd name="T3" fmla="*/ 2147483647 h 32"/>
              <a:gd name="T4" fmla="*/ 0 w 1"/>
              <a:gd name="T5" fmla="*/ 2147483647 h 32"/>
              <a:gd name="T6" fmla="*/ 0 w 1"/>
              <a:gd name="T7" fmla="*/ 2147483647 h 32"/>
              <a:gd name="T8" fmla="*/ 0 w 1"/>
              <a:gd name="T9" fmla="*/ 0 h 32"/>
              <a:gd name="T10" fmla="*/ 0 w 1"/>
              <a:gd name="T11" fmla="*/ 0 h 32"/>
              <a:gd name="T12" fmla="*/ 2147483647 w 1"/>
              <a:gd name="T13" fmla="*/ 0 h 32"/>
              <a:gd name="T14" fmla="*/ 0 60000 65536"/>
              <a:gd name="T15" fmla="*/ 0 60000 65536"/>
              <a:gd name="T16" fmla="*/ 0 60000 65536"/>
              <a:gd name="T17" fmla="*/ 0 60000 65536"/>
              <a:gd name="T18" fmla="*/ 0 60000 65536"/>
              <a:gd name="T19" fmla="*/ 0 60000 65536"/>
              <a:gd name="T20" fmla="*/ 0 60000 65536"/>
              <a:gd name="T21" fmla="*/ 0 w 1"/>
              <a:gd name="T22" fmla="*/ 0 h 32"/>
              <a:gd name="T23" fmla="*/ 1 w 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2">
                <a:moveTo>
                  <a:pt x="1" y="0"/>
                </a:moveTo>
                <a:lnTo>
                  <a:pt x="1" y="32"/>
                </a:lnTo>
                <a:lnTo>
                  <a:pt x="0" y="32"/>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1814" name="Freeform 4660"/>
          <p:cNvSpPr>
            <a:spLocks noChangeAspect="1"/>
          </p:cNvSpPr>
          <p:nvPr/>
        </p:nvSpPr>
        <p:spPr bwMode="auto">
          <a:xfrm>
            <a:off x="2581275" y="5694363"/>
            <a:ext cx="1588" cy="9525"/>
          </a:xfrm>
          <a:custGeom>
            <a:avLst/>
            <a:gdLst>
              <a:gd name="T0" fmla="*/ 2147483647 w 2"/>
              <a:gd name="T1" fmla="*/ 0 h 32"/>
              <a:gd name="T2" fmla="*/ 2147483647 w 2"/>
              <a:gd name="T3" fmla="*/ 2147483647 h 32"/>
              <a:gd name="T4" fmla="*/ 0 w 2"/>
              <a:gd name="T5" fmla="*/ 2147483647 h 32"/>
              <a:gd name="T6" fmla="*/ 0 w 2"/>
              <a:gd name="T7" fmla="*/ 2147483647 h 32"/>
              <a:gd name="T8" fmla="*/ 0 w 2"/>
              <a:gd name="T9" fmla="*/ 0 h 32"/>
              <a:gd name="T10" fmla="*/ 0 w 2"/>
              <a:gd name="T11" fmla="*/ 0 h 32"/>
              <a:gd name="T12" fmla="*/ 2147483647 w 2"/>
              <a:gd name="T13" fmla="*/ 0 h 32"/>
              <a:gd name="T14" fmla="*/ 0 60000 65536"/>
              <a:gd name="T15" fmla="*/ 0 60000 65536"/>
              <a:gd name="T16" fmla="*/ 0 60000 65536"/>
              <a:gd name="T17" fmla="*/ 0 60000 65536"/>
              <a:gd name="T18" fmla="*/ 0 60000 65536"/>
              <a:gd name="T19" fmla="*/ 0 60000 65536"/>
              <a:gd name="T20" fmla="*/ 0 60000 65536"/>
              <a:gd name="T21" fmla="*/ 0 w 2"/>
              <a:gd name="T22" fmla="*/ 0 h 32"/>
              <a:gd name="T23" fmla="*/ 2 w 2"/>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2">
                <a:moveTo>
                  <a:pt x="2" y="0"/>
                </a:moveTo>
                <a:lnTo>
                  <a:pt x="2" y="32"/>
                </a:lnTo>
                <a:lnTo>
                  <a:pt x="0" y="32"/>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81815" name="Freeform 4661"/>
          <p:cNvSpPr>
            <a:spLocks noChangeAspect="1"/>
          </p:cNvSpPr>
          <p:nvPr/>
        </p:nvSpPr>
        <p:spPr bwMode="auto">
          <a:xfrm>
            <a:off x="2581275" y="5694363"/>
            <a:ext cx="1588" cy="9525"/>
          </a:xfrm>
          <a:custGeom>
            <a:avLst/>
            <a:gdLst>
              <a:gd name="T0" fmla="*/ 2147483647 w 2"/>
              <a:gd name="T1" fmla="*/ 0 h 32"/>
              <a:gd name="T2" fmla="*/ 2147483647 w 2"/>
              <a:gd name="T3" fmla="*/ 2147483647 h 32"/>
              <a:gd name="T4" fmla="*/ 0 w 2"/>
              <a:gd name="T5" fmla="*/ 2147483647 h 32"/>
              <a:gd name="T6" fmla="*/ 0 w 2"/>
              <a:gd name="T7" fmla="*/ 2147483647 h 32"/>
              <a:gd name="T8" fmla="*/ 0 w 2"/>
              <a:gd name="T9" fmla="*/ 0 h 32"/>
              <a:gd name="T10" fmla="*/ 0 w 2"/>
              <a:gd name="T11" fmla="*/ 0 h 32"/>
              <a:gd name="T12" fmla="*/ 2147483647 w 2"/>
              <a:gd name="T13" fmla="*/ 0 h 32"/>
              <a:gd name="T14" fmla="*/ 0 60000 65536"/>
              <a:gd name="T15" fmla="*/ 0 60000 65536"/>
              <a:gd name="T16" fmla="*/ 0 60000 65536"/>
              <a:gd name="T17" fmla="*/ 0 60000 65536"/>
              <a:gd name="T18" fmla="*/ 0 60000 65536"/>
              <a:gd name="T19" fmla="*/ 0 60000 65536"/>
              <a:gd name="T20" fmla="*/ 0 60000 65536"/>
              <a:gd name="T21" fmla="*/ 0 w 2"/>
              <a:gd name="T22" fmla="*/ 0 h 32"/>
              <a:gd name="T23" fmla="*/ 2 w 2"/>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2">
                <a:moveTo>
                  <a:pt x="2" y="0"/>
                </a:moveTo>
                <a:lnTo>
                  <a:pt x="2" y="32"/>
                </a:lnTo>
                <a:lnTo>
                  <a:pt x="0" y="32"/>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81816" name="Freeform 4662"/>
          <p:cNvSpPr>
            <a:spLocks noChangeAspect="1"/>
          </p:cNvSpPr>
          <p:nvPr/>
        </p:nvSpPr>
        <p:spPr bwMode="auto">
          <a:xfrm>
            <a:off x="2579688" y="5694363"/>
            <a:ext cx="1587" cy="9525"/>
          </a:xfrm>
          <a:custGeom>
            <a:avLst/>
            <a:gdLst>
              <a:gd name="T0" fmla="*/ 2147483647 w 2"/>
              <a:gd name="T1" fmla="*/ 0 h 32"/>
              <a:gd name="T2" fmla="*/ 2147483647 w 2"/>
              <a:gd name="T3" fmla="*/ 2147483647 h 32"/>
              <a:gd name="T4" fmla="*/ 0 w 2"/>
              <a:gd name="T5" fmla="*/ 2147483647 h 32"/>
              <a:gd name="T6" fmla="*/ 0 w 2"/>
              <a:gd name="T7" fmla="*/ 2147483647 h 32"/>
              <a:gd name="T8" fmla="*/ 0 w 2"/>
              <a:gd name="T9" fmla="*/ 0 h 32"/>
              <a:gd name="T10" fmla="*/ 0 w 2"/>
              <a:gd name="T11" fmla="*/ 0 h 32"/>
              <a:gd name="T12" fmla="*/ 2147483647 w 2"/>
              <a:gd name="T13" fmla="*/ 0 h 32"/>
              <a:gd name="T14" fmla="*/ 0 60000 65536"/>
              <a:gd name="T15" fmla="*/ 0 60000 65536"/>
              <a:gd name="T16" fmla="*/ 0 60000 65536"/>
              <a:gd name="T17" fmla="*/ 0 60000 65536"/>
              <a:gd name="T18" fmla="*/ 0 60000 65536"/>
              <a:gd name="T19" fmla="*/ 0 60000 65536"/>
              <a:gd name="T20" fmla="*/ 0 60000 65536"/>
              <a:gd name="T21" fmla="*/ 0 w 2"/>
              <a:gd name="T22" fmla="*/ 0 h 32"/>
              <a:gd name="T23" fmla="*/ 2 w 2"/>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2">
                <a:moveTo>
                  <a:pt x="2" y="0"/>
                </a:moveTo>
                <a:lnTo>
                  <a:pt x="2" y="32"/>
                </a:lnTo>
                <a:lnTo>
                  <a:pt x="0" y="32"/>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81817" name="Rectangle 4663"/>
          <p:cNvSpPr>
            <a:spLocks noChangeAspect="1" noChangeArrowheads="1"/>
          </p:cNvSpPr>
          <p:nvPr/>
        </p:nvSpPr>
        <p:spPr bwMode="auto">
          <a:xfrm>
            <a:off x="2579688" y="5694363"/>
            <a:ext cx="1587" cy="9525"/>
          </a:xfrm>
          <a:prstGeom prst="rect">
            <a:avLst/>
          </a:prstGeom>
          <a:solidFill>
            <a:srgbClr val="000000"/>
          </a:solidFill>
          <a:ln w="0">
            <a:solidFill>
              <a:srgbClr val="000000"/>
            </a:solidFill>
            <a:miter lim="800000"/>
            <a:headEnd/>
            <a:tailEnd/>
          </a:ln>
        </p:spPr>
        <p:txBody>
          <a:bodyPr/>
          <a:lstStyle/>
          <a:p>
            <a:endParaRPr lang="en-US"/>
          </a:p>
        </p:txBody>
      </p:sp>
      <p:sp>
        <p:nvSpPr>
          <p:cNvPr id="181818" name="Freeform 4664"/>
          <p:cNvSpPr>
            <a:spLocks noChangeAspect="1"/>
          </p:cNvSpPr>
          <p:nvPr/>
        </p:nvSpPr>
        <p:spPr bwMode="auto">
          <a:xfrm>
            <a:off x="2465388" y="5830888"/>
            <a:ext cx="4762" cy="9525"/>
          </a:xfrm>
          <a:custGeom>
            <a:avLst/>
            <a:gdLst>
              <a:gd name="T0" fmla="*/ 0 w 10"/>
              <a:gd name="T1" fmla="*/ 2147483647 h 29"/>
              <a:gd name="T2" fmla="*/ 2147483647 w 10"/>
              <a:gd name="T3" fmla="*/ 0 h 29"/>
              <a:gd name="T4" fmla="*/ 0 w 10"/>
              <a:gd name="T5" fmla="*/ 2147483647 h 29"/>
              <a:gd name="T6" fmla="*/ 0 60000 65536"/>
              <a:gd name="T7" fmla="*/ 0 60000 65536"/>
              <a:gd name="T8" fmla="*/ 0 60000 65536"/>
              <a:gd name="T9" fmla="*/ 0 w 10"/>
              <a:gd name="T10" fmla="*/ 0 h 29"/>
              <a:gd name="T11" fmla="*/ 10 w 10"/>
              <a:gd name="T12" fmla="*/ 29 h 29"/>
            </a:gdLst>
            <a:ahLst/>
            <a:cxnLst>
              <a:cxn ang="T6">
                <a:pos x="T0" y="T1"/>
              </a:cxn>
              <a:cxn ang="T7">
                <a:pos x="T2" y="T3"/>
              </a:cxn>
              <a:cxn ang="T8">
                <a:pos x="T4" y="T5"/>
              </a:cxn>
            </a:cxnLst>
            <a:rect l="T9" t="T10" r="T11" b="T12"/>
            <a:pathLst>
              <a:path w="10" h="29">
                <a:moveTo>
                  <a:pt x="0" y="29"/>
                </a:moveTo>
                <a:lnTo>
                  <a:pt x="10" y="0"/>
                </a:lnTo>
                <a:lnTo>
                  <a:pt x="0" y="29"/>
                </a:lnTo>
                <a:close/>
              </a:path>
            </a:pathLst>
          </a:custGeom>
          <a:solidFill>
            <a:srgbClr val="000000"/>
          </a:solidFill>
          <a:ln w="0">
            <a:solidFill>
              <a:srgbClr val="000000"/>
            </a:solidFill>
            <a:round/>
            <a:headEnd/>
            <a:tailEnd/>
          </a:ln>
        </p:spPr>
        <p:txBody>
          <a:bodyPr/>
          <a:lstStyle/>
          <a:p>
            <a:endParaRPr lang="en-US"/>
          </a:p>
        </p:txBody>
      </p:sp>
      <p:sp>
        <p:nvSpPr>
          <p:cNvPr id="181819" name="Freeform 4665"/>
          <p:cNvSpPr>
            <a:spLocks noChangeAspect="1"/>
          </p:cNvSpPr>
          <p:nvPr/>
        </p:nvSpPr>
        <p:spPr bwMode="auto">
          <a:xfrm>
            <a:off x="2557463" y="5867400"/>
            <a:ext cx="7937" cy="11113"/>
          </a:xfrm>
          <a:custGeom>
            <a:avLst/>
            <a:gdLst>
              <a:gd name="T0" fmla="*/ 2147483647 w 24"/>
              <a:gd name="T1" fmla="*/ 0 h 28"/>
              <a:gd name="T2" fmla="*/ 2147483647 w 24"/>
              <a:gd name="T3" fmla="*/ 0 h 28"/>
              <a:gd name="T4" fmla="*/ 2147483647 w 24"/>
              <a:gd name="T5" fmla="*/ 2147483647 h 28"/>
              <a:gd name="T6" fmla="*/ 2147483647 w 24"/>
              <a:gd name="T7" fmla="*/ 2147483647 h 28"/>
              <a:gd name="T8" fmla="*/ 2147483647 w 24"/>
              <a:gd name="T9" fmla="*/ 2147483647 h 28"/>
              <a:gd name="T10" fmla="*/ 2147483647 w 24"/>
              <a:gd name="T11" fmla="*/ 2147483647 h 28"/>
              <a:gd name="T12" fmla="*/ 2147483647 w 24"/>
              <a:gd name="T13" fmla="*/ 2147483647 h 28"/>
              <a:gd name="T14" fmla="*/ 2147483647 w 24"/>
              <a:gd name="T15" fmla="*/ 2147483647 h 28"/>
              <a:gd name="T16" fmla="*/ 2147483647 w 24"/>
              <a:gd name="T17" fmla="*/ 2147483647 h 28"/>
              <a:gd name="T18" fmla="*/ 2147483647 w 24"/>
              <a:gd name="T19" fmla="*/ 2147483647 h 28"/>
              <a:gd name="T20" fmla="*/ 2147483647 w 24"/>
              <a:gd name="T21" fmla="*/ 2147483647 h 28"/>
              <a:gd name="T22" fmla="*/ 2147483647 w 24"/>
              <a:gd name="T23" fmla="*/ 2147483647 h 28"/>
              <a:gd name="T24" fmla="*/ 2147483647 w 24"/>
              <a:gd name="T25" fmla="*/ 2147483647 h 28"/>
              <a:gd name="T26" fmla="*/ 2147483647 w 24"/>
              <a:gd name="T27" fmla="*/ 2147483647 h 28"/>
              <a:gd name="T28" fmla="*/ 2147483647 w 24"/>
              <a:gd name="T29" fmla="*/ 2147483647 h 28"/>
              <a:gd name="T30" fmla="*/ 2147483647 w 24"/>
              <a:gd name="T31" fmla="*/ 2147483647 h 28"/>
              <a:gd name="T32" fmla="*/ 2147483647 w 24"/>
              <a:gd name="T33" fmla="*/ 2147483647 h 28"/>
              <a:gd name="T34" fmla="*/ 2147483647 w 24"/>
              <a:gd name="T35" fmla="*/ 2147483647 h 28"/>
              <a:gd name="T36" fmla="*/ 2147483647 w 24"/>
              <a:gd name="T37" fmla="*/ 2147483647 h 28"/>
              <a:gd name="T38" fmla="*/ 0 w 24"/>
              <a:gd name="T39" fmla="*/ 2147483647 h 28"/>
              <a:gd name="T40" fmla="*/ 0 w 24"/>
              <a:gd name="T41" fmla="*/ 2147483647 h 28"/>
              <a:gd name="T42" fmla="*/ 2147483647 w 24"/>
              <a:gd name="T43" fmla="*/ 0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
              <a:gd name="T67" fmla="*/ 0 h 28"/>
              <a:gd name="T68" fmla="*/ 24 w 24"/>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 h="28">
                <a:moveTo>
                  <a:pt x="18" y="0"/>
                </a:moveTo>
                <a:lnTo>
                  <a:pt x="18" y="0"/>
                </a:lnTo>
                <a:lnTo>
                  <a:pt x="20" y="2"/>
                </a:lnTo>
                <a:lnTo>
                  <a:pt x="22" y="4"/>
                </a:lnTo>
                <a:lnTo>
                  <a:pt x="23" y="7"/>
                </a:lnTo>
                <a:lnTo>
                  <a:pt x="24" y="9"/>
                </a:lnTo>
                <a:lnTo>
                  <a:pt x="24" y="12"/>
                </a:lnTo>
                <a:lnTo>
                  <a:pt x="24" y="14"/>
                </a:lnTo>
                <a:lnTo>
                  <a:pt x="23" y="16"/>
                </a:lnTo>
                <a:lnTo>
                  <a:pt x="22" y="20"/>
                </a:lnTo>
                <a:lnTo>
                  <a:pt x="21" y="22"/>
                </a:lnTo>
                <a:lnTo>
                  <a:pt x="19" y="24"/>
                </a:lnTo>
                <a:lnTo>
                  <a:pt x="17" y="26"/>
                </a:lnTo>
                <a:lnTo>
                  <a:pt x="14" y="27"/>
                </a:lnTo>
                <a:lnTo>
                  <a:pt x="12" y="28"/>
                </a:lnTo>
                <a:lnTo>
                  <a:pt x="9" y="28"/>
                </a:lnTo>
                <a:lnTo>
                  <a:pt x="7" y="28"/>
                </a:lnTo>
                <a:lnTo>
                  <a:pt x="5" y="27"/>
                </a:lnTo>
                <a:lnTo>
                  <a:pt x="2" y="26"/>
                </a:lnTo>
                <a:lnTo>
                  <a:pt x="0" y="25"/>
                </a:lnTo>
                <a:lnTo>
                  <a:pt x="18" y="0"/>
                </a:lnTo>
                <a:close/>
              </a:path>
            </a:pathLst>
          </a:custGeom>
          <a:solidFill>
            <a:srgbClr val="000000"/>
          </a:solidFill>
          <a:ln w="0">
            <a:solidFill>
              <a:srgbClr val="000000"/>
            </a:solidFill>
            <a:round/>
            <a:headEnd/>
            <a:tailEnd/>
          </a:ln>
        </p:spPr>
        <p:txBody>
          <a:bodyPr/>
          <a:lstStyle/>
          <a:p>
            <a:endParaRPr lang="en-US"/>
          </a:p>
        </p:txBody>
      </p:sp>
      <p:sp>
        <p:nvSpPr>
          <p:cNvPr id="181820" name="Freeform 4666"/>
          <p:cNvSpPr>
            <a:spLocks noChangeAspect="1"/>
          </p:cNvSpPr>
          <p:nvPr/>
        </p:nvSpPr>
        <p:spPr bwMode="auto">
          <a:xfrm>
            <a:off x="2465388" y="5830888"/>
            <a:ext cx="14287" cy="15875"/>
          </a:xfrm>
          <a:custGeom>
            <a:avLst/>
            <a:gdLst>
              <a:gd name="T0" fmla="*/ 0 w 42"/>
              <a:gd name="T1" fmla="*/ 2147483647 h 39"/>
              <a:gd name="T2" fmla="*/ 2147483647 w 42"/>
              <a:gd name="T3" fmla="*/ 0 h 39"/>
              <a:gd name="T4" fmla="*/ 2147483647 w 42"/>
              <a:gd name="T5" fmla="*/ 2147483647 h 39"/>
              <a:gd name="T6" fmla="*/ 2147483647 w 42"/>
              <a:gd name="T7" fmla="*/ 2147483647 h 39"/>
              <a:gd name="T8" fmla="*/ 2147483647 w 42"/>
              <a:gd name="T9" fmla="*/ 2147483647 h 39"/>
              <a:gd name="T10" fmla="*/ 2147483647 w 42"/>
              <a:gd name="T11" fmla="*/ 2147483647 h 39"/>
              <a:gd name="T12" fmla="*/ 0 w 42"/>
              <a:gd name="T13" fmla="*/ 2147483647 h 39"/>
              <a:gd name="T14" fmla="*/ 0 60000 65536"/>
              <a:gd name="T15" fmla="*/ 0 60000 65536"/>
              <a:gd name="T16" fmla="*/ 0 60000 65536"/>
              <a:gd name="T17" fmla="*/ 0 60000 65536"/>
              <a:gd name="T18" fmla="*/ 0 60000 65536"/>
              <a:gd name="T19" fmla="*/ 0 60000 65536"/>
              <a:gd name="T20" fmla="*/ 0 60000 65536"/>
              <a:gd name="T21" fmla="*/ 0 w 42"/>
              <a:gd name="T22" fmla="*/ 0 h 39"/>
              <a:gd name="T23" fmla="*/ 42 w 42"/>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39">
                <a:moveTo>
                  <a:pt x="0" y="29"/>
                </a:moveTo>
                <a:lnTo>
                  <a:pt x="10" y="0"/>
                </a:lnTo>
                <a:lnTo>
                  <a:pt x="42" y="11"/>
                </a:lnTo>
                <a:lnTo>
                  <a:pt x="38" y="10"/>
                </a:lnTo>
                <a:lnTo>
                  <a:pt x="30" y="39"/>
                </a:lnTo>
                <a:lnTo>
                  <a:pt x="26" y="38"/>
                </a:lnTo>
                <a:lnTo>
                  <a:pt x="0" y="29"/>
                </a:lnTo>
                <a:close/>
              </a:path>
            </a:pathLst>
          </a:custGeom>
          <a:solidFill>
            <a:srgbClr val="000000"/>
          </a:solidFill>
          <a:ln w="0">
            <a:solidFill>
              <a:srgbClr val="000000"/>
            </a:solidFill>
            <a:round/>
            <a:headEnd/>
            <a:tailEnd/>
          </a:ln>
        </p:spPr>
        <p:txBody>
          <a:bodyPr/>
          <a:lstStyle/>
          <a:p>
            <a:endParaRPr lang="en-US"/>
          </a:p>
        </p:txBody>
      </p:sp>
      <p:sp>
        <p:nvSpPr>
          <p:cNvPr id="181821" name="Freeform 4667"/>
          <p:cNvSpPr>
            <a:spLocks noChangeAspect="1"/>
          </p:cNvSpPr>
          <p:nvPr/>
        </p:nvSpPr>
        <p:spPr bwMode="auto">
          <a:xfrm>
            <a:off x="2476500" y="5834063"/>
            <a:ext cx="14288" cy="14287"/>
          </a:xfrm>
          <a:custGeom>
            <a:avLst/>
            <a:gdLst>
              <a:gd name="T0" fmla="*/ 0 w 42"/>
              <a:gd name="T1" fmla="*/ 2147483647 h 39"/>
              <a:gd name="T2" fmla="*/ 2147483647 w 42"/>
              <a:gd name="T3" fmla="*/ 0 h 39"/>
              <a:gd name="T4" fmla="*/ 2147483647 w 42"/>
              <a:gd name="T5" fmla="*/ 2147483647 h 39"/>
              <a:gd name="T6" fmla="*/ 2147483647 w 42"/>
              <a:gd name="T7" fmla="*/ 2147483647 h 39"/>
              <a:gd name="T8" fmla="*/ 2147483647 w 42"/>
              <a:gd name="T9" fmla="*/ 2147483647 h 39"/>
              <a:gd name="T10" fmla="*/ 2147483647 w 42"/>
              <a:gd name="T11" fmla="*/ 2147483647 h 39"/>
              <a:gd name="T12" fmla="*/ 0 w 42"/>
              <a:gd name="T13" fmla="*/ 2147483647 h 39"/>
              <a:gd name="T14" fmla="*/ 0 60000 65536"/>
              <a:gd name="T15" fmla="*/ 0 60000 65536"/>
              <a:gd name="T16" fmla="*/ 0 60000 65536"/>
              <a:gd name="T17" fmla="*/ 0 60000 65536"/>
              <a:gd name="T18" fmla="*/ 0 60000 65536"/>
              <a:gd name="T19" fmla="*/ 0 60000 65536"/>
              <a:gd name="T20" fmla="*/ 0 60000 65536"/>
              <a:gd name="T21" fmla="*/ 0 w 42"/>
              <a:gd name="T22" fmla="*/ 0 h 39"/>
              <a:gd name="T23" fmla="*/ 42 w 42"/>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39">
                <a:moveTo>
                  <a:pt x="0" y="29"/>
                </a:moveTo>
                <a:lnTo>
                  <a:pt x="8" y="0"/>
                </a:lnTo>
                <a:lnTo>
                  <a:pt x="42" y="10"/>
                </a:lnTo>
                <a:lnTo>
                  <a:pt x="34" y="39"/>
                </a:lnTo>
                <a:lnTo>
                  <a:pt x="0" y="29"/>
                </a:lnTo>
                <a:close/>
              </a:path>
            </a:pathLst>
          </a:custGeom>
          <a:solidFill>
            <a:srgbClr val="000000"/>
          </a:solidFill>
          <a:ln w="0">
            <a:solidFill>
              <a:srgbClr val="000000"/>
            </a:solidFill>
            <a:round/>
            <a:headEnd/>
            <a:tailEnd/>
          </a:ln>
        </p:spPr>
        <p:txBody>
          <a:bodyPr/>
          <a:lstStyle/>
          <a:p>
            <a:endParaRPr lang="en-US"/>
          </a:p>
        </p:txBody>
      </p:sp>
      <p:sp>
        <p:nvSpPr>
          <p:cNvPr id="181822" name="Freeform 4668"/>
          <p:cNvSpPr>
            <a:spLocks noChangeAspect="1"/>
          </p:cNvSpPr>
          <p:nvPr/>
        </p:nvSpPr>
        <p:spPr bwMode="auto">
          <a:xfrm>
            <a:off x="2489200" y="5837238"/>
            <a:ext cx="14288" cy="14287"/>
          </a:xfrm>
          <a:custGeom>
            <a:avLst/>
            <a:gdLst>
              <a:gd name="T0" fmla="*/ 0 w 46"/>
              <a:gd name="T1" fmla="*/ 2147483647 h 39"/>
              <a:gd name="T2" fmla="*/ 2147483647 w 46"/>
              <a:gd name="T3" fmla="*/ 0 h 39"/>
              <a:gd name="T4" fmla="*/ 2147483647 w 46"/>
              <a:gd name="T5" fmla="*/ 2147483647 h 39"/>
              <a:gd name="T6" fmla="*/ 2147483647 w 46"/>
              <a:gd name="T7" fmla="*/ 2147483647 h 39"/>
              <a:gd name="T8" fmla="*/ 2147483647 w 46"/>
              <a:gd name="T9" fmla="*/ 2147483647 h 39"/>
              <a:gd name="T10" fmla="*/ 2147483647 w 46"/>
              <a:gd name="T11" fmla="*/ 2147483647 h 39"/>
              <a:gd name="T12" fmla="*/ 0 w 46"/>
              <a:gd name="T13" fmla="*/ 2147483647 h 39"/>
              <a:gd name="T14" fmla="*/ 0 60000 65536"/>
              <a:gd name="T15" fmla="*/ 0 60000 65536"/>
              <a:gd name="T16" fmla="*/ 0 60000 65536"/>
              <a:gd name="T17" fmla="*/ 0 60000 65536"/>
              <a:gd name="T18" fmla="*/ 0 60000 65536"/>
              <a:gd name="T19" fmla="*/ 0 60000 65536"/>
              <a:gd name="T20" fmla="*/ 0 60000 65536"/>
              <a:gd name="T21" fmla="*/ 0 w 46"/>
              <a:gd name="T22" fmla="*/ 0 h 39"/>
              <a:gd name="T23" fmla="*/ 46 w 46"/>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9">
                <a:moveTo>
                  <a:pt x="0" y="29"/>
                </a:moveTo>
                <a:lnTo>
                  <a:pt x="8" y="0"/>
                </a:lnTo>
                <a:lnTo>
                  <a:pt x="46" y="10"/>
                </a:lnTo>
                <a:lnTo>
                  <a:pt x="37" y="39"/>
                </a:lnTo>
                <a:lnTo>
                  <a:pt x="0" y="29"/>
                </a:lnTo>
                <a:close/>
              </a:path>
            </a:pathLst>
          </a:custGeom>
          <a:solidFill>
            <a:srgbClr val="000000"/>
          </a:solidFill>
          <a:ln w="0">
            <a:solidFill>
              <a:srgbClr val="000000"/>
            </a:solidFill>
            <a:round/>
            <a:headEnd/>
            <a:tailEnd/>
          </a:ln>
        </p:spPr>
        <p:txBody>
          <a:bodyPr/>
          <a:lstStyle/>
          <a:p>
            <a:endParaRPr lang="en-US"/>
          </a:p>
        </p:txBody>
      </p:sp>
      <p:sp>
        <p:nvSpPr>
          <p:cNvPr id="181823" name="Freeform 4669"/>
          <p:cNvSpPr>
            <a:spLocks noChangeAspect="1"/>
          </p:cNvSpPr>
          <p:nvPr/>
        </p:nvSpPr>
        <p:spPr bwMode="auto">
          <a:xfrm>
            <a:off x="2501900" y="5840413"/>
            <a:ext cx="14288" cy="15875"/>
          </a:xfrm>
          <a:custGeom>
            <a:avLst/>
            <a:gdLst>
              <a:gd name="T0" fmla="*/ 0 w 48"/>
              <a:gd name="T1" fmla="*/ 2147483647 h 41"/>
              <a:gd name="T2" fmla="*/ 2147483647 w 48"/>
              <a:gd name="T3" fmla="*/ 0 h 41"/>
              <a:gd name="T4" fmla="*/ 2147483647 w 48"/>
              <a:gd name="T5" fmla="*/ 2147483647 h 41"/>
              <a:gd name="T6" fmla="*/ 2147483647 w 48"/>
              <a:gd name="T7" fmla="*/ 2147483647 h 41"/>
              <a:gd name="T8" fmla="*/ 2147483647 w 48"/>
              <a:gd name="T9" fmla="*/ 2147483647 h 41"/>
              <a:gd name="T10" fmla="*/ 2147483647 w 48"/>
              <a:gd name="T11" fmla="*/ 2147483647 h 41"/>
              <a:gd name="T12" fmla="*/ 0 w 48"/>
              <a:gd name="T13" fmla="*/ 2147483647 h 41"/>
              <a:gd name="T14" fmla="*/ 0 60000 65536"/>
              <a:gd name="T15" fmla="*/ 0 60000 65536"/>
              <a:gd name="T16" fmla="*/ 0 60000 65536"/>
              <a:gd name="T17" fmla="*/ 0 60000 65536"/>
              <a:gd name="T18" fmla="*/ 0 60000 65536"/>
              <a:gd name="T19" fmla="*/ 0 60000 65536"/>
              <a:gd name="T20" fmla="*/ 0 60000 65536"/>
              <a:gd name="T21" fmla="*/ 0 w 48"/>
              <a:gd name="T22" fmla="*/ 0 h 41"/>
              <a:gd name="T23" fmla="*/ 48 w 48"/>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1">
                <a:moveTo>
                  <a:pt x="0" y="29"/>
                </a:moveTo>
                <a:lnTo>
                  <a:pt x="9" y="0"/>
                </a:lnTo>
                <a:lnTo>
                  <a:pt x="48" y="11"/>
                </a:lnTo>
                <a:lnTo>
                  <a:pt x="40" y="41"/>
                </a:lnTo>
                <a:lnTo>
                  <a:pt x="0" y="29"/>
                </a:lnTo>
                <a:close/>
              </a:path>
            </a:pathLst>
          </a:custGeom>
          <a:solidFill>
            <a:srgbClr val="000000"/>
          </a:solidFill>
          <a:ln w="0">
            <a:solidFill>
              <a:srgbClr val="000000"/>
            </a:solidFill>
            <a:round/>
            <a:headEnd/>
            <a:tailEnd/>
          </a:ln>
        </p:spPr>
        <p:txBody>
          <a:bodyPr/>
          <a:lstStyle/>
          <a:p>
            <a:endParaRPr lang="en-US"/>
          </a:p>
        </p:txBody>
      </p:sp>
      <p:sp>
        <p:nvSpPr>
          <p:cNvPr id="181824" name="Freeform 4670"/>
          <p:cNvSpPr>
            <a:spLocks noChangeAspect="1"/>
          </p:cNvSpPr>
          <p:nvPr/>
        </p:nvSpPr>
        <p:spPr bwMode="auto">
          <a:xfrm>
            <a:off x="2513013" y="5846763"/>
            <a:ext cx="19050" cy="12700"/>
          </a:xfrm>
          <a:custGeom>
            <a:avLst/>
            <a:gdLst>
              <a:gd name="T0" fmla="*/ 0 w 50"/>
              <a:gd name="T1" fmla="*/ 2147483647 h 41"/>
              <a:gd name="T2" fmla="*/ 2147483647 w 50"/>
              <a:gd name="T3" fmla="*/ 0 h 41"/>
              <a:gd name="T4" fmla="*/ 2147483647 w 50"/>
              <a:gd name="T5" fmla="*/ 2147483647 h 41"/>
              <a:gd name="T6" fmla="*/ 2147483647 w 50"/>
              <a:gd name="T7" fmla="*/ 2147483647 h 41"/>
              <a:gd name="T8" fmla="*/ 2147483647 w 50"/>
              <a:gd name="T9" fmla="*/ 2147483647 h 41"/>
              <a:gd name="T10" fmla="*/ 2147483647 w 50"/>
              <a:gd name="T11" fmla="*/ 2147483647 h 41"/>
              <a:gd name="T12" fmla="*/ 0 w 50"/>
              <a:gd name="T13" fmla="*/ 2147483647 h 41"/>
              <a:gd name="T14" fmla="*/ 0 60000 65536"/>
              <a:gd name="T15" fmla="*/ 0 60000 65536"/>
              <a:gd name="T16" fmla="*/ 0 60000 65536"/>
              <a:gd name="T17" fmla="*/ 0 60000 65536"/>
              <a:gd name="T18" fmla="*/ 0 60000 65536"/>
              <a:gd name="T19" fmla="*/ 0 60000 65536"/>
              <a:gd name="T20" fmla="*/ 0 60000 65536"/>
              <a:gd name="T21" fmla="*/ 0 w 50"/>
              <a:gd name="T22" fmla="*/ 0 h 41"/>
              <a:gd name="T23" fmla="*/ 50 w 50"/>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41">
                <a:moveTo>
                  <a:pt x="0" y="30"/>
                </a:moveTo>
                <a:lnTo>
                  <a:pt x="8" y="0"/>
                </a:lnTo>
                <a:lnTo>
                  <a:pt x="50" y="13"/>
                </a:lnTo>
                <a:lnTo>
                  <a:pt x="47" y="12"/>
                </a:lnTo>
                <a:lnTo>
                  <a:pt x="36" y="41"/>
                </a:lnTo>
                <a:lnTo>
                  <a:pt x="33" y="40"/>
                </a:lnTo>
                <a:lnTo>
                  <a:pt x="0" y="30"/>
                </a:lnTo>
                <a:close/>
              </a:path>
            </a:pathLst>
          </a:custGeom>
          <a:solidFill>
            <a:srgbClr val="000000"/>
          </a:solidFill>
          <a:ln w="0">
            <a:solidFill>
              <a:srgbClr val="000000"/>
            </a:solidFill>
            <a:round/>
            <a:headEnd/>
            <a:tailEnd/>
          </a:ln>
        </p:spPr>
        <p:txBody>
          <a:bodyPr/>
          <a:lstStyle/>
          <a:p>
            <a:endParaRPr lang="en-US"/>
          </a:p>
        </p:txBody>
      </p:sp>
      <p:sp>
        <p:nvSpPr>
          <p:cNvPr id="181825" name="Freeform 4671"/>
          <p:cNvSpPr>
            <a:spLocks noChangeAspect="1"/>
          </p:cNvSpPr>
          <p:nvPr/>
        </p:nvSpPr>
        <p:spPr bwMode="auto">
          <a:xfrm>
            <a:off x="2525713" y="5849938"/>
            <a:ext cx="19050" cy="14287"/>
          </a:xfrm>
          <a:custGeom>
            <a:avLst/>
            <a:gdLst>
              <a:gd name="T0" fmla="*/ 0 w 49"/>
              <a:gd name="T1" fmla="*/ 2147483647 h 43"/>
              <a:gd name="T2" fmla="*/ 2147483647 w 49"/>
              <a:gd name="T3" fmla="*/ 0 h 43"/>
              <a:gd name="T4" fmla="*/ 2147483647 w 49"/>
              <a:gd name="T5" fmla="*/ 2147483647 h 43"/>
              <a:gd name="T6" fmla="*/ 2147483647 w 49"/>
              <a:gd name="T7" fmla="*/ 2147483647 h 43"/>
              <a:gd name="T8" fmla="*/ 2147483647 w 49"/>
              <a:gd name="T9" fmla="*/ 2147483647 h 43"/>
              <a:gd name="T10" fmla="*/ 2147483647 w 49"/>
              <a:gd name="T11" fmla="*/ 2147483647 h 43"/>
              <a:gd name="T12" fmla="*/ 0 w 49"/>
              <a:gd name="T13" fmla="*/ 2147483647 h 43"/>
              <a:gd name="T14" fmla="*/ 0 60000 65536"/>
              <a:gd name="T15" fmla="*/ 0 60000 65536"/>
              <a:gd name="T16" fmla="*/ 0 60000 65536"/>
              <a:gd name="T17" fmla="*/ 0 60000 65536"/>
              <a:gd name="T18" fmla="*/ 0 60000 65536"/>
              <a:gd name="T19" fmla="*/ 0 60000 65536"/>
              <a:gd name="T20" fmla="*/ 0 60000 65536"/>
              <a:gd name="T21" fmla="*/ 0 w 49"/>
              <a:gd name="T22" fmla="*/ 0 h 43"/>
              <a:gd name="T23" fmla="*/ 49 w 49"/>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43">
                <a:moveTo>
                  <a:pt x="0" y="29"/>
                </a:moveTo>
                <a:lnTo>
                  <a:pt x="11" y="0"/>
                </a:lnTo>
                <a:lnTo>
                  <a:pt x="47" y="14"/>
                </a:lnTo>
                <a:lnTo>
                  <a:pt x="49" y="15"/>
                </a:lnTo>
                <a:lnTo>
                  <a:pt x="35" y="42"/>
                </a:lnTo>
                <a:lnTo>
                  <a:pt x="36" y="43"/>
                </a:lnTo>
                <a:lnTo>
                  <a:pt x="0" y="29"/>
                </a:lnTo>
                <a:close/>
              </a:path>
            </a:pathLst>
          </a:custGeom>
          <a:solidFill>
            <a:srgbClr val="000000"/>
          </a:solidFill>
          <a:ln w="0">
            <a:solidFill>
              <a:srgbClr val="000000"/>
            </a:solidFill>
            <a:round/>
            <a:headEnd/>
            <a:tailEnd/>
          </a:ln>
        </p:spPr>
        <p:txBody>
          <a:bodyPr/>
          <a:lstStyle/>
          <a:p>
            <a:endParaRPr lang="en-US"/>
          </a:p>
        </p:txBody>
      </p:sp>
      <p:sp>
        <p:nvSpPr>
          <p:cNvPr id="181826" name="Freeform 4672"/>
          <p:cNvSpPr>
            <a:spLocks noChangeAspect="1"/>
          </p:cNvSpPr>
          <p:nvPr/>
        </p:nvSpPr>
        <p:spPr bwMode="auto">
          <a:xfrm>
            <a:off x="2538413" y="5856288"/>
            <a:ext cx="17462" cy="12700"/>
          </a:xfrm>
          <a:custGeom>
            <a:avLst/>
            <a:gdLst>
              <a:gd name="T0" fmla="*/ 0 w 47"/>
              <a:gd name="T1" fmla="*/ 2147483647 h 43"/>
              <a:gd name="T2" fmla="*/ 2147483647 w 47"/>
              <a:gd name="T3" fmla="*/ 0 h 43"/>
              <a:gd name="T4" fmla="*/ 2147483647 w 47"/>
              <a:gd name="T5" fmla="*/ 2147483647 h 43"/>
              <a:gd name="T6" fmla="*/ 2147483647 w 47"/>
              <a:gd name="T7" fmla="*/ 2147483647 h 43"/>
              <a:gd name="T8" fmla="*/ 2147483647 w 47"/>
              <a:gd name="T9" fmla="*/ 2147483647 h 43"/>
              <a:gd name="T10" fmla="*/ 2147483647 w 47"/>
              <a:gd name="T11" fmla="*/ 2147483647 h 43"/>
              <a:gd name="T12" fmla="*/ 0 w 47"/>
              <a:gd name="T13" fmla="*/ 2147483647 h 43"/>
              <a:gd name="T14" fmla="*/ 0 60000 65536"/>
              <a:gd name="T15" fmla="*/ 0 60000 65536"/>
              <a:gd name="T16" fmla="*/ 0 60000 65536"/>
              <a:gd name="T17" fmla="*/ 0 60000 65536"/>
              <a:gd name="T18" fmla="*/ 0 60000 65536"/>
              <a:gd name="T19" fmla="*/ 0 60000 65536"/>
              <a:gd name="T20" fmla="*/ 0 60000 65536"/>
              <a:gd name="T21" fmla="*/ 0 w 47"/>
              <a:gd name="T22" fmla="*/ 0 h 43"/>
              <a:gd name="T23" fmla="*/ 47 w 47"/>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43">
                <a:moveTo>
                  <a:pt x="0" y="27"/>
                </a:moveTo>
                <a:lnTo>
                  <a:pt x="14" y="0"/>
                </a:lnTo>
                <a:lnTo>
                  <a:pt x="47" y="18"/>
                </a:lnTo>
                <a:lnTo>
                  <a:pt x="29" y="43"/>
                </a:lnTo>
                <a:lnTo>
                  <a:pt x="0" y="27"/>
                </a:lnTo>
                <a:close/>
              </a:path>
            </a:pathLst>
          </a:custGeom>
          <a:solidFill>
            <a:srgbClr val="000000"/>
          </a:solidFill>
          <a:ln w="0">
            <a:solidFill>
              <a:srgbClr val="000000"/>
            </a:solidFill>
            <a:round/>
            <a:headEnd/>
            <a:tailEnd/>
          </a:ln>
        </p:spPr>
        <p:txBody>
          <a:bodyPr/>
          <a:lstStyle/>
          <a:p>
            <a:endParaRPr lang="en-US"/>
          </a:p>
        </p:txBody>
      </p:sp>
      <p:sp>
        <p:nvSpPr>
          <p:cNvPr id="181827" name="Freeform 4673"/>
          <p:cNvSpPr>
            <a:spLocks noChangeAspect="1"/>
          </p:cNvSpPr>
          <p:nvPr/>
        </p:nvSpPr>
        <p:spPr bwMode="auto">
          <a:xfrm>
            <a:off x="2547938" y="5861050"/>
            <a:ext cx="15875" cy="15875"/>
          </a:xfrm>
          <a:custGeom>
            <a:avLst/>
            <a:gdLst>
              <a:gd name="T0" fmla="*/ 0 w 44"/>
              <a:gd name="T1" fmla="*/ 2147483647 h 46"/>
              <a:gd name="T2" fmla="*/ 2147483647 w 44"/>
              <a:gd name="T3" fmla="*/ 0 h 46"/>
              <a:gd name="T4" fmla="*/ 2147483647 w 44"/>
              <a:gd name="T5" fmla="*/ 2147483647 h 46"/>
              <a:gd name="T6" fmla="*/ 2147483647 w 44"/>
              <a:gd name="T7" fmla="*/ 2147483647 h 46"/>
              <a:gd name="T8" fmla="*/ 0 w 44"/>
              <a:gd name="T9" fmla="*/ 2147483647 h 46"/>
              <a:gd name="T10" fmla="*/ 0 60000 65536"/>
              <a:gd name="T11" fmla="*/ 0 60000 65536"/>
              <a:gd name="T12" fmla="*/ 0 60000 65536"/>
              <a:gd name="T13" fmla="*/ 0 60000 65536"/>
              <a:gd name="T14" fmla="*/ 0 60000 65536"/>
              <a:gd name="T15" fmla="*/ 0 w 44"/>
              <a:gd name="T16" fmla="*/ 0 h 46"/>
              <a:gd name="T17" fmla="*/ 44 w 44"/>
              <a:gd name="T18" fmla="*/ 46 h 46"/>
            </a:gdLst>
            <a:ahLst/>
            <a:cxnLst>
              <a:cxn ang="T10">
                <a:pos x="T0" y="T1"/>
              </a:cxn>
              <a:cxn ang="T11">
                <a:pos x="T2" y="T3"/>
              </a:cxn>
              <a:cxn ang="T12">
                <a:pos x="T4" y="T5"/>
              </a:cxn>
              <a:cxn ang="T13">
                <a:pos x="T6" y="T7"/>
              </a:cxn>
              <a:cxn ang="T14">
                <a:pos x="T8" y="T9"/>
              </a:cxn>
            </a:cxnLst>
            <a:rect l="T15" t="T16" r="T17" b="T18"/>
            <a:pathLst>
              <a:path w="44" h="46">
                <a:moveTo>
                  <a:pt x="0" y="25"/>
                </a:moveTo>
                <a:lnTo>
                  <a:pt x="18" y="0"/>
                </a:lnTo>
                <a:lnTo>
                  <a:pt x="44" y="21"/>
                </a:lnTo>
                <a:lnTo>
                  <a:pt x="26" y="46"/>
                </a:lnTo>
                <a:lnTo>
                  <a:pt x="0" y="25"/>
                </a:lnTo>
                <a:close/>
              </a:path>
            </a:pathLst>
          </a:custGeom>
          <a:solidFill>
            <a:srgbClr val="000000"/>
          </a:solidFill>
          <a:ln w="0">
            <a:solidFill>
              <a:srgbClr val="000000"/>
            </a:solidFill>
            <a:round/>
            <a:headEnd/>
            <a:tailEnd/>
          </a:ln>
        </p:spPr>
        <p:txBody>
          <a:bodyPr/>
          <a:lstStyle/>
          <a:p>
            <a:endParaRPr lang="en-US"/>
          </a:p>
        </p:txBody>
      </p:sp>
      <p:sp>
        <p:nvSpPr>
          <p:cNvPr id="181828" name="Freeform 4674"/>
          <p:cNvSpPr>
            <a:spLocks noChangeAspect="1"/>
          </p:cNvSpPr>
          <p:nvPr/>
        </p:nvSpPr>
        <p:spPr bwMode="auto">
          <a:xfrm>
            <a:off x="2559050" y="5867400"/>
            <a:ext cx="6350" cy="11113"/>
          </a:xfrm>
          <a:custGeom>
            <a:avLst/>
            <a:gdLst>
              <a:gd name="T0" fmla="*/ 2147483647 w 21"/>
              <a:gd name="T1" fmla="*/ 0 h 29"/>
              <a:gd name="T2" fmla="*/ 2147483647 w 21"/>
              <a:gd name="T3" fmla="*/ 0 h 29"/>
              <a:gd name="T4" fmla="*/ 2147483647 w 21"/>
              <a:gd name="T5" fmla="*/ 2147483647 h 29"/>
              <a:gd name="T6" fmla="*/ 2147483647 w 21"/>
              <a:gd name="T7" fmla="*/ 2147483647 h 29"/>
              <a:gd name="T8" fmla="*/ 2147483647 w 21"/>
              <a:gd name="T9" fmla="*/ 2147483647 h 29"/>
              <a:gd name="T10" fmla="*/ 2147483647 w 21"/>
              <a:gd name="T11" fmla="*/ 2147483647 h 29"/>
              <a:gd name="T12" fmla="*/ 2147483647 w 21"/>
              <a:gd name="T13" fmla="*/ 2147483647 h 29"/>
              <a:gd name="T14" fmla="*/ 2147483647 w 21"/>
              <a:gd name="T15" fmla="*/ 2147483647 h 29"/>
              <a:gd name="T16" fmla="*/ 2147483647 w 21"/>
              <a:gd name="T17" fmla="*/ 2147483647 h 29"/>
              <a:gd name="T18" fmla="*/ 2147483647 w 21"/>
              <a:gd name="T19" fmla="*/ 2147483647 h 29"/>
              <a:gd name="T20" fmla="*/ 2147483647 w 21"/>
              <a:gd name="T21" fmla="*/ 2147483647 h 29"/>
              <a:gd name="T22" fmla="*/ 2147483647 w 21"/>
              <a:gd name="T23" fmla="*/ 2147483647 h 29"/>
              <a:gd name="T24" fmla="*/ 2147483647 w 21"/>
              <a:gd name="T25" fmla="*/ 2147483647 h 29"/>
              <a:gd name="T26" fmla="*/ 2147483647 w 21"/>
              <a:gd name="T27" fmla="*/ 2147483647 h 29"/>
              <a:gd name="T28" fmla="*/ 2147483647 w 21"/>
              <a:gd name="T29" fmla="*/ 2147483647 h 29"/>
              <a:gd name="T30" fmla="*/ 2147483647 w 21"/>
              <a:gd name="T31" fmla="*/ 2147483647 h 29"/>
              <a:gd name="T32" fmla="*/ 2147483647 w 21"/>
              <a:gd name="T33" fmla="*/ 2147483647 h 29"/>
              <a:gd name="T34" fmla="*/ 2147483647 w 21"/>
              <a:gd name="T35" fmla="*/ 2147483647 h 29"/>
              <a:gd name="T36" fmla="*/ 2147483647 w 21"/>
              <a:gd name="T37" fmla="*/ 2147483647 h 29"/>
              <a:gd name="T38" fmla="*/ 0 w 21"/>
              <a:gd name="T39" fmla="*/ 2147483647 h 29"/>
              <a:gd name="T40" fmla="*/ 0 w 21"/>
              <a:gd name="T41" fmla="*/ 2147483647 h 29"/>
              <a:gd name="T42" fmla="*/ 2147483647 w 21"/>
              <a:gd name="T43" fmla="*/ 0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
              <a:gd name="T67" fmla="*/ 0 h 29"/>
              <a:gd name="T68" fmla="*/ 21 w 21"/>
              <a:gd name="T69" fmla="*/ 29 h 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 h="29">
                <a:moveTo>
                  <a:pt x="12" y="0"/>
                </a:moveTo>
                <a:lnTo>
                  <a:pt x="12" y="0"/>
                </a:lnTo>
                <a:lnTo>
                  <a:pt x="15" y="1"/>
                </a:lnTo>
                <a:lnTo>
                  <a:pt x="17" y="3"/>
                </a:lnTo>
                <a:lnTo>
                  <a:pt x="18" y="5"/>
                </a:lnTo>
                <a:lnTo>
                  <a:pt x="20" y="7"/>
                </a:lnTo>
                <a:lnTo>
                  <a:pt x="21" y="10"/>
                </a:lnTo>
                <a:lnTo>
                  <a:pt x="21" y="13"/>
                </a:lnTo>
                <a:lnTo>
                  <a:pt x="21" y="14"/>
                </a:lnTo>
                <a:lnTo>
                  <a:pt x="20" y="17"/>
                </a:lnTo>
                <a:lnTo>
                  <a:pt x="19" y="20"/>
                </a:lnTo>
                <a:lnTo>
                  <a:pt x="18" y="23"/>
                </a:lnTo>
                <a:lnTo>
                  <a:pt x="16" y="25"/>
                </a:lnTo>
                <a:lnTo>
                  <a:pt x="14" y="26"/>
                </a:lnTo>
                <a:lnTo>
                  <a:pt x="12" y="28"/>
                </a:lnTo>
                <a:lnTo>
                  <a:pt x="9" y="29"/>
                </a:lnTo>
                <a:lnTo>
                  <a:pt x="6" y="29"/>
                </a:lnTo>
                <a:lnTo>
                  <a:pt x="5" y="29"/>
                </a:lnTo>
                <a:lnTo>
                  <a:pt x="2" y="28"/>
                </a:lnTo>
                <a:lnTo>
                  <a:pt x="0" y="27"/>
                </a:lnTo>
                <a:lnTo>
                  <a:pt x="12" y="0"/>
                </a:lnTo>
                <a:close/>
              </a:path>
            </a:pathLst>
          </a:custGeom>
          <a:solidFill>
            <a:srgbClr val="000000"/>
          </a:solidFill>
          <a:ln w="0">
            <a:solidFill>
              <a:srgbClr val="000000"/>
            </a:solidFill>
            <a:round/>
            <a:headEnd/>
            <a:tailEnd/>
          </a:ln>
        </p:spPr>
        <p:txBody>
          <a:bodyPr/>
          <a:lstStyle/>
          <a:p>
            <a:endParaRPr lang="en-US"/>
          </a:p>
        </p:txBody>
      </p:sp>
      <p:sp>
        <p:nvSpPr>
          <p:cNvPr id="181829" name="Freeform 4675"/>
          <p:cNvSpPr>
            <a:spLocks noChangeAspect="1"/>
          </p:cNvSpPr>
          <p:nvPr/>
        </p:nvSpPr>
        <p:spPr bwMode="auto">
          <a:xfrm>
            <a:off x="2555875" y="5865813"/>
            <a:ext cx="6350" cy="9525"/>
          </a:xfrm>
          <a:custGeom>
            <a:avLst/>
            <a:gdLst>
              <a:gd name="T0" fmla="*/ 0 w 21"/>
              <a:gd name="T1" fmla="*/ 2147483647 h 20"/>
              <a:gd name="T2" fmla="*/ 2147483647 w 21"/>
              <a:gd name="T3" fmla="*/ 0 h 20"/>
              <a:gd name="T4" fmla="*/ 0 w 21"/>
              <a:gd name="T5" fmla="*/ 2147483647 h 20"/>
              <a:gd name="T6" fmla="*/ 0 60000 65536"/>
              <a:gd name="T7" fmla="*/ 0 60000 65536"/>
              <a:gd name="T8" fmla="*/ 0 60000 65536"/>
              <a:gd name="T9" fmla="*/ 0 w 21"/>
              <a:gd name="T10" fmla="*/ 0 h 20"/>
              <a:gd name="T11" fmla="*/ 21 w 21"/>
              <a:gd name="T12" fmla="*/ 20 h 20"/>
            </a:gdLst>
            <a:ahLst/>
            <a:cxnLst>
              <a:cxn ang="T6">
                <a:pos x="T0" y="T1"/>
              </a:cxn>
              <a:cxn ang="T7">
                <a:pos x="T2" y="T3"/>
              </a:cxn>
              <a:cxn ang="T8">
                <a:pos x="T4" y="T5"/>
              </a:cxn>
            </a:cxnLst>
            <a:rect l="T9" t="T10" r="T11" b="T12"/>
            <a:pathLst>
              <a:path w="21" h="20">
                <a:moveTo>
                  <a:pt x="0" y="20"/>
                </a:moveTo>
                <a:lnTo>
                  <a:pt x="21" y="0"/>
                </a:lnTo>
                <a:lnTo>
                  <a:pt x="0" y="20"/>
                </a:lnTo>
                <a:close/>
              </a:path>
            </a:pathLst>
          </a:custGeom>
          <a:solidFill>
            <a:srgbClr val="000000"/>
          </a:solidFill>
          <a:ln w="0">
            <a:solidFill>
              <a:srgbClr val="000000"/>
            </a:solidFill>
            <a:round/>
            <a:headEnd/>
            <a:tailEnd/>
          </a:ln>
        </p:spPr>
        <p:txBody>
          <a:bodyPr/>
          <a:lstStyle/>
          <a:p>
            <a:endParaRPr lang="en-US"/>
          </a:p>
        </p:txBody>
      </p:sp>
      <p:sp>
        <p:nvSpPr>
          <p:cNvPr id="181830" name="Freeform 4676"/>
          <p:cNvSpPr>
            <a:spLocks noChangeAspect="1"/>
          </p:cNvSpPr>
          <p:nvPr/>
        </p:nvSpPr>
        <p:spPr bwMode="auto">
          <a:xfrm>
            <a:off x="2557463" y="5867400"/>
            <a:ext cx="6350" cy="9525"/>
          </a:xfrm>
          <a:custGeom>
            <a:avLst/>
            <a:gdLst>
              <a:gd name="T0" fmla="*/ 2147483647 w 21"/>
              <a:gd name="T1" fmla="*/ 0 h 27"/>
              <a:gd name="T2" fmla="*/ 2147483647 w 21"/>
              <a:gd name="T3" fmla="*/ 2147483647 h 27"/>
              <a:gd name="T4" fmla="*/ 2147483647 w 21"/>
              <a:gd name="T5" fmla="*/ 2147483647 h 27"/>
              <a:gd name="T6" fmla="*/ 0 w 21"/>
              <a:gd name="T7" fmla="*/ 2147483647 h 27"/>
              <a:gd name="T8" fmla="*/ 2147483647 w 21"/>
              <a:gd name="T9" fmla="*/ 2147483647 h 27"/>
              <a:gd name="T10" fmla="*/ 2147483647 w 21"/>
              <a:gd name="T11" fmla="*/ 0 h 27"/>
              <a:gd name="T12" fmla="*/ 2147483647 w 21"/>
              <a:gd name="T13" fmla="*/ 0 h 27"/>
              <a:gd name="T14" fmla="*/ 0 60000 65536"/>
              <a:gd name="T15" fmla="*/ 0 60000 65536"/>
              <a:gd name="T16" fmla="*/ 0 60000 65536"/>
              <a:gd name="T17" fmla="*/ 0 60000 65536"/>
              <a:gd name="T18" fmla="*/ 0 60000 65536"/>
              <a:gd name="T19" fmla="*/ 0 60000 65536"/>
              <a:gd name="T20" fmla="*/ 0 60000 65536"/>
              <a:gd name="T21" fmla="*/ 0 w 21"/>
              <a:gd name="T22" fmla="*/ 0 h 27"/>
              <a:gd name="T23" fmla="*/ 21 w 21"/>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27">
                <a:moveTo>
                  <a:pt x="19" y="0"/>
                </a:moveTo>
                <a:lnTo>
                  <a:pt x="7" y="27"/>
                </a:lnTo>
                <a:lnTo>
                  <a:pt x="3" y="25"/>
                </a:lnTo>
                <a:lnTo>
                  <a:pt x="0" y="23"/>
                </a:lnTo>
                <a:lnTo>
                  <a:pt x="21" y="2"/>
                </a:lnTo>
                <a:lnTo>
                  <a:pt x="19" y="0"/>
                </a:lnTo>
                <a:close/>
              </a:path>
            </a:pathLst>
          </a:custGeom>
          <a:solidFill>
            <a:srgbClr val="000000"/>
          </a:solidFill>
          <a:ln w="0">
            <a:solidFill>
              <a:srgbClr val="000000"/>
            </a:solidFill>
            <a:round/>
            <a:headEnd/>
            <a:tailEnd/>
          </a:ln>
        </p:spPr>
        <p:txBody>
          <a:bodyPr/>
          <a:lstStyle/>
          <a:p>
            <a:endParaRPr lang="en-US"/>
          </a:p>
        </p:txBody>
      </p:sp>
      <p:sp>
        <p:nvSpPr>
          <p:cNvPr id="181831" name="Freeform 4677"/>
          <p:cNvSpPr>
            <a:spLocks noChangeAspect="1"/>
          </p:cNvSpPr>
          <p:nvPr/>
        </p:nvSpPr>
        <p:spPr bwMode="auto">
          <a:xfrm>
            <a:off x="2557463" y="5867400"/>
            <a:ext cx="6350" cy="9525"/>
          </a:xfrm>
          <a:custGeom>
            <a:avLst/>
            <a:gdLst>
              <a:gd name="T0" fmla="*/ 2147483647 w 22"/>
              <a:gd name="T1" fmla="*/ 2147483647 h 22"/>
              <a:gd name="T2" fmla="*/ 2147483647 w 22"/>
              <a:gd name="T3" fmla="*/ 2147483647 h 22"/>
              <a:gd name="T4" fmla="*/ 0 w 22"/>
              <a:gd name="T5" fmla="*/ 2147483647 h 22"/>
              <a:gd name="T6" fmla="*/ 0 w 22"/>
              <a:gd name="T7" fmla="*/ 2147483647 h 22"/>
              <a:gd name="T8" fmla="*/ 2147483647 w 22"/>
              <a:gd name="T9" fmla="*/ 0 h 22"/>
              <a:gd name="T10" fmla="*/ 2147483647 w 22"/>
              <a:gd name="T11" fmla="*/ 0 h 22"/>
              <a:gd name="T12" fmla="*/ 2147483647 w 22"/>
              <a:gd name="T13" fmla="*/ 2147483647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1"/>
                </a:moveTo>
                <a:lnTo>
                  <a:pt x="1" y="22"/>
                </a:lnTo>
                <a:lnTo>
                  <a:pt x="0" y="21"/>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181832" name="Freeform 4678"/>
          <p:cNvSpPr>
            <a:spLocks noChangeAspect="1"/>
          </p:cNvSpPr>
          <p:nvPr/>
        </p:nvSpPr>
        <p:spPr bwMode="auto">
          <a:xfrm>
            <a:off x="2555875" y="5867400"/>
            <a:ext cx="9525" cy="7938"/>
          </a:xfrm>
          <a:custGeom>
            <a:avLst/>
            <a:gdLst>
              <a:gd name="T0" fmla="*/ 2147483647 w 31"/>
              <a:gd name="T1" fmla="*/ 0 h 21"/>
              <a:gd name="T2" fmla="*/ 2147483647 w 31"/>
              <a:gd name="T3" fmla="*/ 2147483647 h 21"/>
              <a:gd name="T4" fmla="*/ 0 w 31"/>
              <a:gd name="T5" fmla="*/ 2147483647 h 21"/>
              <a:gd name="T6" fmla="*/ 0 w 31"/>
              <a:gd name="T7" fmla="*/ 2147483647 h 21"/>
              <a:gd name="T8" fmla="*/ 2147483647 w 31"/>
              <a:gd name="T9" fmla="*/ 2147483647 h 21"/>
              <a:gd name="T10" fmla="*/ 2147483647 w 31"/>
              <a:gd name="T11" fmla="*/ 2147483647 h 21"/>
              <a:gd name="T12" fmla="*/ 2147483647 w 31"/>
              <a:gd name="T13" fmla="*/ 0 h 21"/>
              <a:gd name="T14" fmla="*/ 0 60000 65536"/>
              <a:gd name="T15" fmla="*/ 0 60000 65536"/>
              <a:gd name="T16" fmla="*/ 0 60000 65536"/>
              <a:gd name="T17" fmla="*/ 0 60000 65536"/>
              <a:gd name="T18" fmla="*/ 0 60000 65536"/>
              <a:gd name="T19" fmla="*/ 0 60000 65536"/>
              <a:gd name="T20" fmla="*/ 0 60000 65536"/>
              <a:gd name="T21" fmla="*/ 0 w 31"/>
              <a:gd name="T22" fmla="*/ 0 h 21"/>
              <a:gd name="T23" fmla="*/ 31 w 31"/>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1">
                <a:moveTo>
                  <a:pt x="27" y="0"/>
                </a:moveTo>
                <a:lnTo>
                  <a:pt x="6" y="21"/>
                </a:lnTo>
                <a:lnTo>
                  <a:pt x="0" y="14"/>
                </a:lnTo>
                <a:lnTo>
                  <a:pt x="0" y="9"/>
                </a:lnTo>
                <a:lnTo>
                  <a:pt x="31" y="9"/>
                </a:lnTo>
                <a:lnTo>
                  <a:pt x="31" y="4"/>
                </a:lnTo>
                <a:lnTo>
                  <a:pt x="27" y="0"/>
                </a:lnTo>
                <a:close/>
              </a:path>
            </a:pathLst>
          </a:custGeom>
          <a:solidFill>
            <a:srgbClr val="000000"/>
          </a:solidFill>
          <a:ln w="0">
            <a:solidFill>
              <a:srgbClr val="000000"/>
            </a:solidFill>
            <a:round/>
            <a:headEnd/>
            <a:tailEnd/>
          </a:ln>
        </p:spPr>
        <p:txBody>
          <a:bodyPr/>
          <a:lstStyle/>
          <a:p>
            <a:endParaRPr lang="en-US"/>
          </a:p>
        </p:txBody>
      </p:sp>
      <p:sp>
        <p:nvSpPr>
          <p:cNvPr id="181833" name="Freeform 4679"/>
          <p:cNvSpPr>
            <a:spLocks noChangeAspect="1"/>
          </p:cNvSpPr>
          <p:nvPr/>
        </p:nvSpPr>
        <p:spPr bwMode="auto">
          <a:xfrm>
            <a:off x="2555875" y="5867400"/>
            <a:ext cx="9525" cy="7938"/>
          </a:xfrm>
          <a:custGeom>
            <a:avLst/>
            <a:gdLst>
              <a:gd name="T0" fmla="*/ 2147483647 w 31"/>
              <a:gd name="T1" fmla="*/ 2147483647 h 21"/>
              <a:gd name="T2" fmla="*/ 0 w 31"/>
              <a:gd name="T3" fmla="*/ 2147483647 h 21"/>
              <a:gd name="T4" fmla="*/ 0 w 31"/>
              <a:gd name="T5" fmla="*/ 2147483647 h 21"/>
              <a:gd name="T6" fmla="*/ 2147483647 w 31"/>
              <a:gd name="T7" fmla="*/ 2147483647 h 21"/>
              <a:gd name="T8" fmla="*/ 2147483647 w 31"/>
              <a:gd name="T9" fmla="*/ 0 h 21"/>
              <a:gd name="T10" fmla="*/ 2147483647 w 31"/>
              <a:gd name="T11" fmla="*/ 2147483647 h 21"/>
              <a:gd name="T12" fmla="*/ 2147483647 w 31"/>
              <a:gd name="T13" fmla="*/ 2147483647 h 21"/>
              <a:gd name="T14" fmla="*/ 0 60000 65536"/>
              <a:gd name="T15" fmla="*/ 0 60000 65536"/>
              <a:gd name="T16" fmla="*/ 0 60000 65536"/>
              <a:gd name="T17" fmla="*/ 0 60000 65536"/>
              <a:gd name="T18" fmla="*/ 0 60000 65536"/>
              <a:gd name="T19" fmla="*/ 0 60000 65536"/>
              <a:gd name="T20" fmla="*/ 0 60000 65536"/>
              <a:gd name="T21" fmla="*/ 0 w 31"/>
              <a:gd name="T22" fmla="*/ 0 h 21"/>
              <a:gd name="T23" fmla="*/ 31 w 31"/>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1">
                <a:moveTo>
                  <a:pt x="31" y="11"/>
                </a:moveTo>
                <a:lnTo>
                  <a:pt x="0" y="11"/>
                </a:lnTo>
                <a:lnTo>
                  <a:pt x="0" y="15"/>
                </a:lnTo>
                <a:lnTo>
                  <a:pt x="5" y="21"/>
                </a:lnTo>
                <a:lnTo>
                  <a:pt x="26" y="0"/>
                </a:lnTo>
                <a:lnTo>
                  <a:pt x="31" y="5"/>
                </a:lnTo>
                <a:lnTo>
                  <a:pt x="31" y="11"/>
                </a:lnTo>
                <a:close/>
              </a:path>
            </a:pathLst>
          </a:custGeom>
          <a:solidFill>
            <a:srgbClr val="000000"/>
          </a:solidFill>
          <a:ln w="0">
            <a:solidFill>
              <a:srgbClr val="000000"/>
            </a:solidFill>
            <a:round/>
            <a:headEnd/>
            <a:tailEnd/>
          </a:ln>
        </p:spPr>
        <p:txBody>
          <a:bodyPr/>
          <a:lstStyle/>
          <a:p>
            <a:endParaRPr lang="en-US"/>
          </a:p>
        </p:txBody>
      </p:sp>
      <p:sp>
        <p:nvSpPr>
          <p:cNvPr id="181834" name="Freeform 4680"/>
          <p:cNvSpPr>
            <a:spLocks noChangeAspect="1"/>
          </p:cNvSpPr>
          <p:nvPr/>
        </p:nvSpPr>
        <p:spPr bwMode="auto">
          <a:xfrm>
            <a:off x="2555875" y="5865813"/>
            <a:ext cx="7938" cy="9525"/>
          </a:xfrm>
          <a:custGeom>
            <a:avLst/>
            <a:gdLst>
              <a:gd name="T0" fmla="*/ 2147483647 w 22"/>
              <a:gd name="T1" fmla="*/ 2147483647 h 22"/>
              <a:gd name="T2" fmla="*/ 2147483647 w 22"/>
              <a:gd name="T3" fmla="*/ 2147483647 h 22"/>
              <a:gd name="T4" fmla="*/ 0 w 22"/>
              <a:gd name="T5" fmla="*/ 2147483647 h 22"/>
              <a:gd name="T6" fmla="*/ 0 w 22"/>
              <a:gd name="T7" fmla="*/ 2147483647 h 22"/>
              <a:gd name="T8" fmla="*/ 2147483647 w 22"/>
              <a:gd name="T9" fmla="*/ 0 h 22"/>
              <a:gd name="T10" fmla="*/ 2147483647 w 22"/>
              <a:gd name="T11" fmla="*/ 0 h 22"/>
              <a:gd name="T12" fmla="*/ 2147483647 w 22"/>
              <a:gd name="T13" fmla="*/ 2147483647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1"/>
                </a:moveTo>
                <a:lnTo>
                  <a:pt x="1" y="22"/>
                </a:lnTo>
                <a:lnTo>
                  <a:pt x="0" y="20"/>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181835" name="Freeform 4681"/>
          <p:cNvSpPr>
            <a:spLocks noChangeAspect="1"/>
          </p:cNvSpPr>
          <p:nvPr/>
        </p:nvSpPr>
        <p:spPr bwMode="auto">
          <a:xfrm>
            <a:off x="2555875" y="5865813"/>
            <a:ext cx="7938" cy="9525"/>
          </a:xfrm>
          <a:custGeom>
            <a:avLst/>
            <a:gdLst>
              <a:gd name="T0" fmla="*/ 2147483647 w 22"/>
              <a:gd name="T1" fmla="*/ 2147483647 h 21"/>
              <a:gd name="T2" fmla="*/ 2147483647 w 22"/>
              <a:gd name="T3" fmla="*/ 2147483647 h 21"/>
              <a:gd name="T4" fmla="*/ 0 w 22"/>
              <a:gd name="T5" fmla="*/ 2147483647 h 21"/>
              <a:gd name="T6" fmla="*/ 0 w 22"/>
              <a:gd name="T7" fmla="*/ 2147483647 h 21"/>
              <a:gd name="T8" fmla="*/ 2147483647 w 22"/>
              <a:gd name="T9" fmla="*/ 0 h 21"/>
              <a:gd name="T10" fmla="*/ 2147483647 w 22"/>
              <a:gd name="T11" fmla="*/ 0 h 21"/>
              <a:gd name="T12" fmla="*/ 2147483647 w 22"/>
              <a:gd name="T13" fmla="*/ 2147483647 h 21"/>
              <a:gd name="T14" fmla="*/ 0 60000 65536"/>
              <a:gd name="T15" fmla="*/ 0 60000 65536"/>
              <a:gd name="T16" fmla="*/ 0 60000 65536"/>
              <a:gd name="T17" fmla="*/ 0 60000 65536"/>
              <a:gd name="T18" fmla="*/ 0 60000 65536"/>
              <a:gd name="T19" fmla="*/ 0 60000 65536"/>
              <a:gd name="T20" fmla="*/ 0 60000 65536"/>
              <a:gd name="T21" fmla="*/ 0 w 22"/>
              <a:gd name="T22" fmla="*/ 0 h 21"/>
              <a:gd name="T23" fmla="*/ 22 w 22"/>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1">
                <a:moveTo>
                  <a:pt x="22" y="1"/>
                </a:moveTo>
                <a:lnTo>
                  <a:pt x="1" y="21"/>
                </a:lnTo>
                <a:lnTo>
                  <a:pt x="0" y="20"/>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181836" name="Freeform 4682"/>
          <p:cNvSpPr>
            <a:spLocks noChangeAspect="1"/>
          </p:cNvSpPr>
          <p:nvPr/>
        </p:nvSpPr>
        <p:spPr bwMode="auto">
          <a:xfrm>
            <a:off x="2555875" y="5865813"/>
            <a:ext cx="7938" cy="9525"/>
          </a:xfrm>
          <a:custGeom>
            <a:avLst/>
            <a:gdLst>
              <a:gd name="T0" fmla="*/ 2147483647 w 22"/>
              <a:gd name="T1" fmla="*/ 2147483647 h 21"/>
              <a:gd name="T2" fmla="*/ 2147483647 w 22"/>
              <a:gd name="T3" fmla="*/ 2147483647 h 21"/>
              <a:gd name="T4" fmla="*/ 0 w 22"/>
              <a:gd name="T5" fmla="*/ 2147483647 h 21"/>
              <a:gd name="T6" fmla="*/ 2147483647 w 22"/>
              <a:gd name="T7" fmla="*/ 0 h 21"/>
              <a:gd name="T8" fmla="*/ 2147483647 w 22"/>
              <a:gd name="T9" fmla="*/ 2147483647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22" y="1"/>
                </a:moveTo>
                <a:lnTo>
                  <a:pt x="1" y="21"/>
                </a:lnTo>
                <a:lnTo>
                  <a:pt x="0" y="20"/>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181837" name="Freeform 4683"/>
          <p:cNvSpPr>
            <a:spLocks noChangeAspect="1"/>
          </p:cNvSpPr>
          <p:nvPr/>
        </p:nvSpPr>
        <p:spPr bwMode="auto">
          <a:xfrm>
            <a:off x="2427288" y="5943600"/>
            <a:ext cx="3175" cy="9525"/>
          </a:xfrm>
          <a:custGeom>
            <a:avLst/>
            <a:gdLst>
              <a:gd name="T0" fmla="*/ 0 w 10"/>
              <a:gd name="T1" fmla="*/ 2147483647 h 29"/>
              <a:gd name="T2" fmla="*/ 2147483647 w 10"/>
              <a:gd name="T3" fmla="*/ 0 h 29"/>
              <a:gd name="T4" fmla="*/ 0 w 10"/>
              <a:gd name="T5" fmla="*/ 2147483647 h 29"/>
              <a:gd name="T6" fmla="*/ 0 60000 65536"/>
              <a:gd name="T7" fmla="*/ 0 60000 65536"/>
              <a:gd name="T8" fmla="*/ 0 60000 65536"/>
              <a:gd name="T9" fmla="*/ 0 w 10"/>
              <a:gd name="T10" fmla="*/ 0 h 29"/>
              <a:gd name="T11" fmla="*/ 10 w 10"/>
              <a:gd name="T12" fmla="*/ 29 h 29"/>
            </a:gdLst>
            <a:ahLst/>
            <a:cxnLst>
              <a:cxn ang="T6">
                <a:pos x="T0" y="T1"/>
              </a:cxn>
              <a:cxn ang="T7">
                <a:pos x="T2" y="T3"/>
              </a:cxn>
              <a:cxn ang="T8">
                <a:pos x="T4" y="T5"/>
              </a:cxn>
            </a:cxnLst>
            <a:rect l="T9" t="T10" r="T11" b="T12"/>
            <a:pathLst>
              <a:path w="10" h="29">
                <a:moveTo>
                  <a:pt x="0" y="29"/>
                </a:moveTo>
                <a:lnTo>
                  <a:pt x="10" y="0"/>
                </a:lnTo>
                <a:lnTo>
                  <a:pt x="0" y="29"/>
                </a:lnTo>
                <a:close/>
              </a:path>
            </a:pathLst>
          </a:custGeom>
          <a:solidFill>
            <a:srgbClr val="000000"/>
          </a:solidFill>
          <a:ln w="0">
            <a:solidFill>
              <a:srgbClr val="000000"/>
            </a:solidFill>
            <a:round/>
            <a:headEnd/>
            <a:tailEnd/>
          </a:ln>
        </p:spPr>
        <p:txBody>
          <a:bodyPr/>
          <a:lstStyle/>
          <a:p>
            <a:endParaRPr lang="en-US"/>
          </a:p>
        </p:txBody>
      </p:sp>
      <p:sp>
        <p:nvSpPr>
          <p:cNvPr id="181838" name="Freeform 4684"/>
          <p:cNvSpPr>
            <a:spLocks noChangeAspect="1"/>
          </p:cNvSpPr>
          <p:nvPr/>
        </p:nvSpPr>
        <p:spPr bwMode="auto">
          <a:xfrm>
            <a:off x="2495550" y="5978525"/>
            <a:ext cx="1588" cy="9525"/>
          </a:xfrm>
          <a:custGeom>
            <a:avLst/>
            <a:gdLst>
              <a:gd name="T0" fmla="*/ 2147483647 w 4"/>
              <a:gd name="T1" fmla="*/ 0 h 32"/>
              <a:gd name="T2" fmla="*/ 0 w 4"/>
              <a:gd name="T3" fmla="*/ 2147483647 h 32"/>
              <a:gd name="T4" fmla="*/ 2147483647 w 4"/>
              <a:gd name="T5" fmla="*/ 0 h 32"/>
              <a:gd name="T6" fmla="*/ 0 60000 65536"/>
              <a:gd name="T7" fmla="*/ 0 60000 65536"/>
              <a:gd name="T8" fmla="*/ 0 60000 65536"/>
              <a:gd name="T9" fmla="*/ 0 w 4"/>
              <a:gd name="T10" fmla="*/ 0 h 32"/>
              <a:gd name="T11" fmla="*/ 4 w 4"/>
              <a:gd name="T12" fmla="*/ 32 h 32"/>
            </a:gdLst>
            <a:ahLst/>
            <a:cxnLst>
              <a:cxn ang="T6">
                <a:pos x="T0" y="T1"/>
              </a:cxn>
              <a:cxn ang="T7">
                <a:pos x="T2" y="T3"/>
              </a:cxn>
              <a:cxn ang="T8">
                <a:pos x="T4" y="T5"/>
              </a:cxn>
            </a:cxnLst>
            <a:rect l="T9" t="T10" r="T11" b="T12"/>
            <a:pathLst>
              <a:path w="4" h="32">
                <a:moveTo>
                  <a:pt x="4" y="0"/>
                </a:moveTo>
                <a:lnTo>
                  <a:pt x="0" y="32"/>
                </a:lnTo>
                <a:lnTo>
                  <a:pt x="4" y="0"/>
                </a:lnTo>
                <a:close/>
              </a:path>
            </a:pathLst>
          </a:custGeom>
          <a:solidFill>
            <a:srgbClr val="000000"/>
          </a:solidFill>
          <a:ln w="0">
            <a:solidFill>
              <a:srgbClr val="000000"/>
            </a:solidFill>
            <a:round/>
            <a:headEnd/>
            <a:tailEnd/>
          </a:ln>
        </p:spPr>
        <p:txBody>
          <a:bodyPr/>
          <a:lstStyle/>
          <a:p>
            <a:endParaRPr lang="en-US"/>
          </a:p>
        </p:txBody>
      </p:sp>
      <p:sp>
        <p:nvSpPr>
          <p:cNvPr id="181839" name="Freeform 4685"/>
          <p:cNvSpPr>
            <a:spLocks noChangeAspect="1"/>
          </p:cNvSpPr>
          <p:nvPr/>
        </p:nvSpPr>
        <p:spPr bwMode="auto">
          <a:xfrm>
            <a:off x="2427288" y="5943600"/>
            <a:ext cx="11112" cy="14288"/>
          </a:xfrm>
          <a:custGeom>
            <a:avLst/>
            <a:gdLst>
              <a:gd name="T0" fmla="*/ 0 w 36"/>
              <a:gd name="T1" fmla="*/ 2147483647 h 38"/>
              <a:gd name="T2" fmla="*/ 2147483647 w 36"/>
              <a:gd name="T3" fmla="*/ 0 h 38"/>
              <a:gd name="T4" fmla="*/ 2147483647 w 36"/>
              <a:gd name="T5" fmla="*/ 2147483647 h 38"/>
              <a:gd name="T6" fmla="*/ 2147483647 w 36"/>
              <a:gd name="T7" fmla="*/ 2147483647 h 38"/>
              <a:gd name="T8" fmla="*/ 2147483647 w 36"/>
              <a:gd name="T9" fmla="*/ 2147483647 h 38"/>
              <a:gd name="T10" fmla="*/ 2147483647 w 36"/>
              <a:gd name="T11" fmla="*/ 2147483647 h 38"/>
              <a:gd name="T12" fmla="*/ 0 w 36"/>
              <a:gd name="T13" fmla="*/ 2147483647 h 38"/>
              <a:gd name="T14" fmla="*/ 0 60000 65536"/>
              <a:gd name="T15" fmla="*/ 0 60000 65536"/>
              <a:gd name="T16" fmla="*/ 0 60000 65536"/>
              <a:gd name="T17" fmla="*/ 0 60000 65536"/>
              <a:gd name="T18" fmla="*/ 0 60000 65536"/>
              <a:gd name="T19" fmla="*/ 0 60000 65536"/>
              <a:gd name="T20" fmla="*/ 0 60000 65536"/>
              <a:gd name="T21" fmla="*/ 0 w 36"/>
              <a:gd name="T22" fmla="*/ 0 h 38"/>
              <a:gd name="T23" fmla="*/ 36 w 36"/>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8">
                <a:moveTo>
                  <a:pt x="0" y="29"/>
                </a:moveTo>
                <a:lnTo>
                  <a:pt x="10" y="0"/>
                </a:lnTo>
                <a:lnTo>
                  <a:pt x="35" y="9"/>
                </a:lnTo>
                <a:lnTo>
                  <a:pt x="36" y="10"/>
                </a:lnTo>
                <a:lnTo>
                  <a:pt x="21" y="37"/>
                </a:lnTo>
                <a:lnTo>
                  <a:pt x="22" y="38"/>
                </a:lnTo>
                <a:lnTo>
                  <a:pt x="0" y="29"/>
                </a:lnTo>
                <a:close/>
              </a:path>
            </a:pathLst>
          </a:custGeom>
          <a:solidFill>
            <a:srgbClr val="000000"/>
          </a:solidFill>
          <a:ln w="0">
            <a:solidFill>
              <a:srgbClr val="000000"/>
            </a:solidFill>
            <a:round/>
            <a:headEnd/>
            <a:tailEnd/>
          </a:ln>
        </p:spPr>
        <p:txBody>
          <a:bodyPr/>
          <a:lstStyle/>
          <a:p>
            <a:endParaRPr lang="en-US"/>
          </a:p>
        </p:txBody>
      </p:sp>
      <p:sp>
        <p:nvSpPr>
          <p:cNvPr id="181840" name="Freeform 4686"/>
          <p:cNvSpPr>
            <a:spLocks noChangeAspect="1"/>
          </p:cNvSpPr>
          <p:nvPr/>
        </p:nvSpPr>
        <p:spPr bwMode="auto">
          <a:xfrm>
            <a:off x="2435225" y="5948363"/>
            <a:ext cx="11113" cy="14287"/>
          </a:xfrm>
          <a:custGeom>
            <a:avLst/>
            <a:gdLst>
              <a:gd name="T0" fmla="*/ 0 w 39"/>
              <a:gd name="T1" fmla="*/ 2147483647 h 44"/>
              <a:gd name="T2" fmla="*/ 2147483647 w 39"/>
              <a:gd name="T3" fmla="*/ 0 h 44"/>
              <a:gd name="T4" fmla="*/ 2147483647 w 39"/>
              <a:gd name="T5" fmla="*/ 2147483647 h 44"/>
              <a:gd name="T6" fmla="*/ 2147483647 w 39"/>
              <a:gd name="T7" fmla="*/ 2147483647 h 44"/>
              <a:gd name="T8" fmla="*/ 2147483647 w 39"/>
              <a:gd name="T9" fmla="*/ 2147483647 h 44"/>
              <a:gd name="T10" fmla="*/ 2147483647 w 39"/>
              <a:gd name="T11" fmla="*/ 2147483647 h 44"/>
              <a:gd name="T12" fmla="*/ 0 w 39"/>
              <a:gd name="T13" fmla="*/ 2147483647 h 44"/>
              <a:gd name="T14" fmla="*/ 0 60000 65536"/>
              <a:gd name="T15" fmla="*/ 0 60000 65536"/>
              <a:gd name="T16" fmla="*/ 0 60000 65536"/>
              <a:gd name="T17" fmla="*/ 0 60000 65536"/>
              <a:gd name="T18" fmla="*/ 0 60000 65536"/>
              <a:gd name="T19" fmla="*/ 0 60000 65536"/>
              <a:gd name="T20" fmla="*/ 0 60000 65536"/>
              <a:gd name="T21" fmla="*/ 0 w 39"/>
              <a:gd name="T22" fmla="*/ 0 h 44"/>
              <a:gd name="T23" fmla="*/ 39 w 39"/>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44">
                <a:moveTo>
                  <a:pt x="0" y="27"/>
                </a:moveTo>
                <a:lnTo>
                  <a:pt x="15" y="0"/>
                </a:lnTo>
                <a:lnTo>
                  <a:pt x="31" y="11"/>
                </a:lnTo>
                <a:lnTo>
                  <a:pt x="39" y="15"/>
                </a:lnTo>
                <a:lnTo>
                  <a:pt x="22" y="40"/>
                </a:lnTo>
                <a:lnTo>
                  <a:pt x="29" y="44"/>
                </a:lnTo>
                <a:lnTo>
                  <a:pt x="0" y="27"/>
                </a:lnTo>
                <a:close/>
              </a:path>
            </a:pathLst>
          </a:custGeom>
          <a:solidFill>
            <a:srgbClr val="000000"/>
          </a:solidFill>
          <a:ln w="0">
            <a:solidFill>
              <a:srgbClr val="000000"/>
            </a:solidFill>
            <a:round/>
            <a:headEnd/>
            <a:tailEnd/>
          </a:ln>
        </p:spPr>
        <p:txBody>
          <a:bodyPr/>
          <a:lstStyle/>
          <a:p>
            <a:endParaRPr lang="en-US"/>
          </a:p>
        </p:txBody>
      </p:sp>
      <p:sp>
        <p:nvSpPr>
          <p:cNvPr id="181841" name="Freeform 4687"/>
          <p:cNvSpPr>
            <a:spLocks noChangeAspect="1"/>
          </p:cNvSpPr>
          <p:nvPr/>
        </p:nvSpPr>
        <p:spPr bwMode="auto">
          <a:xfrm>
            <a:off x="2439988" y="5953125"/>
            <a:ext cx="15875" cy="14288"/>
          </a:xfrm>
          <a:custGeom>
            <a:avLst/>
            <a:gdLst>
              <a:gd name="T0" fmla="*/ 0 w 41"/>
              <a:gd name="T1" fmla="*/ 2147483647 h 40"/>
              <a:gd name="T2" fmla="*/ 2147483647 w 41"/>
              <a:gd name="T3" fmla="*/ 0 h 40"/>
              <a:gd name="T4" fmla="*/ 2147483647 w 41"/>
              <a:gd name="T5" fmla="*/ 2147483647 h 40"/>
              <a:gd name="T6" fmla="*/ 2147483647 w 41"/>
              <a:gd name="T7" fmla="*/ 2147483647 h 40"/>
              <a:gd name="T8" fmla="*/ 2147483647 w 41"/>
              <a:gd name="T9" fmla="*/ 2147483647 h 40"/>
              <a:gd name="T10" fmla="*/ 2147483647 w 41"/>
              <a:gd name="T11" fmla="*/ 2147483647 h 40"/>
              <a:gd name="T12" fmla="*/ 0 w 41"/>
              <a:gd name="T13" fmla="*/ 2147483647 h 40"/>
              <a:gd name="T14" fmla="*/ 0 60000 65536"/>
              <a:gd name="T15" fmla="*/ 0 60000 65536"/>
              <a:gd name="T16" fmla="*/ 0 60000 65536"/>
              <a:gd name="T17" fmla="*/ 0 60000 65536"/>
              <a:gd name="T18" fmla="*/ 0 60000 65536"/>
              <a:gd name="T19" fmla="*/ 0 60000 65536"/>
              <a:gd name="T20" fmla="*/ 0 60000 65536"/>
              <a:gd name="T21" fmla="*/ 0 w 41"/>
              <a:gd name="T22" fmla="*/ 0 h 40"/>
              <a:gd name="T23" fmla="*/ 41 w 41"/>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40">
                <a:moveTo>
                  <a:pt x="0" y="25"/>
                </a:moveTo>
                <a:lnTo>
                  <a:pt x="17" y="0"/>
                </a:lnTo>
                <a:lnTo>
                  <a:pt x="41" y="15"/>
                </a:lnTo>
                <a:lnTo>
                  <a:pt x="24" y="40"/>
                </a:lnTo>
                <a:lnTo>
                  <a:pt x="0" y="25"/>
                </a:lnTo>
                <a:close/>
              </a:path>
            </a:pathLst>
          </a:custGeom>
          <a:solidFill>
            <a:srgbClr val="000000"/>
          </a:solidFill>
          <a:ln w="0">
            <a:solidFill>
              <a:srgbClr val="000000"/>
            </a:solidFill>
            <a:round/>
            <a:headEnd/>
            <a:tailEnd/>
          </a:ln>
        </p:spPr>
        <p:txBody>
          <a:bodyPr/>
          <a:lstStyle/>
          <a:p>
            <a:endParaRPr lang="en-US"/>
          </a:p>
        </p:txBody>
      </p:sp>
      <p:sp>
        <p:nvSpPr>
          <p:cNvPr id="181842" name="Freeform 4688"/>
          <p:cNvSpPr>
            <a:spLocks noChangeAspect="1"/>
          </p:cNvSpPr>
          <p:nvPr/>
        </p:nvSpPr>
        <p:spPr bwMode="auto">
          <a:xfrm>
            <a:off x="2447925" y="5957888"/>
            <a:ext cx="15875" cy="12700"/>
          </a:xfrm>
          <a:custGeom>
            <a:avLst/>
            <a:gdLst>
              <a:gd name="T0" fmla="*/ 0 w 41"/>
              <a:gd name="T1" fmla="*/ 2147483647 h 42"/>
              <a:gd name="T2" fmla="*/ 2147483647 w 41"/>
              <a:gd name="T3" fmla="*/ 0 h 42"/>
              <a:gd name="T4" fmla="*/ 2147483647 w 41"/>
              <a:gd name="T5" fmla="*/ 2147483647 h 42"/>
              <a:gd name="T6" fmla="*/ 2147483647 w 41"/>
              <a:gd name="T7" fmla="*/ 2147483647 h 42"/>
              <a:gd name="T8" fmla="*/ 2147483647 w 41"/>
              <a:gd name="T9" fmla="*/ 2147483647 h 42"/>
              <a:gd name="T10" fmla="*/ 2147483647 w 41"/>
              <a:gd name="T11" fmla="*/ 2147483647 h 42"/>
              <a:gd name="T12" fmla="*/ 0 w 41"/>
              <a:gd name="T13" fmla="*/ 2147483647 h 42"/>
              <a:gd name="T14" fmla="*/ 0 60000 65536"/>
              <a:gd name="T15" fmla="*/ 0 60000 65536"/>
              <a:gd name="T16" fmla="*/ 0 60000 65536"/>
              <a:gd name="T17" fmla="*/ 0 60000 65536"/>
              <a:gd name="T18" fmla="*/ 0 60000 65536"/>
              <a:gd name="T19" fmla="*/ 0 60000 65536"/>
              <a:gd name="T20" fmla="*/ 0 60000 65536"/>
              <a:gd name="T21" fmla="*/ 0 w 41"/>
              <a:gd name="T22" fmla="*/ 0 h 42"/>
              <a:gd name="T23" fmla="*/ 41 w 41"/>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42">
                <a:moveTo>
                  <a:pt x="0" y="25"/>
                </a:moveTo>
                <a:lnTo>
                  <a:pt x="17" y="0"/>
                </a:lnTo>
                <a:lnTo>
                  <a:pt x="41" y="17"/>
                </a:lnTo>
                <a:lnTo>
                  <a:pt x="24" y="42"/>
                </a:lnTo>
                <a:lnTo>
                  <a:pt x="0" y="25"/>
                </a:lnTo>
                <a:close/>
              </a:path>
            </a:pathLst>
          </a:custGeom>
          <a:solidFill>
            <a:srgbClr val="000000"/>
          </a:solidFill>
          <a:ln w="0">
            <a:solidFill>
              <a:srgbClr val="000000"/>
            </a:solidFill>
            <a:round/>
            <a:headEnd/>
            <a:tailEnd/>
          </a:ln>
        </p:spPr>
        <p:txBody>
          <a:bodyPr/>
          <a:lstStyle/>
          <a:p>
            <a:endParaRPr lang="en-US"/>
          </a:p>
        </p:txBody>
      </p:sp>
      <p:sp>
        <p:nvSpPr>
          <p:cNvPr id="181843" name="Freeform 4689"/>
          <p:cNvSpPr>
            <a:spLocks noChangeAspect="1"/>
          </p:cNvSpPr>
          <p:nvPr/>
        </p:nvSpPr>
        <p:spPr bwMode="auto">
          <a:xfrm>
            <a:off x="2457450" y="5962650"/>
            <a:ext cx="14288" cy="15875"/>
          </a:xfrm>
          <a:custGeom>
            <a:avLst/>
            <a:gdLst>
              <a:gd name="T0" fmla="*/ 0 w 39"/>
              <a:gd name="T1" fmla="*/ 2147483647 h 44"/>
              <a:gd name="T2" fmla="*/ 2147483647 w 39"/>
              <a:gd name="T3" fmla="*/ 0 h 44"/>
              <a:gd name="T4" fmla="*/ 2147483647 w 39"/>
              <a:gd name="T5" fmla="*/ 2147483647 h 44"/>
              <a:gd name="T6" fmla="*/ 2147483647 w 39"/>
              <a:gd name="T7" fmla="*/ 2147483647 h 44"/>
              <a:gd name="T8" fmla="*/ 2147483647 w 39"/>
              <a:gd name="T9" fmla="*/ 2147483647 h 44"/>
              <a:gd name="T10" fmla="*/ 2147483647 w 39"/>
              <a:gd name="T11" fmla="*/ 2147483647 h 44"/>
              <a:gd name="T12" fmla="*/ 0 w 39"/>
              <a:gd name="T13" fmla="*/ 2147483647 h 44"/>
              <a:gd name="T14" fmla="*/ 0 60000 65536"/>
              <a:gd name="T15" fmla="*/ 0 60000 65536"/>
              <a:gd name="T16" fmla="*/ 0 60000 65536"/>
              <a:gd name="T17" fmla="*/ 0 60000 65536"/>
              <a:gd name="T18" fmla="*/ 0 60000 65536"/>
              <a:gd name="T19" fmla="*/ 0 60000 65536"/>
              <a:gd name="T20" fmla="*/ 0 60000 65536"/>
              <a:gd name="T21" fmla="*/ 0 w 39"/>
              <a:gd name="T22" fmla="*/ 0 h 44"/>
              <a:gd name="T23" fmla="*/ 39 w 39"/>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44">
                <a:moveTo>
                  <a:pt x="0" y="25"/>
                </a:moveTo>
                <a:lnTo>
                  <a:pt x="17" y="0"/>
                </a:lnTo>
                <a:lnTo>
                  <a:pt x="37" y="15"/>
                </a:lnTo>
                <a:lnTo>
                  <a:pt x="39" y="16"/>
                </a:lnTo>
                <a:lnTo>
                  <a:pt x="25" y="43"/>
                </a:lnTo>
                <a:lnTo>
                  <a:pt x="27" y="44"/>
                </a:lnTo>
                <a:lnTo>
                  <a:pt x="0" y="25"/>
                </a:lnTo>
                <a:close/>
              </a:path>
            </a:pathLst>
          </a:custGeom>
          <a:solidFill>
            <a:srgbClr val="000000"/>
          </a:solidFill>
          <a:ln w="0">
            <a:solidFill>
              <a:srgbClr val="000000"/>
            </a:solidFill>
            <a:round/>
            <a:headEnd/>
            <a:tailEnd/>
          </a:ln>
        </p:spPr>
        <p:txBody>
          <a:bodyPr/>
          <a:lstStyle/>
          <a:p>
            <a:endParaRPr lang="en-US"/>
          </a:p>
        </p:txBody>
      </p:sp>
      <p:sp>
        <p:nvSpPr>
          <p:cNvPr id="181844" name="Freeform 4690"/>
          <p:cNvSpPr>
            <a:spLocks noChangeAspect="1"/>
          </p:cNvSpPr>
          <p:nvPr/>
        </p:nvSpPr>
        <p:spPr bwMode="auto">
          <a:xfrm>
            <a:off x="2465388" y="5969000"/>
            <a:ext cx="14287" cy="15875"/>
          </a:xfrm>
          <a:custGeom>
            <a:avLst/>
            <a:gdLst>
              <a:gd name="T0" fmla="*/ 0 w 36"/>
              <a:gd name="T1" fmla="*/ 2147483647 h 40"/>
              <a:gd name="T2" fmla="*/ 2147483647 w 36"/>
              <a:gd name="T3" fmla="*/ 0 h 40"/>
              <a:gd name="T4" fmla="*/ 2147483647 w 36"/>
              <a:gd name="T5" fmla="*/ 2147483647 h 40"/>
              <a:gd name="T6" fmla="*/ 2147483647 w 36"/>
              <a:gd name="T7" fmla="*/ 2147483647 h 40"/>
              <a:gd name="T8" fmla="*/ 2147483647 w 36"/>
              <a:gd name="T9" fmla="*/ 2147483647 h 40"/>
              <a:gd name="T10" fmla="*/ 2147483647 w 36"/>
              <a:gd name="T11" fmla="*/ 2147483647 h 40"/>
              <a:gd name="T12" fmla="*/ 0 w 36"/>
              <a:gd name="T13" fmla="*/ 2147483647 h 40"/>
              <a:gd name="T14" fmla="*/ 0 60000 65536"/>
              <a:gd name="T15" fmla="*/ 0 60000 65536"/>
              <a:gd name="T16" fmla="*/ 0 60000 65536"/>
              <a:gd name="T17" fmla="*/ 0 60000 65536"/>
              <a:gd name="T18" fmla="*/ 0 60000 65536"/>
              <a:gd name="T19" fmla="*/ 0 60000 65536"/>
              <a:gd name="T20" fmla="*/ 0 60000 65536"/>
              <a:gd name="T21" fmla="*/ 0 w 36"/>
              <a:gd name="T22" fmla="*/ 0 h 40"/>
              <a:gd name="T23" fmla="*/ 36 w 36"/>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40">
                <a:moveTo>
                  <a:pt x="0" y="27"/>
                </a:moveTo>
                <a:lnTo>
                  <a:pt x="14" y="0"/>
                </a:lnTo>
                <a:lnTo>
                  <a:pt x="36" y="11"/>
                </a:lnTo>
                <a:lnTo>
                  <a:pt x="26" y="40"/>
                </a:lnTo>
                <a:lnTo>
                  <a:pt x="0" y="27"/>
                </a:lnTo>
                <a:close/>
              </a:path>
            </a:pathLst>
          </a:custGeom>
          <a:solidFill>
            <a:srgbClr val="000000"/>
          </a:solidFill>
          <a:ln w="0">
            <a:solidFill>
              <a:srgbClr val="000000"/>
            </a:solidFill>
            <a:round/>
            <a:headEnd/>
            <a:tailEnd/>
          </a:ln>
        </p:spPr>
        <p:txBody>
          <a:bodyPr/>
          <a:lstStyle/>
          <a:p>
            <a:endParaRPr lang="en-US"/>
          </a:p>
        </p:txBody>
      </p:sp>
      <p:sp>
        <p:nvSpPr>
          <p:cNvPr id="181845" name="Freeform 4691"/>
          <p:cNvSpPr>
            <a:spLocks noChangeAspect="1"/>
          </p:cNvSpPr>
          <p:nvPr/>
        </p:nvSpPr>
        <p:spPr bwMode="auto">
          <a:xfrm>
            <a:off x="2476500" y="5973763"/>
            <a:ext cx="11113" cy="12700"/>
          </a:xfrm>
          <a:custGeom>
            <a:avLst/>
            <a:gdLst>
              <a:gd name="T0" fmla="*/ 0 w 33"/>
              <a:gd name="T1" fmla="*/ 2147483647 h 39"/>
              <a:gd name="T2" fmla="*/ 2147483647 w 33"/>
              <a:gd name="T3" fmla="*/ 0 h 39"/>
              <a:gd name="T4" fmla="*/ 2147483647 w 33"/>
              <a:gd name="T5" fmla="*/ 2147483647 h 39"/>
              <a:gd name="T6" fmla="*/ 2147483647 w 33"/>
              <a:gd name="T7" fmla="*/ 2147483647 h 39"/>
              <a:gd name="T8" fmla="*/ 2147483647 w 33"/>
              <a:gd name="T9" fmla="*/ 2147483647 h 39"/>
              <a:gd name="T10" fmla="*/ 2147483647 w 33"/>
              <a:gd name="T11" fmla="*/ 2147483647 h 39"/>
              <a:gd name="T12" fmla="*/ 0 w 33"/>
              <a:gd name="T13" fmla="*/ 2147483647 h 39"/>
              <a:gd name="T14" fmla="*/ 0 60000 65536"/>
              <a:gd name="T15" fmla="*/ 0 60000 65536"/>
              <a:gd name="T16" fmla="*/ 0 60000 65536"/>
              <a:gd name="T17" fmla="*/ 0 60000 65536"/>
              <a:gd name="T18" fmla="*/ 0 60000 65536"/>
              <a:gd name="T19" fmla="*/ 0 60000 65536"/>
              <a:gd name="T20" fmla="*/ 0 60000 65536"/>
              <a:gd name="T21" fmla="*/ 0 w 33"/>
              <a:gd name="T22" fmla="*/ 0 h 39"/>
              <a:gd name="T23" fmla="*/ 33 w 33"/>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9">
                <a:moveTo>
                  <a:pt x="0" y="29"/>
                </a:moveTo>
                <a:lnTo>
                  <a:pt x="10" y="0"/>
                </a:lnTo>
                <a:lnTo>
                  <a:pt x="33" y="8"/>
                </a:lnTo>
                <a:lnTo>
                  <a:pt x="29" y="39"/>
                </a:lnTo>
                <a:lnTo>
                  <a:pt x="0" y="29"/>
                </a:lnTo>
                <a:close/>
              </a:path>
            </a:pathLst>
          </a:custGeom>
          <a:solidFill>
            <a:srgbClr val="000000"/>
          </a:solidFill>
          <a:ln w="0">
            <a:solidFill>
              <a:srgbClr val="000000"/>
            </a:solidFill>
            <a:round/>
            <a:headEnd/>
            <a:tailEnd/>
          </a:ln>
        </p:spPr>
        <p:txBody>
          <a:bodyPr/>
          <a:lstStyle/>
          <a:p>
            <a:endParaRPr lang="en-US"/>
          </a:p>
        </p:txBody>
      </p:sp>
      <p:sp>
        <p:nvSpPr>
          <p:cNvPr id="181846" name="Freeform 4692"/>
          <p:cNvSpPr>
            <a:spLocks noChangeAspect="1"/>
          </p:cNvSpPr>
          <p:nvPr/>
        </p:nvSpPr>
        <p:spPr bwMode="auto">
          <a:xfrm>
            <a:off x="2487613" y="5976938"/>
            <a:ext cx="9525" cy="11112"/>
          </a:xfrm>
          <a:custGeom>
            <a:avLst/>
            <a:gdLst>
              <a:gd name="T0" fmla="*/ 0 w 31"/>
              <a:gd name="T1" fmla="*/ 2147483647 h 36"/>
              <a:gd name="T2" fmla="*/ 2147483647 w 31"/>
              <a:gd name="T3" fmla="*/ 0 h 36"/>
              <a:gd name="T4" fmla="*/ 2147483647 w 31"/>
              <a:gd name="T5" fmla="*/ 2147483647 h 36"/>
              <a:gd name="T6" fmla="*/ 2147483647 w 31"/>
              <a:gd name="T7" fmla="*/ 2147483647 h 36"/>
              <a:gd name="T8" fmla="*/ 0 w 31"/>
              <a:gd name="T9" fmla="*/ 2147483647 h 36"/>
              <a:gd name="T10" fmla="*/ 0 60000 65536"/>
              <a:gd name="T11" fmla="*/ 0 60000 65536"/>
              <a:gd name="T12" fmla="*/ 0 60000 65536"/>
              <a:gd name="T13" fmla="*/ 0 60000 65536"/>
              <a:gd name="T14" fmla="*/ 0 60000 65536"/>
              <a:gd name="T15" fmla="*/ 0 w 31"/>
              <a:gd name="T16" fmla="*/ 0 h 36"/>
              <a:gd name="T17" fmla="*/ 31 w 31"/>
              <a:gd name="T18" fmla="*/ 36 h 36"/>
            </a:gdLst>
            <a:ahLst/>
            <a:cxnLst>
              <a:cxn ang="T10">
                <a:pos x="T0" y="T1"/>
              </a:cxn>
              <a:cxn ang="T11">
                <a:pos x="T2" y="T3"/>
              </a:cxn>
              <a:cxn ang="T12">
                <a:pos x="T4" y="T5"/>
              </a:cxn>
              <a:cxn ang="T13">
                <a:pos x="T6" y="T7"/>
              </a:cxn>
              <a:cxn ang="T14">
                <a:pos x="T8" y="T9"/>
              </a:cxn>
            </a:cxnLst>
            <a:rect l="T15" t="T16" r="T17" b="T18"/>
            <a:pathLst>
              <a:path w="31" h="36">
                <a:moveTo>
                  <a:pt x="0" y="31"/>
                </a:moveTo>
                <a:lnTo>
                  <a:pt x="4" y="0"/>
                </a:lnTo>
                <a:lnTo>
                  <a:pt x="31" y="4"/>
                </a:lnTo>
                <a:lnTo>
                  <a:pt x="27" y="36"/>
                </a:lnTo>
                <a:lnTo>
                  <a:pt x="0" y="31"/>
                </a:lnTo>
                <a:close/>
              </a:path>
            </a:pathLst>
          </a:custGeom>
          <a:solidFill>
            <a:srgbClr val="000000"/>
          </a:solidFill>
          <a:ln w="0">
            <a:solidFill>
              <a:srgbClr val="000000"/>
            </a:solidFill>
            <a:round/>
            <a:headEnd/>
            <a:tailEnd/>
          </a:ln>
        </p:spPr>
        <p:txBody>
          <a:bodyPr/>
          <a:lstStyle/>
          <a:p>
            <a:endParaRPr lang="en-US"/>
          </a:p>
        </p:txBody>
      </p:sp>
      <p:sp>
        <p:nvSpPr>
          <p:cNvPr id="181847" name="Freeform 4693"/>
          <p:cNvSpPr>
            <a:spLocks noChangeAspect="1"/>
          </p:cNvSpPr>
          <p:nvPr/>
        </p:nvSpPr>
        <p:spPr bwMode="auto">
          <a:xfrm>
            <a:off x="2060575" y="5673725"/>
            <a:ext cx="4763" cy="7938"/>
          </a:xfrm>
          <a:custGeom>
            <a:avLst/>
            <a:gdLst>
              <a:gd name="T0" fmla="*/ 2147483647 w 19"/>
              <a:gd name="T1" fmla="*/ 0 h 25"/>
              <a:gd name="T2" fmla="*/ 0 w 19"/>
              <a:gd name="T3" fmla="*/ 2147483647 h 25"/>
              <a:gd name="T4" fmla="*/ 2147483647 w 19"/>
              <a:gd name="T5" fmla="*/ 0 h 25"/>
              <a:gd name="T6" fmla="*/ 0 60000 65536"/>
              <a:gd name="T7" fmla="*/ 0 60000 65536"/>
              <a:gd name="T8" fmla="*/ 0 60000 65536"/>
              <a:gd name="T9" fmla="*/ 0 w 19"/>
              <a:gd name="T10" fmla="*/ 0 h 25"/>
              <a:gd name="T11" fmla="*/ 19 w 19"/>
              <a:gd name="T12" fmla="*/ 25 h 25"/>
            </a:gdLst>
            <a:ahLst/>
            <a:cxnLst>
              <a:cxn ang="T6">
                <a:pos x="T0" y="T1"/>
              </a:cxn>
              <a:cxn ang="T7">
                <a:pos x="T2" y="T3"/>
              </a:cxn>
              <a:cxn ang="T8">
                <a:pos x="T4" y="T5"/>
              </a:cxn>
            </a:cxnLst>
            <a:rect l="T9" t="T10" r="T11" b="T12"/>
            <a:pathLst>
              <a:path w="19" h="25">
                <a:moveTo>
                  <a:pt x="19" y="0"/>
                </a:moveTo>
                <a:lnTo>
                  <a:pt x="0" y="25"/>
                </a:lnTo>
                <a:lnTo>
                  <a:pt x="19" y="0"/>
                </a:lnTo>
                <a:close/>
              </a:path>
            </a:pathLst>
          </a:custGeom>
          <a:solidFill>
            <a:srgbClr val="000000"/>
          </a:solidFill>
          <a:ln w="0">
            <a:solidFill>
              <a:srgbClr val="000000"/>
            </a:solidFill>
            <a:round/>
            <a:headEnd/>
            <a:tailEnd/>
          </a:ln>
        </p:spPr>
        <p:txBody>
          <a:bodyPr/>
          <a:lstStyle/>
          <a:p>
            <a:endParaRPr lang="en-US"/>
          </a:p>
        </p:txBody>
      </p:sp>
      <p:sp>
        <p:nvSpPr>
          <p:cNvPr id="181848" name="Freeform 4694"/>
          <p:cNvSpPr>
            <a:spLocks noChangeAspect="1"/>
          </p:cNvSpPr>
          <p:nvPr/>
        </p:nvSpPr>
        <p:spPr bwMode="auto">
          <a:xfrm>
            <a:off x="1939925" y="5607050"/>
            <a:ext cx="7938" cy="11113"/>
          </a:xfrm>
          <a:custGeom>
            <a:avLst/>
            <a:gdLst>
              <a:gd name="T0" fmla="*/ 2147483647 w 21"/>
              <a:gd name="T1" fmla="*/ 2147483647 h 30"/>
              <a:gd name="T2" fmla="*/ 2147483647 w 21"/>
              <a:gd name="T3" fmla="*/ 2147483647 h 30"/>
              <a:gd name="T4" fmla="*/ 2147483647 w 21"/>
              <a:gd name="T5" fmla="*/ 2147483647 h 30"/>
              <a:gd name="T6" fmla="*/ 2147483647 w 21"/>
              <a:gd name="T7" fmla="*/ 2147483647 h 30"/>
              <a:gd name="T8" fmla="*/ 2147483647 w 21"/>
              <a:gd name="T9" fmla="*/ 2147483647 h 30"/>
              <a:gd name="T10" fmla="*/ 2147483647 w 21"/>
              <a:gd name="T11" fmla="*/ 2147483647 h 30"/>
              <a:gd name="T12" fmla="*/ 2147483647 w 21"/>
              <a:gd name="T13" fmla="*/ 2147483647 h 30"/>
              <a:gd name="T14" fmla="*/ 0 w 21"/>
              <a:gd name="T15" fmla="*/ 2147483647 h 30"/>
              <a:gd name="T16" fmla="*/ 0 w 21"/>
              <a:gd name="T17" fmla="*/ 2147483647 h 30"/>
              <a:gd name="T18" fmla="*/ 0 w 21"/>
              <a:gd name="T19" fmla="*/ 2147483647 h 30"/>
              <a:gd name="T20" fmla="*/ 2147483647 w 21"/>
              <a:gd name="T21" fmla="*/ 2147483647 h 30"/>
              <a:gd name="T22" fmla="*/ 2147483647 w 21"/>
              <a:gd name="T23" fmla="*/ 2147483647 h 30"/>
              <a:gd name="T24" fmla="*/ 2147483647 w 21"/>
              <a:gd name="T25" fmla="*/ 2147483647 h 30"/>
              <a:gd name="T26" fmla="*/ 2147483647 w 21"/>
              <a:gd name="T27" fmla="*/ 2147483647 h 30"/>
              <a:gd name="T28" fmla="*/ 2147483647 w 21"/>
              <a:gd name="T29" fmla="*/ 2147483647 h 30"/>
              <a:gd name="T30" fmla="*/ 2147483647 w 21"/>
              <a:gd name="T31" fmla="*/ 2147483647 h 30"/>
              <a:gd name="T32" fmla="*/ 2147483647 w 21"/>
              <a:gd name="T33" fmla="*/ 0 h 30"/>
              <a:gd name="T34" fmla="*/ 2147483647 w 21"/>
              <a:gd name="T35" fmla="*/ 0 h 30"/>
              <a:gd name="T36" fmla="*/ 2147483647 w 21"/>
              <a:gd name="T37" fmla="*/ 0 h 30"/>
              <a:gd name="T38" fmla="*/ 2147483647 w 21"/>
              <a:gd name="T39" fmla="*/ 2147483647 h 30"/>
              <a:gd name="T40" fmla="*/ 2147483647 w 21"/>
              <a:gd name="T41" fmla="*/ 2147483647 h 30"/>
              <a:gd name="T42" fmla="*/ 2147483647 w 21"/>
              <a:gd name="T43" fmla="*/ 2147483647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
              <a:gd name="T67" fmla="*/ 0 h 30"/>
              <a:gd name="T68" fmla="*/ 21 w 21"/>
              <a:gd name="T69" fmla="*/ 30 h 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 h="30">
                <a:moveTo>
                  <a:pt x="11" y="30"/>
                </a:moveTo>
                <a:lnTo>
                  <a:pt x="11" y="30"/>
                </a:lnTo>
                <a:lnTo>
                  <a:pt x="9" y="29"/>
                </a:lnTo>
                <a:lnTo>
                  <a:pt x="7" y="27"/>
                </a:lnTo>
                <a:lnTo>
                  <a:pt x="4" y="26"/>
                </a:lnTo>
                <a:lnTo>
                  <a:pt x="2" y="23"/>
                </a:lnTo>
                <a:lnTo>
                  <a:pt x="1" y="21"/>
                </a:lnTo>
                <a:lnTo>
                  <a:pt x="0" y="18"/>
                </a:lnTo>
                <a:lnTo>
                  <a:pt x="0" y="16"/>
                </a:lnTo>
                <a:lnTo>
                  <a:pt x="0" y="14"/>
                </a:lnTo>
                <a:lnTo>
                  <a:pt x="1" y="11"/>
                </a:lnTo>
                <a:lnTo>
                  <a:pt x="2" y="9"/>
                </a:lnTo>
                <a:lnTo>
                  <a:pt x="4" y="7"/>
                </a:lnTo>
                <a:lnTo>
                  <a:pt x="5" y="4"/>
                </a:lnTo>
                <a:lnTo>
                  <a:pt x="9" y="2"/>
                </a:lnTo>
                <a:lnTo>
                  <a:pt x="11" y="1"/>
                </a:lnTo>
                <a:lnTo>
                  <a:pt x="14" y="0"/>
                </a:lnTo>
                <a:lnTo>
                  <a:pt x="16" y="0"/>
                </a:lnTo>
                <a:lnTo>
                  <a:pt x="18" y="0"/>
                </a:lnTo>
                <a:lnTo>
                  <a:pt x="21" y="1"/>
                </a:lnTo>
                <a:lnTo>
                  <a:pt x="11" y="30"/>
                </a:lnTo>
                <a:close/>
              </a:path>
            </a:pathLst>
          </a:custGeom>
          <a:solidFill>
            <a:srgbClr val="000000"/>
          </a:solidFill>
          <a:ln w="0">
            <a:solidFill>
              <a:srgbClr val="000000"/>
            </a:solidFill>
            <a:round/>
            <a:headEnd/>
            <a:tailEnd/>
          </a:ln>
        </p:spPr>
        <p:txBody>
          <a:bodyPr/>
          <a:lstStyle/>
          <a:p>
            <a:endParaRPr lang="en-US"/>
          </a:p>
        </p:txBody>
      </p:sp>
      <p:sp>
        <p:nvSpPr>
          <p:cNvPr id="181849" name="Freeform 4695"/>
          <p:cNvSpPr>
            <a:spLocks noChangeAspect="1"/>
          </p:cNvSpPr>
          <p:nvPr/>
        </p:nvSpPr>
        <p:spPr bwMode="auto">
          <a:xfrm>
            <a:off x="2043113" y="5662613"/>
            <a:ext cx="22225" cy="19050"/>
          </a:xfrm>
          <a:custGeom>
            <a:avLst/>
            <a:gdLst>
              <a:gd name="T0" fmla="*/ 2147483647 w 68"/>
              <a:gd name="T1" fmla="*/ 2147483647 h 54"/>
              <a:gd name="T2" fmla="*/ 2147483647 w 68"/>
              <a:gd name="T3" fmla="*/ 2147483647 h 54"/>
              <a:gd name="T4" fmla="*/ 0 w 68"/>
              <a:gd name="T5" fmla="*/ 2147483647 h 54"/>
              <a:gd name="T6" fmla="*/ 2147483647 w 68"/>
              <a:gd name="T7" fmla="*/ 2147483647 h 54"/>
              <a:gd name="T8" fmla="*/ 2147483647 w 68"/>
              <a:gd name="T9" fmla="*/ 0 h 54"/>
              <a:gd name="T10" fmla="*/ 2147483647 w 68"/>
              <a:gd name="T11" fmla="*/ 2147483647 h 54"/>
              <a:gd name="T12" fmla="*/ 2147483647 w 68"/>
              <a:gd name="T13" fmla="*/ 2147483647 h 54"/>
              <a:gd name="T14" fmla="*/ 0 60000 65536"/>
              <a:gd name="T15" fmla="*/ 0 60000 65536"/>
              <a:gd name="T16" fmla="*/ 0 60000 65536"/>
              <a:gd name="T17" fmla="*/ 0 60000 65536"/>
              <a:gd name="T18" fmla="*/ 0 60000 65536"/>
              <a:gd name="T19" fmla="*/ 0 60000 65536"/>
              <a:gd name="T20" fmla="*/ 0 60000 65536"/>
              <a:gd name="T21" fmla="*/ 0 w 68"/>
              <a:gd name="T22" fmla="*/ 0 h 54"/>
              <a:gd name="T23" fmla="*/ 68 w 68"/>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 h="54">
                <a:moveTo>
                  <a:pt x="68" y="29"/>
                </a:moveTo>
                <a:lnTo>
                  <a:pt x="49" y="54"/>
                </a:lnTo>
                <a:lnTo>
                  <a:pt x="0" y="17"/>
                </a:lnTo>
                <a:lnTo>
                  <a:pt x="13" y="25"/>
                </a:lnTo>
                <a:lnTo>
                  <a:pt x="29" y="0"/>
                </a:lnTo>
                <a:lnTo>
                  <a:pt x="42" y="8"/>
                </a:lnTo>
                <a:lnTo>
                  <a:pt x="68" y="29"/>
                </a:lnTo>
                <a:close/>
              </a:path>
            </a:pathLst>
          </a:custGeom>
          <a:solidFill>
            <a:srgbClr val="000000"/>
          </a:solidFill>
          <a:ln w="0">
            <a:solidFill>
              <a:srgbClr val="000000"/>
            </a:solidFill>
            <a:round/>
            <a:headEnd/>
            <a:tailEnd/>
          </a:ln>
        </p:spPr>
        <p:txBody>
          <a:bodyPr/>
          <a:lstStyle/>
          <a:p>
            <a:endParaRPr lang="en-US"/>
          </a:p>
        </p:txBody>
      </p:sp>
      <p:sp>
        <p:nvSpPr>
          <p:cNvPr id="181850" name="Freeform 4696"/>
          <p:cNvSpPr>
            <a:spLocks noChangeAspect="1"/>
          </p:cNvSpPr>
          <p:nvPr/>
        </p:nvSpPr>
        <p:spPr bwMode="auto">
          <a:xfrm>
            <a:off x="2035175" y="5649913"/>
            <a:ext cx="19050" cy="22225"/>
          </a:xfrm>
          <a:custGeom>
            <a:avLst/>
            <a:gdLst>
              <a:gd name="T0" fmla="*/ 2147483647 w 56"/>
              <a:gd name="T1" fmla="*/ 2147483647 h 61"/>
              <a:gd name="T2" fmla="*/ 2147483647 w 56"/>
              <a:gd name="T3" fmla="*/ 2147483647 h 61"/>
              <a:gd name="T4" fmla="*/ 2147483647 w 56"/>
              <a:gd name="T5" fmla="*/ 2147483647 h 61"/>
              <a:gd name="T6" fmla="*/ 0 w 56"/>
              <a:gd name="T7" fmla="*/ 2147483647 h 61"/>
              <a:gd name="T8" fmla="*/ 2147483647 w 56"/>
              <a:gd name="T9" fmla="*/ 2147483647 h 61"/>
              <a:gd name="T10" fmla="*/ 2147483647 w 56"/>
              <a:gd name="T11" fmla="*/ 0 h 61"/>
              <a:gd name="T12" fmla="*/ 2147483647 w 56"/>
              <a:gd name="T13" fmla="*/ 2147483647 h 61"/>
              <a:gd name="T14" fmla="*/ 0 60000 65536"/>
              <a:gd name="T15" fmla="*/ 0 60000 65536"/>
              <a:gd name="T16" fmla="*/ 0 60000 65536"/>
              <a:gd name="T17" fmla="*/ 0 60000 65536"/>
              <a:gd name="T18" fmla="*/ 0 60000 65536"/>
              <a:gd name="T19" fmla="*/ 0 60000 65536"/>
              <a:gd name="T20" fmla="*/ 0 60000 65536"/>
              <a:gd name="T21" fmla="*/ 0 w 56"/>
              <a:gd name="T22" fmla="*/ 0 h 61"/>
              <a:gd name="T23" fmla="*/ 56 w 56"/>
              <a:gd name="T24" fmla="*/ 61 h 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61">
                <a:moveTo>
                  <a:pt x="56" y="36"/>
                </a:moveTo>
                <a:lnTo>
                  <a:pt x="40" y="61"/>
                </a:lnTo>
                <a:lnTo>
                  <a:pt x="13" y="41"/>
                </a:lnTo>
                <a:lnTo>
                  <a:pt x="0" y="34"/>
                </a:lnTo>
                <a:lnTo>
                  <a:pt x="17" y="7"/>
                </a:lnTo>
                <a:lnTo>
                  <a:pt x="4" y="0"/>
                </a:lnTo>
                <a:lnTo>
                  <a:pt x="56" y="36"/>
                </a:lnTo>
                <a:close/>
              </a:path>
            </a:pathLst>
          </a:custGeom>
          <a:solidFill>
            <a:srgbClr val="000000"/>
          </a:solidFill>
          <a:ln w="0">
            <a:solidFill>
              <a:srgbClr val="000000"/>
            </a:solidFill>
            <a:round/>
            <a:headEnd/>
            <a:tailEnd/>
          </a:ln>
        </p:spPr>
        <p:txBody>
          <a:bodyPr/>
          <a:lstStyle/>
          <a:p>
            <a:endParaRPr lang="en-US"/>
          </a:p>
        </p:txBody>
      </p:sp>
      <p:sp>
        <p:nvSpPr>
          <p:cNvPr id="181851" name="Freeform 4697"/>
          <p:cNvSpPr>
            <a:spLocks noChangeAspect="1"/>
          </p:cNvSpPr>
          <p:nvPr/>
        </p:nvSpPr>
        <p:spPr bwMode="auto">
          <a:xfrm>
            <a:off x="2012950" y="5645150"/>
            <a:ext cx="25400" cy="17463"/>
          </a:xfrm>
          <a:custGeom>
            <a:avLst/>
            <a:gdLst>
              <a:gd name="T0" fmla="*/ 2147483647 w 72"/>
              <a:gd name="T1" fmla="*/ 2147483647 h 53"/>
              <a:gd name="T2" fmla="*/ 2147483647 w 72"/>
              <a:gd name="T3" fmla="*/ 2147483647 h 53"/>
              <a:gd name="T4" fmla="*/ 0 w 72"/>
              <a:gd name="T5" fmla="*/ 2147483647 h 53"/>
              <a:gd name="T6" fmla="*/ 2147483647 w 72"/>
              <a:gd name="T7" fmla="*/ 2147483647 h 53"/>
              <a:gd name="T8" fmla="*/ 2147483647 w 72"/>
              <a:gd name="T9" fmla="*/ 0 h 53"/>
              <a:gd name="T10" fmla="*/ 2147483647 w 72"/>
              <a:gd name="T11" fmla="*/ 2147483647 h 53"/>
              <a:gd name="T12" fmla="*/ 2147483647 w 72"/>
              <a:gd name="T13" fmla="*/ 2147483647 h 53"/>
              <a:gd name="T14" fmla="*/ 0 60000 65536"/>
              <a:gd name="T15" fmla="*/ 0 60000 65536"/>
              <a:gd name="T16" fmla="*/ 0 60000 65536"/>
              <a:gd name="T17" fmla="*/ 0 60000 65536"/>
              <a:gd name="T18" fmla="*/ 0 60000 65536"/>
              <a:gd name="T19" fmla="*/ 0 60000 65536"/>
              <a:gd name="T20" fmla="*/ 0 60000 65536"/>
              <a:gd name="T21" fmla="*/ 0 w 72"/>
              <a:gd name="T22" fmla="*/ 0 h 53"/>
              <a:gd name="T23" fmla="*/ 72 w 72"/>
              <a:gd name="T24" fmla="*/ 53 h 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 h="53">
                <a:moveTo>
                  <a:pt x="72" y="26"/>
                </a:moveTo>
                <a:lnTo>
                  <a:pt x="55" y="53"/>
                </a:lnTo>
                <a:lnTo>
                  <a:pt x="0" y="19"/>
                </a:lnTo>
                <a:lnTo>
                  <a:pt x="15" y="27"/>
                </a:lnTo>
                <a:lnTo>
                  <a:pt x="29" y="0"/>
                </a:lnTo>
                <a:lnTo>
                  <a:pt x="44" y="8"/>
                </a:lnTo>
                <a:lnTo>
                  <a:pt x="72" y="26"/>
                </a:lnTo>
                <a:close/>
              </a:path>
            </a:pathLst>
          </a:custGeom>
          <a:solidFill>
            <a:srgbClr val="000000"/>
          </a:solidFill>
          <a:ln w="0">
            <a:solidFill>
              <a:srgbClr val="000000"/>
            </a:solidFill>
            <a:round/>
            <a:headEnd/>
            <a:tailEnd/>
          </a:ln>
        </p:spPr>
        <p:txBody>
          <a:bodyPr/>
          <a:lstStyle/>
          <a:p>
            <a:endParaRPr lang="en-US"/>
          </a:p>
        </p:txBody>
      </p:sp>
      <p:sp>
        <p:nvSpPr>
          <p:cNvPr id="181852" name="Freeform 4698"/>
          <p:cNvSpPr>
            <a:spLocks noChangeAspect="1"/>
          </p:cNvSpPr>
          <p:nvPr/>
        </p:nvSpPr>
        <p:spPr bwMode="auto">
          <a:xfrm>
            <a:off x="2003425" y="5635625"/>
            <a:ext cx="22225" cy="19050"/>
          </a:xfrm>
          <a:custGeom>
            <a:avLst/>
            <a:gdLst>
              <a:gd name="T0" fmla="*/ 2147483647 w 59"/>
              <a:gd name="T1" fmla="*/ 2147483647 h 53"/>
              <a:gd name="T2" fmla="*/ 2147483647 w 59"/>
              <a:gd name="T3" fmla="*/ 2147483647 h 53"/>
              <a:gd name="T4" fmla="*/ 0 w 59"/>
              <a:gd name="T5" fmla="*/ 2147483647 h 53"/>
              <a:gd name="T6" fmla="*/ 0 w 59"/>
              <a:gd name="T7" fmla="*/ 2147483647 h 53"/>
              <a:gd name="T8" fmla="*/ 2147483647 w 59"/>
              <a:gd name="T9" fmla="*/ 0 h 53"/>
              <a:gd name="T10" fmla="*/ 2147483647 w 59"/>
              <a:gd name="T11" fmla="*/ 0 h 53"/>
              <a:gd name="T12" fmla="*/ 2147483647 w 59"/>
              <a:gd name="T13" fmla="*/ 2147483647 h 53"/>
              <a:gd name="T14" fmla="*/ 0 60000 65536"/>
              <a:gd name="T15" fmla="*/ 0 60000 65536"/>
              <a:gd name="T16" fmla="*/ 0 60000 65536"/>
              <a:gd name="T17" fmla="*/ 0 60000 65536"/>
              <a:gd name="T18" fmla="*/ 0 60000 65536"/>
              <a:gd name="T19" fmla="*/ 0 60000 65536"/>
              <a:gd name="T20" fmla="*/ 0 60000 65536"/>
              <a:gd name="T21" fmla="*/ 0 w 59"/>
              <a:gd name="T22" fmla="*/ 0 h 53"/>
              <a:gd name="T23" fmla="*/ 59 w 59"/>
              <a:gd name="T24" fmla="*/ 53 h 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53">
                <a:moveTo>
                  <a:pt x="59" y="26"/>
                </a:moveTo>
                <a:lnTo>
                  <a:pt x="45" y="53"/>
                </a:lnTo>
                <a:lnTo>
                  <a:pt x="0" y="27"/>
                </a:lnTo>
                <a:lnTo>
                  <a:pt x="15" y="0"/>
                </a:lnTo>
                <a:lnTo>
                  <a:pt x="59" y="26"/>
                </a:lnTo>
                <a:close/>
              </a:path>
            </a:pathLst>
          </a:custGeom>
          <a:solidFill>
            <a:srgbClr val="000000"/>
          </a:solidFill>
          <a:ln w="0">
            <a:solidFill>
              <a:srgbClr val="000000"/>
            </a:solidFill>
            <a:round/>
            <a:headEnd/>
            <a:tailEnd/>
          </a:ln>
        </p:spPr>
        <p:txBody>
          <a:bodyPr/>
          <a:lstStyle/>
          <a:p>
            <a:endParaRPr lang="en-US"/>
          </a:p>
        </p:txBody>
      </p:sp>
      <p:sp>
        <p:nvSpPr>
          <p:cNvPr id="181853" name="Freeform 4699"/>
          <p:cNvSpPr>
            <a:spLocks noChangeAspect="1"/>
          </p:cNvSpPr>
          <p:nvPr/>
        </p:nvSpPr>
        <p:spPr bwMode="auto">
          <a:xfrm>
            <a:off x="1979613" y="5627688"/>
            <a:ext cx="30162" cy="17462"/>
          </a:xfrm>
          <a:custGeom>
            <a:avLst/>
            <a:gdLst>
              <a:gd name="T0" fmla="*/ 2147483647 w 81"/>
              <a:gd name="T1" fmla="*/ 2147483647 h 50"/>
              <a:gd name="T2" fmla="*/ 2147483647 w 81"/>
              <a:gd name="T3" fmla="*/ 2147483647 h 50"/>
              <a:gd name="T4" fmla="*/ 0 w 81"/>
              <a:gd name="T5" fmla="*/ 2147483647 h 50"/>
              <a:gd name="T6" fmla="*/ 2147483647 w 81"/>
              <a:gd name="T7" fmla="*/ 2147483647 h 50"/>
              <a:gd name="T8" fmla="*/ 2147483647 w 81"/>
              <a:gd name="T9" fmla="*/ 0 h 50"/>
              <a:gd name="T10" fmla="*/ 2147483647 w 81"/>
              <a:gd name="T11" fmla="*/ 2147483647 h 50"/>
              <a:gd name="T12" fmla="*/ 2147483647 w 81"/>
              <a:gd name="T13" fmla="*/ 2147483647 h 50"/>
              <a:gd name="T14" fmla="*/ 0 60000 65536"/>
              <a:gd name="T15" fmla="*/ 0 60000 65536"/>
              <a:gd name="T16" fmla="*/ 0 60000 65536"/>
              <a:gd name="T17" fmla="*/ 0 60000 65536"/>
              <a:gd name="T18" fmla="*/ 0 60000 65536"/>
              <a:gd name="T19" fmla="*/ 0 60000 65536"/>
              <a:gd name="T20" fmla="*/ 0 60000 65536"/>
              <a:gd name="T21" fmla="*/ 0 w 81"/>
              <a:gd name="T22" fmla="*/ 0 h 50"/>
              <a:gd name="T23" fmla="*/ 81 w 81"/>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 h="50">
                <a:moveTo>
                  <a:pt x="81" y="23"/>
                </a:moveTo>
                <a:lnTo>
                  <a:pt x="66" y="50"/>
                </a:lnTo>
                <a:lnTo>
                  <a:pt x="0" y="16"/>
                </a:lnTo>
                <a:lnTo>
                  <a:pt x="23" y="27"/>
                </a:lnTo>
                <a:lnTo>
                  <a:pt x="35" y="0"/>
                </a:lnTo>
                <a:lnTo>
                  <a:pt x="58" y="12"/>
                </a:lnTo>
                <a:lnTo>
                  <a:pt x="81" y="23"/>
                </a:lnTo>
                <a:close/>
              </a:path>
            </a:pathLst>
          </a:custGeom>
          <a:solidFill>
            <a:srgbClr val="000000"/>
          </a:solidFill>
          <a:ln w="0">
            <a:solidFill>
              <a:srgbClr val="000000"/>
            </a:solidFill>
            <a:round/>
            <a:headEnd/>
            <a:tailEnd/>
          </a:ln>
        </p:spPr>
        <p:txBody>
          <a:bodyPr/>
          <a:lstStyle/>
          <a:p>
            <a:endParaRPr lang="en-US"/>
          </a:p>
        </p:txBody>
      </p:sp>
      <p:sp>
        <p:nvSpPr>
          <p:cNvPr id="181854" name="Freeform 4700"/>
          <p:cNvSpPr>
            <a:spLocks noChangeAspect="1"/>
          </p:cNvSpPr>
          <p:nvPr/>
        </p:nvSpPr>
        <p:spPr bwMode="auto">
          <a:xfrm>
            <a:off x="1974850" y="5619750"/>
            <a:ext cx="19050" cy="15875"/>
          </a:xfrm>
          <a:custGeom>
            <a:avLst/>
            <a:gdLst>
              <a:gd name="T0" fmla="*/ 2147483647 w 56"/>
              <a:gd name="T1" fmla="*/ 2147483647 h 52"/>
              <a:gd name="T2" fmla="*/ 2147483647 w 56"/>
              <a:gd name="T3" fmla="*/ 2147483647 h 52"/>
              <a:gd name="T4" fmla="*/ 2147483647 w 56"/>
              <a:gd name="T5" fmla="*/ 2147483647 h 52"/>
              <a:gd name="T6" fmla="*/ 0 w 56"/>
              <a:gd name="T7" fmla="*/ 2147483647 h 52"/>
              <a:gd name="T8" fmla="*/ 2147483647 w 56"/>
              <a:gd name="T9" fmla="*/ 2147483647 h 52"/>
              <a:gd name="T10" fmla="*/ 2147483647 w 56"/>
              <a:gd name="T11" fmla="*/ 0 h 52"/>
              <a:gd name="T12" fmla="*/ 2147483647 w 56"/>
              <a:gd name="T13" fmla="*/ 2147483647 h 52"/>
              <a:gd name="T14" fmla="*/ 0 60000 65536"/>
              <a:gd name="T15" fmla="*/ 0 60000 65536"/>
              <a:gd name="T16" fmla="*/ 0 60000 65536"/>
              <a:gd name="T17" fmla="*/ 0 60000 65536"/>
              <a:gd name="T18" fmla="*/ 0 60000 65536"/>
              <a:gd name="T19" fmla="*/ 0 60000 65536"/>
              <a:gd name="T20" fmla="*/ 0 60000 65536"/>
              <a:gd name="T21" fmla="*/ 0 w 56"/>
              <a:gd name="T22" fmla="*/ 0 h 52"/>
              <a:gd name="T23" fmla="*/ 56 w 56"/>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52">
                <a:moveTo>
                  <a:pt x="56" y="25"/>
                </a:moveTo>
                <a:lnTo>
                  <a:pt x="44" y="52"/>
                </a:lnTo>
                <a:lnTo>
                  <a:pt x="6" y="34"/>
                </a:lnTo>
                <a:lnTo>
                  <a:pt x="0" y="32"/>
                </a:lnTo>
                <a:lnTo>
                  <a:pt x="10" y="3"/>
                </a:lnTo>
                <a:lnTo>
                  <a:pt x="4" y="0"/>
                </a:lnTo>
                <a:lnTo>
                  <a:pt x="56" y="25"/>
                </a:lnTo>
                <a:close/>
              </a:path>
            </a:pathLst>
          </a:custGeom>
          <a:solidFill>
            <a:srgbClr val="000000"/>
          </a:solidFill>
          <a:ln w="0">
            <a:solidFill>
              <a:srgbClr val="000000"/>
            </a:solidFill>
            <a:round/>
            <a:headEnd/>
            <a:tailEnd/>
          </a:ln>
        </p:spPr>
        <p:txBody>
          <a:bodyPr/>
          <a:lstStyle/>
          <a:p>
            <a:endParaRPr lang="en-US"/>
          </a:p>
        </p:txBody>
      </p:sp>
      <p:sp>
        <p:nvSpPr>
          <p:cNvPr id="181855" name="Freeform 4701"/>
          <p:cNvSpPr>
            <a:spLocks noChangeAspect="1"/>
          </p:cNvSpPr>
          <p:nvPr/>
        </p:nvSpPr>
        <p:spPr bwMode="auto">
          <a:xfrm>
            <a:off x="1958975" y="5611813"/>
            <a:ext cx="19050" cy="17462"/>
          </a:xfrm>
          <a:custGeom>
            <a:avLst/>
            <a:gdLst>
              <a:gd name="T0" fmla="*/ 2147483647 w 55"/>
              <a:gd name="T1" fmla="*/ 2147483647 h 47"/>
              <a:gd name="T2" fmla="*/ 2147483647 w 55"/>
              <a:gd name="T3" fmla="*/ 2147483647 h 47"/>
              <a:gd name="T4" fmla="*/ 0 w 55"/>
              <a:gd name="T5" fmla="*/ 2147483647 h 47"/>
              <a:gd name="T6" fmla="*/ 0 w 55"/>
              <a:gd name="T7" fmla="*/ 2147483647 h 47"/>
              <a:gd name="T8" fmla="*/ 2147483647 w 55"/>
              <a:gd name="T9" fmla="*/ 0 h 47"/>
              <a:gd name="T10" fmla="*/ 2147483647 w 55"/>
              <a:gd name="T11" fmla="*/ 0 h 47"/>
              <a:gd name="T12" fmla="*/ 2147483647 w 55"/>
              <a:gd name="T13" fmla="*/ 2147483647 h 47"/>
              <a:gd name="T14" fmla="*/ 0 60000 65536"/>
              <a:gd name="T15" fmla="*/ 0 60000 65536"/>
              <a:gd name="T16" fmla="*/ 0 60000 65536"/>
              <a:gd name="T17" fmla="*/ 0 60000 65536"/>
              <a:gd name="T18" fmla="*/ 0 60000 65536"/>
              <a:gd name="T19" fmla="*/ 0 60000 65536"/>
              <a:gd name="T20" fmla="*/ 0 60000 65536"/>
              <a:gd name="T21" fmla="*/ 0 w 55"/>
              <a:gd name="T22" fmla="*/ 0 h 47"/>
              <a:gd name="T23" fmla="*/ 55 w 55"/>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47">
                <a:moveTo>
                  <a:pt x="55" y="18"/>
                </a:moveTo>
                <a:lnTo>
                  <a:pt x="45" y="47"/>
                </a:lnTo>
                <a:lnTo>
                  <a:pt x="0" y="29"/>
                </a:lnTo>
                <a:lnTo>
                  <a:pt x="11" y="0"/>
                </a:lnTo>
                <a:lnTo>
                  <a:pt x="55" y="18"/>
                </a:lnTo>
                <a:close/>
              </a:path>
            </a:pathLst>
          </a:custGeom>
          <a:solidFill>
            <a:srgbClr val="000000"/>
          </a:solidFill>
          <a:ln w="0">
            <a:solidFill>
              <a:srgbClr val="000000"/>
            </a:solidFill>
            <a:round/>
            <a:headEnd/>
            <a:tailEnd/>
          </a:ln>
        </p:spPr>
        <p:txBody>
          <a:bodyPr/>
          <a:lstStyle/>
          <a:p>
            <a:endParaRPr lang="en-US"/>
          </a:p>
        </p:txBody>
      </p:sp>
      <p:sp>
        <p:nvSpPr>
          <p:cNvPr id="181856" name="Freeform 4702"/>
          <p:cNvSpPr>
            <a:spLocks noChangeAspect="1"/>
          </p:cNvSpPr>
          <p:nvPr/>
        </p:nvSpPr>
        <p:spPr bwMode="auto">
          <a:xfrm>
            <a:off x="1943100" y="5608638"/>
            <a:ext cx="19050" cy="15875"/>
          </a:xfrm>
          <a:custGeom>
            <a:avLst/>
            <a:gdLst>
              <a:gd name="T0" fmla="*/ 2147483647 w 54"/>
              <a:gd name="T1" fmla="*/ 2147483647 h 45"/>
              <a:gd name="T2" fmla="*/ 2147483647 w 54"/>
              <a:gd name="T3" fmla="*/ 2147483647 h 45"/>
              <a:gd name="T4" fmla="*/ 0 w 54"/>
              <a:gd name="T5" fmla="*/ 2147483647 h 45"/>
              <a:gd name="T6" fmla="*/ 2147483647 w 54"/>
              <a:gd name="T7" fmla="*/ 0 h 45"/>
              <a:gd name="T8" fmla="*/ 2147483647 w 54"/>
              <a:gd name="T9" fmla="*/ 2147483647 h 45"/>
              <a:gd name="T10" fmla="*/ 0 60000 65536"/>
              <a:gd name="T11" fmla="*/ 0 60000 65536"/>
              <a:gd name="T12" fmla="*/ 0 60000 65536"/>
              <a:gd name="T13" fmla="*/ 0 60000 65536"/>
              <a:gd name="T14" fmla="*/ 0 60000 65536"/>
              <a:gd name="T15" fmla="*/ 0 w 54"/>
              <a:gd name="T16" fmla="*/ 0 h 45"/>
              <a:gd name="T17" fmla="*/ 54 w 54"/>
              <a:gd name="T18" fmla="*/ 45 h 45"/>
            </a:gdLst>
            <a:ahLst/>
            <a:cxnLst>
              <a:cxn ang="T10">
                <a:pos x="T0" y="T1"/>
              </a:cxn>
              <a:cxn ang="T11">
                <a:pos x="T2" y="T3"/>
              </a:cxn>
              <a:cxn ang="T12">
                <a:pos x="T4" y="T5"/>
              </a:cxn>
              <a:cxn ang="T13">
                <a:pos x="T6" y="T7"/>
              </a:cxn>
              <a:cxn ang="T14">
                <a:pos x="T8" y="T9"/>
              </a:cxn>
            </a:cxnLst>
            <a:rect l="T15" t="T16" r="T17" b="T18"/>
            <a:pathLst>
              <a:path w="54" h="45">
                <a:moveTo>
                  <a:pt x="54" y="16"/>
                </a:moveTo>
                <a:lnTo>
                  <a:pt x="43" y="45"/>
                </a:lnTo>
                <a:lnTo>
                  <a:pt x="0" y="29"/>
                </a:lnTo>
                <a:lnTo>
                  <a:pt x="10" y="0"/>
                </a:lnTo>
                <a:lnTo>
                  <a:pt x="54" y="16"/>
                </a:lnTo>
                <a:close/>
              </a:path>
            </a:pathLst>
          </a:custGeom>
          <a:solidFill>
            <a:srgbClr val="000000"/>
          </a:solidFill>
          <a:ln w="0">
            <a:solidFill>
              <a:srgbClr val="000000"/>
            </a:solidFill>
            <a:round/>
            <a:headEnd/>
            <a:tailEnd/>
          </a:ln>
        </p:spPr>
        <p:txBody>
          <a:bodyPr/>
          <a:lstStyle/>
          <a:p>
            <a:endParaRPr lang="en-US"/>
          </a:p>
        </p:txBody>
      </p:sp>
      <p:sp>
        <p:nvSpPr>
          <p:cNvPr id="181857" name="Freeform 4703"/>
          <p:cNvSpPr>
            <a:spLocks noChangeAspect="1"/>
          </p:cNvSpPr>
          <p:nvPr/>
        </p:nvSpPr>
        <p:spPr bwMode="auto">
          <a:xfrm>
            <a:off x="1941513" y="5608638"/>
            <a:ext cx="11112" cy="11112"/>
          </a:xfrm>
          <a:custGeom>
            <a:avLst/>
            <a:gdLst>
              <a:gd name="T0" fmla="*/ 2147483647 w 26"/>
              <a:gd name="T1" fmla="*/ 0 h 27"/>
              <a:gd name="T2" fmla="*/ 2147483647 w 26"/>
              <a:gd name="T3" fmla="*/ 0 h 27"/>
              <a:gd name="T4" fmla="*/ 2147483647 w 26"/>
              <a:gd name="T5" fmla="*/ 2147483647 h 27"/>
              <a:gd name="T6" fmla="*/ 2147483647 w 26"/>
              <a:gd name="T7" fmla="*/ 2147483647 h 27"/>
              <a:gd name="T8" fmla="*/ 2147483647 w 26"/>
              <a:gd name="T9" fmla="*/ 2147483647 h 27"/>
              <a:gd name="T10" fmla="*/ 2147483647 w 26"/>
              <a:gd name="T11" fmla="*/ 2147483647 h 27"/>
              <a:gd name="T12" fmla="*/ 2147483647 w 26"/>
              <a:gd name="T13" fmla="*/ 2147483647 h 27"/>
              <a:gd name="T14" fmla="*/ 2147483647 w 26"/>
              <a:gd name="T15" fmla="*/ 2147483647 h 27"/>
              <a:gd name="T16" fmla="*/ 2147483647 w 26"/>
              <a:gd name="T17" fmla="*/ 2147483647 h 27"/>
              <a:gd name="T18" fmla="*/ 2147483647 w 26"/>
              <a:gd name="T19" fmla="*/ 2147483647 h 27"/>
              <a:gd name="T20" fmla="*/ 2147483647 w 26"/>
              <a:gd name="T21" fmla="*/ 2147483647 h 27"/>
              <a:gd name="T22" fmla="*/ 2147483647 w 26"/>
              <a:gd name="T23" fmla="*/ 2147483647 h 27"/>
              <a:gd name="T24" fmla="*/ 2147483647 w 26"/>
              <a:gd name="T25" fmla="*/ 2147483647 h 27"/>
              <a:gd name="T26" fmla="*/ 2147483647 w 26"/>
              <a:gd name="T27" fmla="*/ 2147483647 h 27"/>
              <a:gd name="T28" fmla="*/ 2147483647 w 26"/>
              <a:gd name="T29" fmla="*/ 2147483647 h 27"/>
              <a:gd name="T30" fmla="*/ 2147483647 w 26"/>
              <a:gd name="T31" fmla="*/ 2147483647 h 27"/>
              <a:gd name="T32" fmla="*/ 2147483647 w 26"/>
              <a:gd name="T33" fmla="*/ 2147483647 h 27"/>
              <a:gd name="T34" fmla="*/ 2147483647 w 26"/>
              <a:gd name="T35" fmla="*/ 2147483647 h 27"/>
              <a:gd name="T36" fmla="*/ 2147483647 w 26"/>
              <a:gd name="T37" fmla="*/ 2147483647 h 27"/>
              <a:gd name="T38" fmla="*/ 0 w 26"/>
              <a:gd name="T39" fmla="*/ 2147483647 h 27"/>
              <a:gd name="T40" fmla="*/ 0 w 26"/>
              <a:gd name="T41" fmla="*/ 2147483647 h 27"/>
              <a:gd name="T42" fmla="*/ 2147483647 w 26"/>
              <a:gd name="T43" fmla="*/ 0 h 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27"/>
              <a:gd name="T68" fmla="*/ 26 w 26"/>
              <a:gd name="T69" fmla="*/ 27 h 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27">
                <a:moveTo>
                  <a:pt x="21" y="0"/>
                </a:moveTo>
                <a:lnTo>
                  <a:pt x="21" y="0"/>
                </a:lnTo>
                <a:lnTo>
                  <a:pt x="22" y="3"/>
                </a:lnTo>
                <a:lnTo>
                  <a:pt x="24" y="5"/>
                </a:lnTo>
                <a:lnTo>
                  <a:pt x="25" y="7"/>
                </a:lnTo>
                <a:lnTo>
                  <a:pt x="26" y="10"/>
                </a:lnTo>
                <a:lnTo>
                  <a:pt x="26" y="12"/>
                </a:lnTo>
                <a:lnTo>
                  <a:pt x="26" y="14"/>
                </a:lnTo>
                <a:lnTo>
                  <a:pt x="25" y="17"/>
                </a:lnTo>
                <a:lnTo>
                  <a:pt x="24" y="19"/>
                </a:lnTo>
                <a:lnTo>
                  <a:pt x="22" y="22"/>
                </a:lnTo>
                <a:lnTo>
                  <a:pt x="20" y="23"/>
                </a:lnTo>
                <a:lnTo>
                  <a:pt x="18" y="25"/>
                </a:lnTo>
                <a:lnTo>
                  <a:pt x="16" y="26"/>
                </a:lnTo>
                <a:lnTo>
                  <a:pt x="13" y="27"/>
                </a:lnTo>
                <a:lnTo>
                  <a:pt x="11" y="27"/>
                </a:lnTo>
                <a:lnTo>
                  <a:pt x="9" y="27"/>
                </a:lnTo>
                <a:lnTo>
                  <a:pt x="6" y="26"/>
                </a:lnTo>
                <a:lnTo>
                  <a:pt x="4" y="25"/>
                </a:lnTo>
                <a:lnTo>
                  <a:pt x="0" y="23"/>
                </a:lnTo>
                <a:lnTo>
                  <a:pt x="21" y="0"/>
                </a:lnTo>
                <a:close/>
              </a:path>
            </a:pathLst>
          </a:custGeom>
          <a:solidFill>
            <a:srgbClr val="000000"/>
          </a:solidFill>
          <a:ln w="0">
            <a:solidFill>
              <a:srgbClr val="000000"/>
            </a:solidFill>
            <a:round/>
            <a:headEnd/>
            <a:tailEnd/>
          </a:ln>
        </p:spPr>
        <p:txBody>
          <a:bodyPr/>
          <a:lstStyle/>
          <a:p>
            <a:endParaRPr lang="en-US"/>
          </a:p>
        </p:txBody>
      </p:sp>
      <p:sp>
        <p:nvSpPr>
          <p:cNvPr id="181858" name="Freeform 4704"/>
          <p:cNvSpPr>
            <a:spLocks noChangeAspect="1"/>
          </p:cNvSpPr>
          <p:nvPr/>
        </p:nvSpPr>
        <p:spPr bwMode="auto">
          <a:xfrm>
            <a:off x="1925638" y="5600700"/>
            <a:ext cx="1587" cy="9525"/>
          </a:xfrm>
          <a:custGeom>
            <a:avLst/>
            <a:gdLst>
              <a:gd name="T0" fmla="*/ 0 w 1587"/>
              <a:gd name="T1" fmla="*/ 2147483647 h 31"/>
              <a:gd name="T2" fmla="*/ 0 w 1587"/>
              <a:gd name="T3" fmla="*/ 0 h 31"/>
              <a:gd name="T4" fmla="*/ 0 w 1587"/>
              <a:gd name="T5" fmla="*/ 2147483647 h 31"/>
              <a:gd name="T6" fmla="*/ 0 60000 65536"/>
              <a:gd name="T7" fmla="*/ 0 60000 65536"/>
              <a:gd name="T8" fmla="*/ 0 60000 65536"/>
              <a:gd name="T9" fmla="*/ 0 w 1587"/>
              <a:gd name="T10" fmla="*/ 0 h 31"/>
              <a:gd name="T11" fmla="*/ 1587 w 1587"/>
              <a:gd name="T12" fmla="*/ 31 h 31"/>
            </a:gdLst>
            <a:ahLst/>
            <a:cxnLst>
              <a:cxn ang="T6">
                <a:pos x="T0" y="T1"/>
              </a:cxn>
              <a:cxn ang="T7">
                <a:pos x="T2" y="T3"/>
              </a:cxn>
              <a:cxn ang="T8">
                <a:pos x="T4" y="T5"/>
              </a:cxn>
            </a:cxnLst>
            <a:rect l="T9" t="T10" r="T11" b="T12"/>
            <a:pathLst>
              <a:path w="1587" h="31">
                <a:moveTo>
                  <a:pt x="0" y="31"/>
                </a:moveTo>
                <a:lnTo>
                  <a:pt x="0" y="0"/>
                </a:lnTo>
                <a:lnTo>
                  <a:pt x="0" y="31"/>
                </a:lnTo>
                <a:close/>
              </a:path>
            </a:pathLst>
          </a:custGeom>
          <a:solidFill>
            <a:srgbClr val="000000"/>
          </a:solidFill>
          <a:ln w="0">
            <a:solidFill>
              <a:srgbClr val="000000"/>
            </a:solidFill>
            <a:round/>
            <a:headEnd/>
            <a:tailEnd/>
          </a:ln>
        </p:spPr>
        <p:txBody>
          <a:bodyPr/>
          <a:lstStyle/>
          <a:p>
            <a:endParaRPr lang="en-US"/>
          </a:p>
        </p:txBody>
      </p:sp>
      <p:sp>
        <p:nvSpPr>
          <p:cNvPr id="181859" name="Freeform 4705"/>
          <p:cNvSpPr>
            <a:spLocks noChangeAspect="1"/>
          </p:cNvSpPr>
          <p:nvPr/>
        </p:nvSpPr>
        <p:spPr bwMode="auto">
          <a:xfrm>
            <a:off x="1927225" y="5605463"/>
            <a:ext cx="33338" cy="12700"/>
          </a:xfrm>
          <a:custGeom>
            <a:avLst/>
            <a:gdLst>
              <a:gd name="T0" fmla="*/ 2147483647 w 93"/>
              <a:gd name="T1" fmla="*/ 2147483647 h 39"/>
              <a:gd name="T2" fmla="*/ 2147483647 w 93"/>
              <a:gd name="T3" fmla="*/ 2147483647 h 39"/>
              <a:gd name="T4" fmla="*/ 0 w 93"/>
              <a:gd name="T5" fmla="*/ 0 h 39"/>
              <a:gd name="T6" fmla="*/ 2147483647 w 93"/>
              <a:gd name="T7" fmla="*/ 2147483647 h 39"/>
              <a:gd name="T8" fmla="*/ 2147483647 w 93"/>
              <a:gd name="T9" fmla="*/ 2147483647 h 39"/>
              <a:gd name="T10" fmla="*/ 2147483647 w 93"/>
              <a:gd name="T11" fmla="*/ 2147483647 h 39"/>
              <a:gd name="T12" fmla="*/ 2147483647 w 93"/>
              <a:gd name="T13" fmla="*/ 2147483647 h 39"/>
              <a:gd name="T14" fmla="*/ 0 60000 65536"/>
              <a:gd name="T15" fmla="*/ 0 60000 65536"/>
              <a:gd name="T16" fmla="*/ 0 60000 65536"/>
              <a:gd name="T17" fmla="*/ 0 60000 65536"/>
              <a:gd name="T18" fmla="*/ 0 60000 65536"/>
              <a:gd name="T19" fmla="*/ 0 60000 65536"/>
              <a:gd name="T20" fmla="*/ 0 60000 65536"/>
              <a:gd name="T21" fmla="*/ 0 w 93"/>
              <a:gd name="T22" fmla="*/ 0 h 39"/>
              <a:gd name="T23" fmla="*/ 93 w 93"/>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39">
                <a:moveTo>
                  <a:pt x="64" y="14"/>
                </a:moveTo>
                <a:lnTo>
                  <a:pt x="43" y="37"/>
                </a:lnTo>
                <a:lnTo>
                  <a:pt x="0" y="0"/>
                </a:lnTo>
                <a:lnTo>
                  <a:pt x="37" y="31"/>
                </a:lnTo>
                <a:lnTo>
                  <a:pt x="56" y="8"/>
                </a:lnTo>
                <a:lnTo>
                  <a:pt x="93" y="39"/>
                </a:lnTo>
                <a:lnTo>
                  <a:pt x="64" y="14"/>
                </a:lnTo>
                <a:close/>
              </a:path>
            </a:pathLst>
          </a:custGeom>
          <a:solidFill>
            <a:srgbClr val="000000"/>
          </a:solidFill>
          <a:ln w="0">
            <a:solidFill>
              <a:srgbClr val="000000"/>
            </a:solidFill>
            <a:round/>
            <a:headEnd/>
            <a:tailEnd/>
          </a:ln>
        </p:spPr>
        <p:txBody>
          <a:bodyPr/>
          <a:lstStyle/>
          <a:p>
            <a:endParaRPr lang="en-US"/>
          </a:p>
        </p:txBody>
      </p:sp>
      <p:sp>
        <p:nvSpPr>
          <p:cNvPr id="181860" name="Freeform 4706"/>
          <p:cNvSpPr>
            <a:spLocks noChangeAspect="1"/>
          </p:cNvSpPr>
          <p:nvPr/>
        </p:nvSpPr>
        <p:spPr bwMode="auto">
          <a:xfrm>
            <a:off x="1936750" y="5605463"/>
            <a:ext cx="7938" cy="9525"/>
          </a:xfrm>
          <a:custGeom>
            <a:avLst/>
            <a:gdLst>
              <a:gd name="T0" fmla="*/ 2147483647 w 24"/>
              <a:gd name="T1" fmla="*/ 2147483647 h 30"/>
              <a:gd name="T2" fmla="*/ 2147483647 w 24"/>
              <a:gd name="T3" fmla="*/ 2147483647 h 30"/>
              <a:gd name="T4" fmla="*/ 0 w 24"/>
              <a:gd name="T5" fmla="*/ 2147483647 h 30"/>
              <a:gd name="T6" fmla="*/ 2147483647 w 24"/>
              <a:gd name="T7" fmla="*/ 2147483647 h 30"/>
              <a:gd name="T8" fmla="*/ 2147483647 w 24"/>
              <a:gd name="T9" fmla="*/ 0 h 30"/>
              <a:gd name="T10" fmla="*/ 2147483647 w 24"/>
              <a:gd name="T11" fmla="*/ 2147483647 h 30"/>
              <a:gd name="T12" fmla="*/ 2147483647 w 24"/>
              <a:gd name="T13" fmla="*/ 2147483647 h 30"/>
              <a:gd name="T14" fmla="*/ 0 60000 65536"/>
              <a:gd name="T15" fmla="*/ 0 60000 65536"/>
              <a:gd name="T16" fmla="*/ 0 60000 65536"/>
              <a:gd name="T17" fmla="*/ 0 60000 65536"/>
              <a:gd name="T18" fmla="*/ 0 60000 65536"/>
              <a:gd name="T19" fmla="*/ 0 60000 65536"/>
              <a:gd name="T20" fmla="*/ 0 60000 65536"/>
              <a:gd name="T21" fmla="*/ 0 w 24"/>
              <a:gd name="T22" fmla="*/ 0 h 30"/>
              <a:gd name="T23" fmla="*/ 24 w 24"/>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30">
                <a:moveTo>
                  <a:pt x="24" y="7"/>
                </a:moveTo>
                <a:lnTo>
                  <a:pt x="5" y="30"/>
                </a:lnTo>
                <a:lnTo>
                  <a:pt x="0" y="26"/>
                </a:lnTo>
                <a:lnTo>
                  <a:pt x="2" y="27"/>
                </a:lnTo>
                <a:lnTo>
                  <a:pt x="15" y="0"/>
                </a:lnTo>
                <a:lnTo>
                  <a:pt x="16" y="1"/>
                </a:lnTo>
                <a:lnTo>
                  <a:pt x="24" y="7"/>
                </a:lnTo>
                <a:close/>
              </a:path>
            </a:pathLst>
          </a:custGeom>
          <a:solidFill>
            <a:srgbClr val="000000"/>
          </a:solidFill>
          <a:ln w="0">
            <a:solidFill>
              <a:srgbClr val="000000"/>
            </a:solidFill>
            <a:round/>
            <a:headEnd/>
            <a:tailEnd/>
          </a:ln>
        </p:spPr>
        <p:txBody>
          <a:bodyPr/>
          <a:lstStyle/>
          <a:p>
            <a:endParaRPr lang="en-US"/>
          </a:p>
        </p:txBody>
      </p:sp>
      <p:sp>
        <p:nvSpPr>
          <p:cNvPr id="181861" name="Freeform 4707"/>
          <p:cNvSpPr>
            <a:spLocks noChangeAspect="1"/>
          </p:cNvSpPr>
          <p:nvPr/>
        </p:nvSpPr>
        <p:spPr bwMode="auto">
          <a:xfrm>
            <a:off x="1935163" y="5600700"/>
            <a:ext cx="7937" cy="14288"/>
          </a:xfrm>
          <a:custGeom>
            <a:avLst/>
            <a:gdLst>
              <a:gd name="T0" fmla="*/ 2147483647 w 21"/>
              <a:gd name="T1" fmla="*/ 2147483647 h 41"/>
              <a:gd name="T2" fmla="*/ 2147483647 w 21"/>
              <a:gd name="T3" fmla="*/ 2147483647 h 41"/>
              <a:gd name="T4" fmla="*/ 2147483647 w 21"/>
              <a:gd name="T5" fmla="*/ 2147483647 h 41"/>
              <a:gd name="T6" fmla="*/ 2147483647 w 21"/>
              <a:gd name="T7" fmla="*/ 2147483647 h 41"/>
              <a:gd name="T8" fmla="*/ 2147483647 w 21"/>
              <a:gd name="T9" fmla="*/ 2147483647 h 41"/>
              <a:gd name="T10" fmla="*/ 0 w 21"/>
              <a:gd name="T11" fmla="*/ 0 h 41"/>
              <a:gd name="T12" fmla="*/ 2147483647 w 21"/>
              <a:gd name="T13" fmla="*/ 2147483647 h 41"/>
              <a:gd name="T14" fmla="*/ 0 60000 65536"/>
              <a:gd name="T15" fmla="*/ 0 60000 65536"/>
              <a:gd name="T16" fmla="*/ 0 60000 65536"/>
              <a:gd name="T17" fmla="*/ 0 60000 65536"/>
              <a:gd name="T18" fmla="*/ 0 60000 65536"/>
              <a:gd name="T19" fmla="*/ 0 60000 65536"/>
              <a:gd name="T20" fmla="*/ 0 60000 65536"/>
              <a:gd name="T21" fmla="*/ 0 w 21"/>
              <a:gd name="T22" fmla="*/ 0 h 41"/>
              <a:gd name="T23" fmla="*/ 21 w 21"/>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41">
                <a:moveTo>
                  <a:pt x="21" y="10"/>
                </a:moveTo>
                <a:lnTo>
                  <a:pt x="8" y="37"/>
                </a:lnTo>
                <a:lnTo>
                  <a:pt x="16" y="41"/>
                </a:lnTo>
                <a:lnTo>
                  <a:pt x="2" y="35"/>
                </a:lnTo>
                <a:lnTo>
                  <a:pt x="14" y="6"/>
                </a:lnTo>
                <a:lnTo>
                  <a:pt x="0" y="0"/>
                </a:lnTo>
                <a:lnTo>
                  <a:pt x="21" y="10"/>
                </a:lnTo>
                <a:close/>
              </a:path>
            </a:pathLst>
          </a:custGeom>
          <a:solidFill>
            <a:srgbClr val="000000"/>
          </a:solidFill>
          <a:ln w="0">
            <a:solidFill>
              <a:srgbClr val="000000"/>
            </a:solidFill>
            <a:round/>
            <a:headEnd/>
            <a:tailEnd/>
          </a:ln>
        </p:spPr>
        <p:txBody>
          <a:bodyPr/>
          <a:lstStyle/>
          <a:p>
            <a:endParaRPr lang="en-US"/>
          </a:p>
        </p:txBody>
      </p:sp>
      <p:sp>
        <p:nvSpPr>
          <p:cNvPr id="181862" name="Freeform 4708"/>
          <p:cNvSpPr>
            <a:spLocks noChangeAspect="1"/>
          </p:cNvSpPr>
          <p:nvPr/>
        </p:nvSpPr>
        <p:spPr bwMode="auto">
          <a:xfrm>
            <a:off x="1935163" y="5600700"/>
            <a:ext cx="6350" cy="11113"/>
          </a:xfrm>
          <a:custGeom>
            <a:avLst/>
            <a:gdLst>
              <a:gd name="T0" fmla="*/ 2147483647 w 18"/>
              <a:gd name="T1" fmla="*/ 2147483647 h 33"/>
              <a:gd name="T2" fmla="*/ 2147483647 w 18"/>
              <a:gd name="T3" fmla="*/ 2147483647 h 33"/>
              <a:gd name="T4" fmla="*/ 0 w 18"/>
              <a:gd name="T5" fmla="*/ 2147483647 h 33"/>
              <a:gd name="T6" fmla="*/ 2147483647 w 18"/>
              <a:gd name="T7" fmla="*/ 2147483647 h 33"/>
              <a:gd name="T8" fmla="*/ 2147483647 w 18"/>
              <a:gd name="T9" fmla="*/ 0 h 33"/>
              <a:gd name="T10" fmla="*/ 2147483647 w 18"/>
              <a:gd name="T11" fmla="*/ 0 h 33"/>
              <a:gd name="T12" fmla="*/ 2147483647 w 18"/>
              <a:gd name="T13" fmla="*/ 2147483647 h 33"/>
              <a:gd name="T14" fmla="*/ 0 60000 65536"/>
              <a:gd name="T15" fmla="*/ 0 60000 65536"/>
              <a:gd name="T16" fmla="*/ 0 60000 65536"/>
              <a:gd name="T17" fmla="*/ 0 60000 65536"/>
              <a:gd name="T18" fmla="*/ 0 60000 65536"/>
              <a:gd name="T19" fmla="*/ 0 60000 65536"/>
              <a:gd name="T20" fmla="*/ 0 60000 65536"/>
              <a:gd name="T21" fmla="*/ 0 w 18"/>
              <a:gd name="T22" fmla="*/ 0 h 33"/>
              <a:gd name="T23" fmla="*/ 18 w 18"/>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33">
                <a:moveTo>
                  <a:pt x="18" y="4"/>
                </a:moveTo>
                <a:lnTo>
                  <a:pt x="6" y="33"/>
                </a:lnTo>
                <a:lnTo>
                  <a:pt x="0" y="31"/>
                </a:lnTo>
                <a:lnTo>
                  <a:pt x="2" y="31"/>
                </a:lnTo>
                <a:lnTo>
                  <a:pt x="8" y="0"/>
                </a:lnTo>
                <a:lnTo>
                  <a:pt x="10" y="0"/>
                </a:lnTo>
                <a:lnTo>
                  <a:pt x="18" y="4"/>
                </a:lnTo>
                <a:close/>
              </a:path>
            </a:pathLst>
          </a:custGeom>
          <a:solidFill>
            <a:srgbClr val="000000"/>
          </a:solidFill>
          <a:ln w="0">
            <a:solidFill>
              <a:srgbClr val="000000"/>
            </a:solidFill>
            <a:round/>
            <a:headEnd/>
            <a:tailEnd/>
          </a:ln>
        </p:spPr>
        <p:txBody>
          <a:bodyPr/>
          <a:lstStyle/>
          <a:p>
            <a:endParaRPr lang="en-US"/>
          </a:p>
        </p:txBody>
      </p:sp>
      <p:sp>
        <p:nvSpPr>
          <p:cNvPr id="181863" name="Freeform 4709"/>
          <p:cNvSpPr>
            <a:spLocks noChangeAspect="1"/>
          </p:cNvSpPr>
          <p:nvPr/>
        </p:nvSpPr>
        <p:spPr bwMode="auto">
          <a:xfrm>
            <a:off x="1931988" y="5600700"/>
            <a:ext cx="4762" cy="11113"/>
          </a:xfrm>
          <a:custGeom>
            <a:avLst/>
            <a:gdLst>
              <a:gd name="T0" fmla="*/ 2147483647 w 17"/>
              <a:gd name="T1" fmla="*/ 2147483647 h 33"/>
              <a:gd name="T2" fmla="*/ 2147483647 w 17"/>
              <a:gd name="T3" fmla="*/ 2147483647 h 33"/>
              <a:gd name="T4" fmla="*/ 0 w 17"/>
              <a:gd name="T5" fmla="*/ 2147483647 h 33"/>
              <a:gd name="T6" fmla="*/ 2147483647 w 17"/>
              <a:gd name="T7" fmla="*/ 2147483647 h 33"/>
              <a:gd name="T8" fmla="*/ 2147483647 w 17"/>
              <a:gd name="T9" fmla="*/ 0 h 33"/>
              <a:gd name="T10" fmla="*/ 2147483647 w 17"/>
              <a:gd name="T11" fmla="*/ 2147483647 h 33"/>
              <a:gd name="T12" fmla="*/ 2147483647 w 17"/>
              <a:gd name="T13" fmla="*/ 2147483647 h 33"/>
              <a:gd name="T14" fmla="*/ 0 60000 65536"/>
              <a:gd name="T15" fmla="*/ 0 60000 65536"/>
              <a:gd name="T16" fmla="*/ 0 60000 65536"/>
              <a:gd name="T17" fmla="*/ 0 60000 65536"/>
              <a:gd name="T18" fmla="*/ 0 60000 65536"/>
              <a:gd name="T19" fmla="*/ 0 60000 65536"/>
              <a:gd name="T20" fmla="*/ 0 60000 65536"/>
              <a:gd name="T21" fmla="*/ 0 w 17"/>
              <a:gd name="T22" fmla="*/ 0 h 33"/>
              <a:gd name="T23" fmla="*/ 17 w 17"/>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3">
                <a:moveTo>
                  <a:pt x="17" y="2"/>
                </a:moveTo>
                <a:lnTo>
                  <a:pt x="11" y="33"/>
                </a:lnTo>
                <a:lnTo>
                  <a:pt x="0" y="31"/>
                </a:lnTo>
                <a:lnTo>
                  <a:pt x="5" y="31"/>
                </a:lnTo>
                <a:lnTo>
                  <a:pt x="7" y="0"/>
                </a:lnTo>
                <a:lnTo>
                  <a:pt x="11" y="1"/>
                </a:lnTo>
                <a:lnTo>
                  <a:pt x="17" y="2"/>
                </a:lnTo>
                <a:close/>
              </a:path>
            </a:pathLst>
          </a:custGeom>
          <a:solidFill>
            <a:srgbClr val="000000"/>
          </a:solidFill>
          <a:ln w="0">
            <a:solidFill>
              <a:srgbClr val="000000"/>
            </a:solidFill>
            <a:round/>
            <a:headEnd/>
            <a:tailEnd/>
          </a:ln>
        </p:spPr>
        <p:txBody>
          <a:bodyPr/>
          <a:lstStyle/>
          <a:p>
            <a:endParaRPr lang="en-US"/>
          </a:p>
        </p:txBody>
      </p:sp>
      <p:sp>
        <p:nvSpPr>
          <p:cNvPr id="181864" name="Freeform 4710"/>
          <p:cNvSpPr>
            <a:spLocks noChangeAspect="1"/>
          </p:cNvSpPr>
          <p:nvPr/>
        </p:nvSpPr>
        <p:spPr bwMode="auto">
          <a:xfrm>
            <a:off x="1931988" y="5600700"/>
            <a:ext cx="1587" cy="9525"/>
          </a:xfrm>
          <a:custGeom>
            <a:avLst/>
            <a:gdLst>
              <a:gd name="T0" fmla="*/ 2147483647 w 11"/>
              <a:gd name="T1" fmla="*/ 2147483647 h 32"/>
              <a:gd name="T2" fmla="*/ 2147483647 w 11"/>
              <a:gd name="T3" fmla="*/ 2147483647 h 32"/>
              <a:gd name="T4" fmla="*/ 0 w 11"/>
              <a:gd name="T5" fmla="*/ 2147483647 h 32"/>
              <a:gd name="T6" fmla="*/ 2147483647 w 11"/>
              <a:gd name="T7" fmla="*/ 2147483647 h 32"/>
              <a:gd name="T8" fmla="*/ 2147483647 w 11"/>
              <a:gd name="T9" fmla="*/ 0 h 32"/>
              <a:gd name="T10" fmla="*/ 2147483647 w 11"/>
              <a:gd name="T11" fmla="*/ 0 h 32"/>
              <a:gd name="T12" fmla="*/ 2147483647 w 11"/>
              <a:gd name="T13" fmla="*/ 2147483647 h 32"/>
              <a:gd name="T14" fmla="*/ 0 60000 65536"/>
              <a:gd name="T15" fmla="*/ 0 60000 65536"/>
              <a:gd name="T16" fmla="*/ 0 60000 65536"/>
              <a:gd name="T17" fmla="*/ 0 60000 65536"/>
              <a:gd name="T18" fmla="*/ 0 60000 65536"/>
              <a:gd name="T19" fmla="*/ 0 60000 65536"/>
              <a:gd name="T20" fmla="*/ 0 60000 65536"/>
              <a:gd name="T21" fmla="*/ 0 w 11"/>
              <a:gd name="T22" fmla="*/ 0 h 32"/>
              <a:gd name="T23" fmla="*/ 11 w 1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32">
                <a:moveTo>
                  <a:pt x="11" y="1"/>
                </a:moveTo>
                <a:lnTo>
                  <a:pt x="9" y="32"/>
                </a:lnTo>
                <a:lnTo>
                  <a:pt x="0" y="31"/>
                </a:lnTo>
                <a:lnTo>
                  <a:pt x="1" y="31"/>
                </a:lnTo>
                <a:lnTo>
                  <a:pt x="1" y="0"/>
                </a:lnTo>
                <a:lnTo>
                  <a:pt x="2" y="0"/>
                </a:lnTo>
                <a:lnTo>
                  <a:pt x="11" y="1"/>
                </a:lnTo>
                <a:close/>
              </a:path>
            </a:pathLst>
          </a:custGeom>
          <a:solidFill>
            <a:srgbClr val="000000"/>
          </a:solidFill>
          <a:ln w="0">
            <a:solidFill>
              <a:srgbClr val="000000"/>
            </a:solidFill>
            <a:round/>
            <a:headEnd/>
            <a:tailEnd/>
          </a:ln>
        </p:spPr>
        <p:txBody>
          <a:bodyPr/>
          <a:lstStyle/>
          <a:p>
            <a:endParaRPr lang="en-US"/>
          </a:p>
        </p:txBody>
      </p:sp>
      <p:sp>
        <p:nvSpPr>
          <p:cNvPr id="181865" name="Freeform 4711"/>
          <p:cNvSpPr>
            <a:spLocks noChangeAspect="1"/>
          </p:cNvSpPr>
          <p:nvPr/>
        </p:nvSpPr>
        <p:spPr bwMode="auto">
          <a:xfrm>
            <a:off x="1927225" y="5600700"/>
            <a:ext cx="4763" cy="9525"/>
          </a:xfrm>
          <a:custGeom>
            <a:avLst/>
            <a:gdLst>
              <a:gd name="T0" fmla="*/ 2147483647 w 9"/>
              <a:gd name="T1" fmla="*/ 0 h 31"/>
              <a:gd name="T2" fmla="*/ 2147483647 w 9"/>
              <a:gd name="T3" fmla="*/ 2147483647 h 31"/>
              <a:gd name="T4" fmla="*/ 0 w 9"/>
              <a:gd name="T5" fmla="*/ 2147483647 h 31"/>
              <a:gd name="T6" fmla="*/ 0 w 9"/>
              <a:gd name="T7" fmla="*/ 2147483647 h 31"/>
              <a:gd name="T8" fmla="*/ 0 w 9"/>
              <a:gd name="T9" fmla="*/ 0 h 31"/>
              <a:gd name="T10" fmla="*/ 0 w 9"/>
              <a:gd name="T11" fmla="*/ 0 h 31"/>
              <a:gd name="T12" fmla="*/ 2147483647 w 9"/>
              <a:gd name="T13" fmla="*/ 0 h 31"/>
              <a:gd name="T14" fmla="*/ 0 60000 65536"/>
              <a:gd name="T15" fmla="*/ 0 60000 65536"/>
              <a:gd name="T16" fmla="*/ 0 60000 65536"/>
              <a:gd name="T17" fmla="*/ 0 60000 65536"/>
              <a:gd name="T18" fmla="*/ 0 60000 65536"/>
              <a:gd name="T19" fmla="*/ 0 60000 65536"/>
              <a:gd name="T20" fmla="*/ 0 60000 65536"/>
              <a:gd name="T21" fmla="*/ 0 w 9"/>
              <a:gd name="T22" fmla="*/ 0 h 31"/>
              <a:gd name="T23" fmla="*/ 9 w 9"/>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31">
                <a:moveTo>
                  <a:pt x="9" y="0"/>
                </a:moveTo>
                <a:lnTo>
                  <a:pt x="9" y="31"/>
                </a:lnTo>
                <a:lnTo>
                  <a:pt x="0" y="31"/>
                </a:lnTo>
                <a:lnTo>
                  <a:pt x="0" y="0"/>
                </a:lnTo>
                <a:lnTo>
                  <a:pt x="9" y="0"/>
                </a:lnTo>
                <a:close/>
              </a:path>
            </a:pathLst>
          </a:custGeom>
          <a:solidFill>
            <a:srgbClr val="000000"/>
          </a:solidFill>
          <a:ln w="0">
            <a:solidFill>
              <a:srgbClr val="000000"/>
            </a:solidFill>
            <a:round/>
            <a:headEnd/>
            <a:tailEnd/>
          </a:ln>
        </p:spPr>
        <p:txBody>
          <a:bodyPr/>
          <a:lstStyle/>
          <a:p>
            <a:endParaRPr lang="en-US"/>
          </a:p>
        </p:txBody>
      </p:sp>
      <p:sp>
        <p:nvSpPr>
          <p:cNvPr id="181866" name="Rectangle 4712"/>
          <p:cNvSpPr>
            <a:spLocks noChangeAspect="1" noChangeArrowheads="1"/>
          </p:cNvSpPr>
          <p:nvPr/>
        </p:nvSpPr>
        <p:spPr bwMode="auto">
          <a:xfrm>
            <a:off x="1925638" y="5600700"/>
            <a:ext cx="1587" cy="9525"/>
          </a:xfrm>
          <a:prstGeom prst="rect">
            <a:avLst/>
          </a:prstGeom>
          <a:solidFill>
            <a:srgbClr val="000000"/>
          </a:solidFill>
          <a:ln w="0">
            <a:solidFill>
              <a:srgbClr val="000000"/>
            </a:solidFill>
            <a:miter lim="800000"/>
            <a:headEnd/>
            <a:tailEnd/>
          </a:ln>
        </p:spPr>
        <p:txBody>
          <a:bodyPr/>
          <a:lstStyle/>
          <a:p>
            <a:endParaRPr lang="en-US"/>
          </a:p>
        </p:txBody>
      </p:sp>
      <p:sp>
        <p:nvSpPr>
          <p:cNvPr id="181867" name="Freeform 4713"/>
          <p:cNvSpPr>
            <a:spLocks noChangeAspect="1"/>
          </p:cNvSpPr>
          <p:nvPr/>
        </p:nvSpPr>
        <p:spPr bwMode="auto">
          <a:xfrm>
            <a:off x="1619250" y="4078288"/>
            <a:ext cx="6350" cy="11112"/>
          </a:xfrm>
          <a:custGeom>
            <a:avLst/>
            <a:gdLst>
              <a:gd name="T0" fmla="*/ 0 w 14"/>
              <a:gd name="T1" fmla="*/ 0 h 27"/>
              <a:gd name="T2" fmla="*/ 2147483647 w 14"/>
              <a:gd name="T3" fmla="*/ 2147483647 h 27"/>
              <a:gd name="T4" fmla="*/ 0 w 14"/>
              <a:gd name="T5" fmla="*/ 0 h 27"/>
              <a:gd name="T6" fmla="*/ 0 60000 65536"/>
              <a:gd name="T7" fmla="*/ 0 60000 65536"/>
              <a:gd name="T8" fmla="*/ 0 60000 65536"/>
              <a:gd name="T9" fmla="*/ 0 w 14"/>
              <a:gd name="T10" fmla="*/ 0 h 27"/>
              <a:gd name="T11" fmla="*/ 14 w 14"/>
              <a:gd name="T12" fmla="*/ 27 h 27"/>
            </a:gdLst>
            <a:ahLst/>
            <a:cxnLst>
              <a:cxn ang="T6">
                <a:pos x="T0" y="T1"/>
              </a:cxn>
              <a:cxn ang="T7">
                <a:pos x="T2" y="T3"/>
              </a:cxn>
              <a:cxn ang="T8">
                <a:pos x="T4" y="T5"/>
              </a:cxn>
            </a:cxnLst>
            <a:rect l="T9" t="T10" r="T11" b="T12"/>
            <a:pathLst>
              <a:path w="14" h="27">
                <a:moveTo>
                  <a:pt x="0" y="0"/>
                </a:moveTo>
                <a:lnTo>
                  <a:pt x="14" y="27"/>
                </a:lnTo>
                <a:lnTo>
                  <a:pt x="0" y="0"/>
                </a:lnTo>
                <a:close/>
              </a:path>
            </a:pathLst>
          </a:custGeom>
          <a:solidFill>
            <a:srgbClr val="000000"/>
          </a:solidFill>
          <a:ln w="0">
            <a:solidFill>
              <a:srgbClr val="000000"/>
            </a:solidFill>
            <a:round/>
            <a:headEnd/>
            <a:tailEnd/>
          </a:ln>
        </p:spPr>
        <p:txBody>
          <a:bodyPr/>
          <a:lstStyle/>
          <a:p>
            <a:endParaRPr lang="en-US"/>
          </a:p>
        </p:txBody>
      </p:sp>
      <p:sp>
        <p:nvSpPr>
          <p:cNvPr id="181868" name="Freeform 4714"/>
          <p:cNvSpPr>
            <a:spLocks noChangeAspect="1"/>
          </p:cNvSpPr>
          <p:nvPr/>
        </p:nvSpPr>
        <p:spPr bwMode="auto">
          <a:xfrm>
            <a:off x="1597025" y="4105275"/>
            <a:ext cx="7938" cy="7938"/>
          </a:xfrm>
          <a:custGeom>
            <a:avLst/>
            <a:gdLst>
              <a:gd name="T0" fmla="*/ 2147483647 w 28"/>
              <a:gd name="T1" fmla="*/ 0 h 25"/>
              <a:gd name="T2" fmla="*/ 2147483647 w 28"/>
              <a:gd name="T3" fmla="*/ 0 h 25"/>
              <a:gd name="T4" fmla="*/ 2147483647 w 28"/>
              <a:gd name="T5" fmla="*/ 2147483647 h 25"/>
              <a:gd name="T6" fmla="*/ 2147483647 w 28"/>
              <a:gd name="T7" fmla="*/ 2147483647 h 25"/>
              <a:gd name="T8" fmla="*/ 2147483647 w 28"/>
              <a:gd name="T9" fmla="*/ 2147483647 h 25"/>
              <a:gd name="T10" fmla="*/ 2147483647 w 28"/>
              <a:gd name="T11" fmla="*/ 2147483647 h 25"/>
              <a:gd name="T12" fmla="*/ 2147483647 w 28"/>
              <a:gd name="T13" fmla="*/ 2147483647 h 25"/>
              <a:gd name="T14" fmla="*/ 2147483647 w 28"/>
              <a:gd name="T15" fmla="*/ 2147483647 h 25"/>
              <a:gd name="T16" fmla="*/ 2147483647 w 28"/>
              <a:gd name="T17" fmla="*/ 2147483647 h 25"/>
              <a:gd name="T18" fmla="*/ 2147483647 w 28"/>
              <a:gd name="T19" fmla="*/ 2147483647 h 25"/>
              <a:gd name="T20" fmla="*/ 2147483647 w 28"/>
              <a:gd name="T21" fmla="*/ 2147483647 h 25"/>
              <a:gd name="T22" fmla="*/ 2147483647 w 28"/>
              <a:gd name="T23" fmla="*/ 2147483647 h 25"/>
              <a:gd name="T24" fmla="*/ 2147483647 w 28"/>
              <a:gd name="T25" fmla="*/ 2147483647 h 25"/>
              <a:gd name="T26" fmla="*/ 2147483647 w 28"/>
              <a:gd name="T27" fmla="*/ 2147483647 h 25"/>
              <a:gd name="T28" fmla="*/ 2147483647 w 28"/>
              <a:gd name="T29" fmla="*/ 2147483647 h 25"/>
              <a:gd name="T30" fmla="*/ 2147483647 w 28"/>
              <a:gd name="T31" fmla="*/ 2147483647 h 25"/>
              <a:gd name="T32" fmla="*/ 2147483647 w 28"/>
              <a:gd name="T33" fmla="*/ 2147483647 h 25"/>
              <a:gd name="T34" fmla="*/ 2147483647 w 28"/>
              <a:gd name="T35" fmla="*/ 2147483647 h 25"/>
              <a:gd name="T36" fmla="*/ 2147483647 w 28"/>
              <a:gd name="T37" fmla="*/ 2147483647 h 25"/>
              <a:gd name="T38" fmla="*/ 0 w 28"/>
              <a:gd name="T39" fmla="*/ 2147483647 h 25"/>
              <a:gd name="T40" fmla="*/ 0 w 28"/>
              <a:gd name="T41" fmla="*/ 2147483647 h 25"/>
              <a:gd name="T42" fmla="*/ 2147483647 w 28"/>
              <a:gd name="T43" fmla="*/ 0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5"/>
              <a:gd name="T68" fmla="*/ 28 w 28"/>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5">
                <a:moveTo>
                  <a:pt x="25" y="0"/>
                </a:moveTo>
                <a:lnTo>
                  <a:pt x="25" y="0"/>
                </a:lnTo>
                <a:lnTo>
                  <a:pt x="26" y="4"/>
                </a:lnTo>
                <a:lnTo>
                  <a:pt x="27" y="6"/>
                </a:lnTo>
                <a:lnTo>
                  <a:pt x="28" y="9"/>
                </a:lnTo>
                <a:lnTo>
                  <a:pt x="28" y="11"/>
                </a:lnTo>
                <a:lnTo>
                  <a:pt x="28" y="13"/>
                </a:lnTo>
                <a:lnTo>
                  <a:pt x="27" y="16"/>
                </a:lnTo>
                <a:lnTo>
                  <a:pt x="25" y="18"/>
                </a:lnTo>
                <a:lnTo>
                  <a:pt x="24" y="20"/>
                </a:lnTo>
                <a:lnTo>
                  <a:pt x="22" y="22"/>
                </a:lnTo>
                <a:lnTo>
                  <a:pt x="19" y="23"/>
                </a:lnTo>
                <a:lnTo>
                  <a:pt x="17" y="24"/>
                </a:lnTo>
                <a:lnTo>
                  <a:pt x="14" y="25"/>
                </a:lnTo>
                <a:lnTo>
                  <a:pt x="12" y="25"/>
                </a:lnTo>
                <a:lnTo>
                  <a:pt x="10" y="25"/>
                </a:lnTo>
                <a:lnTo>
                  <a:pt x="7" y="24"/>
                </a:lnTo>
                <a:lnTo>
                  <a:pt x="5" y="22"/>
                </a:lnTo>
                <a:lnTo>
                  <a:pt x="3" y="21"/>
                </a:lnTo>
                <a:lnTo>
                  <a:pt x="0" y="19"/>
                </a:lnTo>
                <a:lnTo>
                  <a:pt x="25" y="0"/>
                </a:lnTo>
                <a:close/>
              </a:path>
            </a:pathLst>
          </a:custGeom>
          <a:solidFill>
            <a:srgbClr val="000000"/>
          </a:solidFill>
          <a:ln w="0">
            <a:solidFill>
              <a:srgbClr val="000000"/>
            </a:solidFill>
            <a:round/>
            <a:headEnd/>
            <a:tailEnd/>
          </a:ln>
        </p:spPr>
        <p:txBody>
          <a:bodyPr/>
          <a:lstStyle/>
          <a:p>
            <a:endParaRPr lang="en-US"/>
          </a:p>
        </p:txBody>
      </p:sp>
      <p:sp>
        <p:nvSpPr>
          <p:cNvPr id="181869" name="Freeform 4715"/>
          <p:cNvSpPr>
            <a:spLocks noChangeAspect="1"/>
          </p:cNvSpPr>
          <p:nvPr/>
        </p:nvSpPr>
        <p:spPr bwMode="auto">
          <a:xfrm>
            <a:off x="1608138" y="4078288"/>
            <a:ext cx="19050" cy="12700"/>
          </a:xfrm>
          <a:custGeom>
            <a:avLst/>
            <a:gdLst>
              <a:gd name="T0" fmla="*/ 2147483647 w 50"/>
              <a:gd name="T1" fmla="*/ 0 h 33"/>
              <a:gd name="T2" fmla="*/ 2147483647 w 50"/>
              <a:gd name="T3" fmla="*/ 2147483647 h 33"/>
              <a:gd name="T4" fmla="*/ 2147483647 w 50"/>
              <a:gd name="T5" fmla="*/ 2147483647 h 33"/>
              <a:gd name="T6" fmla="*/ 2147483647 w 50"/>
              <a:gd name="T7" fmla="*/ 2147483647 h 33"/>
              <a:gd name="T8" fmla="*/ 2147483647 w 50"/>
              <a:gd name="T9" fmla="*/ 2147483647 h 33"/>
              <a:gd name="T10" fmla="*/ 0 w 50"/>
              <a:gd name="T11" fmla="*/ 2147483647 h 33"/>
              <a:gd name="T12" fmla="*/ 2147483647 w 50"/>
              <a:gd name="T13" fmla="*/ 0 h 33"/>
              <a:gd name="T14" fmla="*/ 0 60000 65536"/>
              <a:gd name="T15" fmla="*/ 0 60000 65536"/>
              <a:gd name="T16" fmla="*/ 0 60000 65536"/>
              <a:gd name="T17" fmla="*/ 0 60000 65536"/>
              <a:gd name="T18" fmla="*/ 0 60000 65536"/>
              <a:gd name="T19" fmla="*/ 0 60000 65536"/>
              <a:gd name="T20" fmla="*/ 0 60000 65536"/>
              <a:gd name="T21" fmla="*/ 0 w 50"/>
              <a:gd name="T22" fmla="*/ 0 h 33"/>
              <a:gd name="T23" fmla="*/ 50 w 50"/>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33">
                <a:moveTo>
                  <a:pt x="28" y="0"/>
                </a:moveTo>
                <a:lnTo>
                  <a:pt x="42" y="27"/>
                </a:lnTo>
                <a:lnTo>
                  <a:pt x="50" y="23"/>
                </a:lnTo>
                <a:lnTo>
                  <a:pt x="33" y="33"/>
                </a:lnTo>
                <a:lnTo>
                  <a:pt x="16" y="6"/>
                </a:lnTo>
                <a:lnTo>
                  <a:pt x="0" y="16"/>
                </a:lnTo>
                <a:lnTo>
                  <a:pt x="28" y="0"/>
                </a:lnTo>
                <a:close/>
              </a:path>
            </a:pathLst>
          </a:custGeom>
          <a:solidFill>
            <a:srgbClr val="000000"/>
          </a:solidFill>
          <a:ln w="0">
            <a:solidFill>
              <a:srgbClr val="000000"/>
            </a:solidFill>
            <a:round/>
            <a:headEnd/>
            <a:tailEnd/>
          </a:ln>
        </p:spPr>
        <p:txBody>
          <a:bodyPr/>
          <a:lstStyle/>
          <a:p>
            <a:endParaRPr lang="en-US"/>
          </a:p>
        </p:txBody>
      </p:sp>
      <p:sp>
        <p:nvSpPr>
          <p:cNvPr id="181870" name="Freeform 4716"/>
          <p:cNvSpPr>
            <a:spLocks noChangeAspect="1"/>
          </p:cNvSpPr>
          <p:nvPr/>
        </p:nvSpPr>
        <p:spPr bwMode="auto">
          <a:xfrm>
            <a:off x="1609725" y="4081463"/>
            <a:ext cx="11113" cy="14287"/>
          </a:xfrm>
          <a:custGeom>
            <a:avLst/>
            <a:gdLst>
              <a:gd name="T0" fmla="*/ 2147483647 w 29"/>
              <a:gd name="T1" fmla="*/ 0 h 38"/>
              <a:gd name="T2" fmla="*/ 2147483647 w 29"/>
              <a:gd name="T3" fmla="*/ 2147483647 h 38"/>
              <a:gd name="T4" fmla="*/ 2147483647 w 29"/>
              <a:gd name="T5" fmla="*/ 2147483647 h 38"/>
              <a:gd name="T6" fmla="*/ 2147483647 w 29"/>
              <a:gd name="T7" fmla="*/ 2147483647 h 38"/>
              <a:gd name="T8" fmla="*/ 0 w 29"/>
              <a:gd name="T9" fmla="*/ 2147483647 h 38"/>
              <a:gd name="T10" fmla="*/ 2147483647 w 29"/>
              <a:gd name="T11" fmla="*/ 2147483647 h 38"/>
              <a:gd name="T12" fmla="*/ 2147483647 w 29"/>
              <a:gd name="T13" fmla="*/ 0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12" y="0"/>
                </a:moveTo>
                <a:lnTo>
                  <a:pt x="29" y="27"/>
                </a:lnTo>
                <a:lnTo>
                  <a:pt x="11" y="38"/>
                </a:lnTo>
                <a:lnTo>
                  <a:pt x="19" y="32"/>
                </a:lnTo>
                <a:lnTo>
                  <a:pt x="0" y="9"/>
                </a:lnTo>
                <a:lnTo>
                  <a:pt x="7" y="3"/>
                </a:lnTo>
                <a:lnTo>
                  <a:pt x="12" y="0"/>
                </a:lnTo>
                <a:close/>
              </a:path>
            </a:pathLst>
          </a:custGeom>
          <a:solidFill>
            <a:srgbClr val="000000"/>
          </a:solidFill>
          <a:ln w="0">
            <a:solidFill>
              <a:srgbClr val="000000"/>
            </a:solidFill>
            <a:round/>
            <a:headEnd/>
            <a:tailEnd/>
          </a:ln>
        </p:spPr>
        <p:txBody>
          <a:bodyPr/>
          <a:lstStyle/>
          <a:p>
            <a:endParaRPr lang="en-US"/>
          </a:p>
        </p:txBody>
      </p:sp>
      <p:sp>
        <p:nvSpPr>
          <p:cNvPr id="181871" name="Freeform 4717"/>
          <p:cNvSpPr>
            <a:spLocks noChangeAspect="1"/>
          </p:cNvSpPr>
          <p:nvPr/>
        </p:nvSpPr>
        <p:spPr bwMode="auto">
          <a:xfrm>
            <a:off x="1601788" y="4084638"/>
            <a:ext cx="14287" cy="12700"/>
          </a:xfrm>
          <a:custGeom>
            <a:avLst/>
            <a:gdLst>
              <a:gd name="T0" fmla="*/ 2147483647 w 44"/>
              <a:gd name="T1" fmla="*/ 0 h 34"/>
              <a:gd name="T2" fmla="*/ 2147483647 w 44"/>
              <a:gd name="T3" fmla="*/ 2147483647 h 34"/>
              <a:gd name="T4" fmla="*/ 2147483647 w 44"/>
              <a:gd name="T5" fmla="*/ 2147483647 h 34"/>
              <a:gd name="T6" fmla="*/ 2147483647 w 44"/>
              <a:gd name="T7" fmla="*/ 2147483647 h 34"/>
              <a:gd name="T8" fmla="*/ 2147483647 w 44"/>
              <a:gd name="T9" fmla="*/ 2147483647 h 34"/>
              <a:gd name="T10" fmla="*/ 0 w 44"/>
              <a:gd name="T11" fmla="*/ 2147483647 h 34"/>
              <a:gd name="T12" fmla="*/ 2147483647 w 44"/>
              <a:gd name="T13" fmla="*/ 0 h 34"/>
              <a:gd name="T14" fmla="*/ 0 60000 65536"/>
              <a:gd name="T15" fmla="*/ 0 60000 65536"/>
              <a:gd name="T16" fmla="*/ 0 60000 65536"/>
              <a:gd name="T17" fmla="*/ 0 60000 65536"/>
              <a:gd name="T18" fmla="*/ 0 60000 65536"/>
              <a:gd name="T19" fmla="*/ 0 60000 65536"/>
              <a:gd name="T20" fmla="*/ 0 60000 65536"/>
              <a:gd name="T21" fmla="*/ 0 w 44"/>
              <a:gd name="T22" fmla="*/ 0 h 34"/>
              <a:gd name="T23" fmla="*/ 44 w 44"/>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4">
                <a:moveTo>
                  <a:pt x="25" y="0"/>
                </a:moveTo>
                <a:lnTo>
                  <a:pt x="44" y="23"/>
                </a:lnTo>
                <a:lnTo>
                  <a:pt x="32" y="34"/>
                </a:lnTo>
                <a:lnTo>
                  <a:pt x="11" y="11"/>
                </a:lnTo>
                <a:lnTo>
                  <a:pt x="0" y="21"/>
                </a:lnTo>
                <a:lnTo>
                  <a:pt x="25" y="0"/>
                </a:lnTo>
                <a:close/>
              </a:path>
            </a:pathLst>
          </a:custGeom>
          <a:solidFill>
            <a:srgbClr val="000000"/>
          </a:solidFill>
          <a:ln w="0">
            <a:solidFill>
              <a:srgbClr val="000000"/>
            </a:solidFill>
            <a:round/>
            <a:headEnd/>
            <a:tailEnd/>
          </a:ln>
        </p:spPr>
        <p:txBody>
          <a:bodyPr/>
          <a:lstStyle/>
          <a:p>
            <a:endParaRPr lang="en-US"/>
          </a:p>
        </p:txBody>
      </p:sp>
      <p:sp>
        <p:nvSpPr>
          <p:cNvPr id="181872" name="Freeform 4718"/>
          <p:cNvSpPr>
            <a:spLocks noChangeAspect="1"/>
          </p:cNvSpPr>
          <p:nvPr/>
        </p:nvSpPr>
        <p:spPr bwMode="auto">
          <a:xfrm>
            <a:off x="1601788" y="4089400"/>
            <a:ext cx="9525" cy="11113"/>
          </a:xfrm>
          <a:custGeom>
            <a:avLst/>
            <a:gdLst>
              <a:gd name="T0" fmla="*/ 2147483647 w 33"/>
              <a:gd name="T1" fmla="*/ 0 h 32"/>
              <a:gd name="T2" fmla="*/ 2147483647 w 33"/>
              <a:gd name="T3" fmla="*/ 2147483647 h 32"/>
              <a:gd name="T4" fmla="*/ 2147483647 w 33"/>
              <a:gd name="T5" fmla="*/ 2147483647 h 32"/>
              <a:gd name="T6" fmla="*/ 2147483647 w 33"/>
              <a:gd name="T7" fmla="*/ 2147483647 h 32"/>
              <a:gd name="T8" fmla="*/ 0 w 33"/>
              <a:gd name="T9" fmla="*/ 2147483647 h 32"/>
              <a:gd name="T10" fmla="*/ 0 w 33"/>
              <a:gd name="T11" fmla="*/ 2147483647 h 32"/>
              <a:gd name="T12" fmla="*/ 2147483647 w 33"/>
              <a:gd name="T13" fmla="*/ 0 h 32"/>
              <a:gd name="T14" fmla="*/ 0 60000 65536"/>
              <a:gd name="T15" fmla="*/ 0 60000 65536"/>
              <a:gd name="T16" fmla="*/ 0 60000 65536"/>
              <a:gd name="T17" fmla="*/ 0 60000 65536"/>
              <a:gd name="T18" fmla="*/ 0 60000 65536"/>
              <a:gd name="T19" fmla="*/ 0 60000 65536"/>
              <a:gd name="T20" fmla="*/ 0 60000 65536"/>
              <a:gd name="T21" fmla="*/ 0 w 33"/>
              <a:gd name="T22" fmla="*/ 0 h 32"/>
              <a:gd name="T23" fmla="*/ 33 w 33"/>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2">
                <a:moveTo>
                  <a:pt x="12" y="0"/>
                </a:moveTo>
                <a:lnTo>
                  <a:pt x="33" y="23"/>
                </a:lnTo>
                <a:lnTo>
                  <a:pt x="23" y="32"/>
                </a:lnTo>
                <a:lnTo>
                  <a:pt x="0" y="11"/>
                </a:lnTo>
                <a:lnTo>
                  <a:pt x="0" y="10"/>
                </a:lnTo>
                <a:lnTo>
                  <a:pt x="12" y="0"/>
                </a:lnTo>
                <a:close/>
              </a:path>
            </a:pathLst>
          </a:custGeom>
          <a:solidFill>
            <a:srgbClr val="000000"/>
          </a:solidFill>
          <a:ln w="0">
            <a:solidFill>
              <a:srgbClr val="000000"/>
            </a:solidFill>
            <a:round/>
            <a:headEnd/>
            <a:tailEnd/>
          </a:ln>
        </p:spPr>
        <p:txBody>
          <a:bodyPr/>
          <a:lstStyle/>
          <a:p>
            <a:endParaRPr lang="en-US"/>
          </a:p>
        </p:txBody>
      </p:sp>
      <p:sp>
        <p:nvSpPr>
          <p:cNvPr id="181873" name="Freeform 4719"/>
          <p:cNvSpPr>
            <a:spLocks noChangeAspect="1"/>
          </p:cNvSpPr>
          <p:nvPr/>
        </p:nvSpPr>
        <p:spPr bwMode="auto">
          <a:xfrm>
            <a:off x="1597025" y="4094163"/>
            <a:ext cx="12700" cy="9525"/>
          </a:xfrm>
          <a:custGeom>
            <a:avLst/>
            <a:gdLst>
              <a:gd name="T0" fmla="*/ 2147483647 w 33"/>
              <a:gd name="T1" fmla="*/ 0 h 32"/>
              <a:gd name="T2" fmla="*/ 2147483647 w 33"/>
              <a:gd name="T3" fmla="*/ 2147483647 h 32"/>
              <a:gd name="T4" fmla="*/ 2147483647 w 33"/>
              <a:gd name="T5" fmla="*/ 2147483647 h 32"/>
              <a:gd name="T6" fmla="*/ 2147483647 w 33"/>
              <a:gd name="T7" fmla="*/ 2147483647 h 32"/>
              <a:gd name="T8" fmla="*/ 0 w 33"/>
              <a:gd name="T9" fmla="*/ 2147483647 h 32"/>
              <a:gd name="T10" fmla="*/ 2147483647 w 33"/>
              <a:gd name="T11" fmla="*/ 2147483647 h 32"/>
              <a:gd name="T12" fmla="*/ 2147483647 w 33"/>
              <a:gd name="T13" fmla="*/ 0 h 32"/>
              <a:gd name="T14" fmla="*/ 0 60000 65536"/>
              <a:gd name="T15" fmla="*/ 0 60000 65536"/>
              <a:gd name="T16" fmla="*/ 0 60000 65536"/>
              <a:gd name="T17" fmla="*/ 0 60000 65536"/>
              <a:gd name="T18" fmla="*/ 0 60000 65536"/>
              <a:gd name="T19" fmla="*/ 0 60000 65536"/>
              <a:gd name="T20" fmla="*/ 0 60000 65536"/>
              <a:gd name="T21" fmla="*/ 0 w 33"/>
              <a:gd name="T22" fmla="*/ 0 h 32"/>
              <a:gd name="T23" fmla="*/ 33 w 33"/>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2">
                <a:moveTo>
                  <a:pt x="10" y="0"/>
                </a:moveTo>
                <a:lnTo>
                  <a:pt x="33" y="21"/>
                </a:lnTo>
                <a:lnTo>
                  <a:pt x="22" y="32"/>
                </a:lnTo>
                <a:lnTo>
                  <a:pt x="24" y="29"/>
                </a:lnTo>
                <a:lnTo>
                  <a:pt x="0" y="13"/>
                </a:lnTo>
                <a:lnTo>
                  <a:pt x="2" y="9"/>
                </a:lnTo>
                <a:lnTo>
                  <a:pt x="10" y="0"/>
                </a:lnTo>
                <a:close/>
              </a:path>
            </a:pathLst>
          </a:custGeom>
          <a:solidFill>
            <a:srgbClr val="000000"/>
          </a:solidFill>
          <a:ln w="0">
            <a:solidFill>
              <a:srgbClr val="000000"/>
            </a:solidFill>
            <a:round/>
            <a:headEnd/>
            <a:tailEnd/>
          </a:ln>
        </p:spPr>
        <p:txBody>
          <a:bodyPr/>
          <a:lstStyle/>
          <a:p>
            <a:endParaRPr lang="en-US"/>
          </a:p>
        </p:txBody>
      </p:sp>
      <p:sp>
        <p:nvSpPr>
          <p:cNvPr id="181874" name="Freeform 4720"/>
          <p:cNvSpPr>
            <a:spLocks noChangeAspect="1"/>
          </p:cNvSpPr>
          <p:nvPr/>
        </p:nvSpPr>
        <p:spPr bwMode="auto">
          <a:xfrm>
            <a:off x="1595438" y="4097338"/>
            <a:ext cx="9525" cy="6350"/>
          </a:xfrm>
          <a:custGeom>
            <a:avLst/>
            <a:gdLst>
              <a:gd name="T0" fmla="*/ 2147483647 w 34"/>
              <a:gd name="T1" fmla="*/ 0 h 21"/>
              <a:gd name="T2" fmla="*/ 2147483647 w 34"/>
              <a:gd name="T3" fmla="*/ 2147483647 h 21"/>
              <a:gd name="T4" fmla="*/ 2147483647 w 34"/>
              <a:gd name="T5" fmla="*/ 2147483647 h 21"/>
              <a:gd name="T6" fmla="*/ 2147483647 w 34"/>
              <a:gd name="T7" fmla="*/ 2147483647 h 21"/>
              <a:gd name="T8" fmla="*/ 0 w 34"/>
              <a:gd name="T9" fmla="*/ 2147483647 h 21"/>
              <a:gd name="T10" fmla="*/ 0 w 34"/>
              <a:gd name="T11" fmla="*/ 2147483647 h 21"/>
              <a:gd name="T12" fmla="*/ 2147483647 w 34"/>
              <a:gd name="T13" fmla="*/ 0 h 21"/>
              <a:gd name="T14" fmla="*/ 0 60000 65536"/>
              <a:gd name="T15" fmla="*/ 0 60000 65536"/>
              <a:gd name="T16" fmla="*/ 0 60000 65536"/>
              <a:gd name="T17" fmla="*/ 0 60000 65536"/>
              <a:gd name="T18" fmla="*/ 0 60000 65536"/>
              <a:gd name="T19" fmla="*/ 0 60000 65536"/>
              <a:gd name="T20" fmla="*/ 0 60000 65536"/>
              <a:gd name="T21" fmla="*/ 0 w 34"/>
              <a:gd name="T22" fmla="*/ 0 h 21"/>
              <a:gd name="T23" fmla="*/ 34 w 34"/>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21">
                <a:moveTo>
                  <a:pt x="10" y="0"/>
                </a:moveTo>
                <a:lnTo>
                  <a:pt x="34" y="16"/>
                </a:lnTo>
                <a:lnTo>
                  <a:pt x="31" y="21"/>
                </a:lnTo>
                <a:lnTo>
                  <a:pt x="31" y="18"/>
                </a:lnTo>
                <a:lnTo>
                  <a:pt x="0" y="16"/>
                </a:lnTo>
                <a:lnTo>
                  <a:pt x="0" y="13"/>
                </a:lnTo>
                <a:lnTo>
                  <a:pt x="10" y="0"/>
                </a:lnTo>
                <a:close/>
              </a:path>
            </a:pathLst>
          </a:custGeom>
          <a:solidFill>
            <a:srgbClr val="000000"/>
          </a:solidFill>
          <a:ln w="0">
            <a:solidFill>
              <a:srgbClr val="000000"/>
            </a:solidFill>
            <a:round/>
            <a:headEnd/>
            <a:tailEnd/>
          </a:ln>
        </p:spPr>
        <p:txBody>
          <a:bodyPr/>
          <a:lstStyle/>
          <a:p>
            <a:endParaRPr lang="en-US"/>
          </a:p>
        </p:txBody>
      </p:sp>
      <p:sp>
        <p:nvSpPr>
          <p:cNvPr id="181875" name="Freeform 4721"/>
          <p:cNvSpPr>
            <a:spLocks noChangeAspect="1"/>
          </p:cNvSpPr>
          <p:nvPr/>
        </p:nvSpPr>
        <p:spPr bwMode="auto">
          <a:xfrm>
            <a:off x="1593850" y="4103688"/>
            <a:ext cx="11113" cy="6350"/>
          </a:xfrm>
          <a:custGeom>
            <a:avLst/>
            <a:gdLst>
              <a:gd name="T0" fmla="*/ 2147483647 w 33"/>
              <a:gd name="T1" fmla="*/ 0 h 19"/>
              <a:gd name="T2" fmla="*/ 2147483647 w 33"/>
              <a:gd name="T3" fmla="*/ 2147483647 h 19"/>
              <a:gd name="T4" fmla="*/ 2147483647 w 33"/>
              <a:gd name="T5" fmla="*/ 2147483647 h 19"/>
              <a:gd name="T6" fmla="*/ 2147483647 w 33"/>
              <a:gd name="T7" fmla="*/ 0 h 19"/>
              <a:gd name="T8" fmla="*/ 2147483647 w 33"/>
              <a:gd name="T9" fmla="*/ 2147483647 h 19"/>
              <a:gd name="T10" fmla="*/ 0 w 33"/>
              <a:gd name="T11" fmla="*/ 2147483647 h 19"/>
              <a:gd name="T12" fmla="*/ 2147483647 w 33"/>
              <a:gd name="T13" fmla="*/ 0 h 19"/>
              <a:gd name="T14" fmla="*/ 0 60000 65536"/>
              <a:gd name="T15" fmla="*/ 0 60000 65536"/>
              <a:gd name="T16" fmla="*/ 0 60000 65536"/>
              <a:gd name="T17" fmla="*/ 0 60000 65536"/>
              <a:gd name="T18" fmla="*/ 0 60000 65536"/>
              <a:gd name="T19" fmla="*/ 0 60000 65536"/>
              <a:gd name="T20" fmla="*/ 0 60000 65536"/>
              <a:gd name="T21" fmla="*/ 0 w 33"/>
              <a:gd name="T22" fmla="*/ 0 h 19"/>
              <a:gd name="T23" fmla="*/ 33 w 33"/>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9">
                <a:moveTo>
                  <a:pt x="2" y="0"/>
                </a:moveTo>
                <a:lnTo>
                  <a:pt x="33" y="2"/>
                </a:lnTo>
                <a:lnTo>
                  <a:pt x="33" y="5"/>
                </a:lnTo>
                <a:lnTo>
                  <a:pt x="29" y="0"/>
                </a:lnTo>
                <a:lnTo>
                  <a:pt x="4" y="19"/>
                </a:lnTo>
                <a:lnTo>
                  <a:pt x="0" y="14"/>
                </a:lnTo>
                <a:lnTo>
                  <a:pt x="2" y="0"/>
                </a:lnTo>
                <a:close/>
              </a:path>
            </a:pathLst>
          </a:custGeom>
          <a:solidFill>
            <a:srgbClr val="000000"/>
          </a:solidFill>
          <a:ln w="0">
            <a:solidFill>
              <a:srgbClr val="000000"/>
            </a:solidFill>
            <a:round/>
            <a:headEnd/>
            <a:tailEnd/>
          </a:ln>
        </p:spPr>
        <p:txBody>
          <a:bodyPr/>
          <a:lstStyle/>
          <a:p>
            <a:endParaRPr lang="en-US"/>
          </a:p>
        </p:txBody>
      </p:sp>
      <p:sp>
        <p:nvSpPr>
          <p:cNvPr id="181876" name="Freeform 4722"/>
          <p:cNvSpPr>
            <a:spLocks noChangeAspect="1"/>
          </p:cNvSpPr>
          <p:nvPr/>
        </p:nvSpPr>
        <p:spPr bwMode="auto">
          <a:xfrm>
            <a:off x="1595438" y="4103688"/>
            <a:ext cx="9525" cy="7937"/>
          </a:xfrm>
          <a:custGeom>
            <a:avLst/>
            <a:gdLst>
              <a:gd name="T0" fmla="*/ 0 w 30"/>
              <a:gd name="T1" fmla="*/ 2147483647 h 26"/>
              <a:gd name="T2" fmla="*/ 2147483647 w 30"/>
              <a:gd name="T3" fmla="*/ 0 h 26"/>
              <a:gd name="T4" fmla="*/ 2147483647 w 30"/>
              <a:gd name="T5" fmla="*/ 2147483647 h 26"/>
              <a:gd name="T6" fmla="*/ 2147483647 w 30"/>
              <a:gd name="T7" fmla="*/ 2147483647 h 26"/>
              <a:gd name="T8" fmla="*/ 0 w 30"/>
              <a:gd name="T9" fmla="*/ 2147483647 h 26"/>
              <a:gd name="T10" fmla="*/ 0 60000 65536"/>
              <a:gd name="T11" fmla="*/ 0 60000 65536"/>
              <a:gd name="T12" fmla="*/ 0 60000 65536"/>
              <a:gd name="T13" fmla="*/ 0 60000 65536"/>
              <a:gd name="T14" fmla="*/ 0 60000 65536"/>
              <a:gd name="T15" fmla="*/ 0 w 30"/>
              <a:gd name="T16" fmla="*/ 0 h 26"/>
              <a:gd name="T17" fmla="*/ 30 w 30"/>
              <a:gd name="T18" fmla="*/ 26 h 26"/>
            </a:gdLst>
            <a:ahLst/>
            <a:cxnLst>
              <a:cxn ang="T10">
                <a:pos x="T0" y="T1"/>
              </a:cxn>
              <a:cxn ang="T11">
                <a:pos x="T2" y="T3"/>
              </a:cxn>
              <a:cxn ang="T12">
                <a:pos x="T4" y="T5"/>
              </a:cxn>
              <a:cxn ang="T13">
                <a:pos x="T6" y="T7"/>
              </a:cxn>
              <a:cxn ang="T14">
                <a:pos x="T8" y="T9"/>
              </a:cxn>
            </a:cxnLst>
            <a:rect l="T15" t="T16" r="T17" b="T18"/>
            <a:pathLst>
              <a:path w="30" h="26">
                <a:moveTo>
                  <a:pt x="0" y="19"/>
                </a:moveTo>
                <a:lnTo>
                  <a:pt x="25" y="0"/>
                </a:lnTo>
                <a:lnTo>
                  <a:pt x="30" y="7"/>
                </a:lnTo>
                <a:lnTo>
                  <a:pt x="5" y="26"/>
                </a:lnTo>
                <a:lnTo>
                  <a:pt x="0" y="19"/>
                </a:lnTo>
                <a:close/>
              </a:path>
            </a:pathLst>
          </a:custGeom>
          <a:solidFill>
            <a:srgbClr val="000000"/>
          </a:solidFill>
          <a:ln w="0">
            <a:solidFill>
              <a:srgbClr val="000000"/>
            </a:solidFill>
            <a:round/>
            <a:headEnd/>
            <a:tailEnd/>
          </a:ln>
        </p:spPr>
        <p:txBody>
          <a:bodyPr/>
          <a:lstStyle/>
          <a:p>
            <a:endParaRPr lang="en-US"/>
          </a:p>
        </p:txBody>
      </p:sp>
      <p:sp>
        <p:nvSpPr>
          <p:cNvPr id="181877" name="Freeform 4723"/>
          <p:cNvSpPr>
            <a:spLocks noChangeAspect="1"/>
          </p:cNvSpPr>
          <p:nvPr/>
        </p:nvSpPr>
        <p:spPr bwMode="auto">
          <a:xfrm>
            <a:off x="1595438" y="4103688"/>
            <a:ext cx="9525" cy="7937"/>
          </a:xfrm>
          <a:custGeom>
            <a:avLst/>
            <a:gdLst>
              <a:gd name="T0" fmla="*/ 2147483647 w 28"/>
              <a:gd name="T1" fmla="*/ 2147483647 h 24"/>
              <a:gd name="T2" fmla="*/ 2147483647 w 28"/>
              <a:gd name="T3" fmla="*/ 2147483647 h 24"/>
              <a:gd name="T4" fmla="*/ 2147483647 w 28"/>
              <a:gd name="T5" fmla="*/ 2147483647 h 24"/>
              <a:gd name="T6" fmla="*/ 0 w 28"/>
              <a:gd name="T7" fmla="*/ 2147483647 h 24"/>
              <a:gd name="T8" fmla="*/ 0 w 28"/>
              <a:gd name="T9" fmla="*/ 2147483647 h 24"/>
              <a:gd name="T10" fmla="*/ 0 w 28"/>
              <a:gd name="T11" fmla="*/ 2147483647 h 24"/>
              <a:gd name="T12" fmla="*/ 2147483647 w 28"/>
              <a:gd name="T13" fmla="*/ 2147483647 h 24"/>
              <a:gd name="T14" fmla="*/ 2147483647 w 28"/>
              <a:gd name="T15" fmla="*/ 2147483647 h 24"/>
              <a:gd name="T16" fmla="*/ 2147483647 w 28"/>
              <a:gd name="T17" fmla="*/ 2147483647 h 24"/>
              <a:gd name="T18" fmla="*/ 2147483647 w 28"/>
              <a:gd name="T19" fmla="*/ 2147483647 h 24"/>
              <a:gd name="T20" fmla="*/ 2147483647 w 28"/>
              <a:gd name="T21" fmla="*/ 2147483647 h 24"/>
              <a:gd name="T22" fmla="*/ 2147483647 w 28"/>
              <a:gd name="T23" fmla="*/ 2147483647 h 24"/>
              <a:gd name="T24" fmla="*/ 2147483647 w 28"/>
              <a:gd name="T25" fmla="*/ 0 h 24"/>
              <a:gd name="T26" fmla="*/ 2147483647 w 28"/>
              <a:gd name="T27" fmla="*/ 0 h 24"/>
              <a:gd name="T28" fmla="*/ 2147483647 w 28"/>
              <a:gd name="T29" fmla="*/ 0 h 24"/>
              <a:gd name="T30" fmla="*/ 2147483647 w 28"/>
              <a:gd name="T31" fmla="*/ 2147483647 h 24"/>
              <a:gd name="T32" fmla="*/ 2147483647 w 28"/>
              <a:gd name="T33" fmla="*/ 2147483647 h 24"/>
              <a:gd name="T34" fmla="*/ 2147483647 w 28"/>
              <a:gd name="T35" fmla="*/ 2147483647 h 24"/>
              <a:gd name="T36" fmla="*/ 2147483647 w 28"/>
              <a:gd name="T37" fmla="*/ 2147483647 h 24"/>
              <a:gd name="T38" fmla="*/ 2147483647 w 28"/>
              <a:gd name="T39" fmla="*/ 2147483647 h 24"/>
              <a:gd name="T40" fmla="*/ 2147483647 w 28"/>
              <a:gd name="T41" fmla="*/ 2147483647 h 24"/>
              <a:gd name="T42" fmla="*/ 2147483647 w 28"/>
              <a:gd name="T43" fmla="*/ 2147483647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4"/>
              <a:gd name="T68" fmla="*/ 28 w 28"/>
              <a:gd name="T69" fmla="*/ 24 h 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4">
                <a:moveTo>
                  <a:pt x="3" y="24"/>
                </a:moveTo>
                <a:lnTo>
                  <a:pt x="3" y="24"/>
                </a:lnTo>
                <a:lnTo>
                  <a:pt x="1" y="22"/>
                </a:lnTo>
                <a:lnTo>
                  <a:pt x="0" y="19"/>
                </a:lnTo>
                <a:lnTo>
                  <a:pt x="0" y="16"/>
                </a:lnTo>
                <a:lnTo>
                  <a:pt x="0" y="15"/>
                </a:lnTo>
                <a:lnTo>
                  <a:pt x="1" y="12"/>
                </a:lnTo>
                <a:lnTo>
                  <a:pt x="2" y="10"/>
                </a:lnTo>
                <a:lnTo>
                  <a:pt x="3" y="6"/>
                </a:lnTo>
                <a:lnTo>
                  <a:pt x="6" y="4"/>
                </a:lnTo>
                <a:lnTo>
                  <a:pt x="8" y="3"/>
                </a:lnTo>
                <a:lnTo>
                  <a:pt x="10" y="1"/>
                </a:lnTo>
                <a:lnTo>
                  <a:pt x="13" y="0"/>
                </a:lnTo>
                <a:lnTo>
                  <a:pt x="16" y="0"/>
                </a:lnTo>
                <a:lnTo>
                  <a:pt x="17" y="0"/>
                </a:lnTo>
                <a:lnTo>
                  <a:pt x="20" y="1"/>
                </a:lnTo>
                <a:lnTo>
                  <a:pt x="22" y="2"/>
                </a:lnTo>
                <a:lnTo>
                  <a:pt x="25" y="3"/>
                </a:lnTo>
                <a:lnTo>
                  <a:pt x="27" y="5"/>
                </a:lnTo>
                <a:lnTo>
                  <a:pt x="28" y="7"/>
                </a:lnTo>
                <a:lnTo>
                  <a:pt x="3" y="24"/>
                </a:lnTo>
                <a:close/>
              </a:path>
            </a:pathLst>
          </a:custGeom>
          <a:solidFill>
            <a:srgbClr val="000000"/>
          </a:solidFill>
          <a:ln w="0">
            <a:solidFill>
              <a:srgbClr val="000000"/>
            </a:solidFill>
            <a:round/>
            <a:headEnd/>
            <a:tailEnd/>
          </a:ln>
        </p:spPr>
        <p:txBody>
          <a:bodyPr/>
          <a:lstStyle/>
          <a:p>
            <a:endParaRPr lang="en-US"/>
          </a:p>
        </p:txBody>
      </p:sp>
      <p:sp>
        <p:nvSpPr>
          <p:cNvPr id="181878" name="Freeform 4724"/>
          <p:cNvSpPr>
            <a:spLocks noChangeAspect="1"/>
          </p:cNvSpPr>
          <p:nvPr/>
        </p:nvSpPr>
        <p:spPr bwMode="auto">
          <a:xfrm>
            <a:off x="1698625" y="4113213"/>
            <a:ext cx="6350" cy="11112"/>
          </a:xfrm>
          <a:custGeom>
            <a:avLst/>
            <a:gdLst>
              <a:gd name="T0" fmla="*/ 0 w 17"/>
              <a:gd name="T1" fmla="*/ 0 h 32"/>
              <a:gd name="T2" fmla="*/ 0 w 17"/>
              <a:gd name="T3" fmla="*/ 0 h 32"/>
              <a:gd name="T4" fmla="*/ 2147483647 w 17"/>
              <a:gd name="T5" fmla="*/ 0 h 32"/>
              <a:gd name="T6" fmla="*/ 2147483647 w 17"/>
              <a:gd name="T7" fmla="*/ 2147483647 h 32"/>
              <a:gd name="T8" fmla="*/ 2147483647 w 17"/>
              <a:gd name="T9" fmla="*/ 2147483647 h 32"/>
              <a:gd name="T10" fmla="*/ 2147483647 w 17"/>
              <a:gd name="T11" fmla="*/ 2147483647 h 32"/>
              <a:gd name="T12" fmla="*/ 2147483647 w 17"/>
              <a:gd name="T13" fmla="*/ 2147483647 h 32"/>
              <a:gd name="T14" fmla="*/ 2147483647 w 17"/>
              <a:gd name="T15" fmla="*/ 2147483647 h 32"/>
              <a:gd name="T16" fmla="*/ 2147483647 w 17"/>
              <a:gd name="T17" fmla="*/ 2147483647 h 32"/>
              <a:gd name="T18" fmla="*/ 2147483647 w 17"/>
              <a:gd name="T19" fmla="*/ 2147483647 h 32"/>
              <a:gd name="T20" fmla="*/ 2147483647 w 17"/>
              <a:gd name="T21" fmla="*/ 2147483647 h 32"/>
              <a:gd name="T22" fmla="*/ 2147483647 w 17"/>
              <a:gd name="T23" fmla="*/ 2147483647 h 32"/>
              <a:gd name="T24" fmla="*/ 2147483647 w 17"/>
              <a:gd name="T25" fmla="*/ 2147483647 h 32"/>
              <a:gd name="T26" fmla="*/ 2147483647 w 17"/>
              <a:gd name="T27" fmla="*/ 2147483647 h 32"/>
              <a:gd name="T28" fmla="*/ 2147483647 w 17"/>
              <a:gd name="T29" fmla="*/ 2147483647 h 32"/>
              <a:gd name="T30" fmla="*/ 2147483647 w 17"/>
              <a:gd name="T31" fmla="*/ 2147483647 h 32"/>
              <a:gd name="T32" fmla="*/ 2147483647 w 17"/>
              <a:gd name="T33" fmla="*/ 2147483647 h 32"/>
              <a:gd name="T34" fmla="*/ 2147483647 w 17"/>
              <a:gd name="T35" fmla="*/ 2147483647 h 32"/>
              <a:gd name="T36" fmla="*/ 2147483647 w 17"/>
              <a:gd name="T37" fmla="*/ 2147483647 h 32"/>
              <a:gd name="T38" fmla="*/ 2147483647 w 17"/>
              <a:gd name="T39" fmla="*/ 2147483647 h 32"/>
              <a:gd name="T40" fmla="*/ 2147483647 w 17"/>
              <a:gd name="T41" fmla="*/ 2147483647 h 32"/>
              <a:gd name="T42" fmla="*/ 0 w 17"/>
              <a:gd name="T43" fmla="*/ 0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32"/>
              <a:gd name="T68" fmla="*/ 17 w 17"/>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32">
                <a:moveTo>
                  <a:pt x="0" y="0"/>
                </a:moveTo>
                <a:lnTo>
                  <a:pt x="0" y="0"/>
                </a:lnTo>
                <a:lnTo>
                  <a:pt x="2" y="0"/>
                </a:lnTo>
                <a:lnTo>
                  <a:pt x="6" y="1"/>
                </a:lnTo>
                <a:lnTo>
                  <a:pt x="8" y="1"/>
                </a:lnTo>
                <a:lnTo>
                  <a:pt x="10" y="4"/>
                </a:lnTo>
                <a:lnTo>
                  <a:pt x="12" y="6"/>
                </a:lnTo>
                <a:lnTo>
                  <a:pt x="14" y="8"/>
                </a:lnTo>
                <a:lnTo>
                  <a:pt x="16" y="10"/>
                </a:lnTo>
                <a:lnTo>
                  <a:pt x="16" y="12"/>
                </a:lnTo>
                <a:lnTo>
                  <a:pt x="17" y="15"/>
                </a:lnTo>
                <a:lnTo>
                  <a:pt x="17" y="17"/>
                </a:lnTo>
                <a:lnTo>
                  <a:pt x="16" y="20"/>
                </a:lnTo>
                <a:lnTo>
                  <a:pt x="16" y="22"/>
                </a:lnTo>
                <a:lnTo>
                  <a:pt x="14" y="24"/>
                </a:lnTo>
                <a:lnTo>
                  <a:pt x="12" y="26"/>
                </a:lnTo>
                <a:lnTo>
                  <a:pt x="10" y="28"/>
                </a:lnTo>
                <a:lnTo>
                  <a:pt x="8" y="30"/>
                </a:lnTo>
                <a:lnTo>
                  <a:pt x="6" y="30"/>
                </a:lnTo>
                <a:lnTo>
                  <a:pt x="2" y="32"/>
                </a:lnTo>
                <a:lnTo>
                  <a:pt x="0" y="0"/>
                </a:lnTo>
                <a:close/>
              </a:path>
            </a:pathLst>
          </a:custGeom>
          <a:solidFill>
            <a:srgbClr val="000000"/>
          </a:solidFill>
          <a:ln w="0">
            <a:solidFill>
              <a:srgbClr val="000000"/>
            </a:solidFill>
            <a:round/>
            <a:headEnd/>
            <a:tailEnd/>
          </a:ln>
        </p:spPr>
        <p:txBody>
          <a:bodyPr/>
          <a:lstStyle/>
          <a:p>
            <a:endParaRPr lang="en-US"/>
          </a:p>
        </p:txBody>
      </p:sp>
      <p:sp>
        <p:nvSpPr>
          <p:cNvPr id="181879" name="Freeform 4725"/>
          <p:cNvSpPr>
            <a:spLocks noChangeAspect="1"/>
          </p:cNvSpPr>
          <p:nvPr/>
        </p:nvSpPr>
        <p:spPr bwMode="auto">
          <a:xfrm>
            <a:off x="1597025" y="4105275"/>
            <a:ext cx="11113" cy="14288"/>
          </a:xfrm>
          <a:custGeom>
            <a:avLst/>
            <a:gdLst>
              <a:gd name="T0" fmla="*/ 0 w 33"/>
              <a:gd name="T1" fmla="*/ 2147483647 h 39"/>
              <a:gd name="T2" fmla="*/ 2147483647 w 33"/>
              <a:gd name="T3" fmla="*/ 0 h 39"/>
              <a:gd name="T4" fmla="*/ 2147483647 w 33"/>
              <a:gd name="T5" fmla="*/ 2147483647 h 39"/>
              <a:gd name="T6" fmla="*/ 2147483647 w 33"/>
              <a:gd name="T7" fmla="*/ 2147483647 h 39"/>
              <a:gd name="T8" fmla="*/ 2147483647 w 33"/>
              <a:gd name="T9" fmla="*/ 2147483647 h 39"/>
              <a:gd name="T10" fmla="*/ 2147483647 w 33"/>
              <a:gd name="T11" fmla="*/ 2147483647 h 39"/>
              <a:gd name="T12" fmla="*/ 0 w 33"/>
              <a:gd name="T13" fmla="*/ 2147483647 h 39"/>
              <a:gd name="T14" fmla="*/ 0 60000 65536"/>
              <a:gd name="T15" fmla="*/ 0 60000 65536"/>
              <a:gd name="T16" fmla="*/ 0 60000 65536"/>
              <a:gd name="T17" fmla="*/ 0 60000 65536"/>
              <a:gd name="T18" fmla="*/ 0 60000 65536"/>
              <a:gd name="T19" fmla="*/ 0 60000 65536"/>
              <a:gd name="T20" fmla="*/ 0 60000 65536"/>
              <a:gd name="T21" fmla="*/ 0 w 33"/>
              <a:gd name="T22" fmla="*/ 0 h 39"/>
              <a:gd name="T23" fmla="*/ 33 w 33"/>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9">
                <a:moveTo>
                  <a:pt x="0" y="17"/>
                </a:moveTo>
                <a:lnTo>
                  <a:pt x="25" y="0"/>
                </a:lnTo>
                <a:lnTo>
                  <a:pt x="33" y="11"/>
                </a:lnTo>
                <a:lnTo>
                  <a:pt x="28" y="10"/>
                </a:lnTo>
                <a:lnTo>
                  <a:pt x="18" y="39"/>
                </a:lnTo>
                <a:lnTo>
                  <a:pt x="14" y="38"/>
                </a:lnTo>
                <a:lnTo>
                  <a:pt x="0" y="17"/>
                </a:lnTo>
                <a:close/>
              </a:path>
            </a:pathLst>
          </a:custGeom>
          <a:solidFill>
            <a:srgbClr val="000000"/>
          </a:solidFill>
          <a:ln w="0">
            <a:solidFill>
              <a:srgbClr val="000000"/>
            </a:solidFill>
            <a:round/>
            <a:headEnd/>
            <a:tailEnd/>
          </a:ln>
        </p:spPr>
        <p:txBody>
          <a:bodyPr/>
          <a:lstStyle/>
          <a:p>
            <a:endParaRPr lang="en-US"/>
          </a:p>
        </p:txBody>
      </p:sp>
      <p:sp>
        <p:nvSpPr>
          <p:cNvPr id="181880" name="Freeform 4726"/>
          <p:cNvSpPr>
            <a:spLocks noChangeAspect="1"/>
          </p:cNvSpPr>
          <p:nvPr/>
        </p:nvSpPr>
        <p:spPr bwMode="auto">
          <a:xfrm>
            <a:off x="1603375" y="4108450"/>
            <a:ext cx="12700" cy="14288"/>
          </a:xfrm>
          <a:custGeom>
            <a:avLst/>
            <a:gdLst>
              <a:gd name="T0" fmla="*/ 0 w 36"/>
              <a:gd name="T1" fmla="*/ 2147483647 h 40"/>
              <a:gd name="T2" fmla="*/ 2147483647 w 36"/>
              <a:gd name="T3" fmla="*/ 0 h 40"/>
              <a:gd name="T4" fmla="*/ 2147483647 w 36"/>
              <a:gd name="T5" fmla="*/ 2147483647 h 40"/>
              <a:gd name="T6" fmla="*/ 2147483647 w 36"/>
              <a:gd name="T7" fmla="*/ 2147483647 h 40"/>
              <a:gd name="T8" fmla="*/ 2147483647 w 36"/>
              <a:gd name="T9" fmla="*/ 2147483647 h 40"/>
              <a:gd name="T10" fmla="*/ 2147483647 w 36"/>
              <a:gd name="T11" fmla="*/ 2147483647 h 40"/>
              <a:gd name="T12" fmla="*/ 0 w 36"/>
              <a:gd name="T13" fmla="*/ 2147483647 h 40"/>
              <a:gd name="T14" fmla="*/ 0 60000 65536"/>
              <a:gd name="T15" fmla="*/ 0 60000 65536"/>
              <a:gd name="T16" fmla="*/ 0 60000 65536"/>
              <a:gd name="T17" fmla="*/ 0 60000 65536"/>
              <a:gd name="T18" fmla="*/ 0 60000 65536"/>
              <a:gd name="T19" fmla="*/ 0 60000 65536"/>
              <a:gd name="T20" fmla="*/ 0 60000 65536"/>
              <a:gd name="T21" fmla="*/ 0 w 36"/>
              <a:gd name="T22" fmla="*/ 0 h 40"/>
              <a:gd name="T23" fmla="*/ 36 w 36"/>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40">
                <a:moveTo>
                  <a:pt x="0" y="29"/>
                </a:moveTo>
                <a:lnTo>
                  <a:pt x="10" y="0"/>
                </a:lnTo>
                <a:lnTo>
                  <a:pt x="36" y="9"/>
                </a:lnTo>
                <a:lnTo>
                  <a:pt x="35" y="9"/>
                </a:lnTo>
                <a:lnTo>
                  <a:pt x="31" y="40"/>
                </a:lnTo>
                <a:lnTo>
                  <a:pt x="30" y="40"/>
                </a:lnTo>
                <a:lnTo>
                  <a:pt x="0" y="29"/>
                </a:lnTo>
                <a:close/>
              </a:path>
            </a:pathLst>
          </a:custGeom>
          <a:solidFill>
            <a:srgbClr val="000000"/>
          </a:solidFill>
          <a:ln w="0">
            <a:solidFill>
              <a:srgbClr val="000000"/>
            </a:solidFill>
            <a:round/>
            <a:headEnd/>
            <a:tailEnd/>
          </a:ln>
        </p:spPr>
        <p:txBody>
          <a:bodyPr/>
          <a:lstStyle/>
          <a:p>
            <a:endParaRPr lang="en-US"/>
          </a:p>
        </p:txBody>
      </p:sp>
      <p:sp>
        <p:nvSpPr>
          <p:cNvPr id="181881" name="Freeform 4727"/>
          <p:cNvSpPr>
            <a:spLocks noChangeAspect="1"/>
          </p:cNvSpPr>
          <p:nvPr/>
        </p:nvSpPr>
        <p:spPr bwMode="auto">
          <a:xfrm>
            <a:off x="1612900" y="4111625"/>
            <a:ext cx="15875" cy="12700"/>
          </a:xfrm>
          <a:custGeom>
            <a:avLst/>
            <a:gdLst>
              <a:gd name="T0" fmla="*/ 0 w 46"/>
              <a:gd name="T1" fmla="*/ 2147483647 h 39"/>
              <a:gd name="T2" fmla="*/ 2147483647 w 46"/>
              <a:gd name="T3" fmla="*/ 0 h 39"/>
              <a:gd name="T4" fmla="*/ 2147483647 w 46"/>
              <a:gd name="T5" fmla="*/ 2147483647 h 39"/>
              <a:gd name="T6" fmla="*/ 2147483647 w 46"/>
              <a:gd name="T7" fmla="*/ 2147483647 h 39"/>
              <a:gd name="T8" fmla="*/ 2147483647 w 46"/>
              <a:gd name="T9" fmla="*/ 2147483647 h 39"/>
              <a:gd name="T10" fmla="*/ 2147483647 w 46"/>
              <a:gd name="T11" fmla="*/ 2147483647 h 39"/>
              <a:gd name="T12" fmla="*/ 0 w 46"/>
              <a:gd name="T13" fmla="*/ 2147483647 h 39"/>
              <a:gd name="T14" fmla="*/ 0 60000 65536"/>
              <a:gd name="T15" fmla="*/ 0 60000 65536"/>
              <a:gd name="T16" fmla="*/ 0 60000 65536"/>
              <a:gd name="T17" fmla="*/ 0 60000 65536"/>
              <a:gd name="T18" fmla="*/ 0 60000 65536"/>
              <a:gd name="T19" fmla="*/ 0 60000 65536"/>
              <a:gd name="T20" fmla="*/ 0 60000 65536"/>
              <a:gd name="T21" fmla="*/ 0 w 46"/>
              <a:gd name="T22" fmla="*/ 0 h 39"/>
              <a:gd name="T23" fmla="*/ 46 w 46"/>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9">
                <a:moveTo>
                  <a:pt x="0" y="31"/>
                </a:moveTo>
                <a:lnTo>
                  <a:pt x="4" y="0"/>
                </a:lnTo>
                <a:lnTo>
                  <a:pt x="46" y="7"/>
                </a:lnTo>
                <a:lnTo>
                  <a:pt x="44" y="7"/>
                </a:lnTo>
                <a:lnTo>
                  <a:pt x="42" y="39"/>
                </a:lnTo>
                <a:lnTo>
                  <a:pt x="40" y="39"/>
                </a:lnTo>
                <a:lnTo>
                  <a:pt x="0" y="31"/>
                </a:lnTo>
                <a:close/>
              </a:path>
            </a:pathLst>
          </a:custGeom>
          <a:solidFill>
            <a:srgbClr val="000000"/>
          </a:solidFill>
          <a:ln w="0">
            <a:solidFill>
              <a:srgbClr val="000000"/>
            </a:solidFill>
            <a:round/>
            <a:headEnd/>
            <a:tailEnd/>
          </a:ln>
        </p:spPr>
        <p:txBody>
          <a:bodyPr/>
          <a:lstStyle/>
          <a:p>
            <a:endParaRPr lang="en-US"/>
          </a:p>
        </p:txBody>
      </p:sp>
      <p:sp>
        <p:nvSpPr>
          <p:cNvPr id="181882" name="Freeform 4728"/>
          <p:cNvSpPr>
            <a:spLocks noChangeAspect="1"/>
          </p:cNvSpPr>
          <p:nvPr/>
        </p:nvSpPr>
        <p:spPr bwMode="auto">
          <a:xfrm>
            <a:off x="1628775" y="4113213"/>
            <a:ext cx="15875" cy="14287"/>
          </a:xfrm>
          <a:custGeom>
            <a:avLst/>
            <a:gdLst>
              <a:gd name="T0" fmla="*/ 0 w 50"/>
              <a:gd name="T1" fmla="*/ 2147483647 h 35"/>
              <a:gd name="T2" fmla="*/ 2147483647 w 50"/>
              <a:gd name="T3" fmla="*/ 0 h 35"/>
              <a:gd name="T4" fmla="*/ 2147483647 w 50"/>
              <a:gd name="T5" fmla="*/ 2147483647 h 35"/>
              <a:gd name="T6" fmla="*/ 2147483647 w 50"/>
              <a:gd name="T7" fmla="*/ 2147483647 h 35"/>
              <a:gd name="T8" fmla="*/ 2147483647 w 50"/>
              <a:gd name="T9" fmla="*/ 2147483647 h 35"/>
              <a:gd name="T10" fmla="*/ 2147483647 w 50"/>
              <a:gd name="T11" fmla="*/ 2147483647 h 35"/>
              <a:gd name="T12" fmla="*/ 0 w 50"/>
              <a:gd name="T13" fmla="*/ 2147483647 h 35"/>
              <a:gd name="T14" fmla="*/ 0 60000 65536"/>
              <a:gd name="T15" fmla="*/ 0 60000 65536"/>
              <a:gd name="T16" fmla="*/ 0 60000 65536"/>
              <a:gd name="T17" fmla="*/ 0 60000 65536"/>
              <a:gd name="T18" fmla="*/ 0 60000 65536"/>
              <a:gd name="T19" fmla="*/ 0 60000 65536"/>
              <a:gd name="T20" fmla="*/ 0 60000 65536"/>
              <a:gd name="T21" fmla="*/ 0 w 50"/>
              <a:gd name="T22" fmla="*/ 0 h 35"/>
              <a:gd name="T23" fmla="*/ 50 w 50"/>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35">
                <a:moveTo>
                  <a:pt x="0" y="32"/>
                </a:moveTo>
                <a:lnTo>
                  <a:pt x="2" y="0"/>
                </a:lnTo>
                <a:lnTo>
                  <a:pt x="50" y="4"/>
                </a:lnTo>
                <a:lnTo>
                  <a:pt x="49" y="4"/>
                </a:lnTo>
                <a:lnTo>
                  <a:pt x="49" y="35"/>
                </a:lnTo>
                <a:lnTo>
                  <a:pt x="48" y="35"/>
                </a:lnTo>
                <a:lnTo>
                  <a:pt x="0" y="32"/>
                </a:lnTo>
                <a:close/>
              </a:path>
            </a:pathLst>
          </a:custGeom>
          <a:solidFill>
            <a:srgbClr val="000000"/>
          </a:solidFill>
          <a:ln w="0">
            <a:solidFill>
              <a:srgbClr val="000000"/>
            </a:solidFill>
            <a:round/>
            <a:headEnd/>
            <a:tailEnd/>
          </a:ln>
        </p:spPr>
        <p:txBody>
          <a:bodyPr/>
          <a:lstStyle/>
          <a:p>
            <a:endParaRPr lang="en-US"/>
          </a:p>
        </p:txBody>
      </p:sp>
      <p:sp>
        <p:nvSpPr>
          <p:cNvPr id="181883" name="Freeform 4729"/>
          <p:cNvSpPr>
            <a:spLocks noChangeAspect="1"/>
          </p:cNvSpPr>
          <p:nvPr/>
        </p:nvSpPr>
        <p:spPr bwMode="auto">
          <a:xfrm>
            <a:off x="1644650" y="4114800"/>
            <a:ext cx="17463" cy="12700"/>
          </a:xfrm>
          <a:custGeom>
            <a:avLst/>
            <a:gdLst>
              <a:gd name="T0" fmla="*/ 0 w 49"/>
              <a:gd name="T1" fmla="*/ 2147483647 h 32"/>
              <a:gd name="T2" fmla="*/ 0 w 49"/>
              <a:gd name="T3" fmla="*/ 0 h 32"/>
              <a:gd name="T4" fmla="*/ 2147483647 w 49"/>
              <a:gd name="T5" fmla="*/ 2147483647 h 32"/>
              <a:gd name="T6" fmla="*/ 2147483647 w 49"/>
              <a:gd name="T7" fmla="*/ 2147483647 h 32"/>
              <a:gd name="T8" fmla="*/ 2147483647 w 49"/>
              <a:gd name="T9" fmla="*/ 2147483647 h 32"/>
              <a:gd name="T10" fmla="*/ 2147483647 w 49"/>
              <a:gd name="T11" fmla="*/ 2147483647 h 32"/>
              <a:gd name="T12" fmla="*/ 0 w 49"/>
              <a:gd name="T13" fmla="*/ 2147483647 h 32"/>
              <a:gd name="T14" fmla="*/ 0 60000 65536"/>
              <a:gd name="T15" fmla="*/ 0 60000 65536"/>
              <a:gd name="T16" fmla="*/ 0 60000 65536"/>
              <a:gd name="T17" fmla="*/ 0 60000 65536"/>
              <a:gd name="T18" fmla="*/ 0 60000 65536"/>
              <a:gd name="T19" fmla="*/ 0 60000 65536"/>
              <a:gd name="T20" fmla="*/ 0 60000 65536"/>
              <a:gd name="T21" fmla="*/ 0 w 49"/>
              <a:gd name="T22" fmla="*/ 0 h 32"/>
              <a:gd name="T23" fmla="*/ 49 w 49"/>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2">
                <a:moveTo>
                  <a:pt x="0" y="31"/>
                </a:moveTo>
                <a:lnTo>
                  <a:pt x="0" y="0"/>
                </a:lnTo>
                <a:lnTo>
                  <a:pt x="49" y="1"/>
                </a:lnTo>
                <a:lnTo>
                  <a:pt x="49" y="32"/>
                </a:lnTo>
                <a:lnTo>
                  <a:pt x="0" y="31"/>
                </a:lnTo>
                <a:close/>
              </a:path>
            </a:pathLst>
          </a:custGeom>
          <a:solidFill>
            <a:srgbClr val="000000"/>
          </a:solidFill>
          <a:ln w="0">
            <a:solidFill>
              <a:srgbClr val="000000"/>
            </a:solidFill>
            <a:round/>
            <a:headEnd/>
            <a:tailEnd/>
          </a:ln>
        </p:spPr>
        <p:txBody>
          <a:bodyPr/>
          <a:lstStyle/>
          <a:p>
            <a:endParaRPr lang="en-US"/>
          </a:p>
        </p:txBody>
      </p:sp>
      <p:sp>
        <p:nvSpPr>
          <p:cNvPr id="181884" name="Freeform 4730"/>
          <p:cNvSpPr>
            <a:spLocks noChangeAspect="1"/>
          </p:cNvSpPr>
          <p:nvPr/>
        </p:nvSpPr>
        <p:spPr bwMode="auto">
          <a:xfrm>
            <a:off x="1662113" y="4114800"/>
            <a:ext cx="15875" cy="12700"/>
          </a:xfrm>
          <a:custGeom>
            <a:avLst/>
            <a:gdLst>
              <a:gd name="T0" fmla="*/ 0 w 46"/>
              <a:gd name="T1" fmla="*/ 2147483647 h 32"/>
              <a:gd name="T2" fmla="*/ 0 w 46"/>
              <a:gd name="T3" fmla="*/ 2147483647 h 32"/>
              <a:gd name="T4" fmla="*/ 2147483647 w 46"/>
              <a:gd name="T5" fmla="*/ 0 h 32"/>
              <a:gd name="T6" fmla="*/ 2147483647 w 46"/>
              <a:gd name="T7" fmla="*/ 0 h 32"/>
              <a:gd name="T8" fmla="*/ 2147483647 w 46"/>
              <a:gd name="T9" fmla="*/ 2147483647 h 32"/>
              <a:gd name="T10" fmla="*/ 2147483647 w 46"/>
              <a:gd name="T11" fmla="*/ 2147483647 h 32"/>
              <a:gd name="T12" fmla="*/ 0 w 46"/>
              <a:gd name="T13" fmla="*/ 2147483647 h 32"/>
              <a:gd name="T14" fmla="*/ 0 60000 65536"/>
              <a:gd name="T15" fmla="*/ 0 60000 65536"/>
              <a:gd name="T16" fmla="*/ 0 60000 65536"/>
              <a:gd name="T17" fmla="*/ 0 60000 65536"/>
              <a:gd name="T18" fmla="*/ 0 60000 65536"/>
              <a:gd name="T19" fmla="*/ 0 60000 65536"/>
              <a:gd name="T20" fmla="*/ 0 60000 65536"/>
              <a:gd name="T21" fmla="*/ 0 w 46"/>
              <a:gd name="T22" fmla="*/ 0 h 32"/>
              <a:gd name="T23" fmla="*/ 46 w 4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2">
                <a:moveTo>
                  <a:pt x="0" y="32"/>
                </a:moveTo>
                <a:lnTo>
                  <a:pt x="0" y="1"/>
                </a:lnTo>
                <a:lnTo>
                  <a:pt x="46" y="0"/>
                </a:lnTo>
                <a:lnTo>
                  <a:pt x="46" y="31"/>
                </a:lnTo>
                <a:lnTo>
                  <a:pt x="0" y="32"/>
                </a:lnTo>
                <a:close/>
              </a:path>
            </a:pathLst>
          </a:custGeom>
          <a:solidFill>
            <a:srgbClr val="000000"/>
          </a:solidFill>
          <a:ln w="0">
            <a:solidFill>
              <a:srgbClr val="000000"/>
            </a:solidFill>
            <a:round/>
            <a:headEnd/>
            <a:tailEnd/>
          </a:ln>
        </p:spPr>
        <p:txBody>
          <a:bodyPr/>
          <a:lstStyle/>
          <a:p>
            <a:endParaRPr lang="en-US"/>
          </a:p>
        </p:txBody>
      </p:sp>
      <p:sp>
        <p:nvSpPr>
          <p:cNvPr id="181885" name="Freeform 4731"/>
          <p:cNvSpPr>
            <a:spLocks noChangeAspect="1"/>
          </p:cNvSpPr>
          <p:nvPr/>
        </p:nvSpPr>
        <p:spPr bwMode="auto">
          <a:xfrm>
            <a:off x="1677988" y="4113213"/>
            <a:ext cx="15875" cy="14287"/>
          </a:xfrm>
          <a:custGeom>
            <a:avLst/>
            <a:gdLst>
              <a:gd name="T0" fmla="*/ 0 w 41"/>
              <a:gd name="T1" fmla="*/ 2147483647 h 34"/>
              <a:gd name="T2" fmla="*/ 0 w 41"/>
              <a:gd name="T3" fmla="*/ 2147483647 h 34"/>
              <a:gd name="T4" fmla="*/ 2147483647 w 41"/>
              <a:gd name="T5" fmla="*/ 0 h 34"/>
              <a:gd name="T6" fmla="*/ 2147483647 w 41"/>
              <a:gd name="T7" fmla="*/ 0 h 34"/>
              <a:gd name="T8" fmla="*/ 2147483647 w 41"/>
              <a:gd name="T9" fmla="*/ 2147483647 h 34"/>
              <a:gd name="T10" fmla="*/ 2147483647 w 41"/>
              <a:gd name="T11" fmla="*/ 2147483647 h 34"/>
              <a:gd name="T12" fmla="*/ 0 w 41"/>
              <a:gd name="T13" fmla="*/ 2147483647 h 34"/>
              <a:gd name="T14" fmla="*/ 0 60000 65536"/>
              <a:gd name="T15" fmla="*/ 0 60000 65536"/>
              <a:gd name="T16" fmla="*/ 0 60000 65536"/>
              <a:gd name="T17" fmla="*/ 0 60000 65536"/>
              <a:gd name="T18" fmla="*/ 0 60000 65536"/>
              <a:gd name="T19" fmla="*/ 0 60000 65536"/>
              <a:gd name="T20" fmla="*/ 0 60000 65536"/>
              <a:gd name="T21" fmla="*/ 0 w 41"/>
              <a:gd name="T22" fmla="*/ 0 h 34"/>
              <a:gd name="T23" fmla="*/ 41 w 41"/>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34">
                <a:moveTo>
                  <a:pt x="0" y="34"/>
                </a:moveTo>
                <a:lnTo>
                  <a:pt x="0" y="3"/>
                </a:lnTo>
                <a:lnTo>
                  <a:pt x="34" y="0"/>
                </a:lnTo>
                <a:lnTo>
                  <a:pt x="36" y="0"/>
                </a:lnTo>
                <a:lnTo>
                  <a:pt x="39" y="32"/>
                </a:lnTo>
                <a:lnTo>
                  <a:pt x="41" y="32"/>
                </a:lnTo>
                <a:lnTo>
                  <a:pt x="0" y="34"/>
                </a:lnTo>
                <a:close/>
              </a:path>
            </a:pathLst>
          </a:custGeom>
          <a:solidFill>
            <a:srgbClr val="000000"/>
          </a:solidFill>
          <a:ln w="0">
            <a:solidFill>
              <a:srgbClr val="000000"/>
            </a:solidFill>
            <a:round/>
            <a:headEnd/>
            <a:tailEnd/>
          </a:ln>
        </p:spPr>
        <p:txBody>
          <a:bodyPr/>
          <a:lstStyle/>
          <a:p>
            <a:endParaRPr lang="en-US"/>
          </a:p>
        </p:txBody>
      </p:sp>
      <p:sp>
        <p:nvSpPr>
          <p:cNvPr id="181886" name="Freeform 4732"/>
          <p:cNvSpPr>
            <a:spLocks noChangeAspect="1"/>
          </p:cNvSpPr>
          <p:nvPr/>
        </p:nvSpPr>
        <p:spPr bwMode="auto">
          <a:xfrm>
            <a:off x="1690688" y="4113213"/>
            <a:ext cx="7937" cy="14287"/>
          </a:xfrm>
          <a:custGeom>
            <a:avLst/>
            <a:gdLst>
              <a:gd name="T0" fmla="*/ 2147483647 w 26"/>
              <a:gd name="T1" fmla="*/ 2147483647 h 34"/>
              <a:gd name="T2" fmla="*/ 0 w 26"/>
              <a:gd name="T3" fmla="*/ 2147483647 h 34"/>
              <a:gd name="T4" fmla="*/ 2147483647 w 26"/>
              <a:gd name="T5" fmla="*/ 0 h 34"/>
              <a:gd name="T6" fmla="*/ 2147483647 w 26"/>
              <a:gd name="T7" fmla="*/ 2147483647 h 34"/>
              <a:gd name="T8" fmla="*/ 2147483647 w 26"/>
              <a:gd name="T9" fmla="*/ 2147483647 h 34"/>
              <a:gd name="T10" fmla="*/ 0 60000 65536"/>
              <a:gd name="T11" fmla="*/ 0 60000 65536"/>
              <a:gd name="T12" fmla="*/ 0 60000 65536"/>
              <a:gd name="T13" fmla="*/ 0 60000 65536"/>
              <a:gd name="T14" fmla="*/ 0 60000 65536"/>
              <a:gd name="T15" fmla="*/ 0 w 26"/>
              <a:gd name="T16" fmla="*/ 0 h 34"/>
              <a:gd name="T17" fmla="*/ 26 w 26"/>
              <a:gd name="T18" fmla="*/ 34 h 34"/>
            </a:gdLst>
            <a:ahLst/>
            <a:cxnLst>
              <a:cxn ang="T10">
                <a:pos x="T0" y="T1"/>
              </a:cxn>
              <a:cxn ang="T11">
                <a:pos x="T2" y="T3"/>
              </a:cxn>
              <a:cxn ang="T12">
                <a:pos x="T4" y="T5"/>
              </a:cxn>
              <a:cxn ang="T13">
                <a:pos x="T6" y="T7"/>
              </a:cxn>
              <a:cxn ang="T14">
                <a:pos x="T8" y="T9"/>
              </a:cxn>
            </a:cxnLst>
            <a:rect l="T15" t="T16" r="T17" b="T18"/>
            <a:pathLst>
              <a:path w="26" h="34">
                <a:moveTo>
                  <a:pt x="3" y="34"/>
                </a:moveTo>
                <a:lnTo>
                  <a:pt x="0" y="2"/>
                </a:lnTo>
                <a:lnTo>
                  <a:pt x="24" y="0"/>
                </a:lnTo>
                <a:lnTo>
                  <a:pt x="26" y="32"/>
                </a:lnTo>
                <a:lnTo>
                  <a:pt x="3" y="34"/>
                </a:lnTo>
                <a:close/>
              </a:path>
            </a:pathLst>
          </a:custGeom>
          <a:solidFill>
            <a:srgbClr val="000000"/>
          </a:solidFill>
          <a:ln w="0">
            <a:solidFill>
              <a:srgbClr val="000000"/>
            </a:solidFill>
            <a:round/>
            <a:headEnd/>
            <a:tailEnd/>
          </a:ln>
        </p:spPr>
        <p:txBody>
          <a:bodyPr/>
          <a:lstStyle/>
          <a:p>
            <a:endParaRPr lang="en-US"/>
          </a:p>
        </p:txBody>
      </p:sp>
      <p:sp>
        <p:nvSpPr>
          <p:cNvPr id="181887" name="Freeform 4733"/>
          <p:cNvSpPr>
            <a:spLocks noChangeAspect="1"/>
          </p:cNvSpPr>
          <p:nvPr/>
        </p:nvSpPr>
        <p:spPr bwMode="auto">
          <a:xfrm>
            <a:off x="1693863" y="4113213"/>
            <a:ext cx="7937" cy="11112"/>
          </a:xfrm>
          <a:custGeom>
            <a:avLst/>
            <a:gdLst>
              <a:gd name="T0" fmla="*/ 2147483647 w 19"/>
              <a:gd name="T1" fmla="*/ 2147483647 h 32"/>
              <a:gd name="T2" fmla="*/ 2147483647 w 19"/>
              <a:gd name="T3" fmla="*/ 2147483647 h 32"/>
              <a:gd name="T4" fmla="*/ 2147483647 w 19"/>
              <a:gd name="T5" fmla="*/ 2147483647 h 32"/>
              <a:gd name="T6" fmla="*/ 2147483647 w 19"/>
              <a:gd name="T7" fmla="*/ 2147483647 h 32"/>
              <a:gd name="T8" fmla="*/ 2147483647 w 19"/>
              <a:gd name="T9" fmla="*/ 2147483647 h 32"/>
              <a:gd name="T10" fmla="*/ 2147483647 w 19"/>
              <a:gd name="T11" fmla="*/ 2147483647 h 32"/>
              <a:gd name="T12" fmla="*/ 2147483647 w 19"/>
              <a:gd name="T13" fmla="*/ 2147483647 h 32"/>
              <a:gd name="T14" fmla="*/ 2147483647 w 19"/>
              <a:gd name="T15" fmla="*/ 2147483647 h 32"/>
              <a:gd name="T16" fmla="*/ 2147483647 w 19"/>
              <a:gd name="T17" fmla="*/ 2147483647 h 32"/>
              <a:gd name="T18" fmla="*/ 2147483647 w 19"/>
              <a:gd name="T19" fmla="*/ 2147483647 h 32"/>
              <a:gd name="T20" fmla="*/ 0 w 19"/>
              <a:gd name="T21" fmla="*/ 2147483647 h 32"/>
              <a:gd name="T22" fmla="*/ 0 w 19"/>
              <a:gd name="T23" fmla="*/ 2147483647 h 32"/>
              <a:gd name="T24" fmla="*/ 0 w 19"/>
              <a:gd name="T25" fmla="*/ 2147483647 h 32"/>
              <a:gd name="T26" fmla="*/ 2147483647 w 19"/>
              <a:gd name="T27" fmla="*/ 2147483647 h 32"/>
              <a:gd name="T28" fmla="*/ 2147483647 w 19"/>
              <a:gd name="T29" fmla="*/ 2147483647 h 32"/>
              <a:gd name="T30" fmla="*/ 2147483647 w 19"/>
              <a:gd name="T31" fmla="*/ 2147483647 h 32"/>
              <a:gd name="T32" fmla="*/ 2147483647 w 19"/>
              <a:gd name="T33" fmla="*/ 2147483647 h 32"/>
              <a:gd name="T34" fmla="*/ 2147483647 w 19"/>
              <a:gd name="T35" fmla="*/ 2147483647 h 32"/>
              <a:gd name="T36" fmla="*/ 2147483647 w 19"/>
              <a:gd name="T37" fmla="*/ 2147483647 h 32"/>
              <a:gd name="T38" fmla="*/ 2147483647 w 19"/>
              <a:gd name="T39" fmla="*/ 0 h 32"/>
              <a:gd name="T40" fmla="*/ 2147483647 w 19"/>
              <a:gd name="T41" fmla="*/ 0 h 32"/>
              <a:gd name="T42" fmla="*/ 2147483647 w 19"/>
              <a:gd name="T43" fmla="*/ 2147483647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
              <a:gd name="T67" fmla="*/ 0 h 32"/>
              <a:gd name="T68" fmla="*/ 19 w 19"/>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 h="32">
                <a:moveTo>
                  <a:pt x="19" y="32"/>
                </a:moveTo>
                <a:lnTo>
                  <a:pt x="19" y="32"/>
                </a:lnTo>
                <a:lnTo>
                  <a:pt x="15" y="32"/>
                </a:lnTo>
                <a:lnTo>
                  <a:pt x="14" y="32"/>
                </a:lnTo>
                <a:lnTo>
                  <a:pt x="11" y="30"/>
                </a:lnTo>
                <a:lnTo>
                  <a:pt x="8" y="29"/>
                </a:lnTo>
                <a:lnTo>
                  <a:pt x="6" y="28"/>
                </a:lnTo>
                <a:lnTo>
                  <a:pt x="4" y="26"/>
                </a:lnTo>
                <a:lnTo>
                  <a:pt x="2" y="24"/>
                </a:lnTo>
                <a:lnTo>
                  <a:pt x="1" y="22"/>
                </a:lnTo>
                <a:lnTo>
                  <a:pt x="0" y="19"/>
                </a:lnTo>
                <a:lnTo>
                  <a:pt x="0" y="16"/>
                </a:lnTo>
                <a:lnTo>
                  <a:pt x="0" y="15"/>
                </a:lnTo>
                <a:lnTo>
                  <a:pt x="1" y="12"/>
                </a:lnTo>
                <a:lnTo>
                  <a:pt x="2" y="9"/>
                </a:lnTo>
                <a:lnTo>
                  <a:pt x="3" y="7"/>
                </a:lnTo>
                <a:lnTo>
                  <a:pt x="5" y="5"/>
                </a:lnTo>
                <a:lnTo>
                  <a:pt x="7" y="2"/>
                </a:lnTo>
                <a:lnTo>
                  <a:pt x="9" y="1"/>
                </a:lnTo>
                <a:lnTo>
                  <a:pt x="12" y="0"/>
                </a:lnTo>
                <a:lnTo>
                  <a:pt x="19" y="32"/>
                </a:lnTo>
                <a:close/>
              </a:path>
            </a:pathLst>
          </a:custGeom>
          <a:solidFill>
            <a:srgbClr val="000000"/>
          </a:solidFill>
          <a:ln w="0">
            <a:solidFill>
              <a:srgbClr val="000000"/>
            </a:solidFill>
            <a:round/>
            <a:headEnd/>
            <a:tailEnd/>
          </a:ln>
        </p:spPr>
        <p:txBody>
          <a:bodyPr/>
          <a:lstStyle/>
          <a:p>
            <a:endParaRPr lang="en-US"/>
          </a:p>
        </p:txBody>
      </p:sp>
      <p:sp>
        <p:nvSpPr>
          <p:cNvPr id="181888" name="Freeform 4734"/>
          <p:cNvSpPr>
            <a:spLocks noChangeAspect="1"/>
          </p:cNvSpPr>
          <p:nvPr/>
        </p:nvSpPr>
        <p:spPr bwMode="auto">
          <a:xfrm>
            <a:off x="1677988" y="4075113"/>
            <a:ext cx="1587" cy="9525"/>
          </a:xfrm>
          <a:custGeom>
            <a:avLst/>
            <a:gdLst>
              <a:gd name="T0" fmla="*/ 0 w 4"/>
              <a:gd name="T1" fmla="*/ 2147483647 h 31"/>
              <a:gd name="T2" fmla="*/ 2147483647 w 4"/>
              <a:gd name="T3" fmla="*/ 0 h 31"/>
              <a:gd name="T4" fmla="*/ 0 w 4"/>
              <a:gd name="T5" fmla="*/ 2147483647 h 31"/>
              <a:gd name="T6" fmla="*/ 0 60000 65536"/>
              <a:gd name="T7" fmla="*/ 0 60000 65536"/>
              <a:gd name="T8" fmla="*/ 0 60000 65536"/>
              <a:gd name="T9" fmla="*/ 0 w 4"/>
              <a:gd name="T10" fmla="*/ 0 h 31"/>
              <a:gd name="T11" fmla="*/ 4 w 4"/>
              <a:gd name="T12" fmla="*/ 31 h 31"/>
            </a:gdLst>
            <a:ahLst/>
            <a:cxnLst>
              <a:cxn ang="T6">
                <a:pos x="T0" y="T1"/>
              </a:cxn>
              <a:cxn ang="T7">
                <a:pos x="T2" y="T3"/>
              </a:cxn>
              <a:cxn ang="T8">
                <a:pos x="T4" y="T5"/>
              </a:cxn>
            </a:cxnLst>
            <a:rect l="T9" t="T10" r="T11" b="T12"/>
            <a:pathLst>
              <a:path w="4" h="31">
                <a:moveTo>
                  <a:pt x="0" y="31"/>
                </a:moveTo>
                <a:lnTo>
                  <a:pt x="4" y="0"/>
                </a:lnTo>
                <a:lnTo>
                  <a:pt x="0" y="31"/>
                </a:lnTo>
                <a:close/>
              </a:path>
            </a:pathLst>
          </a:custGeom>
          <a:solidFill>
            <a:srgbClr val="000000"/>
          </a:solidFill>
          <a:ln w="0">
            <a:solidFill>
              <a:srgbClr val="000000"/>
            </a:solidFill>
            <a:round/>
            <a:headEnd/>
            <a:tailEnd/>
          </a:ln>
        </p:spPr>
        <p:txBody>
          <a:bodyPr/>
          <a:lstStyle/>
          <a:p>
            <a:endParaRPr lang="en-US"/>
          </a:p>
        </p:txBody>
      </p:sp>
      <p:sp>
        <p:nvSpPr>
          <p:cNvPr id="181889" name="Freeform 4735"/>
          <p:cNvSpPr>
            <a:spLocks noChangeAspect="1"/>
          </p:cNvSpPr>
          <p:nvPr/>
        </p:nvSpPr>
        <p:spPr bwMode="auto">
          <a:xfrm>
            <a:off x="1698625" y="4110038"/>
            <a:ext cx="20638" cy="14287"/>
          </a:xfrm>
          <a:custGeom>
            <a:avLst/>
            <a:gdLst>
              <a:gd name="T0" fmla="*/ 2147483647 w 55"/>
              <a:gd name="T1" fmla="*/ 2147483647 h 42"/>
              <a:gd name="T2" fmla="*/ 0 w 55"/>
              <a:gd name="T3" fmla="*/ 2147483647 h 42"/>
              <a:gd name="T4" fmla="*/ 2147483647 w 55"/>
              <a:gd name="T5" fmla="*/ 0 h 42"/>
              <a:gd name="T6" fmla="*/ 2147483647 w 55"/>
              <a:gd name="T7" fmla="*/ 2147483647 h 42"/>
              <a:gd name="T8" fmla="*/ 2147483647 w 55"/>
              <a:gd name="T9" fmla="*/ 2147483647 h 42"/>
              <a:gd name="T10" fmla="*/ 2147483647 w 55"/>
              <a:gd name="T11" fmla="*/ 2147483647 h 42"/>
              <a:gd name="T12" fmla="*/ 2147483647 w 55"/>
              <a:gd name="T13" fmla="*/ 2147483647 h 42"/>
              <a:gd name="T14" fmla="*/ 0 60000 65536"/>
              <a:gd name="T15" fmla="*/ 0 60000 65536"/>
              <a:gd name="T16" fmla="*/ 0 60000 65536"/>
              <a:gd name="T17" fmla="*/ 0 60000 65536"/>
              <a:gd name="T18" fmla="*/ 0 60000 65536"/>
              <a:gd name="T19" fmla="*/ 0 60000 65536"/>
              <a:gd name="T20" fmla="*/ 0 60000 65536"/>
              <a:gd name="T21" fmla="*/ 0 w 55"/>
              <a:gd name="T22" fmla="*/ 0 h 42"/>
              <a:gd name="T23" fmla="*/ 55 w 55"/>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42">
                <a:moveTo>
                  <a:pt x="7" y="42"/>
                </a:moveTo>
                <a:lnTo>
                  <a:pt x="0" y="10"/>
                </a:lnTo>
                <a:lnTo>
                  <a:pt x="48" y="0"/>
                </a:lnTo>
                <a:lnTo>
                  <a:pt x="43" y="2"/>
                </a:lnTo>
                <a:lnTo>
                  <a:pt x="55" y="29"/>
                </a:lnTo>
                <a:lnTo>
                  <a:pt x="50" y="31"/>
                </a:lnTo>
                <a:lnTo>
                  <a:pt x="7" y="42"/>
                </a:lnTo>
                <a:close/>
              </a:path>
            </a:pathLst>
          </a:custGeom>
          <a:solidFill>
            <a:srgbClr val="000000"/>
          </a:solidFill>
          <a:ln w="0">
            <a:solidFill>
              <a:srgbClr val="000000"/>
            </a:solidFill>
            <a:round/>
            <a:headEnd/>
            <a:tailEnd/>
          </a:ln>
        </p:spPr>
        <p:txBody>
          <a:bodyPr/>
          <a:lstStyle/>
          <a:p>
            <a:endParaRPr lang="en-US"/>
          </a:p>
        </p:txBody>
      </p:sp>
      <p:sp>
        <p:nvSpPr>
          <p:cNvPr id="181890" name="Freeform 4736"/>
          <p:cNvSpPr>
            <a:spLocks noChangeAspect="1"/>
          </p:cNvSpPr>
          <p:nvPr/>
        </p:nvSpPr>
        <p:spPr bwMode="auto">
          <a:xfrm>
            <a:off x="1712913" y="4108450"/>
            <a:ext cx="17462" cy="12700"/>
          </a:xfrm>
          <a:custGeom>
            <a:avLst/>
            <a:gdLst>
              <a:gd name="T0" fmla="*/ 2147483647 w 49"/>
              <a:gd name="T1" fmla="*/ 2147483647 h 38"/>
              <a:gd name="T2" fmla="*/ 0 w 49"/>
              <a:gd name="T3" fmla="*/ 2147483647 h 38"/>
              <a:gd name="T4" fmla="*/ 2147483647 w 49"/>
              <a:gd name="T5" fmla="*/ 0 h 38"/>
              <a:gd name="T6" fmla="*/ 2147483647 w 49"/>
              <a:gd name="T7" fmla="*/ 2147483647 h 38"/>
              <a:gd name="T8" fmla="*/ 2147483647 w 49"/>
              <a:gd name="T9" fmla="*/ 2147483647 h 38"/>
              <a:gd name="T10" fmla="*/ 2147483647 w 49"/>
              <a:gd name="T11" fmla="*/ 2147483647 h 38"/>
              <a:gd name="T12" fmla="*/ 2147483647 w 49"/>
              <a:gd name="T13" fmla="*/ 2147483647 h 38"/>
              <a:gd name="T14" fmla="*/ 0 60000 65536"/>
              <a:gd name="T15" fmla="*/ 0 60000 65536"/>
              <a:gd name="T16" fmla="*/ 0 60000 65536"/>
              <a:gd name="T17" fmla="*/ 0 60000 65536"/>
              <a:gd name="T18" fmla="*/ 0 60000 65536"/>
              <a:gd name="T19" fmla="*/ 0 60000 65536"/>
              <a:gd name="T20" fmla="*/ 0 60000 65536"/>
              <a:gd name="T21" fmla="*/ 0 w 49"/>
              <a:gd name="T22" fmla="*/ 0 h 38"/>
              <a:gd name="T23" fmla="*/ 49 w 4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8">
                <a:moveTo>
                  <a:pt x="12" y="38"/>
                </a:moveTo>
                <a:lnTo>
                  <a:pt x="0" y="11"/>
                </a:lnTo>
                <a:lnTo>
                  <a:pt x="23" y="0"/>
                </a:lnTo>
                <a:lnTo>
                  <a:pt x="22" y="2"/>
                </a:lnTo>
                <a:lnTo>
                  <a:pt x="49" y="18"/>
                </a:lnTo>
                <a:lnTo>
                  <a:pt x="48" y="20"/>
                </a:lnTo>
                <a:lnTo>
                  <a:pt x="12" y="38"/>
                </a:lnTo>
                <a:close/>
              </a:path>
            </a:pathLst>
          </a:custGeom>
          <a:solidFill>
            <a:srgbClr val="000000"/>
          </a:solidFill>
          <a:ln w="0">
            <a:solidFill>
              <a:srgbClr val="000000"/>
            </a:solidFill>
            <a:round/>
            <a:headEnd/>
            <a:tailEnd/>
          </a:ln>
        </p:spPr>
        <p:txBody>
          <a:bodyPr/>
          <a:lstStyle/>
          <a:p>
            <a:endParaRPr lang="en-US"/>
          </a:p>
        </p:txBody>
      </p:sp>
      <p:sp>
        <p:nvSpPr>
          <p:cNvPr id="181891" name="Freeform 4737"/>
          <p:cNvSpPr>
            <a:spLocks noChangeAspect="1"/>
          </p:cNvSpPr>
          <p:nvPr/>
        </p:nvSpPr>
        <p:spPr bwMode="auto">
          <a:xfrm>
            <a:off x="1720850" y="4103688"/>
            <a:ext cx="12700" cy="9525"/>
          </a:xfrm>
          <a:custGeom>
            <a:avLst/>
            <a:gdLst>
              <a:gd name="T0" fmla="*/ 2147483647 w 41"/>
              <a:gd name="T1" fmla="*/ 2147483647 h 29"/>
              <a:gd name="T2" fmla="*/ 0 w 41"/>
              <a:gd name="T3" fmla="*/ 2147483647 h 29"/>
              <a:gd name="T4" fmla="*/ 2147483647 w 41"/>
              <a:gd name="T5" fmla="*/ 0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0 60000 65536"/>
              <a:gd name="T15" fmla="*/ 0 60000 65536"/>
              <a:gd name="T16" fmla="*/ 0 60000 65536"/>
              <a:gd name="T17" fmla="*/ 0 60000 65536"/>
              <a:gd name="T18" fmla="*/ 0 60000 65536"/>
              <a:gd name="T19" fmla="*/ 0 60000 65536"/>
              <a:gd name="T20" fmla="*/ 0 60000 65536"/>
              <a:gd name="T21" fmla="*/ 0 w 41"/>
              <a:gd name="T22" fmla="*/ 0 h 29"/>
              <a:gd name="T23" fmla="*/ 41 w 41"/>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29">
                <a:moveTo>
                  <a:pt x="27" y="29"/>
                </a:moveTo>
                <a:lnTo>
                  <a:pt x="0" y="13"/>
                </a:lnTo>
                <a:lnTo>
                  <a:pt x="8" y="0"/>
                </a:lnTo>
                <a:lnTo>
                  <a:pt x="9" y="5"/>
                </a:lnTo>
                <a:lnTo>
                  <a:pt x="40" y="1"/>
                </a:lnTo>
                <a:lnTo>
                  <a:pt x="41" y="7"/>
                </a:lnTo>
                <a:lnTo>
                  <a:pt x="27" y="29"/>
                </a:lnTo>
                <a:close/>
              </a:path>
            </a:pathLst>
          </a:custGeom>
          <a:solidFill>
            <a:srgbClr val="000000"/>
          </a:solidFill>
          <a:ln w="0">
            <a:solidFill>
              <a:srgbClr val="000000"/>
            </a:solidFill>
            <a:round/>
            <a:headEnd/>
            <a:tailEnd/>
          </a:ln>
        </p:spPr>
        <p:txBody>
          <a:bodyPr/>
          <a:lstStyle/>
          <a:p>
            <a:endParaRPr lang="en-US"/>
          </a:p>
        </p:txBody>
      </p:sp>
      <p:sp>
        <p:nvSpPr>
          <p:cNvPr id="181892" name="Freeform 4738"/>
          <p:cNvSpPr>
            <a:spLocks noChangeAspect="1"/>
          </p:cNvSpPr>
          <p:nvPr/>
        </p:nvSpPr>
        <p:spPr bwMode="auto">
          <a:xfrm>
            <a:off x="1722438" y="4095750"/>
            <a:ext cx="11112" cy="9525"/>
          </a:xfrm>
          <a:custGeom>
            <a:avLst/>
            <a:gdLst>
              <a:gd name="T0" fmla="*/ 2147483647 w 33"/>
              <a:gd name="T1" fmla="*/ 2147483647 h 31"/>
              <a:gd name="T2" fmla="*/ 2147483647 w 33"/>
              <a:gd name="T3" fmla="*/ 2147483647 h 31"/>
              <a:gd name="T4" fmla="*/ 0 w 33"/>
              <a:gd name="T5" fmla="*/ 2147483647 h 31"/>
              <a:gd name="T6" fmla="*/ 2147483647 w 33"/>
              <a:gd name="T7" fmla="*/ 2147483647 h 31"/>
              <a:gd name="T8" fmla="*/ 2147483647 w 33"/>
              <a:gd name="T9" fmla="*/ 0 h 31"/>
              <a:gd name="T10" fmla="*/ 2147483647 w 33"/>
              <a:gd name="T11" fmla="*/ 2147483647 h 31"/>
              <a:gd name="T12" fmla="*/ 2147483647 w 33"/>
              <a:gd name="T13" fmla="*/ 2147483647 h 31"/>
              <a:gd name="T14" fmla="*/ 0 60000 65536"/>
              <a:gd name="T15" fmla="*/ 0 60000 65536"/>
              <a:gd name="T16" fmla="*/ 0 60000 65536"/>
              <a:gd name="T17" fmla="*/ 0 60000 65536"/>
              <a:gd name="T18" fmla="*/ 0 60000 65536"/>
              <a:gd name="T19" fmla="*/ 0 60000 65536"/>
              <a:gd name="T20" fmla="*/ 0 60000 65536"/>
              <a:gd name="T21" fmla="*/ 0 w 33"/>
              <a:gd name="T22" fmla="*/ 0 h 31"/>
              <a:gd name="T23" fmla="*/ 33 w 3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1">
                <a:moveTo>
                  <a:pt x="33" y="27"/>
                </a:moveTo>
                <a:lnTo>
                  <a:pt x="2" y="31"/>
                </a:lnTo>
                <a:lnTo>
                  <a:pt x="0" y="19"/>
                </a:lnTo>
                <a:lnTo>
                  <a:pt x="4" y="23"/>
                </a:lnTo>
                <a:lnTo>
                  <a:pt x="25" y="0"/>
                </a:lnTo>
                <a:lnTo>
                  <a:pt x="29" y="4"/>
                </a:lnTo>
                <a:lnTo>
                  <a:pt x="33" y="27"/>
                </a:lnTo>
                <a:close/>
              </a:path>
            </a:pathLst>
          </a:custGeom>
          <a:solidFill>
            <a:srgbClr val="000000"/>
          </a:solidFill>
          <a:ln w="0">
            <a:solidFill>
              <a:srgbClr val="000000"/>
            </a:solidFill>
            <a:round/>
            <a:headEnd/>
            <a:tailEnd/>
          </a:ln>
        </p:spPr>
        <p:txBody>
          <a:bodyPr/>
          <a:lstStyle/>
          <a:p>
            <a:endParaRPr lang="en-US"/>
          </a:p>
        </p:txBody>
      </p:sp>
      <p:sp>
        <p:nvSpPr>
          <p:cNvPr id="181893" name="Freeform 4739"/>
          <p:cNvSpPr>
            <a:spLocks noChangeAspect="1"/>
          </p:cNvSpPr>
          <p:nvPr/>
        </p:nvSpPr>
        <p:spPr bwMode="auto">
          <a:xfrm>
            <a:off x="1719263" y="4086225"/>
            <a:ext cx="12700" cy="17463"/>
          </a:xfrm>
          <a:custGeom>
            <a:avLst/>
            <a:gdLst>
              <a:gd name="T0" fmla="*/ 2147483647 w 39"/>
              <a:gd name="T1" fmla="*/ 2147483647 h 42"/>
              <a:gd name="T2" fmla="*/ 2147483647 w 39"/>
              <a:gd name="T3" fmla="*/ 2147483647 h 42"/>
              <a:gd name="T4" fmla="*/ 0 w 39"/>
              <a:gd name="T5" fmla="*/ 2147483647 h 42"/>
              <a:gd name="T6" fmla="*/ 2147483647 w 39"/>
              <a:gd name="T7" fmla="*/ 2147483647 h 42"/>
              <a:gd name="T8" fmla="*/ 2147483647 w 39"/>
              <a:gd name="T9" fmla="*/ 0 h 42"/>
              <a:gd name="T10" fmla="*/ 2147483647 w 39"/>
              <a:gd name="T11" fmla="*/ 2147483647 h 42"/>
              <a:gd name="T12" fmla="*/ 2147483647 w 39"/>
              <a:gd name="T13" fmla="*/ 2147483647 h 42"/>
              <a:gd name="T14" fmla="*/ 0 60000 65536"/>
              <a:gd name="T15" fmla="*/ 0 60000 65536"/>
              <a:gd name="T16" fmla="*/ 0 60000 65536"/>
              <a:gd name="T17" fmla="*/ 0 60000 65536"/>
              <a:gd name="T18" fmla="*/ 0 60000 65536"/>
              <a:gd name="T19" fmla="*/ 0 60000 65536"/>
              <a:gd name="T20" fmla="*/ 0 60000 65536"/>
              <a:gd name="T21" fmla="*/ 0 w 39"/>
              <a:gd name="T22" fmla="*/ 0 h 42"/>
              <a:gd name="T23" fmla="*/ 39 w 39"/>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42">
                <a:moveTo>
                  <a:pt x="39" y="19"/>
                </a:moveTo>
                <a:lnTo>
                  <a:pt x="18" y="42"/>
                </a:lnTo>
                <a:lnTo>
                  <a:pt x="0" y="26"/>
                </a:lnTo>
                <a:lnTo>
                  <a:pt x="3" y="27"/>
                </a:lnTo>
                <a:lnTo>
                  <a:pt x="17" y="0"/>
                </a:lnTo>
                <a:lnTo>
                  <a:pt x="19" y="1"/>
                </a:lnTo>
                <a:lnTo>
                  <a:pt x="39" y="19"/>
                </a:lnTo>
                <a:close/>
              </a:path>
            </a:pathLst>
          </a:custGeom>
          <a:solidFill>
            <a:srgbClr val="000000"/>
          </a:solidFill>
          <a:ln w="0">
            <a:solidFill>
              <a:srgbClr val="000000"/>
            </a:solidFill>
            <a:round/>
            <a:headEnd/>
            <a:tailEnd/>
          </a:ln>
        </p:spPr>
        <p:txBody>
          <a:bodyPr/>
          <a:lstStyle/>
          <a:p>
            <a:endParaRPr lang="en-US"/>
          </a:p>
        </p:txBody>
      </p:sp>
      <p:sp>
        <p:nvSpPr>
          <p:cNvPr id="181894" name="Freeform 4740"/>
          <p:cNvSpPr>
            <a:spLocks noChangeAspect="1"/>
          </p:cNvSpPr>
          <p:nvPr/>
        </p:nvSpPr>
        <p:spPr bwMode="auto">
          <a:xfrm>
            <a:off x="1709738" y="4083050"/>
            <a:ext cx="14287" cy="14288"/>
          </a:xfrm>
          <a:custGeom>
            <a:avLst/>
            <a:gdLst>
              <a:gd name="T0" fmla="*/ 2147483647 w 45"/>
              <a:gd name="T1" fmla="*/ 2147483647 h 44"/>
              <a:gd name="T2" fmla="*/ 2147483647 w 45"/>
              <a:gd name="T3" fmla="*/ 2147483647 h 44"/>
              <a:gd name="T4" fmla="*/ 0 w 45"/>
              <a:gd name="T5" fmla="*/ 2147483647 h 44"/>
              <a:gd name="T6" fmla="*/ 2147483647 w 45"/>
              <a:gd name="T7" fmla="*/ 2147483647 h 44"/>
              <a:gd name="T8" fmla="*/ 2147483647 w 45"/>
              <a:gd name="T9" fmla="*/ 0 h 44"/>
              <a:gd name="T10" fmla="*/ 2147483647 w 45"/>
              <a:gd name="T11" fmla="*/ 2147483647 h 44"/>
              <a:gd name="T12" fmla="*/ 2147483647 w 45"/>
              <a:gd name="T13" fmla="*/ 2147483647 h 44"/>
              <a:gd name="T14" fmla="*/ 0 60000 65536"/>
              <a:gd name="T15" fmla="*/ 0 60000 65536"/>
              <a:gd name="T16" fmla="*/ 0 60000 65536"/>
              <a:gd name="T17" fmla="*/ 0 60000 65536"/>
              <a:gd name="T18" fmla="*/ 0 60000 65536"/>
              <a:gd name="T19" fmla="*/ 0 60000 65536"/>
              <a:gd name="T20" fmla="*/ 0 60000 65536"/>
              <a:gd name="T21" fmla="*/ 0 w 45"/>
              <a:gd name="T22" fmla="*/ 0 h 44"/>
              <a:gd name="T23" fmla="*/ 45 w 45"/>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44">
                <a:moveTo>
                  <a:pt x="45" y="17"/>
                </a:moveTo>
                <a:lnTo>
                  <a:pt x="31" y="44"/>
                </a:lnTo>
                <a:lnTo>
                  <a:pt x="0" y="28"/>
                </a:lnTo>
                <a:lnTo>
                  <a:pt x="4" y="29"/>
                </a:lnTo>
                <a:lnTo>
                  <a:pt x="12" y="0"/>
                </a:lnTo>
                <a:lnTo>
                  <a:pt x="15" y="1"/>
                </a:lnTo>
                <a:lnTo>
                  <a:pt x="45" y="17"/>
                </a:lnTo>
                <a:close/>
              </a:path>
            </a:pathLst>
          </a:custGeom>
          <a:solidFill>
            <a:srgbClr val="000000"/>
          </a:solidFill>
          <a:ln w="0">
            <a:solidFill>
              <a:srgbClr val="000000"/>
            </a:solidFill>
            <a:round/>
            <a:headEnd/>
            <a:tailEnd/>
          </a:ln>
        </p:spPr>
        <p:txBody>
          <a:bodyPr/>
          <a:lstStyle/>
          <a:p>
            <a:endParaRPr lang="en-US"/>
          </a:p>
        </p:txBody>
      </p:sp>
      <p:sp>
        <p:nvSpPr>
          <p:cNvPr id="181895" name="Freeform 4741"/>
          <p:cNvSpPr>
            <a:spLocks noChangeAspect="1"/>
          </p:cNvSpPr>
          <p:nvPr/>
        </p:nvSpPr>
        <p:spPr bwMode="auto">
          <a:xfrm>
            <a:off x="1697038" y="4076700"/>
            <a:ext cx="14287" cy="17463"/>
          </a:xfrm>
          <a:custGeom>
            <a:avLst/>
            <a:gdLst>
              <a:gd name="T0" fmla="*/ 2147483647 w 48"/>
              <a:gd name="T1" fmla="*/ 2147483647 h 42"/>
              <a:gd name="T2" fmla="*/ 2147483647 w 48"/>
              <a:gd name="T3" fmla="*/ 2147483647 h 42"/>
              <a:gd name="T4" fmla="*/ 2147483647 w 48"/>
              <a:gd name="T5" fmla="*/ 2147483647 h 42"/>
              <a:gd name="T6" fmla="*/ 0 w 48"/>
              <a:gd name="T7" fmla="*/ 2147483647 h 42"/>
              <a:gd name="T8" fmla="*/ 2147483647 w 48"/>
              <a:gd name="T9" fmla="*/ 0 h 42"/>
              <a:gd name="T10" fmla="*/ 2147483647 w 48"/>
              <a:gd name="T11" fmla="*/ 0 h 42"/>
              <a:gd name="T12" fmla="*/ 2147483647 w 48"/>
              <a:gd name="T13" fmla="*/ 2147483647 h 42"/>
              <a:gd name="T14" fmla="*/ 0 60000 65536"/>
              <a:gd name="T15" fmla="*/ 0 60000 65536"/>
              <a:gd name="T16" fmla="*/ 0 60000 65536"/>
              <a:gd name="T17" fmla="*/ 0 60000 65536"/>
              <a:gd name="T18" fmla="*/ 0 60000 65536"/>
              <a:gd name="T19" fmla="*/ 0 60000 65536"/>
              <a:gd name="T20" fmla="*/ 0 60000 65536"/>
              <a:gd name="T21" fmla="*/ 0 w 48"/>
              <a:gd name="T22" fmla="*/ 0 h 42"/>
              <a:gd name="T23" fmla="*/ 48 w 48"/>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2">
                <a:moveTo>
                  <a:pt x="48" y="13"/>
                </a:moveTo>
                <a:lnTo>
                  <a:pt x="40" y="42"/>
                </a:lnTo>
                <a:lnTo>
                  <a:pt x="3" y="31"/>
                </a:lnTo>
                <a:lnTo>
                  <a:pt x="0" y="31"/>
                </a:lnTo>
                <a:lnTo>
                  <a:pt x="4" y="0"/>
                </a:lnTo>
                <a:lnTo>
                  <a:pt x="1" y="0"/>
                </a:lnTo>
                <a:lnTo>
                  <a:pt x="48" y="13"/>
                </a:lnTo>
                <a:close/>
              </a:path>
            </a:pathLst>
          </a:custGeom>
          <a:solidFill>
            <a:srgbClr val="000000"/>
          </a:solidFill>
          <a:ln w="0">
            <a:solidFill>
              <a:srgbClr val="000000"/>
            </a:solidFill>
            <a:round/>
            <a:headEnd/>
            <a:tailEnd/>
          </a:ln>
        </p:spPr>
        <p:txBody>
          <a:bodyPr/>
          <a:lstStyle/>
          <a:p>
            <a:endParaRPr lang="en-US"/>
          </a:p>
        </p:txBody>
      </p:sp>
      <p:sp>
        <p:nvSpPr>
          <p:cNvPr id="181896" name="Freeform 4742"/>
          <p:cNvSpPr>
            <a:spLocks noChangeAspect="1"/>
          </p:cNvSpPr>
          <p:nvPr/>
        </p:nvSpPr>
        <p:spPr bwMode="auto">
          <a:xfrm>
            <a:off x="1677988" y="4075113"/>
            <a:ext cx="19050" cy="14287"/>
          </a:xfrm>
          <a:custGeom>
            <a:avLst/>
            <a:gdLst>
              <a:gd name="T0" fmla="*/ 2147483647 w 55"/>
              <a:gd name="T1" fmla="*/ 2147483647 h 39"/>
              <a:gd name="T2" fmla="*/ 2147483647 w 55"/>
              <a:gd name="T3" fmla="*/ 2147483647 h 39"/>
              <a:gd name="T4" fmla="*/ 0 w 55"/>
              <a:gd name="T5" fmla="*/ 2147483647 h 39"/>
              <a:gd name="T6" fmla="*/ 2147483647 w 55"/>
              <a:gd name="T7" fmla="*/ 0 h 39"/>
              <a:gd name="T8" fmla="*/ 2147483647 w 55"/>
              <a:gd name="T9" fmla="*/ 2147483647 h 39"/>
              <a:gd name="T10" fmla="*/ 0 60000 65536"/>
              <a:gd name="T11" fmla="*/ 0 60000 65536"/>
              <a:gd name="T12" fmla="*/ 0 60000 65536"/>
              <a:gd name="T13" fmla="*/ 0 60000 65536"/>
              <a:gd name="T14" fmla="*/ 0 60000 65536"/>
              <a:gd name="T15" fmla="*/ 0 w 55"/>
              <a:gd name="T16" fmla="*/ 0 h 39"/>
              <a:gd name="T17" fmla="*/ 55 w 55"/>
              <a:gd name="T18" fmla="*/ 39 h 39"/>
            </a:gdLst>
            <a:ahLst/>
            <a:cxnLst>
              <a:cxn ang="T10">
                <a:pos x="T0" y="T1"/>
              </a:cxn>
              <a:cxn ang="T11">
                <a:pos x="T2" y="T3"/>
              </a:cxn>
              <a:cxn ang="T12">
                <a:pos x="T4" y="T5"/>
              </a:cxn>
              <a:cxn ang="T13">
                <a:pos x="T6" y="T7"/>
              </a:cxn>
              <a:cxn ang="T14">
                <a:pos x="T8" y="T9"/>
              </a:cxn>
            </a:cxnLst>
            <a:rect l="T15" t="T16" r="T17" b="T18"/>
            <a:pathLst>
              <a:path w="55" h="39">
                <a:moveTo>
                  <a:pt x="55" y="8"/>
                </a:moveTo>
                <a:lnTo>
                  <a:pt x="51" y="39"/>
                </a:lnTo>
                <a:lnTo>
                  <a:pt x="0" y="31"/>
                </a:lnTo>
                <a:lnTo>
                  <a:pt x="4" y="0"/>
                </a:lnTo>
                <a:lnTo>
                  <a:pt x="55" y="8"/>
                </a:lnTo>
                <a:close/>
              </a:path>
            </a:pathLst>
          </a:custGeom>
          <a:solidFill>
            <a:srgbClr val="000000"/>
          </a:solidFill>
          <a:ln w="0">
            <a:solidFill>
              <a:srgbClr val="000000"/>
            </a:solidFill>
            <a:round/>
            <a:headEnd/>
            <a:tailEnd/>
          </a:ln>
        </p:spPr>
        <p:txBody>
          <a:bodyPr/>
          <a:lstStyle/>
          <a:p>
            <a:endParaRPr lang="en-US"/>
          </a:p>
        </p:txBody>
      </p:sp>
      <p:sp>
        <p:nvSpPr>
          <p:cNvPr id="181897" name="Freeform 4743"/>
          <p:cNvSpPr>
            <a:spLocks noChangeAspect="1"/>
          </p:cNvSpPr>
          <p:nvPr/>
        </p:nvSpPr>
        <p:spPr bwMode="auto">
          <a:xfrm>
            <a:off x="1490663" y="3652838"/>
            <a:ext cx="341312" cy="431800"/>
          </a:xfrm>
          <a:custGeom>
            <a:avLst/>
            <a:gdLst>
              <a:gd name="T0" fmla="*/ 2147483647 w 989"/>
              <a:gd name="T1" fmla="*/ 2147483647 h 1242"/>
              <a:gd name="T2" fmla="*/ 2147483647 w 989"/>
              <a:gd name="T3" fmla="*/ 2147483647 h 1242"/>
              <a:gd name="T4" fmla="*/ 2147483647 w 989"/>
              <a:gd name="T5" fmla="*/ 2147483647 h 1242"/>
              <a:gd name="T6" fmla="*/ 2147483647 w 989"/>
              <a:gd name="T7" fmla="*/ 2147483647 h 1242"/>
              <a:gd name="T8" fmla="*/ 2147483647 w 989"/>
              <a:gd name="T9" fmla="*/ 2147483647 h 1242"/>
              <a:gd name="T10" fmla="*/ 2147483647 w 989"/>
              <a:gd name="T11" fmla="*/ 2147483647 h 1242"/>
              <a:gd name="T12" fmla="*/ 2147483647 w 989"/>
              <a:gd name="T13" fmla="*/ 2147483647 h 1242"/>
              <a:gd name="T14" fmla="*/ 2147483647 w 989"/>
              <a:gd name="T15" fmla="*/ 2147483647 h 1242"/>
              <a:gd name="T16" fmla="*/ 2147483647 w 989"/>
              <a:gd name="T17" fmla="*/ 2147483647 h 1242"/>
              <a:gd name="T18" fmla="*/ 2147483647 w 989"/>
              <a:gd name="T19" fmla="*/ 2147483647 h 1242"/>
              <a:gd name="T20" fmla="*/ 2147483647 w 989"/>
              <a:gd name="T21" fmla="*/ 2147483647 h 1242"/>
              <a:gd name="T22" fmla="*/ 2147483647 w 989"/>
              <a:gd name="T23" fmla="*/ 2147483647 h 1242"/>
              <a:gd name="T24" fmla="*/ 2147483647 w 989"/>
              <a:gd name="T25" fmla="*/ 2147483647 h 1242"/>
              <a:gd name="T26" fmla="*/ 2147483647 w 989"/>
              <a:gd name="T27" fmla="*/ 2147483647 h 1242"/>
              <a:gd name="T28" fmla="*/ 2147483647 w 989"/>
              <a:gd name="T29" fmla="*/ 2147483647 h 1242"/>
              <a:gd name="T30" fmla="*/ 2147483647 w 989"/>
              <a:gd name="T31" fmla="*/ 2147483647 h 1242"/>
              <a:gd name="T32" fmla="*/ 2147483647 w 989"/>
              <a:gd name="T33" fmla="*/ 2147483647 h 1242"/>
              <a:gd name="T34" fmla="*/ 0 w 989"/>
              <a:gd name="T35" fmla="*/ 2147483647 h 1242"/>
              <a:gd name="T36" fmla="*/ 2147483647 w 989"/>
              <a:gd name="T37" fmla="*/ 2147483647 h 1242"/>
              <a:gd name="T38" fmla="*/ 2147483647 w 989"/>
              <a:gd name="T39" fmla="*/ 2147483647 h 1242"/>
              <a:gd name="T40" fmla="*/ 2147483647 w 989"/>
              <a:gd name="T41" fmla="*/ 2147483647 h 1242"/>
              <a:gd name="T42" fmla="*/ 2147483647 w 989"/>
              <a:gd name="T43" fmla="*/ 2147483647 h 1242"/>
              <a:gd name="T44" fmla="*/ 2147483647 w 989"/>
              <a:gd name="T45" fmla="*/ 2147483647 h 1242"/>
              <a:gd name="T46" fmla="*/ 2147483647 w 989"/>
              <a:gd name="T47" fmla="*/ 2147483647 h 1242"/>
              <a:gd name="T48" fmla="*/ 2147483647 w 989"/>
              <a:gd name="T49" fmla="*/ 2147483647 h 1242"/>
              <a:gd name="T50" fmla="*/ 2147483647 w 989"/>
              <a:gd name="T51" fmla="*/ 2147483647 h 1242"/>
              <a:gd name="T52" fmla="*/ 2147483647 w 989"/>
              <a:gd name="T53" fmla="*/ 2147483647 h 1242"/>
              <a:gd name="T54" fmla="*/ 2147483647 w 989"/>
              <a:gd name="T55" fmla="*/ 2147483647 h 1242"/>
              <a:gd name="T56" fmla="*/ 2147483647 w 989"/>
              <a:gd name="T57" fmla="*/ 2147483647 h 1242"/>
              <a:gd name="T58" fmla="*/ 2147483647 w 989"/>
              <a:gd name="T59" fmla="*/ 2147483647 h 1242"/>
              <a:gd name="T60" fmla="*/ 2147483647 w 989"/>
              <a:gd name="T61" fmla="*/ 0 h 1242"/>
              <a:gd name="T62" fmla="*/ 2147483647 w 989"/>
              <a:gd name="T63" fmla="*/ 2147483647 h 1242"/>
              <a:gd name="T64" fmla="*/ 2147483647 w 989"/>
              <a:gd name="T65" fmla="*/ 2147483647 h 1242"/>
              <a:gd name="T66" fmla="*/ 2147483647 w 989"/>
              <a:gd name="T67" fmla="*/ 2147483647 h 1242"/>
              <a:gd name="T68" fmla="*/ 2147483647 w 989"/>
              <a:gd name="T69" fmla="*/ 2147483647 h 1242"/>
              <a:gd name="T70" fmla="*/ 2147483647 w 989"/>
              <a:gd name="T71" fmla="*/ 2147483647 h 1242"/>
              <a:gd name="T72" fmla="*/ 2147483647 w 989"/>
              <a:gd name="T73" fmla="*/ 2147483647 h 1242"/>
              <a:gd name="T74" fmla="*/ 2147483647 w 989"/>
              <a:gd name="T75" fmla="*/ 2147483647 h 1242"/>
              <a:gd name="T76" fmla="*/ 2147483647 w 989"/>
              <a:gd name="T77" fmla="*/ 2147483647 h 1242"/>
              <a:gd name="T78" fmla="*/ 2147483647 w 989"/>
              <a:gd name="T79" fmla="*/ 2147483647 h 1242"/>
              <a:gd name="T80" fmla="*/ 2147483647 w 989"/>
              <a:gd name="T81" fmla="*/ 2147483647 h 1242"/>
              <a:gd name="T82" fmla="*/ 2147483647 w 989"/>
              <a:gd name="T83" fmla="*/ 2147483647 h 1242"/>
              <a:gd name="T84" fmla="*/ 2147483647 w 989"/>
              <a:gd name="T85" fmla="*/ 2147483647 h 1242"/>
              <a:gd name="T86" fmla="*/ 2147483647 w 989"/>
              <a:gd name="T87" fmla="*/ 2147483647 h 1242"/>
              <a:gd name="T88" fmla="*/ 2147483647 w 989"/>
              <a:gd name="T89" fmla="*/ 2147483647 h 1242"/>
              <a:gd name="T90" fmla="*/ 2147483647 w 989"/>
              <a:gd name="T91" fmla="*/ 2147483647 h 1242"/>
              <a:gd name="T92" fmla="*/ 2147483647 w 989"/>
              <a:gd name="T93" fmla="*/ 2147483647 h 1242"/>
              <a:gd name="T94" fmla="*/ 2147483647 w 989"/>
              <a:gd name="T95" fmla="*/ 2147483647 h 1242"/>
              <a:gd name="T96" fmla="*/ 2147483647 w 989"/>
              <a:gd name="T97" fmla="*/ 2147483647 h 1242"/>
              <a:gd name="T98" fmla="*/ 2147483647 w 989"/>
              <a:gd name="T99" fmla="*/ 2147483647 h 1242"/>
              <a:gd name="T100" fmla="*/ 2147483647 w 989"/>
              <a:gd name="T101" fmla="*/ 2147483647 h 1242"/>
              <a:gd name="T102" fmla="*/ 2147483647 w 989"/>
              <a:gd name="T103" fmla="*/ 2147483647 h 1242"/>
              <a:gd name="T104" fmla="*/ 2147483647 w 989"/>
              <a:gd name="T105" fmla="*/ 2147483647 h 1242"/>
              <a:gd name="T106" fmla="*/ 2147483647 w 989"/>
              <a:gd name="T107" fmla="*/ 2147483647 h 1242"/>
              <a:gd name="T108" fmla="*/ 2147483647 w 989"/>
              <a:gd name="T109" fmla="*/ 2147483647 h 1242"/>
              <a:gd name="T110" fmla="*/ 2147483647 w 989"/>
              <a:gd name="T111" fmla="*/ 2147483647 h 1242"/>
              <a:gd name="T112" fmla="*/ 2147483647 w 989"/>
              <a:gd name="T113" fmla="*/ 2147483647 h 1242"/>
              <a:gd name="T114" fmla="*/ 2147483647 w 989"/>
              <a:gd name="T115" fmla="*/ 2147483647 h 1242"/>
              <a:gd name="T116" fmla="*/ 2147483647 w 989"/>
              <a:gd name="T117" fmla="*/ 2147483647 h 12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89"/>
              <a:gd name="T178" fmla="*/ 0 h 1242"/>
              <a:gd name="T179" fmla="*/ 989 w 989"/>
              <a:gd name="T180" fmla="*/ 1242 h 124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89" h="1242">
                <a:moveTo>
                  <a:pt x="579" y="1242"/>
                </a:moveTo>
                <a:lnTo>
                  <a:pt x="425" y="1242"/>
                </a:lnTo>
                <a:lnTo>
                  <a:pt x="430" y="1240"/>
                </a:lnTo>
                <a:lnTo>
                  <a:pt x="388" y="1240"/>
                </a:lnTo>
                <a:lnTo>
                  <a:pt x="372" y="1232"/>
                </a:lnTo>
                <a:lnTo>
                  <a:pt x="341" y="1188"/>
                </a:lnTo>
                <a:lnTo>
                  <a:pt x="334" y="1152"/>
                </a:lnTo>
                <a:lnTo>
                  <a:pt x="331" y="1149"/>
                </a:lnTo>
                <a:lnTo>
                  <a:pt x="330" y="1052"/>
                </a:lnTo>
                <a:lnTo>
                  <a:pt x="318" y="978"/>
                </a:lnTo>
                <a:lnTo>
                  <a:pt x="297" y="925"/>
                </a:lnTo>
                <a:lnTo>
                  <a:pt x="267" y="885"/>
                </a:lnTo>
                <a:lnTo>
                  <a:pt x="144" y="788"/>
                </a:lnTo>
                <a:lnTo>
                  <a:pt x="99" y="738"/>
                </a:lnTo>
                <a:lnTo>
                  <a:pt x="65" y="689"/>
                </a:lnTo>
                <a:lnTo>
                  <a:pt x="35" y="624"/>
                </a:lnTo>
                <a:lnTo>
                  <a:pt x="12" y="542"/>
                </a:lnTo>
                <a:lnTo>
                  <a:pt x="0" y="450"/>
                </a:lnTo>
                <a:lnTo>
                  <a:pt x="3" y="356"/>
                </a:lnTo>
                <a:lnTo>
                  <a:pt x="17" y="295"/>
                </a:lnTo>
                <a:lnTo>
                  <a:pt x="35" y="243"/>
                </a:lnTo>
                <a:lnTo>
                  <a:pt x="80" y="175"/>
                </a:lnTo>
                <a:lnTo>
                  <a:pt x="123" y="130"/>
                </a:lnTo>
                <a:lnTo>
                  <a:pt x="177" y="88"/>
                </a:lnTo>
                <a:lnTo>
                  <a:pt x="242" y="53"/>
                </a:lnTo>
                <a:lnTo>
                  <a:pt x="278" y="37"/>
                </a:lnTo>
                <a:lnTo>
                  <a:pt x="359" y="14"/>
                </a:lnTo>
                <a:lnTo>
                  <a:pt x="403" y="7"/>
                </a:lnTo>
                <a:lnTo>
                  <a:pt x="450" y="3"/>
                </a:lnTo>
                <a:lnTo>
                  <a:pt x="499" y="2"/>
                </a:lnTo>
                <a:lnTo>
                  <a:pt x="489" y="0"/>
                </a:lnTo>
                <a:lnTo>
                  <a:pt x="539" y="1"/>
                </a:lnTo>
                <a:lnTo>
                  <a:pt x="586" y="5"/>
                </a:lnTo>
                <a:lnTo>
                  <a:pt x="671" y="23"/>
                </a:lnTo>
                <a:lnTo>
                  <a:pt x="710" y="35"/>
                </a:lnTo>
                <a:lnTo>
                  <a:pt x="780" y="67"/>
                </a:lnTo>
                <a:lnTo>
                  <a:pt x="839" y="107"/>
                </a:lnTo>
                <a:lnTo>
                  <a:pt x="888" y="150"/>
                </a:lnTo>
                <a:lnTo>
                  <a:pt x="926" y="196"/>
                </a:lnTo>
                <a:lnTo>
                  <a:pt x="953" y="241"/>
                </a:lnTo>
                <a:lnTo>
                  <a:pt x="972" y="292"/>
                </a:lnTo>
                <a:lnTo>
                  <a:pt x="985" y="354"/>
                </a:lnTo>
                <a:lnTo>
                  <a:pt x="989" y="448"/>
                </a:lnTo>
                <a:lnTo>
                  <a:pt x="976" y="540"/>
                </a:lnTo>
                <a:lnTo>
                  <a:pt x="953" y="622"/>
                </a:lnTo>
                <a:lnTo>
                  <a:pt x="923" y="687"/>
                </a:lnTo>
                <a:lnTo>
                  <a:pt x="890" y="736"/>
                </a:lnTo>
                <a:lnTo>
                  <a:pt x="844" y="786"/>
                </a:lnTo>
                <a:lnTo>
                  <a:pt x="722" y="883"/>
                </a:lnTo>
                <a:lnTo>
                  <a:pt x="692" y="923"/>
                </a:lnTo>
                <a:lnTo>
                  <a:pt x="671" y="975"/>
                </a:lnTo>
                <a:lnTo>
                  <a:pt x="658" y="1050"/>
                </a:lnTo>
                <a:lnTo>
                  <a:pt x="657" y="1147"/>
                </a:lnTo>
                <a:lnTo>
                  <a:pt x="652" y="1153"/>
                </a:lnTo>
                <a:lnTo>
                  <a:pt x="648" y="1186"/>
                </a:lnTo>
                <a:lnTo>
                  <a:pt x="617" y="1230"/>
                </a:lnTo>
                <a:lnTo>
                  <a:pt x="600" y="1238"/>
                </a:lnTo>
                <a:lnTo>
                  <a:pt x="559" y="1238"/>
                </a:lnTo>
                <a:lnTo>
                  <a:pt x="579" y="1242"/>
                </a:lnTo>
                <a:close/>
              </a:path>
            </a:pathLst>
          </a:custGeom>
          <a:solidFill>
            <a:srgbClr val="00FF00"/>
          </a:solidFill>
          <a:ln w="9525">
            <a:solidFill>
              <a:srgbClr val="000000"/>
            </a:solidFill>
            <a:round/>
            <a:headEnd/>
            <a:tailEnd/>
          </a:ln>
        </p:spPr>
        <p:txBody>
          <a:bodyPr/>
          <a:lstStyle/>
          <a:p>
            <a:endParaRPr lang="en-US"/>
          </a:p>
        </p:txBody>
      </p:sp>
      <p:sp>
        <p:nvSpPr>
          <p:cNvPr id="181898" name="Freeform 4744"/>
          <p:cNvSpPr>
            <a:spLocks noChangeAspect="1"/>
          </p:cNvSpPr>
          <p:nvPr/>
        </p:nvSpPr>
        <p:spPr bwMode="auto">
          <a:xfrm>
            <a:off x="1608138" y="4078288"/>
            <a:ext cx="82550" cy="11112"/>
          </a:xfrm>
          <a:custGeom>
            <a:avLst/>
            <a:gdLst>
              <a:gd name="T0" fmla="*/ 2147483647 w 234"/>
              <a:gd name="T1" fmla="*/ 0 h 31"/>
              <a:gd name="T2" fmla="*/ 2147483647 w 234"/>
              <a:gd name="T3" fmla="*/ 2147483647 h 31"/>
              <a:gd name="T4" fmla="*/ 0 w 234"/>
              <a:gd name="T5" fmla="*/ 2147483647 h 31"/>
              <a:gd name="T6" fmla="*/ 2147483647 w 234"/>
              <a:gd name="T7" fmla="*/ 2147483647 h 31"/>
              <a:gd name="T8" fmla="*/ 2147483647 w 234"/>
              <a:gd name="T9" fmla="*/ 2147483647 h 31"/>
              <a:gd name="T10" fmla="*/ 2147483647 w 234"/>
              <a:gd name="T11" fmla="*/ 0 h 31"/>
              <a:gd name="T12" fmla="*/ 2147483647 w 234"/>
              <a:gd name="T13" fmla="*/ 0 h 31"/>
              <a:gd name="T14" fmla="*/ 0 60000 65536"/>
              <a:gd name="T15" fmla="*/ 0 60000 65536"/>
              <a:gd name="T16" fmla="*/ 0 60000 65536"/>
              <a:gd name="T17" fmla="*/ 0 60000 65536"/>
              <a:gd name="T18" fmla="*/ 0 60000 65536"/>
              <a:gd name="T19" fmla="*/ 0 60000 65536"/>
              <a:gd name="T20" fmla="*/ 0 60000 65536"/>
              <a:gd name="T21" fmla="*/ 0 w 234"/>
              <a:gd name="T22" fmla="*/ 0 h 31"/>
              <a:gd name="T23" fmla="*/ 234 w 23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4" h="31">
                <a:moveTo>
                  <a:pt x="234" y="0"/>
                </a:moveTo>
                <a:lnTo>
                  <a:pt x="234" y="31"/>
                </a:lnTo>
                <a:lnTo>
                  <a:pt x="0" y="31"/>
                </a:lnTo>
                <a:lnTo>
                  <a:pt x="74" y="1"/>
                </a:lnTo>
                <a:lnTo>
                  <a:pt x="85" y="30"/>
                </a:lnTo>
                <a:lnTo>
                  <a:pt x="161" y="0"/>
                </a:lnTo>
                <a:lnTo>
                  <a:pt x="234" y="0"/>
                </a:lnTo>
                <a:close/>
              </a:path>
            </a:pathLst>
          </a:custGeom>
          <a:solidFill>
            <a:srgbClr val="000000"/>
          </a:solidFill>
          <a:ln w="0">
            <a:solidFill>
              <a:srgbClr val="000000"/>
            </a:solidFill>
            <a:round/>
            <a:headEnd/>
            <a:tailEnd/>
          </a:ln>
        </p:spPr>
        <p:txBody>
          <a:bodyPr/>
          <a:lstStyle/>
          <a:p>
            <a:endParaRPr lang="en-US"/>
          </a:p>
        </p:txBody>
      </p:sp>
      <p:sp>
        <p:nvSpPr>
          <p:cNvPr id="181899" name="Freeform 4745"/>
          <p:cNvSpPr>
            <a:spLocks noChangeAspect="1"/>
          </p:cNvSpPr>
          <p:nvPr/>
        </p:nvSpPr>
        <p:spPr bwMode="auto">
          <a:xfrm>
            <a:off x="1609725" y="4078288"/>
            <a:ext cx="55563" cy="11112"/>
          </a:xfrm>
          <a:custGeom>
            <a:avLst/>
            <a:gdLst>
              <a:gd name="T0" fmla="*/ 2147483647 w 161"/>
              <a:gd name="T1" fmla="*/ 2147483647 h 32"/>
              <a:gd name="T2" fmla="*/ 2147483647 w 161"/>
              <a:gd name="T3" fmla="*/ 2147483647 h 32"/>
              <a:gd name="T4" fmla="*/ 0 w 161"/>
              <a:gd name="T5" fmla="*/ 2147483647 h 32"/>
              <a:gd name="T6" fmla="*/ 2147483647 w 161"/>
              <a:gd name="T7" fmla="*/ 2147483647 h 32"/>
              <a:gd name="T8" fmla="*/ 2147483647 w 161"/>
              <a:gd name="T9" fmla="*/ 0 h 32"/>
              <a:gd name="T10" fmla="*/ 2147483647 w 161"/>
              <a:gd name="T11" fmla="*/ 0 h 32"/>
              <a:gd name="T12" fmla="*/ 2147483647 w 161"/>
              <a:gd name="T13" fmla="*/ 2147483647 h 32"/>
              <a:gd name="T14" fmla="*/ 0 60000 65536"/>
              <a:gd name="T15" fmla="*/ 0 60000 65536"/>
              <a:gd name="T16" fmla="*/ 0 60000 65536"/>
              <a:gd name="T17" fmla="*/ 0 60000 65536"/>
              <a:gd name="T18" fmla="*/ 0 60000 65536"/>
              <a:gd name="T19" fmla="*/ 0 60000 65536"/>
              <a:gd name="T20" fmla="*/ 0 60000 65536"/>
              <a:gd name="T21" fmla="*/ 0 w 161"/>
              <a:gd name="T22" fmla="*/ 0 h 32"/>
              <a:gd name="T23" fmla="*/ 161 w 16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1" h="32">
                <a:moveTo>
                  <a:pt x="80" y="32"/>
                </a:moveTo>
                <a:lnTo>
                  <a:pt x="69" y="3"/>
                </a:lnTo>
                <a:lnTo>
                  <a:pt x="0" y="31"/>
                </a:lnTo>
                <a:lnTo>
                  <a:pt x="80" y="31"/>
                </a:lnTo>
                <a:lnTo>
                  <a:pt x="80" y="0"/>
                </a:lnTo>
                <a:lnTo>
                  <a:pt x="161" y="0"/>
                </a:lnTo>
                <a:lnTo>
                  <a:pt x="80" y="32"/>
                </a:lnTo>
                <a:close/>
              </a:path>
            </a:pathLst>
          </a:custGeom>
          <a:solidFill>
            <a:srgbClr val="000000"/>
          </a:solidFill>
          <a:ln w="0">
            <a:solidFill>
              <a:srgbClr val="000000"/>
            </a:solidFill>
            <a:round/>
            <a:headEnd/>
            <a:tailEnd/>
          </a:ln>
        </p:spPr>
        <p:txBody>
          <a:bodyPr/>
          <a:lstStyle/>
          <a:p>
            <a:endParaRPr lang="en-US"/>
          </a:p>
        </p:txBody>
      </p:sp>
      <p:sp>
        <p:nvSpPr>
          <p:cNvPr id="181900" name="Freeform 4746"/>
          <p:cNvSpPr>
            <a:spLocks noChangeAspect="1"/>
          </p:cNvSpPr>
          <p:nvPr/>
        </p:nvSpPr>
        <p:spPr bwMode="auto">
          <a:xfrm>
            <a:off x="1622425" y="4078288"/>
            <a:ext cx="15875" cy="11112"/>
          </a:xfrm>
          <a:custGeom>
            <a:avLst/>
            <a:gdLst>
              <a:gd name="T0" fmla="*/ 2147483647 w 49"/>
              <a:gd name="T1" fmla="*/ 0 h 31"/>
              <a:gd name="T2" fmla="*/ 2147483647 w 49"/>
              <a:gd name="T3" fmla="*/ 2147483647 h 31"/>
              <a:gd name="T4" fmla="*/ 2147483647 w 49"/>
              <a:gd name="T5" fmla="*/ 2147483647 h 31"/>
              <a:gd name="T6" fmla="*/ 0 w 49"/>
              <a:gd name="T7" fmla="*/ 2147483647 h 31"/>
              <a:gd name="T8" fmla="*/ 2147483647 w 49"/>
              <a:gd name="T9" fmla="*/ 2147483647 h 31"/>
              <a:gd name="T10" fmla="*/ 2147483647 w 49"/>
              <a:gd name="T11" fmla="*/ 0 h 31"/>
              <a:gd name="T12" fmla="*/ 2147483647 w 49"/>
              <a:gd name="T13" fmla="*/ 0 h 31"/>
              <a:gd name="T14" fmla="*/ 0 60000 65536"/>
              <a:gd name="T15" fmla="*/ 0 60000 65536"/>
              <a:gd name="T16" fmla="*/ 0 60000 65536"/>
              <a:gd name="T17" fmla="*/ 0 60000 65536"/>
              <a:gd name="T18" fmla="*/ 0 60000 65536"/>
              <a:gd name="T19" fmla="*/ 0 60000 65536"/>
              <a:gd name="T20" fmla="*/ 0 60000 65536"/>
              <a:gd name="T21" fmla="*/ 0 w 49"/>
              <a:gd name="T22" fmla="*/ 0 h 31"/>
              <a:gd name="T23" fmla="*/ 49 w 49"/>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1">
                <a:moveTo>
                  <a:pt x="49" y="0"/>
                </a:moveTo>
                <a:lnTo>
                  <a:pt x="49" y="31"/>
                </a:lnTo>
                <a:lnTo>
                  <a:pt x="2" y="31"/>
                </a:lnTo>
                <a:lnTo>
                  <a:pt x="0" y="30"/>
                </a:lnTo>
                <a:lnTo>
                  <a:pt x="15" y="1"/>
                </a:lnTo>
                <a:lnTo>
                  <a:pt x="13" y="0"/>
                </a:lnTo>
                <a:lnTo>
                  <a:pt x="49" y="0"/>
                </a:lnTo>
                <a:close/>
              </a:path>
            </a:pathLst>
          </a:custGeom>
          <a:solidFill>
            <a:srgbClr val="000000"/>
          </a:solidFill>
          <a:ln w="0">
            <a:solidFill>
              <a:srgbClr val="000000"/>
            </a:solidFill>
            <a:round/>
            <a:headEnd/>
            <a:tailEnd/>
          </a:ln>
        </p:spPr>
        <p:txBody>
          <a:bodyPr/>
          <a:lstStyle/>
          <a:p>
            <a:endParaRPr lang="en-US"/>
          </a:p>
        </p:txBody>
      </p:sp>
      <p:sp>
        <p:nvSpPr>
          <p:cNvPr id="181901" name="Freeform 4747"/>
          <p:cNvSpPr>
            <a:spLocks noChangeAspect="1"/>
          </p:cNvSpPr>
          <p:nvPr/>
        </p:nvSpPr>
        <p:spPr bwMode="auto">
          <a:xfrm>
            <a:off x="1612900" y="4076700"/>
            <a:ext cx="14288" cy="12700"/>
          </a:xfrm>
          <a:custGeom>
            <a:avLst/>
            <a:gdLst>
              <a:gd name="T0" fmla="*/ 2147483647 w 38"/>
              <a:gd name="T1" fmla="*/ 2147483647 h 36"/>
              <a:gd name="T2" fmla="*/ 2147483647 w 38"/>
              <a:gd name="T3" fmla="*/ 2147483647 h 36"/>
              <a:gd name="T4" fmla="*/ 2147483647 w 38"/>
              <a:gd name="T5" fmla="*/ 2147483647 h 36"/>
              <a:gd name="T6" fmla="*/ 0 w 38"/>
              <a:gd name="T7" fmla="*/ 2147483647 h 36"/>
              <a:gd name="T8" fmla="*/ 2147483647 w 38"/>
              <a:gd name="T9" fmla="*/ 2147483647 h 36"/>
              <a:gd name="T10" fmla="*/ 2147483647 w 38"/>
              <a:gd name="T11" fmla="*/ 0 h 36"/>
              <a:gd name="T12" fmla="*/ 2147483647 w 38"/>
              <a:gd name="T13" fmla="*/ 2147483647 h 36"/>
              <a:gd name="T14" fmla="*/ 0 60000 65536"/>
              <a:gd name="T15" fmla="*/ 0 60000 65536"/>
              <a:gd name="T16" fmla="*/ 0 60000 65536"/>
              <a:gd name="T17" fmla="*/ 0 60000 65536"/>
              <a:gd name="T18" fmla="*/ 0 60000 65536"/>
              <a:gd name="T19" fmla="*/ 0 60000 65536"/>
              <a:gd name="T20" fmla="*/ 0 60000 65536"/>
              <a:gd name="T21" fmla="*/ 0 w 38"/>
              <a:gd name="T22" fmla="*/ 0 h 36"/>
              <a:gd name="T23" fmla="*/ 38 w 38"/>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36">
                <a:moveTo>
                  <a:pt x="38" y="7"/>
                </a:moveTo>
                <a:lnTo>
                  <a:pt x="23" y="36"/>
                </a:lnTo>
                <a:lnTo>
                  <a:pt x="2" y="25"/>
                </a:lnTo>
                <a:lnTo>
                  <a:pt x="0" y="22"/>
                </a:lnTo>
                <a:lnTo>
                  <a:pt x="27" y="3"/>
                </a:lnTo>
                <a:lnTo>
                  <a:pt x="25" y="0"/>
                </a:lnTo>
                <a:lnTo>
                  <a:pt x="38" y="7"/>
                </a:lnTo>
                <a:close/>
              </a:path>
            </a:pathLst>
          </a:custGeom>
          <a:solidFill>
            <a:srgbClr val="000000"/>
          </a:solidFill>
          <a:ln w="0">
            <a:solidFill>
              <a:srgbClr val="000000"/>
            </a:solidFill>
            <a:round/>
            <a:headEnd/>
            <a:tailEnd/>
          </a:ln>
        </p:spPr>
        <p:txBody>
          <a:bodyPr/>
          <a:lstStyle/>
          <a:p>
            <a:endParaRPr lang="en-US"/>
          </a:p>
        </p:txBody>
      </p:sp>
      <p:sp>
        <p:nvSpPr>
          <p:cNvPr id="181902" name="Freeform 4748"/>
          <p:cNvSpPr>
            <a:spLocks noChangeAspect="1"/>
          </p:cNvSpPr>
          <p:nvPr/>
        </p:nvSpPr>
        <p:spPr bwMode="auto">
          <a:xfrm>
            <a:off x="1601788" y="4062413"/>
            <a:ext cx="20637" cy="20637"/>
          </a:xfrm>
          <a:custGeom>
            <a:avLst/>
            <a:gdLst>
              <a:gd name="T0" fmla="*/ 2147483647 w 60"/>
              <a:gd name="T1" fmla="*/ 2147483647 h 61"/>
              <a:gd name="T2" fmla="*/ 2147483647 w 60"/>
              <a:gd name="T3" fmla="*/ 2147483647 h 61"/>
              <a:gd name="T4" fmla="*/ 2147483647 w 60"/>
              <a:gd name="T5" fmla="*/ 2147483647 h 61"/>
              <a:gd name="T6" fmla="*/ 0 w 60"/>
              <a:gd name="T7" fmla="*/ 2147483647 h 61"/>
              <a:gd name="T8" fmla="*/ 2147483647 w 60"/>
              <a:gd name="T9" fmla="*/ 2147483647 h 61"/>
              <a:gd name="T10" fmla="*/ 2147483647 w 60"/>
              <a:gd name="T11" fmla="*/ 0 h 61"/>
              <a:gd name="T12" fmla="*/ 2147483647 w 60"/>
              <a:gd name="T13" fmla="*/ 2147483647 h 61"/>
              <a:gd name="T14" fmla="*/ 0 60000 65536"/>
              <a:gd name="T15" fmla="*/ 0 60000 65536"/>
              <a:gd name="T16" fmla="*/ 0 60000 65536"/>
              <a:gd name="T17" fmla="*/ 0 60000 65536"/>
              <a:gd name="T18" fmla="*/ 0 60000 65536"/>
              <a:gd name="T19" fmla="*/ 0 60000 65536"/>
              <a:gd name="T20" fmla="*/ 0 60000 65536"/>
              <a:gd name="T21" fmla="*/ 0 w 60"/>
              <a:gd name="T22" fmla="*/ 0 h 61"/>
              <a:gd name="T23" fmla="*/ 60 w 60"/>
              <a:gd name="T24" fmla="*/ 61 h 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61">
                <a:moveTo>
                  <a:pt x="60" y="42"/>
                </a:moveTo>
                <a:lnTo>
                  <a:pt x="33" y="61"/>
                </a:lnTo>
                <a:lnTo>
                  <a:pt x="1" y="17"/>
                </a:lnTo>
                <a:lnTo>
                  <a:pt x="0" y="10"/>
                </a:lnTo>
                <a:lnTo>
                  <a:pt x="31" y="6"/>
                </a:lnTo>
                <a:lnTo>
                  <a:pt x="30" y="0"/>
                </a:lnTo>
                <a:lnTo>
                  <a:pt x="60" y="42"/>
                </a:lnTo>
                <a:close/>
              </a:path>
            </a:pathLst>
          </a:custGeom>
          <a:solidFill>
            <a:srgbClr val="000000"/>
          </a:solidFill>
          <a:ln w="0">
            <a:solidFill>
              <a:srgbClr val="000000"/>
            </a:solidFill>
            <a:round/>
            <a:headEnd/>
            <a:tailEnd/>
          </a:ln>
        </p:spPr>
        <p:txBody>
          <a:bodyPr/>
          <a:lstStyle/>
          <a:p>
            <a:endParaRPr lang="en-US"/>
          </a:p>
        </p:txBody>
      </p:sp>
      <p:sp>
        <p:nvSpPr>
          <p:cNvPr id="181903" name="Freeform 4749"/>
          <p:cNvSpPr>
            <a:spLocks noChangeAspect="1"/>
          </p:cNvSpPr>
          <p:nvPr/>
        </p:nvSpPr>
        <p:spPr bwMode="auto">
          <a:xfrm>
            <a:off x="1600200" y="4049713"/>
            <a:ext cx="11113" cy="15875"/>
          </a:xfrm>
          <a:custGeom>
            <a:avLst/>
            <a:gdLst>
              <a:gd name="T0" fmla="*/ 2147483647 w 36"/>
              <a:gd name="T1" fmla="*/ 2147483647 h 50"/>
              <a:gd name="T2" fmla="*/ 2147483647 w 36"/>
              <a:gd name="T3" fmla="*/ 2147483647 h 50"/>
              <a:gd name="T4" fmla="*/ 0 w 36"/>
              <a:gd name="T5" fmla="*/ 2147483647 h 50"/>
              <a:gd name="T6" fmla="*/ 2147483647 w 36"/>
              <a:gd name="T7" fmla="*/ 2147483647 h 50"/>
              <a:gd name="T8" fmla="*/ 2147483647 w 36"/>
              <a:gd name="T9" fmla="*/ 0 h 50"/>
              <a:gd name="T10" fmla="*/ 2147483647 w 36"/>
              <a:gd name="T11" fmla="*/ 2147483647 h 50"/>
              <a:gd name="T12" fmla="*/ 2147483647 w 36"/>
              <a:gd name="T13" fmla="*/ 2147483647 h 50"/>
              <a:gd name="T14" fmla="*/ 0 60000 65536"/>
              <a:gd name="T15" fmla="*/ 0 60000 65536"/>
              <a:gd name="T16" fmla="*/ 0 60000 65536"/>
              <a:gd name="T17" fmla="*/ 0 60000 65536"/>
              <a:gd name="T18" fmla="*/ 0 60000 65536"/>
              <a:gd name="T19" fmla="*/ 0 60000 65536"/>
              <a:gd name="T20" fmla="*/ 0 60000 65536"/>
              <a:gd name="T21" fmla="*/ 0 w 36"/>
              <a:gd name="T22" fmla="*/ 0 h 50"/>
              <a:gd name="T23" fmla="*/ 36 w 36"/>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50">
                <a:moveTo>
                  <a:pt x="36" y="46"/>
                </a:moveTo>
                <a:lnTo>
                  <a:pt x="5" y="50"/>
                </a:lnTo>
                <a:lnTo>
                  <a:pt x="0" y="20"/>
                </a:lnTo>
                <a:lnTo>
                  <a:pt x="3" y="23"/>
                </a:lnTo>
                <a:lnTo>
                  <a:pt x="26" y="0"/>
                </a:lnTo>
                <a:lnTo>
                  <a:pt x="29" y="4"/>
                </a:lnTo>
                <a:lnTo>
                  <a:pt x="36" y="46"/>
                </a:lnTo>
                <a:close/>
              </a:path>
            </a:pathLst>
          </a:custGeom>
          <a:solidFill>
            <a:srgbClr val="000000"/>
          </a:solidFill>
          <a:ln w="0">
            <a:solidFill>
              <a:srgbClr val="000000"/>
            </a:solidFill>
            <a:round/>
            <a:headEnd/>
            <a:tailEnd/>
          </a:ln>
        </p:spPr>
        <p:txBody>
          <a:bodyPr/>
          <a:lstStyle/>
          <a:p>
            <a:endParaRPr lang="en-US"/>
          </a:p>
        </p:txBody>
      </p:sp>
      <p:sp>
        <p:nvSpPr>
          <p:cNvPr id="181904" name="Freeform 4750"/>
          <p:cNvSpPr>
            <a:spLocks noChangeAspect="1"/>
          </p:cNvSpPr>
          <p:nvPr/>
        </p:nvSpPr>
        <p:spPr bwMode="auto">
          <a:xfrm>
            <a:off x="1600200" y="4049713"/>
            <a:ext cx="9525" cy="6350"/>
          </a:xfrm>
          <a:custGeom>
            <a:avLst/>
            <a:gdLst>
              <a:gd name="T0" fmla="*/ 2147483647 w 31"/>
              <a:gd name="T1" fmla="*/ 0 h 23"/>
              <a:gd name="T2" fmla="*/ 2147483647 w 31"/>
              <a:gd name="T3" fmla="*/ 2147483647 h 23"/>
              <a:gd name="T4" fmla="*/ 0 w 31"/>
              <a:gd name="T5" fmla="*/ 2147483647 h 23"/>
              <a:gd name="T6" fmla="*/ 0 w 31"/>
              <a:gd name="T7" fmla="*/ 2147483647 h 23"/>
              <a:gd name="T8" fmla="*/ 2147483647 w 31"/>
              <a:gd name="T9" fmla="*/ 2147483647 h 23"/>
              <a:gd name="T10" fmla="*/ 2147483647 w 31"/>
              <a:gd name="T11" fmla="*/ 2147483647 h 23"/>
              <a:gd name="T12" fmla="*/ 2147483647 w 31"/>
              <a:gd name="T13" fmla="*/ 0 h 23"/>
              <a:gd name="T14" fmla="*/ 0 60000 65536"/>
              <a:gd name="T15" fmla="*/ 0 60000 65536"/>
              <a:gd name="T16" fmla="*/ 0 60000 65536"/>
              <a:gd name="T17" fmla="*/ 0 60000 65536"/>
              <a:gd name="T18" fmla="*/ 0 60000 65536"/>
              <a:gd name="T19" fmla="*/ 0 60000 65536"/>
              <a:gd name="T20" fmla="*/ 0 60000 65536"/>
              <a:gd name="T21" fmla="*/ 0 w 31"/>
              <a:gd name="T22" fmla="*/ 0 h 23"/>
              <a:gd name="T23" fmla="*/ 31 w 31"/>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3">
                <a:moveTo>
                  <a:pt x="30" y="0"/>
                </a:moveTo>
                <a:lnTo>
                  <a:pt x="7" y="23"/>
                </a:lnTo>
                <a:lnTo>
                  <a:pt x="0" y="16"/>
                </a:lnTo>
                <a:lnTo>
                  <a:pt x="0" y="9"/>
                </a:lnTo>
                <a:lnTo>
                  <a:pt x="31" y="9"/>
                </a:lnTo>
                <a:lnTo>
                  <a:pt x="31" y="2"/>
                </a:lnTo>
                <a:lnTo>
                  <a:pt x="30" y="0"/>
                </a:lnTo>
                <a:close/>
              </a:path>
            </a:pathLst>
          </a:custGeom>
          <a:solidFill>
            <a:srgbClr val="000000"/>
          </a:solidFill>
          <a:ln w="0">
            <a:solidFill>
              <a:srgbClr val="000000"/>
            </a:solidFill>
            <a:round/>
            <a:headEnd/>
            <a:tailEnd/>
          </a:ln>
        </p:spPr>
        <p:txBody>
          <a:bodyPr/>
          <a:lstStyle/>
          <a:p>
            <a:endParaRPr lang="en-US"/>
          </a:p>
        </p:txBody>
      </p:sp>
      <p:sp>
        <p:nvSpPr>
          <p:cNvPr id="181905" name="Freeform 4751"/>
          <p:cNvSpPr>
            <a:spLocks noChangeAspect="1"/>
          </p:cNvSpPr>
          <p:nvPr/>
        </p:nvSpPr>
        <p:spPr bwMode="auto">
          <a:xfrm>
            <a:off x="1597025" y="4019550"/>
            <a:ext cx="12700" cy="33338"/>
          </a:xfrm>
          <a:custGeom>
            <a:avLst/>
            <a:gdLst>
              <a:gd name="T0" fmla="*/ 2147483647 w 32"/>
              <a:gd name="T1" fmla="*/ 2147483647 h 99"/>
              <a:gd name="T2" fmla="*/ 2147483647 w 32"/>
              <a:gd name="T3" fmla="*/ 2147483647 h 99"/>
              <a:gd name="T4" fmla="*/ 0 w 32"/>
              <a:gd name="T5" fmla="*/ 2147483647 h 99"/>
              <a:gd name="T6" fmla="*/ 0 w 32"/>
              <a:gd name="T7" fmla="*/ 2147483647 h 99"/>
              <a:gd name="T8" fmla="*/ 2147483647 w 32"/>
              <a:gd name="T9" fmla="*/ 0 h 99"/>
              <a:gd name="T10" fmla="*/ 2147483647 w 32"/>
              <a:gd name="T11" fmla="*/ 0 h 99"/>
              <a:gd name="T12" fmla="*/ 2147483647 w 32"/>
              <a:gd name="T13" fmla="*/ 2147483647 h 99"/>
              <a:gd name="T14" fmla="*/ 0 60000 65536"/>
              <a:gd name="T15" fmla="*/ 0 60000 65536"/>
              <a:gd name="T16" fmla="*/ 0 60000 65536"/>
              <a:gd name="T17" fmla="*/ 0 60000 65536"/>
              <a:gd name="T18" fmla="*/ 0 60000 65536"/>
              <a:gd name="T19" fmla="*/ 0 60000 65536"/>
              <a:gd name="T20" fmla="*/ 0 60000 65536"/>
              <a:gd name="T21" fmla="*/ 0 w 32"/>
              <a:gd name="T22" fmla="*/ 0 h 99"/>
              <a:gd name="T23" fmla="*/ 32 w 32"/>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99">
                <a:moveTo>
                  <a:pt x="32" y="99"/>
                </a:moveTo>
                <a:lnTo>
                  <a:pt x="1" y="99"/>
                </a:lnTo>
                <a:lnTo>
                  <a:pt x="0" y="4"/>
                </a:lnTo>
                <a:lnTo>
                  <a:pt x="31" y="0"/>
                </a:lnTo>
                <a:lnTo>
                  <a:pt x="32" y="99"/>
                </a:lnTo>
                <a:close/>
              </a:path>
            </a:pathLst>
          </a:custGeom>
          <a:solidFill>
            <a:srgbClr val="000000"/>
          </a:solidFill>
          <a:ln w="0">
            <a:solidFill>
              <a:srgbClr val="000000"/>
            </a:solidFill>
            <a:round/>
            <a:headEnd/>
            <a:tailEnd/>
          </a:ln>
        </p:spPr>
        <p:txBody>
          <a:bodyPr/>
          <a:lstStyle/>
          <a:p>
            <a:endParaRPr lang="en-US"/>
          </a:p>
        </p:txBody>
      </p:sp>
      <p:sp>
        <p:nvSpPr>
          <p:cNvPr id="181906" name="Freeform 4752"/>
          <p:cNvSpPr>
            <a:spLocks noChangeAspect="1"/>
          </p:cNvSpPr>
          <p:nvPr/>
        </p:nvSpPr>
        <p:spPr bwMode="auto">
          <a:xfrm>
            <a:off x="1593850" y="3992563"/>
            <a:ext cx="15875" cy="26987"/>
          </a:xfrm>
          <a:custGeom>
            <a:avLst/>
            <a:gdLst>
              <a:gd name="T0" fmla="*/ 2147483647 w 44"/>
              <a:gd name="T1" fmla="*/ 2147483647 h 82"/>
              <a:gd name="T2" fmla="*/ 2147483647 w 44"/>
              <a:gd name="T3" fmla="*/ 2147483647 h 82"/>
              <a:gd name="T4" fmla="*/ 0 w 44"/>
              <a:gd name="T5" fmla="*/ 2147483647 h 82"/>
              <a:gd name="T6" fmla="*/ 2147483647 w 44"/>
              <a:gd name="T7" fmla="*/ 2147483647 h 82"/>
              <a:gd name="T8" fmla="*/ 2147483647 w 44"/>
              <a:gd name="T9" fmla="*/ 0 h 82"/>
              <a:gd name="T10" fmla="*/ 2147483647 w 44"/>
              <a:gd name="T11" fmla="*/ 2147483647 h 82"/>
              <a:gd name="T12" fmla="*/ 2147483647 w 44"/>
              <a:gd name="T13" fmla="*/ 2147483647 h 82"/>
              <a:gd name="T14" fmla="*/ 0 60000 65536"/>
              <a:gd name="T15" fmla="*/ 0 60000 65536"/>
              <a:gd name="T16" fmla="*/ 0 60000 65536"/>
              <a:gd name="T17" fmla="*/ 0 60000 65536"/>
              <a:gd name="T18" fmla="*/ 0 60000 65536"/>
              <a:gd name="T19" fmla="*/ 0 60000 65536"/>
              <a:gd name="T20" fmla="*/ 0 60000 65536"/>
              <a:gd name="T21" fmla="*/ 0 w 44"/>
              <a:gd name="T22" fmla="*/ 0 h 82"/>
              <a:gd name="T23" fmla="*/ 44 w 44"/>
              <a:gd name="T24" fmla="*/ 82 h 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82">
                <a:moveTo>
                  <a:pt x="44" y="78"/>
                </a:moveTo>
                <a:lnTo>
                  <a:pt x="13" y="82"/>
                </a:lnTo>
                <a:lnTo>
                  <a:pt x="0" y="9"/>
                </a:lnTo>
                <a:lnTo>
                  <a:pt x="1" y="11"/>
                </a:lnTo>
                <a:lnTo>
                  <a:pt x="30" y="0"/>
                </a:lnTo>
                <a:lnTo>
                  <a:pt x="31" y="2"/>
                </a:lnTo>
                <a:lnTo>
                  <a:pt x="44" y="78"/>
                </a:lnTo>
                <a:close/>
              </a:path>
            </a:pathLst>
          </a:custGeom>
          <a:solidFill>
            <a:srgbClr val="000000"/>
          </a:solidFill>
          <a:ln w="0">
            <a:solidFill>
              <a:srgbClr val="000000"/>
            </a:solidFill>
            <a:round/>
            <a:headEnd/>
            <a:tailEnd/>
          </a:ln>
        </p:spPr>
        <p:txBody>
          <a:bodyPr/>
          <a:lstStyle/>
          <a:p>
            <a:endParaRPr lang="en-US"/>
          </a:p>
        </p:txBody>
      </p:sp>
      <p:sp>
        <p:nvSpPr>
          <p:cNvPr id="181907" name="Freeform 4753"/>
          <p:cNvSpPr>
            <a:spLocks noChangeAspect="1"/>
          </p:cNvSpPr>
          <p:nvPr/>
        </p:nvSpPr>
        <p:spPr bwMode="auto">
          <a:xfrm>
            <a:off x="1587500" y="3971925"/>
            <a:ext cx="15875" cy="22225"/>
          </a:xfrm>
          <a:custGeom>
            <a:avLst/>
            <a:gdLst>
              <a:gd name="T0" fmla="*/ 2147483647 w 49"/>
              <a:gd name="T1" fmla="*/ 2147483647 h 68"/>
              <a:gd name="T2" fmla="*/ 2147483647 w 49"/>
              <a:gd name="T3" fmla="*/ 2147483647 h 68"/>
              <a:gd name="T4" fmla="*/ 0 w 49"/>
              <a:gd name="T5" fmla="*/ 2147483647 h 68"/>
              <a:gd name="T6" fmla="*/ 2147483647 w 49"/>
              <a:gd name="T7" fmla="*/ 2147483647 h 68"/>
              <a:gd name="T8" fmla="*/ 2147483647 w 49"/>
              <a:gd name="T9" fmla="*/ 0 h 68"/>
              <a:gd name="T10" fmla="*/ 2147483647 w 49"/>
              <a:gd name="T11" fmla="*/ 2147483647 h 68"/>
              <a:gd name="T12" fmla="*/ 2147483647 w 49"/>
              <a:gd name="T13" fmla="*/ 2147483647 h 68"/>
              <a:gd name="T14" fmla="*/ 0 60000 65536"/>
              <a:gd name="T15" fmla="*/ 0 60000 65536"/>
              <a:gd name="T16" fmla="*/ 0 60000 65536"/>
              <a:gd name="T17" fmla="*/ 0 60000 65536"/>
              <a:gd name="T18" fmla="*/ 0 60000 65536"/>
              <a:gd name="T19" fmla="*/ 0 60000 65536"/>
              <a:gd name="T20" fmla="*/ 0 60000 65536"/>
              <a:gd name="T21" fmla="*/ 0 w 49"/>
              <a:gd name="T22" fmla="*/ 0 h 68"/>
              <a:gd name="T23" fmla="*/ 49 w 49"/>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68">
                <a:moveTo>
                  <a:pt x="49" y="57"/>
                </a:moveTo>
                <a:lnTo>
                  <a:pt x="20" y="68"/>
                </a:lnTo>
                <a:lnTo>
                  <a:pt x="0" y="18"/>
                </a:lnTo>
                <a:lnTo>
                  <a:pt x="1" y="19"/>
                </a:lnTo>
                <a:lnTo>
                  <a:pt x="26" y="0"/>
                </a:lnTo>
                <a:lnTo>
                  <a:pt x="27" y="1"/>
                </a:lnTo>
                <a:lnTo>
                  <a:pt x="49" y="57"/>
                </a:lnTo>
                <a:close/>
              </a:path>
            </a:pathLst>
          </a:custGeom>
          <a:solidFill>
            <a:srgbClr val="000000"/>
          </a:solidFill>
          <a:ln w="0">
            <a:solidFill>
              <a:srgbClr val="000000"/>
            </a:solidFill>
            <a:round/>
            <a:headEnd/>
            <a:tailEnd/>
          </a:ln>
        </p:spPr>
        <p:txBody>
          <a:bodyPr/>
          <a:lstStyle/>
          <a:p>
            <a:endParaRPr lang="en-US"/>
          </a:p>
        </p:txBody>
      </p:sp>
      <p:sp>
        <p:nvSpPr>
          <p:cNvPr id="181908" name="Freeform 4754"/>
          <p:cNvSpPr>
            <a:spLocks noChangeAspect="1"/>
          </p:cNvSpPr>
          <p:nvPr/>
        </p:nvSpPr>
        <p:spPr bwMode="auto">
          <a:xfrm>
            <a:off x="1577975" y="3956050"/>
            <a:ext cx="19050" cy="20638"/>
          </a:xfrm>
          <a:custGeom>
            <a:avLst/>
            <a:gdLst>
              <a:gd name="T0" fmla="*/ 2147483647 w 54"/>
              <a:gd name="T1" fmla="*/ 2147483647 h 61"/>
              <a:gd name="T2" fmla="*/ 2147483647 w 54"/>
              <a:gd name="T3" fmla="*/ 2147483647 h 61"/>
              <a:gd name="T4" fmla="*/ 0 w 54"/>
              <a:gd name="T5" fmla="*/ 2147483647 h 61"/>
              <a:gd name="T6" fmla="*/ 2147483647 w 54"/>
              <a:gd name="T7" fmla="*/ 2147483647 h 61"/>
              <a:gd name="T8" fmla="*/ 2147483647 w 54"/>
              <a:gd name="T9" fmla="*/ 0 h 61"/>
              <a:gd name="T10" fmla="*/ 2147483647 w 54"/>
              <a:gd name="T11" fmla="*/ 2147483647 h 61"/>
              <a:gd name="T12" fmla="*/ 2147483647 w 54"/>
              <a:gd name="T13" fmla="*/ 2147483647 h 61"/>
              <a:gd name="T14" fmla="*/ 0 60000 65536"/>
              <a:gd name="T15" fmla="*/ 0 60000 65536"/>
              <a:gd name="T16" fmla="*/ 0 60000 65536"/>
              <a:gd name="T17" fmla="*/ 0 60000 65536"/>
              <a:gd name="T18" fmla="*/ 0 60000 65536"/>
              <a:gd name="T19" fmla="*/ 0 60000 65536"/>
              <a:gd name="T20" fmla="*/ 0 60000 65536"/>
              <a:gd name="T21" fmla="*/ 0 w 54"/>
              <a:gd name="T22" fmla="*/ 0 h 61"/>
              <a:gd name="T23" fmla="*/ 54 w 54"/>
              <a:gd name="T24" fmla="*/ 61 h 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61">
                <a:moveTo>
                  <a:pt x="54" y="42"/>
                </a:moveTo>
                <a:lnTo>
                  <a:pt x="29" y="61"/>
                </a:lnTo>
                <a:lnTo>
                  <a:pt x="0" y="24"/>
                </a:lnTo>
                <a:lnTo>
                  <a:pt x="2" y="25"/>
                </a:lnTo>
                <a:lnTo>
                  <a:pt x="21" y="0"/>
                </a:lnTo>
                <a:lnTo>
                  <a:pt x="23" y="1"/>
                </a:lnTo>
                <a:lnTo>
                  <a:pt x="54" y="42"/>
                </a:lnTo>
                <a:close/>
              </a:path>
            </a:pathLst>
          </a:custGeom>
          <a:solidFill>
            <a:srgbClr val="000000"/>
          </a:solidFill>
          <a:ln w="0">
            <a:solidFill>
              <a:srgbClr val="000000"/>
            </a:solidFill>
            <a:round/>
            <a:headEnd/>
            <a:tailEnd/>
          </a:ln>
        </p:spPr>
        <p:txBody>
          <a:bodyPr/>
          <a:lstStyle/>
          <a:p>
            <a:endParaRPr lang="en-US"/>
          </a:p>
        </p:txBody>
      </p:sp>
      <p:sp>
        <p:nvSpPr>
          <p:cNvPr id="181909" name="Freeform 4755"/>
          <p:cNvSpPr>
            <a:spLocks noChangeAspect="1"/>
          </p:cNvSpPr>
          <p:nvPr/>
        </p:nvSpPr>
        <p:spPr bwMode="auto">
          <a:xfrm>
            <a:off x="1535113" y="3924300"/>
            <a:ext cx="50800" cy="39688"/>
          </a:xfrm>
          <a:custGeom>
            <a:avLst/>
            <a:gdLst>
              <a:gd name="T0" fmla="*/ 2147483647 w 143"/>
              <a:gd name="T1" fmla="*/ 2147483647 h 123"/>
              <a:gd name="T2" fmla="*/ 2147483647 w 143"/>
              <a:gd name="T3" fmla="*/ 2147483647 h 123"/>
              <a:gd name="T4" fmla="*/ 2147483647 w 143"/>
              <a:gd name="T5" fmla="*/ 2147483647 h 123"/>
              <a:gd name="T6" fmla="*/ 0 w 143"/>
              <a:gd name="T7" fmla="*/ 2147483647 h 123"/>
              <a:gd name="T8" fmla="*/ 2147483647 w 143"/>
              <a:gd name="T9" fmla="*/ 2147483647 h 123"/>
              <a:gd name="T10" fmla="*/ 2147483647 w 143"/>
              <a:gd name="T11" fmla="*/ 0 h 123"/>
              <a:gd name="T12" fmla="*/ 2147483647 w 143"/>
              <a:gd name="T13" fmla="*/ 2147483647 h 123"/>
              <a:gd name="T14" fmla="*/ 0 60000 65536"/>
              <a:gd name="T15" fmla="*/ 0 60000 65536"/>
              <a:gd name="T16" fmla="*/ 0 60000 65536"/>
              <a:gd name="T17" fmla="*/ 0 60000 65536"/>
              <a:gd name="T18" fmla="*/ 0 60000 65536"/>
              <a:gd name="T19" fmla="*/ 0 60000 65536"/>
              <a:gd name="T20" fmla="*/ 0 60000 65536"/>
              <a:gd name="T21" fmla="*/ 0 w 143"/>
              <a:gd name="T22" fmla="*/ 0 h 123"/>
              <a:gd name="T23" fmla="*/ 143 w 143"/>
              <a:gd name="T24" fmla="*/ 123 h 1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123">
                <a:moveTo>
                  <a:pt x="143" y="98"/>
                </a:moveTo>
                <a:lnTo>
                  <a:pt x="124" y="123"/>
                </a:lnTo>
                <a:lnTo>
                  <a:pt x="1" y="25"/>
                </a:lnTo>
                <a:lnTo>
                  <a:pt x="0" y="23"/>
                </a:lnTo>
                <a:lnTo>
                  <a:pt x="23" y="2"/>
                </a:lnTo>
                <a:lnTo>
                  <a:pt x="22" y="0"/>
                </a:lnTo>
                <a:lnTo>
                  <a:pt x="143" y="98"/>
                </a:lnTo>
                <a:close/>
              </a:path>
            </a:pathLst>
          </a:custGeom>
          <a:solidFill>
            <a:srgbClr val="000000"/>
          </a:solidFill>
          <a:ln w="0">
            <a:solidFill>
              <a:srgbClr val="000000"/>
            </a:solidFill>
            <a:round/>
            <a:headEnd/>
            <a:tailEnd/>
          </a:ln>
        </p:spPr>
        <p:txBody>
          <a:bodyPr/>
          <a:lstStyle/>
          <a:p>
            <a:endParaRPr lang="en-US"/>
          </a:p>
        </p:txBody>
      </p:sp>
      <p:sp>
        <p:nvSpPr>
          <p:cNvPr id="181910" name="Freeform 4756"/>
          <p:cNvSpPr>
            <a:spLocks noChangeAspect="1"/>
          </p:cNvSpPr>
          <p:nvPr/>
        </p:nvSpPr>
        <p:spPr bwMode="auto">
          <a:xfrm>
            <a:off x="1519238" y="3906838"/>
            <a:ext cx="23812" cy="22225"/>
          </a:xfrm>
          <a:custGeom>
            <a:avLst/>
            <a:gdLst>
              <a:gd name="T0" fmla="*/ 2147483647 w 74"/>
              <a:gd name="T1" fmla="*/ 2147483647 h 70"/>
              <a:gd name="T2" fmla="*/ 2147483647 w 74"/>
              <a:gd name="T3" fmla="*/ 2147483647 h 70"/>
              <a:gd name="T4" fmla="*/ 0 w 74"/>
              <a:gd name="T5" fmla="*/ 2147483647 h 70"/>
              <a:gd name="T6" fmla="*/ 2147483647 w 74"/>
              <a:gd name="T7" fmla="*/ 2147483647 h 70"/>
              <a:gd name="T8" fmla="*/ 2147483647 w 74"/>
              <a:gd name="T9" fmla="*/ 0 h 70"/>
              <a:gd name="T10" fmla="*/ 2147483647 w 74"/>
              <a:gd name="T11" fmla="*/ 2147483647 h 70"/>
              <a:gd name="T12" fmla="*/ 2147483647 w 74"/>
              <a:gd name="T13" fmla="*/ 2147483647 h 70"/>
              <a:gd name="T14" fmla="*/ 0 60000 65536"/>
              <a:gd name="T15" fmla="*/ 0 60000 65536"/>
              <a:gd name="T16" fmla="*/ 0 60000 65536"/>
              <a:gd name="T17" fmla="*/ 0 60000 65536"/>
              <a:gd name="T18" fmla="*/ 0 60000 65536"/>
              <a:gd name="T19" fmla="*/ 0 60000 65536"/>
              <a:gd name="T20" fmla="*/ 0 60000 65536"/>
              <a:gd name="T21" fmla="*/ 0 w 74"/>
              <a:gd name="T22" fmla="*/ 0 h 70"/>
              <a:gd name="T23" fmla="*/ 74 w 74"/>
              <a:gd name="T24" fmla="*/ 70 h 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70">
                <a:moveTo>
                  <a:pt x="74" y="49"/>
                </a:moveTo>
                <a:lnTo>
                  <a:pt x="51" y="70"/>
                </a:lnTo>
                <a:lnTo>
                  <a:pt x="0" y="14"/>
                </a:lnTo>
                <a:lnTo>
                  <a:pt x="3" y="19"/>
                </a:lnTo>
                <a:lnTo>
                  <a:pt x="30" y="0"/>
                </a:lnTo>
                <a:lnTo>
                  <a:pt x="33" y="6"/>
                </a:lnTo>
                <a:lnTo>
                  <a:pt x="74" y="49"/>
                </a:lnTo>
                <a:close/>
              </a:path>
            </a:pathLst>
          </a:custGeom>
          <a:solidFill>
            <a:srgbClr val="000000"/>
          </a:solidFill>
          <a:ln w="0">
            <a:solidFill>
              <a:srgbClr val="000000"/>
            </a:solidFill>
            <a:round/>
            <a:headEnd/>
            <a:tailEnd/>
          </a:ln>
        </p:spPr>
        <p:txBody>
          <a:bodyPr/>
          <a:lstStyle/>
          <a:p>
            <a:endParaRPr lang="en-US"/>
          </a:p>
        </p:txBody>
      </p:sp>
      <p:sp>
        <p:nvSpPr>
          <p:cNvPr id="181911" name="Freeform 4757"/>
          <p:cNvSpPr>
            <a:spLocks noChangeAspect="1"/>
          </p:cNvSpPr>
          <p:nvPr/>
        </p:nvSpPr>
        <p:spPr bwMode="auto">
          <a:xfrm>
            <a:off x="1506538" y="3887788"/>
            <a:ext cx="22225" cy="23812"/>
          </a:xfrm>
          <a:custGeom>
            <a:avLst/>
            <a:gdLst>
              <a:gd name="T0" fmla="*/ 2147483647 w 61"/>
              <a:gd name="T1" fmla="*/ 2147483647 h 69"/>
              <a:gd name="T2" fmla="*/ 2147483647 w 61"/>
              <a:gd name="T3" fmla="*/ 2147483647 h 69"/>
              <a:gd name="T4" fmla="*/ 2147483647 w 61"/>
              <a:gd name="T5" fmla="*/ 2147483647 h 69"/>
              <a:gd name="T6" fmla="*/ 0 w 61"/>
              <a:gd name="T7" fmla="*/ 2147483647 h 69"/>
              <a:gd name="T8" fmla="*/ 2147483647 w 61"/>
              <a:gd name="T9" fmla="*/ 2147483647 h 69"/>
              <a:gd name="T10" fmla="*/ 2147483647 w 61"/>
              <a:gd name="T11" fmla="*/ 0 h 69"/>
              <a:gd name="T12" fmla="*/ 2147483647 w 61"/>
              <a:gd name="T13" fmla="*/ 2147483647 h 69"/>
              <a:gd name="T14" fmla="*/ 0 60000 65536"/>
              <a:gd name="T15" fmla="*/ 0 60000 65536"/>
              <a:gd name="T16" fmla="*/ 0 60000 65536"/>
              <a:gd name="T17" fmla="*/ 0 60000 65536"/>
              <a:gd name="T18" fmla="*/ 0 60000 65536"/>
              <a:gd name="T19" fmla="*/ 0 60000 65536"/>
              <a:gd name="T20" fmla="*/ 0 60000 65536"/>
              <a:gd name="T21" fmla="*/ 0 w 61"/>
              <a:gd name="T22" fmla="*/ 0 h 69"/>
              <a:gd name="T23" fmla="*/ 61 w 61"/>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69">
                <a:moveTo>
                  <a:pt x="61" y="50"/>
                </a:moveTo>
                <a:lnTo>
                  <a:pt x="34" y="69"/>
                </a:lnTo>
                <a:lnTo>
                  <a:pt x="2" y="22"/>
                </a:lnTo>
                <a:lnTo>
                  <a:pt x="0" y="17"/>
                </a:lnTo>
                <a:lnTo>
                  <a:pt x="29" y="5"/>
                </a:lnTo>
                <a:lnTo>
                  <a:pt x="27" y="0"/>
                </a:lnTo>
                <a:lnTo>
                  <a:pt x="61" y="50"/>
                </a:lnTo>
                <a:close/>
              </a:path>
            </a:pathLst>
          </a:custGeom>
          <a:solidFill>
            <a:srgbClr val="000000"/>
          </a:solidFill>
          <a:ln w="0">
            <a:solidFill>
              <a:srgbClr val="000000"/>
            </a:solidFill>
            <a:round/>
            <a:headEnd/>
            <a:tailEnd/>
          </a:ln>
        </p:spPr>
        <p:txBody>
          <a:bodyPr/>
          <a:lstStyle/>
          <a:p>
            <a:endParaRPr lang="en-US"/>
          </a:p>
        </p:txBody>
      </p:sp>
      <p:sp>
        <p:nvSpPr>
          <p:cNvPr id="181912" name="Freeform 4758"/>
          <p:cNvSpPr>
            <a:spLocks noChangeAspect="1"/>
          </p:cNvSpPr>
          <p:nvPr/>
        </p:nvSpPr>
        <p:spPr bwMode="auto">
          <a:xfrm>
            <a:off x="1495425" y="3870325"/>
            <a:ext cx="20638" cy="23813"/>
          </a:xfrm>
          <a:custGeom>
            <a:avLst/>
            <a:gdLst>
              <a:gd name="T0" fmla="*/ 2147483647 w 60"/>
              <a:gd name="T1" fmla="*/ 2147483647 h 76"/>
              <a:gd name="T2" fmla="*/ 2147483647 w 60"/>
              <a:gd name="T3" fmla="*/ 2147483647 h 76"/>
              <a:gd name="T4" fmla="*/ 0 w 60"/>
              <a:gd name="T5" fmla="*/ 2147483647 h 76"/>
              <a:gd name="T6" fmla="*/ 0 w 60"/>
              <a:gd name="T7" fmla="*/ 2147483647 h 76"/>
              <a:gd name="T8" fmla="*/ 2147483647 w 60"/>
              <a:gd name="T9" fmla="*/ 0 h 76"/>
              <a:gd name="T10" fmla="*/ 2147483647 w 60"/>
              <a:gd name="T11" fmla="*/ 0 h 76"/>
              <a:gd name="T12" fmla="*/ 2147483647 w 60"/>
              <a:gd name="T13" fmla="*/ 2147483647 h 76"/>
              <a:gd name="T14" fmla="*/ 0 60000 65536"/>
              <a:gd name="T15" fmla="*/ 0 60000 65536"/>
              <a:gd name="T16" fmla="*/ 0 60000 65536"/>
              <a:gd name="T17" fmla="*/ 0 60000 65536"/>
              <a:gd name="T18" fmla="*/ 0 60000 65536"/>
              <a:gd name="T19" fmla="*/ 0 60000 65536"/>
              <a:gd name="T20" fmla="*/ 0 60000 65536"/>
              <a:gd name="T21" fmla="*/ 0 w 60"/>
              <a:gd name="T22" fmla="*/ 0 h 76"/>
              <a:gd name="T23" fmla="*/ 60 w 60"/>
              <a:gd name="T24" fmla="*/ 76 h 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76">
                <a:moveTo>
                  <a:pt x="60" y="64"/>
                </a:moveTo>
                <a:lnTo>
                  <a:pt x="31" y="76"/>
                </a:lnTo>
                <a:lnTo>
                  <a:pt x="0" y="9"/>
                </a:lnTo>
                <a:lnTo>
                  <a:pt x="31" y="0"/>
                </a:lnTo>
                <a:lnTo>
                  <a:pt x="60" y="64"/>
                </a:lnTo>
                <a:close/>
              </a:path>
            </a:pathLst>
          </a:custGeom>
          <a:solidFill>
            <a:srgbClr val="000000"/>
          </a:solidFill>
          <a:ln w="0">
            <a:solidFill>
              <a:srgbClr val="000000"/>
            </a:solidFill>
            <a:round/>
            <a:headEnd/>
            <a:tailEnd/>
          </a:ln>
        </p:spPr>
        <p:txBody>
          <a:bodyPr/>
          <a:lstStyle/>
          <a:p>
            <a:endParaRPr lang="en-US"/>
          </a:p>
        </p:txBody>
      </p:sp>
      <p:sp>
        <p:nvSpPr>
          <p:cNvPr id="181913" name="Freeform 4759"/>
          <p:cNvSpPr>
            <a:spLocks noChangeAspect="1"/>
          </p:cNvSpPr>
          <p:nvPr/>
        </p:nvSpPr>
        <p:spPr bwMode="auto">
          <a:xfrm>
            <a:off x="1487488" y="3841750"/>
            <a:ext cx="19050" cy="30163"/>
          </a:xfrm>
          <a:custGeom>
            <a:avLst/>
            <a:gdLst>
              <a:gd name="T0" fmla="*/ 2147483647 w 54"/>
              <a:gd name="T1" fmla="*/ 2147483647 h 93"/>
              <a:gd name="T2" fmla="*/ 2147483647 w 54"/>
              <a:gd name="T3" fmla="*/ 2147483647 h 93"/>
              <a:gd name="T4" fmla="*/ 2147483647 w 54"/>
              <a:gd name="T5" fmla="*/ 2147483647 h 93"/>
              <a:gd name="T6" fmla="*/ 0 w 54"/>
              <a:gd name="T7" fmla="*/ 2147483647 h 93"/>
              <a:gd name="T8" fmla="*/ 2147483647 w 54"/>
              <a:gd name="T9" fmla="*/ 2147483647 h 93"/>
              <a:gd name="T10" fmla="*/ 2147483647 w 54"/>
              <a:gd name="T11" fmla="*/ 0 h 93"/>
              <a:gd name="T12" fmla="*/ 2147483647 w 54"/>
              <a:gd name="T13" fmla="*/ 2147483647 h 93"/>
              <a:gd name="T14" fmla="*/ 0 60000 65536"/>
              <a:gd name="T15" fmla="*/ 0 60000 65536"/>
              <a:gd name="T16" fmla="*/ 0 60000 65536"/>
              <a:gd name="T17" fmla="*/ 0 60000 65536"/>
              <a:gd name="T18" fmla="*/ 0 60000 65536"/>
              <a:gd name="T19" fmla="*/ 0 60000 65536"/>
              <a:gd name="T20" fmla="*/ 0 60000 65536"/>
              <a:gd name="T21" fmla="*/ 0 w 54"/>
              <a:gd name="T22" fmla="*/ 0 h 93"/>
              <a:gd name="T23" fmla="*/ 54 w 54"/>
              <a:gd name="T24" fmla="*/ 93 h 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93">
                <a:moveTo>
                  <a:pt x="54" y="84"/>
                </a:moveTo>
                <a:lnTo>
                  <a:pt x="23" y="93"/>
                </a:lnTo>
                <a:lnTo>
                  <a:pt x="1" y="13"/>
                </a:lnTo>
                <a:lnTo>
                  <a:pt x="0" y="9"/>
                </a:lnTo>
                <a:lnTo>
                  <a:pt x="31" y="5"/>
                </a:lnTo>
                <a:lnTo>
                  <a:pt x="30" y="0"/>
                </a:lnTo>
                <a:lnTo>
                  <a:pt x="54" y="84"/>
                </a:lnTo>
                <a:close/>
              </a:path>
            </a:pathLst>
          </a:custGeom>
          <a:solidFill>
            <a:srgbClr val="000000"/>
          </a:solidFill>
          <a:ln w="0">
            <a:solidFill>
              <a:srgbClr val="000000"/>
            </a:solidFill>
            <a:round/>
            <a:headEnd/>
            <a:tailEnd/>
          </a:ln>
        </p:spPr>
        <p:txBody>
          <a:bodyPr/>
          <a:lstStyle/>
          <a:p>
            <a:endParaRPr lang="en-US"/>
          </a:p>
        </p:txBody>
      </p:sp>
      <p:sp>
        <p:nvSpPr>
          <p:cNvPr id="181914" name="Freeform 4760"/>
          <p:cNvSpPr>
            <a:spLocks noChangeAspect="1"/>
          </p:cNvSpPr>
          <p:nvPr/>
        </p:nvSpPr>
        <p:spPr bwMode="auto">
          <a:xfrm>
            <a:off x="1482725" y="3808413"/>
            <a:ext cx="17463" cy="34925"/>
          </a:xfrm>
          <a:custGeom>
            <a:avLst/>
            <a:gdLst>
              <a:gd name="T0" fmla="*/ 2147483647 w 44"/>
              <a:gd name="T1" fmla="*/ 2147483647 h 96"/>
              <a:gd name="T2" fmla="*/ 2147483647 w 44"/>
              <a:gd name="T3" fmla="*/ 2147483647 h 96"/>
              <a:gd name="T4" fmla="*/ 0 w 44"/>
              <a:gd name="T5" fmla="*/ 2147483647 h 96"/>
              <a:gd name="T6" fmla="*/ 0 w 44"/>
              <a:gd name="T7" fmla="*/ 2147483647 h 96"/>
              <a:gd name="T8" fmla="*/ 2147483647 w 44"/>
              <a:gd name="T9" fmla="*/ 2147483647 h 96"/>
              <a:gd name="T10" fmla="*/ 2147483647 w 44"/>
              <a:gd name="T11" fmla="*/ 0 h 96"/>
              <a:gd name="T12" fmla="*/ 2147483647 w 44"/>
              <a:gd name="T13" fmla="*/ 2147483647 h 96"/>
              <a:gd name="T14" fmla="*/ 0 60000 65536"/>
              <a:gd name="T15" fmla="*/ 0 60000 65536"/>
              <a:gd name="T16" fmla="*/ 0 60000 65536"/>
              <a:gd name="T17" fmla="*/ 0 60000 65536"/>
              <a:gd name="T18" fmla="*/ 0 60000 65536"/>
              <a:gd name="T19" fmla="*/ 0 60000 65536"/>
              <a:gd name="T20" fmla="*/ 0 60000 65536"/>
              <a:gd name="T21" fmla="*/ 0 w 44"/>
              <a:gd name="T22" fmla="*/ 0 h 96"/>
              <a:gd name="T23" fmla="*/ 44 w 44"/>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96">
                <a:moveTo>
                  <a:pt x="44" y="92"/>
                </a:moveTo>
                <a:lnTo>
                  <a:pt x="13" y="96"/>
                </a:lnTo>
                <a:lnTo>
                  <a:pt x="0" y="4"/>
                </a:lnTo>
                <a:lnTo>
                  <a:pt x="0" y="2"/>
                </a:lnTo>
                <a:lnTo>
                  <a:pt x="31" y="2"/>
                </a:lnTo>
                <a:lnTo>
                  <a:pt x="31" y="0"/>
                </a:lnTo>
                <a:lnTo>
                  <a:pt x="44" y="92"/>
                </a:lnTo>
                <a:close/>
              </a:path>
            </a:pathLst>
          </a:custGeom>
          <a:solidFill>
            <a:srgbClr val="000000"/>
          </a:solidFill>
          <a:ln w="0">
            <a:solidFill>
              <a:srgbClr val="000000"/>
            </a:solidFill>
            <a:round/>
            <a:headEnd/>
            <a:tailEnd/>
          </a:ln>
        </p:spPr>
        <p:txBody>
          <a:bodyPr/>
          <a:lstStyle/>
          <a:p>
            <a:endParaRPr lang="en-US"/>
          </a:p>
        </p:txBody>
      </p:sp>
      <p:sp>
        <p:nvSpPr>
          <p:cNvPr id="181915" name="Freeform 4761"/>
          <p:cNvSpPr>
            <a:spLocks noChangeAspect="1"/>
          </p:cNvSpPr>
          <p:nvPr/>
        </p:nvSpPr>
        <p:spPr bwMode="auto">
          <a:xfrm>
            <a:off x="1482725" y="3776663"/>
            <a:ext cx="12700" cy="33337"/>
          </a:xfrm>
          <a:custGeom>
            <a:avLst/>
            <a:gdLst>
              <a:gd name="T0" fmla="*/ 2147483647 w 35"/>
              <a:gd name="T1" fmla="*/ 2147483647 h 98"/>
              <a:gd name="T2" fmla="*/ 0 w 35"/>
              <a:gd name="T3" fmla="*/ 2147483647 h 98"/>
              <a:gd name="T4" fmla="*/ 2147483647 w 35"/>
              <a:gd name="T5" fmla="*/ 0 h 98"/>
              <a:gd name="T6" fmla="*/ 2147483647 w 35"/>
              <a:gd name="T7" fmla="*/ 2147483647 h 98"/>
              <a:gd name="T8" fmla="*/ 2147483647 w 35"/>
              <a:gd name="T9" fmla="*/ 2147483647 h 98"/>
              <a:gd name="T10" fmla="*/ 2147483647 w 35"/>
              <a:gd name="T11" fmla="*/ 2147483647 h 98"/>
              <a:gd name="T12" fmla="*/ 2147483647 w 35"/>
              <a:gd name="T13" fmla="*/ 2147483647 h 98"/>
              <a:gd name="T14" fmla="*/ 0 60000 65536"/>
              <a:gd name="T15" fmla="*/ 0 60000 65536"/>
              <a:gd name="T16" fmla="*/ 0 60000 65536"/>
              <a:gd name="T17" fmla="*/ 0 60000 65536"/>
              <a:gd name="T18" fmla="*/ 0 60000 65536"/>
              <a:gd name="T19" fmla="*/ 0 60000 65536"/>
              <a:gd name="T20" fmla="*/ 0 60000 65536"/>
              <a:gd name="T21" fmla="*/ 0 w 35"/>
              <a:gd name="T22" fmla="*/ 0 h 98"/>
              <a:gd name="T23" fmla="*/ 35 w 35"/>
              <a:gd name="T24" fmla="*/ 98 h 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98">
                <a:moveTo>
                  <a:pt x="31" y="98"/>
                </a:moveTo>
                <a:lnTo>
                  <a:pt x="0" y="98"/>
                </a:lnTo>
                <a:lnTo>
                  <a:pt x="3" y="0"/>
                </a:lnTo>
                <a:lnTo>
                  <a:pt x="3" y="1"/>
                </a:lnTo>
                <a:lnTo>
                  <a:pt x="35" y="7"/>
                </a:lnTo>
                <a:lnTo>
                  <a:pt x="35" y="8"/>
                </a:lnTo>
                <a:lnTo>
                  <a:pt x="31" y="98"/>
                </a:lnTo>
                <a:close/>
              </a:path>
            </a:pathLst>
          </a:custGeom>
          <a:solidFill>
            <a:srgbClr val="000000"/>
          </a:solidFill>
          <a:ln w="0">
            <a:solidFill>
              <a:srgbClr val="000000"/>
            </a:solidFill>
            <a:round/>
            <a:headEnd/>
            <a:tailEnd/>
          </a:ln>
        </p:spPr>
        <p:txBody>
          <a:bodyPr/>
          <a:lstStyle/>
          <a:p>
            <a:endParaRPr lang="en-US"/>
          </a:p>
        </p:txBody>
      </p:sp>
      <p:sp>
        <p:nvSpPr>
          <p:cNvPr id="181916" name="Freeform 4762"/>
          <p:cNvSpPr>
            <a:spLocks noChangeAspect="1"/>
          </p:cNvSpPr>
          <p:nvPr/>
        </p:nvSpPr>
        <p:spPr bwMode="auto">
          <a:xfrm>
            <a:off x="1485900" y="3752850"/>
            <a:ext cx="14288" cy="25400"/>
          </a:xfrm>
          <a:custGeom>
            <a:avLst/>
            <a:gdLst>
              <a:gd name="T0" fmla="*/ 2147483647 w 45"/>
              <a:gd name="T1" fmla="*/ 2147483647 h 73"/>
              <a:gd name="T2" fmla="*/ 0 w 45"/>
              <a:gd name="T3" fmla="*/ 2147483647 h 73"/>
              <a:gd name="T4" fmla="*/ 2147483647 w 45"/>
              <a:gd name="T5" fmla="*/ 0 h 73"/>
              <a:gd name="T6" fmla="*/ 2147483647 w 45"/>
              <a:gd name="T7" fmla="*/ 2147483647 h 73"/>
              <a:gd name="T8" fmla="*/ 2147483647 w 45"/>
              <a:gd name="T9" fmla="*/ 2147483647 h 73"/>
              <a:gd name="T10" fmla="*/ 2147483647 w 45"/>
              <a:gd name="T11" fmla="*/ 2147483647 h 73"/>
              <a:gd name="T12" fmla="*/ 2147483647 w 45"/>
              <a:gd name="T13" fmla="*/ 2147483647 h 73"/>
              <a:gd name="T14" fmla="*/ 0 60000 65536"/>
              <a:gd name="T15" fmla="*/ 0 60000 65536"/>
              <a:gd name="T16" fmla="*/ 0 60000 65536"/>
              <a:gd name="T17" fmla="*/ 0 60000 65536"/>
              <a:gd name="T18" fmla="*/ 0 60000 65536"/>
              <a:gd name="T19" fmla="*/ 0 60000 65536"/>
              <a:gd name="T20" fmla="*/ 0 60000 65536"/>
              <a:gd name="T21" fmla="*/ 0 w 45"/>
              <a:gd name="T22" fmla="*/ 0 h 73"/>
              <a:gd name="T23" fmla="*/ 45 w 45"/>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73">
                <a:moveTo>
                  <a:pt x="32" y="73"/>
                </a:moveTo>
                <a:lnTo>
                  <a:pt x="0" y="67"/>
                </a:lnTo>
                <a:lnTo>
                  <a:pt x="15" y="0"/>
                </a:lnTo>
                <a:lnTo>
                  <a:pt x="14" y="3"/>
                </a:lnTo>
                <a:lnTo>
                  <a:pt x="45" y="14"/>
                </a:lnTo>
                <a:lnTo>
                  <a:pt x="44" y="17"/>
                </a:lnTo>
                <a:lnTo>
                  <a:pt x="32" y="73"/>
                </a:lnTo>
                <a:close/>
              </a:path>
            </a:pathLst>
          </a:custGeom>
          <a:solidFill>
            <a:srgbClr val="000000"/>
          </a:solidFill>
          <a:ln w="0">
            <a:solidFill>
              <a:srgbClr val="000000"/>
            </a:solidFill>
            <a:round/>
            <a:headEnd/>
            <a:tailEnd/>
          </a:ln>
        </p:spPr>
        <p:txBody>
          <a:bodyPr/>
          <a:lstStyle/>
          <a:p>
            <a:endParaRPr lang="en-US"/>
          </a:p>
        </p:txBody>
      </p:sp>
      <p:sp>
        <p:nvSpPr>
          <p:cNvPr id="181917" name="Freeform 4763"/>
          <p:cNvSpPr>
            <a:spLocks noChangeAspect="1"/>
          </p:cNvSpPr>
          <p:nvPr/>
        </p:nvSpPr>
        <p:spPr bwMode="auto">
          <a:xfrm>
            <a:off x="1490663" y="3735388"/>
            <a:ext cx="15875" cy="22225"/>
          </a:xfrm>
          <a:custGeom>
            <a:avLst/>
            <a:gdLst>
              <a:gd name="T0" fmla="*/ 2147483647 w 50"/>
              <a:gd name="T1" fmla="*/ 2147483647 h 66"/>
              <a:gd name="T2" fmla="*/ 0 w 50"/>
              <a:gd name="T3" fmla="*/ 2147483647 h 66"/>
              <a:gd name="T4" fmla="*/ 2147483647 w 50"/>
              <a:gd name="T5" fmla="*/ 2147483647 h 66"/>
              <a:gd name="T6" fmla="*/ 2147483647 w 50"/>
              <a:gd name="T7" fmla="*/ 0 h 66"/>
              <a:gd name="T8" fmla="*/ 2147483647 w 50"/>
              <a:gd name="T9" fmla="*/ 2147483647 h 66"/>
              <a:gd name="T10" fmla="*/ 2147483647 w 50"/>
              <a:gd name="T11" fmla="*/ 2147483647 h 66"/>
              <a:gd name="T12" fmla="*/ 2147483647 w 50"/>
              <a:gd name="T13" fmla="*/ 2147483647 h 66"/>
              <a:gd name="T14" fmla="*/ 0 60000 65536"/>
              <a:gd name="T15" fmla="*/ 0 60000 65536"/>
              <a:gd name="T16" fmla="*/ 0 60000 65536"/>
              <a:gd name="T17" fmla="*/ 0 60000 65536"/>
              <a:gd name="T18" fmla="*/ 0 60000 65536"/>
              <a:gd name="T19" fmla="*/ 0 60000 65536"/>
              <a:gd name="T20" fmla="*/ 0 60000 65536"/>
              <a:gd name="T21" fmla="*/ 0 w 50"/>
              <a:gd name="T22" fmla="*/ 0 h 66"/>
              <a:gd name="T23" fmla="*/ 50 w 50"/>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66">
                <a:moveTo>
                  <a:pt x="31" y="66"/>
                </a:moveTo>
                <a:lnTo>
                  <a:pt x="0" y="55"/>
                </a:lnTo>
                <a:lnTo>
                  <a:pt x="19" y="3"/>
                </a:lnTo>
                <a:lnTo>
                  <a:pt x="21" y="0"/>
                </a:lnTo>
                <a:lnTo>
                  <a:pt x="48" y="17"/>
                </a:lnTo>
                <a:lnTo>
                  <a:pt x="50" y="14"/>
                </a:lnTo>
                <a:lnTo>
                  <a:pt x="31" y="66"/>
                </a:lnTo>
                <a:close/>
              </a:path>
            </a:pathLst>
          </a:custGeom>
          <a:solidFill>
            <a:srgbClr val="000000"/>
          </a:solidFill>
          <a:ln w="0">
            <a:solidFill>
              <a:srgbClr val="000000"/>
            </a:solidFill>
            <a:round/>
            <a:headEnd/>
            <a:tailEnd/>
          </a:ln>
        </p:spPr>
        <p:txBody>
          <a:bodyPr/>
          <a:lstStyle/>
          <a:p>
            <a:endParaRPr lang="en-US"/>
          </a:p>
        </p:txBody>
      </p:sp>
      <p:sp>
        <p:nvSpPr>
          <p:cNvPr id="181918" name="Freeform 4764"/>
          <p:cNvSpPr>
            <a:spLocks noChangeAspect="1"/>
          </p:cNvSpPr>
          <p:nvPr/>
        </p:nvSpPr>
        <p:spPr bwMode="auto">
          <a:xfrm>
            <a:off x="1498600" y="3713163"/>
            <a:ext cx="22225" cy="28575"/>
          </a:xfrm>
          <a:custGeom>
            <a:avLst/>
            <a:gdLst>
              <a:gd name="T0" fmla="*/ 2147483647 w 69"/>
              <a:gd name="T1" fmla="*/ 2147483647 h 87"/>
              <a:gd name="T2" fmla="*/ 0 w 69"/>
              <a:gd name="T3" fmla="*/ 2147483647 h 87"/>
              <a:gd name="T4" fmla="*/ 2147483647 w 69"/>
              <a:gd name="T5" fmla="*/ 0 h 87"/>
              <a:gd name="T6" fmla="*/ 2147483647 w 69"/>
              <a:gd name="T7" fmla="*/ 0 h 87"/>
              <a:gd name="T8" fmla="*/ 2147483647 w 69"/>
              <a:gd name="T9" fmla="*/ 2147483647 h 87"/>
              <a:gd name="T10" fmla="*/ 2147483647 w 69"/>
              <a:gd name="T11" fmla="*/ 2147483647 h 87"/>
              <a:gd name="T12" fmla="*/ 2147483647 w 69"/>
              <a:gd name="T13" fmla="*/ 2147483647 h 87"/>
              <a:gd name="T14" fmla="*/ 0 60000 65536"/>
              <a:gd name="T15" fmla="*/ 0 60000 65536"/>
              <a:gd name="T16" fmla="*/ 0 60000 65536"/>
              <a:gd name="T17" fmla="*/ 0 60000 65536"/>
              <a:gd name="T18" fmla="*/ 0 60000 65536"/>
              <a:gd name="T19" fmla="*/ 0 60000 65536"/>
              <a:gd name="T20" fmla="*/ 0 60000 65536"/>
              <a:gd name="T21" fmla="*/ 0 w 69"/>
              <a:gd name="T22" fmla="*/ 0 h 87"/>
              <a:gd name="T23" fmla="*/ 69 w 69"/>
              <a:gd name="T24" fmla="*/ 87 h 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87">
                <a:moveTo>
                  <a:pt x="27" y="87"/>
                </a:moveTo>
                <a:lnTo>
                  <a:pt x="0" y="70"/>
                </a:lnTo>
                <a:lnTo>
                  <a:pt x="46" y="0"/>
                </a:lnTo>
                <a:lnTo>
                  <a:pt x="69" y="23"/>
                </a:lnTo>
                <a:lnTo>
                  <a:pt x="27" y="87"/>
                </a:lnTo>
                <a:close/>
              </a:path>
            </a:pathLst>
          </a:custGeom>
          <a:solidFill>
            <a:srgbClr val="000000"/>
          </a:solidFill>
          <a:ln w="0">
            <a:solidFill>
              <a:srgbClr val="000000"/>
            </a:solidFill>
            <a:round/>
            <a:headEnd/>
            <a:tailEnd/>
          </a:ln>
        </p:spPr>
        <p:txBody>
          <a:bodyPr/>
          <a:lstStyle/>
          <a:p>
            <a:endParaRPr lang="en-US"/>
          </a:p>
        </p:txBody>
      </p:sp>
      <p:sp>
        <p:nvSpPr>
          <p:cNvPr id="181919" name="Freeform 4765"/>
          <p:cNvSpPr>
            <a:spLocks noChangeAspect="1"/>
          </p:cNvSpPr>
          <p:nvPr/>
        </p:nvSpPr>
        <p:spPr bwMode="auto">
          <a:xfrm>
            <a:off x="1511300" y="3695700"/>
            <a:ext cx="25400" cy="25400"/>
          </a:xfrm>
          <a:custGeom>
            <a:avLst/>
            <a:gdLst>
              <a:gd name="T0" fmla="*/ 2147483647 w 69"/>
              <a:gd name="T1" fmla="*/ 2147483647 h 70"/>
              <a:gd name="T2" fmla="*/ 0 w 69"/>
              <a:gd name="T3" fmla="*/ 2147483647 h 70"/>
              <a:gd name="T4" fmla="*/ 2147483647 w 69"/>
              <a:gd name="T5" fmla="*/ 2147483647 h 70"/>
              <a:gd name="T6" fmla="*/ 2147483647 w 69"/>
              <a:gd name="T7" fmla="*/ 0 h 70"/>
              <a:gd name="T8" fmla="*/ 2147483647 w 69"/>
              <a:gd name="T9" fmla="*/ 2147483647 h 70"/>
              <a:gd name="T10" fmla="*/ 2147483647 w 69"/>
              <a:gd name="T11" fmla="*/ 2147483647 h 70"/>
              <a:gd name="T12" fmla="*/ 2147483647 w 69"/>
              <a:gd name="T13" fmla="*/ 2147483647 h 70"/>
              <a:gd name="T14" fmla="*/ 0 60000 65536"/>
              <a:gd name="T15" fmla="*/ 0 60000 65536"/>
              <a:gd name="T16" fmla="*/ 0 60000 65536"/>
              <a:gd name="T17" fmla="*/ 0 60000 65536"/>
              <a:gd name="T18" fmla="*/ 0 60000 65536"/>
              <a:gd name="T19" fmla="*/ 0 60000 65536"/>
              <a:gd name="T20" fmla="*/ 0 60000 65536"/>
              <a:gd name="T21" fmla="*/ 0 w 69"/>
              <a:gd name="T22" fmla="*/ 0 h 70"/>
              <a:gd name="T23" fmla="*/ 69 w 69"/>
              <a:gd name="T24" fmla="*/ 70 h 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70">
                <a:moveTo>
                  <a:pt x="23" y="70"/>
                </a:moveTo>
                <a:lnTo>
                  <a:pt x="0" y="47"/>
                </a:lnTo>
                <a:lnTo>
                  <a:pt x="42" y="3"/>
                </a:lnTo>
                <a:lnTo>
                  <a:pt x="46" y="0"/>
                </a:lnTo>
                <a:lnTo>
                  <a:pt x="65" y="25"/>
                </a:lnTo>
                <a:lnTo>
                  <a:pt x="69" y="22"/>
                </a:lnTo>
                <a:lnTo>
                  <a:pt x="23" y="70"/>
                </a:lnTo>
                <a:close/>
              </a:path>
            </a:pathLst>
          </a:custGeom>
          <a:solidFill>
            <a:srgbClr val="000000"/>
          </a:solidFill>
          <a:ln w="0">
            <a:solidFill>
              <a:srgbClr val="000000"/>
            </a:solidFill>
            <a:round/>
            <a:headEnd/>
            <a:tailEnd/>
          </a:ln>
        </p:spPr>
        <p:txBody>
          <a:bodyPr/>
          <a:lstStyle/>
          <a:p>
            <a:endParaRPr lang="en-US"/>
          </a:p>
        </p:txBody>
      </p:sp>
      <p:sp>
        <p:nvSpPr>
          <p:cNvPr id="181920" name="Freeform 4766"/>
          <p:cNvSpPr>
            <a:spLocks noChangeAspect="1"/>
          </p:cNvSpPr>
          <p:nvPr/>
        </p:nvSpPr>
        <p:spPr bwMode="auto">
          <a:xfrm>
            <a:off x="1528763" y="3679825"/>
            <a:ext cx="25400" cy="23813"/>
          </a:xfrm>
          <a:custGeom>
            <a:avLst/>
            <a:gdLst>
              <a:gd name="T0" fmla="*/ 2147483647 w 71"/>
              <a:gd name="T1" fmla="*/ 2147483647 h 70"/>
              <a:gd name="T2" fmla="*/ 0 w 71"/>
              <a:gd name="T3" fmla="*/ 2147483647 h 70"/>
              <a:gd name="T4" fmla="*/ 2147483647 w 71"/>
              <a:gd name="T5" fmla="*/ 0 h 70"/>
              <a:gd name="T6" fmla="*/ 2147483647 w 71"/>
              <a:gd name="T7" fmla="*/ 2147483647 h 70"/>
              <a:gd name="T8" fmla="*/ 2147483647 w 71"/>
              <a:gd name="T9" fmla="*/ 2147483647 h 70"/>
              <a:gd name="T10" fmla="*/ 2147483647 w 71"/>
              <a:gd name="T11" fmla="*/ 2147483647 h 70"/>
              <a:gd name="T12" fmla="*/ 2147483647 w 71"/>
              <a:gd name="T13" fmla="*/ 2147483647 h 70"/>
              <a:gd name="T14" fmla="*/ 0 60000 65536"/>
              <a:gd name="T15" fmla="*/ 0 60000 65536"/>
              <a:gd name="T16" fmla="*/ 0 60000 65536"/>
              <a:gd name="T17" fmla="*/ 0 60000 65536"/>
              <a:gd name="T18" fmla="*/ 0 60000 65536"/>
              <a:gd name="T19" fmla="*/ 0 60000 65536"/>
              <a:gd name="T20" fmla="*/ 0 60000 65536"/>
              <a:gd name="T21" fmla="*/ 0 w 71"/>
              <a:gd name="T22" fmla="*/ 0 h 70"/>
              <a:gd name="T23" fmla="*/ 71 w 71"/>
              <a:gd name="T24" fmla="*/ 70 h 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 h="70">
                <a:moveTo>
                  <a:pt x="19" y="70"/>
                </a:moveTo>
                <a:lnTo>
                  <a:pt x="0" y="45"/>
                </a:lnTo>
                <a:lnTo>
                  <a:pt x="58" y="0"/>
                </a:lnTo>
                <a:lnTo>
                  <a:pt x="56" y="1"/>
                </a:lnTo>
                <a:lnTo>
                  <a:pt x="71" y="31"/>
                </a:lnTo>
                <a:lnTo>
                  <a:pt x="69" y="32"/>
                </a:lnTo>
                <a:lnTo>
                  <a:pt x="19" y="70"/>
                </a:lnTo>
                <a:close/>
              </a:path>
            </a:pathLst>
          </a:custGeom>
          <a:solidFill>
            <a:srgbClr val="000000"/>
          </a:solidFill>
          <a:ln w="0">
            <a:solidFill>
              <a:srgbClr val="000000"/>
            </a:solidFill>
            <a:round/>
            <a:headEnd/>
            <a:tailEnd/>
          </a:ln>
        </p:spPr>
        <p:txBody>
          <a:bodyPr/>
          <a:lstStyle/>
          <a:p>
            <a:endParaRPr lang="en-US"/>
          </a:p>
        </p:txBody>
      </p:sp>
      <p:sp>
        <p:nvSpPr>
          <p:cNvPr id="181921" name="Freeform 4767"/>
          <p:cNvSpPr>
            <a:spLocks noChangeAspect="1"/>
          </p:cNvSpPr>
          <p:nvPr/>
        </p:nvSpPr>
        <p:spPr bwMode="auto">
          <a:xfrm>
            <a:off x="1547813" y="3668713"/>
            <a:ext cx="28575" cy="22225"/>
          </a:xfrm>
          <a:custGeom>
            <a:avLst/>
            <a:gdLst>
              <a:gd name="T0" fmla="*/ 2147483647 w 83"/>
              <a:gd name="T1" fmla="*/ 2147483647 h 65"/>
              <a:gd name="T2" fmla="*/ 0 w 83"/>
              <a:gd name="T3" fmla="*/ 2147483647 h 65"/>
              <a:gd name="T4" fmla="*/ 2147483647 w 83"/>
              <a:gd name="T5" fmla="*/ 2147483647 h 65"/>
              <a:gd name="T6" fmla="*/ 2147483647 w 83"/>
              <a:gd name="T7" fmla="*/ 0 h 65"/>
              <a:gd name="T8" fmla="*/ 2147483647 w 83"/>
              <a:gd name="T9" fmla="*/ 2147483647 h 65"/>
              <a:gd name="T10" fmla="*/ 2147483647 w 83"/>
              <a:gd name="T11" fmla="*/ 2147483647 h 65"/>
              <a:gd name="T12" fmla="*/ 2147483647 w 83"/>
              <a:gd name="T13" fmla="*/ 2147483647 h 65"/>
              <a:gd name="T14" fmla="*/ 0 60000 65536"/>
              <a:gd name="T15" fmla="*/ 0 60000 65536"/>
              <a:gd name="T16" fmla="*/ 0 60000 65536"/>
              <a:gd name="T17" fmla="*/ 0 60000 65536"/>
              <a:gd name="T18" fmla="*/ 0 60000 65536"/>
              <a:gd name="T19" fmla="*/ 0 60000 65536"/>
              <a:gd name="T20" fmla="*/ 0 60000 65536"/>
              <a:gd name="T21" fmla="*/ 0 w 83"/>
              <a:gd name="T22" fmla="*/ 0 h 65"/>
              <a:gd name="T23" fmla="*/ 83 w 83"/>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3" h="65">
                <a:moveTo>
                  <a:pt x="15" y="65"/>
                </a:moveTo>
                <a:lnTo>
                  <a:pt x="0" y="35"/>
                </a:lnTo>
                <a:lnTo>
                  <a:pt x="60" y="2"/>
                </a:lnTo>
                <a:lnTo>
                  <a:pt x="66" y="0"/>
                </a:lnTo>
                <a:lnTo>
                  <a:pt x="78" y="29"/>
                </a:lnTo>
                <a:lnTo>
                  <a:pt x="83" y="27"/>
                </a:lnTo>
                <a:lnTo>
                  <a:pt x="15" y="65"/>
                </a:lnTo>
                <a:close/>
              </a:path>
            </a:pathLst>
          </a:custGeom>
          <a:solidFill>
            <a:srgbClr val="000000"/>
          </a:solidFill>
          <a:ln w="0">
            <a:solidFill>
              <a:srgbClr val="000000"/>
            </a:solidFill>
            <a:round/>
            <a:headEnd/>
            <a:tailEnd/>
          </a:ln>
        </p:spPr>
        <p:txBody>
          <a:bodyPr/>
          <a:lstStyle/>
          <a:p>
            <a:endParaRPr lang="en-US"/>
          </a:p>
        </p:txBody>
      </p:sp>
      <p:sp>
        <p:nvSpPr>
          <p:cNvPr id="181922" name="Freeform 4768"/>
          <p:cNvSpPr>
            <a:spLocks noChangeAspect="1"/>
          </p:cNvSpPr>
          <p:nvPr/>
        </p:nvSpPr>
        <p:spPr bwMode="auto">
          <a:xfrm>
            <a:off x="1570038" y="3662363"/>
            <a:ext cx="17462" cy="15875"/>
          </a:xfrm>
          <a:custGeom>
            <a:avLst/>
            <a:gdLst>
              <a:gd name="T0" fmla="*/ 2147483647 w 46"/>
              <a:gd name="T1" fmla="*/ 2147483647 h 45"/>
              <a:gd name="T2" fmla="*/ 0 w 46"/>
              <a:gd name="T3" fmla="*/ 2147483647 h 45"/>
              <a:gd name="T4" fmla="*/ 2147483647 w 46"/>
              <a:gd name="T5" fmla="*/ 0 h 45"/>
              <a:gd name="T6" fmla="*/ 2147483647 w 46"/>
              <a:gd name="T7" fmla="*/ 0 h 45"/>
              <a:gd name="T8" fmla="*/ 2147483647 w 46"/>
              <a:gd name="T9" fmla="*/ 2147483647 h 45"/>
              <a:gd name="T10" fmla="*/ 2147483647 w 46"/>
              <a:gd name="T11" fmla="*/ 2147483647 h 45"/>
              <a:gd name="T12" fmla="*/ 2147483647 w 46"/>
              <a:gd name="T13" fmla="*/ 2147483647 h 45"/>
              <a:gd name="T14" fmla="*/ 0 60000 65536"/>
              <a:gd name="T15" fmla="*/ 0 60000 65536"/>
              <a:gd name="T16" fmla="*/ 0 60000 65536"/>
              <a:gd name="T17" fmla="*/ 0 60000 65536"/>
              <a:gd name="T18" fmla="*/ 0 60000 65536"/>
              <a:gd name="T19" fmla="*/ 0 60000 65536"/>
              <a:gd name="T20" fmla="*/ 0 60000 65536"/>
              <a:gd name="T21" fmla="*/ 0 w 46"/>
              <a:gd name="T22" fmla="*/ 0 h 45"/>
              <a:gd name="T23" fmla="*/ 46 w 46"/>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45">
                <a:moveTo>
                  <a:pt x="12" y="45"/>
                </a:moveTo>
                <a:lnTo>
                  <a:pt x="0" y="16"/>
                </a:lnTo>
                <a:lnTo>
                  <a:pt x="39" y="0"/>
                </a:lnTo>
                <a:lnTo>
                  <a:pt x="38" y="0"/>
                </a:lnTo>
                <a:lnTo>
                  <a:pt x="46" y="31"/>
                </a:lnTo>
                <a:lnTo>
                  <a:pt x="45" y="31"/>
                </a:lnTo>
                <a:lnTo>
                  <a:pt x="12" y="45"/>
                </a:lnTo>
                <a:close/>
              </a:path>
            </a:pathLst>
          </a:custGeom>
          <a:solidFill>
            <a:srgbClr val="000000"/>
          </a:solidFill>
          <a:ln w="0">
            <a:solidFill>
              <a:srgbClr val="000000"/>
            </a:solidFill>
            <a:round/>
            <a:headEnd/>
            <a:tailEnd/>
          </a:ln>
        </p:spPr>
        <p:txBody>
          <a:bodyPr/>
          <a:lstStyle/>
          <a:p>
            <a:endParaRPr lang="en-US"/>
          </a:p>
        </p:txBody>
      </p:sp>
      <p:sp>
        <p:nvSpPr>
          <p:cNvPr id="181923" name="Freeform 4769"/>
          <p:cNvSpPr>
            <a:spLocks noChangeAspect="1"/>
          </p:cNvSpPr>
          <p:nvPr/>
        </p:nvSpPr>
        <p:spPr bwMode="auto">
          <a:xfrm>
            <a:off x="1585913" y="3652838"/>
            <a:ext cx="30162" cy="19050"/>
          </a:xfrm>
          <a:custGeom>
            <a:avLst/>
            <a:gdLst>
              <a:gd name="T0" fmla="*/ 2147483647 w 93"/>
              <a:gd name="T1" fmla="*/ 2147483647 h 54"/>
              <a:gd name="T2" fmla="*/ 0 w 93"/>
              <a:gd name="T3" fmla="*/ 2147483647 h 54"/>
              <a:gd name="T4" fmla="*/ 2147483647 w 93"/>
              <a:gd name="T5" fmla="*/ 2147483647 h 54"/>
              <a:gd name="T6" fmla="*/ 2147483647 w 93"/>
              <a:gd name="T7" fmla="*/ 0 h 54"/>
              <a:gd name="T8" fmla="*/ 2147483647 w 93"/>
              <a:gd name="T9" fmla="*/ 2147483647 h 54"/>
              <a:gd name="T10" fmla="*/ 2147483647 w 93"/>
              <a:gd name="T11" fmla="*/ 2147483647 h 54"/>
              <a:gd name="T12" fmla="*/ 2147483647 w 93"/>
              <a:gd name="T13" fmla="*/ 2147483647 h 54"/>
              <a:gd name="T14" fmla="*/ 0 60000 65536"/>
              <a:gd name="T15" fmla="*/ 0 60000 65536"/>
              <a:gd name="T16" fmla="*/ 0 60000 65536"/>
              <a:gd name="T17" fmla="*/ 0 60000 65536"/>
              <a:gd name="T18" fmla="*/ 0 60000 65536"/>
              <a:gd name="T19" fmla="*/ 0 60000 65536"/>
              <a:gd name="T20" fmla="*/ 0 60000 65536"/>
              <a:gd name="T21" fmla="*/ 0 w 93"/>
              <a:gd name="T22" fmla="*/ 0 h 54"/>
              <a:gd name="T23" fmla="*/ 93 w 93"/>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54">
                <a:moveTo>
                  <a:pt x="8" y="54"/>
                </a:moveTo>
                <a:lnTo>
                  <a:pt x="0" y="23"/>
                </a:lnTo>
                <a:lnTo>
                  <a:pt x="78" y="1"/>
                </a:lnTo>
                <a:lnTo>
                  <a:pt x="83" y="0"/>
                </a:lnTo>
                <a:lnTo>
                  <a:pt x="87" y="31"/>
                </a:lnTo>
                <a:lnTo>
                  <a:pt x="93" y="30"/>
                </a:lnTo>
                <a:lnTo>
                  <a:pt x="8" y="54"/>
                </a:lnTo>
                <a:close/>
              </a:path>
            </a:pathLst>
          </a:custGeom>
          <a:solidFill>
            <a:srgbClr val="000000"/>
          </a:solidFill>
          <a:ln w="0">
            <a:solidFill>
              <a:srgbClr val="000000"/>
            </a:solidFill>
            <a:round/>
            <a:headEnd/>
            <a:tailEnd/>
          </a:ln>
        </p:spPr>
        <p:txBody>
          <a:bodyPr/>
          <a:lstStyle/>
          <a:p>
            <a:endParaRPr lang="en-US"/>
          </a:p>
        </p:txBody>
      </p:sp>
      <p:sp>
        <p:nvSpPr>
          <p:cNvPr id="181924" name="Freeform 4770"/>
          <p:cNvSpPr>
            <a:spLocks noChangeAspect="1"/>
          </p:cNvSpPr>
          <p:nvPr/>
        </p:nvSpPr>
        <p:spPr bwMode="auto">
          <a:xfrm>
            <a:off x="1612900" y="3651250"/>
            <a:ext cx="17463" cy="14288"/>
          </a:xfrm>
          <a:custGeom>
            <a:avLst/>
            <a:gdLst>
              <a:gd name="T0" fmla="*/ 2147483647 w 49"/>
              <a:gd name="T1" fmla="*/ 2147483647 h 39"/>
              <a:gd name="T2" fmla="*/ 0 w 49"/>
              <a:gd name="T3" fmla="*/ 2147483647 h 39"/>
              <a:gd name="T4" fmla="*/ 2147483647 w 49"/>
              <a:gd name="T5" fmla="*/ 0 h 39"/>
              <a:gd name="T6" fmla="*/ 2147483647 w 49"/>
              <a:gd name="T7" fmla="*/ 0 h 39"/>
              <a:gd name="T8" fmla="*/ 2147483647 w 49"/>
              <a:gd name="T9" fmla="*/ 2147483647 h 39"/>
              <a:gd name="T10" fmla="*/ 2147483647 w 49"/>
              <a:gd name="T11" fmla="*/ 2147483647 h 39"/>
              <a:gd name="T12" fmla="*/ 2147483647 w 49"/>
              <a:gd name="T13" fmla="*/ 2147483647 h 39"/>
              <a:gd name="T14" fmla="*/ 0 60000 65536"/>
              <a:gd name="T15" fmla="*/ 0 60000 65536"/>
              <a:gd name="T16" fmla="*/ 0 60000 65536"/>
              <a:gd name="T17" fmla="*/ 0 60000 65536"/>
              <a:gd name="T18" fmla="*/ 0 60000 65536"/>
              <a:gd name="T19" fmla="*/ 0 60000 65536"/>
              <a:gd name="T20" fmla="*/ 0 60000 65536"/>
              <a:gd name="T21" fmla="*/ 0 w 49"/>
              <a:gd name="T22" fmla="*/ 0 h 39"/>
              <a:gd name="T23" fmla="*/ 49 w 4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9">
                <a:moveTo>
                  <a:pt x="4" y="39"/>
                </a:moveTo>
                <a:lnTo>
                  <a:pt x="0" y="8"/>
                </a:lnTo>
                <a:lnTo>
                  <a:pt x="43" y="0"/>
                </a:lnTo>
                <a:lnTo>
                  <a:pt x="45" y="0"/>
                </a:lnTo>
                <a:lnTo>
                  <a:pt x="47" y="32"/>
                </a:lnTo>
                <a:lnTo>
                  <a:pt x="49" y="32"/>
                </a:lnTo>
                <a:lnTo>
                  <a:pt x="4" y="39"/>
                </a:lnTo>
                <a:close/>
              </a:path>
            </a:pathLst>
          </a:custGeom>
          <a:solidFill>
            <a:srgbClr val="000000"/>
          </a:solidFill>
          <a:ln w="0">
            <a:solidFill>
              <a:srgbClr val="000000"/>
            </a:solidFill>
            <a:round/>
            <a:headEnd/>
            <a:tailEnd/>
          </a:ln>
        </p:spPr>
        <p:txBody>
          <a:bodyPr/>
          <a:lstStyle/>
          <a:p>
            <a:endParaRPr lang="en-US"/>
          </a:p>
        </p:txBody>
      </p:sp>
      <p:sp>
        <p:nvSpPr>
          <p:cNvPr id="181925" name="Freeform 4771"/>
          <p:cNvSpPr>
            <a:spLocks noChangeAspect="1"/>
          </p:cNvSpPr>
          <p:nvPr/>
        </p:nvSpPr>
        <p:spPr bwMode="auto">
          <a:xfrm>
            <a:off x="1628775" y="3649663"/>
            <a:ext cx="15875" cy="12700"/>
          </a:xfrm>
          <a:custGeom>
            <a:avLst/>
            <a:gdLst>
              <a:gd name="T0" fmla="*/ 2147483647 w 49"/>
              <a:gd name="T1" fmla="*/ 2147483647 h 36"/>
              <a:gd name="T2" fmla="*/ 0 w 49"/>
              <a:gd name="T3" fmla="*/ 2147483647 h 36"/>
              <a:gd name="T4" fmla="*/ 2147483647 w 49"/>
              <a:gd name="T5" fmla="*/ 0 h 36"/>
              <a:gd name="T6" fmla="*/ 2147483647 w 49"/>
              <a:gd name="T7" fmla="*/ 0 h 36"/>
              <a:gd name="T8" fmla="*/ 2147483647 w 49"/>
              <a:gd name="T9" fmla="*/ 2147483647 h 36"/>
              <a:gd name="T10" fmla="*/ 2147483647 w 49"/>
              <a:gd name="T11" fmla="*/ 2147483647 h 36"/>
              <a:gd name="T12" fmla="*/ 2147483647 w 49"/>
              <a:gd name="T13" fmla="*/ 2147483647 h 36"/>
              <a:gd name="T14" fmla="*/ 0 60000 65536"/>
              <a:gd name="T15" fmla="*/ 0 60000 65536"/>
              <a:gd name="T16" fmla="*/ 0 60000 65536"/>
              <a:gd name="T17" fmla="*/ 0 60000 65536"/>
              <a:gd name="T18" fmla="*/ 0 60000 65536"/>
              <a:gd name="T19" fmla="*/ 0 60000 65536"/>
              <a:gd name="T20" fmla="*/ 0 60000 65536"/>
              <a:gd name="T21" fmla="*/ 0 w 49"/>
              <a:gd name="T22" fmla="*/ 0 h 36"/>
              <a:gd name="T23" fmla="*/ 49 w 49"/>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6">
                <a:moveTo>
                  <a:pt x="2" y="36"/>
                </a:moveTo>
                <a:lnTo>
                  <a:pt x="0" y="4"/>
                </a:lnTo>
                <a:lnTo>
                  <a:pt x="47" y="0"/>
                </a:lnTo>
                <a:lnTo>
                  <a:pt x="48" y="0"/>
                </a:lnTo>
                <a:lnTo>
                  <a:pt x="48" y="31"/>
                </a:lnTo>
                <a:lnTo>
                  <a:pt x="49" y="31"/>
                </a:lnTo>
                <a:lnTo>
                  <a:pt x="2" y="36"/>
                </a:lnTo>
                <a:close/>
              </a:path>
            </a:pathLst>
          </a:custGeom>
          <a:solidFill>
            <a:srgbClr val="000000"/>
          </a:solidFill>
          <a:ln w="0">
            <a:solidFill>
              <a:srgbClr val="000000"/>
            </a:solidFill>
            <a:round/>
            <a:headEnd/>
            <a:tailEnd/>
          </a:ln>
        </p:spPr>
        <p:txBody>
          <a:bodyPr/>
          <a:lstStyle/>
          <a:p>
            <a:endParaRPr lang="en-US"/>
          </a:p>
        </p:txBody>
      </p:sp>
      <p:sp>
        <p:nvSpPr>
          <p:cNvPr id="181926" name="Freeform 4772"/>
          <p:cNvSpPr>
            <a:spLocks noChangeAspect="1"/>
          </p:cNvSpPr>
          <p:nvPr/>
        </p:nvSpPr>
        <p:spPr bwMode="auto">
          <a:xfrm>
            <a:off x="1644650" y="3649663"/>
            <a:ext cx="19050" cy="12700"/>
          </a:xfrm>
          <a:custGeom>
            <a:avLst/>
            <a:gdLst>
              <a:gd name="T0" fmla="*/ 0 w 53"/>
              <a:gd name="T1" fmla="*/ 2147483647 h 32"/>
              <a:gd name="T2" fmla="*/ 0 w 53"/>
              <a:gd name="T3" fmla="*/ 2147483647 h 32"/>
              <a:gd name="T4" fmla="*/ 2147483647 w 53"/>
              <a:gd name="T5" fmla="*/ 0 h 32"/>
              <a:gd name="T6" fmla="*/ 2147483647 w 53"/>
              <a:gd name="T7" fmla="*/ 2147483647 h 32"/>
              <a:gd name="T8" fmla="*/ 2147483647 w 53"/>
              <a:gd name="T9" fmla="*/ 0 h 32"/>
              <a:gd name="T10" fmla="*/ 2147483647 w 53"/>
              <a:gd name="T11" fmla="*/ 2147483647 h 32"/>
              <a:gd name="T12" fmla="*/ 0 w 53"/>
              <a:gd name="T13" fmla="*/ 2147483647 h 32"/>
              <a:gd name="T14" fmla="*/ 0 60000 65536"/>
              <a:gd name="T15" fmla="*/ 0 60000 65536"/>
              <a:gd name="T16" fmla="*/ 0 60000 65536"/>
              <a:gd name="T17" fmla="*/ 0 60000 65536"/>
              <a:gd name="T18" fmla="*/ 0 60000 65536"/>
              <a:gd name="T19" fmla="*/ 0 60000 65536"/>
              <a:gd name="T20" fmla="*/ 0 60000 65536"/>
              <a:gd name="T21" fmla="*/ 0 w 53"/>
              <a:gd name="T22" fmla="*/ 0 h 32"/>
              <a:gd name="T23" fmla="*/ 53 w 53"/>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32">
                <a:moveTo>
                  <a:pt x="0" y="32"/>
                </a:moveTo>
                <a:lnTo>
                  <a:pt x="0" y="1"/>
                </a:lnTo>
                <a:lnTo>
                  <a:pt x="49" y="0"/>
                </a:lnTo>
                <a:lnTo>
                  <a:pt x="46" y="31"/>
                </a:lnTo>
                <a:lnTo>
                  <a:pt x="53" y="0"/>
                </a:lnTo>
                <a:lnTo>
                  <a:pt x="49" y="31"/>
                </a:lnTo>
                <a:lnTo>
                  <a:pt x="0" y="32"/>
                </a:lnTo>
                <a:close/>
              </a:path>
            </a:pathLst>
          </a:custGeom>
          <a:solidFill>
            <a:srgbClr val="000000"/>
          </a:solidFill>
          <a:ln w="0">
            <a:solidFill>
              <a:srgbClr val="000000"/>
            </a:solidFill>
            <a:round/>
            <a:headEnd/>
            <a:tailEnd/>
          </a:ln>
        </p:spPr>
        <p:txBody>
          <a:bodyPr/>
          <a:lstStyle/>
          <a:p>
            <a:endParaRPr lang="en-US"/>
          </a:p>
        </p:txBody>
      </p:sp>
      <p:sp>
        <p:nvSpPr>
          <p:cNvPr id="181927" name="Freeform 4773"/>
          <p:cNvSpPr>
            <a:spLocks noChangeAspect="1"/>
          </p:cNvSpPr>
          <p:nvPr/>
        </p:nvSpPr>
        <p:spPr bwMode="auto">
          <a:xfrm>
            <a:off x="1657350" y="3649663"/>
            <a:ext cx="6350" cy="9525"/>
          </a:xfrm>
          <a:custGeom>
            <a:avLst/>
            <a:gdLst>
              <a:gd name="T0" fmla="*/ 2147483647 w 17"/>
              <a:gd name="T1" fmla="*/ 2147483647 h 33"/>
              <a:gd name="T2" fmla="*/ 2147483647 w 17"/>
              <a:gd name="T3" fmla="*/ 2147483647 h 33"/>
              <a:gd name="T4" fmla="*/ 0 w 17"/>
              <a:gd name="T5" fmla="*/ 2147483647 h 33"/>
              <a:gd name="T6" fmla="*/ 2147483647 w 17"/>
              <a:gd name="T7" fmla="*/ 0 h 33"/>
              <a:gd name="T8" fmla="*/ 2147483647 w 17"/>
              <a:gd name="T9" fmla="*/ 2147483647 h 33"/>
              <a:gd name="T10" fmla="*/ 2147483647 w 17"/>
              <a:gd name="T11" fmla="*/ 0 h 33"/>
              <a:gd name="T12" fmla="*/ 2147483647 w 17"/>
              <a:gd name="T13" fmla="*/ 2147483647 h 33"/>
              <a:gd name="T14" fmla="*/ 0 60000 65536"/>
              <a:gd name="T15" fmla="*/ 0 60000 65536"/>
              <a:gd name="T16" fmla="*/ 0 60000 65536"/>
              <a:gd name="T17" fmla="*/ 0 60000 65536"/>
              <a:gd name="T18" fmla="*/ 0 60000 65536"/>
              <a:gd name="T19" fmla="*/ 0 60000 65536"/>
              <a:gd name="T20" fmla="*/ 0 60000 65536"/>
              <a:gd name="T21" fmla="*/ 0 w 17"/>
              <a:gd name="T22" fmla="*/ 0 h 33"/>
              <a:gd name="T23" fmla="*/ 17 w 17"/>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3">
                <a:moveTo>
                  <a:pt x="17" y="2"/>
                </a:moveTo>
                <a:lnTo>
                  <a:pt x="10" y="33"/>
                </a:lnTo>
                <a:lnTo>
                  <a:pt x="0" y="31"/>
                </a:lnTo>
                <a:lnTo>
                  <a:pt x="3" y="0"/>
                </a:lnTo>
                <a:lnTo>
                  <a:pt x="3" y="31"/>
                </a:lnTo>
                <a:lnTo>
                  <a:pt x="6" y="0"/>
                </a:lnTo>
                <a:lnTo>
                  <a:pt x="17" y="2"/>
                </a:lnTo>
                <a:close/>
              </a:path>
            </a:pathLst>
          </a:custGeom>
          <a:solidFill>
            <a:srgbClr val="000000"/>
          </a:solidFill>
          <a:ln w="0">
            <a:solidFill>
              <a:srgbClr val="000000"/>
            </a:solidFill>
            <a:round/>
            <a:headEnd/>
            <a:tailEnd/>
          </a:ln>
        </p:spPr>
        <p:txBody>
          <a:bodyPr/>
          <a:lstStyle/>
          <a:p>
            <a:endParaRPr lang="en-US"/>
          </a:p>
        </p:txBody>
      </p:sp>
      <p:sp>
        <p:nvSpPr>
          <p:cNvPr id="181928" name="Freeform 4774"/>
          <p:cNvSpPr>
            <a:spLocks noChangeAspect="1"/>
          </p:cNvSpPr>
          <p:nvPr/>
        </p:nvSpPr>
        <p:spPr bwMode="auto">
          <a:xfrm>
            <a:off x="1660525" y="3649663"/>
            <a:ext cx="15875" cy="9525"/>
          </a:xfrm>
          <a:custGeom>
            <a:avLst/>
            <a:gdLst>
              <a:gd name="T0" fmla="*/ 0 w 51"/>
              <a:gd name="T1" fmla="*/ 2147483647 h 32"/>
              <a:gd name="T2" fmla="*/ 0 w 51"/>
              <a:gd name="T3" fmla="*/ 0 h 32"/>
              <a:gd name="T4" fmla="*/ 2147483647 w 51"/>
              <a:gd name="T5" fmla="*/ 2147483647 h 32"/>
              <a:gd name="T6" fmla="*/ 2147483647 w 51"/>
              <a:gd name="T7" fmla="*/ 2147483647 h 32"/>
              <a:gd name="T8" fmla="*/ 2147483647 w 51"/>
              <a:gd name="T9" fmla="*/ 2147483647 h 32"/>
              <a:gd name="T10" fmla="*/ 2147483647 w 51"/>
              <a:gd name="T11" fmla="*/ 2147483647 h 32"/>
              <a:gd name="T12" fmla="*/ 0 w 51"/>
              <a:gd name="T13" fmla="*/ 2147483647 h 32"/>
              <a:gd name="T14" fmla="*/ 0 60000 65536"/>
              <a:gd name="T15" fmla="*/ 0 60000 65536"/>
              <a:gd name="T16" fmla="*/ 0 60000 65536"/>
              <a:gd name="T17" fmla="*/ 0 60000 65536"/>
              <a:gd name="T18" fmla="*/ 0 60000 65536"/>
              <a:gd name="T19" fmla="*/ 0 60000 65536"/>
              <a:gd name="T20" fmla="*/ 0 60000 65536"/>
              <a:gd name="T21" fmla="*/ 0 w 51"/>
              <a:gd name="T22" fmla="*/ 0 h 32"/>
              <a:gd name="T23" fmla="*/ 51 w 5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32">
                <a:moveTo>
                  <a:pt x="0" y="31"/>
                </a:moveTo>
                <a:lnTo>
                  <a:pt x="0" y="0"/>
                </a:lnTo>
                <a:lnTo>
                  <a:pt x="51" y="1"/>
                </a:lnTo>
                <a:lnTo>
                  <a:pt x="49" y="32"/>
                </a:lnTo>
                <a:lnTo>
                  <a:pt x="0" y="31"/>
                </a:lnTo>
                <a:close/>
              </a:path>
            </a:pathLst>
          </a:custGeom>
          <a:solidFill>
            <a:srgbClr val="000000"/>
          </a:solidFill>
          <a:ln w="0">
            <a:solidFill>
              <a:srgbClr val="000000"/>
            </a:solidFill>
            <a:round/>
            <a:headEnd/>
            <a:tailEnd/>
          </a:ln>
        </p:spPr>
        <p:txBody>
          <a:bodyPr/>
          <a:lstStyle/>
          <a:p>
            <a:endParaRPr lang="en-US"/>
          </a:p>
        </p:txBody>
      </p:sp>
      <p:sp>
        <p:nvSpPr>
          <p:cNvPr id="181929" name="Freeform 4775"/>
          <p:cNvSpPr>
            <a:spLocks noChangeAspect="1"/>
          </p:cNvSpPr>
          <p:nvPr/>
        </p:nvSpPr>
        <p:spPr bwMode="auto">
          <a:xfrm>
            <a:off x="1676400" y="3649663"/>
            <a:ext cx="17463" cy="12700"/>
          </a:xfrm>
          <a:custGeom>
            <a:avLst/>
            <a:gdLst>
              <a:gd name="T0" fmla="*/ 0 w 53"/>
              <a:gd name="T1" fmla="*/ 2147483647 h 36"/>
              <a:gd name="T2" fmla="*/ 2147483647 w 53"/>
              <a:gd name="T3" fmla="*/ 0 h 36"/>
              <a:gd name="T4" fmla="*/ 2147483647 w 53"/>
              <a:gd name="T5" fmla="*/ 2147483647 h 36"/>
              <a:gd name="T6" fmla="*/ 2147483647 w 53"/>
              <a:gd name="T7" fmla="*/ 2147483647 h 36"/>
              <a:gd name="T8" fmla="*/ 2147483647 w 53"/>
              <a:gd name="T9" fmla="*/ 2147483647 h 36"/>
              <a:gd name="T10" fmla="*/ 2147483647 w 53"/>
              <a:gd name="T11" fmla="*/ 2147483647 h 36"/>
              <a:gd name="T12" fmla="*/ 0 w 53"/>
              <a:gd name="T13" fmla="*/ 2147483647 h 36"/>
              <a:gd name="T14" fmla="*/ 0 60000 65536"/>
              <a:gd name="T15" fmla="*/ 0 60000 65536"/>
              <a:gd name="T16" fmla="*/ 0 60000 65536"/>
              <a:gd name="T17" fmla="*/ 0 60000 65536"/>
              <a:gd name="T18" fmla="*/ 0 60000 65536"/>
              <a:gd name="T19" fmla="*/ 0 60000 65536"/>
              <a:gd name="T20" fmla="*/ 0 60000 65536"/>
              <a:gd name="T21" fmla="*/ 0 w 53"/>
              <a:gd name="T22" fmla="*/ 0 h 36"/>
              <a:gd name="T23" fmla="*/ 53 w 53"/>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36">
                <a:moveTo>
                  <a:pt x="0" y="31"/>
                </a:moveTo>
                <a:lnTo>
                  <a:pt x="2" y="0"/>
                </a:lnTo>
                <a:lnTo>
                  <a:pt x="53" y="4"/>
                </a:lnTo>
                <a:lnTo>
                  <a:pt x="51" y="4"/>
                </a:lnTo>
                <a:lnTo>
                  <a:pt x="45" y="36"/>
                </a:lnTo>
                <a:lnTo>
                  <a:pt x="42" y="36"/>
                </a:lnTo>
                <a:lnTo>
                  <a:pt x="0" y="31"/>
                </a:lnTo>
                <a:close/>
              </a:path>
            </a:pathLst>
          </a:custGeom>
          <a:solidFill>
            <a:srgbClr val="000000"/>
          </a:solidFill>
          <a:ln w="0">
            <a:solidFill>
              <a:srgbClr val="000000"/>
            </a:solidFill>
            <a:round/>
            <a:headEnd/>
            <a:tailEnd/>
          </a:ln>
        </p:spPr>
        <p:txBody>
          <a:bodyPr/>
          <a:lstStyle/>
          <a:p>
            <a:endParaRPr lang="en-US"/>
          </a:p>
        </p:txBody>
      </p:sp>
      <p:sp>
        <p:nvSpPr>
          <p:cNvPr id="181930" name="Freeform 4776"/>
          <p:cNvSpPr>
            <a:spLocks noChangeAspect="1"/>
          </p:cNvSpPr>
          <p:nvPr/>
        </p:nvSpPr>
        <p:spPr bwMode="auto">
          <a:xfrm>
            <a:off x="1690688" y="3651250"/>
            <a:ext cx="33337" cy="17463"/>
          </a:xfrm>
          <a:custGeom>
            <a:avLst/>
            <a:gdLst>
              <a:gd name="T0" fmla="*/ 0 w 94"/>
              <a:gd name="T1" fmla="*/ 2147483647 h 49"/>
              <a:gd name="T2" fmla="*/ 2147483647 w 94"/>
              <a:gd name="T3" fmla="*/ 0 h 49"/>
              <a:gd name="T4" fmla="*/ 2147483647 w 94"/>
              <a:gd name="T5" fmla="*/ 2147483647 h 49"/>
              <a:gd name="T6" fmla="*/ 2147483647 w 94"/>
              <a:gd name="T7" fmla="*/ 2147483647 h 49"/>
              <a:gd name="T8" fmla="*/ 2147483647 w 94"/>
              <a:gd name="T9" fmla="*/ 2147483647 h 49"/>
              <a:gd name="T10" fmla="*/ 2147483647 w 94"/>
              <a:gd name="T11" fmla="*/ 2147483647 h 49"/>
              <a:gd name="T12" fmla="*/ 0 w 94"/>
              <a:gd name="T13" fmla="*/ 2147483647 h 49"/>
              <a:gd name="T14" fmla="*/ 0 60000 65536"/>
              <a:gd name="T15" fmla="*/ 0 60000 65536"/>
              <a:gd name="T16" fmla="*/ 0 60000 65536"/>
              <a:gd name="T17" fmla="*/ 0 60000 65536"/>
              <a:gd name="T18" fmla="*/ 0 60000 65536"/>
              <a:gd name="T19" fmla="*/ 0 60000 65536"/>
              <a:gd name="T20" fmla="*/ 0 60000 65536"/>
              <a:gd name="T21" fmla="*/ 0 w 94"/>
              <a:gd name="T22" fmla="*/ 0 h 49"/>
              <a:gd name="T23" fmla="*/ 94 w 94"/>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 h="49">
                <a:moveTo>
                  <a:pt x="0" y="32"/>
                </a:moveTo>
                <a:lnTo>
                  <a:pt x="6" y="0"/>
                </a:lnTo>
                <a:lnTo>
                  <a:pt x="94" y="19"/>
                </a:lnTo>
                <a:lnTo>
                  <a:pt x="92" y="18"/>
                </a:lnTo>
                <a:lnTo>
                  <a:pt x="84" y="49"/>
                </a:lnTo>
                <a:lnTo>
                  <a:pt x="82" y="48"/>
                </a:lnTo>
                <a:lnTo>
                  <a:pt x="0" y="32"/>
                </a:lnTo>
                <a:close/>
              </a:path>
            </a:pathLst>
          </a:custGeom>
          <a:solidFill>
            <a:srgbClr val="000000"/>
          </a:solidFill>
          <a:ln w="0">
            <a:solidFill>
              <a:srgbClr val="000000"/>
            </a:solidFill>
            <a:round/>
            <a:headEnd/>
            <a:tailEnd/>
          </a:ln>
        </p:spPr>
        <p:txBody>
          <a:bodyPr/>
          <a:lstStyle/>
          <a:p>
            <a:endParaRPr lang="en-US"/>
          </a:p>
        </p:txBody>
      </p:sp>
      <p:sp>
        <p:nvSpPr>
          <p:cNvPr id="181931" name="Freeform 4777"/>
          <p:cNvSpPr>
            <a:spLocks noChangeAspect="1"/>
          </p:cNvSpPr>
          <p:nvPr/>
        </p:nvSpPr>
        <p:spPr bwMode="auto">
          <a:xfrm>
            <a:off x="1720850" y="3657600"/>
            <a:ext cx="15875" cy="14288"/>
          </a:xfrm>
          <a:custGeom>
            <a:avLst/>
            <a:gdLst>
              <a:gd name="T0" fmla="*/ 0 w 49"/>
              <a:gd name="T1" fmla="*/ 2147483647 h 44"/>
              <a:gd name="T2" fmla="*/ 2147483647 w 49"/>
              <a:gd name="T3" fmla="*/ 0 h 44"/>
              <a:gd name="T4" fmla="*/ 2147483647 w 49"/>
              <a:gd name="T5" fmla="*/ 2147483647 h 44"/>
              <a:gd name="T6" fmla="*/ 2147483647 w 49"/>
              <a:gd name="T7" fmla="*/ 2147483647 h 44"/>
              <a:gd name="T8" fmla="*/ 2147483647 w 49"/>
              <a:gd name="T9" fmla="*/ 2147483647 h 44"/>
              <a:gd name="T10" fmla="*/ 2147483647 w 49"/>
              <a:gd name="T11" fmla="*/ 2147483647 h 44"/>
              <a:gd name="T12" fmla="*/ 0 w 49"/>
              <a:gd name="T13" fmla="*/ 2147483647 h 44"/>
              <a:gd name="T14" fmla="*/ 0 60000 65536"/>
              <a:gd name="T15" fmla="*/ 0 60000 65536"/>
              <a:gd name="T16" fmla="*/ 0 60000 65536"/>
              <a:gd name="T17" fmla="*/ 0 60000 65536"/>
              <a:gd name="T18" fmla="*/ 0 60000 65536"/>
              <a:gd name="T19" fmla="*/ 0 60000 65536"/>
              <a:gd name="T20" fmla="*/ 0 60000 65536"/>
              <a:gd name="T21" fmla="*/ 0 w 49"/>
              <a:gd name="T22" fmla="*/ 0 h 44"/>
              <a:gd name="T23" fmla="*/ 49 w 49"/>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44">
                <a:moveTo>
                  <a:pt x="0" y="31"/>
                </a:moveTo>
                <a:lnTo>
                  <a:pt x="8" y="0"/>
                </a:lnTo>
                <a:lnTo>
                  <a:pt x="46" y="13"/>
                </a:lnTo>
                <a:lnTo>
                  <a:pt x="49" y="14"/>
                </a:lnTo>
                <a:lnTo>
                  <a:pt x="37" y="43"/>
                </a:lnTo>
                <a:lnTo>
                  <a:pt x="40" y="44"/>
                </a:lnTo>
                <a:lnTo>
                  <a:pt x="0" y="31"/>
                </a:lnTo>
                <a:close/>
              </a:path>
            </a:pathLst>
          </a:custGeom>
          <a:solidFill>
            <a:srgbClr val="000000"/>
          </a:solidFill>
          <a:ln w="0">
            <a:solidFill>
              <a:srgbClr val="000000"/>
            </a:solidFill>
            <a:round/>
            <a:headEnd/>
            <a:tailEnd/>
          </a:ln>
        </p:spPr>
        <p:txBody>
          <a:bodyPr/>
          <a:lstStyle/>
          <a:p>
            <a:endParaRPr lang="en-US"/>
          </a:p>
        </p:txBody>
      </p:sp>
      <p:sp>
        <p:nvSpPr>
          <p:cNvPr id="181932" name="Freeform 4778"/>
          <p:cNvSpPr>
            <a:spLocks noChangeAspect="1"/>
          </p:cNvSpPr>
          <p:nvPr/>
        </p:nvSpPr>
        <p:spPr bwMode="auto">
          <a:xfrm>
            <a:off x="1731963" y="3662363"/>
            <a:ext cx="30162" cy="20637"/>
          </a:xfrm>
          <a:custGeom>
            <a:avLst/>
            <a:gdLst>
              <a:gd name="T0" fmla="*/ 0 w 84"/>
              <a:gd name="T1" fmla="*/ 2147483647 h 60"/>
              <a:gd name="T2" fmla="*/ 2147483647 w 84"/>
              <a:gd name="T3" fmla="*/ 0 h 60"/>
              <a:gd name="T4" fmla="*/ 2147483647 w 84"/>
              <a:gd name="T5" fmla="*/ 2147483647 h 60"/>
              <a:gd name="T6" fmla="*/ 2147483647 w 84"/>
              <a:gd name="T7" fmla="*/ 2147483647 h 60"/>
              <a:gd name="T8" fmla="*/ 2147483647 w 84"/>
              <a:gd name="T9" fmla="*/ 2147483647 h 60"/>
              <a:gd name="T10" fmla="*/ 2147483647 w 84"/>
              <a:gd name="T11" fmla="*/ 2147483647 h 60"/>
              <a:gd name="T12" fmla="*/ 0 w 84"/>
              <a:gd name="T13" fmla="*/ 2147483647 h 60"/>
              <a:gd name="T14" fmla="*/ 0 60000 65536"/>
              <a:gd name="T15" fmla="*/ 0 60000 65536"/>
              <a:gd name="T16" fmla="*/ 0 60000 65536"/>
              <a:gd name="T17" fmla="*/ 0 60000 65536"/>
              <a:gd name="T18" fmla="*/ 0 60000 65536"/>
              <a:gd name="T19" fmla="*/ 0 60000 65536"/>
              <a:gd name="T20" fmla="*/ 0 60000 65536"/>
              <a:gd name="T21" fmla="*/ 0 w 84"/>
              <a:gd name="T22" fmla="*/ 0 h 60"/>
              <a:gd name="T23" fmla="*/ 84 w 84"/>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 h="60">
                <a:moveTo>
                  <a:pt x="0" y="29"/>
                </a:moveTo>
                <a:lnTo>
                  <a:pt x="12" y="0"/>
                </a:lnTo>
                <a:lnTo>
                  <a:pt x="84" y="33"/>
                </a:lnTo>
                <a:lnTo>
                  <a:pt x="68" y="60"/>
                </a:lnTo>
                <a:lnTo>
                  <a:pt x="0" y="29"/>
                </a:lnTo>
                <a:close/>
              </a:path>
            </a:pathLst>
          </a:custGeom>
          <a:solidFill>
            <a:srgbClr val="000000"/>
          </a:solidFill>
          <a:ln w="0">
            <a:solidFill>
              <a:srgbClr val="000000"/>
            </a:solidFill>
            <a:round/>
            <a:headEnd/>
            <a:tailEnd/>
          </a:ln>
        </p:spPr>
        <p:txBody>
          <a:bodyPr/>
          <a:lstStyle/>
          <a:p>
            <a:endParaRPr lang="en-US"/>
          </a:p>
        </p:txBody>
      </p:sp>
      <p:sp>
        <p:nvSpPr>
          <p:cNvPr id="181933" name="Freeform 4779"/>
          <p:cNvSpPr>
            <a:spLocks noChangeAspect="1"/>
          </p:cNvSpPr>
          <p:nvPr/>
        </p:nvSpPr>
        <p:spPr bwMode="auto">
          <a:xfrm>
            <a:off x="1757363" y="3671888"/>
            <a:ext cx="26987" cy="25400"/>
          </a:xfrm>
          <a:custGeom>
            <a:avLst/>
            <a:gdLst>
              <a:gd name="T0" fmla="*/ 0 w 77"/>
              <a:gd name="T1" fmla="*/ 2147483647 h 67"/>
              <a:gd name="T2" fmla="*/ 2147483647 w 77"/>
              <a:gd name="T3" fmla="*/ 0 h 67"/>
              <a:gd name="T4" fmla="*/ 2147483647 w 77"/>
              <a:gd name="T5" fmla="*/ 2147483647 h 67"/>
              <a:gd name="T6" fmla="*/ 2147483647 w 77"/>
              <a:gd name="T7" fmla="*/ 2147483647 h 67"/>
              <a:gd name="T8" fmla="*/ 2147483647 w 77"/>
              <a:gd name="T9" fmla="*/ 2147483647 h 67"/>
              <a:gd name="T10" fmla="*/ 2147483647 w 77"/>
              <a:gd name="T11" fmla="*/ 2147483647 h 67"/>
              <a:gd name="T12" fmla="*/ 0 w 77"/>
              <a:gd name="T13" fmla="*/ 2147483647 h 67"/>
              <a:gd name="T14" fmla="*/ 0 60000 65536"/>
              <a:gd name="T15" fmla="*/ 0 60000 65536"/>
              <a:gd name="T16" fmla="*/ 0 60000 65536"/>
              <a:gd name="T17" fmla="*/ 0 60000 65536"/>
              <a:gd name="T18" fmla="*/ 0 60000 65536"/>
              <a:gd name="T19" fmla="*/ 0 60000 65536"/>
              <a:gd name="T20" fmla="*/ 0 60000 65536"/>
              <a:gd name="T21" fmla="*/ 0 w 77"/>
              <a:gd name="T22" fmla="*/ 0 h 67"/>
              <a:gd name="T23" fmla="*/ 77 w 77"/>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67">
                <a:moveTo>
                  <a:pt x="0" y="27"/>
                </a:moveTo>
                <a:lnTo>
                  <a:pt x="16" y="0"/>
                </a:lnTo>
                <a:lnTo>
                  <a:pt x="74" y="38"/>
                </a:lnTo>
                <a:lnTo>
                  <a:pt x="77" y="41"/>
                </a:lnTo>
                <a:lnTo>
                  <a:pt x="57" y="64"/>
                </a:lnTo>
                <a:lnTo>
                  <a:pt x="60" y="67"/>
                </a:lnTo>
                <a:lnTo>
                  <a:pt x="0" y="27"/>
                </a:lnTo>
                <a:close/>
              </a:path>
            </a:pathLst>
          </a:custGeom>
          <a:solidFill>
            <a:srgbClr val="000000"/>
          </a:solidFill>
          <a:ln w="0">
            <a:solidFill>
              <a:srgbClr val="000000"/>
            </a:solidFill>
            <a:round/>
            <a:headEnd/>
            <a:tailEnd/>
          </a:ln>
        </p:spPr>
        <p:txBody>
          <a:bodyPr/>
          <a:lstStyle/>
          <a:p>
            <a:endParaRPr lang="en-US"/>
          </a:p>
        </p:txBody>
      </p:sp>
      <p:sp>
        <p:nvSpPr>
          <p:cNvPr id="181934" name="Freeform 4780"/>
          <p:cNvSpPr>
            <a:spLocks noChangeAspect="1"/>
          </p:cNvSpPr>
          <p:nvPr/>
        </p:nvSpPr>
        <p:spPr bwMode="auto">
          <a:xfrm>
            <a:off x="1774825" y="3687763"/>
            <a:ext cx="26988" cy="22225"/>
          </a:xfrm>
          <a:custGeom>
            <a:avLst/>
            <a:gdLst>
              <a:gd name="T0" fmla="*/ 0 w 74"/>
              <a:gd name="T1" fmla="*/ 2147483647 h 66"/>
              <a:gd name="T2" fmla="*/ 2147483647 w 74"/>
              <a:gd name="T3" fmla="*/ 0 h 66"/>
              <a:gd name="T4" fmla="*/ 2147483647 w 74"/>
              <a:gd name="T5" fmla="*/ 2147483647 h 66"/>
              <a:gd name="T6" fmla="*/ 2147483647 w 74"/>
              <a:gd name="T7" fmla="*/ 2147483647 h 66"/>
              <a:gd name="T8" fmla="*/ 2147483647 w 74"/>
              <a:gd name="T9" fmla="*/ 2147483647 h 66"/>
              <a:gd name="T10" fmla="*/ 2147483647 w 74"/>
              <a:gd name="T11" fmla="*/ 2147483647 h 66"/>
              <a:gd name="T12" fmla="*/ 0 w 74"/>
              <a:gd name="T13" fmla="*/ 2147483647 h 66"/>
              <a:gd name="T14" fmla="*/ 0 60000 65536"/>
              <a:gd name="T15" fmla="*/ 0 60000 65536"/>
              <a:gd name="T16" fmla="*/ 0 60000 65536"/>
              <a:gd name="T17" fmla="*/ 0 60000 65536"/>
              <a:gd name="T18" fmla="*/ 0 60000 65536"/>
              <a:gd name="T19" fmla="*/ 0 60000 65536"/>
              <a:gd name="T20" fmla="*/ 0 60000 65536"/>
              <a:gd name="T21" fmla="*/ 0 w 74"/>
              <a:gd name="T22" fmla="*/ 0 h 66"/>
              <a:gd name="T23" fmla="*/ 74 w 74"/>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66">
                <a:moveTo>
                  <a:pt x="0" y="23"/>
                </a:moveTo>
                <a:lnTo>
                  <a:pt x="20" y="0"/>
                </a:lnTo>
                <a:lnTo>
                  <a:pt x="74" y="48"/>
                </a:lnTo>
                <a:lnTo>
                  <a:pt x="71" y="45"/>
                </a:lnTo>
                <a:lnTo>
                  <a:pt x="46" y="66"/>
                </a:lnTo>
                <a:lnTo>
                  <a:pt x="43" y="63"/>
                </a:lnTo>
                <a:lnTo>
                  <a:pt x="0" y="23"/>
                </a:lnTo>
                <a:close/>
              </a:path>
            </a:pathLst>
          </a:custGeom>
          <a:solidFill>
            <a:srgbClr val="000000"/>
          </a:solidFill>
          <a:ln w="0">
            <a:solidFill>
              <a:srgbClr val="000000"/>
            </a:solidFill>
            <a:round/>
            <a:headEnd/>
            <a:tailEnd/>
          </a:ln>
        </p:spPr>
        <p:txBody>
          <a:bodyPr/>
          <a:lstStyle/>
          <a:p>
            <a:endParaRPr lang="en-US"/>
          </a:p>
        </p:txBody>
      </p:sp>
      <p:sp>
        <p:nvSpPr>
          <p:cNvPr id="181935" name="Freeform 4781"/>
          <p:cNvSpPr>
            <a:spLocks noChangeAspect="1"/>
          </p:cNvSpPr>
          <p:nvPr/>
        </p:nvSpPr>
        <p:spPr bwMode="auto">
          <a:xfrm>
            <a:off x="1792288" y="3703638"/>
            <a:ext cx="22225" cy="22225"/>
          </a:xfrm>
          <a:custGeom>
            <a:avLst/>
            <a:gdLst>
              <a:gd name="T0" fmla="*/ 0 w 65"/>
              <a:gd name="T1" fmla="*/ 2147483647 h 67"/>
              <a:gd name="T2" fmla="*/ 2147483647 w 65"/>
              <a:gd name="T3" fmla="*/ 0 h 67"/>
              <a:gd name="T4" fmla="*/ 2147483647 w 65"/>
              <a:gd name="T5" fmla="*/ 2147483647 h 67"/>
              <a:gd name="T6" fmla="*/ 2147483647 w 65"/>
              <a:gd name="T7" fmla="*/ 2147483647 h 67"/>
              <a:gd name="T8" fmla="*/ 2147483647 w 65"/>
              <a:gd name="T9" fmla="*/ 2147483647 h 67"/>
              <a:gd name="T10" fmla="*/ 2147483647 w 65"/>
              <a:gd name="T11" fmla="*/ 2147483647 h 67"/>
              <a:gd name="T12" fmla="*/ 0 w 65"/>
              <a:gd name="T13" fmla="*/ 2147483647 h 67"/>
              <a:gd name="T14" fmla="*/ 0 60000 65536"/>
              <a:gd name="T15" fmla="*/ 0 60000 65536"/>
              <a:gd name="T16" fmla="*/ 0 60000 65536"/>
              <a:gd name="T17" fmla="*/ 0 60000 65536"/>
              <a:gd name="T18" fmla="*/ 0 60000 65536"/>
              <a:gd name="T19" fmla="*/ 0 60000 65536"/>
              <a:gd name="T20" fmla="*/ 0 60000 65536"/>
              <a:gd name="T21" fmla="*/ 0 w 65"/>
              <a:gd name="T22" fmla="*/ 0 h 67"/>
              <a:gd name="T23" fmla="*/ 65 w 65"/>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67">
                <a:moveTo>
                  <a:pt x="0" y="21"/>
                </a:moveTo>
                <a:lnTo>
                  <a:pt x="25" y="0"/>
                </a:lnTo>
                <a:lnTo>
                  <a:pt x="63" y="45"/>
                </a:lnTo>
                <a:lnTo>
                  <a:pt x="65" y="48"/>
                </a:lnTo>
                <a:lnTo>
                  <a:pt x="38" y="64"/>
                </a:lnTo>
                <a:lnTo>
                  <a:pt x="40" y="67"/>
                </a:lnTo>
                <a:lnTo>
                  <a:pt x="0" y="21"/>
                </a:lnTo>
                <a:close/>
              </a:path>
            </a:pathLst>
          </a:custGeom>
          <a:solidFill>
            <a:srgbClr val="000000"/>
          </a:solidFill>
          <a:ln w="0">
            <a:solidFill>
              <a:srgbClr val="000000"/>
            </a:solidFill>
            <a:round/>
            <a:headEnd/>
            <a:tailEnd/>
          </a:ln>
        </p:spPr>
        <p:txBody>
          <a:bodyPr/>
          <a:lstStyle/>
          <a:p>
            <a:endParaRPr lang="en-US"/>
          </a:p>
        </p:txBody>
      </p:sp>
      <p:sp>
        <p:nvSpPr>
          <p:cNvPr id="181936" name="Freeform 4782"/>
          <p:cNvSpPr>
            <a:spLocks noChangeAspect="1"/>
          </p:cNvSpPr>
          <p:nvPr/>
        </p:nvSpPr>
        <p:spPr bwMode="auto">
          <a:xfrm>
            <a:off x="1804988" y="3721100"/>
            <a:ext cx="19050" cy="19050"/>
          </a:xfrm>
          <a:custGeom>
            <a:avLst/>
            <a:gdLst>
              <a:gd name="T0" fmla="*/ 0 w 56"/>
              <a:gd name="T1" fmla="*/ 2147483647 h 58"/>
              <a:gd name="T2" fmla="*/ 2147483647 w 56"/>
              <a:gd name="T3" fmla="*/ 0 h 58"/>
              <a:gd name="T4" fmla="*/ 2147483647 w 56"/>
              <a:gd name="T5" fmla="*/ 2147483647 h 58"/>
              <a:gd name="T6" fmla="*/ 2147483647 w 56"/>
              <a:gd name="T7" fmla="*/ 2147483647 h 58"/>
              <a:gd name="T8" fmla="*/ 2147483647 w 56"/>
              <a:gd name="T9" fmla="*/ 2147483647 h 58"/>
              <a:gd name="T10" fmla="*/ 2147483647 w 56"/>
              <a:gd name="T11" fmla="*/ 2147483647 h 58"/>
              <a:gd name="T12" fmla="*/ 0 w 56"/>
              <a:gd name="T13" fmla="*/ 2147483647 h 58"/>
              <a:gd name="T14" fmla="*/ 0 60000 65536"/>
              <a:gd name="T15" fmla="*/ 0 60000 65536"/>
              <a:gd name="T16" fmla="*/ 0 60000 65536"/>
              <a:gd name="T17" fmla="*/ 0 60000 65536"/>
              <a:gd name="T18" fmla="*/ 0 60000 65536"/>
              <a:gd name="T19" fmla="*/ 0 60000 65536"/>
              <a:gd name="T20" fmla="*/ 0 60000 65536"/>
              <a:gd name="T21" fmla="*/ 0 w 56"/>
              <a:gd name="T22" fmla="*/ 0 h 58"/>
              <a:gd name="T23" fmla="*/ 56 w 56"/>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58">
                <a:moveTo>
                  <a:pt x="0" y="16"/>
                </a:moveTo>
                <a:lnTo>
                  <a:pt x="27" y="0"/>
                </a:lnTo>
                <a:lnTo>
                  <a:pt x="56" y="48"/>
                </a:lnTo>
                <a:lnTo>
                  <a:pt x="56" y="47"/>
                </a:lnTo>
                <a:lnTo>
                  <a:pt x="25" y="58"/>
                </a:lnTo>
                <a:lnTo>
                  <a:pt x="25" y="57"/>
                </a:lnTo>
                <a:lnTo>
                  <a:pt x="0" y="16"/>
                </a:lnTo>
                <a:close/>
              </a:path>
            </a:pathLst>
          </a:custGeom>
          <a:solidFill>
            <a:srgbClr val="000000"/>
          </a:solidFill>
          <a:ln w="0">
            <a:solidFill>
              <a:srgbClr val="000000"/>
            </a:solidFill>
            <a:round/>
            <a:headEnd/>
            <a:tailEnd/>
          </a:ln>
        </p:spPr>
        <p:txBody>
          <a:bodyPr/>
          <a:lstStyle/>
          <a:p>
            <a:endParaRPr lang="en-US"/>
          </a:p>
        </p:txBody>
      </p:sp>
      <p:sp>
        <p:nvSpPr>
          <p:cNvPr id="181937" name="Freeform 4783"/>
          <p:cNvSpPr>
            <a:spLocks noChangeAspect="1"/>
          </p:cNvSpPr>
          <p:nvPr/>
        </p:nvSpPr>
        <p:spPr bwMode="auto">
          <a:xfrm>
            <a:off x="1812925" y="3735388"/>
            <a:ext cx="19050" cy="23812"/>
          </a:xfrm>
          <a:custGeom>
            <a:avLst/>
            <a:gdLst>
              <a:gd name="T0" fmla="*/ 0 w 50"/>
              <a:gd name="T1" fmla="*/ 2147483647 h 66"/>
              <a:gd name="T2" fmla="*/ 2147483647 w 50"/>
              <a:gd name="T3" fmla="*/ 0 h 66"/>
              <a:gd name="T4" fmla="*/ 2147483647 w 50"/>
              <a:gd name="T5" fmla="*/ 2147483647 h 66"/>
              <a:gd name="T6" fmla="*/ 2147483647 w 50"/>
              <a:gd name="T7" fmla="*/ 2147483647 h 66"/>
              <a:gd name="T8" fmla="*/ 2147483647 w 50"/>
              <a:gd name="T9" fmla="*/ 2147483647 h 66"/>
              <a:gd name="T10" fmla="*/ 2147483647 w 50"/>
              <a:gd name="T11" fmla="*/ 2147483647 h 66"/>
              <a:gd name="T12" fmla="*/ 0 w 50"/>
              <a:gd name="T13" fmla="*/ 2147483647 h 66"/>
              <a:gd name="T14" fmla="*/ 0 60000 65536"/>
              <a:gd name="T15" fmla="*/ 0 60000 65536"/>
              <a:gd name="T16" fmla="*/ 0 60000 65536"/>
              <a:gd name="T17" fmla="*/ 0 60000 65536"/>
              <a:gd name="T18" fmla="*/ 0 60000 65536"/>
              <a:gd name="T19" fmla="*/ 0 60000 65536"/>
              <a:gd name="T20" fmla="*/ 0 60000 65536"/>
              <a:gd name="T21" fmla="*/ 0 w 50"/>
              <a:gd name="T22" fmla="*/ 0 h 66"/>
              <a:gd name="T23" fmla="*/ 50 w 50"/>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66">
                <a:moveTo>
                  <a:pt x="0" y="11"/>
                </a:moveTo>
                <a:lnTo>
                  <a:pt x="31" y="0"/>
                </a:lnTo>
                <a:lnTo>
                  <a:pt x="48" y="49"/>
                </a:lnTo>
                <a:lnTo>
                  <a:pt x="50" y="54"/>
                </a:lnTo>
                <a:lnTo>
                  <a:pt x="18" y="61"/>
                </a:lnTo>
                <a:lnTo>
                  <a:pt x="19" y="66"/>
                </a:lnTo>
                <a:lnTo>
                  <a:pt x="0" y="11"/>
                </a:lnTo>
                <a:close/>
              </a:path>
            </a:pathLst>
          </a:custGeom>
          <a:solidFill>
            <a:srgbClr val="000000"/>
          </a:solidFill>
          <a:ln w="0">
            <a:solidFill>
              <a:srgbClr val="000000"/>
            </a:solidFill>
            <a:round/>
            <a:headEnd/>
            <a:tailEnd/>
          </a:ln>
        </p:spPr>
        <p:txBody>
          <a:bodyPr/>
          <a:lstStyle/>
          <a:p>
            <a:endParaRPr lang="en-US"/>
          </a:p>
        </p:txBody>
      </p:sp>
      <p:sp>
        <p:nvSpPr>
          <p:cNvPr id="181938" name="Freeform 4784"/>
          <p:cNvSpPr>
            <a:spLocks noChangeAspect="1"/>
          </p:cNvSpPr>
          <p:nvPr/>
        </p:nvSpPr>
        <p:spPr bwMode="auto">
          <a:xfrm>
            <a:off x="1819275" y="3754438"/>
            <a:ext cx="15875" cy="23812"/>
          </a:xfrm>
          <a:custGeom>
            <a:avLst/>
            <a:gdLst>
              <a:gd name="T0" fmla="*/ 0 w 45"/>
              <a:gd name="T1" fmla="*/ 2147483647 h 69"/>
              <a:gd name="T2" fmla="*/ 2147483647 w 45"/>
              <a:gd name="T3" fmla="*/ 0 h 69"/>
              <a:gd name="T4" fmla="*/ 2147483647 w 45"/>
              <a:gd name="T5" fmla="*/ 2147483647 h 69"/>
              <a:gd name="T6" fmla="*/ 2147483647 w 45"/>
              <a:gd name="T7" fmla="*/ 2147483647 h 69"/>
              <a:gd name="T8" fmla="*/ 2147483647 w 45"/>
              <a:gd name="T9" fmla="*/ 2147483647 h 69"/>
              <a:gd name="T10" fmla="*/ 2147483647 w 45"/>
              <a:gd name="T11" fmla="*/ 2147483647 h 69"/>
              <a:gd name="T12" fmla="*/ 0 w 45"/>
              <a:gd name="T13" fmla="*/ 2147483647 h 69"/>
              <a:gd name="T14" fmla="*/ 0 60000 65536"/>
              <a:gd name="T15" fmla="*/ 0 60000 65536"/>
              <a:gd name="T16" fmla="*/ 0 60000 65536"/>
              <a:gd name="T17" fmla="*/ 0 60000 65536"/>
              <a:gd name="T18" fmla="*/ 0 60000 65536"/>
              <a:gd name="T19" fmla="*/ 0 60000 65536"/>
              <a:gd name="T20" fmla="*/ 0 60000 65536"/>
              <a:gd name="T21" fmla="*/ 0 w 45"/>
              <a:gd name="T22" fmla="*/ 0 h 69"/>
              <a:gd name="T23" fmla="*/ 45 w 45"/>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69">
                <a:moveTo>
                  <a:pt x="0" y="7"/>
                </a:moveTo>
                <a:lnTo>
                  <a:pt x="32" y="0"/>
                </a:lnTo>
                <a:lnTo>
                  <a:pt x="45" y="61"/>
                </a:lnTo>
                <a:lnTo>
                  <a:pt x="45" y="65"/>
                </a:lnTo>
                <a:lnTo>
                  <a:pt x="14" y="65"/>
                </a:lnTo>
                <a:lnTo>
                  <a:pt x="14" y="69"/>
                </a:lnTo>
                <a:lnTo>
                  <a:pt x="0" y="7"/>
                </a:lnTo>
                <a:close/>
              </a:path>
            </a:pathLst>
          </a:custGeom>
          <a:solidFill>
            <a:srgbClr val="000000"/>
          </a:solidFill>
          <a:ln w="0">
            <a:solidFill>
              <a:srgbClr val="000000"/>
            </a:solidFill>
            <a:round/>
            <a:headEnd/>
            <a:tailEnd/>
          </a:ln>
        </p:spPr>
        <p:txBody>
          <a:bodyPr/>
          <a:lstStyle/>
          <a:p>
            <a:endParaRPr lang="en-US"/>
          </a:p>
        </p:txBody>
      </p:sp>
      <p:sp>
        <p:nvSpPr>
          <p:cNvPr id="181939" name="Freeform 4785"/>
          <p:cNvSpPr>
            <a:spLocks noChangeAspect="1"/>
          </p:cNvSpPr>
          <p:nvPr/>
        </p:nvSpPr>
        <p:spPr bwMode="auto">
          <a:xfrm>
            <a:off x="1825625" y="3776663"/>
            <a:ext cx="9525" cy="33337"/>
          </a:xfrm>
          <a:custGeom>
            <a:avLst/>
            <a:gdLst>
              <a:gd name="T0" fmla="*/ 0 w 34"/>
              <a:gd name="T1" fmla="*/ 0 h 96"/>
              <a:gd name="T2" fmla="*/ 2147483647 w 34"/>
              <a:gd name="T3" fmla="*/ 0 h 96"/>
              <a:gd name="T4" fmla="*/ 2147483647 w 34"/>
              <a:gd name="T5" fmla="*/ 2147483647 h 96"/>
              <a:gd name="T6" fmla="*/ 2147483647 w 34"/>
              <a:gd name="T7" fmla="*/ 2147483647 h 96"/>
              <a:gd name="T8" fmla="*/ 2147483647 w 34"/>
              <a:gd name="T9" fmla="*/ 2147483647 h 96"/>
              <a:gd name="T10" fmla="*/ 2147483647 w 34"/>
              <a:gd name="T11" fmla="*/ 2147483647 h 96"/>
              <a:gd name="T12" fmla="*/ 0 w 34"/>
              <a:gd name="T13" fmla="*/ 0 h 96"/>
              <a:gd name="T14" fmla="*/ 0 60000 65536"/>
              <a:gd name="T15" fmla="*/ 0 60000 65536"/>
              <a:gd name="T16" fmla="*/ 0 60000 65536"/>
              <a:gd name="T17" fmla="*/ 0 60000 65536"/>
              <a:gd name="T18" fmla="*/ 0 60000 65536"/>
              <a:gd name="T19" fmla="*/ 0 60000 65536"/>
              <a:gd name="T20" fmla="*/ 0 60000 65536"/>
              <a:gd name="T21" fmla="*/ 0 w 34"/>
              <a:gd name="T22" fmla="*/ 0 h 96"/>
              <a:gd name="T23" fmla="*/ 34 w 34"/>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96">
                <a:moveTo>
                  <a:pt x="0" y="0"/>
                </a:moveTo>
                <a:lnTo>
                  <a:pt x="31" y="0"/>
                </a:lnTo>
                <a:lnTo>
                  <a:pt x="34" y="96"/>
                </a:lnTo>
                <a:lnTo>
                  <a:pt x="3" y="92"/>
                </a:lnTo>
                <a:lnTo>
                  <a:pt x="0" y="0"/>
                </a:lnTo>
                <a:close/>
              </a:path>
            </a:pathLst>
          </a:custGeom>
          <a:solidFill>
            <a:srgbClr val="000000"/>
          </a:solidFill>
          <a:ln w="0">
            <a:solidFill>
              <a:srgbClr val="000000"/>
            </a:solidFill>
            <a:round/>
            <a:headEnd/>
            <a:tailEnd/>
          </a:ln>
        </p:spPr>
        <p:txBody>
          <a:bodyPr/>
          <a:lstStyle/>
          <a:p>
            <a:endParaRPr lang="en-US"/>
          </a:p>
        </p:txBody>
      </p:sp>
      <p:sp>
        <p:nvSpPr>
          <p:cNvPr id="181940" name="Freeform 4786"/>
          <p:cNvSpPr>
            <a:spLocks noChangeAspect="1"/>
          </p:cNvSpPr>
          <p:nvPr/>
        </p:nvSpPr>
        <p:spPr bwMode="auto">
          <a:xfrm>
            <a:off x="1822450" y="3808413"/>
            <a:ext cx="12700" cy="34925"/>
          </a:xfrm>
          <a:custGeom>
            <a:avLst/>
            <a:gdLst>
              <a:gd name="T0" fmla="*/ 2147483647 w 43"/>
              <a:gd name="T1" fmla="*/ 0 h 100"/>
              <a:gd name="T2" fmla="*/ 2147483647 w 43"/>
              <a:gd name="T3" fmla="*/ 2147483647 h 100"/>
              <a:gd name="T4" fmla="*/ 2147483647 w 43"/>
              <a:gd name="T5" fmla="*/ 2147483647 h 100"/>
              <a:gd name="T6" fmla="*/ 2147483647 w 43"/>
              <a:gd name="T7" fmla="*/ 2147483647 h 100"/>
              <a:gd name="T8" fmla="*/ 0 w 43"/>
              <a:gd name="T9" fmla="*/ 2147483647 h 100"/>
              <a:gd name="T10" fmla="*/ 2147483647 w 43"/>
              <a:gd name="T11" fmla="*/ 2147483647 h 100"/>
              <a:gd name="T12" fmla="*/ 2147483647 w 43"/>
              <a:gd name="T13" fmla="*/ 0 h 100"/>
              <a:gd name="T14" fmla="*/ 0 60000 65536"/>
              <a:gd name="T15" fmla="*/ 0 60000 65536"/>
              <a:gd name="T16" fmla="*/ 0 60000 65536"/>
              <a:gd name="T17" fmla="*/ 0 60000 65536"/>
              <a:gd name="T18" fmla="*/ 0 60000 65536"/>
              <a:gd name="T19" fmla="*/ 0 60000 65536"/>
              <a:gd name="T20" fmla="*/ 0 60000 65536"/>
              <a:gd name="T21" fmla="*/ 0 w 43"/>
              <a:gd name="T22" fmla="*/ 0 h 100"/>
              <a:gd name="T23" fmla="*/ 43 w 43"/>
              <a:gd name="T24" fmla="*/ 100 h 1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100">
                <a:moveTo>
                  <a:pt x="12" y="0"/>
                </a:moveTo>
                <a:lnTo>
                  <a:pt x="43" y="4"/>
                </a:lnTo>
                <a:lnTo>
                  <a:pt x="30" y="100"/>
                </a:lnTo>
                <a:lnTo>
                  <a:pt x="31" y="98"/>
                </a:lnTo>
                <a:lnTo>
                  <a:pt x="0" y="89"/>
                </a:lnTo>
                <a:lnTo>
                  <a:pt x="1" y="87"/>
                </a:lnTo>
                <a:lnTo>
                  <a:pt x="12" y="0"/>
                </a:lnTo>
                <a:close/>
              </a:path>
            </a:pathLst>
          </a:custGeom>
          <a:solidFill>
            <a:srgbClr val="000000"/>
          </a:solidFill>
          <a:ln w="0">
            <a:solidFill>
              <a:srgbClr val="000000"/>
            </a:solidFill>
            <a:round/>
            <a:headEnd/>
            <a:tailEnd/>
          </a:ln>
        </p:spPr>
        <p:txBody>
          <a:bodyPr/>
          <a:lstStyle/>
          <a:p>
            <a:endParaRPr lang="en-US"/>
          </a:p>
        </p:txBody>
      </p:sp>
      <p:sp>
        <p:nvSpPr>
          <p:cNvPr id="181941" name="Freeform 4787"/>
          <p:cNvSpPr>
            <a:spLocks noChangeAspect="1"/>
          </p:cNvSpPr>
          <p:nvPr/>
        </p:nvSpPr>
        <p:spPr bwMode="auto">
          <a:xfrm>
            <a:off x="1812925" y="3841750"/>
            <a:ext cx="19050" cy="30163"/>
          </a:xfrm>
          <a:custGeom>
            <a:avLst/>
            <a:gdLst>
              <a:gd name="T0" fmla="*/ 2147483647 w 54"/>
              <a:gd name="T1" fmla="*/ 0 h 93"/>
              <a:gd name="T2" fmla="*/ 2147483647 w 54"/>
              <a:gd name="T3" fmla="*/ 2147483647 h 93"/>
              <a:gd name="T4" fmla="*/ 2147483647 w 54"/>
              <a:gd name="T5" fmla="*/ 2147483647 h 93"/>
              <a:gd name="T6" fmla="*/ 2147483647 w 54"/>
              <a:gd name="T7" fmla="*/ 2147483647 h 93"/>
              <a:gd name="T8" fmla="*/ 2147483647 w 54"/>
              <a:gd name="T9" fmla="*/ 2147483647 h 93"/>
              <a:gd name="T10" fmla="*/ 0 w 54"/>
              <a:gd name="T11" fmla="*/ 2147483647 h 93"/>
              <a:gd name="T12" fmla="*/ 2147483647 w 54"/>
              <a:gd name="T13" fmla="*/ 0 h 93"/>
              <a:gd name="T14" fmla="*/ 0 60000 65536"/>
              <a:gd name="T15" fmla="*/ 0 60000 65536"/>
              <a:gd name="T16" fmla="*/ 0 60000 65536"/>
              <a:gd name="T17" fmla="*/ 0 60000 65536"/>
              <a:gd name="T18" fmla="*/ 0 60000 65536"/>
              <a:gd name="T19" fmla="*/ 0 60000 65536"/>
              <a:gd name="T20" fmla="*/ 0 60000 65536"/>
              <a:gd name="T21" fmla="*/ 0 w 54"/>
              <a:gd name="T22" fmla="*/ 0 h 93"/>
              <a:gd name="T23" fmla="*/ 54 w 54"/>
              <a:gd name="T24" fmla="*/ 93 h 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93">
                <a:moveTo>
                  <a:pt x="23" y="0"/>
                </a:moveTo>
                <a:lnTo>
                  <a:pt x="54" y="9"/>
                </a:lnTo>
                <a:lnTo>
                  <a:pt x="31" y="91"/>
                </a:lnTo>
                <a:lnTo>
                  <a:pt x="30" y="93"/>
                </a:lnTo>
                <a:lnTo>
                  <a:pt x="1" y="80"/>
                </a:lnTo>
                <a:lnTo>
                  <a:pt x="0" y="82"/>
                </a:lnTo>
                <a:lnTo>
                  <a:pt x="23" y="0"/>
                </a:lnTo>
                <a:close/>
              </a:path>
            </a:pathLst>
          </a:custGeom>
          <a:solidFill>
            <a:srgbClr val="000000"/>
          </a:solidFill>
          <a:ln w="0">
            <a:solidFill>
              <a:srgbClr val="000000"/>
            </a:solidFill>
            <a:round/>
            <a:headEnd/>
            <a:tailEnd/>
          </a:ln>
        </p:spPr>
        <p:txBody>
          <a:bodyPr/>
          <a:lstStyle/>
          <a:p>
            <a:endParaRPr lang="en-US"/>
          </a:p>
        </p:txBody>
      </p:sp>
      <p:sp>
        <p:nvSpPr>
          <p:cNvPr id="181942" name="Freeform 4788"/>
          <p:cNvSpPr>
            <a:spLocks noChangeAspect="1"/>
          </p:cNvSpPr>
          <p:nvPr/>
        </p:nvSpPr>
        <p:spPr bwMode="auto">
          <a:xfrm>
            <a:off x="1804988" y="3868738"/>
            <a:ext cx="19050" cy="28575"/>
          </a:xfrm>
          <a:custGeom>
            <a:avLst/>
            <a:gdLst>
              <a:gd name="T0" fmla="*/ 2147483647 w 58"/>
              <a:gd name="T1" fmla="*/ 0 h 83"/>
              <a:gd name="T2" fmla="*/ 2147483647 w 58"/>
              <a:gd name="T3" fmla="*/ 2147483647 h 83"/>
              <a:gd name="T4" fmla="*/ 2147483647 w 58"/>
              <a:gd name="T5" fmla="*/ 2147483647 h 83"/>
              <a:gd name="T6" fmla="*/ 2147483647 w 58"/>
              <a:gd name="T7" fmla="*/ 2147483647 h 83"/>
              <a:gd name="T8" fmla="*/ 0 w 58"/>
              <a:gd name="T9" fmla="*/ 2147483647 h 83"/>
              <a:gd name="T10" fmla="*/ 2147483647 w 58"/>
              <a:gd name="T11" fmla="*/ 2147483647 h 83"/>
              <a:gd name="T12" fmla="*/ 2147483647 w 58"/>
              <a:gd name="T13" fmla="*/ 0 h 83"/>
              <a:gd name="T14" fmla="*/ 0 60000 65536"/>
              <a:gd name="T15" fmla="*/ 0 60000 65536"/>
              <a:gd name="T16" fmla="*/ 0 60000 65536"/>
              <a:gd name="T17" fmla="*/ 0 60000 65536"/>
              <a:gd name="T18" fmla="*/ 0 60000 65536"/>
              <a:gd name="T19" fmla="*/ 0 60000 65536"/>
              <a:gd name="T20" fmla="*/ 0 60000 65536"/>
              <a:gd name="T21" fmla="*/ 0 w 58"/>
              <a:gd name="T22" fmla="*/ 0 h 83"/>
              <a:gd name="T23" fmla="*/ 58 w 58"/>
              <a:gd name="T24" fmla="*/ 83 h 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83">
                <a:moveTo>
                  <a:pt x="29" y="0"/>
                </a:moveTo>
                <a:lnTo>
                  <a:pt x="58" y="13"/>
                </a:lnTo>
                <a:lnTo>
                  <a:pt x="26" y="83"/>
                </a:lnTo>
                <a:lnTo>
                  <a:pt x="27" y="81"/>
                </a:lnTo>
                <a:lnTo>
                  <a:pt x="0" y="63"/>
                </a:lnTo>
                <a:lnTo>
                  <a:pt x="1" y="60"/>
                </a:lnTo>
                <a:lnTo>
                  <a:pt x="29" y="0"/>
                </a:lnTo>
                <a:close/>
              </a:path>
            </a:pathLst>
          </a:custGeom>
          <a:solidFill>
            <a:srgbClr val="000000"/>
          </a:solidFill>
          <a:ln w="0">
            <a:solidFill>
              <a:srgbClr val="000000"/>
            </a:solidFill>
            <a:round/>
            <a:headEnd/>
            <a:tailEnd/>
          </a:ln>
        </p:spPr>
        <p:txBody>
          <a:bodyPr/>
          <a:lstStyle/>
          <a:p>
            <a:endParaRPr lang="en-US"/>
          </a:p>
        </p:txBody>
      </p:sp>
      <p:sp>
        <p:nvSpPr>
          <p:cNvPr id="181943" name="Freeform 4789"/>
          <p:cNvSpPr>
            <a:spLocks noChangeAspect="1"/>
          </p:cNvSpPr>
          <p:nvPr/>
        </p:nvSpPr>
        <p:spPr bwMode="auto">
          <a:xfrm>
            <a:off x="1792288" y="3887788"/>
            <a:ext cx="20637" cy="23812"/>
          </a:xfrm>
          <a:custGeom>
            <a:avLst/>
            <a:gdLst>
              <a:gd name="T0" fmla="*/ 2147483647 w 64"/>
              <a:gd name="T1" fmla="*/ 0 h 68"/>
              <a:gd name="T2" fmla="*/ 2147483647 w 64"/>
              <a:gd name="T3" fmla="*/ 2147483647 h 68"/>
              <a:gd name="T4" fmla="*/ 2147483647 w 64"/>
              <a:gd name="T5" fmla="*/ 2147483647 h 68"/>
              <a:gd name="T6" fmla="*/ 2147483647 w 64"/>
              <a:gd name="T7" fmla="*/ 2147483647 h 68"/>
              <a:gd name="T8" fmla="*/ 2147483647 w 64"/>
              <a:gd name="T9" fmla="*/ 2147483647 h 68"/>
              <a:gd name="T10" fmla="*/ 0 w 64"/>
              <a:gd name="T11" fmla="*/ 2147483647 h 68"/>
              <a:gd name="T12" fmla="*/ 2147483647 w 64"/>
              <a:gd name="T13" fmla="*/ 0 h 68"/>
              <a:gd name="T14" fmla="*/ 0 60000 65536"/>
              <a:gd name="T15" fmla="*/ 0 60000 65536"/>
              <a:gd name="T16" fmla="*/ 0 60000 65536"/>
              <a:gd name="T17" fmla="*/ 0 60000 65536"/>
              <a:gd name="T18" fmla="*/ 0 60000 65536"/>
              <a:gd name="T19" fmla="*/ 0 60000 65536"/>
              <a:gd name="T20" fmla="*/ 0 60000 65536"/>
              <a:gd name="T21" fmla="*/ 0 w 64"/>
              <a:gd name="T22" fmla="*/ 0 h 68"/>
              <a:gd name="T23" fmla="*/ 64 w 64"/>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68">
                <a:moveTo>
                  <a:pt x="37" y="0"/>
                </a:moveTo>
                <a:lnTo>
                  <a:pt x="64" y="18"/>
                </a:lnTo>
                <a:lnTo>
                  <a:pt x="34" y="62"/>
                </a:lnTo>
                <a:lnTo>
                  <a:pt x="28" y="68"/>
                </a:lnTo>
                <a:lnTo>
                  <a:pt x="5" y="47"/>
                </a:lnTo>
                <a:lnTo>
                  <a:pt x="0" y="54"/>
                </a:lnTo>
                <a:lnTo>
                  <a:pt x="37" y="0"/>
                </a:lnTo>
                <a:close/>
              </a:path>
            </a:pathLst>
          </a:custGeom>
          <a:solidFill>
            <a:srgbClr val="000000"/>
          </a:solidFill>
          <a:ln w="0">
            <a:solidFill>
              <a:srgbClr val="000000"/>
            </a:solidFill>
            <a:round/>
            <a:headEnd/>
            <a:tailEnd/>
          </a:ln>
        </p:spPr>
        <p:txBody>
          <a:bodyPr/>
          <a:lstStyle/>
          <a:p>
            <a:endParaRPr lang="en-US"/>
          </a:p>
        </p:txBody>
      </p:sp>
      <p:sp>
        <p:nvSpPr>
          <p:cNvPr id="181944" name="Freeform 4790"/>
          <p:cNvSpPr>
            <a:spLocks noChangeAspect="1"/>
          </p:cNvSpPr>
          <p:nvPr/>
        </p:nvSpPr>
        <p:spPr bwMode="auto">
          <a:xfrm>
            <a:off x="1778000" y="3905250"/>
            <a:ext cx="22225" cy="23813"/>
          </a:xfrm>
          <a:custGeom>
            <a:avLst/>
            <a:gdLst>
              <a:gd name="T0" fmla="*/ 2147483647 w 67"/>
              <a:gd name="T1" fmla="*/ 0 h 73"/>
              <a:gd name="T2" fmla="*/ 2147483647 w 67"/>
              <a:gd name="T3" fmla="*/ 2147483647 h 73"/>
              <a:gd name="T4" fmla="*/ 2147483647 w 67"/>
              <a:gd name="T5" fmla="*/ 2147483647 h 73"/>
              <a:gd name="T6" fmla="*/ 2147483647 w 67"/>
              <a:gd name="T7" fmla="*/ 2147483647 h 73"/>
              <a:gd name="T8" fmla="*/ 2147483647 w 67"/>
              <a:gd name="T9" fmla="*/ 2147483647 h 73"/>
              <a:gd name="T10" fmla="*/ 0 w 67"/>
              <a:gd name="T11" fmla="*/ 2147483647 h 73"/>
              <a:gd name="T12" fmla="*/ 2147483647 w 67"/>
              <a:gd name="T13" fmla="*/ 0 h 73"/>
              <a:gd name="T14" fmla="*/ 0 60000 65536"/>
              <a:gd name="T15" fmla="*/ 0 60000 65536"/>
              <a:gd name="T16" fmla="*/ 0 60000 65536"/>
              <a:gd name="T17" fmla="*/ 0 60000 65536"/>
              <a:gd name="T18" fmla="*/ 0 60000 65536"/>
              <a:gd name="T19" fmla="*/ 0 60000 65536"/>
              <a:gd name="T20" fmla="*/ 0 60000 65536"/>
              <a:gd name="T21" fmla="*/ 0 w 67"/>
              <a:gd name="T22" fmla="*/ 0 h 73"/>
              <a:gd name="T23" fmla="*/ 67 w 6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73">
                <a:moveTo>
                  <a:pt x="44" y="0"/>
                </a:moveTo>
                <a:lnTo>
                  <a:pt x="67" y="21"/>
                </a:lnTo>
                <a:lnTo>
                  <a:pt x="21" y="73"/>
                </a:lnTo>
                <a:lnTo>
                  <a:pt x="20" y="73"/>
                </a:lnTo>
                <a:lnTo>
                  <a:pt x="1" y="48"/>
                </a:lnTo>
                <a:lnTo>
                  <a:pt x="0" y="48"/>
                </a:lnTo>
                <a:lnTo>
                  <a:pt x="44" y="0"/>
                </a:lnTo>
                <a:close/>
              </a:path>
            </a:pathLst>
          </a:custGeom>
          <a:solidFill>
            <a:srgbClr val="000000"/>
          </a:solidFill>
          <a:ln w="0">
            <a:solidFill>
              <a:srgbClr val="000000"/>
            </a:solidFill>
            <a:round/>
            <a:headEnd/>
            <a:tailEnd/>
          </a:ln>
        </p:spPr>
        <p:txBody>
          <a:bodyPr/>
          <a:lstStyle/>
          <a:p>
            <a:endParaRPr lang="en-US"/>
          </a:p>
        </p:txBody>
      </p:sp>
      <p:sp>
        <p:nvSpPr>
          <p:cNvPr id="181945" name="Freeform 4791"/>
          <p:cNvSpPr>
            <a:spLocks noChangeAspect="1"/>
          </p:cNvSpPr>
          <p:nvPr/>
        </p:nvSpPr>
        <p:spPr bwMode="auto">
          <a:xfrm>
            <a:off x="1733550" y="3921125"/>
            <a:ext cx="50800" cy="42863"/>
          </a:xfrm>
          <a:custGeom>
            <a:avLst/>
            <a:gdLst>
              <a:gd name="T0" fmla="*/ 2147483647 w 145"/>
              <a:gd name="T1" fmla="*/ 0 h 121"/>
              <a:gd name="T2" fmla="*/ 2147483647 w 145"/>
              <a:gd name="T3" fmla="*/ 2147483647 h 121"/>
              <a:gd name="T4" fmla="*/ 2147483647 w 145"/>
              <a:gd name="T5" fmla="*/ 2147483647 h 121"/>
              <a:gd name="T6" fmla="*/ 2147483647 w 145"/>
              <a:gd name="T7" fmla="*/ 2147483647 h 121"/>
              <a:gd name="T8" fmla="*/ 0 w 145"/>
              <a:gd name="T9" fmla="*/ 2147483647 h 121"/>
              <a:gd name="T10" fmla="*/ 2147483647 w 145"/>
              <a:gd name="T11" fmla="*/ 2147483647 h 121"/>
              <a:gd name="T12" fmla="*/ 2147483647 w 145"/>
              <a:gd name="T13" fmla="*/ 0 h 121"/>
              <a:gd name="T14" fmla="*/ 0 60000 65536"/>
              <a:gd name="T15" fmla="*/ 0 60000 65536"/>
              <a:gd name="T16" fmla="*/ 0 60000 65536"/>
              <a:gd name="T17" fmla="*/ 0 60000 65536"/>
              <a:gd name="T18" fmla="*/ 0 60000 65536"/>
              <a:gd name="T19" fmla="*/ 0 60000 65536"/>
              <a:gd name="T20" fmla="*/ 0 60000 65536"/>
              <a:gd name="T21" fmla="*/ 0 w 145"/>
              <a:gd name="T22" fmla="*/ 0 h 121"/>
              <a:gd name="T23" fmla="*/ 145 w 145"/>
              <a:gd name="T24" fmla="*/ 121 h 1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5" h="121">
                <a:moveTo>
                  <a:pt x="126" y="0"/>
                </a:moveTo>
                <a:lnTo>
                  <a:pt x="145" y="25"/>
                </a:lnTo>
                <a:lnTo>
                  <a:pt x="24" y="121"/>
                </a:lnTo>
                <a:lnTo>
                  <a:pt x="25" y="119"/>
                </a:lnTo>
                <a:lnTo>
                  <a:pt x="0" y="101"/>
                </a:lnTo>
                <a:lnTo>
                  <a:pt x="1" y="99"/>
                </a:lnTo>
                <a:lnTo>
                  <a:pt x="126" y="0"/>
                </a:lnTo>
                <a:close/>
              </a:path>
            </a:pathLst>
          </a:custGeom>
          <a:solidFill>
            <a:srgbClr val="000000"/>
          </a:solidFill>
          <a:ln w="0">
            <a:solidFill>
              <a:srgbClr val="000000"/>
            </a:solidFill>
            <a:round/>
            <a:headEnd/>
            <a:tailEnd/>
          </a:ln>
        </p:spPr>
        <p:txBody>
          <a:bodyPr/>
          <a:lstStyle/>
          <a:p>
            <a:endParaRPr lang="en-US"/>
          </a:p>
        </p:txBody>
      </p:sp>
      <p:sp>
        <p:nvSpPr>
          <p:cNvPr id="181946" name="Freeform 4792"/>
          <p:cNvSpPr>
            <a:spLocks noChangeAspect="1"/>
          </p:cNvSpPr>
          <p:nvPr/>
        </p:nvSpPr>
        <p:spPr bwMode="auto">
          <a:xfrm>
            <a:off x="1724025" y="3956050"/>
            <a:ext cx="17463" cy="20638"/>
          </a:xfrm>
          <a:custGeom>
            <a:avLst/>
            <a:gdLst>
              <a:gd name="T0" fmla="*/ 2147483647 w 57"/>
              <a:gd name="T1" fmla="*/ 0 h 57"/>
              <a:gd name="T2" fmla="*/ 2147483647 w 57"/>
              <a:gd name="T3" fmla="*/ 2147483647 h 57"/>
              <a:gd name="T4" fmla="*/ 2147483647 w 57"/>
              <a:gd name="T5" fmla="*/ 2147483647 h 57"/>
              <a:gd name="T6" fmla="*/ 2147483647 w 57"/>
              <a:gd name="T7" fmla="*/ 2147483647 h 57"/>
              <a:gd name="T8" fmla="*/ 0 w 57"/>
              <a:gd name="T9" fmla="*/ 2147483647 h 57"/>
              <a:gd name="T10" fmla="*/ 2147483647 w 57"/>
              <a:gd name="T11" fmla="*/ 2147483647 h 57"/>
              <a:gd name="T12" fmla="*/ 2147483647 w 57"/>
              <a:gd name="T13" fmla="*/ 0 h 57"/>
              <a:gd name="T14" fmla="*/ 0 60000 65536"/>
              <a:gd name="T15" fmla="*/ 0 60000 65536"/>
              <a:gd name="T16" fmla="*/ 0 60000 65536"/>
              <a:gd name="T17" fmla="*/ 0 60000 65536"/>
              <a:gd name="T18" fmla="*/ 0 60000 65536"/>
              <a:gd name="T19" fmla="*/ 0 60000 65536"/>
              <a:gd name="T20" fmla="*/ 0 60000 65536"/>
              <a:gd name="T21" fmla="*/ 0 w 57"/>
              <a:gd name="T22" fmla="*/ 0 h 57"/>
              <a:gd name="T23" fmla="*/ 57 w 57"/>
              <a:gd name="T24" fmla="*/ 57 h 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57">
                <a:moveTo>
                  <a:pt x="32" y="0"/>
                </a:moveTo>
                <a:lnTo>
                  <a:pt x="57" y="18"/>
                </a:lnTo>
                <a:lnTo>
                  <a:pt x="28" y="57"/>
                </a:lnTo>
                <a:lnTo>
                  <a:pt x="29" y="54"/>
                </a:lnTo>
                <a:lnTo>
                  <a:pt x="0" y="43"/>
                </a:lnTo>
                <a:lnTo>
                  <a:pt x="1" y="40"/>
                </a:lnTo>
                <a:lnTo>
                  <a:pt x="32" y="0"/>
                </a:lnTo>
                <a:close/>
              </a:path>
            </a:pathLst>
          </a:custGeom>
          <a:solidFill>
            <a:srgbClr val="000000"/>
          </a:solidFill>
          <a:ln w="0">
            <a:solidFill>
              <a:srgbClr val="000000"/>
            </a:solidFill>
            <a:round/>
            <a:headEnd/>
            <a:tailEnd/>
          </a:ln>
        </p:spPr>
        <p:txBody>
          <a:bodyPr/>
          <a:lstStyle/>
          <a:p>
            <a:endParaRPr lang="en-US"/>
          </a:p>
        </p:txBody>
      </p:sp>
      <p:sp>
        <p:nvSpPr>
          <p:cNvPr id="181947" name="Freeform 4793"/>
          <p:cNvSpPr>
            <a:spLocks noChangeAspect="1"/>
          </p:cNvSpPr>
          <p:nvPr/>
        </p:nvSpPr>
        <p:spPr bwMode="auto">
          <a:xfrm>
            <a:off x="1714500" y="3971925"/>
            <a:ext cx="19050" cy="22225"/>
          </a:xfrm>
          <a:custGeom>
            <a:avLst/>
            <a:gdLst>
              <a:gd name="T0" fmla="*/ 2147483647 w 51"/>
              <a:gd name="T1" fmla="*/ 0 h 62"/>
              <a:gd name="T2" fmla="*/ 2147483647 w 51"/>
              <a:gd name="T3" fmla="*/ 2147483647 h 62"/>
              <a:gd name="T4" fmla="*/ 2147483647 w 51"/>
              <a:gd name="T5" fmla="*/ 2147483647 h 62"/>
              <a:gd name="T6" fmla="*/ 2147483647 w 51"/>
              <a:gd name="T7" fmla="*/ 2147483647 h 62"/>
              <a:gd name="T8" fmla="*/ 0 w 51"/>
              <a:gd name="T9" fmla="*/ 2147483647 h 62"/>
              <a:gd name="T10" fmla="*/ 0 w 51"/>
              <a:gd name="T11" fmla="*/ 2147483647 h 62"/>
              <a:gd name="T12" fmla="*/ 2147483647 w 51"/>
              <a:gd name="T13" fmla="*/ 0 h 62"/>
              <a:gd name="T14" fmla="*/ 0 60000 65536"/>
              <a:gd name="T15" fmla="*/ 0 60000 65536"/>
              <a:gd name="T16" fmla="*/ 0 60000 65536"/>
              <a:gd name="T17" fmla="*/ 0 60000 65536"/>
              <a:gd name="T18" fmla="*/ 0 60000 65536"/>
              <a:gd name="T19" fmla="*/ 0 60000 65536"/>
              <a:gd name="T20" fmla="*/ 0 60000 65536"/>
              <a:gd name="T21" fmla="*/ 0 w 51"/>
              <a:gd name="T22" fmla="*/ 0 h 62"/>
              <a:gd name="T23" fmla="*/ 51 w 51"/>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62">
                <a:moveTo>
                  <a:pt x="22" y="0"/>
                </a:moveTo>
                <a:lnTo>
                  <a:pt x="51" y="11"/>
                </a:lnTo>
                <a:lnTo>
                  <a:pt x="31" y="62"/>
                </a:lnTo>
                <a:lnTo>
                  <a:pt x="31" y="61"/>
                </a:lnTo>
                <a:lnTo>
                  <a:pt x="0" y="56"/>
                </a:lnTo>
                <a:lnTo>
                  <a:pt x="0" y="55"/>
                </a:lnTo>
                <a:lnTo>
                  <a:pt x="22" y="0"/>
                </a:lnTo>
                <a:close/>
              </a:path>
            </a:pathLst>
          </a:custGeom>
          <a:solidFill>
            <a:srgbClr val="000000"/>
          </a:solidFill>
          <a:ln w="0">
            <a:solidFill>
              <a:srgbClr val="000000"/>
            </a:solidFill>
            <a:round/>
            <a:headEnd/>
            <a:tailEnd/>
          </a:ln>
        </p:spPr>
        <p:txBody>
          <a:bodyPr/>
          <a:lstStyle/>
          <a:p>
            <a:endParaRPr lang="en-US"/>
          </a:p>
        </p:txBody>
      </p:sp>
      <p:sp>
        <p:nvSpPr>
          <p:cNvPr id="181948" name="Freeform 4794"/>
          <p:cNvSpPr>
            <a:spLocks noChangeAspect="1"/>
          </p:cNvSpPr>
          <p:nvPr/>
        </p:nvSpPr>
        <p:spPr bwMode="auto">
          <a:xfrm>
            <a:off x="1711325" y="3992563"/>
            <a:ext cx="14288" cy="26987"/>
          </a:xfrm>
          <a:custGeom>
            <a:avLst/>
            <a:gdLst>
              <a:gd name="T0" fmla="*/ 2147483647 w 43"/>
              <a:gd name="T1" fmla="*/ 0 h 79"/>
              <a:gd name="T2" fmla="*/ 2147483647 w 43"/>
              <a:gd name="T3" fmla="*/ 2147483647 h 79"/>
              <a:gd name="T4" fmla="*/ 2147483647 w 43"/>
              <a:gd name="T5" fmla="*/ 2147483647 h 79"/>
              <a:gd name="T6" fmla="*/ 2147483647 w 43"/>
              <a:gd name="T7" fmla="*/ 2147483647 h 79"/>
              <a:gd name="T8" fmla="*/ 0 w 43"/>
              <a:gd name="T9" fmla="*/ 2147483647 h 79"/>
              <a:gd name="T10" fmla="*/ 0 w 43"/>
              <a:gd name="T11" fmla="*/ 2147483647 h 79"/>
              <a:gd name="T12" fmla="*/ 2147483647 w 43"/>
              <a:gd name="T13" fmla="*/ 0 h 79"/>
              <a:gd name="T14" fmla="*/ 0 60000 65536"/>
              <a:gd name="T15" fmla="*/ 0 60000 65536"/>
              <a:gd name="T16" fmla="*/ 0 60000 65536"/>
              <a:gd name="T17" fmla="*/ 0 60000 65536"/>
              <a:gd name="T18" fmla="*/ 0 60000 65536"/>
              <a:gd name="T19" fmla="*/ 0 60000 65536"/>
              <a:gd name="T20" fmla="*/ 0 60000 65536"/>
              <a:gd name="T21" fmla="*/ 0 w 43"/>
              <a:gd name="T22" fmla="*/ 0 h 79"/>
              <a:gd name="T23" fmla="*/ 43 w 43"/>
              <a:gd name="T24" fmla="*/ 79 h 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79">
                <a:moveTo>
                  <a:pt x="12" y="0"/>
                </a:moveTo>
                <a:lnTo>
                  <a:pt x="43" y="5"/>
                </a:lnTo>
                <a:lnTo>
                  <a:pt x="31" y="79"/>
                </a:lnTo>
                <a:lnTo>
                  <a:pt x="31" y="77"/>
                </a:lnTo>
                <a:lnTo>
                  <a:pt x="0" y="77"/>
                </a:lnTo>
                <a:lnTo>
                  <a:pt x="0" y="75"/>
                </a:lnTo>
                <a:lnTo>
                  <a:pt x="12" y="0"/>
                </a:lnTo>
                <a:close/>
              </a:path>
            </a:pathLst>
          </a:custGeom>
          <a:solidFill>
            <a:srgbClr val="000000"/>
          </a:solidFill>
          <a:ln w="0">
            <a:solidFill>
              <a:srgbClr val="000000"/>
            </a:solidFill>
            <a:round/>
            <a:headEnd/>
            <a:tailEnd/>
          </a:ln>
        </p:spPr>
        <p:txBody>
          <a:bodyPr/>
          <a:lstStyle/>
          <a:p>
            <a:endParaRPr lang="en-US"/>
          </a:p>
        </p:txBody>
      </p:sp>
      <p:sp>
        <p:nvSpPr>
          <p:cNvPr id="181949" name="Freeform 4795"/>
          <p:cNvSpPr>
            <a:spLocks noChangeAspect="1"/>
          </p:cNvSpPr>
          <p:nvPr/>
        </p:nvSpPr>
        <p:spPr bwMode="auto">
          <a:xfrm>
            <a:off x="1711325" y="4019550"/>
            <a:ext cx="11113" cy="34925"/>
          </a:xfrm>
          <a:custGeom>
            <a:avLst/>
            <a:gdLst>
              <a:gd name="T0" fmla="*/ 2147483647 w 32"/>
              <a:gd name="T1" fmla="*/ 0 h 107"/>
              <a:gd name="T2" fmla="*/ 2147483647 w 32"/>
              <a:gd name="T3" fmla="*/ 0 h 107"/>
              <a:gd name="T4" fmla="*/ 2147483647 w 32"/>
              <a:gd name="T5" fmla="*/ 2147483647 h 107"/>
              <a:gd name="T6" fmla="*/ 2147483647 w 32"/>
              <a:gd name="T7" fmla="*/ 2147483647 h 107"/>
              <a:gd name="T8" fmla="*/ 2147483647 w 32"/>
              <a:gd name="T9" fmla="*/ 2147483647 h 107"/>
              <a:gd name="T10" fmla="*/ 0 w 32"/>
              <a:gd name="T11" fmla="*/ 2147483647 h 107"/>
              <a:gd name="T12" fmla="*/ 2147483647 w 32"/>
              <a:gd name="T13" fmla="*/ 0 h 107"/>
              <a:gd name="T14" fmla="*/ 0 60000 65536"/>
              <a:gd name="T15" fmla="*/ 0 60000 65536"/>
              <a:gd name="T16" fmla="*/ 0 60000 65536"/>
              <a:gd name="T17" fmla="*/ 0 60000 65536"/>
              <a:gd name="T18" fmla="*/ 0 60000 65536"/>
              <a:gd name="T19" fmla="*/ 0 60000 65536"/>
              <a:gd name="T20" fmla="*/ 0 60000 65536"/>
              <a:gd name="T21" fmla="*/ 0 w 32"/>
              <a:gd name="T22" fmla="*/ 0 h 107"/>
              <a:gd name="T23" fmla="*/ 32 w 32"/>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07">
                <a:moveTo>
                  <a:pt x="1" y="0"/>
                </a:moveTo>
                <a:lnTo>
                  <a:pt x="32" y="0"/>
                </a:lnTo>
                <a:lnTo>
                  <a:pt x="31" y="103"/>
                </a:lnTo>
                <a:lnTo>
                  <a:pt x="28" y="107"/>
                </a:lnTo>
                <a:lnTo>
                  <a:pt x="3" y="86"/>
                </a:lnTo>
                <a:lnTo>
                  <a:pt x="0" y="90"/>
                </a:lnTo>
                <a:lnTo>
                  <a:pt x="1" y="0"/>
                </a:lnTo>
                <a:close/>
              </a:path>
            </a:pathLst>
          </a:custGeom>
          <a:solidFill>
            <a:srgbClr val="000000"/>
          </a:solidFill>
          <a:ln w="0">
            <a:solidFill>
              <a:srgbClr val="000000"/>
            </a:solidFill>
            <a:round/>
            <a:headEnd/>
            <a:tailEnd/>
          </a:ln>
        </p:spPr>
        <p:txBody>
          <a:bodyPr/>
          <a:lstStyle/>
          <a:p>
            <a:endParaRPr lang="en-US"/>
          </a:p>
        </p:txBody>
      </p:sp>
      <p:sp>
        <p:nvSpPr>
          <p:cNvPr id="181950" name="Freeform 4796"/>
          <p:cNvSpPr>
            <a:spLocks noChangeAspect="1"/>
          </p:cNvSpPr>
          <p:nvPr/>
        </p:nvSpPr>
        <p:spPr bwMode="auto">
          <a:xfrm>
            <a:off x="1709738" y="4048125"/>
            <a:ext cx="12700" cy="7938"/>
          </a:xfrm>
          <a:custGeom>
            <a:avLst/>
            <a:gdLst>
              <a:gd name="T0" fmla="*/ 2147483647 w 33"/>
              <a:gd name="T1" fmla="*/ 0 h 24"/>
              <a:gd name="T2" fmla="*/ 2147483647 w 33"/>
              <a:gd name="T3" fmla="*/ 2147483647 h 24"/>
              <a:gd name="T4" fmla="*/ 2147483647 w 33"/>
              <a:gd name="T5" fmla="*/ 2147483647 h 24"/>
              <a:gd name="T6" fmla="*/ 2147483647 w 33"/>
              <a:gd name="T7" fmla="*/ 2147483647 h 24"/>
              <a:gd name="T8" fmla="*/ 0 w 33"/>
              <a:gd name="T9" fmla="*/ 2147483647 h 24"/>
              <a:gd name="T10" fmla="*/ 2147483647 w 33"/>
              <a:gd name="T11" fmla="*/ 2147483647 h 24"/>
              <a:gd name="T12" fmla="*/ 2147483647 w 33"/>
              <a:gd name="T13" fmla="*/ 0 h 24"/>
              <a:gd name="T14" fmla="*/ 0 60000 65536"/>
              <a:gd name="T15" fmla="*/ 0 60000 65536"/>
              <a:gd name="T16" fmla="*/ 0 60000 65536"/>
              <a:gd name="T17" fmla="*/ 0 60000 65536"/>
              <a:gd name="T18" fmla="*/ 0 60000 65536"/>
              <a:gd name="T19" fmla="*/ 0 60000 65536"/>
              <a:gd name="T20" fmla="*/ 0 60000 65536"/>
              <a:gd name="T21" fmla="*/ 0 w 33"/>
              <a:gd name="T22" fmla="*/ 0 h 24"/>
              <a:gd name="T23" fmla="*/ 33 w 33"/>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4">
                <a:moveTo>
                  <a:pt x="8" y="0"/>
                </a:moveTo>
                <a:lnTo>
                  <a:pt x="33" y="21"/>
                </a:lnTo>
                <a:lnTo>
                  <a:pt x="30" y="24"/>
                </a:lnTo>
                <a:lnTo>
                  <a:pt x="31" y="18"/>
                </a:lnTo>
                <a:lnTo>
                  <a:pt x="0" y="16"/>
                </a:lnTo>
                <a:lnTo>
                  <a:pt x="1" y="10"/>
                </a:lnTo>
                <a:lnTo>
                  <a:pt x="8" y="0"/>
                </a:lnTo>
                <a:close/>
              </a:path>
            </a:pathLst>
          </a:custGeom>
          <a:solidFill>
            <a:srgbClr val="000000"/>
          </a:solidFill>
          <a:ln w="0">
            <a:solidFill>
              <a:srgbClr val="000000"/>
            </a:solidFill>
            <a:round/>
            <a:headEnd/>
            <a:tailEnd/>
          </a:ln>
        </p:spPr>
        <p:txBody>
          <a:bodyPr/>
          <a:lstStyle/>
          <a:p>
            <a:endParaRPr lang="en-US"/>
          </a:p>
        </p:txBody>
      </p:sp>
      <p:sp>
        <p:nvSpPr>
          <p:cNvPr id="181951" name="Freeform 4797"/>
          <p:cNvSpPr>
            <a:spLocks noChangeAspect="1"/>
          </p:cNvSpPr>
          <p:nvPr/>
        </p:nvSpPr>
        <p:spPr bwMode="auto">
          <a:xfrm>
            <a:off x="1709738" y="4052888"/>
            <a:ext cx="11112" cy="15875"/>
          </a:xfrm>
          <a:custGeom>
            <a:avLst/>
            <a:gdLst>
              <a:gd name="T0" fmla="*/ 2147483647 w 35"/>
              <a:gd name="T1" fmla="*/ 0 h 43"/>
              <a:gd name="T2" fmla="*/ 2147483647 w 35"/>
              <a:gd name="T3" fmla="*/ 2147483647 h 43"/>
              <a:gd name="T4" fmla="*/ 2147483647 w 35"/>
              <a:gd name="T5" fmla="*/ 2147483647 h 43"/>
              <a:gd name="T6" fmla="*/ 2147483647 w 35"/>
              <a:gd name="T7" fmla="*/ 2147483647 h 43"/>
              <a:gd name="T8" fmla="*/ 2147483647 w 35"/>
              <a:gd name="T9" fmla="*/ 2147483647 h 43"/>
              <a:gd name="T10" fmla="*/ 0 w 35"/>
              <a:gd name="T11" fmla="*/ 2147483647 h 43"/>
              <a:gd name="T12" fmla="*/ 2147483647 w 35"/>
              <a:gd name="T13" fmla="*/ 0 h 43"/>
              <a:gd name="T14" fmla="*/ 0 60000 65536"/>
              <a:gd name="T15" fmla="*/ 0 60000 65536"/>
              <a:gd name="T16" fmla="*/ 0 60000 65536"/>
              <a:gd name="T17" fmla="*/ 0 60000 65536"/>
              <a:gd name="T18" fmla="*/ 0 60000 65536"/>
              <a:gd name="T19" fmla="*/ 0 60000 65536"/>
              <a:gd name="T20" fmla="*/ 0 60000 65536"/>
              <a:gd name="T21" fmla="*/ 0 w 35"/>
              <a:gd name="T22" fmla="*/ 0 h 43"/>
              <a:gd name="T23" fmla="*/ 35 w 35"/>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43">
                <a:moveTo>
                  <a:pt x="4" y="0"/>
                </a:moveTo>
                <a:lnTo>
                  <a:pt x="35" y="2"/>
                </a:lnTo>
                <a:lnTo>
                  <a:pt x="29" y="41"/>
                </a:lnTo>
                <a:lnTo>
                  <a:pt x="28" y="43"/>
                </a:lnTo>
                <a:lnTo>
                  <a:pt x="1" y="25"/>
                </a:lnTo>
                <a:lnTo>
                  <a:pt x="0" y="27"/>
                </a:lnTo>
                <a:lnTo>
                  <a:pt x="4" y="0"/>
                </a:lnTo>
                <a:close/>
              </a:path>
            </a:pathLst>
          </a:custGeom>
          <a:solidFill>
            <a:srgbClr val="000000"/>
          </a:solidFill>
          <a:ln w="0">
            <a:solidFill>
              <a:srgbClr val="000000"/>
            </a:solidFill>
            <a:round/>
            <a:headEnd/>
            <a:tailEnd/>
          </a:ln>
        </p:spPr>
        <p:txBody>
          <a:bodyPr/>
          <a:lstStyle/>
          <a:p>
            <a:endParaRPr lang="en-US"/>
          </a:p>
        </p:txBody>
      </p:sp>
      <p:sp>
        <p:nvSpPr>
          <p:cNvPr id="181952" name="Freeform 4798"/>
          <p:cNvSpPr>
            <a:spLocks noChangeAspect="1"/>
          </p:cNvSpPr>
          <p:nvPr/>
        </p:nvSpPr>
        <p:spPr bwMode="auto">
          <a:xfrm>
            <a:off x="1698625" y="4060825"/>
            <a:ext cx="19050" cy="23813"/>
          </a:xfrm>
          <a:custGeom>
            <a:avLst/>
            <a:gdLst>
              <a:gd name="T0" fmla="*/ 2147483647 w 56"/>
              <a:gd name="T1" fmla="*/ 0 h 67"/>
              <a:gd name="T2" fmla="*/ 2147483647 w 56"/>
              <a:gd name="T3" fmla="*/ 2147483647 h 67"/>
              <a:gd name="T4" fmla="*/ 2147483647 w 56"/>
              <a:gd name="T5" fmla="*/ 2147483647 h 67"/>
              <a:gd name="T6" fmla="*/ 2147483647 w 56"/>
              <a:gd name="T7" fmla="*/ 2147483647 h 67"/>
              <a:gd name="T8" fmla="*/ 2147483647 w 56"/>
              <a:gd name="T9" fmla="*/ 2147483647 h 67"/>
              <a:gd name="T10" fmla="*/ 0 w 56"/>
              <a:gd name="T11" fmla="*/ 2147483647 h 67"/>
              <a:gd name="T12" fmla="*/ 2147483647 w 56"/>
              <a:gd name="T13" fmla="*/ 0 h 67"/>
              <a:gd name="T14" fmla="*/ 0 60000 65536"/>
              <a:gd name="T15" fmla="*/ 0 60000 65536"/>
              <a:gd name="T16" fmla="*/ 0 60000 65536"/>
              <a:gd name="T17" fmla="*/ 0 60000 65536"/>
              <a:gd name="T18" fmla="*/ 0 60000 65536"/>
              <a:gd name="T19" fmla="*/ 0 60000 65536"/>
              <a:gd name="T20" fmla="*/ 0 60000 65536"/>
              <a:gd name="T21" fmla="*/ 0 w 56"/>
              <a:gd name="T22" fmla="*/ 0 h 67"/>
              <a:gd name="T23" fmla="*/ 56 w 56"/>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67">
                <a:moveTo>
                  <a:pt x="29" y="0"/>
                </a:moveTo>
                <a:lnTo>
                  <a:pt x="56" y="18"/>
                </a:lnTo>
                <a:lnTo>
                  <a:pt x="23" y="65"/>
                </a:lnTo>
                <a:lnTo>
                  <a:pt x="19" y="67"/>
                </a:lnTo>
                <a:lnTo>
                  <a:pt x="5" y="38"/>
                </a:lnTo>
                <a:lnTo>
                  <a:pt x="0" y="40"/>
                </a:lnTo>
                <a:lnTo>
                  <a:pt x="29" y="0"/>
                </a:lnTo>
                <a:close/>
              </a:path>
            </a:pathLst>
          </a:custGeom>
          <a:solidFill>
            <a:srgbClr val="000000"/>
          </a:solidFill>
          <a:ln w="0">
            <a:solidFill>
              <a:srgbClr val="000000"/>
            </a:solidFill>
            <a:round/>
            <a:headEnd/>
            <a:tailEnd/>
          </a:ln>
        </p:spPr>
        <p:txBody>
          <a:bodyPr/>
          <a:lstStyle/>
          <a:p>
            <a:endParaRPr lang="en-US"/>
          </a:p>
        </p:txBody>
      </p:sp>
      <p:sp>
        <p:nvSpPr>
          <p:cNvPr id="181953" name="Freeform 4799"/>
          <p:cNvSpPr>
            <a:spLocks noChangeAspect="1"/>
          </p:cNvSpPr>
          <p:nvPr/>
        </p:nvSpPr>
        <p:spPr bwMode="auto">
          <a:xfrm>
            <a:off x="1695450" y="4075113"/>
            <a:ext cx="9525" cy="11112"/>
          </a:xfrm>
          <a:custGeom>
            <a:avLst/>
            <a:gdLst>
              <a:gd name="T0" fmla="*/ 2147483647 w 29"/>
              <a:gd name="T1" fmla="*/ 0 h 39"/>
              <a:gd name="T2" fmla="*/ 2147483647 w 29"/>
              <a:gd name="T3" fmla="*/ 2147483647 h 39"/>
              <a:gd name="T4" fmla="*/ 2147483647 w 29"/>
              <a:gd name="T5" fmla="*/ 2147483647 h 39"/>
              <a:gd name="T6" fmla="*/ 2147483647 w 29"/>
              <a:gd name="T7" fmla="*/ 2147483647 h 39"/>
              <a:gd name="T8" fmla="*/ 2147483647 w 29"/>
              <a:gd name="T9" fmla="*/ 2147483647 h 39"/>
              <a:gd name="T10" fmla="*/ 0 w 29"/>
              <a:gd name="T11" fmla="*/ 2147483647 h 39"/>
              <a:gd name="T12" fmla="*/ 2147483647 w 29"/>
              <a:gd name="T13" fmla="*/ 0 h 39"/>
              <a:gd name="T14" fmla="*/ 0 60000 65536"/>
              <a:gd name="T15" fmla="*/ 0 60000 65536"/>
              <a:gd name="T16" fmla="*/ 0 60000 65536"/>
              <a:gd name="T17" fmla="*/ 0 60000 65536"/>
              <a:gd name="T18" fmla="*/ 0 60000 65536"/>
              <a:gd name="T19" fmla="*/ 0 60000 65536"/>
              <a:gd name="T20" fmla="*/ 0 60000 65536"/>
              <a:gd name="T21" fmla="*/ 0 w 29"/>
              <a:gd name="T22" fmla="*/ 0 h 39"/>
              <a:gd name="T23" fmla="*/ 29 w 2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9">
                <a:moveTo>
                  <a:pt x="15" y="0"/>
                </a:moveTo>
                <a:lnTo>
                  <a:pt x="29" y="29"/>
                </a:lnTo>
                <a:lnTo>
                  <a:pt x="10" y="39"/>
                </a:lnTo>
                <a:lnTo>
                  <a:pt x="5" y="39"/>
                </a:lnTo>
                <a:lnTo>
                  <a:pt x="5" y="7"/>
                </a:lnTo>
                <a:lnTo>
                  <a:pt x="0" y="7"/>
                </a:lnTo>
                <a:lnTo>
                  <a:pt x="15" y="0"/>
                </a:lnTo>
                <a:close/>
              </a:path>
            </a:pathLst>
          </a:custGeom>
          <a:solidFill>
            <a:srgbClr val="000000"/>
          </a:solidFill>
          <a:ln w="0">
            <a:solidFill>
              <a:srgbClr val="000000"/>
            </a:solidFill>
            <a:round/>
            <a:headEnd/>
            <a:tailEnd/>
          </a:ln>
        </p:spPr>
        <p:txBody>
          <a:bodyPr/>
          <a:lstStyle/>
          <a:p>
            <a:endParaRPr lang="en-US"/>
          </a:p>
        </p:txBody>
      </p:sp>
      <p:sp>
        <p:nvSpPr>
          <p:cNvPr id="181954" name="Freeform 4800"/>
          <p:cNvSpPr>
            <a:spLocks noChangeAspect="1"/>
          </p:cNvSpPr>
          <p:nvPr/>
        </p:nvSpPr>
        <p:spPr bwMode="auto">
          <a:xfrm>
            <a:off x="1681163" y="4076700"/>
            <a:ext cx="15875" cy="9525"/>
          </a:xfrm>
          <a:custGeom>
            <a:avLst/>
            <a:gdLst>
              <a:gd name="T0" fmla="*/ 2147483647 w 44"/>
              <a:gd name="T1" fmla="*/ 0 h 32"/>
              <a:gd name="T2" fmla="*/ 2147483647 w 44"/>
              <a:gd name="T3" fmla="*/ 2147483647 h 32"/>
              <a:gd name="T4" fmla="*/ 2147483647 w 44"/>
              <a:gd name="T5" fmla="*/ 2147483647 h 32"/>
              <a:gd name="T6" fmla="*/ 2147483647 w 44"/>
              <a:gd name="T7" fmla="*/ 0 h 32"/>
              <a:gd name="T8" fmla="*/ 0 w 44"/>
              <a:gd name="T9" fmla="*/ 2147483647 h 32"/>
              <a:gd name="T10" fmla="*/ 2147483647 w 44"/>
              <a:gd name="T11" fmla="*/ 0 h 32"/>
              <a:gd name="T12" fmla="*/ 2147483647 w 44"/>
              <a:gd name="T13" fmla="*/ 0 h 32"/>
              <a:gd name="T14" fmla="*/ 0 60000 65536"/>
              <a:gd name="T15" fmla="*/ 0 60000 65536"/>
              <a:gd name="T16" fmla="*/ 0 60000 65536"/>
              <a:gd name="T17" fmla="*/ 0 60000 65536"/>
              <a:gd name="T18" fmla="*/ 0 60000 65536"/>
              <a:gd name="T19" fmla="*/ 0 60000 65536"/>
              <a:gd name="T20" fmla="*/ 0 60000 65536"/>
              <a:gd name="T21" fmla="*/ 0 w 44"/>
              <a:gd name="T22" fmla="*/ 0 h 32"/>
              <a:gd name="T23" fmla="*/ 44 w 4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2">
                <a:moveTo>
                  <a:pt x="44" y="0"/>
                </a:moveTo>
                <a:lnTo>
                  <a:pt x="44" y="32"/>
                </a:lnTo>
                <a:lnTo>
                  <a:pt x="3" y="32"/>
                </a:lnTo>
                <a:lnTo>
                  <a:pt x="6" y="0"/>
                </a:lnTo>
                <a:lnTo>
                  <a:pt x="0" y="32"/>
                </a:lnTo>
                <a:lnTo>
                  <a:pt x="3" y="0"/>
                </a:lnTo>
                <a:lnTo>
                  <a:pt x="44" y="0"/>
                </a:lnTo>
                <a:close/>
              </a:path>
            </a:pathLst>
          </a:custGeom>
          <a:solidFill>
            <a:srgbClr val="000000"/>
          </a:solidFill>
          <a:ln w="0">
            <a:solidFill>
              <a:srgbClr val="000000"/>
            </a:solidFill>
            <a:round/>
            <a:headEnd/>
            <a:tailEnd/>
          </a:ln>
        </p:spPr>
        <p:txBody>
          <a:bodyPr/>
          <a:lstStyle/>
          <a:p>
            <a:endParaRPr lang="en-US"/>
          </a:p>
        </p:txBody>
      </p:sp>
      <p:sp>
        <p:nvSpPr>
          <p:cNvPr id="181955" name="Freeform 4801"/>
          <p:cNvSpPr>
            <a:spLocks noChangeAspect="1"/>
          </p:cNvSpPr>
          <p:nvPr/>
        </p:nvSpPr>
        <p:spPr bwMode="auto">
          <a:xfrm>
            <a:off x="1681163" y="4076700"/>
            <a:ext cx="9525" cy="11113"/>
          </a:xfrm>
          <a:custGeom>
            <a:avLst/>
            <a:gdLst>
              <a:gd name="T0" fmla="*/ 0 w 27"/>
              <a:gd name="T1" fmla="*/ 2147483647 h 36"/>
              <a:gd name="T2" fmla="*/ 2147483647 w 27"/>
              <a:gd name="T3" fmla="*/ 0 h 36"/>
              <a:gd name="T4" fmla="*/ 2147483647 w 27"/>
              <a:gd name="T5" fmla="*/ 2147483647 h 36"/>
              <a:gd name="T6" fmla="*/ 2147483647 w 27"/>
              <a:gd name="T7" fmla="*/ 2147483647 h 36"/>
              <a:gd name="T8" fmla="*/ 2147483647 w 27"/>
              <a:gd name="T9" fmla="*/ 2147483647 h 36"/>
              <a:gd name="T10" fmla="*/ 2147483647 w 27"/>
              <a:gd name="T11" fmla="*/ 2147483647 h 36"/>
              <a:gd name="T12" fmla="*/ 0 w 27"/>
              <a:gd name="T13" fmla="*/ 2147483647 h 36"/>
              <a:gd name="T14" fmla="*/ 0 60000 65536"/>
              <a:gd name="T15" fmla="*/ 0 60000 65536"/>
              <a:gd name="T16" fmla="*/ 0 60000 65536"/>
              <a:gd name="T17" fmla="*/ 0 60000 65536"/>
              <a:gd name="T18" fmla="*/ 0 60000 65536"/>
              <a:gd name="T19" fmla="*/ 0 60000 65536"/>
              <a:gd name="T20" fmla="*/ 0 60000 65536"/>
              <a:gd name="T21" fmla="*/ 0 w 27"/>
              <a:gd name="T22" fmla="*/ 0 h 36"/>
              <a:gd name="T23" fmla="*/ 27 w 27"/>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36">
                <a:moveTo>
                  <a:pt x="0" y="32"/>
                </a:moveTo>
                <a:lnTo>
                  <a:pt x="6" y="0"/>
                </a:lnTo>
                <a:lnTo>
                  <a:pt x="27" y="5"/>
                </a:lnTo>
                <a:lnTo>
                  <a:pt x="23" y="36"/>
                </a:lnTo>
                <a:lnTo>
                  <a:pt x="23" y="5"/>
                </a:lnTo>
                <a:lnTo>
                  <a:pt x="20" y="36"/>
                </a:lnTo>
                <a:lnTo>
                  <a:pt x="0" y="32"/>
                </a:lnTo>
                <a:close/>
              </a:path>
            </a:pathLst>
          </a:custGeom>
          <a:solidFill>
            <a:srgbClr val="000000"/>
          </a:solidFill>
          <a:ln w="0">
            <a:solidFill>
              <a:srgbClr val="000000"/>
            </a:solidFill>
            <a:round/>
            <a:headEnd/>
            <a:tailEnd/>
          </a:ln>
        </p:spPr>
        <p:txBody>
          <a:bodyPr/>
          <a:lstStyle/>
          <a:p>
            <a:endParaRPr lang="en-US"/>
          </a:p>
        </p:txBody>
      </p:sp>
      <p:sp>
        <p:nvSpPr>
          <p:cNvPr id="181956" name="Freeform 4802"/>
          <p:cNvSpPr>
            <a:spLocks noChangeAspect="1"/>
          </p:cNvSpPr>
          <p:nvPr/>
        </p:nvSpPr>
        <p:spPr bwMode="auto">
          <a:xfrm>
            <a:off x="1619250" y="4121150"/>
            <a:ext cx="3175" cy="7938"/>
          </a:xfrm>
          <a:custGeom>
            <a:avLst/>
            <a:gdLst>
              <a:gd name="T0" fmla="*/ 0 w 12"/>
              <a:gd name="T1" fmla="*/ 0 h 27"/>
              <a:gd name="T2" fmla="*/ 2147483647 w 12"/>
              <a:gd name="T3" fmla="*/ 2147483647 h 27"/>
              <a:gd name="T4" fmla="*/ 0 w 12"/>
              <a:gd name="T5" fmla="*/ 0 h 27"/>
              <a:gd name="T6" fmla="*/ 0 60000 65536"/>
              <a:gd name="T7" fmla="*/ 0 60000 65536"/>
              <a:gd name="T8" fmla="*/ 0 60000 65536"/>
              <a:gd name="T9" fmla="*/ 0 w 12"/>
              <a:gd name="T10" fmla="*/ 0 h 27"/>
              <a:gd name="T11" fmla="*/ 12 w 12"/>
              <a:gd name="T12" fmla="*/ 27 h 27"/>
            </a:gdLst>
            <a:ahLst/>
            <a:cxnLst>
              <a:cxn ang="T6">
                <a:pos x="T0" y="T1"/>
              </a:cxn>
              <a:cxn ang="T7">
                <a:pos x="T2" y="T3"/>
              </a:cxn>
              <a:cxn ang="T8">
                <a:pos x="T4" y="T5"/>
              </a:cxn>
            </a:cxnLst>
            <a:rect l="T9" t="T10" r="T11" b="T12"/>
            <a:pathLst>
              <a:path w="12" h="27">
                <a:moveTo>
                  <a:pt x="0" y="0"/>
                </a:moveTo>
                <a:lnTo>
                  <a:pt x="12" y="27"/>
                </a:lnTo>
                <a:lnTo>
                  <a:pt x="0" y="0"/>
                </a:lnTo>
                <a:close/>
              </a:path>
            </a:pathLst>
          </a:custGeom>
          <a:solidFill>
            <a:srgbClr val="000000"/>
          </a:solidFill>
          <a:ln w="0">
            <a:solidFill>
              <a:srgbClr val="000000"/>
            </a:solidFill>
            <a:round/>
            <a:headEnd/>
            <a:tailEnd/>
          </a:ln>
        </p:spPr>
        <p:txBody>
          <a:bodyPr/>
          <a:lstStyle/>
          <a:p>
            <a:endParaRPr lang="en-US"/>
          </a:p>
        </p:txBody>
      </p:sp>
      <p:sp>
        <p:nvSpPr>
          <p:cNvPr id="181957" name="Freeform 4803"/>
          <p:cNvSpPr>
            <a:spLocks noChangeAspect="1"/>
          </p:cNvSpPr>
          <p:nvPr/>
        </p:nvSpPr>
        <p:spPr bwMode="auto">
          <a:xfrm>
            <a:off x="1595438" y="4141788"/>
            <a:ext cx="9525" cy="9525"/>
          </a:xfrm>
          <a:custGeom>
            <a:avLst/>
            <a:gdLst>
              <a:gd name="T0" fmla="*/ 2147483647 w 27"/>
              <a:gd name="T1" fmla="*/ 0 h 25"/>
              <a:gd name="T2" fmla="*/ 2147483647 w 27"/>
              <a:gd name="T3" fmla="*/ 0 h 25"/>
              <a:gd name="T4" fmla="*/ 2147483647 w 27"/>
              <a:gd name="T5" fmla="*/ 2147483647 h 25"/>
              <a:gd name="T6" fmla="*/ 2147483647 w 27"/>
              <a:gd name="T7" fmla="*/ 2147483647 h 25"/>
              <a:gd name="T8" fmla="*/ 2147483647 w 27"/>
              <a:gd name="T9" fmla="*/ 2147483647 h 25"/>
              <a:gd name="T10" fmla="*/ 2147483647 w 27"/>
              <a:gd name="T11" fmla="*/ 2147483647 h 25"/>
              <a:gd name="T12" fmla="*/ 2147483647 w 27"/>
              <a:gd name="T13" fmla="*/ 2147483647 h 25"/>
              <a:gd name="T14" fmla="*/ 2147483647 w 27"/>
              <a:gd name="T15" fmla="*/ 2147483647 h 25"/>
              <a:gd name="T16" fmla="*/ 2147483647 w 27"/>
              <a:gd name="T17" fmla="*/ 2147483647 h 25"/>
              <a:gd name="T18" fmla="*/ 2147483647 w 27"/>
              <a:gd name="T19" fmla="*/ 2147483647 h 25"/>
              <a:gd name="T20" fmla="*/ 2147483647 w 27"/>
              <a:gd name="T21" fmla="*/ 2147483647 h 25"/>
              <a:gd name="T22" fmla="*/ 2147483647 w 27"/>
              <a:gd name="T23" fmla="*/ 2147483647 h 25"/>
              <a:gd name="T24" fmla="*/ 2147483647 w 27"/>
              <a:gd name="T25" fmla="*/ 2147483647 h 25"/>
              <a:gd name="T26" fmla="*/ 2147483647 w 27"/>
              <a:gd name="T27" fmla="*/ 2147483647 h 25"/>
              <a:gd name="T28" fmla="*/ 2147483647 w 27"/>
              <a:gd name="T29" fmla="*/ 2147483647 h 25"/>
              <a:gd name="T30" fmla="*/ 2147483647 w 27"/>
              <a:gd name="T31" fmla="*/ 2147483647 h 25"/>
              <a:gd name="T32" fmla="*/ 2147483647 w 27"/>
              <a:gd name="T33" fmla="*/ 2147483647 h 25"/>
              <a:gd name="T34" fmla="*/ 2147483647 w 27"/>
              <a:gd name="T35" fmla="*/ 2147483647 h 25"/>
              <a:gd name="T36" fmla="*/ 2147483647 w 27"/>
              <a:gd name="T37" fmla="*/ 2147483647 h 25"/>
              <a:gd name="T38" fmla="*/ 0 w 27"/>
              <a:gd name="T39" fmla="*/ 2147483647 h 25"/>
              <a:gd name="T40" fmla="*/ 0 w 27"/>
              <a:gd name="T41" fmla="*/ 2147483647 h 25"/>
              <a:gd name="T42" fmla="*/ 2147483647 w 27"/>
              <a:gd name="T43" fmla="*/ 0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
              <a:gd name="T67" fmla="*/ 0 h 25"/>
              <a:gd name="T68" fmla="*/ 27 w 27"/>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 h="25">
                <a:moveTo>
                  <a:pt x="23" y="0"/>
                </a:moveTo>
                <a:lnTo>
                  <a:pt x="23" y="0"/>
                </a:lnTo>
                <a:lnTo>
                  <a:pt x="25" y="2"/>
                </a:lnTo>
                <a:lnTo>
                  <a:pt x="26" y="4"/>
                </a:lnTo>
                <a:lnTo>
                  <a:pt x="27" y="8"/>
                </a:lnTo>
                <a:lnTo>
                  <a:pt x="27" y="10"/>
                </a:lnTo>
                <a:lnTo>
                  <a:pt x="27" y="12"/>
                </a:lnTo>
                <a:lnTo>
                  <a:pt x="26" y="15"/>
                </a:lnTo>
                <a:lnTo>
                  <a:pt x="25" y="17"/>
                </a:lnTo>
                <a:lnTo>
                  <a:pt x="23" y="20"/>
                </a:lnTo>
                <a:lnTo>
                  <a:pt x="21" y="21"/>
                </a:lnTo>
                <a:lnTo>
                  <a:pt x="19" y="23"/>
                </a:lnTo>
                <a:lnTo>
                  <a:pt x="17" y="24"/>
                </a:lnTo>
                <a:lnTo>
                  <a:pt x="14" y="25"/>
                </a:lnTo>
                <a:lnTo>
                  <a:pt x="12" y="25"/>
                </a:lnTo>
                <a:lnTo>
                  <a:pt x="10" y="25"/>
                </a:lnTo>
                <a:lnTo>
                  <a:pt x="7" y="24"/>
                </a:lnTo>
                <a:lnTo>
                  <a:pt x="5" y="23"/>
                </a:lnTo>
                <a:lnTo>
                  <a:pt x="1" y="21"/>
                </a:lnTo>
                <a:lnTo>
                  <a:pt x="0" y="19"/>
                </a:lnTo>
                <a:lnTo>
                  <a:pt x="23" y="0"/>
                </a:lnTo>
                <a:close/>
              </a:path>
            </a:pathLst>
          </a:custGeom>
          <a:solidFill>
            <a:srgbClr val="000000"/>
          </a:solidFill>
          <a:ln w="0">
            <a:solidFill>
              <a:srgbClr val="000000"/>
            </a:solidFill>
            <a:round/>
            <a:headEnd/>
            <a:tailEnd/>
          </a:ln>
        </p:spPr>
        <p:txBody>
          <a:bodyPr/>
          <a:lstStyle/>
          <a:p>
            <a:endParaRPr lang="en-US"/>
          </a:p>
        </p:txBody>
      </p:sp>
      <p:sp>
        <p:nvSpPr>
          <p:cNvPr id="181958" name="Freeform 4804"/>
          <p:cNvSpPr>
            <a:spLocks noChangeAspect="1"/>
          </p:cNvSpPr>
          <p:nvPr/>
        </p:nvSpPr>
        <p:spPr bwMode="auto">
          <a:xfrm>
            <a:off x="1609725" y="4121150"/>
            <a:ext cx="12700" cy="9525"/>
          </a:xfrm>
          <a:custGeom>
            <a:avLst/>
            <a:gdLst>
              <a:gd name="T0" fmla="*/ 2147483647 w 32"/>
              <a:gd name="T1" fmla="*/ 0 h 32"/>
              <a:gd name="T2" fmla="*/ 2147483647 w 32"/>
              <a:gd name="T3" fmla="*/ 2147483647 h 32"/>
              <a:gd name="T4" fmla="*/ 2147483647 w 32"/>
              <a:gd name="T5" fmla="*/ 2147483647 h 32"/>
              <a:gd name="T6" fmla="*/ 2147483647 w 32"/>
              <a:gd name="T7" fmla="*/ 2147483647 h 32"/>
              <a:gd name="T8" fmla="*/ 2147483647 w 32"/>
              <a:gd name="T9" fmla="*/ 2147483647 h 32"/>
              <a:gd name="T10" fmla="*/ 0 w 32"/>
              <a:gd name="T11" fmla="*/ 2147483647 h 32"/>
              <a:gd name="T12" fmla="*/ 2147483647 w 32"/>
              <a:gd name="T13" fmla="*/ 0 h 32"/>
              <a:gd name="T14" fmla="*/ 0 60000 65536"/>
              <a:gd name="T15" fmla="*/ 0 60000 65536"/>
              <a:gd name="T16" fmla="*/ 0 60000 65536"/>
              <a:gd name="T17" fmla="*/ 0 60000 65536"/>
              <a:gd name="T18" fmla="*/ 0 60000 65536"/>
              <a:gd name="T19" fmla="*/ 0 60000 65536"/>
              <a:gd name="T20" fmla="*/ 0 60000 65536"/>
              <a:gd name="T21" fmla="*/ 0 w 32"/>
              <a:gd name="T22" fmla="*/ 0 h 32"/>
              <a:gd name="T23" fmla="*/ 32 w 32"/>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2">
                <a:moveTo>
                  <a:pt x="20" y="0"/>
                </a:moveTo>
                <a:lnTo>
                  <a:pt x="32" y="27"/>
                </a:lnTo>
                <a:lnTo>
                  <a:pt x="31" y="27"/>
                </a:lnTo>
                <a:lnTo>
                  <a:pt x="24" y="32"/>
                </a:lnTo>
                <a:lnTo>
                  <a:pt x="7" y="5"/>
                </a:lnTo>
                <a:lnTo>
                  <a:pt x="0" y="10"/>
                </a:lnTo>
                <a:lnTo>
                  <a:pt x="20" y="0"/>
                </a:lnTo>
                <a:close/>
              </a:path>
            </a:pathLst>
          </a:custGeom>
          <a:solidFill>
            <a:srgbClr val="000000"/>
          </a:solidFill>
          <a:ln w="0">
            <a:solidFill>
              <a:srgbClr val="000000"/>
            </a:solidFill>
            <a:round/>
            <a:headEnd/>
            <a:tailEnd/>
          </a:ln>
        </p:spPr>
        <p:txBody>
          <a:bodyPr/>
          <a:lstStyle/>
          <a:p>
            <a:endParaRPr lang="en-US"/>
          </a:p>
        </p:txBody>
      </p:sp>
      <p:sp>
        <p:nvSpPr>
          <p:cNvPr id="181959" name="Freeform 4805"/>
          <p:cNvSpPr>
            <a:spLocks noChangeAspect="1"/>
          </p:cNvSpPr>
          <p:nvPr/>
        </p:nvSpPr>
        <p:spPr bwMode="auto">
          <a:xfrm>
            <a:off x="1603375" y="4114800"/>
            <a:ext cx="19050" cy="25400"/>
          </a:xfrm>
          <a:custGeom>
            <a:avLst/>
            <a:gdLst>
              <a:gd name="T0" fmla="*/ 2147483647 w 52"/>
              <a:gd name="T1" fmla="*/ 2147483647 h 70"/>
              <a:gd name="T2" fmla="*/ 2147483647 w 52"/>
              <a:gd name="T3" fmla="*/ 2147483647 h 70"/>
              <a:gd name="T4" fmla="*/ 0 w 52"/>
              <a:gd name="T5" fmla="*/ 2147483647 h 70"/>
              <a:gd name="T6" fmla="*/ 2147483647 w 52"/>
              <a:gd name="T7" fmla="*/ 2147483647 h 70"/>
              <a:gd name="T8" fmla="*/ 2147483647 w 52"/>
              <a:gd name="T9" fmla="*/ 2147483647 h 70"/>
              <a:gd name="T10" fmla="*/ 2147483647 w 52"/>
              <a:gd name="T11" fmla="*/ 0 h 70"/>
              <a:gd name="T12" fmla="*/ 2147483647 w 52"/>
              <a:gd name="T13" fmla="*/ 2147483647 h 70"/>
              <a:gd name="T14" fmla="*/ 0 60000 65536"/>
              <a:gd name="T15" fmla="*/ 0 60000 65536"/>
              <a:gd name="T16" fmla="*/ 0 60000 65536"/>
              <a:gd name="T17" fmla="*/ 0 60000 65536"/>
              <a:gd name="T18" fmla="*/ 0 60000 65536"/>
              <a:gd name="T19" fmla="*/ 0 60000 65536"/>
              <a:gd name="T20" fmla="*/ 0 60000 65536"/>
              <a:gd name="T21" fmla="*/ 0 w 52"/>
              <a:gd name="T22" fmla="*/ 0 h 70"/>
              <a:gd name="T23" fmla="*/ 52 w 52"/>
              <a:gd name="T24" fmla="*/ 70 h 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70">
                <a:moveTo>
                  <a:pt x="29" y="14"/>
                </a:moveTo>
                <a:lnTo>
                  <a:pt x="46" y="41"/>
                </a:lnTo>
                <a:lnTo>
                  <a:pt x="0" y="70"/>
                </a:lnTo>
                <a:lnTo>
                  <a:pt x="34" y="47"/>
                </a:lnTo>
                <a:lnTo>
                  <a:pt x="18" y="22"/>
                </a:lnTo>
                <a:lnTo>
                  <a:pt x="52" y="0"/>
                </a:lnTo>
                <a:lnTo>
                  <a:pt x="29" y="14"/>
                </a:lnTo>
                <a:close/>
              </a:path>
            </a:pathLst>
          </a:custGeom>
          <a:solidFill>
            <a:srgbClr val="000000"/>
          </a:solidFill>
          <a:ln w="0">
            <a:solidFill>
              <a:srgbClr val="000000"/>
            </a:solidFill>
            <a:round/>
            <a:headEnd/>
            <a:tailEnd/>
          </a:ln>
        </p:spPr>
        <p:txBody>
          <a:bodyPr/>
          <a:lstStyle/>
          <a:p>
            <a:endParaRPr lang="en-US"/>
          </a:p>
        </p:txBody>
      </p:sp>
      <p:sp>
        <p:nvSpPr>
          <p:cNvPr id="181960" name="Freeform 4806"/>
          <p:cNvSpPr>
            <a:spLocks noChangeAspect="1"/>
          </p:cNvSpPr>
          <p:nvPr/>
        </p:nvSpPr>
        <p:spPr bwMode="auto">
          <a:xfrm>
            <a:off x="1604963" y="4124325"/>
            <a:ext cx="11112" cy="12700"/>
          </a:xfrm>
          <a:custGeom>
            <a:avLst/>
            <a:gdLst>
              <a:gd name="T0" fmla="*/ 2147483647 w 30"/>
              <a:gd name="T1" fmla="*/ 0 h 35"/>
              <a:gd name="T2" fmla="*/ 2147483647 w 30"/>
              <a:gd name="T3" fmla="*/ 2147483647 h 35"/>
              <a:gd name="T4" fmla="*/ 2147483647 w 30"/>
              <a:gd name="T5" fmla="*/ 2147483647 h 35"/>
              <a:gd name="T6" fmla="*/ 2147483647 w 30"/>
              <a:gd name="T7" fmla="*/ 2147483647 h 35"/>
              <a:gd name="T8" fmla="*/ 0 w 30"/>
              <a:gd name="T9" fmla="*/ 2147483647 h 35"/>
              <a:gd name="T10" fmla="*/ 2147483647 w 30"/>
              <a:gd name="T11" fmla="*/ 2147483647 h 35"/>
              <a:gd name="T12" fmla="*/ 2147483647 w 30"/>
              <a:gd name="T13" fmla="*/ 0 h 35"/>
              <a:gd name="T14" fmla="*/ 0 60000 65536"/>
              <a:gd name="T15" fmla="*/ 0 60000 65536"/>
              <a:gd name="T16" fmla="*/ 0 60000 65536"/>
              <a:gd name="T17" fmla="*/ 0 60000 65536"/>
              <a:gd name="T18" fmla="*/ 0 60000 65536"/>
              <a:gd name="T19" fmla="*/ 0 60000 65536"/>
              <a:gd name="T20" fmla="*/ 0 60000 65536"/>
              <a:gd name="T21" fmla="*/ 0 w 30"/>
              <a:gd name="T22" fmla="*/ 0 h 35"/>
              <a:gd name="T23" fmla="*/ 30 w 30"/>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5">
                <a:moveTo>
                  <a:pt x="14" y="0"/>
                </a:moveTo>
                <a:lnTo>
                  <a:pt x="30" y="25"/>
                </a:lnTo>
                <a:lnTo>
                  <a:pt x="17" y="35"/>
                </a:lnTo>
                <a:lnTo>
                  <a:pt x="19" y="33"/>
                </a:lnTo>
                <a:lnTo>
                  <a:pt x="0" y="10"/>
                </a:lnTo>
                <a:lnTo>
                  <a:pt x="2" y="8"/>
                </a:lnTo>
                <a:lnTo>
                  <a:pt x="14" y="0"/>
                </a:lnTo>
                <a:close/>
              </a:path>
            </a:pathLst>
          </a:custGeom>
          <a:solidFill>
            <a:srgbClr val="000000"/>
          </a:solidFill>
          <a:ln w="0">
            <a:solidFill>
              <a:srgbClr val="000000"/>
            </a:solidFill>
            <a:round/>
            <a:headEnd/>
            <a:tailEnd/>
          </a:ln>
        </p:spPr>
        <p:txBody>
          <a:bodyPr/>
          <a:lstStyle/>
          <a:p>
            <a:endParaRPr lang="en-US"/>
          </a:p>
        </p:txBody>
      </p:sp>
      <p:sp>
        <p:nvSpPr>
          <p:cNvPr id="181961" name="Freeform 4807"/>
          <p:cNvSpPr>
            <a:spLocks noChangeAspect="1"/>
          </p:cNvSpPr>
          <p:nvPr/>
        </p:nvSpPr>
        <p:spPr bwMode="auto">
          <a:xfrm>
            <a:off x="1595438" y="4129088"/>
            <a:ext cx="15875" cy="9525"/>
          </a:xfrm>
          <a:custGeom>
            <a:avLst/>
            <a:gdLst>
              <a:gd name="T0" fmla="*/ 2147483647 w 46"/>
              <a:gd name="T1" fmla="*/ 0 h 32"/>
              <a:gd name="T2" fmla="*/ 2147483647 w 46"/>
              <a:gd name="T3" fmla="*/ 2147483647 h 32"/>
              <a:gd name="T4" fmla="*/ 2147483647 w 46"/>
              <a:gd name="T5" fmla="*/ 2147483647 h 32"/>
              <a:gd name="T6" fmla="*/ 2147483647 w 46"/>
              <a:gd name="T7" fmla="*/ 2147483647 h 32"/>
              <a:gd name="T8" fmla="*/ 2147483647 w 46"/>
              <a:gd name="T9" fmla="*/ 2147483647 h 32"/>
              <a:gd name="T10" fmla="*/ 0 w 46"/>
              <a:gd name="T11" fmla="*/ 2147483647 h 32"/>
              <a:gd name="T12" fmla="*/ 2147483647 w 46"/>
              <a:gd name="T13" fmla="*/ 0 h 32"/>
              <a:gd name="T14" fmla="*/ 0 60000 65536"/>
              <a:gd name="T15" fmla="*/ 0 60000 65536"/>
              <a:gd name="T16" fmla="*/ 0 60000 65536"/>
              <a:gd name="T17" fmla="*/ 0 60000 65536"/>
              <a:gd name="T18" fmla="*/ 0 60000 65536"/>
              <a:gd name="T19" fmla="*/ 0 60000 65536"/>
              <a:gd name="T20" fmla="*/ 0 60000 65536"/>
              <a:gd name="T21" fmla="*/ 0 w 46"/>
              <a:gd name="T22" fmla="*/ 0 h 32"/>
              <a:gd name="T23" fmla="*/ 46 w 4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2">
                <a:moveTo>
                  <a:pt x="25" y="0"/>
                </a:moveTo>
                <a:lnTo>
                  <a:pt x="44" y="23"/>
                </a:lnTo>
                <a:lnTo>
                  <a:pt x="46" y="22"/>
                </a:lnTo>
                <a:lnTo>
                  <a:pt x="34" y="32"/>
                </a:lnTo>
                <a:lnTo>
                  <a:pt x="13" y="9"/>
                </a:lnTo>
                <a:lnTo>
                  <a:pt x="0" y="20"/>
                </a:lnTo>
                <a:lnTo>
                  <a:pt x="25" y="0"/>
                </a:lnTo>
                <a:close/>
              </a:path>
            </a:pathLst>
          </a:custGeom>
          <a:solidFill>
            <a:srgbClr val="000000"/>
          </a:solidFill>
          <a:ln w="0">
            <a:solidFill>
              <a:srgbClr val="000000"/>
            </a:solidFill>
            <a:round/>
            <a:headEnd/>
            <a:tailEnd/>
          </a:ln>
        </p:spPr>
        <p:txBody>
          <a:bodyPr/>
          <a:lstStyle/>
          <a:p>
            <a:endParaRPr lang="en-US"/>
          </a:p>
        </p:txBody>
      </p:sp>
      <p:sp>
        <p:nvSpPr>
          <p:cNvPr id="181962" name="Freeform 4808"/>
          <p:cNvSpPr>
            <a:spLocks noChangeAspect="1"/>
          </p:cNvSpPr>
          <p:nvPr/>
        </p:nvSpPr>
        <p:spPr bwMode="auto">
          <a:xfrm>
            <a:off x="1597025" y="4130675"/>
            <a:ext cx="11113" cy="9525"/>
          </a:xfrm>
          <a:custGeom>
            <a:avLst/>
            <a:gdLst>
              <a:gd name="T0" fmla="*/ 2147483647 w 33"/>
              <a:gd name="T1" fmla="*/ 0 h 30"/>
              <a:gd name="T2" fmla="*/ 2147483647 w 33"/>
              <a:gd name="T3" fmla="*/ 2147483647 h 30"/>
              <a:gd name="T4" fmla="*/ 2147483647 w 33"/>
              <a:gd name="T5" fmla="*/ 2147483647 h 30"/>
              <a:gd name="T6" fmla="*/ 2147483647 w 33"/>
              <a:gd name="T7" fmla="*/ 2147483647 h 30"/>
              <a:gd name="T8" fmla="*/ 0 w 33"/>
              <a:gd name="T9" fmla="*/ 2147483647 h 30"/>
              <a:gd name="T10" fmla="*/ 2147483647 w 33"/>
              <a:gd name="T11" fmla="*/ 2147483647 h 30"/>
              <a:gd name="T12" fmla="*/ 2147483647 w 33"/>
              <a:gd name="T13" fmla="*/ 0 h 30"/>
              <a:gd name="T14" fmla="*/ 0 60000 65536"/>
              <a:gd name="T15" fmla="*/ 0 60000 65536"/>
              <a:gd name="T16" fmla="*/ 0 60000 65536"/>
              <a:gd name="T17" fmla="*/ 0 60000 65536"/>
              <a:gd name="T18" fmla="*/ 0 60000 65536"/>
              <a:gd name="T19" fmla="*/ 0 60000 65536"/>
              <a:gd name="T20" fmla="*/ 0 60000 65536"/>
              <a:gd name="T21" fmla="*/ 0 w 33"/>
              <a:gd name="T22" fmla="*/ 0 h 30"/>
              <a:gd name="T23" fmla="*/ 33 w 33"/>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0">
                <a:moveTo>
                  <a:pt x="12" y="0"/>
                </a:moveTo>
                <a:lnTo>
                  <a:pt x="33" y="23"/>
                </a:lnTo>
                <a:lnTo>
                  <a:pt x="24" y="30"/>
                </a:lnTo>
                <a:lnTo>
                  <a:pt x="25" y="29"/>
                </a:lnTo>
                <a:lnTo>
                  <a:pt x="0" y="11"/>
                </a:lnTo>
                <a:lnTo>
                  <a:pt x="1" y="10"/>
                </a:lnTo>
                <a:lnTo>
                  <a:pt x="12" y="0"/>
                </a:lnTo>
                <a:close/>
              </a:path>
            </a:pathLst>
          </a:custGeom>
          <a:solidFill>
            <a:srgbClr val="000000"/>
          </a:solidFill>
          <a:ln w="0">
            <a:solidFill>
              <a:srgbClr val="000000"/>
            </a:solidFill>
            <a:round/>
            <a:headEnd/>
            <a:tailEnd/>
          </a:ln>
        </p:spPr>
        <p:txBody>
          <a:bodyPr/>
          <a:lstStyle/>
          <a:p>
            <a:endParaRPr lang="en-US"/>
          </a:p>
        </p:txBody>
      </p:sp>
      <p:sp>
        <p:nvSpPr>
          <p:cNvPr id="181963" name="Freeform 4809"/>
          <p:cNvSpPr>
            <a:spLocks noChangeAspect="1"/>
          </p:cNvSpPr>
          <p:nvPr/>
        </p:nvSpPr>
        <p:spPr bwMode="auto">
          <a:xfrm>
            <a:off x="1593850" y="4133850"/>
            <a:ext cx="11113" cy="7938"/>
          </a:xfrm>
          <a:custGeom>
            <a:avLst/>
            <a:gdLst>
              <a:gd name="T0" fmla="*/ 2147483647 w 34"/>
              <a:gd name="T1" fmla="*/ 0 h 23"/>
              <a:gd name="T2" fmla="*/ 2147483647 w 34"/>
              <a:gd name="T3" fmla="*/ 2147483647 h 23"/>
              <a:gd name="T4" fmla="*/ 2147483647 w 34"/>
              <a:gd name="T5" fmla="*/ 2147483647 h 23"/>
              <a:gd name="T6" fmla="*/ 2147483647 w 34"/>
              <a:gd name="T7" fmla="*/ 2147483647 h 23"/>
              <a:gd name="T8" fmla="*/ 0 w 34"/>
              <a:gd name="T9" fmla="*/ 2147483647 h 23"/>
              <a:gd name="T10" fmla="*/ 2147483647 w 34"/>
              <a:gd name="T11" fmla="*/ 2147483647 h 23"/>
              <a:gd name="T12" fmla="*/ 2147483647 w 34"/>
              <a:gd name="T13" fmla="*/ 0 h 23"/>
              <a:gd name="T14" fmla="*/ 0 60000 65536"/>
              <a:gd name="T15" fmla="*/ 0 60000 65536"/>
              <a:gd name="T16" fmla="*/ 0 60000 65536"/>
              <a:gd name="T17" fmla="*/ 0 60000 65536"/>
              <a:gd name="T18" fmla="*/ 0 60000 65536"/>
              <a:gd name="T19" fmla="*/ 0 60000 65536"/>
              <a:gd name="T20" fmla="*/ 0 60000 65536"/>
              <a:gd name="T21" fmla="*/ 0 w 34"/>
              <a:gd name="T22" fmla="*/ 0 h 23"/>
              <a:gd name="T23" fmla="*/ 34 w 3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23">
                <a:moveTo>
                  <a:pt x="9" y="0"/>
                </a:moveTo>
                <a:lnTo>
                  <a:pt x="34" y="18"/>
                </a:lnTo>
                <a:lnTo>
                  <a:pt x="30" y="23"/>
                </a:lnTo>
                <a:lnTo>
                  <a:pt x="31" y="19"/>
                </a:lnTo>
                <a:lnTo>
                  <a:pt x="0" y="15"/>
                </a:lnTo>
                <a:lnTo>
                  <a:pt x="1" y="11"/>
                </a:lnTo>
                <a:lnTo>
                  <a:pt x="9" y="0"/>
                </a:lnTo>
                <a:close/>
              </a:path>
            </a:pathLst>
          </a:custGeom>
          <a:solidFill>
            <a:srgbClr val="000000"/>
          </a:solidFill>
          <a:ln w="0">
            <a:solidFill>
              <a:srgbClr val="000000"/>
            </a:solidFill>
            <a:round/>
            <a:headEnd/>
            <a:tailEnd/>
          </a:ln>
        </p:spPr>
        <p:txBody>
          <a:bodyPr/>
          <a:lstStyle/>
          <a:p>
            <a:endParaRPr lang="en-US"/>
          </a:p>
        </p:txBody>
      </p:sp>
      <p:sp>
        <p:nvSpPr>
          <p:cNvPr id="181964" name="Freeform 4810"/>
          <p:cNvSpPr>
            <a:spLocks noChangeAspect="1"/>
          </p:cNvSpPr>
          <p:nvPr/>
        </p:nvSpPr>
        <p:spPr bwMode="auto">
          <a:xfrm>
            <a:off x="1593850" y="4140200"/>
            <a:ext cx="9525" cy="7938"/>
          </a:xfrm>
          <a:custGeom>
            <a:avLst/>
            <a:gdLst>
              <a:gd name="T0" fmla="*/ 2147483647 w 33"/>
              <a:gd name="T1" fmla="*/ 0 h 19"/>
              <a:gd name="T2" fmla="*/ 2147483647 w 33"/>
              <a:gd name="T3" fmla="*/ 2147483647 h 19"/>
              <a:gd name="T4" fmla="*/ 2147483647 w 33"/>
              <a:gd name="T5" fmla="*/ 2147483647 h 19"/>
              <a:gd name="T6" fmla="*/ 2147483647 w 33"/>
              <a:gd name="T7" fmla="*/ 0 h 19"/>
              <a:gd name="T8" fmla="*/ 2147483647 w 33"/>
              <a:gd name="T9" fmla="*/ 2147483647 h 19"/>
              <a:gd name="T10" fmla="*/ 0 w 33"/>
              <a:gd name="T11" fmla="*/ 2147483647 h 19"/>
              <a:gd name="T12" fmla="*/ 2147483647 w 33"/>
              <a:gd name="T13" fmla="*/ 0 h 19"/>
              <a:gd name="T14" fmla="*/ 0 60000 65536"/>
              <a:gd name="T15" fmla="*/ 0 60000 65536"/>
              <a:gd name="T16" fmla="*/ 0 60000 65536"/>
              <a:gd name="T17" fmla="*/ 0 60000 65536"/>
              <a:gd name="T18" fmla="*/ 0 60000 65536"/>
              <a:gd name="T19" fmla="*/ 0 60000 65536"/>
              <a:gd name="T20" fmla="*/ 0 60000 65536"/>
              <a:gd name="T21" fmla="*/ 0 w 33"/>
              <a:gd name="T22" fmla="*/ 0 h 19"/>
              <a:gd name="T23" fmla="*/ 33 w 33"/>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9">
                <a:moveTo>
                  <a:pt x="2" y="0"/>
                </a:moveTo>
                <a:lnTo>
                  <a:pt x="33" y="4"/>
                </a:lnTo>
                <a:lnTo>
                  <a:pt x="33" y="6"/>
                </a:lnTo>
                <a:lnTo>
                  <a:pt x="28" y="0"/>
                </a:lnTo>
                <a:lnTo>
                  <a:pt x="5" y="19"/>
                </a:lnTo>
                <a:lnTo>
                  <a:pt x="0" y="13"/>
                </a:lnTo>
                <a:lnTo>
                  <a:pt x="2" y="0"/>
                </a:lnTo>
                <a:close/>
              </a:path>
            </a:pathLst>
          </a:custGeom>
          <a:solidFill>
            <a:srgbClr val="000000"/>
          </a:solidFill>
          <a:ln w="0">
            <a:solidFill>
              <a:srgbClr val="000000"/>
            </a:solidFill>
            <a:round/>
            <a:headEnd/>
            <a:tailEnd/>
          </a:ln>
        </p:spPr>
        <p:txBody>
          <a:bodyPr/>
          <a:lstStyle/>
          <a:p>
            <a:endParaRPr lang="en-US"/>
          </a:p>
        </p:txBody>
      </p:sp>
      <p:sp>
        <p:nvSpPr>
          <p:cNvPr id="181965" name="Freeform 4811"/>
          <p:cNvSpPr>
            <a:spLocks noChangeAspect="1"/>
          </p:cNvSpPr>
          <p:nvPr/>
        </p:nvSpPr>
        <p:spPr bwMode="auto">
          <a:xfrm>
            <a:off x="1595438" y="4140200"/>
            <a:ext cx="7937" cy="9525"/>
          </a:xfrm>
          <a:custGeom>
            <a:avLst/>
            <a:gdLst>
              <a:gd name="T0" fmla="*/ 0 w 28"/>
              <a:gd name="T1" fmla="*/ 2147483647 h 25"/>
              <a:gd name="T2" fmla="*/ 2147483647 w 28"/>
              <a:gd name="T3" fmla="*/ 0 h 25"/>
              <a:gd name="T4" fmla="*/ 2147483647 w 28"/>
              <a:gd name="T5" fmla="*/ 2147483647 h 25"/>
              <a:gd name="T6" fmla="*/ 2147483647 w 28"/>
              <a:gd name="T7" fmla="*/ 2147483647 h 25"/>
              <a:gd name="T8" fmla="*/ 0 w 28"/>
              <a:gd name="T9" fmla="*/ 2147483647 h 25"/>
              <a:gd name="T10" fmla="*/ 0 60000 65536"/>
              <a:gd name="T11" fmla="*/ 0 60000 65536"/>
              <a:gd name="T12" fmla="*/ 0 60000 65536"/>
              <a:gd name="T13" fmla="*/ 0 60000 65536"/>
              <a:gd name="T14" fmla="*/ 0 60000 65536"/>
              <a:gd name="T15" fmla="*/ 0 w 28"/>
              <a:gd name="T16" fmla="*/ 0 h 25"/>
              <a:gd name="T17" fmla="*/ 28 w 28"/>
              <a:gd name="T18" fmla="*/ 25 h 25"/>
            </a:gdLst>
            <a:ahLst/>
            <a:cxnLst>
              <a:cxn ang="T10">
                <a:pos x="T0" y="T1"/>
              </a:cxn>
              <a:cxn ang="T11">
                <a:pos x="T2" y="T3"/>
              </a:cxn>
              <a:cxn ang="T12">
                <a:pos x="T4" y="T5"/>
              </a:cxn>
              <a:cxn ang="T13">
                <a:pos x="T6" y="T7"/>
              </a:cxn>
              <a:cxn ang="T14">
                <a:pos x="T8" y="T9"/>
              </a:cxn>
            </a:cxnLst>
            <a:rect l="T15" t="T16" r="T17" b="T18"/>
            <a:pathLst>
              <a:path w="28" h="25">
                <a:moveTo>
                  <a:pt x="0" y="19"/>
                </a:moveTo>
                <a:lnTo>
                  <a:pt x="23" y="0"/>
                </a:lnTo>
                <a:lnTo>
                  <a:pt x="28" y="6"/>
                </a:lnTo>
                <a:lnTo>
                  <a:pt x="5" y="25"/>
                </a:lnTo>
                <a:lnTo>
                  <a:pt x="0" y="19"/>
                </a:lnTo>
                <a:close/>
              </a:path>
            </a:pathLst>
          </a:custGeom>
          <a:solidFill>
            <a:srgbClr val="000000"/>
          </a:solidFill>
          <a:ln w="0">
            <a:solidFill>
              <a:srgbClr val="000000"/>
            </a:solidFill>
            <a:round/>
            <a:headEnd/>
            <a:tailEnd/>
          </a:ln>
        </p:spPr>
        <p:txBody>
          <a:bodyPr/>
          <a:lstStyle/>
          <a:p>
            <a:endParaRPr lang="en-US"/>
          </a:p>
        </p:txBody>
      </p:sp>
      <p:sp>
        <p:nvSpPr>
          <p:cNvPr id="181966" name="Freeform 4812"/>
          <p:cNvSpPr>
            <a:spLocks noChangeAspect="1"/>
          </p:cNvSpPr>
          <p:nvPr/>
        </p:nvSpPr>
        <p:spPr bwMode="auto">
          <a:xfrm>
            <a:off x="1595438" y="4140200"/>
            <a:ext cx="7937" cy="9525"/>
          </a:xfrm>
          <a:custGeom>
            <a:avLst/>
            <a:gdLst>
              <a:gd name="T0" fmla="*/ 2147483647 w 28"/>
              <a:gd name="T1" fmla="*/ 2147483647 h 25"/>
              <a:gd name="T2" fmla="*/ 2147483647 w 28"/>
              <a:gd name="T3" fmla="*/ 2147483647 h 25"/>
              <a:gd name="T4" fmla="*/ 2147483647 w 28"/>
              <a:gd name="T5" fmla="*/ 2147483647 h 25"/>
              <a:gd name="T6" fmla="*/ 2147483647 w 28"/>
              <a:gd name="T7" fmla="*/ 2147483647 h 25"/>
              <a:gd name="T8" fmla="*/ 0 w 28"/>
              <a:gd name="T9" fmla="*/ 2147483647 h 25"/>
              <a:gd name="T10" fmla="*/ 0 w 28"/>
              <a:gd name="T11" fmla="*/ 2147483647 h 25"/>
              <a:gd name="T12" fmla="*/ 0 w 28"/>
              <a:gd name="T13" fmla="*/ 2147483647 h 25"/>
              <a:gd name="T14" fmla="*/ 2147483647 w 28"/>
              <a:gd name="T15" fmla="*/ 2147483647 h 25"/>
              <a:gd name="T16" fmla="*/ 2147483647 w 28"/>
              <a:gd name="T17" fmla="*/ 2147483647 h 25"/>
              <a:gd name="T18" fmla="*/ 2147483647 w 28"/>
              <a:gd name="T19" fmla="*/ 2147483647 h 25"/>
              <a:gd name="T20" fmla="*/ 2147483647 w 28"/>
              <a:gd name="T21" fmla="*/ 2147483647 h 25"/>
              <a:gd name="T22" fmla="*/ 2147483647 w 28"/>
              <a:gd name="T23" fmla="*/ 2147483647 h 25"/>
              <a:gd name="T24" fmla="*/ 2147483647 w 28"/>
              <a:gd name="T25" fmla="*/ 2147483647 h 25"/>
              <a:gd name="T26" fmla="*/ 2147483647 w 28"/>
              <a:gd name="T27" fmla="*/ 0 h 25"/>
              <a:gd name="T28" fmla="*/ 2147483647 w 28"/>
              <a:gd name="T29" fmla="*/ 0 h 25"/>
              <a:gd name="T30" fmla="*/ 2147483647 w 28"/>
              <a:gd name="T31" fmla="*/ 0 h 25"/>
              <a:gd name="T32" fmla="*/ 2147483647 w 28"/>
              <a:gd name="T33" fmla="*/ 2147483647 h 25"/>
              <a:gd name="T34" fmla="*/ 2147483647 w 28"/>
              <a:gd name="T35" fmla="*/ 2147483647 h 25"/>
              <a:gd name="T36" fmla="*/ 2147483647 w 28"/>
              <a:gd name="T37" fmla="*/ 2147483647 h 25"/>
              <a:gd name="T38" fmla="*/ 2147483647 w 28"/>
              <a:gd name="T39" fmla="*/ 2147483647 h 25"/>
              <a:gd name="T40" fmla="*/ 2147483647 w 28"/>
              <a:gd name="T41" fmla="*/ 2147483647 h 25"/>
              <a:gd name="T42" fmla="*/ 2147483647 w 28"/>
              <a:gd name="T43" fmla="*/ 2147483647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5"/>
              <a:gd name="T68" fmla="*/ 28 w 28"/>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5">
                <a:moveTo>
                  <a:pt x="3" y="25"/>
                </a:moveTo>
                <a:lnTo>
                  <a:pt x="3" y="25"/>
                </a:lnTo>
                <a:lnTo>
                  <a:pt x="2" y="23"/>
                </a:lnTo>
                <a:lnTo>
                  <a:pt x="1" y="20"/>
                </a:lnTo>
                <a:lnTo>
                  <a:pt x="0" y="18"/>
                </a:lnTo>
                <a:lnTo>
                  <a:pt x="0" y="16"/>
                </a:lnTo>
                <a:lnTo>
                  <a:pt x="0" y="13"/>
                </a:lnTo>
                <a:lnTo>
                  <a:pt x="1" y="10"/>
                </a:lnTo>
                <a:lnTo>
                  <a:pt x="2" y="7"/>
                </a:lnTo>
                <a:lnTo>
                  <a:pt x="4" y="5"/>
                </a:lnTo>
                <a:lnTo>
                  <a:pt x="6" y="3"/>
                </a:lnTo>
                <a:lnTo>
                  <a:pt x="9" y="2"/>
                </a:lnTo>
                <a:lnTo>
                  <a:pt x="12" y="1"/>
                </a:lnTo>
                <a:lnTo>
                  <a:pt x="14" y="0"/>
                </a:lnTo>
                <a:lnTo>
                  <a:pt x="16" y="0"/>
                </a:lnTo>
                <a:lnTo>
                  <a:pt x="19" y="0"/>
                </a:lnTo>
                <a:lnTo>
                  <a:pt x="21" y="1"/>
                </a:lnTo>
                <a:lnTo>
                  <a:pt x="24" y="2"/>
                </a:lnTo>
                <a:lnTo>
                  <a:pt x="26" y="4"/>
                </a:lnTo>
                <a:lnTo>
                  <a:pt x="28" y="6"/>
                </a:lnTo>
                <a:lnTo>
                  <a:pt x="3" y="25"/>
                </a:lnTo>
                <a:close/>
              </a:path>
            </a:pathLst>
          </a:custGeom>
          <a:solidFill>
            <a:srgbClr val="000000"/>
          </a:solidFill>
          <a:ln w="0">
            <a:solidFill>
              <a:srgbClr val="000000"/>
            </a:solidFill>
            <a:round/>
            <a:headEnd/>
            <a:tailEnd/>
          </a:ln>
        </p:spPr>
        <p:txBody>
          <a:bodyPr/>
          <a:lstStyle/>
          <a:p>
            <a:endParaRPr lang="en-US"/>
          </a:p>
        </p:txBody>
      </p:sp>
      <p:sp>
        <p:nvSpPr>
          <p:cNvPr id="181967" name="Freeform 4813"/>
          <p:cNvSpPr>
            <a:spLocks noChangeAspect="1"/>
          </p:cNvSpPr>
          <p:nvPr/>
        </p:nvSpPr>
        <p:spPr bwMode="auto">
          <a:xfrm>
            <a:off x="1698625" y="4149725"/>
            <a:ext cx="4763" cy="9525"/>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0 w 16"/>
              <a:gd name="T39" fmla="*/ 2147483647 h 31"/>
              <a:gd name="T40" fmla="*/ 0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2" y="0"/>
                </a:lnTo>
                <a:lnTo>
                  <a:pt x="4" y="1"/>
                </a:lnTo>
                <a:lnTo>
                  <a:pt x="8" y="2"/>
                </a:lnTo>
                <a:lnTo>
                  <a:pt x="10" y="3"/>
                </a:lnTo>
                <a:lnTo>
                  <a:pt x="12" y="5"/>
                </a:lnTo>
                <a:lnTo>
                  <a:pt x="14" y="7"/>
                </a:lnTo>
                <a:lnTo>
                  <a:pt x="15" y="11"/>
                </a:lnTo>
                <a:lnTo>
                  <a:pt x="16" y="13"/>
                </a:lnTo>
                <a:lnTo>
                  <a:pt x="16" y="16"/>
                </a:lnTo>
                <a:lnTo>
                  <a:pt x="16" y="18"/>
                </a:lnTo>
                <a:lnTo>
                  <a:pt x="15" y="20"/>
                </a:lnTo>
                <a:lnTo>
                  <a:pt x="14" y="23"/>
                </a:lnTo>
                <a:lnTo>
                  <a:pt x="13" y="25"/>
                </a:lnTo>
                <a:lnTo>
                  <a:pt x="11" y="27"/>
                </a:lnTo>
                <a:lnTo>
                  <a:pt x="9" y="29"/>
                </a:lnTo>
                <a:lnTo>
                  <a:pt x="5" y="30"/>
                </a:lnTo>
                <a:lnTo>
                  <a:pt x="3"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81968" name="Freeform 4814"/>
          <p:cNvSpPr>
            <a:spLocks noChangeAspect="1"/>
          </p:cNvSpPr>
          <p:nvPr/>
        </p:nvSpPr>
        <p:spPr bwMode="auto">
          <a:xfrm>
            <a:off x="1595438" y="4141788"/>
            <a:ext cx="12700" cy="14287"/>
          </a:xfrm>
          <a:custGeom>
            <a:avLst/>
            <a:gdLst>
              <a:gd name="T0" fmla="*/ 0 w 34"/>
              <a:gd name="T1" fmla="*/ 2147483647 h 38"/>
              <a:gd name="T2" fmla="*/ 2147483647 w 34"/>
              <a:gd name="T3" fmla="*/ 0 h 38"/>
              <a:gd name="T4" fmla="*/ 2147483647 w 34"/>
              <a:gd name="T5" fmla="*/ 2147483647 h 38"/>
              <a:gd name="T6" fmla="*/ 2147483647 w 34"/>
              <a:gd name="T7" fmla="*/ 2147483647 h 38"/>
              <a:gd name="T8" fmla="*/ 2147483647 w 34"/>
              <a:gd name="T9" fmla="*/ 2147483647 h 38"/>
              <a:gd name="T10" fmla="*/ 2147483647 w 34"/>
              <a:gd name="T11" fmla="*/ 2147483647 h 38"/>
              <a:gd name="T12" fmla="*/ 0 w 34"/>
              <a:gd name="T13" fmla="*/ 2147483647 h 38"/>
              <a:gd name="T14" fmla="*/ 0 60000 65536"/>
              <a:gd name="T15" fmla="*/ 0 60000 65536"/>
              <a:gd name="T16" fmla="*/ 0 60000 65536"/>
              <a:gd name="T17" fmla="*/ 0 60000 65536"/>
              <a:gd name="T18" fmla="*/ 0 60000 65536"/>
              <a:gd name="T19" fmla="*/ 0 60000 65536"/>
              <a:gd name="T20" fmla="*/ 0 60000 65536"/>
              <a:gd name="T21" fmla="*/ 0 w 34"/>
              <a:gd name="T22" fmla="*/ 0 h 38"/>
              <a:gd name="T23" fmla="*/ 34 w 34"/>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8">
                <a:moveTo>
                  <a:pt x="0" y="19"/>
                </a:moveTo>
                <a:lnTo>
                  <a:pt x="25" y="0"/>
                </a:lnTo>
                <a:lnTo>
                  <a:pt x="34" y="11"/>
                </a:lnTo>
                <a:lnTo>
                  <a:pt x="27" y="9"/>
                </a:lnTo>
                <a:lnTo>
                  <a:pt x="19" y="38"/>
                </a:lnTo>
                <a:lnTo>
                  <a:pt x="13" y="36"/>
                </a:lnTo>
                <a:lnTo>
                  <a:pt x="0" y="19"/>
                </a:lnTo>
                <a:close/>
              </a:path>
            </a:pathLst>
          </a:custGeom>
          <a:solidFill>
            <a:srgbClr val="000000"/>
          </a:solidFill>
          <a:ln w="0">
            <a:solidFill>
              <a:srgbClr val="000000"/>
            </a:solidFill>
            <a:round/>
            <a:headEnd/>
            <a:tailEnd/>
          </a:ln>
        </p:spPr>
        <p:txBody>
          <a:bodyPr/>
          <a:lstStyle/>
          <a:p>
            <a:endParaRPr lang="en-US"/>
          </a:p>
        </p:txBody>
      </p:sp>
      <p:sp>
        <p:nvSpPr>
          <p:cNvPr id="181969" name="Freeform 4815"/>
          <p:cNvSpPr>
            <a:spLocks noChangeAspect="1"/>
          </p:cNvSpPr>
          <p:nvPr/>
        </p:nvSpPr>
        <p:spPr bwMode="auto">
          <a:xfrm>
            <a:off x="1601788" y="4144963"/>
            <a:ext cx="11112" cy="14287"/>
          </a:xfrm>
          <a:custGeom>
            <a:avLst/>
            <a:gdLst>
              <a:gd name="T0" fmla="*/ 0 w 34"/>
              <a:gd name="T1" fmla="*/ 2147483647 h 39"/>
              <a:gd name="T2" fmla="*/ 2147483647 w 34"/>
              <a:gd name="T3" fmla="*/ 0 h 39"/>
              <a:gd name="T4" fmla="*/ 2147483647 w 34"/>
              <a:gd name="T5" fmla="*/ 2147483647 h 39"/>
              <a:gd name="T6" fmla="*/ 2147483647 w 34"/>
              <a:gd name="T7" fmla="*/ 2147483647 h 39"/>
              <a:gd name="T8" fmla="*/ 2147483647 w 34"/>
              <a:gd name="T9" fmla="*/ 2147483647 h 39"/>
              <a:gd name="T10" fmla="*/ 2147483647 w 34"/>
              <a:gd name="T11" fmla="*/ 2147483647 h 39"/>
              <a:gd name="T12" fmla="*/ 0 w 34"/>
              <a:gd name="T13" fmla="*/ 2147483647 h 39"/>
              <a:gd name="T14" fmla="*/ 0 60000 65536"/>
              <a:gd name="T15" fmla="*/ 0 60000 65536"/>
              <a:gd name="T16" fmla="*/ 0 60000 65536"/>
              <a:gd name="T17" fmla="*/ 0 60000 65536"/>
              <a:gd name="T18" fmla="*/ 0 60000 65536"/>
              <a:gd name="T19" fmla="*/ 0 60000 65536"/>
              <a:gd name="T20" fmla="*/ 0 60000 65536"/>
              <a:gd name="T21" fmla="*/ 0 w 34"/>
              <a:gd name="T22" fmla="*/ 0 h 39"/>
              <a:gd name="T23" fmla="*/ 34 w 34"/>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9">
                <a:moveTo>
                  <a:pt x="0" y="29"/>
                </a:moveTo>
                <a:lnTo>
                  <a:pt x="8" y="0"/>
                </a:lnTo>
                <a:lnTo>
                  <a:pt x="32" y="8"/>
                </a:lnTo>
                <a:lnTo>
                  <a:pt x="34" y="8"/>
                </a:lnTo>
                <a:lnTo>
                  <a:pt x="30" y="39"/>
                </a:lnTo>
                <a:lnTo>
                  <a:pt x="32" y="39"/>
                </a:lnTo>
                <a:lnTo>
                  <a:pt x="0" y="29"/>
                </a:lnTo>
                <a:close/>
              </a:path>
            </a:pathLst>
          </a:custGeom>
          <a:solidFill>
            <a:srgbClr val="000000"/>
          </a:solidFill>
          <a:ln w="0">
            <a:solidFill>
              <a:srgbClr val="000000"/>
            </a:solidFill>
            <a:round/>
            <a:headEnd/>
            <a:tailEnd/>
          </a:ln>
        </p:spPr>
        <p:txBody>
          <a:bodyPr/>
          <a:lstStyle/>
          <a:p>
            <a:endParaRPr lang="en-US"/>
          </a:p>
        </p:txBody>
      </p:sp>
      <p:sp>
        <p:nvSpPr>
          <p:cNvPr id="181970" name="Freeform 4816"/>
          <p:cNvSpPr>
            <a:spLocks noChangeAspect="1"/>
          </p:cNvSpPr>
          <p:nvPr/>
        </p:nvSpPr>
        <p:spPr bwMode="auto">
          <a:xfrm>
            <a:off x="1611313" y="4148138"/>
            <a:ext cx="17462" cy="12700"/>
          </a:xfrm>
          <a:custGeom>
            <a:avLst/>
            <a:gdLst>
              <a:gd name="T0" fmla="*/ 0 w 46"/>
              <a:gd name="T1" fmla="*/ 2147483647 h 37"/>
              <a:gd name="T2" fmla="*/ 2147483647 w 46"/>
              <a:gd name="T3" fmla="*/ 0 h 37"/>
              <a:gd name="T4" fmla="*/ 2147483647 w 46"/>
              <a:gd name="T5" fmla="*/ 2147483647 h 37"/>
              <a:gd name="T6" fmla="*/ 2147483647 w 46"/>
              <a:gd name="T7" fmla="*/ 2147483647 h 37"/>
              <a:gd name="T8" fmla="*/ 2147483647 w 46"/>
              <a:gd name="T9" fmla="*/ 2147483647 h 37"/>
              <a:gd name="T10" fmla="*/ 2147483647 w 46"/>
              <a:gd name="T11" fmla="*/ 2147483647 h 37"/>
              <a:gd name="T12" fmla="*/ 0 w 46"/>
              <a:gd name="T13" fmla="*/ 2147483647 h 37"/>
              <a:gd name="T14" fmla="*/ 0 60000 65536"/>
              <a:gd name="T15" fmla="*/ 0 60000 65536"/>
              <a:gd name="T16" fmla="*/ 0 60000 65536"/>
              <a:gd name="T17" fmla="*/ 0 60000 65536"/>
              <a:gd name="T18" fmla="*/ 0 60000 65536"/>
              <a:gd name="T19" fmla="*/ 0 60000 65536"/>
              <a:gd name="T20" fmla="*/ 0 60000 65536"/>
              <a:gd name="T21" fmla="*/ 0 w 46"/>
              <a:gd name="T22" fmla="*/ 0 h 37"/>
              <a:gd name="T23" fmla="*/ 46 w 46"/>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7">
                <a:moveTo>
                  <a:pt x="0" y="31"/>
                </a:moveTo>
                <a:lnTo>
                  <a:pt x="4" y="0"/>
                </a:lnTo>
                <a:lnTo>
                  <a:pt x="46" y="6"/>
                </a:lnTo>
                <a:lnTo>
                  <a:pt x="44" y="6"/>
                </a:lnTo>
                <a:lnTo>
                  <a:pt x="42" y="37"/>
                </a:lnTo>
                <a:lnTo>
                  <a:pt x="40" y="37"/>
                </a:lnTo>
                <a:lnTo>
                  <a:pt x="0" y="31"/>
                </a:lnTo>
                <a:close/>
              </a:path>
            </a:pathLst>
          </a:custGeom>
          <a:solidFill>
            <a:srgbClr val="000000"/>
          </a:solidFill>
          <a:ln w="0">
            <a:solidFill>
              <a:srgbClr val="000000"/>
            </a:solidFill>
            <a:round/>
            <a:headEnd/>
            <a:tailEnd/>
          </a:ln>
        </p:spPr>
        <p:txBody>
          <a:bodyPr/>
          <a:lstStyle/>
          <a:p>
            <a:endParaRPr lang="en-US"/>
          </a:p>
        </p:txBody>
      </p:sp>
      <p:sp>
        <p:nvSpPr>
          <p:cNvPr id="181971" name="Freeform 4817"/>
          <p:cNvSpPr>
            <a:spLocks noChangeAspect="1"/>
          </p:cNvSpPr>
          <p:nvPr/>
        </p:nvSpPr>
        <p:spPr bwMode="auto">
          <a:xfrm>
            <a:off x="1627188" y="4149725"/>
            <a:ext cx="17462" cy="11113"/>
          </a:xfrm>
          <a:custGeom>
            <a:avLst/>
            <a:gdLst>
              <a:gd name="T0" fmla="*/ 0 w 50"/>
              <a:gd name="T1" fmla="*/ 2147483647 h 34"/>
              <a:gd name="T2" fmla="*/ 2147483647 w 50"/>
              <a:gd name="T3" fmla="*/ 0 h 34"/>
              <a:gd name="T4" fmla="*/ 2147483647 w 50"/>
              <a:gd name="T5" fmla="*/ 2147483647 h 34"/>
              <a:gd name="T6" fmla="*/ 2147483647 w 50"/>
              <a:gd name="T7" fmla="*/ 2147483647 h 34"/>
              <a:gd name="T8" fmla="*/ 2147483647 w 50"/>
              <a:gd name="T9" fmla="*/ 2147483647 h 34"/>
              <a:gd name="T10" fmla="*/ 2147483647 w 50"/>
              <a:gd name="T11" fmla="*/ 2147483647 h 34"/>
              <a:gd name="T12" fmla="*/ 0 w 50"/>
              <a:gd name="T13" fmla="*/ 2147483647 h 34"/>
              <a:gd name="T14" fmla="*/ 0 60000 65536"/>
              <a:gd name="T15" fmla="*/ 0 60000 65536"/>
              <a:gd name="T16" fmla="*/ 0 60000 65536"/>
              <a:gd name="T17" fmla="*/ 0 60000 65536"/>
              <a:gd name="T18" fmla="*/ 0 60000 65536"/>
              <a:gd name="T19" fmla="*/ 0 60000 65536"/>
              <a:gd name="T20" fmla="*/ 0 60000 65536"/>
              <a:gd name="T21" fmla="*/ 0 w 50"/>
              <a:gd name="T22" fmla="*/ 0 h 34"/>
              <a:gd name="T23" fmla="*/ 50 w 50"/>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34">
                <a:moveTo>
                  <a:pt x="0" y="31"/>
                </a:moveTo>
                <a:lnTo>
                  <a:pt x="2" y="0"/>
                </a:lnTo>
                <a:lnTo>
                  <a:pt x="50" y="3"/>
                </a:lnTo>
                <a:lnTo>
                  <a:pt x="48" y="3"/>
                </a:lnTo>
                <a:lnTo>
                  <a:pt x="48" y="34"/>
                </a:lnTo>
                <a:lnTo>
                  <a:pt x="47" y="34"/>
                </a:lnTo>
                <a:lnTo>
                  <a:pt x="0" y="31"/>
                </a:lnTo>
                <a:close/>
              </a:path>
            </a:pathLst>
          </a:custGeom>
          <a:solidFill>
            <a:srgbClr val="000000"/>
          </a:solidFill>
          <a:ln w="0">
            <a:solidFill>
              <a:srgbClr val="000000"/>
            </a:solidFill>
            <a:round/>
            <a:headEnd/>
            <a:tailEnd/>
          </a:ln>
        </p:spPr>
        <p:txBody>
          <a:bodyPr/>
          <a:lstStyle/>
          <a:p>
            <a:endParaRPr lang="en-US"/>
          </a:p>
        </p:txBody>
      </p:sp>
      <p:sp>
        <p:nvSpPr>
          <p:cNvPr id="181972" name="Freeform 4818"/>
          <p:cNvSpPr>
            <a:spLocks noChangeAspect="1"/>
          </p:cNvSpPr>
          <p:nvPr/>
        </p:nvSpPr>
        <p:spPr bwMode="auto">
          <a:xfrm>
            <a:off x="1643063" y="4151313"/>
            <a:ext cx="19050" cy="9525"/>
          </a:xfrm>
          <a:custGeom>
            <a:avLst/>
            <a:gdLst>
              <a:gd name="T0" fmla="*/ 0 w 50"/>
              <a:gd name="T1" fmla="*/ 2147483647 h 31"/>
              <a:gd name="T2" fmla="*/ 0 w 50"/>
              <a:gd name="T3" fmla="*/ 0 h 31"/>
              <a:gd name="T4" fmla="*/ 2147483647 w 50"/>
              <a:gd name="T5" fmla="*/ 0 h 31"/>
              <a:gd name="T6" fmla="*/ 2147483647 w 50"/>
              <a:gd name="T7" fmla="*/ 0 h 31"/>
              <a:gd name="T8" fmla="*/ 2147483647 w 50"/>
              <a:gd name="T9" fmla="*/ 2147483647 h 31"/>
              <a:gd name="T10" fmla="*/ 2147483647 w 50"/>
              <a:gd name="T11" fmla="*/ 2147483647 h 31"/>
              <a:gd name="T12" fmla="*/ 0 w 50"/>
              <a:gd name="T13" fmla="*/ 2147483647 h 31"/>
              <a:gd name="T14" fmla="*/ 0 60000 65536"/>
              <a:gd name="T15" fmla="*/ 0 60000 65536"/>
              <a:gd name="T16" fmla="*/ 0 60000 65536"/>
              <a:gd name="T17" fmla="*/ 0 60000 65536"/>
              <a:gd name="T18" fmla="*/ 0 60000 65536"/>
              <a:gd name="T19" fmla="*/ 0 60000 65536"/>
              <a:gd name="T20" fmla="*/ 0 60000 65536"/>
              <a:gd name="T21" fmla="*/ 0 w 50"/>
              <a:gd name="T22" fmla="*/ 0 h 31"/>
              <a:gd name="T23" fmla="*/ 50 w 50"/>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31">
                <a:moveTo>
                  <a:pt x="0" y="31"/>
                </a:moveTo>
                <a:lnTo>
                  <a:pt x="0" y="0"/>
                </a:lnTo>
                <a:lnTo>
                  <a:pt x="50" y="0"/>
                </a:lnTo>
                <a:lnTo>
                  <a:pt x="50" y="31"/>
                </a:lnTo>
                <a:lnTo>
                  <a:pt x="0" y="31"/>
                </a:lnTo>
                <a:close/>
              </a:path>
            </a:pathLst>
          </a:custGeom>
          <a:solidFill>
            <a:srgbClr val="000000"/>
          </a:solidFill>
          <a:ln w="0">
            <a:solidFill>
              <a:srgbClr val="000000"/>
            </a:solidFill>
            <a:round/>
            <a:headEnd/>
            <a:tailEnd/>
          </a:ln>
        </p:spPr>
        <p:txBody>
          <a:bodyPr/>
          <a:lstStyle/>
          <a:p>
            <a:endParaRPr lang="en-US"/>
          </a:p>
        </p:txBody>
      </p:sp>
      <p:sp>
        <p:nvSpPr>
          <p:cNvPr id="181973" name="Freeform 4819"/>
          <p:cNvSpPr>
            <a:spLocks noChangeAspect="1"/>
          </p:cNvSpPr>
          <p:nvPr/>
        </p:nvSpPr>
        <p:spPr bwMode="auto">
          <a:xfrm>
            <a:off x="1662113" y="4151313"/>
            <a:ext cx="14287" cy="9525"/>
          </a:xfrm>
          <a:custGeom>
            <a:avLst/>
            <a:gdLst>
              <a:gd name="T0" fmla="*/ 0 w 46"/>
              <a:gd name="T1" fmla="*/ 2147483647 h 32"/>
              <a:gd name="T2" fmla="*/ 0 w 46"/>
              <a:gd name="T3" fmla="*/ 2147483647 h 32"/>
              <a:gd name="T4" fmla="*/ 2147483647 w 46"/>
              <a:gd name="T5" fmla="*/ 0 h 32"/>
              <a:gd name="T6" fmla="*/ 2147483647 w 46"/>
              <a:gd name="T7" fmla="*/ 0 h 32"/>
              <a:gd name="T8" fmla="*/ 2147483647 w 46"/>
              <a:gd name="T9" fmla="*/ 2147483647 h 32"/>
              <a:gd name="T10" fmla="*/ 2147483647 w 46"/>
              <a:gd name="T11" fmla="*/ 2147483647 h 32"/>
              <a:gd name="T12" fmla="*/ 0 w 46"/>
              <a:gd name="T13" fmla="*/ 2147483647 h 32"/>
              <a:gd name="T14" fmla="*/ 0 60000 65536"/>
              <a:gd name="T15" fmla="*/ 0 60000 65536"/>
              <a:gd name="T16" fmla="*/ 0 60000 65536"/>
              <a:gd name="T17" fmla="*/ 0 60000 65536"/>
              <a:gd name="T18" fmla="*/ 0 60000 65536"/>
              <a:gd name="T19" fmla="*/ 0 60000 65536"/>
              <a:gd name="T20" fmla="*/ 0 60000 65536"/>
              <a:gd name="T21" fmla="*/ 0 w 46"/>
              <a:gd name="T22" fmla="*/ 0 h 32"/>
              <a:gd name="T23" fmla="*/ 46 w 4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2">
                <a:moveTo>
                  <a:pt x="0" y="32"/>
                </a:moveTo>
                <a:lnTo>
                  <a:pt x="0" y="1"/>
                </a:lnTo>
                <a:lnTo>
                  <a:pt x="46" y="0"/>
                </a:lnTo>
                <a:lnTo>
                  <a:pt x="46" y="31"/>
                </a:lnTo>
                <a:lnTo>
                  <a:pt x="0" y="32"/>
                </a:lnTo>
                <a:close/>
              </a:path>
            </a:pathLst>
          </a:custGeom>
          <a:solidFill>
            <a:srgbClr val="000000"/>
          </a:solidFill>
          <a:ln w="0">
            <a:solidFill>
              <a:srgbClr val="000000"/>
            </a:solidFill>
            <a:round/>
            <a:headEnd/>
            <a:tailEnd/>
          </a:ln>
        </p:spPr>
        <p:txBody>
          <a:bodyPr/>
          <a:lstStyle/>
          <a:p>
            <a:endParaRPr lang="en-US"/>
          </a:p>
        </p:txBody>
      </p:sp>
      <p:sp>
        <p:nvSpPr>
          <p:cNvPr id="181974" name="Freeform 4820"/>
          <p:cNvSpPr>
            <a:spLocks noChangeAspect="1"/>
          </p:cNvSpPr>
          <p:nvPr/>
        </p:nvSpPr>
        <p:spPr bwMode="auto">
          <a:xfrm>
            <a:off x="1676400" y="4149725"/>
            <a:ext cx="14288" cy="11113"/>
          </a:xfrm>
          <a:custGeom>
            <a:avLst/>
            <a:gdLst>
              <a:gd name="T0" fmla="*/ 0 w 37"/>
              <a:gd name="T1" fmla="*/ 2147483647 h 33"/>
              <a:gd name="T2" fmla="*/ 0 w 37"/>
              <a:gd name="T3" fmla="*/ 2147483647 h 33"/>
              <a:gd name="T4" fmla="*/ 2147483647 w 37"/>
              <a:gd name="T5" fmla="*/ 0 h 33"/>
              <a:gd name="T6" fmla="*/ 2147483647 w 37"/>
              <a:gd name="T7" fmla="*/ 0 h 33"/>
              <a:gd name="T8" fmla="*/ 2147483647 w 37"/>
              <a:gd name="T9" fmla="*/ 2147483647 h 33"/>
              <a:gd name="T10" fmla="*/ 2147483647 w 37"/>
              <a:gd name="T11" fmla="*/ 2147483647 h 33"/>
              <a:gd name="T12" fmla="*/ 0 w 37"/>
              <a:gd name="T13" fmla="*/ 2147483647 h 33"/>
              <a:gd name="T14" fmla="*/ 0 60000 65536"/>
              <a:gd name="T15" fmla="*/ 0 60000 65536"/>
              <a:gd name="T16" fmla="*/ 0 60000 65536"/>
              <a:gd name="T17" fmla="*/ 0 60000 65536"/>
              <a:gd name="T18" fmla="*/ 0 60000 65536"/>
              <a:gd name="T19" fmla="*/ 0 60000 65536"/>
              <a:gd name="T20" fmla="*/ 0 60000 65536"/>
              <a:gd name="T21" fmla="*/ 0 w 37"/>
              <a:gd name="T22" fmla="*/ 0 h 33"/>
              <a:gd name="T23" fmla="*/ 37 w 37"/>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3">
                <a:moveTo>
                  <a:pt x="0" y="33"/>
                </a:moveTo>
                <a:lnTo>
                  <a:pt x="0" y="2"/>
                </a:lnTo>
                <a:lnTo>
                  <a:pt x="37" y="0"/>
                </a:lnTo>
                <a:lnTo>
                  <a:pt x="37" y="31"/>
                </a:lnTo>
                <a:lnTo>
                  <a:pt x="0" y="33"/>
                </a:lnTo>
                <a:close/>
              </a:path>
            </a:pathLst>
          </a:custGeom>
          <a:solidFill>
            <a:srgbClr val="000000"/>
          </a:solidFill>
          <a:ln w="0">
            <a:solidFill>
              <a:srgbClr val="000000"/>
            </a:solidFill>
            <a:round/>
            <a:headEnd/>
            <a:tailEnd/>
          </a:ln>
        </p:spPr>
        <p:txBody>
          <a:bodyPr/>
          <a:lstStyle/>
          <a:p>
            <a:endParaRPr lang="en-US"/>
          </a:p>
        </p:txBody>
      </p:sp>
      <p:sp>
        <p:nvSpPr>
          <p:cNvPr id="181975" name="Freeform 4821"/>
          <p:cNvSpPr>
            <a:spLocks noChangeAspect="1"/>
          </p:cNvSpPr>
          <p:nvPr/>
        </p:nvSpPr>
        <p:spPr bwMode="auto">
          <a:xfrm>
            <a:off x="1690688" y="4149725"/>
            <a:ext cx="7937" cy="11113"/>
          </a:xfrm>
          <a:custGeom>
            <a:avLst/>
            <a:gdLst>
              <a:gd name="T0" fmla="*/ 0 w 24"/>
              <a:gd name="T1" fmla="*/ 2147483647 h 32"/>
              <a:gd name="T2" fmla="*/ 0 w 24"/>
              <a:gd name="T3" fmla="*/ 2147483647 h 32"/>
              <a:gd name="T4" fmla="*/ 2147483647 w 24"/>
              <a:gd name="T5" fmla="*/ 0 h 32"/>
              <a:gd name="T6" fmla="*/ 2147483647 w 24"/>
              <a:gd name="T7" fmla="*/ 2147483647 h 32"/>
              <a:gd name="T8" fmla="*/ 0 w 24"/>
              <a:gd name="T9" fmla="*/ 2147483647 h 32"/>
              <a:gd name="T10" fmla="*/ 0 60000 65536"/>
              <a:gd name="T11" fmla="*/ 0 60000 65536"/>
              <a:gd name="T12" fmla="*/ 0 60000 65536"/>
              <a:gd name="T13" fmla="*/ 0 60000 65536"/>
              <a:gd name="T14" fmla="*/ 0 60000 65536"/>
              <a:gd name="T15" fmla="*/ 0 w 24"/>
              <a:gd name="T16" fmla="*/ 0 h 32"/>
              <a:gd name="T17" fmla="*/ 24 w 24"/>
              <a:gd name="T18" fmla="*/ 32 h 32"/>
            </a:gdLst>
            <a:ahLst/>
            <a:cxnLst>
              <a:cxn ang="T10">
                <a:pos x="T0" y="T1"/>
              </a:cxn>
              <a:cxn ang="T11">
                <a:pos x="T2" y="T3"/>
              </a:cxn>
              <a:cxn ang="T12">
                <a:pos x="T4" y="T5"/>
              </a:cxn>
              <a:cxn ang="T13">
                <a:pos x="T6" y="T7"/>
              </a:cxn>
              <a:cxn ang="T14">
                <a:pos x="T8" y="T9"/>
              </a:cxn>
            </a:cxnLst>
            <a:rect l="T15" t="T16" r="T17" b="T18"/>
            <a:pathLst>
              <a:path w="24" h="32">
                <a:moveTo>
                  <a:pt x="0" y="32"/>
                </a:moveTo>
                <a:lnTo>
                  <a:pt x="0" y="1"/>
                </a:lnTo>
                <a:lnTo>
                  <a:pt x="24" y="0"/>
                </a:lnTo>
                <a:lnTo>
                  <a:pt x="24" y="31"/>
                </a:lnTo>
                <a:lnTo>
                  <a:pt x="0" y="32"/>
                </a:lnTo>
                <a:close/>
              </a:path>
            </a:pathLst>
          </a:custGeom>
          <a:solidFill>
            <a:srgbClr val="000000"/>
          </a:solidFill>
          <a:ln w="0">
            <a:solidFill>
              <a:srgbClr val="000000"/>
            </a:solidFill>
            <a:round/>
            <a:headEnd/>
            <a:tailEnd/>
          </a:ln>
        </p:spPr>
        <p:txBody>
          <a:bodyPr/>
          <a:lstStyle/>
          <a:p>
            <a:endParaRPr lang="en-US"/>
          </a:p>
        </p:txBody>
      </p:sp>
      <p:sp>
        <p:nvSpPr>
          <p:cNvPr id="181976" name="Freeform 4822"/>
          <p:cNvSpPr>
            <a:spLocks noChangeAspect="1"/>
          </p:cNvSpPr>
          <p:nvPr/>
        </p:nvSpPr>
        <p:spPr bwMode="auto">
          <a:xfrm>
            <a:off x="1693863" y="4149725"/>
            <a:ext cx="4762" cy="9525"/>
          </a:xfrm>
          <a:custGeom>
            <a:avLst/>
            <a:gdLst>
              <a:gd name="T0" fmla="*/ 2147483647 w 17"/>
              <a:gd name="T1" fmla="*/ 2147483647 h 31"/>
              <a:gd name="T2" fmla="*/ 2147483647 w 17"/>
              <a:gd name="T3" fmla="*/ 2147483647 h 31"/>
              <a:gd name="T4" fmla="*/ 2147483647 w 17"/>
              <a:gd name="T5" fmla="*/ 2147483647 h 31"/>
              <a:gd name="T6" fmla="*/ 2147483647 w 17"/>
              <a:gd name="T7" fmla="*/ 2147483647 h 31"/>
              <a:gd name="T8" fmla="*/ 2147483647 w 17"/>
              <a:gd name="T9" fmla="*/ 2147483647 h 31"/>
              <a:gd name="T10" fmla="*/ 2147483647 w 17"/>
              <a:gd name="T11" fmla="*/ 2147483647 h 31"/>
              <a:gd name="T12" fmla="*/ 2147483647 w 17"/>
              <a:gd name="T13" fmla="*/ 2147483647 h 31"/>
              <a:gd name="T14" fmla="*/ 2147483647 w 17"/>
              <a:gd name="T15" fmla="*/ 2147483647 h 31"/>
              <a:gd name="T16" fmla="*/ 2147483647 w 17"/>
              <a:gd name="T17" fmla="*/ 2147483647 h 31"/>
              <a:gd name="T18" fmla="*/ 2147483647 w 17"/>
              <a:gd name="T19" fmla="*/ 2147483647 h 31"/>
              <a:gd name="T20" fmla="*/ 0 w 17"/>
              <a:gd name="T21" fmla="*/ 2147483647 h 31"/>
              <a:gd name="T22" fmla="*/ 0 w 17"/>
              <a:gd name="T23" fmla="*/ 2147483647 h 31"/>
              <a:gd name="T24" fmla="*/ 0 w 17"/>
              <a:gd name="T25" fmla="*/ 2147483647 h 31"/>
              <a:gd name="T26" fmla="*/ 2147483647 w 17"/>
              <a:gd name="T27" fmla="*/ 2147483647 h 31"/>
              <a:gd name="T28" fmla="*/ 2147483647 w 17"/>
              <a:gd name="T29" fmla="*/ 2147483647 h 31"/>
              <a:gd name="T30" fmla="*/ 2147483647 w 17"/>
              <a:gd name="T31" fmla="*/ 2147483647 h 31"/>
              <a:gd name="T32" fmla="*/ 2147483647 w 17"/>
              <a:gd name="T33" fmla="*/ 2147483647 h 31"/>
              <a:gd name="T34" fmla="*/ 2147483647 w 17"/>
              <a:gd name="T35" fmla="*/ 2147483647 h 31"/>
              <a:gd name="T36" fmla="*/ 2147483647 w 17"/>
              <a:gd name="T37" fmla="*/ 2147483647 h 31"/>
              <a:gd name="T38" fmla="*/ 2147483647 w 17"/>
              <a:gd name="T39" fmla="*/ 0 h 31"/>
              <a:gd name="T40" fmla="*/ 2147483647 w 17"/>
              <a:gd name="T41" fmla="*/ 0 h 31"/>
              <a:gd name="T42" fmla="*/ 2147483647 w 17"/>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31"/>
              <a:gd name="T68" fmla="*/ 17 w 17"/>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31">
                <a:moveTo>
                  <a:pt x="17" y="31"/>
                </a:moveTo>
                <a:lnTo>
                  <a:pt x="17" y="31"/>
                </a:lnTo>
                <a:lnTo>
                  <a:pt x="15" y="31"/>
                </a:lnTo>
                <a:lnTo>
                  <a:pt x="13" y="31"/>
                </a:lnTo>
                <a:lnTo>
                  <a:pt x="10" y="30"/>
                </a:lnTo>
                <a:lnTo>
                  <a:pt x="8" y="29"/>
                </a:lnTo>
                <a:lnTo>
                  <a:pt x="6" y="27"/>
                </a:lnTo>
                <a:lnTo>
                  <a:pt x="4" y="25"/>
                </a:lnTo>
                <a:lnTo>
                  <a:pt x="2" y="23"/>
                </a:lnTo>
                <a:lnTo>
                  <a:pt x="1" y="21"/>
                </a:lnTo>
                <a:lnTo>
                  <a:pt x="0" y="18"/>
                </a:lnTo>
                <a:lnTo>
                  <a:pt x="0" y="16"/>
                </a:lnTo>
                <a:lnTo>
                  <a:pt x="0" y="14"/>
                </a:lnTo>
                <a:lnTo>
                  <a:pt x="1" y="11"/>
                </a:lnTo>
                <a:lnTo>
                  <a:pt x="2" y="8"/>
                </a:lnTo>
                <a:lnTo>
                  <a:pt x="4" y="6"/>
                </a:lnTo>
                <a:lnTo>
                  <a:pt x="6" y="4"/>
                </a:lnTo>
                <a:lnTo>
                  <a:pt x="8" y="2"/>
                </a:lnTo>
                <a:lnTo>
                  <a:pt x="10" y="1"/>
                </a:lnTo>
                <a:lnTo>
                  <a:pt x="13" y="0"/>
                </a:lnTo>
                <a:lnTo>
                  <a:pt x="17" y="31"/>
                </a:lnTo>
                <a:close/>
              </a:path>
            </a:pathLst>
          </a:custGeom>
          <a:solidFill>
            <a:srgbClr val="000000"/>
          </a:solidFill>
          <a:ln w="0">
            <a:solidFill>
              <a:srgbClr val="000000"/>
            </a:solidFill>
            <a:round/>
            <a:headEnd/>
            <a:tailEnd/>
          </a:ln>
        </p:spPr>
        <p:txBody>
          <a:bodyPr/>
          <a:lstStyle/>
          <a:p>
            <a:endParaRPr lang="en-US"/>
          </a:p>
        </p:txBody>
      </p:sp>
      <p:sp>
        <p:nvSpPr>
          <p:cNvPr id="181977" name="Freeform 4823"/>
          <p:cNvSpPr>
            <a:spLocks noChangeAspect="1"/>
          </p:cNvSpPr>
          <p:nvPr/>
        </p:nvSpPr>
        <p:spPr bwMode="auto">
          <a:xfrm>
            <a:off x="1689100" y="4121150"/>
            <a:ext cx="1588" cy="9525"/>
          </a:xfrm>
          <a:custGeom>
            <a:avLst/>
            <a:gdLst>
              <a:gd name="T0" fmla="*/ 0 w 2"/>
              <a:gd name="T1" fmla="*/ 2147483647 h 31"/>
              <a:gd name="T2" fmla="*/ 2147483647 w 2"/>
              <a:gd name="T3" fmla="*/ 0 h 31"/>
              <a:gd name="T4" fmla="*/ 0 w 2"/>
              <a:gd name="T5" fmla="*/ 2147483647 h 31"/>
              <a:gd name="T6" fmla="*/ 0 60000 65536"/>
              <a:gd name="T7" fmla="*/ 0 60000 65536"/>
              <a:gd name="T8" fmla="*/ 0 60000 65536"/>
              <a:gd name="T9" fmla="*/ 0 w 2"/>
              <a:gd name="T10" fmla="*/ 0 h 31"/>
              <a:gd name="T11" fmla="*/ 2 w 2"/>
              <a:gd name="T12" fmla="*/ 31 h 31"/>
            </a:gdLst>
            <a:ahLst/>
            <a:cxnLst>
              <a:cxn ang="T6">
                <a:pos x="T0" y="T1"/>
              </a:cxn>
              <a:cxn ang="T7">
                <a:pos x="T2" y="T3"/>
              </a:cxn>
              <a:cxn ang="T8">
                <a:pos x="T4" y="T5"/>
              </a:cxn>
            </a:cxnLst>
            <a:rect l="T9" t="T10" r="T11" b="T12"/>
            <a:pathLst>
              <a:path w="2" h="31">
                <a:moveTo>
                  <a:pt x="0" y="31"/>
                </a:moveTo>
                <a:lnTo>
                  <a:pt x="2" y="0"/>
                </a:lnTo>
                <a:lnTo>
                  <a:pt x="0" y="31"/>
                </a:lnTo>
                <a:close/>
              </a:path>
            </a:pathLst>
          </a:custGeom>
          <a:solidFill>
            <a:srgbClr val="000000"/>
          </a:solidFill>
          <a:ln w="0">
            <a:solidFill>
              <a:srgbClr val="000000"/>
            </a:solidFill>
            <a:round/>
            <a:headEnd/>
            <a:tailEnd/>
          </a:ln>
        </p:spPr>
        <p:txBody>
          <a:bodyPr/>
          <a:lstStyle/>
          <a:p>
            <a:endParaRPr lang="en-US"/>
          </a:p>
        </p:txBody>
      </p:sp>
      <p:sp>
        <p:nvSpPr>
          <p:cNvPr id="181978" name="Freeform 4824"/>
          <p:cNvSpPr>
            <a:spLocks noChangeAspect="1"/>
          </p:cNvSpPr>
          <p:nvPr/>
        </p:nvSpPr>
        <p:spPr bwMode="auto">
          <a:xfrm>
            <a:off x="1697038" y="4148138"/>
            <a:ext cx="17462" cy="11112"/>
          </a:xfrm>
          <a:custGeom>
            <a:avLst/>
            <a:gdLst>
              <a:gd name="T0" fmla="*/ 2147483647 w 55"/>
              <a:gd name="T1" fmla="*/ 2147483647 h 39"/>
              <a:gd name="T2" fmla="*/ 0 w 55"/>
              <a:gd name="T3" fmla="*/ 2147483647 h 39"/>
              <a:gd name="T4" fmla="*/ 2147483647 w 55"/>
              <a:gd name="T5" fmla="*/ 0 h 39"/>
              <a:gd name="T6" fmla="*/ 2147483647 w 55"/>
              <a:gd name="T7" fmla="*/ 2147483647 h 39"/>
              <a:gd name="T8" fmla="*/ 2147483647 w 55"/>
              <a:gd name="T9" fmla="*/ 2147483647 h 39"/>
              <a:gd name="T10" fmla="*/ 2147483647 w 55"/>
              <a:gd name="T11" fmla="*/ 2147483647 h 39"/>
              <a:gd name="T12" fmla="*/ 2147483647 w 55"/>
              <a:gd name="T13" fmla="*/ 2147483647 h 39"/>
              <a:gd name="T14" fmla="*/ 0 60000 65536"/>
              <a:gd name="T15" fmla="*/ 0 60000 65536"/>
              <a:gd name="T16" fmla="*/ 0 60000 65536"/>
              <a:gd name="T17" fmla="*/ 0 60000 65536"/>
              <a:gd name="T18" fmla="*/ 0 60000 65536"/>
              <a:gd name="T19" fmla="*/ 0 60000 65536"/>
              <a:gd name="T20" fmla="*/ 0 60000 65536"/>
              <a:gd name="T21" fmla="*/ 0 w 55"/>
              <a:gd name="T22" fmla="*/ 0 h 39"/>
              <a:gd name="T23" fmla="*/ 55 w 55"/>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39">
                <a:moveTo>
                  <a:pt x="4" y="39"/>
                </a:moveTo>
                <a:lnTo>
                  <a:pt x="0" y="8"/>
                </a:lnTo>
                <a:lnTo>
                  <a:pt x="47" y="0"/>
                </a:lnTo>
                <a:lnTo>
                  <a:pt x="45" y="1"/>
                </a:lnTo>
                <a:lnTo>
                  <a:pt x="55" y="30"/>
                </a:lnTo>
                <a:lnTo>
                  <a:pt x="53" y="31"/>
                </a:lnTo>
                <a:lnTo>
                  <a:pt x="4" y="39"/>
                </a:lnTo>
                <a:close/>
              </a:path>
            </a:pathLst>
          </a:custGeom>
          <a:solidFill>
            <a:srgbClr val="000000"/>
          </a:solidFill>
          <a:ln w="0">
            <a:solidFill>
              <a:srgbClr val="000000"/>
            </a:solidFill>
            <a:round/>
            <a:headEnd/>
            <a:tailEnd/>
          </a:ln>
        </p:spPr>
        <p:txBody>
          <a:bodyPr/>
          <a:lstStyle/>
          <a:p>
            <a:endParaRPr lang="en-US"/>
          </a:p>
        </p:txBody>
      </p:sp>
      <p:sp>
        <p:nvSpPr>
          <p:cNvPr id="181979" name="Freeform 4825"/>
          <p:cNvSpPr>
            <a:spLocks noChangeAspect="1"/>
          </p:cNvSpPr>
          <p:nvPr/>
        </p:nvSpPr>
        <p:spPr bwMode="auto">
          <a:xfrm>
            <a:off x="1712913" y="4141788"/>
            <a:ext cx="15875" cy="15875"/>
          </a:xfrm>
          <a:custGeom>
            <a:avLst/>
            <a:gdLst>
              <a:gd name="T0" fmla="*/ 2147483647 w 46"/>
              <a:gd name="T1" fmla="*/ 2147483647 h 40"/>
              <a:gd name="T2" fmla="*/ 0 w 46"/>
              <a:gd name="T3" fmla="*/ 2147483647 h 40"/>
              <a:gd name="T4" fmla="*/ 2147483647 w 46"/>
              <a:gd name="T5" fmla="*/ 0 h 40"/>
              <a:gd name="T6" fmla="*/ 2147483647 w 46"/>
              <a:gd name="T7" fmla="*/ 2147483647 h 40"/>
              <a:gd name="T8" fmla="*/ 2147483647 w 46"/>
              <a:gd name="T9" fmla="*/ 2147483647 h 40"/>
              <a:gd name="T10" fmla="*/ 2147483647 w 46"/>
              <a:gd name="T11" fmla="*/ 2147483647 h 40"/>
              <a:gd name="T12" fmla="*/ 2147483647 w 46"/>
              <a:gd name="T13" fmla="*/ 2147483647 h 40"/>
              <a:gd name="T14" fmla="*/ 0 60000 65536"/>
              <a:gd name="T15" fmla="*/ 0 60000 65536"/>
              <a:gd name="T16" fmla="*/ 0 60000 65536"/>
              <a:gd name="T17" fmla="*/ 0 60000 65536"/>
              <a:gd name="T18" fmla="*/ 0 60000 65536"/>
              <a:gd name="T19" fmla="*/ 0 60000 65536"/>
              <a:gd name="T20" fmla="*/ 0 60000 65536"/>
              <a:gd name="T21" fmla="*/ 0 w 46"/>
              <a:gd name="T22" fmla="*/ 0 h 40"/>
              <a:gd name="T23" fmla="*/ 46 w 46"/>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40">
                <a:moveTo>
                  <a:pt x="10" y="40"/>
                </a:moveTo>
                <a:lnTo>
                  <a:pt x="0" y="11"/>
                </a:lnTo>
                <a:lnTo>
                  <a:pt x="28" y="0"/>
                </a:lnTo>
                <a:lnTo>
                  <a:pt x="27" y="2"/>
                </a:lnTo>
                <a:lnTo>
                  <a:pt x="46" y="26"/>
                </a:lnTo>
                <a:lnTo>
                  <a:pt x="45" y="27"/>
                </a:lnTo>
                <a:lnTo>
                  <a:pt x="10" y="40"/>
                </a:lnTo>
                <a:close/>
              </a:path>
            </a:pathLst>
          </a:custGeom>
          <a:solidFill>
            <a:srgbClr val="000000"/>
          </a:solidFill>
          <a:ln w="0">
            <a:solidFill>
              <a:srgbClr val="000000"/>
            </a:solidFill>
            <a:round/>
            <a:headEnd/>
            <a:tailEnd/>
          </a:ln>
        </p:spPr>
        <p:txBody>
          <a:bodyPr/>
          <a:lstStyle/>
          <a:p>
            <a:endParaRPr lang="en-US"/>
          </a:p>
        </p:txBody>
      </p:sp>
      <p:sp>
        <p:nvSpPr>
          <p:cNvPr id="181980" name="Freeform 4826"/>
          <p:cNvSpPr>
            <a:spLocks noChangeAspect="1"/>
          </p:cNvSpPr>
          <p:nvPr/>
        </p:nvSpPr>
        <p:spPr bwMode="auto">
          <a:xfrm>
            <a:off x="1722438" y="4140200"/>
            <a:ext cx="14287" cy="12700"/>
          </a:xfrm>
          <a:custGeom>
            <a:avLst/>
            <a:gdLst>
              <a:gd name="T0" fmla="*/ 2147483647 w 41"/>
              <a:gd name="T1" fmla="*/ 2147483647 h 33"/>
              <a:gd name="T2" fmla="*/ 0 w 41"/>
              <a:gd name="T3" fmla="*/ 2147483647 h 33"/>
              <a:gd name="T4" fmla="*/ 2147483647 w 41"/>
              <a:gd name="T5" fmla="*/ 0 h 33"/>
              <a:gd name="T6" fmla="*/ 2147483647 w 41"/>
              <a:gd name="T7" fmla="*/ 2147483647 h 33"/>
              <a:gd name="T8" fmla="*/ 2147483647 w 41"/>
              <a:gd name="T9" fmla="*/ 2147483647 h 33"/>
              <a:gd name="T10" fmla="*/ 2147483647 w 41"/>
              <a:gd name="T11" fmla="*/ 2147483647 h 33"/>
              <a:gd name="T12" fmla="*/ 2147483647 w 41"/>
              <a:gd name="T13" fmla="*/ 2147483647 h 33"/>
              <a:gd name="T14" fmla="*/ 0 60000 65536"/>
              <a:gd name="T15" fmla="*/ 0 60000 65536"/>
              <a:gd name="T16" fmla="*/ 0 60000 65536"/>
              <a:gd name="T17" fmla="*/ 0 60000 65536"/>
              <a:gd name="T18" fmla="*/ 0 60000 65536"/>
              <a:gd name="T19" fmla="*/ 0 60000 65536"/>
              <a:gd name="T20" fmla="*/ 0 60000 65536"/>
              <a:gd name="T21" fmla="*/ 0 w 41"/>
              <a:gd name="T22" fmla="*/ 0 h 33"/>
              <a:gd name="T23" fmla="*/ 41 w 41"/>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33">
                <a:moveTo>
                  <a:pt x="19" y="33"/>
                </a:moveTo>
                <a:lnTo>
                  <a:pt x="0" y="9"/>
                </a:lnTo>
                <a:lnTo>
                  <a:pt x="11" y="0"/>
                </a:lnTo>
                <a:lnTo>
                  <a:pt x="10" y="6"/>
                </a:lnTo>
                <a:lnTo>
                  <a:pt x="41" y="11"/>
                </a:lnTo>
                <a:lnTo>
                  <a:pt x="40" y="17"/>
                </a:lnTo>
                <a:lnTo>
                  <a:pt x="19" y="33"/>
                </a:lnTo>
                <a:close/>
              </a:path>
            </a:pathLst>
          </a:custGeom>
          <a:solidFill>
            <a:srgbClr val="000000"/>
          </a:solidFill>
          <a:ln w="0">
            <a:solidFill>
              <a:srgbClr val="000000"/>
            </a:solidFill>
            <a:round/>
            <a:headEnd/>
            <a:tailEnd/>
          </a:ln>
        </p:spPr>
        <p:txBody>
          <a:bodyPr/>
          <a:lstStyle/>
          <a:p>
            <a:endParaRPr lang="en-US"/>
          </a:p>
        </p:txBody>
      </p:sp>
      <p:sp>
        <p:nvSpPr>
          <p:cNvPr id="181981" name="Freeform 4827"/>
          <p:cNvSpPr>
            <a:spLocks noChangeAspect="1"/>
          </p:cNvSpPr>
          <p:nvPr/>
        </p:nvSpPr>
        <p:spPr bwMode="auto">
          <a:xfrm>
            <a:off x="1725613" y="4133850"/>
            <a:ext cx="12700" cy="11113"/>
          </a:xfrm>
          <a:custGeom>
            <a:avLst/>
            <a:gdLst>
              <a:gd name="T0" fmla="*/ 2147483647 w 35"/>
              <a:gd name="T1" fmla="*/ 2147483647 h 26"/>
              <a:gd name="T2" fmla="*/ 0 w 35"/>
              <a:gd name="T3" fmla="*/ 2147483647 h 26"/>
              <a:gd name="T4" fmla="*/ 2147483647 w 35"/>
              <a:gd name="T5" fmla="*/ 2147483647 h 26"/>
              <a:gd name="T6" fmla="*/ 2147483647 w 35"/>
              <a:gd name="T7" fmla="*/ 2147483647 h 26"/>
              <a:gd name="T8" fmla="*/ 2147483647 w 35"/>
              <a:gd name="T9" fmla="*/ 0 h 26"/>
              <a:gd name="T10" fmla="*/ 2147483647 w 35"/>
              <a:gd name="T11" fmla="*/ 2147483647 h 26"/>
              <a:gd name="T12" fmla="*/ 2147483647 w 35"/>
              <a:gd name="T13" fmla="*/ 2147483647 h 26"/>
              <a:gd name="T14" fmla="*/ 0 60000 65536"/>
              <a:gd name="T15" fmla="*/ 0 60000 65536"/>
              <a:gd name="T16" fmla="*/ 0 60000 65536"/>
              <a:gd name="T17" fmla="*/ 0 60000 65536"/>
              <a:gd name="T18" fmla="*/ 0 60000 65536"/>
              <a:gd name="T19" fmla="*/ 0 60000 65536"/>
              <a:gd name="T20" fmla="*/ 0 60000 65536"/>
              <a:gd name="T21" fmla="*/ 0 w 35"/>
              <a:gd name="T22" fmla="*/ 0 h 26"/>
              <a:gd name="T23" fmla="*/ 35 w 35"/>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26">
                <a:moveTo>
                  <a:pt x="31" y="26"/>
                </a:moveTo>
                <a:lnTo>
                  <a:pt x="0" y="21"/>
                </a:lnTo>
                <a:lnTo>
                  <a:pt x="1" y="15"/>
                </a:lnTo>
                <a:lnTo>
                  <a:pt x="6" y="20"/>
                </a:lnTo>
                <a:lnTo>
                  <a:pt x="29" y="0"/>
                </a:lnTo>
                <a:lnTo>
                  <a:pt x="35" y="5"/>
                </a:lnTo>
                <a:lnTo>
                  <a:pt x="31" y="26"/>
                </a:lnTo>
                <a:close/>
              </a:path>
            </a:pathLst>
          </a:custGeom>
          <a:solidFill>
            <a:srgbClr val="000000"/>
          </a:solidFill>
          <a:ln w="0">
            <a:solidFill>
              <a:srgbClr val="000000"/>
            </a:solidFill>
            <a:round/>
            <a:headEnd/>
            <a:tailEnd/>
          </a:ln>
        </p:spPr>
        <p:txBody>
          <a:bodyPr/>
          <a:lstStyle/>
          <a:p>
            <a:endParaRPr lang="en-US"/>
          </a:p>
        </p:txBody>
      </p:sp>
      <p:sp>
        <p:nvSpPr>
          <p:cNvPr id="181982" name="Freeform 4828"/>
          <p:cNvSpPr>
            <a:spLocks noChangeAspect="1"/>
          </p:cNvSpPr>
          <p:nvPr/>
        </p:nvSpPr>
        <p:spPr bwMode="auto">
          <a:xfrm>
            <a:off x="1724025" y="4130675"/>
            <a:ext cx="12700" cy="11113"/>
          </a:xfrm>
          <a:custGeom>
            <a:avLst/>
            <a:gdLst>
              <a:gd name="T0" fmla="*/ 2147483647 w 32"/>
              <a:gd name="T1" fmla="*/ 2147483647 h 38"/>
              <a:gd name="T2" fmla="*/ 2147483647 w 32"/>
              <a:gd name="T3" fmla="*/ 2147483647 h 38"/>
              <a:gd name="T4" fmla="*/ 0 w 32"/>
              <a:gd name="T5" fmla="*/ 2147483647 h 38"/>
              <a:gd name="T6" fmla="*/ 2147483647 w 32"/>
              <a:gd name="T7" fmla="*/ 2147483647 h 38"/>
              <a:gd name="T8" fmla="*/ 2147483647 w 32"/>
              <a:gd name="T9" fmla="*/ 0 h 38"/>
              <a:gd name="T10" fmla="*/ 2147483647 w 32"/>
              <a:gd name="T11" fmla="*/ 2147483647 h 38"/>
              <a:gd name="T12" fmla="*/ 2147483647 w 32"/>
              <a:gd name="T13" fmla="*/ 2147483647 h 38"/>
              <a:gd name="T14" fmla="*/ 0 60000 65536"/>
              <a:gd name="T15" fmla="*/ 0 60000 65536"/>
              <a:gd name="T16" fmla="*/ 0 60000 65536"/>
              <a:gd name="T17" fmla="*/ 0 60000 65536"/>
              <a:gd name="T18" fmla="*/ 0 60000 65536"/>
              <a:gd name="T19" fmla="*/ 0 60000 65536"/>
              <a:gd name="T20" fmla="*/ 0 60000 65536"/>
              <a:gd name="T21" fmla="*/ 0 w 32"/>
              <a:gd name="T22" fmla="*/ 0 h 38"/>
              <a:gd name="T23" fmla="*/ 32 w 32"/>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8">
                <a:moveTo>
                  <a:pt x="32" y="18"/>
                </a:moveTo>
                <a:lnTo>
                  <a:pt x="9" y="38"/>
                </a:lnTo>
                <a:lnTo>
                  <a:pt x="0" y="28"/>
                </a:lnTo>
                <a:lnTo>
                  <a:pt x="2" y="29"/>
                </a:lnTo>
                <a:lnTo>
                  <a:pt x="15" y="0"/>
                </a:lnTo>
                <a:lnTo>
                  <a:pt x="17" y="1"/>
                </a:lnTo>
                <a:lnTo>
                  <a:pt x="32" y="18"/>
                </a:lnTo>
                <a:close/>
              </a:path>
            </a:pathLst>
          </a:custGeom>
          <a:solidFill>
            <a:srgbClr val="000000"/>
          </a:solidFill>
          <a:ln w="0">
            <a:solidFill>
              <a:srgbClr val="000000"/>
            </a:solidFill>
            <a:round/>
            <a:headEnd/>
            <a:tailEnd/>
          </a:ln>
        </p:spPr>
        <p:txBody>
          <a:bodyPr/>
          <a:lstStyle/>
          <a:p>
            <a:endParaRPr lang="en-US"/>
          </a:p>
        </p:txBody>
      </p:sp>
      <p:sp>
        <p:nvSpPr>
          <p:cNvPr id="181983" name="Freeform 4829"/>
          <p:cNvSpPr>
            <a:spLocks noChangeAspect="1"/>
          </p:cNvSpPr>
          <p:nvPr/>
        </p:nvSpPr>
        <p:spPr bwMode="auto">
          <a:xfrm>
            <a:off x="1717675" y="4124325"/>
            <a:ext cx="12700" cy="14288"/>
          </a:xfrm>
          <a:custGeom>
            <a:avLst/>
            <a:gdLst>
              <a:gd name="T0" fmla="*/ 2147483647 w 38"/>
              <a:gd name="T1" fmla="*/ 2147483647 h 41"/>
              <a:gd name="T2" fmla="*/ 2147483647 w 38"/>
              <a:gd name="T3" fmla="*/ 2147483647 h 41"/>
              <a:gd name="T4" fmla="*/ 0 w 38"/>
              <a:gd name="T5" fmla="*/ 2147483647 h 41"/>
              <a:gd name="T6" fmla="*/ 2147483647 w 38"/>
              <a:gd name="T7" fmla="*/ 2147483647 h 41"/>
              <a:gd name="T8" fmla="*/ 2147483647 w 38"/>
              <a:gd name="T9" fmla="*/ 0 h 41"/>
              <a:gd name="T10" fmla="*/ 2147483647 w 38"/>
              <a:gd name="T11" fmla="*/ 0 h 41"/>
              <a:gd name="T12" fmla="*/ 2147483647 w 38"/>
              <a:gd name="T13" fmla="*/ 2147483647 h 41"/>
              <a:gd name="T14" fmla="*/ 0 60000 65536"/>
              <a:gd name="T15" fmla="*/ 0 60000 65536"/>
              <a:gd name="T16" fmla="*/ 0 60000 65536"/>
              <a:gd name="T17" fmla="*/ 0 60000 65536"/>
              <a:gd name="T18" fmla="*/ 0 60000 65536"/>
              <a:gd name="T19" fmla="*/ 0 60000 65536"/>
              <a:gd name="T20" fmla="*/ 0 60000 65536"/>
              <a:gd name="T21" fmla="*/ 0 w 38"/>
              <a:gd name="T22" fmla="*/ 0 h 41"/>
              <a:gd name="T23" fmla="*/ 38 w 38"/>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41">
                <a:moveTo>
                  <a:pt x="38" y="12"/>
                </a:moveTo>
                <a:lnTo>
                  <a:pt x="25" y="41"/>
                </a:lnTo>
                <a:lnTo>
                  <a:pt x="0" y="31"/>
                </a:lnTo>
                <a:lnTo>
                  <a:pt x="2" y="31"/>
                </a:lnTo>
                <a:lnTo>
                  <a:pt x="9" y="0"/>
                </a:lnTo>
                <a:lnTo>
                  <a:pt x="11" y="0"/>
                </a:lnTo>
                <a:lnTo>
                  <a:pt x="38" y="12"/>
                </a:lnTo>
                <a:close/>
              </a:path>
            </a:pathLst>
          </a:custGeom>
          <a:solidFill>
            <a:srgbClr val="000000"/>
          </a:solidFill>
          <a:ln w="0">
            <a:solidFill>
              <a:srgbClr val="000000"/>
            </a:solidFill>
            <a:round/>
            <a:headEnd/>
            <a:tailEnd/>
          </a:ln>
        </p:spPr>
        <p:txBody>
          <a:bodyPr/>
          <a:lstStyle/>
          <a:p>
            <a:endParaRPr lang="en-US"/>
          </a:p>
        </p:txBody>
      </p:sp>
      <p:sp>
        <p:nvSpPr>
          <p:cNvPr id="181984" name="Freeform 4830"/>
          <p:cNvSpPr>
            <a:spLocks noChangeAspect="1"/>
          </p:cNvSpPr>
          <p:nvPr/>
        </p:nvSpPr>
        <p:spPr bwMode="auto">
          <a:xfrm>
            <a:off x="1703388" y="4122738"/>
            <a:ext cx="17462" cy="14287"/>
          </a:xfrm>
          <a:custGeom>
            <a:avLst/>
            <a:gdLst>
              <a:gd name="T0" fmla="*/ 2147483647 w 47"/>
              <a:gd name="T1" fmla="*/ 2147483647 h 41"/>
              <a:gd name="T2" fmla="*/ 2147483647 w 47"/>
              <a:gd name="T3" fmla="*/ 2147483647 h 41"/>
              <a:gd name="T4" fmla="*/ 0 w 47"/>
              <a:gd name="T5" fmla="*/ 2147483647 h 41"/>
              <a:gd name="T6" fmla="*/ 2147483647 w 47"/>
              <a:gd name="T7" fmla="*/ 2147483647 h 41"/>
              <a:gd name="T8" fmla="*/ 2147483647 w 47"/>
              <a:gd name="T9" fmla="*/ 0 h 41"/>
              <a:gd name="T10" fmla="*/ 2147483647 w 47"/>
              <a:gd name="T11" fmla="*/ 2147483647 h 41"/>
              <a:gd name="T12" fmla="*/ 2147483647 w 47"/>
              <a:gd name="T13" fmla="*/ 2147483647 h 41"/>
              <a:gd name="T14" fmla="*/ 0 60000 65536"/>
              <a:gd name="T15" fmla="*/ 0 60000 65536"/>
              <a:gd name="T16" fmla="*/ 0 60000 65536"/>
              <a:gd name="T17" fmla="*/ 0 60000 65536"/>
              <a:gd name="T18" fmla="*/ 0 60000 65536"/>
              <a:gd name="T19" fmla="*/ 0 60000 65536"/>
              <a:gd name="T20" fmla="*/ 0 60000 65536"/>
              <a:gd name="T21" fmla="*/ 0 w 47"/>
              <a:gd name="T22" fmla="*/ 0 h 41"/>
              <a:gd name="T23" fmla="*/ 47 w 47"/>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41">
                <a:moveTo>
                  <a:pt x="47" y="10"/>
                </a:moveTo>
                <a:lnTo>
                  <a:pt x="40" y="41"/>
                </a:lnTo>
                <a:lnTo>
                  <a:pt x="0" y="30"/>
                </a:lnTo>
                <a:lnTo>
                  <a:pt x="4" y="31"/>
                </a:lnTo>
                <a:lnTo>
                  <a:pt x="6" y="0"/>
                </a:lnTo>
                <a:lnTo>
                  <a:pt x="10" y="1"/>
                </a:lnTo>
                <a:lnTo>
                  <a:pt x="47" y="10"/>
                </a:lnTo>
                <a:close/>
              </a:path>
            </a:pathLst>
          </a:custGeom>
          <a:solidFill>
            <a:srgbClr val="000000"/>
          </a:solidFill>
          <a:ln w="0">
            <a:solidFill>
              <a:srgbClr val="000000"/>
            </a:solidFill>
            <a:round/>
            <a:headEnd/>
            <a:tailEnd/>
          </a:ln>
        </p:spPr>
        <p:txBody>
          <a:bodyPr/>
          <a:lstStyle/>
          <a:p>
            <a:endParaRPr lang="en-US"/>
          </a:p>
        </p:txBody>
      </p:sp>
      <p:sp>
        <p:nvSpPr>
          <p:cNvPr id="181985" name="Freeform 4831"/>
          <p:cNvSpPr>
            <a:spLocks noChangeAspect="1"/>
          </p:cNvSpPr>
          <p:nvPr/>
        </p:nvSpPr>
        <p:spPr bwMode="auto">
          <a:xfrm>
            <a:off x="1689100" y="4121150"/>
            <a:ext cx="15875" cy="11113"/>
          </a:xfrm>
          <a:custGeom>
            <a:avLst/>
            <a:gdLst>
              <a:gd name="T0" fmla="*/ 2147483647 w 52"/>
              <a:gd name="T1" fmla="*/ 2147483647 h 37"/>
              <a:gd name="T2" fmla="*/ 2147483647 w 52"/>
              <a:gd name="T3" fmla="*/ 2147483647 h 37"/>
              <a:gd name="T4" fmla="*/ 0 w 52"/>
              <a:gd name="T5" fmla="*/ 2147483647 h 37"/>
              <a:gd name="T6" fmla="*/ 2147483647 w 52"/>
              <a:gd name="T7" fmla="*/ 0 h 37"/>
              <a:gd name="T8" fmla="*/ 2147483647 w 52"/>
              <a:gd name="T9" fmla="*/ 2147483647 h 37"/>
              <a:gd name="T10" fmla="*/ 0 60000 65536"/>
              <a:gd name="T11" fmla="*/ 0 60000 65536"/>
              <a:gd name="T12" fmla="*/ 0 60000 65536"/>
              <a:gd name="T13" fmla="*/ 0 60000 65536"/>
              <a:gd name="T14" fmla="*/ 0 60000 65536"/>
              <a:gd name="T15" fmla="*/ 0 w 52"/>
              <a:gd name="T16" fmla="*/ 0 h 37"/>
              <a:gd name="T17" fmla="*/ 52 w 52"/>
              <a:gd name="T18" fmla="*/ 37 h 37"/>
            </a:gdLst>
            <a:ahLst/>
            <a:cxnLst>
              <a:cxn ang="T10">
                <a:pos x="T0" y="T1"/>
              </a:cxn>
              <a:cxn ang="T11">
                <a:pos x="T2" y="T3"/>
              </a:cxn>
              <a:cxn ang="T12">
                <a:pos x="T4" y="T5"/>
              </a:cxn>
              <a:cxn ang="T13">
                <a:pos x="T6" y="T7"/>
              </a:cxn>
              <a:cxn ang="T14">
                <a:pos x="T8" y="T9"/>
              </a:cxn>
            </a:cxnLst>
            <a:rect l="T15" t="T16" r="T17" b="T18"/>
            <a:pathLst>
              <a:path w="52" h="37">
                <a:moveTo>
                  <a:pt x="52" y="6"/>
                </a:moveTo>
                <a:lnTo>
                  <a:pt x="50" y="37"/>
                </a:lnTo>
                <a:lnTo>
                  <a:pt x="0" y="31"/>
                </a:lnTo>
                <a:lnTo>
                  <a:pt x="2" y="0"/>
                </a:lnTo>
                <a:lnTo>
                  <a:pt x="52" y="6"/>
                </a:lnTo>
                <a:close/>
              </a:path>
            </a:pathLst>
          </a:custGeom>
          <a:solidFill>
            <a:srgbClr val="000000"/>
          </a:solidFill>
          <a:ln w="0">
            <a:solidFill>
              <a:srgbClr val="000000"/>
            </a:solidFill>
            <a:round/>
            <a:headEnd/>
            <a:tailEnd/>
          </a:ln>
        </p:spPr>
        <p:txBody>
          <a:bodyPr/>
          <a:lstStyle/>
          <a:p>
            <a:endParaRPr lang="en-US"/>
          </a:p>
        </p:txBody>
      </p:sp>
      <p:sp>
        <p:nvSpPr>
          <p:cNvPr id="181986" name="Freeform 4832"/>
          <p:cNvSpPr>
            <a:spLocks noChangeAspect="1"/>
          </p:cNvSpPr>
          <p:nvPr/>
        </p:nvSpPr>
        <p:spPr bwMode="auto">
          <a:xfrm>
            <a:off x="1619250" y="4151313"/>
            <a:ext cx="3175" cy="9525"/>
          </a:xfrm>
          <a:custGeom>
            <a:avLst/>
            <a:gdLst>
              <a:gd name="T0" fmla="*/ 0 w 12"/>
              <a:gd name="T1" fmla="*/ 0 h 27"/>
              <a:gd name="T2" fmla="*/ 2147483647 w 12"/>
              <a:gd name="T3" fmla="*/ 2147483647 h 27"/>
              <a:gd name="T4" fmla="*/ 0 w 12"/>
              <a:gd name="T5" fmla="*/ 0 h 27"/>
              <a:gd name="T6" fmla="*/ 0 60000 65536"/>
              <a:gd name="T7" fmla="*/ 0 60000 65536"/>
              <a:gd name="T8" fmla="*/ 0 60000 65536"/>
              <a:gd name="T9" fmla="*/ 0 w 12"/>
              <a:gd name="T10" fmla="*/ 0 h 27"/>
              <a:gd name="T11" fmla="*/ 12 w 12"/>
              <a:gd name="T12" fmla="*/ 27 h 27"/>
            </a:gdLst>
            <a:ahLst/>
            <a:cxnLst>
              <a:cxn ang="T6">
                <a:pos x="T0" y="T1"/>
              </a:cxn>
              <a:cxn ang="T7">
                <a:pos x="T2" y="T3"/>
              </a:cxn>
              <a:cxn ang="T8">
                <a:pos x="T4" y="T5"/>
              </a:cxn>
            </a:cxnLst>
            <a:rect l="T9" t="T10" r="T11" b="T12"/>
            <a:pathLst>
              <a:path w="12" h="27">
                <a:moveTo>
                  <a:pt x="0" y="0"/>
                </a:moveTo>
                <a:lnTo>
                  <a:pt x="12" y="27"/>
                </a:lnTo>
                <a:lnTo>
                  <a:pt x="0" y="0"/>
                </a:lnTo>
                <a:close/>
              </a:path>
            </a:pathLst>
          </a:custGeom>
          <a:solidFill>
            <a:srgbClr val="000000"/>
          </a:solidFill>
          <a:ln w="0">
            <a:solidFill>
              <a:srgbClr val="000000"/>
            </a:solidFill>
            <a:round/>
            <a:headEnd/>
            <a:tailEnd/>
          </a:ln>
        </p:spPr>
        <p:txBody>
          <a:bodyPr/>
          <a:lstStyle/>
          <a:p>
            <a:endParaRPr lang="en-US"/>
          </a:p>
        </p:txBody>
      </p:sp>
      <p:sp>
        <p:nvSpPr>
          <p:cNvPr id="181987" name="Freeform 4833"/>
          <p:cNvSpPr>
            <a:spLocks noChangeAspect="1"/>
          </p:cNvSpPr>
          <p:nvPr/>
        </p:nvSpPr>
        <p:spPr bwMode="auto">
          <a:xfrm>
            <a:off x="1597025" y="4175125"/>
            <a:ext cx="7938" cy="7938"/>
          </a:xfrm>
          <a:custGeom>
            <a:avLst/>
            <a:gdLst>
              <a:gd name="T0" fmla="*/ 2147483647 w 27"/>
              <a:gd name="T1" fmla="*/ 0 h 25"/>
              <a:gd name="T2" fmla="*/ 2147483647 w 27"/>
              <a:gd name="T3" fmla="*/ 0 h 25"/>
              <a:gd name="T4" fmla="*/ 2147483647 w 27"/>
              <a:gd name="T5" fmla="*/ 2147483647 h 25"/>
              <a:gd name="T6" fmla="*/ 2147483647 w 27"/>
              <a:gd name="T7" fmla="*/ 2147483647 h 25"/>
              <a:gd name="T8" fmla="*/ 2147483647 w 27"/>
              <a:gd name="T9" fmla="*/ 2147483647 h 25"/>
              <a:gd name="T10" fmla="*/ 2147483647 w 27"/>
              <a:gd name="T11" fmla="*/ 2147483647 h 25"/>
              <a:gd name="T12" fmla="*/ 2147483647 w 27"/>
              <a:gd name="T13" fmla="*/ 2147483647 h 25"/>
              <a:gd name="T14" fmla="*/ 2147483647 w 27"/>
              <a:gd name="T15" fmla="*/ 2147483647 h 25"/>
              <a:gd name="T16" fmla="*/ 2147483647 w 27"/>
              <a:gd name="T17" fmla="*/ 2147483647 h 25"/>
              <a:gd name="T18" fmla="*/ 2147483647 w 27"/>
              <a:gd name="T19" fmla="*/ 2147483647 h 25"/>
              <a:gd name="T20" fmla="*/ 2147483647 w 27"/>
              <a:gd name="T21" fmla="*/ 2147483647 h 25"/>
              <a:gd name="T22" fmla="*/ 2147483647 w 27"/>
              <a:gd name="T23" fmla="*/ 2147483647 h 25"/>
              <a:gd name="T24" fmla="*/ 2147483647 w 27"/>
              <a:gd name="T25" fmla="*/ 2147483647 h 25"/>
              <a:gd name="T26" fmla="*/ 2147483647 w 27"/>
              <a:gd name="T27" fmla="*/ 2147483647 h 25"/>
              <a:gd name="T28" fmla="*/ 2147483647 w 27"/>
              <a:gd name="T29" fmla="*/ 2147483647 h 25"/>
              <a:gd name="T30" fmla="*/ 2147483647 w 27"/>
              <a:gd name="T31" fmla="*/ 2147483647 h 25"/>
              <a:gd name="T32" fmla="*/ 2147483647 w 27"/>
              <a:gd name="T33" fmla="*/ 2147483647 h 25"/>
              <a:gd name="T34" fmla="*/ 2147483647 w 27"/>
              <a:gd name="T35" fmla="*/ 2147483647 h 25"/>
              <a:gd name="T36" fmla="*/ 2147483647 w 27"/>
              <a:gd name="T37" fmla="*/ 2147483647 h 25"/>
              <a:gd name="T38" fmla="*/ 0 w 27"/>
              <a:gd name="T39" fmla="*/ 2147483647 h 25"/>
              <a:gd name="T40" fmla="*/ 0 w 27"/>
              <a:gd name="T41" fmla="*/ 2147483647 h 25"/>
              <a:gd name="T42" fmla="*/ 2147483647 w 27"/>
              <a:gd name="T43" fmla="*/ 0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
              <a:gd name="T67" fmla="*/ 0 h 25"/>
              <a:gd name="T68" fmla="*/ 27 w 27"/>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 h="25">
                <a:moveTo>
                  <a:pt x="23" y="0"/>
                </a:moveTo>
                <a:lnTo>
                  <a:pt x="23" y="0"/>
                </a:lnTo>
                <a:lnTo>
                  <a:pt x="25" y="2"/>
                </a:lnTo>
                <a:lnTo>
                  <a:pt x="26" y="4"/>
                </a:lnTo>
                <a:lnTo>
                  <a:pt x="27" y="7"/>
                </a:lnTo>
                <a:lnTo>
                  <a:pt x="27" y="9"/>
                </a:lnTo>
                <a:lnTo>
                  <a:pt x="27" y="11"/>
                </a:lnTo>
                <a:lnTo>
                  <a:pt x="26" y="14"/>
                </a:lnTo>
                <a:lnTo>
                  <a:pt x="25" y="16"/>
                </a:lnTo>
                <a:lnTo>
                  <a:pt x="23" y="19"/>
                </a:lnTo>
                <a:lnTo>
                  <a:pt x="21" y="20"/>
                </a:lnTo>
                <a:lnTo>
                  <a:pt x="19" y="22"/>
                </a:lnTo>
                <a:lnTo>
                  <a:pt x="17" y="24"/>
                </a:lnTo>
                <a:lnTo>
                  <a:pt x="14" y="25"/>
                </a:lnTo>
                <a:lnTo>
                  <a:pt x="12" y="25"/>
                </a:lnTo>
                <a:lnTo>
                  <a:pt x="10" y="25"/>
                </a:lnTo>
                <a:lnTo>
                  <a:pt x="7" y="24"/>
                </a:lnTo>
                <a:lnTo>
                  <a:pt x="5" y="22"/>
                </a:lnTo>
                <a:lnTo>
                  <a:pt x="1" y="20"/>
                </a:lnTo>
                <a:lnTo>
                  <a:pt x="0" y="18"/>
                </a:lnTo>
                <a:lnTo>
                  <a:pt x="23" y="0"/>
                </a:lnTo>
                <a:close/>
              </a:path>
            </a:pathLst>
          </a:custGeom>
          <a:solidFill>
            <a:srgbClr val="000000"/>
          </a:solidFill>
          <a:ln w="0">
            <a:solidFill>
              <a:srgbClr val="000000"/>
            </a:solidFill>
            <a:round/>
            <a:headEnd/>
            <a:tailEnd/>
          </a:ln>
        </p:spPr>
        <p:txBody>
          <a:bodyPr/>
          <a:lstStyle/>
          <a:p>
            <a:endParaRPr lang="en-US"/>
          </a:p>
        </p:txBody>
      </p:sp>
      <p:sp>
        <p:nvSpPr>
          <p:cNvPr id="181988" name="Freeform 4834"/>
          <p:cNvSpPr>
            <a:spLocks noChangeAspect="1"/>
          </p:cNvSpPr>
          <p:nvPr/>
        </p:nvSpPr>
        <p:spPr bwMode="auto">
          <a:xfrm>
            <a:off x="1611313" y="4151313"/>
            <a:ext cx="11112" cy="9525"/>
          </a:xfrm>
          <a:custGeom>
            <a:avLst/>
            <a:gdLst>
              <a:gd name="T0" fmla="*/ 2147483647 w 32"/>
              <a:gd name="T1" fmla="*/ 0 h 33"/>
              <a:gd name="T2" fmla="*/ 2147483647 w 32"/>
              <a:gd name="T3" fmla="*/ 2147483647 h 33"/>
              <a:gd name="T4" fmla="*/ 2147483647 w 32"/>
              <a:gd name="T5" fmla="*/ 2147483647 h 33"/>
              <a:gd name="T6" fmla="*/ 2147483647 w 32"/>
              <a:gd name="T7" fmla="*/ 2147483647 h 33"/>
              <a:gd name="T8" fmla="*/ 2147483647 w 32"/>
              <a:gd name="T9" fmla="*/ 2147483647 h 33"/>
              <a:gd name="T10" fmla="*/ 0 w 32"/>
              <a:gd name="T11" fmla="*/ 2147483647 h 33"/>
              <a:gd name="T12" fmla="*/ 2147483647 w 32"/>
              <a:gd name="T13" fmla="*/ 0 h 33"/>
              <a:gd name="T14" fmla="*/ 0 60000 65536"/>
              <a:gd name="T15" fmla="*/ 0 60000 65536"/>
              <a:gd name="T16" fmla="*/ 0 60000 65536"/>
              <a:gd name="T17" fmla="*/ 0 60000 65536"/>
              <a:gd name="T18" fmla="*/ 0 60000 65536"/>
              <a:gd name="T19" fmla="*/ 0 60000 65536"/>
              <a:gd name="T20" fmla="*/ 0 60000 65536"/>
              <a:gd name="T21" fmla="*/ 0 w 32"/>
              <a:gd name="T22" fmla="*/ 0 h 33"/>
              <a:gd name="T23" fmla="*/ 32 w 32"/>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3">
                <a:moveTo>
                  <a:pt x="20" y="0"/>
                </a:moveTo>
                <a:lnTo>
                  <a:pt x="32" y="27"/>
                </a:lnTo>
                <a:lnTo>
                  <a:pt x="31" y="27"/>
                </a:lnTo>
                <a:lnTo>
                  <a:pt x="24" y="33"/>
                </a:lnTo>
                <a:lnTo>
                  <a:pt x="7" y="6"/>
                </a:lnTo>
                <a:lnTo>
                  <a:pt x="0" y="11"/>
                </a:lnTo>
                <a:lnTo>
                  <a:pt x="20" y="0"/>
                </a:lnTo>
                <a:close/>
              </a:path>
            </a:pathLst>
          </a:custGeom>
          <a:solidFill>
            <a:srgbClr val="000000"/>
          </a:solidFill>
          <a:ln w="0">
            <a:solidFill>
              <a:srgbClr val="000000"/>
            </a:solidFill>
            <a:round/>
            <a:headEnd/>
            <a:tailEnd/>
          </a:ln>
        </p:spPr>
        <p:txBody>
          <a:bodyPr/>
          <a:lstStyle/>
          <a:p>
            <a:endParaRPr lang="en-US"/>
          </a:p>
        </p:txBody>
      </p:sp>
      <p:sp>
        <p:nvSpPr>
          <p:cNvPr id="181989" name="Freeform 4835"/>
          <p:cNvSpPr>
            <a:spLocks noChangeAspect="1"/>
          </p:cNvSpPr>
          <p:nvPr/>
        </p:nvSpPr>
        <p:spPr bwMode="auto">
          <a:xfrm>
            <a:off x="1604963" y="4152900"/>
            <a:ext cx="15875" cy="12700"/>
          </a:xfrm>
          <a:custGeom>
            <a:avLst/>
            <a:gdLst>
              <a:gd name="T0" fmla="*/ 2147483647 w 40"/>
              <a:gd name="T1" fmla="*/ 0 h 34"/>
              <a:gd name="T2" fmla="*/ 2147483647 w 40"/>
              <a:gd name="T3" fmla="*/ 2147483647 h 34"/>
              <a:gd name="T4" fmla="*/ 2147483647 w 40"/>
              <a:gd name="T5" fmla="*/ 2147483647 h 34"/>
              <a:gd name="T6" fmla="*/ 2147483647 w 40"/>
              <a:gd name="T7" fmla="*/ 2147483647 h 34"/>
              <a:gd name="T8" fmla="*/ 2147483647 w 40"/>
              <a:gd name="T9" fmla="*/ 2147483647 h 34"/>
              <a:gd name="T10" fmla="*/ 0 w 40"/>
              <a:gd name="T11" fmla="*/ 2147483647 h 34"/>
              <a:gd name="T12" fmla="*/ 2147483647 w 40"/>
              <a:gd name="T13" fmla="*/ 0 h 34"/>
              <a:gd name="T14" fmla="*/ 0 60000 65536"/>
              <a:gd name="T15" fmla="*/ 0 60000 65536"/>
              <a:gd name="T16" fmla="*/ 0 60000 65536"/>
              <a:gd name="T17" fmla="*/ 0 60000 65536"/>
              <a:gd name="T18" fmla="*/ 0 60000 65536"/>
              <a:gd name="T19" fmla="*/ 0 60000 65536"/>
              <a:gd name="T20" fmla="*/ 0 60000 65536"/>
              <a:gd name="T21" fmla="*/ 0 w 40"/>
              <a:gd name="T22" fmla="*/ 0 h 34"/>
              <a:gd name="T23" fmla="*/ 40 w 40"/>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34">
                <a:moveTo>
                  <a:pt x="23" y="0"/>
                </a:moveTo>
                <a:lnTo>
                  <a:pt x="40" y="27"/>
                </a:lnTo>
                <a:lnTo>
                  <a:pt x="27" y="34"/>
                </a:lnTo>
                <a:lnTo>
                  <a:pt x="13" y="7"/>
                </a:lnTo>
                <a:lnTo>
                  <a:pt x="0" y="14"/>
                </a:lnTo>
                <a:lnTo>
                  <a:pt x="23" y="0"/>
                </a:lnTo>
                <a:close/>
              </a:path>
            </a:pathLst>
          </a:custGeom>
          <a:solidFill>
            <a:srgbClr val="000000"/>
          </a:solidFill>
          <a:ln w="0">
            <a:solidFill>
              <a:srgbClr val="000000"/>
            </a:solidFill>
            <a:round/>
            <a:headEnd/>
            <a:tailEnd/>
          </a:ln>
        </p:spPr>
        <p:txBody>
          <a:bodyPr/>
          <a:lstStyle/>
          <a:p>
            <a:endParaRPr lang="en-US"/>
          </a:p>
        </p:txBody>
      </p:sp>
      <p:sp>
        <p:nvSpPr>
          <p:cNvPr id="181990" name="Freeform 4836"/>
          <p:cNvSpPr>
            <a:spLocks noChangeAspect="1"/>
          </p:cNvSpPr>
          <p:nvPr/>
        </p:nvSpPr>
        <p:spPr bwMode="auto">
          <a:xfrm>
            <a:off x="1604963" y="4156075"/>
            <a:ext cx="11112" cy="11113"/>
          </a:xfrm>
          <a:custGeom>
            <a:avLst/>
            <a:gdLst>
              <a:gd name="T0" fmla="*/ 2147483647 w 29"/>
              <a:gd name="T1" fmla="*/ 0 h 35"/>
              <a:gd name="T2" fmla="*/ 2147483647 w 29"/>
              <a:gd name="T3" fmla="*/ 2147483647 h 35"/>
              <a:gd name="T4" fmla="*/ 2147483647 w 29"/>
              <a:gd name="T5" fmla="*/ 2147483647 h 35"/>
              <a:gd name="T6" fmla="*/ 2147483647 w 29"/>
              <a:gd name="T7" fmla="*/ 2147483647 h 35"/>
              <a:gd name="T8" fmla="*/ 0 w 29"/>
              <a:gd name="T9" fmla="*/ 2147483647 h 35"/>
              <a:gd name="T10" fmla="*/ 2147483647 w 29"/>
              <a:gd name="T11" fmla="*/ 2147483647 h 35"/>
              <a:gd name="T12" fmla="*/ 2147483647 w 29"/>
              <a:gd name="T13" fmla="*/ 0 h 35"/>
              <a:gd name="T14" fmla="*/ 0 60000 65536"/>
              <a:gd name="T15" fmla="*/ 0 60000 65536"/>
              <a:gd name="T16" fmla="*/ 0 60000 65536"/>
              <a:gd name="T17" fmla="*/ 0 60000 65536"/>
              <a:gd name="T18" fmla="*/ 0 60000 65536"/>
              <a:gd name="T19" fmla="*/ 0 60000 65536"/>
              <a:gd name="T20" fmla="*/ 0 60000 65536"/>
              <a:gd name="T21" fmla="*/ 0 w 29"/>
              <a:gd name="T22" fmla="*/ 0 h 35"/>
              <a:gd name="T23" fmla="*/ 29 w 29"/>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5">
                <a:moveTo>
                  <a:pt x="15" y="0"/>
                </a:moveTo>
                <a:lnTo>
                  <a:pt x="29" y="27"/>
                </a:lnTo>
                <a:lnTo>
                  <a:pt x="15" y="35"/>
                </a:lnTo>
                <a:lnTo>
                  <a:pt x="19" y="32"/>
                </a:lnTo>
                <a:lnTo>
                  <a:pt x="0" y="9"/>
                </a:lnTo>
                <a:lnTo>
                  <a:pt x="5" y="6"/>
                </a:lnTo>
                <a:lnTo>
                  <a:pt x="15" y="0"/>
                </a:lnTo>
                <a:close/>
              </a:path>
            </a:pathLst>
          </a:custGeom>
          <a:solidFill>
            <a:srgbClr val="000000"/>
          </a:solidFill>
          <a:ln w="0">
            <a:solidFill>
              <a:srgbClr val="000000"/>
            </a:solidFill>
            <a:round/>
            <a:headEnd/>
            <a:tailEnd/>
          </a:ln>
        </p:spPr>
        <p:txBody>
          <a:bodyPr/>
          <a:lstStyle/>
          <a:p>
            <a:endParaRPr lang="en-US"/>
          </a:p>
        </p:txBody>
      </p:sp>
      <p:sp>
        <p:nvSpPr>
          <p:cNvPr id="181991" name="Freeform 4837"/>
          <p:cNvSpPr>
            <a:spLocks noChangeAspect="1"/>
          </p:cNvSpPr>
          <p:nvPr/>
        </p:nvSpPr>
        <p:spPr bwMode="auto">
          <a:xfrm>
            <a:off x="1601788" y="4159250"/>
            <a:ext cx="9525" cy="11113"/>
          </a:xfrm>
          <a:custGeom>
            <a:avLst/>
            <a:gdLst>
              <a:gd name="T0" fmla="*/ 2147483647 w 31"/>
              <a:gd name="T1" fmla="*/ 0 h 32"/>
              <a:gd name="T2" fmla="*/ 2147483647 w 31"/>
              <a:gd name="T3" fmla="*/ 2147483647 h 32"/>
              <a:gd name="T4" fmla="*/ 2147483647 w 31"/>
              <a:gd name="T5" fmla="*/ 2147483647 h 32"/>
              <a:gd name="T6" fmla="*/ 2147483647 w 31"/>
              <a:gd name="T7" fmla="*/ 2147483647 h 32"/>
              <a:gd name="T8" fmla="*/ 0 w 31"/>
              <a:gd name="T9" fmla="*/ 2147483647 h 32"/>
              <a:gd name="T10" fmla="*/ 2147483647 w 31"/>
              <a:gd name="T11" fmla="*/ 2147483647 h 32"/>
              <a:gd name="T12" fmla="*/ 2147483647 w 31"/>
              <a:gd name="T13" fmla="*/ 0 h 32"/>
              <a:gd name="T14" fmla="*/ 0 60000 65536"/>
              <a:gd name="T15" fmla="*/ 0 60000 65536"/>
              <a:gd name="T16" fmla="*/ 0 60000 65536"/>
              <a:gd name="T17" fmla="*/ 0 60000 65536"/>
              <a:gd name="T18" fmla="*/ 0 60000 65536"/>
              <a:gd name="T19" fmla="*/ 0 60000 65536"/>
              <a:gd name="T20" fmla="*/ 0 60000 65536"/>
              <a:gd name="T21" fmla="*/ 0 w 31"/>
              <a:gd name="T22" fmla="*/ 0 h 32"/>
              <a:gd name="T23" fmla="*/ 31 w 3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2">
                <a:moveTo>
                  <a:pt x="12" y="0"/>
                </a:moveTo>
                <a:lnTo>
                  <a:pt x="31" y="23"/>
                </a:lnTo>
                <a:lnTo>
                  <a:pt x="20" y="32"/>
                </a:lnTo>
                <a:lnTo>
                  <a:pt x="21" y="31"/>
                </a:lnTo>
                <a:lnTo>
                  <a:pt x="0" y="11"/>
                </a:lnTo>
                <a:lnTo>
                  <a:pt x="1" y="9"/>
                </a:lnTo>
                <a:lnTo>
                  <a:pt x="12" y="0"/>
                </a:lnTo>
                <a:close/>
              </a:path>
            </a:pathLst>
          </a:custGeom>
          <a:solidFill>
            <a:srgbClr val="000000"/>
          </a:solidFill>
          <a:ln w="0">
            <a:solidFill>
              <a:srgbClr val="000000"/>
            </a:solidFill>
            <a:round/>
            <a:headEnd/>
            <a:tailEnd/>
          </a:ln>
        </p:spPr>
        <p:txBody>
          <a:bodyPr/>
          <a:lstStyle/>
          <a:p>
            <a:endParaRPr lang="en-US"/>
          </a:p>
        </p:txBody>
      </p:sp>
      <p:sp>
        <p:nvSpPr>
          <p:cNvPr id="181992" name="Freeform 4838"/>
          <p:cNvSpPr>
            <a:spLocks noChangeAspect="1"/>
          </p:cNvSpPr>
          <p:nvPr/>
        </p:nvSpPr>
        <p:spPr bwMode="auto">
          <a:xfrm>
            <a:off x="1595438" y="4160838"/>
            <a:ext cx="12700" cy="11112"/>
          </a:xfrm>
          <a:custGeom>
            <a:avLst/>
            <a:gdLst>
              <a:gd name="T0" fmla="*/ 2147483647 w 36"/>
              <a:gd name="T1" fmla="*/ 0 h 29"/>
              <a:gd name="T2" fmla="*/ 2147483647 w 36"/>
              <a:gd name="T3" fmla="*/ 2147483647 h 29"/>
              <a:gd name="T4" fmla="*/ 2147483647 w 36"/>
              <a:gd name="T5" fmla="*/ 2147483647 h 29"/>
              <a:gd name="T6" fmla="*/ 2147483647 w 36"/>
              <a:gd name="T7" fmla="*/ 2147483647 h 29"/>
              <a:gd name="T8" fmla="*/ 2147483647 w 36"/>
              <a:gd name="T9" fmla="*/ 2147483647 h 29"/>
              <a:gd name="T10" fmla="*/ 0 w 36"/>
              <a:gd name="T11" fmla="*/ 2147483647 h 29"/>
              <a:gd name="T12" fmla="*/ 2147483647 w 36"/>
              <a:gd name="T13" fmla="*/ 0 h 29"/>
              <a:gd name="T14" fmla="*/ 0 60000 65536"/>
              <a:gd name="T15" fmla="*/ 0 60000 65536"/>
              <a:gd name="T16" fmla="*/ 0 60000 65536"/>
              <a:gd name="T17" fmla="*/ 0 60000 65536"/>
              <a:gd name="T18" fmla="*/ 0 60000 65536"/>
              <a:gd name="T19" fmla="*/ 0 60000 65536"/>
              <a:gd name="T20" fmla="*/ 0 60000 65536"/>
              <a:gd name="T21" fmla="*/ 0 w 36"/>
              <a:gd name="T22" fmla="*/ 0 h 29"/>
              <a:gd name="T23" fmla="*/ 36 w 36"/>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29">
                <a:moveTo>
                  <a:pt x="15" y="0"/>
                </a:moveTo>
                <a:lnTo>
                  <a:pt x="36" y="20"/>
                </a:lnTo>
                <a:lnTo>
                  <a:pt x="32" y="24"/>
                </a:lnTo>
                <a:lnTo>
                  <a:pt x="28" y="29"/>
                </a:lnTo>
                <a:lnTo>
                  <a:pt x="3" y="10"/>
                </a:lnTo>
                <a:lnTo>
                  <a:pt x="0" y="14"/>
                </a:lnTo>
                <a:lnTo>
                  <a:pt x="15" y="0"/>
                </a:lnTo>
                <a:close/>
              </a:path>
            </a:pathLst>
          </a:custGeom>
          <a:solidFill>
            <a:srgbClr val="000000"/>
          </a:solidFill>
          <a:ln w="0">
            <a:solidFill>
              <a:srgbClr val="000000"/>
            </a:solidFill>
            <a:round/>
            <a:headEnd/>
            <a:tailEnd/>
          </a:ln>
        </p:spPr>
        <p:txBody>
          <a:bodyPr/>
          <a:lstStyle/>
          <a:p>
            <a:endParaRPr lang="en-US"/>
          </a:p>
        </p:txBody>
      </p:sp>
      <p:sp>
        <p:nvSpPr>
          <p:cNvPr id="181993" name="Freeform 4839"/>
          <p:cNvSpPr>
            <a:spLocks noChangeAspect="1"/>
          </p:cNvSpPr>
          <p:nvPr/>
        </p:nvSpPr>
        <p:spPr bwMode="auto">
          <a:xfrm>
            <a:off x="1593850" y="4165600"/>
            <a:ext cx="11113" cy="9525"/>
          </a:xfrm>
          <a:custGeom>
            <a:avLst/>
            <a:gdLst>
              <a:gd name="T0" fmla="*/ 2147483647 w 34"/>
              <a:gd name="T1" fmla="*/ 0 h 24"/>
              <a:gd name="T2" fmla="*/ 2147483647 w 34"/>
              <a:gd name="T3" fmla="*/ 2147483647 h 24"/>
              <a:gd name="T4" fmla="*/ 2147483647 w 34"/>
              <a:gd name="T5" fmla="*/ 2147483647 h 24"/>
              <a:gd name="T6" fmla="*/ 2147483647 w 34"/>
              <a:gd name="T7" fmla="*/ 2147483647 h 24"/>
              <a:gd name="T8" fmla="*/ 0 w 34"/>
              <a:gd name="T9" fmla="*/ 2147483647 h 24"/>
              <a:gd name="T10" fmla="*/ 2147483647 w 34"/>
              <a:gd name="T11" fmla="*/ 2147483647 h 24"/>
              <a:gd name="T12" fmla="*/ 2147483647 w 34"/>
              <a:gd name="T13" fmla="*/ 0 h 24"/>
              <a:gd name="T14" fmla="*/ 0 60000 65536"/>
              <a:gd name="T15" fmla="*/ 0 60000 65536"/>
              <a:gd name="T16" fmla="*/ 0 60000 65536"/>
              <a:gd name="T17" fmla="*/ 0 60000 65536"/>
              <a:gd name="T18" fmla="*/ 0 60000 65536"/>
              <a:gd name="T19" fmla="*/ 0 60000 65536"/>
              <a:gd name="T20" fmla="*/ 0 60000 65536"/>
              <a:gd name="T21" fmla="*/ 0 w 34"/>
              <a:gd name="T22" fmla="*/ 0 h 24"/>
              <a:gd name="T23" fmla="*/ 34 w 3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24">
                <a:moveTo>
                  <a:pt x="9" y="0"/>
                </a:moveTo>
                <a:lnTo>
                  <a:pt x="34" y="19"/>
                </a:lnTo>
                <a:lnTo>
                  <a:pt x="30" y="24"/>
                </a:lnTo>
                <a:lnTo>
                  <a:pt x="31" y="20"/>
                </a:lnTo>
                <a:lnTo>
                  <a:pt x="0" y="15"/>
                </a:lnTo>
                <a:lnTo>
                  <a:pt x="1" y="11"/>
                </a:lnTo>
                <a:lnTo>
                  <a:pt x="9" y="0"/>
                </a:lnTo>
                <a:close/>
              </a:path>
            </a:pathLst>
          </a:custGeom>
          <a:solidFill>
            <a:srgbClr val="000000"/>
          </a:solidFill>
          <a:ln w="0">
            <a:solidFill>
              <a:srgbClr val="000000"/>
            </a:solidFill>
            <a:round/>
            <a:headEnd/>
            <a:tailEnd/>
          </a:ln>
        </p:spPr>
        <p:txBody>
          <a:bodyPr/>
          <a:lstStyle/>
          <a:p>
            <a:endParaRPr lang="en-US"/>
          </a:p>
        </p:txBody>
      </p:sp>
      <p:sp>
        <p:nvSpPr>
          <p:cNvPr id="181994" name="Freeform 4840"/>
          <p:cNvSpPr>
            <a:spLocks noChangeAspect="1"/>
          </p:cNvSpPr>
          <p:nvPr/>
        </p:nvSpPr>
        <p:spPr bwMode="auto">
          <a:xfrm>
            <a:off x="1593850" y="4171950"/>
            <a:ext cx="11113" cy="6350"/>
          </a:xfrm>
          <a:custGeom>
            <a:avLst/>
            <a:gdLst>
              <a:gd name="T0" fmla="*/ 2147483647 w 33"/>
              <a:gd name="T1" fmla="*/ 2147483647 h 19"/>
              <a:gd name="T2" fmla="*/ 2147483647 w 33"/>
              <a:gd name="T3" fmla="*/ 2147483647 h 19"/>
              <a:gd name="T4" fmla="*/ 2147483647 w 33"/>
              <a:gd name="T5" fmla="*/ 2147483647 h 19"/>
              <a:gd name="T6" fmla="*/ 2147483647 w 33"/>
              <a:gd name="T7" fmla="*/ 0 h 19"/>
              <a:gd name="T8" fmla="*/ 2147483647 w 33"/>
              <a:gd name="T9" fmla="*/ 2147483647 h 19"/>
              <a:gd name="T10" fmla="*/ 0 w 33"/>
              <a:gd name="T11" fmla="*/ 2147483647 h 19"/>
              <a:gd name="T12" fmla="*/ 2147483647 w 33"/>
              <a:gd name="T13" fmla="*/ 2147483647 h 19"/>
              <a:gd name="T14" fmla="*/ 0 60000 65536"/>
              <a:gd name="T15" fmla="*/ 0 60000 65536"/>
              <a:gd name="T16" fmla="*/ 0 60000 65536"/>
              <a:gd name="T17" fmla="*/ 0 60000 65536"/>
              <a:gd name="T18" fmla="*/ 0 60000 65536"/>
              <a:gd name="T19" fmla="*/ 0 60000 65536"/>
              <a:gd name="T20" fmla="*/ 0 60000 65536"/>
              <a:gd name="T21" fmla="*/ 0 w 33"/>
              <a:gd name="T22" fmla="*/ 0 h 19"/>
              <a:gd name="T23" fmla="*/ 33 w 33"/>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9">
                <a:moveTo>
                  <a:pt x="2" y="1"/>
                </a:moveTo>
                <a:lnTo>
                  <a:pt x="33" y="6"/>
                </a:lnTo>
                <a:lnTo>
                  <a:pt x="33" y="7"/>
                </a:lnTo>
                <a:lnTo>
                  <a:pt x="28" y="0"/>
                </a:lnTo>
                <a:lnTo>
                  <a:pt x="5" y="19"/>
                </a:lnTo>
                <a:lnTo>
                  <a:pt x="0" y="13"/>
                </a:lnTo>
                <a:lnTo>
                  <a:pt x="2" y="1"/>
                </a:lnTo>
                <a:close/>
              </a:path>
            </a:pathLst>
          </a:custGeom>
          <a:solidFill>
            <a:srgbClr val="000000"/>
          </a:solidFill>
          <a:ln w="0">
            <a:solidFill>
              <a:srgbClr val="000000"/>
            </a:solidFill>
            <a:round/>
            <a:headEnd/>
            <a:tailEnd/>
          </a:ln>
        </p:spPr>
        <p:txBody>
          <a:bodyPr/>
          <a:lstStyle/>
          <a:p>
            <a:endParaRPr lang="en-US"/>
          </a:p>
        </p:txBody>
      </p:sp>
      <p:sp>
        <p:nvSpPr>
          <p:cNvPr id="181995" name="Freeform 4841"/>
          <p:cNvSpPr>
            <a:spLocks noChangeAspect="1"/>
          </p:cNvSpPr>
          <p:nvPr/>
        </p:nvSpPr>
        <p:spPr bwMode="auto">
          <a:xfrm>
            <a:off x="1595438" y="4171950"/>
            <a:ext cx="9525" cy="7938"/>
          </a:xfrm>
          <a:custGeom>
            <a:avLst/>
            <a:gdLst>
              <a:gd name="T0" fmla="*/ 0 w 28"/>
              <a:gd name="T1" fmla="*/ 2147483647 h 25"/>
              <a:gd name="T2" fmla="*/ 2147483647 w 28"/>
              <a:gd name="T3" fmla="*/ 0 h 25"/>
              <a:gd name="T4" fmla="*/ 2147483647 w 28"/>
              <a:gd name="T5" fmla="*/ 2147483647 h 25"/>
              <a:gd name="T6" fmla="*/ 2147483647 w 28"/>
              <a:gd name="T7" fmla="*/ 2147483647 h 25"/>
              <a:gd name="T8" fmla="*/ 0 w 28"/>
              <a:gd name="T9" fmla="*/ 2147483647 h 25"/>
              <a:gd name="T10" fmla="*/ 0 60000 65536"/>
              <a:gd name="T11" fmla="*/ 0 60000 65536"/>
              <a:gd name="T12" fmla="*/ 0 60000 65536"/>
              <a:gd name="T13" fmla="*/ 0 60000 65536"/>
              <a:gd name="T14" fmla="*/ 0 60000 65536"/>
              <a:gd name="T15" fmla="*/ 0 w 28"/>
              <a:gd name="T16" fmla="*/ 0 h 25"/>
              <a:gd name="T17" fmla="*/ 28 w 28"/>
              <a:gd name="T18" fmla="*/ 25 h 25"/>
            </a:gdLst>
            <a:ahLst/>
            <a:cxnLst>
              <a:cxn ang="T10">
                <a:pos x="T0" y="T1"/>
              </a:cxn>
              <a:cxn ang="T11">
                <a:pos x="T2" y="T3"/>
              </a:cxn>
              <a:cxn ang="T12">
                <a:pos x="T4" y="T5"/>
              </a:cxn>
              <a:cxn ang="T13">
                <a:pos x="T6" y="T7"/>
              </a:cxn>
              <a:cxn ang="T14">
                <a:pos x="T8" y="T9"/>
              </a:cxn>
            </a:cxnLst>
            <a:rect l="T15" t="T16" r="T17" b="T18"/>
            <a:pathLst>
              <a:path w="28" h="25">
                <a:moveTo>
                  <a:pt x="0" y="19"/>
                </a:moveTo>
                <a:lnTo>
                  <a:pt x="23" y="0"/>
                </a:lnTo>
                <a:lnTo>
                  <a:pt x="28" y="7"/>
                </a:lnTo>
                <a:lnTo>
                  <a:pt x="5" y="25"/>
                </a:lnTo>
                <a:lnTo>
                  <a:pt x="0" y="19"/>
                </a:lnTo>
                <a:close/>
              </a:path>
            </a:pathLst>
          </a:custGeom>
          <a:solidFill>
            <a:srgbClr val="000000"/>
          </a:solidFill>
          <a:ln w="0">
            <a:solidFill>
              <a:srgbClr val="000000"/>
            </a:solidFill>
            <a:round/>
            <a:headEnd/>
            <a:tailEnd/>
          </a:ln>
        </p:spPr>
        <p:txBody>
          <a:bodyPr/>
          <a:lstStyle/>
          <a:p>
            <a:endParaRPr lang="en-US"/>
          </a:p>
        </p:txBody>
      </p:sp>
      <p:sp>
        <p:nvSpPr>
          <p:cNvPr id="181996" name="Freeform 4842"/>
          <p:cNvSpPr>
            <a:spLocks noChangeAspect="1"/>
          </p:cNvSpPr>
          <p:nvPr/>
        </p:nvSpPr>
        <p:spPr bwMode="auto">
          <a:xfrm>
            <a:off x="1595438" y="4171950"/>
            <a:ext cx="9525" cy="7938"/>
          </a:xfrm>
          <a:custGeom>
            <a:avLst/>
            <a:gdLst>
              <a:gd name="T0" fmla="*/ 2147483647 w 28"/>
              <a:gd name="T1" fmla="*/ 2147483647 h 25"/>
              <a:gd name="T2" fmla="*/ 2147483647 w 28"/>
              <a:gd name="T3" fmla="*/ 2147483647 h 25"/>
              <a:gd name="T4" fmla="*/ 2147483647 w 28"/>
              <a:gd name="T5" fmla="*/ 2147483647 h 25"/>
              <a:gd name="T6" fmla="*/ 2147483647 w 28"/>
              <a:gd name="T7" fmla="*/ 2147483647 h 25"/>
              <a:gd name="T8" fmla="*/ 0 w 28"/>
              <a:gd name="T9" fmla="*/ 2147483647 h 25"/>
              <a:gd name="T10" fmla="*/ 0 w 28"/>
              <a:gd name="T11" fmla="*/ 2147483647 h 25"/>
              <a:gd name="T12" fmla="*/ 0 w 28"/>
              <a:gd name="T13" fmla="*/ 2147483647 h 25"/>
              <a:gd name="T14" fmla="*/ 2147483647 w 28"/>
              <a:gd name="T15" fmla="*/ 2147483647 h 25"/>
              <a:gd name="T16" fmla="*/ 2147483647 w 28"/>
              <a:gd name="T17" fmla="*/ 2147483647 h 25"/>
              <a:gd name="T18" fmla="*/ 2147483647 w 28"/>
              <a:gd name="T19" fmla="*/ 2147483647 h 25"/>
              <a:gd name="T20" fmla="*/ 2147483647 w 28"/>
              <a:gd name="T21" fmla="*/ 2147483647 h 25"/>
              <a:gd name="T22" fmla="*/ 2147483647 w 28"/>
              <a:gd name="T23" fmla="*/ 2147483647 h 25"/>
              <a:gd name="T24" fmla="*/ 2147483647 w 28"/>
              <a:gd name="T25" fmla="*/ 2147483647 h 25"/>
              <a:gd name="T26" fmla="*/ 2147483647 w 28"/>
              <a:gd name="T27" fmla="*/ 0 h 25"/>
              <a:gd name="T28" fmla="*/ 2147483647 w 28"/>
              <a:gd name="T29" fmla="*/ 0 h 25"/>
              <a:gd name="T30" fmla="*/ 2147483647 w 28"/>
              <a:gd name="T31" fmla="*/ 0 h 25"/>
              <a:gd name="T32" fmla="*/ 2147483647 w 28"/>
              <a:gd name="T33" fmla="*/ 2147483647 h 25"/>
              <a:gd name="T34" fmla="*/ 2147483647 w 28"/>
              <a:gd name="T35" fmla="*/ 2147483647 h 25"/>
              <a:gd name="T36" fmla="*/ 2147483647 w 28"/>
              <a:gd name="T37" fmla="*/ 2147483647 h 25"/>
              <a:gd name="T38" fmla="*/ 2147483647 w 28"/>
              <a:gd name="T39" fmla="*/ 2147483647 h 25"/>
              <a:gd name="T40" fmla="*/ 2147483647 w 28"/>
              <a:gd name="T41" fmla="*/ 2147483647 h 25"/>
              <a:gd name="T42" fmla="*/ 2147483647 w 28"/>
              <a:gd name="T43" fmla="*/ 2147483647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5"/>
              <a:gd name="T68" fmla="*/ 28 w 28"/>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5">
                <a:moveTo>
                  <a:pt x="3" y="25"/>
                </a:moveTo>
                <a:lnTo>
                  <a:pt x="3" y="25"/>
                </a:lnTo>
                <a:lnTo>
                  <a:pt x="2" y="23"/>
                </a:lnTo>
                <a:lnTo>
                  <a:pt x="1" y="20"/>
                </a:lnTo>
                <a:lnTo>
                  <a:pt x="0" y="18"/>
                </a:lnTo>
                <a:lnTo>
                  <a:pt x="0" y="16"/>
                </a:lnTo>
                <a:lnTo>
                  <a:pt x="0" y="13"/>
                </a:lnTo>
                <a:lnTo>
                  <a:pt x="1" y="11"/>
                </a:lnTo>
                <a:lnTo>
                  <a:pt x="2" y="8"/>
                </a:lnTo>
                <a:lnTo>
                  <a:pt x="4" y="6"/>
                </a:lnTo>
                <a:lnTo>
                  <a:pt x="7" y="4"/>
                </a:lnTo>
                <a:lnTo>
                  <a:pt x="9" y="2"/>
                </a:lnTo>
                <a:lnTo>
                  <a:pt x="12" y="1"/>
                </a:lnTo>
                <a:lnTo>
                  <a:pt x="14" y="0"/>
                </a:lnTo>
                <a:lnTo>
                  <a:pt x="16" y="0"/>
                </a:lnTo>
                <a:lnTo>
                  <a:pt x="19" y="0"/>
                </a:lnTo>
                <a:lnTo>
                  <a:pt x="21" y="1"/>
                </a:lnTo>
                <a:lnTo>
                  <a:pt x="24" y="2"/>
                </a:lnTo>
                <a:lnTo>
                  <a:pt x="26" y="5"/>
                </a:lnTo>
                <a:lnTo>
                  <a:pt x="28" y="7"/>
                </a:lnTo>
                <a:lnTo>
                  <a:pt x="3" y="25"/>
                </a:lnTo>
                <a:close/>
              </a:path>
            </a:pathLst>
          </a:custGeom>
          <a:solidFill>
            <a:srgbClr val="000000"/>
          </a:solidFill>
          <a:ln w="0">
            <a:solidFill>
              <a:srgbClr val="000000"/>
            </a:solidFill>
            <a:round/>
            <a:headEnd/>
            <a:tailEnd/>
          </a:ln>
        </p:spPr>
        <p:txBody>
          <a:bodyPr/>
          <a:lstStyle/>
          <a:p>
            <a:endParaRPr lang="en-US"/>
          </a:p>
        </p:txBody>
      </p:sp>
      <p:sp>
        <p:nvSpPr>
          <p:cNvPr id="181997" name="Freeform 4843"/>
          <p:cNvSpPr>
            <a:spLocks noChangeAspect="1"/>
          </p:cNvSpPr>
          <p:nvPr/>
        </p:nvSpPr>
        <p:spPr bwMode="auto">
          <a:xfrm>
            <a:off x="1698625" y="4179888"/>
            <a:ext cx="4763" cy="12700"/>
          </a:xfrm>
          <a:custGeom>
            <a:avLst/>
            <a:gdLst>
              <a:gd name="T0" fmla="*/ 0 w 16"/>
              <a:gd name="T1" fmla="*/ 0 h 32"/>
              <a:gd name="T2" fmla="*/ 0 w 16"/>
              <a:gd name="T3" fmla="*/ 0 h 32"/>
              <a:gd name="T4" fmla="*/ 2147483647 w 16"/>
              <a:gd name="T5" fmla="*/ 0 h 32"/>
              <a:gd name="T6" fmla="*/ 2147483647 w 16"/>
              <a:gd name="T7" fmla="*/ 2147483647 h 32"/>
              <a:gd name="T8" fmla="*/ 2147483647 w 16"/>
              <a:gd name="T9" fmla="*/ 2147483647 h 32"/>
              <a:gd name="T10" fmla="*/ 2147483647 w 16"/>
              <a:gd name="T11" fmla="*/ 2147483647 h 32"/>
              <a:gd name="T12" fmla="*/ 2147483647 w 16"/>
              <a:gd name="T13" fmla="*/ 2147483647 h 32"/>
              <a:gd name="T14" fmla="*/ 2147483647 w 16"/>
              <a:gd name="T15" fmla="*/ 2147483647 h 32"/>
              <a:gd name="T16" fmla="*/ 2147483647 w 16"/>
              <a:gd name="T17" fmla="*/ 2147483647 h 32"/>
              <a:gd name="T18" fmla="*/ 2147483647 w 16"/>
              <a:gd name="T19" fmla="*/ 2147483647 h 32"/>
              <a:gd name="T20" fmla="*/ 2147483647 w 16"/>
              <a:gd name="T21" fmla="*/ 2147483647 h 32"/>
              <a:gd name="T22" fmla="*/ 2147483647 w 16"/>
              <a:gd name="T23" fmla="*/ 2147483647 h 32"/>
              <a:gd name="T24" fmla="*/ 2147483647 w 16"/>
              <a:gd name="T25" fmla="*/ 2147483647 h 32"/>
              <a:gd name="T26" fmla="*/ 2147483647 w 16"/>
              <a:gd name="T27" fmla="*/ 2147483647 h 32"/>
              <a:gd name="T28" fmla="*/ 2147483647 w 16"/>
              <a:gd name="T29" fmla="*/ 2147483647 h 32"/>
              <a:gd name="T30" fmla="*/ 2147483647 w 16"/>
              <a:gd name="T31" fmla="*/ 2147483647 h 32"/>
              <a:gd name="T32" fmla="*/ 2147483647 w 16"/>
              <a:gd name="T33" fmla="*/ 2147483647 h 32"/>
              <a:gd name="T34" fmla="*/ 2147483647 w 16"/>
              <a:gd name="T35" fmla="*/ 2147483647 h 32"/>
              <a:gd name="T36" fmla="*/ 2147483647 w 16"/>
              <a:gd name="T37" fmla="*/ 2147483647 h 32"/>
              <a:gd name="T38" fmla="*/ 0 w 16"/>
              <a:gd name="T39" fmla="*/ 2147483647 h 32"/>
              <a:gd name="T40" fmla="*/ 0 w 16"/>
              <a:gd name="T41" fmla="*/ 2147483647 h 32"/>
              <a:gd name="T42" fmla="*/ 0 w 16"/>
              <a:gd name="T43" fmla="*/ 0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2"/>
              <a:gd name="T68" fmla="*/ 16 w 16"/>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2">
                <a:moveTo>
                  <a:pt x="0" y="0"/>
                </a:moveTo>
                <a:lnTo>
                  <a:pt x="0" y="0"/>
                </a:lnTo>
                <a:lnTo>
                  <a:pt x="2" y="0"/>
                </a:lnTo>
                <a:lnTo>
                  <a:pt x="5" y="2"/>
                </a:lnTo>
                <a:lnTo>
                  <a:pt x="8" y="3"/>
                </a:lnTo>
                <a:lnTo>
                  <a:pt x="10" y="4"/>
                </a:lnTo>
                <a:lnTo>
                  <a:pt x="12" y="6"/>
                </a:lnTo>
                <a:lnTo>
                  <a:pt x="14" y="8"/>
                </a:lnTo>
                <a:lnTo>
                  <a:pt x="15" y="11"/>
                </a:lnTo>
                <a:lnTo>
                  <a:pt x="16" y="13"/>
                </a:lnTo>
                <a:lnTo>
                  <a:pt x="16" y="16"/>
                </a:lnTo>
                <a:lnTo>
                  <a:pt x="16" y="18"/>
                </a:lnTo>
                <a:lnTo>
                  <a:pt x="15" y="20"/>
                </a:lnTo>
                <a:lnTo>
                  <a:pt x="14" y="23"/>
                </a:lnTo>
                <a:lnTo>
                  <a:pt x="13" y="25"/>
                </a:lnTo>
                <a:lnTo>
                  <a:pt x="11" y="27"/>
                </a:lnTo>
                <a:lnTo>
                  <a:pt x="9" y="30"/>
                </a:lnTo>
                <a:lnTo>
                  <a:pt x="6" y="31"/>
                </a:lnTo>
                <a:lnTo>
                  <a:pt x="3" y="32"/>
                </a:lnTo>
                <a:lnTo>
                  <a:pt x="0" y="32"/>
                </a:lnTo>
                <a:lnTo>
                  <a:pt x="0" y="0"/>
                </a:lnTo>
                <a:close/>
              </a:path>
            </a:pathLst>
          </a:custGeom>
          <a:solidFill>
            <a:srgbClr val="000000"/>
          </a:solidFill>
          <a:ln w="0">
            <a:solidFill>
              <a:srgbClr val="000000"/>
            </a:solidFill>
            <a:round/>
            <a:headEnd/>
            <a:tailEnd/>
          </a:ln>
        </p:spPr>
        <p:txBody>
          <a:bodyPr/>
          <a:lstStyle/>
          <a:p>
            <a:endParaRPr lang="en-US"/>
          </a:p>
        </p:txBody>
      </p:sp>
      <p:sp>
        <p:nvSpPr>
          <p:cNvPr id="181998" name="Freeform 4844"/>
          <p:cNvSpPr>
            <a:spLocks noChangeAspect="1"/>
          </p:cNvSpPr>
          <p:nvPr/>
        </p:nvSpPr>
        <p:spPr bwMode="auto">
          <a:xfrm>
            <a:off x="1597025" y="4175125"/>
            <a:ext cx="11113" cy="11113"/>
          </a:xfrm>
          <a:custGeom>
            <a:avLst/>
            <a:gdLst>
              <a:gd name="T0" fmla="*/ 0 w 34"/>
              <a:gd name="T1" fmla="*/ 2147483647 h 37"/>
              <a:gd name="T2" fmla="*/ 2147483647 w 34"/>
              <a:gd name="T3" fmla="*/ 0 h 37"/>
              <a:gd name="T4" fmla="*/ 2147483647 w 34"/>
              <a:gd name="T5" fmla="*/ 2147483647 h 37"/>
              <a:gd name="T6" fmla="*/ 2147483647 w 34"/>
              <a:gd name="T7" fmla="*/ 2147483647 h 37"/>
              <a:gd name="T8" fmla="*/ 2147483647 w 34"/>
              <a:gd name="T9" fmla="*/ 2147483647 h 37"/>
              <a:gd name="T10" fmla="*/ 2147483647 w 34"/>
              <a:gd name="T11" fmla="*/ 2147483647 h 37"/>
              <a:gd name="T12" fmla="*/ 0 w 34"/>
              <a:gd name="T13" fmla="*/ 2147483647 h 37"/>
              <a:gd name="T14" fmla="*/ 0 60000 65536"/>
              <a:gd name="T15" fmla="*/ 0 60000 65536"/>
              <a:gd name="T16" fmla="*/ 0 60000 65536"/>
              <a:gd name="T17" fmla="*/ 0 60000 65536"/>
              <a:gd name="T18" fmla="*/ 0 60000 65536"/>
              <a:gd name="T19" fmla="*/ 0 60000 65536"/>
              <a:gd name="T20" fmla="*/ 0 60000 65536"/>
              <a:gd name="T21" fmla="*/ 0 w 34"/>
              <a:gd name="T22" fmla="*/ 0 h 37"/>
              <a:gd name="T23" fmla="*/ 34 w 34"/>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7">
                <a:moveTo>
                  <a:pt x="0" y="18"/>
                </a:moveTo>
                <a:lnTo>
                  <a:pt x="25" y="0"/>
                </a:lnTo>
                <a:lnTo>
                  <a:pt x="34" y="10"/>
                </a:lnTo>
                <a:lnTo>
                  <a:pt x="27" y="8"/>
                </a:lnTo>
                <a:lnTo>
                  <a:pt x="19" y="37"/>
                </a:lnTo>
                <a:lnTo>
                  <a:pt x="13" y="35"/>
                </a:lnTo>
                <a:lnTo>
                  <a:pt x="0" y="18"/>
                </a:lnTo>
                <a:close/>
              </a:path>
            </a:pathLst>
          </a:custGeom>
          <a:solidFill>
            <a:srgbClr val="000000"/>
          </a:solidFill>
          <a:ln w="0">
            <a:solidFill>
              <a:srgbClr val="000000"/>
            </a:solidFill>
            <a:round/>
            <a:headEnd/>
            <a:tailEnd/>
          </a:ln>
        </p:spPr>
        <p:txBody>
          <a:bodyPr/>
          <a:lstStyle/>
          <a:p>
            <a:endParaRPr lang="en-US"/>
          </a:p>
        </p:txBody>
      </p:sp>
      <p:sp>
        <p:nvSpPr>
          <p:cNvPr id="181999" name="Freeform 4845"/>
          <p:cNvSpPr>
            <a:spLocks noChangeAspect="1"/>
          </p:cNvSpPr>
          <p:nvPr/>
        </p:nvSpPr>
        <p:spPr bwMode="auto">
          <a:xfrm>
            <a:off x="1603375" y="4176713"/>
            <a:ext cx="9525" cy="12700"/>
          </a:xfrm>
          <a:custGeom>
            <a:avLst/>
            <a:gdLst>
              <a:gd name="T0" fmla="*/ 0 w 34"/>
              <a:gd name="T1" fmla="*/ 2147483647 h 39"/>
              <a:gd name="T2" fmla="*/ 2147483647 w 34"/>
              <a:gd name="T3" fmla="*/ 0 h 39"/>
              <a:gd name="T4" fmla="*/ 2147483647 w 34"/>
              <a:gd name="T5" fmla="*/ 2147483647 h 39"/>
              <a:gd name="T6" fmla="*/ 2147483647 w 34"/>
              <a:gd name="T7" fmla="*/ 2147483647 h 39"/>
              <a:gd name="T8" fmla="*/ 2147483647 w 34"/>
              <a:gd name="T9" fmla="*/ 2147483647 h 39"/>
              <a:gd name="T10" fmla="*/ 2147483647 w 34"/>
              <a:gd name="T11" fmla="*/ 2147483647 h 39"/>
              <a:gd name="T12" fmla="*/ 0 w 34"/>
              <a:gd name="T13" fmla="*/ 2147483647 h 39"/>
              <a:gd name="T14" fmla="*/ 0 60000 65536"/>
              <a:gd name="T15" fmla="*/ 0 60000 65536"/>
              <a:gd name="T16" fmla="*/ 0 60000 65536"/>
              <a:gd name="T17" fmla="*/ 0 60000 65536"/>
              <a:gd name="T18" fmla="*/ 0 60000 65536"/>
              <a:gd name="T19" fmla="*/ 0 60000 65536"/>
              <a:gd name="T20" fmla="*/ 0 60000 65536"/>
              <a:gd name="T21" fmla="*/ 0 w 34"/>
              <a:gd name="T22" fmla="*/ 0 h 39"/>
              <a:gd name="T23" fmla="*/ 34 w 34"/>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9">
                <a:moveTo>
                  <a:pt x="0" y="29"/>
                </a:moveTo>
                <a:lnTo>
                  <a:pt x="8" y="0"/>
                </a:lnTo>
                <a:lnTo>
                  <a:pt x="32" y="8"/>
                </a:lnTo>
                <a:lnTo>
                  <a:pt x="34" y="8"/>
                </a:lnTo>
                <a:lnTo>
                  <a:pt x="30" y="39"/>
                </a:lnTo>
                <a:lnTo>
                  <a:pt x="32" y="39"/>
                </a:lnTo>
                <a:lnTo>
                  <a:pt x="0" y="29"/>
                </a:lnTo>
                <a:close/>
              </a:path>
            </a:pathLst>
          </a:custGeom>
          <a:solidFill>
            <a:srgbClr val="000000"/>
          </a:solidFill>
          <a:ln w="0">
            <a:solidFill>
              <a:srgbClr val="000000"/>
            </a:solidFill>
            <a:round/>
            <a:headEnd/>
            <a:tailEnd/>
          </a:ln>
        </p:spPr>
        <p:txBody>
          <a:bodyPr/>
          <a:lstStyle/>
          <a:p>
            <a:endParaRPr lang="en-US"/>
          </a:p>
        </p:txBody>
      </p:sp>
      <p:sp>
        <p:nvSpPr>
          <p:cNvPr id="182000" name="Freeform 4846"/>
          <p:cNvSpPr>
            <a:spLocks noChangeAspect="1"/>
          </p:cNvSpPr>
          <p:nvPr/>
        </p:nvSpPr>
        <p:spPr bwMode="auto">
          <a:xfrm>
            <a:off x="1612900" y="4178300"/>
            <a:ext cx="15875" cy="14288"/>
          </a:xfrm>
          <a:custGeom>
            <a:avLst/>
            <a:gdLst>
              <a:gd name="T0" fmla="*/ 0 w 46"/>
              <a:gd name="T1" fmla="*/ 2147483647 h 38"/>
              <a:gd name="T2" fmla="*/ 2147483647 w 46"/>
              <a:gd name="T3" fmla="*/ 0 h 38"/>
              <a:gd name="T4" fmla="*/ 2147483647 w 46"/>
              <a:gd name="T5" fmla="*/ 2147483647 h 38"/>
              <a:gd name="T6" fmla="*/ 2147483647 w 46"/>
              <a:gd name="T7" fmla="*/ 2147483647 h 38"/>
              <a:gd name="T8" fmla="*/ 2147483647 w 46"/>
              <a:gd name="T9" fmla="*/ 2147483647 h 38"/>
              <a:gd name="T10" fmla="*/ 2147483647 w 46"/>
              <a:gd name="T11" fmla="*/ 2147483647 h 38"/>
              <a:gd name="T12" fmla="*/ 0 w 46"/>
              <a:gd name="T13" fmla="*/ 2147483647 h 38"/>
              <a:gd name="T14" fmla="*/ 0 60000 65536"/>
              <a:gd name="T15" fmla="*/ 0 60000 65536"/>
              <a:gd name="T16" fmla="*/ 0 60000 65536"/>
              <a:gd name="T17" fmla="*/ 0 60000 65536"/>
              <a:gd name="T18" fmla="*/ 0 60000 65536"/>
              <a:gd name="T19" fmla="*/ 0 60000 65536"/>
              <a:gd name="T20" fmla="*/ 0 60000 65536"/>
              <a:gd name="T21" fmla="*/ 0 w 46"/>
              <a:gd name="T22" fmla="*/ 0 h 38"/>
              <a:gd name="T23" fmla="*/ 46 w 46"/>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8">
                <a:moveTo>
                  <a:pt x="0" y="31"/>
                </a:moveTo>
                <a:lnTo>
                  <a:pt x="4" y="0"/>
                </a:lnTo>
                <a:lnTo>
                  <a:pt x="46" y="6"/>
                </a:lnTo>
                <a:lnTo>
                  <a:pt x="44" y="6"/>
                </a:lnTo>
                <a:lnTo>
                  <a:pt x="42" y="38"/>
                </a:lnTo>
                <a:lnTo>
                  <a:pt x="40" y="38"/>
                </a:lnTo>
                <a:lnTo>
                  <a:pt x="0" y="31"/>
                </a:lnTo>
                <a:close/>
              </a:path>
            </a:pathLst>
          </a:custGeom>
          <a:solidFill>
            <a:srgbClr val="000000"/>
          </a:solidFill>
          <a:ln w="0">
            <a:solidFill>
              <a:srgbClr val="000000"/>
            </a:solidFill>
            <a:round/>
            <a:headEnd/>
            <a:tailEnd/>
          </a:ln>
        </p:spPr>
        <p:txBody>
          <a:bodyPr/>
          <a:lstStyle/>
          <a:p>
            <a:endParaRPr lang="en-US"/>
          </a:p>
        </p:txBody>
      </p:sp>
      <p:sp>
        <p:nvSpPr>
          <p:cNvPr id="182001" name="Freeform 4847"/>
          <p:cNvSpPr>
            <a:spLocks noChangeAspect="1"/>
          </p:cNvSpPr>
          <p:nvPr/>
        </p:nvSpPr>
        <p:spPr bwMode="auto">
          <a:xfrm>
            <a:off x="1628775" y="4179888"/>
            <a:ext cx="15875" cy="12700"/>
          </a:xfrm>
          <a:custGeom>
            <a:avLst/>
            <a:gdLst>
              <a:gd name="T0" fmla="*/ 0 w 50"/>
              <a:gd name="T1" fmla="*/ 2147483647 h 35"/>
              <a:gd name="T2" fmla="*/ 2147483647 w 50"/>
              <a:gd name="T3" fmla="*/ 0 h 35"/>
              <a:gd name="T4" fmla="*/ 2147483647 w 50"/>
              <a:gd name="T5" fmla="*/ 2147483647 h 35"/>
              <a:gd name="T6" fmla="*/ 2147483647 w 50"/>
              <a:gd name="T7" fmla="*/ 2147483647 h 35"/>
              <a:gd name="T8" fmla="*/ 2147483647 w 50"/>
              <a:gd name="T9" fmla="*/ 2147483647 h 35"/>
              <a:gd name="T10" fmla="*/ 2147483647 w 50"/>
              <a:gd name="T11" fmla="*/ 2147483647 h 35"/>
              <a:gd name="T12" fmla="*/ 0 w 50"/>
              <a:gd name="T13" fmla="*/ 2147483647 h 35"/>
              <a:gd name="T14" fmla="*/ 0 60000 65536"/>
              <a:gd name="T15" fmla="*/ 0 60000 65536"/>
              <a:gd name="T16" fmla="*/ 0 60000 65536"/>
              <a:gd name="T17" fmla="*/ 0 60000 65536"/>
              <a:gd name="T18" fmla="*/ 0 60000 65536"/>
              <a:gd name="T19" fmla="*/ 0 60000 65536"/>
              <a:gd name="T20" fmla="*/ 0 60000 65536"/>
              <a:gd name="T21" fmla="*/ 0 w 50"/>
              <a:gd name="T22" fmla="*/ 0 h 35"/>
              <a:gd name="T23" fmla="*/ 50 w 50"/>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35">
                <a:moveTo>
                  <a:pt x="0" y="32"/>
                </a:moveTo>
                <a:lnTo>
                  <a:pt x="2" y="0"/>
                </a:lnTo>
                <a:lnTo>
                  <a:pt x="50" y="4"/>
                </a:lnTo>
                <a:lnTo>
                  <a:pt x="49" y="4"/>
                </a:lnTo>
                <a:lnTo>
                  <a:pt x="49" y="35"/>
                </a:lnTo>
                <a:lnTo>
                  <a:pt x="48" y="35"/>
                </a:lnTo>
                <a:lnTo>
                  <a:pt x="0" y="32"/>
                </a:lnTo>
                <a:close/>
              </a:path>
            </a:pathLst>
          </a:custGeom>
          <a:solidFill>
            <a:srgbClr val="000000"/>
          </a:solidFill>
          <a:ln w="0">
            <a:solidFill>
              <a:srgbClr val="000000"/>
            </a:solidFill>
            <a:round/>
            <a:headEnd/>
            <a:tailEnd/>
          </a:ln>
        </p:spPr>
        <p:txBody>
          <a:bodyPr/>
          <a:lstStyle/>
          <a:p>
            <a:endParaRPr lang="en-US"/>
          </a:p>
        </p:txBody>
      </p:sp>
      <p:sp>
        <p:nvSpPr>
          <p:cNvPr id="182002" name="Freeform 4848"/>
          <p:cNvSpPr>
            <a:spLocks noChangeAspect="1"/>
          </p:cNvSpPr>
          <p:nvPr/>
        </p:nvSpPr>
        <p:spPr bwMode="auto">
          <a:xfrm>
            <a:off x="1644650" y="4183063"/>
            <a:ext cx="17463" cy="9525"/>
          </a:xfrm>
          <a:custGeom>
            <a:avLst/>
            <a:gdLst>
              <a:gd name="T0" fmla="*/ 0 w 49"/>
              <a:gd name="T1" fmla="*/ 2147483647 h 31"/>
              <a:gd name="T2" fmla="*/ 0 w 49"/>
              <a:gd name="T3" fmla="*/ 0 h 31"/>
              <a:gd name="T4" fmla="*/ 2147483647 w 49"/>
              <a:gd name="T5" fmla="*/ 0 h 31"/>
              <a:gd name="T6" fmla="*/ 2147483647 w 49"/>
              <a:gd name="T7" fmla="*/ 0 h 31"/>
              <a:gd name="T8" fmla="*/ 2147483647 w 49"/>
              <a:gd name="T9" fmla="*/ 2147483647 h 31"/>
              <a:gd name="T10" fmla="*/ 2147483647 w 49"/>
              <a:gd name="T11" fmla="*/ 2147483647 h 31"/>
              <a:gd name="T12" fmla="*/ 0 w 49"/>
              <a:gd name="T13" fmla="*/ 2147483647 h 31"/>
              <a:gd name="T14" fmla="*/ 0 60000 65536"/>
              <a:gd name="T15" fmla="*/ 0 60000 65536"/>
              <a:gd name="T16" fmla="*/ 0 60000 65536"/>
              <a:gd name="T17" fmla="*/ 0 60000 65536"/>
              <a:gd name="T18" fmla="*/ 0 60000 65536"/>
              <a:gd name="T19" fmla="*/ 0 60000 65536"/>
              <a:gd name="T20" fmla="*/ 0 60000 65536"/>
              <a:gd name="T21" fmla="*/ 0 w 49"/>
              <a:gd name="T22" fmla="*/ 0 h 31"/>
              <a:gd name="T23" fmla="*/ 49 w 49"/>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1">
                <a:moveTo>
                  <a:pt x="0" y="31"/>
                </a:moveTo>
                <a:lnTo>
                  <a:pt x="0" y="0"/>
                </a:lnTo>
                <a:lnTo>
                  <a:pt x="49" y="0"/>
                </a:lnTo>
                <a:lnTo>
                  <a:pt x="49" y="31"/>
                </a:lnTo>
                <a:lnTo>
                  <a:pt x="0" y="31"/>
                </a:lnTo>
                <a:close/>
              </a:path>
            </a:pathLst>
          </a:custGeom>
          <a:solidFill>
            <a:srgbClr val="000000"/>
          </a:solidFill>
          <a:ln w="0">
            <a:solidFill>
              <a:srgbClr val="000000"/>
            </a:solidFill>
            <a:round/>
            <a:headEnd/>
            <a:tailEnd/>
          </a:ln>
        </p:spPr>
        <p:txBody>
          <a:bodyPr/>
          <a:lstStyle/>
          <a:p>
            <a:endParaRPr lang="en-US"/>
          </a:p>
        </p:txBody>
      </p:sp>
      <p:sp>
        <p:nvSpPr>
          <p:cNvPr id="182003" name="Freeform 4849"/>
          <p:cNvSpPr>
            <a:spLocks noChangeAspect="1"/>
          </p:cNvSpPr>
          <p:nvPr/>
        </p:nvSpPr>
        <p:spPr bwMode="auto">
          <a:xfrm>
            <a:off x="1662113" y="4183063"/>
            <a:ext cx="15875" cy="9525"/>
          </a:xfrm>
          <a:custGeom>
            <a:avLst/>
            <a:gdLst>
              <a:gd name="T0" fmla="*/ 0 w 46"/>
              <a:gd name="T1" fmla="*/ 2147483647 h 31"/>
              <a:gd name="T2" fmla="*/ 0 w 46"/>
              <a:gd name="T3" fmla="*/ 0 h 31"/>
              <a:gd name="T4" fmla="*/ 2147483647 w 46"/>
              <a:gd name="T5" fmla="*/ 0 h 31"/>
              <a:gd name="T6" fmla="*/ 2147483647 w 46"/>
              <a:gd name="T7" fmla="*/ 0 h 31"/>
              <a:gd name="T8" fmla="*/ 2147483647 w 46"/>
              <a:gd name="T9" fmla="*/ 2147483647 h 31"/>
              <a:gd name="T10" fmla="*/ 2147483647 w 46"/>
              <a:gd name="T11" fmla="*/ 2147483647 h 31"/>
              <a:gd name="T12" fmla="*/ 0 w 46"/>
              <a:gd name="T13" fmla="*/ 2147483647 h 31"/>
              <a:gd name="T14" fmla="*/ 0 60000 65536"/>
              <a:gd name="T15" fmla="*/ 0 60000 65536"/>
              <a:gd name="T16" fmla="*/ 0 60000 65536"/>
              <a:gd name="T17" fmla="*/ 0 60000 65536"/>
              <a:gd name="T18" fmla="*/ 0 60000 65536"/>
              <a:gd name="T19" fmla="*/ 0 60000 65536"/>
              <a:gd name="T20" fmla="*/ 0 60000 65536"/>
              <a:gd name="T21" fmla="*/ 0 w 46"/>
              <a:gd name="T22" fmla="*/ 0 h 31"/>
              <a:gd name="T23" fmla="*/ 46 w 46"/>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1">
                <a:moveTo>
                  <a:pt x="0" y="31"/>
                </a:moveTo>
                <a:lnTo>
                  <a:pt x="0" y="0"/>
                </a:lnTo>
                <a:lnTo>
                  <a:pt x="46" y="0"/>
                </a:lnTo>
                <a:lnTo>
                  <a:pt x="46" y="31"/>
                </a:lnTo>
                <a:lnTo>
                  <a:pt x="0" y="31"/>
                </a:lnTo>
                <a:close/>
              </a:path>
            </a:pathLst>
          </a:custGeom>
          <a:solidFill>
            <a:srgbClr val="000000"/>
          </a:solidFill>
          <a:ln w="0">
            <a:solidFill>
              <a:srgbClr val="000000"/>
            </a:solidFill>
            <a:round/>
            <a:headEnd/>
            <a:tailEnd/>
          </a:ln>
        </p:spPr>
        <p:txBody>
          <a:bodyPr/>
          <a:lstStyle/>
          <a:p>
            <a:endParaRPr lang="en-US"/>
          </a:p>
        </p:txBody>
      </p:sp>
      <p:sp>
        <p:nvSpPr>
          <p:cNvPr id="182004" name="Freeform 4850"/>
          <p:cNvSpPr>
            <a:spLocks noChangeAspect="1"/>
          </p:cNvSpPr>
          <p:nvPr/>
        </p:nvSpPr>
        <p:spPr bwMode="auto">
          <a:xfrm>
            <a:off x="1677988" y="4183063"/>
            <a:ext cx="12700" cy="9525"/>
          </a:xfrm>
          <a:custGeom>
            <a:avLst/>
            <a:gdLst>
              <a:gd name="T0" fmla="*/ 0 w 37"/>
              <a:gd name="T1" fmla="*/ 2147483647 h 33"/>
              <a:gd name="T2" fmla="*/ 0 w 37"/>
              <a:gd name="T3" fmla="*/ 2147483647 h 33"/>
              <a:gd name="T4" fmla="*/ 2147483647 w 37"/>
              <a:gd name="T5" fmla="*/ 0 h 33"/>
              <a:gd name="T6" fmla="*/ 2147483647 w 37"/>
              <a:gd name="T7" fmla="*/ 0 h 33"/>
              <a:gd name="T8" fmla="*/ 2147483647 w 37"/>
              <a:gd name="T9" fmla="*/ 2147483647 h 33"/>
              <a:gd name="T10" fmla="*/ 2147483647 w 37"/>
              <a:gd name="T11" fmla="*/ 2147483647 h 33"/>
              <a:gd name="T12" fmla="*/ 0 w 37"/>
              <a:gd name="T13" fmla="*/ 2147483647 h 33"/>
              <a:gd name="T14" fmla="*/ 0 60000 65536"/>
              <a:gd name="T15" fmla="*/ 0 60000 65536"/>
              <a:gd name="T16" fmla="*/ 0 60000 65536"/>
              <a:gd name="T17" fmla="*/ 0 60000 65536"/>
              <a:gd name="T18" fmla="*/ 0 60000 65536"/>
              <a:gd name="T19" fmla="*/ 0 60000 65536"/>
              <a:gd name="T20" fmla="*/ 0 60000 65536"/>
              <a:gd name="T21" fmla="*/ 0 w 37"/>
              <a:gd name="T22" fmla="*/ 0 h 33"/>
              <a:gd name="T23" fmla="*/ 37 w 37"/>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3">
                <a:moveTo>
                  <a:pt x="0" y="33"/>
                </a:moveTo>
                <a:lnTo>
                  <a:pt x="0" y="2"/>
                </a:lnTo>
                <a:lnTo>
                  <a:pt x="37" y="0"/>
                </a:lnTo>
                <a:lnTo>
                  <a:pt x="37" y="31"/>
                </a:lnTo>
                <a:lnTo>
                  <a:pt x="0" y="33"/>
                </a:lnTo>
                <a:close/>
              </a:path>
            </a:pathLst>
          </a:custGeom>
          <a:solidFill>
            <a:srgbClr val="000000"/>
          </a:solidFill>
          <a:ln w="0">
            <a:solidFill>
              <a:srgbClr val="000000"/>
            </a:solidFill>
            <a:round/>
            <a:headEnd/>
            <a:tailEnd/>
          </a:ln>
        </p:spPr>
        <p:txBody>
          <a:bodyPr/>
          <a:lstStyle/>
          <a:p>
            <a:endParaRPr lang="en-US"/>
          </a:p>
        </p:txBody>
      </p:sp>
      <p:sp>
        <p:nvSpPr>
          <p:cNvPr id="182005" name="Freeform 4851"/>
          <p:cNvSpPr>
            <a:spLocks noChangeAspect="1"/>
          </p:cNvSpPr>
          <p:nvPr/>
        </p:nvSpPr>
        <p:spPr bwMode="auto">
          <a:xfrm>
            <a:off x="1690688" y="4179888"/>
            <a:ext cx="7937" cy="12700"/>
          </a:xfrm>
          <a:custGeom>
            <a:avLst/>
            <a:gdLst>
              <a:gd name="T0" fmla="*/ 0 w 24"/>
              <a:gd name="T1" fmla="*/ 2147483647 h 33"/>
              <a:gd name="T2" fmla="*/ 0 w 24"/>
              <a:gd name="T3" fmla="*/ 2147483647 h 33"/>
              <a:gd name="T4" fmla="*/ 2147483647 w 24"/>
              <a:gd name="T5" fmla="*/ 0 h 33"/>
              <a:gd name="T6" fmla="*/ 2147483647 w 24"/>
              <a:gd name="T7" fmla="*/ 2147483647 h 33"/>
              <a:gd name="T8" fmla="*/ 0 w 24"/>
              <a:gd name="T9" fmla="*/ 2147483647 h 33"/>
              <a:gd name="T10" fmla="*/ 0 60000 65536"/>
              <a:gd name="T11" fmla="*/ 0 60000 65536"/>
              <a:gd name="T12" fmla="*/ 0 60000 65536"/>
              <a:gd name="T13" fmla="*/ 0 60000 65536"/>
              <a:gd name="T14" fmla="*/ 0 60000 65536"/>
              <a:gd name="T15" fmla="*/ 0 w 24"/>
              <a:gd name="T16" fmla="*/ 0 h 33"/>
              <a:gd name="T17" fmla="*/ 24 w 24"/>
              <a:gd name="T18" fmla="*/ 33 h 33"/>
            </a:gdLst>
            <a:ahLst/>
            <a:cxnLst>
              <a:cxn ang="T10">
                <a:pos x="T0" y="T1"/>
              </a:cxn>
              <a:cxn ang="T11">
                <a:pos x="T2" y="T3"/>
              </a:cxn>
              <a:cxn ang="T12">
                <a:pos x="T4" y="T5"/>
              </a:cxn>
              <a:cxn ang="T13">
                <a:pos x="T6" y="T7"/>
              </a:cxn>
              <a:cxn ang="T14">
                <a:pos x="T8" y="T9"/>
              </a:cxn>
            </a:cxnLst>
            <a:rect l="T15" t="T16" r="T17" b="T18"/>
            <a:pathLst>
              <a:path w="24" h="33">
                <a:moveTo>
                  <a:pt x="0" y="33"/>
                </a:moveTo>
                <a:lnTo>
                  <a:pt x="0" y="2"/>
                </a:lnTo>
                <a:lnTo>
                  <a:pt x="24" y="0"/>
                </a:lnTo>
                <a:lnTo>
                  <a:pt x="24" y="32"/>
                </a:lnTo>
                <a:lnTo>
                  <a:pt x="0" y="33"/>
                </a:lnTo>
                <a:close/>
              </a:path>
            </a:pathLst>
          </a:custGeom>
          <a:solidFill>
            <a:srgbClr val="000000"/>
          </a:solidFill>
          <a:ln w="0">
            <a:solidFill>
              <a:srgbClr val="000000"/>
            </a:solidFill>
            <a:round/>
            <a:headEnd/>
            <a:tailEnd/>
          </a:ln>
        </p:spPr>
        <p:txBody>
          <a:bodyPr/>
          <a:lstStyle/>
          <a:p>
            <a:endParaRPr lang="en-US"/>
          </a:p>
        </p:txBody>
      </p:sp>
      <p:sp>
        <p:nvSpPr>
          <p:cNvPr id="182006" name="Freeform 4852"/>
          <p:cNvSpPr>
            <a:spLocks noChangeAspect="1"/>
          </p:cNvSpPr>
          <p:nvPr/>
        </p:nvSpPr>
        <p:spPr bwMode="auto">
          <a:xfrm>
            <a:off x="1693863" y="4179888"/>
            <a:ext cx="4762" cy="12700"/>
          </a:xfrm>
          <a:custGeom>
            <a:avLst/>
            <a:gdLst>
              <a:gd name="T0" fmla="*/ 2147483647 w 17"/>
              <a:gd name="T1" fmla="*/ 2147483647 h 32"/>
              <a:gd name="T2" fmla="*/ 2147483647 w 17"/>
              <a:gd name="T3" fmla="*/ 2147483647 h 32"/>
              <a:gd name="T4" fmla="*/ 2147483647 w 17"/>
              <a:gd name="T5" fmla="*/ 2147483647 h 32"/>
              <a:gd name="T6" fmla="*/ 2147483647 w 17"/>
              <a:gd name="T7" fmla="*/ 2147483647 h 32"/>
              <a:gd name="T8" fmla="*/ 2147483647 w 17"/>
              <a:gd name="T9" fmla="*/ 2147483647 h 32"/>
              <a:gd name="T10" fmla="*/ 2147483647 w 17"/>
              <a:gd name="T11" fmla="*/ 2147483647 h 32"/>
              <a:gd name="T12" fmla="*/ 2147483647 w 17"/>
              <a:gd name="T13" fmla="*/ 2147483647 h 32"/>
              <a:gd name="T14" fmla="*/ 2147483647 w 17"/>
              <a:gd name="T15" fmla="*/ 2147483647 h 32"/>
              <a:gd name="T16" fmla="*/ 2147483647 w 17"/>
              <a:gd name="T17" fmla="*/ 2147483647 h 32"/>
              <a:gd name="T18" fmla="*/ 2147483647 w 17"/>
              <a:gd name="T19" fmla="*/ 2147483647 h 32"/>
              <a:gd name="T20" fmla="*/ 0 w 17"/>
              <a:gd name="T21" fmla="*/ 2147483647 h 32"/>
              <a:gd name="T22" fmla="*/ 0 w 17"/>
              <a:gd name="T23" fmla="*/ 2147483647 h 32"/>
              <a:gd name="T24" fmla="*/ 0 w 17"/>
              <a:gd name="T25" fmla="*/ 2147483647 h 32"/>
              <a:gd name="T26" fmla="*/ 2147483647 w 17"/>
              <a:gd name="T27" fmla="*/ 2147483647 h 32"/>
              <a:gd name="T28" fmla="*/ 2147483647 w 17"/>
              <a:gd name="T29" fmla="*/ 2147483647 h 32"/>
              <a:gd name="T30" fmla="*/ 2147483647 w 17"/>
              <a:gd name="T31" fmla="*/ 2147483647 h 32"/>
              <a:gd name="T32" fmla="*/ 2147483647 w 17"/>
              <a:gd name="T33" fmla="*/ 2147483647 h 32"/>
              <a:gd name="T34" fmla="*/ 2147483647 w 17"/>
              <a:gd name="T35" fmla="*/ 2147483647 h 32"/>
              <a:gd name="T36" fmla="*/ 2147483647 w 17"/>
              <a:gd name="T37" fmla="*/ 2147483647 h 32"/>
              <a:gd name="T38" fmla="*/ 2147483647 w 17"/>
              <a:gd name="T39" fmla="*/ 0 h 32"/>
              <a:gd name="T40" fmla="*/ 2147483647 w 17"/>
              <a:gd name="T41" fmla="*/ 0 h 32"/>
              <a:gd name="T42" fmla="*/ 2147483647 w 17"/>
              <a:gd name="T43" fmla="*/ 2147483647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32"/>
              <a:gd name="T68" fmla="*/ 17 w 17"/>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32">
                <a:moveTo>
                  <a:pt x="17" y="32"/>
                </a:moveTo>
                <a:lnTo>
                  <a:pt x="17" y="32"/>
                </a:lnTo>
                <a:lnTo>
                  <a:pt x="15" y="32"/>
                </a:lnTo>
                <a:lnTo>
                  <a:pt x="13" y="32"/>
                </a:lnTo>
                <a:lnTo>
                  <a:pt x="10" y="31"/>
                </a:lnTo>
                <a:lnTo>
                  <a:pt x="8" y="30"/>
                </a:lnTo>
                <a:lnTo>
                  <a:pt x="6" y="29"/>
                </a:lnTo>
                <a:lnTo>
                  <a:pt x="4" y="26"/>
                </a:lnTo>
                <a:lnTo>
                  <a:pt x="2" y="23"/>
                </a:lnTo>
                <a:lnTo>
                  <a:pt x="1" y="21"/>
                </a:lnTo>
                <a:lnTo>
                  <a:pt x="0" y="18"/>
                </a:lnTo>
                <a:lnTo>
                  <a:pt x="0" y="16"/>
                </a:lnTo>
                <a:lnTo>
                  <a:pt x="0" y="14"/>
                </a:lnTo>
                <a:lnTo>
                  <a:pt x="1" y="11"/>
                </a:lnTo>
                <a:lnTo>
                  <a:pt x="2" y="9"/>
                </a:lnTo>
                <a:lnTo>
                  <a:pt x="3" y="7"/>
                </a:lnTo>
                <a:lnTo>
                  <a:pt x="5" y="5"/>
                </a:lnTo>
                <a:lnTo>
                  <a:pt x="8" y="3"/>
                </a:lnTo>
                <a:lnTo>
                  <a:pt x="10" y="2"/>
                </a:lnTo>
                <a:lnTo>
                  <a:pt x="13" y="0"/>
                </a:lnTo>
                <a:lnTo>
                  <a:pt x="17" y="32"/>
                </a:lnTo>
                <a:close/>
              </a:path>
            </a:pathLst>
          </a:custGeom>
          <a:solidFill>
            <a:srgbClr val="000000"/>
          </a:solidFill>
          <a:ln w="0">
            <a:solidFill>
              <a:srgbClr val="000000"/>
            </a:solidFill>
            <a:round/>
            <a:headEnd/>
            <a:tailEnd/>
          </a:ln>
        </p:spPr>
        <p:txBody>
          <a:bodyPr/>
          <a:lstStyle/>
          <a:p>
            <a:endParaRPr lang="en-US"/>
          </a:p>
        </p:txBody>
      </p:sp>
      <p:sp>
        <p:nvSpPr>
          <p:cNvPr id="182007" name="Freeform 4853"/>
          <p:cNvSpPr>
            <a:spLocks noChangeAspect="1"/>
          </p:cNvSpPr>
          <p:nvPr/>
        </p:nvSpPr>
        <p:spPr bwMode="auto">
          <a:xfrm>
            <a:off x="1689100" y="4151313"/>
            <a:ext cx="1588" cy="9525"/>
          </a:xfrm>
          <a:custGeom>
            <a:avLst/>
            <a:gdLst>
              <a:gd name="T0" fmla="*/ 0 w 2"/>
              <a:gd name="T1" fmla="*/ 2147483647 h 31"/>
              <a:gd name="T2" fmla="*/ 2147483647 w 2"/>
              <a:gd name="T3" fmla="*/ 0 h 31"/>
              <a:gd name="T4" fmla="*/ 0 w 2"/>
              <a:gd name="T5" fmla="*/ 2147483647 h 31"/>
              <a:gd name="T6" fmla="*/ 0 60000 65536"/>
              <a:gd name="T7" fmla="*/ 0 60000 65536"/>
              <a:gd name="T8" fmla="*/ 0 60000 65536"/>
              <a:gd name="T9" fmla="*/ 0 w 2"/>
              <a:gd name="T10" fmla="*/ 0 h 31"/>
              <a:gd name="T11" fmla="*/ 2 w 2"/>
              <a:gd name="T12" fmla="*/ 31 h 31"/>
            </a:gdLst>
            <a:ahLst/>
            <a:cxnLst>
              <a:cxn ang="T6">
                <a:pos x="T0" y="T1"/>
              </a:cxn>
              <a:cxn ang="T7">
                <a:pos x="T2" y="T3"/>
              </a:cxn>
              <a:cxn ang="T8">
                <a:pos x="T4" y="T5"/>
              </a:cxn>
            </a:cxnLst>
            <a:rect l="T9" t="T10" r="T11" b="T12"/>
            <a:pathLst>
              <a:path w="2" h="31">
                <a:moveTo>
                  <a:pt x="0" y="31"/>
                </a:moveTo>
                <a:lnTo>
                  <a:pt x="2" y="0"/>
                </a:lnTo>
                <a:lnTo>
                  <a:pt x="0" y="31"/>
                </a:lnTo>
                <a:close/>
              </a:path>
            </a:pathLst>
          </a:custGeom>
          <a:solidFill>
            <a:srgbClr val="000000"/>
          </a:solidFill>
          <a:ln w="0">
            <a:solidFill>
              <a:srgbClr val="000000"/>
            </a:solidFill>
            <a:round/>
            <a:headEnd/>
            <a:tailEnd/>
          </a:ln>
        </p:spPr>
        <p:txBody>
          <a:bodyPr/>
          <a:lstStyle/>
          <a:p>
            <a:endParaRPr lang="en-US"/>
          </a:p>
        </p:txBody>
      </p:sp>
      <p:sp>
        <p:nvSpPr>
          <p:cNvPr id="182008" name="Freeform 4854"/>
          <p:cNvSpPr>
            <a:spLocks noChangeAspect="1"/>
          </p:cNvSpPr>
          <p:nvPr/>
        </p:nvSpPr>
        <p:spPr bwMode="auto">
          <a:xfrm>
            <a:off x="1698625" y="4178300"/>
            <a:ext cx="19050" cy="14288"/>
          </a:xfrm>
          <a:custGeom>
            <a:avLst/>
            <a:gdLst>
              <a:gd name="T0" fmla="*/ 2147483647 w 54"/>
              <a:gd name="T1" fmla="*/ 2147483647 h 41"/>
              <a:gd name="T2" fmla="*/ 0 w 54"/>
              <a:gd name="T3" fmla="*/ 2147483647 h 41"/>
              <a:gd name="T4" fmla="*/ 2147483647 w 54"/>
              <a:gd name="T5" fmla="*/ 0 h 41"/>
              <a:gd name="T6" fmla="*/ 2147483647 w 54"/>
              <a:gd name="T7" fmla="*/ 2147483647 h 41"/>
              <a:gd name="T8" fmla="*/ 2147483647 w 54"/>
              <a:gd name="T9" fmla="*/ 2147483647 h 41"/>
              <a:gd name="T10" fmla="*/ 2147483647 w 54"/>
              <a:gd name="T11" fmla="*/ 2147483647 h 41"/>
              <a:gd name="T12" fmla="*/ 2147483647 w 54"/>
              <a:gd name="T13" fmla="*/ 2147483647 h 41"/>
              <a:gd name="T14" fmla="*/ 0 60000 65536"/>
              <a:gd name="T15" fmla="*/ 0 60000 65536"/>
              <a:gd name="T16" fmla="*/ 0 60000 65536"/>
              <a:gd name="T17" fmla="*/ 0 60000 65536"/>
              <a:gd name="T18" fmla="*/ 0 60000 65536"/>
              <a:gd name="T19" fmla="*/ 0 60000 65536"/>
              <a:gd name="T20" fmla="*/ 0 60000 65536"/>
              <a:gd name="T21" fmla="*/ 0 w 54"/>
              <a:gd name="T22" fmla="*/ 0 h 41"/>
              <a:gd name="T23" fmla="*/ 54 w 54"/>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41">
                <a:moveTo>
                  <a:pt x="4" y="41"/>
                </a:moveTo>
                <a:lnTo>
                  <a:pt x="0" y="9"/>
                </a:lnTo>
                <a:lnTo>
                  <a:pt x="50" y="0"/>
                </a:lnTo>
                <a:lnTo>
                  <a:pt x="46" y="1"/>
                </a:lnTo>
                <a:lnTo>
                  <a:pt x="54" y="30"/>
                </a:lnTo>
                <a:lnTo>
                  <a:pt x="50" y="31"/>
                </a:lnTo>
                <a:lnTo>
                  <a:pt x="4" y="41"/>
                </a:lnTo>
                <a:close/>
              </a:path>
            </a:pathLst>
          </a:custGeom>
          <a:solidFill>
            <a:srgbClr val="000000"/>
          </a:solidFill>
          <a:ln w="0">
            <a:solidFill>
              <a:srgbClr val="000000"/>
            </a:solidFill>
            <a:round/>
            <a:headEnd/>
            <a:tailEnd/>
          </a:ln>
        </p:spPr>
        <p:txBody>
          <a:bodyPr/>
          <a:lstStyle/>
          <a:p>
            <a:endParaRPr lang="en-US"/>
          </a:p>
        </p:txBody>
      </p:sp>
      <p:sp>
        <p:nvSpPr>
          <p:cNvPr id="182009" name="Freeform 4855"/>
          <p:cNvSpPr>
            <a:spLocks noChangeAspect="1"/>
          </p:cNvSpPr>
          <p:nvPr/>
        </p:nvSpPr>
        <p:spPr bwMode="auto">
          <a:xfrm>
            <a:off x="1712913" y="4175125"/>
            <a:ext cx="17462" cy="12700"/>
          </a:xfrm>
          <a:custGeom>
            <a:avLst/>
            <a:gdLst>
              <a:gd name="T0" fmla="*/ 2147483647 w 45"/>
              <a:gd name="T1" fmla="*/ 2147483647 h 38"/>
              <a:gd name="T2" fmla="*/ 0 w 45"/>
              <a:gd name="T3" fmla="*/ 2147483647 h 38"/>
              <a:gd name="T4" fmla="*/ 2147483647 w 45"/>
              <a:gd name="T5" fmla="*/ 0 h 38"/>
              <a:gd name="T6" fmla="*/ 2147483647 w 45"/>
              <a:gd name="T7" fmla="*/ 2147483647 h 38"/>
              <a:gd name="T8" fmla="*/ 2147483647 w 45"/>
              <a:gd name="T9" fmla="*/ 2147483647 h 38"/>
              <a:gd name="T10" fmla="*/ 2147483647 w 45"/>
              <a:gd name="T11" fmla="*/ 2147483647 h 38"/>
              <a:gd name="T12" fmla="*/ 2147483647 w 45"/>
              <a:gd name="T13" fmla="*/ 2147483647 h 38"/>
              <a:gd name="T14" fmla="*/ 0 60000 65536"/>
              <a:gd name="T15" fmla="*/ 0 60000 65536"/>
              <a:gd name="T16" fmla="*/ 0 60000 65536"/>
              <a:gd name="T17" fmla="*/ 0 60000 65536"/>
              <a:gd name="T18" fmla="*/ 0 60000 65536"/>
              <a:gd name="T19" fmla="*/ 0 60000 65536"/>
              <a:gd name="T20" fmla="*/ 0 60000 65536"/>
              <a:gd name="T21" fmla="*/ 0 w 45"/>
              <a:gd name="T22" fmla="*/ 0 h 38"/>
              <a:gd name="T23" fmla="*/ 45 w 45"/>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38">
                <a:moveTo>
                  <a:pt x="8" y="38"/>
                </a:moveTo>
                <a:lnTo>
                  <a:pt x="0" y="9"/>
                </a:lnTo>
                <a:lnTo>
                  <a:pt x="27" y="0"/>
                </a:lnTo>
                <a:lnTo>
                  <a:pt x="26" y="1"/>
                </a:lnTo>
                <a:lnTo>
                  <a:pt x="45" y="26"/>
                </a:lnTo>
                <a:lnTo>
                  <a:pt x="44" y="27"/>
                </a:lnTo>
                <a:lnTo>
                  <a:pt x="8" y="38"/>
                </a:lnTo>
                <a:close/>
              </a:path>
            </a:pathLst>
          </a:custGeom>
          <a:solidFill>
            <a:srgbClr val="000000"/>
          </a:solidFill>
          <a:ln w="0">
            <a:solidFill>
              <a:srgbClr val="000000"/>
            </a:solidFill>
            <a:round/>
            <a:headEnd/>
            <a:tailEnd/>
          </a:ln>
        </p:spPr>
        <p:txBody>
          <a:bodyPr/>
          <a:lstStyle/>
          <a:p>
            <a:endParaRPr lang="en-US"/>
          </a:p>
        </p:txBody>
      </p:sp>
      <p:sp>
        <p:nvSpPr>
          <p:cNvPr id="182010" name="Freeform 4856"/>
          <p:cNvSpPr>
            <a:spLocks noChangeAspect="1"/>
          </p:cNvSpPr>
          <p:nvPr/>
        </p:nvSpPr>
        <p:spPr bwMode="auto">
          <a:xfrm>
            <a:off x="1722438" y="4171950"/>
            <a:ext cx="14287" cy="12700"/>
          </a:xfrm>
          <a:custGeom>
            <a:avLst/>
            <a:gdLst>
              <a:gd name="T0" fmla="*/ 2147483647 w 41"/>
              <a:gd name="T1" fmla="*/ 2147483647 h 34"/>
              <a:gd name="T2" fmla="*/ 0 w 41"/>
              <a:gd name="T3" fmla="*/ 2147483647 h 34"/>
              <a:gd name="T4" fmla="*/ 2147483647 w 41"/>
              <a:gd name="T5" fmla="*/ 0 h 34"/>
              <a:gd name="T6" fmla="*/ 2147483647 w 41"/>
              <a:gd name="T7" fmla="*/ 2147483647 h 34"/>
              <a:gd name="T8" fmla="*/ 2147483647 w 41"/>
              <a:gd name="T9" fmla="*/ 2147483647 h 34"/>
              <a:gd name="T10" fmla="*/ 2147483647 w 41"/>
              <a:gd name="T11" fmla="*/ 2147483647 h 34"/>
              <a:gd name="T12" fmla="*/ 2147483647 w 41"/>
              <a:gd name="T13" fmla="*/ 2147483647 h 34"/>
              <a:gd name="T14" fmla="*/ 0 60000 65536"/>
              <a:gd name="T15" fmla="*/ 0 60000 65536"/>
              <a:gd name="T16" fmla="*/ 0 60000 65536"/>
              <a:gd name="T17" fmla="*/ 0 60000 65536"/>
              <a:gd name="T18" fmla="*/ 0 60000 65536"/>
              <a:gd name="T19" fmla="*/ 0 60000 65536"/>
              <a:gd name="T20" fmla="*/ 0 60000 65536"/>
              <a:gd name="T21" fmla="*/ 0 w 41"/>
              <a:gd name="T22" fmla="*/ 0 h 34"/>
              <a:gd name="T23" fmla="*/ 41 w 41"/>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34">
                <a:moveTo>
                  <a:pt x="19" y="34"/>
                </a:moveTo>
                <a:lnTo>
                  <a:pt x="0" y="9"/>
                </a:lnTo>
                <a:lnTo>
                  <a:pt x="11" y="0"/>
                </a:lnTo>
                <a:lnTo>
                  <a:pt x="10" y="6"/>
                </a:lnTo>
                <a:lnTo>
                  <a:pt x="41" y="10"/>
                </a:lnTo>
                <a:lnTo>
                  <a:pt x="40" y="16"/>
                </a:lnTo>
                <a:lnTo>
                  <a:pt x="19" y="34"/>
                </a:lnTo>
                <a:close/>
              </a:path>
            </a:pathLst>
          </a:custGeom>
          <a:solidFill>
            <a:srgbClr val="000000"/>
          </a:solidFill>
          <a:ln w="0">
            <a:solidFill>
              <a:srgbClr val="000000"/>
            </a:solidFill>
            <a:round/>
            <a:headEnd/>
            <a:tailEnd/>
          </a:ln>
        </p:spPr>
        <p:txBody>
          <a:bodyPr/>
          <a:lstStyle/>
          <a:p>
            <a:endParaRPr lang="en-US"/>
          </a:p>
        </p:txBody>
      </p:sp>
      <p:sp>
        <p:nvSpPr>
          <p:cNvPr id="182011" name="Freeform 4857"/>
          <p:cNvSpPr>
            <a:spLocks noChangeAspect="1"/>
          </p:cNvSpPr>
          <p:nvPr/>
        </p:nvSpPr>
        <p:spPr bwMode="auto">
          <a:xfrm>
            <a:off x="1725613" y="4165600"/>
            <a:ext cx="12700" cy="11113"/>
          </a:xfrm>
          <a:custGeom>
            <a:avLst/>
            <a:gdLst>
              <a:gd name="T0" fmla="*/ 2147483647 w 35"/>
              <a:gd name="T1" fmla="*/ 2147483647 h 26"/>
              <a:gd name="T2" fmla="*/ 0 w 35"/>
              <a:gd name="T3" fmla="*/ 2147483647 h 26"/>
              <a:gd name="T4" fmla="*/ 2147483647 w 35"/>
              <a:gd name="T5" fmla="*/ 2147483647 h 26"/>
              <a:gd name="T6" fmla="*/ 2147483647 w 35"/>
              <a:gd name="T7" fmla="*/ 2147483647 h 26"/>
              <a:gd name="T8" fmla="*/ 2147483647 w 35"/>
              <a:gd name="T9" fmla="*/ 0 h 26"/>
              <a:gd name="T10" fmla="*/ 2147483647 w 35"/>
              <a:gd name="T11" fmla="*/ 2147483647 h 26"/>
              <a:gd name="T12" fmla="*/ 2147483647 w 35"/>
              <a:gd name="T13" fmla="*/ 2147483647 h 26"/>
              <a:gd name="T14" fmla="*/ 0 60000 65536"/>
              <a:gd name="T15" fmla="*/ 0 60000 65536"/>
              <a:gd name="T16" fmla="*/ 0 60000 65536"/>
              <a:gd name="T17" fmla="*/ 0 60000 65536"/>
              <a:gd name="T18" fmla="*/ 0 60000 65536"/>
              <a:gd name="T19" fmla="*/ 0 60000 65536"/>
              <a:gd name="T20" fmla="*/ 0 60000 65536"/>
              <a:gd name="T21" fmla="*/ 0 w 35"/>
              <a:gd name="T22" fmla="*/ 0 h 26"/>
              <a:gd name="T23" fmla="*/ 35 w 35"/>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26">
                <a:moveTo>
                  <a:pt x="31" y="26"/>
                </a:moveTo>
                <a:lnTo>
                  <a:pt x="0" y="22"/>
                </a:lnTo>
                <a:lnTo>
                  <a:pt x="1" y="14"/>
                </a:lnTo>
                <a:lnTo>
                  <a:pt x="8" y="21"/>
                </a:lnTo>
                <a:lnTo>
                  <a:pt x="28" y="0"/>
                </a:lnTo>
                <a:lnTo>
                  <a:pt x="35" y="6"/>
                </a:lnTo>
                <a:lnTo>
                  <a:pt x="31" y="26"/>
                </a:lnTo>
                <a:close/>
              </a:path>
            </a:pathLst>
          </a:custGeom>
          <a:solidFill>
            <a:srgbClr val="000000"/>
          </a:solidFill>
          <a:ln w="0">
            <a:solidFill>
              <a:srgbClr val="000000"/>
            </a:solidFill>
            <a:round/>
            <a:headEnd/>
            <a:tailEnd/>
          </a:ln>
        </p:spPr>
        <p:txBody>
          <a:bodyPr/>
          <a:lstStyle/>
          <a:p>
            <a:endParaRPr lang="en-US"/>
          </a:p>
        </p:txBody>
      </p:sp>
      <p:sp>
        <p:nvSpPr>
          <p:cNvPr id="182012" name="Freeform 4858"/>
          <p:cNvSpPr>
            <a:spLocks noChangeAspect="1"/>
          </p:cNvSpPr>
          <p:nvPr/>
        </p:nvSpPr>
        <p:spPr bwMode="auto">
          <a:xfrm>
            <a:off x="1725613" y="4160838"/>
            <a:ext cx="11112" cy="14287"/>
          </a:xfrm>
          <a:custGeom>
            <a:avLst/>
            <a:gdLst>
              <a:gd name="T0" fmla="*/ 2147483647 w 31"/>
              <a:gd name="T1" fmla="*/ 2147483647 h 37"/>
              <a:gd name="T2" fmla="*/ 2147483647 w 31"/>
              <a:gd name="T3" fmla="*/ 2147483647 h 37"/>
              <a:gd name="T4" fmla="*/ 0 w 31"/>
              <a:gd name="T5" fmla="*/ 2147483647 h 37"/>
              <a:gd name="T6" fmla="*/ 2147483647 w 31"/>
              <a:gd name="T7" fmla="*/ 2147483647 h 37"/>
              <a:gd name="T8" fmla="*/ 2147483647 w 31"/>
              <a:gd name="T9" fmla="*/ 0 h 37"/>
              <a:gd name="T10" fmla="*/ 2147483647 w 31"/>
              <a:gd name="T11" fmla="*/ 2147483647 h 37"/>
              <a:gd name="T12" fmla="*/ 2147483647 w 31"/>
              <a:gd name="T13" fmla="*/ 2147483647 h 37"/>
              <a:gd name="T14" fmla="*/ 0 60000 65536"/>
              <a:gd name="T15" fmla="*/ 0 60000 65536"/>
              <a:gd name="T16" fmla="*/ 0 60000 65536"/>
              <a:gd name="T17" fmla="*/ 0 60000 65536"/>
              <a:gd name="T18" fmla="*/ 0 60000 65536"/>
              <a:gd name="T19" fmla="*/ 0 60000 65536"/>
              <a:gd name="T20" fmla="*/ 0 60000 65536"/>
              <a:gd name="T21" fmla="*/ 0 w 31"/>
              <a:gd name="T22" fmla="*/ 0 h 37"/>
              <a:gd name="T23" fmla="*/ 31 w 31"/>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7">
                <a:moveTo>
                  <a:pt x="31" y="16"/>
                </a:moveTo>
                <a:lnTo>
                  <a:pt x="11" y="37"/>
                </a:lnTo>
                <a:lnTo>
                  <a:pt x="0" y="26"/>
                </a:lnTo>
                <a:lnTo>
                  <a:pt x="2" y="27"/>
                </a:lnTo>
                <a:lnTo>
                  <a:pt x="15" y="0"/>
                </a:lnTo>
                <a:lnTo>
                  <a:pt x="17" y="1"/>
                </a:lnTo>
                <a:lnTo>
                  <a:pt x="31" y="16"/>
                </a:lnTo>
                <a:close/>
              </a:path>
            </a:pathLst>
          </a:custGeom>
          <a:solidFill>
            <a:srgbClr val="000000"/>
          </a:solidFill>
          <a:ln w="0">
            <a:solidFill>
              <a:srgbClr val="000000"/>
            </a:solidFill>
            <a:round/>
            <a:headEnd/>
            <a:tailEnd/>
          </a:ln>
        </p:spPr>
        <p:txBody>
          <a:bodyPr/>
          <a:lstStyle/>
          <a:p>
            <a:endParaRPr lang="en-US"/>
          </a:p>
        </p:txBody>
      </p:sp>
      <p:sp>
        <p:nvSpPr>
          <p:cNvPr id="182013" name="Freeform 4859"/>
          <p:cNvSpPr>
            <a:spLocks noChangeAspect="1"/>
          </p:cNvSpPr>
          <p:nvPr/>
        </p:nvSpPr>
        <p:spPr bwMode="auto">
          <a:xfrm>
            <a:off x="1717675" y="4156075"/>
            <a:ext cx="12700" cy="14288"/>
          </a:xfrm>
          <a:custGeom>
            <a:avLst/>
            <a:gdLst>
              <a:gd name="T0" fmla="*/ 2147483647 w 36"/>
              <a:gd name="T1" fmla="*/ 2147483647 h 42"/>
              <a:gd name="T2" fmla="*/ 2147483647 w 36"/>
              <a:gd name="T3" fmla="*/ 2147483647 h 42"/>
              <a:gd name="T4" fmla="*/ 2147483647 w 36"/>
              <a:gd name="T5" fmla="*/ 2147483647 h 42"/>
              <a:gd name="T6" fmla="*/ 0 w 36"/>
              <a:gd name="T7" fmla="*/ 2147483647 h 42"/>
              <a:gd name="T8" fmla="*/ 2147483647 w 36"/>
              <a:gd name="T9" fmla="*/ 2147483647 h 42"/>
              <a:gd name="T10" fmla="*/ 2147483647 w 36"/>
              <a:gd name="T11" fmla="*/ 0 h 42"/>
              <a:gd name="T12" fmla="*/ 2147483647 w 36"/>
              <a:gd name="T13" fmla="*/ 2147483647 h 42"/>
              <a:gd name="T14" fmla="*/ 0 60000 65536"/>
              <a:gd name="T15" fmla="*/ 0 60000 65536"/>
              <a:gd name="T16" fmla="*/ 0 60000 65536"/>
              <a:gd name="T17" fmla="*/ 0 60000 65536"/>
              <a:gd name="T18" fmla="*/ 0 60000 65536"/>
              <a:gd name="T19" fmla="*/ 0 60000 65536"/>
              <a:gd name="T20" fmla="*/ 0 60000 65536"/>
              <a:gd name="T21" fmla="*/ 0 w 36"/>
              <a:gd name="T22" fmla="*/ 0 h 42"/>
              <a:gd name="T23" fmla="*/ 36 w 36"/>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42">
                <a:moveTo>
                  <a:pt x="36" y="15"/>
                </a:moveTo>
                <a:lnTo>
                  <a:pt x="23" y="42"/>
                </a:lnTo>
                <a:lnTo>
                  <a:pt x="3" y="33"/>
                </a:lnTo>
                <a:lnTo>
                  <a:pt x="0" y="32"/>
                </a:lnTo>
                <a:lnTo>
                  <a:pt x="7" y="1"/>
                </a:lnTo>
                <a:lnTo>
                  <a:pt x="5" y="0"/>
                </a:lnTo>
                <a:lnTo>
                  <a:pt x="36" y="15"/>
                </a:lnTo>
                <a:close/>
              </a:path>
            </a:pathLst>
          </a:custGeom>
          <a:solidFill>
            <a:srgbClr val="000000"/>
          </a:solidFill>
          <a:ln w="0">
            <a:solidFill>
              <a:srgbClr val="000000"/>
            </a:solidFill>
            <a:round/>
            <a:headEnd/>
            <a:tailEnd/>
          </a:ln>
        </p:spPr>
        <p:txBody>
          <a:bodyPr/>
          <a:lstStyle/>
          <a:p>
            <a:endParaRPr lang="en-US"/>
          </a:p>
        </p:txBody>
      </p:sp>
      <p:sp>
        <p:nvSpPr>
          <p:cNvPr id="182014" name="Freeform 4860"/>
          <p:cNvSpPr>
            <a:spLocks noChangeAspect="1"/>
          </p:cNvSpPr>
          <p:nvPr/>
        </p:nvSpPr>
        <p:spPr bwMode="auto">
          <a:xfrm>
            <a:off x="1704975" y="4152900"/>
            <a:ext cx="15875" cy="14288"/>
          </a:xfrm>
          <a:custGeom>
            <a:avLst/>
            <a:gdLst>
              <a:gd name="T0" fmla="*/ 2147483647 w 46"/>
              <a:gd name="T1" fmla="*/ 2147483647 h 40"/>
              <a:gd name="T2" fmla="*/ 2147483647 w 46"/>
              <a:gd name="T3" fmla="*/ 2147483647 h 40"/>
              <a:gd name="T4" fmla="*/ 0 w 46"/>
              <a:gd name="T5" fmla="*/ 2147483647 h 40"/>
              <a:gd name="T6" fmla="*/ 2147483647 w 46"/>
              <a:gd name="T7" fmla="*/ 2147483647 h 40"/>
              <a:gd name="T8" fmla="*/ 2147483647 w 46"/>
              <a:gd name="T9" fmla="*/ 0 h 40"/>
              <a:gd name="T10" fmla="*/ 2147483647 w 46"/>
              <a:gd name="T11" fmla="*/ 0 h 40"/>
              <a:gd name="T12" fmla="*/ 2147483647 w 46"/>
              <a:gd name="T13" fmla="*/ 2147483647 h 40"/>
              <a:gd name="T14" fmla="*/ 0 60000 65536"/>
              <a:gd name="T15" fmla="*/ 0 60000 65536"/>
              <a:gd name="T16" fmla="*/ 0 60000 65536"/>
              <a:gd name="T17" fmla="*/ 0 60000 65536"/>
              <a:gd name="T18" fmla="*/ 0 60000 65536"/>
              <a:gd name="T19" fmla="*/ 0 60000 65536"/>
              <a:gd name="T20" fmla="*/ 0 60000 65536"/>
              <a:gd name="T21" fmla="*/ 0 w 46"/>
              <a:gd name="T22" fmla="*/ 0 h 40"/>
              <a:gd name="T23" fmla="*/ 46 w 46"/>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40">
                <a:moveTo>
                  <a:pt x="46" y="9"/>
                </a:moveTo>
                <a:lnTo>
                  <a:pt x="39" y="40"/>
                </a:lnTo>
                <a:lnTo>
                  <a:pt x="0" y="31"/>
                </a:lnTo>
                <a:lnTo>
                  <a:pt x="3" y="31"/>
                </a:lnTo>
                <a:lnTo>
                  <a:pt x="5" y="0"/>
                </a:lnTo>
                <a:lnTo>
                  <a:pt x="8" y="0"/>
                </a:lnTo>
                <a:lnTo>
                  <a:pt x="46" y="9"/>
                </a:lnTo>
                <a:close/>
              </a:path>
            </a:pathLst>
          </a:custGeom>
          <a:solidFill>
            <a:srgbClr val="000000"/>
          </a:solidFill>
          <a:ln w="0">
            <a:solidFill>
              <a:srgbClr val="000000"/>
            </a:solidFill>
            <a:round/>
            <a:headEnd/>
            <a:tailEnd/>
          </a:ln>
        </p:spPr>
        <p:txBody>
          <a:bodyPr/>
          <a:lstStyle/>
          <a:p>
            <a:endParaRPr lang="en-US"/>
          </a:p>
        </p:txBody>
      </p:sp>
      <p:sp>
        <p:nvSpPr>
          <p:cNvPr id="182015" name="Freeform 4861"/>
          <p:cNvSpPr>
            <a:spLocks noChangeAspect="1"/>
          </p:cNvSpPr>
          <p:nvPr/>
        </p:nvSpPr>
        <p:spPr bwMode="auto">
          <a:xfrm>
            <a:off x="1689100" y="4151313"/>
            <a:ext cx="17463" cy="11112"/>
          </a:xfrm>
          <a:custGeom>
            <a:avLst/>
            <a:gdLst>
              <a:gd name="T0" fmla="*/ 2147483647 w 52"/>
              <a:gd name="T1" fmla="*/ 2147483647 h 37"/>
              <a:gd name="T2" fmla="*/ 2147483647 w 52"/>
              <a:gd name="T3" fmla="*/ 2147483647 h 37"/>
              <a:gd name="T4" fmla="*/ 0 w 52"/>
              <a:gd name="T5" fmla="*/ 2147483647 h 37"/>
              <a:gd name="T6" fmla="*/ 2147483647 w 52"/>
              <a:gd name="T7" fmla="*/ 0 h 37"/>
              <a:gd name="T8" fmla="*/ 2147483647 w 52"/>
              <a:gd name="T9" fmla="*/ 2147483647 h 37"/>
              <a:gd name="T10" fmla="*/ 0 60000 65536"/>
              <a:gd name="T11" fmla="*/ 0 60000 65536"/>
              <a:gd name="T12" fmla="*/ 0 60000 65536"/>
              <a:gd name="T13" fmla="*/ 0 60000 65536"/>
              <a:gd name="T14" fmla="*/ 0 60000 65536"/>
              <a:gd name="T15" fmla="*/ 0 w 52"/>
              <a:gd name="T16" fmla="*/ 0 h 37"/>
              <a:gd name="T17" fmla="*/ 52 w 52"/>
              <a:gd name="T18" fmla="*/ 37 h 37"/>
            </a:gdLst>
            <a:ahLst/>
            <a:cxnLst>
              <a:cxn ang="T10">
                <a:pos x="T0" y="T1"/>
              </a:cxn>
              <a:cxn ang="T11">
                <a:pos x="T2" y="T3"/>
              </a:cxn>
              <a:cxn ang="T12">
                <a:pos x="T4" y="T5"/>
              </a:cxn>
              <a:cxn ang="T13">
                <a:pos x="T6" y="T7"/>
              </a:cxn>
              <a:cxn ang="T14">
                <a:pos x="T8" y="T9"/>
              </a:cxn>
            </a:cxnLst>
            <a:rect l="T15" t="T16" r="T17" b="T18"/>
            <a:pathLst>
              <a:path w="52" h="37">
                <a:moveTo>
                  <a:pt x="52" y="6"/>
                </a:moveTo>
                <a:lnTo>
                  <a:pt x="50" y="37"/>
                </a:lnTo>
                <a:lnTo>
                  <a:pt x="0" y="31"/>
                </a:lnTo>
                <a:lnTo>
                  <a:pt x="2" y="0"/>
                </a:lnTo>
                <a:lnTo>
                  <a:pt x="52" y="6"/>
                </a:lnTo>
                <a:close/>
              </a:path>
            </a:pathLst>
          </a:custGeom>
          <a:solidFill>
            <a:srgbClr val="000000"/>
          </a:solidFill>
          <a:ln w="0">
            <a:solidFill>
              <a:srgbClr val="000000"/>
            </a:solidFill>
            <a:round/>
            <a:headEnd/>
            <a:tailEnd/>
          </a:ln>
        </p:spPr>
        <p:txBody>
          <a:bodyPr/>
          <a:lstStyle/>
          <a:p>
            <a:endParaRPr lang="en-US"/>
          </a:p>
        </p:txBody>
      </p:sp>
      <p:sp>
        <p:nvSpPr>
          <p:cNvPr id="182016" name="Freeform 4862"/>
          <p:cNvSpPr>
            <a:spLocks noChangeAspect="1"/>
          </p:cNvSpPr>
          <p:nvPr/>
        </p:nvSpPr>
        <p:spPr bwMode="auto">
          <a:xfrm>
            <a:off x="1625600" y="4186238"/>
            <a:ext cx="79375" cy="30162"/>
          </a:xfrm>
          <a:custGeom>
            <a:avLst/>
            <a:gdLst>
              <a:gd name="T0" fmla="*/ 2147483647 w 233"/>
              <a:gd name="T1" fmla="*/ 2147483647 h 93"/>
              <a:gd name="T2" fmla="*/ 2147483647 w 233"/>
              <a:gd name="T3" fmla="*/ 0 h 93"/>
              <a:gd name="T4" fmla="*/ 0 w 233"/>
              <a:gd name="T5" fmla="*/ 2147483647 h 93"/>
              <a:gd name="T6" fmla="*/ 2147483647 w 233"/>
              <a:gd name="T7" fmla="*/ 2147483647 h 93"/>
              <a:gd name="T8" fmla="*/ 2147483647 w 233"/>
              <a:gd name="T9" fmla="*/ 2147483647 h 93"/>
              <a:gd name="T10" fmla="*/ 2147483647 w 233"/>
              <a:gd name="T11" fmla="*/ 2147483647 h 93"/>
              <a:gd name="T12" fmla="*/ 2147483647 w 233"/>
              <a:gd name="T13" fmla="*/ 2147483647 h 93"/>
              <a:gd name="T14" fmla="*/ 2147483647 w 233"/>
              <a:gd name="T15" fmla="*/ 2147483647 h 93"/>
              <a:gd name="T16" fmla="*/ 2147483647 w 233"/>
              <a:gd name="T17" fmla="*/ 2147483647 h 93"/>
              <a:gd name="T18" fmla="*/ 2147483647 w 233"/>
              <a:gd name="T19" fmla="*/ 2147483647 h 93"/>
              <a:gd name="T20" fmla="*/ 2147483647 w 233"/>
              <a:gd name="T21" fmla="*/ 2147483647 h 93"/>
              <a:gd name="T22" fmla="*/ 2147483647 w 233"/>
              <a:gd name="T23" fmla="*/ 2147483647 h 93"/>
              <a:gd name="T24" fmla="*/ 2147483647 w 233"/>
              <a:gd name="T25" fmla="*/ 2147483647 h 93"/>
              <a:gd name="T26" fmla="*/ 2147483647 w 233"/>
              <a:gd name="T27" fmla="*/ 2147483647 h 93"/>
              <a:gd name="T28" fmla="*/ 2147483647 w 233"/>
              <a:gd name="T29" fmla="*/ 2147483647 h 93"/>
              <a:gd name="T30" fmla="*/ 2147483647 w 233"/>
              <a:gd name="T31" fmla="*/ 2147483647 h 93"/>
              <a:gd name="T32" fmla="*/ 2147483647 w 233"/>
              <a:gd name="T33" fmla="*/ 2147483647 h 93"/>
              <a:gd name="T34" fmla="*/ 2147483647 w 233"/>
              <a:gd name="T35" fmla="*/ 2147483647 h 93"/>
              <a:gd name="T36" fmla="*/ 2147483647 w 233"/>
              <a:gd name="T37" fmla="*/ 2147483647 h 93"/>
              <a:gd name="T38" fmla="*/ 2147483647 w 233"/>
              <a:gd name="T39" fmla="*/ 2147483647 h 93"/>
              <a:gd name="T40" fmla="*/ 2147483647 w 233"/>
              <a:gd name="T41" fmla="*/ 2147483647 h 93"/>
              <a:gd name="T42" fmla="*/ 2147483647 w 233"/>
              <a:gd name="T43" fmla="*/ 2147483647 h 93"/>
              <a:gd name="T44" fmla="*/ 2147483647 w 233"/>
              <a:gd name="T45" fmla="*/ 2147483647 h 93"/>
              <a:gd name="T46" fmla="*/ 2147483647 w 233"/>
              <a:gd name="T47" fmla="*/ 2147483647 h 93"/>
              <a:gd name="T48" fmla="*/ 2147483647 w 233"/>
              <a:gd name="T49" fmla="*/ 2147483647 h 93"/>
              <a:gd name="T50" fmla="*/ 2147483647 w 233"/>
              <a:gd name="T51" fmla="*/ 2147483647 h 93"/>
              <a:gd name="T52" fmla="*/ 2147483647 w 233"/>
              <a:gd name="T53" fmla="*/ 2147483647 h 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33"/>
              <a:gd name="T82" fmla="*/ 0 h 93"/>
              <a:gd name="T83" fmla="*/ 233 w 233"/>
              <a:gd name="T84" fmla="*/ 93 h 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33" h="93">
                <a:moveTo>
                  <a:pt x="228" y="4"/>
                </a:moveTo>
                <a:lnTo>
                  <a:pt x="6" y="0"/>
                </a:lnTo>
                <a:lnTo>
                  <a:pt x="0" y="3"/>
                </a:lnTo>
                <a:lnTo>
                  <a:pt x="13" y="7"/>
                </a:lnTo>
                <a:lnTo>
                  <a:pt x="25" y="15"/>
                </a:lnTo>
                <a:lnTo>
                  <a:pt x="37" y="25"/>
                </a:lnTo>
                <a:lnTo>
                  <a:pt x="47" y="36"/>
                </a:lnTo>
                <a:lnTo>
                  <a:pt x="56" y="48"/>
                </a:lnTo>
                <a:lnTo>
                  <a:pt x="63" y="57"/>
                </a:lnTo>
                <a:lnTo>
                  <a:pt x="66" y="61"/>
                </a:lnTo>
                <a:lnTo>
                  <a:pt x="68" y="64"/>
                </a:lnTo>
                <a:lnTo>
                  <a:pt x="71" y="66"/>
                </a:lnTo>
                <a:lnTo>
                  <a:pt x="85" y="80"/>
                </a:lnTo>
                <a:lnTo>
                  <a:pt x="97" y="89"/>
                </a:lnTo>
                <a:lnTo>
                  <a:pt x="108" y="93"/>
                </a:lnTo>
                <a:lnTo>
                  <a:pt x="120" y="93"/>
                </a:lnTo>
                <a:lnTo>
                  <a:pt x="129" y="90"/>
                </a:lnTo>
                <a:lnTo>
                  <a:pt x="139" y="83"/>
                </a:lnTo>
                <a:lnTo>
                  <a:pt x="148" y="74"/>
                </a:lnTo>
                <a:lnTo>
                  <a:pt x="156" y="62"/>
                </a:lnTo>
                <a:lnTo>
                  <a:pt x="167" y="48"/>
                </a:lnTo>
                <a:lnTo>
                  <a:pt x="177" y="36"/>
                </a:lnTo>
                <a:lnTo>
                  <a:pt x="185" y="27"/>
                </a:lnTo>
                <a:lnTo>
                  <a:pt x="195" y="20"/>
                </a:lnTo>
                <a:lnTo>
                  <a:pt x="212" y="9"/>
                </a:lnTo>
                <a:lnTo>
                  <a:pt x="233" y="3"/>
                </a:lnTo>
                <a:lnTo>
                  <a:pt x="228" y="4"/>
                </a:lnTo>
                <a:close/>
              </a:path>
            </a:pathLst>
          </a:custGeom>
          <a:solidFill>
            <a:srgbClr val="000000"/>
          </a:solidFill>
          <a:ln w="7938">
            <a:solidFill>
              <a:srgbClr val="000000"/>
            </a:solidFill>
            <a:round/>
            <a:headEnd/>
            <a:tailEnd/>
          </a:ln>
        </p:spPr>
        <p:txBody>
          <a:bodyPr/>
          <a:lstStyle/>
          <a:p>
            <a:endParaRPr lang="en-US"/>
          </a:p>
        </p:txBody>
      </p:sp>
      <p:sp>
        <p:nvSpPr>
          <p:cNvPr id="182017" name="Freeform 4863"/>
          <p:cNvSpPr>
            <a:spLocks noChangeAspect="1"/>
          </p:cNvSpPr>
          <p:nvPr/>
        </p:nvSpPr>
        <p:spPr bwMode="auto">
          <a:xfrm>
            <a:off x="1627188" y="4179888"/>
            <a:ext cx="76200" cy="12700"/>
          </a:xfrm>
          <a:custGeom>
            <a:avLst/>
            <a:gdLst>
              <a:gd name="T0" fmla="*/ 2147483647 w 222"/>
              <a:gd name="T1" fmla="*/ 2147483647 h 36"/>
              <a:gd name="T2" fmla="*/ 2147483647 w 222"/>
              <a:gd name="T3" fmla="*/ 2147483647 h 36"/>
              <a:gd name="T4" fmla="*/ 0 w 222"/>
              <a:gd name="T5" fmla="*/ 2147483647 h 36"/>
              <a:gd name="T6" fmla="*/ 0 w 222"/>
              <a:gd name="T7" fmla="*/ 0 h 36"/>
              <a:gd name="T8" fmla="*/ 2147483647 w 222"/>
              <a:gd name="T9" fmla="*/ 2147483647 h 36"/>
              <a:gd name="T10" fmla="*/ 0 60000 65536"/>
              <a:gd name="T11" fmla="*/ 0 60000 65536"/>
              <a:gd name="T12" fmla="*/ 0 60000 65536"/>
              <a:gd name="T13" fmla="*/ 0 60000 65536"/>
              <a:gd name="T14" fmla="*/ 0 60000 65536"/>
              <a:gd name="T15" fmla="*/ 0 w 222"/>
              <a:gd name="T16" fmla="*/ 0 h 36"/>
              <a:gd name="T17" fmla="*/ 222 w 222"/>
              <a:gd name="T18" fmla="*/ 36 h 36"/>
            </a:gdLst>
            <a:ahLst/>
            <a:cxnLst>
              <a:cxn ang="T10">
                <a:pos x="T0" y="T1"/>
              </a:cxn>
              <a:cxn ang="T11">
                <a:pos x="T2" y="T3"/>
              </a:cxn>
              <a:cxn ang="T12">
                <a:pos x="T4" y="T5"/>
              </a:cxn>
              <a:cxn ang="T13">
                <a:pos x="T6" y="T7"/>
              </a:cxn>
              <a:cxn ang="T14">
                <a:pos x="T8" y="T9"/>
              </a:cxn>
            </a:cxnLst>
            <a:rect l="T15" t="T16" r="T17" b="T18"/>
            <a:pathLst>
              <a:path w="222" h="36">
                <a:moveTo>
                  <a:pt x="222" y="5"/>
                </a:moveTo>
                <a:lnTo>
                  <a:pt x="222" y="36"/>
                </a:lnTo>
                <a:lnTo>
                  <a:pt x="0" y="32"/>
                </a:lnTo>
                <a:lnTo>
                  <a:pt x="0" y="0"/>
                </a:lnTo>
                <a:lnTo>
                  <a:pt x="222" y="5"/>
                </a:lnTo>
                <a:close/>
              </a:path>
            </a:pathLst>
          </a:custGeom>
          <a:solidFill>
            <a:srgbClr val="000000"/>
          </a:solidFill>
          <a:ln w="0">
            <a:solidFill>
              <a:srgbClr val="000000"/>
            </a:solidFill>
            <a:round/>
            <a:headEnd/>
            <a:tailEnd/>
          </a:ln>
        </p:spPr>
        <p:txBody>
          <a:bodyPr/>
          <a:lstStyle/>
          <a:p>
            <a:endParaRPr lang="en-US"/>
          </a:p>
        </p:txBody>
      </p:sp>
      <p:sp>
        <p:nvSpPr>
          <p:cNvPr id="182018" name="Freeform 4864"/>
          <p:cNvSpPr>
            <a:spLocks noChangeAspect="1"/>
          </p:cNvSpPr>
          <p:nvPr/>
        </p:nvSpPr>
        <p:spPr bwMode="auto">
          <a:xfrm>
            <a:off x="1622425" y="4179888"/>
            <a:ext cx="6350" cy="12700"/>
          </a:xfrm>
          <a:custGeom>
            <a:avLst/>
            <a:gdLst>
              <a:gd name="T0" fmla="*/ 2147483647 w 20"/>
              <a:gd name="T1" fmla="*/ 2147483647 h 33"/>
              <a:gd name="T2" fmla="*/ 2147483647 w 20"/>
              <a:gd name="T3" fmla="*/ 0 h 33"/>
              <a:gd name="T4" fmla="*/ 2147483647 w 20"/>
              <a:gd name="T5" fmla="*/ 2147483647 h 33"/>
              <a:gd name="T6" fmla="*/ 2147483647 w 20"/>
              <a:gd name="T7" fmla="*/ 2147483647 h 33"/>
              <a:gd name="T8" fmla="*/ 2147483647 w 20"/>
              <a:gd name="T9" fmla="*/ 2147483647 h 33"/>
              <a:gd name="T10" fmla="*/ 0 w 20"/>
              <a:gd name="T11" fmla="*/ 2147483647 h 33"/>
              <a:gd name="T12" fmla="*/ 2147483647 w 20"/>
              <a:gd name="T13" fmla="*/ 2147483647 h 33"/>
              <a:gd name="T14" fmla="*/ 0 60000 65536"/>
              <a:gd name="T15" fmla="*/ 0 60000 65536"/>
              <a:gd name="T16" fmla="*/ 0 60000 65536"/>
              <a:gd name="T17" fmla="*/ 0 60000 65536"/>
              <a:gd name="T18" fmla="*/ 0 60000 65536"/>
              <a:gd name="T19" fmla="*/ 0 60000 65536"/>
              <a:gd name="T20" fmla="*/ 0 60000 65536"/>
              <a:gd name="T21" fmla="*/ 0 w 20"/>
              <a:gd name="T22" fmla="*/ 0 h 33"/>
              <a:gd name="T23" fmla="*/ 20 w 20"/>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33">
                <a:moveTo>
                  <a:pt x="5" y="3"/>
                </a:moveTo>
                <a:lnTo>
                  <a:pt x="13" y="0"/>
                </a:lnTo>
                <a:lnTo>
                  <a:pt x="13" y="32"/>
                </a:lnTo>
                <a:lnTo>
                  <a:pt x="20" y="30"/>
                </a:lnTo>
                <a:lnTo>
                  <a:pt x="15" y="33"/>
                </a:lnTo>
                <a:lnTo>
                  <a:pt x="0" y="6"/>
                </a:lnTo>
                <a:lnTo>
                  <a:pt x="5" y="3"/>
                </a:lnTo>
                <a:close/>
              </a:path>
            </a:pathLst>
          </a:custGeom>
          <a:solidFill>
            <a:srgbClr val="000000"/>
          </a:solidFill>
          <a:ln w="0">
            <a:solidFill>
              <a:srgbClr val="000000"/>
            </a:solidFill>
            <a:round/>
            <a:headEnd/>
            <a:tailEnd/>
          </a:ln>
        </p:spPr>
        <p:txBody>
          <a:bodyPr/>
          <a:lstStyle/>
          <a:p>
            <a:endParaRPr lang="en-US"/>
          </a:p>
        </p:txBody>
      </p:sp>
      <p:sp>
        <p:nvSpPr>
          <p:cNvPr id="182019" name="Freeform 4865"/>
          <p:cNvSpPr>
            <a:spLocks noChangeAspect="1"/>
          </p:cNvSpPr>
          <p:nvPr/>
        </p:nvSpPr>
        <p:spPr bwMode="auto">
          <a:xfrm>
            <a:off x="1622425" y="4183063"/>
            <a:ext cx="7938" cy="9525"/>
          </a:xfrm>
          <a:custGeom>
            <a:avLst/>
            <a:gdLst>
              <a:gd name="T0" fmla="*/ 2147483647 w 24"/>
              <a:gd name="T1" fmla="*/ 2147483647 h 33"/>
              <a:gd name="T2" fmla="*/ 0 w 24"/>
              <a:gd name="T3" fmla="*/ 2147483647 h 33"/>
              <a:gd name="T4" fmla="*/ 2147483647 w 24"/>
              <a:gd name="T5" fmla="*/ 2147483647 h 33"/>
              <a:gd name="T6" fmla="*/ 2147483647 w 24"/>
              <a:gd name="T7" fmla="*/ 0 h 33"/>
              <a:gd name="T8" fmla="*/ 2147483647 w 24"/>
              <a:gd name="T9" fmla="*/ 2147483647 h 33"/>
              <a:gd name="T10" fmla="*/ 2147483647 w 24"/>
              <a:gd name="T11" fmla="*/ 2147483647 h 33"/>
              <a:gd name="T12" fmla="*/ 2147483647 w 24"/>
              <a:gd name="T13" fmla="*/ 2147483647 h 33"/>
              <a:gd name="T14" fmla="*/ 0 60000 65536"/>
              <a:gd name="T15" fmla="*/ 0 60000 65536"/>
              <a:gd name="T16" fmla="*/ 0 60000 65536"/>
              <a:gd name="T17" fmla="*/ 0 60000 65536"/>
              <a:gd name="T18" fmla="*/ 0 60000 65536"/>
              <a:gd name="T19" fmla="*/ 0 60000 65536"/>
              <a:gd name="T20" fmla="*/ 0 60000 65536"/>
              <a:gd name="T21" fmla="*/ 0 w 24"/>
              <a:gd name="T22" fmla="*/ 0 h 33"/>
              <a:gd name="T23" fmla="*/ 24 w 24"/>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33">
                <a:moveTo>
                  <a:pt x="3" y="29"/>
                </a:moveTo>
                <a:lnTo>
                  <a:pt x="0" y="1"/>
                </a:lnTo>
                <a:lnTo>
                  <a:pt x="15" y="28"/>
                </a:lnTo>
                <a:lnTo>
                  <a:pt x="12" y="0"/>
                </a:lnTo>
                <a:lnTo>
                  <a:pt x="24" y="4"/>
                </a:lnTo>
                <a:lnTo>
                  <a:pt x="16" y="33"/>
                </a:lnTo>
                <a:lnTo>
                  <a:pt x="3" y="29"/>
                </a:lnTo>
                <a:close/>
              </a:path>
            </a:pathLst>
          </a:custGeom>
          <a:solidFill>
            <a:srgbClr val="000000"/>
          </a:solidFill>
          <a:ln w="0">
            <a:solidFill>
              <a:srgbClr val="000000"/>
            </a:solidFill>
            <a:round/>
            <a:headEnd/>
            <a:tailEnd/>
          </a:ln>
        </p:spPr>
        <p:txBody>
          <a:bodyPr/>
          <a:lstStyle/>
          <a:p>
            <a:endParaRPr lang="en-US"/>
          </a:p>
        </p:txBody>
      </p:sp>
      <p:sp>
        <p:nvSpPr>
          <p:cNvPr id="182020" name="Freeform 4866"/>
          <p:cNvSpPr>
            <a:spLocks noChangeAspect="1"/>
          </p:cNvSpPr>
          <p:nvPr/>
        </p:nvSpPr>
        <p:spPr bwMode="auto">
          <a:xfrm>
            <a:off x="1627188" y="4184650"/>
            <a:ext cx="9525" cy="12700"/>
          </a:xfrm>
          <a:custGeom>
            <a:avLst/>
            <a:gdLst>
              <a:gd name="T0" fmla="*/ 0 w 27"/>
              <a:gd name="T1" fmla="*/ 2147483647 h 35"/>
              <a:gd name="T2" fmla="*/ 2147483647 w 27"/>
              <a:gd name="T3" fmla="*/ 2147483647 h 35"/>
              <a:gd name="T4" fmla="*/ 2147483647 w 27"/>
              <a:gd name="T5" fmla="*/ 0 h 35"/>
              <a:gd name="T6" fmla="*/ 2147483647 w 27"/>
              <a:gd name="T7" fmla="*/ 2147483647 h 35"/>
              <a:gd name="T8" fmla="*/ 2147483647 w 27"/>
              <a:gd name="T9" fmla="*/ 2147483647 h 35"/>
              <a:gd name="T10" fmla="*/ 2147483647 w 27"/>
              <a:gd name="T11" fmla="*/ 2147483647 h 35"/>
              <a:gd name="T12" fmla="*/ 0 w 27"/>
              <a:gd name="T13" fmla="*/ 2147483647 h 35"/>
              <a:gd name="T14" fmla="*/ 0 60000 65536"/>
              <a:gd name="T15" fmla="*/ 0 60000 65536"/>
              <a:gd name="T16" fmla="*/ 0 60000 65536"/>
              <a:gd name="T17" fmla="*/ 0 60000 65536"/>
              <a:gd name="T18" fmla="*/ 0 60000 65536"/>
              <a:gd name="T19" fmla="*/ 0 60000 65536"/>
              <a:gd name="T20" fmla="*/ 0 60000 65536"/>
              <a:gd name="T21" fmla="*/ 0 w 27"/>
              <a:gd name="T22" fmla="*/ 0 h 35"/>
              <a:gd name="T23" fmla="*/ 27 w 27"/>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35">
                <a:moveTo>
                  <a:pt x="0" y="28"/>
                </a:moveTo>
                <a:lnTo>
                  <a:pt x="3" y="29"/>
                </a:lnTo>
                <a:lnTo>
                  <a:pt x="11" y="0"/>
                </a:lnTo>
                <a:lnTo>
                  <a:pt x="14" y="1"/>
                </a:lnTo>
                <a:lnTo>
                  <a:pt x="27" y="8"/>
                </a:lnTo>
                <a:lnTo>
                  <a:pt x="12" y="35"/>
                </a:lnTo>
                <a:lnTo>
                  <a:pt x="0" y="28"/>
                </a:lnTo>
                <a:close/>
              </a:path>
            </a:pathLst>
          </a:custGeom>
          <a:solidFill>
            <a:srgbClr val="000000"/>
          </a:solidFill>
          <a:ln w="0">
            <a:solidFill>
              <a:srgbClr val="000000"/>
            </a:solidFill>
            <a:round/>
            <a:headEnd/>
            <a:tailEnd/>
          </a:ln>
        </p:spPr>
        <p:txBody>
          <a:bodyPr/>
          <a:lstStyle/>
          <a:p>
            <a:endParaRPr lang="en-US"/>
          </a:p>
        </p:txBody>
      </p:sp>
      <p:sp>
        <p:nvSpPr>
          <p:cNvPr id="182021" name="Freeform 4867"/>
          <p:cNvSpPr>
            <a:spLocks noChangeAspect="1"/>
          </p:cNvSpPr>
          <p:nvPr/>
        </p:nvSpPr>
        <p:spPr bwMode="auto">
          <a:xfrm>
            <a:off x="1630363" y="4186238"/>
            <a:ext cx="11112" cy="12700"/>
          </a:xfrm>
          <a:custGeom>
            <a:avLst/>
            <a:gdLst>
              <a:gd name="T0" fmla="*/ 0 w 32"/>
              <a:gd name="T1" fmla="*/ 2147483647 h 35"/>
              <a:gd name="T2" fmla="*/ 2147483647 w 32"/>
              <a:gd name="T3" fmla="*/ 2147483647 h 35"/>
              <a:gd name="T4" fmla="*/ 2147483647 w 32"/>
              <a:gd name="T5" fmla="*/ 0 h 35"/>
              <a:gd name="T6" fmla="*/ 2147483647 w 32"/>
              <a:gd name="T7" fmla="*/ 2147483647 h 35"/>
              <a:gd name="T8" fmla="*/ 2147483647 w 32"/>
              <a:gd name="T9" fmla="*/ 2147483647 h 35"/>
              <a:gd name="T10" fmla="*/ 2147483647 w 32"/>
              <a:gd name="T11" fmla="*/ 2147483647 h 35"/>
              <a:gd name="T12" fmla="*/ 0 w 32"/>
              <a:gd name="T13" fmla="*/ 2147483647 h 35"/>
              <a:gd name="T14" fmla="*/ 0 60000 65536"/>
              <a:gd name="T15" fmla="*/ 0 60000 65536"/>
              <a:gd name="T16" fmla="*/ 0 60000 65536"/>
              <a:gd name="T17" fmla="*/ 0 60000 65536"/>
              <a:gd name="T18" fmla="*/ 0 60000 65536"/>
              <a:gd name="T19" fmla="*/ 0 60000 65536"/>
              <a:gd name="T20" fmla="*/ 0 60000 65536"/>
              <a:gd name="T21" fmla="*/ 0 w 32"/>
              <a:gd name="T22" fmla="*/ 0 h 35"/>
              <a:gd name="T23" fmla="*/ 32 w 32"/>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5">
                <a:moveTo>
                  <a:pt x="0" y="25"/>
                </a:moveTo>
                <a:lnTo>
                  <a:pt x="3" y="27"/>
                </a:lnTo>
                <a:lnTo>
                  <a:pt x="18" y="0"/>
                </a:lnTo>
                <a:lnTo>
                  <a:pt x="21" y="2"/>
                </a:lnTo>
                <a:lnTo>
                  <a:pt x="32" y="13"/>
                </a:lnTo>
                <a:lnTo>
                  <a:pt x="11" y="35"/>
                </a:lnTo>
                <a:lnTo>
                  <a:pt x="0" y="25"/>
                </a:lnTo>
                <a:close/>
              </a:path>
            </a:pathLst>
          </a:custGeom>
          <a:solidFill>
            <a:srgbClr val="000000"/>
          </a:solidFill>
          <a:ln w="0">
            <a:solidFill>
              <a:srgbClr val="000000"/>
            </a:solidFill>
            <a:round/>
            <a:headEnd/>
            <a:tailEnd/>
          </a:ln>
        </p:spPr>
        <p:txBody>
          <a:bodyPr/>
          <a:lstStyle/>
          <a:p>
            <a:endParaRPr lang="en-US"/>
          </a:p>
        </p:txBody>
      </p:sp>
      <p:sp>
        <p:nvSpPr>
          <p:cNvPr id="182022" name="Freeform 4868"/>
          <p:cNvSpPr>
            <a:spLocks noChangeAspect="1"/>
          </p:cNvSpPr>
          <p:nvPr/>
        </p:nvSpPr>
        <p:spPr bwMode="auto">
          <a:xfrm>
            <a:off x="1635125" y="4189413"/>
            <a:ext cx="9525" cy="14287"/>
          </a:xfrm>
          <a:custGeom>
            <a:avLst/>
            <a:gdLst>
              <a:gd name="T0" fmla="*/ 0 w 34"/>
              <a:gd name="T1" fmla="*/ 2147483647 h 33"/>
              <a:gd name="T2" fmla="*/ 2147483647 w 34"/>
              <a:gd name="T3" fmla="*/ 2147483647 h 33"/>
              <a:gd name="T4" fmla="*/ 2147483647 w 34"/>
              <a:gd name="T5" fmla="*/ 0 h 33"/>
              <a:gd name="T6" fmla="*/ 2147483647 w 34"/>
              <a:gd name="T7" fmla="*/ 2147483647 h 33"/>
              <a:gd name="T8" fmla="*/ 2147483647 w 34"/>
              <a:gd name="T9" fmla="*/ 2147483647 h 33"/>
              <a:gd name="T10" fmla="*/ 2147483647 w 34"/>
              <a:gd name="T11" fmla="*/ 2147483647 h 33"/>
              <a:gd name="T12" fmla="*/ 0 w 34"/>
              <a:gd name="T13" fmla="*/ 2147483647 h 33"/>
              <a:gd name="T14" fmla="*/ 0 60000 65536"/>
              <a:gd name="T15" fmla="*/ 0 60000 65536"/>
              <a:gd name="T16" fmla="*/ 0 60000 65536"/>
              <a:gd name="T17" fmla="*/ 0 60000 65536"/>
              <a:gd name="T18" fmla="*/ 0 60000 65536"/>
              <a:gd name="T19" fmla="*/ 0 60000 65536"/>
              <a:gd name="T20" fmla="*/ 0 60000 65536"/>
              <a:gd name="T21" fmla="*/ 0 w 34"/>
              <a:gd name="T22" fmla="*/ 0 h 33"/>
              <a:gd name="T23" fmla="*/ 34 w 34"/>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3">
                <a:moveTo>
                  <a:pt x="0" y="21"/>
                </a:moveTo>
                <a:lnTo>
                  <a:pt x="1" y="22"/>
                </a:lnTo>
                <a:lnTo>
                  <a:pt x="22" y="0"/>
                </a:lnTo>
                <a:lnTo>
                  <a:pt x="23" y="1"/>
                </a:lnTo>
                <a:lnTo>
                  <a:pt x="34" y="12"/>
                </a:lnTo>
                <a:lnTo>
                  <a:pt x="11" y="33"/>
                </a:lnTo>
                <a:lnTo>
                  <a:pt x="0" y="21"/>
                </a:lnTo>
                <a:close/>
              </a:path>
            </a:pathLst>
          </a:custGeom>
          <a:solidFill>
            <a:srgbClr val="000000"/>
          </a:solidFill>
          <a:ln w="0">
            <a:solidFill>
              <a:srgbClr val="000000"/>
            </a:solidFill>
            <a:round/>
            <a:headEnd/>
            <a:tailEnd/>
          </a:ln>
        </p:spPr>
        <p:txBody>
          <a:bodyPr/>
          <a:lstStyle/>
          <a:p>
            <a:endParaRPr lang="en-US"/>
          </a:p>
        </p:txBody>
      </p:sp>
      <p:sp>
        <p:nvSpPr>
          <p:cNvPr id="182023" name="Freeform 4869"/>
          <p:cNvSpPr>
            <a:spLocks noChangeAspect="1"/>
          </p:cNvSpPr>
          <p:nvPr/>
        </p:nvSpPr>
        <p:spPr bwMode="auto">
          <a:xfrm>
            <a:off x="1636713" y="4195763"/>
            <a:ext cx="14287" cy="9525"/>
          </a:xfrm>
          <a:custGeom>
            <a:avLst/>
            <a:gdLst>
              <a:gd name="T0" fmla="*/ 0 w 33"/>
              <a:gd name="T1" fmla="*/ 2147483647 h 31"/>
              <a:gd name="T2" fmla="*/ 2147483647 w 33"/>
              <a:gd name="T3" fmla="*/ 2147483647 h 31"/>
              <a:gd name="T4" fmla="*/ 2147483647 w 33"/>
              <a:gd name="T5" fmla="*/ 0 h 31"/>
              <a:gd name="T6" fmla="*/ 2147483647 w 33"/>
              <a:gd name="T7" fmla="*/ 2147483647 h 31"/>
              <a:gd name="T8" fmla="*/ 2147483647 w 33"/>
              <a:gd name="T9" fmla="*/ 2147483647 h 31"/>
              <a:gd name="T10" fmla="*/ 2147483647 w 33"/>
              <a:gd name="T11" fmla="*/ 2147483647 h 31"/>
              <a:gd name="T12" fmla="*/ 0 w 33"/>
              <a:gd name="T13" fmla="*/ 2147483647 h 31"/>
              <a:gd name="T14" fmla="*/ 0 60000 65536"/>
              <a:gd name="T15" fmla="*/ 0 60000 65536"/>
              <a:gd name="T16" fmla="*/ 0 60000 65536"/>
              <a:gd name="T17" fmla="*/ 0 60000 65536"/>
              <a:gd name="T18" fmla="*/ 0 60000 65536"/>
              <a:gd name="T19" fmla="*/ 0 60000 65536"/>
              <a:gd name="T20" fmla="*/ 0 60000 65536"/>
              <a:gd name="T21" fmla="*/ 0 w 33"/>
              <a:gd name="T22" fmla="*/ 0 h 31"/>
              <a:gd name="T23" fmla="*/ 33 w 3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1">
                <a:moveTo>
                  <a:pt x="0" y="20"/>
                </a:moveTo>
                <a:lnTo>
                  <a:pt x="1" y="21"/>
                </a:lnTo>
                <a:lnTo>
                  <a:pt x="24" y="0"/>
                </a:lnTo>
                <a:lnTo>
                  <a:pt x="25" y="1"/>
                </a:lnTo>
                <a:lnTo>
                  <a:pt x="33" y="12"/>
                </a:lnTo>
                <a:lnTo>
                  <a:pt x="8" y="31"/>
                </a:lnTo>
                <a:lnTo>
                  <a:pt x="0" y="20"/>
                </a:lnTo>
                <a:close/>
              </a:path>
            </a:pathLst>
          </a:custGeom>
          <a:solidFill>
            <a:srgbClr val="000000"/>
          </a:solidFill>
          <a:ln w="0">
            <a:solidFill>
              <a:srgbClr val="000000"/>
            </a:solidFill>
            <a:round/>
            <a:headEnd/>
            <a:tailEnd/>
          </a:ln>
        </p:spPr>
        <p:txBody>
          <a:bodyPr/>
          <a:lstStyle/>
          <a:p>
            <a:endParaRPr lang="en-US"/>
          </a:p>
        </p:txBody>
      </p:sp>
      <p:sp>
        <p:nvSpPr>
          <p:cNvPr id="182024" name="Freeform 4870"/>
          <p:cNvSpPr>
            <a:spLocks noChangeAspect="1"/>
          </p:cNvSpPr>
          <p:nvPr/>
        </p:nvSpPr>
        <p:spPr bwMode="auto">
          <a:xfrm>
            <a:off x="1641475" y="4198938"/>
            <a:ext cx="11113" cy="9525"/>
          </a:xfrm>
          <a:custGeom>
            <a:avLst/>
            <a:gdLst>
              <a:gd name="T0" fmla="*/ 0 w 32"/>
              <a:gd name="T1" fmla="*/ 2147483647 h 28"/>
              <a:gd name="T2" fmla="*/ 0 w 32"/>
              <a:gd name="T3" fmla="*/ 2147483647 h 28"/>
              <a:gd name="T4" fmla="*/ 2147483647 w 32"/>
              <a:gd name="T5" fmla="*/ 0 h 28"/>
              <a:gd name="T6" fmla="*/ 2147483647 w 32"/>
              <a:gd name="T7" fmla="*/ 0 h 28"/>
              <a:gd name="T8" fmla="*/ 2147483647 w 32"/>
              <a:gd name="T9" fmla="*/ 2147483647 h 28"/>
              <a:gd name="T10" fmla="*/ 2147483647 w 32"/>
              <a:gd name="T11" fmla="*/ 2147483647 h 28"/>
              <a:gd name="T12" fmla="*/ 0 w 32"/>
              <a:gd name="T13" fmla="*/ 2147483647 h 28"/>
              <a:gd name="T14" fmla="*/ 0 60000 65536"/>
              <a:gd name="T15" fmla="*/ 0 60000 65536"/>
              <a:gd name="T16" fmla="*/ 0 60000 65536"/>
              <a:gd name="T17" fmla="*/ 0 60000 65536"/>
              <a:gd name="T18" fmla="*/ 0 60000 65536"/>
              <a:gd name="T19" fmla="*/ 0 60000 65536"/>
              <a:gd name="T20" fmla="*/ 0 60000 65536"/>
              <a:gd name="T21" fmla="*/ 0 w 32"/>
              <a:gd name="T22" fmla="*/ 0 h 28"/>
              <a:gd name="T23" fmla="*/ 32 w 32"/>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8">
                <a:moveTo>
                  <a:pt x="0" y="19"/>
                </a:moveTo>
                <a:lnTo>
                  <a:pt x="0" y="19"/>
                </a:lnTo>
                <a:lnTo>
                  <a:pt x="25" y="0"/>
                </a:lnTo>
                <a:lnTo>
                  <a:pt x="32" y="10"/>
                </a:lnTo>
                <a:lnTo>
                  <a:pt x="7" y="28"/>
                </a:lnTo>
                <a:lnTo>
                  <a:pt x="0" y="19"/>
                </a:lnTo>
                <a:close/>
              </a:path>
            </a:pathLst>
          </a:custGeom>
          <a:solidFill>
            <a:srgbClr val="000000"/>
          </a:solidFill>
          <a:ln w="0">
            <a:solidFill>
              <a:srgbClr val="000000"/>
            </a:solidFill>
            <a:round/>
            <a:headEnd/>
            <a:tailEnd/>
          </a:ln>
        </p:spPr>
        <p:txBody>
          <a:bodyPr/>
          <a:lstStyle/>
          <a:p>
            <a:endParaRPr lang="en-US"/>
          </a:p>
        </p:txBody>
      </p:sp>
      <p:sp>
        <p:nvSpPr>
          <p:cNvPr id="182025" name="Freeform 4871"/>
          <p:cNvSpPr>
            <a:spLocks noChangeAspect="1"/>
          </p:cNvSpPr>
          <p:nvPr/>
        </p:nvSpPr>
        <p:spPr bwMode="auto">
          <a:xfrm>
            <a:off x="1643063" y="4203700"/>
            <a:ext cx="9525" cy="7938"/>
          </a:xfrm>
          <a:custGeom>
            <a:avLst/>
            <a:gdLst>
              <a:gd name="T0" fmla="*/ 0 w 28"/>
              <a:gd name="T1" fmla="*/ 2147483647 h 23"/>
              <a:gd name="T2" fmla="*/ 0 w 28"/>
              <a:gd name="T3" fmla="*/ 2147483647 h 23"/>
              <a:gd name="T4" fmla="*/ 2147483647 w 28"/>
              <a:gd name="T5" fmla="*/ 0 h 23"/>
              <a:gd name="T6" fmla="*/ 2147483647 w 28"/>
              <a:gd name="T7" fmla="*/ 0 h 23"/>
              <a:gd name="T8" fmla="*/ 2147483647 w 28"/>
              <a:gd name="T9" fmla="*/ 2147483647 h 23"/>
              <a:gd name="T10" fmla="*/ 2147483647 w 28"/>
              <a:gd name="T11" fmla="*/ 2147483647 h 23"/>
              <a:gd name="T12" fmla="*/ 0 w 28"/>
              <a:gd name="T13" fmla="*/ 2147483647 h 23"/>
              <a:gd name="T14" fmla="*/ 0 60000 65536"/>
              <a:gd name="T15" fmla="*/ 0 60000 65536"/>
              <a:gd name="T16" fmla="*/ 0 60000 65536"/>
              <a:gd name="T17" fmla="*/ 0 60000 65536"/>
              <a:gd name="T18" fmla="*/ 0 60000 65536"/>
              <a:gd name="T19" fmla="*/ 0 60000 65536"/>
              <a:gd name="T20" fmla="*/ 0 60000 65536"/>
              <a:gd name="T21" fmla="*/ 0 w 28"/>
              <a:gd name="T22" fmla="*/ 0 h 23"/>
              <a:gd name="T23" fmla="*/ 28 w 28"/>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23">
                <a:moveTo>
                  <a:pt x="0" y="18"/>
                </a:moveTo>
                <a:lnTo>
                  <a:pt x="0" y="18"/>
                </a:lnTo>
                <a:lnTo>
                  <a:pt x="25" y="0"/>
                </a:lnTo>
                <a:lnTo>
                  <a:pt x="28" y="4"/>
                </a:lnTo>
                <a:lnTo>
                  <a:pt x="3" y="23"/>
                </a:lnTo>
                <a:lnTo>
                  <a:pt x="0" y="18"/>
                </a:lnTo>
                <a:close/>
              </a:path>
            </a:pathLst>
          </a:custGeom>
          <a:solidFill>
            <a:srgbClr val="000000"/>
          </a:solidFill>
          <a:ln w="0">
            <a:solidFill>
              <a:srgbClr val="000000"/>
            </a:solidFill>
            <a:round/>
            <a:headEnd/>
            <a:tailEnd/>
          </a:ln>
        </p:spPr>
        <p:txBody>
          <a:bodyPr/>
          <a:lstStyle/>
          <a:p>
            <a:endParaRPr lang="en-US"/>
          </a:p>
        </p:txBody>
      </p:sp>
      <p:sp>
        <p:nvSpPr>
          <p:cNvPr id="182026" name="Freeform 4872"/>
          <p:cNvSpPr>
            <a:spLocks noChangeAspect="1"/>
          </p:cNvSpPr>
          <p:nvPr/>
        </p:nvSpPr>
        <p:spPr bwMode="auto">
          <a:xfrm>
            <a:off x="1643063" y="4203700"/>
            <a:ext cx="11112" cy="7938"/>
          </a:xfrm>
          <a:custGeom>
            <a:avLst/>
            <a:gdLst>
              <a:gd name="T0" fmla="*/ 0 w 27"/>
              <a:gd name="T1" fmla="*/ 2147483647 h 21"/>
              <a:gd name="T2" fmla="*/ 0 w 27"/>
              <a:gd name="T3" fmla="*/ 2147483647 h 21"/>
              <a:gd name="T4" fmla="*/ 2147483647 w 27"/>
              <a:gd name="T5" fmla="*/ 0 h 21"/>
              <a:gd name="T6" fmla="*/ 2147483647 w 27"/>
              <a:gd name="T7" fmla="*/ 2147483647 h 21"/>
              <a:gd name="T8" fmla="*/ 2147483647 w 27"/>
              <a:gd name="T9" fmla="*/ 2147483647 h 21"/>
              <a:gd name="T10" fmla="*/ 2147483647 w 27"/>
              <a:gd name="T11" fmla="*/ 2147483647 h 21"/>
              <a:gd name="T12" fmla="*/ 0 w 27"/>
              <a:gd name="T13" fmla="*/ 2147483647 h 21"/>
              <a:gd name="T14" fmla="*/ 0 60000 65536"/>
              <a:gd name="T15" fmla="*/ 0 60000 65536"/>
              <a:gd name="T16" fmla="*/ 0 60000 65536"/>
              <a:gd name="T17" fmla="*/ 0 60000 65536"/>
              <a:gd name="T18" fmla="*/ 0 60000 65536"/>
              <a:gd name="T19" fmla="*/ 0 60000 65536"/>
              <a:gd name="T20" fmla="*/ 0 60000 65536"/>
              <a:gd name="T21" fmla="*/ 0 w 27"/>
              <a:gd name="T22" fmla="*/ 0 h 21"/>
              <a:gd name="T23" fmla="*/ 27 w 27"/>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21">
                <a:moveTo>
                  <a:pt x="0" y="18"/>
                </a:moveTo>
                <a:lnTo>
                  <a:pt x="0" y="19"/>
                </a:lnTo>
                <a:lnTo>
                  <a:pt x="25" y="0"/>
                </a:lnTo>
                <a:lnTo>
                  <a:pt x="25" y="1"/>
                </a:lnTo>
                <a:lnTo>
                  <a:pt x="27" y="4"/>
                </a:lnTo>
                <a:lnTo>
                  <a:pt x="3" y="21"/>
                </a:lnTo>
                <a:lnTo>
                  <a:pt x="0" y="18"/>
                </a:lnTo>
                <a:close/>
              </a:path>
            </a:pathLst>
          </a:custGeom>
          <a:solidFill>
            <a:srgbClr val="000000"/>
          </a:solidFill>
          <a:ln w="0">
            <a:solidFill>
              <a:srgbClr val="000000"/>
            </a:solidFill>
            <a:round/>
            <a:headEnd/>
            <a:tailEnd/>
          </a:ln>
        </p:spPr>
        <p:txBody>
          <a:bodyPr/>
          <a:lstStyle/>
          <a:p>
            <a:endParaRPr lang="en-US"/>
          </a:p>
        </p:txBody>
      </p:sp>
      <p:sp>
        <p:nvSpPr>
          <p:cNvPr id="182027" name="Freeform 4873"/>
          <p:cNvSpPr>
            <a:spLocks noChangeAspect="1"/>
          </p:cNvSpPr>
          <p:nvPr/>
        </p:nvSpPr>
        <p:spPr bwMode="auto">
          <a:xfrm>
            <a:off x="1644650" y="4203700"/>
            <a:ext cx="9525" cy="9525"/>
          </a:xfrm>
          <a:custGeom>
            <a:avLst/>
            <a:gdLst>
              <a:gd name="T0" fmla="*/ 2147483647 w 24"/>
              <a:gd name="T1" fmla="*/ 2147483647 h 27"/>
              <a:gd name="T2" fmla="*/ 0 w 24"/>
              <a:gd name="T3" fmla="*/ 2147483647 h 27"/>
              <a:gd name="T4" fmla="*/ 2147483647 w 24"/>
              <a:gd name="T5" fmla="*/ 2147483647 h 27"/>
              <a:gd name="T6" fmla="*/ 2147483647 w 24"/>
              <a:gd name="T7" fmla="*/ 0 h 27"/>
              <a:gd name="T8" fmla="*/ 2147483647 w 24"/>
              <a:gd name="T9" fmla="*/ 2147483647 h 27"/>
              <a:gd name="T10" fmla="*/ 2147483647 w 24"/>
              <a:gd name="T11" fmla="*/ 2147483647 h 27"/>
              <a:gd name="T12" fmla="*/ 2147483647 w 24"/>
              <a:gd name="T13" fmla="*/ 2147483647 h 27"/>
              <a:gd name="T14" fmla="*/ 0 60000 65536"/>
              <a:gd name="T15" fmla="*/ 0 60000 65536"/>
              <a:gd name="T16" fmla="*/ 0 60000 65536"/>
              <a:gd name="T17" fmla="*/ 0 60000 65536"/>
              <a:gd name="T18" fmla="*/ 0 60000 65536"/>
              <a:gd name="T19" fmla="*/ 0 60000 65536"/>
              <a:gd name="T20" fmla="*/ 0 60000 65536"/>
              <a:gd name="T21" fmla="*/ 0 w 24"/>
              <a:gd name="T22" fmla="*/ 0 h 27"/>
              <a:gd name="T23" fmla="*/ 24 w 24"/>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7">
                <a:moveTo>
                  <a:pt x="4" y="25"/>
                </a:moveTo>
                <a:lnTo>
                  <a:pt x="0" y="21"/>
                </a:lnTo>
                <a:lnTo>
                  <a:pt x="24" y="4"/>
                </a:lnTo>
                <a:lnTo>
                  <a:pt x="20" y="0"/>
                </a:lnTo>
                <a:lnTo>
                  <a:pt x="23" y="2"/>
                </a:lnTo>
                <a:lnTo>
                  <a:pt x="7" y="27"/>
                </a:lnTo>
                <a:lnTo>
                  <a:pt x="4" y="25"/>
                </a:lnTo>
                <a:close/>
              </a:path>
            </a:pathLst>
          </a:custGeom>
          <a:solidFill>
            <a:srgbClr val="000000"/>
          </a:solidFill>
          <a:ln w="0">
            <a:solidFill>
              <a:srgbClr val="000000"/>
            </a:solidFill>
            <a:round/>
            <a:headEnd/>
            <a:tailEnd/>
          </a:ln>
        </p:spPr>
        <p:txBody>
          <a:bodyPr/>
          <a:lstStyle/>
          <a:p>
            <a:endParaRPr lang="en-US"/>
          </a:p>
        </p:txBody>
      </p:sp>
      <p:sp>
        <p:nvSpPr>
          <p:cNvPr id="182028" name="Freeform 4874"/>
          <p:cNvSpPr>
            <a:spLocks noChangeAspect="1"/>
          </p:cNvSpPr>
          <p:nvPr/>
        </p:nvSpPr>
        <p:spPr bwMode="auto">
          <a:xfrm>
            <a:off x="1644650" y="4205288"/>
            <a:ext cx="12700" cy="11112"/>
          </a:xfrm>
          <a:custGeom>
            <a:avLst/>
            <a:gdLst>
              <a:gd name="T0" fmla="*/ 0 w 34"/>
              <a:gd name="T1" fmla="*/ 2147483647 h 36"/>
              <a:gd name="T2" fmla="*/ 2147483647 w 34"/>
              <a:gd name="T3" fmla="*/ 2147483647 h 36"/>
              <a:gd name="T4" fmla="*/ 2147483647 w 34"/>
              <a:gd name="T5" fmla="*/ 0 h 36"/>
              <a:gd name="T6" fmla="*/ 2147483647 w 34"/>
              <a:gd name="T7" fmla="*/ 2147483647 h 36"/>
              <a:gd name="T8" fmla="*/ 2147483647 w 34"/>
              <a:gd name="T9" fmla="*/ 2147483647 h 36"/>
              <a:gd name="T10" fmla="*/ 2147483647 w 34"/>
              <a:gd name="T11" fmla="*/ 2147483647 h 36"/>
              <a:gd name="T12" fmla="*/ 0 w 34"/>
              <a:gd name="T13" fmla="*/ 2147483647 h 36"/>
              <a:gd name="T14" fmla="*/ 0 60000 65536"/>
              <a:gd name="T15" fmla="*/ 0 60000 65536"/>
              <a:gd name="T16" fmla="*/ 0 60000 65536"/>
              <a:gd name="T17" fmla="*/ 0 60000 65536"/>
              <a:gd name="T18" fmla="*/ 0 60000 65536"/>
              <a:gd name="T19" fmla="*/ 0 60000 65536"/>
              <a:gd name="T20" fmla="*/ 0 60000 65536"/>
              <a:gd name="T21" fmla="*/ 0 w 34"/>
              <a:gd name="T22" fmla="*/ 0 h 36"/>
              <a:gd name="T23" fmla="*/ 34 w 34"/>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6">
                <a:moveTo>
                  <a:pt x="0" y="23"/>
                </a:moveTo>
                <a:lnTo>
                  <a:pt x="2" y="25"/>
                </a:lnTo>
                <a:lnTo>
                  <a:pt x="18" y="0"/>
                </a:lnTo>
                <a:lnTo>
                  <a:pt x="20" y="2"/>
                </a:lnTo>
                <a:lnTo>
                  <a:pt x="34" y="16"/>
                </a:lnTo>
                <a:lnTo>
                  <a:pt x="13" y="36"/>
                </a:lnTo>
                <a:lnTo>
                  <a:pt x="0" y="23"/>
                </a:lnTo>
                <a:close/>
              </a:path>
            </a:pathLst>
          </a:custGeom>
          <a:solidFill>
            <a:srgbClr val="000000"/>
          </a:solidFill>
          <a:ln w="0">
            <a:solidFill>
              <a:srgbClr val="000000"/>
            </a:solidFill>
            <a:round/>
            <a:headEnd/>
            <a:tailEnd/>
          </a:ln>
        </p:spPr>
        <p:txBody>
          <a:bodyPr/>
          <a:lstStyle/>
          <a:p>
            <a:endParaRPr lang="en-US"/>
          </a:p>
        </p:txBody>
      </p:sp>
      <p:sp>
        <p:nvSpPr>
          <p:cNvPr id="182029" name="Freeform 4875"/>
          <p:cNvSpPr>
            <a:spLocks noChangeAspect="1"/>
          </p:cNvSpPr>
          <p:nvPr/>
        </p:nvSpPr>
        <p:spPr bwMode="auto">
          <a:xfrm>
            <a:off x="1652588" y="4208463"/>
            <a:ext cx="9525" cy="14287"/>
          </a:xfrm>
          <a:custGeom>
            <a:avLst/>
            <a:gdLst>
              <a:gd name="T0" fmla="*/ 2147483647 w 32"/>
              <a:gd name="T1" fmla="*/ 2147483647 h 35"/>
              <a:gd name="T2" fmla="*/ 0 w 32"/>
              <a:gd name="T3" fmla="*/ 2147483647 h 35"/>
              <a:gd name="T4" fmla="*/ 2147483647 w 32"/>
              <a:gd name="T5" fmla="*/ 2147483647 h 35"/>
              <a:gd name="T6" fmla="*/ 2147483647 w 32"/>
              <a:gd name="T7" fmla="*/ 0 h 35"/>
              <a:gd name="T8" fmla="*/ 2147483647 w 32"/>
              <a:gd name="T9" fmla="*/ 2147483647 h 35"/>
              <a:gd name="T10" fmla="*/ 2147483647 w 32"/>
              <a:gd name="T11" fmla="*/ 2147483647 h 35"/>
              <a:gd name="T12" fmla="*/ 2147483647 w 32"/>
              <a:gd name="T13" fmla="*/ 2147483647 h 35"/>
              <a:gd name="T14" fmla="*/ 0 60000 65536"/>
              <a:gd name="T15" fmla="*/ 0 60000 65536"/>
              <a:gd name="T16" fmla="*/ 0 60000 65536"/>
              <a:gd name="T17" fmla="*/ 0 60000 65536"/>
              <a:gd name="T18" fmla="*/ 0 60000 65536"/>
              <a:gd name="T19" fmla="*/ 0 60000 65536"/>
              <a:gd name="T20" fmla="*/ 0 60000 65536"/>
              <a:gd name="T21" fmla="*/ 0 w 32"/>
              <a:gd name="T22" fmla="*/ 0 h 35"/>
              <a:gd name="T23" fmla="*/ 32 w 32"/>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5">
                <a:moveTo>
                  <a:pt x="1" y="25"/>
                </a:moveTo>
                <a:lnTo>
                  <a:pt x="0" y="23"/>
                </a:lnTo>
                <a:lnTo>
                  <a:pt x="21" y="3"/>
                </a:lnTo>
                <a:lnTo>
                  <a:pt x="20" y="0"/>
                </a:lnTo>
                <a:lnTo>
                  <a:pt x="32" y="10"/>
                </a:lnTo>
                <a:lnTo>
                  <a:pt x="14" y="35"/>
                </a:lnTo>
                <a:lnTo>
                  <a:pt x="1" y="25"/>
                </a:lnTo>
                <a:close/>
              </a:path>
            </a:pathLst>
          </a:custGeom>
          <a:solidFill>
            <a:srgbClr val="000000"/>
          </a:solidFill>
          <a:ln w="0">
            <a:solidFill>
              <a:srgbClr val="000000"/>
            </a:solidFill>
            <a:round/>
            <a:headEnd/>
            <a:tailEnd/>
          </a:ln>
        </p:spPr>
        <p:txBody>
          <a:bodyPr/>
          <a:lstStyle/>
          <a:p>
            <a:endParaRPr lang="en-US"/>
          </a:p>
        </p:txBody>
      </p:sp>
      <p:sp>
        <p:nvSpPr>
          <p:cNvPr id="182030" name="Freeform 4876"/>
          <p:cNvSpPr>
            <a:spLocks noChangeAspect="1"/>
          </p:cNvSpPr>
          <p:nvPr/>
        </p:nvSpPr>
        <p:spPr bwMode="auto">
          <a:xfrm>
            <a:off x="1655763" y="4211638"/>
            <a:ext cx="7937" cy="12700"/>
          </a:xfrm>
          <a:custGeom>
            <a:avLst/>
            <a:gdLst>
              <a:gd name="T0" fmla="*/ 2147483647 w 26"/>
              <a:gd name="T1" fmla="*/ 2147483647 h 33"/>
              <a:gd name="T2" fmla="*/ 0 w 26"/>
              <a:gd name="T3" fmla="*/ 2147483647 h 33"/>
              <a:gd name="T4" fmla="*/ 2147483647 w 26"/>
              <a:gd name="T5" fmla="*/ 2147483647 h 33"/>
              <a:gd name="T6" fmla="*/ 2147483647 w 26"/>
              <a:gd name="T7" fmla="*/ 0 h 33"/>
              <a:gd name="T8" fmla="*/ 2147483647 w 26"/>
              <a:gd name="T9" fmla="*/ 2147483647 h 33"/>
              <a:gd name="T10" fmla="*/ 2147483647 w 26"/>
              <a:gd name="T11" fmla="*/ 2147483647 h 33"/>
              <a:gd name="T12" fmla="*/ 2147483647 w 26"/>
              <a:gd name="T13" fmla="*/ 2147483647 h 33"/>
              <a:gd name="T14" fmla="*/ 0 60000 65536"/>
              <a:gd name="T15" fmla="*/ 0 60000 65536"/>
              <a:gd name="T16" fmla="*/ 0 60000 65536"/>
              <a:gd name="T17" fmla="*/ 0 60000 65536"/>
              <a:gd name="T18" fmla="*/ 0 60000 65536"/>
              <a:gd name="T19" fmla="*/ 0 60000 65536"/>
              <a:gd name="T20" fmla="*/ 0 60000 65536"/>
              <a:gd name="T21" fmla="*/ 0 w 26"/>
              <a:gd name="T22" fmla="*/ 0 h 33"/>
              <a:gd name="T23" fmla="*/ 26 w 2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3">
                <a:moveTo>
                  <a:pt x="4" y="29"/>
                </a:moveTo>
                <a:lnTo>
                  <a:pt x="0" y="27"/>
                </a:lnTo>
                <a:lnTo>
                  <a:pt x="18" y="2"/>
                </a:lnTo>
                <a:lnTo>
                  <a:pt x="14" y="0"/>
                </a:lnTo>
                <a:lnTo>
                  <a:pt x="26" y="4"/>
                </a:lnTo>
                <a:lnTo>
                  <a:pt x="15" y="33"/>
                </a:lnTo>
                <a:lnTo>
                  <a:pt x="4" y="29"/>
                </a:lnTo>
                <a:close/>
              </a:path>
            </a:pathLst>
          </a:custGeom>
          <a:solidFill>
            <a:srgbClr val="000000"/>
          </a:solidFill>
          <a:ln w="0">
            <a:solidFill>
              <a:srgbClr val="000000"/>
            </a:solidFill>
            <a:round/>
            <a:headEnd/>
            <a:tailEnd/>
          </a:ln>
        </p:spPr>
        <p:txBody>
          <a:bodyPr/>
          <a:lstStyle/>
          <a:p>
            <a:endParaRPr lang="en-US"/>
          </a:p>
        </p:txBody>
      </p:sp>
      <p:sp>
        <p:nvSpPr>
          <p:cNvPr id="182031" name="Freeform 4877"/>
          <p:cNvSpPr>
            <a:spLocks noChangeAspect="1"/>
          </p:cNvSpPr>
          <p:nvPr/>
        </p:nvSpPr>
        <p:spPr bwMode="auto">
          <a:xfrm>
            <a:off x="1662113" y="4213225"/>
            <a:ext cx="3175" cy="11113"/>
          </a:xfrm>
          <a:custGeom>
            <a:avLst/>
            <a:gdLst>
              <a:gd name="T0" fmla="*/ 2147483647 w 17"/>
              <a:gd name="T1" fmla="*/ 2147483647 h 31"/>
              <a:gd name="T2" fmla="*/ 0 w 17"/>
              <a:gd name="T3" fmla="*/ 2147483647 h 31"/>
              <a:gd name="T4" fmla="*/ 2147483647 w 17"/>
              <a:gd name="T5" fmla="*/ 2147483647 h 31"/>
              <a:gd name="T6" fmla="*/ 2147483647 w 17"/>
              <a:gd name="T7" fmla="*/ 0 h 31"/>
              <a:gd name="T8" fmla="*/ 2147483647 w 17"/>
              <a:gd name="T9" fmla="*/ 0 h 31"/>
              <a:gd name="T10" fmla="*/ 2147483647 w 17"/>
              <a:gd name="T11" fmla="*/ 2147483647 h 31"/>
              <a:gd name="T12" fmla="*/ 2147483647 w 17"/>
              <a:gd name="T13" fmla="*/ 2147483647 h 31"/>
              <a:gd name="T14" fmla="*/ 0 60000 65536"/>
              <a:gd name="T15" fmla="*/ 0 60000 65536"/>
              <a:gd name="T16" fmla="*/ 0 60000 65536"/>
              <a:gd name="T17" fmla="*/ 0 60000 65536"/>
              <a:gd name="T18" fmla="*/ 0 60000 65536"/>
              <a:gd name="T19" fmla="*/ 0 60000 65536"/>
              <a:gd name="T20" fmla="*/ 0 60000 65536"/>
              <a:gd name="T21" fmla="*/ 0 w 17"/>
              <a:gd name="T22" fmla="*/ 0 h 31"/>
              <a:gd name="T23" fmla="*/ 17 w 17"/>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1">
                <a:moveTo>
                  <a:pt x="5" y="31"/>
                </a:moveTo>
                <a:lnTo>
                  <a:pt x="0" y="30"/>
                </a:lnTo>
                <a:lnTo>
                  <a:pt x="11" y="1"/>
                </a:lnTo>
                <a:lnTo>
                  <a:pt x="5" y="0"/>
                </a:lnTo>
                <a:lnTo>
                  <a:pt x="17" y="0"/>
                </a:lnTo>
                <a:lnTo>
                  <a:pt x="17" y="31"/>
                </a:lnTo>
                <a:lnTo>
                  <a:pt x="5" y="31"/>
                </a:lnTo>
                <a:close/>
              </a:path>
            </a:pathLst>
          </a:custGeom>
          <a:solidFill>
            <a:srgbClr val="000000"/>
          </a:solidFill>
          <a:ln w="0">
            <a:solidFill>
              <a:srgbClr val="000000"/>
            </a:solidFill>
            <a:round/>
            <a:headEnd/>
            <a:tailEnd/>
          </a:ln>
        </p:spPr>
        <p:txBody>
          <a:bodyPr/>
          <a:lstStyle/>
          <a:p>
            <a:endParaRPr lang="en-US"/>
          </a:p>
        </p:txBody>
      </p:sp>
      <p:sp>
        <p:nvSpPr>
          <p:cNvPr id="182032" name="Freeform 4878"/>
          <p:cNvSpPr>
            <a:spLocks noChangeAspect="1"/>
          </p:cNvSpPr>
          <p:nvPr/>
        </p:nvSpPr>
        <p:spPr bwMode="auto">
          <a:xfrm>
            <a:off x="1665288" y="4211638"/>
            <a:ext cx="6350" cy="12700"/>
          </a:xfrm>
          <a:custGeom>
            <a:avLst/>
            <a:gdLst>
              <a:gd name="T0" fmla="*/ 2147483647 w 17"/>
              <a:gd name="T1" fmla="*/ 2147483647 h 33"/>
              <a:gd name="T2" fmla="*/ 2147483647 w 17"/>
              <a:gd name="T3" fmla="*/ 2147483647 h 33"/>
              <a:gd name="T4" fmla="*/ 2147483647 w 17"/>
              <a:gd name="T5" fmla="*/ 2147483647 h 33"/>
              <a:gd name="T6" fmla="*/ 0 w 17"/>
              <a:gd name="T7" fmla="*/ 2147483647 h 33"/>
              <a:gd name="T8" fmla="*/ 2147483647 w 17"/>
              <a:gd name="T9" fmla="*/ 0 h 33"/>
              <a:gd name="T10" fmla="*/ 2147483647 w 17"/>
              <a:gd name="T11" fmla="*/ 2147483647 h 33"/>
              <a:gd name="T12" fmla="*/ 2147483647 w 17"/>
              <a:gd name="T13" fmla="*/ 2147483647 h 33"/>
              <a:gd name="T14" fmla="*/ 0 60000 65536"/>
              <a:gd name="T15" fmla="*/ 0 60000 65536"/>
              <a:gd name="T16" fmla="*/ 0 60000 65536"/>
              <a:gd name="T17" fmla="*/ 0 60000 65536"/>
              <a:gd name="T18" fmla="*/ 0 60000 65536"/>
              <a:gd name="T19" fmla="*/ 0 60000 65536"/>
              <a:gd name="T20" fmla="*/ 0 60000 65536"/>
              <a:gd name="T21" fmla="*/ 0 w 17"/>
              <a:gd name="T22" fmla="*/ 0 h 33"/>
              <a:gd name="T23" fmla="*/ 17 w 17"/>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3">
                <a:moveTo>
                  <a:pt x="8" y="32"/>
                </a:moveTo>
                <a:lnTo>
                  <a:pt x="4" y="33"/>
                </a:lnTo>
                <a:lnTo>
                  <a:pt x="4" y="2"/>
                </a:lnTo>
                <a:lnTo>
                  <a:pt x="0" y="3"/>
                </a:lnTo>
                <a:lnTo>
                  <a:pt x="9" y="0"/>
                </a:lnTo>
                <a:lnTo>
                  <a:pt x="17" y="29"/>
                </a:lnTo>
                <a:lnTo>
                  <a:pt x="8" y="32"/>
                </a:lnTo>
                <a:close/>
              </a:path>
            </a:pathLst>
          </a:custGeom>
          <a:solidFill>
            <a:srgbClr val="000000"/>
          </a:solidFill>
          <a:ln w="0">
            <a:solidFill>
              <a:srgbClr val="000000"/>
            </a:solidFill>
            <a:round/>
            <a:headEnd/>
            <a:tailEnd/>
          </a:ln>
        </p:spPr>
        <p:txBody>
          <a:bodyPr/>
          <a:lstStyle/>
          <a:p>
            <a:endParaRPr lang="en-US"/>
          </a:p>
        </p:txBody>
      </p:sp>
      <p:sp>
        <p:nvSpPr>
          <p:cNvPr id="182033" name="Freeform 4879"/>
          <p:cNvSpPr>
            <a:spLocks noChangeAspect="1"/>
          </p:cNvSpPr>
          <p:nvPr/>
        </p:nvSpPr>
        <p:spPr bwMode="auto">
          <a:xfrm>
            <a:off x="1665288" y="4211638"/>
            <a:ext cx="11112" cy="11112"/>
          </a:xfrm>
          <a:custGeom>
            <a:avLst/>
            <a:gdLst>
              <a:gd name="T0" fmla="*/ 2147483647 w 28"/>
              <a:gd name="T1" fmla="*/ 2147483647 h 34"/>
              <a:gd name="T2" fmla="*/ 2147483647 w 28"/>
              <a:gd name="T3" fmla="*/ 2147483647 h 34"/>
              <a:gd name="T4" fmla="*/ 2147483647 w 28"/>
              <a:gd name="T5" fmla="*/ 2147483647 h 34"/>
              <a:gd name="T6" fmla="*/ 0 w 28"/>
              <a:gd name="T7" fmla="*/ 2147483647 h 34"/>
              <a:gd name="T8" fmla="*/ 2147483647 w 28"/>
              <a:gd name="T9" fmla="*/ 0 h 34"/>
              <a:gd name="T10" fmla="*/ 2147483647 w 28"/>
              <a:gd name="T11" fmla="*/ 2147483647 h 34"/>
              <a:gd name="T12" fmla="*/ 2147483647 w 28"/>
              <a:gd name="T13" fmla="*/ 2147483647 h 34"/>
              <a:gd name="T14" fmla="*/ 0 60000 65536"/>
              <a:gd name="T15" fmla="*/ 0 60000 65536"/>
              <a:gd name="T16" fmla="*/ 0 60000 65536"/>
              <a:gd name="T17" fmla="*/ 0 60000 65536"/>
              <a:gd name="T18" fmla="*/ 0 60000 65536"/>
              <a:gd name="T19" fmla="*/ 0 60000 65536"/>
              <a:gd name="T20" fmla="*/ 0 60000 65536"/>
              <a:gd name="T21" fmla="*/ 0 w 28"/>
              <a:gd name="T22" fmla="*/ 0 h 34"/>
              <a:gd name="T23" fmla="*/ 28 w 28"/>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4">
                <a:moveTo>
                  <a:pt x="19" y="32"/>
                </a:moveTo>
                <a:lnTo>
                  <a:pt x="13" y="34"/>
                </a:lnTo>
                <a:lnTo>
                  <a:pt x="5" y="5"/>
                </a:lnTo>
                <a:lnTo>
                  <a:pt x="0" y="7"/>
                </a:lnTo>
                <a:lnTo>
                  <a:pt x="9" y="0"/>
                </a:lnTo>
                <a:lnTo>
                  <a:pt x="28" y="24"/>
                </a:lnTo>
                <a:lnTo>
                  <a:pt x="19" y="32"/>
                </a:lnTo>
                <a:close/>
              </a:path>
            </a:pathLst>
          </a:custGeom>
          <a:solidFill>
            <a:srgbClr val="000000"/>
          </a:solidFill>
          <a:ln w="0">
            <a:solidFill>
              <a:srgbClr val="000000"/>
            </a:solidFill>
            <a:round/>
            <a:headEnd/>
            <a:tailEnd/>
          </a:ln>
        </p:spPr>
        <p:txBody>
          <a:bodyPr/>
          <a:lstStyle/>
          <a:p>
            <a:endParaRPr lang="en-US"/>
          </a:p>
        </p:txBody>
      </p:sp>
      <p:sp>
        <p:nvSpPr>
          <p:cNvPr id="182034" name="Freeform 4880"/>
          <p:cNvSpPr>
            <a:spLocks noChangeAspect="1"/>
          </p:cNvSpPr>
          <p:nvPr/>
        </p:nvSpPr>
        <p:spPr bwMode="auto">
          <a:xfrm>
            <a:off x="1670050" y="4206875"/>
            <a:ext cx="9525" cy="14288"/>
          </a:xfrm>
          <a:custGeom>
            <a:avLst/>
            <a:gdLst>
              <a:gd name="T0" fmla="*/ 2147483647 w 30"/>
              <a:gd name="T1" fmla="*/ 2147483647 h 32"/>
              <a:gd name="T2" fmla="*/ 2147483647 w 30"/>
              <a:gd name="T3" fmla="*/ 2147483647 h 32"/>
              <a:gd name="T4" fmla="*/ 2147483647 w 30"/>
              <a:gd name="T5" fmla="*/ 2147483647 h 32"/>
              <a:gd name="T6" fmla="*/ 0 w 30"/>
              <a:gd name="T7" fmla="*/ 2147483647 h 32"/>
              <a:gd name="T8" fmla="*/ 2147483647 w 30"/>
              <a:gd name="T9" fmla="*/ 0 h 32"/>
              <a:gd name="T10" fmla="*/ 2147483647 w 30"/>
              <a:gd name="T11" fmla="*/ 2147483647 h 32"/>
              <a:gd name="T12" fmla="*/ 2147483647 w 30"/>
              <a:gd name="T13" fmla="*/ 2147483647 h 32"/>
              <a:gd name="T14" fmla="*/ 0 60000 65536"/>
              <a:gd name="T15" fmla="*/ 0 60000 65536"/>
              <a:gd name="T16" fmla="*/ 0 60000 65536"/>
              <a:gd name="T17" fmla="*/ 0 60000 65536"/>
              <a:gd name="T18" fmla="*/ 0 60000 65536"/>
              <a:gd name="T19" fmla="*/ 0 60000 65536"/>
              <a:gd name="T20" fmla="*/ 0 60000 65536"/>
              <a:gd name="T21" fmla="*/ 0 w 30"/>
              <a:gd name="T22" fmla="*/ 0 h 32"/>
              <a:gd name="T23" fmla="*/ 30 w 30"/>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2">
                <a:moveTo>
                  <a:pt x="21" y="30"/>
                </a:moveTo>
                <a:lnTo>
                  <a:pt x="20" y="32"/>
                </a:lnTo>
                <a:lnTo>
                  <a:pt x="1" y="8"/>
                </a:lnTo>
                <a:lnTo>
                  <a:pt x="0" y="10"/>
                </a:lnTo>
                <a:lnTo>
                  <a:pt x="10" y="0"/>
                </a:lnTo>
                <a:lnTo>
                  <a:pt x="30" y="21"/>
                </a:lnTo>
                <a:lnTo>
                  <a:pt x="21" y="30"/>
                </a:lnTo>
                <a:close/>
              </a:path>
            </a:pathLst>
          </a:custGeom>
          <a:solidFill>
            <a:srgbClr val="000000"/>
          </a:solidFill>
          <a:ln w="0">
            <a:solidFill>
              <a:srgbClr val="000000"/>
            </a:solidFill>
            <a:round/>
            <a:headEnd/>
            <a:tailEnd/>
          </a:ln>
        </p:spPr>
        <p:txBody>
          <a:bodyPr/>
          <a:lstStyle/>
          <a:p>
            <a:endParaRPr lang="en-US"/>
          </a:p>
        </p:txBody>
      </p:sp>
      <p:sp>
        <p:nvSpPr>
          <p:cNvPr id="182035" name="Freeform 4881"/>
          <p:cNvSpPr>
            <a:spLocks noChangeAspect="1"/>
          </p:cNvSpPr>
          <p:nvPr/>
        </p:nvSpPr>
        <p:spPr bwMode="auto">
          <a:xfrm>
            <a:off x="1671638" y="4205288"/>
            <a:ext cx="9525" cy="9525"/>
          </a:xfrm>
          <a:custGeom>
            <a:avLst/>
            <a:gdLst>
              <a:gd name="T0" fmla="*/ 2147483647 w 34"/>
              <a:gd name="T1" fmla="*/ 2147483647 h 31"/>
              <a:gd name="T2" fmla="*/ 2147483647 w 34"/>
              <a:gd name="T3" fmla="*/ 2147483647 h 31"/>
              <a:gd name="T4" fmla="*/ 2147483647 w 34"/>
              <a:gd name="T5" fmla="*/ 2147483647 h 31"/>
              <a:gd name="T6" fmla="*/ 0 w 34"/>
              <a:gd name="T7" fmla="*/ 2147483647 h 31"/>
              <a:gd name="T8" fmla="*/ 2147483647 w 34"/>
              <a:gd name="T9" fmla="*/ 0 h 31"/>
              <a:gd name="T10" fmla="*/ 2147483647 w 34"/>
              <a:gd name="T11" fmla="*/ 2147483647 h 31"/>
              <a:gd name="T12" fmla="*/ 2147483647 w 34"/>
              <a:gd name="T13" fmla="*/ 2147483647 h 31"/>
              <a:gd name="T14" fmla="*/ 0 60000 65536"/>
              <a:gd name="T15" fmla="*/ 0 60000 65536"/>
              <a:gd name="T16" fmla="*/ 0 60000 65536"/>
              <a:gd name="T17" fmla="*/ 0 60000 65536"/>
              <a:gd name="T18" fmla="*/ 0 60000 65536"/>
              <a:gd name="T19" fmla="*/ 0 60000 65536"/>
              <a:gd name="T20" fmla="*/ 0 60000 65536"/>
              <a:gd name="T21" fmla="*/ 0 w 34"/>
              <a:gd name="T22" fmla="*/ 0 h 31"/>
              <a:gd name="T23" fmla="*/ 34 w 3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1">
                <a:moveTo>
                  <a:pt x="25" y="30"/>
                </a:moveTo>
                <a:lnTo>
                  <a:pt x="23" y="31"/>
                </a:lnTo>
                <a:lnTo>
                  <a:pt x="3" y="10"/>
                </a:lnTo>
                <a:lnTo>
                  <a:pt x="0" y="11"/>
                </a:lnTo>
                <a:lnTo>
                  <a:pt x="9" y="0"/>
                </a:lnTo>
                <a:lnTo>
                  <a:pt x="34" y="19"/>
                </a:lnTo>
                <a:lnTo>
                  <a:pt x="25" y="30"/>
                </a:lnTo>
                <a:close/>
              </a:path>
            </a:pathLst>
          </a:custGeom>
          <a:solidFill>
            <a:srgbClr val="000000"/>
          </a:solidFill>
          <a:ln w="0">
            <a:solidFill>
              <a:srgbClr val="000000"/>
            </a:solidFill>
            <a:round/>
            <a:headEnd/>
            <a:tailEnd/>
          </a:ln>
        </p:spPr>
        <p:txBody>
          <a:bodyPr/>
          <a:lstStyle/>
          <a:p>
            <a:endParaRPr lang="en-US"/>
          </a:p>
        </p:txBody>
      </p:sp>
      <p:sp>
        <p:nvSpPr>
          <p:cNvPr id="182036" name="Freeform 4882"/>
          <p:cNvSpPr>
            <a:spLocks noChangeAspect="1"/>
          </p:cNvSpPr>
          <p:nvPr/>
        </p:nvSpPr>
        <p:spPr bwMode="auto">
          <a:xfrm>
            <a:off x="1673225" y="4198938"/>
            <a:ext cx="14288" cy="12700"/>
          </a:xfrm>
          <a:custGeom>
            <a:avLst/>
            <a:gdLst>
              <a:gd name="T0" fmla="*/ 2147483647 w 35"/>
              <a:gd name="T1" fmla="*/ 2147483647 h 34"/>
              <a:gd name="T2" fmla="*/ 2147483647 w 35"/>
              <a:gd name="T3" fmla="*/ 2147483647 h 34"/>
              <a:gd name="T4" fmla="*/ 0 w 35"/>
              <a:gd name="T5" fmla="*/ 2147483647 h 34"/>
              <a:gd name="T6" fmla="*/ 0 w 35"/>
              <a:gd name="T7" fmla="*/ 2147483647 h 34"/>
              <a:gd name="T8" fmla="*/ 2147483647 w 35"/>
              <a:gd name="T9" fmla="*/ 0 h 34"/>
              <a:gd name="T10" fmla="*/ 2147483647 w 35"/>
              <a:gd name="T11" fmla="*/ 2147483647 h 34"/>
              <a:gd name="T12" fmla="*/ 2147483647 w 35"/>
              <a:gd name="T13" fmla="*/ 2147483647 h 34"/>
              <a:gd name="T14" fmla="*/ 0 60000 65536"/>
              <a:gd name="T15" fmla="*/ 0 60000 65536"/>
              <a:gd name="T16" fmla="*/ 0 60000 65536"/>
              <a:gd name="T17" fmla="*/ 0 60000 65536"/>
              <a:gd name="T18" fmla="*/ 0 60000 65536"/>
              <a:gd name="T19" fmla="*/ 0 60000 65536"/>
              <a:gd name="T20" fmla="*/ 0 60000 65536"/>
              <a:gd name="T21" fmla="*/ 0 w 35"/>
              <a:gd name="T22" fmla="*/ 0 h 34"/>
              <a:gd name="T23" fmla="*/ 35 w 35"/>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34">
                <a:moveTo>
                  <a:pt x="25" y="34"/>
                </a:moveTo>
                <a:lnTo>
                  <a:pt x="25" y="34"/>
                </a:lnTo>
                <a:lnTo>
                  <a:pt x="0" y="15"/>
                </a:lnTo>
                <a:lnTo>
                  <a:pt x="10" y="0"/>
                </a:lnTo>
                <a:lnTo>
                  <a:pt x="35" y="19"/>
                </a:lnTo>
                <a:lnTo>
                  <a:pt x="25" y="34"/>
                </a:lnTo>
                <a:close/>
              </a:path>
            </a:pathLst>
          </a:custGeom>
          <a:solidFill>
            <a:srgbClr val="000000"/>
          </a:solidFill>
          <a:ln w="0">
            <a:solidFill>
              <a:srgbClr val="000000"/>
            </a:solidFill>
            <a:round/>
            <a:headEnd/>
            <a:tailEnd/>
          </a:ln>
        </p:spPr>
        <p:txBody>
          <a:bodyPr/>
          <a:lstStyle/>
          <a:p>
            <a:endParaRPr lang="en-US"/>
          </a:p>
        </p:txBody>
      </p:sp>
      <p:sp>
        <p:nvSpPr>
          <p:cNvPr id="182037" name="Freeform 4883"/>
          <p:cNvSpPr>
            <a:spLocks noChangeAspect="1"/>
          </p:cNvSpPr>
          <p:nvPr/>
        </p:nvSpPr>
        <p:spPr bwMode="auto">
          <a:xfrm>
            <a:off x="1677988" y="4195763"/>
            <a:ext cx="12700" cy="11112"/>
          </a:xfrm>
          <a:custGeom>
            <a:avLst/>
            <a:gdLst>
              <a:gd name="T0" fmla="*/ 2147483647 w 34"/>
              <a:gd name="T1" fmla="*/ 2147483647 h 32"/>
              <a:gd name="T2" fmla="*/ 2147483647 w 34"/>
              <a:gd name="T3" fmla="*/ 2147483647 h 32"/>
              <a:gd name="T4" fmla="*/ 0 w 34"/>
              <a:gd name="T5" fmla="*/ 2147483647 h 32"/>
              <a:gd name="T6" fmla="*/ 2147483647 w 34"/>
              <a:gd name="T7" fmla="*/ 2147483647 h 32"/>
              <a:gd name="T8" fmla="*/ 2147483647 w 34"/>
              <a:gd name="T9" fmla="*/ 0 h 32"/>
              <a:gd name="T10" fmla="*/ 2147483647 w 34"/>
              <a:gd name="T11" fmla="*/ 2147483647 h 32"/>
              <a:gd name="T12" fmla="*/ 2147483647 w 34"/>
              <a:gd name="T13" fmla="*/ 2147483647 h 32"/>
              <a:gd name="T14" fmla="*/ 0 60000 65536"/>
              <a:gd name="T15" fmla="*/ 0 60000 65536"/>
              <a:gd name="T16" fmla="*/ 0 60000 65536"/>
              <a:gd name="T17" fmla="*/ 0 60000 65536"/>
              <a:gd name="T18" fmla="*/ 0 60000 65536"/>
              <a:gd name="T19" fmla="*/ 0 60000 65536"/>
              <a:gd name="T20" fmla="*/ 0 60000 65536"/>
              <a:gd name="T21" fmla="*/ 0 w 34"/>
              <a:gd name="T22" fmla="*/ 0 h 32"/>
              <a:gd name="T23" fmla="*/ 34 w 3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2">
                <a:moveTo>
                  <a:pt x="24" y="32"/>
                </a:moveTo>
                <a:lnTo>
                  <a:pt x="25" y="31"/>
                </a:lnTo>
                <a:lnTo>
                  <a:pt x="0" y="12"/>
                </a:lnTo>
                <a:lnTo>
                  <a:pt x="1" y="11"/>
                </a:lnTo>
                <a:lnTo>
                  <a:pt x="12" y="0"/>
                </a:lnTo>
                <a:lnTo>
                  <a:pt x="34" y="21"/>
                </a:lnTo>
                <a:lnTo>
                  <a:pt x="24" y="32"/>
                </a:lnTo>
                <a:close/>
              </a:path>
            </a:pathLst>
          </a:custGeom>
          <a:solidFill>
            <a:srgbClr val="000000"/>
          </a:solidFill>
          <a:ln w="0">
            <a:solidFill>
              <a:srgbClr val="000000"/>
            </a:solidFill>
            <a:round/>
            <a:headEnd/>
            <a:tailEnd/>
          </a:ln>
        </p:spPr>
        <p:txBody>
          <a:bodyPr/>
          <a:lstStyle/>
          <a:p>
            <a:endParaRPr lang="en-US"/>
          </a:p>
        </p:txBody>
      </p:sp>
      <p:sp>
        <p:nvSpPr>
          <p:cNvPr id="182038" name="Freeform 4884"/>
          <p:cNvSpPr>
            <a:spLocks noChangeAspect="1"/>
          </p:cNvSpPr>
          <p:nvPr/>
        </p:nvSpPr>
        <p:spPr bwMode="auto">
          <a:xfrm>
            <a:off x="1681163" y="4192588"/>
            <a:ext cx="12700" cy="11112"/>
          </a:xfrm>
          <a:custGeom>
            <a:avLst/>
            <a:gdLst>
              <a:gd name="T0" fmla="*/ 2147483647 w 31"/>
              <a:gd name="T1" fmla="*/ 2147483647 h 30"/>
              <a:gd name="T2" fmla="*/ 2147483647 w 31"/>
              <a:gd name="T3" fmla="*/ 2147483647 h 30"/>
              <a:gd name="T4" fmla="*/ 0 w 31"/>
              <a:gd name="T5" fmla="*/ 2147483647 h 30"/>
              <a:gd name="T6" fmla="*/ 0 w 31"/>
              <a:gd name="T7" fmla="*/ 2147483647 h 30"/>
              <a:gd name="T8" fmla="*/ 2147483647 w 31"/>
              <a:gd name="T9" fmla="*/ 0 h 30"/>
              <a:gd name="T10" fmla="*/ 2147483647 w 31"/>
              <a:gd name="T11" fmla="*/ 2147483647 h 30"/>
              <a:gd name="T12" fmla="*/ 2147483647 w 31"/>
              <a:gd name="T13" fmla="*/ 2147483647 h 30"/>
              <a:gd name="T14" fmla="*/ 0 60000 65536"/>
              <a:gd name="T15" fmla="*/ 0 60000 65536"/>
              <a:gd name="T16" fmla="*/ 0 60000 65536"/>
              <a:gd name="T17" fmla="*/ 0 60000 65536"/>
              <a:gd name="T18" fmla="*/ 0 60000 65536"/>
              <a:gd name="T19" fmla="*/ 0 60000 65536"/>
              <a:gd name="T20" fmla="*/ 0 60000 65536"/>
              <a:gd name="T21" fmla="*/ 0 w 31"/>
              <a:gd name="T22" fmla="*/ 0 h 30"/>
              <a:gd name="T23" fmla="*/ 31 w 31"/>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0">
                <a:moveTo>
                  <a:pt x="22" y="30"/>
                </a:moveTo>
                <a:lnTo>
                  <a:pt x="22" y="30"/>
                </a:lnTo>
                <a:lnTo>
                  <a:pt x="0" y="9"/>
                </a:lnTo>
                <a:lnTo>
                  <a:pt x="8" y="0"/>
                </a:lnTo>
                <a:lnTo>
                  <a:pt x="31" y="20"/>
                </a:lnTo>
                <a:lnTo>
                  <a:pt x="22" y="30"/>
                </a:lnTo>
                <a:close/>
              </a:path>
            </a:pathLst>
          </a:custGeom>
          <a:solidFill>
            <a:srgbClr val="000000"/>
          </a:solidFill>
          <a:ln w="0">
            <a:solidFill>
              <a:srgbClr val="000000"/>
            </a:solidFill>
            <a:round/>
            <a:headEnd/>
            <a:tailEnd/>
          </a:ln>
        </p:spPr>
        <p:txBody>
          <a:bodyPr/>
          <a:lstStyle/>
          <a:p>
            <a:endParaRPr lang="en-US"/>
          </a:p>
        </p:txBody>
      </p:sp>
      <p:sp>
        <p:nvSpPr>
          <p:cNvPr id="182039" name="Freeform 4885"/>
          <p:cNvSpPr>
            <a:spLocks noChangeAspect="1"/>
          </p:cNvSpPr>
          <p:nvPr/>
        </p:nvSpPr>
        <p:spPr bwMode="auto">
          <a:xfrm>
            <a:off x="1685925" y="4187825"/>
            <a:ext cx="9525" cy="11113"/>
          </a:xfrm>
          <a:custGeom>
            <a:avLst/>
            <a:gdLst>
              <a:gd name="T0" fmla="*/ 2147483647 w 30"/>
              <a:gd name="T1" fmla="*/ 2147483647 h 32"/>
              <a:gd name="T2" fmla="*/ 2147483647 w 30"/>
              <a:gd name="T3" fmla="*/ 2147483647 h 32"/>
              <a:gd name="T4" fmla="*/ 0 w 30"/>
              <a:gd name="T5" fmla="*/ 2147483647 h 32"/>
              <a:gd name="T6" fmla="*/ 2147483647 w 30"/>
              <a:gd name="T7" fmla="*/ 2147483647 h 32"/>
              <a:gd name="T8" fmla="*/ 2147483647 w 30"/>
              <a:gd name="T9" fmla="*/ 0 h 32"/>
              <a:gd name="T10" fmla="*/ 2147483647 w 30"/>
              <a:gd name="T11" fmla="*/ 2147483647 h 32"/>
              <a:gd name="T12" fmla="*/ 2147483647 w 30"/>
              <a:gd name="T13" fmla="*/ 2147483647 h 32"/>
              <a:gd name="T14" fmla="*/ 0 60000 65536"/>
              <a:gd name="T15" fmla="*/ 0 60000 65536"/>
              <a:gd name="T16" fmla="*/ 0 60000 65536"/>
              <a:gd name="T17" fmla="*/ 0 60000 65536"/>
              <a:gd name="T18" fmla="*/ 0 60000 65536"/>
              <a:gd name="T19" fmla="*/ 0 60000 65536"/>
              <a:gd name="T20" fmla="*/ 0 60000 65536"/>
              <a:gd name="T21" fmla="*/ 0 w 30"/>
              <a:gd name="T22" fmla="*/ 0 h 32"/>
              <a:gd name="T23" fmla="*/ 30 w 30"/>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2">
                <a:moveTo>
                  <a:pt x="21" y="32"/>
                </a:moveTo>
                <a:lnTo>
                  <a:pt x="23" y="30"/>
                </a:lnTo>
                <a:lnTo>
                  <a:pt x="0" y="10"/>
                </a:lnTo>
                <a:lnTo>
                  <a:pt x="2" y="8"/>
                </a:lnTo>
                <a:lnTo>
                  <a:pt x="11" y="0"/>
                </a:lnTo>
                <a:lnTo>
                  <a:pt x="30" y="25"/>
                </a:lnTo>
                <a:lnTo>
                  <a:pt x="21" y="32"/>
                </a:lnTo>
                <a:close/>
              </a:path>
            </a:pathLst>
          </a:custGeom>
          <a:solidFill>
            <a:srgbClr val="000000"/>
          </a:solidFill>
          <a:ln w="0">
            <a:solidFill>
              <a:srgbClr val="000000"/>
            </a:solidFill>
            <a:round/>
            <a:headEnd/>
            <a:tailEnd/>
          </a:ln>
        </p:spPr>
        <p:txBody>
          <a:bodyPr/>
          <a:lstStyle/>
          <a:p>
            <a:endParaRPr lang="en-US"/>
          </a:p>
        </p:txBody>
      </p:sp>
      <p:sp>
        <p:nvSpPr>
          <p:cNvPr id="182040" name="Freeform 4886"/>
          <p:cNvSpPr>
            <a:spLocks noChangeAspect="1"/>
          </p:cNvSpPr>
          <p:nvPr/>
        </p:nvSpPr>
        <p:spPr bwMode="auto">
          <a:xfrm>
            <a:off x="1689100" y="4184650"/>
            <a:ext cx="12700" cy="12700"/>
          </a:xfrm>
          <a:custGeom>
            <a:avLst/>
            <a:gdLst>
              <a:gd name="T0" fmla="*/ 2147483647 w 35"/>
              <a:gd name="T1" fmla="*/ 2147483647 h 37"/>
              <a:gd name="T2" fmla="*/ 2147483647 w 35"/>
              <a:gd name="T3" fmla="*/ 2147483647 h 37"/>
              <a:gd name="T4" fmla="*/ 0 w 35"/>
              <a:gd name="T5" fmla="*/ 2147483647 h 37"/>
              <a:gd name="T6" fmla="*/ 2147483647 w 35"/>
              <a:gd name="T7" fmla="*/ 2147483647 h 37"/>
              <a:gd name="T8" fmla="*/ 2147483647 w 35"/>
              <a:gd name="T9" fmla="*/ 0 h 37"/>
              <a:gd name="T10" fmla="*/ 2147483647 w 35"/>
              <a:gd name="T11" fmla="*/ 2147483647 h 37"/>
              <a:gd name="T12" fmla="*/ 2147483647 w 35"/>
              <a:gd name="T13" fmla="*/ 2147483647 h 37"/>
              <a:gd name="T14" fmla="*/ 0 60000 65536"/>
              <a:gd name="T15" fmla="*/ 0 60000 65536"/>
              <a:gd name="T16" fmla="*/ 0 60000 65536"/>
              <a:gd name="T17" fmla="*/ 0 60000 65536"/>
              <a:gd name="T18" fmla="*/ 0 60000 65536"/>
              <a:gd name="T19" fmla="*/ 0 60000 65536"/>
              <a:gd name="T20" fmla="*/ 0 60000 65536"/>
              <a:gd name="T21" fmla="*/ 0 w 35"/>
              <a:gd name="T22" fmla="*/ 0 h 37"/>
              <a:gd name="T23" fmla="*/ 35 w 35"/>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37">
                <a:moveTo>
                  <a:pt x="17" y="37"/>
                </a:moveTo>
                <a:lnTo>
                  <a:pt x="19" y="36"/>
                </a:lnTo>
                <a:lnTo>
                  <a:pt x="0" y="11"/>
                </a:lnTo>
                <a:lnTo>
                  <a:pt x="2" y="10"/>
                </a:lnTo>
                <a:lnTo>
                  <a:pt x="20" y="0"/>
                </a:lnTo>
                <a:lnTo>
                  <a:pt x="35" y="27"/>
                </a:lnTo>
                <a:lnTo>
                  <a:pt x="17" y="37"/>
                </a:lnTo>
                <a:close/>
              </a:path>
            </a:pathLst>
          </a:custGeom>
          <a:solidFill>
            <a:srgbClr val="000000"/>
          </a:solidFill>
          <a:ln w="0">
            <a:solidFill>
              <a:srgbClr val="000000"/>
            </a:solidFill>
            <a:round/>
            <a:headEnd/>
            <a:tailEnd/>
          </a:ln>
        </p:spPr>
        <p:txBody>
          <a:bodyPr/>
          <a:lstStyle/>
          <a:p>
            <a:endParaRPr lang="en-US"/>
          </a:p>
        </p:txBody>
      </p:sp>
      <p:sp>
        <p:nvSpPr>
          <p:cNvPr id="182041" name="Freeform 4887"/>
          <p:cNvSpPr>
            <a:spLocks noChangeAspect="1"/>
          </p:cNvSpPr>
          <p:nvPr/>
        </p:nvSpPr>
        <p:spPr bwMode="auto">
          <a:xfrm>
            <a:off x="1697038" y="4183063"/>
            <a:ext cx="9525" cy="12700"/>
          </a:xfrm>
          <a:custGeom>
            <a:avLst/>
            <a:gdLst>
              <a:gd name="T0" fmla="*/ 2147483647 w 32"/>
              <a:gd name="T1" fmla="*/ 2147483647 h 35"/>
              <a:gd name="T2" fmla="*/ 2147483647 w 32"/>
              <a:gd name="T3" fmla="*/ 2147483647 h 35"/>
              <a:gd name="T4" fmla="*/ 0 w 32"/>
              <a:gd name="T5" fmla="*/ 2147483647 h 35"/>
              <a:gd name="T6" fmla="*/ 2147483647 w 32"/>
              <a:gd name="T7" fmla="*/ 2147483647 h 35"/>
              <a:gd name="T8" fmla="*/ 2147483647 w 32"/>
              <a:gd name="T9" fmla="*/ 0 h 35"/>
              <a:gd name="T10" fmla="*/ 2147483647 w 32"/>
              <a:gd name="T11" fmla="*/ 2147483647 h 35"/>
              <a:gd name="T12" fmla="*/ 2147483647 w 32"/>
              <a:gd name="T13" fmla="*/ 2147483647 h 35"/>
              <a:gd name="T14" fmla="*/ 0 60000 65536"/>
              <a:gd name="T15" fmla="*/ 0 60000 65536"/>
              <a:gd name="T16" fmla="*/ 0 60000 65536"/>
              <a:gd name="T17" fmla="*/ 0 60000 65536"/>
              <a:gd name="T18" fmla="*/ 0 60000 65536"/>
              <a:gd name="T19" fmla="*/ 0 60000 65536"/>
              <a:gd name="T20" fmla="*/ 0 60000 65536"/>
              <a:gd name="T21" fmla="*/ 0 w 32"/>
              <a:gd name="T22" fmla="*/ 0 h 35"/>
              <a:gd name="T23" fmla="*/ 32 w 32"/>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5">
                <a:moveTo>
                  <a:pt x="11" y="35"/>
                </a:moveTo>
                <a:lnTo>
                  <a:pt x="15" y="34"/>
                </a:lnTo>
                <a:lnTo>
                  <a:pt x="0" y="7"/>
                </a:lnTo>
                <a:lnTo>
                  <a:pt x="3" y="6"/>
                </a:lnTo>
                <a:lnTo>
                  <a:pt x="24" y="0"/>
                </a:lnTo>
                <a:lnTo>
                  <a:pt x="32" y="29"/>
                </a:lnTo>
                <a:lnTo>
                  <a:pt x="11" y="35"/>
                </a:lnTo>
                <a:close/>
              </a:path>
            </a:pathLst>
          </a:custGeom>
          <a:solidFill>
            <a:srgbClr val="000000"/>
          </a:solidFill>
          <a:ln w="0">
            <a:solidFill>
              <a:srgbClr val="000000"/>
            </a:solidFill>
            <a:round/>
            <a:headEnd/>
            <a:tailEnd/>
          </a:ln>
        </p:spPr>
        <p:txBody>
          <a:bodyPr/>
          <a:lstStyle/>
          <a:p>
            <a:endParaRPr lang="en-US"/>
          </a:p>
        </p:txBody>
      </p:sp>
      <p:sp>
        <p:nvSpPr>
          <p:cNvPr id="182042" name="Freeform 4888"/>
          <p:cNvSpPr>
            <a:spLocks noChangeAspect="1"/>
          </p:cNvSpPr>
          <p:nvPr/>
        </p:nvSpPr>
        <p:spPr bwMode="auto">
          <a:xfrm>
            <a:off x="1703388" y="4183063"/>
            <a:ext cx="3175" cy="9525"/>
          </a:xfrm>
          <a:custGeom>
            <a:avLst/>
            <a:gdLst>
              <a:gd name="T0" fmla="*/ 2147483647 w 12"/>
              <a:gd name="T1" fmla="*/ 0 h 32"/>
              <a:gd name="T2" fmla="*/ 2147483647 w 12"/>
              <a:gd name="T3" fmla="*/ 2147483647 h 32"/>
              <a:gd name="T4" fmla="*/ 2147483647 w 12"/>
              <a:gd name="T5" fmla="*/ 2147483647 h 32"/>
              <a:gd name="T6" fmla="*/ 2147483647 w 12"/>
              <a:gd name="T7" fmla="*/ 2147483647 h 32"/>
              <a:gd name="T8" fmla="*/ 2147483647 w 12"/>
              <a:gd name="T9" fmla="*/ 2147483647 h 32"/>
              <a:gd name="T10" fmla="*/ 2147483647 w 12"/>
              <a:gd name="T11" fmla="*/ 2147483647 h 32"/>
              <a:gd name="T12" fmla="*/ 2147483647 w 12"/>
              <a:gd name="T13" fmla="*/ 2147483647 h 32"/>
              <a:gd name="T14" fmla="*/ 0 w 12"/>
              <a:gd name="T15" fmla="*/ 2147483647 h 32"/>
              <a:gd name="T16" fmla="*/ 2147483647 w 12"/>
              <a:gd name="T17" fmla="*/ 0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32"/>
              <a:gd name="T29" fmla="*/ 12 w 12"/>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32">
                <a:moveTo>
                  <a:pt x="5" y="0"/>
                </a:moveTo>
                <a:lnTo>
                  <a:pt x="12" y="30"/>
                </a:lnTo>
                <a:lnTo>
                  <a:pt x="4" y="1"/>
                </a:lnTo>
                <a:lnTo>
                  <a:pt x="11" y="31"/>
                </a:lnTo>
                <a:lnTo>
                  <a:pt x="6" y="32"/>
                </a:lnTo>
                <a:lnTo>
                  <a:pt x="3" y="32"/>
                </a:lnTo>
                <a:lnTo>
                  <a:pt x="3" y="1"/>
                </a:lnTo>
                <a:lnTo>
                  <a:pt x="0" y="1"/>
                </a:lnTo>
                <a:lnTo>
                  <a:pt x="5" y="0"/>
                </a:lnTo>
                <a:close/>
              </a:path>
            </a:pathLst>
          </a:custGeom>
          <a:solidFill>
            <a:srgbClr val="000000"/>
          </a:solidFill>
          <a:ln w="0">
            <a:solidFill>
              <a:srgbClr val="000000"/>
            </a:solidFill>
            <a:round/>
            <a:headEnd/>
            <a:tailEnd/>
          </a:ln>
        </p:spPr>
        <p:txBody>
          <a:bodyPr/>
          <a:lstStyle/>
          <a:p>
            <a:endParaRPr lang="en-US"/>
          </a:p>
        </p:txBody>
      </p:sp>
      <p:sp>
        <p:nvSpPr>
          <p:cNvPr id="182043" name="Freeform 4889"/>
          <p:cNvSpPr>
            <a:spLocks noChangeAspect="1"/>
          </p:cNvSpPr>
          <p:nvPr/>
        </p:nvSpPr>
        <p:spPr bwMode="auto">
          <a:xfrm>
            <a:off x="1785938" y="4046538"/>
            <a:ext cx="6350" cy="9525"/>
          </a:xfrm>
          <a:custGeom>
            <a:avLst/>
            <a:gdLst>
              <a:gd name="T0" fmla="*/ 0 w 14"/>
              <a:gd name="T1" fmla="*/ 2147483647 h 27"/>
              <a:gd name="T2" fmla="*/ 2147483647 w 14"/>
              <a:gd name="T3" fmla="*/ 0 h 27"/>
              <a:gd name="T4" fmla="*/ 0 w 14"/>
              <a:gd name="T5" fmla="*/ 2147483647 h 27"/>
              <a:gd name="T6" fmla="*/ 0 60000 65536"/>
              <a:gd name="T7" fmla="*/ 0 60000 65536"/>
              <a:gd name="T8" fmla="*/ 0 60000 65536"/>
              <a:gd name="T9" fmla="*/ 0 w 14"/>
              <a:gd name="T10" fmla="*/ 0 h 27"/>
              <a:gd name="T11" fmla="*/ 14 w 14"/>
              <a:gd name="T12" fmla="*/ 27 h 27"/>
            </a:gdLst>
            <a:ahLst/>
            <a:cxnLst>
              <a:cxn ang="T6">
                <a:pos x="T0" y="T1"/>
              </a:cxn>
              <a:cxn ang="T7">
                <a:pos x="T2" y="T3"/>
              </a:cxn>
              <a:cxn ang="T8">
                <a:pos x="T4" y="T5"/>
              </a:cxn>
            </a:cxnLst>
            <a:rect l="T9" t="T10" r="T11" b="T12"/>
            <a:pathLst>
              <a:path w="14" h="27">
                <a:moveTo>
                  <a:pt x="0" y="27"/>
                </a:moveTo>
                <a:lnTo>
                  <a:pt x="14" y="0"/>
                </a:lnTo>
                <a:lnTo>
                  <a:pt x="0" y="27"/>
                </a:lnTo>
                <a:close/>
              </a:path>
            </a:pathLst>
          </a:custGeom>
          <a:solidFill>
            <a:srgbClr val="000000"/>
          </a:solidFill>
          <a:ln w="0">
            <a:solidFill>
              <a:srgbClr val="000000"/>
            </a:solidFill>
            <a:round/>
            <a:headEnd/>
            <a:tailEnd/>
          </a:ln>
        </p:spPr>
        <p:txBody>
          <a:bodyPr/>
          <a:lstStyle/>
          <a:p>
            <a:endParaRPr lang="en-US"/>
          </a:p>
        </p:txBody>
      </p:sp>
      <p:sp>
        <p:nvSpPr>
          <p:cNvPr id="182044" name="Freeform 4890"/>
          <p:cNvSpPr>
            <a:spLocks noChangeAspect="1"/>
          </p:cNvSpPr>
          <p:nvPr/>
        </p:nvSpPr>
        <p:spPr bwMode="auto">
          <a:xfrm>
            <a:off x="1874838" y="4110038"/>
            <a:ext cx="3175" cy="9525"/>
          </a:xfrm>
          <a:custGeom>
            <a:avLst/>
            <a:gdLst>
              <a:gd name="T0" fmla="*/ 2147483647 w 17"/>
              <a:gd name="T1" fmla="*/ 0 h 25"/>
              <a:gd name="T2" fmla="*/ 0 w 17"/>
              <a:gd name="T3" fmla="*/ 2147483647 h 25"/>
              <a:gd name="T4" fmla="*/ 2147483647 w 17"/>
              <a:gd name="T5" fmla="*/ 0 h 25"/>
              <a:gd name="T6" fmla="*/ 0 60000 65536"/>
              <a:gd name="T7" fmla="*/ 0 60000 65536"/>
              <a:gd name="T8" fmla="*/ 0 60000 65536"/>
              <a:gd name="T9" fmla="*/ 0 w 17"/>
              <a:gd name="T10" fmla="*/ 0 h 25"/>
              <a:gd name="T11" fmla="*/ 17 w 17"/>
              <a:gd name="T12" fmla="*/ 25 h 25"/>
            </a:gdLst>
            <a:ahLst/>
            <a:cxnLst>
              <a:cxn ang="T6">
                <a:pos x="T0" y="T1"/>
              </a:cxn>
              <a:cxn ang="T7">
                <a:pos x="T2" y="T3"/>
              </a:cxn>
              <a:cxn ang="T8">
                <a:pos x="T4" y="T5"/>
              </a:cxn>
            </a:cxnLst>
            <a:rect l="T9" t="T10" r="T11" b="T12"/>
            <a:pathLst>
              <a:path w="17" h="25">
                <a:moveTo>
                  <a:pt x="17" y="0"/>
                </a:moveTo>
                <a:lnTo>
                  <a:pt x="0" y="25"/>
                </a:lnTo>
                <a:lnTo>
                  <a:pt x="17" y="0"/>
                </a:lnTo>
                <a:close/>
              </a:path>
            </a:pathLst>
          </a:custGeom>
          <a:solidFill>
            <a:srgbClr val="000000"/>
          </a:solidFill>
          <a:ln w="0">
            <a:solidFill>
              <a:srgbClr val="000000"/>
            </a:solidFill>
            <a:round/>
            <a:headEnd/>
            <a:tailEnd/>
          </a:ln>
        </p:spPr>
        <p:txBody>
          <a:bodyPr/>
          <a:lstStyle/>
          <a:p>
            <a:endParaRPr lang="en-US"/>
          </a:p>
        </p:txBody>
      </p:sp>
      <p:sp>
        <p:nvSpPr>
          <p:cNvPr id="182045" name="Freeform 4891"/>
          <p:cNvSpPr>
            <a:spLocks noChangeAspect="1"/>
          </p:cNvSpPr>
          <p:nvPr/>
        </p:nvSpPr>
        <p:spPr bwMode="auto">
          <a:xfrm>
            <a:off x="1785938" y="4046538"/>
            <a:ext cx="19050" cy="12700"/>
          </a:xfrm>
          <a:custGeom>
            <a:avLst/>
            <a:gdLst>
              <a:gd name="T0" fmla="*/ 0 w 54"/>
              <a:gd name="T1" fmla="*/ 2147483647 h 45"/>
              <a:gd name="T2" fmla="*/ 2147483647 w 54"/>
              <a:gd name="T3" fmla="*/ 0 h 45"/>
              <a:gd name="T4" fmla="*/ 2147483647 w 54"/>
              <a:gd name="T5" fmla="*/ 2147483647 h 45"/>
              <a:gd name="T6" fmla="*/ 2147483647 w 54"/>
              <a:gd name="T7" fmla="*/ 2147483647 h 45"/>
              <a:gd name="T8" fmla="*/ 2147483647 w 54"/>
              <a:gd name="T9" fmla="*/ 2147483647 h 45"/>
              <a:gd name="T10" fmla="*/ 2147483647 w 54"/>
              <a:gd name="T11" fmla="*/ 2147483647 h 45"/>
              <a:gd name="T12" fmla="*/ 0 w 54"/>
              <a:gd name="T13" fmla="*/ 2147483647 h 45"/>
              <a:gd name="T14" fmla="*/ 0 60000 65536"/>
              <a:gd name="T15" fmla="*/ 0 60000 65536"/>
              <a:gd name="T16" fmla="*/ 0 60000 65536"/>
              <a:gd name="T17" fmla="*/ 0 60000 65536"/>
              <a:gd name="T18" fmla="*/ 0 60000 65536"/>
              <a:gd name="T19" fmla="*/ 0 60000 65536"/>
              <a:gd name="T20" fmla="*/ 0 60000 65536"/>
              <a:gd name="T21" fmla="*/ 0 w 54"/>
              <a:gd name="T22" fmla="*/ 0 h 45"/>
              <a:gd name="T23" fmla="*/ 54 w 54"/>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45">
                <a:moveTo>
                  <a:pt x="0" y="27"/>
                </a:moveTo>
                <a:lnTo>
                  <a:pt x="14" y="0"/>
                </a:lnTo>
                <a:lnTo>
                  <a:pt x="54" y="22"/>
                </a:lnTo>
                <a:lnTo>
                  <a:pt x="48" y="18"/>
                </a:lnTo>
                <a:lnTo>
                  <a:pt x="31" y="45"/>
                </a:lnTo>
                <a:lnTo>
                  <a:pt x="25" y="41"/>
                </a:lnTo>
                <a:lnTo>
                  <a:pt x="0" y="27"/>
                </a:lnTo>
                <a:close/>
              </a:path>
            </a:pathLst>
          </a:custGeom>
          <a:solidFill>
            <a:srgbClr val="000000"/>
          </a:solidFill>
          <a:ln w="0">
            <a:solidFill>
              <a:srgbClr val="000000"/>
            </a:solidFill>
            <a:round/>
            <a:headEnd/>
            <a:tailEnd/>
          </a:ln>
        </p:spPr>
        <p:txBody>
          <a:bodyPr/>
          <a:lstStyle/>
          <a:p>
            <a:endParaRPr lang="en-US"/>
          </a:p>
        </p:txBody>
      </p:sp>
      <p:sp>
        <p:nvSpPr>
          <p:cNvPr id="182046" name="Freeform 4892"/>
          <p:cNvSpPr>
            <a:spLocks noChangeAspect="1"/>
          </p:cNvSpPr>
          <p:nvPr/>
        </p:nvSpPr>
        <p:spPr bwMode="auto">
          <a:xfrm>
            <a:off x="1798638" y="4051300"/>
            <a:ext cx="15875" cy="17463"/>
          </a:xfrm>
          <a:custGeom>
            <a:avLst/>
            <a:gdLst>
              <a:gd name="T0" fmla="*/ 0 w 50"/>
              <a:gd name="T1" fmla="*/ 2147483647 h 50"/>
              <a:gd name="T2" fmla="*/ 2147483647 w 50"/>
              <a:gd name="T3" fmla="*/ 0 h 50"/>
              <a:gd name="T4" fmla="*/ 2147483647 w 50"/>
              <a:gd name="T5" fmla="*/ 2147483647 h 50"/>
              <a:gd name="T6" fmla="*/ 2147483647 w 50"/>
              <a:gd name="T7" fmla="*/ 2147483647 h 50"/>
              <a:gd name="T8" fmla="*/ 2147483647 w 50"/>
              <a:gd name="T9" fmla="*/ 2147483647 h 50"/>
              <a:gd name="T10" fmla="*/ 2147483647 w 50"/>
              <a:gd name="T11" fmla="*/ 2147483647 h 50"/>
              <a:gd name="T12" fmla="*/ 0 w 50"/>
              <a:gd name="T13" fmla="*/ 2147483647 h 50"/>
              <a:gd name="T14" fmla="*/ 0 60000 65536"/>
              <a:gd name="T15" fmla="*/ 0 60000 65536"/>
              <a:gd name="T16" fmla="*/ 0 60000 65536"/>
              <a:gd name="T17" fmla="*/ 0 60000 65536"/>
              <a:gd name="T18" fmla="*/ 0 60000 65536"/>
              <a:gd name="T19" fmla="*/ 0 60000 65536"/>
              <a:gd name="T20" fmla="*/ 0 60000 65536"/>
              <a:gd name="T21" fmla="*/ 0 w 50"/>
              <a:gd name="T22" fmla="*/ 0 h 50"/>
              <a:gd name="T23" fmla="*/ 50 w 50"/>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50">
                <a:moveTo>
                  <a:pt x="0" y="27"/>
                </a:moveTo>
                <a:lnTo>
                  <a:pt x="17" y="0"/>
                </a:lnTo>
                <a:lnTo>
                  <a:pt x="46" y="18"/>
                </a:lnTo>
                <a:lnTo>
                  <a:pt x="50" y="22"/>
                </a:lnTo>
                <a:lnTo>
                  <a:pt x="31" y="46"/>
                </a:lnTo>
                <a:lnTo>
                  <a:pt x="35" y="50"/>
                </a:lnTo>
                <a:lnTo>
                  <a:pt x="0" y="27"/>
                </a:lnTo>
                <a:close/>
              </a:path>
            </a:pathLst>
          </a:custGeom>
          <a:solidFill>
            <a:srgbClr val="000000"/>
          </a:solidFill>
          <a:ln w="0">
            <a:solidFill>
              <a:srgbClr val="000000"/>
            </a:solidFill>
            <a:round/>
            <a:headEnd/>
            <a:tailEnd/>
          </a:ln>
        </p:spPr>
        <p:txBody>
          <a:bodyPr/>
          <a:lstStyle/>
          <a:p>
            <a:endParaRPr lang="en-US"/>
          </a:p>
        </p:txBody>
      </p:sp>
      <p:sp>
        <p:nvSpPr>
          <p:cNvPr id="182047" name="Freeform 4893"/>
          <p:cNvSpPr>
            <a:spLocks noChangeAspect="1"/>
          </p:cNvSpPr>
          <p:nvPr/>
        </p:nvSpPr>
        <p:spPr bwMode="auto">
          <a:xfrm>
            <a:off x="1808163" y="4059238"/>
            <a:ext cx="17462" cy="17462"/>
          </a:xfrm>
          <a:custGeom>
            <a:avLst/>
            <a:gdLst>
              <a:gd name="T0" fmla="*/ 0 w 51"/>
              <a:gd name="T1" fmla="*/ 2147483647 h 48"/>
              <a:gd name="T2" fmla="*/ 2147483647 w 51"/>
              <a:gd name="T3" fmla="*/ 0 h 48"/>
              <a:gd name="T4" fmla="*/ 2147483647 w 51"/>
              <a:gd name="T5" fmla="*/ 2147483647 h 48"/>
              <a:gd name="T6" fmla="*/ 2147483647 w 51"/>
              <a:gd name="T7" fmla="*/ 2147483647 h 48"/>
              <a:gd name="T8" fmla="*/ 2147483647 w 51"/>
              <a:gd name="T9" fmla="*/ 2147483647 h 48"/>
              <a:gd name="T10" fmla="*/ 2147483647 w 51"/>
              <a:gd name="T11" fmla="*/ 2147483647 h 48"/>
              <a:gd name="T12" fmla="*/ 0 w 51"/>
              <a:gd name="T13" fmla="*/ 2147483647 h 48"/>
              <a:gd name="T14" fmla="*/ 0 60000 65536"/>
              <a:gd name="T15" fmla="*/ 0 60000 65536"/>
              <a:gd name="T16" fmla="*/ 0 60000 65536"/>
              <a:gd name="T17" fmla="*/ 0 60000 65536"/>
              <a:gd name="T18" fmla="*/ 0 60000 65536"/>
              <a:gd name="T19" fmla="*/ 0 60000 65536"/>
              <a:gd name="T20" fmla="*/ 0 60000 65536"/>
              <a:gd name="T21" fmla="*/ 0 w 51"/>
              <a:gd name="T22" fmla="*/ 0 h 48"/>
              <a:gd name="T23" fmla="*/ 51 w 51"/>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48">
                <a:moveTo>
                  <a:pt x="0" y="24"/>
                </a:moveTo>
                <a:lnTo>
                  <a:pt x="19" y="0"/>
                </a:lnTo>
                <a:lnTo>
                  <a:pt x="51" y="23"/>
                </a:lnTo>
                <a:lnTo>
                  <a:pt x="32" y="48"/>
                </a:lnTo>
                <a:lnTo>
                  <a:pt x="0" y="24"/>
                </a:lnTo>
                <a:close/>
              </a:path>
            </a:pathLst>
          </a:custGeom>
          <a:solidFill>
            <a:srgbClr val="000000"/>
          </a:solidFill>
          <a:ln w="0">
            <a:solidFill>
              <a:srgbClr val="000000"/>
            </a:solidFill>
            <a:round/>
            <a:headEnd/>
            <a:tailEnd/>
          </a:ln>
        </p:spPr>
        <p:txBody>
          <a:bodyPr/>
          <a:lstStyle/>
          <a:p>
            <a:endParaRPr lang="en-US"/>
          </a:p>
        </p:txBody>
      </p:sp>
      <p:sp>
        <p:nvSpPr>
          <p:cNvPr id="182048" name="Freeform 4894"/>
          <p:cNvSpPr>
            <a:spLocks noChangeAspect="1"/>
          </p:cNvSpPr>
          <p:nvPr/>
        </p:nvSpPr>
        <p:spPr bwMode="auto">
          <a:xfrm>
            <a:off x="1819275" y="4068763"/>
            <a:ext cx="17463" cy="15875"/>
          </a:xfrm>
          <a:custGeom>
            <a:avLst/>
            <a:gdLst>
              <a:gd name="T0" fmla="*/ 0 w 50"/>
              <a:gd name="T1" fmla="*/ 2147483647 h 50"/>
              <a:gd name="T2" fmla="*/ 2147483647 w 50"/>
              <a:gd name="T3" fmla="*/ 0 h 50"/>
              <a:gd name="T4" fmla="*/ 2147483647 w 50"/>
              <a:gd name="T5" fmla="*/ 2147483647 h 50"/>
              <a:gd name="T6" fmla="*/ 2147483647 w 50"/>
              <a:gd name="T7" fmla="*/ 2147483647 h 50"/>
              <a:gd name="T8" fmla="*/ 2147483647 w 50"/>
              <a:gd name="T9" fmla="*/ 2147483647 h 50"/>
              <a:gd name="T10" fmla="*/ 2147483647 w 50"/>
              <a:gd name="T11" fmla="*/ 2147483647 h 50"/>
              <a:gd name="T12" fmla="*/ 0 w 50"/>
              <a:gd name="T13" fmla="*/ 2147483647 h 50"/>
              <a:gd name="T14" fmla="*/ 0 60000 65536"/>
              <a:gd name="T15" fmla="*/ 0 60000 65536"/>
              <a:gd name="T16" fmla="*/ 0 60000 65536"/>
              <a:gd name="T17" fmla="*/ 0 60000 65536"/>
              <a:gd name="T18" fmla="*/ 0 60000 65536"/>
              <a:gd name="T19" fmla="*/ 0 60000 65536"/>
              <a:gd name="T20" fmla="*/ 0 60000 65536"/>
              <a:gd name="T21" fmla="*/ 0 w 50"/>
              <a:gd name="T22" fmla="*/ 0 h 50"/>
              <a:gd name="T23" fmla="*/ 50 w 50"/>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50">
                <a:moveTo>
                  <a:pt x="0" y="25"/>
                </a:moveTo>
                <a:lnTo>
                  <a:pt x="19" y="0"/>
                </a:lnTo>
                <a:lnTo>
                  <a:pt x="50" y="25"/>
                </a:lnTo>
                <a:lnTo>
                  <a:pt x="31" y="50"/>
                </a:lnTo>
                <a:lnTo>
                  <a:pt x="0" y="25"/>
                </a:lnTo>
                <a:close/>
              </a:path>
            </a:pathLst>
          </a:custGeom>
          <a:solidFill>
            <a:srgbClr val="000000"/>
          </a:solidFill>
          <a:ln w="0">
            <a:solidFill>
              <a:srgbClr val="000000"/>
            </a:solidFill>
            <a:round/>
            <a:headEnd/>
            <a:tailEnd/>
          </a:ln>
        </p:spPr>
        <p:txBody>
          <a:bodyPr/>
          <a:lstStyle/>
          <a:p>
            <a:endParaRPr lang="en-US"/>
          </a:p>
        </p:txBody>
      </p:sp>
      <p:sp>
        <p:nvSpPr>
          <p:cNvPr id="182049" name="Freeform 4895"/>
          <p:cNvSpPr>
            <a:spLocks noChangeAspect="1"/>
          </p:cNvSpPr>
          <p:nvPr/>
        </p:nvSpPr>
        <p:spPr bwMode="auto">
          <a:xfrm>
            <a:off x="1828800" y="4076700"/>
            <a:ext cx="19050" cy="17463"/>
          </a:xfrm>
          <a:custGeom>
            <a:avLst/>
            <a:gdLst>
              <a:gd name="T0" fmla="*/ 0 w 50"/>
              <a:gd name="T1" fmla="*/ 2147483647 h 50"/>
              <a:gd name="T2" fmla="*/ 2147483647 w 50"/>
              <a:gd name="T3" fmla="*/ 0 h 50"/>
              <a:gd name="T4" fmla="*/ 2147483647 w 50"/>
              <a:gd name="T5" fmla="*/ 2147483647 h 50"/>
              <a:gd name="T6" fmla="*/ 2147483647 w 50"/>
              <a:gd name="T7" fmla="*/ 2147483647 h 50"/>
              <a:gd name="T8" fmla="*/ 2147483647 w 50"/>
              <a:gd name="T9" fmla="*/ 2147483647 h 50"/>
              <a:gd name="T10" fmla="*/ 2147483647 w 50"/>
              <a:gd name="T11" fmla="*/ 2147483647 h 50"/>
              <a:gd name="T12" fmla="*/ 0 w 50"/>
              <a:gd name="T13" fmla="*/ 2147483647 h 50"/>
              <a:gd name="T14" fmla="*/ 0 60000 65536"/>
              <a:gd name="T15" fmla="*/ 0 60000 65536"/>
              <a:gd name="T16" fmla="*/ 0 60000 65536"/>
              <a:gd name="T17" fmla="*/ 0 60000 65536"/>
              <a:gd name="T18" fmla="*/ 0 60000 65536"/>
              <a:gd name="T19" fmla="*/ 0 60000 65536"/>
              <a:gd name="T20" fmla="*/ 0 60000 65536"/>
              <a:gd name="T21" fmla="*/ 0 w 50"/>
              <a:gd name="T22" fmla="*/ 0 h 50"/>
              <a:gd name="T23" fmla="*/ 50 w 50"/>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50">
                <a:moveTo>
                  <a:pt x="0" y="25"/>
                </a:moveTo>
                <a:lnTo>
                  <a:pt x="19" y="0"/>
                </a:lnTo>
                <a:lnTo>
                  <a:pt x="50" y="25"/>
                </a:lnTo>
                <a:lnTo>
                  <a:pt x="32" y="50"/>
                </a:lnTo>
                <a:lnTo>
                  <a:pt x="0" y="25"/>
                </a:lnTo>
                <a:close/>
              </a:path>
            </a:pathLst>
          </a:custGeom>
          <a:solidFill>
            <a:srgbClr val="000000"/>
          </a:solidFill>
          <a:ln w="0">
            <a:solidFill>
              <a:srgbClr val="000000"/>
            </a:solidFill>
            <a:round/>
            <a:headEnd/>
            <a:tailEnd/>
          </a:ln>
        </p:spPr>
        <p:txBody>
          <a:bodyPr/>
          <a:lstStyle/>
          <a:p>
            <a:endParaRPr lang="en-US"/>
          </a:p>
        </p:txBody>
      </p:sp>
      <p:sp>
        <p:nvSpPr>
          <p:cNvPr id="182050" name="Freeform 4896"/>
          <p:cNvSpPr>
            <a:spLocks noChangeAspect="1"/>
          </p:cNvSpPr>
          <p:nvPr/>
        </p:nvSpPr>
        <p:spPr bwMode="auto">
          <a:xfrm>
            <a:off x="1841500" y="4084638"/>
            <a:ext cx="17463" cy="17462"/>
          </a:xfrm>
          <a:custGeom>
            <a:avLst/>
            <a:gdLst>
              <a:gd name="T0" fmla="*/ 0 w 50"/>
              <a:gd name="T1" fmla="*/ 2147483647 h 50"/>
              <a:gd name="T2" fmla="*/ 2147483647 w 50"/>
              <a:gd name="T3" fmla="*/ 0 h 50"/>
              <a:gd name="T4" fmla="*/ 2147483647 w 50"/>
              <a:gd name="T5" fmla="*/ 2147483647 h 50"/>
              <a:gd name="T6" fmla="*/ 2147483647 w 50"/>
              <a:gd name="T7" fmla="*/ 2147483647 h 50"/>
              <a:gd name="T8" fmla="*/ 2147483647 w 50"/>
              <a:gd name="T9" fmla="*/ 2147483647 h 50"/>
              <a:gd name="T10" fmla="*/ 2147483647 w 50"/>
              <a:gd name="T11" fmla="*/ 2147483647 h 50"/>
              <a:gd name="T12" fmla="*/ 0 w 50"/>
              <a:gd name="T13" fmla="*/ 2147483647 h 50"/>
              <a:gd name="T14" fmla="*/ 0 60000 65536"/>
              <a:gd name="T15" fmla="*/ 0 60000 65536"/>
              <a:gd name="T16" fmla="*/ 0 60000 65536"/>
              <a:gd name="T17" fmla="*/ 0 60000 65536"/>
              <a:gd name="T18" fmla="*/ 0 60000 65536"/>
              <a:gd name="T19" fmla="*/ 0 60000 65536"/>
              <a:gd name="T20" fmla="*/ 0 60000 65536"/>
              <a:gd name="T21" fmla="*/ 0 w 50"/>
              <a:gd name="T22" fmla="*/ 0 h 50"/>
              <a:gd name="T23" fmla="*/ 50 w 50"/>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50">
                <a:moveTo>
                  <a:pt x="0" y="25"/>
                </a:moveTo>
                <a:lnTo>
                  <a:pt x="18" y="0"/>
                </a:lnTo>
                <a:lnTo>
                  <a:pt x="50" y="25"/>
                </a:lnTo>
                <a:lnTo>
                  <a:pt x="31" y="50"/>
                </a:lnTo>
                <a:lnTo>
                  <a:pt x="0" y="25"/>
                </a:lnTo>
                <a:close/>
              </a:path>
            </a:pathLst>
          </a:custGeom>
          <a:solidFill>
            <a:srgbClr val="000000"/>
          </a:solidFill>
          <a:ln w="0">
            <a:solidFill>
              <a:srgbClr val="000000"/>
            </a:solidFill>
            <a:round/>
            <a:headEnd/>
            <a:tailEnd/>
          </a:ln>
        </p:spPr>
        <p:txBody>
          <a:bodyPr/>
          <a:lstStyle/>
          <a:p>
            <a:endParaRPr lang="en-US"/>
          </a:p>
        </p:txBody>
      </p:sp>
      <p:sp>
        <p:nvSpPr>
          <p:cNvPr id="182051" name="Freeform 4897"/>
          <p:cNvSpPr>
            <a:spLocks noChangeAspect="1"/>
          </p:cNvSpPr>
          <p:nvPr/>
        </p:nvSpPr>
        <p:spPr bwMode="auto">
          <a:xfrm>
            <a:off x="1852613" y="4094163"/>
            <a:ext cx="20637" cy="15875"/>
          </a:xfrm>
          <a:custGeom>
            <a:avLst/>
            <a:gdLst>
              <a:gd name="T0" fmla="*/ 0 w 62"/>
              <a:gd name="T1" fmla="*/ 2147483647 h 49"/>
              <a:gd name="T2" fmla="*/ 2147483647 w 62"/>
              <a:gd name="T3" fmla="*/ 0 h 49"/>
              <a:gd name="T4" fmla="*/ 2147483647 w 62"/>
              <a:gd name="T5" fmla="*/ 2147483647 h 49"/>
              <a:gd name="T6" fmla="*/ 2147483647 w 62"/>
              <a:gd name="T7" fmla="*/ 2147483647 h 49"/>
              <a:gd name="T8" fmla="*/ 2147483647 w 62"/>
              <a:gd name="T9" fmla="*/ 2147483647 h 49"/>
              <a:gd name="T10" fmla="*/ 2147483647 w 62"/>
              <a:gd name="T11" fmla="*/ 2147483647 h 49"/>
              <a:gd name="T12" fmla="*/ 0 w 62"/>
              <a:gd name="T13" fmla="*/ 2147483647 h 49"/>
              <a:gd name="T14" fmla="*/ 0 60000 65536"/>
              <a:gd name="T15" fmla="*/ 0 60000 65536"/>
              <a:gd name="T16" fmla="*/ 0 60000 65536"/>
              <a:gd name="T17" fmla="*/ 0 60000 65536"/>
              <a:gd name="T18" fmla="*/ 0 60000 65536"/>
              <a:gd name="T19" fmla="*/ 0 60000 65536"/>
              <a:gd name="T20" fmla="*/ 0 60000 65536"/>
              <a:gd name="T21" fmla="*/ 0 w 62"/>
              <a:gd name="T22" fmla="*/ 0 h 49"/>
              <a:gd name="T23" fmla="*/ 62 w 62"/>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49">
                <a:moveTo>
                  <a:pt x="0" y="25"/>
                </a:moveTo>
                <a:lnTo>
                  <a:pt x="19" y="0"/>
                </a:lnTo>
                <a:lnTo>
                  <a:pt x="62" y="34"/>
                </a:lnTo>
                <a:lnTo>
                  <a:pt x="49" y="24"/>
                </a:lnTo>
                <a:lnTo>
                  <a:pt x="32" y="49"/>
                </a:lnTo>
                <a:lnTo>
                  <a:pt x="19" y="39"/>
                </a:lnTo>
                <a:lnTo>
                  <a:pt x="0" y="25"/>
                </a:lnTo>
                <a:close/>
              </a:path>
            </a:pathLst>
          </a:custGeom>
          <a:solidFill>
            <a:srgbClr val="000000"/>
          </a:solidFill>
          <a:ln w="0">
            <a:solidFill>
              <a:srgbClr val="000000"/>
            </a:solidFill>
            <a:round/>
            <a:headEnd/>
            <a:tailEnd/>
          </a:ln>
        </p:spPr>
        <p:txBody>
          <a:bodyPr/>
          <a:lstStyle/>
          <a:p>
            <a:endParaRPr lang="en-US"/>
          </a:p>
        </p:txBody>
      </p:sp>
      <p:sp>
        <p:nvSpPr>
          <p:cNvPr id="182052" name="Freeform 4898"/>
          <p:cNvSpPr>
            <a:spLocks noChangeAspect="1"/>
          </p:cNvSpPr>
          <p:nvPr/>
        </p:nvSpPr>
        <p:spPr bwMode="auto">
          <a:xfrm>
            <a:off x="1862138" y="4102100"/>
            <a:ext cx="15875" cy="17463"/>
          </a:xfrm>
          <a:custGeom>
            <a:avLst/>
            <a:gdLst>
              <a:gd name="T0" fmla="*/ 0 w 49"/>
              <a:gd name="T1" fmla="*/ 2147483647 h 48"/>
              <a:gd name="T2" fmla="*/ 2147483647 w 49"/>
              <a:gd name="T3" fmla="*/ 0 h 48"/>
              <a:gd name="T4" fmla="*/ 2147483647 w 49"/>
              <a:gd name="T5" fmla="*/ 2147483647 h 48"/>
              <a:gd name="T6" fmla="*/ 2147483647 w 49"/>
              <a:gd name="T7" fmla="*/ 2147483647 h 48"/>
              <a:gd name="T8" fmla="*/ 0 w 49"/>
              <a:gd name="T9" fmla="*/ 2147483647 h 48"/>
              <a:gd name="T10" fmla="*/ 0 60000 65536"/>
              <a:gd name="T11" fmla="*/ 0 60000 65536"/>
              <a:gd name="T12" fmla="*/ 0 60000 65536"/>
              <a:gd name="T13" fmla="*/ 0 60000 65536"/>
              <a:gd name="T14" fmla="*/ 0 60000 65536"/>
              <a:gd name="T15" fmla="*/ 0 w 49"/>
              <a:gd name="T16" fmla="*/ 0 h 48"/>
              <a:gd name="T17" fmla="*/ 49 w 49"/>
              <a:gd name="T18" fmla="*/ 48 h 48"/>
            </a:gdLst>
            <a:ahLst/>
            <a:cxnLst>
              <a:cxn ang="T10">
                <a:pos x="T0" y="T1"/>
              </a:cxn>
              <a:cxn ang="T11">
                <a:pos x="T2" y="T3"/>
              </a:cxn>
              <a:cxn ang="T12">
                <a:pos x="T4" y="T5"/>
              </a:cxn>
              <a:cxn ang="T13">
                <a:pos x="T6" y="T7"/>
              </a:cxn>
              <a:cxn ang="T14">
                <a:pos x="T8" y="T9"/>
              </a:cxn>
            </a:cxnLst>
            <a:rect l="T15" t="T16" r="T17" b="T18"/>
            <a:pathLst>
              <a:path w="49" h="48">
                <a:moveTo>
                  <a:pt x="0" y="25"/>
                </a:moveTo>
                <a:lnTo>
                  <a:pt x="17" y="0"/>
                </a:lnTo>
                <a:lnTo>
                  <a:pt x="49" y="23"/>
                </a:lnTo>
                <a:lnTo>
                  <a:pt x="32" y="48"/>
                </a:lnTo>
                <a:lnTo>
                  <a:pt x="0" y="25"/>
                </a:lnTo>
                <a:close/>
              </a:path>
            </a:pathLst>
          </a:custGeom>
          <a:solidFill>
            <a:srgbClr val="000000"/>
          </a:solidFill>
          <a:ln w="0">
            <a:solidFill>
              <a:srgbClr val="000000"/>
            </a:solidFill>
            <a:round/>
            <a:headEnd/>
            <a:tailEnd/>
          </a:ln>
        </p:spPr>
        <p:txBody>
          <a:bodyPr/>
          <a:lstStyle/>
          <a:p>
            <a:endParaRPr lang="en-US"/>
          </a:p>
        </p:txBody>
      </p:sp>
      <p:sp>
        <p:nvSpPr>
          <p:cNvPr id="182053" name="Freeform 4899"/>
          <p:cNvSpPr>
            <a:spLocks noChangeAspect="1"/>
          </p:cNvSpPr>
          <p:nvPr/>
        </p:nvSpPr>
        <p:spPr bwMode="auto">
          <a:xfrm>
            <a:off x="1841500" y="3933825"/>
            <a:ext cx="3175" cy="11113"/>
          </a:xfrm>
          <a:custGeom>
            <a:avLst/>
            <a:gdLst>
              <a:gd name="T0" fmla="*/ 0 w 10"/>
              <a:gd name="T1" fmla="*/ 2147483647 h 29"/>
              <a:gd name="T2" fmla="*/ 2147483647 w 10"/>
              <a:gd name="T3" fmla="*/ 0 h 29"/>
              <a:gd name="T4" fmla="*/ 0 w 10"/>
              <a:gd name="T5" fmla="*/ 2147483647 h 29"/>
              <a:gd name="T6" fmla="*/ 0 60000 65536"/>
              <a:gd name="T7" fmla="*/ 0 60000 65536"/>
              <a:gd name="T8" fmla="*/ 0 60000 65536"/>
              <a:gd name="T9" fmla="*/ 0 w 10"/>
              <a:gd name="T10" fmla="*/ 0 h 29"/>
              <a:gd name="T11" fmla="*/ 10 w 10"/>
              <a:gd name="T12" fmla="*/ 29 h 29"/>
            </a:gdLst>
            <a:ahLst/>
            <a:cxnLst>
              <a:cxn ang="T6">
                <a:pos x="T0" y="T1"/>
              </a:cxn>
              <a:cxn ang="T7">
                <a:pos x="T2" y="T3"/>
              </a:cxn>
              <a:cxn ang="T8">
                <a:pos x="T4" y="T5"/>
              </a:cxn>
            </a:cxnLst>
            <a:rect l="T9" t="T10" r="T11" b="T12"/>
            <a:pathLst>
              <a:path w="10" h="29">
                <a:moveTo>
                  <a:pt x="0" y="29"/>
                </a:moveTo>
                <a:lnTo>
                  <a:pt x="10" y="0"/>
                </a:lnTo>
                <a:lnTo>
                  <a:pt x="0" y="29"/>
                </a:lnTo>
                <a:close/>
              </a:path>
            </a:pathLst>
          </a:custGeom>
          <a:solidFill>
            <a:srgbClr val="000000"/>
          </a:solidFill>
          <a:ln w="0">
            <a:solidFill>
              <a:srgbClr val="000000"/>
            </a:solidFill>
            <a:round/>
            <a:headEnd/>
            <a:tailEnd/>
          </a:ln>
        </p:spPr>
        <p:txBody>
          <a:bodyPr/>
          <a:lstStyle/>
          <a:p>
            <a:endParaRPr lang="en-US"/>
          </a:p>
        </p:txBody>
      </p:sp>
      <p:sp>
        <p:nvSpPr>
          <p:cNvPr id="182054" name="Freeform 4900"/>
          <p:cNvSpPr>
            <a:spLocks noChangeAspect="1"/>
          </p:cNvSpPr>
          <p:nvPr/>
        </p:nvSpPr>
        <p:spPr bwMode="auto">
          <a:xfrm>
            <a:off x="1968500" y="3956050"/>
            <a:ext cx="3175" cy="11113"/>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0 w 16"/>
              <a:gd name="T39" fmla="*/ 2147483647 h 31"/>
              <a:gd name="T40" fmla="*/ 0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2" y="0"/>
                </a:lnTo>
                <a:lnTo>
                  <a:pt x="5" y="1"/>
                </a:lnTo>
                <a:lnTo>
                  <a:pt x="9" y="2"/>
                </a:lnTo>
                <a:lnTo>
                  <a:pt x="11" y="4"/>
                </a:lnTo>
                <a:lnTo>
                  <a:pt x="13" y="6"/>
                </a:lnTo>
                <a:lnTo>
                  <a:pt x="14" y="8"/>
                </a:lnTo>
                <a:lnTo>
                  <a:pt x="15" y="10"/>
                </a:lnTo>
                <a:lnTo>
                  <a:pt x="16" y="13"/>
                </a:lnTo>
                <a:lnTo>
                  <a:pt x="16" y="15"/>
                </a:lnTo>
                <a:lnTo>
                  <a:pt x="16" y="17"/>
                </a:lnTo>
                <a:lnTo>
                  <a:pt x="15" y="21"/>
                </a:lnTo>
                <a:lnTo>
                  <a:pt x="14" y="24"/>
                </a:lnTo>
                <a:lnTo>
                  <a:pt x="12" y="26"/>
                </a:lnTo>
                <a:lnTo>
                  <a:pt x="10" y="28"/>
                </a:lnTo>
                <a:lnTo>
                  <a:pt x="8" y="29"/>
                </a:lnTo>
                <a:lnTo>
                  <a:pt x="5" y="30"/>
                </a:lnTo>
                <a:lnTo>
                  <a:pt x="2"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82055" name="Freeform 4901"/>
          <p:cNvSpPr>
            <a:spLocks noChangeAspect="1"/>
          </p:cNvSpPr>
          <p:nvPr/>
        </p:nvSpPr>
        <p:spPr bwMode="auto">
          <a:xfrm>
            <a:off x="1841500" y="3933825"/>
            <a:ext cx="19050" cy="14288"/>
          </a:xfrm>
          <a:custGeom>
            <a:avLst/>
            <a:gdLst>
              <a:gd name="T0" fmla="*/ 0 w 56"/>
              <a:gd name="T1" fmla="*/ 2147483647 h 46"/>
              <a:gd name="T2" fmla="*/ 2147483647 w 56"/>
              <a:gd name="T3" fmla="*/ 0 h 46"/>
              <a:gd name="T4" fmla="*/ 2147483647 w 56"/>
              <a:gd name="T5" fmla="*/ 2147483647 h 46"/>
              <a:gd name="T6" fmla="*/ 2147483647 w 56"/>
              <a:gd name="T7" fmla="*/ 2147483647 h 46"/>
              <a:gd name="T8" fmla="*/ 2147483647 w 56"/>
              <a:gd name="T9" fmla="*/ 2147483647 h 46"/>
              <a:gd name="T10" fmla="*/ 2147483647 w 56"/>
              <a:gd name="T11" fmla="*/ 2147483647 h 46"/>
              <a:gd name="T12" fmla="*/ 0 w 56"/>
              <a:gd name="T13" fmla="*/ 2147483647 h 46"/>
              <a:gd name="T14" fmla="*/ 0 60000 65536"/>
              <a:gd name="T15" fmla="*/ 0 60000 65536"/>
              <a:gd name="T16" fmla="*/ 0 60000 65536"/>
              <a:gd name="T17" fmla="*/ 0 60000 65536"/>
              <a:gd name="T18" fmla="*/ 0 60000 65536"/>
              <a:gd name="T19" fmla="*/ 0 60000 65536"/>
              <a:gd name="T20" fmla="*/ 0 60000 65536"/>
              <a:gd name="T21" fmla="*/ 0 w 56"/>
              <a:gd name="T22" fmla="*/ 0 h 46"/>
              <a:gd name="T23" fmla="*/ 56 w 56"/>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46">
                <a:moveTo>
                  <a:pt x="0" y="29"/>
                </a:moveTo>
                <a:lnTo>
                  <a:pt x="10" y="0"/>
                </a:lnTo>
                <a:lnTo>
                  <a:pt x="56" y="17"/>
                </a:lnTo>
                <a:lnTo>
                  <a:pt x="45" y="46"/>
                </a:lnTo>
                <a:lnTo>
                  <a:pt x="0" y="29"/>
                </a:lnTo>
                <a:close/>
              </a:path>
            </a:pathLst>
          </a:custGeom>
          <a:solidFill>
            <a:srgbClr val="000000"/>
          </a:solidFill>
          <a:ln w="0">
            <a:solidFill>
              <a:srgbClr val="000000"/>
            </a:solidFill>
            <a:round/>
            <a:headEnd/>
            <a:tailEnd/>
          </a:ln>
        </p:spPr>
        <p:txBody>
          <a:bodyPr/>
          <a:lstStyle/>
          <a:p>
            <a:endParaRPr lang="en-US"/>
          </a:p>
        </p:txBody>
      </p:sp>
      <p:sp>
        <p:nvSpPr>
          <p:cNvPr id="182056" name="Freeform 4902"/>
          <p:cNvSpPr>
            <a:spLocks noChangeAspect="1"/>
          </p:cNvSpPr>
          <p:nvPr/>
        </p:nvSpPr>
        <p:spPr bwMode="auto">
          <a:xfrm>
            <a:off x="1858963" y="3938588"/>
            <a:ext cx="17462" cy="15875"/>
          </a:xfrm>
          <a:custGeom>
            <a:avLst/>
            <a:gdLst>
              <a:gd name="T0" fmla="*/ 0 w 57"/>
              <a:gd name="T1" fmla="*/ 2147483647 h 45"/>
              <a:gd name="T2" fmla="*/ 2147483647 w 57"/>
              <a:gd name="T3" fmla="*/ 0 h 45"/>
              <a:gd name="T4" fmla="*/ 2147483647 w 57"/>
              <a:gd name="T5" fmla="*/ 2147483647 h 45"/>
              <a:gd name="T6" fmla="*/ 2147483647 w 57"/>
              <a:gd name="T7" fmla="*/ 2147483647 h 45"/>
              <a:gd name="T8" fmla="*/ 2147483647 w 57"/>
              <a:gd name="T9" fmla="*/ 2147483647 h 45"/>
              <a:gd name="T10" fmla="*/ 2147483647 w 57"/>
              <a:gd name="T11" fmla="*/ 2147483647 h 45"/>
              <a:gd name="T12" fmla="*/ 0 w 57"/>
              <a:gd name="T13" fmla="*/ 2147483647 h 45"/>
              <a:gd name="T14" fmla="*/ 0 60000 65536"/>
              <a:gd name="T15" fmla="*/ 0 60000 65536"/>
              <a:gd name="T16" fmla="*/ 0 60000 65536"/>
              <a:gd name="T17" fmla="*/ 0 60000 65536"/>
              <a:gd name="T18" fmla="*/ 0 60000 65536"/>
              <a:gd name="T19" fmla="*/ 0 60000 65536"/>
              <a:gd name="T20" fmla="*/ 0 60000 65536"/>
              <a:gd name="T21" fmla="*/ 0 w 57"/>
              <a:gd name="T22" fmla="*/ 0 h 45"/>
              <a:gd name="T23" fmla="*/ 57 w 57"/>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45">
                <a:moveTo>
                  <a:pt x="0" y="29"/>
                </a:moveTo>
                <a:lnTo>
                  <a:pt x="11" y="0"/>
                </a:lnTo>
                <a:lnTo>
                  <a:pt x="57" y="16"/>
                </a:lnTo>
                <a:lnTo>
                  <a:pt x="52" y="15"/>
                </a:lnTo>
                <a:lnTo>
                  <a:pt x="44" y="45"/>
                </a:lnTo>
                <a:lnTo>
                  <a:pt x="40" y="43"/>
                </a:lnTo>
                <a:lnTo>
                  <a:pt x="0" y="29"/>
                </a:lnTo>
                <a:close/>
              </a:path>
            </a:pathLst>
          </a:custGeom>
          <a:solidFill>
            <a:srgbClr val="000000"/>
          </a:solidFill>
          <a:ln w="0">
            <a:solidFill>
              <a:srgbClr val="000000"/>
            </a:solidFill>
            <a:round/>
            <a:headEnd/>
            <a:tailEnd/>
          </a:ln>
        </p:spPr>
        <p:txBody>
          <a:bodyPr/>
          <a:lstStyle/>
          <a:p>
            <a:endParaRPr lang="en-US"/>
          </a:p>
        </p:txBody>
      </p:sp>
      <p:sp>
        <p:nvSpPr>
          <p:cNvPr id="182057" name="Freeform 4903"/>
          <p:cNvSpPr>
            <a:spLocks noChangeAspect="1"/>
          </p:cNvSpPr>
          <p:nvPr/>
        </p:nvSpPr>
        <p:spPr bwMode="auto">
          <a:xfrm>
            <a:off x="1873250" y="3944938"/>
            <a:ext cx="19050" cy="14287"/>
          </a:xfrm>
          <a:custGeom>
            <a:avLst/>
            <a:gdLst>
              <a:gd name="T0" fmla="*/ 0 w 55"/>
              <a:gd name="T1" fmla="*/ 2147483647 h 45"/>
              <a:gd name="T2" fmla="*/ 2147483647 w 55"/>
              <a:gd name="T3" fmla="*/ 0 h 45"/>
              <a:gd name="T4" fmla="*/ 2147483647 w 55"/>
              <a:gd name="T5" fmla="*/ 2147483647 h 45"/>
              <a:gd name="T6" fmla="*/ 2147483647 w 55"/>
              <a:gd name="T7" fmla="*/ 2147483647 h 45"/>
              <a:gd name="T8" fmla="*/ 2147483647 w 55"/>
              <a:gd name="T9" fmla="*/ 2147483647 h 45"/>
              <a:gd name="T10" fmla="*/ 2147483647 w 55"/>
              <a:gd name="T11" fmla="*/ 2147483647 h 45"/>
              <a:gd name="T12" fmla="*/ 0 w 55"/>
              <a:gd name="T13" fmla="*/ 2147483647 h 45"/>
              <a:gd name="T14" fmla="*/ 0 60000 65536"/>
              <a:gd name="T15" fmla="*/ 0 60000 65536"/>
              <a:gd name="T16" fmla="*/ 0 60000 65536"/>
              <a:gd name="T17" fmla="*/ 0 60000 65536"/>
              <a:gd name="T18" fmla="*/ 0 60000 65536"/>
              <a:gd name="T19" fmla="*/ 0 60000 65536"/>
              <a:gd name="T20" fmla="*/ 0 60000 65536"/>
              <a:gd name="T21" fmla="*/ 0 w 55"/>
              <a:gd name="T22" fmla="*/ 0 h 45"/>
              <a:gd name="T23" fmla="*/ 55 w 55"/>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45">
                <a:moveTo>
                  <a:pt x="0" y="30"/>
                </a:moveTo>
                <a:lnTo>
                  <a:pt x="8" y="0"/>
                </a:lnTo>
                <a:lnTo>
                  <a:pt x="34" y="8"/>
                </a:lnTo>
                <a:lnTo>
                  <a:pt x="48" y="11"/>
                </a:lnTo>
                <a:lnTo>
                  <a:pt x="42" y="42"/>
                </a:lnTo>
                <a:lnTo>
                  <a:pt x="55" y="45"/>
                </a:lnTo>
                <a:lnTo>
                  <a:pt x="0" y="30"/>
                </a:lnTo>
                <a:close/>
              </a:path>
            </a:pathLst>
          </a:custGeom>
          <a:solidFill>
            <a:srgbClr val="000000"/>
          </a:solidFill>
          <a:ln w="0">
            <a:solidFill>
              <a:srgbClr val="000000"/>
            </a:solidFill>
            <a:round/>
            <a:headEnd/>
            <a:tailEnd/>
          </a:ln>
        </p:spPr>
        <p:txBody>
          <a:bodyPr/>
          <a:lstStyle/>
          <a:p>
            <a:endParaRPr lang="en-US"/>
          </a:p>
        </p:txBody>
      </p:sp>
      <p:sp>
        <p:nvSpPr>
          <p:cNvPr id="182058" name="Freeform 4904"/>
          <p:cNvSpPr>
            <a:spLocks noChangeAspect="1"/>
          </p:cNvSpPr>
          <p:nvPr/>
        </p:nvSpPr>
        <p:spPr bwMode="auto">
          <a:xfrm>
            <a:off x="1887538" y="3948113"/>
            <a:ext cx="17462" cy="14287"/>
          </a:xfrm>
          <a:custGeom>
            <a:avLst/>
            <a:gdLst>
              <a:gd name="T0" fmla="*/ 0 w 52"/>
              <a:gd name="T1" fmla="*/ 2147483647 h 40"/>
              <a:gd name="T2" fmla="*/ 2147483647 w 52"/>
              <a:gd name="T3" fmla="*/ 0 h 40"/>
              <a:gd name="T4" fmla="*/ 2147483647 w 52"/>
              <a:gd name="T5" fmla="*/ 2147483647 h 40"/>
              <a:gd name="T6" fmla="*/ 2147483647 w 52"/>
              <a:gd name="T7" fmla="*/ 2147483647 h 40"/>
              <a:gd name="T8" fmla="*/ 2147483647 w 52"/>
              <a:gd name="T9" fmla="*/ 2147483647 h 40"/>
              <a:gd name="T10" fmla="*/ 2147483647 w 52"/>
              <a:gd name="T11" fmla="*/ 2147483647 h 40"/>
              <a:gd name="T12" fmla="*/ 0 w 52"/>
              <a:gd name="T13" fmla="*/ 2147483647 h 40"/>
              <a:gd name="T14" fmla="*/ 0 60000 65536"/>
              <a:gd name="T15" fmla="*/ 0 60000 65536"/>
              <a:gd name="T16" fmla="*/ 0 60000 65536"/>
              <a:gd name="T17" fmla="*/ 0 60000 65536"/>
              <a:gd name="T18" fmla="*/ 0 60000 65536"/>
              <a:gd name="T19" fmla="*/ 0 60000 65536"/>
              <a:gd name="T20" fmla="*/ 0 60000 65536"/>
              <a:gd name="T21" fmla="*/ 0 w 52"/>
              <a:gd name="T22" fmla="*/ 0 h 40"/>
              <a:gd name="T23" fmla="*/ 52 w 52"/>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40">
                <a:moveTo>
                  <a:pt x="0" y="31"/>
                </a:moveTo>
                <a:lnTo>
                  <a:pt x="6" y="0"/>
                </a:lnTo>
                <a:lnTo>
                  <a:pt x="52" y="10"/>
                </a:lnTo>
                <a:lnTo>
                  <a:pt x="46" y="9"/>
                </a:lnTo>
                <a:lnTo>
                  <a:pt x="42" y="40"/>
                </a:lnTo>
                <a:lnTo>
                  <a:pt x="37" y="39"/>
                </a:lnTo>
                <a:lnTo>
                  <a:pt x="0" y="31"/>
                </a:lnTo>
                <a:close/>
              </a:path>
            </a:pathLst>
          </a:custGeom>
          <a:solidFill>
            <a:srgbClr val="000000"/>
          </a:solidFill>
          <a:ln w="0">
            <a:solidFill>
              <a:srgbClr val="000000"/>
            </a:solidFill>
            <a:round/>
            <a:headEnd/>
            <a:tailEnd/>
          </a:ln>
        </p:spPr>
        <p:txBody>
          <a:bodyPr/>
          <a:lstStyle/>
          <a:p>
            <a:endParaRPr lang="en-US"/>
          </a:p>
        </p:txBody>
      </p:sp>
      <p:sp>
        <p:nvSpPr>
          <p:cNvPr id="182059" name="Freeform 4905"/>
          <p:cNvSpPr>
            <a:spLocks noChangeAspect="1"/>
          </p:cNvSpPr>
          <p:nvPr/>
        </p:nvSpPr>
        <p:spPr bwMode="auto">
          <a:xfrm>
            <a:off x="1901825" y="3952875"/>
            <a:ext cx="17463" cy="11113"/>
          </a:xfrm>
          <a:custGeom>
            <a:avLst/>
            <a:gdLst>
              <a:gd name="T0" fmla="*/ 0 w 48"/>
              <a:gd name="T1" fmla="*/ 2147483647 h 39"/>
              <a:gd name="T2" fmla="*/ 2147483647 w 48"/>
              <a:gd name="T3" fmla="*/ 0 h 39"/>
              <a:gd name="T4" fmla="*/ 2147483647 w 48"/>
              <a:gd name="T5" fmla="*/ 2147483647 h 39"/>
              <a:gd name="T6" fmla="*/ 2147483647 w 48"/>
              <a:gd name="T7" fmla="*/ 2147483647 h 39"/>
              <a:gd name="T8" fmla="*/ 2147483647 w 48"/>
              <a:gd name="T9" fmla="*/ 2147483647 h 39"/>
              <a:gd name="T10" fmla="*/ 2147483647 w 48"/>
              <a:gd name="T11" fmla="*/ 2147483647 h 39"/>
              <a:gd name="T12" fmla="*/ 0 w 48"/>
              <a:gd name="T13" fmla="*/ 2147483647 h 39"/>
              <a:gd name="T14" fmla="*/ 0 60000 65536"/>
              <a:gd name="T15" fmla="*/ 0 60000 65536"/>
              <a:gd name="T16" fmla="*/ 0 60000 65536"/>
              <a:gd name="T17" fmla="*/ 0 60000 65536"/>
              <a:gd name="T18" fmla="*/ 0 60000 65536"/>
              <a:gd name="T19" fmla="*/ 0 60000 65536"/>
              <a:gd name="T20" fmla="*/ 0 60000 65536"/>
              <a:gd name="T21" fmla="*/ 0 w 48"/>
              <a:gd name="T22" fmla="*/ 0 h 39"/>
              <a:gd name="T23" fmla="*/ 48 w 48"/>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9">
                <a:moveTo>
                  <a:pt x="0" y="31"/>
                </a:moveTo>
                <a:lnTo>
                  <a:pt x="4" y="0"/>
                </a:lnTo>
                <a:lnTo>
                  <a:pt x="48" y="7"/>
                </a:lnTo>
                <a:lnTo>
                  <a:pt x="45" y="7"/>
                </a:lnTo>
                <a:lnTo>
                  <a:pt x="43" y="39"/>
                </a:lnTo>
                <a:lnTo>
                  <a:pt x="40" y="39"/>
                </a:lnTo>
                <a:lnTo>
                  <a:pt x="0" y="31"/>
                </a:lnTo>
                <a:close/>
              </a:path>
            </a:pathLst>
          </a:custGeom>
          <a:solidFill>
            <a:srgbClr val="000000"/>
          </a:solidFill>
          <a:ln w="0">
            <a:solidFill>
              <a:srgbClr val="000000"/>
            </a:solidFill>
            <a:round/>
            <a:headEnd/>
            <a:tailEnd/>
          </a:ln>
        </p:spPr>
        <p:txBody>
          <a:bodyPr/>
          <a:lstStyle/>
          <a:p>
            <a:endParaRPr lang="en-US"/>
          </a:p>
        </p:txBody>
      </p:sp>
      <p:sp>
        <p:nvSpPr>
          <p:cNvPr id="182060" name="Freeform 4906"/>
          <p:cNvSpPr>
            <a:spLocks noChangeAspect="1"/>
          </p:cNvSpPr>
          <p:nvPr/>
        </p:nvSpPr>
        <p:spPr bwMode="auto">
          <a:xfrm>
            <a:off x="1917700" y="3954463"/>
            <a:ext cx="14288" cy="12700"/>
          </a:xfrm>
          <a:custGeom>
            <a:avLst/>
            <a:gdLst>
              <a:gd name="T0" fmla="*/ 0 w 47"/>
              <a:gd name="T1" fmla="*/ 2147483647 h 37"/>
              <a:gd name="T2" fmla="*/ 2147483647 w 47"/>
              <a:gd name="T3" fmla="*/ 0 h 37"/>
              <a:gd name="T4" fmla="*/ 2147483647 w 47"/>
              <a:gd name="T5" fmla="*/ 2147483647 h 37"/>
              <a:gd name="T6" fmla="*/ 2147483647 w 47"/>
              <a:gd name="T7" fmla="*/ 2147483647 h 37"/>
              <a:gd name="T8" fmla="*/ 2147483647 w 47"/>
              <a:gd name="T9" fmla="*/ 2147483647 h 37"/>
              <a:gd name="T10" fmla="*/ 2147483647 w 47"/>
              <a:gd name="T11" fmla="*/ 2147483647 h 37"/>
              <a:gd name="T12" fmla="*/ 0 w 47"/>
              <a:gd name="T13" fmla="*/ 2147483647 h 37"/>
              <a:gd name="T14" fmla="*/ 0 60000 65536"/>
              <a:gd name="T15" fmla="*/ 0 60000 65536"/>
              <a:gd name="T16" fmla="*/ 0 60000 65536"/>
              <a:gd name="T17" fmla="*/ 0 60000 65536"/>
              <a:gd name="T18" fmla="*/ 0 60000 65536"/>
              <a:gd name="T19" fmla="*/ 0 60000 65536"/>
              <a:gd name="T20" fmla="*/ 0 60000 65536"/>
              <a:gd name="T21" fmla="*/ 0 w 47"/>
              <a:gd name="T22" fmla="*/ 0 h 37"/>
              <a:gd name="T23" fmla="*/ 47 w 47"/>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7">
                <a:moveTo>
                  <a:pt x="0" y="32"/>
                </a:moveTo>
                <a:lnTo>
                  <a:pt x="2" y="0"/>
                </a:lnTo>
                <a:lnTo>
                  <a:pt x="47" y="6"/>
                </a:lnTo>
                <a:lnTo>
                  <a:pt x="44" y="6"/>
                </a:lnTo>
                <a:lnTo>
                  <a:pt x="44" y="37"/>
                </a:lnTo>
                <a:lnTo>
                  <a:pt x="42" y="37"/>
                </a:lnTo>
                <a:lnTo>
                  <a:pt x="0" y="32"/>
                </a:lnTo>
                <a:close/>
              </a:path>
            </a:pathLst>
          </a:custGeom>
          <a:solidFill>
            <a:srgbClr val="000000"/>
          </a:solidFill>
          <a:ln w="0">
            <a:solidFill>
              <a:srgbClr val="000000"/>
            </a:solidFill>
            <a:round/>
            <a:headEnd/>
            <a:tailEnd/>
          </a:ln>
        </p:spPr>
        <p:txBody>
          <a:bodyPr/>
          <a:lstStyle/>
          <a:p>
            <a:endParaRPr lang="en-US"/>
          </a:p>
        </p:txBody>
      </p:sp>
      <p:sp>
        <p:nvSpPr>
          <p:cNvPr id="182061" name="Freeform 4907"/>
          <p:cNvSpPr>
            <a:spLocks noChangeAspect="1"/>
          </p:cNvSpPr>
          <p:nvPr/>
        </p:nvSpPr>
        <p:spPr bwMode="auto">
          <a:xfrm>
            <a:off x="1931988" y="3956050"/>
            <a:ext cx="15875" cy="11113"/>
          </a:xfrm>
          <a:custGeom>
            <a:avLst/>
            <a:gdLst>
              <a:gd name="T0" fmla="*/ 0 w 49"/>
              <a:gd name="T1" fmla="*/ 2147483647 h 34"/>
              <a:gd name="T2" fmla="*/ 0 w 49"/>
              <a:gd name="T3" fmla="*/ 0 h 34"/>
              <a:gd name="T4" fmla="*/ 2147483647 w 49"/>
              <a:gd name="T5" fmla="*/ 2147483647 h 34"/>
              <a:gd name="T6" fmla="*/ 2147483647 w 49"/>
              <a:gd name="T7" fmla="*/ 2147483647 h 34"/>
              <a:gd name="T8" fmla="*/ 2147483647 w 49"/>
              <a:gd name="T9" fmla="*/ 2147483647 h 34"/>
              <a:gd name="T10" fmla="*/ 2147483647 w 49"/>
              <a:gd name="T11" fmla="*/ 2147483647 h 34"/>
              <a:gd name="T12" fmla="*/ 0 w 49"/>
              <a:gd name="T13" fmla="*/ 2147483647 h 34"/>
              <a:gd name="T14" fmla="*/ 0 60000 65536"/>
              <a:gd name="T15" fmla="*/ 0 60000 65536"/>
              <a:gd name="T16" fmla="*/ 0 60000 65536"/>
              <a:gd name="T17" fmla="*/ 0 60000 65536"/>
              <a:gd name="T18" fmla="*/ 0 60000 65536"/>
              <a:gd name="T19" fmla="*/ 0 60000 65536"/>
              <a:gd name="T20" fmla="*/ 0 60000 65536"/>
              <a:gd name="T21" fmla="*/ 0 w 49"/>
              <a:gd name="T22" fmla="*/ 0 h 34"/>
              <a:gd name="T23" fmla="*/ 49 w 49"/>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34">
                <a:moveTo>
                  <a:pt x="0" y="31"/>
                </a:moveTo>
                <a:lnTo>
                  <a:pt x="0" y="0"/>
                </a:lnTo>
                <a:lnTo>
                  <a:pt x="49" y="3"/>
                </a:lnTo>
                <a:lnTo>
                  <a:pt x="49" y="34"/>
                </a:lnTo>
                <a:lnTo>
                  <a:pt x="0" y="31"/>
                </a:lnTo>
                <a:close/>
              </a:path>
            </a:pathLst>
          </a:custGeom>
          <a:solidFill>
            <a:srgbClr val="000000"/>
          </a:solidFill>
          <a:ln w="0">
            <a:solidFill>
              <a:srgbClr val="000000"/>
            </a:solidFill>
            <a:round/>
            <a:headEnd/>
            <a:tailEnd/>
          </a:ln>
        </p:spPr>
        <p:txBody>
          <a:bodyPr/>
          <a:lstStyle/>
          <a:p>
            <a:endParaRPr lang="en-US"/>
          </a:p>
        </p:txBody>
      </p:sp>
      <p:sp>
        <p:nvSpPr>
          <p:cNvPr id="182062" name="Freeform 4908"/>
          <p:cNvSpPr>
            <a:spLocks noChangeAspect="1"/>
          </p:cNvSpPr>
          <p:nvPr/>
        </p:nvSpPr>
        <p:spPr bwMode="auto">
          <a:xfrm>
            <a:off x="1947863" y="3956050"/>
            <a:ext cx="20637" cy="11113"/>
          </a:xfrm>
          <a:custGeom>
            <a:avLst/>
            <a:gdLst>
              <a:gd name="T0" fmla="*/ 0 w 55"/>
              <a:gd name="T1" fmla="*/ 2147483647 h 32"/>
              <a:gd name="T2" fmla="*/ 0 w 55"/>
              <a:gd name="T3" fmla="*/ 0 h 32"/>
              <a:gd name="T4" fmla="*/ 2147483647 w 55"/>
              <a:gd name="T5" fmla="*/ 2147483647 h 32"/>
              <a:gd name="T6" fmla="*/ 2147483647 w 55"/>
              <a:gd name="T7" fmla="*/ 2147483647 h 32"/>
              <a:gd name="T8" fmla="*/ 0 w 55"/>
              <a:gd name="T9" fmla="*/ 2147483647 h 32"/>
              <a:gd name="T10" fmla="*/ 0 60000 65536"/>
              <a:gd name="T11" fmla="*/ 0 60000 65536"/>
              <a:gd name="T12" fmla="*/ 0 60000 65536"/>
              <a:gd name="T13" fmla="*/ 0 60000 65536"/>
              <a:gd name="T14" fmla="*/ 0 60000 65536"/>
              <a:gd name="T15" fmla="*/ 0 w 55"/>
              <a:gd name="T16" fmla="*/ 0 h 32"/>
              <a:gd name="T17" fmla="*/ 55 w 55"/>
              <a:gd name="T18" fmla="*/ 32 h 32"/>
            </a:gdLst>
            <a:ahLst/>
            <a:cxnLst>
              <a:cxn ang="T10">
                <a:pos x="T0" y="T1"/>
              </a:cxn>
              <a:cxn ang="T11">
                <a:pos x="T2" y="T3"/>
              </a:cxn>
              <a:cxn ang="T12">
                <a:pos x="T4" y="T5"/>
              </a:cxn>
              <a:cxn ang="T13">
                <a:pos x="T6" y="T7"/>
              </a:cxn>
              <a:cxn ang="T14">
                <a:pos x="T8" y="T9"/>
              </a:cxn>
            </a:cxnLst>
            <a:rect l="T15" t="T16" r="T17" b="T18"/>
            <a:pathLst>
              <a:path w="55" h="32">
                <a:moveTo>
                  <a:pt x="0" y="31"/>
                </a:moveTo>
                <a:lnTo>
                  <a:pt x="0" y="0"/>
                </a:lnTo>
                <a:lnTo>
                  <a:pt x="55" y="1"/>
                </a:lnTo>
                <a:lnTo>
                  <a:pt x="55" y="32"/>
                </a:lnTo>
                <a:lnTo>
                  <a:pt x="0" y="31"/>
                </a:lnTo>
                <a:close/>
              </a:path>
            </a:pathLst>
          </a:custGeom>
          <a:solidFill>
            <a:srgbClr val="000000"/>
          </a:solidFill>
          <a:ln w="0">
            <a:solidFill>
              <a:srgbClr val="000000"/>
            </a:solidFill>
            <a:round/>
            <a:headEnd/>
            <a:tailEnd/>
          </a:ln>
        </p:spPr>
        <p:txBody>
          <a:bodyPr/>
          <a:lstStyle/>
          <a:p>
            <a:endParaRPr lang="en-US"/>
          </a:p>
        </p:txBody>
      </p:sp>
      <p:sp>
        <p:nvSpPr>
          <p:cNvPr id="182063" name="Freeform 4909"/>
          <p:cNvSpPr>
            <a:spLocks noChangeAspect="1"/>
          </p:cNvSpPr>
          <p:nvPr/>
        </p:nvSpPr>
        <p:spPr bwMode="auto">
          <a:xfrm>
            <a:off x="1962150" y="3956050"/>
            <a:ext cx="6350" cy="11113"/>
          </a:xfrm>
          <a:custGeom>
            <a:avLst/>
            <a:gdLst>
              <a:gd name="T0" fmla="*/ 2147483647 w 16"/>
              <a:gd name="T1" fmla="*/ 2147483647 h 31"/>
              <a:gd name="T2" fmla="*/ 2147483647 w 16"/>
              <a:gd name="T3" fmla="*/ 2147483647 h 31"/>
              <a:gd name="T4" fmla="*/ 2147483647 w 16"/>
              <a:gd name="T5" fmla="*/ 2147483647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0 w 16"/>
              <a:gd name="T19" fmla="*/ 2147483647 h 31"/>
              <a:gd name="T20" fmla="*/ 0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0 h 31"/>
              <a:gd name="T38" fmla="*/ 2147483647 w 16"/>
              <a:gd name="T39" fmla="*/ 0 h 31"/>
              <a:gd name="T40" fmla="*/ 2147483647 w 16"/>
              <a:gd name="T41" fmla="*/ 0 h 31"/>
              <a:gd name="T42" fmla="*/ 2147483647 w 16"/>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14" y="31"/>
                </a:moveTo>
                <a:lnTo>
                  <a:pt x="14" y="31"/>
                </a:lnTo>
                <a:lnTo>
                  <a:pt x="11" y="30"/>
                </a:lnTo>
                <a:lnTo>
                  <a:pt x="9" y="30"/>
                </a:lnTo>
                <a:lnTo>
                  <a:pt x="7" y="28"/>
                </a:lnTo>
                <a:lnTo>
                  <a:pt x="5" y="26"/>
                </a:lnTo>
                <a:lnTo>
                  <a:pt x="3" y="24"/>
                </a:lnTo>
                <a:lnTo>
                  <a:pt x="1" y="22"/>
                </a:lnTo>
                <a:lnTo>
                  <a:pt x="1" y="18"/>
                </a:lnTo>
                <a:lnTo>
                  <a:pt x="0" y="16"/>
                </a:lnTo>
                <a:lnTo>
                  <a:pt x="0" y="14"/>
                </a:lnTo>
                <a:lnTo>
                  <a:pt x="1" y="11"/>
                </a:lnTo>
                <a:lnTo>
                  <a:pt x="1" y="9"/>
                </a:lnTo>
                <a:lnTo>
                  <a:pt x="3" y="7"/>
                </a:lnTo>
                <a:lnTo>
                  <a:pt x="5" y="5"/>
                </a:lnTo>
                <a:lnTo>
                  <a:pt x="7" y="3"/>
                </a:lnTo>
                <a:lnTo>
                  <a:pt x="9" y="1"/>
                </a:lnTo>
                <a:lnTo>
                  <a:pt x="12" y="1"/>
                </a:lnTo>
                <a:lnTo>
                  <a:pt x="14" y="0"/>
                </a:lnTo>
                <a:lnTo>
                  <a:pt x="16" y="0"/>
                </a:lnTo>
                <a:lnTo>
                  <a:pt x="14" y="31"/>
                </a:lnTo>
                <a:close/>
              </a:path>
            </a:pathLst>
          </a:custGeom>
          <a:solidFill>
            <a:srgbClr val="000000"/>
          </a:solidFill>
          <a:ln w="0">
            <a:solidFill>
              <a:srgbClr val="000000"/>
            </a:solidFill>
            <a:round/>
            <a:headEnd/>
            <a:tailEnd/>
          </a:ln>
        </p:spPr>
        <p:txBody>
          <a:bodyPr/>
          <a:lstStyle/>
          <a:p>
            <a:endParaRPr lang="en-US"/>
          </a:p>
        </p:txBody>
      </p:sp>
      <p:sp>
        <p:nvSpPr>
          <p:cNvPr id="182064" name="Freeform 4910"/>
          <p:cNvSpPr>
            <a:spLocks noChangeAspect="1"/>
          </p:cNvSpPr>
          <p:nvPr/>
        </p:nvSpPr>
        <p:spPr bwMode="auto">
          <a:xfrm>
            <a:off x="1990725" y="3967163"/>
            <a:ext cx="1588" cy="9525"/>
          </a:xfrm>
          <a:custGeom>
            <a:avLst/>
            <a:gdLst>
              <a:gd name="T0" fmla="*/ 2147483647 w 4"/>
              <a:gd name="T1" fmla="*/ 0 h 31"/>
              <a:gd name="T2" fmla="*/ 0 w 4"/>
              <a:gd name="T3" fmla="*/ 2147483647 h 31"/>
              <a:gd name="T4" fmla="*/ 2147483647 w 4"/>
              <a:gd name="T5" fmla="*/ 0 h 31"/>
              <a:gd name="T6" fmla="*/ 0 60000 65536"/>
              <a:gd name="T7" fmla="*/ 0 60000 65536"/>
              <a:gd name="T8" fmla="*/ 0 60000 65536"/>
              <a:gd name="T9" fmla="*/ 0 w 4"/>
              <a:gd name="T10" fmla="*/ 0 h 31"/>
              <a:gd name="T11" fmla="*/ 4 w 4"/>
              <a:gd name="T12" fmla="*/ 31 h 31"/>
            </a:gdLst>
            <a:ahLst/>
            <a:cxnLst>
              <a:cxn ang="T6">
                <a:pos x="T0" y="T1"/>
              </a:cxn>
              <a:cxn ang="T7">
                <a:pos x="T2" y="T3"/>
              </a:cxn>
              <a:cxn ang="T8">
                <a:pos x="T4" y="T5"/>
              </a:cxn>
            </a:cxnLst>
            <a:rect l="T9" t="T10" r="T11" b="T12"/>
            <a:pathLst>
              <a:path w="4" h="31">
                <a:moveTo>
                  <a:pt x="4" y="0"/>
                </a:moveTo>
                <a:lnTo>
                  <a:pt x="0" y="31"/>
                </a:lnTo>
                <a:lnTo>
                  <a:pt x="4" y="0"/>
                </a:lnTo>
                <a:close/>
              </a:path>
            </a:pathLst>
          </a:custGeom>
          <a:solidFill>
            <a:srgbClr val="000000"/>
          </a:solidFill>
          <a:ln w="0">
            <a:solidFill>
              <a:srgbClr val="000000"/>
            </a:solidFill>
            <a:round/>
            <a:headEnd/>
            <a:tailEnd/>
          </a:ln>
        </p:spPr>
        <p:txBody>
          <a:bodyPr/>
          <a:lstStyle/>
          <a:p>
            <a:endParaRPr lang="en-US"/>
          </a:p>
        </p:txBody>
      </p:sp>
      <p:sp>
        <p:nvSpPr>
          <p:cNvPr id="182065" name="Freeform 4911"/>
          <p:cNvSpPr>
            <a:spLocks noChangeAspect="1"/>
          </p:cNvSpPr>
          <p:nvPr/>
        </p:nvSpPr>
        <p:spPr bwMode="auto">
          <a:xfrm>
            <a:off x="1968500" y="3956050"/>
            <a:ext cx="3175" cy="12700"/>
          </a:xfrm>
          <a:custGeom>
            <a:avLst/>
            <a:gdLst>
              <a:gd name="T0" fmla="*/ 0 w 17"/>
              <a:gd name="T1" fmla="*/ 2147483647 h 32"/>
              <a:gd name="T2" fmla="*/ 2147483647 w 17"/>
              <a:gd name="T3" fmla="*/ 0 h 32"/>
              <a:gd name="T4" fmla="*/ 2147483647 w 17"/>
              <a:gd name="T5" fmla="*/ 2147483647 h 32"/>
              <a:gd name="T6" fmla="*/ 2147483647 w 17"/>
              <a:gd name="T7" fmla="*/ 2147483647 h 32"/>
              <a:gd name="T8" fmla="*/ 2147483647 w 17"/>
              <a:gd name="T9" fmla="*/ 2147483647 h 32"/>
              <a:gd name="T10" fmla="*/ 2147483647 w 17"/>
              <a:gd name="T11" fmla="*/ 2147483647 h 32"/>
              <a:gd name="T12" fmla="*/ 0 w 17"/>
              <a:gd name="T13" fmla="*/ 2147483647 h 32"/>
              <a:gd name="T14" fmla="*/ 0 60000 65536"/>
              <a:gd name="T15" fmla="*/ 0 60000 65536"/>
              <a:gd name="T16" fmla="*/ 0 60000 65536"/>
              <a:gd name="T17" fmla="*/ 0 60000 65536"/>
              <a:gd name="T18" fmla="*/ 0 60000 65536"/>
              <a:gd name="T19" fmla="*/ 0 60000 65536"/>
              <a:gd name="T20" fmla="*/ 0 60000 65536"/>
              <a:gd name="T21" fmla="*/ 0 w 17"/>
              <a:gd name="T22" fmla="*/ 0 h 32"/>
              <a:gd name="T23" fmla="*/ 17 w 17"/>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2">
                <a:moveTo>
                  <a:pt x="0" y="31"/>
                </a:moveTo>
                <a:lnTo>
                  <a:pt x="2" y="0"/>
                </a:lnTo>
                <a:lnTo>
                  <a:pt x="17" y="1"/>
                </a:lnTo>
                <a:lnTo>
                  <a:pt x="16" y="1"/>
                </a:lnTo>
                <a:lnTo>
                  <a:pt x="10" y="32"/>
                </a:lnTo>
                <a:lnTo>
                  <a:pt x="9" y="32"/>
                </a:lnTo>
                <a:lnTo>
                  <a:pt x="0" y="31"/>
                </a:lnTo>
                <a:close/>
              </a:path>
            </a:pathLst>
          </a:custGeom>
          <a:solidFill>
            <a:srgbClr val="000000"/>
          </a:solidFill>
          <a:ln w="0">
            <a:solidFill>
              <a:srgbClr val="000000"/>
            </a:solidFill>
            <a:round/>
            <a:headEnd/>
            <a:tailEnd/>
          </a:ln>
        </p:spPr>
        <p:txBody>
          <a:bodyPr/>
          <a:lstStyle/>
          <a:p>
            <a:endParaRPr lang="en-US"/>
          </a:p>
        </p:txBody>
      </p:sp>
      <p:sp>
        <p:nvSpPr>
          <p:cNvPr id="182066" name="Freeform 4912"/>
          <p:cNvSpPr>
            <a:spLocks noChangeAspect="1"/>
          </p:cNvSpPr>
          <p:nvPr/>
        </p:nvSpPr>
        <p:spPr bwMode="auto">
          <a:xfrm>
            <a:off x="1970088" y="3956050"/>
            <a:ext cx="7937" cy="12700"/>
          </a:xfrm>
          <a:custGeom>
            <a:avLst/>
            <a:gdLst>
              <a:gd name="T0" fmla="*/ 0 w 19"/>
              <a:gd name="T1" fmla="*/ 2147483647 h 33"/>
              <a:gd name="T2" fmla="*/ 2147483647 w 19"/>
              <a:gd name="T3" fmla="*/ 0 h 33"/>
              <a:gd name="T4" fmla="*/ 2147483647 w 19"/>
              <a:gd name="T5" fmla="*/ 2147483647 h 33"/>
              <a:gd name="T6" fmla="*/ 2147483647 w 19"/>
              <a:gd name="T7" fmla="*/ 2147483647 h 33"/>
              <a:gd name="T8" fmla="*/ 2147483647 w 19"/>
              <a:gd name="T9" fmla="*/ 2147483647 h 33"/>
              <a:gd name="T10" fmla="*/ 2147483647 w 19"/>
              <a:gd name="T11" fmla="*/ 2147483647 h 33"/>
              <a:gd name="T12" fmla="*/ 0 w 19"/>
              <a:gd name="T13" fmla="*/ 2147483647 h 33"/>
              <a:gd name="T14" fmla="*/ 0 60000 65536"/>
              <a:gd name="T15" fmla="*/ 0 60000 65536"/>
              <a:gd name="T16" fmla="*/ 0 60000 65536"/>
              <a:gd name="T17" fmla="*/ 0 60000 65536"/>
              <a:gd name="T18" fmla="*/ 0 60000 65536"/>
              <a:gd name="T19" fmla="*/ 0 60000 65536"/>
              <a:gd name="T20" fmla="*/ 0 60000 65536"/>
              <a:gd name="T21" fmla="*/ 0 w 19"/>
              <a:gd name="T22" fmla="*/ 0 h 33"/>
              <a:gd name="T23" fmla="*/ 19 w 19"/>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3">
                <a:moveTo>
                  <a:pt x="0" y="31"/>
                </a:moveTo>
                <a:lnTo>
                  <a:pt x="6" y="0"/>
                </a:lnTo>
                <a:lnTo>
                  <a:pt x="16" y="2"/>
                </a:lnTo>
                <a:lnTo>
                  <a:pt x="19" y="4"/>
                </a:lnTo>
                <a:lnTo>
                  <a:pt x="5" y="31"/>
                </a:lnTo>
                <a:lnTo>
                  <a:pt x="8" y="33"/>
                </a:lnTo>
                <a:lnTo>
                  <a:pt x="0" y="31"/>
                </a:lnTo>
                <a:close/>
              </a:path>
            </a:pathLst>
          </a:custGeom>
          <a:solidFill>
            <a:srgbClr val="000000"/>
          </a:solidFill>
          <a:ln w="0">
            <a:solidFill>
              <a:srgbClr val="000000"/>
            </a:solidFill>
            <a:round/>
            <a:headEnd/>
            <a:tailEnd/>
          </a:ln>
        </p:spPr>
        <p:txBody>
          <a:bodyPr/>
          <a:lstStyle/>
          <a:p>
            <a:endParaRPr lang="en-US"/>
          </a:p>
        </p:txBody>
      </p:sp>
      <p:sp>
        <p:nvSpPr>
          <p:cNvPr id="182067" name="Freeform 4913"/>
          <p:cNvSpPr>
            <a:spLocks noChangeAspect="1"/>
          </p:cNvSpPr>
          <p:nvPr/>
        </p:nvSpPr>
        <p:spPr bwMode="auto">
          <a:xfrm>
            <a:off x="1971675" y="3957638"/>
            <a:ext cx="7938" cy="11112"/>
          </a:xfrm>
          <a:custGeom>
            <a:avLst/>
            <a:gdLst>
              <a:gd name="T0" fmla="*/ 0 w 25"/>
              <a:gd name="T1" fmla="*/ 2147483647 h 30"/>
              <a:gd name="T2" fmla="*/ 2147483647 w 25"/>
              <a:gd name="T3" fmla="*/ 0 h 30"/>
              <a:gd name="T4" fmla="*/ 2147483647 w 25"/>
              <a:gd name="T5" fmla="*/ 2147483647 h 30"/>
              <a:gd name="T6" fmla="*/ 2147483647 w 25"/>
              <a:gd name="T7" fmla="*/ 2147483647 h 30"/>
              <a:gd name="T8" fmla="*/ 2147483647 w 25"/>
              <a:gd name="T9" fmla="*/ 2147483647 h 30"/>
              <a:gd name="T10" fmla="*/ 2147483647 w 25"/>
              <a:gd name="T11" fmla="*/ 2147483647 h 30"/>
              <a:gd name="T12" fmla="*/ 0 w 25"/>
              <a:gd name="T13" fmla="*/ 2147483647 h 30"/>
              <a:gd name="T14" fmla="*/ 0 60000 65536"/>
              <a:gd name="T15" fmla="*/ 0 60000 65536"/>
              <a:gd name="T16" fmla="*/ 0 60000 65536"/>
              <a:gd name="T17" fmla="*/ 0 60000 65536"/>
              <a:gd name="T18" fmla="*/ 0 60000 65536"/>
              <a:gd name="T19" fmla="*/ 0 60000 65536"/>
              <a:gd name="T20" fmla="*/ 0 60000 65536"/>
              <a:gd name="T21" fmla="*/ 0 w 25"/>
              <a:gd name="T22" fmla="*/ 0 h 30"/>
              <a:gd name="T23" fmla="*/ 25 w 25"/>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0">
                <a:moveTo>
                  <a:pt x="0" y="27"/>
                </a:moveTo>
                <a:lnTo>
                  <a:pt x="14" y="0"/>
                </a:lnTo>
                <a:lnTo>
                  <a:pt x="25" y="6"/>
                </a:lnTo>
                <a:lnTo>
                  <a:pt x="24" y="5"/>
                </a:lnTo>
                <a:lnTo>
                  <a:pt x="5" y="30"/>
                </a:lnTo>
                <a:lnTo>
                  <a:pt x="4" y="29"/>
                </a:lnTo>
                <a:lnTo>
                  <a:pt x="0" y="27"/>
                </a:lnTo>
                <a:close/>
              </a:path>
            </a:pathLst>
          </a:custGeom>
          <a:solidFill>
            <a:srgbClr val="000000"/>
          </a:solidFill>
          <a:ln w="0">
            <a:solidFill>
              <a:srgbClr val="000000"/>
            </a:solidFill>
            <a:round/>
            <a:headEnd/>
            <a:tailEnd/>
          </a:ln>
        </p:spPr>
        <p:txBody>
          <a:bodyPr/>
          <a:lstStyle/>
          <a:p>
            <a:endParaRPr lang="en-US"/>
          </a:p>
        </p:txBody>
      </p:sp>
      <p:sp>
        <p:nvSpPr>
          <p:cNvPr id="182068" name="Freeform 4914"/>
          <p:cNvSpPr>
            <a:spLocks noChangeAspect="1"/>
          </p:cNvSpPr>
          <p:nvPr/>
        </p:nvSpPr>
        <p:spPr bwMode="auto">
          <a:xfrm>
            <a:off x="1973263" y="3959225"/>
            <a:ext cx="7937" cy="14288"/>
          </a:xfrm>
          <a:custGeom>
            <a:avLst/>
            <a:gdLst>
              <a:gd name="T0" fmla="*/ 0 w 26"/>
              <a:gd name="T1" fmla="*/ 2147483647 h 37"/>
              <a:gd name="T2" fmla="*/ 2147483647 w 26"/>
              <a:gd name="T3" fmla="*/ 2147483647 h 37"/>
              <a:gd name="T4" fmla="*/ 2147483647 w 26"/>
              <a:gd name="T5" fmla="*/ 0 h 37"/>
              <a:gd name="T6" fmla="*/ 2147483647 w 26"/>
              <a:gd name="T7" fmla="*/ 2147483647 h 37"/>
              <a:gd name="T8" fmla="*/ 2147483647 w 26"/>
              <a:gd name="T9" fmla="*/ 2147483647 h 37"/>
              <a:gd name="T10" fmla="*/ 2147483647 w 26"/>
              <a:gd name="T11" fmla="*/ 2147483647 h 37"/>
              <a:gd name="T12" fmla="*/ 0 w 26"/>
              <a:gd name="T13" fmla="*/ 2147483647 h 37"/>
              <a:gd name="T14" fmla="*/ 0 60000 65536"/>
              <a:gd name="T15" fmla="*/ 0 60000 65536"/>
              <a:gd name="T16" fmla="*/ 0 60000 65536"/>
              <a:gd name="T17" fmla="*/ 0 60000 65536"/>
              <a:gd name="T18" fmla="*/ 0 60000 65536"/>
              <a:gd name="T19" fmla="*/ 0 60000 65536"/>
              <a:gd name="T20" fmla="*/ 0 60000 65536"/>
              <a:gd name="T21" fmla="*/ 0 w 26"/>
              <a:gd name="T22" fmla="*/ 0 h 37"/>
              <a:gd name="T23" fmla="*/ 26 w 26"/>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7">
                <a:moveTo>
                  <a:pt x="0" y="26"/>
                </a:moveTo>
                <a:lnTo>
                  <a:pt x="19" y="1"/>
                </a:lnTo>
                <a:lnTo>
                  <a:pt x="18" y="0"/>
                </a:lnTo>
                <a:lnTo>
                  <a:pt x="26" y="7"/>
                </a:lnTo>
                <a:lnTo>
                  <a:pt x="7" y="30"/>
                </a:lnTo>
                <a:lnTo>
                  <a:pt x="16" y="37"/>
                </a:lnTo>
                <a:lnTo>
                  <a:pt x="0" y="26"/>
                </a:lnTo>
                <a:close/>
              </a:path>
            </a:pathLst>
          </a:custGeom>
          <a:solidFill>
            <a:srgbClr val="000000"/>
          </a:solidFill>
          <a:ln w="0">
            <a:solidFill>
              <a:srgbClr val="000000"/>
            </a:solidFill>
            <a:round/>
            <a:headEnd/>
            <a:tailEnd/>
          </a:ln>
        </p:spPr>
        <p:txBody>
          <a:bodyPr/>
          <a:lstStyle/>
          <a:p>
            <a:endParaRPr lang="en-US"/>
          </a:p>
        </p:txBody>
      </p:sp>
      <p:sp>
        <p:nvSpPr>
          <p:cNvPr id="182069" name="Freeform 4915"/>
          <p:cNvSpPr>
            <a:spLocks noChangeAspect="1"/>
          </p:cNvSpPr>
          <p:nvPr/>
        </p:nvSpPr>
        <p:spPr bwMode="auto">
          <a:xfrm>
            <a:off x="1976438" y="3962400"/>
            <a:ext cx="9525" cy="11113"/>
          </a:xfrm>
          <a:custGeom>
            <a:avLst/>
            <a:gdLst>
              <a:gd name="T0" fmla="*/ 0 w 24"/>
              <a:gd name="T1" fmla="*/ 2147483647 h 30"/>
              <a:gd name="T2" fmla="*/ 2147483647 w 24"/>
              <a:gd name="T3" fmla="*/ 0 h 30"/>
              <a:gd name="T4" fmla="*/ 2147483647 w 24"/>
              <a:gd name="T5" fmla="*/ 2147483647 h 30"/>
              <a:gd name="T6" fmla="*/ 2147483647 w 24"/>
              <a:gd name="T7" fmla="*/ 2147483647 h 30"/>
              <a:gd name="T8" fmla="*/ 2147483647 w 24"/>
              <a:gd name="T9" fmla="*/ 2147483647 h 30"/>
              <a:gd name="T10" fmla="*/ 2147483647 w 24"/>
              <a:gd name="T11" fmla="*/ 2147483647 h 30"/>
              <a:gd name="T12" fmla="*/ 0 w 24"/>
              <a:gd name="T13" fmla="*/ 2147483647 h 30"/>
              <a:gd name="T14" fmla="*/ 0 60000 65536"/>
              <a:gd name="T15" fmla="*/ 0 60000 65536"/>
              <a:gd name="T16" fmla="*/ 0 60000 65536"/>
              <a:gd name="T17" fmla="*/ 0 60000 65536"/>
              <a:gd name="T18" fmla="*/ 0 60000 65536"/>
              <a:gd name="T19" fmla="*/ 0 60000 65536"/>
              <a:gd name="T20" fmla="*/ 0 60000 65536"/>
              <a:gd name="T21" fmla="*/ 0 w 24"/>
              <a:gd name="T22" fmla="*/ 0 h 30"/>
              <a:gd name="T23" fmla="*/ 24 w 24"/>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30">
                <a:moveTo>
                  <a:pt x="0" y="23"/>
                </a:moveTo>
                <a:lnTo>
                  <a:pt x="19" y="0"/>
                </a:lnTo>
                <a:lnTo>
                  <a:pt x="24" y="5"/>
                </a:lnTo>
                <a:lnTo>
                  <a:pt x="22" y="3"/>
                </a:lnTo>
                <a:lnTo>
                  <a:pt x="10" y="30"/>
                </a:lnTo>
                <a:lnTo>
                  <a:pt x="9" y="29"/>
                </a:lnTo>
                <a:lnTo>
                  <a:pt x="0" y="23"/>
                </a:lnTo>
                <a:close/>
              </a:path>
            </a:pathLst>
          </a:custGeom>
          <a:solidFill>
            <a:srgbClr val="000000"/>
          </a:solidFill>
          <a:ln w="0">
            <a:solidFill>
              <a:srgbClr val="000000"/>
            </a:solidFill>
            <a:round/>
            <a:headEnd/>
            <a:tailEnd/>
          </a:ln>
        </p:spPr>
        <p:txBody>
          <a:bodyPr/>
          <a:lstStyle/>
          <a:p>
            <a:endParaRPr lang="en-US"/>
          </a:p>
        </p:txBody>
      </p:sp>
      <p:sp>
        <p:nvSpPr>
          <p:cNvPr id="182070" name="Freeform 4916"/>
          <p:cNvSpPr>
            <a:spLocks noChangeAspect="1"/>
          </p:cNvSpPr>
          <p:nvPr/>
        </p:nvSpPr>
        <p:spPr bwMode="auto">
          <a:xfrm>
            <a:off x="1979613" y="3963988"/>
            <a:ext cx="7937" cy="11112"/>
          </a:xfrm>
          <a:custGeom>
            <a:avLst/>
            <a:gdLst>
              <a:gd name="T0" fmla="*/ 0 w 17"/>
              <a:gd name="T1" fmla="*/ 2147483647 h 35"/>
              <a:gd name="T2" fmla="*/ 2147483647 w 17"/>
              <a:gd name="T3" fmla="*/ 0 h 35"/>
              <a:gd name="T4" fmla="*/ 2147483647 w 17"/>
              <a:gd name="T5" fmla="*/ 2147483647 h 35"/>
              <a:gd name="T6" fmla="*/ 2147483647 w 17"/>
              <a:gd name="T7" fmla="*/ 2147483647 h 35"/>
              <a:gd name="T8" fmla="*/ 2147483647 w 17"/>
              <a:gd name="T9" fmla="*/ 2147483647 h 35"/>
              <a:gd name="T10" fmla="*/ 2147483647 w 17"/>
              <a:gd name="T11" fmla="*/ 2147483647 h 35"/>
              <a:gd name="T12" fmla="*/ 0 w 17"/>
              <a:gd name="T13" fmla="*/ 2147483647 h 35"/>
              <a:gd name="T14" fmla="*/ 0 60000 65536"/>
              <a:gd name="T15" fmla="*/ 0 60000 65536"/>
              <a:gd name="T16" fmla="*/ 0 60000 65536"/>
              <a:gd name="T17" fmla="*/ 0 60000 65536"/>
              <a:gd name="T18" fmla="*/ 0 60000 65536"/>
              <a:gd name="T19" fmla="*/ 0 60000 65536"/>
              <a:gd name="T20" fmla="*/ 0 60000 65536"/>
              <a:gd name="T21" fmla="*/ 0 w 17"/>
              <a:gd name="T22" fmla="*/ 0 h 35"/>
              <a:gd name="T23" fmla="*/ 17 w 17"/>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5">
                <a:moveTo>
                  <a:pt x="0" y="27"/>
                </a:moveTo>
                <a:lnTo>
                  <a:pt x="12" y="0"/>
                </a:lnTo>
                <a:lnTo>
                  <a:pt x="15" y="3"/>
                </a:lnTo>
                <a:lnTo>
                  <a:pt x="17" y="3"/>
                </a:lnTo>
                <a:lnTo>
                  <a:pt x="11" y="34"/>
                </a:lnTo>
                <a:lnTo>
                  <a:pt x="13" y="35"/>
                </a:lnTo>
                <a:lnTo>
                  <a:pt x="0" y="27"/>
                </a:lnTo>
                <a:close/>
              </a:path>
            </a:pathLst>
          </a:custGeom>
          <a:solidFill>
            <a:srgbClr val="000000"/>
          </a:solidFill>
          <a:ln w="0">
            <a:solidFill>
              <a:srgbClr val="000000"/>
            </a:solidFill>
            <a:round/>
            <a:headEnd/>
            <a:tailEnd/>
          </a:ln>
        </p:spPr>
        <p:txBody>
          <a:bodyPr/>
          <a:lstStyle/>
          <a:p>
            <a:endParaRPr lang="en-US"/>
          </a:p>
        </p:txBody>
      </p:sp>
      <p:sp>
        <p:nvSpPr>
          <p:cNvPr id="182071" name="Freeform 4917"/>
          <p:cNvSpPr>
            <a:spLocks noChangeAspect="1"/>
          </p:cNvSpPr>
          <p:nvPr/>
        </p:nvSpPr>
        <p:spPr bwMode="auto">
          <a:xfrm>
            <a:off x="1985963" y="3963988"/>
            <a:ext cx="4762" cy="11112"/>
          </a:xfrm>
          <a:custGeom>
            <a:avLst/>
            <a:gdLst>
              <a:gd name="T0" fmla="*/ 0 w 18"/>
              <a:gd name="T1" fmla="*/ 2147483647 h 33"/>
              <a:gd name="T2" fmla="*/ 2147483647 w 18"/>
              <a:gd name="T3" fmla="*/ 0 h 33"/>
              <a:gd name="T4" fmla="*/ 2147483647 w 18"/>
              <a:gd name="T5" fmla="*/ 2147483647 h 33"/>
              <a:gd name="T6" fmla="*/ 2147483647 w 18"/>
              <a:gd name="T7" fmla="*/ 2147483647 h 33"/>
              <a:gd name="T8" fmla="*/ 2147483647 w 18"/>
              <a:gd name="T9" fmla="*/ 2147483647 h 33"/>
              <a:gd name="T10" fmla="*/ 2147483647 w 18"/>
              <a:gd name="T11" fmla="*/ 2147483647 h 33"/>
              <a:gd name="T12" fmla="*/ 0 w 18"/>
              <a:gd name="T13" fmla="*/ 2147483647 h 33"/>
              <a:gd name="T14" fmla="*/ 0 60000 65536"/>
              <a:gd name="T15" fmla="*/ 0 60000 65536"/>
              <a:gd name="T16" fmla="*/ 0 60000 65536"/>
              <a:gd name="T17" fmla="*/ 0 60000 65536"/>
              <a:gd name="T18" fmla="*/ 0 60000 65536"/>
              <a:gd name="T19" fmla="*/ 0 60000 65536"/>
              <a:gd name="T20" fmla="*/ 0 60000 65536"/>
              <a:gd name="T21" fmla="*/ 0 w 18"/>
              <a:gd name="T22" fmla="*/ 0 h 33"/>
              <a:gd name="T23" fmla="*/ 18 w 18"/>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33">
                <a:moveTo>
                  <a:pt x="0" y="31"/>
                </a:moveTo>
                <a:lnTo>
                  <a:pt x="6" y="0"/>
                </a:lnTo>
                <a:lnTo>
                  <a:pt x="18" y="3"/>
                </a:lnTo>
                <a:lnTo>
                  <a:pt x="14" y="2"/>
                </a:lnTo>
                <a:lnTo>
                  <a:pt x="9" y="33"/>
                </a:lnTo>
                <a:lnTo>
                  <a:pt x="5" y="32"/>
                </a:lnTo>
                <a:lnTo>
                  <a:pt x="0" y="31"/>
                </a:lnTo>
                <a:close/>
              </a:path>
            </a:pathLst>
          </a:custGeom>
          <a:solidFill>
            <a:srgbClr val="000000"/>
          </a:solidFill>
          <a:ln w="0">
            <a:solidFill>
              <a:srgbClr val="000000"/>
            </a:solidFill>
            <a:round/>
            <a:headEnd/>
            <a:tailEnd/>
          </a:ln>
        </p:spPr>
        <p:txBody>
          <a:bodyPr/>
          <a:lstStyle/>
          <a:p>
            <a:endParaRPr lang="en-US"/>
          </a:p>
        </p:txBody>
      </p:sp>
      <p:sp>
        <p:nvSpPr>
          <p:cNvPr id="182072" name="Freeform 4918"/>
          <p:cNvSpPr>
            <a:spLocks noChangeAspect="1"/>
          </p:cNvSpPr>
          <p:nvPr/>
        </p:nvSpPr>
        <p:spPr bwMode="auto">
          <a:xfrm>
            <a:off x="1987550" y="3963988"/>
            <a:ext cx="4763" cy="12700"/>
          </a:xfrm>
          <a:custGeom>
            <a:avLst/>
            <a:gdLst>
              <a:gd name="T0" fmla="*/ 0 w 16"/>
              <a:gd name="T1" fmla="*/ 2147483647 h 33"/>
              <a:gd name="T2" fmla="*/ 2147483647 w 16"/>
              <a:gd name="T3" fmla="*/ 0 h 33"/>
              <a:gd name="T4" fmla="*/ 2147483647 w 16"/>
              <a:gd name="T5" fmla="*/ 2147483647 h 33"/>
              <a:gd name="T6" fmla="*/ 2147483647 w 16"/>
              <a:gd name="T7" fmla="*/ 2147483647 h 33"/>
              <a:gd name="T8" fmla="*/ 0 w 16"/>
              <a:gd name="T9" fmla="*/ 2147483647 h 33"/>
              <a:gd name="T10" fmla="*/ 0 60000 65536"/>
              <a:gd name="T11" fmla="*/ 0 60000 65536"/>
              <a:gd name="T12" fmla="*/ 0 60000 65536"/>
              <a:gd name="T13" fmla="*/ 0 60000 65536"/>
              <a:gd name="T14" fmla="*/ 0 60000 65536"/>
              <a:gd name="T15" fmla="*/ 0 w 16"/>
              <a:gd name="T16" fmla="*/ 0 h 33"/>
              <a:gd name="T17" fmla="*/ 16 w 16"/>
              <a:gd name="T18" fmla="*/ 33 h 33"/>
            </a:gdLst>
            <a:ahLst/>
            <a:cxnLst>
              <a:cxn ang="T10">
                <a:pos x="T0" y="T1"/>
              </a:cxn>
              <a:cxn ang="T11">
                <a:pos x="T2" y="T3"/>
              </a:cxn>
              <a:cxn ang="T12">
                <a:pos x="T4" y="T5"/>
              </a:cxn>
              <a:cxn ang="T13">
                <a:pos x="T6" y="T7"/>
              </a:cxn>
              <a:cxn ang="T14">
                <a:pos x="T8" y="T9"/>
              </a:cxn>
            </a:cxnLst>
            <a:rect l="T15" t="T16" r="T17" b="T18"/>
            <a:pathLst>
              <a:path w="16" h="33">
                <a:moveTo>
                  <a:pt x="0" y="31"/>
                </a:moveTo>
                <a:lnTo>
                  <a:pt x="5" y="0"/>
                </a:lnTo>
                <a:lnTo>
                  <a:pt x="16" y="2"/>
                </a:lnTo>
                <a:lnTo>
                  <a:pt x="12" y="33"/>
                </a:lnTo>
                <a:lnTo>
                  <a:pt x="0" y="31"/>
                </a:lnTo>
                <a:close/>
              </a:path>
            </a:pathLst>
          </a:custGeom>
          <a:solidFill>
            <a:srgbClr val="000000"/>
          </a:solidFill>
          <a:ln w="0">
            <a:solidFill>
              <a:srgbClr val="000000"/>
            </a:solidFill>
            <a:round/>
            <a:headEnd/>
            <a:tailEnd/>
          </a:ln>
        </p:spPr>
        <p:txBody>
          <a:bodyPr/>
          <a:lstStyle/>
          <a:p>
            <a:endParaRPr lang="en-US"/>
          </a:p>
        </p:txBody>
      </p:sp>
      <p:sp>
        <p:nvSpPr>
          <p:cNvPr id="182073" name="Freeform 4919"/>
          <p:cNvSpPr>
            <a:spLocks noChangeAspect="1"/>
          </p:cNvSpPr>
          <p:nvPr/>
        </p:nvSpPr>
        <p:spPr bwMode="auto">
          <a:xfrm>
            <a:off x="1865313" y="3832225"/>
            <a:ext cx="1587" cy="12700"/>
          </a:xfrm>
          <a:custGeom>
            <a:avLst/>
            <a:gdLst>
              <a:gd name="T0" fmla="*/ 0 w 1587"/>
              <a:gd name="T1" fmla="*/ 2147483647 h 31"/>
              <a:gd name="T2" fmla="*/ 0 w 1587"/>
              <a:gd name="T3" fmla="*/ 0 h 31"/>
              <a:gd name="T4" fmla="*/ 0 w 1587"/>
              <a:gd name="T5" fmla="*/ 2147483647 h 31"/>
              <a:gd name="T6" fmla="*/ 0 60000 65536"/>
              <a:gd name="T7" fmla="*/ 0 60000 65536"/>
              <a:gd name="T8" fmla="*/ 0 60000 65536"/>
              <a:gd name="T9" fmla="*/ 0 w 1587"/>
              <a:gd name="T10" fmla="*/ 0 h 31"/>
              <a:gd name="T11" fmla="*/ 1587 w 1587"/>
              <a:gd name="T12" fmla="*/ 31 h 31"/>
            </a:gdLst>
            <a:ahLst/>
            <a:cxnLst>
              <a:cxn ang="T6">
                <a:pos x="T0" y="T1"/>
              </a:cxn>
              <a:cxn ang="T7">
                <a:pos x="T2" y="T3"/>
              </a:cxn>
              <a:cxn ang="T8">
                <a:pos x="T4" y="T5"/>
              </a:cxn>
            </a:cxnLst>
            <a:rect l="T9" t="T10" r="T11" b="T12"/>
            <a:pathLst>
              <a:path w="1587" h="31">
                <a:moveTo>
                  <a:pt x="0" y="31"/>
                </a:moveTo>
                <a:lnTo>
                  <a:pt x="0" y="0"/>
                </a:lnTo>
                <a:lnTo>
                  <a:pt x="0" y="31"/>
                </a:lnTo>
                <a:close/>
              </a:path>
            </a:pathLst>
          </a:custGeom>
          <a:solidFill>
            <a:srgbClr val="000000"/>
          </a:solidFill>
          <a:ln w="0">
            <a:solidFill>
              <a:srgbClr val="000000"/>
            </a:solidFill>
            <a:round/>
            <a:headEnd/>
            <a:tailEnd/>
          </a:ln>
        </p:spPr>
        <p:txBody>
          <a:bodyPr/>
          <a:lstStyle/>
          <a:p>
            <a:endParaRPr lang="en-US"/>
          </a:p>
        </p:txBody>
      </p:sp>
      <p:sp>
        <p:nvSpPr>
          <p:cNvPr id="182074" name="Freeform 4920"/>
          <p:cNvSpPr>
            <a:spLocks noChangeAspect="1"/>
          </p:cNvSpPr>
          <p:nvPr/>
        </p:nvSpPr>
        <p:spPr bwMode="auto">
          <a:xfrm>
            <a:off x="2090738" y="3802063"/>
            <a:ext cx="6350" cy="9525"/>
          </a:xfrm>
          <a:custGeom>
            <a:avLst/>
            <a:gdLst>
              <a:gd name="T0" fmla="*/ 0 w 21"/>
              <a:gd name="T1" fmla="*/ 2147483647 h 31"/>
              <a:gd name="T2" fmla="*/ 0 w 21"/>
              <a:gd name="T3" fmla="*/ 2147483647 h 31"/>
              <a:gd name="T4" fmla="*/ 2147483647 w 21"/>
              <a:gd name="T5" fmla="*/ 0 h 31"/>
              <a:gd name="T6" fmla="*/ 2147483647 w 21"/>
              <a:gd name="T7" fmla="*/ 0 h 31"/>
              <a:gd name="T8" fmla="*/ 2147483647 w 21"/>
              <a:gd name="T9" fmla="*/ 0 h 31"/>
              <a:gd name="T10" fmla="*/ 2147483647 w 21"/>
              <a:gd name="T11" fmla="*/ 2147483647 h 31"/>
              <a:gd name="T12" fmla="*/ 2147483647 w 21"/>
              <a:gd name="T13" fmla="*/ 2147483647 h 31"/>
              <a:gd name="T14" fmla="*/ 2147483647 w 21"/>
              <a:gd name="T15" fmla="*/ 2147483647 h 31"/>
              <a:gd name="T16" fmla="*/ 2147483647 w 21"/>
              <a:gd name="T17" fmla="*/ 2147483647 h 31"/>
              <a:gd name="T18" fmla="*/ 2147483647 w 21"/>
              <a:gd name="T19" fmla="*/ 2147483647 h 31"/>
              <a:gd name="T20" fmla="*/ 2147483647 w 21"/>
              <a:gd name="T21" fmla="*/ 2147483647 h 31"/>
              <a:gd name="T22" fmla="*/ 2147483647 w 21"/>
              <a:gd name="T23" fmla="*/ 2147483647 h 31"/>
              <a:gd name="T24" fmla="*/ 2147483647 w 21"/>
              <a:gd name="T25" fmla="*/ 2147483647 h 31"/>
              <a:gd name="T26" fmla="*/ 2147483647 w 21"/>
              <a:gd name="T27" fmla="*/ 2147483647 h 31"/>
              <a:gd name="T28" fmla="*/ 2147483647 w 21"/>
              <a:gd name="T29" fmla="*/ 2147483647 h 31"/>
              <a:gd name="T30" fmla="*/ 2147483647 w 21"/>
              <a:gd name="T31" fmla="*/ 2147483647 h 31"/>
              <a:gd name="T32" fmla="*/ 2147483647 w 21"/>
              <a:gd name="T33" fmla="*/ 2147483647 h 31"/>
              <a:gd name="T34" fmla="*/ 2147483647 w 21"/>
              <a:gd name="T35" fmla="*/ 2147483647 h 31"/>
              <a:gd name="T36" fmla="*/ 2147483647 w 21"/>
              <a:gd name="T37" fmla="*/ 2147483647 h 31"/>
              <a:gd name="T38" fmla="*/ 2147483647 w 21"/>
              <a:gd name="T39" fmla="*/ 2147483647 h 31"/>
              <a:gd name="T40" fmla="*/ 2147483647 w 21"/>
              <a:gd name="T41" fmla="*/ 2147483647 h 31"/>
              <a:gd name="T42" fmla="*/ 0 w 21"/>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
              <a:gd name="T67" fmla="*/ 0 h 31"/>
              <a:gd name="T68" fmla="*/ 21 w 21"/>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 h="31">
                <a:moveTo>
                  <a:pt x="0" y="2"/>
                </a:moveTo>
                <a:lnTo>
                  <a:pt x="0" y="2"/>
                </a:lnTo>
                <a:lnTo>
                  <a:pt x="2" y="0"/>
                </a:lnTo>
                <a:lnTo>
                  <a:pt x="6" y="0"/>
                </a:lnTo>
                <a:lnTo>
                  <a:pt x="8" y="0"/>
                </a:lnTo>
                <a:lnTo>
                  <a:pt x="10" y="2"/>
                </a:lnTo>
                <a:lnTo>
                  <a:pt x="13" y="3"/>
                </a:lnTo>
                <a:lnTo>
                  <a:pt x="15" y="4"/>
                </a:lnTo>
                <a:lnTo>
                  <a:pt x="17" y="6"/>
                </a:lnTo>
                <a:lnTo>
                  <a:pt x="19" y="8"/>
                </a:lnTo>
                <a:lnTo>
                  <a:pt x="20" y="11"/>
                </a:lnTo>
                <a:lnTo>
                  <a:pt x="21" y="13"/>
                </a:lnTo>
                <a:lnTo>
                  <a:pt x="21" y="16"/>
                </a:lnTo>
                <a:lnTo>
                  <a:pt x="21" y="18"/>
                </a:lnTo>
                <a:lnTo>
                  <a:pt x="20" y="20"/>
                </a:lnTo>
                <a:lnTo>
                  <a:pt x="19" y="23"/>
                </a:lnTo>
                <a:lnTo>
                  <a:pt x="18" y="25"/>
                </a:lnTo>
                <a:lnTo>
                  <a:pt x="16" y="27"/>
                </a:lnTo>
                <a:lnTo>
                  <a:pt x="14" y="30"/>
                </a:lnTo>
                <a:lnTo>
                  <a:pt x="11" y="31"/>
                </a:lnTo>
                <a:lnTo>
                  <a:pt x="0" y="2"/>
                </a:lnTo>
                <a:close/>
              </a:path>
            </a:pathLst>
          </a:custGeom>
          <a:solidFill>
            <a:srgbClr val="000000"/>
          </a:solidFill>
          <a:ln w="0">
            <a:solidFill>
              <a:srgbClr val="000000"/>
            </a:solidFill>
            <a:round/>
            <a:headEnd/>
            <a:tailEnd/>
          </a:ln>
        </p:spPr>
        <p:txBody>
          <a:bodyPr/>
          <a:lstStyle/>
          <a:p>
            <a:endParaRPr lang="en-US"/>
          </a:p>
        </p:txBody>
      </p:sp>
      <p:sp>
        <p:nvSpPr>
          <p:cNvPr id="182075" name="Freeform 4921"/>
          <p:cNvSpPr>
            <a:spLocks noChangeAspect="1"/>
          </p:cNvSpPr>
          <p:nvPr/>
        </p:nvSpPr>
        <p:spPr bwMode="auto">
          <a:xfrm>
            <a:off x="1865313" y="3832225"/>
            <a:ext cx="23812" cy="12700"/>
          </a:xfrm>
          <a:custGeom>
            <a:avLst/>
            <a:gdLst>
              <a:gd name="T0" fmla="*/ 0 w 73"/>
              <a:gd name="T1" fmla="*/ 2147483647 h 32"/>
              <a:gd name="T2" fmla="*/ 0 w 73"/>
              <a:gd name="T3" fmla="*/ 2147483647 h 32"/>
              <a:gd name="T4" fmla="*/ 2147483647 w 73"/>
              <a:gd name="T5" fmla="*/ 0 h 32"/>
              <a:gd name="T6" fmla="*/ 2147483647 w 73"/>
              <a:gd name="T7" fmla="*/ 0 h 32"/>
              <a:gd name="T8" fmla="*/ 2147483647 w 73"/>
              <a:gd name="T9" fmla="*/ 2147483647 h 32"/>
              <a:gd name="T10" fmla="*/ 2147483647 w 73"/>
              <a:gd name="T11" fmla="*/ 2147483647 h 32"/>
              <a:gd name="T12" fmla="*/ 0 w 73"/>
              <a:gd name="T13" fmla="*/ 2147483647 h 32"/>
              <a:gd name="T14" fmla="*/ 0 60000 65536"/>
              <a:gd name="T15" fmla="*/ 0 60000 65536"/>
              <a:gd name="T16" fmla="*/ 0 60000 65536"/>
              <a:gd name="T17" fmla="*/ 0 60000 65536"/>
              <a:gd name="T18" fmla="*/ 0 60000 65536"/>
              <a:gd name="T19" fmla="*/ 0 60000 65536"/>
              <a:gd name="T20" fmla="*/ 0 60000 65536"/>
              <a:gd name="T21" fmla="*/ 0 w 73"/>
              <a:gd name="T22" fmla="*/ 0 h 32"/>
              <a:gd name="T23" fmla="*/ 73 w 73"/>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3" h="32">
                <a:moveTo>
                  <a:pt x="0" y="32"/>
                </a:moveTo>
                <a:lnTo>
                  <a:pt x="0" y="1"/>
                </a:lnTo>
                <a:lnTo>
                  <a:pt x="73" y="0"/>
                </a:lnTo>
                <a:lnTo>
                  <a:pt x="73" y="31"/>
                </a:lnTo>
                <a:lnTo>
                  <a:pt x="0" y="32"/>
                </a:lnTo>
                <a:close/>
              </a:path>
            </a:pathLst>
          </a:custGeom>
          <a:solidFill>
            <a:srgbClr val="000000"/>
          </a:solidFill>
          <a:ln w="0">
            <a:solidFill>
              <a:srgbClr val="000000"/>
            </a:solidFill>
            <a:round/>
            <a:headEnd/>
            <a:tailEnd/>
          </a:ln>
        </p:spPr>
        <p:txBody>
          <a:bodyPr/>
          <a:lstStyle/>
          <a:p>
            <a:endParaRPr lang="en-US"/>
          </a:p>
        </p:txBody>
      </p:sp>
      <p:sp>
        <p:nvSpPr>
          <p:cNvPr id="182076" name="Freeform 4922"/>
          <p:cNvSpPr>
            <a:spLocks noChangeAspect="1"/>
          </p:cNvSpPr>
          <p:nvPr/>
        </p:nvSpPr>
        <p:spPr bwMode="auto">
          <a:xfrm>
            <a:off x="1889125" y="3832225"/>
            <a:ext cx="30163" cy="11113"/>
          </a:xfrm>
          <a:custGeom>
            <a:avLst/>
            <a:gdLst>
              <a:gd name="T0" fmla="*/ 0 w 83"/>
              <a:gd name="T1" fmla="*/ 2147483647 h 33"/>
              <a:gd name="T2" fmla="*/ 0 w 83"/>
              <a:gd name="T3" fmla="*/ 2147483647 h 33"/>
              <a:gd name="T4" fmla="*/ 2147483647 w 83"/>
              <a:gd name="T5" fmla="*/ 0 h 33"/>
              <a:gd name="T6" fmla="*/ 2147483647 w 83"/>
              <a:gd name="T7" fmla="*/ 0 h 33"/>
              <a:gd name="T8" fmla="*/ 2147483647 w 83"/>
              <a:gd name="T9" fmla="*/ 2147483647 h 33"/>
              <a:gd name="T10" fmla="*/ 2147483647 w 83"/>
              <a:gd name="T11" fmla="*/ 2147483647 h 33"/>
              <a:gd name="T12" fmla="*/ 0 w 83"/>
              <a:gd name="T13" fmla="*/ 2147483647 h 33"/>
              <a:gd name="T14" fmla="*/ 0 60000 65536"/>
              <a:gd name="T15" fmla="*/ 0 60000 65536"/>
              <a:gd name="T16" fmla="*/ 0 60000 65536"/>
              <a:gd name="T17" fmla="*/ 0 60000 65536"/>
              <a:gd name="T18" fmla="*/ 0 60000 65536"/>
              <a:gd name="T19" fmla="*/ 0 60000 65536"/>
              <a:gd name="T20" fmla="*/ 0 60000 65536"/>
              <a:gd name="T21" fmla="*/ 0 w 83"/>
              <a:gd name="T22" fmla="*/ 0 h 33"/>
              <a:gd name="T23" fmla="*/ 83 w 83"/>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3" h="33">
                <a:moveTo>
                  <a:pt x="0" y="33"/>
                </a:moveTo>
                <a:lnTo>
                  <a:pt x="0" y="2"/>
                </a:lnTo>
                <a:lnTo>
                  <a:pt x="83" y="0"/>
                </a:lnTo>
                <a:lnTo>
                  <a:pt x="83" y="31"/>
                </a:lnTo>
                <a:lnTo>
                  <a:pt x="0" y="33"/>
                </a:lnTo>
                <a:close/>
              </a:path>
            </a:pathLst>
          </a:custGeom>
          <a:solidFill>
            <a:srgbClr val="000000"/>
          </a:solidFill>
          <a:ln w="0">
            <a:solidFill>
              <a:srgbClr val="000000"/>
            </a:solidFill>
            <a:round/>
            <a:headEnd/>
            <a:tailEnd/>
          </a:ln>
        </p:spPr>
        <p:txBody>
          <a:bodyPr/>
          <a:lstStyle/>
          <a:p>
            <a:endParaRPr lang="en-US"/>
          </a:p>
        </p:txBody>
      </p:sp>
      <p:sp>
        <p:nvSpPr>
          <p:cNvPr id="182077" name="Freeform 4923"/>
          <p:cNvSpPr>
            <a:spLocks noChangeAspect="1"/>
          </p:cNvSpPr>
          <p:nvPr/>
        </p:nvSpPr>
        <p:spPr bwMode="auto">
          <a:xfrm>
            <a:off x="1919288" y="3829050"/>
            <a:ext cx="28575" cy="14288"/>
          </a:xfrm>
          <a:custGeom>
            <a:avLst/>
            <a:gdLst>
              <a:gd name="T0" fmla="*/ 0 w 91"/>
              <a:gd name="T1" fmla="*/ 2147483647 h 36"/>
              <a:gd name="T2" fmla="*/ 0 w 91"/>
              <a:gd name="T3" fmla="*/ 2147483647 h 36"/>
              <a:gd name="T4" fmla="*/ 2147483647 w 91"/>
              <a:gd name="T5" fmla="*/ 0 h 36"/>
              <a:gd name="T6" fmla="*/ 2147483647 w 91"/>
              <a:gd name="T7" fmla="*/ 0 h 36"/>
              <a:gd name="T8" fmla="*/ 2147483647 w 91"/>
              <a:gd name="T9" fmla="*/ 2147483647 h 36"/>
              <a:gd name="T10" fmla="*/ 2147483647 w 91"/>
              <a:gd name="T11" fmla="*/ 2147483647 h 36"/>
              <a:gd name="T12" fmla="*/ 0 w 91"/>
              <a:gd name="T13" fmla="*/ 2147483647 h 36"/>
              <a:gd name="T14" fmla="*/ 0 60000 65536"/>
              <a:gd name="T15" fmla="*/ 0 60000 65536"/>
              <a:gd name="T16" fmla="*/ 0 60000 65536"/>
              <a:gd name="T17" fmla="*/ 0 60000 65536"/>
              <a:gd name="T18" fmla="*/ 0 60000 65536"/>
              <a:gd name="T19" fmla="*/ 0 60000 65536"/>
              <a:gd name="T20" fmla="*/ 0 60000 65536"/>
              <a:gd name="T21" fmla="*/ 0 w 91"/>
              <a:gd name="T22" fmla="*/ 0 h 36"/>
              <a:gd name="T23" fmla="*/ 91 w 91"/>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 h="36">
                <a:moveTo>
                  <a:pt x="0" y="36"/>
                </a:moveTo>
                <a:lnTo>
                  <a:pt x="0" y="5"/>
                </a:lnTo>
                <a:lnTo>
                  <a:pt x="85" y="0"/>
                </a:lnTo>
                <a:lnTo>
                  <a:pt x="87" y="0"/>
                </a:lnTo>
                <a:lnTo>
                  <a:pt x="89" y="32"/>
                </a:lnTo>
                <a:lnTo>
                  <a:pt x="91" y="32"/>
                </a:lnTo>
                <a:lnTo>
                  <a:pt x="0" y="36"/>
                </a:lnTo>
                <a:close/>
              </a:path>
            </a:pathLst>
          </a:custGeom>
          <a:solidFill>
            <a:srgbClr val="000000"/>
          </a:solidFill>
          <a:ln w="0">
            <a:solidFill>
              <a:srgbClr val="000000"/>
            </a:solidFill>
            <a:round/>
            <a:headEnd/>
            <a:tailEnd/>
          </a:ln>
        </p:spPr>
        <p:txBody>
          <a:bodyPr/>
          <a:lstStyle/>
          <a:p>
            <a:endParaRPr lang="en-US"/>
          </a:p>
        </p:txBody>
      </p:sp>
      <p:sp>
        <p:nvSpPr>
          <p:cNvPr id="182078" name="Freeform 4924"/>
          <p:cNvSpPr>
            <a:spLocks noChangeAspect="1"/>
          </p:cNvSpPr>
          <p:nvPr/>
        </p:nvSpPr>
        <p:spPr bwMode="auto">
          <a:xfrm>
            <a:off x="1947863" y="3827463"/>
            <a:ext cx="31750" cy="12700"/>
          </a:xfrm>
          <a:custGeom>
            <a:avLst/>
            <a:gdLst>
              <a:gd name="T0" fmla="*/ 2147483647 w 94"/>
              <a:gd name="T1" fmla="*/ 2147483647 h 38"/>
              <a:gd name="T2" fmla="*/ 0 w 94"/>
              <a:gd name="T3" fmla="*/ 2147483647 h 38"/>
              <a:gd name="T4" fmla="*/ 2147483647 w 94"/>
              <a:gd name="T5" fmla="*/ 0 h 38"/>
              <a:gd name="T6" fmla="*/ 2147483647 w 94"/>
              <a:gd name="T7" fmla="*/ 0 h 38"/>
              <a:gd name="T8" fmla="*/ 2147483647 w 94"/>
              <a:gd name="T9" fmla="*/ 2147483647 h 38"/>
              <a:gd name="T10" fmla="*/ 2147483647 w 94"/>
              <a:gd name="T11" fmla="*/ 2147483647 h 38"/>
              <a:gd name="T12" fmla="*/ 2147483647 w 94"/>
              <a:gd name="T13" fmla="*/ 2147483647 h 38"/>
              <a:gd name="T14" fmla="*/ 0 60000 65536"/>
              <a:gd name="T15" fmla="*/ 0 60000 65536"/>
              <a:gd name="T16" fmla="*/ 0 60000 65536"/>
              <a:gd name="T17" fmla="*/ 0 60000 65536"/>
              <a:gd name="T18" fmla="*/ 0 60000 65536"/>
              <a:gd name="T19" fmla="*/ 0 60000 65536"/>
              <a:gd name="T20" fmla="*/ 0 60000 65536"/>
              <a:gd name="T21" fmla="*/ 0 w 94"/>
              <a:gd name="T22" fmla="*/ 0 h 38"/>
              <a:gd name="T23" fmla="*/ 94 w 94"/>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 h="38">
                <a:moveTo>
                  <a:pt x="2" y="38"/>
                </a:moveTo>
                <a:lnTo>
                  <a:pt x="0" y="6"/>
                </a:lnTo>
                <a:lnTo>
                  <a:pt x="92" y="0"/>
                </a:lnTo>
                <a:lnTo>
                  <a:pt x="94" y="31"/>
                </a:lnTo>
                <a:lnTo>
                  <a:pt x="2" y="38"/>
                </a:lnTo>
                <a:close/>
              </a:path>
            </a:pathLst>
          </a:custGeom>
          <a:solidFill>
            <a:srgbClr val="000000"/>
          </a:solidFill>
          <a:ln w="0">
            <a:solidFill>
              <a:srgbClr val="000000"/>
            </a:solidFill>
            <a:round/>
            <a:headEnd/>
            <a:tailEnd/>
          </a:ln>
        </p:spPr>
        <p:txBody>
          <a:bodyPr/>
          <a:lstStyle/>
          <a:p>
            <a:endParaRPr lang="en-US"/>
          </a:p>
        </p:txBody>
      </p:sp>
      <p:sp>
        <p:nvSpPr>
          <p:cNvPr id="182079" name="Freeform 4925"/>
          <p:cNvSpPr>
            <a:spLocks noChangeAspect="1"/>
          </p:cNvSpPr>
          <p:nvPr/>
        </p:nvSpPr>
        <p:spPr bwMode="auto">
          <a:xfrm>
            <a:off x="1979613" y="3824288"/>
            <a:ext cx="33337" cy="12700"/>
          </a:xfrm>
          <a:custGeom>
            <a:avLst/>
            <a:gdLst>
              <a:gd name="T0" fmla="*/ 2147483647 w 95"/>
              <a:gd name="T1" fmla="*/ 2147483647 h 42"/>
              <a:gd name="T2" fmla="*/ 0 w 95"/>
              <a:gd name="T3" fmla="*/ 2147483647 h 42"/>
              <a:gd name="T4" fmla="*/ 2147483647 w 95"/>
              <a:gd name="T5" fmla="*/ 2147483647 h 42"/>
              <a:gd name="T6" fmla="*/ 2147483647 w 95"/>
              <a:gd name="T7" fmla="*/ 0 h 42"/>
              <a:gd name="T8" fmla="*/ 2147483647 w 95"/>
              <a:gd name="T9" fmla="*/ 2147483647 h 42"/>
              <a:gd name="T10" fmla="*/ 2147483647 w 95"/>
              <a:gd name="T11" fmla="*/ 2147483647 h 42"/>
              <a:gd name="T12" fmla="*/ 2147483647 w 95"/>
              <a:gd name="T13" fmla="*/ 2147483647 h 42"/>
              <a:gd name="T14" fmla="*/ 0 60000 65536"/>
              <a:gd name="T15" fmla="*/ 0 60000 65536"/>
              <a:gd name="T16" fmla="*/ 0 60000 65536"/>
              <a:gd name="T17" fmla="*/ 0 60000 65536"/>
              <a:gd name="T18" fmla="*/ 0 60000 65536"/>
              <a:gd name="T19" fmla="*/ 0 60000 65536"/>
              <a:gd name="T20" fmla="*/ 0 60000 65536"/>
              <a:gd name="T21" fmla="*/ 0 w 95"/>
              <a:gd name="T22" fmla="*/ 0 h 42"/>
              <a:gd name="T23" fmla="*/ 95 w 95"/>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5" h="42">
                <a:moveTo>
                  <a:pt x="2" y="42"/>
                </a:moveTo>
                <a:lnTo>
                  <a:pt x="0" y="11"/>
                </a:lnTo>
                <a:lnTo>
                  <a:pt x="85" y="1"/>
                </a:lnTo>
                <a:lnTo>
                  <a:pt x="88" y="0"/>
                </a:lnTo>
                <a:lnTo>
                  <a:pt x="92" y="31"/>
                </a:lnTo>
                <a:lnTo>
                  <a:pt x="95" y="30"/>
                </a:lnTo>
                <a:lnTo>
                  <a:pt x="2" y="42"/>
                </a:lnTo>
                <a:close/>
              </a:path>
            </a:pathLst>
          </a:custGeom>
          <a:solidFill>
            <a:srgbClr val="000000"/>
          </a:solidFill>
          <a:ln w="0">
            <a:solidFill>
              <a:srgbClr val="000000"/>
            </a:solidFill>
            <a:round/>
            <a:headEnd/>
            <a:tailEnd/>
          </a:ln>
        </p:spPr>
        <p:txBody>
          <a:bodyPr/>
          <a:lstStyle/>
          <a:p>
            <a:endParaRPr lang="en-US"/>
          </a:p>
        </p:txBody>
      </p:sp>
      <p:sp>
        <p:nvSpPr>
          <p:cNvPr id="182080" name="Freeform 4926"/>
          <p:cNvSpPr>
            <a:spLocks noChangeAspect="1"/>
          </p:cNvSpPr>
          <p:nvPr/>
        </p:nvSpPr>
        <p:spPr bwMode="auto">
          <a:xfrm>
            <a:off x="2011363" y="3819525"/>
            <a:ext cx="30162" cy="14288"/>
          </a:xfrm>
          <a:custGeom>
            <a:avLst/>
            <a:gdLst>
              <a:gd name="T0" fmla="*/ 2147483647 w 93"/>
              <a:gd name="T1" fmla="*/ 2147483647 h 47"/>
              <a:gd name="T2" fmla="*/ 0 w 93"/>
              <a:gd name="T3" fmla="*/ 2147483647 h 47"/>
              <a:gd name="T4" fmla="*/ 2147483647 w 93"/>
              <a:gd name="T5" fmla="*/ 0 h 47"/>
              <a:gd name="T6" fmla="*/ 2147483647 w 93"/>
              <a:gd name="T7" fmla="*/ 2147483647 h 47"/>
              <a:gd name="T8" fmla="*/ 2147483647 w 93"/>
              <a:gd name="T9" fmla="*/ 2147483647 h 47"/>
              <a:gd name="T10" fmla="*/ 2147483647 w 93"/>
              <a:gd name="T11" fmla="*/ 2147483647 h 47"/>
              <a:gd name="T12" fmla="*/ 2147483647 w 93"/>
              <a:gd name="T13" fmla="*/ 2147483647 h 47"/>
              <a:gd name="T14" fmla="*/ 0 60000 65536"/>
              <a:gd name="T15" fmla="*/ 0 60000 65536"/>
              <a:gd name="T16" fmla="*/ 0 60000 65536"/>
              <a:gd name="T17" fmla="*/ 0 60000 65536"/>
              <a:gd name="T18" fmla="*/ 0 60000 65536"/>
              <a:gd name="T19" fmla="*/ 0 60000 65536"/>
              <a:gd name="T20" fmla="*/ 0 60000 65536"/>
              <a:gd name="T21" fmla="*/ 0 w 93"/>
              <a:gd name="T22" fmla="*/ 0 h 47"/>
              <a:gd name="T23" fmla="*/ 93 w 93"/>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47">
                <a:moveTo>
                  <a:pt x="4" y="47"/>
                </a:moveTo>
                <a:lnTo>
                  <a:pt x="0" y="16"/>
                </a:lnTo>
                <a:lnTo>
                  <a:pt x="93" y="0"/>
                </a:lnTo>
                <a:lnTo>
                  <a:pt x="85" y="2"/>
                </a:lnTo>
                <a:lnTo>
                  <a:pt x="91" y="31"/>
                </a:lnTo>
                <a:lnTo>
                  <a:pt x="83" y="33"/>
                </a:lnTo>
                <a:lnTo>
                  <a:pt x="4" y="47"/>
                </a:lnTo>
                <a:close/>
              </a:path>
            </a:pathLst>
          </a:custGeom>
          <a:solidFill>
            <a:srgbClr val="000000"/>
          </a:solidFill>
          <a:ln w="0">
            <a:solidFill>
              <a:srgbClr val="000000"/>
            </a:solidFill>
            <a:round/>
            <a:headEnd/>
            <a:tailEnd/>
          </a:ln>
        </p:spPr>
        <p:txBody>
          <a:bodyPr/>
          <a:lstStyle/>
          <a:p>
            <a:endParaRPr lang="en-US"/>
          </a:p>
        </p:txBody>
      </p:sp>
      <p:sp>
        <p:nvSpPr>
          <p:cNvPr id="182081" name="Freeform 4927"/>
          <p:cNvSpPr>
            <a:spLocks noChangeAspect="1"/>
          </p:cNvSpPr>
          <p:nvPr/>
        </p:nvSpPr>
        <p:spPr bwMode="auto">
          <a:xfrm>
            <a:off x="2039938" y="3811588"/>
            <a:ext cx="31750" cy="17462"/>
          </a:xfrm>
          <a:custGeom>
            <a:avLst/>
            <a:gdLst>
              <a:gd name="T0" fmla="*/ 2147483647 w 90"/>
              <a:gd name="T1" fmla="*/ 2147483647 h 50"/>
              <a:gd name="T2" fmla="*/ 0 w 90"/>
              <a:gd name="T3" fmla="*/ 2147483647 h 50"/>
              <a:gd name="T4" fmla="*/ 2147483647 w 90"/>
              <a:gd name="T5" fmla="*/ 2147483647 h 50"/>
              <a:gd name="T6" fmla="*/ 2147483647 w 90"/>
              <a:gd name="T7" fmla="*/ 0 h 50"/>
              <a:gd name="T8" fmla="*/ 2147483647 w 90"/>
              <a:gd name="T9" fmla="*/ 2147483647 h 50"/>
              <a:gd name="T10" fmla="*/ 2147483647 w 90"/>
              <a:gd name="T11" fmla="*/ 2147483647 h 50"/>
              <a:gd name="T12" fmla="*/ 2147483647 w 90"/>
              <a:gd name="T13" fmla="*/ 2147483647 h 50"/>
              <a:gd name="T14" fmla="*/ 0 60000 65536"/>
              <a:gd name="T15" fmla="*/ 0 60000 65536"/>
              <a:gd name="T16" fmla="*/ 0 60000 65536"/>
              <a:gd name="T17" fmla="*/ 0 60000 65536"/>
              <a:gd name="T18" fmla="*/ 0 60000 65536"/>
              <a:gd name="T19" fmla="*/ 0 60000 65536"/>
              <a:gd name="T20" fmla="*/ 0 60000 65536"/>
              <a:gd name="T21" fmla="*/ 0 w 90"/>
              <a:gd name="T22" fmla="*/ 0 h 50"/>
              <a:gd name="T23" fmla="*/ 90 w 90"/>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50">
                <a:moveTo>
                  <a:pt x="6" y="50"/>
                </a:moveTo>
                <a:lnTo>
                  <a:pt x="0" y="21"/>
                </a:lnTo>
                <a:lnTo>
                  <a:pt x="72" y="3"/>
                </a:lnTo>
                <a:lnTo>
                  <a:pt x="76" y="0"/>
                </a:lnTo>
                <a:lnTo>
                  <a:pt x="86" y="30"/>
                </a:lnTo>
                <a:lnTo>
                  <a:pt x="90" y="27"/>
                </a:lnTo>
                <a:lnTo>
                  <a:pt x="6" y="50"/>
                </a:lnTo>
                <a:close/>
              </a:path>
            </a:pathLst>
          </a:custGeom>
          <a:solidFill>
            <a:srgbClr val="000000"/>
          </a:solidFill>
          <a:ln w="0">
            <a:solidFill>
              <a:srgbClr val="000000"/>
            </a:solidFill>
            <a:round/>
            <a:headEnd/>
            <a:tailEnd/>
          </a:ln>
        </p:spPr>
        <p:txBody>
          <a:bodyPr/>
          <a:lstStyle/>
          <a:p>
            <a:endParaRPr lang="en-US"/>
          </a:p>
        </p:txBody>
      </p:sp>
      <p:sp>
        <p:nvSpPr>
          <p:cNvPr id="182082" name="Freeform 4928"/>
          <p:cNvSpPr>
            <a:spLocks noChangeAspect="1"/>
          </p:cNvSpPr>
          <p:nvPr/>
        </p:nvSpPr>
        <p:spPr bwMode="auto">
          <a:xfrm>
            <a:off x="2065338" y="3802063"/>
            <a:ext cx="26987" cy="19050"/>
          </a:xfrm>
          <a:custGeom>
            <a:avLst/>
            <a:gdLst>
              <a:gd name="T0" fmla="*/ 2147483647 w 78"/>
              <a:gd name="T1" fmla="*/ 2147483647 h 56"/>
              <a:gd name="T2" fmla="*/ 0 w 78"/>
              <a:gd name="T3" fmla="*/ 2147483647 h 56"/>
              <a:gd name="T4" fmla="*/ 2147483647 w 78"/>
              <a:gd name="T5" fmla="*/ 0 h 56"/>
              <a:gd name="T6" fmla="*/ 2147483647 w 78"/>
              <a:gd name="T7" fmla="*/ 2147483647 h 56"/>
              <a:gd name="T8" fmla="*/ 2147483647 w 78"/>
              <a:gd name="T9" fmla="*/ 2147483647 h 56"/>
              <a:gd name="T10" fmla="*/ 0 60000 65536"/>
              <a:gd name="T11" fmla="*/ 0 60000 65536"/>
              <a:gd name="T12" fmla="*/ 0 60000 65536"/>
              <a:gd name="T13" fmla="*/ 0 60000 65536"/>
              <a:gd name="T14" fmla="*/ 0 60000 65536"/>
              <a:gd name="T15" fmla="*/ 0 w 78"/>
              <a:gd name="T16" fmla="*/ 0 h 56"/>
              <a:gd name="T17" fmla="*/ 78 w 78"/>
              <a:gd name="T18" fmla="*/ 56 h 56"/>
            </a:gdLst>
            <a:ahLst/>
            <a:cxnLst>
              <a:cxn ang="T10">
                <a:pos x="T0" y="T1"/>
              </a:cxn>
              <a:cxn ang="T11">
                <a:pos x="T2" y="T3"/>
              </a:cxn>
              <a:cxn ang="T12">
                <a:pos x="T4" y="T5"/>
              </a:cxn>
              <a:cxn ang="T13">
                <a:pos x="T6" y="T7"/>
              </a:cxn>
              <a:cxn ang="T14">
                <a:pos x="T8" y="T9"/>
              </a:cxn>
            </a:cxnLst>
            <a:rect l="T15" t="T16" r="T17" b="T18"/>
            <a:pathLst>
              <a:path w="78" h="56">
                <a:moveTo>
                  <a:pt x="10" y="56"/>
                </a:moveTo>
                <a:lnTo>
                  <a:pt x="0" y="26"/>
                </a:lnTo>
                <a:lnTo>
                  <a:pt x="67" y="0"/>
                </a:lnTo>
                <a:lnTo>
                  <a:pt x="78" y="29"/>
                </a:lnTo>
                <a:lnTo>
                  <a:pt x="10" y="56"/>
                </a:lnTo>
                <a:close/>
              </a:path>
            </a:pathLst>
          </a:custGeom>
          <a:solidFill>
            <a:srgbClr val="000000"/>
          </a:solidFill>
          <a:ln w="0">
            <a:solidFill>
              <a:srgbClr val="000000"/>
            </a:solidFill>
            <a:round/>
            <a:headEnd/>
            <a:tailEnd/>
          </a:ln>
        </p:spPr>
        <p:txBody>
          <a:bodyPr/>
          <a:lstStyle/>
          <a:p>
            <a:endParaRPr lang="en-US"/>
          </a:p>
        </p:txBody>
      </p:sp>
      <p:sp>
        <p:nvSpPr>
          <p:cNvPr id="182083" name="Freeform 4929"/>
          <p:cNvSpPr>
            <a:spLocks noChangeAspect="1"/>
          </p:cNvSpPr>
          <p:nvPr/>
        </p:nvSpPr>
        <p:spPr bwMode="auto">
          <a:xfrm>
            <a:off x="2085975" y="3802063"/>
            <a:ext cx="6350" cy="9525"/>
          </a:xfrm>
          <a:custGeom>
            <a:avLst/>
            <a:gdLst>
              <a:gd name="T0" fmla="*/ 2147483647 w 16"/>
              <a:gd name="T1" fmla="*/ 2147483647 h 32"/>
              <a:gd name="T2" fmla="*/ 2147483647 w 16"/>
              <a:gd name="T3" fmla="*/ 2147483647 h 32"/>
              <a:gd name="T4" fmla="*/ 2147483647 w 16"/>
              <a:gd name="T5" fmla="*/ 2147483647 h 32"/>
              <a:gd name="T6" fmla="*/ 2147483647 w 16"/>
              <a:gd name="T7" fmla="*/ 2147483647 h 32"/>
              <a:gd name="T8" fmla="*/ 2147483647 w 16"/>
              <a:gd name="T9" fmla="*/ 2147483647 h 32"/>
              <a:gd name="T10" fmla="*/ 2147483647 w 16"/>
              <a:gd name="T11" fmla="*/ 2147483647 h 32"/>
              <a:gd name="T12" fmla="*/ 2147483647 w 16"/>
              <a:gd name="T13" fmla="*/ 2147483647 h 32"/>
              <a:gd name="T14" fmla="*/ 2147483647 w 16"/>
              <a:gd name="T15" fmla="*/ 2147483647 h 32"/>
              <a:gd name="T16" fmla="*/ 2147483647 w 16"/>
              <a:gd name="T17" fmla="*/ 2147483647 h 32"/>
              <a:gd name="T18" fmla="*/ 0 w 16"/>
              <a:gd name="T19" fmla="*/ 2147483647 h 32"/>
              <a:gd name="T20" fmla="*/ 0 w 16"/>
              <a:gd name="T21" fmla="*/ 2147483647 h 32"/>
              <a:gd name="T22" fmla="*/ 0 w 16"/>
              <a:gd name="T23" fmla="*/ 2147483647 h 32"/>
              <a:gd name="T24" fmla="*/ 2147483647 w 16"/>
              <a:gd name="T25" fmla="*/ 2147483647 h 32"/>
              <a:gd name="T26" fmla="*/ 2147483647 w 16"/>
              <a:gd name="T27" fmla="*/ 2147483647 h 32"/>
              <a:gd name="T28" fmla="*/ 2147483647 w 16"/>
              <a:gd name="T29" fmla="*/ 2147483647 h 32"/>
              <a:gd name="T30" fmla="*/ 2147483647 w 16"/>
              <a:gd name="T31" fmla="*/ 2147483647 h 32"/>
              <a:gd name="T32" fmla="*/ 2147483647 w 16"/>
              <a:gd name="T33" fmla="*/ 2147483647 h 32"/>
              <a:gd name="T34" fmla="*/ 2147483647 w 16"/>
              <a:gd name="T35" fmla="*/ 2147483647 h 32"/>
              <a:gd name="T36" fmla="*/ 2147483647 w 16"/>
              <a:gd name="T37" fmla="*/ 0 h 32"/>
              <a:gd name="T38" fmla="*/ 2147483647 w 16"/>
              <a:gd name="T39" fmla="*/ 0 h 32"/>
              <a:gd name="T40" fmla="*/ 2147483647 w 16"/>
              <a:gd name="T41" fmla="*/ 0 h 32"/>
              <a:gd name="T42" fmla="*/ 2147483647 w 16"/>
              <a:gd name="T43" fmla="*/ 2147483647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2"/>
              <a:gd name="T68" fmla="*/ 16 w 16"/>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2">
                <a:moveTo>
                  <a:pt x="16" y="32"/>
                </a:moveTo>
                <a:lnTo>
                  <a:pt x="16" y="32"/>
                </a:lnTo>
                <a:lnTo>
                  <a:pt x="13" y="32"/>
                </a:lnTo>
                <a:lnTo>
                  <a:pt x="10" y="32"/>
                </a:lnTo>
                <a:lnTo>
                  <a:pt x="8" y="30"/>
                </a:lnTo>
                <a:lnTo>
                  <a:pt x="6" y="28"/>
                </a:lnTo>
                <a:lnTo>
                  <a:pt x="4" y="26"/>
                </a:lnTo>
                <a:lnTo>
                  <a:pt x="2" y="24"/>
                </a:lnTo>
                <a:lnTo>
                  <a:pt x="1" y="21"/>
                </a:lnTo>
                <a:lnTo>
                  <a:pt x="0" y="19"/>
                </a:lnTo>
                <a:lnTo>
                  <a:pt x="0" y="16"/>
                </a:lnTo>
                <a:lnTo>
                  <a:pt x="0" y="14"/>
                </a:lnTo>
                <a:lnTo>
                  <a:pt x="1" y="11"/>
                </a:lnTo>
                <a:lnTo>
                  <a:pt x="2" y="9"/>
                </a:lnTo>
                <a:lnTo>
                  <a:pt x="4" y="7"/>
                </a:lnTo>
                <a:lnTo>
                  <a:pt x="6" y="5"/>
                </a:lnTo>
                <a:lnTo>
                  <a:pt x="8" y="3"/>
                </a:lnTo>
                <a:lnTo>
                  <a:pt x="10" y="2"/>
                </a:lnTo>
                <a:lnTo>
                  <a:pt x="13" y="0"/>
                </a:lnTo>
                <a:lnTo>
                  <a:pt x="16" y="0"/>
                </a:lnTo>
                <a:lnTo>
                  <a:pt x="16" y="32"/>
                </a:lnTo>
                <a:close/>
              </a:path>
            </a:pathLst>
          </a:custGeom>
          <a:solidFill>
            <a:srgbClr val="000000"/>
          </a:solidFill>
          <a:ln w="0">
            <a:solidFill>
              <a:srgbClr val="000000"/>
            </a:solidFill>
            <a:round/>
            <a:headEnd/>
            <a:tailEnd/>
          </a:ln>
        </p:spPr>
        <p:txBody>
          <a:bodyPr/>
          <a:lstStyle/>
          <a:p>
            <a:endParaRPr lang="en-US"/>
          </a:p>
        </p:txBody>
      </p:sp>
      <p:sp>
        <p:nvSpPr>
          <p:cNvPr id="182084" name="Freeform 4930"/>
          <p:cNvSpPr>
            <a:spLocks noChangeAspect="1"/>
          </p:cNvSpPr>
          <p:nvPr/>
        </p:nvSpPr>
        <p:spPr bwMode="auto">
          <a:xfrm>
            <a:off x="2093913" y="3802063"/>
            <a:ext cx="6350" cy="9525"/>
          </a:xfrm>
          <a:custGeom>
            <a:avLst/>
            <a:gdLst>
              <a:gd name="T0" fmla="*/ 0 w 15"/>
              <a:gd name="T1" fmla="*/ 0 h 32"/>
              <a:gd name="T2" fmla="*/ 0 w 15"/>
              <a:gd name="T3" fmla="*/ 0 h 32"/>
              <a:gd name="T4" fmla="*/ 2147483647 w 15"/>
              <a:gd name="T5" fmla="*/ 0 h 32"/>
              <a:gd name="T6" fmla="*/ 2147483647 w 15"/>
              <a:gd name="T7" fmla="*/ 2147483647 h 32"/>
              <a:gd name="T8" fmla="*/ 2147483647 w 15"/>
              <a:gd name="T9" fmla="*/ 2147483647 h 32"/>
              <a:gd name="T10" fmla="*/ 2147483647 w 15"/>
              <a:gd name="T11" fmla="*/ 2147483647 h 32"/>
              <a:gd name="T12" fmla="*/ 2147483647 w 15"/>
              <a:gd name="T13" fmla="*/ 2147483647 h 32"/>
              <a:gd name="T14" fmla="*/ 2147483647 w 15"/>
              <a:gd name="T15" fmla="*/ 2147483647 h 32"/>
              <a:gd name="T16" fmla="*/ 2147483647 w 15"/>
              <a:gd name="T17" fmla="*/ 2147483647 h 32"/>
              <a:gd name="T18" fmla="*/ 2147483647 w 15"/>
              <a:gd name="T19" fmla="*/ 2147483647 h 32"/>
              <a:gd name="T20" fmla="*/ 2147483647 w 15"/>
              <a:gd name="T21" fmla="*/ 2147483647 h 32"/>
              <a:gd name="T22" fmla="*/ 2147483647 w 15"/>
              <a:gd name="T23" fmla="*/ 2147483647 h 32"/>
              <a:gd name="T24" fmla="*/ 2147483647 w 15"/>
              <a:gd name="T25" fmla="*/ 2147483647 h 32"/>
              <a:gd name="T26" fmla="*/ 2147483647 w 15"/>
              <a:gd name="T27" fmla="*/ 2147483647 h 32"/>
              <a:gd name="T28" fmla="*/ 2147483647 w 15"/>
              <a:gd name="T29" fmla="*/ 2147483647 h 32"/>
              <a:gd name="T30" fmla="*/ 2147483647 w 15"/>
              <a:gd name="T31" fmla="*/ 2147483647 h 32"/>
              <a:gd name="T32" fmla="*/ 2147483647 w 15"/>
              <a:gd name="T33" fmla="*/ 2147483647 h 32"/>
              <a:gd name="T34" fmla="*/ 2147483647 w 15"/>
              <a:gd name="T35" fmla="*/ 2147483647 h 32"/>
              <a:gd name="T36" fmla="*/ 2147483647 w 15"/>
              <a:gd name="T37" fmla="*/ 2147483647 h 32"/>
              <a:gd name="T38" fmla="*/ 0 w 15"/>
              <a:gd name="T39" fmla="*/ 2147483647 h 32"/>
              <a:gd name="T40" fmla="*/ 0 w 15"/>
              <a:gd name="T41" fmla="*/ 2147483647 h 32"/>
              <a:gd name="T42" fmla="*/ 0 w 15"/>
              <a:gd name="T43" fmla="*/ 0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2"/>
              <a:gd name="T68" fmla="*/ 15 w 15"/>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2">
                <a:moveTo>
                  <a:pt x="0" y="0"/>
                </a:moveTo>
                <a:lnTo>
                  <a:pt x="0" y="0"/>
                </a:lnTo>
                <a:lnTo>
                  <a:pt x="3" y="0"/>
                </a:lnTo>
                <a:lnTo>
                  <a:pt x="5" y="2"/>
                </a:lnTo>
                <a:lnTo>
                  <a:pt x="8" y="3"/>
                </a:lnTo>
                <a:lnTo>
                  <a:pt x="10" y="5"/>
                </a:lnTo>
                <a:lnTo>
                  <a:pt x="12" y="7"/>
                </a:lnTo>
                <a:lnTo>
                  <a:pt x="13" y="9"/>
                </a:lnTo>
                <a:lnTo>
                  <a:pt x="15" y="11"/>
                </a:lnTo>
                <a:lnTo>
                  <a:pt x="15" y="14"/>
                </a:lnTo>
                <a:lnTo>
                  <a:pt x="15" y="16"/>
                </a:lnTo>
                <a:lnTo>
                  <a:pt x="15" y="19"/>
                </a:lnTo>
                <a:lnTo>
                  <a:pt x="15" y="21"/>
                </a:lnTo>
                <a:lnTo>
                  <a:pt x="13" y="24"/>
                </a:lnTo>
                <a:lnTo>
                  <a:pt x="12" y="26"/>
                </a:lnTo>
                <a:lnTo>
                  <a:pt x="10" y="28"/>
                </a:lnTo>
                <a:lnTo>
                  <a:pt x="8" y="30"/>
                </a:lnTo>
                <a:lnTo>
                  <a:pt x="5" y="32"/>
                </a:lnTo>
                <a:lnTo>
                  <a:pt x="3" y="32"/>
                </a:lnTo>
                <a:lnTo>
                  <a:pt x="0" y="32"/>
                </a:lnTo>
                <a:lnTo>
                  <a:pt x="0" y="0"/>
                </a:lnTo>
                <a:close/>
              </a:path>
            </a:pathLst>
          </a:custGeom>
          <a:solidFill>
            <a:srgbClr val="000000"/>
          </a:solidFill>
          <a:ln w="0">
            <a:solidFill>
              <a:srgbClr val="000000"/>
            </a:solidFill>
            <a:round/>
            <a:headEnd/>
            <a:tailEnd/>
          </a:ln>
        </p:spPr>
        <p:txBody>
          <a:bodyPr/>
          <a:lstStyle/>
          <a:p>
            <a:endParaRPr lang="en-US"/>
          </a:p>
        </p:txBody>
      </p:sp>
      <p:sp>
        <p:nvSpPr>
          <p:cNvPr id="182085" name="Freeform 4931"/>
          <p:cNvSpPr>
            <a:spLocks noChangeAspect="1"/>
          </p:cNvSpPr>
          <p:nvPr/>
        </p:nvSpPr>
        <p:spPr bwMode="auto">
          <a:xfrm>
            <a:off x="2092325" y="3802063"/>
            <a:ext cx="1588" cy="9525"/>
          </a:xfrm>
          <a:custGeom>
            <a:avLst/>
            <a:gdLst>
              <a:gd name="T0" fmla="*/ 0 w 1"/>
              <a:gd name="T1" fmla="*/ 2147483647 h 32"/>
              <a:gd name="T2" fmla="*/ 0 w 1"/>
              <a:gd name="T3" fmla="*/ 0 h 32"/>
              <a:gd name="T4" fmla="*/ 2147483647 w 1"/>
              <a:gd name="T5" fmla="*/ 0 h 32"/>
              <a:gd name="T6" fmla="*/ 2147483647 w 1"/>
              <a:gd name="T7" fmla="*/ 0 h 32"/>
              <a:gd name="T8" fmla="*/ 2147483647 w 1"/>
              <a:gd name="T9" fmla="*/ 2147483647 h 32"/>
              <a:gd name="T10" fmla="*/ 2147483647 w 1"/>
              <a:gd name="T11" fmla="*/ 2147483647 h 32"/>
              <a:gd name="T12" fmla="*/ 0 w 1"/>
              <a:gd name="T13" fmla="*/ 2147483647 h 32"/>
              <a:gd name="T14" fmla="*/ 0 60000 65536"/>
              <a:gd name="T15" fmla="*/ 0 60000 65536"/>
              <a:gd name="T16" fmla="*/ 0 60000 65536"/>
              <a:gd name="T17" fmla="*/ 0 60000 65536"/>
              <a:gd name="T18" fmla="*/ 0 60000 65536"/>
              <a:gd name="T19" fmla="*/ 0 60000 65536"/>
              <a:gd name="T20" fmla="*/ 0 60000 65536"/>
              <a:gd name="T21" fmla="*/ 0 w 1"/>
              <a:gd name="T22" fmla="*/ 0 h 32"/>
              <a:gd name="T23" fmla="*/ 1 w 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2">
                <a:moveTo>
                  <a:pt x="0" y="32"/>
                </a:moveTo>
                <a:lnTo>
                  <a:pt x="0" y="0"/>
                </a:lnTo>
                <a:lnTo>
                  <a:pt x="1" y="0"/>
                </a:lnTo>
                <a:lnTo>
                  <a:pt x="1" y="32"/>
                </a:lnTo>
                <a:lnTo>
                  <a:pt x="0" y="32"/>
                </a:lnTo>
                <a:close/>
              </a:path>
            </a:pathLst>
          </a:custGeom>
          <a:solidFill>
            <a:srgbClr val="000000"/>
          </a:solidFill>
          <a:ln w="0">
            <a:solidFill>
              <a:srgbClr val="000000"/>
            </a:solidFill>
            <a:round/>
            <a:headEnd/>
            <a:tailEnd/>
          </a:ln>
        </p:spPr>
        <p:txBody>
          <a:bodyPr/>
          <a:lstStyle/>
          <a:p>
            <a:endParaRPr lang="en-US"/>
          </a:p>
        </p:txBody>
      </p:sp>
      <p:sp>
        <p:nvSpPr>
          <p:cNvPr id="182086" name="Freeform 4932"/>
          <p:cNvSpPr>
            <a:spLocks noChangeAspect="1"/>
          </p:cNvSpPr>
          <p:nvPr/>
        </p:nvSpPr>
        <p:spPr bwMode="auto">
          <a:xfrm>
            <a:off x="2092325" y="3802063"/>
            <a:ext cx="1588" cy="9525"/>
          </a:xfrm>
          <a:custGeom>
            <a:avLst/>
            <a:gdLst>
              <a:gd name="T0" fmla="*/ 0 w 1"/>
              <a:gd name="T1" fmla="*/ 2147483647 h 32"/>
              <a:gd name="T2" fmla="*/ 0 w 1"/>
              <a:gd name="T3" fmla="*/ 0 h 32"/>
              <a:gd name="T4" fmla="*/ 2147483647 w 1"/>
              <a:gd name="T5" fmla="*/ 0 h 32"/>
              <a:gd name="T6" fmla="*/ 2147483647 w 1"/>
              <a:gd name="T7" fmla="*/ 0 h 32"/>
              <a:gd name="T8" fmla="*/ 2147483647 w 1"/>
              <a:gd name="T9" fmla="*/ 2147483647 h 32"/>
              <a:gd name="T10" fmla="*/ 2147483647 w 1"/>
              <a:gd name="T11" fmla="*/ 2147483647 h 32"/>
              <a:gd name="T12" fmla="*/ 0 w 1"/>
              <a:gd name="T13" fmla="*/ 2147483647 h 32"/>
              <a:gd name="T14" fmla="*/ 0 60000 65536"/>
              <a:gd name="T15" fmla="*/ 0 60000 65536"/>
              <a:gd name="T16" fmla="*/ 0 60000 65536"/>
              <a:gd name="T17" fmla="*/ 0 60000 65536"/>
              <a:gd name="T18" fmla="*/ 0 60000 65536"/>
              <a:gd name="T19" fmla="*/ 0 60000 65536"/>
              <a:gd name="T20" fmla="*/ 0 60000 65536"/>
              <a:gd name="T21" fmla="*/ 0 w 1"/>
              <a:gd name="T22" fmla="*/ 0 h 32"/>
              <a:gd name="T23" fmla="*/ 1 w 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2">
                <a:moveTo>
                  <a:pt x="0" y="32"/>
                </a:moveTo>
                <a:lnTo>
                  <a:pt x="0" y="0"/>
                </a:lnTo>
                <a:lnTo>
                  <a:pt x="1" y="0"/>
                </a:lnTo>
                <a:lnTo>
                  <a:pt x="1" y="32"/>
                </a:lnTo>
                <a:lnTo>
                  <a:pt x="0" y="32"/>
                </a:lnTo>
                <a:close/>
              </a:path>
            </a:pathLst>
          </a:custGeom>
          <a:solidFill>
            <a:srgbClr val="000000"/>
          </a:solidFill>
          <a:ln w="0">
            <a:solidFill>
              <a:srgbClr val="000000"/>
            </a:solidFill>
            <a:round/>
            <a:headEnd/>
            <a:tailEnd/>
          </a:ln>
        </p:spPr>
        <p:txBody>
          <a:bodyPr/>
          <a:lstStyle/>
          <a:p>
            <a:endParaRPr lang="en-US"/>
          </a:p>
        </p:txBody>
      </p:sp>
      <p:sp>
        <p:nvSpPr>
          <p:cNvPr id="182087" name="Freeform 4933"/>
          <p:cNvSpPr>
            <a:spLocks noChangeAspect="1"/>
          </p:cNvSpPr>
          <p:nvPr/>
        </p:nvSpPr>
        <p:spPr bwMode="auto">
          <a:xfrm>
            <a:off x="2092325" y="3802063"/>
            <a:ext cx="1588" cy="9525"/>
          </a:xfrm>
          <a:custGeom>
            <a:avLst/>
            <a:gdLst>
              <a:gd name="T0" fmla="*/ 0 w 1"/>
              <a:gd name="T1" fmla="*/ 2147483647 h 32"/>
              <a:gd name="T2" fmla="*/ 0 w 1"/>
              <a:gd name="T3" fmla="*/ 0 h 32"/>
              <a:gd name="T4" fmla="*/ 2147483647 w 1"/>
              <a:gd name="T5" fmla="*/ 0 h 32"/>
              <a:gd name="T6" fmla="*/ 2147483647 w 1"/>
              <a:gd name="T7" fmla="*/ 0 h 32"/>
              <a:gd name="T8" fmla="*/ 2147483647 w 1"/>
              <a:gd name="T9" fmla="*/ 2147483647 h 32"/>
              <a:gd name="T10" fmla="*/ 2147483647 w 1"/>
              <a:gd name="T11" fmla="*/ 2147483647 h 32"/>
              <a:gd name="T12" fmla="*/ 0 w 1"/>
              <a:gd name="T13" fmla="*/ 2147483647 h 32"/>
              <a:gd name="T14" fmla="*/ 0 60000 65536"/>
              <a:gd name="T15" fmla="*/ 0 60000 65536"/>
              <a:gd name="T16" fmla="*/ 0 60000 65536"/>
              <a:gd name="T17" fmla="*/ 0 60000 65536"/>
              <a:gd name="T18" fmla="*/ 0 60000 65536"/>
              <a:gd name="T19" fmla="*/ 0 60000 65536"/>
              <a:gd name="T20" fmla="*/ 0 60000 65536"/>
              <a:gd name="T21" fmla="*/ 0 w 1"/>
              <a:gd name="T22" fmla="*/ 0 h 32"/>
              <a:gd name="T23" fmla="*/ 1 w 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2">
                <a:moveTo>
                  <a:pt x="0" y="32"/>
                </a:moveTo>
                <a:lnTo>
                  <a:pt x="0" y="0"/>
                </a:lnTo>
                <a:lnTo>
                  <a:pt x="1" y="0"/>
                </a:lnTo>
                <a:lnTo>
                  <a:pt x="1" y="32"/>
                </a:lnTo>
                <a:lnTo>
                  <a:pt x="0" y="32"/>
                </a:lnTo>
                <a:close/>
              </a:path>
            </a:pathLst>
          </a:custGeom>
          <a:solidFill>
            <a:srgbClr val="000000"/>
          </a:solidFill>
          <a:ln w="0">
            <a:solidFill>
              <a:srgbClr val="000000"/>
            </a:solidFill>
            <a:round/>
            <a:headEnd/>
            <a:tailEnd/>
          </a:ln>
        </p:spPr>
        <p:txBody>
          <a:bodyPr/>
          <a:lstStyle/>
          <a:p>
            <a:endParaRPr lang="en-US"/>
          </a:p>
        </p:txBody>
      </p:sp>
      <p:sp>
        <p:nvSpPr>
          <p:cNvPr id="182088" name="Freeform 4934"/>
          <p:cNvSpPr>
            <a:spLocks noChangeAspect="1"/>
          </p:cNvSpPr>
          <p:nvPr/>
        </p:nvSpPr>
        <p:spPr bwMode="auto">
          <a:xfrm>
            <a:off x="2092325" y="3802063"/>
            <a:ext cx="1588" cy="9525"/>
          </a:xfrm>
          <a:custGeom>
            <a:avLst/>
            <a:gdLst>
              <a:gd name="T0" fmla="*/ 0 w 1"/>
              <a:gd name="T1" fmla="*/ 2147483647 h 32"/>
              <a:gd name="T2" fmla="*/ 0 w 1"/>
              <a:gd name="T3" fmla="*/ 0 h 32"/>
              <a:gd name="T4" fmla="*/ 2147483647 w 1"/>
              <a:gd name="T5" fmla="*/ 0 h 32"/>
              <a:gd name="T6" fmla="*/ 2147483647 w 1"/>
              <a:gd name="T7" fmla="*/ 0 h 32"/>
              <a:gd name="T8" fmla="*/ 2147483647 w 1"/>
              <a:gd name="T9" fmla="*/ 2147483647 h 32"/>
              <a:gd name="T10" fmla="*/ 2147483647 w 1"/>
              <a:gd name="T11" fmla="*/ 2147483647 h 32"/>
              <a:gd name="T12" fmla="*/ 0 w 1"/>
              <a:gd name="T13" fmla="*/ 2147483647 h 32"/>
              <a:gd name="T14" fmla="*/ 0 60000 65536"/>
              <a:gd name="T15" fmla="*/ 0 60000 65536"/>
              <a:gd name="T16" fmla="*/ 0 60000 65536"/>
              <a:gd name="T17" fmla="*/ 0 60000 65536"/>
              <a:gd name="T18" fmla="*/ 0 60000 65536"/>
              <a:gd name="T19" fmla="*/ 0 60000 65536"/>
              <a:gd name="T20" fmla="*/ 0 60000 65536"/>
              <a:gd name="T21" fmla="*/ 0 w 1"/>
              <a:gd name="T22" fmla="*/ 0 h 32"/>
              <a:gd name="T23" fmla="*/ 1 w 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2">
                <a:moveTo>
                  <a:pt x="0" y="32"/>
                </a:moveTo>
                <a:lnTo>
                  <a:pt x="0" y="0"/>
                </a:lnTo>
                <a:lnTo>
                  <a:pt x="1" y="0"/>
                </a:lnTo>
                <a:lnTo>
                  <a:pt x="1" y="32"/>
                </a:lnTo>
                <a:lnTo>
                  <a:pt x="0" y="32"/>
                </a:lnTo>
                <a:close/>
              </a:path>
            </a:pathLst>
          </a:custGeom>
          <a:solidFill>
            <a:srgbClr val="000000"/>
          </a:solidFill>
          <a:ln w="0">
            <a:solidFill>
              <a:srgbClr val="000000"/>
            </a:solidFill>
            <a:round/>
            <a:headEnd/>
            <a:tailEnd/>
          </a:ln>
        </p:spPr>
        <p:txBody>
          <a:bodyPr/>
          <a:lstStyle/>
          <a:p>
            <a:endParaRPr lang="en-US"/>
          </a:p>
        </p:txBody>
      </p:sp>
      <p:sp>
        <p:nvSpPr>
          <p:cNvPr id="182089" name="Freeform 4935"/>
          <p:cNvSpPr>
            <a:spLocks noChangeAspect="1"/>
          </p:cNvSpPr>
          <p:nvPr/>
        </p:nvSpPr>
        <p:spPr bwMode="auto">
          <a:xfrm>
            <a:off x="2092325" y="3802063"/>
            <a:ext cx="1588" cy="9525"/>
          </a:xfrm>
          <a:custGeom>
            <a:avLst/>
            <a:gdLst>
              <a:gd name="T0" fmla="*/ 0 w 1"/>
              <a:gd name="T1" fmla="*/ 2147483647 h 32"/>
              <a:gd name="T2" fmla="*/ 0 w 1"/>
              <a:gd name="T3" fmla="*/ 0 h 32"/>
              <a:gd name="T4" fmla="*/ 2147483647 w 1"/>
              <a:gd name="T5" fmla="*/ 0 h 32"/>
              <a:gd name="T6" fmla="*/ 2147483647 w 1"/>
              <a:gd name="T7" fmla="*/ 0 h 32"/>
              <a:gd name="T8" fmla="*/ 2147483647 w 1"/>
              <a:gd name="T9" fmla="*/ 2147483647 h 32"/>
              <a:gd name="T10" fmla="*/ 2147483647 w 1"/>
              <a:gd name="T11" fmla="*/ 2147483647 h 32"/>
              <a:gd name="T12" fmla="*/ 0 w 1"/>
              <a:gd name="T13" fmla="*/ 2147483647 h 32"/>
              <a:gd name="T14" fmla="*/ 0 60000 65536"/>
              <a:gd name="T15" fmla="*/ 0 60000 65536"/>
              <a:gd name="T16" fmla="*/ 0 60000 65536"/>
              <a:gd name="T17" fmla="*/ 0 60000 65536"/>
              <a:gd name="T18" fmla="*/ 0 60000 65536"/>
              <a:gd name="T19" fmla="*/ 0 60000 65536"/>
              <a:gd name="T20" fmla="*/ 0 60000 65536"/>
              <a:gd name="T21" fmla="*/ 0 w 1"/>
              <a:gd name="T22" fmla="*/ 0 h 32"/>
              <a:gd name="T23" fmla="*/ 1 w 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2">
                <a:moveTo>
                  <a:pt x="0" y="32"/>
                </a:moveTo>
                <a:lnTo>
                  <a:pt x="0" y="0"/>
                </a:lnTo>
                <a:lnTo>
                  <a:pt x="1" y="0"/>
                </a:lnTo>
                <a:lnTo>
                  <a:pt x="1" y="32"/>
                </a:lnTo>
                <a:lnTo>
                  <a:pt x="0" y="32"/>
                </a:lnTo>
                <a:close/>
              </a:path>
            </a:pathLst>
          </a:custGeom>
          <a:solidFill>
            <a:srgbClr val="000000"/>
          </a:solidFill>
          <a:ln w="0">
            <a:solidFill>
              <a:srgbClr val="000000"/>
            </a:solidFill>
            <a:round/>
            <a:headEnd/>
            <a:tailEnd/>
          </a:ln>
        </p:spPr>
        <p:txBody>
          <a:bodyPr/>
          <a:lstStyle/>
          <a:p>
            <a:endParaRPr lang="en-US"/>
          </a:p>
        </p:txBody>
      </p:sp>
      <p:sp>
        <p:nvSpPr>
          <p:cNvPr id="182090" name="Freeform 4936"/>
          <p:cNvSpPr>
            <a:spLocks noChangeAspect="1"/>
          </p:cNvSpPr>
          <p:nvPr/>
        </p:nvSpPr>
        <p:spPr bwMode="auto">
          <a:xfrm>
            <a:off x="2092325" y="3802063"/>
            <a:ext cx="1588" cy="9525"/>
          </a:xfrm>
          <a:custGeom>
            <a:avLst/>
            <a:gdLst>
              <a:gd name="T0" fmla="*/ 0 w 1"/>
              <a:gd name="T1" fmla="*/ 2147483647 h 32"/>
              <a:gd name="T2" fmla="*/ 0 w 1"/>
              <a:gd name="T3" fmla="*/ 0 h 32"/>
              <a:gd name="T4" fmla="*/ 2147483647 w 1"/>
              <a:gd name="T5" fmla="*/ 0 h 32"/>
              <a:gd name="T6" fmla="*/ 2147483647 w 1"/>
              <a:gd name="T7" fmla="*/ 0 h 32"/>
              <a:gd name="T8" fmla="*/ 2147483647 w 1"/>
              <a:gd name="T9" fmla="*/ 2147483647 h 32"/>
              <a:gd name="T10" fmla="*/ 2147483647 w 1"/>
              <a:gd name="T11" fmla="*/ 2147483647 h 32"/>
              <a:gd name="T12" fmla="*/ 0 w 1"/>
              <a:gd name="T13" fmla="*/ 2147483647 h 32"/>
              <a:gd name="T14" fmla="*/ 0 60000 65536"/>
              <a:gd name="T15" fmla="*/ 0 60000 65536"/>
              <a:gd name="T16" fmla="*/ 0 60000 65536"/>
              <a:gd name="T17" fmla="*/ 0 60000 65536"/>
              <a:gd name="T18" fmla="*/ 0 60000 65536"/>
              <a:gd name="T19" fmla="*/ 0 60000 65536"/>
              <a:gd name="T20" fmla="*/ 0 60000 65536"/>
              <a:gd name="T21" fmla="*/ 0 w 1"/>
              <a:gd name="T22" fmla="*/ 0 h 32"/>
              <a:gd name="T23" fmla="*/ 1 w 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2">
                <a:moveTo>
                  <a:pt x="0" y="32"/>
                </a:moveTo>
                <a:lnTo>
                  <a:pt x="0" y="0"/>
                </a:lnTo>
                <a:lnTo>
                  <a:pt x="1" y="0"/>
                </a:lnTo>
                <a:lnTo>
                  <a:pt x="1" y="32"/>
                </a:lnTo>
                <a:lnTo>
                  <a:pt x="0" y="32"/>
                </a:lnTo>
                <a:close/>
              </a:path>
            </a:pathLst>
          </a:custGeom>
          <a:solidFill>
            <a:srgbClr val="000000"/>
          </a:solidFill>
          <a:ln w="0">
            <a:solidFill>
              <a:srgbClr val="000000"/>
            </a:solidFill>
            <a:round/>
            <a:headEnd/>
            <a:tailEnd/>
          </a:ln>
        </p:spPr>
        <p:txBody>
          <a:bodyPr/>
          <a:lstStyle/>
          <a:p>
            <a:endParaRPr lang="en-US"/>
          </a:p>
        </p:txBody>
      </p:sp>
      <p:sp>
        <p:nvSpPr>
          <p:cNvPr id="182091" name="Freeform 4937"/>
          <p:cNvSpPr>
            <a:spLocks noChangeAspect="1"/>
          </p:cNvSpPr>
          <p:nvPr/>
        </p:nvSpPr>
        <p:spPr bwMode="auto">
          <a:xfrm>
            <a:off x="2093913" y="3802063"/>
            <a:ext cx="3175" cy="9525"/>
          </a:xfrm>
          <a:custGeom>
            <a:avLst/>
            <a:gdLst>
              <a:gd name="T0" fmla="*/ 0 w 1"/>
              <a:gd name="T1" fmla="*/ 2147483647 h 32"/>
              <a:gd name="T2" fmla="*/ 0 w 1"/>
              <a:gd name="T3" fmla="*/ 0 h 32"/>
              <a:gd name="T4" fmla="*/ 2147483647 w 1"/>
              <a:gd name="T5" fmla="*/ 0 h 32"/>
              <a:gd name="T6" fmla="*/ 2147483647 w 1"/>
              <a:gd name="T7" fmla="*/ 0 h 32"/>
              <a:gd name="T8" fmla="*/ 2147483647 w 1"/>
              <a:gd name="T9" fmla="*/ 2147483647 h 32"/>
              <a:gd name="T10" fmla="*/ 2147483647 w 1"/>
              <a:gd name="T11" fmla="*/ 2147483647 h 32"/>
              <a:gd name="T12" fmla="*/ 0 w 1"/>
              <a:gd name="T13" fmla="*/ 2147483647 h 32"/>
              <a:gd name="T14" fmla="*/ 0 60000 65536"/>
              <a:gd name="T15" fmla="*/ 0 60000 65536"/>
              <a:gd name="T16" fmla="*/ 0 60000 65536"/>
              <a:gd name="T17" fmla="*/ 0 60000 65536"/>
              <a:gd name="T18" fmla="*/ 0 60000 65536"/>
              <a:gd name="T19" fmla="*/ 0 60000 65536"/>
              <a:gd name="T20" fmla="*/ 0 60000 65536"/>
              <a:gd name="T21" fmla="*/ 0 w 1"/>
              <a:gd name="T22" fmla="*/ 0 h 32"/>
              <a:gd name="T23" fmla="*/ 1 w 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2">
                <a:moveTo>
                  <a:pt x="0" y="32"/>
                </a:moveTo>
                <a:lnTo>
                  <a:pt x="0" y="0"/>
                </a:lnTo>
                <a:lnTo>
                  <a:pt x="1" y="0"/>
                </a:lnTo>
                <a:lnTo>
                  <a:pt x="1" y="32"/>
                </a:lnTo>
                <a:lnTo>
                  <a:pt x="0" y="32"/>
                </a:lnTo>
                <a:close/>
              </a:path>
            </a:pathLst>
          </a:custGeom>
          <a:solidFill>
            <a:srgbClr val="000000"/>
          </a:solidFill>
          <a:ln w="0">
            <a:solidFill>
              <a:srgbClr val="000000"/>
            </a:solidFill>
            <a:round/>
            <a:headEnd/>
            <a:tailEnd/>
          </a:ln>
        </p:spPr>
        <p:txBody>
          <a:bodyPr/>
          <a:lstStyle/>
          <a:p>
            <a:endParaRPr lang="en-US"/>
          </a:p>
        </p:txBody>
      </p:sp>
      <p:sp>
        <p:nvSpPr>
          <p:cNvPr id="182092" name="Rectangle 4938"/>
          <p:cNvSpPr>
            <a:spLocks noChangeAspect="1" noChangeArrowheads="1"/>
          </p:cNvSpPr>
          <p:nvPr/>
        </p:nvSpPr>
        <p:spPr bwMode="auto">
          <a:xfrm>
            <a:off x="2093913" y="3802063"/>
            <a:ext cx="1587" cy="9525"/>
          </a:xfrm>
          <a:prstGeom prst="rect">
            <a:avLst/>
          </a:prstGeom>
          <a:solidFill>
            <a:srgbClr val="000000"/>
          </a:solidFill>
          <a:ln w="0">
            <a:solidFill>
              <a:srgbClr val="000000"/>
            </a:solidFill>
            <a:miter lim="800000"/>
            <a:headEnd/>
            <a:tailEnd/>
          </a:ln>
        </p:spPr>
        <p:txBody>
          <a:bodyPr/>
          <a:lstStyle/>
          <a:p>
            <a:endParaRPr lang="en-US"/>
          </a:p>
        </p:txBody>
      </p:sp>
      <p:sp>
        <p:nvSpPr>
          <p:cNvPr id="182093" name="Freeform 4939"/>
          <p:cNvSpPr>
            <a:spLocks noChangeAspect="1"/>
          </p:cNvSpPr>
          <p:nvPr/>
        </p:nvSpPr>
        <p:spPr bwMode="auto">
          <a:xfrm>
            <a:off x="2090738" y="3802063"/>
            <a:ext cx="9525" cy="6350"/>
          </a:xfrm>
          <a:custGeom>
            <a:avLst/>
            <a:gdLst>
              <a:gd name="T0" fmla="*/ 0 w 31"/>
              <a:gd name="T1" fmla="*/ 2147483647 h 16"/>
              <a:gd name="T2" fmla="*/ 0 w 31"/>
              <a:gd name="T3" fmla="*/ 2147483647 h 16"/>
              <a:gd name="T4" fmla="*/ 0 w 31"/>
              <a:gd name="T5" fmla="*/ 2147483647 h 16"/>
              <a:gd name="T6" fmla="*/ 2147483647 w 31"/>
              <a:gd name="T7" fmla="*/ 2147483647 h 16"/>
              <a:gd name="T8" fmla="*/ 2147483647 w 31"/>
              <a:gd name="T9" fmla="*/ 2147483647 h 16"/>
              <a:gd name="T10" fmla="*/ 2147483647 w 31"/>
              <a:gd name="T11" fmla="*/ 2147483647 h 16"/>
              <a:gd name="T12" fmla="*/ 2147483647 w 31"/>
              <a:gd name="T13" fmla="*/ 2147483647 h 16"/>
              <a:gd name="T14" fmla="*/ 2147483647 w 31"/>
              <a:gd name="T15" fmla="*/ 2147483647 h 16"/>
              <a:gd name="T16" fmla="*/ 2147483647 w 31"/>
              <a:gd name="T17" fmla="*/ 2147483647 h 16"/>
              <a:gd name="T18" fmla="*/ 2147483647 w 31"/>
              <a:gd name="T19" fmla="*/ 0 h 16"/>
              <a:gd name="T20" fmla="*/ 2147483647 w 31"/>
              <a:gd name="T21" fmla="*/ 0 h 16"/>
              <a:gd name="T22" fmla="*/ 2147483647 w 31"/>
              <a:gd name="T23" fmla="*/ 0 h 16"/>
              <a:gd name="T24" fmla="*/ 2147483647 w 31"/>
              <a:gd name="T25" fmla="*/ 2147483647 h 16"/>
              <a:gd name="T26" fmla="*/ 2147483647 w 31"/>
              <a:gd name="T27" fmla="*/ 2147483647 h 16"/>
              <a:gd name="T28" fmla="*/ 2147483647 w 31"/>
              <a:gd name="T29" fmla="*/ 2147483647 h 16"/>
              <a:gd name="T30" fmla="*/ 2147483647 w 31"/>
              <a:gd name="T31" fmla="*/ 2147483647 h 16"/>
              <a:gd name="T32" fmla="*/ 2147483647 w 31"/>
              <a:gd name="T33" fmla="*/ 2147483647 h 16"/>
              <a:gd name="T34" fmla="*/ 2147483647 w 31"/>
              <a:gd name="T35" fmla="*/ 2147483647 h 16"/>
              <a:gd name="T36" fmla="*/ 2147483647 w 31"/>
              <a:gd name="T37" fmla="*/ 2147483647 h 16"/>
              <a:gd name="T38" fmla="*/ 2147483647 w 31"/>
              <a:gd name="T39" fmla="*/ 2147483647 h 16"/>
              <a:gd name="T40" fmla="*/ 2147483647 w 31"/>
              <a:gd name="T41" fmla="*/ 2147483647 h 16"/>
              <a:gd name="T42" fmla="*/ 0 w 31"/>
              <a:gd name="T43" fmla="*/ 2147483647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6"/>
              <a:gd name="T68" fmla="*/ 31 w 31"/>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6">
                <a:moveTo>
                  <a:pt x="0" y="16"/>
                </a:moveTo>
                <a:lnTo>
                  <a:pt x="0" y="16"/>
                </a:lnTo>
                <a:lnTo>
                  <a:pt x="0" y="14"/>
                </a:lnTo>
                <a:lnTo>
                  <a:pt x="1" y="11"/>
                </a:lnTo>
                <a:lnTo>
                  <a:pt x="2" y="9"/>
                </a:lnTo>
                <a:lnTo>
                  <a:pt x="4" y="7"/>
                </a:lnTo>
                <a:lnTo>
                  <a:pt x="7" y="5"/>
                </a:lnTo>
                <a:lnTo>
                  <a:pt x="9" y="3"/>
                </a:lnTo>
                <a:lnTo>
                  <a:pt x="11" y="2"/>
                </a:lnTo>
                <a:lnTo>
                  <a:pt x="14" y="0"/>
                </a:lnTo>
                <a:lnTo>
                  <a:pt x="16" y="0"/>
                </a:lnTo>
                <a:lnTo>
                  <a:pt x="18" y="0"/>
                </a:lnTo>
                <a:lnTo>
                  <a:pt x="21" y="2"/>
                </a:lnTo>
                <a:lnTo>
                  <a:pt x="23" y="3"/>
                </a:lnTo>
                <a:lnTo>
                  <a:pt x="25" y="5"/>
                </a:lnTo>
                <a:lnTo>
                  <a:pt x="27" y="7"/>
                </a:lnTo>
                <a:lnTo>
                  <a:pt x="29" y="9"/>
                </a:lnTo>
                <a:lnTo>
                  <a:pt x="30" y="11"/>
                </a:lnTo>
                <a:lnTo>
                  <a:pt x="31" y="14"/>
                </a:lnTo>
                <a:lnTo>
                  <a:pt x="31" y="16"/>
                </a:lnTo>
                <a:lnTo>
                  <a:pt x="0" y="16"/>
                </a:lnTo>
                <a:close/>
              </a:path>
            </a:pathLst>
          </a:custGeom>
          <a:solidFill>
            <a:srgbClr val="000000"/>
          </a:solidFill>
          <a:ln w="0">
            <a:solidFill>
              <a:srgbClr val="000000"/>
            </a:solidFill>
            <a:round/>
            <a:headEnd/>
            <a:tailEnd/>
          </a:ln>
        </p:spPr>
        <p:txBody>
          <a:bodyPr/>
          <a:lstStyle/>
          <a:p>
            <a:endParaRPr lang="en-US"/>
          </a:p>
        </p:txBody>
      </p:sp>
      <p:sp>
        <p:nvSpPr>
          <p:cNvPr id="182094" name="Freeform 4940"/>
          <p:cNvSpPr>
            <a:spLocks noChangeAspect="1"/>
          </p:cNvSpPr>
          <p:nvPr/>
        </p:nvSpPr>
        <p:spPr bwMode="auto">
          <a:xfrm>
            <a:off x="2090738" y="3810000"/>
            <a:ext cx="9525" cy="6350"/>
          </a:xfrm>
          <a:custGeom>
            <a:avLst/>
            <a:gdLst>
              <a:gd name="T0" fmla="*/ 2147483647 w 31"/>
              <a:gd name="T1" fmla="*/ 0 h 16"/>
              <a:gd name="T2" fmla="*/ 2147483647 w 31"/>
              <a:gd name="T3" fmla="*/ 0 h 16"/>
              <a:gd name="T4" fmla="*/ 2147483647 w 31"/>
              <a:gd name="T5" fmla="*/ 2147483647 h 16"/>
              <a:gd name="T6" fmla="*/ 2147483647 w 31"/>
              <a:gd name="T7" fmla="*/ 2147483647 h 16"/>
              <a:gd name="T8" fmla="*/ 2147483647 w 31"/>
              <a:gd name="T9" fmla="*/ 2147483647 h 16"/>
              <a:gd name="T10" fmla="*/ 2147483647 w 31"/>
              <a:gd name="T11" fmla="*/ 2147483647 h 16"/>
              <a:gd name="T12" fmla="*/ 2147483647 w 31"/>
              <a:gd name="T13" fmla="*/ 2147483647 h 16"/>
              <a:gd name="T14" fmla="*/ 2147483647 w 31"/>
              <a:gd name="T15" fmla="*/ 2147483647 h 16"/>
              <a:gd name="T16" fmla="*/ 2147483647 w 31"/>
              <a:gd name="T17" fmla="*/ 2147483647 h 16"/>
              <a:gd name="T18" fmla="*/ 2147483647 w 31"/>
              <a:gd name="T19" fmla="*/ 2147483647 h 16"/>
              <a:gd name="T20" fmla="*/ 2147483647 w 31"/>
              <a:gd name="T21" fmla="*/ 2147483647 h 16"/>
              <a:gd name="T22" fmla="*/ 2147483647 w 31"/>
              <a:gd name="T23" fmla="*/ 2147483647 h 16"/>
              <a:gd name="T24" fmla="*/ 2147483647 w 31"/>
              <a:gd name="T25" fmla="*/ 2147483647 h 16"/>
              <a:gd name="T26" fmla="*/ 2147483647 w 31"/>
              <a:gd name="T27" fmla="*/ 2147483647 h 16"/>
              <a:gd name="T28" fmla="*/ 2147483647 w 31"/>
              <a:gd name="T29" fmla="*/ 2147483647 h 16"/>
              <a:gd name="T30" fmla="*/ 2147483647 w 31"/>
              <a:gd name="T31" fmla="*/ 2147483647 h 16"/>
              <a:gd name="T32" fmla="*/ 2147483647 w 31"/>
              <a:gd name="T33" fmla="*/ 2147483647 h 16"/>
              <a:gd name="T34" fmla="*/ 2147483647 w 31"/>
              <a:gd name="T35" fmla="*/ 2147483647 h 16"/>
              <a:gd name="T36" fmla="*/ 0 w 31"/>
              <a:gd name="T37" fmla="*/ 2147483647 h 16"/>
              <a:gd name="T38" fmla="*/ 0 w 31"/>
              <a:gd name="T39" fmla="*/ 0 h 16"/>
              <a:gd name="T40" fmla="*/ 0 w 31"/>
              <a:gd name="T41" fmla="*/ 0 h 16"/>
              <a:gd name="T42" fmla="*/ 2147483647 w 31"/>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6"/>
              <a:gd name="T68" fmla="*/ 31 w 31"/>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6">
                <a:moveTo>
                  <a:pt x="31" y="0"/>
                </a:moveTo>
                <a:lnTo>
                  <a:pt x="31" y="0"/>
                </a:lnTo>
                <a:lnTo>
                  <a:pt x="31" y="2"/>
                </a:lnTo>
                <a:lnTo>
                  <a:pt x="30" y="6"/>
                </a:lnTo>
                <a:lnTo>
                  <a:pt x="29" y="8"/>
                </a:lnTo>
                <a:lnTo>
                  <a:pt x="27" y="10"/>
                </a:lnTo>
                <a:lnTo>
                  <a:pt x="25" y="12"/>
                </a:lnTo>
                <a:lnTo>
                  <a:pt x="23" y="14"/>
                </a:lnTo>
                <a:lnTo>
                  <a:pt x="21" y="15"/>
                </a:lnTo>
                <a:lnTo>
                  <a:pt x="18" y="16"/>
                </a:lnTo>
                <a:lnTo>
                  <a:pt x="16" y="16"/>
                </a:lnTo>
                <a:lnTo>
                  <a:pt x="14" y="16"/>
                </a:lnTo>
                <a:lnTo>
                  <a:pt x="11" y="15"/>
                </a:lnTo>
                <a:lnTo>
                  <a:pt x="9" y="14"/>
                </a:lnTo>
                <a:lnTo>
                  <a:pt x="7" y="12"/>
                </a:lnTo>
                <a:lnTo>
                  <a:pt x="4" y="10"/>
                </a:lnTo>
                <a:lnTo>
                  <a:pt x="2" y="8"/>
                </a:lnTo>
                <a:lnTo>
                  <a:pt x="1" y="6"/>
                </a:lnTo>
                <a:lnTo>
                  <a:pt x="0" y="2"/>
                </a:lnTo>
                <a:lnTo>
                  <a:pt x="0" y="0"/>
                </a:lnTo>
                <a:lnTo>
                  <a:pt x="31" y="0"/>
                </a:lnTo>
                <a:close/>
              </a:path>
            </a:pathLst>
          </a:custGeom>
          <a:solidFill>
            <a:srgbClr val="000000"/>
          </a:solidFill>
          <a:ln w="0">
            <a:solidFill>
              <a:srgbClr val="000000"/>
            </a:solidFill>
            <a:round/>
            <a:headEnd/>
            <a:tailEnd/>
          </a:ln>
        </p:spPr>
        <p:txBody>
          <a:bodyPr/>
          <a:lstStyle/>
          <a:p>
            <a:endParaRPr lang="en-US"/>
          </a:p>
        </p:txBody>
      </p:sp>
      <p:sp>
        <p:nvSpPr>
          <p:cNvPr id="182095" name="Freeform 4941"/>
          <p:cNvSpPr>
            <a:spLocks noChangeAspect="1"/>
          </p:cNvSpPr>
          <p:nvPr/>
        </p:nvSpPr>
        <p:spPr bwMode="auto">
          <a:xfrm>
            <a:off x="2090738" y="3808413"/>
            <a:ext cx="9525"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2096" name="Freeform 4942"/>
          <p:cNvSpPr>
            <a:spLocks noChangeAspect="1"/>
          </p:cNvSpPr>
          <p:nvPr/>
        </p:nvSpPr>
        <p:spPr bwMode="auto">
          <a:xfrm>
            <a:off x="2090738" y="3808413"/>
            <a:ext cx="9525"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2097" name="Freeform 4943"/>
          <p:cNvSpPr>
            <a:spLocks noChangeAspect="1"/>
          </p:cNvSpPr>
          <p:nvPr/>
        </p:nvSpPr>
        <p:spPr bwMode="auto">
          <a:xfrm>
            <a:off x="2090738" y="3808413"/>
            <a:ext cx="9525"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2098" name="Freeform 4944"/>
          <p:cNvSpPr>
            <a:spLocks noChangeAspect="1"/>
          </p:cNvSpPr>
          <p:nvPr/>
        </p:nvSpPr>
        <p:spPr bwMode="auto">
          <a:xfrm>
            <a:off x="2090738" y="3808413"/>
            <a:ext cx="9525"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2099" name="Freeform 4945"/>
          <p:cNvSpPr>
            <a:spLocks noChangeAspect="1"/>
          </p:cNvSpPr>
          <p:nvPr/>
        </p:nvSpPr>
        <p:spPr bwMode="auto">
          <a:xfrm>
            <a:off x="2090738" y="3808413"/>
            <a:ext cx="9525"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2100" name="Freeform 4946"/>
          <p:cNvSpPr>
            <a:spLocks noChangeAspect="1"/>
          </p:cNvSpPr>
          <p:nvPr/>
        </p:nvSpPr>
        <p:spPr bwMode="auto">
          <a:xfrm>
            <a:off x="2090738" y="3808413"/>
            <a:ext cx="9525"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2101" name="Rectangle 4947"/>
          <p:cNvSpPr>
            <a:spLocks noChangeAspect="1" noChangeArrowheads="1"/>
          </p:cNvSpPr>
          <p:nvPr/>
        </p:nvSpPr>
        <p:spPr bwMode="auto">
          <a:xfrm>
            <a:off x="2090738" y="3810000"/>
            <a:ext cx="9525" cy="1588"/>
          </a:xfrm>
          <a:prstGeom prst="rect">
            <a:avLst/>
          </a:prstGeom>
          <a:solidFill>
            <a:srgbClr val="000000"/>
          </a:solidFill>
          <a:ln w="0">
            <a:solidFill>
              <a:srgbClr val="000000"/>
            </a:solidFill>
            <a:miter lim="800000"/>
            <a:headEnd/>
            <a:tailEnd/>
          </a:ln>
        </p:spPr>
        <p:txBody>
          <a:bodyPr/>
          <a:lstStyle/>
          <a:p>
            <a:endParaRPr lang="en-US"/>
          </a:p>
        </p:txBody>
      </p:sp>
      <p:sp>
        <p:nvSpPr>
          <p:cNvPr id="182102" name="Freeform 4948"/>
          <p:cNvSpPr>
            <a:spLocks noChangeAspect="1"/>
          </p:cNvSpPr>
          <p:nvPr/>
        </p:nvSpPr>
        <p:spPr bwMode="auto">
          <a:xfrm>
            <a:off x="2093913" y="3805238"/>
            <a:ext cx="6350" cy="11112"/>
          </a:xfrm>
          <a:custGeom>
            <a:avLst/>
            <a:gdLst>
              <a:gd name="T0" fmla="*/ 0 w 15"/>
              <a:gd name="T1" fmla="*/ 0 h 31"/>
              <a:gd name="T2" fmla="*/ 0 w 15"/>
              <a:gd name="T3" fmla="*/ 0 h 31"/>
              <a:gd name="T4" fmla="*/ 2147483647 w 15"/>
              <a:gd name="T5" fmla="*/ 0 h 31"/>
              <a:gd name="T6" fmla="*/ 2147483647 w 15"/>
              <a:gd name="T7" fmla="*/ 2147483647 h 31"/>
              <a:gd name="T8" fmla="*/ 2147483647 w 15"/>
              <a:gd name="T9" fmla="*/ 2147483647 h 31"/>
              <a:gd name="T10" fmla="*/ 2147483647 w 15"/>
              <a:gd name="T11" fmla="*/ 2147483647 h 31"/>
              <a:gd name="T12" fmla="*/ 2147483647 w 15"/>
              <a:gd name="T13" fmla="*/ 2147483647 h 31"/>
              <a:gd name="T14" fmla="*/ 2147483647 w 15"/>
              <a:gd name="T15" fmla="*/ 2147483647 h 31"/>
              <a:gd name="T16" fmla="*/ 2147483647 w 15"/>
              <a:gd name="T17" fmla="*/ 2147483647 h 31"/>
              <a:gd name="T18" fmla="*/ 2147483647 w 15"/>
              <a:gd name="T19" fmla="*/ 2147483647 h 31"/>
              <a:gd name="T20" fmla="*/ 2147483647 w 15"/>
              <a:gd name="T21" fmla="*/ 2147483647 h 31"/>
              <a:gd name="T22" fmla="*/ 2147483647 w 15"/>
              <a:gd name="T23" fmla="*/ 2147483647 h 31"/>
              <a:gd name="T24" fmla="*/ 2147483647 w 15"/>
              <a:gd name="T25" fmla="*/ 2147483647 h 31"/>
              <a:gd name="T26" fmla="*/ 2147483647 w 15"/>
              <a:gd name="T27" fmla="*/ 2147483647 h 31"/>
              <a:gd name="T28" fmla="*/ 2147483647 w 15"/>
              <a:gd name="T29" fmla="*/ 2147483647 h 31"/>
              <a:gd name="T30" fmla="*/ 2147483647 w 15"/>
              <a:gd name="T31" fmla="*/ 2147483647 h 31"/>
              <a:gd name="T32" fmla="*/ 2147483647 w 15"/>
              <a:gd name="T33" fmla="*/ 2147483647 h 31"/>
              <a:gd name="T34" fmla="*/ 2147483647 w 15"/>
              <a:gd name="T35" fmla="*/ 2147483647 h 31"/>
              <a:gd name="T36" fmla="*/ 2147483647 w 15"/>
              <a:gd name="T37" fmla="*/ 2147483647 h 31"/>
              <a:gd name="T38" fmla="*/ 0 w 15"/>
              <a:gd name="T39" fmla="*/ 2147483647 h 31"/>
              <a:gd name="T40" fmla="*/ 0 w 15"/>
              <a:gd name="T41" fmla="*/ 2147483647 h 31"/>
              <a:gd name="T42" fmla="*/ 0 w 15"/>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1"/>
              <a:gd name="T68" fmla="*/ 15 w 15"/>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1">
                <a:moveTo>
                  <a:pt x="0" y="0"/>
                </a:moveTo>
                <a:lnTo>
                  <a:pt x="0" y="0"/>
                </a:lnTo>
                <a:lnTo>
                  <a:pt x="2" y="0"/>
                </a:lnTo>
                <a:lnTo>
                  <a:pt x="5" y="1"/>
                </a:lnTo>
                <a:lnTo>
                  <a:pt x="7" y="2"/>
                </a:lnTo>
                <a:lnTo>
                  <a:pt x="9" y="4"/>
                </a:lnTo>
                <a:lnTo>
                  <a:pt x="11" y="6"/>
                </a:lnTo>
                <a:lnTo>
                  <a:pt x="13" y="8"/>
                </a:lnTo>
                <a:lnTo>
                  <a:pt x="14" y="10"/>
                </a:lnTo>
                <a:lnTo>
                  <a:pt x="15" y="13"/>
                </a:lnTo>
                <a:lnTo>
                  <a:pt x="15" y="15"/>
                </a:lnTo>
                <a:lnTo>
                  <a:pt x="15" y="17"/>
                </a:lnTo>
                <a:lnTo>
                  <a:pt x="14" y="21"/>
                </a:lnTo>
                <a:lnTo>
                  <a:pt x="13" y="23"/>
                </a:lnTo>
                <a:lnTo>
                  <a:pt x="11" y="25"/>
                </a:lnTo>
                <a:lnTo>
                  <a:pt x="9" y="27"/>
                </a:lnTo>
                <a:lnTo>
                  <a:pt x="7" y="29"/>
                </a:lnTo>
                <a:lnTo>
                  <a:pt x="5" y="30"/>
                </a:lnTo>
                <a:lnTo>
                  <a:pt x="2"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82103" name="Freeform 4949"/>
          <p:cNvSpPr>
            <a:spLocks noChangeAspect="1"/>
          </p:cNvSpPr>
          <p:nvPr/>
        </p:nvSpPr>
        <p:spPr bwMode="auto">
          <a:xfrm>
            <a:off x="2085975" y="3805238"/>
            <a:ext cx="3175" cy="11112"/>
          </a:xfrm>
          <a:custGeom>
            <a:avLst/>
            <a:gdLst>
              <a:gd name="T0" fmla="*/ 0 w 3175"/>
              <a:gd name="T1" fmla="*/ 2147483647 h 31"/>
              <a:gd name="T2" fmla="*/ 0 w 3175"/>
              <a:gd name="T3" fmla="*/ 0 h 31"/>
              <a:gd name="T4" fmla="*/ 0 w 3175"/>
              <a:gd name="T5" fmla="*/ 2147483647 h 31"/>
              <a:gd name="T6" fmla="*/ 0 60000 65536"/>
              <a:gd name="T7" fmla="*/ 0 60000 65536"/>
              <a:gd name="T8" fmla="*/ 0 60000 65536"/>
              <a:gd name="T9" fmla="*/ 0 w 3175"/>
              <a:gd name="T10" fmla="*/ 0 h 31"/>
              <a:gd name="T11" fmla="*/ 3175 w 3175"/>
              <a:gd name="T12" fmla="*/ 31 h 31"/>
            </a:gdLst>
            <a:ahLst/>
            <a:cxnLst>
              <a:cxn ang="T6">
                <a:pos x="T0" y="T1"/>
              </a:cxn>
              <a:cxn ang="T7">
                <a:pos x="T2" y="T3"/>
              </a:cxn>
              <a:cxn ang="T8">
                <a:pos x="T4" y="T5"/>
              </a:cxn>
            </a:cxnLst>
            <a:rect l="T9" t="T10" r="T11" b="T12"/>
            <a:pathLst>
              <a:path w="3175" h="31">
                <a:moveTo>
                  <a:pt x="0" y="31"/>
                </a:moveTo>
                <a:lnTo>
                  <a:pt x="0" y="0"/>
                </a:lnTo>
                <a:lnTo>
                  <a:pt x="0" y="31"/>
                </a:lnTo>
                <a:close/>
              </a:path>
            </a:pathLst>
          </a:custGeom>
          <a:solidFill>
            <a:srgbClr val="000000"/>
          </a:solidFill>
          <a:ln w="0">
            <a:solidFill>
              <a:srgbClr val="000000"/>
            </a:solidFill>
            <a:round/>
            <a:headEnd/>
            <a:tailEnd/>
          </a:ln>
        </p:spPr>
        <p:txBody>
          <a:bodyPr/>
          <a:lstStyle/>
          <a:p>
            <a:endParaRPr lang="en-US"/>
          </a:p>
        </p:txBody>
      </p:sp>
      <p:sp>
        <p:nvSpPr>
          <p:cNvPr id="182104" name="Freeform 4950"/>
          <p:cNvSpPr>
            <a:spLocks noChangeAspect="1"/>
          </p:cNvSpPr>
          <p:nvPr/>
        </p:nvSpPr>
        <p:spPr bwMode="auto">
          <a:xfrm>
            <a:off x="2092325" y="3805238"/>
            <a:ext cx="1588" cy="11112"/>
          </a:xfrm>
          <a:custGeom>
            <a:avLst/>
            <a:gdLst>
              <a:gd name="T0" fmla="*/ 2147483647 w 4"/>
              <a:gd name="T1" fmla="*/ 0 h 31"/>
              <a:gd name="T2" fmla="*/ 2147483647 w 4"/>
              <a:gd name="T3" fmla="*/ 2147483647 h 31"/>
              <a:gd name="T4" fmla="*/ 0 w 4"/>
              <a:gd name="T5" fmla="*/ 2147483647 h 31"/>
              <a:gd name="T6" fmla="*/ 0 w 4"/>
              <a:gd name="T7" fmla="*/ 2147483647 h 31"/>
              <a:gd name="T8" fmla="*/ 0 w 4"/>
              <a:gd name="T9" fmla="*/ 0 h 31"/>
              <a:gd name="T10" fmla="*/ 0 w 4"/>
              <a:gd name="T11" fmla="*/ 0 h 31"/>
              <a:gd name="T12" fmla="*/ 2147483647 w 4"/>
              <a:gd name="T13" fmla="*/ 0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4" y="0"/>
                </a:moveTo>
                <a:lnTo>
                  <a:pt x="4" y="31"/>
                </a:lnTo>
                <a:lnTo>
                  <a:pt x="0" y="31"/>
                </a:lnTo>
                <a:lnTo>
                  <a:pt x="0" y="0"/>
                </a:lnTo>
                <a:lnTo>
                  <a:pt x="4" y="0"/>
                </a:lnTo>
                <a:close/>
              </a:path>
            </a:pathLst>
          </a:custGeom>
          <a:solidFill>
            <a:srgbClr val="000000"/>
          </a:solidFill>
          <a:ln w="0">
            <a:solidFill>
              <a:srgbClr val="000000"/>
            </a:solidFill>
            <a:round/>
            <a:headEnd/>
            <a:tailEnd/>
          </a:ln>
        </p:spPr>
        <p:txBody>
          <a:bodyPr/>
          <a:lstStyle/>
          <a:p>
            <a:endParaRPr lang="en-US"/>
          </a:p>
        </p:txBody>
      </p:sp>
      <p:sp>
        <p:nvSpPr>
          <p:cNvPr id="182105" name="Freeform 4951"/>
          <p:cNvSpPr>
            <a:spLocks noChangeAspect="1"/>
          </p:cNvSpPr>
          <p:nvPr/>
        </p:nvSpPr>
        <p:spPr bwMode="auto">
          <a:xfrm>
            <a:off x="2092325" y="3805238"/>
            <a:ext cx="1588" cy="11112"/>
          </a:xfrm>
          <a:custGeom>
            <a:avLst/>
            <a:gdLst>
              <a:gd name="T0" fmla="*/ 2147483647 w 3"/>
              <a:gd name="T1" fmla="*/ 0 h 31"/>
              <a:gd name="T2" fmla="*/ 2147483647 w 3"/>
              <a:gd name="T3" fmla="*/ 2147483647 h 31"/>
              <a:gd name="T4" fmla="*/ 0 w 3"/>
              <a:gd name="T5" fmla="*/ 2147483647 h 31"/>
              <a:gd name="T6" fmla="*/ 0 w 3"/>
              <a:gd name="T7" fmla="*/ 2147483647 h 31"/>
              <a:gd name="T8" fmla="*/ 0 w 3"/>
              <a:gd name="T9" fmla="*/ 0 h 31"/>
              <a:gd name="T10" fmla="*/ 0 w 3"/>
              <a:gd name="T11" fmla="*/ 0 h 31"/>
              <a:gd name="T12" fmla="*/ 2147483647 w 3"/>
              <a:gd name="T13" fmla="*/ 0 h 31"/>
              <a:gd name="T14" fmla="*/ 0 60000 65536"/>
              <a:gd name="T15" fmla="*/ 0 60000 65536"/>
              <a:gd name="T16" fmla="*/ 0 60000 65536"/>
              <a:gd name="T17" fmla="*/ 0 60000 65536"/>
              <a:gd name="T18" fmla="*/ 0 60000 65536"/>
              <a:gd name="T19" fmla="*/ 0 60000 65536"/>
              <a:gd name="T20" fmla="*/ 0 60000 65536"/>
              <a:gd name="T21" fmla="*/ 0 w 3"/>
              <a:gd name="T22" fmla="*/ 0 h 31"/>
              <a:gd name="T23" fmla="*/ 3 w 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1">
                <a:moveTo>
                  <a:pt x="3" y="0"/>
                </a:moveTo>
                <a:lnTo>
                  <a:pt x="3" y="31"/>
                </a:lnTo>
                <a:lnTo>
                  <a:pt x="0" y="31"/>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182106" name="Freeform 4952"/>
          <p:cNvSpPr>
            <a:spLocks noChangeAspect="1"/>
          </p:cNvSpPr>
          <p:nvPr/>
        </p:nvSpPr>
        <p:spPr bwMode="auto">
          <a:xfrm>
            <a:off x="2090738" y="3805238"/>
            <a:ext cx="1587" cy="11112"/>
          </a:xfrm>
          <a:custGeom>
            <a:avLst/>
            <a:gdLst>
              <a:gd name="T0" fmla="*/ 2147483647 w 3"/>
              <a:gd name="T1" fmla="*/ 0 h 31"/>
              <a:gd name="T2" fmla="*/ 2147483647 w 3"/>
              <a:gd name="T3" fmla="*/ 2147483647 h 31"/>
              <a:gd name="T4" fmla="*/ 0 w 3"/>
              <a:gd name="T5" fmla="*/ 2147483647 h 31"/>
              <a:gd name="T6" fmla="*/ 0 w 3"/>
              <a:gd name="T7" fmla="*/ 2147483647 h 31"/>
              <a:gd name="T8" fmla="*/ 0 w 3"/>
              <a:gd name="T9" fmla="*/ 0 h 31"/>
              <a:gd name="T10" fmla="*/ 0 w 3"/>
              <a:gd name="T11" fmla="*/ 0 h 31"/>
              <a:gd name="T12" fmla="*/ 2147483647 w 3"/>
              <a:gd name="T13" fmla="*/ 0 h 31"/>
              <a:gd name="T14" fmla="*/ 0 60000 65536"/>
              <a:gd name="T15" fmla="*/ 0 60000 65536"/>
              <a:gd name="T16" fmla="*/ 0 60000 65536"/>
              <a:gd name="T17" fmla="*/ 0 60000 65536"/>
              <a:gd name="T18" fmla="*/ 0 60000 65536"/>
              <a:gd name="T19" fmla="*/ 0 60000 65536"/>
              <a:gd name="T20" fmla="*/ 0 60000 65536"/>
              <a:gd name="T21" fmla="*/ 0 w 3"/>
              <a:gd name="T22" fmla="*/ 0 h 31"/>
              <a:gd name="T23" fmla="*/ 3 w 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1">
                <a:moveTo>
                  <a:pt x="3" y="0"/>
                </a:moveTo>
                <a:lnTo>
                  <a:pt x="3" y="31"/>
                </a:lnTo>
                <a:lnTo>
                  <a:pt x="0" y="31"/>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182107" name="Freeform 4953"/>
          <p:cNvSpPr>
            <a:spLocks noChangeAspect="1"/>
          </p:cNvSpPr>
          <p:nvPr/>
        </p:nvSpPr>
        <p:spPr bwMode="auto">
          <a:xfrm>
            <a:off x="2090738" y="3805238"/>
            <a:ext cx="1587" cy="11112"/>
          </a:xfrm>
          <a:custGeom>
            <a:avLst/>
            <a:gdLst>
              <a:gd name="T0" fmla="*/ 2147483647 w 4"/>
              <a:gd name="T1" fmla="*/ 0 h 31"/>
              <a:gd name="T2" fmla="*/ 2147483647 w 4"/>
              <a:gd name="T3" fmla="*/ 2147483647 h 31"/>
              <a:gd name="T4" fmla="*/ 0 w 4"/>
              <a:gd name="T5" fmla="*/ 2147483647 h 31"/>
              <a:gd name="T6" fmla="*/ 0 w 4"/>
              <a:gd name="T7" fmla="*/ 2147483647 h 31"/>
              <a:gd name="T8" fmla="*/ 0 w 4"/>
              <a:gd name="T9" fmla="*/ 0 h 31"/>
              <a:gd name="T10" fmla="*/ 0 w 4"/>
              <a:gd name="T11" fmla="*/ 0 h 31"/>
              <a:gd name="T12" fmla="*/ 2147483647 w 4"/>
              <a:gd name="T13" fmla="*/ 0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4" y="0"/>
                </a:moveTo>
                <a:lnTo>
                  <a:pt x="4" y="31"/>
                </a:lnTo>
                <a:lnTo>
                  <a:pt x="0" y="31"/>
                </a:lnTo>
                <a:lnTo>
                  <a:pt x="0" y="0"/>
                </a:lnTo>
                <a:lnTo>
                  <a:pt x="4" y="0"/>
                </a:lnTo>
                <a:close/>
              </a:path>
            </a:pathLst>
          </a:custGeom>
          <a:solidFill>
            <a:srgbClr val="000000"/>
          </a:solidFill>
          <a:ln w="0">
            <a:solidFill>
              <a:srgbClr val="000000"/>
            </a:solidFill>
            <a:round/>
            <a:headEnd/>
            <a:tailEnd/>
          </a:ln>
        </p:spPr>
        <p:txBody>
          <a:bodyPr/>
          <a:lstStyle/>
          <a:p>
            <a:endParaRPr lang="en-US"/>
          </a:p>
        </p:txBody>
      </p:sp>
      <p:sp>
        <p:nvSpPr>
          <p:cNvPr id="182108" name="Freeform 4954"/>
          <p:cNvSpPr>
            <a:spLocks noChangeAspect="1"/>
          </p:cNvSpPr>
          <p:nvPr/>
        </p:nvSpPr>
        <p:spPr bwMode="auto">
          <a:xfrm>
            <a:off x="2089150" y="3805238"/>
            <a:ext cx="1588" cy="11112"/>
          </a:xfrm>
          <a:custGeom>
            <a:avLst/>
            <a:gdLst>
              <a:gd name="T0" fmla="*/ 2147483647 w 4"/>
              <a:gd name="T1" fmla="*/ 0 h 31"/>
              <a:gd name="T2" fmla="*/ 2147483647 w 4"/>
              <a:gd name="T3" fmla="*/ 2147483647 h 31"/>
              <a:gd name="T4" fmla="*/ 0 w 4"/>
              <a:gd name="T5" fmla="*/ 2147483647 h 31"/>
              <a:gd name="T6" fmla="*/ 0 w 4"/>
              <a:gd name="T7" fmla="*/ 2147483647 h 31"/>
              <a:gd name="T8" fmla="*/ 0 w 4"/>
              <a:gd name="T9" fmla="*/ 0 h 31"/>
              <a:gd name="T10" fmla="*/ 0 w 4"/>
              <a:gd name="T11" fmla="*/ 0 h 31"/>
              <a:gd name="T12" fmla="*/ 2147483647 w 4"/>
              <a:gd name="T13" fmla="*/ 0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4" y="0"/>
                </a:moveTo>
                <a:lnTo>
                  <a:pt x="4" y="31"/>
                </a:lnTo>
                <a:lnTo>
                  <a:pt x="0" y="31"/>
                </a:lnTo>
                <a:lnTo>
                  <a:pt x="0" y="0"/>
                </a:lnTo>
                <a:lnTo>
                  <a:pt x="4" y="0"/>
                </a:lnTo>
                <a:close/>
              </a:path>
            </a:pathLst>
          </a:custGeom>
          <a:solidFill>
            <a:srgbClr val="000000"/>
          </a:solidFill>
          <a:ln w="0">
            <a:solidFill>
              <a:srgbClr val="000000"/>
            </a:solidFill>
            <a:round/>
            <a:headEnd/>
            <a:tailEnd/>
          </a:ln>
        </p:spPr>
        <p:txBody>
          <a:bodyPr/>
          <a:lstStyle/>
          <a:p>
            <a:endParaRPr lang="en-US"/>
          </a:p>
        </p:txBody>
      </p:sp>
      <p:sp>
        <p:nvSpPr>
          <p:cNvPr id="182109" name="Freeform 4955"/>
          <p:cNvSpPr>
            <a:spLocks noChangeAspect="1"/>
          </p:cNvSpPr>
          <p:nvPr/>
        </p:nvSpPr>
        <p:spPr bwMode="auto">
          <a:xfrm>
            <a:off x="2089150" y="3805238"/>
            <a:ext cx="1588" cy="11112"/>
          </a:xfrm>
          <a:custGeom>
            <a:avLst/>
            <a:gdLst>
              <a:gd name="T0" fmla="*/ 2147483647 w 3"/>
              <a:gd name="T1" fmla="*/ 0 h 31"/>
              <a:gd name="T2" fmla="*/ 2147483647 w 3"/>
              <a:gd name="T3" fmla="*/ 2147483647 h 31"/>
              <a:gd name="T4" fmla="*/ 0 w 3"/>
              <a:gd name="T5" fmla="*/ 2147483647 h 31"/>
              <a:gd name="T6" fmla="*/ 0 w 3"/>
              <a:gd name="T7" fmla="*/ 2147483647 h 31"/>
              <a:gd name="T8" fmla="*/ 0 w 3"/>
              <a:gd name="T9" fmla="*/ 0 h 31"/>
              <a:gd name="T10" fmla="*/ 0 w 3"/>
              <a:gd name="T11" fmla="*/ 0 h 31"/>
              <a:gd name="T12" fmla="*/ 2147483647 w 3"/>
              <a:gd name="T13" fmla="*/ 0 h 31"/>
              <a:gd name="T14" fmla="*/ 0 60000 65536"/>
              <a:gd name="T15" fmla="*/ 0 60000 65536"/>
              <a:gd name="T16" fmla="*/ 0 60000 65536"/>
              <a:gd name="T17" fmla="*/ 0 60000 65536"/>
              <a:gd name="T18" fmla="*/ 0 60000 65536"/>
              <a:gd name="T19" fmla="*/ 0 60000 65536"/>
              <a:gd name="T20" fmla="*/ 0 60000 65536"/>
              <a:gd name="T21" fmla="*/ 0 w 3"/>
              <a:gd name="T22" fmla="*/ 0 h 31"/>
              <a:gd name="T23" fmla="*/ 3 w 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1">
                <a:moveTo>
                  <a:pt x="3" y="0"/>
                </a:moveTo>
                <a:lnTo>
                  <a:pt x="3" y="31"/>
                </a:lnTo>
                <a:lnTo>
                  <a:pt x="0" y="31"/>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182110" name="Freeform 4956"/>
          <p:cNvSpPr>
            <a:spLocks noChangeAspect="1"/>
          </p:cNvSpPr>
          <p:nvPr/>
        </p:nvSpPr>
        <p:spPr bwMode="auto">
          <a:xfrm>
            <a:off x="2085975" y="3805238"/>
            <a:ext cx="3175" cy="11112"/>
          </a:xfrm>
          <a:custGeom>
            <a:avLst/>
            <a:gdLst>
              <a:gd name="T0" fmla="*/ 2147483647 w 3"/>
              <a:gd name="T1" fmla="*/ 0 h 31"/>
              <a:gd name="T2" fmla="*/ 2147483647 w 3"/>
              <a:gd name="T3" fmla="*/ 2147483647 h 31"/>
              <a:gd name="T4" fmla="*/ 0 w 3"/>
              <a:gd name="T5" fmla="*/ 2147483647 h 31"/>
              <a:gd name="T6" fmla="*/ 0 w 3"/>
              <a:gd name="T7" fmla="*/ 2147483647 h 31"/>
              <a:gd name="T8" fmla="*/ 0 w 3"/>
              <a:gd name="T9" fmla="*/ 0 h 31"/>
              <a:gd name="T10" fmla="*/ 0 w 3"/>
              <a:gd name="T11" fmla="*/ 0 h 31"/>
              <a:gd name="T12" fmla="*/ 2147483647 w 3"/>
              <a:gd name="T13" fmla="*/ 0 h 31"/>
              <a:gd name="T14" fmla="*/ 0 60000 65536"/>
              <a:gd name="T15" fmla="*/ 0 60000 65536"/>
              <a:gd name="T16" fmla="*/ 0 60000 65536"/>
              <a:gd name="T17" fmla="*/ 0 60000 65536"/>
              <a:gd name="T18" fmla="*/ 0 60000 65536"/>
              <a:gd name="T19" fmla="*/ 0 60000 65536"/>
              <a:gd name="T20" fmla="*/ 0 60000 65536"/>
              <a:gd name="T21" fmla="*/ 0 w 3"/>
              <a:gd name="T22" fmla="*/ 0 h 31"/>
              <a:gd name="T23" fmla="*/ 3 w 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1">
                <a:moveTo>
                  <a:pt x="3" y="0"/>
                </a:moveTo>
                <a:lnTo>
                  <a:pt x="3" y="31"/>
                </a:lnTo>
                <a:lnTo>
                  <a:pt x="0" y="31"/>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182111" name="Rectangle 4957"/>
          <p:cNvSpPr>
            <a:spLocks noChangeAspect="1" noChangeArrowheads="1"/>
          </p:cNvSpPr>
          <p:nvPr/>
        </p:nvSpPr>
        <p:spPr bwMode="auto">
          <a:xfrm>
            <a:off x="2085975" y="3805238"/>
            <a:ext cx="1588" cy="11112"/>
          </a:xfrm>
          <a:prstGeom prst="rect">
            <a:avLst/>
          </a:prstGeom>
          <a:solidFill>
            <a:srgbClr val="000000"/>
          </a:solidFill>
          <a:ln w="0">
            <a:solidFill>
              <a:srgbClr val="000000"/>
            </a:solidFill>
            <a:miter lim="800000"/>
            <a:headEnd/>
            <a:tailEnd/>
          </a:ln>
        </p:spPr>
        <p:txBody>
          <a:bodyPr/>
          <a:lstStyle/>
          <a:p>
            <a:endParaRPr lang="en-US"/>
          </a:p>
        </p:txBody>
      </p:sp>
      <p:sp>
        <p:nvSpPr>
          <p:cNvPr id="182112" name="Freeform 4958"/>
          <p:cNvSpPr>
            <a:spLocks noChangeAspect="1"/>
          </p:cNvSpPr>
          <p:nvPr/>
        </p:nvSpPr>
        <p:spPr bwMode="auto">
          <a:xfrm>
            <a:off x="1860550" y="3719513"/>
            <a:ext cx="7938" cy="7937"/>
          </a:xfrm>
          <a:custGeom>
            <a:avLst/>
            <a:gdLst>
              <a:gd name="T0" fmla="*/ 2147483647 w 21"/>
              <a:gd name="T1" fmla="*/ 2147483647 h 23"/>
              <a:gd name="T2" fmla="*/ 0 w 21"/>
              <a:gd name="T3" fmla="*/ 0 h 23"/>
              <a:gd name="T4" fmla="*/ 2147483647 w 21"/>
              <a:gd name="T5" fmla="*/ 2147483647 h 23"/>
              <a:gd name="T6" fmla="*/ 0 60000 65536"/>
              <a:gd name="T7" fmla="*/ 0 60000 65536"/>
              <a:gd name="T8" fmla="*/ 0 60000 65536"/>
              <a:gd name="T9" fmla="*/ 0 w 21"/>
              <a:gd name="T10" fmla="*/ 0 h 23"/>
              <a:gd name="T11" fmla="*/ 21 w 21"/>
              <a:gd name="T12" fmla="*/ 23 h 23"/>
            </a:gdLst>
            <a:ahLst/>
            <a:cxnLst>
              <a:cxn ang="T6">
                <a:pos x="T0" y="T1"/>
              </a:cxn>
              <a:cxn ang="T7">
                <a:pos x="T2" y="T3"/>
              </a:cxn>
              <a:cxn ang="T8">
                <a:pos x="T4" y="T5"/>
              </a:cxn>
            </a:cxnLst>
            <a:rect l="T9" t="T10" r="T11" b="T12"/>
            <a:pathLst>
              <a:path w="21" h="23">
                <a:moveTo>
                  <a:pt x="21" y="23"/>
                </a:moveTo>
                <a:lnTo>
                  <a:pt x="0" y="0"/>
                </a:lnTo>
                <a:lnTo>
                  <a:pt x="21" y="23"/>
                </a:lnTo>
                <a:close/>
              </a:path>
            </a:pathLst>
          </a:custGeom>
          <a:solidFill>
            <a:srgbClr val="000000"/>
          </a:solidFill>
          <a:ln w="0">
            <a:solidFill>
              <a:srgbClr val="000000"/>
            </a:solidFill>
            <a:round/>
            <a:headEnd/>
            <a:tailEnd/>
          </a:ln>
        </p:spPr>
        <p:txBody>
          <a:bodyPr/>
          <a:lstStyle/>
          <a:p>
            <a:endParaRPr lang="en-US"/>
          </a:p>
        </p:txBody>
      </p:sp>
      <p:sp>
        <p:nvSpPr>
          <p:cNvPr id="182113" name="Freeform 4959"/>
          <p:cNvSpPr>
            <a:spLocks noChangeAspect="1"/>
          </p:cNvSpPr>
          <p:nvPr/>
        </p:nvSpPr>
        <p:spPr bwMode="auto">
          <a:xfrm>
            <a:off x="1885950" y="3698875"/>
            <a:ext cx="7938" cy="9525"/>
          </a:xfrm>
          <a:custGeom>
            <a:avLst/>
            <a:gdLst>
              <a:gd name="T0" fmla="*/ 0 w 23"/>
              <a:gd name="T1" fmla="*/ 2147483647 h 28"/>
              <a:gd name="T2" fmla="*/ 0 w 23"/>
              <a:gd name="T3" fmla="*/ 2147483647 h 28"/>
              <a:gd name="T4" fmla="*/ 2147483647 w 23"/>
              <a:gd name="T5" fmla="*/ 2147483647 h 28"/>
              <a:gd name="T6" fmla="*/ 2147483647 w 23"/>
              <a:gd name="T7" fmla="*/ 0 h 28"/>
              <a:gd name="T8" fmla="*/ 2147483647 w 23"/>
              <a:gd name="T9" fmla="*/ 0 h 28"/>
              <a:gd name="T10" fmla="*/ 2147483647 w 23"/>
              <a:gd name="T11" fmla="*/ 0 h 28"/>
              <a:gd name="T12" fmla="*/ 2147483647 w 23"/>
              <a:gd name="T13" fmla="*/ 2147483647 h 28"/>
              <a:gd name="T14" fmla="*/ 2147483647 w 23"/>
              <a:gd name="T15" fmla="*/ 2147483647 h 28"/>
              <a:gd name="T16" fmla="*/ 2147483647 w 23"/>
              <a:gd name="T17" fmla="*/ 2147483647 h 28"/>
              <a:gd name="T18" fmla="*/ 2147483647 w 23"/>
              <a:gd name="T19" fmla="*/ 2147483647 h 28"/>
              <a:gd name="T20" fmla="*/ 2147483647 w 23"/>
              <a:gd name="T21" fmla="*/ 2147483647 h 28"/>
              <a:gd name="T22" fmla="*/ 2147483647 w 23"/>
              <a:gd name="T23" fmla="*/ 2147483647 h 28"/>
              <a:gd name="T24" fmla="*/ 2147483647 w 23"/>
              <a:gd name="T25" fmla="*/ 2147483647 h 28"/>
              <a:gd name="T26" fmla="*/ 2147483647 w 23"/>
              <a:gd name="T27" fmla="*/ 2147483647 h 28"/>
              <a:gd name="T28" fmla="*/ 2147483647 w 23"/>
              <a:gd name="T29" fmla="*/ 2147483647 h 28"/>
              <a:gd name="T30" fmla="*/ 2147483647 w 23"/>
              <a:gd name="T31" fmla="*/ 2147483647 h 28"/>
              <a:gd name="T32" fmla="*/ 2147483647 w 23"/>
              <a:gd name="T33" fmla="*/ 2147483647 h 28"/>
              <a:gd name="T34" fmla="*/ 2147483647 w 23"/>
              <a:gd name="T35" fmla="*/ 2147483647 h 28"/>
              <a:gd name="T36" fmla="*/ 2147483647 w 23"/>
              <a:gd name="T37" fmla="*/ 2147483647 h 28"/>
              <a:gd name="T38" fmla="*/ 2147483647 w 23"/>
              <a:gd name="T39" fmla="*/ 2147483647 h 28"/>
              <a:gd name="T40" fmla="*/ 2147483647 w 23"/>
              <a:gd name="T41" fmla="*/ 2147483647 h 28"/>
              <a:gd name="T42" fmla="*/ 0 w 23"/>
              <a:gd name="T43" fmla="*/ 2147483647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3"/>
              <a:gd name="T67" fmla="*/ 0 h 28"/>
              <a:gd name="T68" fmla="*/ 23 w 23"/>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3" h="28">
                <a:moveTo>
                  <a:pt x="0" y="3"/>
                </a:moveTo>
                <a:lnTo>
                  <a:pt x="0" y="3"/>
                </a:lnTo>
                <a:lnTo>
                  <a:pt x="2" y="1"/>
                </a:lnTo>
                <a:lnTo>
                  <a:pt x="5" y="0"/>
                </a:lnTo>
                <a:lnTo>
                  <a:pt x="8" y="0"/>
                </a:lnTo>
                <a:lnTo>
                  <a:pt x="9" y="0"/>
                </a:lnTo>
                <a:lnTo>
                  <a:pt x="12" y="1"/>
                </a:lnTo>
                <a:lnTo>
                  <a:pt x="14" y="2"/>
                </a:lnTo>
                <a:lnTo>
                  <a:pt x="17" y="3"/>
                </a:lnTo>
                <a:lnTo>
                  <a:pt x="19" y="5"/>
                </a:lnTo>
                <a:lnTo>
                  <a:pt x="20" y="7"/>
                </a:lnTo>
                <a:lnTo>
                  <a:pt x="22" y="9"/>
                </a:lnTo>
                <a:lnTo>
                  <a:pt x="23" y="12"/>
                </a:lnTo>
                <a:lnTo>
                  <a:pt x="23" y="15"/>
                </a:lnTo>
                <a:lnTo>
                  <a:pt x="23" y="16"/>
                </a:lnTo>
                <a:lnTo>
                  <a:pt x="22" y="19"/>
                </a:lnTo>
                <a:lnTo>
                  <a:pt x="21" y="21"/>
                </a:lnTo>
                <a:lnTo>
                  <a:pt x="20" y="24"/>
                </a:lnTo>
                <a:lnTo>
                  <a:pt x="18" y="27"/>
                </a:lnTo>
                <a:lnTo>
                  <a:pt x="16" y="28"/>
                </a:lnTo>
                <a:lnTo>
                  <a:pt x="0" y="3"/>
                </a:lnTo>
                <a:close/>
              </a:path>
            </a:pathLst>
          </a:custGeom>
          <a:solidFill>
            <a:srgbClr val="000000"/>
          </a:solidFill>
          <a:ln w="0">
            <a:solidFill>
              <a:srgbClr val="000000"/>
            </a:solidFill>
            <a:round/>
            <a:headEnd/>
            <a:tailEnd/>
          </a:ln>
        </p:spPr>
        <p:txBody>
          <a:bodyPr/>
          <a:lstStyle/>
          <a:p>
            <a:endParaRPr lang="en-US"/>
          </a:p>
        </p:txBody>
      </p:sp>
      <p:sp>
        <p:nvSpPr>
          <p:cNvPr id="182114" name="Freeform 4960"/>
          <p:cNvSpPr>
            <a:spLocks noChangeAspect="1"/>
          </p:cNvSpPr>
          <p:nvPr/>
        </p:nvSpPr>
        <p:spPr bwMode="auto">
          <a:xfrm>
            <a:off x="1860550" y="3716338"/>
            <a:ext cx="9525" cy="11112"/>
          </a:xfrm>
          <a:custGeom>
            <a:avLst/>
            <a:gdLst>
              <a:gd name="T0" fmla="*/ 2147483647 w 28"/>
              <a:gd name="T1" fmla="*/ 2147483647 h 33"/>
              <a:gd name="T2" fmla="*/ 0 w 28"/>
              <a:gd name="T3" fmla="*/ 2147483647 h 33"/>
              <a:gd name="T4" fmla="*/ 2147483647 w 28"/>
              <a:gd name="T5" fmla="*/ 0 h 33"/>
              <a:gd name="T6" fmla="*/ 2147483647 w 28"/>
              <a:gd name="T7" fmla="*/ 2147483647 h 33"/>
              <a:gd name="T8" fmla="*/ 2147483647 w 28"/>
              <a:gd name="T9" fmla="*/ 2147483647 h 33"/>
              <a:gd name="T10" fmla="*/ 2147483647 w 28"/>
              <a:gd name="T11" fmla="*/ 2147483647 h 33"/>
              <a:gd name="T12" fmla="*/ 2147483647 w 28"/>
              <a:gd name="T13" fmla="*/ 2147483647 h 33"/>
              <a:gd name="T14" fmla="*/ 0 60000 65536"/>
              <a:gd name="T15" fmla="*/ 0 60000 65536"/>
              <a:gd name="T16" fmla="*/ 0 60000 65536"/>
              <a:gd name="T17" fmla="*/ 0 60000 65536"/>
              <a:gd name="T18" fmla="*/ 0 60000 65536"/>
              <a:gd name="T19" fmla="*/ 0 60000 65536"/>
              <a:gd name="T20" fmla="*/ 0 60000 65536"/>
              <a:gd name="T21" fmla="*/ 0 w 28"/>
              <a:gd name="T22" fmla="*/ 0 h 33"/>
              <a:gd name="T23" fmla="*/ 28 w 28"/>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3">
                <a:moveTo>
                  <a:pt x="21" y="33"/>
                </a:moveTo>
                <a:lnTo>
                  <a:pt x="0" y="10"/>
                </a:lnTo>
                <a:lnTo>
                  <a:pt x="10" y="0"/>
                </a:lnTo>
                <a:lnTo>
                  <a:pt x="9" y="1"/>
                </a:lnTo>
                <a:lnTo>
                  <a:pt x="28" y="26"/>
                </a:lnTo>
                <a:lnTo>
                  <a:pt x="27" y="27"/>
                </a:lnTo>
                <a:lnTo>
                  <a:pt x="21" y="33"/>
                </a:lnTo>
                <a:close/>
              </a:path>
            </a:pathLst>
          </a:custGeom>
          <a:solidFill>
            <a:srgbClr val="000000"/>
          </a:solidFill>
          <a:ln w="0">
            <a:solidFill>
              <a:srgbClr val="000000"/>
            </a:solidFill>
            <a:round/>
            <a:headEnd/>
            <a:tailEnd/>
          </a:ln>
        </p:spPr>
        <p:txBody>
          <a:bodyPr/>
          <a:lstStyle/>
          <a:p>
            <a:endParaRPr lang="en-US"/>
          </a:p>
        </p:txBody>
      </p:sp>
      <p:sp>
        <p:nvSpPr>
          <p:cNvPr id="182115" name="Freeform 4961"/>
          <p:cNvSpPr>
            <a:spLocks noChangeAspect="1"/>
          </p:cNvSpPr>
          <p:nvPr/>
        </p:nvSpPr>
        <p:spPr bwMode="auto">
          <a:xfrm>
            <a:off x="1865313" y="3714750"/>
            <a:ext cx="9525" cy="11113"/>
          </a:xfrm>
          <a:custGeom>
            <a:avLst/>
            <a:gdLst>
              <a:gd name="T0" fmla="*/ 2147483647 w 27"/>
              <a:gd name="T1" fmla="*/ 2147483647 h 31"/>
              <a:gd name="T2" fmla="*/ 0 w 27"/>
              <a:gd name="T3" fmla="*/ 2147483647 h 31"/>
              <a:gd name="T4" fmla="*/ 2147483647 w 27"/>
              <a:gd name="T5" fmla="*/ 0 h 31"/>
              <a:gd name="T6" fmla="*/ 2147483647 w 27"/>
              <a:gd name="T7" fmla="*/ 0 h 31"/>
              <a:gd name="T8" fmla="*/ 2147483647 w 27"/>
              <a:gd name="T9" fmla="*/ 2147483647 h 31"/>
              <a:gd name="T10" fmla="*/ 2147483647 w 27"/>
              <a:gd name="T11" fmla="*/ 2147483647 h 31"/>
              <a:gd name="T12" fmla="*/ 2147483647 w 27"/>
              <a:gd name="T13" fmla="*/ 2147483647 h 31"/>
              <a:gd name="T14" fmla="*/ 0 60000 65536"/>
              <a:gd name="T15" fmla="*/ 0 60000 65536"/>
              <a:gd name="T16" fmla="*/ 0 60000 65536"/>
              <a:gd name="T17" fmla="*/ 0 60000 65536"/>
              <a:gd name="T18" fmla="*/ 0 60000 65536"/>
              <a:gd name="T19" fmla="*/ 0 60000 65536"/>
              <a:gd name="T20" fmla="*/ 0 60000 65536"/>
              <a:gd name="T21" fmla="*/ 0 w 27"/>
              <a:gd name="T22" fmla="*/ 0 h 31"/>
              <a:gd name="T23" fmla="*/ 27 w 27"/>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31">
                <a:moveTo>
                  <a:pt x="19" y="31"/>
                </a:moveTo>
                <a:lnTo>
                  <a:pt x="0" y="6"/>
                </a:lnTo>
                <a:lnTo>
                  <a:pt x="9" y="0"/>
                </a:lnTo>
                <a:lnTo>
                  <a:pt x="27" y="25"/>
                </a:lnTo>
                <a:lnTo>
                  <a:pt x="19" y="31"/>
                </a:lnTo>
                <a:close/>
              </a:path>
            </a:pathLst>
          </a:custGeom>
          <a:solidFill>
            <a:srgbClr val="000000"/>
          </a:solidFill>
          <a:ln w="0">
            <a:solidFill>
              <a:srgbClr val="000000"/>
            </a:solidFill>
            <a:round/>
            <a:headEnd/>
            <a:tailEnd/>
          </a:ln>
        </p:spPr>
        <p:txBody>
          <a:bodyPr/>
          <a:lstStyle/>
          <a:p>
            <a:endParaRPr lang="en-US"/>
          </a:p>
        </p:txBody>
      </p:sp>
      <p:sp>
        <p:nvSpPr>
          <p:cNvPr id="182116" name="Freeform 4962"/>
          <p:cNvSpPr>
            <a:spLocks noChangeAspect="1"/>
          </p:cNvSpPr>
          <p:nvPr/>
        </p:nvSpPr>
        <p:spPr bwMode="auto">
          <a:xfrm>
            <a:off x="1866900" y="3709988"/>
            <a:ext cx="9525" cy="14287"/>
          </a:xfrm>
          <a:custGeom>
            <a:avLst/>
            <a:gdLst>
              <a:gd name="T0" fmla="*/ 2147483647 w 28"/>
              <a:gd name="T1" fmla="*/ 2147483647 h 32"/>
              <a:gd name="T2" fmla="*/ 0 w 28"/>
              <a:gd name="T3" fmla="*/ 2147483647 h 32"/>
              <a:gd name="T4" fmla="*/ 2147483647 w 28"/>
              <a:gd name="T5" fmla="*/ 0 h 32"/>
              <a:gd name="T6" fmla="*/ 2147483647 w 28"/>
              <a:gd name="T7" fmla="*/ 0 h 32"/>
              <a:gd name="T8" fmla="*/ 2147483647 w 28"/>
              <a:gd name="T9" fmla="*/ 2147483647 h 32"/>
              <a:gd name="T10" fmla="*/ 2147483647 w 28"/>
              <a:gd name="T11" fmla="*/ 2147483647 h 32"/>
              <a:gd name="T12" fmla="*/ 2147483647 w 28"/>
              <a:gd name="T13" fmla="*/ 2147483647 h 32"/>
              <a:gd name="T14" fmla="*/ 0 60000 65536"/>
              <a:gd name="T15" fmla="*/ 0 60000 65536"/>
              <a:gd name="T16" fmla="*/ 0 60000 65536"/>
              <a:gd name="T17" fmla="*/ 0 60000 65536"/>
              <a:gd name="T18" fmla="*/ 0 60000 65536"/>
              <a:gd name="T19" fmla="*/ 0 60000 65536"/>
              <a:gd name="T20" fmla="*/ 0 60000 65536"/>
              <a:gd name="T21" fmla="*/ 0 w 28"/>
              <a:gd name="T22" fmla="*/ 0 h 32"/>
              <a:gd name="T23" fmla="*/ 28 w 28"/>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2">
                <a:moveTo>
                  <a:pt x="18" y="32"/>
                </a:moveTo>
                <a:lnTo>
                  <a:pt x="0" y="7"/>
                </a:lnTo>
                <a:lnTo>
                  <a:pt x="9" y="0"/>
                </a:lnTo>
                <a:lnTo>
                  <a:pt x="28" y="25"/>
                </a:lnTo>
                <a:lnTo>
                  <a:pt x="18" y="32"/>
                </a:lnTo>
                <a:close/>
              </a:path>
            </a:pathLst>
          </a:custGeom>
          <a:solidFill>
            <a:srgbClr val="000000"/>
          </a:solidFill>
          <a:ln w="0">
            <a:solidFill>
              <a:srgbClr val="000000"/>
            </a:solidFill>
            <a:round/>
            <a:headEnd/>
            <a:tailEnd/>
          </a:ln>
        </p:spPr>
        <p:txBody>
          <a:bodyPr/>
          <a:lstStyle/>
          <a:p>
            <a:endParaRPr lang="en-US"/>
          </a:p>
        </p:txBody>
      </p:sp>
      <p:sp>
        <p:nvSpPr>
          <p:cNvPr id="182117" name="Freeform 4963"/>
          <p:cNvSpPr>
            <a:spLocks noChangeAspect="1"/>
          </p:cNvSpPr>
          <p:nvPr/>
        </p:nvSpPr>
        <p:spPr bwMode="auto">
          <a:xfrm>
            <a:off x="1870075" y="3708400"/>
            <a:ext cx="7938" cy="11113"/>
          </a:xfrm>
          <a:custGeom>
            <a:avLst/>
            <a:gdLst>
              <a:gd name="T0" fmla="*/ 2147483647 w 27"/>
              <a:gd name="T1" fmla="*/ 2147483647 h 31"/>
              <a:gd name="T2" fmla="*/ 0 w 27"/>
              <a:gd name="T3" fmla="*/ 2147483647 h 31"/>
              <a:gd name="T4" fmla="*/ 2147483647 w 27"/>
              <a:gd name="T5" fmla="*/ 0 h 31"/>
              <a:gd name="T6" fmla="*/ 2147483647 w 27"/>
              <a:gd name="T7" fmla="*/ 0 h 31"/>
              <a:gd name="T8" fmla="*/ 2147483647 w 27"/>
              <a:gd name="T9" fmla="*/ 2147483647 h 31"/>
              <a:gd name="T10" fmla="*/ 2147483647 w 27"/>
              <a:gd name="T11" fmla="*/ 2147483647 h 31"/>
              <a:gd name="T12" fmla="*/ 2147483647 w 27"/>
              <a:gd name="T13" fmla="*/ 2147483647 h 31"/>
              <a:gd name="T14" fmla="*/ 0 60000 65536"/>
              <a:gd name="T15" fmla="*/ 0 60000 65536"/>
              <a:gd name="T16" fmla="*/ 0 60000 65536"/>
              <a:gd name="T17" fmla="*/ 0 60000 65536"/>
              <a:gd name="T18" fmla="*/ 0 60000 65536"/>
              <a:gd name="T19" fmla="*/ 0 60000 65536"/>
              <a:gd name="T20" fmla="*/ 0 60000 65536"/>
              <a:gd name="T21" fmla="*/ 0 w 27"/>
              <a:gd name="T22" fmla="*/ 0 h 31"/>
              <a:gd name="T23" fmla="*/ 27 w 27"/>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31">
                <a:moveTo>
                  <a:pt x="19" y="31"/>
                </a:moveTo>
                <a:lnTo>
                  <a:pt x="0" y="6"/>
                </a:lnTo>
                <a:lnTo>
                  <a:pt x="8" y="0"/>
                </a:lnTo>
                <a:lnTo>
                  <a:pt x="27" y="25"/>
                </a:lnTo>
                <a:lnTo>
                  <a:pt x="19" y="31"/>
                </a:lnTo>
                <a:close/>
              </a:path>
            </a:pathLst>
          </a:custGeom>
          <a:solidFill>
            <a:srgbClr val="000000"/>
          </a:solidFill>
          <a:ln w="0">
            <a:solidFill>
              <a:srgbClr val="000000"/>
            </a:solidFill>
            <a:round/>
            <a:headEnd/>
            <a:tailEnd/>
          </a:ln>
        </p:spPr>
        <p:txBody>
          <a:bodyPr/>
          <a:lstStyle/>
          <a:p>
            <a:endParaRPr lang="en-US"/>
          </a:p>
        </p:txBody>
      </p:sp>
      <p:sp>
        <p:nvSpPr>
          <p:cNvPr id="182118" name="Freeform 4964"/>
          <p:cNvSpPr>
            <a:spLocks noChangeAspect="1"/>
          </p:cNvSpPr>
          <p:nvPr/>
        </p:nvSpPr>
        <p:spPr bwMode="auto">
          <a:xfrm>
            <a:off x="1873250" y="3706813"/>
            <a:ext cx="11113" cy="11112"/>
          </a:xfrm>
          <a:custGeom>
            <a:avLst/>
            <a:gdLst>
              <a:gd name="T0" fmla="*/ 2147483647 w 27"/>
              <a:gd name="T1" fmla="*/ 2147483647 h 32"/>
              <a:gd name="T2" fmla="*/ 0 w 27"/>
              <a:gd name="T3" fmla="*/ 2147483647 h 32"/>
              <a:gd name="T4" fmla="*/ 2147483647 w 27"/>
              <a:gd name="T5" fmla="*/ 0 h 32"/>
              <a:gd name="T6" fmla="*/ 2147483647 w 27"/>
              <a:gd name="T7" fmla="*/ 0 h 32"/>
              <a:gd name="T8" fmla="*/ 2147483647 w 27"/>
              <a:gd name="T9" fmla="*/ 2147483647 h 32"/>
              <a:gd name="T10" fmla="*/ 2147483647 w 27"/>
              <a:gd name="T11" fmla="*/ 2147483647 h 32"/>
              <a:gd name="T12" fmla="*/ 2147483647 w 27"/>
              <a:gd name="T13" fmla="*/ 2147483647 h 32"/>
              <a:gd name="T14" fmla="*/ 0 60000 65536"/>
              <a:gd name="T15" fmla="*/ 0 60000 65536"/>
              <a:gd name="T16" fmla="*/ 0 60000 65536"/>
              <a:gd name="T17" fmla="*/ 0 60000 65536"/>
              <a:gd name="T18" fmla="*/ 0 60000 65536"/>
              <a:gd name="T19" fmla="*/ 0 60000 65536"/>
              <a:gd name="T20" fmla="*/ 0 60000 65536"/>
              <a:gd name="T21" fmla="*/ 0 w 27"/>
              <a:gd name="T22" fmla="*/ 0 h 32"/>
              <a:gd name="T23" fmla="*/ 27 w 27"/>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32">
                <a:moveTo>
                  <a:pt x="19" y="32"/>
                </a:moveTo>
                <a:lnTo>
                  <a:pt x="0" y="7"/>
                </a:lnTo>
                <a:lnTo>
                  <a:pt x="8" y="0"/>
                </a:lnTo>
                <a:lnTo>
                  <a:pt x="27" y="25"/>
                </a:lnTo>
                <a:lnTo>
                  <a:pt x="19" y="32"/>
                </a:lnTo>
                <a:close/>
              </a:path>
            </a:pathLst>
          </a:custGeom>
          <a:solidFill>
            <a:srgbClr val="000000"/>
          </a:solidFill>
          <a:ln w="0">
            <a:solidFill>
              <a:srgbClr val="000000"/>
            </a:solidFill>
            <a:round/>
            <a:headEnd/>
            <a:tailEnd/>
          </a:ln>
        </p:spPr>
        <p:txBody>
          <a:bodyPr/>
          <a:lstStyle/>
          <a:p>
            <a:endParaRPr lang="en-US"/>
          </a:p>
        </p:txBody>
      </p:sp>
      <p:sp>
        <p:nvSpPr>
          <p:cNvPr id="182119" name="Freeform 4965"/>
          <p:cNvSpPr>
            <a:spLocks noChangeAspect="1"/>
          </p:cNvSpPr>
          <p:nvPr/>
        </p:nvSpPr>
        <p:spPr bwMode="auto">
          <a:xfrm>
            <a:off x="1876425" y="3705225"/>
            <a:ext cx="9525" cy="11113"/>
          </a:xfrm>
          <a:custGeom>
            <a:avLst/>
            <a:gdLst>
              <a:gd name="T0" fmla="*/ 2147483647 w 29"/>
              <a:gd name="T1" fmla="*/ 2147483647 h 32"/>
              <a:gd name="T2" fmla="*/ 0 w 29"/>
              <a:gd name="T3" fmla="*/ 2147483647 h 32"/>
              <a:gd name="T4" fmla="*/ 2147483647 w 29"/>
              <a:gd name="T5" fmla="*/ 0 h 32"/>
              <a:gd name="T6" fmla="*/ 2147483647 w 29"/>
              <a:gd name="T7" fmla="*/ 0 h 32"/>
              <a:gd name="T8" fmla="*/ 2147483647 w 29"/>
              <a:gd name="T9" fmla="*/ 2147483647 h 32"/>
              <a:gd name="T10" fmla="*/ 2147483647 w 29"/>
              <a:gd name="T11" fmla="*/ 2147483647 h 32"/>
              <a:gd name="T12" fmla="*/ 2147483647 w 29"/>
              <a:gd name="T13" fmla="*/ 2147483647 h 32"/>
              <a:gd name="T14" fmla="*/ 0 60000 65536"/>
              <a:gd name="T15" fmla="*/ 0 60000 65536"/>
              <a:gd name="T16" fmla="*/ 0 60000 65536"/>
              <a:gd name="T17" fmla="*/ 0 60000 65536"/>
              <a:gd name="T18" fmla="*/ 0 60000 65536"/>
              <a:gd name="T19" fmla="*/ 0 60000 65536"/>
              <a:gd name="T20" fmla="*/ 0 60000 65536"/>
              <a:gd name="T21" fmla="*/ 0 w 29"/>
              <a:gd name="T22" fmla="*/ 0 h 32"/>
              <a:gd name="T23" fmla="*/ 29 w 29"/>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2">
                <a:moveTo>
                  <a:pt x="19" y="32"/>
                </a:moveTo>
                <a:lnTo>
                  <a:pt x="0" y="7"/>
                </a:lnTo>
                <a:lnTo>
                  <a:pt x="10" y="0"/>
                </a:lnTo>
                <a:lnTo>
                  <a:pt x="29" y="25"/>
                </a:lnTo>
                <a:lnTo>
                  <a:pt x="19" y="32"/>
                </a:lnTo>
                <a:close/>
              </a:path>
            </a:pathLst>
          </a:custGeom>
          <a:solidFill>
            <a:srgbClr val="000000"/>
          </a:solidFill>
          <a:ln w="0">
            <a:solidFill>
              <a:srgbClr val="000000"/>
            </a:solidFill>
            <a:round/>
            <a:headEnd/>
            <a:tailEnd/>
          </a:ln>
        </p:spPr>
        <p:txBody>
          <a:bodyPr/>
          <a:lstStyle/>
          <a:p>
            <a:endParaRPr lang="en-US"/>
          </a:p>
        </p:txBody>
      </p:sp>
      <p:sp>
        <p:nvSpPr>
          <p:cNvPr id="182120" name="Freeform 4966"/>
          <p:cNvSpPr>
            <a:spLocks noChangeAspect="1"/>
          </p:cNvSpPr>
          <p:nvPr/>
        </p:nvSpPr>
        <p:spPr bwMode="auto">
          <a:xfrm>
            <a:off x="1878013" y="3703638"/>
            <a:ext cx="14287" cy="11112"/>
          </a:xfrm>
          <a:custGeom>
            <a:avLst/>
            <a:gdLst>
              <a:gd name="T0" fmla="*/ 2147483647 w 35"/>
              <a:gd name="T1" fmla="*/ 2147483647 h 31"/>
              <a:gd name="T2" fmla="*/ 0 w 35"/>
              <a:gd name="T3" fmla="*/ 2147483647 h 31"/>
              <a:gd name="T4" fmla="*/ 0 w 35"/>
              <a:gd name="T5" fmla="*/ 2147483647 h 31"/>
              <a:gd name="T6" fmla="*/ 2147483647 w 35"/>
              <a:gd name="T7" fmla="*/ 0 h 31"/>
              <a:gd name="T8" fmla="*/ 2147483647 w 35"/>
              <a:gd name="T9" fmla="*/ 2147483647 h 31"/>
              <a:gd name="T10" fmla="*/ 2147483647 w 35"/>
              <a:gd name="T11" fmla="*/ 2147483647 h 31"/>
              <a:gd name="T12" fmla="*/ 2147483647 w 35"/>
              <a:gd name="T13" fmla="*/ 2147483647 h 31"/>
              <a:gd name="T14" fmla="*/ 0 60000 65536"/>
              <a:gd name="T15" fmla="*/ 0 60000 65536"/>
              <a:gd name="T16" fmla="*/ 0 60000 65536"/>
              <a:gd name="T17" fmla="*/ 0 60000 65536"/>
              <a:gd name="T18" fmla="*/ 0 60000 65536"/>
              <a:gd name="T19" fmla="*/ 0 60000 65536"/>
              <a:gd name="T20" fmla="*/ 0 60000 65536"/>
              <a:gd name="T21" fmla="*/ 0 w 35"/>
              <a:gd name="T22" fmla="*/ 0 h 31"/>
              <a:gd name="T23" fmla="*/ 35 w 35"/>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31">
                <a:moveTo>
                  <a:pt x="19" y="31"/>
                </a:moveTo>
                <a:lnTo>
                  <a:pt x="0" y="6"/>
                </a:lnTo>
                <a:lnTo>
                  <a:pt x="9" y="0"/>
                </a:lnTo>
                <a:lnTo>
                  <a:pt x="26" y="25"/>
                </a:lnTo>
                <a:lnTo>
                  <a:pt x="35" y="19"/>
                </a:lnTo>
                <a:lnTo>
                  <a:pt x="19" y="31"/>
                </a:lnTo>
                <a:close/>
              </a:path>
            </a:pathLst>
          </a:custGeom>
          <a:solidFill>
            <a:srgbClr val="000000"/>
          </a:solidFill>
          <a:ln w="0">
            <a:solidFill>
              <a:srgbClr val="000000"/>
            </a:solidFill>
            <a:round/>
            <a:headEnd/>
            <a:tailEnd/>
          </a:ln>
        </p:spPr>
        <p:txBody>
          <a:bodyPr/>
          <a:lstStyle/>
          <a:p>
            <a:endParaRPr lang="en-US"/>
          </a:p>
        </p:txBody>
      </p:sp>
      <p:sp>
        <p:nvSpPr>
          <p:cNvPr id="182121" name="Freeform 4967"/>
          <p:cNvSpPr>
            <a:spLocks noChangeAspect="1"/>
          </p:cNvSpPr>
          <p:nvPr/>
        </p:nvSpPr>
        <p:spPr bwMode="auto">
          <a:xfrm>
            <a:off x="1884363" y="3700463"/>
            <a:ext cx="7937" cy="9525"/>
          </a:xfrm>
          <a:custGeom>
            <a:avLst/>
            <a:gdLst>
              <a:gd name="T0" fmla="*/ 2147483647 w 26"/>
              <a:gd name="T1" fmla="*/ 2147483647 h 31"/>
              <a:gd name="T2" fmla="*/ 0 w 26"/>
              <a:gd name="T3" fmla="*/ 2147483647 h 31"/>
              <a:gd name="T4" fmla="*/ 2147483647 w 26"/>
              <a:gd name="T5" fmla="*/ 0 h 31"/>
              <a:gd name="T6" fmla="*/ 2147483647 w 26"/>
              <a:gd name="T7" fmla="*/ 2147483647 h 31"/>
              <a:gd name="T8" fmla="*/ 2147483647 w 26"/>
              <a:gd name="T9" fmla="*/ 2147483647 h 31"/>
              <a:gd name="T10" fmla="*/ 0 60000 65536"/>
              <a:gd name="T11" fmla="*/ 0 60000 65536"/>
              <a:gd name="T12" fmla="*/ 0 60000 65536"/>
              <a:gd name="T13" fmla="*/ 0 60000 65536"/>
              <a:gd name="T14" fmla="*/ 0 60000 65536"/>
              <a:gd name="T15" fmla="*/ 0 w 26"/>
              <a:gd name="T16" fmla="*/ 0 h 31"/>
              <a:gd name="T17" fmla="*/ 26 w 26"/>
              <a:gd name="T18" fmla="*/ 31 h 31"/>
            </a:gdLst>
            <a:ahLst/>
            <a:cxnLst>
              <a:cxn ang="T10">
                <a:pos x="T0" y="T1"/>
              </a:cxn>
              <a:cxn ang="T11">
                <a:pos x="T2" y="T3"/>
              </a:cxn>
              <a:cxn ang="T12">
                <a:pos x="T4" y="T5"/>
              </a:cxn>
              <a:cxn ang="T13">
                <a:pos x="T6" y="T7"/>
              </a:cxn>
              <a:cxn ang="T14">
                <a:pos x="T8" y="T9"/>
              </a:cxn>
            </a:cxnLst>
            <a:rect l="T15" t="T16" r="T17" b="T18"/>
            <a:pathLst>
              <a:path w="26" h="31">
                <a:moveTo>
                  <a:pt x="17" y="31"/>
                </a:moveTo>
                <a:lnTo>
                  <a:pt x="0" y="6"/>
                </a:lnTo>
                <a:lnTo>
                  <a:pt x="10" y="0"/>
                </a:lnTo>
                <a:lnTo>
                  <a:pt x="26" y="25"/>
                </a:lnTo>
                <a:lnTo>
                  <a:pt x="17" y="31"/>
                </a:lnTo>
                <a:close/>
              </a:path>
            </a:pathLst>
          </a:custGeom>
          <a:solidFill>
            <a:srgbClr val="000000"/>
          </a:solidFill>
          <a:ln w="0">
            <a:solidFill>
              <a:srgbClr val="000000"/>
            </a:solidFill>
            <a:round/>
            <a:headEnd/>
            <a:tailEnd/>
          </a:ln>
        </p:spPr>
        <p:txBody>
          <a:bodyPr/>
          <a:lstStyle/>
          <a:p>
            <a:endParaRPr lang="en-US"/>
          </a:p>
        </p:txBody>
      </p:sp>
      <p:sp>
        <p:nvSpPr>
          <p:cNvPr id="182122" name="Freeform 4968"/>
          <p:cNvSpPr>
            <a:spLocks noChangeAspect="1"/>
          </p:cNvSpPr>
          <p:nvPr/>
        </p:nvSpPr>
        <p:spPr bwMode="auto">
          <a:xfrm>
            <a:off x="1884363" y="3700463"/>
            <a:ext cx="7937" cy="7937"/>
          </a:xfrm>
          <a:custGeom>
            <a:avLst/>
            <a:gdLst>
              <a:gd name="T0" fmla="*/ 2147483647 w 25"/>
              <a:gd name="T1" fmla="*/ 2147483647 h 28"/>
              <a:gd name="T2" fmla="*/ 2147483647 w 25"/>
              <a:gd name="T3" fmla="*/ 2147483647 h 28"/>
              <a:gd name="T4" fmla="*/ 2147483647 w 25"/>
              <a:gd name="T5" fmla="*/ 2147483647 h 28"/>
              <a:gd name="T6" fmla="*/ 2147483647 w 25"/>
              <a:gd name="T7" fmla="*/ 2147483647 h 28"/>
              <a:gd name="T8" fmla="*/ 2147483647 w 25"/>
              <a:gd name="T9" fmla="*/ 2147483647 h 28"/>
              <a:gd name="T10" fmla="*/ 2147483647 w 25"/>
              <a:gd name="T11" fmla="*/ 2147483647 h 28"/>
              <a:gd name="T12" fmla="*/ 2147483647 w 25"/>
              <a:gd name="T13" fmla="*/ 2147483647 h 28"/>
              <a:gd name="T14" fmla="*/ 2147483647 w 25"/>
              <a:gd name="T15" fmla="*/ 2147483647 h 28"/>
              <a:gd name="T16" fmla="*/ 2147483647 w 25"/>
              <a:gd name="T17" fmla="*/ 2147483647 h 28"/>
              <a:gd name="T18" fmla="*/ 2147483647 w 25"/>
              <a:gd name="T19" fmla="*/ 2147483647 h 28"/>
              <a:gd name="T20" fmla="*/ 2147483647 w 25"/>
              <a:gd name="T21" fmla="*/ 2147483647 h 28"/>
              <a:gd name="T22" fmla="*/ 2147483647 w 25"/>
              <a:gd name="T23" fmla="*/ 2147483647 h 28"/>
              <a:gd name="T24" fmla="*/ 2147483647 w 25"/>
              <a:gd name="T25" fmla="*/ 2147483647 h 28"/>
              <a:gd name="T26" fmla="*/ 0 w 25"/>
              <a:gd name="T27" fmla="*/ 2147483647 h 28"/>
              <a:gd name="T28" fmla="*/ 0 w 25"/>
              <a:gd name="T29" fmla="*/ 2147483647 h 28"/>
              <a:gd name="T30" fmla="*/ 0 w 25"/>
              <a:gd name="T31" fmla="*/ 2147483647 h 28"/>
              <a:gd name="T32" fmla="*/ 2147483647 w 25"/>
              <a:gd name="T33" fmla="*/ 2147483647 h 28"/>
              <a:gd name="T34" fmla="*/ 2147483647 w 25"/>
              <a:gd name="T35" fmla="*/ 2147483647 h 28"/>
              <a:gd name="T36" fmla="*/ 2147483647 w 25"/>
              <a:gd name="T37" fmla="*/ 2147483647 h 28"/>
              <a:gd name="T38" fmla="*/ 2147483647 w 25"/>
              <a:gd name="T39" fmla="*/ 0 h 28"/>
              <a:gd name="T40" fmla="*/ 2147483647 w 25"/>
              <a:gd name="T41" fmla="*/ 0 h 28"/>
              <a:gd name="T42" fmla="*/ 2147483647 w 25"/>
              <a:gd name="T43" fmla="*/ 2147483647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
              <a:gd name="T67" fmla="*/ 0 h 28"/>
              <a:gd name="T68" fmla="*/ 25 w 25"/>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 h="28">
                <a:moveTo>
                  <a:pt x="25" y="25"/>
                </a:moveTo>
                <a:lnTo>
                  <a:pt x="25" y="25"/>
                </a:lnTo>
                <a:lnTo>
                  <a:pt x="22" y="26"/>
                </a:lnTo>
                <a:lnTo>
                  <a:pt x="20" y="27"/>
                </a:lnTo>
                <a:lnTo>
                  <a:pt x="17" y="28"/>
                </a:lnTo>
                <a:lnTo>
                  <a:pt x="16" y="28"/>
                </a:lnTo>
                <a:lnTo>
                  <a:pt x="13" y="28"/>
                </a:lnTo>
                <a:lnTo>
                  <a:pt x="10" y="27"/>
                </a:lnTo>
                <a:lnTo>
                  <a:pt x="8" y="25"/>
                </a:lnTo>
                <a:lnTo>
                  <a:pt x="5" y="24"/>
                </a:lnTo>
                <a:lnTo>
                  <a:pt x="3" y="21"/>
                </a:lnTo>
                <a:lnTo>
                  <a:pt x="2" y="18"/>
                </a:lnTo>
                <a:lnTo>
                  <a:pt x="1" y="16"/>
                </a:lnTo>
                <a:lnTo>
                  <a:pt x="0" y="13"/>
                </a:lnTo>
                <a:lnTo>
                  <a:pt x="0" y="12"/>
                </a:lnTo>
                <a:lnTo>
                  <a:pt x="0" y="9"/>
                </a:lnTo>
                <a:lnTo>
                  <a:pt x="1" y="6"/>
                </a:lnTo>
                <a:lnTo>
                  <a:pt x="3" y="4"/>
                </a:lnTo>
                <a:lnTo>
                  <a:pt x="4" y="2"/>
                </a:lnTo>
                <a:lnTo>
                  <a:pt x="6" y="0"/>
                </a:lnTo>
                <a:lnTo>
                  <a:pt x="25" y="25"/>
                </a:lnTo>
                <a:close/>
              </a:path>
            </a:pathLst>
          </a:custGeom>
          <a:solidFill>
            <a:srgbClr val="000000"/>
          </a:solidFill>
          <a:ln w="0">
            <a:solidFill>
              <a:srgbClr val="000000"/>
            </a:solidFill>
            <a:round/>
            <a:headEnd/>
            <a:tailEnd/>
          </a:ln>
        </p:spPr>
        <p:txBody>
          <a:bodyPr/>
          <a:lstStyle/>
          <a:p>
            <a:endParaRPr lang="en-US"/>
          </a:p>
        </p:txBody>
      </p:sp>
      <p:sp>
        <p:nvSpPr>
          <p:cNvPr id="182123" name="Freeform 4969"/>
          <p:cNvSpPr>
            <a:spLocks noChangeAspect="1"/>
          </p:cNvSpPr>
          <p:nvPr/>
        </p:nvSpPr>
        <p:spPr bwMode="auto">
          <a:xfrm>
            <a:off x="1987550" y="3630613"/>
            <a:ext cx="7938" cy="9525"/>
          </a:xfrm>
          <a:custGeom>
            <a:avLst/>
            <a:gdLst>
              <a:gd name="T0" fmla="*/ 0 w 24"/>
              <a:gd name="T1" fmla="*/ 2147483647 h 28"/>
              <a:gd name="T2" fmla="*/ 0 w 24"/>
              <a:gd name="T3" fmla="*/ 2147483647 h 28"/>
              <a:gd name="T4" fmla="*/ 2147483647 w 24"/>
              <a:gd name="T5" fmla="*/ 2147483647 h 28"/>
              <a:gd name="T6" fmla="*/ 2147483647 w 24"/>
              <a:gd name="T7" fmla="*/ 0 h 28"/>
              <a:gd name="T8" fmla="*/ 2147483647 w 24"/>
              <a:gd name="T9" fmla="*/ 0 h 28"/>
              <a:gd name="T10" fmla="*/ 2147483647 w 24"/>
              <a:gd name="T11" fmla="*/ 0 h 28"/>
              <a:gd name="T12" fmla="*/ 2147483647 w 24"/>
              <a:gd name="T13" fmla="*/ 2147483647 h 28"/>
              <a:gd name="T14" fmla="*/ 2147483647 w 24"/>
              <a:gd name="T15" fmla="*/ 2147483647 h 28"/>
              <a:gd name="T16" fmla="*/ 2147483647 w 24"/>
              <a:gd name="T17" fmla="*/ 2147483647 h 28"/>
              <a:gd name="T18" fmla="*/ 2147483647 w 24"/>
              <a:gd name="T19" fmla="*/ 2147483647 h 28"/>
              <a:gd name="T20" fmla="*/ 2147483647 w 24"/>
              <a:gd name="T21" fmla="*/ 2147483647 h 28"/>
              <a:gd name="T22" fmla="*/ 2147483647 w 24"/>
              <a:gd name="T23" fmla="*/ 2147483647 h 28"/>
              <a:gd name="T24" fmla="*/ 2147483647 w 24"/>
              <a:gd name="T25" fmla="*/ 2147483647 h 28"/>
              <a:gd name="T26" fmla="*/ 2147483647 w 24"/>
              <a:gd name="T27" fmla="*/ 2147483647 h 28"/>
              <a:gd name="T28" fmla="*/ 2147483647 w 24"/>
              <a:gd name="T29" fmla="*/ 2147483647 h 28"/>
              <a:gd name="T30" fmla="*/ 2147483647 w 24"/>
              <a:gd name="T31" fmla="*/ 2147483647 h 28"/>
              <a:gd name="T32" fmla="*/ 2147483647 w 24"/>
              <a:gd name="T33" fmla="*/ 2147483647 h 28"/>
              <a:gd name="T34" fmla="*/ 2147483647 w 24"/>
              <a:gd name="T35" fmla="*/ 2147483647 h 28"/>
              <a:gd name="T36" fmla="*/ 2147483647 w 24"/>
              <a:gd name="T37" fmla="*/ 2147483647 h 28"/>
              <a:gd name="T38" fmla="*/ 2147483647 w 24"/>
              <a:gd name="T39" fmla="*/ 2147483647 h 28"/>
              <a:gd name="T40" fmla="*/ 2147483647 w 24"/>
              <a:gd name="T41" fmla="*/ 2147483647 h 28"/>
              <a:gd name="T42" fmla="*/ 0 w 24"/>
              <a:gd name="T43" fmla="*/ 2147483647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
              <a:gd name="T67" fmla="*/ 0 h 28"/>
              <a:gd name="T68" fmla="*/ 24 w 24"/>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 h="28">
                <a:moveTo>
                  <a:pt x="0" y="3"/>
                </a:moveTo>
                <a:lnTo>
                  <a:pt x="0" y="3"/>
                </a:lnTo>
                <a:lnTo>
                  <a:pt x="2" y="1"/>
                </a:lnTo>
                <a:lnTo>
                  <a:pt x="5" y="0"/>
                </a:lnTo>
                <a:lnTo>
                  <a:pt x="8" y="0"/>
                </a:lnTo>
                <a:lnTo>
                  <a:pt x="10" y="0"/>
                </a:lnTo>
                <a:lnTo>
                  <a:pt x="13" y="1"/>
                </a:lnTo>
                <a:lnTo>
                  <a:pt x="15" y="2"/>
                </a:lnTo>
                <a:lnTo>
                  <a:pt x="18" y="3"/>
                </a:lnTo>
                <a:lnTo>
                  <a:pt x="20" y="5"/>
                </a:lnTo>
                <a:lnTo>
                  <a:pt x="21" y="7"/>
                </a:lnTo>
                <a:lnTo>
                  <a:pt x="23" y="10"/>
                </a:lnTo>
                <a:lnTo>
                  <a:pt x="24" y="13"/>
                </a:lnTo>
                <a:lnTo>
                  <a:pt x="24" y="15"/>
                </a:lnTo>
                <a:lnTo>
                  <a:pt x="24" y="17"/>
                </a:lnTo>
                <a:lnTo>
                  <a:pt x="23" y="20"/>
                </a:lnTo>
                <a:lnTo>
                  <a:pt x="22" y="22"/>
                </a:lnTo>
                <a:lnTo>
                  <a:pt x="21" y="25"/>
                </a:lnTo>
                <a:lnTo>
                  <a:pt x="19" y="27"/>
                </a:lnTo>
                <a:lnTo>
                  <a:pt x="17" y="28"/>
                </a:lnTo>
                <a:lnTo>
                  <a:pt x="0" y="3"/>
                </a:lnTo>
                <a:close/>
              </a:path>
            </a:pathLst>
          </a:custGeom>
          <a:solidFill>
            <a:srgbClr val="000000"/>
          </a:solidFill>
          <a:ln w="0">
            <a:solidFill>
              <a:srgbClr val="000000"/>
            </a:solidFill>
            <a:round/>
            <a:headEnd/>
            <a:tailEnd/>
          </a:ln>
        </p:spPr>
        <p:txBody>
          <a:bodyPr/>
          <a:lstStyle/>
          <a:p>
            <a:endParaRPr lang="en-US"/>
          </a:p>
        </p:txBody>
      </p:sp>
      <p:sp>
        <p:nvSpPr>
          <p:cNvPr id="182124" name="Freeform 4970"/>
          <p:cNvSpPr>
            <a:spLocks noChangeAspect="1"/>
          </p:cNvSpPr>
          <p:nvPr/>
        </p:nvSpPr>
        <p:spPr bwMode="auto">
          <a:xfrm>
            <a:off x="1885950" y="3690938"/>
            <a:ext cx="23813" cy="17462"/>
          </a:xfrm>
          <a:custGeom>
            <a:avLst/>
            <a:gdLst>
              <a:gd name="T0" fmla="*/ 2147483647 w 69"/>
              <a:gd name="T1" fmla="*/ 2147483647 h 51"/>
              <a:gd name="T2" fmla="*/ 0 w 69"/>
              <a:gd name="T3" fmla="*/ 2147483647 h 51"/>
              <a:gd name="T4" fmla="*/ 2147483647 w 69"/>
              <a:gd name="T5" fmla="*/ 2147483647 h 51"/>
              <a:gd name="T6" fmla="*/ 2147483647 w 69"/>
              <a:gd name="T7" fmla="*/ 0 h 51"/>
              <a:gd name="T8" fmla="*/ 2147483647 w 69"/>
              <a:gd name="T9" fmla="*/ 2147483647 h 51"/>
              <a:gd name="T10" fmla="*/ 2147483647 w 69"/>
              <a:gd name="T11" fmla="*/ 2147483647 h 51"/>
              <a:gd name="T12" fmla="*/ 2147483647 w 69"/>
              <a:gd name="T13" fmla="*/ 2147483647 h 51"/>
              <a:gd name="T14" fmla="*/ 0 60000 65536"/>
              <a:gd name="T15" fmla="*/ 0 60000 65536"/>
              <a:gd name="T16" fmla="*/ 0 60000 65536"/>
              <a:gd name="T17" fmla="*/ 0 60000 65536"/>
              <a:gd name="T18" fmla="*/ 0 60000 65536"/>
              <a:gd name="T19" fmla="*/ 0 60000 65536"/>
              <a:gd name="T20" fmla="*/ 0 60000 65536"/>
              <a:gd name="T21" fmla="*/ 0 w 69"/>
              <a:gd name="T22" fmla="*/ 0 h 51"/>
              <a:gd name="T23" fmla="*/ 69 w 69"/>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51">
                <a:moveTo>
                  <a:pt x="19" y="51"/>
                </a:moveTo>
                <a:lnTo>
                  <a:pt x="0" y="26"/>
                </a:lnTo>
                <a:lnTo>
                  <a:pt x="21" y="10"/>
                </a:lnTo>
                <a:lnTo>
                  <a:pt x="37" y="0"/>
                </a:lnTo>
                <a:lnTo>
                  <a:pt x="53" y="25"/>
                </a:lnTo>
                <a:lnTo>
                  <a:pt x="69" y="14"/>
                </a:lnTo>
                <a:lnTo>
                  <a:pt x="19" y="51"/>
                </a:lnTo>
                <a:close/>
              </a:path>
            </a:pathLst>
          </a:custGeom>
          <a:solidFill>
            <a:srgbClr val="000000"/>
          </a:solidFill>
          <a:ln w="0">
            <a:solidFill>
              <a:srgbClr val="000000"/>
            </a:solidFill>
            <a:round/>
            <a:headEnd/>
            <a:tailEnd/>
          </a:ln>
        </p:spPr>
        <p:txBody>
          <a:bodyPr/>
          <a:lstStyle/>
          <a:p>
            <a:endParaRPr lang="en-US"/>
          </a:p>
        </p:txBody>
      </p:sp>
      <p:sp>
        <p:nvSpPr>
          <p:cNvPr id="182125" name="Freeform 4971"/>
          <p:cNvSpPr>
            <a:spLocks noChangeAspect="1"/>
          </p:cNvSpPr>
          <p:nvPr/>
        </p:nvSpPr>
        <p:spPr bwMode="auto">
          <a:xfrm>
            <a:off x="1897063" y="3681413"/>
            <a:ext cx="20637" cy="19050"/>
          </a:xfrm>
          <a:custGeom>
            <a:avLst/>
            <a:gdLst>
              <a:gd name="T0" fmla="*/ 2147483647 w 53"/>
              <a:gd name="T1" fmla="*/ 2147483647 h 50"/>
              <a:gd name="T2" fmla="*/ 0 w 53"/>
              <a:gd name="T3" fmla="*/ 2147483647 h 50"/>
              <a:gd name="T4" fmla="*/ 2147483647 w 53"/>
              <a:gd name="T5" fmla="*/ 0 h 50"/>
              <a:gd name="T6" fmla="*/ 2147483647 w 53"/>
              <a:gd name="T7" fmla="*/ 0 h 50"/>
              <a:gd name="T8" fmla="*/ 2147483647 w 53"/>
              <a:gd name="T9" fmla="*/ 2147483647 h 50"/>
              <a:gd name="T10" fmla="*/ 2147483647 w 53"/>
              <a:gd name="T11" fmla="*/ 2147483647 h 50"/>
              <a:gd name="T12" fmla="*/ 2147483647 w 53"/>
              <a:gd name="T13" fmla="*/ 2147483647 h 50"/>
              <a:gd name="T14" fmla="*/ 0 60000 65536"/>
              <a:gd name="T15" fmla="*/ 0 60000 65536"/>
              <a:gd name="T16" fmla="*/ 0 60000 65536"/>
              <a:gd name="T17" fmla="*/ 0 60000 65536"/>
              <a:gd name="T18" fmla="*/ 0 60000 65536"/>
              <a:gd name="T19" fmla="*/ 0 60000 65536"/>
              <a:gd name="T20" fmla="*/ 0 60000 65536"/>
              <a:gd name="T21" fmla="*/ 0 w 53"/>
              <a:gd name="T22" fmla="*/ 0 h 50"/>
              <a:gd name="T23" fmla="*/ 53 w 53"/>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50">
                <a:moveTo>
                  <a:pt x="16" y="50"/>
                </a:moveTo>
                <a:lnTo>
                  <a:pt x="0" y="25"/>
                </a:lnTo>
                <a:lnTo>
                  <a:pt x="36" y="0"/>
                </a:lnTo>
                <a:lnTo>
                  <a:pt x="53" y="25"/>
                </a:lnTo>
                <a:lnTo>
                  <a:pt x="16" y="50"/>
                </a:lnTo>
                <a:close/>
              </a:path>
            </a:pathLst>
          </a:custGeom>
          <a:solidFill>
            <a:srgbClr val="000000"/>
          </a:solidFill>
          <a:ln w="0">
            <a:solidFill>
              <a:srgbClr val="000000"/>
            </a:solidFill>
            <a:round/>
            <a:headEnd/>
            <a:tailEnd/>
          </a:ln>
        </p:spPr>
        <p:txBody>
          <a:bodyPr/>
          <a:lstStyle/>
          <a:p>
            <a:endParaRPr lang="en-US"/>
          </a:p>
        </p:txBody>
      </p:sp>
      <p:sp>
        <p:nvSpPr>
          <p:cNvPr id="182126" name="Freeform 4972"/>
          <p:cNvSpPr>
            <a:spLocks noChangeAspect="1"/>
          </p:cNvSpPr>
          <p:nvPr/>
        </p:nvSpPr>
        <p:spPr bwMode="auto">
          <a:xfrm>
            <a:off x="1909763" y="3673475"/>
            <a:ext cx="19050" cy="17463"/>
          </a:xfrm>
          <a:custGeom>
            <a:avLst/>
            <a:gdLst>
              <a:gd name="T0" fmla="*/ 2147483647 w 53"/>
              <a:gd name="T1" fmla="*/ 2147483647 h 50"/>
              <a:gd name="T2" fmla="*/ 0 w 53"/>
              <a:gd name="T3" fmla="*/ 2147483647 h 50"/>
              <a:gd name="T4" fmla="*/ 2147483647 w 53"/>
              <a:gd name="T5" fmla="*/ 0 h 50"/>
              <a:gd name="T6" fmla="*/ 2147483647 w 53"/>
              <a:gd name="T7" fmla="*/ 0 h 50"/>
              <a:gd name="T8" fmla="*/ 2147483647 w 53"/>
              <a:gd name="T9" fmla="*/ 2147483647 h 50"/>
              <a:gd name="T10" fmla="*/ 2147483647 w 53"/>
              <a:gd name="T11" fmla="*/ 2147483647 h 50"/>
              <a:gd name="T12" fmla="*/ 2147483647 w 53"/>
              <a:gd name="T13" fmla="*/ 2147483647 h 50"/>
              <a:gd name="T14" fmla="*/ 0 60000 65536"/>
              <a:gd name="T15" fmla="*/ 0 60000 65536"/>
              <a:gd name="T16" fmla="*/ 0 60000 65536"/>
              <a:gd name="T17" fmla="*/ 0 60000 65536"/>
              <a:gd name="T18" fmla="*/ 0 60000 65536"/>
              <a:gd name="T19" fmla="*/ 0 60000 65536"/>
              <a:gd name="T20" fmla="*/ 0 60000 65536"/>
              <a:gd name="T21" fmla="*/ 0 w 53"/>
              <a:gd name="T22" fmla="*/ 0 h 50"/>
              <a:gd name="T23" fmla="*/ 53 w 53"/>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50">
                <a:moveTo>
                  <a:pt x="17" y="50"/>
                </a:moveTo>
                <a:lnTo>
                  <a:pt x="0" y="25"/>
                </a:lnTo>
                <a:lnTo>
                  <a:pt x="37" y="0"/>
                </a:lnTo>
                <a:lnTo>
                  <a:pt x="53" y="25"/>
                </a:lnTo>
                <a:lnTo>
                  <a:pt x="17" y="50"/>
                </a:lnTo>
                <a:close/>
              </a:path>
            </a:pathLst>
          </a:custGeom>
          <a:solidFill>
            <a:srgbClr val="000000"/>
          </a:solidFill>
          <a:ln w="0">
            <a:solidFill>
              <a:srgbClr val="000000"/>
            </a:solidFill>
            <a:round/>
            <a:headEnd/>
            <a:tailEnd/>
          </a:ln>
        </p:spPr>
        <p:txBody>
          <a:bodyPr/>
          <a:lstStyle/>
          <a:p>
            <a:endParaRPr lang="en-US"/>
          </a:p>
        </p:txBody>
      </p:sp>
      <p:sp>
        <p:nvSpPr>
          <p:cNvPr id="182127" name="Freeform 4973"/>
          <p:cNvSpPr>
            <a:spLocks noChangeAspect="1"/>
          </p:cNvSpPr>
          <p:nvPr/>
        </p:nvSpPr>
        <p:spPr bwMode="auto">
          <a:xfrm>
            <a:off x="1922463" y="3667125"/>
            <a:ext cx="30162" cy="14288"/>
          </a:xfrm>
          <a:custGeom>
            <a:avLst/>
            <a:gdLst>
              <a:gd name="T0" fmla="*/ 2147483647 w 78"/>
              <a:gd name="T1" fmla="*/ 2147483647 h 50"/>
              <a:gd name="T2" fmla="*/ 0 w 78"/>
              <a:gd name="T3" fmla="*/ 2147483647 h 50"/>
              <a:gd name="T4" fmla="*/ 2147483647 w 78"/>
              <a:gd name="T5" fmla="*/ 2147483647 h 50"/>
              <a:gd name="T6" fmla="*/ 2147483647 w 78"/>
              <a:gd name="T7" fmla="*/ 0 h 50"/>
              <a:gd name="T8" fmla="*/ 2147483647 w 78"/>
              <a:gd name="T9" fmla="*/ 2147483647 h 50"/>
              <a:gd name="T10" fmla="*/ 2147483647 w 78"/>
              <a:gd name="T11" fmla="*/ 2147483647 h 50"/>
              <a:gd name="T12" fmla="*/ 2147483647 w 78"/>
              <a:gd name="T13" fmla="*/ 2147483647 h 50"/>
              <a:gd name="T14" fmla="*/ 0 60000 65536"/>
              <a:gd name="T15" fmla="*/ 0 60000 65536"/>
              <a:gd name="T16" fmla="*/ 0 60000 65536"/>
              <a:gd name="T17" fmla="*/ 0 60000 65536"/>
              <a:gd name="T18" fmla="*/ 0 60000 65536"/>
              <a:gd name="T19" fmla="*/ 0 60000 65536"/>
              <a:gd name="T20" fmla="*/ 0 60000 65536"/>
              <a:gd name="T21" fmla="*/ 0 w 78"/>
              <a:gd name="T22" fmla="*/ 0 h 50"/>
              <a:gd name="T23" fmla="*/ 78 w 78"/>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50">
                <a:moveTo>
                  <a:pt x="16" y="50"/>
                </a:moveTo>
                <a:lnTo>
                  <a:pt x="0" y="25"/>
                </a:lnTo>
                <a:lnTo>
                  <a:pt x="10" y="18"/>
                </a:lnTo>
                <a:lnTo>
                  <a:pt x="35" y="0"/>
                </a:lnTo>
                <a:lnTo>
                  <a:pt x="54" y="25"/>
                </a:lnTo>
                <a:lnTo>
                  <a:pt x="78" y="7"/>
                </a:lnTo>
                <a:lnTo>
                  <a:pt x="16" y="50"/>
                </a:lnTo>
                <a:close/>
              </a:path>
            </a:pathLst>
          </a:custGeom>
          <a:solidFill>
            <a:srgbClr val="000000"/>
          </a:solidFill>
          <a:ln w="0">
            <a:solidFill>
              <a:srgbClr val="000000"/>
            </a:solidFill>
            <a:round/>
            <a:headEnd/>
            <a:tailEnd/>
          </a:ln>
        </p:spPr>
        <p:txBody>
          <a:bodyPr/>
          <a:lstStyle/>
          <a:p>
            <a:endParaRPr lang="en-US"/>
          </a:p>
        </p:txBody>
      </p:sp>
      <p:sp>
        <p:nvSpPr>
          <p:cNvPr id="182128" name="Freeform 4974"/>
          <p:cNvSpPr>
            <a:spLocks noChangeAspect="1"/>
          </p:cNvSpPr>
          <p:nvPr/>
        </p:nvSpPr>
        <p:spPr bwMode="auto">
          <a:xfrm>
            <a:off x="1935163" y="3657600"/>
            <a:ext cx="28575" cy="15875"/>
          </a:xfrm>
          <a:custGeom>
            <a:avLst/>
            <a:gdLst>
              <a:gd name="T0" fmla="*/ 2147483647 w 80"/>
              <a:gd name="T1" fmla="*/ 2147483647 h 51"/>
              <a:gd name="T2" fmla="*/ 0 w 80"/>
              <a:gd name="T3" fmla="*/ 2147483647 h 51"/>
              <a:gd name="T4" fmla="*/ 2147483647 w 80"/>
              <a:gd name="T5" fmla="*/ 2147483647 h 51"/>
              <a:gd name="T6" fmla="*/ 2147483647 w 80"/>
              <a:gd name="T7" fmla="*/ 0 h 51"/>
              <a:gd name="T8" fmla="*/ 2147483647 w 80"/>
              <a:gd name="T9" fmla="*/ 2147483647 h 51"/>
              <a:gd name="T10" fmla="*/ 2147483647 w 80"/>
              <a:gd name="T11" fmla="*/ 2147483647 h 51"/>
              <a:gd name="T12" fmla="*/ 2147483647 w 80"/>
              <a:gd name="T13" fmla="*/ 2147483647 h 51"/>
              <a:gd name="T14" fmla="*/ 0 60000 65536"/>
              <a:gd name="T15" fmla="*/ 0 60000 65536"/>
              <a:gd name="T16" fmla="*/ 0 60000 65536"/>
              <a:gd name="T17" fmla="*/ 0 60000 65536"/>
              <a:gd name="T18" fmla="*/ 0 60000 65536"/>
              <a:gd name="T19" fmla="*/ 0 60000 65536"/>
              <a:gd name="T20" fmla="*/ 0 60000 65536"/>
              <a:gd name="T21" fmla="*/ 0 w 80"/>
              <a:gd name="T22" fmla="*/ 0 h 51"/>
              <a:gd name="T23" fmla="*/ 80 w 80"/>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51">
                <a:moveTo>
                  <a:pt x="19" y="51"/>
                </a:moveTo>
                <a:lnTo>
                  <a:pt x="0" y="26"/>
                </a:lnTo>
                <a:lnTo>
                  <a:pt x="11" y="18"/>
                </a:lnTo>
                <a:lnTo>
                  <a:pt x="37" y="0"/>
                </a:lnTo>
                <a:lnTo>
                  <a:pt x="54" y="25"/>
                </a:lnTo>
                <a:lnTo>
                  <a:pt x="80" y="7"/>
                </a:lnTo>
                <a:lnTo>
                  <a:pt x="19" y="51"/>
                </a:lnTo>
                <a:close/>
              </a:path>
            </a:pathLst>
          </a:custGeom>
          <a:solidFill>
            <a:srgbClr val="000000"/>
          </a:solidFill>
          <a:ln w="0">
            <a:solidFill>
              <a:srgbClr val="000000"/>
            </a:solidFill>
            <a:round/>
            <a:headEnd/>
            <a:tailEnd/>
          </a:ln>
        </p:spPr>
        <p:txBody>
          <a:bodyPr/>
          <a:lstStyle/>
          <a:p>
            <a:endParaRPr lang="en-US"/>
          </a:p>
        </p:txBody>
      </p:sp>
      <p:sp>
        <p:nvSpPr>
          <p:cNvPr id="182129" name="Freeform 4975"/>
          <p:cNvSpPr>
            <a:spLocks noChangeAspect="1"/>
          </p:cNvSpPr>
          <p:nvPr/>
        </p:nvSpPr>
        <p:spPr bwMode="auto">
          <a:xfrm>
            <a:off x="1947863" y="3649663"/>
            <a:ext cx="17462" cy="17462"/>
          </a:xfrm>
          <a:custGeom>
            <a:avLst/>
            <a:gdLst>
              <a:gd name="T0" fmla="*/ 2147483647 w 53"/>
              <a:gd name="T1" fmla="*/ 2147483647 h 50"/>
              <a:gd name="T2" fmla="*/ 0 w 53"/>
              <a:gd name="T3" fmla="*/ 2147483647 h 50"/>
              <a:gd name="T4" fmla="*/ 2147483647 w 53"/>
              <a:gd name="T5" fmla="*/ 0 h 50"/>
              <a:gd name="T6" fmla="*/ 2147483647 w 53"/>
              <a:gd name="T7" fmla="*/ 0 h 50"/>
              <a:gd name="T8" fmla="*/ 2147483647 w 53"/>
              <a:gd name="T9" fmla="*/ 2147483647 h 50"/>
              <a:gd name="T10" fmla="*/ 2147483647 w 53"/>
              <a:gd name="T11" fmla="*/ 2147483647 h 50"/>
              <a:gd name="T12" fmla="*/ 2147483647 w 53"/>
              <a:gd name="T13" fmla="*/ 2147483647 h 50"/>
              <a:gd name="T14" fmla="*/ 0 60000 65536"/>
              <a:gd name="T15" fmla="*/ 0 60000 65536"/>
              <a:gd name="T16" fmla="*/ 0 60000 65536"/>
              <a:gd name="T17" fmla="*/ 0 60000 65536"/>
              <a:gd name="T18" fmla="*/ 0 60000 65536"/>
              <a:gd name="T19" fmla="*/ 0 60000 65536"/>
              <a:gd name="T20" fmla="*/ 0 60000 65536"/>
              <a:gd name="T21" fmla="*/ 0 w 53"/>
              <a:gd name="T22" fmla="*/ 0 h 50"/>
              <a:gd name="T23" fmla="*/ 53 w 53"/>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50">
                <a:moveTo>
                  <a:pt x="17" y="50"/>
                </a:moveTo>
                <a:lnTo>
                  <a:pt x="0" y="25"/>
                </a:lnTo>
                <a:lnTo>
                  <a:pt x="37" y="0"/>
                </a:lnTo>
                <a:lnTo>
                  <a:pt x="53" y="25"/>
                </a:lnTo>
                <a:lnTo>
                  <a:pt x="17" y="50"/>
                </a:lnTo>
                <a:close/>
              </a:path>
            </a:pathLst>
          </a:custGeom>
          <a:solidFill>
            <a:srgbClr val="000000"/>
          </a:solidFill>
          <a:ln w="0">
            <a:solidFill>
              <a:srgbClr val="000000"/>
            </a:solidFill>
            <a:round/>
            <a:headEnd/>
            <a:tailEnd/>
          </a:ln>
        </p:spPr>
        <p:txBody>
          <a:bodyPr/>
          <a:lstStyle/>
          <a:p>
            <a:endParaRPr lang="en-US"/>
          </a:p>
        </p:txBody>
      </p:sp>
      <p:sp>
        <p:nvSpPr>
          <p:cNvPr id="182130" name="Freeform 4976"/>
          <p:cNvSpPr>
            <a:spLocks noChangeAspect="1"/>
          </p:cNvSpPr>
          <p:nvPr/>
        </p:nvSpPr>
        <p:spPr bwMode="auto">
          <a:xfrm>
            <a:off x="1962150" y="3640138"/>
            <a:ext cx="15875" cy="17462"/>
          </a:xfrm>
          <a:custGeom>
            <a:avLst/>
            <a:gdLst>
              <a:gd name="T0" fmla="*/ 2147483647 w 53"/>
              <a:gd name="T1" fmla="*/ 2147483647 h 50"/>
              <a:gd name="T2" fmla="*/ 0 w 53"/>
              <a:gd name="T3" fmla="*/ 2147483647 h 50"/>
              <a:gd name="T4" fmla="*/ 2147483647 w 53"/>
              <a:gd name="T5" fmla="*/ 0 h 50"/>
              <a:gd name="T6" fmla="*/ 2147483647 w 53"/>
              <a:gd name="T7" fmla="*/ 0 h 50"/>
              <a:gd name="T8" fmla="*/ 2147483647 w 53"/>
              <a:gd name="T9" fmla="*/ 2147483647 h 50"/>
              <a:gd name="T10" fmla="*/ 2147483647 w 53"/>
              <a:gd name="T11" fmla="*/ 2147483647 h 50"/>
              <a:gd name="T12" fmla="*/ 2147483647 w 53"/>
              <a:gd name="T13" fmla="*/ 2147483647 h 50"/>
              <a:gd name="T14" fmla="*/ 0 60000 65536"/>
              <a:gd name="T15" fmla="*/ 0 60000 65536"/>
              <a:gd name="T16" fmla="*/ 0 60000 65536"/>
              <a:gd name="T17" fmla="*/ 0 60000 65536"/>
              <a:gd name="T18" fmla="*/ 0 60000 65536"/>
              <a:gd name="T19" fmla="*/ 0 60000 65536"/>
              <a:gd name="T20" fmla="*/ 0 60000 65536"/>
              <a:gd name="T21" fmla="*/ 0 w 53"/>
              <a:gd name="T22" fmla="*/ 0 h 50"/>
              <a:gd name="T23" fmla="*/ 53 w 53"/>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50">
                <a:moveTo>
                  <a:pt x="16" y="50"/>
                </a:moveTo>
                <a:lnTo>
                  <a:pt x="0" y="25"/>
                </a:lnTo>
                <a:lnTo>
                  <a:pt x="36" y="0"/>
                </a:lnTo>
                <a:lnTo>
                  <a:pt x="53" y="25"/>
                </a:lnTo>
                <a:lnTo>
                  <a:pt x="16" y="50"/>
                </a:lnTo>
                <a:close/>
              </a:path>
            </a:pathLst>
          </a:custGeom>
          <a:solidFill>
            <a:srgbClr val="000000"/>
          </a:solidFill>
          <a:ln w="0">
            <a:solidFill>
              <a:srgbClr val="000000"/>
            </a:solidFill>
            <a:round/>
            <a:headEnd/>
            <a:tailEnd/>
          </a:ln>
        </p:spPr>
        <p:txBody>
          <a:bodyPr/>
          <a:lstStyle/>
          <a:p>
            <a:endParaRPr lang="en-US"/>
          </a:p>
        </p:txBody>
      </p:sp>
      <p:sp>
        <p:nvSpPr>
          <p:cNvPr id="182131" name="Freeform 4977"/>
          <p:cNvSpPr>
            <a:spLocks noChangeAspect="1"/>
          </p:cNvSpPr>
          <p:nvPr/>
        </p:nvSpPr>
        <p:spPr bwMode="auto">
          <a:xfrm>
            <a:off x="1973263" y="3630613"/>
            <a:ext cx="17462" cy="19050"/>
          </a:xfrm>
          <a:custGeom>
            <a:avLst/>
            <a:gdLst>
              <a:gd name="T0" fmla="*/ 2147483647 w 53"/>
              <a:gd name="T1" fmla="*/ 2147483647 h 50"/>
              <a:gd name="T2" fmla="*/ 0 w 53"/>
              <a:gd name="T3" fmla="*/ 2147483647 h 50"/>
              <a:gd name="T4" fmla="*/ 2147483647 w 53"/>
              <a:gd name="T5" fmla="*/ 0 h 50"/>
              <a:gd name="T6" fmla="*/ 2147483647 w 53"/>
              <a:gd name="T7" fmla="*/ 2147483647 h 50"/>
              <a:gd name="T8" fmla="*/ 2147483647 w 53"/>
              <a:gd name="T9" fmla="*/ 2147483647 h 50"/>
              <a:gd name="T10" fmla="*/ 0 60000 65536"/>
              <a:gd name="T11" fmla="*/ 0 60000 65536"/>
              <a:gd name="T12" fmla="*/ 0 60000 65536"/>
              <a:gd name="T13" fmla="*/ 0 60000 65536"/>
              <a:gd name="T14" fmla="*/ 0 60000 65536"/>
              <a:gd name="T15" fmla="*/ 0 w 53"/>
              <a:gd name="T16" fmla="*/ 0 h 50"/>
              <a:gd name="T17" fmla="*/ 53 w 53"/>
              <a:gd name="T18" fmla="*/ 50 h 50"/>
            </a:gdLst>
            <a:ahLst/>
            <a:cxnLst>
              <a:cxn ang="T10">
                <a:pos x="T0" y="T1"/>
              </a:cxn>
              <a:cxn ang="T11">
                <a:pos x="T2" y="T3"/>
              </a:cxn>
              <a:cxn ang="T12">
                <a:pos x="T4" y="T5"/>
              </a:cxn>
              <a:cxn ang="T13">
                <a:pos x="T6" y="T7"/>
              </a:cxn>
              <a:cxn ang="T14">
                <a:pos x="T8" y="T9"/>
              </a:cxn>
            </a:cxnLst>
            <a:rect l="T15" t="T16" r="T17" b="T18"/>
            <a:pathLst>
              <a:path w="53" h="50">
                <a:moveTo>
                  <a:pt x="17" y="50"/>
                </a:moveTo>
                <a:lnTo>
                  <a:pt x="0" y="25"/>
                </a:lnTo>
                <a:lnTo>
                  <a:pt x="36" y="0"/>
                </a:lnTo>
                <a:lnTo>
                  <a:pt x="53" y="25"/>
                </a:lnTo>
                <a:lnTo>
                  <a:pt x="17" y="50"/>
                </a:lnTo>
                <a:close/>
              </a:path>
            </a:pathLst>
          </a:custGeom>
          <a:solidFill>
            <a:srgbClr val="000000"/>
          </a:solidFill>
          <a:ln w="0">
            <a:solidFill>
              <a:srgbClr val="000000"/>
            </a:solidFill>
            <a:round/>
            <a:headEnd/>
            <a:tailEnd/>
          </a:ln>
        </p:spPr>
        <p:txBody>
          <a:bodyPr/>
          <a:lstStyle/>
          <a:p>
            <a:endParaRPr lang="en-US"/>
          </a:p>
        </p:txBody>
      </p:sp>
      <p:sp>
        <p:nvSpPr>
          <p:cNvPr id="182132" name="Freeform 4978"/>
          <p:cNvSpPr>
            <a:spLocks noChangeAspect="1"/>
          </p:cNvSpPr>
          <p:nvPr/>
        </p:nvSpPr>
        <p:spPr bwMode="auto">
          <a:xfrm>
            <a:off x="1981200" y="3630613"/>
            <a:ext cx="11113" cy="11112"/>
          </a:xfrm>
          <a:custGeom>
            <a:avLst/>
            <a:gdLst>
              <a:gd name="T0" fmla="*/ 2147483647 w 26"/>
              <a:gd name="T1" fmla="*/ 2147483647 h 27"/>
              <a:gd name="T2" fmla="*/ 2147483647 w 26"/>
              <a:gd name="T3" fmla="*/ 2147483647 h 27"/>
              <a:gd name="T4" fmla="*/ 2147483647 w 26"/>
              <a:gd name="T5" fmla="*/ 2147483647 h 27"/>
              <a:gd name="T6" fmla="*/ 2147483647 w 26"/>
              <a:gd name="T7" fmla="*/ 2147483647 h 27"/>
              <a:gd name="T8" fmla="*/ 2147483647 w 26"/>
              <a:gd name="T9" fmla="*/ 2147483647 h 27"/>
              <a:gd name="T10" fmla="*/ 2147483647 w 26"/>
              <a:gd name="T11" fmla="*/ 2147483647 h 27"/>
              <a:gd name="T12" fmla="*/ 2147483647 w 26"/>
              <a:gd name="T13" fmla="*/ 2147483647 h 27"/>
              <a:gd name="T14" fmla="*/ 2147483647 w 26"/>
              <a:gd name="T15" fmla="*/ 2147483647 h 27"/>
              <a:gd name="T16" fmla="*/ 2147483647 w 26"/>
              <a:gd name="T17" fmla="*/ 2147483647 h 27"/>
              <a:gd name="T18" fmla="*/ 2147483647 w 26"/>
              <a:gd name="T19" fmla="*/ 2147483647 h 27"/>
              <a:gd name="T20" fmla="*/ 2147483647 w 26"/>
              <a:gd name="T21" fmla="*/ 2147483647 h 27"/>
              <a:gd name="T22" fmla="*/ 2147483647 w 26"/>
              <a:gd name="T23" fmla="*/ 2147483647 h 27"/>
              <a:gd name="T24" fmla="*/ 2147483647 w 26"/>
              <a:gd name="T25" fmla="*/ 2147483647 h 27"/>
              <a:gd name="T26" fmla="*/ 0 w 26"/>
              <a:gd name="T27" fmla="*/ 2147483647 h 27"/>
              <a:gd name="T28" fmla="*/ 0 w 26"/>
              <a:gd name="T29" fmla="*/ 2147483647 h 27"/>
              <a:gd name="T30" fmla="*/ 0 w 26"/>
              <a:gd name="T31" fmla="*/ 2147483647 h 27"/>
              <a:gd name="T32" fmla="*/ 2147483647 w 26"/>
              <a:gd name="T33" fmla="*/ 2147483647 h 27"/>
              <a:gd name="T34" fmla="*/ 2147483647 w 26"/>
              <a:gd name="T35" fmla="*/ 2147483647 h 27"/>
              <a:gd name="T36" fmla="*/ 2147483647 w 26"/>
              <a:gd name="T37" fmla="*/ 2147483647 h 27"/>
              <a:gd name="T38" fmla="*/ 2147483647 w 26"/>
              <a:gd name="T39" fmla="*/ 0 h 27"/>
              <a:gd name="T40" fmla="*/ 2147483647 w 26"/>
              <a:gd name="T41" fmla="*/ 0 h 27"/>
              <a:gd name="T42" fmla="*/ 2147483647 w 26"/>
              <a:gd name="T43" fmla="*/ 2147483647 h 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27"/>
              <a:gd name="T68" fmla="*/ 26 w 26"/>
              <a:gd name="T69" fmla="*/ 27 h 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27">
                <a:moveTo>
                  <a:pt x="26" y="23"/>
                </a:moveTo>
                <a:lnTo>
                  <a:pt x="26" y="23"/>
                </a:lnTo>
                <a:lnTo>
                  <a:pt x="24" y="25"/>
                </a:lnTo>
                <a:lnTo>
                  <a:pt x="21" y="26"/>
                </a:lnTo>
                <a:lnTo>
                  <a:pt x="19" y="27"/>
                </a:lnTo>
                <a:lnTo>
                  <a:pt x="16" y="27"/>
                </a:lnTo>
                <a:lnTo>
                  <a:pt x="13" y="27"/>
                </a:lnTo>
                <a:lnTo>
                  <a:pt x="11" y="26"/>
                </a:lnTo>
                <a:lnTo>
                  <a:pt x="8" y="25"/>
                </a:lnTo>
                <a:lnTo>
                  <a:pt x="6" y="24"/>
                </a:lnTo>
                <a:lnTo>
                  <a:pt x="4" y="22"/>
                </a:lnTo>
                <a:lnTo>
                  <a:pt x="2" y="20"/>
                </a:lnTo>
                <a:lnTo>
                  <a:pt x="1" y="17"/>
                </a:lnTo>
                <a:lnTo>
                  <a:pt x="0" y="15"/>
                </a:lnTo>
                <a:lnTo>
                  <a:pt x="0" y="12"/>
                </a:lnTo>
                <a:lnTo>
                  <a:pt x="0" y="10"/>
                </a:lnTo>
                <a:lnTo>
                  <a:pt x="1" y="8"/>
                </a:lnTo>
                <a:lnTo>
                  <a:pt x="2" y="5"/>
                </a:lnTo>
                <a:lnTo>
                  <a:pt x="3" y="2"/>
                </a:lnTo>
                <a:lnTo>
                  <a:pt x="5" y="0"/>
                </a:lnTo>
                <a:lnTo>
                  <a:pt x="26" y="23"/>
                </a:lnTo>
                <a:close/>
              </a:path>
            </a:pathLst>
          </a:custGeom>
          <a:solidFill>
            <a:srgbClr val="000000"/>
          </a:solidFill>
          <a:ln w="0">
            <a:solidFill>
              <a:srgbClr val="000000"/>
            </a:solidFill>
            <a:round/>
            <a:headEnd/>
            <a:tailEnd/>
          </a:ln>
        </p:spPr>
        <p:txBody>
          <a:bodyPr/>
          <a:lstStyle/>
          <a:p>
            <a:endParaRPr lang="en-US"/>
          </a:p>
        </p:txBody>
      </p:sp>
      <p:sp>
        <p:nvSpPr>
          <p:cNvPr id="182133" name="Freeform 4979"/>
          <p:cNvSpPr>
            <a:spLocks noChangeAspect="1"/>
          </p:cNvSpPr>
          <p:nvPr/>
        </p:nvSpPr>
        <p:spPr bwMode="auto">
          <a:xfrm>
            <a:off x="2032000" y="3606800"/>
            <a:ext cx="6350" cy="14288"/>
          </a:xfrm>
          <a:custGeom>
            <a:avLst/>
            <a:gdLst>
              <a:gd name="T0" fmla="*/ 0 w 20"/>
              <a:gd name="T1" fmla="*/ 2147483647 h 30"/>
              <a:gd name="T2" fmla="*/ 0 w 20"/>
              <a:gd name="T3" fmla="*/ 2147483647 h 30"/>
              <a:gd name="T4" fmla="*/ 2147483647 w 20"/>
              <a:gd name="T5" fmla="*/ 0 h 30"/>
              <a:gd name="T6" fmla="*/ 2147483647 w 20"/>
              <a:gd name="T7" fmla="*/ 0 h 30"/>
              <a:gd name="T8" fmla="*/ 2147483647 w 20"/>
              <a:gd name="T9" fmla="*/ 0 h 30"/>
              <a:gd name="T10" fmla="*/ 2147483647 w 20"/>
              <a:gd name="T11" fmla="*/ 2147483647 h 30"/>
              <a:gd name="T12" fmla="*/ 2147483647 w 20"/>
              <a:gd name="T13" fmla="*/ 2147483647 h 30"/>
              <a:gd name="T14" fmla="*/ 2147483647 w 20"/>
              <a:gd name="T15" fmla="*/ 2147483647 h 30"/>
              <a:gd name="T16" fmla="*/ 2147483647 w 20"/>
              <a:gd name="T17" fmla="*/ 2147483647 h 30"/>
              <a:gd name="T18" fmla="*/ 2147483647 w 20"/>
              <a:gd name="T19" fmla="*/ 2147483647 h 30"/>
              <a:gd name="T20" fmla="*/ 2147483647 w 20"/>
              <a:gd name="T21" fmla="*/ 2147483647 h 30"/>
              <a:gd name="T22" fmla="*/ 2147483647 w 20"/>
              <a:gd name="T23" fmla="*/ 2147483647 h 30"/>
              <a:gd name="T24" fmla="*/ 2147483647 w 20"/>
              <a:gd name="T25" fmla="*/ 2147483647 h 30"/>
              <a:gd name="T26" fmla="*/ 2147483647 w 20"/>
              <a:gd name="T27" fmla="*/ 2147483647 h 30"/>
              <a:gd name="T28" fmla="*/ 2147483647 w 20"/>
              <a:gd name="T29" fmla="*/ 2147483647 h 30"/>
              <a:gd name="T30" fmla="*/ 2147483647 w 20"/>
              <a:gd name="T31" fmla="*/ 2147483647 h 30"/>
              <a:gd name="T32" fmla="*/ 2147483647 w 20"/>
              <a:gd name="T33" fmla="*/ 2147483647 h 30"/>
              <a:gd name="T34" fmla="*/ 2147483647 w 20"/>
              <a:gd name="T35" fmla="*/ 2147483647 h 30"/>
              <a:gd name="T36" fmla="*/ 2147483647 w 20"/>
              <a:gd name="T37" fmla="*/ 2147483647 h 30"/>
              <a:gd name="T38" fmla="*/ 2147483647 w 20"/>
              <a:gd name="T39" fmla="*/ 2147483647 h 30"/>
              <a:gd name="T40" fmla="*/ 2147483647 w 20"/>
              <a:gd name="T41" fmla="*/ 2147483647 h 30"/>
              <a:gd name="T42" fmla="*/ 0 w 20"/>
              <a:gd name="T43" fmla="*/ 2147483647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
              <a:gd name="T67" fmla="*/ 0 h 30"/>
              <a:gd name="T68" fmla="*/ 20 w 20"/>
              <a:gd name="T69" fmla="*/ 30 h 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 h="30">
                <a:moveTo>
                  <a:pt x="0" y="1"/>
                </a:moveTo>
                <a:lnTo>
                  <a:pt x="0" y="1"/>
                </a:lnTo>
                <a:lnTo>
                  <a:pt x="3" y="0"/>
                </a:lnTo>
                <a:lnTo>
                  <a:pt x="5" y="0"/>
                </a:lnTo>
                <a:lnTo>
                  <a:pt x="8" y="0"/>
                </a:lnTo>
                <a:lnTo>
                  <a:pt x="11" y="1"/>
                </a:lnTo>
                <a:lnTo>
                  <a:pt x="13" y="3"/>
                </a:lnTo>
                <a:lnTo>
                  <a:pt x="15" y="4"/>
                </a:lnTo>
                <a:lnTo>
                  <a:pt x="17" y="6"/>
                </a:lnTo>
                <a:lnTo>
                  <a:pt x="18" y="9"/>
                </a:lnTo>
                <a:lnTo>
                  <a:pt x="19" y="11"/>
                </a:lnTo>
                <a:lnTo>
                  <a:pt x="20" y="15"/>
                </a:lnTo>
                <a:lnTo>
                  <a:pt x="20" y="17"/>
                </a:lnTo>
                <a:lnTo>
                  <a:pt x="20" y="19"/>
                </a:lnTo>
                <a:lnTo>
                  <a:pt x="19" y="22"/>
                </a:lnTo>
                <a:lnTo>
                  <a:pt x="17" y="24"/>
                </a:lnTo>
                <a:lnTo>
                  <a:pt x="16" y="26"/>
                </a:lnTo>
                <a:lnTo>
                  <a:pt x="14" y="28"/>
                </a:lnTo>
                <a:lnTo>
                  <a:pt x="11" y="29"/>
                </a:lnTo>
                <a:lnTo>
                  <a:pt x="9" y="30"/>
                </a:lnTo>
                <a:lnTo>
                  <a:pt x="0" y="1"/>
                </a:lnTo>
                <a:close/>
              </a:path>
            </a:pathLst>
          </a:custGeom>
          <a:solidFill>
            <a:srgbClr val="000000"/>
          </a:solidFill>
          <a:ln w="0">
            <a:solidFill>
              <a:srgbClr val="000000"/>
            </a:solidFill>
            <a:round/>
            <a:headEnd/>
            <a:tailEnd/>
          </a:ln>
        </p:spPr>
        <p:txBody>
          <a:bodyPr/>
          <a:lstStyle/>
          <a:p>
            <a:endParaRPr lang="en-US"/>
          </a:p>
        </p:txBody>
      </p:sp>
      <p:sp>
        <p:nvSpPr>
          <p:cNvPr id="182134" name="Freeform 4980"/>
          <p:cNvSpPr>
            <a:spLocks noChangeAspect="1"/>
          </p:cNvSpPr>
          <p:nvPr/>
        </p:nvSpPr>
        <p:spPr bwMode="auto">
          <a:xfrm>
            <a:off x="1985963" y="3625850"/>
            <a:ext cx="11112" cy="14288"/>
          </a:xfrm>
          <a:custGeom>
            <a:avLst/>
            <a:gdLst>
              <a:gd name="T0" fmla="*/ 2147483647 w 31"/>
              <a:gd name="T1" fmla="*/ 2147483647 h 35"/>
              <a:gd name="T2" fmla="*/ 0 w 31"/>
              <a:gd name="T3" fmla="*/ 2147483647 h 35"/>
              <a:gd name="T4" fmla="*/ 2147483647 w 31"/>
              <a:gd name="T5" fmla="*/ 2147483647 h 35"/>
              <a:gd name="T6" fmla="*/ 2147483647 w 31"/>
              <a:gd name="T7" fmla="*/ 0 h 35"/>
              <a:gd name="T8" fmla="*/ 2147483647 w 31"/>
              <a:gd name="T9" fmla="*/ 2147483647 h 35"/>
              <a:gd name="T10" fmla="*/ 2147483647 w 31"/>
              <a:gd name="T11" fmla="*/ 2147483647 h 35"/>
              <a:gd name="T12" fmla="*/ 2147483647 w 31"/>
              <a:gd name="T13" fmla="*/ 2147483647 h 35"/>
              <a:gd name="T14" fmla="*/ 0 60000 65536"/>
              <a:gd name="T15" fmla="*/ 0 60000 65536"/>
              <a:gd name="T16" fmla="*/ 0 60000 65536"/>
              <a:gd name="T17" fmla="*/ 0 60000 65536"/>
              <a:gd name="T18" fmla="*/ 0 60000 65536"/>
              <a:gd name="T19" fmla="*/ 0 60000 65536"/>
              <a:gd name="T20" fmla="*/ 0 60000 65536"/>
              <a:gd name="T21" fmla="*/ 0 w 31"/>
              <a:gd name="T22" fmla="*/ 0 h 35"/>
              <a:gd name="T23" fmla="*/ 31 w 31"/>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5">
                <a:moveTo>
                  <a:pt x="21" y="35"/>
                </a:moveTo>
                <a:lnTo>
                  <a:pt x="0" y="12"/>
                </a:lnTo>
                <a:lnTo>
                  <a:pt x="13" y="1"/>
                </a:lnTo>
                <a:lnTo>
                  <a:pt x="15" y="0"/>
                </a:lnTo>
                <a:lnTo>
                  <a:pt x="29" y="27"/>
                </a:lnTo>
                <a:lnTo>
                  <a:pt x="31" y="26"/>
                </a:lnTo>
                <a:lnTo>
                  <a:pt x="21" y="35"/>
                </a:lnTo>
                <a:close/>
              </a:path>
            </a:pathLst>
          </a:custGeom>
          <a:solidFill>
            <a:srgbClr val="000000"/>
          </a:solidFill>
          <a:ln w="0">
            <a:solidFill>
              <a:srgbClr val="000000"/>
            </a:solidFill>
            <a:round/>
            <a:headEnd/>
            <a:tailEnd/>
          </a:ln>
        </p:spPr>
        <p:txBody>
          <a:bodyPr/>
          <a:lstStyle/>
          <a:p>
            <a:endParaRPr lang="en-US"/>
          </a:p>
        </p:txBody>
      </p:sp>
      <p:sp>
        <p:nvSpPr>
          <p:cNvPr id="182135" name="Freeform 4981"/>
          <p:cNvSpPr>
            <a:spLocks noChangeAspect="1"/>
          </p:cNvSpPr>
          <p:nvPr/>
        </p:nvSpPr>
        <p:spPr bwMode="auto">
          <a:xfrm>
            <a:off x="1990725" y="3622675"/>
            <a:ext cx="9525" cy="14288"/>
          </a:xfrm>
          <a:custGeom>
            <a:avLst/>
            <a:gdLst>
              <a:gd name="T0" fmla="*/ 2147483647 w 29"/>
              <a:gd name="T1" fmla="*/ 2147483647 h 38"/>
              <a:gd name="T2" fmla="*/ 0 w 29"/>
              <a:gd name="T3" fmla="*/ 2147483647 h 38"/>
              <a:gd name="T4" fmla="*/ 2147483647 w 29"/>
              <a:gd name="T5" fmla="*/ 0 h 38"/>
              <a:gd name="T6" fmla="*/ 2147483647 w 29"/>
              <a:gd name="T7" fmla="*/ 2147483647 h 38"/>
              <a:gd name="T8" fmla="*/ 2147483647 w 29"/>
              <a:gd name="T9" fmla="*/ 2147483647 h 38"/>
              <a:gd name="T10" fmla="*/ 2147483647 w 29"/>
              <a:gd name="T11" fmla="*/ 2147483647 h 38"/>
              <a:gd name="T12" fmla="*/ 2147483647 w 29"/>
              <a:gd name="T13" fmla="*/ 2147483647 h 38"/>
              <a:gd name="T14" fmla="*/ 0 60000 65536"/>
              <a:gd name="T15" fmla="*/ 0 60000 65536"/>
              <a:gd name="T16" fmla="*/ 0 60000 65536"/>
              <a:gd name="T17" fmla="*/ 0 60000 65536"/>
              <a:gd name="T18" fmla="*/ 0 60000 65536"/>
              <a:gd name="T19" fmla="*/ 0 60000 65536"/>
              <a:gd name="T20" fmla="*/ 0 60000 65536"/>
              <a:gd name="T21" fmla="*/ 0 w 29"/>
              <a:gd name="T22" fmla="*/ 0 h 38"/>
              <a:gd name="T23" fmla="*/ 29 w 29"/>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8">
                <a:moveTo>
                  <a:pt x="14" y="38"/>
                </a:moveTo>
                <a:lnTo>
                  <a:pt x="0" y="11"/>
                </a:lnTo>
                <a:lnTo>
                  <a:pt x="19" y="0"/>
                </a:lnTo>
                <a:lnTo>
                  <a:pt x="16" y="1"/>
                </a:lnTo>
                <a:lnTo>
                  <a:pt x="29" y="30"/>
                </a:lnTo>
                <a:lnTo>
                  <a:pt x="26" y="31"/>
                </a:lnTo>
                <a:lnTo>
                  <a:pt x="14" y="38"/>
                </a:lnTo>
                <a:close/>
              </a:path>
            </a:pathLst>
          </a:custGeom>
          <a:solidFill>
            <a:srgbClr val="000000"/>
          </a:solidFill>
          <a:ln w="0">
            <a:solidFill>
              <a:srgbClr val="000000"/>
            </a:solidFill>
            <a:round/>
            <a:headEnd/>
            <a:tailEnd/>
          </a:ln>
        </p:spPr>
        <p:txBody>
          <a:bodyPr/>
          <a:lstStyle/>
          <a:p>
            <a:endParaRPr lang="en-US"/>
          </a:p>
        </p:txBody>
      </p:sp>
      <p:sp>
        <p:nvSpPr>
          <p:cNvPr id="182136" name="Freeform 4982"/>
          <p:cNvSpPr>
            <a:spLocks noChangeAspect="1"/>
          </p:cNvSpPr>
          <p:nvPr/>
        </p:nvSpPr>
        <p:spPr bwMode="auto">
          <a:xfrm>
            <a:off x="1997075" y="3621088"/>
            <a:ext cx="9525" cy="11112"/>
          </a:xfrm>
          <a:custGeom>
            <a:avLst/>
            <a:gdLst>
              <a:gd name="T0" fmla="*/ 2147483647 w 30"/>
              <a:gd name="T1" fmla="*/ 2147483647 h 38"/>
              <a:gd name="T2" fmla="*/ 0 w 30"/>
              <a:gd name="T3" fmla="*/ 2147483647 h 38"/>
              <a:gd name="T4" fmla="*/ 2147483647 w 30"/>
              <a:gd name="T5" fmla="*/ 0 h 38"/>
              <a:gd name="T6" fmla="*/ 2147483647 w 30"/>
              <a:gd name="T7" fmla="*/ 0 h 38"/>
              <a:gd name="T8" fmla="*/ 2147483647 w 30"/>
              <a:gd name="T9" fmla="*/ 2147483647 h 38"/>
              <a:gd name="T10" fmla="*/ 2147483647 w 30"/>
              <a:gd name="T11" fmla="*/ 2147483647 h 38"/>
              <a:gd name="T12" fmla="*/ 2147483647 w 30"/>
              <a:gd name="T13" fmla="*/ 2147483647 h 38"/>
              <a:gd name="T14" fmla="*/ 0 60000 65536"/>
              <a:gd name="T15" fmla="*/ 0 60000 65536"/>
              <a:gd name="T16" fmla="*/ 0 60000 65536"/>
              <a:gd name="T17" fmla="*/ 0 60000 65536"/>
              <a:gd name="T18" fmla="*/ 0 60000 65536"/>
              <a:gd name="T19" fmla="*/ 0 60000 65536"/>
              <a:gd name="T20" fmla="*/ 0 60000 65536"/>
              <a:gd name="T21" fmla="*/ 0 w 30"/>
              <a:gd name="T22" fmla="*/ 0 h 38"/>
              <a:gd name="T23" fmla="*/ 30 w 30"/>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8">
                <a:moveTo>
                  <a:pt x="13" y="38"/>
                </a:moveTo>
                <a:lnTo>
                  <a:pt x="0" y="9"/>
                </a:lnTo>
                <a:lnTo>
                  <a:pt x="18" y="0"/>
                </a:lnTo>
                <a:lnTo>
                  <a:pt x="30" y="29"/>
                </a:lnTo>
                <a:lnTo>
                  <a:pt x="13" y="38"/>
                </a:lnTo>
                <a:close/>
              </a:path>
            </a:pathLst>
          </a:custGeom>
          <a:solidFill>
            <a:srgbClr val="000000"/>
          </a:solidFill>
          <a:ln w="0">
            <a:solidFill>
              <a:srgbClr val="000000"/>
            </a:solidFill>
            <a:round/>
            <a:headEnd/>
            <a:tailEnd/>
          </a:ln>
        </p:spPr>
        <p:txBody>
          <a:bodyPr/>
          <a:lstStyle/>
          <a:p>
            <a:endParaRPr lang="en-US"/>
          </a:p>
        </p:txBody>
      </p:sp>
      <p:sp>
        <p:nvSpPr>
          <p:cNvPr id="182137" name="Freeform 4983"/>
          <p:cNvSpPr>
            <a:spLocks noChangeAspect="1"/>
          </p:cNvSpPr>
          <p:nvPr/>
        </p:nvSpPr>
        <p:spPr bwMode="auto">
          <a:xfrm>
            <a:off x="2000250" y="3617913"/>
            <a:ext cx="14288" cy="12700"/>
          </a:xfrm>
          <a:custGeom>
            <a:avLst/>
            <a:gdLst>
              <a:gd name="T0" fmla="*/ 2147483647 w 38"/>
              <a:gd name="T1" fmla="*/ 2147483647 h 37"/>
              <a:gd name="T2" fmla="*/ 0 w 38"/>
              <a:gd name="T3" fmla="*/ 2147483647 h 37"/>
              <a:gd name="T4" fmla="*/ 2147483647 w 38"/>
              <a:gd name="T5" fmla="*/ 2147483647 h 37"/>
              <a:gd name="T6" fmla="*/ 2147483647 w 38"/>
              <a:gd name="T7" fmla="*/ 0 h 37"/>
              <a:gd name="T8" fmla="*/ 2147483647 w 38"/>
              <a:gd name="T9" fmla="*/ 2147483647 h 37"/>
              <a:gd name="T10" fmla="*/ 2147483647 w 38"/>
              <a:gd name="T11" fmla="*/ 2147483647 h 37"/>
              <a:gd name="T12" fmla="*/ 2147483647 w 38"/>
              <a:gd name="T13" fmla="*/ 2147483647 h 37"/>
              <a:gd name="T14" fmla="*/ 0 60000 65536"/>
              <a:gd name="T15" fmla="*/ 0 60000 65536"/>
              <a:gd name="T16" fmla="*/ 0 60000 65536"/>
              <a:gd name="T17" fmla="*/ 0 60000 65536"/>
              <a:gd name="T18" fmla="*/ 0 60000 65536"/>
              <a:gd name="T19" fmla="*/ 0 60000 65536"/>
              <a:gd name="T20" fmla="*/ 0 60000 65536"/>
              <a:gd name="T21" fmla="*/ 0 w 38"/>
              <a:gd name="T22" fmla="*/ 0 h 37"/>
              <a:gd name="T23" fmla="*/ 38 w 38"/>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37">
                <a:moveTo>
                  <a:pt x="12" y="37"/>
                </a:moveTo>
                <a:lnTo>
                  <a:pt x="0" y="8"/>
                </a:lnTo>
                <a:lnTo>
                  <a:pt x="11" y="3"/>
                </a:lnTo>
                <a:lnTo>
                  <a:pt x="20" y="0"/>
                </a:lnTo>
                <a:lnTo>
                  <a:pt x="30" y="29"/>
                </a:lnTo>
                <a:lnTo>
                  <a:pt x="38" y="26"/>
                </a:lnTo>
                <a:lnTo>
                  <a:pt x="12" y="37"/>
                </a:lnTo>
                <a:close/>
              </a:path>
            </a:pathLst>
          </a:custGeom>
          <a:solidFill>
            <a:srgbClr val="000000"/>
          </a:solidFill>
          <a:ln w="0">
            <a:solidFill>
              <a:srgbClr val="000000"/>
            </a:solidFill>
            <a:round/>
            <a:headEnd/>
            <a:tailEnd/>
          </a:ln>
        </p:spPr>
        <p:txBody>
          <a:bodyPr/>
          <a:lstStyle/>
          <a:p>
            <a:endParaRPr lang="en-US"/>
          </a:p>
        </p:txBody>
      </p:sp>
      <p:sp>
        <p:nvSpPr>
          <p:cNvPr id="182138" name="Freeform 4984"/>
          <p:cNvSpPr>
            <a:spLocks noChangeAspect="1"/>
          </p:cNvSpPr>
          <p:nvPr/>
        </p:nvSpPr>
        <p:spPr bwMode="auto">
          <a:xfrm>
            <a:off x="2008188" y="3616325"/>
            <a:ext cx="12700" cy="11113"/>
          </a:xfrm>
          <a:custGeom>
            <a:avLst/>
            <a:gdLst>
              <a:gd name="T0" fmla="*/ 2147483647 w 29"/>
              <a:gd name="T1" fmla="*/ 2147483647 h 36"/>
              <a:gd name="T2" fmla="*/ 0 w 29"/>
              <a:gd name="T3" fmla="*/ 2147483647 h 36"/>
              <a:gd name="T4" fmla="*/ 2147483647 w 29"/>
              <a:gd name="T5" fmla="*/ 0 h 36"/>
              <a:gd name="T6" fmla="*/ 2147483647 w 29"/>
              <a:gd name="T7" fmla="*/ 0 h 36"/>
              <a:gd name="T8" fmla="*/ 2147483647 w 29"/>
              <a:gd name="T9" fmla="*/ 2147483647 h 36"/>
              <a:gd name="T10" fmla="*/ 2147483647 w 29"/>
              <a:gd name="T11" fmla="*/ 2147483647 h 36"/>
              <a:gd name="T12" fmla="*/ 2147483647 w 29"/>
              <a:gd name="T13" fmla="*/ 2147483647 h 36"/>
              <a:gd name="T14" fmla="*/ 0 60000 65536"/>
              <a:gd name="T15" fmla="*/ 0 60000 65536"/>
              <a:gd name="T16" fmla="*/ 0 60000 65536"/>
              <a:gd name="T17" fmla="*/ 0 60000 65536"/>
              <a:gd name="T18" fmla="*/ 0 60000 65536"/>
              <a:gd name="T19" fmla="*/ 0 60000 65536"/>
              <a:gd name="T20" fmla="*/ 0 60000 65536"/>
              <a:gd name="T21" fmla="*/ 0 w 29"/>
              <a:gd name="T22" fmla="*/ 0 h 36"/>
              <a:gd name="T23" fmla="*/ 29 w 29"/>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6">
                <a:moveTo>
                  <a:pt x="10" y="36"/>
                </a:moveTo>
                <a:lnTo>
                  <a:pt x="0" y="7"/>
                </a:lnTo>
                <a:lnTo>
                  <a:pt x="18" y="0"/>
                </a:lnTo>
                <a:lnTo>
                  <a:pt x="29" y="29"/>
                </a:lnTo>
                <a:lnTo>
                  <a:pt x="10" y="36"/>
                </a:lnTo>
                <a:close/>
              </a:path>
            </a:pathLst>
          </a:custGeom>
          <a:solidFill>
            <a:srgbClr val="000000"/>
          </a:solidFill>
          <a:ln w="0">
            <a:solidFill>
              <a:srgbClr val="000000"/>
            </a:solidFill>
            <a:round/>
            <a:headEnd/>
            <a:tailEnd/>
          </a:ln>
        </p:spPr>
        <p:txBody>
          <a:bodyPr/>
          <a:lstStyle/>
          <a:p>
            <a:endParaRPr lang="en-US"/>
          </a:p>
        </p:txBody>
      </p:sp>
      <p:sp>
        <p:nvSpPr>
          <p:cNvPr id="182139" name="Freeform 4985"/>
          <p:cNvSpPr>
            <a:spLocks noChangeAspect="1"/>
          </p:cNvSpPr>
          <p:nvPr/>
        </p:nvSpPr>
        <p:spPr bwMode="auto">
          <a:xfrm>
            <a:off x="2014538" y="3613150"/>
            <a:ext cx="11112" cy="11113"/>
          </a:xfrm>
          <a:custGeom>
            <a:avLst/>
            <a:gdLst>
              <a:gd name="T0" fmla="*/ 2147483647 w 28"/>
              <a:gd name="T1" fmla="*/ 2147483647 h 37"/>
              <a:gd name="T2" fmla="*/ 0 w 28"/>
              <a:gd name="T3" fmla="*/ 2147483647 h 37"/>
              <a:gd name="T4" fmla="*/ 2147483647 w 28"/>
              <a:gd name="T5" fmla="*/ 0 h 37"/>
              <a:gd name="T6" fmla="*/ 2147483647 w 28"/>
              <a:gd name="T7" fmla="*/ 0 h 37"/>
              <a:gd name="T8" fmla="*/ 2147483647 w 28"/>
              <a:gd name="T9" fmla="*/ 2147483647 h 37"/>
              <a:gd name="T10" fmla="*/ 2147483647 w 28"/>
              <a:gd name="T11" fmla="*/ 2147483647 h 37"/>
              <a:gd name="T12" fmla="*/ 2147483647 w 28"/>
              <a:gd name="T13" fmla="*/ 2147483647 h 37"/>
              <a:gd name="T14" fmla="*/ 0 60000 65536"/>
              <a:gd name="T15" fmla="*/ 0 60000 65536"/>
              <a:gd name="T16" fmla="*/ 0 60000 65536"/>
              <a:gd name="T17" fmla="*/ 0 60000 65536"/>
              <a:gd name="T18" fmla="*/ 0 60000 65536"/>
              <a:gd name="T19" fmla="*/ 0 60000 65536"/>
              <a:gd name="T20" fmla="*/ 0 60000 65536"/>
              <a:gd name="T21" fmla="*/ 0 w 28"/>
              <a:gd name="T22" fmla="*/ 0 h 37"/>
              <a:gd name="T23" fmla="*/ 28 w 28"/>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7">
                <a:moveTo>
                  <a:pt x="11" y="37"/>
                </a:moveTo>
                <a:lnTo>
                  <a:pt x="0" y="8"/>
                </a:lnTo>
                <a:lnTo>
                  <a:pt x="18" y="0"/>
                </a:lnTo>
                <a:lnTo>
                  <a:pt x="28" y="29"/>
                </a:lnTo>
                <a:lnTo>
                  <a:pt x="11" y="37"/>
                </a:lnTo>
                <a:close/>
              </a:path>
            </a:pathLst>
          </a:custGeom>
          <a:solidFill>
            <a:srgbClr val="000000"/>
          </a:solidFill>
          <a:ln w="0">
            <a:solidFill>
              <a:srgbClr val="000000"/>
            </a:solidFill>
            <a:round/>
            <a:headEnd/>
            <a:tailEnd/>
          </a:ln>
        </p:spPr>
        <p:txBody>
          <a:bodyPr/>
          <a:lstStyle/>
          <a:p>
            <a:endParaRPr lang="en-US"/>
          </a:p>
        </p:txBody>
      </p:sp>
      <p:sp>
        <p:nvSpPr>
          <p:cNvPr id="182140" name="Freeform 4986"/>
          <p:cNvSpPr>
            <a:spLocks noChangeAspect="1"/>
          </p:cNvSpPr>
          <p:nvPr/>
        </p:nvSpPr>
        <p:spPr bwMode="auto">
          <a:xfrm>
            <a:off x="2022475" y="3608388"/>
            <a:ext cx="9525" cy="14287"/>
          </a:xfrm>
          <a:custGeom>
            <a:avLst/>
            <a:gdLst>
              <a:gd name="T0" fmla="*/ 2147483647 w 30"/>
              <a:gd name="T1" fmla="*/ 2147483647 h 35"/>
              <a:gd name="T2" fmla="*/ 0 w 30"/>
              <a:gd name="T3" fmla="*/ 2147483647 h 35"/>
              <a:gd name="T4" fmla="*/ 2147483647 w 30"/>
              <a:gd name="T5" fmla="*/ 2147483647 h 35"/>
              <a:gd name="T6" fmla="*/ 2147483647 w 30"/>
              <a:gd name="T7" fmla="*/ 0 h 35"/>
              <a:gd name="T8" fmla="*/ 2147483647 w 30"/>
              <a:gd name="T9" fmla="*/ 2147483647 h 35"/>
              <a:gd name="T10" fmla="*/ 2147483647 w 30"/>
              <a:gd name="T11" fmla="*/ 2147483647 h 35"/>
              <a:gd name="T12" fmla="*/ 2147483647 w 30"/>
              <a:gd name="T13" fmla="*/ 2147483647 h 35"/>
              <a:gd name="T14" fmla="*/ 0 60000 65536"/>
              <a:gd name="T15" fmla="*/ 0 60000 65536"/>
              <a:gd name="T16" fmla="*/ 0 60000 65536"/>
              <a:gd name="T17" fmla="*/ 0 60000 65536"/>
              <a:gd name="T18" fmla="*/ 0 60000 65536"/>
              <a:gd name="T19" fmla="*/ 0 60000 65536"/>
              <a:gd name="T20" fmla="*/ 0 60000 65536"/>
              <a:gd name="T21" fmla="*/ 0 w 30"/>
              <a:gd name="T22" fmla="*/ 0 h 35"/>
              <a:gd name="T23" fmla="*/ 30 w 30"/>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5">
                <a:moveTo>
                  <a:pt x="10" y="35"/>
                </a:moveTo>
                <a:lnTo>
                  <a:pt x="0" y="6"/>
                </a:lnTo>
                <a:lnTo>
                  <a:pt x="14" y="1"/>
                </a:lnTo>
                <a:lnTo>
                  <a:pt x="18" y="0"/>
                </a:lnTo>
                <a:lnTo>
                  <a:pt x="26" y="29"/>
                </a:lnTo>
                <a:lnTo>
                  <a:pt x="30" y="28"/>
                </a:lnTo>
                <a:lnTo>
                  <a:pt x="10" y="35"/>
                </a:lnTo>
                <a:close/>
              </a:path>
            </a:pathLst>
          </a:custGeom>
          <a:solidFill>
            <a:srgbClr val="000000"/>
          </a:solidFill>
          <a:ln w="0">
            <a:solidFill>
              <a:srgbClr val="000000"/>
            </a:solidFill>
            <a:round/>
            <a:headEnd/>
            <a:tailEnd/>
          </a:ln>
        </p:spPr>
        <p:txBody>
          <a:bodyPr/>
          <a:lstStyle/>
          <a:p>
            <a:endParaRPr lang="en-US"/>
          </a:p>
        </p:txBody>
      </p:sp>
      <p:sp>
        <p:nvSpPr>
          <p:cNvPr id="182141" name="Freeform 4987"/>
          <p:cNvSpPr>
            <a:spLocks noChangeAspect="1"/>
          </p:cNvSpPr>
          <p:nvPr/>
        </p:nvSpPr>
        <p:spPr bwMode="auto">
          <a:xfrm>
            <a:off x="2028825" y="3608388"/>
            <a:ext cx="7938" cy="12700"/>
          </a:xfrm>
          <a:custGeom>
            <a:avLst/>
            <a:gdLst>
              <a:gd name="T0" fmla="*/ 2147483647 w 23"/>
              <a:gd name="T1" fmla="*/ 2147483647 h 33"/>
              <a:gd name="T2" fmla="*/ 0 w 23"/>
              <a:gd name="T3" fmla="*/ 2147483647 h 33"/>
              <a:gd name="T4" fmla="*/ 2147483647 w 23"/>
              <a:gd name="T5" fmla="*/ 0 h 33"/>
              <a:gd name="T6" fmla="*/ 2147483647 w 23"/>
              <a:gd name="T7" fmla="*/ 2147483647 h 33"/>
              <a:gd name="T8" fmla="*/ 2147483647 w 23"/>
              <a:gd name="T9" fmla="*/ 2147483647 h 33"/>
              <a:gd name="T10" fmla="*/ 0 60000 65536"/>
              <a:gd name="T11" fmla="*/ 0 60000 65536"/>
              <a:gd name="T12" fmla="*/ 0 60000 65536"/>
              <a:gd name="T13" fmla="*/ 0 60000 65536"/>
              <a:gd name="T14" fmla="*/ 0 60000 65536"/>
              <a:gd name="T15" fmla="*/ 0 w 23"/>
              <a:gd name="T16" fmla="*/ 0 h 33"/>
              <a:gd name="T17" fmla="*/ 23 w 23"/>
              <a:gd name="T18" fmla="*/ 33 h 33"/>
            </a:gdLst>
            <a:ahLst/>
            <a:cxnLst>
              <a:cxn ang="T10">
                <a:pos x="T0" y="T1"/>
              </a:cxn>
              <a:cxn ang="T11">
                <a:pos x="T2" y="T3"/>
              </a:cxn>
              <a:cxn ang="T12">
                <a:pos x="T4" y="T5"/>
              </a:cxn>
              <a:cxn ang="T13">
                <a:pos x="T6" y="T7"/>
              </a:cxn>
              <a:cxn ang="T14">
                <a:pos x="T8" y="T9"/>
              </a:cxn>
            </a:cxnLst>
            <a:rect l="T15" t="T16" r="T17" b="T18"/>
            <a:pathLst>
              <a:path w="23" h="33">
                <a:moveTo>
                  <a:pt x="8" y="33"/>
                </a:moveTo>
                <a:lnTo>
                  <a:pt x="0" y="4"/>
                </a:lnTo>
                <a:lnTo>
                  <a:pt x="14" y="0"/>
                </a:lnTo>
                <a:lnTo>
                  <a:pt x="23" y="29"/>
                </a:lnTo>
                <a:lnTo>
                  <a:pt x="8" y="33"/>
                </a:lnTo>
                <a:close/>
              </a:path>
            </a:pathLst>
          </a:custGeom>
          <a:solidFill>
            <a:srgbClr val="000000"/>
          </a:solidFill>
          <a:ln w="0">
            <a:solidFill>
              <a:srgbClr val="000000"/>
            </a:solidFill>
            <a:round/>
            <a:headEnd/>
            <a:tailEnd/>
          </a:ln>
        </p:spPr>
        <p:txBody>
          <a:bodyPr/>
          <a:lstStyle/>
          <a:p>
            <a:endParaRPr lang="en-US"/>
          </a:p>
        </p:txBody>
      </p:sp>
      <p:sp>
        <p:nvSpPr>
          <p:cNvPr id="182142" name="Freeform 4988"/>
          <p:cNvSpPr>
            <a:spLocks noChangeAspect="1"/>
          </p:cNvSpPr>
          <p:nvPr/>
        </p:nvSpPr>
        <p:spPr bwMode="auto">
          <a:xfrm>
            <a:off x="2028825" y="3606800"/>
            <a:ext cx="4763" cy="14288"/>
          </a:xfrm>
          <a:custGeom>
            <a:avLst/>
            <a:gdLst>
              <a:gd name="T0" fmla="*/ 2147483647 w 17"/>
              <a:gd name="T1" fmla="*/ 2147483647 h 31"/>
              <a:gd name="T2" fmla="*/ 2147483647 w 17"/>
              <a:gd name="T3" fmla="*/ 2147483647 h 31"/>
              <a:gd name="T4" fmla="*/ 2147483647 w 17"/>
              <a:gd name="T5" fmla="*/ 2147483647 h 31"/>
              <a:gd name="T6" fmla="*/ 2147483647 w 17"/>
              <a:gd name="T7" fmla="*/ 2147483647 h 31"/>
              <a:gd name="T8" fmla="*/ 2147483647 w 17"/>
              <a:gd name="T9" fmla="*/ 2147483647 h 31"/>
              <a:gd name="T10" fmla="*/ 2147483647 w 17"/>
              <a:gd name="T11" fmla="*/ 2147483647 h 31"/>
              <a:gd name="T12" fmla="*/ 2147483647 w 17"/>
              <a:gd name="T13" fmla="*/ 2147483647 h 31"/>
              <a:gd name="T14" fmla="*/ 2147483647 w 17"/>
              <a:gd name="T15" fmla="*/ 2147483647 h 31"/>
              <a:gd name="T16" fmla="*/ 2147483647 w 17"/>
              <a:gd name="T17" fmla="*/ 2147483647 h 31"/>
              <a:gd name="T18" fmla="*/ 2147483647 w 17"/>
              <a:gd name="T19" fmla="*/ 2147483647 h 31"/>
              <a:gd name="T20" fmla="*/ 0 w 17"/>
              <a:gd name="T21" fmla="*/ 2147483647 h 31"/>
              <a:gd name="T22" fmla="*/ 0 w 17"/>
              <a:gd name="T23" fmla="*/ 2147483647 h 31"/>
              <a:gd name="T24" fmla="*/ 0 w 17"/>
              <a:gd name="T25" fmla="*/ 2147483647 h 31"/>
              <a:gd name="T26" fmla="*/ 2147483647 w 17"/>
              <a:gd name="T27" fmla="*/ 2147483647 h 31"/>
              <a:gd name="T28" fmla="*/ 2147483647 w 17"/>
              <a:gd name="T29" fmla="*/ 2147483647 h 31"/>
              <a:gd name="T30" fmla="*/ 2147483647 w 17"/>
              <a:gd name="T31" fmla="*/ 2147483647 h 31"/>
              <a:gd name="T32" fmla="*/ 2147483647 w 17"/>
              <a:gd name="T33" fmla="*/ 2147483647 h 31"/>
              <a:gd name="T34" fmla="*/ 2147483647 w 17"/>
              <a:gd name="T35" fmla="*/ 2147483647 h 31"/>
              <a:gd name="T36" fmla="*/ 2147483647 w 17"/>
              <a:gd name="T37" fmla="*/ 2147483647 h 31"/>
              <a:gd name="T38" fmla="*/ 2147483647 w 17"/>
              <a:gd name="T39" fmla="*/ 0 h 31"/>
              <a:gd name="T40" fmla="*/ 2147483647 w 17"/>
              <a:gd name="T41" fmla="*/ 0 h 31"/>
              <a:gd name="T42" fmla="*/ 2147483647 w 17"/>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31"/>
              <a:gd name="T68" fmla="*/ 17 w 17"/>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31">
                <a:moveTo>
                  <a:pt x="17" y="31"/>
                </a:moveTo>
                <a:lnTo>
                  <a:pt x="17" y="31"/>
                </a:lnTo>
                <a:lnTo>
                  <a:pt x="15" y="31"/>
                </a:lnTo>
                <a:lnTo>
                  <a:pt x="12" y="31"/>
                </a:lnTo>
                <a:lnTo>
                  <a:pt x="10" y="30"/>
                </a:lnTo>
                <a:lnTo>
                  <a:pt x="7" y="29"/>
                </a:lnTo>
                <a:lnTo>
                  <a:pt x="5" y="27"/>
                </a:lnTo>
                <a:lnTo>
                  <a:pt x="3" y="25"/>
                </a:lnTo>
                <a:lnTo>
                  <a:pt x="2" y="23"/>
                </a:lnTo>
                <a:lnTo>
                  <a:pt x="1" y="20"/>
                </a:lnTo>
                <a:lnTo>
                  <a:pt x="0" y="18"/>
                </a:lnTo>
                <a:lnTo>
                  <a:pt x="0" y="16"/>
                </a:lnTo>
                <a:lnTo>
                  <a:pt x="0" y="12"/>
                </a:lnTo>
                <a:lnTo>
                  <a:pt x="1" y="10"/>
                </a:lnTo>
                <a:lnTo>
                  <a:pt x="2" y="7"/>
                </a:lnTo>
                <a:lnTo>
                  <a:pt x="4" y="5"/>
                </a:lnTo>
                <a:lnTo>
                  <a:pt x="6" y="3"/>
                </a:lnTo>
                <a:lnTo>
                  <a:pt x="8" y="2"/>
                </a:lnTo>
                <a:lnTo>
                  <a:pt x="11" y="1"/>
                </a:lnTo>
                <a:lnTo>
                  <a:pt x="13" y="0"/>
                </a:lnTo>
                <a:lnTo>
                  <a:pt x="17" y="31"/>
                </a:lnTo>
                <a:close/>
              </a:path>
            </a:pathLst>
          </a:custGeom>
          <a:solidFill>
            <a:srgbClr val="000000"/>
          </a:solidFill>
          <a:ln w="0">
            <a:solidFill>
              <a:srgbClr val="000000"/>
            </a:solidFill>
            <a:round/>
            <a:headEnd/>
            <a:tailEnd/>
          </a:ln>
        </p:spPr>
        <p:txBody>
          <a:bodyPr/>
          <a:lstStyle/>
          <a:p>
            <a:endParaRPr lang="en-US"/>
          </a:p>
        </p:txBody>
      </p:sp>
      <p:sp>
        <p:nvSpPr>
          <p:cNvPr id="182143" name="Freeform 4989"/>
          <p:cNvSpPr>
            <a:spLocks noChangeAspect="1"/>
          </p:cNvSpPr>
          <p:nvPr/>
        </p:nvSpPr>
        <p:spPr bwMode="auto">
          <a:xfrm>
            <a:off x="2066925" y="3587750"/>
            <a:ext cx="7938" cy="9525"/>
          </a:xfrm>
          <a:custGeom>
            <a:avLst/>
            <a:gdLst>
              <a:gd name="T0" fmla="*/ 0 w 23"/>
              <a:gd name="T1" fmla="*/ 2147483647 h 29"/>
              <a:gd name="T2" fmla="*/ 0 w 23"/>
              <a:gd name="T3" fmla="*/ 2147483647 h 29"/>
              <a:gd name="T4" fmla="*/ 2147483647 w 23"/>
              <a:gd name="T5" fmla="*/ 2147483647 h 29"/>
              <a:gd name="T6" fmla="*/ 2147483647 w 23"/>
              <a:gd name="T7" fmla="*/ 0 h 29"/>
              <a:gd name="T8" fmla="*/ 2147483647 w 23"/>
              <a:gd name="T9" fmla="*/ 0 h 29"/>
              <a:gd name="T10" fmla="*/ 2147483647 w 23"/>
              <a:gd name="T11" fmla="*/ 0 h 29"/>
              <a:gd name="T12" fmla="*/ 2147483647 w 23"/>
              <a:gd name="T13" fmla="*/ 2147483647 h 29"/>
              <a:gd name="T14" fmla="*/ 2147483647 w 23"/>
              <a:gd name="T15" fmla="*/ 2147483647 h 29"/>
              <a:gd name="T16" fmla="*/ 2147483647 w 23"/>
              <a:gd name="T17" fmla="*/ 2147483647 h 29"/>
              <a:gd name="T18" fmla="*/ 2147483647 w 23"/>
              <a:gd name="T19" fmla="*/ 2147483647 h 29"/>
              <a:gd name="T20" fmla="*/ 2147483647 w 23"/>
              <a:gd name="T21" fmla="*/ 2147483647 h 29"/>
              <a:gd name="T22" fmla="*/ 2147483647 w 23"/>
              <a:gd name="T23" fmla="*/ 2147483647 h 29"/>
              <a:gd name="T24" fmla="*/ 2147483647 w 23"/>
              <a:gd name="T25" fmla="*/ 2147483647 h 29"/>
              <a:gd name="T26" fmla="*/ 2147483647 w 23"/>
              <a:gd name="T27" fmla="*/ 2147483647 h 29"/>
              <a:gd name="T28" fmla="*/ 2147483647 w 23"/>
              <a:gd name="T29" fmla="*/ 2147483647 h 29"/>
              <a:gd name="T30" fmla="*/ 2147483647 w 23"/>
              <a:gd name="T31" fmla="*/ 2147483647 h 29"/>
              <a:gd name="T32" fmla="*/ 2147483647 w 23"/>
              <a:gd name="T33" fmla="*/ 2147483647 h 29"/>
              <a:gd name="T34" fmla="*/ 2147483647 w 23"/>
              <a:gd name="T35" fmla="*/ 2147483647 h 29"/>
              <a:gd name="T36" fmla="*/ 2147483647 w 23"/>
              <a:gd name="T37" fmla="*/ 2147483647 h 29"/>
              <a:gd name="T38" fmla="*/ 2147483647 w 23"/>
              <a:gd name="T39" fmla="*/ 2147483647 h 29"/>
              <a:gd name="T40" fmla="*/ 2147483647 w 23"/>
              <a:gd name="T41" fmla="*/ 2147483647 h 29"/>
              <a:gd name="T42" fmla="*/ 0 w 23"/>
              <a:gd name="T43" fmla="*/ 2147483647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3"/>
              <a:gd name="T67" fmla="*/ 0 h 29"/>
              <a:gd name="T68" fmla="*/ 23 w 23"/>
              <a:gd name="T69" fmla="*/ 29 h 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3" h="29">
                <a:moveTo>
                  <a:pt x="0" y="2"/>
                </a:moveTo>
                <a:lnTo>
                  <a:pt x="0" y="2"/>
                </a:lnTo>
                <a:lnTo>
                  <a:pt x="2" y="1"/>
                </a:lnTo>
                <a:lnTo>
                  <a:pt x="5" y="0"/>
                </a:lnTo>
                <a:lnTo>
                  <a:pt x="7" y="0"/>
                </a:lnTo>
                <a:lnTo>
                  <a:pt x="9" y="0"/>
                </a:lnTo>
                <a:lnTo>
                  <a:pt x="12" y="1"/>
                </a:lnTo>
                <a:lnTo>
                  <a:pt x="15" y="2"/>
                </a:lnTo>
                <a:lnTo>
                  <a:pt x="17" y="4"/>
                </a:lnTo>
                <a:lnTo>
                  <a:pt x="19" y="5"/>
                </a:lnTo>
                <a:lnTo>
                  <a:pt x="21" y="8"/>
                </a:lnTo>
                <a:lnTo>
                  <a:pt x="22" y="10"/>
                </a:lnTo>
                <a:lnTo>
                  <a:pt x="23" y="13"/>
                </a:lnTo>
                <a:lnTo>
                  <a:pt x="23" y="15"/>
                </a:lnTo>
                <a:lnTo>
                  <a:pt x="23" y="17"/>
                </a:lnTo>
                <a:lnTo>
                  <a:pt x="22" y="21"/>
                </a:lnTo>
                <a:lnTo>
                  <a:pt x="21" y="23"/>
                </a:lnTo>
                <a:lnTo>
                  <a:pt x="19" y="25"/>
                </a:lnTo>
                <a:lnTo>
                  <a:pt x="18" y="27"/>
                </a:lnTo>
                <a:lnTo>
                  <a:pt x="15" y="29"/>
                </a:lnTo>
                <a:lnTo>
                  <a:pt x="0" y="2"/>
                </a:lnTo>
                <a:close/>
              </a:path>
            </a:pathLst>
          </a:custGeom>
          <a:solidFill>
            <a:srgbClr val="000000"/>
          </a:solidFill>
          <a:ln w="0">
            <a:solidFill>
              <a:srgbClr val="000000"/>
            </a:solidFill>
            <a:round/>
            <a:headEnd/>
            <a:tailEnd/>
          </a:ln>
        </p:spPr>
        <p:txBody>
          <a:bodyPr/>
          <a:lstStyle/>
          <a:p>
            <a:endParaRPr lang="en-US"/>
          </a:p>
        </p:txBody>
      </p:sp>
      <p:sp>
        <p:nvSpPr>
          <p:cNvPr id="182144" name="Freeform 4990"/>
          <p:cNvSpPr>
            <a:spLocks noChangeAspect="1"/>
          </p:cNvSpPr>
          <p:nvPr/>
        </p:nvSpPr>
        <p:spPr bwMode="auto">
          <a:xfrm>
            <a:off x="2033588" y="3606800"/>
            <a:ext cx="6350" cy="14288"/>
          </a:xfrm>
          <a:custGeom>
            <a:avLst/>
            <a:gdLst>
              <a:gd name="T0" fmla="*/ 2147483647 w 23"/>
              <a:gd name="T1" fmla="*/ 2147483647 h 33"/>
              <a:gd name="T2" fmla="*/ 0 w 23"/>
              <a:gd name="T3" fmla="*/ 2147483647 h 33"/>
              <a:gd name="T4" fmla="*/ 2147483647 w 23"/>
              <a:gd name="T5" fmla="*/ 0 h 33"/>
              <a:gd name="T6" fmla="*/ 2147483647 w 23"/>
              <a:gd name="T7" fmla="*/ 2147483647 h 33"/>
              <a:gd name="T8" fmla="*/ 2147483647 w 23"/>
              <a:gd name="T9" fmla="*/ 2147483647 h 33"/>
              <a:gd name="T10" fmla="*/ 2147483647 w 23"/>
              <a:gd name="T11" fmla="*/ 2147483647 h 33"/>
              <a:gd name="T12" fmla="*/ 2147483647 w 23"/>
              <a:gd name="T13" fmla="*/ 2147483647 h 33"/>
              <a:gd name="T14" fmla="*/ 0 60000 65536"/>
              <a:gd name="T15" fmla="*/ 0 60000 65536"/>
              <a:gd name="T16" fmla="*/ 0 60000 65536"/>
              <a:gd name="T17" fmla="*/ 0 60000 65536"/>
              <a:gd name="T18" fmla="*/ 0 60000 65536"/>
              <a:gd name="T19" fmla="*/ 0 60000 65536"/>
              <a:gd name="T20" fmla="*/ 0 60000 65536"/>
              <a:gd name="T21" fmla="*/ 0 w 23"/>
              <a:gd name="T22" fmla="*/ 0 h 33"/>
              <a:gd name="T23" fmla="*/ 23 w 23"/>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33">
                <a:moveTo>
                  <a:pt x="4" y="33"/>
                </a:moveTo>
                <a:lnTo>
                  <a:pt x="0" y="2"/>
                </a:lnTo>
                <a:lnTo>
                  <a:pt x="16" y="0"/>
                </a:lnTo>
                <a:lnTo>
                  <a:pt x="13" y="1"/>
                </a:lnTo>
                <a:lnTo>
                  <a:pt x="23" y="30"/>
                </a:lnTo>
                <a:lnTo>
                  <a:pt x="20" y="31"/>
                </a:lnTo>
                <a:lnTo>
                  <a:pt x="4" y="33"/>
                </a:lnTo>
                <a:close/>
              </a:path>
            </a:pathLst>
          </a:custGeom>
          <a:solidFill>
            <a:srgbClr val="000000"/>
          </a:solidFill>
          <a:ln w="0">
            <a:solidFill>
              <a:srgbClr val="000000"/>
            </a:solidFill>
            <a:round/>
            <a:headEnd/>
            <a:tailEnd/>
          </a:ln>
        </p:spPr>
        <p:txBody>
          <a:bodyPr/>
          <a:lstStyle/>
          <a:p>
            <a:endParaRPr lang="en-US"/>
          </a:p>
        </p:txBody>
      </p:sp>
      <p:sp>
        <p:nvSpPr>
          <p:cNvPr id="182145" name="Freeform 4991"/>
          <p:cNvSpPr>
            <a:spLocks noChangeAspect="1"/>
          </p:cNvSpPr>
          <p:nvPr/>
        </p:nvSpPr>
        <p:spPr bwMode="auto">
          <a:xfrm>
            <a:off x="2038350" y="3606800"/>
            <a:ext cx="7938" cy="11113"/>
          </a:xfrm>
          <a:custGeom>
            <a:avLst/>
            <a:gdLst>
              <a:gd name="T0" fmla="*/ 2147483647 w 28"/>
              <a:gd name="T1" fmla="*/ 2147483647 h 33"/>
              <a:gd name="T2" fmla="*/ 0 w 28"/>
              <a:gd name="T3" fmla="*/ 2147483647 h 33"/>
              <a:gd name="T4" fmla="*/ 2147483647 w 28"/>
              <a:gd name="T5" fmla="*/ 0 h 33"/>
              <a:gd name="T6" fmla="*/ 2147483647 w 28"/>
              <a:gd name="T7" fmla="*/ 0 h 33"/>
              <a:gd name="T8" fmla="*/ 2147483647 w 28"/>
              <a:gd name="T9" fmla="*/ 2147483647 h 33"/>
              <a:gd name="T10" fmla="*/ 2147483647 w 28"/>
              <a:gd name="T11" fmla="*/ 2147483647 h 33"/>
              <a:gd name="T12" fmla="*/ 2147483647 w 28"/>
              <a:gd name="T13" fmla="*/ 2147483647 h 33"/>
              <a:gd name="T14" fmla="*/ 0 60000 65536"/>
              <a:gd name="T15" fmla="*/ 0 60000 65536"/>
              <a:gd name="T16" fmla="*/ 0 60000 65536"/>
              <a:gd name="T17" fmla="*/ 0 60000 65536"/>
              <a:gd name="T18" fmla="*/ 0 60000 65536"/>
              <a:gd name="T19" fmla="*/ 0 60000 65536"/>
              <a:gd name="T20" fmla="*/ 0 60000 65536"/>
              <a:gd name="T21" fmla="*/ 0 w 28"/>
              <a:gd name="T22" fmla="*/ 0 h 33"/>
              <a:gd name="T23" fmla="*/ 28 w 28"/>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3">
                <a:moveTo>
                  <a:pt x="10" y="33"/>
                </a:moveTo>
                <a:lnTo>
                  <a:pt x="0" y="4"/>
                </a:lnTo>
                <a:lnTo>
                  <a:pt x="11" y="0"/>
                </a:lnTo>
                <a:lnTo>
                  <a:pt x="28" y="27"/>
                </a:lnTo>
                <a:lnTo>
                  <a:pt x="10" y="33"/>
                </a:lnTo>
                <a:close/>
              </a:path>
            </a:pathLst>
          </a:custGeom>
          <a:solidFill>
            <a:srgbClr val="000000"/>
          </a:solidFill>
          <a:ln w="0">
            <a:solidFill>
              <a:srgbClr val="000000"/>
            </a:solidFill>
            <a:round/>
            <a:headEnd/>
            <a:tailEnd/>
          </a:ln>
        </p:spPr>
        <p:txBody>
          <a:bodyPr/>
          <a:lstStyle/>
          <a:p>
            <a:endParaRPr lang="en-US"/>
          </a:p>
        </p:txBody>
      </p:sp>
      <p:sp>
        <p:nvSpPr>
          <p:cNvPr id="182146" name="Freeform 4992"/>
          <p:cNvSpPr>
            <a:spLocks noChangeAspect="1"/>
          </p:cNvSpPr>
          <p:nvPr/>
        </p:nvSpPr>
        <p:spPr bwMode="auto">
          <a:xfrm>
            <a:off x="2041525" y="3603625"/>
            <a:ext cx="11113" cy="12700"/>
          </a:xfrm>
          <a:custGeom>
            <a:avLst/>
            <a:gdLst>
              <a:gd name="T0" fmla="*/ 2147483647 w 31"/>
              <a:gd name="T1" fmla="*/ 2147483647 h 37"/>
              <a:gd name="T2" fmla="*/ 0 w 31"/>
              <a:gd name="T3" fmla="*/ 2147483647 h 37"/>
              <a:gd name="T4" fmla="*/ 2147483647 w 31"/>
              <a:gd name="T5" fmla="*/ 0 h 37"/>
              <a:gd name="T6" fmla="*/ 2147483647 w 31"/>
              <a:gd name="T7" fmla="*/ 2147483647 h 37"/>
              <a:gd name="T8" fmla="*/ 2147483647 w 31"/>
              <a:gd name="T9" fmla="*/ 2147483647 h 37"/>
              <a:gd name="T10" fmla="*/ 2147483647 w 31"/>
              <a:gd name="T11" fmla="*/ 2147483647 h 37"/>
              <a:gd name="T12" fmla="*/ 2147483647 w 31"/>
              <a:gd name="T13" fmla="*/ 2147483647 h 37"/>
              <a:gd name="T14" fmla="*/ 0 60000 65536"/>
              <a:gd name="T15" fmla="*/ 0 60000 65536"/>
              <a:gd name="T16" fmla="*/ 0 60000 65536"/>
              <a:gd name="T17" fmla="*/ 0 60000 65536"/>
              <a:gd name="T18" fmla="*/ 0 60000 65536"/>
              <a:gd name="T19" fmla="*/ 0 60000 65536"/>
              <a:gd name="T20" fmla="*/ 0 60000 65536"/>
              <a:gd name="T21" fmla="*/ 0 w 31"/>
              <a:gd name="T22" fmla="*/ 0 h 37"/>
              <a:gd name="T23" fmla="*/ 31 w 31"/>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7">
                <a:moveTo>
                  <a:pt x="17" y="37"/>
                </a:moveTo>
                <a:lnTo>
                  <a:pt x="0" y="10"/>
                </a:lnTo>
                <a:lnTo>
                  <a:pt x="16" y="0"/>
                </a:lnTo>
                <a:lnTo>
                  <a:pt x="13" y="3"/>
                </a:lnTo>
                <a:lnTo>
                  <a:pt x="31" y="27"/>
                </a:lnTo>
                <a:lnTo>
                  <a:pt x="28" y="30"/>
                </a:lnTo>
                <a:lnTo>
                  <a:pt x="17" y="37"/>
                </a:lnTo>
                <a:close/>
              </a:path>
            </a:pathLst>
          </a:custGeom>
          <a:solidFill>
            <a:srgbClr val="000000"/>
          </a:solidFill>
          <a:ln w="0">
            <a:solidFill>
              <a:srgbClr val="000000"/>
            </a:solidFill>
            <a:round/>
            <a:headEnd/>
            <a:tailEnd/>
          </a:ln>
        </p:spPr>
        <p:txBody>
          <a:bodyPr/>
          <a:lstStyle/>
          <a:p>
            <a:endParaRPr lang="en-US"/>
          </a:p>
        </p:txBody>
      </p:sp>
      <p:sp>
        <p:nvSpPr>
          <p:cNvPr id="182147" name="Freeform 4993"/>
          <p:cNvSpPr>
            <a:spLocks noChangeAspect="1"/>
          </p:cNvSpPr>
          <p:nvPr/>
        </p:nvSpPr>
        <p:spPr bwMode="auto">
          <a:xfrm>
            <a:off x="2046288" y="3597275"/>
            <a:ext cx="11112" cy="17463"/>
          </a:xfrm>
          <a:custGeom>
            <a:avLst/>
            <a:gdLst>
              <a:gd name="T0" fmla="*/ 2147483647 w 31"/>
              <a:gd name="T1" fmla="*/ 2147483647 h 43"/>
              <a:gd name="T2" fmla="*/ 0 w 31"/>
              <a:gd name="T3" fmla="*/ 2147483647 h 43"/>
              <a:gd name="T4" fmla="*/ 2147483647 w 31"/>
              <a:gd name="T5" fmla="*/ 0 h 43"/>
              <a:gd name="T6" fmla="*/ 2147483647 w 31"/>
              <a:gd name="T7" fmla="*/ 2147483647 h 43"/>
              <a:gd name="T8" fmla="*/ 2147483647 w 31"/>
              <a:gd name="T9" fmla="*/ 2147483647 h 43"/>
              <a:gd name="T10" fmla="*/ 2147483647 w 31"/>
              <a:gd name="T11" fmla="*/ 2147483647 h 43"/>
              <a:gd name="T12" fmla="*/ 2147483647 w 31"/>
              <a:gd name="T13" fmla="*/ 2147483647 h 43"/>
              <a:gd name="T14" fmla="*/ 0 60000 65536"/>
              <a:gd name="T15" fmla="*/ 0 60000 65536"/>
              <a:gd name="T16" fmla="*/ 0 60000 65536"/>
              <a:gd name="T17" fmla="*/ 0 60000 65536"/>
              <a:gd name="T18" fmla="*/ 0 60000 65536"/>
              <a:gd name="T19" fmla="*/ 0 60000 65536"/>
              <a:gd name="T20" fmla="*/ 0 60000 65536"/>
              <a:gd name="T21" fmla="*/ 0 w 31"/>
              <a:gd name="T22" fmla="*/ 0 h 43"/>
              <a:gd name="T23" fmla="*/ 31 w 31"/>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43">
                <a:moveTo>
                  <a:pt x="18" y="43"/>
                </a:moveTo>
                <a:lnTo>
                  <a:pt x="0" y="19"/>
                </a:lnTo>
                <a:lnTo>
                  <a:pt x="25" y="0"/>
                </a:lnTo>
                <a:lnTo>
                  <a:pt x="12" y="10"/>
                </a:lnTo>
                <a:lnTo>
                  <a:pt x="31" y="33"/>
                </a:lnTo>
                <a:lnTo>
                  <a:pt x="18" y="43"/>
                </a:lnTo>
                <a:close/>
              </a:path>
            </a:pathLst>
          </a:custGeom>
          <a:solidFill>
            <a:srgbClr val="000000"/>
          </a:solidFill>
          <a:ln w="0">
            <a:solidFill>
              <a:srgbClr val="000000"/>
            </a:solidFill>
            <a:round/>
            <a:headEnd/>
            <a:tailEnd/>
          </a:ln>
        </p:spPr>
        <p:txBody>
          <a:bodyPr/>
          <a:lstStyle/>
          <a:p>
            <a:endParaRPr lang="en-US"/>
          </a:p>
        </p:txBody>
      </p:sp>
      <p:sp>
        <p:nvSpPr>
          <p:cNvPr id="182148" name="Freeform 4994"/>
          <p:cNvSpPr>
            <a:spLocks noChangeAspect="1"/>
          </p:cNvSpPr>
          <p:nvPr/>
        </p:nvSpPr>
        <p:spPr bwMode="auto">
          <a:xfrm>
            <a:off x="2051050" y="3597275"/>
            <a:ext cx="14288" cy="11113"/>
          </a:xfrm>
          <a:custGeom>
            <a:avLst/>
            <a:gdLst>
              <a:gd name="T0" fmla="*/ 2147483647 w 44"/>
              <a:gd name="T1" fmla="*/ 2147483647 h 33"/>
              <a:gd name="T2" fmla="*/ 0 w 44"/>
              <a:gd name="T3" fmla="*/ 2147483647 h 33"/>
              <a:gd name="T4" fmla="*/ 0 w 44"/>
              <a:gd name="T5" fmla="*/ 2147483647 h 33"/>
              <a:gd name="T6" fmla="*/ 2147483647 w 44"/>
              <a:gd name="T7" fmla="*/ 0 h 33"/>
              <a:gd name="T8" fmla="*/ 2147483647 w 44"/>
              <a:gd name="T9" fmla="*/ 2147483647 h 33"/>
              <a:gd name="T10" fmla="*/ 2147483647 w 44"/>
              <a:gd name="T11" fmla="*/ 2147483647 h 33"/>
              <a:gd name="T12" fmla="*/ 2147483647 w 44"/>
              <a:gd name="T13" fmla="*/ 2147483647 h 33"/>
              <a:gd name="T14" fmla="*/ 0 60000 65536"/>
              <a:gd name="T15" fmla="*/ 0 60000 65536"/>
              <a:gd name="T16" fmla="*/ 0 60000 65536"/>
              <a:gd name="T17" fmla="*/ 0 60000 65536"/>
              <a:gd name="T18" fmla="*/ 0 60000 65536"/>
              <a:gd name="T19" fmla="*/ 0 60000 65536"/>
              <a:gd name="T20" fmla="*/ 0 60000 65536"/>
              <a:gd name="T21" fmla="*/ 0 w 44"/>
              <a:gd name="T22" fmla="*/ 0 h 33"/>
              <a:gd name="T23" fmla="*/ 44 w 44"/>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33">
                <a:moveTo>
                  <a:pt x="19" y="33"/>
                </a:moveTo>
                <a:lnTo>
                  <a:pt x="0" y="10"/>
                </a:lnTo>
                <a:lnTo>
                  <a:pt x="12" y="0"/>
                </a:lnTo>
                <a:lnTo>
                  <a:pt x="32" y="23"/>
                </a:lnTo>
                <a:lnTo>
                  <a:pt x="44" y="12"/>
                </a:lnTo>
                <a:lnTo>
                  <a:pt x="19" y="33"/>
                </a:lnTo>
                <a:close/>
              </a:path>
            </a:pathLst>
          </a:custGeom>
          <a:solidFill>
            <a:srgbClr val="000000"/>
          </a:solidFill>
          <a:ln w="0">
            <a:solidFill>
              <a:srgbClr val="000000"/>
            </a:solidFill>
            <a:round/>
            <a:headEnd/>
            <a:tailEnd/>
          </a:ln>
        </p:spPr>
        <p:txBody>
          <a:bodyPr/>
          <a:lstStyle/>
          <a:p>
            <a:endParaRPr lang="en-US"/>
          </a:p>
        </p:txBody>
      </p:sp>
      <p:sp>
        <p:nvSpPr>
          <p:cNvPr id="182149" name="Freeform 4995"/>
          <p:cNvSpPr>
            <a:spLocks noChangeAspect="1"/>
          </p:cNvSpPr>
          <p:nvPr/>
        </p:nvSpPr>
        <p:spPr bwMode="auto">
          <a:xfrm>
            <a:off x="2055813" y="3594100"/>
            <a:ext cx="9525" cy="11113"/>
          </a:xfrm>
          <a:custGeom>
            <a:avLst/>
            <a:gdLst>
              <a:gd name="T0" fmla="*/ 2147483647 w 33"/>
              <a:gd name="T1" fmla="*/ 2147483647 h 35"/>
              <a:gd name="T2" fmla="*/ 0 w 33"/>
              <a:gd name="T3" fmla="*/ 2147483647 h 35"/>
              <a:gd name="T4" fmla="*/ 2147483647 w 33"/>
              <a:gd name="T5" fmla="*/ 2147483647 h 35"/>
              <a:gd name="T6" fmla="*/ 2147483647 w 33"/>
              <a:gd name="T7" fmla="*/ 0 h 35"/>
              <a:gd name="T8" fmla="*/ 2147483647 w 33"/>
              <a:gd name="T9" fmla="*/ 2147483647 h 35"/>
              <a:gd name="T10" fmla="*/ 2147483647 w 33"/>
              <a:gd name="T11" fmla="*/ 2147483647 h 35"/>
              <a:gd name="T12" fmla="*/ 2147483647 w 33"/>
              <a:gd name="T13" fmla="*/ 2147483647 h 35"/>
              <a:gd name="T14" fmla="*/ 0 60000 65536"/>
              <a:gd name="T15" fmla="*/ 0 60000 65536"/>
              <a:gd name="T16" fmla="*/ 0 60000 65536"/>
              <a:gd name="T17" fmla="*/ 0 60000 65536"/>
              <a:gd name="T18" fmla="*/ 0 60000 65536"/>
              <a:gd name="T19" fmla="*/ 0 60000 65536"/>
              <a:gd name="T20" fmla="*/ 0 60000 65536"/>
              <a:gd name="T21" fmla="*/ 0 w 33"/>
              <a:gd name="T22" fmla="*/ 0 h 35"/>
              <a:gd name="T23" fmla="*/ 33 w 33"/>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5">
                <a:moveTo>
                  <a:pt x="20" y="35"/>
                </a:moveTo>
                <a:lnTo>
                  <a:pt x="0" y="12"/>
                </a:lnTo>
                <a:lnTo>
                  <a:pt x="10" y="3"/>
                </a:lnTo>
                <a:lnTo>
                  <a:pt x="13" y="0"/>
                </a:lnTo>
                <a:lnTo>
                  <a:pt x="30" y="25"/>
                </a:lnTo>
                <a:lnTo>
                  <a:pt x="33" y="23"/>
                </a:lnTo>
                <a:lnTo>
                  <a:pt x="20" y="35"/>
                </a:lnTo>
                <a:close/>
              </a:path>
            </a:pathLst>
          </a:custGeom>
          <a:solidFill>
            <a:srgbClr val="000000"/>
          </a:solidFill>
          <a:ln w="0">
            <a:solidFill>
              <a:srgbClr val="000000"/>
            </a:solidFill>
            <a:round/>
            <a:headEnd/>
            <a:tailEnd/>
          </a:ln>
        </p:spPr>
        <p:txBody>
          <a:bodyPr/>
          <a:lstStyle/>
          <a:p>
            <a:endParaRPr lang="en-US"/>
          </a:p>
        </p:txBody>
      </p:sp>
      <p:sp>
        <p:nvSpPr>
          <p:cNvPr id="182150" name="Freeform 4996"/>
          <p:cNvSpPr>
            <a:spLocks noChangeAspect="1"/>
          </p:cNvSpPr>
          <p:nvPr/>
        </p:nvSpPr>
        <p:spPr bwMode="auto">
          <a:xfrm>
            <a:off x="2058988" y="3590925"/>
            <a:ext cx="9525" cy="12700"/>
          </a:xfrm>
          <a:custGeom>
            <a:avLst/>
            <a:gdLst>
              <a:gd name="T0" fmla="*/ 2147483647 w 28"/>
              <a:gd name="T1" fmla="*/ 2147483647 h 36"/>
              <a:gd name="T2" fmla="*/ 0 w 28"/>
              <a:gd name="T3" fmla="*/ 2147483647 h 36"/>
              <a:gd name="T4" fmla="*/ 2147483647 w 28"/>
              <a:gd name="T5" fmla="*/ 0 h 36"/>
              <a:gd name="T6" fmla="*/ 2147483647 w 28"/>
              <a:gd name="T7" fmla="*/ 2147483647 h 36"/>
              <a:gd name="T8" fmla="*/ 2147483647 w 28"/>
              <a:gd name="T9" fmla="*/ 2147483647 h 36"/>
              <a:gd name="T10" fmla="*/ 2147483647 w 28"/>
              <a:gd name="T11" fmla="*/ 2147483647 h 36"/>
              <a:gd name="T12" fmla="*/ 2147483647 w 28"/>
              <a:gd name="T13" fmla="*/ 2147483647 h 36"/>
              <a:gd name="T14" fmla="*/ 0 60000 65536"/>
              <a:gd name="T15" fmla="*/ 0 60000 65536"/>
              <a:gd name="T16" fmla="*/ 0 60000 65536"/>
              <a:gd name="T17" fmla="*/ 0 60000 65536"/>
              <a:gd name="T18" fmla="*/ 0 60000 65536"/>
              <a:gd name="T19" fmla="*/ 0 60000 65536"/>
              <a:gd name="T20" fmla="*/ 0 60000 65536"/>
              <a:gd name="T21" fmla="*/ 0 w 28"/>
              <a:gd name="T22" fmla="*/ 0 h 36"/>
              <a:gd name="T23" fmla="*/ 28 w 28"/>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6">
                <a:moveTo>
                  <a:pt x="17" y="36"/>
                </a:moveTo>
                <a:lnTo>
                  <a:pt x="0" y="11"/>
                </a:lnTo>
                <a:lnTo>
                  <a:pt x="18" y="0"/>
                </a:lnTo>
                <a:lnTo>
                  <a:pt x="14" y="2"/>
                </a:lnTo>
                <a:lnTo>
                  <a:pt x="28" y="29"/>
                </a:lnTo>
                <a:lnTo>
                  <a:pt x="24" y="31"/>
                </a:lnTo>
                <a:lnTo>
                  <a:pt x="17" y="36"/>
                </a:lnTo>
                <a:close/>
              </a:path>
            </a:pathLst>
          </a:custGeom>
          <a:solidFill>
            <a:srgbClr val="000000"/>
          </a:solidFill>
          <a:ln w="0">
            <a:solidFill>
              <a:srgbClr val="000000"/>
            </a:solidFill>
            <a:round/>
            <a:headEnd/>
            <a:tailEnd/>
          </a:ln>
        </p:spPr>
        <p:txBody>
          <a:bodyPr/>
          <a:lstStyle/>
          <a:p>
            <a:endParaRPr lang="en-US"/>
          </a:p>
        </p:txBody>
      </p:sp>
      <p:sp>
        <p:nvSpPr>
          <p:cNvPr id="182151" name="Freeform 4997"/>
          <p:cNvSpPr>
            <a:spLocks noChangeAspect="1"/>
          </p:cNvSpPr>
          <p:nvPr/>
        </p:nvSpPr>
        <p:spPr bwMode="auto">
          <a:xfrm>
            <a:off x="2063750" y="3589338"/>
            <a:ext cx="9525" cy="9525"/>
          </a:xfrm>
          <a:custGeom>
            <a:avLst/>
            <a:gdLst>
              <a:gd name="T0" fmla="*/ 2147483647 w 27"/>
              <a:gd name="T1" fmla="*/ 2147483647 h 34"/>
              <a:gd name="T2" fmla="*/ 0 w 27"/>
              <a:gd name="T3" fmla="*/ 2147483647 h 34"/>
              <a:gd name="T4" fmla="*/ 2147483647 w 27"/>
              <a:gd name="T5" fmla="*/ 0 h 34"/>
              <a:gd name="T6" fmla="*/ 2147483647 w 27"/>
              <a:gd name="T7" fmla="*/ 2147483647 h 34"/>
              <a:gd name="T8" fmla="*/ 2147483647 w 27"/>
              <a:gd name="T9" fmla="*/ 2147483647 h 34"/>
              <a:gd name="T10" fmla="*/ 0 60000 65536"/>
              <a:gd name="T11" fmla="*/ 0 60000 65536"/>
              <a:gd name="T12" fmla="*/ 0 60000 65536"/>
              <a:gd name="T13" fmla="*/ 0 60000 65536"/>
              <a:gd name="T14" fmla="*/ 0 60000 65536"/>
              <a:gd name="T15" fmla="*/ 0 w 27"/>
              <a:gd name="T16" fmla="*/ 0 h 34"/>
              <a:gd name="T17" fmla="*/ 27 w 27"/>
              <a:gd name="T18" fmla="*/ 34 h 34"/>
            </a:gdLst>
            <a:ahLst/>
            <a:cxnLst>
              <a:cxn ang="T10">
                <a:pos x="T0" y="T1"/>
              </a:cxn>
              <a:cxn ang="T11">
                <a:pos x="T2" y="T3"/>
              </a:cxn>
              <a:cxn ang="T12">
                <a:pos x="T4" y="T5"/>
              </a:cxn>
              <a:cxn ang="T13">
                <a:pos x="T6" y="T7"/>
              </a:cxn>
              <a:cxn ang="T14">
                <a:pos x="T8" y="T9"/>
              </a:cxn>
            </a:cxnLst>
            <a:rect l="T15" t="T16" r="T17" b="T18"/>
            <a:pathLst>
              <a:path w="27" h="34">
                <a:moveTo>
                  <a:pt x="14" y="34"/>
                </a:moveTo>
                <a:lnTo>
                  <a:pt x="0" y="7"/>
                </a:lnTo>
                <a:lnTo>
                  <a:pt x="12" y="0"/>
                </a:lnTo>
                <a:lnTo>
                  <a:pt x="27" y="27"/>
                </a:lnTo>
                <a:lnTo>
                  <a:pt x="14" y="34"/>
                </a:lnTo>
                <a:close/>
              </a:path>
            </a:pathLst>
          </a:custGeom>
          <a:solidFill>
            <a:srgbClr val="000000"/>
          </a:solidFill>
          <a:ln w="0">
            <a:solidFill>
              <a:srgbClr val="000000"/>
            </a:solidFill>
            <a:round/>
            <a:headEnd/>
            <a:tailEnd/>
          </a:ln>
        </p:spPr>
        <p:txBody>
          <a:bodyPr/>
          <a:lstStyle/>
          <a:p>
            <a:endParaRPr lang="en-US"/>
          </a:p>
        </p:txBody>
      </p:sp>
      <p:sp>
        <p:nvSpPr>
          <p:cNvPr id="182152" name="Freeform 4998"/>
          <p:cNvSpPr>
            <a:spLocks noChangeAspect="1"/>
          </p:cNvSpPr>
          <p:nvPr/>
        </p:nvSpPr>
        <p:spPr bwMode="auto">
          <a:xfrm>
            <a:off x="2068513" y="3587750"/>
            <a:ext cx="6350" cy="9525"/>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0 w 16"/>
              <a:gd name="T39" fmla="*/ 2147483647 h 31"/>
              <a:gd name="T40" fmla="*/ 0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2" y="0"/>
                </a:lnTo>
                <a:lnTo>
                  <a:pt x="5" y="1"/>
                </a:lnTo>
                <a:lnTo>
                  <a:pt x="8" y="2"/>
                </a:lnTo>
                <a:lnTo>
                  <a:pt x="10" y="4"/>
                </a:lnTo>
                <a:lnTo>
                  <a:pt x="12" y="6"/>
                </a:lnTo>
                <a:lnTo>
                  <a:pt x="14" y="8"/>
                </a:lnTo>
                <a:lnTo>
                  <a:pt x="15" y="10"/>
                </a:lnTo>
                <a:lnTo>
                  <a:pt x="16" y="13"/>
                </a:lnTo>
                <a:lnTo>
                  <a:pt x="16" y="15"/>
                </a:lnTo>
                <a:lnTo>
                  <a:pt x="16" y="17"/>
                </a:lnTo>
                <a:lnTo>
                  <a:pt x="15" y="21"/>
                </a:lnTo>
                <a:lnTo>
                  <a:pt x="14" y="23"/>
                </a:lnTo>
                <a:lnTo>
                  <a:pt x="12" y="25"/>
                </a:lnTo>
                <a:lnTo>
                  <a:pt x="10" y="27"/>
                </a:lnTo>
                <a:lnTo>
                  <a:pt x="8" y="29"/>
                </a:lnTo>
                <a:lnTo>
                  <a:pt x="5" y="30"/>
                </a:lnTo>
                <a:lnTo>
                  <a:pt x="2"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82153" name="Freeform 4999"/>
          <p:cNvSpPr>
            <a:spLocks noChangeAspect="1"/>
          </p:cNvSpPr>
          <p:nvPr/>
        </p:nvSpPr>
        <p:spPr bwMode="auto">
          <a:xfrm>
            <a:off x="2066925" y="3587750"/>
            <a:ext cx="1588" cy="9525"/>
          </a:xfrm>
          <a:custGeom>
            <a:avLst/>
            <a:gdLst>
              <a:gd name="T0" fmla="*/ 0 w 1588"/>
              <a:gd name="T1" fmla="*/ 2147483647 h 31"/>
              <a:gd name="T2" fmla="*/ 0 w 1588"/>
              <a:gd name="T3" fmla="*/ 0 h 31"/>
              <a:gd name="T4" fmla="*/ 0 w 1588"/>
              <a:gd name="T5" fmla="*/ 2147483647 h 31"/>
              <a:gd name="T6" fmla="*/ 0 60000 65536"/>
              <a:gd name="T7" fmla="*/ 0 60000 65536"/>
              <a:gd name="T8" fmla="*/ 0 60000 65536"/>
              <a:gd name="T9" fmla="*/ 0 w 1588"/>
              <a:gd name="T10" fmla="*/ 0 h 31"/>
              <a:gd name="T11" fmla="*/ 1588 w 1588"/>
              <a:gd name="T12" fmla="*/ 31 h 31"/>
            </a:gdLst>
            <a:ahLst/>
            <a:cxnLst>
              <a:cxn ang="T6">
                <a:pos x="T0" y="T1"/>
              </a:cxn>
              <a:cxn ang="T7">
                <a:pos x="T2" y="T3"/>
              </a:cxn>
              <a:cxn ang="T8">
                <a:pos x="T4" y="T5"/>
              </a:cxn>
            </a:cxnLst>
            <a:rect l="T9" t="T10" r="T11" b="T12"/>
            <a:pathLst>
              <a:path w="1588" h="31">
                <a:moveTo>
                  <a:pt x="0" y="31"/>
                </a:moveTo>
                <a:lnTo>
                  <a:pt x="0" y="0"/>
                </a:lnTo>
                <a:lnTo>
                  <a:pt x="0" y="31"/>
                </a:lnTo>
                <a:close/>
              </a:path>
            </a:pathLst>
          </a:custGeom>
          <a:solidFill>
            <a:srgbClr val="000000"/>
          </a:solidFill>
          <a:ln w="0">
            <a:solidFill>
              <a:srgbClr val="000000"/>
            </a:solidFill>
            <a:round/>
            <a:headEnd/>
            <a:tailEnd/>
          </a:ln>
        </p:spPr>
        <p:txBody>
          <a:bodyPr/>
          <a:lstStyle/>
          <a:p>
            <a:endParaRPr lang="en-US"/>
          </a:p>
        </p:txBody>
      </p:sp>
      <p:sp>
        <p:nvSpPr>
          <p:cNvPr id="182154" name="Freeform 5000"/>
          <p:cNvSpPr>
            <a:spLocks noChangeAspect="1"/>
          </p:cNvSpPr>
          <p:nvPr/>
        </p:nvSpPr>
        <p:spPr bwMode="auto">
          <a:xfrm>
            <a:off x="2068513" y="3587750"/>
            <a:ext cx="3175" cy="9525"/>
          </a:xfrm>
          <a:custGeom>
            <a:avLst/>
            <a:gdLst>
              <a:gd name="T0" fmla="*/ 2147483647 w 2"/>
              <a:gd name="T1" fmla="*/ 0 h 31"/>
              <a:gd name="T2" fmla="*/ 2147483647 w 2"/>
              <a:gd name="T3" fmla="*/ 2147483647 h 31"/>
              <a:gd name="T4" fmla="*/ 0 w 2"/>
              <a:gd name="T5" fmla="*/ 2147483647 h 31"/>
              <a:gd name="T6" fmla="*/ 0 w 2"/>
              <a:gd name="T7" fmla="*/ 2147483647 h 31"/>
              <a:gd name="T8" fmla="*/ 0 w 2"/>
              <a:gd name="T9" fmla="*/ 0 h 31"/>
              <a:gd name="T10" fmla="*/ 0 w 2"/>
              <a:gd name="T11" fmla="*/ 0 h 31"/>
              <a:gd name="T12" fmla="*/ 2147483647 w 2"/>
              <a:gd name="T13" fmla="*/ 0 h 31"/>
              <a:gd name="T14" fmla="*/ 0 60000 65536"/>
              <a:gd name="T15" fmla="*/ 0 60000 65536"/>
              <a:gd name="T16" fmla="*/ 0 60000 65536"/>
              <a:gd name="T17" fmla="*/ 0 60000 65536"/>
              <a:gd name="T18" fmla="*/ 0 60000 65536"/>
              <a:gd name="T19" fmla="*/ 0 60000 65536"/>
              <a:gd name="T20" fmla="*/ 0 60000 65536"/>
              <a:gd name="T21" fmla="*/ 0 w 2"/>
              <a:gd name="T22" fmla="*/ 0 h 31"/>
              <a:gd name="T23" fmla="*/ 2 w 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1">
                <a:moveTo>
                  <a:pt x="2" y="0"/>
                </a:moveTo>
                <a:lnTo>
                  <a:pt x="2" y="31"/>
                </a:lnTo>
                <a:lnTo>
                  <a:pt x="0" y="31"/>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82155" name="Freeform 5001"/>
          <p:cNvSpPr>
            <a:spLocks noChangeAspect="1"/>
          </p:cNvSpPr>
          <p:nvPr/>
        </p:nvSpPr>
        <p:spPr bwMode="auto">
          <a:xfrm>
            <a:off x="2068513" y="3587750"/>
            <a:ext cx="3175" cy="9525"/>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2156" name="Freeform 5002"/>
          <p:cNvSpPr>
            <a:spLocks noChangeAspect="1"/>
          </p:cNvSpPr>
          <p:nvPr/>
        </p:nvSpPr>
        <p:spPr bwMode="auto">
          <a:xfrm>
            <a:off x="2068513" y="3587750"/>
            <a:ext cx="3175" cy="9525"/>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2157" name="Freeform 5003"/>
          <p:cNvSpPr>
            <a:spLocks noChangeAspect="1"/>
          </p:cNvSpPr>
          <p:nvPr/>
        </p:nvSpPr>
        <p:spPr bwMode="auto">
          <a:xfrm>
            <a:off x="2068513" y="3587750"/>
            <a:ext cx="3175" cy="9525"/>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2158" name="Freeform 5004"/>
          <p:cNvSpPr>
            <a:spLocks noChangeAspect="1"/>
          </p:cNvSpPr>
          <p:nvPr/>
        </p:nvSpPr>
        <p:spPr bwMode="auto">
          <a:xfrm>
            <a:off x="2066925" y="3587750"/>
            <a:ext cx="1588" cy="9525"/>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2159" name="Freeform 5005"/>
          <p:cNvSpPr>
            <a:spLocks noChangeAspect="1"/>
          </p:cNvSpPr>
          <p:nvPr/>
        </p:nvSpPr>
        <p:spPr bwMode="auto">
          <a:xfrm>
            <a:off x="2066925" y="3587750"/>
            <a:ext cx="1588" cy="9525"/>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2160" name="Rectangle 5006"/>
          <p:cNvSpPr>
            <a:spLocks noChangeAspect="1" noChangeArrowheads="1"/>
          </p:cNvSpPr>
          <p:nvPr/>
        </p:nvSpPr>
        <p:spPr bwMode="auto">
          <a:xfrm>
            <a:off x="2066925" y="3587750"/>
            <a:ext cx="1588" cy="9525"/>
          </a:xfrm>
          <a:prstGeom prst="rect">
            <a:avLst/>
          </a:prstGeom>
          <a:solidFill>
            <a:srgbClr val="000000"/>
          </a:solidFill>
          <a:ln w="0">
            <a:solidFill>
              <a:srgbClr val="000000"/>
            </a:solidFill>
            <a:miter lim="800000"/>
            <a:headEnd/>
            <a:tailEnd/>
          </a:ln>
        </p:spPr>
        <p:txBody>
          <a:bodyPr/>
          <a:lstStyle/>
          <a:p>
            <a:endParaRPr lang="en-US"/>
          </a:p>
        </p:txBody>
      </p:sp>
      <p:sp>
        <p:nvSpPr>
          <p:cNvPr id="182161" name="Freeform 5007"/>
          <p:cNvSpPr>
            <a:spLocks noChangeAspect="1"/>
          </p:cNvSpPr>
          <p:nvPr/>
        </p:nvSpPr>
        <p:spPr bwMode="auto">
          <a:xfrm>
            <a:off x="1781175" y="3630613"/>
            <a:ext cx="9525" cy="3175"/>
          </a:xfrm>
          <a:custGeom>
            <a:avLst/>
            <a:gdLst>
              <a:gd name="T0" fmla="*/ 2147483647 w 27"/>
              <a:gd name="T1" fmla="*/ 2147483647 h 13"/>
              <a:gd name="T2" fmla="*/ 0 w 27"/>
              <a:gd name="T3" fmla="*/ 0 h 13"/>
              <a:gd name="T4" fmla="*/ 2147483647 w 27"/>
              <a:gd name="T5" fmla="*/ 2147483647 h 13"/>
              <a:gd name="T6" fmla="*/ 0 60000 65536"/>
              <a:gd name="T7" fmla="*/ 0 60000 65536"/>
              <a:gd name="T8" fmla="*/ 0 60000 65536"/>
              <a:gd name="T9" fmla="*/ 0 w 27"/>
              <a:gd name="T10" fmla="*/ 0 h 13"/>
              <a:gd name="T11" fmla="*/ 27 w 27"/>
              <a:gd name="T12" fmla="*/ 13 h 13"/>
            </a:gdLst>
            <a:ahLst/>
            <a:cxnLst>
              <a:cxn ang="T6">
                <a:pos x="T0" y="T1"/>
              </a:cxn>
              <a:cxn ang="T7">
                <a:pos x="T2" y="T3"/>
              </a:cxn>
              <a:cxn ang="T8">
                <a:pos x="T4" y="T5"/>
              </a:cxn>
            </a:cxnLst>
            <a:rect l="T9" t="T10" r="T11" b="T12"/>
            <a:pathLst>
              <a:path w="27" h="13">
                <a:moveTo>
                  <a:pt x="27" y="13"/>
                </a:moveTo>
                <a:lnTo>
                  <a:pt x="0" y="0"/>
                </a:lnTo>
                <a:lnTo>
                  <a:pt x="27" y="13"/>
                </a:lnTo>
                <a:close/>
              </a:path>
            </a:pathLst>
          </a:custGeom>
          <a:solidFill>
            <a:srgbClr val="000000"/>
          </a:solidFill>
          <a:ln w="0">
            <a:solidFill>
              <a:srgbClr val="000000"/>
            </a:solidFill>
            <a:round/>
            <a:headEnd/>
            <a:tailEnd/>
          </a:ln>
        </p:spPr>
        <p:txBody>
          <a:bodyPr/>
          <a:lstStyle/>
          <a:p>
            <a:endParaRPr lang="en-US"/>
          </a:p>
        </p:txBody>
      </p:sp>
      <p:sp>
        <p:nvSpPr>
          <p:cNvPr id="182162" name="Freeform 5008"/>
          <p:cNvSpPr>
            <a:spLocks noChangeAspect="1"/>
          </p:cNvSpPr>
          <p:nvPr/>
        </p:nvSpPr>
        <p:spPr bwMode="auto">
          <a:xfrm>
            <a:off x="1792288" y="3613150"/>
            <a:ext cx="7937" cy="6350"/>
          </a:xfrm>
          <a:custGeom>
            <a:avLst/>
            <a:gdLst>
              <a:gd name="T0" fmla="*/ 0 w 28"/>
              <a:gd name="T1" fmla="*/ 2147483647 h 25"/>
              <a:gd name="T2" fmla="*/ 0 w 28"/>
              <a:gd name="T3" fmla="*/ 2147483647 h 25"/>
              <a:gd name="T4" fmla="*/ 2147483647 w 28"/>
              <a:gd name="T5" fmla="*/ 2147483647 h 25"/>
              <a:gd name="T6" fmla="*/ 2147483647 w 28"/>
              <a:gd name="T7" fmla="*/ 2147483647 h 25"/>
              <a:gd name="T8" fmla="*/ 2147483647 w 28"/>
              <a:gd name="T9" fmla="*/ 2147483647 h 25"/>
              <a:gd name="T10" fmla="*/ 2147483647 w 28"/>
              <a:gd name="T11" fmla="*/ 0 h 25"/>
              <a:gd name="T12" fmla="*/ 2147483647 w 28"/>
              <a:gd name="T13" fmla="*/ 0 h 25"/>
              <a:gd name="T14" fmla="*/ 2147483647 w 28"/>
              <a:gd name="T15" fmla="*/ 0 h 25"/>
              <a:gd name="T16" fmla="*/ 2147483647 w 28"/>
              <a:gd name="T17" fmla="*/ 2147483647 h 25"/>
              <a:gd name="T18" fmla="*/ 2147483647 w 28"/>
              <a:gd name="T19" fmla="*/ 2147483647 h 25"/>
              <a:gd name="T20" fmla="*/ 2147483647 w 28"/>
              <a:gd name="T21" fmla="*/ 2147483647 h 25"/>
              <a:gd name="T22" fmla="*/ 2147483647 w 28"/>
              <a:gd name="T23" fmla="*/ 2147483647 h 25"/>
              <a:gd name="T24" fmla="*/ 2147483647 w 28"/>
              <a:gd name="T25" fmla="*/ 2147483647 h 25"/>
              <a:gd name="T26" fmla="*/ 2147483647 w 28"/>
              <a:gd name="T27" fmla="*/ 2147483647 h 25"/>
              <a:gd name="T28" fmla="*/ 2147483647 w 28"/>
              <a:gd name="T29" fmla="*/ 2147483647 h 25"/>
              <a:gd name="T30" fmla="*/ 2147483647 w 28"/>
              <a:gd name="T31" fmla="*/ 2147483647 h 25"/>
              <a:gd name="T32" fmla="*/ 2147483647 w 28"/>
              <a:gd name="T33" fmla="*/ 2147483647 h 25"/>
              <a:gd name="T34" fmla="*/ 2147483647 w 28"/>
              <a:gd name="T35" fmla="*/ 2147483647 h 25"/>
              <a:gd name="T36" fmla="*/ 2147483647 w 28"/>
              <a:gd name="T37" fmla="*/ 2147483647 h 25"/>
              <a:gd name="T38" fmla="*/ 2147483647 w 28"/>
              <a:gd name="T39" fmla="*/ 2147483647 h 25"/>
              <a:gd name="T40" fmla="*/ 2147483647 w 28"/>
              <a:gd name="T41" fmla="*/ 2147483647 h 25"/>
              <a:gd name="T42" fmla="*/ 0 w 28"/>
              <a:gd name="T43" fmla="*/ 2147483647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25"/>
              <a:gd name="T68" fmla="*/ 28 w 28"/>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25">
                <a:moveTo>
                  <a:pt x="0" y="7"/>
                </a:moveTo>
                <a:lnTo>
                  <a:pt x="0" y="7"/>
                </a:lnTo>
                <a:lnTo>
                  <a:pt x="2" y="4"/>
                </a:lnTo>
                <a:lnTo>
                  <a:pt x="4" y="2"/>
                </a:lnTo>
                <a:lnTo>
                  <a:pt x="8" y="1"/>
                </a:lnTo>
                <a:lnTo>
                  <a:pt x="10" y="0"/>
                </a:lnTo>
                <a:lnTo>
                  <a:pt x="13" y="0"/>
                </a:lnTo>
                <a:lnTo>
                  <a:pt x="15" y="0"/>
                </a:lnTo>
                <a:lnTo>
                  <a:pt x="17" y="1"/>
                </a:lnTo>
                <a:lnTo>
                  <a:pt x="20" y="2"/>
                </a:lnTo>
                <a:lnTo>
                  <a:pt x="22" y="3"/>
                </a:lnTo>
                <a:lnTo>
                  <a:pt x="24" y="5"/>
                </a:lnTo>
                <a:lnTo>
                  <a:pt x="26" y="8"/>
                </a:lnTo>
                <a:lnTo>
                  <a:pt x="27" y="11"/>
                </a:lnTo>
                <a:lnTo>
                  <a:pt x="28" y="13"/>
                </a:lnTo>
                <a:lnTo>
                  <a:pt x="28" y="16"/>
                </a:lnTo>
                <a:lnTo>
                  <a:pt x="28" y="18"/>
                </a:lnTo>
                <a:lnTo>
                  <a:pt x="27" y="20"/>
                </a:lnTo>
                <a:lnTo>
                  <a:pt x="26" y="23"/>
                </a:lnTo>
                <a:lnTo>
                  <a:pt x="25" y="25"/>
                </a:lnTo>
                <a:lnTo>
                  <a:pt x="0" y="7"/>
                </a:lnTo>
                <a:close/>
              </a:path>
            </a:pathLst>
          </a:custGeom>
          <a:solidFill>
            <a:srgbClr val="000000"/>
          </a:solidFill>
          <a:ln w="0">
            <a:solidFill>
              <a:srgbClr val="000000"/>
            </a:solidFill>
            <a:round/>
            <a:headEnd/>
            <a:tailEnd/>
          </a:ln>
        </p:spPr>
        <p:txBody>
          <a:bodyPr/>
          <a:lstStyle/>
          <a:p>
            <a:endParaRPr lang="en-US"/>
          </a:p>
        </p:txBody>
      </p:sp>
      <p:sp>
        <p:nvSpPr>
          <p:cNvPr id="182163" name="Freeform 5009"/>
          <p:cNvSpPr>
            <a:spLocks noChangeAspect="1"/>
          </p:cNvSpPr>
          <p:nvPr/>
        </p:nvSpPr>
        <p:spPr bwMode="auto">
          <a:xfrm>
            <a:off x="1781175" y="3625850"/>
            <a:ext cx="11113" cy="7938"/>
          </a:xfrm>
          <a:custGeom>
            <a:avLst/>
            <a:gdLst>
              <a:gd name="T0" fmla="*/ 2147483647 w 30"/>
              <a:gd name="T1" fmla="*/ 2147483647 h 25"/>
              <a:gd name="T2" fmla="*/ 0 w 30"/>
              <a:gd name="T3" fmla="*/ 2147483647 h 25"/>
              <a:gd name="T4" fmla="*/ 2147483647 w 30"/>
              <a:gd name="T5" fmla="*/ 0 h 25"/>
              <a:gd name="T6" fmla="*/ 2147483647 w 30"/>
              <a:gd name="T7" fmla="*/ 2147483647 h 25"/>
              <a:gd name="T8" fmla="*/ 2147483647 w 30"/>
              <a:gd name="T9" fmla="*/ 2147483647 h 25"/>
              <a:gd name="T10" fmla="*/ 2147483647 w 30"/>
              <a:gd name="T11" fmla="*/ 2147483647 h 25"/>
              <a:gd name="T12" fmla="*/ 2147483647 w 30"/>
              <a:gd name="T13" fmla="*/ 2147483647 h 25"/>
              <a:gd name="T14" fmla="*/ 0 60000 65536"/>
              <a:gd name="T15" fmla="*/ 0 60000 65536"/>
              <a:gd name="T16" fmla="*/ 0 60000 65536"/>
              <a:gd name="T17" fmla="*/ 0 60000 65536"/>
              <a:gd name="T18" fmla="*/ 0 60000 65536"/>
              <a:gd name="T19" fmla="*/ 0 60000 65536"/>
              <a:gd name="T20" fmla="*/ 0 60000 65536"/>
              <a:gd name="T21" fmla="*/ 0 w 30"/>
              <a:gd name="T22" fmla="*/ 0 h 25"/>
              <a:gd name="T23" fmla="*/ 30 w 30"/>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5">
                <a:moveTo>
                  <a:pt x="27" y="25"/>
                </a:moveTo>
                <a:lnTo>
                  <a:pt x="0" y="12"/>
                </a:lnTo>
                <a:lnTo>
                  <a:pt x="6" y="0"/>
                </a:lnTo>
                <a:lnTo>
                  <a:pt x="3" y="5"/>
                </a:lnTo>
                <a:lnTo>
                  <a:pt x="30" y="20"/>
                </a:lnTo>
                <a:lnTo>
                  <a:pt x="27" y="25"/>
                </a:lnTo>
                <a:close/>
              </a:path>
            </a:pathLst>
          </a:custGeom>
          <a:solidFill>
            <a:srgbClr val="000000"/>
          </a:solidFill>
          <a:ln w="0">
            <a:solidFill>
              <a:srgbClr val="000000"/>
            </a:solidFill>
            <a:round/>
            <a:headEnd/>
            <a:tailEnd/>
          </a:ln>
        </p:spPr>
        <p:txBody>
          <a:bodyPr/>
          <a:lstStyle/>
          <a:p>
            <a:endParaRPr lang="en-US"/>
          </a:p>
        </p:txBody>
      </p:sp>
      <p:sp>
        <p:nvSpPr>
          <p:cNvPr id="182164" name="Freeform 5010"/>
          <p:cNvSpPr>
            <a:spLocks noChangeAspect="1"/>
          </p:cNvSpPr>
          <p:nvPr/>
        </p:nvSpPr>
        <p:spPr bwMode="auto">
          <a:xfrm>
            <a:off x="1781175" y="3624263"/>
            <a:ext cx="11113" cy="7937"/>
          </a:xfrm>
          <a:custGeom>
            <a:avLst/>
            <a:gdLst>
              <a:gd name="T0" fmla="*/ 2147483647 w 30"/>
              <a:gd name="T1" fmla="*/ 2147483647 h 25"/>
              <a:gd name="T2" fmla="*/ 0 w 30"/>
              <a:gd name="T3" fmla="*/ 2147483647 h 25"/>
              <a:gd name="T4" fmla="*/ 2147483647 w 30"/>
              <a:gd name="T5" fmla="*/ 0 h 25"/>
              <a:gd name="T6" fmla="*/ 2147483647 w 30"/>
              <a:gd name="T7" fmla="*/ 2147483647 h 25"/>
              <a:gd name="T8" fmla="*/ 2147483647 w 30"/>
              <a:gd name="T9" fmla="*/ 2147483647 h 25"/>
              <a:gd name="T10" fmla="*/ 2147483647 w 30"/>
              <a:gd name="T11" fmla="*/ 2147483647 h 25"/>
              <a:gd name="T12" fmla="*/ 2147483647 w 30"/>
              <a:gd name="T13" fmla="*/ 2147483647 h 25"/>
              <a:gd name="T14" fmla="*/ 0 60000 65536"/>
              <a:gd name="T15" fmla="*/ 0 60000 65536"/>
              <a:gd name="T16" fmla="*/ 0 60000 65536"/>
              <a:gd name="T17" fmla="*/ 0 60000 65536"/>
              <a:gd name="T18" fmla="*/ 0 60000 65536"/>
              <a:gd name="T19" fmla="*/ 0 60000 65536"/>
              <a:gd name="T20" fmla="*/ 0 60000 65536"/>
              <a:gd name="T21" fmla="*/ 0 w 30"/>
              <a:gd name="T22" fmla="*/ 0 h 25"/>
              <a:gd name="T23" fmla="*/ 30 w 30"/>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5">
                <a:moveTo>
                  <a:pt x="27" y="25"/>
                </a:moveTo>
                <a:lnTo>
                  <a:pt x="0" y="10"/>
                </a:lnTo>
                <a:lnTo>
                  <a:pt x="7" y="0"/>
                </a:lnTo>
                <a:lnTo>
                  <a:pt x="3" y="6"/>
                </a:lnTo>
                <a:lnTo>
                  <a:pt x="30" y="18"/>
                </a:lnTo>
                <a:lnTo>
                  <a:pt x="27" y="25"/>
                </a:lnTo>
                <a:close/>
              </a:path>
            </a:pathLst>
          </a:custGeom>
          <a:solidFill>
            <a:srgbClr val="000000"/>
          </a:solidFill>
          <a:ln w="0">
            <a:solidFill>
              <a:srgbClr val="000000"/>
            </a:solidFill>
            <a:round/>
            <a:headEnd/>
            <a:tailEnd/>
          </a:ln>
        </p:spPr>
        <p:txBody>
          <a:bodyPr/>
          <a:lstStyle/>
          <a:p>
            <a:endParaRPr lang="en-US"/>
          </a:p>
        </p:txBody>
      </p:sp>
      <p:sp>
        <p:nvSpPr>
          <p:cNvPr id="182165" name="Freeform 5011"/>
          <p:cNvSpPr>
            <a:spLocks noChangeAspect="1"/>
          </p:cNvSpPr>
          <p:nvPr/>
        </p:nvSpPr>
        <p:spPr bwMode="auto">
          <a:xfrm>
            <a:off x="1784350" y="3622675"/>
            <a:ext cx="9525" cy="7938"/>
          </a:xfrm>
          <a:custGeom>
            <a:avLst/>
            <a:gdLst>
              <a:gd name="T0" fmla="*/ 2147483647 w 30"/>
              <a:gd name="T1" fmla="*/ 2147483647 h 24"/>
              <a:gd name="T2" fmla="*/ 0 w 30"/>
              <a:gd name="T3" fmla="*/ 2147483647 h 24"/>
              <a:gd name="T4" fmla="*/ 2147483647 w 30"/>
              <a:gd name="T5" fmla="*/ 0 h 24"/>
              <a:gd name="T6" fmla="*/ 2147483647 w 30"/>
              <a:gd name="T7" fmla="*/ 2147483647 h 24"/>
              <a:gd name="T8" fmla="*/ 2147483647 w 30"/>
              <a:gd name="T9" fmla="*/ 2147483647 h 24"/>
              <a:gd name="T10" fmla="*/ 2147483647 w 30"/>
              <a:gd name="T11" fmla="*/ 2147483647 h 24"/>
              <a:gd name="T12" fmla="*/ 2147483647 w 30"/>
              <a:gd name="T13" fmla="*/ 2147483647 h 24"/>
              <a:gd name="T14" fmla="*/ 0 60000 65536"/>
              <a:gd name="T15" fmla="*/ 0 60000 65536"/>
              <a:gd name="T16" fmla="*/ 0 60000 65536"/>
              <a:gd name="T17" fmla="*/ 0 60000 65536"/>
              <a:gd name="T18" fmla="*/ 0 60000 65536"/>
              <a:gd name="T19" fmla="*/ 0 60000 65536"/>
              <a:gd name="T20" fmla="*/ 0 60000 65536"/>
              <a:gd name="T21" fmla="*/ 0 w 30"/>
              <a:gd name="T22" fmla="*/ 0 h 24"/>
              <a:gd name="T23" fmla="*/ 30 w 30"/>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4">
                <a:moveTo>
                  <a:pt x="27" y="24"/>
                </a:moveTo>
                <a:lnTo>
                  <a:pt x="0" y="12"/>
                </a:lnTo>
                <a:lnTo>
                  <a:pt x="6" y="0"/>
                </a:lnTo>
                <a:lnTo>
                  <a:pt x="5" y="3"/>
                </a:lnTo>
                <a:lnTo>
                  <a:pt x="30" y="21"/>
                </a:lnTo>
                <a:lnTo>
                  <a:pt x="29" y="23"/>
                </a:lnTo>
                <a:lnTo>
                  <a:pt x="27" y="24"/>
                </a:lnTo>
                <a:close/>
              </a:path>
            </a:pathLst>
          </a:custGeom>
          <a:solidFill>
            <a:srgbClr val="000000"/>
          </a:solidFill>
          <a:ln w="0">
            <a:solidFill>
              <a:srgbClr val="000000"/>
            </a:solidFill>
            <a:round/>
            <a:headEnd/>
            <a:tailEnd/>
          </a:ln>
        </p:spPr>
        <p:txBody>
          <a:bodyPr/>
          <a:lstStyle/>
          <a:p>
            <a:endParaRPr lang="en-US"/>
          </a:p>
        </p:txBody>
      </p:sp>
      <p:sp>
        <p:nvSpPr>
          <p:cNvPr id="182166" name="Freeform 5012"/>
          <p:cNvSpPr>
            <a:spLocks noChangeAspect="1"/>
          </p:cNvSpPr>
          <p:nvPr/>
        </p:nvSpPr>
        <p:spPr bwMode="auto">
          <a:xfrm>
            <a:off x="1785938" y="3619500"/>
            <a:ext cx="9525" cy="11113"/>
          </a:xfrm>
          <a:custGeom>
            <a:avLst/>
            <a:gdLst>
              <a:gd name="T0" fmla="*/ 2147483647 w 30"/>
              <a:gd name="T1" fmla="*/ 2147483647 h 25"/>
              <a:gd name="T2" fmla="*/ 0 w 30"/>
              <a:gd name="T3" fmla="*/ 2147483647 h 25"/>
              <a:gd name="T4" fmla="*/ 2147483647 w 30"/>
              <a:gd name="T5" fmla="*/ 0 h 25"/>
              <a:gd name="T6" fmla="*/ 2147483647 w 30"/>
              <a:gd name="T7" fmla="*/ 2147483647 h 25"/>
              <a:gd name="T8" fmla="*/ 2147483647 w 30"/>
              <a:gd name="T9" fmla="*/ 2147483647 h 25"/>
              <a:gd name="T10" fmla="*/ 2147483647 w 30"/>
              <a:gd name="T11" fmla="*/ 2147483647 h 25"/>
              <a:gd name="T12" fmla="*/ 2147483647 w 30"/>
              <a:gd name="T13" fmla="*/ 2147483647 h 25"/>
              <a:gd name="T14" fmla="*/ 0 60000 65536"/>
              <a:gd name="T15" fmla="*/ 0 60000 65536"/>
              <a:gd name="T16" fmla="*/ 0 60000 65536"/>
              <a:gd name="T17" fmla="*/ 0 60000 65536"/>
              <a:gd name="T18" fmla="*/ 0 60000 65536"/>
              <a:gd name="T19" fmla="*/ 0 60000 65536"/>
              <a:gd name="T20" fmla="*/ 0 60000 65536"/>
              <a:gd name="T21" fmla="*/ 0 w 30"/>
              <a:gd name="T22" fmla="*/ 0 h 25"/>
              <a:gd name="T23" fmla="*/ 30 w 30"/>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5">
                <a:moveTo>
                  <a:pt x="25" y="25"/>
                </a:moveTo>
                <a:lnTo>
                  <a:pt x="0" y="7"/>
                </a:lnTo>
                <a:lnTo>
                  <a:pt x="5" y="0"/>
                </a:lnTo>
                <a:lnTo>
                  <a:pt x="3" y="3"/>
                </a:lnTo>
                <a:lnTo>
                  <a:pt x="30" y="18"/>
                </a:lnTo>
                <a:lnTo>
                  <a:pt x="28" y="21"/>
                </a:lnTo>
                <a:lnTo>
                  <a:pt x="25" y="25"/>
                </a:lnTo>
                <a:close/>
              </a:path>
            </a:pathLst>
          </a:custGeom>
          <a:solidFill>
            <a:srgbClr val="000000"/>
          </a:solidFill>
          <a:ln w="0">
            <a:solidFill>
              <a:srgbClr val="000000"/>
            </a:solidFill>
            <a:round/>
            <a:headEnd/>
            <a:tailEnd/>
          </a:ln>
        </p:spPr>
        <p:txBody>
          <a:bodyPr/>
          <a:lstStyle/>
          <a:p>
            <a:endParaRPr lang="en-US"/>
          </a:p>
        </p:txBody>
      </p:sp>
      <p:sp>
        <p:nvSpPr>
          <p:cNvPr id="182167" name="Freeform 5013"/>
          <p:cNvSpPr>
            <a:spLocks noChangeAspect="1"/>
          </p:cNvSpPr>
          <p:nvPr/>
        </p:nvSpPr>
        <p:spPr bwMode="auto">
          <a:xfrm>
            <a:off x="1785938" y="3617913"/>
            <a:ext cx="9525" cy="7937"/>
          </a:xfrm>
          <a:custGeom>
            <a:avLst/>
            <a:gdLst>
              <a:gd name="T0" fmla="*/ 2147483647 w 30"/>
              <a:gd name="T1" fmla="*/ 2147483647 h 25"/>
              <a:gd name="T2" fmla="*/ 0 w 30"/>
              <a:gd name="T3" fmla="*/ 2147483647 h 25"/>
              <a:gd name="T4" fmla="*/ 2147483647 w 30"/>
              <a:gd name="T5" fmla="*/ 0 h 25"/>
              <a:gd name="T6" fmla="*/ 2147483647 w 30"/>
              <a:gd name="T7" fmla="*/ 2147483647 h 25"/>
              <a:gd name="T8" fmla="*/ 2147483647 w 30"/>
              <a:gd name="T9" fmla="*/ 2147483647 h 25"/>
              <a:gd name="T10" fmla="*/ 2147483647 w 30"/>
              <a:gd name="T11" fmla="*/ 2147483647 h 25"/>
              <a:gd name="T12" fmla="*/ 2147483647 w 30"/>
              <a:gd name="T13" fmla="*/ 2147483647 h 25"/>
              <a:gd name="T14" fmla="*/ 0 60000 65536"/>
              <a:gd name="T15" fmla="*/ 0 60000 65536"/>
              <a:gd name="T16" fmla="*/ 0 60000 65536"/>
              <a:gd name="T17" fmla="*/ 0 60000 65536"/>
              <a:gd name="T18" fmla="*/ 0 60000 65536"/>
              <a:gd name="T19" fmla="*/ 0 60000 65536"/>
              <a:gd name="T20" fmla="*/ 0 60000 65536"/>
              <a:gd name="T21" fmla="*/ 0 w 30"/>
              <a:gd name="T22" fmla="*/ 0 h 25"/>
              <a:gd name="T23" fmla="*/ 30 w 30"/>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5">
                <a:moveTo>
                  <a:pt x="27" y="25"/>
                </a:moveTo>
                <a:lnTo>
                  <a:pt x="0" y="10"/>
                </a:lnTo>
                <a:lnTo>
                  <a:pt x="6" y="0"/>
                </a:lnTo>
                <a:lnTo>
                  <a:pt x="3" y="6"/>
                </a:lnTo>
                <a:lnTo>
                  <a:pt x="30" y="19"/>
                </a:lnTo>
                <a:lnTo>
                  <a:pt x="27" y="25"/>
                </a:lnTo>
                <a:close/>
              </a:path>
            </a:pathLst>
          </a:custGeom>
          <a:solidFill>
            <a:srgbClr val="000000"/>
          </a:solidFill>
          <a:ln w="0">
            <a:solidFill>
              <a:srgbClr val="000000"/>
            </a:solidFill>
            <a:round/>
            <a:headEnd/>
            <a:tailEnd/>
          </a:ln>
        </p:spPr>
        <p:txBody>
          <a:bodyPr/>
          <a:lstStyle/>
          <a:p>
            <a:endParaRPr lang="en-US"/>
          </a:p>
        </p:txBody>
      </p:sp>
      <p:sp>
        <p:nvSpPr>
          <p:cNvPr id="182168" name="Freeform 5014"/>
          <p:cNvSpPr>
            <a:spLocks noChangeAspect="1"/>
          </p:cNvSpPr>
          <p:nvPr/>
        </p:nvSpPr>
        <p:spPr bwMode="auto">
          <a:xfrm>
            <a:off x="1787525" y="3616325"/>
            <a:ext cx="11113" cy="7938"/>
          </a:xfrm>
          <a:custGeom>
            <a:avLst/>
            <a:gdLst>
              <a:gd name="T0" fmla="*/ 2147483647 w 30"/>
              <a:gd name="T1" fmla="*/ 2147483647 h 25"/>
              <a:gd name="T2" fmla="*/ 0 w 30"/>
              <a:gd name="T3" fmla="*/ 2147483647 h 25"/>
              <a:gd name="T4" fmla="*/ 2147483647 w 30"/>
              <a:gd name="T5" fmla="*/ 0 h 25"/>
              <a:gd name="T6" fmla="*/ 2147483647 w 30"/>
              <a:gd name="T7" fmla="*/ 2147483647 h 25"/>
              <a:gd name="T8" fmla="*/ 2147483647 w 30"/>
              <a:gd name="T9" fmla="*/ 2147483647 h 25"/>
              <a:gd name="T10" fmla="*/ 2147483647 w 30"/>
              <a:gd name="T11" fmla="*/ 2147483647 h 25"/>
              <a:gd name="T12" fmla="*/ 2147483647 w 30"/>
              <a:gd name="T13" fmla="*/ 2147483647 h 25"/>
              <a:gd name="T14" fmla="*/ 0 60000 65536"/>
              <a:gd name="T15" fmla="*/ 0 60000 65536"/>
              <a:gd name="T16" fmla="*/ 0 60000 65536"/>
              <a:gd name="T17" fmla="*/ 0 60000 65536"/>
              <a:gd name="T18" fmla="*/ 0 60000 65536"/>
              <a:gd name="T19" fmla="*/ 0 60000 65536"/>
              <a:gd name="T20" fmla="*/ 0 60000 65536"/>
              <a:gd name="T21" fmla="*/ 0 w 30"/>
              <a:gd name="T22" fmla="*/ 0 h 25"/>
              <a:gd name="T23" fmla="*/ 30 w 30"/>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5">
                <a:moveTo>
                  <a:pt x="27" y="25"/>
                </a:moveTo>
                <a:lnTo>
                  <a:pt x="0" y="12"/>
                </a:lnTo>
                <a:lnTo>
                  <a:pt x="6" y="0"/>
                </a:lnTo>
                <a:lnTo>
                  <a:pt x="3" y="5"/>
                </a:lnTo>
                <a:lnTo>
                  <a:pt x="30" y="20"/>
                </a:lnTo>
                <a:lnTo>
                  <a:pt x="27" y="25"/>
                </a:lnTo>
                <a:close/>
              </a:path>
            </a:pathLst>
          </a:custGeom>
          <a:solidFill>
            <a:srgbClr val="000000"/>
          </a:solidFill>
          <a:ln w="0">
            <a:solidFill>
              <a:srgbClr val="000000"/>
            </a:solidFill>
            <a:round/>
            <a:headEnd/>
            <a:tailEnd/>
          </a:ln>
        </p:spPr>
        <p:txBody>
          <a:bodyPr/>
          <a:lstStyle/>
          <a:p>
            <a:endParaRPr lang="en-US"/>
          </a:p>
        </p:txBody>
      </p:sp>
      <p:sp>
        <p:nvSpPr>
          <p:cNvPr id="182169" name="Freeform 5015"/>
          <p:cNvSpPr>
            <a:spLocks noChangeAspect="1"/>
          </p:cNvSpPr>
          <p:nvPr/>
        </p:nvSpPr>
        <p:spPr bwMode="auto">
          <a:xfrm>
            <a:off x="1787525" y="3616325"/>
            <a:ext cx="11113" cy="6350"/>
          </a:xfrm>
          <a:custGeom>
            <a:avLst/>
            <a:gdLst>
              <a:gd name="T0" fmla="*/ 2147483647 w 29"/>
              <a:gd name="T1" fmla="*/ 2147483647 h 23"/>
              <a:gd name="T2" fmla="*/ 0 w 29"/>
              <a:gd name="T3" fmla="*/ 2147483647 h 23"/>
              <a:gd name="T4" fmla="*/ 2147483647 w 29"/>
              <a:gd name="T5" fmla="*/ 0 h 23"/>
              <a:gd name="T6" fmla="*/ 2147483647 w 29"/>
              <a:gd name="T7" fmla="*/ 2147483647 h 23"/>
              <a:gd name="T8" fmla="*/ 2147483647 w 29"/>
              <a:gd name="T9" fmla="*/ 2147483647 h 23"/>
              <a:gd name="T10" fmla="*/ 2147483647 w 29"/>
              <a:gd name="T11" fmla="*/ 2147483647 h 23"/>
              <a:gd name="T12" fmla="*/ 2147483647 w 29"/>
              <a:gd name="T13" fmla="*/ 2147483647 h 23"/>
              <a:gd name="T14" fmla="*/ 0 60000 65536"/>
              <a:gd name="T15" fmla="*/ 0 60000 65536"/>
              <a:gd name="T16" fmla="*/ 0 60000 65536"/>
              <a:gd name="T17" fmla="*/ 0 60000 65536"/>
              <a:gd name="T18" fmla="*/ 0 60000 65536"/>
              <a:gd name="T19" fmla="*/ 0 60000 65536"/>
              <a:gd name="T20" fmla="*/ 0 60000 65536"/>
              <a:gd name="T21" fmla="*/ 0 w 29"/>
              <a:gd name="T22" fmla="*/ 0 h 23"/>
              <a:gd name="T23" fmla="*/ 29 w 29"/>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3">
                <a:moveTo>
                  <a:pt x="27" y="23"/>
                </a:moveTo>
                <a:lnTo>
                  <a:pt x="0" y="8"/>
                </a:lnTo>
                <a:lnTo>
                  <a:pt x="5" y="0"/>
                </a:lnTo>
                <a:lnTo>
                  <a:pt x="4" y="1"/>
                </a:lnTo>
                <a:lnTo>
                  <a:pt x="29" y="19"/>
                </a:lnTo>
                <a:lnTo>
                  <a:pt x="28" y="20"/>
                </a:lnTo>
                <a:lnTo>
                  <a:pt x="27" y="23"/>
                </a:lnTo>
                <a:close/>
              </a:path>
            </a:pathLst>
          </a:custGeom>
          <a:solidFill>
            <a:srgbClr val="000000"/>
          </a:solidFill>
          <a:ln w="0">
            <a:solidFill>
              <a:srgbClr val="000000"/>
            </a:solidFill>
            <a:round/>
            <a:headEnd/>
            <a:tailEnd/>
          </a:ln>
        </p:spPr>
        <p:txBody>
          <a:bodyPr/>
          <a:lstStyle/>
          <a:p>
            <a:endParaRPr lang="en-US"/>
          </a:p>
        </p:txBody>
      </p:sp>
      <p:sp>
        <p:nvSpPr>
          <p:cNvPr id="182170" name="Freeform 5016"/>
          <p:cNvSpPr>
            <a:spLocks noChangeAspect="1"/>
          </p:cNvSpPr>
          <p:nvPr/>
        </p:nvSpPr>
        <p:spPr bwMode="auto">
          <a:xfrm>
            <a:off x="1790700" y="3614738"/>
            <a:ext cx="9525" cy="7937"/>
          </a:xfrm>
          <a:custGeom>
            <a:avLst/>
            <a:gdLst>
              <a:gd name="T0" fmla="*/ 2147483647 w 29"/>
              <a:gd name="T1" fmla="*/ 2147483647 h 23"/>
              <a:gd name="T2" fmla="*/ 0 w 29"/>
              <a:gd name="T3" fmla="*/ 2147483647 h 23"/>
              <a:gd name="T4" fmla="*/ 2147483647 w 29"/>
              <a:gd name="T5" fmla="*/ 0 h 23"/>
              <a:gd name="T6" fmla="*/ 2147483647 w 29"/>
              <a:gd name="T7" fmla="*/ 2147483647 h 23"/>
              <a:gd name="T8" fmla="*/ 2147483647 w 29"/>
              <a:gd name="T9" fmla="*/ 2147483647 h 23"/>
              <a:gd name="T10" fmla="*/ 0 60000 65536"/>
              <a:gd name="T11" fmla="*/ 0 60000 65536"/>
              <a:gd name="T12" fmla="*/ 0 60000 65536"/>
              <a:gd name="T13" fmla="*/ 0 60000 65536"/>
              <a:gd name="T14" fmla="*/ 0 60000 65536"/>
              <a:gd name="T15" fmla="*/ 0 w 29"/>
              <a:gd name="T16" fmla="*/ 0 h 23"/>
              <a:gd name="T17" fmla="*/ 29 w 29"/>
              <a:gd name="T18" fmla="*/ 23 h 23"/>
            </a:gdLst>
            <a:ahLst/>
            <a:cxnLst>
              <a:cxn ang="T10">
                <a:pos x="T0" y="T1"/>
              </a:cxn>
              <a:cxn ang="T11">
                <a:pos x="T2" y="T3"/>
              </a:cxn>
              <a:cxn ang="T12">
                <a:pos x="T4" y="T5"/>
              </a:cxn>
              <a:cxn ang="T13">
                <a:pos x="T6" y="T7"/>
              </a:cxn>
              <a:cxn ang="T14">
                <a:pos x="T8" y="T9"/>
              </a:cxn>
            </a:cxnLst>
            <a:rect l="T15" t="T16" r="T17" b="T18"/>
            <a:pathLst>
              <a:path w="29" h="23">
                <a:moveTo>
                  <a:pt x="25" y="23"/>
                </a:moveTo>
                <a:lnTo>
                  <a:pt x="0" y="5"/>
                </a:lnTo>
                <a:lnTo>
                  <a:pt x="4" y="0"/>
                </a:lnTo>
                <a:lnTo>
                  <a:pt x="29" y="18"/>
                </a:lnTo>
                <a:lnTo>
                  <a:pt x="25" y="23"/>
                </a:lnTo>
                <a:close/>
              </a:path>
            </a:pathLst>
          </a:custGeom>
          <a:solidFill>
            <a:srgbClr val="000000"/>
          </a:solidFill>
          <a:ln w="0">
            <a:solidFill>
              <a:srgbClr val="000000"/>
            </a:solidFill>
            <a:round/>
            <a:headEnd/>
            <a:tailEnd/>
          </a:ln>
        </p:spPr>
        <p:txBody>
          <a:bodyPr/>
          <a:lstStyle/>
          <a:p>
            <a:endParaRPr lang="en-US"/>
          </a:p>
        </p:txBody>
      </p:sp>
      <p:sp>
        <p:nvSpPr>
          <p:cNvPr id="182171" name="Freeform 5017"/>
          <p:cNvSpPr>
            <a:spLocks noChangeAspect="1"/>
          </p:cNvSpPr>
          <p:nvPr/>
        </p:nvSpPr>
        <p:spPr bwMode="auto">
          <a:xfrm>
            <a:off x="1790700" y="3616325"/>
            <a:ext cx="9525" cy="6350"/>
          </a:xfrm>
          <a:custGeom>
            <a:avLst/>
            <a:gdLst>
              <a:gd name="T0" fmla="*/ 2147483647 w 30"/>
              <a:gd name="T1" fmla="*/ 2147483647 h 20"/>
              <a:gd name="T2" fmla="*/ 2147483647 w 30"/>
              <a:gd name="T3" fmla="*/ 2147483647 h 20"/>
              <a:gd name="T4" fmla="*/ 2147483647 w 30"/>
              <a:gd name="T5" fmla="*/ 2147483647 h 20"/>
              <a:gd name="T6" fmla="*/ 2147483647 w 30"/>
              <a:gd name="T7" fmla="*/ 2147483647 h 20"/>
              <a:gd name="T8" fmla="*/ 2147483647 w 30"/>
              <a:gd name="T9" fmla="*/ 2147483647 h 20"/>
              <a:gd name="T10" fmla="*/ 2147483647 w 30"/>
              <a:gd name="T11" fmla="*/ 2147483647 h 20"/>
              <a:gd name="T12" fmla="*/ 2147483647 w 30"/>
              <a:gd name="T13" fmla="*/ 2147483647 h 20"/>
              <a:gd name="T14" fmla="*/ 2147483647 w 30"/>
              <a:gd name="T15" fmla="*/ 2147483647 h 20"/>
              <a:gd name="T16" fmla="*/ 2147483647 w 30"/>
              <a:gd name="T17" fmla="*/ 2147483647 h 20"/>
              <a:gd name="T18" fmla="*/ 2147483647 w 30"/>
              <a:gd name="T19" fmla="*/ 2147483647 h 20"/>
              <a:gd name="T20" fmla="*/ 2147483647 w 30"/>
              <a:gd name="T21" fmla="*/ 2147483647 h 20"/>
              <a:gd name="T22" fmla="*/ 2147483647 w 30"/>
              <a:gd name="T23" fmla="*/ 2147483647 h 20"/>
              <a:gd name="T24" fmla="*/ 2147483647 w 30"/>
              <a:gd name="T25" fmla="*/ 2147483647 h 20"/>
              <a:gd name="T26" fmla="*/ 2147483647 w 30"/>
              <a:gd name="T27" fmla="*/ 2147483647 h 20"/>
              <a:gd name="T28" fmla="*/ 2147483647 w 30"/>
              <a:gd name="T29" fmla="*/ 2147483647 h 20"/>
              <a:gd name="T30" fmla="*/ 2147483647 w 30"/>
              <a:gd name="T31" fmla="*/ 2147483647 h 20"/>
              <a:gd name="T32" fmla="*/ 0 w 30"/>
              <a:gd name="T33" fmla="*/ 2147483647 h 20"/>
              <a:gd name="T34" fmla="*/ 0 w 30"/>
              <a:gd name="T35" fmla="*/ 2147483647 h 20"/>
              <a:gd name="T36" fmla="*/ 0 w 30"/>
              <a:gd name="T37" fmla="*/ 2147483647 h 20"/>
              <a:gd name="T38" fmla="*/ 2147483647 w 30"/>
              <a:gd name="T39" fmla="*/ 0 h 20"/>
              <a:gd name="T40" fmla="*/ 2147483647 w 30"/>
              <a:gd name="T41" fmla="*/ 0 h 20"/>
              <a:gd name="T42" fmla="*/ 2147483647 w 30"/>
              <a:gd name="T43" fmla="*/ 2147483647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
              <a:gd name="T67" fmla="*/ 0 h 20"/>
              <a:gd name="T68" fmla="*/ 30 w 30"/>
              <a:gd name="T69" fmla="*/ 20 h 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 h="20">
                <a:moveTo>
                  <a:pt x="30" y="10"/>
                </a:moveTo>
                <a:lnTo>
                  <a:pt x="30" y="10"/>
                </a:lnTo>
                <a:lnTo>
                  <a:pt x="29" y="13"/>
                </a:lnTo>
                <a:lnTo>
                  <a:pt x="27" y="15"/>
                </a:lnTo>
                <a:lnTo>
                  <a:pt x="25" y="17"/>
                </a:lnTo>
                <a:lnTo>
                  <a:pt x="23" y="18"/>
                </a:lnTo>
                <a:lnTo>
                  <a:pt x="20" y="19"/>
                </a:lnTo>
                <a:lnTo>
                  <a:pt x="18" y="20"/>
                </a:lnTo>
                <a:lnTo>
                  <a:pt x="16" y="20"/>
                </a:lnTo>
                <a:lnTo>
                  <a:pt x="13" y="20"/>
                </a:lnTo>
                <a:lnTo>
                  <a:pt x="11" y="19"/>
                </a:lnTo>
                <a:lnTo>
                  <a:pt x="7" y="18"/>
                </a:lnTo>
                <a:lnTo>
                  <a:pt x="5" y="16"/>
                </a:lnTo>
                <a:lnTo>
                  <a:pt x="3" y="14"/>
                </a:lnTo>
                <a:lnTo>
                  <a:pt x="2" y="12"/>
                </a:lnTo>
                <a:lnTo>
                  <a:pt x="1" y="9"/>
                </a:lnTo>
                <a:lnTo>
                  <a:pt x="0" y="7"/>
                </a:lnTo>
                <a:lnTo>
                  <a:pt x="0" y="5"/>
                </a:lnTo>
                <a:lnTo>
                  <a:pt x="0" y="2"/>
                </a:lnTo>
                <a:lnTo>
                  <a:pt x="1" y="0"/>
                </a:lnTo>
                <a:lnTo>
                  <a:pt x="30" y="10"/>
                </a:lnTo>
                <a:close/>
              </a:path>
            </a:pathLst>
          </a:custGeom>
          <a:solidFill>
            <a:srgbClr val="000000"/>
          </a:solidFill>
          <a:ln w="0">
            <a:solidFill>
              <a:srgbClr val="000000"/>
            </a:solidFill>
            <a:round/>
            <a:headEnd/>
            <a:tailEnd/>
          </a:ln>
        </p:spPr>
        <p:txBody>
          <a:bodyPr/>
          <a:lstStyle/>
          <a:p>
            <a:endParaRPr lang="en-US"/>
          </a:p>
        </p:txBody>
      </p:sp>
      <p:sp>
        <p:nvSpPr>
          <p:cNvPr id="182172" name="Freeform 5018"/>
          <p:cNvSpPr>
            <a:spLocks noChangeAspect="1"/>
          </p:cNvSpPr>
          <p:nvPr/>
        </p:nvSpPr>
        <p:spPr bwMode="auto">
          <a:xfrm>
            <a:off x="1878013" y="3427413"/>
            <a:ext cx="9525" cy="9525"/>
          </a:xfrm>
          <a:custGeom>
            <a:avLst/>
            <a:gdLst>
              <a:gd name="T0" fmla="*/ 0 w 27"/>
              <a:gd name="T1" fmla="*/ 2147483647 h 25"/>
              <a:gd name="T2" fmla="*/ 0 w 27"/>
              <a:gd name="T3" fmla="*/ 2147483647 h 25"/>
              <a:gd name="T4" fmla="*/ 2147483647 w 27"/>
              <a:gd name="T5" fmla="*/ 2147483647 h 25"/>
              <a:gd name="T6" fmla="*/ 2147483647 w 27"/>
              <a:gd name="T7" fmla="*/ 2147483647 h 25"/>
              <a:gd name="T8" fmla="*/ 2147483647 w 27"/>
              <a:gd name="T9" fmla="*/ 2147483647 h 25"/>
              <a:gd name="T10" fmla="*/ 2147483647 w 27"/>
              <a:gd name="T11" fmla="*/ 0 h 25"/>
              <a:gd name="T12" fmla="*/ 2147483647 w 27"/>
              <a:gd name="T13" fmla="*/ 0 h 25"/>
              <a:gd name="T14" fmla="*/ 2147483647 w 27"/>
              <a:gd name="T15" fmla="*/ 0 h 25"/>
              <a:gd name="T16" fmla="*/ 2147483647 w 27"/>
              <a:gd name="T17" fmla="*/ 2147483647 h 25"/>
              <a:gd name="T18" fmla="*/ 2147483647 w 27"/>
              <a:gd name="T19" fmla="*/ 2147483647 h 25"/>
              <a:gd name="T20" fmla="*/ 2147483647 w 27"/>
              <a:gd name="T21" fmla="*/ 2147483647 h 25"/>
              <a:gd name="T22" fmla="*/ 2147483647 w 27"/>
              <a:gd name="T23" fmla="*/ 2147483647 h 25"/>
              <a:gd name="T24" fmla="*/ 2147483647 w 27"/>
              <a:gd name="T25" fmla="*/ 2147483647 h 25"/>
              <a:gd name="T26" fmla="*/ 2147483647 w 27"/>
              <a:gd name="T27" fmla="*/ 2147483647 h 25"/>
              <a:gd name="T28" fmla="*/ 2147483647 w 27"/>
              <a:gd name="T29" fmla="*/ 2147483647 h 25"/>
              <a:gd name="T30" fmla="*/ 2147483647 w 27"/>
              <a:gd name="T31" fmla="*/ 2147483647 h 25"/>
              <a:gd name="T32" fmla="*/ 2147483647 w 27"/>
              <a:gd name="T33" fmla="*/ 2147483647 h 25"/>
              <a:gd name="T34" fmla="*/ 2147483647 w 27"/>
              <a:gd name="T35" fmla="*/ 2147483647 h 25"/>
              <a:gd name="T36" fmla="*/ 2147483647 w 27"/>
              <a:gd name="T37" fmla="*/ 2147483647 h 25"/>
              <a:gd name="T38" fmla="*/ 2147483647 w 27"/>
              <a:gd name="T39" fmla="*/ 2147483647 h 25"/>
              <a:gd name="T40" fmla="*/ 2147483647 w 27"/>
              <a:gd name="T41" fmla="*/ 2147483647 h 25"/>
              <a:gd name="T42" fmla="*/ 0 w 27"/>
              <a:gd name="T43" fmla="*/ 2147483647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
              <a:gd name="T67" fmla="*/ 0 h 25"/>
              <a:gd name="T68" fmla="*/ 27 w 27"/>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 h="25">
                <a:moveTo>
                  <a:pt x="0" y="6"/>
                </a:moveTo>
                <a:lnTo>
                  <a:pt x="0" y="6"/>
                </a:lnTo>
                <a:lnTo>
                  <a:pt x="1" y="4"/>
                </a:lnTo>
                <a:lnTo>
                  <a:pt x="4" y="2"/>
                </a:lnTo>
                <a:lnTo>
                  <a:pt x="6" y="1"/>
                </a:lnTo>
                <a:lnTo>
                  <a:pt x="9" y="0"/>
                </a:lnTo>
                <a:lnTo>
                  <a:pt x="11" y="0"/>
                </a:lnTo>
                <a:lnTo>
                  <a:pt x="13" y="0"/>
                </a:lnTo>
                <a:lnTo>
                  <a:pt x="16" y="1"/>
                </a:lnTo>
                <a:lnTo>
                  <a:pt x="18" y="2"/>
                </a:lnTo>
                <a:lnTo>
                  <a:pt x="21" y="4"/>
                </a:lnTo>
                <a:lnTo>
                  <a:pt x="23" y="5"/>
                </a:lnTo>
                <a:lnTo>
                  <a:pt x="25" y="8"/>
                </a:lnTo>
                <a:lnTo>
                  <a:pt x="26" y="10"/>
                </a:lnTo>
                <a:lnTo>
                  <a:pt x="27" y="13"/>
                </a:lnTo>
                <a:lnTo>
                  <a:pt x="27" y="15"/>
                </a:lnTo>
                <a:lnTo>
                  <a:pt x="27" y="17"/>
                </a:lnTo>
                <a:lnTo>
                  <a:pt x="26" y="21"/>
                </a:lnTo>
                <a:lnTo>
                  <a:pt x="25" y="23"/>
                </a:lnTo>
                <a:lnTo>
                  <a:pt x="23" y="25"/>
                </a:lnTo>
                <a:lnTo>
                  <a:pt x="0" y="6"/>
                </a:lnTo>
                <a:close/>
              </a:path>
            </a:pathLst>
          </a:custGeom>
          <a:solidFill>
            <a:srgbClr val="000000"/>
          </a:solidFill>
          <a:ln w="0">
            <a:solidFill>
              <a:srgbClr val="000000"/>
            </a:solidFill>
            <a:round/>
            <a:headEnd/>
            <a:tailEnd/>
          </a:ln>
        </p:spPr>
        <p:txBody>
          <a:bodyPr/>
          <a:lstStyle/>
          <a:p>
            <a:endParaRPr lang="en-US"/>
          </a:p>
        </p:txBody>
      </p:sp>
      <p:sp>
        <p:nvSpPr>
          <p:cNvPr id="182173" name="Freeform 5019"/>
          <p:cNvSpPr>
            <a:spLocks noChangeAspect="1"/>
          </p:cNvSpPr>
          <p:nvPr/>
        </p:nvSpPr>
        <p:spPr bwMode="auto">
          <a:xfrm>
            <a:off x="1790700" y="3597275"/>
            <a:ext cx="17463" cy="20638"/>
          </a:xfrm>
          <a:custGeom>
            <a:avLst/>
            <a:gdLst>
              <a:gd name="T0" fmla="*/ 2147483647 w 51"/>
              <a:gd name="T1" fmla="*/ 2147483647 h 63"/>
              <a:gd name="T2" fmla="*/ 0 w 51"/>
              <a:gd name="T3" fmla="*/ 2147483647 h 63"/>
              <a:gd name="T4" fmla="*/ 2147483647 w 51"/>
              <a:gd name="T5" fmla="*/ 0 h 63"/>
              <a:gd name="T6" fmla="*/ 2147483647 w 51"/>
              <a:gd name="T7" fmla="*/ 0 h 63"/>
              <a:gd name="T8" fmla="*/ 2147483647 w 51"/>
              <a:gd name="T9" fmla="*/ 2147483647 h 63"/>
              <a:gd name="T10" fmla="*/ 2147483647 w 51"/>
              <a:gd name="T11" fmla="*/ 2147483647 h 63"/>
              <a:gd name="T12" fmla="*/ 2147483647 w 51"/>
              <a:gd name="T13" fmla="*/ 2147483647 h 63"/>
              <a:gd name="T14" fmla="*/ 0 60000 65536"/>
              <a:gd name="T15" fmla="*/ 0 60000 65536"/>
              <a:gd name="T16" fmla="*/ 0 60000 65536"/>
              <a:gd name="T17" fmla="*/ 0 60000 65536"/>
              <a:gd name="T18" fmla="*/ 0 60000 65536"/>
              <a:gd name="T19" fmla="*/ 0 60000 65536"/>
              <a:gd name="T20" fmla="*/ 0 60000 65536"/>
              <a:gd name="T21" fmla="*/ 0 w 51"/>
              <a:gd name="T22" fmla="*/ 0 h 63"/>
              <a:gd name="T23" fmla="*/ 51 w 51"/>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63">
                <a:moveTo>
                  <a:pt x="29" y="63"/>
                </a:moveTo>
                <a:lnTo>
                  <a:pt x="0" y="53"/>
                </a:lnTo>
                <a:lnTo>
                  <a:pt x="22" y="0"/>
                </a:lnTo>
                <a:lnTo>
                  <a:pt x="51" y="10"/>
                </a:lnTo>
                <a:lnTo>
                  <a:pt x="29" y="63"/>
                </a:lnTo>
                <a:close/>
              </a:path>
            </a:pathLst>
          </a:custGeom>
          <a:solidFill>
            <a:srgbClr val="000000"/>
          </a:solidFill>
          <a:ln w="0">
            <a:solidFill>
              <a:srgbClr val="000000"/>
            </a:solidFill>
            <a:round/>
            <a:headEnd/>
            <a:tailEnd/>
          </a:ln>
        </p:spPr>
        <p:txBody>
          <a:bodyPr/>
          <a:lstStyle/>
          <a:p>
            <a:endParaRPr lang="en-US"/>
          </a:p>
        </p:txBody>
      </p:sp>
      <p:sp>
        <p:nvSpPr>
          <p:cNvPr id="182174" name="Freeform 5020"/>
          <p:cNvSpPr>
            <a:spLocks noChangeAspect="1"/>
          </p:cNvSpPr>
          <p:nvPr/>
        </p:nvSpPr>
        <p:spPr bwMode="auto">
          <a:xfrm>
            <a:off x="1798638" y="3575050"/>
            <a:ext cx="19050" cy="25400"/>
          </a:xfrm>
          <a:custGeom>
            <a:avLst/>
            <a:gdLst>
              <a:gd name="T0" fmla="*/ 2147483647 w 55"/>
              <a:gd name="T1" fmla="*/ 2147483647 h 75"/>
              <a:gd name="T2" fmla="*/ 0 w 55"/>
              <a:gd name="T3" fmla="*/ 2147483647 h 75"/>
              <a:gd name="T4" fmla="*/ 2147483647 w 55"/>
              <a:gd name="T5" fmla="*/ 0 h 75"/>
              <a:gd name="T6" fmla="*/ 2147483647 w 55"/>
              <a:gd name="T7" fmla="*/ 0 h 75"/>
              <a:gd name="T8" fmla="*/ 2147483647 w 55"/>
              <a:gd name="T9" fmla="*/ 2147483647 h 75"/>
              <a:gd name="T10" fmla="*/ 2147483647 w 55"/>
              <a:gd name="T11" fmla="*/ 2147483647 h 75"/>
              <a:gd name="T12" fmla="*/ 2147483647 w 55"/>
              <a:gd name="T13" fmla="*/ 2147483647 h 75"/>
              <a:gd name="T14" fmla="*/ 0 60000 65536"/>
              <a:gd name="T15" fmla="*/ 0 60000 65536"/>
              <a:gd name="T16" fmla="*/ 0 60000 65536"/>
              <a:gd name="T17" fmla="*/ 0 60000 65536"/>
              <a:gd name="T18" fmla="*/ 0 60000 65536"/>
              <a:gd name="T19" fmla="*/ 0 60000 65536"/>
              <a:gd name="T20" fmla="*/ 0 60000 65536"/>
              <a:gd name="T21" fmla="*/ 0 w 55"/>
              <a:gd name="T22" fmla="*/ 0 h 75"/>
              <a:gd name="T23" fmla="*/ 55 w 55"/>
              <a:gd name="T24" fmla="*/ 75 h 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75">
                <a:moveTo>
                  <a:pt x="29" y="75"/>
                </a:moveTo>
                <a:lnTo>
                  <a:pt x="0" y="65"/>
                </a:lnTo>
                <a:lnTo>
                  <a:pt x="26" y="0"/>
                </a:lnTo>
                <a:lnTo>
                  <a:pt x="55" y="11"/>
                </a:lnTo>
                <a:lnTo>
                  <a:pt x="29" y="75"/>
                </a:lnTo>
                <a:close/>
              </a:path>
            </a:pathLst>
          </a:custGeom>
          <a:solidFill>
            <a:srgbClr val="000000"/>
          </a:solidFill>
          <a:ln w="0">
            <a:solidFill>
              <a:srgbClr val="000000"/>
            </a:solidFill>
            <a:round/>
            <a:headEnd/>
            <a:tailEnd/>
          </a:ln>
        </p:spPr>
        <p:txBody>
          <a:bodyPr/>
          <a:lstStyle/>
          <a:p>
            <a:endParaRPr lang="en-US"/>
          </a:p>
        </p:txBody>
      </p:sp>
      <p:sp>
        <p:nvSpPr>
          <p:cNvPr id="182175" name="Freeform 5021"/>
          <p:cNvSpPr>
            <a:spLocks noChangeAspect="1"/>
          </p:cNvSpPr>
          <p:nvPr/>
        </p:nvSpPr>
        <p:spPr bwMode="auto">
          <a:xfrm>
            <a:off x="1806575" y="3549650"/>
            <a:ext cx="20638" cy="28575"/>
          </a:xfrm>
          <a:custGeom>
            <a:avLst/>
            <a:gdLst>
              <a:gd name="T0" fmla="*/ 2147483647 w 56"/>
              <a:gd name="T1" fmla="*/ 2147483647 h 84"/>
              <a:gd name="T2" fmla="*/ 0 w 56"/>
              <a:gd name="T3" fmla="*/ 2147483647 h 84"/>
              <a:gd name="T4" fmla="*/ 2147483647 w 56"/>
              <a:gd name="T5" fmla="*/ 0 h 84"/>
              <a:gd name="T6" fmla="*/ 2147483647 w 56"/>
              <a:gd name="T7" fmla="*/ 0 h 84"/>
              <a:gd name="T8" fmla="*/ 2147483647 w 56"/>
              <a:gd name="T9" fmla="*/ 2147483647 h 84"/>
              <a:gd name="T10" fmla="*/ 2147483647 w 56"/>
              <a:gd name="T11" fmla="*/ 2147483647 h 84"/>
              <a:gd name="T12" fmla="*/ 2147483647 w 56"/>
              <a:gd name="T13" fmla="*/ 2147483647 h 84"/>
              <a:gd name="T14" fmla="*/ 0 60000 65536"/>
              <a:gd name="T15" fmla="*/ 0 60000 65536"/>
              <a:gd name="T16" fmla="*/ 0 60000 65536"/>
              <a:gd name="T17" fmla="*/ 0 60000 65536"/>
              <a:gd name="T18" fmla="*/ 0 60000 65536"/>
              <a:gd name="T19" fmla="*/ 0 60000 65536"/>
              <a:gd name="T20" fmla="*/ 0 60000 65536"/>
              <a:gd name="T21" fmla="*/ 0 w 56"/>
              <a:gd name="T22" fmla="*/ 0 h 84"/>
              <a:gd name="T23" fmla="*/ 56 w 56"/>
              <a:gd name="T24" fmla="*/ 84 h 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84">
                <a:moveTo>
                  <a:pt x="29" y="84"/>
                </a:moveTo>
                <a:lnTo>
                  <a:pt x="0" y="73"/>
                </a:lnTo>
                <a:lnTo>
                  <a:pt x="27" y="0"/>
                </a:lnTo>
                <a:lnTo>
                  <a:pt x="56" y="10"/>
                </a:lnTo>
                <a:lnTo>
                  <a:pt x="29" y="84"/>
                </a:lnTo>
                <a:close/>
              </a:path>
            </a:pathLst>
          </a:custGeom>
          <a:solidFill>
            <a:srgbClr val="000000"/>
          </a:solidFill>
          <a:ln w="0">
            <a:solidFill>
              <a:srgbClr val="000000"/>
            </a:solidFill>
            <a:round/>
            <a:headEnd/>
            <a:tailEnd/>
          </a:ln>
        </p:spPr>
        <p:txBody>
          <a:bodyPr/>
          <a:lstStyle/>
          <a:p>
            <a:endParaRPr lang="en-US"/>
          </a:p>
        </p:txBody>
      </p:sp>
      <p:sp>
        <p:nvSpPr>
          <p:cNvPr id="182176" name="Freeform 5022"/>
          <p:cNvSpPr>
            <a:spLocks noChangeAspect="1"/>
          </p:cNvSpPr>
          <p:nvPr/>
        </p:nvSpPr>
        <p:spPr bwMode="auto">
          <a:xfrm>
            <a:off x="1817688" y="3519488"/>
            <a:ext cx="19050" cy="33337"/>
          </a:xfrm>
          <a:custGeom>
            <a:avLst/>
            <a:gdLst>
              <a:gd name="T0" fmla="*/ 2147483647 w 59"/>
              <a:gd name="T1" fmla="*/ 2147483647 h 100"/>
              <a:gd name="T2" fmla="*/ 0 w 59"/>
              <a:gd name="T3" fmla="*/ 2147483647 h 100"/>
              <a:gd name="T4" fmla="*/ 2147483647 w 59"/>
              <a:gd name="T5" fmla="*/ 0 h 100"/>
              <a:gd name="T6" fmla="*/ 2147483647 w 59"/>
              <a:gd name="T7" fmla="*/ 2147483647 h 100"/>
              <a:gd name="T8" fmla="*/ 2147483647 w 59"/>
              <a:gd name="T9" fmla="*/ 2147483647 h 100"/>
              <a:gd name="T10" fmla="*/ 2147483647 w 59"/>
              <a:gd name="T11" fmla="*/ 2147483647 h 100"/>
              <a:gd name="T12" fmla="*/ 2147483647 w 59"/>
              <a:gd name="T13" fmla="*/ 2147483647 h 100"/>
              <a:gd name="T14" fmla="*/ 0 60000 65536"/>
              <a:gd name="T15" fmla="*/ 0 60000 65536"/>
              <a:gd name="T16" fmla="*/ 0 60000 65536"/>
              <a:gd name="T17" fmla="*/ 0 60000 65536"/>
              <a:gd name="T18" fmla="*/ 0 60000 65536"/>
              <a:gd name="T19" fmla="*/ 0 60000 65536"/>
              <a:gd name="T20" fmla="*/ 0 60000 65536"/>
              <a:gd name="T21" fmla="*/ 0 w 59"/>
              <a:gd name="T22" fmla="*/ 0 h 100"/>
              <a:gd name="T23" fmla="*/ 59 w 59"/>
              <a:gd name="T24" fmla="*/ 100 h 1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100">
                <a:moveTo>
                  <a:pt x="29" y="100"/>
                </a:moveTo>
                <a:lnTo>
                  <a:pt x="0" y="90"/>
                </a:lnTo>
                <a:lnTo>
                  <a:pt x="34" y="0"/>
                </a:lnTo>
                <a:lnTo>
                  <a:pt x="30" y="11"/>
                </a:lnTo>
                <a:lnTo>
                  <a:pt x="59" y="23"/>
                </a:lnTo>
                <a:lnTo>
                  <a:pt x="55" y="34"/>
                </a:lnTo>
                <a:lnTo>
                  <a:pt x="29" y="100"/>
                </a:lnTo>
                <a:close/>
              </a:path>
            </a:pathLst>
          </a:custGeom>
          <a:solidFill>
            <a:srgbClr val="000000"/>
          </a:solidFill>
          <a:ln w="0">
            <a:solidFill>
              <a:srgbClr val="000000"/>
            </a:solidFill>
            <a:round/>
            <a:headEnd/>
            <a:tailEnd/>
          </a:ln>
        </p:spPr>
        <p:txBody>
          <a:bodyPr/>
          <a:lstStyle/>
          <a:p>
            <a:endParaRPr lang="en-US"/>
          </a:p>
        </p:txBody>
      </p:sp>
      <p:sp>
        <p:nvSpPr>
          <p:cNvPr id="182177" name="Freeform 5023"/>
          <p:cNvSpPr>
            <a:spLocks noChangeAspect="1"/>
          </p:cNvSpPr>
          <p:nvPr/>
        </p:nvSpPr>
        <p:spPr bwMode="auto">
          <a:xfrm>
            <a:off x="1827213" y="3494088"/>
            <a:ext cx="23812" cy="31750"/>
          </a:xfrm>
          <a:custGeom>
            <a:avLst/>
            <a:gdLst>
              <a:gd name="T0" fmla="*/ 2147483647 w 70"/>
              <a:gd name="T1" fmla="*/ 2147483647 h 95"/>
              <a:gd name="T2" fmla="*/ 0 w 70"/>
              <a:gd name="T3" fmla="*/ 2147483647 h 95"/>
              <a:gd name="T4" fmla="*/ 2147483647 w 70"/>
              <a:gd name="T5" fmla="*/ 2147483647 h 95"/>
              <a:gd name="T6" fmla="*/ 2147483647 w 70"/>
              <a:gd name="T7" fmla="*/ 2147483647 h 95"/>
              <a:gd name="T8" fmla="*/ 2147483647 w 70"/>
              <a:gd name="T9" fmla="*/ 2147483647 h 95"/>
              <a:gd name="T10" fmla="*/ 2147483647 w 70"/>
              <a:gd name="T11" fmla="*/ 0 h 95"/>
              <a:gd name="T12" fmla="*/ 2147483647 w 70"/>
              <a:gd name="T13" fmla="*/ 2147483647 h 95"/>
              <a:gd name="T14" fmla="*/ 0 60000 65536"/>
              <a:gd name="T15" fmla="*/ 0 60000 65536"/>
              <a:gd name="T16" fmla="*/ 0 60000 65536"/>
              <a:gd name="T17" fmla="*/ 0 60000 65536"/>
              <a:gd name="T18" fmla="*/ 0 60000 65536"/>
              <a:gd name="T19" fmla="*/ 0 60000 65536"/>
              <a:gd name="T20" fmla="*/ 0 60000 65536"/>
              <a:gd name="T21" fmla="*/ 0 w 70"/>
              <a:gd name="T22" fmla="*/ 0 h 95"/>
              <a:gd name="T23" fmla="*/ 70 w 70"/>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95">
                <a:moveTo>
                  <a:pt x="29" y="95"/>
                </a:moveTo>
                <a:lnTo>
                  <a:pt x="0" y="83"/>
                </a:lnTo>
                <a:lnTo>
                  <a:pt x="26" y="23"/>
                </a:lnTo>
                <a:lnTo>
                  <a:pt x="34" y="5"/>
                </a:lnTo>
                <a:lnTo>
                  <a:pt x="61" y="17"/>
                </a:lnTo>
                <a:lnTo>
                  <a:pt x="70" y="0"/>
                </a:lnTo>
                <a:lnTo>
                  <a:pt x="29" y="95"/>
                </a:lnTo>
                <a:close/>
              </a:path>
            </a:pathLst>
          </a:custGeom>
          <a:solidFill>
            <a:srgbClr val="000000"/>
          </a:solidFill>
          <a:ln w="0">
            <a:solidFill>
              <a:srgbClr val="000000"/>
            </a:solidFill>
            <a:round/>
            <a:headEnd/>
            <a:tailEnd/>
          </a:ln>
        </p:spPr>
        <p:txBody>
          <a:bodyPr/>
          <a:lstStyle/>
          <a:p>
            <a:endParaRPr lang="en-US"/>
          </a:p>
        </p:txBody>
      </p:sp>
      <p:sp>
        <p:nvSpPr>
          <p:cNvPr id="182178" name="Freeform 5024"/>
          <p:cNvSpPr>
            <a:spLocks noChangeAspect="1"/>
          </p:cNvSpPr>
          <p:nvPr/>
        </p:nvSpPr>
        <p:spPr bwMode="auto">
          <a:xfrm>
            <a:off x="1836738" y="3468688"/>
            <a:ext cx="23812" cy="31750"/>
          </a:xfrm>
          <a:custGeom>
            <a:avLst/>
            <a:gdLst>
              <a:gd name="T0" fmla="*/ 2147483647 w 63"/>
              <a:gd name="T1" fmla="*/ 2147483647 h 90"/>
              <a:gd name="T2" fmla="*/ 0 w 63"/>
              <a:gd name="T3" fmla="*/ 2147483647 h 90"/>
              <a:gd name="T4" fmla="*/ 2147483647 w 63"/>
              <a:gd name="T5" fmla="*/ 0 h 90"/>
              <a:gd name="T6" fmla="*/ 2147483647 w 63"/>
              <a:gd name="T7" fmla="*/ 2147483647 h 90"/>
              <a:gd name="T8" fmla="*/ 2147483647 w 63"/>
              <a:gd name="T9" fmla="*/ 2147483647 h 90"/>
              <a:gd name="T10" fmla="*/ 2147483647 w 63"/>
              <a:gd name="T11" fmla="*/ 2147483647 h 90"/>
              <a:gd name="T12" fmla="*/ 2147483647 w 63"/>
              <a:gd name="T13" fmla="*/ 2147483647 h 90"/>
              <a:gd name="T14" fmla="*/ 0 60000 65536"/>
              <a:gd name="T15" fmla="*/ 0 60000 65536"/>
              <a:gd name="T16" fmla="*/ 0 60000 65536"/>
              <a:gd name="T17" fmla="*/ 0 60000 65536"/>
              <a:gd name="T18" fmla="*/ 0 60000 65536"/>
              <a:gd name="T19" fmla="*/ 0 60000 65536"/>
              <a:gd name="T20" fmla="*/ 0 60000 65536"/>
              <a:gd name="T21" fmla="*/ 0 w 63"/>
              <a:gd name="T22" fmla="*/ 0 h 90"/>
              <a:gd name="T23" fmla="*/ 63 w 63"/>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90">
                <a:moveTo>
                  <a:pt x="27" y="90"/>
                </a:moveTo>
                <a:lnTo>
                  <a:pt x="0" y="78"/>
                </a:lnTo>
                <a:lnTo>
                  <a:pt x="39" y="0"/>
                </a:lnTo>
                <a:lnTo>
                  <a:pt x="36" y="4"/>
                </a:lnTo>
                <a:lnTo>
                  <a:pt x="63" y="19"/>
                </a:lnTo>
                <a:lnTo>
                  <a:pt x="60" y="23"/>
                </a:lnTo>
                <a:lnTo>
                  <a:pt x="27" y="90"/>
                </a:lnTo>
                <a:close/>
              </a:path>
            </a:pathLst>
          </a:custGeom>
          <a:solidFill>
            <a:srgbClr val="000000"/>
          </a:solidFill>
          <a:ln w="0">
            <a:solidFill>
              <a:srgbClr val="000000"/>
            </a:solidFill>
            <a:round/>
            <a:headEnd/>
            <a:tailEnd/>
          </a:ln>
        </p:spPr>
        <p:txBody>
          <a:bodyPr/>
          <a:lstStyle/>
          <a:p>
            <a:endParaRPr lang="en-US"/>
          </a:p>
        </p:txBody>
      </p:sp>
      <p:sp>
        <p:nvSpPr>
          <p:cNvPr id="182179" name="Freeform 5025"/>
          <p:cNvSpPr>
            <a:spLocks noChangeAspect="1"/>
          </p:cNvSpPr>
          <p:nvPr/>
        </p:nvSpPr>
        <p:spPr bwMode="auto">
          <a:xfrm>
            <a:off x="1851025" y="3446463"/>
            <a:ext cx="20638" cy="28575"/>
          </a:xfrm>
          <a:custGeom>
            <a:avLst/>
            <a:gdLst>
              <a:gd name="T0" fmla="*/ 2147483647 w 66"/>
              <a:gd name="T1" fmla="*/ 2147483647 h 81"/>
              <a:gd name="T2" fmla="*/ 0 w 66"/>
              <a:gd name="T3" fmla="*/ 2147483647 h 81"/>
              <a:gd name="T4" fmla="*/ 2147483647 w 66"/>
              <a:gd name="T5" fmla="*/ 2147483647 h 81"/>
              <a:gd name="T6" fmla="*/ 2147483647 w 66"/>
              <a:gd name="T7" fmla="*/ 0 h 81"/>
              <a:gd name="T8" fmla="*/ 2147483647 w 66"/>
              <a:gd name="T9" fmla="*/ 2147483647 h 81"/>
              <a:gd name="T10" fmla="*/ 2147483647 w 66"/>
              <a:gd name="T11" fmla="*/ 2147483647 h 81"/>
              <a:gd name="T12" fmla="*/ 2147483647 w 66"/>
              <a:gd name="T13" fmla="*/ 2147483647 h 81"/>
              <a:gd name="T14" fmla="*/ 0 60000 65536"/>
              <a:gd name="T15" fmla="*/ 0 60000 65536"/>
              <a:gd name="T16" fmla="*/ 0 60000 65536"/>
              <a:gd name="T17" fmla="*/ 0 60000 65536"/>
              <a:gd name="T18" fmla="*/ 0 60000 65536"/>
              <a:gd name="T19" fmla="*/ 0 60000 65536"/>
              <a:gd name="T20" fmla="*/ 0 60000 65536"/>
              <a:gd name="T21" fmla="*/ 0 w 66"/>
              <a:gd name="T22" fmla="*/ 0 h 81"/>
              <a:gd name="T23" fmla="*/ 66 w 66"/>
              <a:gd name="T24" fmla="*/ 81 h 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 h="81">
                <a:moveTo>
                  <a:pt x="27" y="81"/>
                </a:moveTo>
                <a:lnTo>
                  <a:pt x="0" y="66"/>
                </a:lnTo>
                <a:lnTo>
                  <a:pt x="37" y="3"/>
                </a:lnTo>
                <a:lnTo>
                  <a:pt x="40" y="0"/>
                </a:lnTo>
                <a:lnTo>
                  <a:pt x="63" y="19"/>
                </a:lnTo>
                <a:lnTo>
                  <a:pt x="66" y="15"/>
                </a:lnTo>
                <a:lnTo>
                  <a:pt x="27" y="81"/>
                </a:lnTo>
                <a:close/>
              </a:path>
            </a:pathLst>
          </a:custGeom>
          <a:solidFill>
            <a:srgbClr val="000000"/>
          </a:solidFill>
          <a:ln w="0">
            <a:solidFill>
              <a:srgbClr val="000000"/>
            </a:solidFill>
            <a:round/>
            <a:headEnd/>
            <a:tailEnd/>
          </a:ln>
        </p:spPr>
        <p:txBody>
          <a:bodyPr/>
          <a:lstStyle/>
          <a:p>
            <a:endParaRPr lang="en-US"/>
          </a:p>
        </p:txBody>
      </p:sp>
      <p:sp>
        <p:nvSpPr>
          <p:cNvPr id="182180" name="Freeform 5026"/>
          <p:cNvSpPr>
            <a:spLocks noChangeAspect="1"/>
          </p:cNvSpPr>
          <p:nvPr/>
        </p:nvSpPr>
        <p:spPr bwMode="auto">
          <a:xfrm>
            <a:off x="1863725" y="3429000"/>
            <a:ext cx="23813" cy="22225"/>
          </a:xfrm>
          <a:custGeom>
            <a:avLst/>
            <a:gdLst>
              <a:gd name="T0" fmla="*/ 2147483647 w 65"/>
              <a:gd name="T1" fmla="*/ 2147483647 h 69"/>
              <a:gd name="T2" fmla="*/ 0 w 65"/>
              <a:gd name="T3" fmla="*/ 2147483647 h 69"/>
              <a:gd name="T4" fmla="*/ 2147483647 w 65"/>
              <a:gd name="T5" fmla="*/ 0 h 69"/>
              <a:gd name="T6" fmla="*/ 2147483647 w 65"/>
              <a:gd name="T7" fmla="*/ 2147483647 h 69"/>
              <a:gd name="T8" fmla="*/ 2147483647 w 65"/>
              <a:gd name="T9" fmla="*/ 2147483647 h 69"/>
              <a:gd name="T10" fmla="*/ 0 60000 65536"/>
              <a:gd name="T11" fmla="*/ 0 60000 65536"/>
              <a:gd name="T12" fmla="*/ 0 60000 65536"/>
              <a:gd name="T13" fmla="*/ 0 60000 65536"/>
              <a:gd name="T14" fmla="*/ 0 60000 65536"/>
              <a:gd name="T15" fmla="*/ 0 w 65"/>
              <a:gd name="T16" fmla="*/ 0 h 69"/>
              <a:gd name="T17" fmla="*/ 65 w 65"/>
              <a:gd name="T18" fmla="*/ 69 h 69"/>
            </a:gdLst>
            <a:ahLst/>
            <a:cxnLst>
              <a:cxn ang="T10">
                <a:pos x="T0" y="T1"/>
              </a:cxn>
              <a:cxn ang="T11">
                <a:pos x="T2" y="T3"/>
              </a:cxn>
              <a:cxn ang="T12">
                <a:pos x="T4" y="T5"/>
              </a:cxn>
              <a:cxn ang="T13">
                <a:pos x="T6" y="T7"/>
              </a:cxn>
              <a:cxn ang="T14">
                <a:pos x="T8" y="T9"/>
              </a:cxn>
            </a:cxnLst>
            <a:rect l="T15" t="T16" r="T17" b="T18"/>
            <a:pathLst>
              <a:path w="65" h="69">
                <a:moveTo>
                  <a:pt x="23" y="69"/>
                </a:moveTo>
                <a:lnTo>
                  <a:pt x="0" y="50"/>
                </a:lnTo>
                <a:lnTo>
                  <a:pt x="42" y="0"/>
                </a:lnTo>
                <a:lnTo>
                  <a:pt x="65" y="19"/>
                </a:lnTo>
                <a:lnTo>
                  <a:pt x="23" y="69"/>
                </a:lnTo>
                <a:close/>
              </a:path>
            </a:pathLst>
          </a:custGeom>
          <a:solidFill>
            <a:srgbClr val="000000"/>
          </a:solidFill>
          <a:ln w="0">
            <a:solidFill>
              <a:srgbClr val="000000"/>
            </a:solidFill>
            <a:round/>
            <a:headEnd/>
            <a:tailEnd/>
          </a:ln>
        </p:spPr>
        <p:txBody>
          <a:bodyPr/>
          <a:lstStyle/>
          <a:p>
            <a:endParaRPr lang="en-US"/>
          </a:p>
        </p:txBody>
      </p:sp>
      <p:sp>
        <p:nvSpPr>
          <p:cNvPr id="182181" name="Freeform 5027"/>
          <p:cNvSpPr>
            <a:spLocks noChangeAspect="1"/>
          </p:cNvSpPr>
          <p:nvPr/>
        </p:nvSpPr>
        <p:spPr bwMode="auto">
          <a:xfrm>
            <a:off x="1876425" y="3427413"/>
            <a:ext cx="11113" cy="6350"/>
          </a:xfrm>
          <a:custGeom>
            <a:avLst/>
            <a:gdLst>
              <a:gd name="T0" fmla="*/ 0 w 31"/>
              <a:gd name="T1" fmla="*/ 2147483647 h 15"/>
              <a:gd name="T2" fmla="*/ 0 w 31"/>
              <a:gd name="T3" fmla="*/ 2147483647 h 15"/>
              <a:gd name="T4" fmla="*/ 0 w 31"/>
              <a:gd name="T5" fmla="*/ 2147483647 h 15"/>
              <a:gd name="T6" fmla="*/ 2147483647 w 31"/>
              <a:gd name="T7" fmla="*/ 2147483647 h 15"/>
              <a:gd name="T8" fmla="*/ 2147483647 w 31"/>
              <a:gd name="T9" fmla="*/ 2147483647 h 15"/>
              <a:gd name="T10" fmla="*/ 2147483647 w 31"/>
              <a:gd name="T11" fmla="*/ 2147483647 h 15"/>
              <a:gd name="T12" fmla="*/ 2147483647 w 31"/>
              <a:gd name="T13" fmla="*/ 2147483647 h 15"/>
              <a:gd name="T14" fmla="*/ 2147483647 w 31"/>
              <a:gd name="T15" fmla="*/ 2147483647 h 15"/>
              <a:gd name="T16" fmla="*/ 2147483647 w 31"/>
              <a:gd name="T17" fmla="*/ 2147483647 h 15"/>
              <a:gd name="T18" fmla="*/ 2147483647 w 31"/>
              <a:gd name="T19" fmla="*/ 0 h 15"/>
              <a:gd name="T20" fmla="*/ 2147483647 w 31"/>
              <a:gd name="T21" fmla="*/ 0 h 15"/>
              <a:gd name="T22" fmla="*/ 2147483647 w 31"/>
              <a:gd name="T23" fmla="*/ 0 h 15"/>
              <a:gd name="T24" fmla="*/ 2147483647 w 31"/>
              <a:gd name="T25" fmla="*/ 2147483647 h 15"/>
              <a:gd name="T26" fmla="*/ 2147483647 w 31"/>
              <a:gd name="T27" fmla="*/ 2147483647 h 15"/>
              <a:gd name="T28" fmla="*/ 2147483647 w 31"/>
              <a:gd name="T29" fmla="*/ 2147483647 h 15"/>
              <a:gd name="T30" fmla="*/ 2147483647 w 31"/>
              <a:gd name="T31" fmla="*/ 2147483647 h 15"/>
              <a:gd name="T32" fmla="*/ 2147483647 w 31"/>
              <a:gd name="T33" fmla="*/ 2147483647 h 15"/>
              <a:gd name="T34" fmla="*/ 2147483647 w 31"/>
              <a:gd name="T35" fmla="*/ 2147483647 h 15"/>
              <a:gd name="T36" fmla="*/ 2147483647 w 31"/>
              <a:gd name="T37" fmla="*/ 2147483647 h 15"/>
              <a:gd name="T38" fmla="*/ 2147483647 w 31"/>
              <a:gd name="T39" fmla="*/ 2147483647 h 15"/>
              <a:gd name="T40" fmla="*/ 2147483647 w 31"/>
              <a:gd name="T41" fmla="*/ 2147483647 h 15"/>
              <a:gd name="T42" fmla="*/ 0 w 31"/>
              <a:gd name="T43" fmla="*/ 2147483647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5"/>
              <a:gd name="T68" fmla="*/ 31 w 31"/>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5">
                <a:moveTo>
                  <a:pt x="0" y="15"/>
                </a:moveTo>
                <a:lnTo>
                  <a:pt x="0" y="15"/>
                </a:lnTo>
                <a:lnTo>
                  <a:pt x="0" y="13"/>
                </a:lnTo>
                <a:lnTo>
                  <a:pt x="1" y="10"/>
                </a:lnTo>
                <a:lnTo>
                  <a:pt x="2" y="8"/>
                </a:lnTo>
                <a:lnTo>
                  <a:pt x="4" y="6"/>
                </a:lnTo>
                <a:lnTo>
                  <a:pt x="6" y="4"/>
                </a:lnTo>
                <a:lnTo>
                  <a:pt x="8" y="2"/>
                </a:lnTo>
                <a:lnTo>
                  <a:pt x="10" y="1"/>
                </a:lnTo>
                <a:lnTo>
                  <a:pt x="13" y="0"/>
                </a:lnTo>
                <a:lnTo>
                  <a:pt x="15" y="0"/>
                </a:lnTo>
                <a:lnTo>
                  <a:pt x="17" y="0"/>
                </a:lnTo>
                <a:lnTo>
                  <a:pt x="20" y="1"/>
                </a:lnTo>
                <a:lnTo>
                  <a:pt x="22" y="2"/>
                </a:lnTo>
                <a:lnTo>
                  <a:pt x="25" y="4"/>
                </a:lnTo>
                <a:lnTo>
                  <a:pt x="27" y="6"/>
                </a:lnTo>
                <a:lnTo>
                  <a:pt x="29" y="8"/>
                </a:lnTo>
                <a:lnTo>
                  <a:pt x="30" y="10"/>
                </a:lnTo>
                <a:lnTo>
                  <a:pt x="31" y="13"/>
                </a:lnTo>
                <a:lnTo>
                  <a:pt x="31" y="15"/>
                </a:lnTo>
                <a:lnTo>
                  <a:pt x="0" y="15"/>
                </a:lnTo>
                <a:close/>
              </a:path>
            </a:pathLst>
          </a:custGeom>
          <a:solidFill>
            <a:srgbClr val="000000"/>
          </a:solidFill>
          <a:ln w="0">
            <a:solidFill>
              <a:srgbClr val="000000"/>
            </a:solidFill>
            <a:round/>
            <a:headEnd/>
            <a:tailEnd/>
          </a:ln>
        </p:spPr>
        <p:txBody>
          <a:bodyPr/>
          <a:lstStyle/>
          <a:p>
            <a:endParaRPr lang="en-US"/>
          </a:p>
        </p:txBody>
      </p:sp>
      <p:sp>
        <p:nvSpPr>
          <p:cNvPr id="182182" name="Freeform 5028"/>
          <p:cNvSpPr>
            <a:spLocks noChangeAspect="1"/>
          </p:cNvSpPr>
          <p:nvPr/>
        </p:nvSpPr>
        <p:spPr bwMode="auto">
          <a:xfrm>
            <a:off x="1876425" y="3436938"/>
            <a:ext cx="11113" cy="1587"/>
          </a:xfrm>
          <a:custGeom>
            <a:avLst/>
            <a:gdLst>
              <a:gd name="T0" fmla="*/ 2147483647 w 31"/>
              <a:gd name="T1" fmla="*/ 0 h 1587"/>
              <a:gd name="T2" fmla="*/ 0 w 31"/>
              <a:gd name="T3" fmla="*/ 0 h 1587"/>
              <a:gd name="T4" fmla="*/ 2147483647 w 31"/>
              <a:gd name="T5" fmla="*/ 0 h 1587"/>
              <a:gd name="T6" fmla="*/ 0 60000 65536"/>
              <a:gd name="T7" fmla="*/ 0 60000 65536"/>
              <a:gd name="T8" fmla="*/ 0 60000 65536"/>
              <a:gd name="T9" fmla="*/ 0 w 31"/>
              <a:gd name="T10" fmla="*/ 0 h 1587"/>
              <a:gd name="T11" fmla="*/ 31 w 31"/>
              <a:gd name="T12" fmla="*/ 1587 h 1587"/>
            </a:gdLst>
            <a:ahLst/>
            <a:cxnLst>
              <a:cxn ang="T6">
                <a:pos x="T0" y="T1"/>
              </a:cxn>
              <a:cxn ang="T7">
                <a:pos x="T2" y="T3"/>
              </a:cxn>
              <a:cxn ang="T8">
                <a:pos x="T4" y="T5"/>
              </a:cxn>
            </a:cxnLst>
            <a:rect l="T9" t="T10" r="T11" b="T12"/>
            <a:pathLst>
              <a:path w="31" h="1587">
                <a:moveTo>
                  <a:pt x="31" y="0"/>
                </a:moveTo>
                <a:lnTo>
                  <a:pt x="0" y="0"/>
                </a:lnTo>
                <a:lnTo>
                  <a:pt x="31" y="0"/>
                </a:lnTo>
                <a:close/>
              </a:path>
            </a:pathLst>
          </a:custGeom>
          <a:solidFill>
            <a:srgbClr val="000000"/>
          </a:solidFill>
          <a:ln w="0">
            <a:solidFill>
              <a:srgbClr val="000000"/>
            </a:solidFill>
            <a:round/>
            <a:headEnd/>
            <a:tailEnd/>
          </a:ln>
        </p:spPr>
        <p:txBody>
          <a:bodyPr/>
          <a:lstStyle/>
          <a:p>
            <a:endParaRPr lang="en-US"/>
          </a:p>
        </p:txBody>
      </p:sp>
      <p:sp>
        <p:nvSpPr>
          <p:cNvPr id="182183" name="Freeform 5029"/>
          <p:cNvSpPr>
            <a:spLocks noChangeAspect="1"/>
          </p:cNvSpPr>
          <p:nvPr/>
        </p:nvSpPr>
        <p:spPr bwMode="auto">
          <a:xfrm>
            <a:off x="1876425" y="3433763"/>
            <a:ext cx="11113" cy="3175"/>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2184" name="Freeform 5030"/>
          <p:cNvSpPr>
            <a:spLocks noChangeAspect="1"/>
          </p:cNvSpPr>
          <p:nvPr/>
        </p:nvSpPr>
        <p:spPr bwMode="auto">
          <a:xfrm>
            <a:off x="1876425" y="3433763"/>
            <a:ext cx="11113" cy="3175"/>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2185" name="Freeform 5031"/>
          <p:cNvSpPr>
            <a:spLocks noChangeAspect="1"/>
          </p:cNvSpPr>
          <p:nvPr/>
        </p:nvSpPr>
        <p:spPr bwMode="auto">
          <a:xfrm>
            <a:off x="1876425" y="3433763"/>
            <a:ext cx="11113" cy="3175"/>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2186" name="Freeform 5032"/>
          <p:cNvSpPr>
            <a:spLocks noChangeAspect="1"/>
          </p:cNvSpPr>
          <p:nvPr/>
        </p:nvSpPr>
        <p:spPr bwMode="auto">
          <a:xfrm>
            <a:off x="1876425" y="3433763"/>
            <a:ext cx="11113" cy="3175"/>
          </a:xfrm>
          <a:custGeom>
            <a:avLst/>
            <a:gdLst>
              <a:gd name="T0" fmla="*/ 0 w 31"/>
              <a:gd name="T1" fmla="*/ 0 h 2"/>
              <a:gd name="T2" fmla="*/ 2147483647 w 31"/>
              <a:gd name="T3" fmla="*/ 0 h 2"/>
              <a:gd name="T4" fmla="*/ 2147483647 w 31"/>
              <a:gd name="T5" fmla="*/ 2147483647 h 2"/>
              <a:gd name="T6" fmla="*/ 2147483647 w 31"/>
              <a:gd name="T7" fmla="*/ 2147483647 h 2"/>
              <a:gd name="T8" fmla="*/ 0 w 31"/>
              <a:gd name="T9" fmla="*/ 2147483647 h 2"/>
              <a:gd name="T10" fmla="*/ 0 w 31"/>
              <a:gd name="T11" fmla="*/ 2147483647 h 2"/>
              <a:gd name="T12" fmla="*/ 0 w 31"/>
              <a:gd name="T13" fmla="*/ 0 h 2"/>
              <a:gd name="T14" fmla="*/ 0 60000 65536"/>
              <a:gd name="T15" fmla="*/ 0 60000 65536"/>
              <a:gd name="T16" fmla="*/ 0 60000 65536"/>
              <a:gd name="T17" fmla="*/ 0 60000 65536"/>
              <a:gd name="T18" fmla="*/ 0 60000 65536"/>
              <a:gd name="T19" fmla="*/ 0 60000 65536"/>
              <a:gd name="T20" fmla="*/ 0 60000 65536"/>
              <a:gd name="T21" fmla="*/ 0 w 31"/>
              <a:gd name="T22" fmla="*/ 0 h 2"/>
              <a:gd name="T23" fmla="*/ 31 w 3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
                <a:moveTo>
                  <a:pt x="0" y="0"/>
                </a:moveTo>
                <a:lnTo>
                  <a:pt x="31" y="0"/>
                </a:lnTo>
                <a:lnTo>
                  <a:pt x="31" y="2"/>
                </a:lnTo>
                <a:lnTo>
                  <a:pt x="0" y="2"/>
                </a:lnTo>
                <a:lnTo>
                  <a:pt x="0" y="0"/>
                </a:lnTo>
                <a:close/>
              </a:path>
            </a:pathLst>
          </a:custGeom>
          <a:solidFill>
            <a:srgbClr val="000000"/>
          </a:solidFill>
          <a:ln w="0">
            <a:solidFill>
              <a:srgbClr val="000000"/>
            </a:solidFill>
            <a:round/>
            <a:headEnd/>
            <a:tailEnd/>
          </a:ln>
        </p:spPr>
        <p:txBody>
          <a:bodyPr/>
          <a:lstStyle/>
          <a:p>
            <a:endParaRPr lang="en-US"/>
          </a:p>
        </p:txBody>
      </p:sp>
      <p:sp>
        <p:nvSpPr>
          <p:cNvPr id="182187" name="Freeform 5033"/>
          <p:cNvSpPr>
            <a:spLocks noChangeAspect="1"/>
          </p:cNvSpPr>
          <p:nvPr/>
        </p:nvSpPr>
        <p:spPr bwMode="auto">
          <a:xfrm>
            <a:off x="1876425" y="3433763"/>
            <a:ext cx="11113" cy="3175"/>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2188" name="Freeform 5034"/>
          <p:cNvSpPr>
            <a:spLocks noChangeAspect="1"/>
          </p:cNvSpPr>
          <p:nvPr/>
        </p:nvSpPr>
        <p:spPr bwMode="auto">
          <a:xfrm>
            <a:off x="1876425" y="3433763"/>
            <a:ext cx="11113" cy="3175"/>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2189" name="Freeform 5035"/>
          <p:cNvSpPr>
            <a:spLocks noChangeAspect="1"/>
          </p:cNvSpPr>
          <p:nvPr/>
        </p:nvSpPr>
        <p:spPr bwMode="auto">
          <a:xfrm>
            <a:off x="1876425" y="3436938"/>
            <a:ext cx="11113"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2190" name="Rectangle 5036"/>
          <p:cNvSpPr>
            <a:spLocks noChangeAspect="1" noChangeArrowheads="1"/>
          </p:cNvSpPr>
          <p:nvPr/>
        </p:nvSpPr>
        <p:spPr bwMode="auto">
          <a:xfrm>
            <a:off x="1876425" y="3436938"/>
            <a:ext cx="11113" cy="1587"/>
          </a:xfrm>
          <a:prstGeom prst="rect">
            <a:avLst/>
          </a:prstGeom>
          <a:solidFill>
            <a:srgbClr val="000000"/>
          </a:solidFill>
          <a:ln w="0">
            <a:solidFill>
              <a:srgbClr val="000000"/>
            </a:solidFill>
            <a:miter lim="800000"/>
            <a:headEnd/>
            <a:tailEnd/>
          </a:ln>
        </p:spPr>
        <p:txBody>
          <a:bodyPr/>
          <a:lstStyle/>
          <a:p>
            <a:endParaRPr lang="en-US"/>
          </a:p>
        </p:txBody>
      </p:sp>
      <p:sp>
        <p:nvSpPr>
          <p:cNvPr id="182191" name="Freeform 5037"/>
          <p:cNvSpPr>
            <a:spLocks noChangeAspect="1"/>
          </p:cNvSpPr>
          <p:nvPr/>
        </p:nvSpPr>
        <p:spPr bwMode="auto">
          <a:xfrm>
            <a:off x="1677988" y="3617913"/>
            <a:ext cx="11112" cy="4762"/>
          </a:xfrm>
          <a:custGeom>
            <a:avLst/>
            <a:gdLst>
              <a:gd name="T0" fmla="*/ 2147483647 w 29"/>
              <a:gd name="T1" fmla="*/ 0 h 8"/>
              <a:gd name="T2" fmla="*/ 0 w 29"/>
              <a:gd name="T3" fmla="*/ 2147483647 h 8"/>
              <a:gd name="T4" fmla="*/ 2147483647 w 29"/>
              <a:gd name="T5" fmla="*/ 0 h 8"/>
              <a:gd name="T6" fmla="*/ 0 60000 65536"/>
              <a:gd name="T7" fmla="*/ 0 60000 65536"/>
              <a:gd name="T8" fmla="*/ 0 60000 65536"/>
              <a:gd name="T9" fmla="*/ 0 w 29"/>
              <a:gd name="T10" fmla="*/ 0 h 8"/>
              <a:gd name="T11" fmla="*/ 29 w 29"/>
              <a:gd name="T12" fmla="*/ 8 h 8"/>
            </a:gdLst>
            <a:ahLst/>
            <a:cxnLst>
              <a:cxn ang="T6">
                <a:pos x="T0" y="T1"/>
              </a:cxn>
              <a:cxn ang="T7">
                <a:pos x="T2" y="T3"/>
              </a:cxn>
              <a:cxn ang="T8">
                <a:pos x="T4" y="T5"/>
              </a:cxn>
            </a:cxnLst>
            <a:rect l="T9" t="T10" r="T11" b="T12"/>
            <a:pathLst>
              <a:path w="29" h="8">
                <a:moveTo>
                  <a:pt x="29" y="0"/>
                </a:moveTo>
                <a:lnTo>
                  <a:pt x="0" y="8"/>
                </a:lnTo>
                <a:lnTo>
                  <a:pt x="29" y="0"/>
                </a:lnTo>
                <a:close/>
              </a:path>
            </a:pathLst>
          </a:custGeom>
          <a:solidFill>
            <a:srgbClr val="000000"/>
          </a:solidFill>
          <a:ln w="0">
            <a:solidFill>
              <a:srgbClr val="000000"/>
            </a:solidFill>
            <a:round/>
            <a:headEnd/>
            <a:tailEnd/>
          </a:ln>
        </p:spPr>
        <p:txBody>
          <a:bodyPr/>
          <a:lstStyle/>
          <a:p>
            <a:endParaRPr lang="en-US"/>
          </a:p>
        </p:txBody>
      </p:sp>
      <p:sp>
        <p:nvSpPr>
          <p:cNvPr id="182192" name="Freeform 5038"/>
          <p:cNvSpPr>
            <a:spLocks noChangeAspect="1"/>
          </p:cNvSpPr>
          <p:nvPr/>
        </p:nvSpPr>
        <p:spPr bwMode="auto">
          <a:xfrm>
            <a:off x="1673225" y="3598863"/>
            <a:ext cx="14288" cy="6350"/>
          </a:xfrm>
          <a:custGeom>
            <a:avLst/>
            <a:gdLst>
              <a:gd name="T0" fmla="*/ 0 w 31"/>
              <a:gd name="T1" fmla="*/ 2147483647 h 19"/>
              <a:gd name="T2" fmla="*/ 0 w 31"/>
              <a:gd name="T3" fmla="*/ 2147483647 h 19"/>
              <a:gd name="T4" fmla="*/ 0 w 31"/>
              <a:gd name="T5" fmla="*/ 2147483647 h 19"/>
              <a:gd name="T6" fmla="*/ 0 w 31"/>
              <a:gd name="T7" fmla="*/ 2147483647 h 19"/>
              <a:gd name="T8" fmla="*/ 2147483647 w 31"/>
              <a:gd name="T9" fmla="*/ 2147483647 h 19"/>
              <a:gd name="T10" fmla="*/ 2147483647 w 31"/>
              <a:gd name="T11" fmla="*/ 2147483647 h 19"/>
              <a:gd name="T12" fmla="*/ 2147483647 w 31"/>
              <a:gd name="T13" fmla="*/ 2147483647 h 19"/>
              <a:gd name="T14" fmla="*/ 2147483647 w 31"/>
              <a:gd name="T15" fmla="*/ 2147483647 h 19"/>
              <a:gd name="T16" fmla="*/ 2147483647 w 31"/>
              <a:gd name="T17" fmla="*/ 2147483647 h 19"/>
              <a:gd name="T18" fmla="*/ 2147483647 w 31"/>
              <a:gd name="T19" fmla="*/ 2147483647 h 19"/>
              <a:gd name="T20" fmla="*/ 2147483647 w 31"/>
              <a:gd name="T21" fmla="*/ 0 h 19"/>
              <a:gd name="T22" fmla="*/ 2147483647 w 31"/>
              <a:gd name="T23" fmla="*/ 0 h 19"/>
              <a:gd name="T24" fmla="*/ 2147483647 w 31"/>
              <a:gd name="T25" fmla="*/ 0 h 19"/>
              <a:gd name="T26" fmla="*/ 2147483647 w 31"/>
              <a:gd name="T27" fmla="*/ 2147483647 h 19"/>
              <a:gd name="T28" fmla="*/ 2147483647 w 31"/>
              <a:gd name="T29" fmla="*/ 2147483647 h 19"/>
              <a:gd name="T30" fmla="*/ 2147483647 w 31"/>
              <a:gd name="T31" fmla="*/ 2147483647 h 19"/>
              <a:gd name="T32" fmla="*/ 2147483647 w 31"/>
              <a:gd name="T33" fmla="*/ 2147483647 h 19"/>
              <a:gd name="T34" fmla="*/ 2147483647 w 31"/>
              <a:gd name="T35" fmla="*/ 2147483647 h 19"/>
              <a:gd name="T36" fmla="*/ 2147483647 w 31"/>
              <a:gd name="T37" fmla="*/ 2147483647 h 19"/>
              <a:gd name="T38" fmla="*/ 2147483647 w 31"/>
              <a:gd name="T39" fmla="*/ 2147483647 h 19"/>
              <a:gd name="T40" fmla="*/ 2147483647 w 31"/>
              <a:gd name="T41" fmla="*/ 2147483647 h 19"/>
              <a:gd name="T42" fmla="*/ 0 w 31"/>
              <a:gd name="T43" fmla="*/ 2147483647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9"/>
              <a:gd name="T68" fmla="*/ 31 w 31"/>
              <a:gd name="T69" fmla="*/ 19 h 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9">
                <a:moveTo>
                  <a:pt x="0" y="19"/>
                </a:moveTo>
                <a:lnTo>
                  <a:pt x="0" y="19"/>
                </a:lnTo>
                <a:lnTo>
                  <a:pt x="0" y="16"/>
                </a:lnTo>
                <a:lnTo>
                  <a:pt x="0" y="14"/>
                </a:lnTo>
                <a:lnTo>
                  <a:pt x="1" y="11"/>
                </a:lnTo>
                <a:lnTo>
                  <a:pt x="2" y="8"/>
                </a:lnTo>
                <a:lnTo>
                  <a:pt x="3" y="6"/>
                </a:lnTo>
                <a:lnTo>
                  <a:pt x="5" y="4"/>
                </a:lnTo>
                <a:lnTo>
                  <a:pt x="7" y="2"/>
                </a:lnTo>
                <a:lnTo>
                  <a:pt x="10" y="1"/>
                </a:lnTo>
                <a:lnTo>
                  <a:pt x="12" y="0"/>
                </a:lnTo>
                <a:lnTo>
                  <a:pt x="15" y="0"/>
                </a:lnTo>
                <a:lnTo>
                  <a:pt x="17" y="0"/>
                </a:lnTo>
                <a:lnTo>
                  <a:pt x="20" y="1"/>
                </a:lnTo>
                <a:lnTo>
                  <a:pt x="23" y="2"/>
                </a:lnTo>
                <a:lnTo>
                  <a:pt x="25" y="3"/>
                </a:lnTo>
                <a:lnTo>
                  <a:pt x="27" y="5"/>
                </a:lnTo>
                <a:lnTo>
                  <a:pt x="29" y="7"/>
                </a:lnTo>
                <a:lnTo>
                  <a:pt x="30" y="10"/>
                </a:lnTo>
                <a:lnTo>
                  <a:pt x="31" y="12"/>
                </a:lnTo>
                <a:lnTo>
                  <a:pt x="0" y="19"/>
                </a:lnTo>
                <a:close/>
              </a:path>
            </a:pathLst>
          </a:custGeom>
          <a:solidFill>
            <a:srgbClr val="000000"/>
          </a:solidFill>
          <a:ln w="0">
            <a:solidFill>
              <a:srgbClr val="000000"/>
            </a:solidFill>
            <a:round/>
            <a:headEnd/>
            <a:tailEnd/>
          </a:ln>
        </p:spPr>
        <p:txBody>
          <a:bodyPr/>
          <a:lstStyle/>
          <a:p>
            <a:endParaRPr lang="en-US"/>
          </a:p>
        </p:txBody>
      </p:sp>
      <p:sp>
        <p:nvSpPr>
          <p:cNvPr id="182193" name="Freeform 5039"/>
          <p:cNvSpPr>
            <a:spLocks noChangeAspect="1"/>
          </p:cNvSpPr>
          <p:nvPr/>
        </p:nvSpPr>
        <p:spPr bwMode="auto">
          <a:xfrm>
            <a:off x="1677988" y="3616325"/>
            <a:ext cx="11112" cy="6350"/>
          </a:xfrm>
          <a:custGeom>
            <a:avLst/>
            <a:gdLst>
              <a:gd name="T0" fmla="*/ 2147483647 w 33"/>
              <a:gd name="T1" fmla="*/ 2147483647 h 13"/>
              <a:gd name="T2" fmla="*/ 2147483647 w 33"/>
              <a:gd name="T3" fmla="*/ 2147483647 h 13"/>
              <a:gd name="T4" fmla="*/ 0 w 33"/>
              <a:gd name="T5" fmla="*/ 2147483647 h 13"/>
              <a:gd name="T6" fmla="*/ 2147483647 w 33"/>
              <a:gd name="T7" fmla="*/ 2147483647 h 13"/>
              <a:gd name="T8" fmla="*/ 2147483647 w 33"/>
              <a:gd name="T9" fmla="*/ 0 h 13"/>
              <a:gd name="T10" fmla="*/ 2147483647 w 33"/>
              <a:gd name="T11" fmla="*/ 2147483647 h 13"/>
              <a:gd name="T12" fmla="*/ 2147483647 w 33"/>
              <a:gd name="T13" fmla="*/ 2147483647 h 13"/>
              <a:gd name="T14" fmla="*/ 0 60000 65536"/>
              <a:gd name="T15" fmla="*/ 0 60000 65536"/>
              <a:gd name="T16" fmla="*/ 0 60000 65536"/>
              <a:gd name="T17" fmla="*/ 0 60000 65536"/>
              <a:gd name="T18" fmla="*/ 0 60000 65536"/>
              <a:gd name="T19" fmla="*/ 0 60000 65536"/>
              <a:gd name="T20" fmla="*/ 0 60000 65536"/>
              <a:gd name="T21" fmla="*/ 0 w 33"/>
              <a:gd name="T22" fmla="*/ 0 h 13"/>
              <a:gd name="T23" fmla="*/ 33 w 33"/>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3">
                <a:moveTo>
                  <a:pt x="33" y="5"/>
                </a:moveTo>
                <a:lnTo>
                  <a:pt x="4" y="13"/>
                </a:lnTo>
                <a:lnTo>
                  <a:pt x="0" y="1"/>
                </a:lnTo>
                <a:lnTo>
                  <a:pt x="1" y="6"/>
                </a:lnTo>
                <a:lnTo>
                  <a:pt x="32" y="0"/>
                </a:lnTo>
                <a:lnTo>
                  <a:pt x="33" y="5"/>
                </a:lnTo>
                <a:close/>
              </a:path>
            </a:pathLst>
          </a:custGeom>
          <a:solidFill>
            <a:srgbClr val="000000"/>
          </a:solidFill>
          <a:ln w="0">
            <a:solidFill>
              <a:srgbClr val="000000"/>
            </a:solidFill>
            <a:round/>
            <a:headEnd/>
            <a:tailEnd/>
          </a:ln>
        </p:spPr>
        <p:txBody>
          <a:bodyPr/>
          <a:lstStyle/>
          <a:p>
            <a:endParaRPr lang="en-US"/>
          </a:p>
        </p:txBody>
      </p:sp>
      <p:sp>
        <p:nvSpPr>
          <p:cNvPr id="182194" name="Freeform 5040"/>
          <p:cNvSpPr>
            <a:spLocks noChangeAspect="1"/>
          </p:cNvSpPr>
          <p:nvPr/>
        </p:nvSpPr>
        <p:spPr bwMode="auto">
          <a:xfrm>
            <a:off x="1677988" y="3616325"/>
            <a:ext cx="11112" cy="3175"/>
          </a:xfrm>
          <a:custGeom>
            <a:avLst/>
            <a:gdLst>
              <a:gd name="T0" fmla="*/ 2147483647 w 32"/>
              <a:gd name="T1" fmla="*/ 2147483647 h 11"/>
              <a:gd name="T2" fmla="*/ 2147483647 w 32"/>
              <a:gd name="T3" fmla="*/ 2147483647 h 11"/>
              <a:gd name="T4" fmla="*/ 0 w 32"/>
              <a:gd name="T5" fmla="*/ 2147483647 h 11"/>
              <a:gd name="T6" fmla="*/ 0 w 32"/>
              <a:gd name="T7" fmla="*/ 2147483647 h 11"/>
              <a:gd name="T8" fmla="*/ 2147483647 w 32"/>
              <a:gd name="T9" fmla="*/ 0 h 11"/>
              <a:gd name="T10" fmla="*/ 2147483647 w 32"/>
              <a:gd name="T11" fmla="*/ 0 h 11"/>
              <a:gd name="T12" fmla="*/ 2147483647 w 32"/>
              <a:gd name="T13" fmla="*/ 2147483647 h 11"/>
              <a:gd name="T14" fmla="*/ 0 60000 65536"/>
              <a:gd name="T15" fmla="*/ 0 60000 65536"/>
              <a:gd name="T16" fmla="*/ 0 60000 65536"/>
              <a:gd name="T17" fmla="*/ 0 60000 65536"/>
              <a:gd name="T18" fmla="*/ 0 60000 65536"/>
              <a:gd name="T19" fmla="*/ 0 60000 65536"/>
              <a:gd name="T20" fmla="*/ 0 60000 65536"/>
              <a:gd name="T21" fmla="*/ 0 w 32"/>
              <a:gd name="T22" fmla="*/ 0 h 11"/>
              <a:gd name="T23" fmla="*/ 32 w 32"/>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1">
                <a:moveTo>
                  <a:pt x="32" y="5"/>
                </a:moveTo>
                <a:lnTo>
                  <a:pt x="1" y="11"/>
                </a:lnTo>
                <a:lnTo>
                  <a:pt x="0" y="6"/>
                </a:lnTo>
                <a:lnTo>
                  <a:pt x="31" y="0"/>
                </a:lnTo>
                <a:lnTo>
                  <a:pt x="32" y="5"/>
                </a:lnTo>
                <a:close/>
              </a:path>
            </a:pathLst>
          </a:custGeom>
          <a:solidFill>
            <a:srgbClr val="000000"/>
          </a:solidFill>
          <a:ln w="0">
            <a:solidFill>
              <a:srgbClr val="000000"/>
            </a:solidFill>
            <a:round/>
            <a:headEnd/>
            <a:tailEnd/>
          </a:ln>
        </p:spPr>
        <p:txBody>
          <a:bodyPr/>
          <a:lstStyle/>
          <a:p>
            <a:endParaRPr lang="en-US"/>
          </a:p>
        </p:txBody>
      </p:sp>
      <p:sp>
        <p:nvSpPr>
          <p:cNvPr id="182195" name="Freeform 5041"/>
          <p:cNvSpPr>
            <a:spLocks noChangeAspect="1"/>
          </p:cNvSpPr>
          <p:nvPr/>
        </p:nvSpPr>
        <p:spPr bwMode="auto">
          <a:xfrm>
            <a:off x="1674813" y="3614738"/>
            <a:ext cx="14287" cy="3175"/>
          </a:xfrm>
          <a:custGeom>
            <a:avLst/>
            <a:gdLst>
              <a:gd name="T0" fmla="*/ 2147483647 w 32"/>
              <a:gd name="T1" fmla="*/ 2147483647 h 12"/>
              <a:gd name="T2" fmla="*/ 2147483647 w 32"/>
              <a:gd name="T3" fmla="*/ 2147483647 h 12"/>
              <a:gd name="T4" fmla="*/ 0 w 32"/>
              <a:gd name="T5" fmla="*/ 2147483647 h 12"/>
              <a:gd name="T6" fmla="*/ 0 w 32"/>
              <a:gd name="T7" fmla="*/ 2147483647 h 12"/>
              <a:gd name="T8" fmla="*/ 2147483647 w 32"/>
              <a:gd name="T9" fmla="*/ 0 h 12"/>
              <a:gd name="T10" fmla="*/ 2147483647 w 32"/>
              <a:gd name="T11" fmla="*/ 0 h 12"/>
              <a:gd name="T12" fmla="*/ 2147483647 w 32"/>
              <a:gd name="T13" fmla="*/ 2147483647 h 12"/>
              <a:gd name="T14" fmla="*/ 0 60000 65536"/>
              <a:gd name="T15" fmla="*/ 0 60000 65536"/>
              <a:gd name="T16" fmla="*/ 0 60000 65536"/>
              <a:gd name="T17" fmla="*/ 0 60000 65536"/>
              <a:gd name="T18" fmla="*/ 0 60000 65536"/>
              <a:gd name="T19" fmla="*/ 0 60000 65536"/>
              <a:gd name="T20" fmla="*/ 0 60000 65536"/>
              <a:gd name="T21" fmla="*/ 0 w 32"/>
              <a:gd name="T22" fmla="*/ 0 h 12"/>
              <a:gd name="T23" fmla="*/ 32 w 32"/>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2">
                <a:moveTo>
                  <a:pt x="32" y="6"/>
                </a:moveTo>
                <a:lnTo>
                  <a:pt x="1" y="12"/>
                </a:lnTo>
                <a:lnTo>
                  <a:pt x="0" y="7"/>
                </a:lnTo>
                <a:lnTo>
                  <a:pt x="31" y="0"/>
                </a:lnTo>
                <a:lnTo>
                  <a:pt x="32" y="6"/>
                </a:lnTo>
                <a:close/>
              </a:path>
            </a:pathLst>
          </a:custGeom>
          <a:solidFill>
            <a:srgbClr val="000000"/>
          </a:solidFill>
          <a:ln w="0">
            <a:solidFill>
              <a:srgbClr val="000000"/>
            </a:solidFill>
            <a:round/>
            <a:headEnd/>
            <a:tailEnd/>
          </a:ln>
        </p:spPr>
        <p:txBody>
          <a:bodyPr/>
          <a:lstStyle/>
          <a:p>
            <a:endParaRPr lang="en-US"/>
          </a:p>
        </p:txBody>
      </p:sp>
      <p:sp>
        <p:nvSpPr>
          <p:cNvPr id="182196" name="Freeform 5042"/>
          <p:cNvSpPr>
            <a:spLocks noChangeAspect="1"/>
          </p:cNvSpPr>
          <p:nvPr/>
        </p:nvSpPr>
        <p:spPr bwMode="auto">
          <a:xfrm>
            <a:off x="1674813" y="3608388"/>
            <a:ext cx="14287" cy="7937"/>
          </a:xfrm>
          <a:custGeom>
            <a:avLst/>
            <a:gdLst>
              <a:gd name="T0" fmla="*/ 2147483647 w 32"/>
              <a:gd name="T1" fmla="*/ 2147483647 h 17"/>
              <a:gd name="T2" fmla="*/ 2147483647 w 32"/>
              <a:gd name="T3" fmla="*/ 2147483647 h 17"/>
              <a:gd name="T4" fmla="*/ 2147483647 w 32"/>
              <a:gd name="T5" fmla="*/ 2147483647 h 17"/>
              <a:gd name="T6" fmla="*/ 0 w 32"/>
              <a:gd name="T7" fmla="*/ 2147483647 h 17"/>
              <a:gd name="T8" fmla="*/ 2147483647 w 32"/>
              <a:gd name="T9" fmla="*/ 2147483647 h 17"/>
              <a:gd name="T10" fmla="*/ 2147483647 w 32"/>
              <a:gd name="T11" fmla="*/ 0 h 17"/>
              <a:gd name="T12" fmla="*/ 2147483647 w 32"/>
              <a:gd name="T13" fmla="*/ 2147483647 h 17"/>
              <a:gd name="T14" fmla="*/ 0 60000 65536"/>
              <a:gd name="T15" fmla="*/ 0 60000 65536"/>
              <a:gd name="T16" fmla="*/ 0 60000 65536"/>
              <a:gd name="T17" fmla="*/ 0 60000 65536"/>
              <a:gd name="T18" fmla="*/ 0 60000 65536"/>
              <a:gd name="T19" fmla="*/ 0 60000 65536"/>
              <a:gd name="T20" fmla="*/ 0 60000 65536"/>
              <a:gd name="T21" fmla="*/ 0 w 32"/>
              <a:gd name="T22" fmla="*/ 0 h 17"/>
              <a:gd name="T23" fmla="*/ 32 w 32"/>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7">
                <a:moveTo>
                  <a:pt x="32" y="10"/>
                </a:moveTo>
                <a:lnTo>
                  <a:pt x="1" y="17"/>
                </a:lnTo>
                <a:lnTo>
                  <a:pt x="0" y="10"/>
                </a:lnTo>
                <a:lnTo>
                  <a:pt x="31" y="6"/>
                </a:lnTo>
                <a:lnTo>
                  <a:pt x="30" y="0"/>
                </a:lnTo>
                <a:lnTo>
                  <a:pt x="32" y="10"/>
                </a:lnTo>
                <a:close/>
              </a:path>
            </a:pathLst>
          </a:custGeom>
          <a:solidFill>
            <a:srgbClr val="000000"/>
          </a:solidFill>
          <a:ln w="0">
            <a:solidFill>
              <a:srgbClr val="000000"/>
            </a:solidFill>
            <a:round/>
            <a:headEnd/>
            <a:tailEnd/>
          </a:ln>
        </p:spPr>
        <p:txBody>
          <a:bodyPr/>
          <a:lstStyle/>
          <a:p>
            <a:endParaRPr lang="en-US"/>
          </a:p>
        </p:txBody>
      </p:sp>
      <p:sp>
        <p:nvSpPr>
          <p:cNvPr id="182197" name="Freeform 5043"/>
          <p:cNvSpPr>
            <a:spLocks noChangeAspect="1"/>
          </p:cNvSpPr>
          <p:nvPr/>
        </p:nvSpPr>
        <p:spPr bwMode="auto">
          <a:xfrm>
            <a:off x="1674813" y="3606800"/>
            <a:ext cx="12700" cy="7938"/>
          </a:xfrm>
          <a:custGeom>
            <a:avLst/>
            <a:gdLst>
              <a:gd name="T0" fmla="*/ 2147483647 w 32"/>
              <a:gd name="T1" fmla="*/ 2147483647 h 16"/>
              <a:gd name="T2" fmla="*/ 2147483647 w 32"/>
              <a:gd name="T3" fmla="*/ 2147483647 h 16"/>
              <a:gd name="T4" fmla="*/ 2147483647 w 32"/>
              <a:gd name="T5" fmla="*/ 2147483647 h 16"/>
              <a:gd name="T6" fmla="*/ 0 w 32"/>
              <a:gd name="T7" fmla="*/ 2147483647 h 16"/>
              <a:gd name="T8" fmla="*/ 2147483647 w 32"/>
              <a:gd name="T9" fmla="*/ 2147483647 h 16"/>
              <a:gd name="T10" fmla="*/ 2147483647 w 32"/>
              <a:gd name="T11" fmla="*/ 0 h 16"/>
              <a:gd name="T12" fmla="*/ 2147483647 w 32"/>
              <a:gd name="T13" fmla="*/ 2147483647 h 16"/>
              <a:gd name="T14" fmla="*/ 0 60000 65536"/>
              <a:gd name="T15" fmla="*/ 0 60000 65536"/>
              <a:gd name="T16" fmla="*/ 0 60000 65536"/>
              <a:gd name="T17" fmla="*/ 0 60000 65536"/>
              <a:gd name="T18" fmla="*/ 0 60000 65536"/>
              <a:gd name="T19" fmla="*/ 0 60000 65536"/>
              <a:gd name="T20" fmla="*/ 0 60000 65536"/>
              <a:gd name="T21" fmla="*/ 0 w 32"/>
              <a:gd name="T22" fmla="*/ 0 h 16"/>
              <a:gd name="T23" fmla="*/ 32 w 3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6">
                <a:moveTo>
                  <a:pt x="32" y="12"/>
                </a:moveTo>
                <a:lnTo>
                  <a:pt x="1" y="16"/>
                </a:lnTo>
                <a:lnTo>
                  <a:pt x="0" y="11"/>
                </a:lnTo>
                <a:lnTo>
                  <a:pt x="31" y="5"/>
                </a:lnTo>
                <a:lnTo>
                  <a:pt x="30" y="0"/>
                </a:lnTo>
                <a:lnTo>
                  <a:pt x="32" y="12"/>
                </a:lnTo>
                <a:close/>
              </a:path>
            </a:pathLst>
          </a:custGeom>
          <a:solidFill>
            <a:srgbClr val="000000"/>
          </a:solidFill>
          <a:ln w="0">
            <a:solidFill>
              <a:srgbClr val="000000"/>
            </a:solidFill>
            <a:round/>
            <a:headEnd/>
            <a:tailEnd/>
          </a:ln>
        </p:spPr>
        <p:txBody>
          <a:bodyPr/>
          <a:lstStyle/>
          <a:p>
            <a:endParaRPr lang="en-US"/>
          </a:p>
        </p:txBody>
      </p:sp>
      <p:sp>
        <p:nvSpPr>
          <p:cNvPr id="182198" name="Freeform 5044"/>
          <p:cNvSpPr>
            <a:spLocks noChangeAspect="1"/>
          </p:cNvSpPr>
          <p:nvPr/>
        </p:nvSpPr>
        <p:spPr bwMode="auto">
          <a:xfrm>
            <a:off x="1674813" y="3606800"/>
            <a:ext cx="12700" cy="6350"/>
          </a:xfrm>
          <a:custGeom>
            <a:avLst/>
            <a:gdLst>
              <a:gd name="T0" fmla="*/ 2147483647 w 32"/>
              <a:gd name="T1" fmla="*/ 2147483647 h 11"/>
              <a:gd name="T2" fmla="*/ 2147483647 w 32"/>
              <a:gd name="T3" fmla="*/ 2147483647 h 11"/>
              <a:gd name="T4" fmla="*/ 0 w 32"/>
              <a:gd name="T5" fmla="*/ 2147483647 h 11"/>
              <a:gd name="T6" fmla="*/ 0 w 32"/>
              <a:gd name="T7" fmla="*/ 2147483647 h 11"/>
              <a:gd name="T8" fmla="*/ 2147483647 w 32"/>
              <a:gd name="T9" fmla="*/ 0 h 11"/>
              <a:gd name="T10" fmla="*/ 2147483647 w 32"/>
              <a:gd name="T11" fmla="*/ 0 h 11"/>
              <a:gd name="T12" fmla="*/ 2147483647 w 32"/>
              <a:gd name="T13" fmla="*/ 2147483647 h 11"/>
              <a:gd name="T14" fmla="*/ 0 60000 65536"/>
              <a:gd name="T15" fmla="*/ 0 60000 65536"/>
              <a:gd name="T16" fmla="*/ 0 60000 65536"/>
              <a:gd name="T17" fmla="*/ 0 60000 65536"/>
              <a:gd name="T18" fmla="*/ 0 60000 65536"/>
              <a:gd name="T19" fmla="*/ 0 60000 65536"/>
              <a:gd name="T20" fmla="*/ 0 60000 65536"/>
              <a:gd name="T21" fmla="*/ 0 w 32"/>
              <a:gd name="T22" fmla="*/ 0 h 11"/>
              <a:gd name="T23" fmla="*/ 32 w 32"/>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1">
                <a:moveTo>
                  <a:pt x="32" y="5"/>
                </a:moveTo>
                <a:lnTo>
                  <a:pt x="1" y="11"/>
                </a:lnTo>
                <a:lnTo>
                  <a:pt x="0" y="6"/>
                </a:lnTo>
                <a:lnTo>
                  <a:pt x="31" y="0"/>
                </a:lnTo>
                <a:lnTo>
                  <a:pt x="32" y="5"/>
                </a:lnTo>
                <a:close/>
              </a:path>
            </a:pathLst>
          </a:custGeom>
          <a:solidFill>
            <a:srgbClr val="000000"/>
          </a:solidFill>
          <a:ln w="0">
            <a:solidFill>
              <a:srgbClr val="000000"/>
            </a:solidFill>
            <a:round/>
            <a:headEnd/>
            <a:tailEnd/>
          </a:ln>
        </p:spPr>
        <p:txBody>
          <a:bodyPr/>
          <a:lstStyle/>
          <a:p>
            <a:endParaRPr lang="en-US"/>
          </a:p>
        </p:txBody>
      </p:sp>
      <p:sp>
        <p:nvSpPr>
          <p:cNvPr id="182199" name="Freeform 5045"/>
          <p:cNvSpPr>
            <a:spLocks noChangeAspect="1"/>
          </p:cNvSpPr>
          <p:nvPr/>
        </p:nvSpPr>
        <p:spPr bwMode="auto">
          <a:xfrm>
            <a:off x="1674813" y="3605213"/>
            <a:ext cx="12700" cy="3175"/>
          </a:xfrm>
          <a:custGeom>
            <a:avLst/>
            <a:gdLst>
              <a:gd name="T0" fmla="*/ 2147483647 w 32"/>
              <a:gd name="T1" fmla="*/ 2147483647 h 11"/>
              <a:gd name="T2" fmla="*/ 2147483647 w 32"/>
              <a:gd name="T3" fmla="*/ 2147483647 h 11"/>
              <a:gd name="T4" fmla="*/ 0 w 32"/>
              <a:gd name="T5" fmla="*/ 2147483647 h 11"/>
              <a:gd name="T6" fmla="*/ 0 w 32"/>
              <a:gd name="T7" fmla="*/ 2147483647 h 11"/>
              <a:gd name="T8" fmla="*/ 2147483647 w 32"/>
              <a:gd name="T9" fmla="*/ 0 h 11"/>
              <a:gd name="T10" fmla="*/ 2147483647 w 32"/>
              <a:gd name="T11" fmla="*/ 0 h 11"/>
              <a:gd name="T12" fmla="*/ 2147483647 w 32"/>
              <a:gd name="T13" fmla="*/ 2147483647 h 11"/>
              <a:gd name="T14" fmla="*/ 0 60000 65536"/>
              <a:gd name="T15" fmla="*/ 0 60000 65536"/>
              <a:gd name="T16" fmla="*/ 0 60000 65536"/>
              <a:gd name="T17" fmla="*/ 0 60000 65536"/>
              <a:gd name="T18" fmla="*/ 0 60000 65536"/>
              <a:gd name="T19" fmla="*/ 0 60000 65536"/>
              <a:gd name="T20" fmla="*/ 0 60000 65536"/>
              <a:gd name="T21" fmla="*/ 0 w 32"/>
              <a:gd name="T22" fmla="*/ 0 h 11"/>
              <a:gd name="T23" fmla="*/ 32 w 32"/>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1">
                <a:moveTo>
                  <a:pt x="32" y="5"/>
                </a:moveTo>
                <a:lnTo>
                  <a:pt x="1" y="11"/>
                </a:lnTo>
                <a:lnTo>
                  <a:pt x="0" y="6"/>
                </a:lnTo>
                <a:lnTo>
                  <a:pt x="31" y="0"/>
                </a:lnTo>
                <a:lnTo>
                  <a:pt x="32" y="5"/>
                </a:lnTo>
                <a:close/>
              </a:path>
            </a:pathLst>
          </a:custGeom>
          <a:solidFill>
            <a:srgbClr val="000000"/>
          </a:solidFill>
          <a:ln w="0">
            <a:solidFill>
              <a:srgbClr val="000000"/>
            </a:solidFill>
            <a:round/>
            <a:headEnd/>
            <a:tailEnd/>
          </a:ln>
        </p:spPr>
        <p:txBody>
          <a:bodyPr/>
          <a:lstStyle/>
          <a:p>
            <a:endParaRPr lang="en-US"/>
          </a:p>
        </p:txBody>
      </p:sp>
      <p:sp>
        <p:nvSpPr>
          <p:cNvPr id="182200" name="Freeform 5046"/>
          <p:cNvSpPr>
            <a:spLocks noChangeAspect="1"/>
          </p:cNvSpPr>
          <p:nvPr/>
        </p:nvSpPr>
        <p:spPr bwMode="auto">
          <a:xfrm>
            <a:off x="1673225" y="3603625"/>
            <a:ext cx="14288" cy="3175"/>
          </a:xfrm>
          <a:custGeom>
            <a:avLst/>
            <a:gdLst>
              <a:gd name="T0" fmla="*/ 2147483647 w 32"/>
              <a:gd name="T1" fmla="*/ 2147483647 h 12"/>
              <a:gd name="T2" fmla="*/ 2147483647 w 32"/>
              <a:gd name="T3" fmla="*/ 2147483647 h 12"/>
              <a:gd name="T4" fmla="*/ 0 w 32"/>
              <a:gd name="T5" fmla="*/ 2147483647 h 12"/>
              <a:gd name="T6" fmla="*/ 2147483647 w 32"/>
              <a:gd name="T7" fmla="*/ 0 h 12"/>
              <a:gd name="T8" fmla="*/ 2147483647 w 32"/>
              <a:gd name="T9" fmla="*/ 2147483647 h 12"/>
              <a:gd name="T10" fmla="*/ 0 60000 65536"/>
              <a:gd name="T11" fmla="*/ 0 60000 65536"/>
              <a:gd name="T12" fmla="*/ 0 60000 65536"/>
              <a:gd name="T13" fmla="*/ 0 60000 65536"/>
              <a:gd name="T14" fmla="*/ 0 60000 65536"/>
              <a:gd name="T15" fmla="*/ 0 w 32"/>
              <a:gd name="T16" fmla="*/ 0 h 12"/>
              <a:gd name="T17" fmla="*/ 32 w 32"/>
              <a:gd name="T18" fmla="*/ 12 h 12"/>
            </a:gdLst>
            <a:ahLst/>
            <a:cxnLst>
              <a:cxn ang="T10">
                <a:pos x="T0" y="T1"/>
              </a:cxn>
              <a:cxn ang="T11">
                <a:pos x="T2" y="T3"/>
              </a:cxn>
              <a:cxn ang="T12">
                <a:pos x="T4" y="T5"/>
              </a:cxn>
              <a:cxn ang="T13">
                <a:pos x="T6" y="T7"/>
              </a:cxn>
              <a:cxn ang="T14">
                <a:pos x="T8" y="T9"/>
              </a:cxn>
            </a:cxnLst>
            <a:rect l="T15" t="T16" r="T17" b="T18"/>
            <a:pathLst>
              <a:path w="32" h="12">
                <a:moveTo>
                  <a:pt x="32" y="6"/>
                </a:moveTo>
                <a:lnTo>
                  <a:pt x="1" y="12"/>
                </a:lnTo>
                <a:lnTo>
                  <a:pt x="0" y="7"/>
                </a:lnTo>
                <a:lnTo>
                  <a:pt x="31" y="0"/>
                </a:lnTo>
                <a:lnTo>
                  <a:pt x="32" y="6"/>
                </a:lnTo>
                <a:close/>
              </a:path>
            </a:pathLst>
          </a:custGeom>
          <a:solidFill>
            <a:srgbClr val="000000"/>
          </a:solidFill>
          <a:ln w="0">
            <a:solidFill>
              <a:srgbClr val="000000"/>
            </a:solidFill>
            <a:round/>
            <a:headEnd/>
            <a:tailEnd/>
          </a:ln>
        </p:spPr>
        <p:txBody>
          <a:bodyPr/>
          <a:lstStyle/>
          <a:p>
            <a:endParaRPr lang="en-US"/>
          </a:p>
        </p:txBody>
      </p:sp>
      <p:sp>
        <p:nvSpPr>
          <p:cNvPr id="182201" name="Freeform 5047"/>
          <p:cNvSpPr>
            <a:spLocks noChangeAspect="1"/>
          </p:cNvSpPr>
          <p:nvPr/>
        </p:nvSpPr>
        <p:spPr bwMode="auto">
          <a:xfrm>
            <a:off x="1673225" y="3603625"/>
            <a:ext cx="14288" cy="4763"/>
          </a:xfrm>
          <a:custGeom>
            <a:avLst/>
            <a:gdLst>
              <a:gd name="T0" fmla="*/ 2147483647 w 31"/>
              <a:gd name="T1" fmla="*/ 0 h 17"/>
              <a:gd name="T2" fmla="*/ 2147483647 w 31"/>
              <a:gd name="T3" fmla="*/ 0 h 17"/>
              <a:gd name="T4" fmla="*/ 2147483647 w 31"/>
              <a:gd name="T5" fmla="*/ 2147483647 h 17"/>
              <a:gd name="T6" fmla="*/ 2147483647 w 31"/>
              <a:gd name="T7" fmla="*/ 2147483647 h 17"/>
              <a:gd name="T8" fmla="*/ 2147483647 w 31"/>
              <a:gd name="T9" fmla="*/ 2147483647 h 17"/>
              <a:gd name="T10" fmla="*/ 2147483647 w 31"/>
              <a:gd name="T11" fmla="*/ 2147483647 h 17"/>
              <a:gd name="T12" fmla="*/ 2147483647 w 31"/>
              <a:gd name="T13" fmla="*/ 2147483647 h 17"/>
              <a:gd name="T14" fmla="*/ 2147483647 w 31"/>
              <a:gd name="T15" fmla="*/ 2147483647 h 17"/>
              <a:gd name="T16" fmla="*/ 2147483647 w 31"/>
              <a:gd name="T17" fmla="*/ 2147483647 h 17"/>
              <a:gd name="T18" fmla="*/ 2147483647 w 31"/>
              <a:gd name="T19" fmla="*/ 2147483647 h 17"/>
              <a:gd name="T20" fmla="*/ 2147483647 w 31"/>
              <a:gd name="T21" fmla="*/ 2147483647 h 17"/>
              <a:gd name="T22" fmla="*/ 2147483647 w 31"/>
              <a:gd name="T23" fmla="*/ 2147483647 h 17"/>
              <a:gd name="T24" fmla="*/ 2147483647 w 31"/>
              <a:gd name="T25" fmla="*/ 2147483647 h 17"/>
              <a:gd name="T26" fmla="*/ 2147483647 w 31"/>
              <a:gd name="T27" fmla="*/ 2147483647 h 17"/>
              <a:gd name="T28" fmla="*/ 2147483647 w 31"/>
              <a:gd name="T29" fmla="*/ 2147483647 h 17"/>
              <a:gd name="T30" fmla="*/ 2147483647 w 31"/>
              <a:gd name="T31" fmla="*/ 2147483647 h 17"/>
              <a:gd name="T32" fmla="*/ 2147483647 w 31"/>
              <a:gd name="T33" fmla="*/ 2147483647 h 17"/>
              <a:gd name="T34" fmla="*/ 2147483647 w 31"/>
              <a:gd name="T35" fmla="*/ 2147483647 h 17"/>
              <a:gd name="T36" fmla="*/ 2147483647 w 31"/>
              <a:gd name="T37" fmla="*/ 2147483647 h 17"/>
              <a:gd name="T38" fmla="*/ 0 w 31"/>
              <a:gd name="T39" fmla="*/ 2147483647 h 17"/>
              <a:gd name="T40" fmla="*/ 0 w 31"/>
              <a:gd name="T41" fmla="*/ 2147483647 h 17"/>
              <a:gd name="T42" fmla="*/ 2147483647 w 31"/>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7"/>
              <a:gd name="T68" fmla="*/ 31 w 31"/>
              <a:gd name="T69" fmla="*/ 17 h 1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7">
                <a:moveTo>
                  <a:pt x="31" y="0"/>
                </a:moveTo>
                <a:lnTo>
                  <a:pt x="31" y="0"/>
                </a:lnTo>
                <a:lnTo>
                  <a:pt x="31" y="2"/>
                </a:lnTo>
                <a:lnTo>
                  <a:pt x="31" y="4"/>
                </a:lnTo>
                <a:lnTo>
                  <a:pt x="30" y="7"/>
                </a:lnTo>
                <a:lnTo>
                  <a:pt x="29" y="9"/>
                </a:lnTo>
                <a:lnTo>
                  <a:pt x="27" y="11"/>
                </a:lnTo>
                <a:lnTo>
                  <a:pt x="26" y="13"/>
                </a:lnTo>
                <a:lnTo>
                  <a:pt x="23" y="15"/>
                </a:lnTo>
                <a:lnTo>
                  <a:pt x="21" y="16"/>
                </a:lnTo>
                <a:lnTo>
                  <a:pt x="17" y="17"/>
                </a:lnTo>
                <a:lnTo>
                  <a:pt x="15" y="17"/>
                </a:lnTo>
                <a:lnTo>
                  <a:pt x="13" y="17"/>
                </a:lnTo>
                <a:lnTo>
                  <a:pt x="10" y="16"/>
                </a:lnTo>
                <a:lnTo>
                  <a:pt x="8" y="15"/>
                </a:lnTo>
                <a:lnTo>
                  <a:pt x="6" y="13"/>
                </a:lnTo>
                <a:lnTo>
                  <a:pt x="4" y="12"/>
                </a:lnTo>
                <a:lnTo>
                  <a:pt x="2" y="9"/>
                </a:lnTo>
                <a:lnTo>
                  <a:pt x="1" y="7"/>
                </a:lnTo>
                <a:lnTo>
                  <a:pt x="0" y="4"/>
                </a:lnTo>
                <a:lnTo>
                  <a:pt x="31" y="0"/>
                </a:lnTo>
                <a:close/>
              </a:path>
            </a:pathLst>
          </a:custGeom>
          <a:solidFill>
            <a:srgbClr val="000000"/>
          </a:solidFill>
          <a:ln w="0">
            <a:solidFill>
              <a:srgbClr val="000000"/>
            </a:solidFill>
            <a:round/>
            <a:headEnd/>
            <a:tailEnd/>
          </a:ln>
        </p:spPr>
        <p:txBody>
          <a:bodyPr/>
          <a:lstStyle/>
          <a:p>
            <a:endParaRPr lang="en-US"/>
          </a:p>
        </p:txBody>
      </p:sp>
      <p:sp>
        <p:nvSpPr>
          <p:cNvPr id="182202" name="Freeform 5048"/>
          <p:cNvSpPr>
            <a:spLocks noChangeAspect="1"/>
          </p:cNvSpPr>
          <p:nvPr/>
        </p:nvSpPr>
        <p:spPr bwMode="auto">
          <a:xfrm>
            <a:off x="1614488" y="3384550"/>
            <a:ext cx="9525" cy="6350"/>
          </a:xfrm>
          <a:custGeom>
            <a:avLst/>
            <a:gdLst>
              <a:gd name="T0" fmla="*/ 0 w 23"/>
              <a:gd name="T1" fmla="*/ 2147483647 h 21"/>
              <a:gd name="T2" fmla="*/ 2147483647 w 23"/>
              <a:gd name="T3" fmla="*/ 0 h 21"/>
              <a:gd name="T4" fmla="*/ 0 w 23"/>
              <a:gd name="T5" fmla="*/ 2147483647 h 21"/>
              <a:gd name="T6" fmla="*/ 0 60000 65536"/>
              <a:gd name="T7" fmla="*/ 0 60000 65536"/>
              <a:gd name="T8" fmla="*/ 0 60000 65536"/>
              <a:gd name="T9" fmla="*/ 0 w 23"/>
              <a:gd name="T10" fmla="*/ 0 h 21"/>
              <a:gd name="T11" fmla="*/ 23 w 23"/>
              <a:gd name="T12" fmla="*/ 21 h 21"/>
            </a:gdLst>
            <a:ahLst/>
            <a:cxnLst>
              <a:cxn ang="T6">
                <a:pos x="T0" y="T1"/>
              </a:cxn>
              <a:cxn ang="T7">
                <a:pos x="T2" y="T3"/>
              </a:cxn>
              <a:cxn ang="T8">
                <a:pos x="T4" y="T5"/>
              </a:cxn>
            </a:cxnLst>
            <a:rect l="T9" t="T10" r="T11" b="T12"/>
            <a:pathLst>
              <a:path w="23" h="21">
                <a:moveTo>
                  <a:pt x="0" y="21"/>
                </a:moveTo>
                <a:lnTo>
                  <a:pt x="23" y="0"/>
                </a:lnTo>
                <a:lnTo>
                  <a:pt x="0" y="21"/>
                </a:lnTo>
                <a:close/>
              </a:path>
            </a:pathLst>
          </a:custGeom>
          <a:solidFill>
            <a:srgbClr val="000000"/>
          </a:solidFill>
          <a:ln w="0">
            <a:solidFill>
              <a:srgbClr val="000000"/>
            </a:solidFill>
            <a:round/>
            <a:headEnd/>
            <a:tailEnd/>
          </a:ln>
        </p:spPr>
        <p:txBody>
          <a:bodyPr/>
          <a:lstStyle/>
          <a:p>
            <a:endParaRPr lang="en-US"/>
          </a:p>
        </p:txBody>
      </p:sp>
      <p:sp>
        <p:nvSpPr>
          <p:cNvPr id="182203" name="Freeform 5049"/>
          <p:cNvSpPr>
            <a:spLocks noChangeAspect="1"/>
          </p:cNvSpPr>
          <p:nvPr/>
        </p:nvSpPr>
        <p:spPr bwMode="auto">
          <a:xfrm>
            <a:off x="1671638" y="3590925"/>
            <a:ext cx="15875" cy="14288"/>
          </a:xfrm>
          <a:custGeom>
            <a:avLst/>
            <a:gdLst>
              <a:gd name="T0" fmla="*/ 2147483647 w 38"/>
              <a:gd name="T1" fmla="*/ 2147483647 h 44"/>
              <a:gd name="T2" fmla="*/ 2147483647 w 38"/>
              <a:gd name="T3" fmla="*/ 2147483647 h 44"/>
              <a:gd name="T4" fmla="*/ 0 w 38"/>
              <a:gd name="T5" fmla="*/ 2147483647 h 44"/>
              <a:gd name="T6" fmla="*/ 0 w 38"/>
              <a:gd name="T7" fmla="*/ 2147483647 h 44"/>
              <a:gd name="T8" fmla="*/ 2147483647 w 38"/>
              <a:gd name="T9" fmla="*/ 0 h 44"/>
              <a:gd name="T10" fmla="*/ 2147483647 w 38"/>
              <a:gd name="T11" fmla="*/ 0 h 44"/>
              <a:gd name="T12" fmla="*/ 2147483647 w 38"/>
              <a:gd name="T13" fmla="*/ 2147483647 h 44"/>
              <a:gd name="T14" fmla="*/ 0 60000 65536"/>
              <a:gd name="T15" fmla="*/ 0 60000 65536"/>
              <a:gd name="T16" fmla="*/ 0 60000 65536"/>
              <a:gd name="T17" fmla="*/ 0 60000 65536"/>
              <a:gd name="T18" fmla="*/ 0 60000 65536"/>
              <a:gd name="T19" fmla="*/ 0 60000 65536"/>
              <a:gd name="T20" fmla="*/ 0 60000 65536"/>
              <a:gd name="T21" fmla="*/ 0 w 38"/>
              <a:gd name="T22" fmla="*/ 0 h 44"/>
              <a:gd name="T23" fmla="*/ 38 w 38"/>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44">
                <a:moveTo>
                  <a:pt x="38" y="40"/>
                </a:moveTo>
                <a:lnTo>
                  <a:pt x="7" y="44"/>
                </a:lnTo>
                <a:lnTo>
                  <a:pt x="0" y="4"/>
                </a:lnTo>
                <a:lnTo>
                  <a:pt x="31" y="0"/>
                </a:lnTo>
                <a:lnTo>
                  <a:pt x="38" y="40"/>
                </a:lnTo>
                <a:close/>
              </a:path>
            </a:pathLst>
          </a:custGeom>
          <a:solidFill>
            <a:srgbClr val="000000"/>
          </a:solidFill>
          <a:ln w="0">
            <a:solidFill>
              <a:srgbClr val="000000"/>
            </a:solidFill>
            <a:round/>
            <a:headEnd/>
            <a:tailEnd/>
          </a:ln>
        </p:spPr>
        <p:txBody>
          <a:bodyPr/>
          <a:lstStyle/>
          <a:p>
            <a:endParaRPr lang="en-US"/>
          </a:p>
        </p:txBody>
      </p:sp>
      <p:sp>
        <p:nvSpPr>
          <p:cNvPr id="182204" name="Freeform 5050"/>
          <p:cNvSpPr>
            <a:spLocks noChangeAspect="1"/>
          </p:cNvSpPr>
          <p:nvPr/>
        </p:nvSpPr>
        <p:spPr bwMode="auto">
          <a:xfrm>
            <a:off x="1670050" y="3567113"/>
            <a:ext cx="11113" cy="26987"/>
          </a:xfrm>
          <a:custGeom>
            <a:avLst/>
            <a:gdLst>
              <a:gd name="T0" fmla="*/ 2147483647 w 42"/>
              <a:gd name="T1" fmla="*/ 2147483647 h 77"/>
              <a:gd name="T2" fmla="*/ 2147483647 w 42"/>
              <a:gd name="T3" fmla="*/ 2147483647 h 77"/>
              <a:gd name="T4" fmla="*/ 0 w 42"/>
              <a:gd name="T5" fmla="*/ 2147483647 h 77"/>
              <a:gd name="T6" fmla="*/ 0 w 42"/>
              <a:gd name="T7" fmla="*/ 2147483647 h 77"/>
              <a:gd name="T8" fmla="*/ 2147483647 w 42"/>
              <a:gd name="T9" fmla="*/ 0 h 77"/>
              <a:gd name="T10" fmla="*/ 2147483647 w 42"/>
              <a:gd name="T11" fmla="*/ 0 h 77"/>
              <a:gd name="T12" fmla="*/ 2147483647 w 42"/>
              <a:gd name="T13" fmla="*/ 2147483647 h 77"/>
              <a:gd name="T14" fmla="*/ 0 60000 65536"/>
              <a:gd name="T15" fmla="*/ 0 60000 65536"/>
              <a:gd name="T16" fmla="*/ 0 60000 65536"/>
              <a:gd name="T17" fmla="*/ 0 60000 65536"/>
              <a:gd name="T18" fmla="*/ 0 60000 65536"/>
              <a:gd name="T19" fmla="*/ 0 60000 65536"/>
              <a:gd name="T20" fmla="*/ 0 60000 65536"/>
              <a:gd name="T21" fmla="*/ 0 w 42"/>
              <a:gd name="T22" fmla="*/ 0 h 77"/>
              <a:gd name="T23" fmla="*/ 42 w 42"/>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77">
                <a:moveTo>
                  <a:pt x="42" y="73"/>
                </a:moveTo>
                <a:lnTo>
                  <a:pt x="11" y="77"/>
                </a:lnTo>
                <a:lnTo>
                  <a:pt x="0" y="5"/>
                </a:lnTo>
                <a:lnTo>
                  <a:pt x="31" y="0"/>
                </a:lnTo>
                <a:lnTo>
                  <a:pt x="42" y="73"/>
                </a:lnTo>
                <a:close/>
              </a:path>
            </a:pathLst>
          </a:custGeom>
          <a:solidFill>
            <a:srgbClr val="000000"/>
          </a:solidFill>
          <a:ln w="0">
            <a:solidFill>
              <a:srgbClr val="000000"/>
            </a:solidFill>
            <a:round/>
            <a:headEnd/>
            <a:tailEnd/>
          </a:ln>
        </p:spPr>
        <p:txBody>
          <a:bodyPr/>
          <a:lstStyle/>
          <a:p>
            <a:endParaRPr lang="en-US"/>
          </a:p>
        </p:txBody>
      </p:sp>
      <p:sp>
        <p:nvSpPr>
          <p:cNvPr id="182205" name="Freeform 5051"/>
          <p:cNvSpPr>
            <a:spLocks noChangeAspect="1"/>
          </p:cNvSpPr>
          <p:nvPr/>
        </p:nvSpPr>
        <p:spPr bwMode="auto">
          <a:xfrm>
            <a:off x="1663700" y="3532188"/>
            <a:ext cx="15875" cy="34925"/>
          </a:xfrm>
          <a:custGeom>
            <a:avLst/>
            <a:gdLst>
              <a:gd name="T0" fmla="*/ 2147483647 w 46"/>
              <a:gd name="T1" fmla="*/ 2147483647 h 100"/>
              <a:gd name="T2" fmla="*/ 2147483647 w 46"/>
              <a:gd name="T3" fmla="*/ 2147483647 h 100"/>
              <a:gd name="T4" fmla="*/ 0 w 46"/>
              <a:gd name="T5" fmla="*/ 2147483647 h 100"/>
              <a:gd name="T6" fmla="*/ 0 w 46"/>
              <a:gd name="T7" fmla="*/ 2147483647 h 100"/>
              <a:gd name="T8" fmla="*/ 2147483647 w 46"/>
              <a:gd name="T9" fmla="*/ 0 h 100"/>
              <a:gd name="T10" fmla="*/ 2147483647 w 46"/>
              <a:gd name="T11" fmla="*/ 0 h 100"/>
              <a:gd name="T12" fmla="*/ 2147483647 w 46"/>
              <a:gd name="T13" fmla="*/ 2147483647 h 100"/>
              <a:gd name="T14" fmla="*/ 0 60000 65536"/>
              <a:gd name="T15" fmla="*/ 0 60000 65536"/>
              <a:gd name="T16" fmla="*/ 0 60000 65536"/>
              <a:gd name="T17" fmla="*/ 0 60000 65536"/>
              <a:gd name="T18" fmla="*/ 0 60000 65536"/>
              <a:gd name="T19" fmla="*/ 0 60000 65536"/>
              <a:gd name="T20" fmla="*/ 0 60000 65536"/>
              <a:gd name="T21" fmla="*/ 0 w 46"/>
              <a:gd name="T22" fmla="*/ 0 h 100"/>
              <a:gd name="T23" fmla="*/ 46 w 46"/>
              <a:gd name="T24" fmla="*/ 100 h 1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100">
                <a:moveTo>
                  <a:pt x="46" y="95"/>
                </a:moveTo>
                <a:lnTo>
                  <a:pt x="15" y="100"/>
                </a:lnTo>
                <a:lnTo>
                  <a:pt x="0" y="4"/>
                </a:lnTo>
                <a:lnTo>
                  <a:pt x="31" y="0"/>
                </a:lnTo>
                <a:lnTo>
                  <a:pt x="46" y="95"/>
                </a:lnTo>
                <a:close/>
              </a:path>
            </a:pathLst>
          </a:custGeom>
          <a:solidFill>
            <a:srgbClr val="000000"/>
          </a:solidFill>
          <a:ln w="0">
            <a:solidFill>
              <a:srgbClr val="000000"/>
            </a:solidFill>
            <a:round/>
            <a:headEnd/>
            <a:tailEnd/>
          </a:ln>
        </p:spPr>
        <p:txBody>
          <a:bodyPr/>
          <a:lstStyle/>
          <a:p>
            <a:endParaRPr lang="en-US"/>
          </a:p>
        </p:txBody>
      </p:sp>
      <p:sp>
        <p:nvSpPr>
          <p:cNvPr id="182206" name="Freeform 5052"/>
          <p:cNvSpPr>
            <a:spLocks noChangeAspect="1"/>
          </p:cNvSpPr>
          <p:nvPr/>
        </p:nvSpPr>
        <p:spPr bwMode="auto">
          <a:xfrm>
            <a:off x="1655763" y="3494088"/>
            <a:ext cx="17462" cy="41275"/>
          </a:xfrm>
          <a:custGeom>
            <a:avLst/>
            <a:gdLst>
              <a:gd name="T0" fmla="*/ 2147483647 w 52"/>
              <a:gd name="T1" fmla="*/ 2147483647 h 119"/>
              <a:gd name="T2" fmla="*/ 2147483647 w 52"/>
              <a:gd name="T3" fmla="*/ 2147483647 h 119"/>
              <a:gd name="T4" fmla="*/ 2147483647 w 52"/>
              <a:gd name="T5" fmla="*/ 2147483647 h 119"/>
              <a:gd name="T6" fmla="*/ 0 w 52"/>
              <a:gd name="T7" fmla="*/ 2147483647 h 119"/>
              <a:gd name="T8" fmla="*/ 2147483647 w 52"/>
              <a:gd name="T9" fmla="*/ 2147483647 h 119"/>
              <a:gd name="T10" fmla="*/ 2147483647 w 52"/>
              <a:gd name="T11" fmla="*/ 0 h 119"/>
              <a:gd name="T12" fmla="*/ 2147483647 w 52"/>
              <a:gd name="T13" fmla="*/ 2147483647 h 119"/>
              <a:gd name="T14" fmla="*/ 0 60000 65536"/>
              <a:gd name="T15" fmla="*/ 0 60000 65536"/>
              <a:gd name="T16" fmla="*/ 0 60000 65536"/>
              <a:gd name="T17" fmla="*/ 0 60000 65536"/>
              <a:gd name="T18" fmla="*/ 0 60000 65536"/>
              <a:gd name="T19" fmla="*/ 0 60000 65536"/>
              <a:gd name="T20" fmla="*/ 0 60000 65536"/>
              <a:gd name="T21" fmla="*/ 0 w 52"/>
              <a:gd name="T22" fmla="*/ 0 h 119"/>
              <a:gd name="T23" fmla="*/ 52 w 52"/>
              <a:gd name="T24" fmla="*/ 119 h 1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119">
                <a:moveTo>
                  <a:pt x="52" y="115"/>
                </a:moveTo>
                <a:lnTo>
                  <a:pt x="21" y="119"/>
                </a:lnTo>
                <a:lnTo>
                  <a:pt x="2" y="20"/>
                </a:lnTo>
                <a:lnTo>
                  <a:pt x="0" y="13"/>
                </a:lnTo>
                <a:lnTo>
                  <a:pt x="31" y="7"/>
                </a:lnTo>
                <a:lnTo>
                  <a:pt x="29" y="0"/>
                </a:lnTo>
                <a:lnTo>
                  <a:pt x="52" y="115"/>
                </a:lnTo>
                <a:close/>
              </a:path>
            </a:pathLst>
          </a:custGeom>
          <a:solidFill>
            <a:srgbClr val="000000"/>
          </a:solidFill>
          <a:ln w="0">
            <a:solidFill>
              <a:srgbClr val="000000"/>
            </a:solidFill>
            <a:round/>
            <a:headEnd/>
            <a:tailEnd/>
          </a:ln>
        </p:spPr>
        <p:txBody>
          <a:bodyPr/>
          <a:lstStyle/>
          <a:p>
            <a:endParaRPr lang="en-US"/>
          </a:p>
        </p:txBody>
      </p:sp>
      <p:sp>
        <p:nvSpPr>
          <p:cNvPr id="182207" name="Freeform 5053"/>
          <p:cNvSpPr>
            <a:spLocks noChangeAspect="1"/>
          </p:cNvSpPr>
          <p:nvPr/>
        </p:nvSpPr>
        <p:spPr bwMode="auto">
          <a:xfrm>
            <a:off x="1646238" y="3455988"/>
            <a:ext cx="20637" cy="41275"/>
          </a:xfrm>
          <a:custGeom>
            <a:avLst/>
            <a:gdLst>
              <a:gd name="T0" fmla="*/ 2147483647 w 57"/>
              <a:gd name="T1" fmla="*/ 2147483647 h 116"/>
              <a:gd name="T2" fmla="*/ 2147483647 w 57"/>
              <a:gd name="T3" fmla="*/ 2147483647 h 116"/>
              <a:gd name="T4" fmla="*/ 0 w 57"/>
              <a:gd name="T5" fmla="*/ 0 h 116"/>
              <a:gd name="T6" fmla="*/ 2147483647 w 57"/>
              <a:gd name="T7" fmla="*/ 2147483647 h 116"/>
              <a:gd name="T8" fmla="*/ 2147483647 w 57"/>
              <a:gd name="T9" fmla="*/ 2147483647 h 116"/>
              <a:gd name="T10" fmla="*/ 2147483647 w 57"/>
              <a:gd name="T11" fmla="*/ 2147483647 h 116"/>
              <a:gd name="T12" fmla="*/ 2147483647 w 57"/>
              <a:gd name="T13" fmla="*/ 2147483647 h 116"/>
              <a:gd name="T14" fmla="*/ 0 60000 65536"/>
              <a:gd name="T15" fmla="*/ 0 60000 65536"/>
              <a:gd name="T16" fmla="*/ 0 60000 65536"/>
              <a:gd name="T17" fmla="*/ 0 60000 65536"/>
              <a:gd name="T18" fmla="*/ 0 60000 65536"/>
              <a:gd name="T19" fmla="*/ 0 60000 65536"/>
              <a:gd name="T20" fmla="*/ 0 60000 65536"/>
              <a:gd name="T21" fmla="*/ 0 w 57"/>
              <a:gd name="T22" fmla="*/ 0 h 116"/>
              <a:gd name="T23" fmla="*/ 57 w 57"/>
              <a:gd name="T24" fmla="*/ 116 h 1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116">
                <a:moveTo>
                  <a:pt x="57" y="110"/>
                </a:moveTo>
                <a:lnTo>
                  <a:pt x="26" y="116"/>
                </a:lnTo>
                <a:lnTo>
                  <a:pt x="0" y="0"/>
                </a:lnTo>
                <a:lnTo>
                  <a:pt x="3" y="9"/>
                </a:lnTo>
                <a:lnTo>
                  <a:pt x="32" y="1"/>
                </a:lnTo>
                <a:lnTo>
                  <a:pt x="35" y="10"/>
                </a:lnTo>
                <a:lnTo>
                  <a:pt x="57" y="110"/>
                </a:lnTo>
                <a:close/>
              </a:path>
            </a:pathLst>
          </a:custGeom>
          <a:solidFill>
            <a:srgbClr val="000000"/>
          </a:solidFill>
          <a:ln w="0">
            <a:solidFill>
              <a:srgbClr val="000000"/>
            </a:solidFill>
            <a:round/>
            <a:headEnd/>
            <a:tailEnd/>
          </a:ln>
        </p:spPr>
        <p:txBody>
          <a:bodyPr/>
          <a:lstStyle/>
          <a:p>
            <a:endParaRPr lang="en-US"/>
          </a:p>
        </p:txBody>
      </p:sp>
      <p:sp>
        <p:nvSpPr>
          <p:cNvPr id="182208" name="Freeform 5054"/>
          <p:cNvSpPr>
            <a:spLocks noChangeAspect="1"/>
          </p:cNvSpPr>
          <p:nvPr/>
        </p:nvSpPr>
        <p:spPr bwMode="auto">
          <a:xfrm>
            <a:off x="1638300" y="3422650"/>
            <a:ext cx="22225" cy="38100"/>
          </a:xfrm>
          <a:custGeom>
            <a:avLst/>
            <a:gdLst>
              <a:gd name="T0" fmla="*/ 2147483647 w 58"/>
              <a:gd name="T1" fmla="*/ 2147483647 h 111"/>
              <a:gd name="T2" fmla="*/ 2147483647 w 58"/>
              <a:gd name="T3" fmla="*/ 2147483647 h 111"/>
              <a:gd name="T4" fmla="*/ 2147483647 w 58"/>
              <a:gd name="T5" fmla="*/ 2147483647 h 111"/>
              <a:gd name="T6" fmla="*/ 0 w 58"/>
              <a:gd name="T7" fmla="*/ 2147483647 h 111"/>
              <a:gd name="T8" fmla="*/ 2147483647 w 58"/>
              <a:gd name="T9" fmla="*/ 2147483647 h 111"/>
              <a:gd name="T10" fmla="*/ 2147483647 w 58"/>
              <a:gd name="T11" fmla="*/ 0 h 111"/>
              <a:gd name="T12" fmla="*/ 2147483647 w 58"/>
              <a:gd name="T13" fmla="*/ 2147483647 h 111"/>
              <a:gd name="T14" fmla="*/ 0 60000 65536"/>
              <a:gd name="T15" fmla="*/ 0 60000 65536"/>
              <a:gd name="T16" fmla="*/ 0 60000 65536"/>
              <a:gd name="T17" fmla="*/ 0 60000 65536"/>
              <a:gd name="T18" fmla="*/ 0 60000 65536"/>
              <a:gd name="T19" fmla="*/ 0 60000 65536"/>
              <a:gd name="T20" fmla="*/ 0 60000 65536"/>
              <a:gd name="T21" fmla="*/ 0 w 58"/>
              <a:gd name="T22" fmla="*/ 0 h 111"/>
              <a:gd name="T23" fmla="*/ 58 w 58"/>
              <a:gd name="T24" fmla="*/ 111 h 1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111">
                <a:moveTo>
                  <a:pt x="58" y="103"/>
                </a:moveTo>
                <a:lnTo>
                  <a:pt x="29" y="111"/>
                </a:lnTo>
                <a:lnTo>
                  <a:pt x="2" y="23"/>
                </a:lnTo>
                <a:lnTo>
                  <a:pt x="0" y="18"/>
                </a:lnTo>
                <a:lnTo>
                  <a:pt x="29" y="5"/>
                </a:lnTo>
                <a:lnTo>
                  <a:pt x="27" y="0"/>
                </a:lnTo>
                <a:lnTo>
                  <a:pt x="58" y="103"/>
                </a:lnTo>
                <a:close/>
              </a:path>
            </a:pathLst>
          </a:custGeom>
          <a:solidFill>
            <a:srgbClr val="000000"/>
          </a:solidFill>
          <a:ln w="0">
            <a:solidFill>
              <a:srgbClr val="000000"/>
            </a:solidFill>
            <a:round/>
            <a:headEnd/>
            <a:tailEnd/>
          </a:ln>
        </p:spPr>
        <p:txBody>
          <a:bodyPr/>
          <a:lstStyle/>
          <a:p>
            <a:endParaRPr lang="en-US"/>
          </a:p>
        </p:txBody>
      </p:sp>
      <p:sp>
        <p:nvSpPr>
          <p:cNvPr id="182209" name="Freeform 5055"/>
          <p:cNvSpPr>
            <a:spLocks noChangeAspect="1"/>
          </p:cNvSpPr>
          <p:nvPr/>
        </p:nvSpPr>
        <p:spPr bwMode="auto">
          <a:xfrm>
            <a:off x="1628775" y="3395663"/>
            <a:ext cx="19050" cy="31750"/>
          </a:xfrm>
          <a:custGeom>
            <a:avLst/>
            <a:gdLst>
              <a:gd name="T0" fmla="*/ 2147483647 w 60"/>
              <a:gd name="T1" fmla="*/ 2147483647 h 90"/>
              <a:gd name="T2" fmla="*/ 2147483647 w 60"/>
              <a:gd name="T3" fmla="*/ 2147483647 h 90"/>
              <a:gd name="T4" fmla="*/ 0 w 60"/>
              <a:gd name="T5" fmla="*/ 2147483647 h 90"/>
              <a:gd name="T6" fmla="*/ 2147483647 w 60"/>
              <a:gd name="T7" fmla="*/ 2147483647 h 90"/>
              <a:gd name="T8" fmla="*/ 2147483647 w 60"/>
              <a:gd name="T9" fmla="*/ 0 h 90"/>
              <a:gd name="T10" fmla="*/ 2147483647 w 60"/>
              <a:gd name="T11" fmla="*/ 2147483647 h 90"/>
              <a:gd name="T12" fmla="*/ 2147483647 w 60"/>
              <a:gd name="T13" fmla="*/ 2147483647 h 90"/>
              <a:gd name="T14" fmla="*/ 0 60000 65536"/>
              <a:gd name="T15" fmla="*/ 0 60000 65536"/>
              <a:gd name="T16" fmla="*/ 0 60000 65536"/>
              <a:gd name="T17" fmla="*/ 0 60000 65536"/>
              <a:gd name="T18" fmla="*/ 0 60000 65536"/>
              <a:gd name="T19" fmla="*/ 0 60000 65536"/>
              <a:gd name="T20" fmla="*/ 0 60000 65536"/>
              <a:gd name="T21" fmla="*/ 0 w 60"/>
              <a:gd name="T22" fmla="*/ 0 h 90"/>
              <a:gd name="T23" fmla="*/ 60 w 60"/>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90">
                <a:moveTo>
                  <a:pt x="60" y="77"/>
                </a:moveTo>
                <a:lnTo>
                  <a:pt x="31" y="90"/>
                </a:lnTo>
                <a:lnTo>
                  <a:pt x="0" y="17"/>
                </a:lnTo>
                <a:lnTo>
                  <a:pt x="2" y="20"/>
                </a:lnTo>
                <a:lnTo>
                  <a:pt x="25" y="0"/>
                </a:lnTo>
                <a:lnTo>
                  <a:pt x="27" y="3"/>
                </a:lnTo>
                <a:lnTo>
                  <a:pt x="60" y="77"/>
                </a:lnTo>
                <a:close/>
              </a:path>
            </a:pathLst>
          </a:custGeom>
          <a:solidFill>
            <a:srgbClr val="000000"/>
          </a:solidFill>
          <a:ln w="0">
            <a:solidFill>
              <a:srgbClr val="000000"/>
            </a:solidFill>
            <a:round/>
            <a:headEnd/>
            <a:tailEnd/>
          </a:ln>
        </p:spPr>
        <p:txBody>
          <a:bodyPr/>
          <a:lstStyle/>
          <a:p>
            <a:endParaRPr lang="en-US"/>
          </a:p>
        </p:txBody>
      </p:sp>
      <p:sp>
        <p:nvSpPr>
          <p:cNvPr id="182210" name="Freeform 5056"/>
          <p:cNvSpPr>
            <a:spLocks noChangeAspect="1"/>
          </p:cNvSpPr>
          <p:nvPr/>
        </p:nvSpPr>
        <p:spPr bwMode="auto">
          <a:xfrm>
            <a:off x="1614488" y="3384550"/>
            <a:ext cx="22225" cy="19050"/>
          </a:xfrm>
          <a:custGeom>
            <a:avLst/>
            <a:gdLst>
              <a:gd name="T0" fmla="*/ 2147483647 w 60"/>
              <a:gd name="T1" fmla="*/ 2147483647 h 60"/>
              <a:gd name="T2" fmla="*/ 2147483647 w 60"/>
              <a:gd name="T3" fmla="*/ 2147483647 h 60"/>
              <a:gd name="T4" fmla="*/ 0 w 60"/>
              <a:gd name="T5" fmla="*/ 2147483647 h 60"/>
              <a:gd name="T6" fmla="*/ 2147483647 w 60"/>
              <a:gd name="T7" fmla="*/ 0 h 60"/>
              <a:gd name="T8" fmla="*/ 2147483647 w 60"/>
              <a:gd name="T9" fmla="*/ 2147483647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60" y="40"/>
                </a:moveTo>
                <a:lnTo>
                  <a:pt x="37" y="60"/>
                </a:lnTo>
                <a:lnTo>
                  <a:pt x="0" y="21"/>
                </a:lnTo>
                <a:lnTo>
                  <a:pt x="23" y="0"/>
                </a:lnTo>
                <a:lnTo>
                  <a:pt x="60" y="40"/>
                </a:lnTo>
                <a:close/>
              </a:path>
            </a:pathLst>
          </a:custGeom>
          <a:solidFill>
            <a:srgbClr val="000000"/>
          </a:solidFill>
          <a:ln w="0">
            <a:solidFill>
              <a:srgbClr val="000000"/>
            </a:solidFill>
            <a:round/>
            <a:headEnd/>
            <a:tailEnd/>
          </a:ln>
        </p:spPr>
        <p:txBody>
          <a:bodyPr/>
          <a:lstStyle/>
          <a:p>
            <a:endParaRPr lang="en-US"/>
          </a:p>
        </p:txBody>
      </p:sp>
      <p:sp>
        <p:nvSpPr>
          <p:cNvPr id="182211" name="Freeform 5057"/>
          <p:cNvSpPr>
            <a:spLocks noChangeAspect="1"/>
          </p:cNvSpPr>
          <p:nvPr/>
        </p:nvSpPr>
        <p:spPr bwMode="auto">
          <a:xfrm>
            <a:off x="1549400" y="3630613"/>
            <a:ext cx="9525" cy="3175"/>
          </a:xfrm>
          <a:custGeom>
            <a:avLst/>
            <a:gdLst>
              <a:gd name="T0" fmla="*/ 2147483647 w 27"/>
              <a:gd name="T1" fmla="*/ 0 h 15"/>
              <a:gd name="T2" fmla="*/ 0 w 27"/>
              <a:gd name="T3" fmla="*/ 2147483647 h 15"/>
              <a:gd name="T4" fmla="*/ 2147483647 w 27"/>
              <a:gd name="T5" fmla="*/ 0 h 15"/>
              <a:gd name="T6" fmla="*/ 0 60000 65536"/>
              <a:gd name="T7" fmla="*/ 0 60000 65536"/>
              <a:gd name="T8" fmla="*/ 0 60000 65536"/>
              <a:gd name="T9" fmla="*/ 0 w 27"/>
              <a:gd name="T10" fmla="*/ 0 h 15"/>
              <a:gd name="T11" fmla="*/ 27 w 27"/>
              <a:gd name="T12" fmla="*/ 15 h 15"/>
            </a:gdLst>
            <a:ahLst/>
            <a:cxnLst>
              <a:cxn ang="T6">
                <a:pos x="T0" y="T1"/>
              </a:cxn>
              <a:cxn ang="T7">
                <a:pos x="T2" y="T3"/>
              </a:cxn>
              <a:cxn ang="T8">
                <a:pos x="T4" y="T5"/>
              </a:cxn>
            </a:cxnLst>
            <a:rect l="T9" t="T10" r="T11" b="T12"/>
            <a:pathLst>
              <a:path w="27" h="15">
                <a:moveTo>
                  <a:pt x="27" y="0"/>
                </a:moveTo>
                <a:lnTo>
                  <a:pt x="0" y="15"/>
                </a:lnTo>
                <a:lnTo>
                  <a:pt x="27" y="0"/>
                </a:lnTo>
                <a:close/>
              </a:path>
            </a:pathLst>
          </a:custGeom>
          <a:solidFill>
            <a:srgbClr val="000000"/>
          </a:solidFill>
          <a:ln w="0">
            <a:solidFill>
              <a:srgbClr val="000000"/>
            </a:solidFill>
            <a:round/>
            <a:headEnd/>
            <a:tailEnd/>
          </a:ln>
        </p:spPr>
        <p:txBody>
          <a:bodyPr/>
          <a:lstStyle/>
          <a:p>
            <a:endParaRPr lang="en-US"/>
          </a:p>
        </p:txBody>
      </p:sp>
      <p:sp>
        <p:nvSpPr>
          <p:cNvPr id="182212" name="Freeform 5058"/>
          <p:cNvSpPr>
            <a:spLocks noChangeAspect="1"/>
          </p:cNvSpPr>
          <p:nvPr/>
        </p:nvSpPr>
        <p:spPr bwMode="auto">
          <a:xfrm>
            <a:off x="1363663" y="3473450"/>
            <a:ext cx="7937" cy="7938"/>
          </a:xfrm>
          <a:custGeom>
            <a:avLst/>
            <a:gdLst>
              <a:gd name="T0" fmla="*/ 2147483647 w 25"/>
              <a:gd name="T1" fmla="*/ 2147483647 h 28"/>
              <a:gd name="T2" fmla="*/ 2147483647 w 25"/>
              <a:gd name="T3" fmla="*/ 2147483647 h 28"/>
              <a:gd name="T4" fmla="*/ 2147483647 w 25"/>
              <a:gd name="T5" fmla="*/ 2147483647 h 28"/>
              <a:gd name="T6" fmla="*/ 2147483647 w 25"/>
              <a:gd name="T7" fmla="*/ 2147483647 h 28"/>
              <a:gd name="T8" fmla="*/ 2147483647 w 25"/>
              <a:gd name="T9" fmla="*/ 2147483647 h 28"/>
              <a:gd name="T10" fmla="*/ 0 w 25"/>
              <a:gd name="T11" fmla="*/ 2147483647 h 28"/>
              <a:gd name="T12" fmla="*/ 0 w 25"/>
              <a:gd name="T13" fmla="*/ 2147483647 h 28"/>
              <a:gd name="T14" fmla="*/ 0 w 25"/>
              <a:gd name="T15" fmla="*/ 2147483647 h 28"/>
              <a:gd name="T16" fmla="*/ 2147483647 w 25"/>
              <a:gd name="T17" fmla="*/ 2147483647 h 28"/>
              <a:gd name="T18" fmla="*/ 2147483647 w 25"/>
              <a:gd name="T19" fmla="*/ 2147483647 h 28"/>
              <a:gd name="T20" fmla="*/ 2147483647 w 25"/>
              <a:gd name="T21" fmla="*/ 2147483647 h 28"/>
              <a:gd name="T22" fmla="*/ 2147483647 w 25"/>
              <a:gd name="T23" fmla="*/ 2147483647 h 28"/>
              <a:gd name="T24" fmla="*/ 2147483647 w 25"/>
              <a:gd name="T25" fmla="*/ 2147483647 h 28"/>
              <a:gd name="T26" fmla="*/ 2147483647 w 25"/>
              <a:gd name="T27" fmla="*/ 2147483647 h 28"/>
              <a:gd name="T28" fmla="*/ 2147483647 w 25"/>
              <a:gd name="T29" fmla="*/ 0 h 28"/>
              <a:gd name="T30" fmla="*/ 2147483647 w 25"/>
              <a:gd name="T31" fmla="*/ 0 h 28"/>
              <a:gd name="T32" fmla="*/ 2147483647 w 25"/>
              <a:gd name="T33" fmla="*/ 0 h 28"/>
              <a:gd name="T34" fmla="*/ 2147483647 w 25"/>
              <a:gd name="T35" fmla="*/ 2147483647 h 28"/>
              <a:gd name="T36" fmla="*/ 2147483647 w 25"/>
              <a:gd name="T37" fmla="*/ 2147483647 h 28"/>
              <a:gd name="T38" fmla="*/ 2147483647 w 25"/>
              <a:gd name="T39" fmla="*/ 2147483647 h 28"/>
              <a:gd name="T40" fmla="*/ 2147483647 w 25"/>
              <a:gd name="T41" fmla="*/ 2147483647 h 28"/>
              <a:gd name="T42" fmla="*/ 2147483647 w 25"/>
              <a:gd name="T43" fmla="*/ 2147483647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
              <a:gd name="T67" fmla="*/ 0 h 28"/>
              <a:gd name="T68" fmla="*/ 25 w 25"/>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 h="28">
                <a:moveTo>
                  <a:pt x="7" y="28"/>
                </a:moveTo>
                <a:lnTo>
                  <a:pt x="7" y="28"/>
                </a:lnTo>
                <a:lnTo>
                  <a:pt x="5" y="26"/>
                </a:lnTo>
                <a:lnTo>
                  <a:pt x="2" y="23"/>
                </a:lnTo>
                <a:lnTo>
                  <a:pt x="1" y="21"/>
                </a:lnTo>
                <a:lnTo>
                  <a:pt x="0" y="18"/>
                </a:lnTo>
                <a:lnTo>
                  <a:pt x="0" y="15"/>
                </a:lnTo>
                <a:lnTo>
                  <a:pt x="0" y="14"/>
                </a:lnTo>
                <a:lnTo>
                  <a:pt x="1" y="11"/>
                </a:lnTo>
                <a:lnTo>
                  <a:pt x="2" y="8"/>
                </a:lnTo>
                <a:lnTo>
                  <a:pt x="3" y="6"/>
                </a:lnTo>
                <a:lnTo>
                  <a:pt x="6" y="4"/>
                </a:lnTo>
                <a:lnTo>
                  <a:pt x="8" y="2"/>
                </a:lnTo>
                <a:lnTo>
                  <a:pt x="10" y="1"/>
                </a:lnTo>
                <a:lnTo>
                  <a:pt x="13" y="0"/>
                </a:lnTo>
                <a:lnTo>
                  <a:pt x="16" y="0"/>
                </a:lnTo>
                <a:lnTo>
                  <a:pt x="17" y="0"/>
                </a:lnTo>
                <a:lnTo>
                  <a:pt x="20" y="1"/>
                </a:lnTo>
                <a:lnTo>
                  <a:pt x="23" y="2"/>
                </a:lnTo>
                <a:lnTo>
                  <a:pt x="25" y="3"/>
                </a:lnTo>
                <a:lnTo>
                  <a:pt x="7" y="28"/>
                </a:lnTo>
                <a:close/>
              </a:path>
            </a:pathLst>
          </a:custGeom>
          <a:solidFill>
            <a:srgbClr val="000000"/>
          </a:solidFill>
          <a:ln w="0">
            <a:solidFill>
              <a:srgbClr val="000000"/>
            </a:solidFill>
            <a:round/>
            <a:headEnd/>
            <a:tailEnd/>
          </a:ln>
        </p:spPr>
        <p:txBody>
          <a:bodyPr/>
          <a:lstStyle/>
          <a:p>
            <a:endParaRPr lang="en-US"/>
          </a:p>
        </p:txBody>
      </p:sp>
      <p:sp>
        <p:nvSpPr>
          <p:cNvPr id="182213" name="Freeform 5059"/>
          <p:cNvSpPr>
            <a:spLocks noChangeAspect="1"/>
          </p:cNvSpPr>
          <p:nvPr/>
        </p:nvSpPr>
        <p:spPr bwMode="auto">
          <a:xfrm>
            <a:off x="1536700" y="3606800"/>
            <a:ext cx="22225" cy="26988"/>
          </a:xfrm>
          <a:custGeom>
            <a:avLst/>
            <a:gdLst>
              <a:gd name="T0" fmla="*/ 2147483647 w 58"/>
              <a:gd name="T1" fmla="*/ 2147483647 h 77"/>
              <a:gd name="T2" fmla="*/ 2147483647 w 58"/>
              <a:gd name="T3" fmla="*/ 2147483647 h 77"/>
              <a:gd name="T4" fmla="*/ 0 w 58"/>
              <a:gd name="T5" fmla="*/ 2147483647 h 77"/>
              <a:gd name="T6" fmla="*/ 2147483647 w 58"/>
              <a:gd name="T7" fmla="*/ 2147483647 h 77"/>
              <a:gd name="T8" fmla="*/ 2147483647 w 58"/>
              <a:gd name="T9" fmla="*/ 0 h 77"/>
              <a:gd name="T10" fmla="*/ 2147483647 w 58"/>
              <a:gd name="T11" fmla="*/ 2147483647 h 77"/>
              <a:gd name="T12" fmla="*/ 2147483647 w 58"/>
              <a:gd name="T13" fmla="*/ 2147483647 h 77"/>
              <a:gd name="T14" fmla="*/ 0 60000 65536"/>
              <a:gd name="T15" fmla="*/ 0 60000 65536"/>
              <a:gd name="T16" fmla="*/ 0 60000 65536"/>
              <a:gd name="T17" fmla="*/ 0 60000 65536"/>
              <a:gd name="T18" fmla="*/ 0 60000 65536"/>
              <a:gd name="T19" fmla="*/ 0 60000 65536"/>
              <a:gd name="T20" fmla="*/ 0 60000 65536"/>
              <a:gd name="T21" fmla="*/ 0 w 58"/>
              <a:gd name="T22" fmla="*/ 0 h 77"/>
              <a:gd name="T23" fmla="*/ 58 w 58"/>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77">
                <a:moveTo>
                  <a:pt x="58" y="62"/>
                </a:moveTo>
                <a:lnTo>
                  <a:pt x="31" y="77"/>
                </a:lnTo>
                <a:lnTo>
                  <a:pt x="0" y="20"/>
                </a:lnTo>
                <a:lnTo>
                  <a:pt x="1" y="21"/>
                </a:lnTo>
                <a:lnTo>
                  <a:pt x="24" y="0"/>
                </a:lnTo>
                <a:lnTo>
                  <a:pt x="25" y="1"/>
                </a:lnTo>
                <a:lnTo>
                  <a:pt x="58" y="62"/>
                </a:lnTo>
                <a:close/>
              </a:path>
            </a:pathLst>
          </a:custGeom>
          <a:solidFill>
            <a:srgbClr val="000000"/>
          </a:solidFill>
          <a:ln w="0">
            <a:solidFill>
              <a:srgbClr val="000000"/>
            </a:solidFill>
            <a:round/>
            <a:headEnd/>
            <a:tailEnd/>
          </a:ln>
        </p:spPr>
        <p:txBody>
          <a:bodyPr/>
          <a:lstStyle/>
          <a:p>
            <a:endParaRPr lang="en-US"/>
          </a:p>
        </p:txBody>
      </p:sp>
      <p:sp>
        <p:nvSpPr>
          <p:cNvPr id="182214" name="Freeform 5060"/>
          <p:cNvSpPr>
            <a:spLocks noChangeAspect="1"/>
          </p:cNvSpPr>
          <p:nvPr/>
        </p:nvSpPr>
        <p:spPr bwMode="auto">
          <a:xfrm>
            <a:off x="1520825" y="3587750"/>
            <a:ext cx="23813" cy="28575"/>
          </a:xfrm>
          <a:custGeom>
            <a:avLst/>
            <a:gdLst>
              <a:gd name="T0" fmla="*/ 2147483647 w 76"/>
              <a:gd name="T1" fmla="*/ 2147483647 h 82"/>
              <a:gd name="T2" fmla="*/ 2147483647 w 76"/>
              <a:gd name="T3" fmla="*/ 2147483647 h 82"/>
              <a:gd name="T4" fmla="*/ 0 w 76"/>
              <a:gd name="T5" fmla="*/ 2147483647 h 82"/>
              <a:gd name="T6" fmla="*/ 0 w 76"/>
              <a:gd name="T7" fmla="*/ 2147483647 h 82"/>
              <a:gd name="T8" fmla="*/ 2147483647 w 76"/>
              <a:gd name="T9" fmla="*/ 0 h 82"/>
              <a:gd name="T10" fmla="*/ 2147483647 w 76"/>
              <a:gd name="T11" fmla="*/ 0 h 82"/>
              <a:gd name="T12" fmla="*/ 2147483647 w 76"/>
              <a:gd name="T13" fmla="*/ 2147483647 h 82"/>
              <a:gd name="T14" fmla="*/ 0 60000 65536"/>
              <a:gd name="T15" fmla="*/ 0 60000 65536"/>
              <a:gd name="T16" fmla="*/ 0 60000 65536"/>
              <a:gd name="T17" fmla="*/ 0 60000 65536"/>
              <a:gd name="T18" fmla="*/ 0 60000 65536"/>
              <a:gd name="T19" fmla="*/ 0 60000 65536"/>
              <a:gd name="T20" fmla="*/ 0 60000 65536"/>
              <a:gd name="T21" fmla="*/ 0 w 76"/>
              <a:gd name="T22" fmla="*/ 0 h 82"/>
              <a:gd name="T23" fmla="*/ 76 w 76"/>
              <a:gd name="T24" fmla="*/ 82 h 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82">
                <a:moveTo>
                  <a:pt x="76" y="61"/>
                </a:moveTo>
                <a:lnTo>
                  <a:pt x="53" y="82"/>
                </a:lnTo>
                <a:lnTo>
                  <a:pt x="0" y="23"/>
                </a:lnTo>
                <a:lnTo>
                  <a:pt x="21" y="0"/>
                </a:lnTo>
                <a:lnTo>
                  <a:pt x="76" y="61"/>
                </a:lnTo>
                <a:close/>
              </a:path>
            </a:pathLst>
          </a:custGeom>
          <a:solidFill>
            <a:srgbClr val="000000"/>
          </a:solidFill>
          <a:ln w="0">
            <a:solidFill>
              <a:srgbClr val="000000"/>
            </a:solidFill>
            <a:round/>
            <a:headEnd/>
            <a:tailEnd/>
          </a:ln>
        </p:spPr>
        <p:txBody>
          <a:bodyPr/>
          <a:lstStyle/>
          <a:p>
            <a:endParaRPr lang="en-US"/>
          </a:p>
        </p:txBody>
      </p:sp>
      <p:sp>
        <p:nvSpPr>
          <p:cNvPr id="182215" name="Freeform 5061"/>
          <p:cNvSpPr>
            <a:spLocks noChangeAspect="1"/>
          </p:cNvSpPr>
          <p:nvPr/>
        </p:nvSpPr>
        <p:spPr bwMode="auto">
          <a:xfrm>
            <a:off x="1495425" y="3567113"/>
            <a:ext cx="31750" cy="28575"/>
          </a:xfrm>
          <a:custGeom>
            <a:avLst/>
            <a:gdLst>
              <a:gd name="T0" fmla="*/ 2147483647 w 89"/>
              <a:gd name="T1" fmla="*/ 2147483647 h 86"/>
              <a:gd name="T2" fmla="*/ 2147483647 w 89"/>
              <a:gd name="T3" fmla="*/ 2147483647 h 86"/>
              <a:gd name="T4" fmla="*/ 2147483647 w 89"/>
              <a:gd name="T5" fmla="*/ 2147483647 h 86"/>
              <a:gd name="T6" fmla="*/ 0 w 89"/>
              <a:gd name="T7" fmla="*/ 2147483647 h 86"/>
              <a:gd name="T8" fmla="*/ 2147483647 w 89"/>
              <a:gd name="T9" fmla="*/ 2147483647 h 86"/>
              <a:gd name="T10" fmla="*/ 2147483647 w 89"/>
              <a:gd name="T11" fmla="*/ 0 h 86"/>
              <a:gd name="T12" fmla="*/ 2147483647 w 89"/>
              <a:gd name="T13" fmla="*/ 2147483647 h 86"/>
              <a:gd name="T14" fmla="*/ 0 60000 65536"/>
              <a:gd name="T15" fmla="*/ 0 60000 65536"/>
              <a:gd name="T16" fmla="*/ 0 60000 65536"/>
              <a:gd name="T17" fmla="*/ 0 60000 65536"/>
              <a:gd name="T18" fmla="*/ 0 60000 65536"/>
              <a:gd name="T19" fmla="*/ 0 60000 65536"/>
              <a:gd name="T20" fmla="*/ 0 60000 65536"/>
              <a:gd name="T21" fmla="*/ 0 w 89"/>
              <a:gd name="T22" fmla="*/ 0 h 86"/>
              <a:gd name="T23" fmla="*/ 89 w 89"/>
              <a:gd name="T24" fmla="*/ 86 h 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86">
                <a:moveTo>
                  <a:pt x="89" y="63"/>
                </a:moveTo>
                <a:lnTo>
                  <a:pt x="68" y="86"/>
                </a:lnTo>
                <a:lnTo>
                  <a:pt x="1" y="27"/>
                </a:lnTo>
                <a:lnTo>
                  <a:pt x="0" y="26"/>
                </a:lnTo>
                <a:lnTo>
                  <a:pt x="18" y="1"/>
                </a:lnTo>
                <a:lnTo>
                  <a:pt x="17" y="0"/>
                </a:lnTo>
                <a:lnTo>
                  <a:pt x="89" y="63"/>
                </a:lnTo>
                <a:close/>
              </a:path>
            </a:pathLst>
          </a:custGeom>
          <a:solidFill>
            <a:srgbClr val="000000"/>
          </a:solidFill>
          <a:ln w="0">
            <a:solidFill>
              <a:srgbClr val="000000"/>
            </a:solidFill>
            <a:round/>
            <a:headEnd/>
            <a:tailEnd/>
          </a:ln>
        </p:spPr>
        <p:txBody>
          <a:bodyPr/>
          <a:lstStyle/>
          <a:p>
            <a:endParaRPr lang="en-US"/>
          </a:p>
        </p:txBody>
      </p:sp>
      <p:sp>
        <p:nvSpPr>
          <p:cNvPr id="182216" name="Freeform 5062"/>
          <p:cNvSpPr>
            <a:spLocks noChangeAspect="1"/>
          </p:cNvSpPr>
          <p:nvPr/>
        </p:nvSpPr>
        <p:spPr bwMode="auto">
          <a:xfrm>
            <a:off x="1465263" y="3544888"/>
            <a:ext cx="36512" cy="30162"/>
          </a:xfrm>
          <a:custGeom>
            <a:avLst/>
            <a:gdLst>
              <a:gd name="T0" fmla="*/ 2147483647 w 109"/>
              <a:gd name="T1" fmla="*/ 2147483647 h 84"/>
              <a:gd name="T2" fmla="*/ 2147483647 w 109"/>
              <a:gd name="T3" fmla="*/ 2147483647 h 84"/>
              <a:gd name="T4" fmla="*/ 0 w 109"/>
              <a:gd name="T5" fmla="*/ 2147483647 h 84"/>
              <a:gd name="T6" fmla="*/ 2147483647 w 109"/>
              <a:gd name="T7" fmla="*/ 2147483647 h 84"/>
              <a:gd name="T8" fmla="*/ 2147483647 w 109"/>
              <a:gd name="T9" fmla="*/ 0 h 84"/>
              <a:gd name="T10" fmla="*/ 2147483647 w 109"/>
              <a:gd name="T11" fmla="*/ 2147483647 h 84"/>
              <a:gd name="T12" fmla="*/ 2147483647 w 109"/>
              <a:gd name="T13" fmla="*/ 2147483647 h 84"/>
              <a:gd name="T14" fmla="*/ 0 60000 65536"/>
              <a:gd name="T15" fmla="*/ 0 60000 65536"/>
              <a:gd name="T16" fmla="*/ 0 60000 65536"/>
              <a:gd name="T17" fmla="*/ 0 60000 65536"/>
              <a:gd name="T18" fmla="*/ 0 60000 65536"/>
              <a:gd name="T19" fmla="*/ 0 60000 65536"/>
              <a:gd name="T20" fmla="*/ 0 60000 65536"/>
              <a:gd name="T21" fmla="*/ 0 w 109"/>
              <a:gd name="T22" fmla="*/ 0 h 84"/>
              <a:gd name="T23" fmla="*/ 109 w 109"/>
              <a:gd name="T24" fmla="*/ 84 h 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 h="84">
                <a:moveTo>
                  <a:pt x="109" y="59"/>
                </a:moveTo>
                <a:lnTo>
                  <a:pt x="91" y="84"/>
                </a:lnTo>
                <a:lnTo>
                  <a:pt x="0" y="17"/>
                </a:lnTo>
                <a:lnTo>
                  <a:pt x="13" y="25"/>
                </a:lnTo>
                <a:lnTo>
                  <a:pt x="29" y="0"/>
                </a:lnTo>
                <a:lnTo>
                  <a:pt x="42" y="9"/>
                </a:lnTo>
                <a:lnTo>
                  <a:pt x="109" y="59"/>
                </a:lnTo>
                <a:close/>
              </a:path>
            </a:pathLst>
          </a:custGeom>
          <a:solidFill>
            <a:srgbClr val="000000"/>
          </a:solidFill>
          <a:ln w="0">
            <a:solidFill>
              <a:srgbClr val="000000"/>
            </a:solidFill>
            <a:round/>
            <a:headEnd/>
            <a:tailEnd/>
          </a:ln>
        </p:spPr>
        <p:txBody>
          <a:bodyPr/>
          <a:lstStyle/>
          <a:p>
            <a:endParaRPr lang="en-US"/>
          </a:p>
        </p:txBody>
      </p:sp>
      <p:sp>
        <p:nvSpPr>
          <p:cNvPr id="182217" name="Freeform 5063"/>
          <p:cNvSpPr>
            <a:spLocks noChangeAspect="1"/>
          </p:cNvSpPr>
          <p:nvPr/>
        </p:nvSpPr>
        <p:spPr bwMode="auto">
          <a:xfrm>
            <a:off x="1439863" y="3525838"/>
            <a:ext cx="34925" cy="26987"/>
          </a:xfrm>
          <a:custGeom>
            <a:avLst/>
            <a:gdLst>
              <a:gd name="T0" fmla="*/ 2147483647 w 99"/>
              <a:gd name="T1" fmla="*/ 2147483647 h 82"/>
              <a:gd name="T2" fmla="*/ 2147483647 w 99"/>
              <a:gd name="T3" fmla="*/ 2147483647 h 82"/>
              <a:gd name="T4" fmla="*/ 0 w 99"/>
              <a:gd name="T5" fmla="*/ 2147483647 h 82"/>
              <a:gd name="T6" fmla="*/ 0 w 99"/>
              <a:gd name="T7" fmla="*/ 2147483647 h 82"/>
              <a:gd name="T8" fmla="*/ 2147483647 w 99"/>
              <a:gd name="T9" fmla="*/ 0 h 82"/>
              <a:gd name="T10" fmla="*/ 2147483647 w 99"/>
              <a:gd name="T11" fmla="*/ 0 h 82"/>
              <a:gd name="T12" fmla="*/ 2147483647 w 99"/>
              <a:gd name="T13" fmla="*/ 2147483647 h 82"/>
              <a:gd name="T14" fmla="*/ 0 60000 65536"/>
              <a:gd name="T15" fmla="*/ 0 60000 65536"/>
              <a:gd name="T16" fmla="*/ 0 60000 65536"/>
              <a:gd name="T17" fmla="*/ 0 60000 65536"/>
              <a:gd name="T18" fmla="*/ 0 60000 65536"/>
              <a:gd name="T19" fmla="*/ 0 60000 65536"/>
              <a:gd name="T20" fmla="*/ 0 60000 65536"/>
              <a:gd name="T21" fmla="*/ 0 w 99"/>
              <a:gd name="T22" fmla="*/ 0 h 82"/>
              <a:gd name="T23" fmla="*/ 99 w 99"/>
              <a:gd name="T24" fmla="*/ 82 h 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9" h="82">
                <a:moveTo>
                  <a:pt x="99" y="57"/>
                </a:moveTo>
                <a:lnTo>
                  <a:pt x="83" y="82"/>
                </a:lnTo>
                <a:lnTo>
                  <a:pt x="0" y="25"/>
                </a:lnTo>
                <a:lnTo>
                  <a:pt x="16" y="0"/>
                </a:lnTo>
                <a:lnTo>
                  <a:pt x="99" y="57"/>
                </a:lnTo>
                <a:close/>
              </a:path>
            </a:pathLst>
          </a:custGeom>
          <a:solidFill>
            <a:srgbClr val="000000"/>
          </a:solidFill>
          <a:ln w="0">
            <a:solidFill>
              <a:srgbClr val="000000"/>
            </a:solidFill>
            <a:round/>
            <a:headEnd/>
            <a:tailEnd/>
          </a:ln>
        </p:spPr>
        <p:txBody>
          <a:bodyPr/>
          <a:lstStyle/>
          <a:p>
            <a:endParaRPr lang="en-US"/>
          </a:p>
        </p:txBody>
      </p:sp>
      <p:sp>
        <p:nvSpPr>
          <p:cNvPr id="182218" name="Freeform 5064"/>
          <p:cNvSpPr>
            <a:spLocks noChangeAspect="1"/>
          </p:cNvSpPr>
          <p:nvPr/>
        </p:nvSpPr>
        <p:spPr bwMode="auto">
          <a:xfrm>
            <a:off x="1412875" y="3505200"/>
            <a:ext cx="33338" cy="30163"/>
          </a:xfrm>
          <a:custGeom>
            <a:avLst/>
            <a:gdLst>
              <a:gd name="T0" fmla="*/ 2147483647 w 98"/>
              <a:gd name="T1" fmla="*/ 2147483647 h 80"/>
              <a:gd name="T2" fmla="*/ 2147483647 w 98"/>
              <a:gd name="T3" fmla="*/ 2147483647 h 80"/>
              <a:gd name="T4" fmla="*/ 0 w 98"/>
              <a:gd name="T5" fmla="*/ 2147483647 h 80"/>
              <a:gd name="T6" fmla="*/ 0 w 98"/>
              <a:gd name="T7" fmla="*/ 2147483647 h 80"/>
              <a:gd name="T8" fmla="*/ 2147483647 w 98"/>
              <a:gd name="T9" fmla="*/ 0 h 80"/>
              <a:gd name="T10" fmla="*/ 2147483647 w 98"/>
              <a:gd name="T11" fmla="*/ 0 h 80"/>
              <a:gd name="T12" fmla="*/ 2147483647 w 98"/>
              <a:gd name="T13" fmla="*/ 2147483647 h 80"/>
              <a:gd name="T14" fmla="*/ 0 60000 65536"/>
              <a:gd name="T15" fmla="*/ 0 60000 65536"/>
              <a:gd name="T16" fmla="*/ 0 60000 65536"/>
              <a:gd name="T17" fmla="*/ 0 60000 65536"/>
              <a:gd name="T18" fmla="*/ 0 60000 65536"/>
              <a:gd name="T19" fmla="*/ 0 60000 65536"/>
              <a:gd name="T20" fmla="*/ 0 60000 65536"/>
              <a:gd name="T21" fmla="*/ 0 w 98"/>
              <a:gd name="T22" fmla="*/ 0 h 80"/>
              <a:gd name="T23" fmla="*/ 98 w 98"/>
              <a:gd name="T24" fmla="*/ 80 h 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8" h="80">
                <a:moveTo>
                  <a:pt x="98" y="55"/>
                </a:moveTo>
                <a:lnTo>
                  <a:pt x="82" y="80"/>
                </a:lnTo>
                <a:lnTo>
                  <a:pt x="0" y="25"/>
                </a:lnTo>
                <a:lnTo>
                  <a:pt x="16" y="0"/>
                </a:lnTo>
                <a:lnTo>
                  <a:pt x="98" y="55"/>
                </a:lnTo>
                <a:close/>
              </a:path>
            </a:pathLst>
          </a:custGeom>
          <a:solidFill>
            <a:srgbClr val="000000"/>
          </a:solidFill>
          <a:ln w="0">
            <a:solidFill>
              <a:srgbClr val="000000"/>
            </a:solidFill>
            <a:round/>
            <a:headEnd/>
            <a:tailEnd/>
          </a:ln>
        </p:spPr>
        <p:txBody>
          <a:bodyPr/>
          <a:lstStyle/>
          <a:p>
            <a:endParaRPr lang="en-US"/>
          </a:p>
        </p:txBody>
      </p:sp>
      <p:sp>
        <p:nvSpPr>
          <p:cNvPr id="182219" name="Freeform 5065"/>
          <p:cNvSpPr>
            <a:spLocks noChangeAspect="1"/>
          </p:cNvSpPr>
          <p:nvPr/>
        </p:nvSpPr>
        <p:spPr bwMode="auto">
          <a:xfrm>
            <a:off x="1382713" y="3489325"/>
            <a:ext cx="38100" cy="26988"/>
          </a:xfrm>
          <a:custGeom>
            <a:avLst/>
            <a:gdLst>
              <a:gd name="T0" fmla="*/ 2147483647 w 102"/>
              <a:gd name="T1" fmla="*/ 2147483647 h 76"/>
              <a:gd name="T2" fmla="*/ 2147483647 w 102"/>
              <a:gd name="T3" fmla="*/ 2147483647 h 76"/>
              <a:gd name="T4" fmla="*/ 0 w 102"/>
              <a:gd name="T5" fmla="*/ 2147483647 h 76"/>
              <a:gd name="T6" fmla="*/ 2147483647 w 102"/>
              <a:gd name="T7" fmla="*/ 2147483647 h 76"/>
              <a:gd name="T8" fmla="*/ 2147483647 w 102"/>
              <a:gd name="T9" fmla="*/ 0 h 76"/>
              <a:gd name="T10" fmla="*/ 2147483647 w 102"/>
              <a:gd name="T11" fmla="*/ 2147483647 h 76"/>
              <a:gd name="T12" fmla="*/ 2147483647 w 102"/>
              <a:gd name="T13" fmla="*/ 2147483647 h 76"/>
              <a:gd name="T14" fmla="*/ 0 60000 65536"/>
              <a:gd name="T15" fmla="*/ 0 60000 65536"/>
              <a:gd name="T16" fmla="*/ 0 60000 65536"/>
              <a:gd name="T17" fmla="*/ 0 60000 65536"/>
              <a:gd name="T18" fmla="*/ 0 60000 65536"/>
              <a:gd name="T19" fmla="*/ 0 60000 65536"/>
              <a:gd name="T20" fmla="*/ 0 60000 65536"/>
              <a:gd name="T21" fmla="*/ 0 w 102"/>
              <a:gd name="T22" fmla="*/ 0 h 76"/>
              <a:gd name="T23" fmla="*/ 102 w 102"/>
              <a:gd name="T24" fmla="*/ 76 h 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2" h="76">
                <a:moveTo>
                  <a:pt x="102" y="51"/>
                </a:moveTo>
                <a:lnTo>
                  <a:pt x="86" y="76"/>
                </a:lnTo>
                <a:lnTo>
                  <a:pt x="0" y="18"/>
                </a:lnTo>
                <a:lnTo>
                  <a:pt x="10" y="25"/>
                </a:lnTo>
                <a:lnTo>
                  <a:pt x="29" y="0"/>
                </a:lnTo>
                <a:lnTo>
                  <a:pt x="38" y="8"/>
                </a:lnTo>
                <a:lnTo>
                  <a:pt x="102" y="51"/>
                </a:lnTo>
                <a:close/>
              </a:path>
            </a:pathLst>
          </a:custGeom>
          <a:solidFill>
            <a:srgbClr val="000000"/>
          </a:solidFill>
          <a:ln w="0">
            <a:solidFill>
              <a:srgbClr val="000000"/>
            </a:solidFill>
            <a:round/>
            <a:headEnd/>
            <a:tailEnd/>
          </a:ln>
        </p:spPr>
        <p:txBody>
          <a:bodyPr/>
          <a:lstStyle/>
          <a:p>
            <a:endParaRPr lang="en-US"/>
          </a:p>
        </p:txBody>
      </p:sp>
      <p:sp>
        <p:nvSpPr>
          <p:cNvPr id="182220" name="Freeform 5066"/>
          <p:cNvSpPr>
            <a:spLocks noChangeAspect="1"/>
          </p:cNvSpPr>
          <p:nvPr/>
        </p:nvSpPr>
        <p:spPr bwMode="auto">
          <a:xfrm>
            <a:off x="1365250" y="3473450"/>
            <a:ext cx="26988" cy="23813"/>
          </a:xfrm>
          <a:custGeom>
            <a:avLst/>
            <a:gdLst>
              <a:gd name="T0" fmla="*/ 2147483647 w 79"/>
              <a:gd name="T1" fmla="*/ 2147483647 h 70"/>
              <a:gd name="T2" fmla="*/ 2147483647 w 79"/>
              <a:gd name="T3" fmla="*/ 2147483647 h 70"/>
              <a:gd name="T4" fmla="*/ 0 w 79"/>
              <a:gd name="T5" fmla="*/ 2147483647 h 70"/>
              <a:gd name="T6" fmla="*/ 2147483647 w 79"/>
              <a:gd name="T7" fmla="*/ 0 h 70"/>
              <a:gd name="T8" fmla="*/ 2147483647 w 79"/>
              <a:gd name="T9" fmla="*/ 2147483647 h 70"/>
              <a:gd name="T10" fmla="*/ 0 60000 65536"/>
              <a:gd name="T11" fmla="*/ 0 60000 65536"/>
              <a:gd name="T12" fmla="*/ 0 60000 65536"/>
              <a:gd name="T13" fmla="*/ 0 60000 65536"/>
              <a:gd name="T14" fmla="*/ 0 60000 65536"/>
              <a:gd name="T15" fmla="*/ 0 w 79"/>
              <a:gd name="T16" fmla="*/ 0 h 70"/>
              <a:gd name="T17" fmla="*/ 79 w 79"/>
              <a:gd name="T18" fmla="*/ 70 h 70"/>
            </a:gdLst>
            <a:ahLst/>
            <a:cxnLst>
              <a:cxn ang="T10">
                <a:pos x="T0" y="T1"/>
              </a:cxn>
              <a:cxn ang="T11">
                <a:pos x="T2" y="T3"/>
              </a:cxn>
              <a:cxn ang="T12">
                <a:pos x="T4" y="T5"/>
              </a:cxn>
              <a:cxn ang="T13">
                <a:pos x="T6" y="T7"/>
              </a:cxn>
              <a:cxn ang="T14">
                <a:pos x="T8" y="T9"/>
              </a:cxn>
            </a:cxnLst>
            <a:rect l="T15" t="T16" r="T17" b="T18"/>
            <a:pathLst>
              <a:path w="79" h="70">
                <a:moveTo>
                  <a:pt x="79" y="45"/>
                </a:moveTo>
                <a:lnTo>
                  <a:pt x="60" y="70"/>
                </a:lnTo>
                <a:lnTo>
                  <a:pt x="0" y="25"/>
                </a:lnTo>
                <a:lnTo>
                  <a:pt x="18" y="0"/>
                </a:lnTo>
                <a:lnTo>
                  <a:pt x="79" y="45"/>
                </a:lnTo>
                <a:close/>
              </a:path>
            </a:pathLst>
          </a:custGeom>
          <a:solidFill>
            <a:srgbClr val="000000"/>
          </a:solidFill>
          <a:ln w="0">
            <a:solidFill>
              <a:srgbClr val="000000"/>
            </a:solidFill>
            <a:round/>
            <a:headEnd/>
            <a:tailEnd/>
          </a:ln>
        </p:spPr>
        <p:txBody>
          <a:bodyPr/>
          <a:lstStyle/>
          <a:p>
            <a:endParaRPr lang="en-US"/>
          </a:p>
        </p:txBody>
      </p:sp>
      <p:sp>
        <p:nvSpPr>
          <p:cNvPr id="182221" name="Freeform 5067"/>
          <p:cNvSpPr>
            <a:spLocks noChangeAspect="1"/>
          </p:cNvSpPr>
          <p:nvPr/>
        </p:nvSpPr>
        <p:spPr bwMode="auto">
          <a:xfrm>
            <a:off x="1365250" y="3475038"/>
            <a:ext cx="7938" cy="9525"/>
          </a:xfrm>
          <a:custGeom>
            <a:avLst/>
            <a:gdLst>
              <a:gd name="T0" fmla="*/ 2147483647 w 26"/>
              <a:gd name="T1" fmla="*/ 0 h 26"/>
              <a:gd name="T2" fmla="*/ 2147483647 w 26"/>
              <a:gd name="T3" fmla="*/ 0 h 26"/>
              <a:gd name="T4" fmla="*/ 2147483647 w 26"/>
              <a:gd name="T5" fmla="*/ 2147483647 h 26"/>
              <a:gd name="T6" fmla="*/ 2147483647 w 26"/>
              <a:gd name="T7" fmla="*/ 2147483647 h 26"/>
              <a:gd name="T8" fmla="*/ 2147483647 w 26"/>
              <a:gd name="T9" fmla="*/ 2147483647 h 26"/>
              <a:gd name="T10" fmla="*/ 2147483647 w 26"/>
              <a:gd name="T11" fmla="*/ 2147483647 h 26"/>
              <a:gd name="T12" fmla="*/ 2147483647 w 26"/>
              <a:gd name="T13" fmla="*/ 2147483647 h 26"/>
              <a:gd name="T14" fmla="*/ 2147483647 w 26"/>
              <a:gd name="T15" fmla="*/ 2147483647 h 26"/>
              <a:gd name="T16" fmla="*/ 2147483647 w 26"/>
              <a:gd name="T17" fmla="*/ 2147483647 h 26"/>
              <a:gd name="T18" fmla="*/ 2147483647 w 26"/>
              <a:gd name="T19" fmla="*/ 2147483647 h 26"/>
              <a:gd name="T20" fmla="*/ 2147483647 w 26"/>
              <a:gd name="T21" fmla="*/ 2147483647 h 26"/>
              <a:gd name="T22" fmla="*/ 2147483647 w 26"/>
              <a:gd name="T23" fmla="*/ 2147483647 h 26"/>
              <a:gd name="T24" fmla="*/ 2147483647 w 26"/>
              <a:gd name="T25" fmla="*/ 2147483647 h 26"/>
              <a:gd name="T26" fmla="*/ 2147483647 w 26"/>
              <a:gd name="T27" fmla="*/ 2147483647 h 26"/>
              <a:gd name="T28" fmla="*/ 2147483647 w 26"/>
              <a:gd name="T29" fmla="*/ 2147483647 h 26"/>
              <a:gd name="T30" fmla="*/ 2147483647 w 26"/>
              <a:gd name="T31" fmla="*/ 2147483647 h 26"/>
              <a:gd name="T32" fmla="*/ 2147483647 w 26"/>
              <a:gd name="T33" fmla="*/ 2147483647 h 26"/>
              <a:gd name="T34" fmla="*/ 2147483647 w 26"/>
              <a:gd name="T35" fmla="*/ 2147483647 h 26"/>
              <a:gd name="T36" fmla="*/ 2147483647 w 26"/>
              <a:gd name="T37" fmla="*/ 2147483647 h 26"/>
              <a:gd name="T38" fmla="*/ 0 w 26"/>
              <a:gd name="T39" fmla="*/ 2147483647 h 26"/>
              <a:gd name="T40" fmla="*/ 0 w 26"/>
              <a:gd name="T41" fmla="*/ 2147483647 h 26"/>
              <a:gd name="T42" fmla="*/ 2147483647 w 26"/>
              <a:gd name="T43" fmla="*/ 0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26"/>
              <a:gd name="T68" fmla="*/ 26 w 26"/>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26">
                <a:moveTo>
                  <a:pt x="20" y="0"/>
                </a:moveTo>
                <a:lnTo>
                  <a:pt x="20" y="0"/>
                </a:lnTo>
                <a:lnTo>
                  <a:pt x="22" y="2"/>
                </a:lnTo>
                <a:lnTo>
                  <a:pt x="24" y="4"/>
                </a:lnTo>
                <a:lnTo>
                  <a:pt x="24" y="6"/>
                </a:lnTo>
                <a:lnTo>
                  <a:pt x="26" y="9"/>
                </a:lnTo>
                <a:lnTo>
                  <a:pt x="26" y="11"/>
                </a:lnTo>
                <a:lnTo>
                  <a:pt x="24" y="14"/>
                </a:lnTo>
                <a:lnTo>
                  <a:pt x="24" y="16"/>
                </a:lnTo>
                <a:lnTo>
                  <a:pt x="22" y="18"/>
                </a:lnTo>
                <a:lnTo>
                  <a:pt x="20" y="21"/>
                </a:lnTo>
                <a:lnTo>
                  <a:pt x="18" y="23"/>
                </a:lnTo>
                <a:lnTo>
                  <a:pt x="16" y="25"/>
                </a:lnTo>
                <a:lnTo>
                  <a:pt x="14" y="25"/>
                </a:lnTo>
                <a:lnTo>
                  <a:pt x="11" y="26"/>
                </a:lnTo>
                <a:lnTo>
                  <a:pt x="9" y="26"/>
                </a:lnTo>
                <a:lnTo>
                  <a:pt x="6" y="25"/>
                </a:lnTo>
                <a:lnTo>
                  <a:pt x="4" y="25"/>
                </a:lnTo>
                <a:lnTo>
                  <a:pt x="2" y="23"/>
                </a:lnTo>
                <a:lnTo>
                  <a:pt x="0" y="21"/>
                </a:lnTo>
                <a:lnTo>
                  <a:pt x="20" y="0"/>
                </a:lnTo>
                <a:close/>
              </a:path>
            </a:pathLst>
          </a:custGeom>
          <a:solidFill>
            <a:srgbClr val="000000"/>
          </a:solidFill>
          <a:ln w="0">
            <a:solidFill>
              <a:srgbClr val="000000"/>
            </a:solidFill>
            <a:round/>
            <a:headEnd/>
            <a:tailEnd/>
          </a:ln>
        </p:spPr>
        <p:txBody>
          <a:bodyPr/>
          <a:lstStyle/>
          <a:p>
            <a:endParaRPr lang="en-US"/>
          </a:p>
        </p:txBody>
      </p:sp>
      <p:sp>
        <p:nvSpPr>
          <p:cNvPr id="182222" name="Freeform 5068"/>
          <p:cNvSpPr>
            <a:spLocks noChangeAspect="1"/>
          </p:cNvSpPr>
          <p:nvPr/>
        </p:nvSpPr>
        <p:spPr bwMode="auto">
          <a:xfrm>
            <a:off x="1363663" y="3470275"/>
            <a:ext cx="6350" cy="7938"/>
          </a:xfrm>
          <a:custGeom>
            <a:avLst/>
            <a:gdLst>
              <a:gd name="T0" fmla="*/ 0 w 21"/>
              <a:gd name="T1" fmla="*/ 2147483647 h 21"/>
              <a:gd name="T2" fmla="*/ 2147483647 w 21"/>
              <a:gd name="T3" fmla="*/ 0 h 21"/>
              <a:gd name="T4" fmla="*/ 0 w 21"/>
              <a:gd name="T5" fmla="*/ 2147483647 h 21"/>
              <a:gd name="T6" fmla="*/ 0 60000 65536"/>
              <a:gd name="T7" fmla="*/ 0 60000 65536"/>
              <a:gd name="T8" fmla="*/ 0 60000 65536"/>
              <a:gd name="T9" fmla="*/ 0 w 21"/>
              <a:gd name="T10" fmla="*/ 0 h 21"/>
              <a:gd name="T11" fmla="*/ 21 w 21"/>
              <a:gd name="T12" fmla="*/ 21 h 21"/>
            </a:gdLst>
            <a:ahLst/>
            <a:cxnLst>
              <a:cxn ang="T6">
                <a:pos x="T0" y="T1"/>
              </a:cxn>
              <a:cxn ang="T7">
                <a:pos x="T2" y="T3"/>
              </a:cxn>
              <a:cxn ang="T8">
                <a:pos x="T4" y="T5"/>
              </a:cxn>
            </a:cxnLst>
            <a:rect l="T9" t="T10" r="T11" b="T12"/>
            <a:pathLst>
              <a:path w="21" h="21">
                <a:moveTo>
                  <a:pt x="0" y="21"/>
                </a:moveTo>
                <a:lnTo>
                  <a:pt x="21" y="0"/>
                </a:lnTo>
                <a:lnTo>
                  <a:pt x="0" y="21"/>
                </a:lnTo>
                <a:close/>
              </a:path>
            </a:pathLst>
          </a:custGeom>
          <a:solidFill>
            <a:srgbClr val="000000"/>
          </a:solidFill>
          <a:ln w="0">
            <a:solidFill>
              <a:srgbClr val="000000"/>
            </a:solidFill>
            <a:round/>
            <a:headEnd/>
            <a:tailEnd/>
          </a:ln>
        </p:spPr>
        <p:txBody>
          <a:bodyPr/>
          <a:lstStyle/>
          <a:p>
            <a:endParaRPr lang="en-US"/>
          </a:p>
        </p:txBody>
      </p:sp>
      <p:sp>
        <p:nvSpPr>
          <p:cNvPr id="182223" name="Freeform 5069"/>
          <p:cNvSpPr>
            <a:spLocks noChangeAspect="1"/>
          </p:cNvSpPr>
          <p:nvPr/>
        </p:nvSpPr>
        <p:spPr bwMode="auto">
          <a:xfrm>
            <a:off x="1365250" y="3473450"/>
            <a:ext cx="6350" cy="7938"/>
          </a:xfrm>
          <a:custGeom>
            <a:avLst/>
            <a:gdLst>
              <a:gd name="T0" fmla="*/ 2147483647 w 21"/>
              <a:gd name="T1" fmla="*/ 2147483647 h 22"/>
              <a:gd name="T2" fmla="*/ 2147483647 w 21"/>
              <a:gd name="T3" fmla="*/ 2147483647 h 22"/>
              <a:gd name="T4" fmla="*/ 0 w 21"/>
              <a:gd name="T5" fmla="*/ 2147483647 h 22"/>
              <a:gd name="T6" fmla="*/ 0 w 21"/>
              <a:gd name="T7" fmla="*/ 2147483647 h 22"/>
              <a:gd name="T8" fmla="*/ 2147483647 w 21"/>
              <a:gd name="T9" fmla="*/ 0 h 22"/>
              <a:gd name="T10" fmla="*/ 2147483647 w 21"/>
              <a:gd name="T11" fmla="*/ 0 h 22"/>
              <a:gd name="T12" fmla="*/ 2147483647 w 21"/>
              <a:gd name="T13" fmla="*/ 2147483647 h 22"/>
              <a:gd name="T14" fmla="*/ 0 60000 65536"/>
              <a:gd name="T15" fmla="*/ 0 60000 65536"/>
              <a:gd name="T16" fmla="*/ 0 60000 65536"/>
              <a:gd name="T17" fmla="*/ 0 60000 65536"/>
              <a:gd name="T18" fmla="*/ 0 60000 65536"/>
              <a:gd name="T19" fmla="*/ 0 60000 65536"/>
              <a:gd name="T20" fmla="*/ 0 60000 65536"/>
              <a:gd name="T21" fmla="*/ 0 w 21"/>
              <a:gd name="T22" fmla="*/ 0 h 22"/>
              <a:gd name="T23" fmla="*/ 21 w 21"/>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22">
                <a:moveTo>
                  <a:pt x="21" y="1"/>
                </a:moveTo>
                <a:lnTo>
                  <a:pt x="1" y="22"/>
                </a:lnTo>
                <a:lnTo>
                  <a:pt x="0" y="20"/>
                </a:lnTo>
                <a:lnTo>
                  <a:pt x="20" y="0"/>
                </a:lnTo>
                <a:lnTo>
                  <a:pt x="21" y="1"/>
                </a:lnTo>
                <a:close/>
              </a:path>
            </a:pathLst>
          </a:custGeom>
          <a:solidFill>
            <a:srgbClr val="000000"/>
          </a:solidFill>
          <a:ln w="0">
            <a:solidFill>
              <a:srgbClr val="000000"/>
            </a:solidFill>
            <a:round/>
            <a:headEnd/>
            <a:tailEnd/>
          </a:ln>
        </p:spPr>
        <p:txBody>
          <a:bodyPr/>
          <a:lstStyle/>
          <a:p>
            <a:endParaRPr lang="en-US"/>
          </a:p>
        </p:txBody>
      </p:sp>
      <p:sp>
        <p:nvSpPr>
          <p:cNvPr id="182224" name="Freeform 5070"/>
          <p:cNvSpPr>
            <a:spLocks noChangeAspect="1"/>
          </p:cNvSpPr>
          <p:nvPr/>
        </p:nvSpPr>
        <p:spPr bwMode="auto">
          <a:xfrm>
            <a:off x="1365250" y="3473450"/>
            <a:ext cx="6350" cy="7938"/>
          </a:xfrm>
          <a:custGeom>
            <a:avLst/>
            <a:gdLst>
              <a:gd name="T0" fmla="*/ 2147483647 w 22"/>
              <a:gd name="T1" fmla="*/ 2147483647 h 21"/>
              <a:gd name="T2" fmla="*/ 2147483647 w 22"/>
              <a:gd name="T3" fmla="*/ 2147483647 h 21"/>
              <a:gd name="T4" fmla="*/ 0 w 22"/>
              <a:gd name="T5" fmla="*/ 2147483647 h 21"/>
              <a:gd name="T6" fmla="*/ 0 w 22"/>
              <a:gd name="T7" fmla="*/ 2147483647 h 21"/>
              <a:gd name="T8" fmla="*/ 2147483647 w 22"/>
              <a:gd name="T9" fmla="*/ 0 h 21"/>
              <a:gd name="T10" fmla="*/ 2147483647 w 22"/>
              <a:gd name="T11" fmla="*/ 0 h 21"/>
              <a:gd name="T12" fmla="*/ 2147483647 w 22"/>
              <a:gd name="T13" fmla="*/ 2147483647 h 21"/>
              <a:gd name="T14" fmla="*/ 0 60000 65536"/>
              <a:gd name="T15" fmla="*/ 0 60000 65536"/>
              <a:gd name="T16" fmla="*/ 0 60000 65536"/>
              <a:gd name="T17" fmla="*/ 0 60000 65536"/>
              <a:gd name="T18" fmla="*/ 0 60000 65536"/>
              <a:gd name="T19" fmla="*/ 0 60000 65536"/>
              <a:gd name="T20" fmla="*/ 0 60000 65536"/>
              <a:gd name="T21" fmla="*/ 0 w 22"/>
              <a:gd name="T22" fmla="*/ 0 h 21"/>
              <a:gd name="T23" fmla="*/ 22 w 22"/>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1">
                <a:moveTo>
                  <a:pt x="22" y="1"/>
                </a:moveTo>
                <a:lnTo>
                  <a:pt x="2" y="21"/>
                </a:lnTo>
                <a:lnTo>
                  <a:pt x="0" y="20"/>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182225" name="Freeform 5071"/>
          <p:cNvSpPr>
            <a:spLocks noChangeAspect="1"/>
          </p:cNvSpPr>
          <p:nvPr/>
        </p:nvSpPr>
        <p:spPr bwMode="auto">
          <a:xfrm>
            <a:off x="1363663" y="3473450"/>
            <a:ext cx="7937" cy="7938"/>
          </a:xfrm>
          <a:custGeom>
            <a:avLst/>
            <a:gdLst>
              <a:gd name="T0" fmla="*/ 2147483647 w 22"/>
              <a:gd name="T1" fmla="*/ 2147483647 h 21"/>
              <a:gd name="T2" fmla="*/ 2147483647 w 22"/>
              <a:gd name="T3" fmla="*/ 2147483647 h 21"/>
              <a:gd name="T4" fmla="*/ 0 w 22"/>
              <a:gd name="T5" fmla="*/ 2147483647 h 21"/>
              <a:gd name="T6" fmla="*/ 0 w 22"/>
              <a:gd name="T7" fmla="*/ 2147483647 h 21"/>
              <a:gd name="T8" fmla="*/ 2147483647 w 22"/>
              <a:gd name="T9" fmla="*/ 0 h 21"/>
              <a:gd name="T10" fmla="*/ 2147483647 w 22"/>
              <a:gd name="T11" fmla="*/ 0 h 21"/>
              <a:gd name="T12" fmla="*/ 2147483647 w 22"/>
              <a:gd name="T13" fmla="*/ 2147483647 h 21"/>
              <a:gd name="T14" fmla="*/ 0 60000 65536"/>
              <a:gd name="T15" fmla="*/ 0 60000 65536"/>
              <a:gd name="T16" fmla="*/ 0 60000 65536"/>
              <a:gd name="T17" fmla="*/ 0 60000 65536"/>
              <a:gd name="T18" fmla="*/ 0 60000 65536"/>
              <a:gd name="T19" fmla="*/ 0 60000 65536"/>
              <a:gd name="T20" fmla="*/ 0 60000 65536"/>
              <a:gd name="T21" fmla="*/ 0 w 22"/>
              <a:gd name="T22" fmla="*/ 0 h 21"/>
              <a:gd name="T23" fmla="*/ 22 w 22"/>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1">
                <a:moveTo>
                  <a:pt x="22" y="1"/>
                </a:moveTo>
                <a:lnTo>
                  <a:pt x="1" y="21"/>
                </a:lnTo>
                <a:lnTo>
                  <a:pt x="0" y="20"/>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182226" name="Freeform 5072"/>
          <p:cNvSpPr>
            <a:spLocks noChangeAspect="1"/>
          </p:cNvSpPr>
          <p:nvPr/>
        </p:nvSpPr>
        <p:spPr bwMode="auto">
          <a:xfrm>
            <a:off x="1363663" y="3473450"/>
            <a:ext cx="7937" cy="7938"/>
          </a:xfrm>
          <a:custGeom>
            <a:avLst/>
            <a:gdLst>
              <a:gd name="T0" fmla="*/ 2147483647 w 22"/>
              <a:gd name="T1" fmla="*/ 2147483647 h 21"/>
              <a:gd name="T2" fmla="*/ 2147483647 w 22"/>
              <a:gd name="T3" fmla="*/ 2147483647 h 21"/>
              <a:gd name="T4" fmla="*/ 0 w 22"/>
              <a:gd name="T5" fmla="*/ 2147483647 h 21"/>
              <a:gd name="T6" fmla="*/ 0 w 22"/>
              <a:gd name="T7" fmla="*/ 2147483647 h 21"/>
              <a:gd name="T8" fmla="*/ 2147483647 w 22"/>
              <a:gd name="T9" fmla="*/ 0 h 21"/>
              <a:gd name="T10" fmla="*/ 2147483647 w 22"/>
              <a:gd name="T11" fmla="*/ 0 h 21"/>
              <a:gd name="T12" fmla="*/ 2147483647 w 22"/>
              <a:gd name="T13" fmla="*/ 2147483647 h 21"/>
              <a:gd name="T14" fmla="*/ 0 60000 65536"/>
              <a:gd name="T15" fmla="*/ 0 60000 65536"/>
              <a:gd name="T16" fmla="*/ 0 60000 65536"/>
              <a:gd name="T17" fmla="*/ 0 60000 65536"/>
              <a:gd name="T18" fmla="*/ 0 60000 65536"/>
              <a:gd name="T19" fmla="*/ 0 60000 65536"/>
              <a:gd name="T20" fmla="*/ 0 60000 65536"/>
              <a:gd name="T21" fmla="*/ 0 w 22"/>
              <a:gd name="T22" fmla="*/ 0 h 21"/>
              <a:gd name="T23" fmla="*/ 22 w 22"/>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1">
                <a:moveTo>
                  <a:pt x="22" y="1"/>
                </a:moveTo>
                <a:lnTo>
                  <a:pt x="1" y="21"/>
                </a:lnTo>
                <a:lnTo>
                  <a:pt x="0" y="20"/>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182227" name="Freeform 5073"/>
          <p:cNvSpPr>
            <a:spLocks noChangeAspect="1"/>
          </p:cNvSpPr>
          <p:nvPr/>
        </p:nvSpPr>
        <p:spPr bwMode="auto">
          <a:xfrm>
            <a:off x="1363663" y="3473450"/>
            <a:ext cx="7937" cy="4763"/>
          </a:xfrm>
          <a:custGeom>
            <a:avLst/>
            <a:gdLst>
              <a:gd name="T0" fmla="*/ 2147483647 w 22"/>
              <a:gd name="T1" fmla="*/ 2147483647 h 21"/>
              <a:gd name="T2" fmla="*/ 2147483647 w 22"/>
              <a:gd name="T3" fmla="*/ 2147483647 h 21"/>
              <a:gd name="T4" fmla="*/ 0 w 22"/>
              <a:gd name="T5" fmla="*/ 2147483647 h 21"/>
              <a:gd name="T6" fmla="*/ 0 w 22"/>
              <a:gd name="T7" fmla="*/ 2147483647 h 21"/>
              <a:gd name="T8" fmla="*/ 2147483647 w 22"/>
              <a:gd name="T9" fmla="*/ 0 h 21"/>
              <a:gd name="T10" fmla="*/ 2147483647 w 22"/>
              <a:gd name="T11" fmla="*/ 0 h 21"/>
              <a:gd name="T12" fmla="*/ 2147483647 w 22"/>
              <a:gd name="T13" fmla="*/ 2147483647 h 21"/>
              <a:gd name="T14" fmla="*/ 0 60000 65536"/>
              <a:gd name="T15" fmla="*/ 0 60000 65536"/>
              <a:gd name="T16" fmla="*/ 0 60000 65536"/>
              <a:gd name="T17" fmla="*/ 0 60000 65536"/>
              <a:gd name="T18" fmla="*/ 0 60000 65536"/>
              <a:gd name="T19" fmla="*/ 0 60000 65536"/>
              <a:gd name="T20" fmla="*/ 0 60000 65536"/>
              <a:gd name="T21" fmla="*/ 0 w 22"/>
              <a:gd name="T22" fmla="*/ 0 h 21"/>
              <a:gd name="T23" fmla="*/ 22 w 22"/>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1">
                <a:moveTo>
                  <a:pt x="22" y="1"/>
                </a:moveTo>
                <a:lnTo>
                  <a:pt x="1" y="21"/>
                </a:lnTo>
                <a:lnTo>
                  <a:pt x="0" y="20"/>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182228" name="Freeform 5074"/>
          <p:cNvSpPr>
            <a:spLocks noChangeAspect="1"/>
          </p:cNvSpPr>
          <p:nvPr/>
        </p:nvSpPr>
        <p:spPr bwMode="auto">
          <a:xfrm>
            <a:off x="1363663" y="3473450"/>
            <a:ext cx="7937" cy="4763"/>
          </a:xfrm>
          <a:custGeom>
            <a:avLst/>
            <a:gdLst>
              <a:gd name="T0" fmla="*/ 2147483647 w 22"/>
              <a:gd name="T1" fmla="*/ 2147483647 h 21"/>
              <a:gd name="T2" fmla="*/ 2147483647 w 22"/>
              <a:gd name="T3" fmla="*/ 2147483647 h 21"/>
              <a:gd name="T4" fmla="*/ 0 w 22"/>
              <a:gd name="T5" fmla="*/ 2147483647 h 21"/>
              <a:gd name="T6" fmla="*/ 0 w 22"/>
              <a:gd name="T7" fmla="*/ 2147483647 h 21"/>
              <a:gd name="T8" fmla="*/ 2147483647 w 22"/>
              <a:gd name="T9" fmla="*/ 0 h 21"/>
              <a:gd name="T10" fmla="*/ 2147483647 w 22"/>
              <a:gd name="T11" fmla="*/ 0 h 21"/>
              <a:gd name="T12" fmla="*/ 2147483647 w 22"/>
              <a:gd name="T13" fmla="*/ 2147483647 h 21"/>
              <a:gd name="T14" fmla="*/ 0 60000 65536"/>
              <a:gd name="T15" fmla="*/ 0 60000 65536"/>
              <a:gd name="T16" fmla="*/ 0 60000 65536"/>
              <a:gd name="T17" fmla="*/ 0 60000 65536"/>
              <a:gd name="T18" fmla="*/ 0 60000 65536"/>
              <a:gd name="T19" fmla="*/ 0 60000 65536"/>
              <a:gd name="T20" fmla="*/ 0 60000 65536"/>
              <a:gd name="T21" fmla="*/ 0 w 22"/>
              <a:gd name="T22" fmla="*/ 0 h 21"/>
              <a:gd name="T23" fmla="*/ 22 w 22"/>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1">
                <a:moveTo>
                  <a:pt x="22" y="1"/>
                </a:moveTo>
                <a:lnTo>
                  <a:pt x="1" y="21"/>
                </a:lnTo>
                <a:lnTo>
                  <a:pt x="0" y="20"/>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182229" name="Freeform 5075"/>
          <p:cNvSpPr>
            <a:spLocks noChangeAspect="1"/>
          </p:cNvSpPr>
          <p:nvPr/>
        </p:nvSpPr>
        <p:spPr bwMode="auto">
          <a:xfrm>
            <a:off x="1363663" y="3470275"/>
            <a:ext cx="6350" cy="7938"/>
          </a:xfrm>
          <a:custGeom>
            <a:avLst/>
            <a:gdLst>
              <a:gd name="T0" fmla="*/ 2147483647 w 22"/>
              <a:gd name="T1" fmla="*/ 2147483647 h 22"/>
              <a:gd name="T2" fmla="*/ 2147483647 w 22"/>
              <a:gd name="T3" fmla="*/ 2147483647 h 22"/>
              <a:gd name="T4" fmla="*/ 0 w 22"/>
              <a:gd name="T5" fmla="*/ 2147483647 h 22"/>
              <a:gd name="T6" fmla="*/ 0 w 22"/>
              <a:gd name="T7" fmla="*/ 2147483647 h 22"/>
              <a:gd name="T8" fmla="*/ 2147483647 w 22"/>
              <a:gd name="T9" fmla="*/ 0 h 22"/>
              <a:gd name="T10" fmla="*/ 2147483647 w 22"/>
              <a:gd name="T11" fmla="*/ 0 h 22"/>
              <a:gd name="T12" fmla="*/ 2147483647 w 22"/>
              <a:gd name="T13" fmla="*/ 2147483647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2"/>
                </a:moveTo>
                <a:lnTo>
                  <a:pt x="1" y="22"/>
                </a:lnTo>
                <a:lnTo>
                  <a:pt x="0" y="21"/>
                </a:lnTo>
                <a:lnTo>
                  <a:pt x="21" y="0"/>
                </a:lnTo>
                <a:lnTo>
                  <a:pt x="22" y="2"/>
                </a:lnTo>
                <a:close/>
              </a:path>
            </a:pathLst>
          </a:custGeom>
          <a:solidFill>
            <a:srgbClr val="000000"/>
          </a:solidFill>
          <a:ln w="0">
            <a:solidFill>
              <a:srgbClr val="000000"/>
            </a:solidFill>
            <a:round/>
            <a:headEnd/>
            <a:tailEnd/>
          </a:ln>
        </p:spPr>
        <p:txBody>
          <a:bodyPr/>
          <a:lstStyle/>
          <a:p>
            <a:endParaRPr lang="en-US"/>
          </a:p>
        </p:txBody>
      </p:sp>
      <p:sp>
        <p:nvSpPr>
          <p:cNvPr id="182230" name="Freeform 5076"/>
          <p:cNvSpPr>
            <a:spLocks noChangeAspect="1"/>
          </p:cNvSpPr>
          <p:nvPr/>
        </p:nvSpPr>
        <p:spPr bwMode="auto">
          <a:xfrm>
            <a:off x="1363663" y="3470275"/>
            <a:ext cx="6350" cy="7938"/>
          </a:xfrm>
          <a:custGeom>
            <a:avLst/>
            <a:gdLst>
              <a:gd name="T0" fmla="*/ 2147483647 w 22"/>
              <a:gd name="T1" fmla="*/ 2147483647 h 22"/>
              <a:gd name="T2" fmla="*/ 2147483647 w 22"/>
              <a:gd name="T3" fmla="*/ 2147483647 h 22"/>
              <a:gd name="T4" fmla="*/ 0 w 22"/>
              <a:gd name="T5" fmla="*/ 2147483647 h 22"/>
              <a:gd name="T6" fmla="*/ 2147483647 w 22"/>
              <a:gd name="T7" fmla="*/ 0 h 22"/>
              <a:gd name="T8" fmla="*/ 2147483647 w 22"/>
              <a:gd name="T9" fmla="*/ 2147483647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22" y="1"/>
                </a:moveTo>
                <a:lnTo>
                  <a:pt x="1" y="22"/>
                </a:lnTo>
                <a:lnTo>
                  <a:pt x="0" y="21"/>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182231" name="Freeform 5077"/>
          <p:cNvSpPr>
            <a:spLocks noChangeAspect="1"/>
          </p:cNvSpPr>
          <p:nvPr/>
        </p:nvSpPr>
        <p:spPr bwMode="auto">
          <a:xfrm>
            <a:off x="1465263" y="3856038"/>
            <a:ext cx="1587" cy="11112"/>
          </a:xfrm>
          <a:custGeom>
            <a:avLst/>
            <a:gdLst>
              <a:gd name="T0" fmla="*/ 2147483647 w 4"/>
              <a:gd name="T1" fmla="*/ 0 h 31"/>
              <a:gd name="T2" fmla="*/ 0 w 4"/>
              <a:gd name="T3" fmla="*/ 2147483647 h 31"/>
              <a:gd name="T4" fmla="*/ 2147483647 w 4"/>
              <a:gd name="T5" fmla="*/ 0 h 31"/>
              <a:gd name="T6" fmla="*/ 0 60000 65536"/>
              <a:gd name="T7" fmla="*/ 0 60000 65536"/>
              <a:gd name="T8" fmla="*/ 0 60000 65536"/>
              <a:gd name="T9" fmla="*/ 0 w 4"/>
              <a:gd name="T10" fmla="*/ 0 h 31"/>
              <a:gd name="T11" fmla="*/ 4 w 4"/>
              <a:gd name="T12" fmla="*/ 31 h 31"/>
            </a:gdLst>
            <a:ahLst/>
            <a:cxnLst>
              <a:cxn ang="T6">
                <a:pos x="T0" y="T1"/>
              </a:cxn>
              <a:cxn ang="T7">
                <a:pos x="T2" y="T3"/>
              </a:cxn>
              <a:cxn ang="T8">
                <a:pos x="T4" y="T5"/>
              </a:cxn>
            </a:cxnLst>
            <a:rect l="T9" t="T10" r="T11" b="T12"/>
            <a:pathLst>
              <a:path w="4" h="31">
                <a:moveTo>
                  <a:pt x="4" y="0"/>
                </a:moveTo>
                <a:lnTo>
                  <a:pt x="0" y="31"/>
                </a:lnTo>
                <a:lnTo>
                  <a:pt x="4" y="0"/>
                </a:lnTo>
                <a:close/>
              </a:path>
            </a:pathLst>
          </a:custGeom>
          <a:solidFill>
            <a:srgbClr val="000000"/>
          </a:solidFill>
          <a:ln w="0">
            <a:solidFill>
              <a:srgbClr val="000000"/>
            </a:solidFill>
            <a:round/>
            <a:headEnd/>
            <a:tailEnd/>
          </a:ln>
        </p:spPr>
        <p:txBody>
          <a:bodyPr/>
          <a:lstStyle/>
          <a:p>
            <a:endParaRPr lang="en-US"/>
          </a:p>
        </p:txBody>
      </p:sp>
      <p:sp>
        <p:nvSpPr>
          <p:cNvPr id="182232" name="Freeform 5078"/>
          <p:cNvSpPr>
            <a:spLocks noChangeAspect="1"/>
          </p:cNvSpPr>
          <p:nvPr/>
        </p:nvSpPr>
        <p:spPr bwMode="auto">
          <a:xfrm>
            <a:off x="1335088" y="3849688"/>
            <a:ext cx="3175" cy="9525"/>
          </a:xfrm>
          <a:custGeom>
            <a:avLst/>
            <a:gdLst>
              <a:gd name="T0" fmla="*/ 2147483647 w 16"/>
              <a:gd name="T1" fmla="*/ 2147483647 h 31"/>
              <a:gd name="T2" fmla="*/ 2147483647 w 16"/>
              <a:gd name="T3" fmla="*/ 2147483647 h 31"/>
              <a:gd name="T4" fmla="*/ 2147483647 w 16"/>
              <a:gd name="T5" fmla="*/ 2147483647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0 w 16"/>
              <a:gd name="T19" fmla="*/ 2147483647 h 31"/>
              <a:gd name="T20" fmla="*/ 0 w 16"/>
              <a:gd name="T21" fmla="*/ 2147483647 h 31"/>
              <a:gd name="T22" fmla="*/ 0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0 h 31"/>
              <a:gd name="T38" fmla="*/ 2147483647 w 16"/>
              <a:gd name="T39" fmla="*/ 0 h 31"/>
              <a:gd name="T40" fmla="*/ 2147483647 w 16"/>
              <a:gd name="T41" fmla="*/ 0 h 31"/>
              <a:gd name="T42" fmla="*/ 2147483647 w 16"/>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16" y="31"/>
                </a:moveTo>
                <a:lnTo>
                  <a:pt x="16" y="31"/>
                </a:lnTo>
                <a:lnTo>
                  <a:pt x="14" y="31"/>
                </a:lnTo>
                <a:lnTo>
                  <a:pt x="11" y="30"/>
                </a:lnTo>
                <a:lnTo>
                  <a:pt x="8" y="29"/>
                </a:lnTo>
                <a:lnTo>
                  <a:pt x="6" y="27"/>
                </a:lnTo>
                <a:lnTo>
                  <a:pt x="4" y="24"/>
                </a:lnTo>
                <a:lnTo>
                  <a:pt x="2" y="22"/>
                </a:lnTo>
                <a:lnTo>
                  <a:pt x="1" y="20"/>
                </a:lnTo>
                <a:lnTo>
                  <a:pt x="0" y="17"/>
                </a:lnTo>
                <a:lnTo>
                  <a:pt x="0" y="15"/>
                </a:lnTo>
                <a:lnTo>
                  <a:pt x="0" y="13"/>
                </a:lnTo>
                <a:lnTo>
                  <a:pt x="1" y="10"/>
                </a:lnTo>
                <a:lnTo>
                  <a:pt x="2" y="8"/>
                </a:lnTo>
                <a:lnTo>
                  <a:pt x="4" y="6"/>
                </a:lnTo>
                <a:lnTo>
                  <a:pt x="6" y="4"/>
                </a:lnTo>
                <a:lnTo>
                  <a:pt x="8" y="2"/>
                </a:lnTo>
                <a:lnTo>
                  <a:pt x="11" y="1"/>
                </a:lnTo>
                <a:lnTo>
                  <a:pt x="14" y="0"/>
                </a:lnTo>
                <a:lnTo>
                  <a:pt x="16" y="0"/>
                </a:lnTo>
                <a:lnTo>
                  <a:pt x="16" y="31"/>
                </a:lnTo>
                <a:close/>
              </a:path>
            </a:pathLst>
          </a:custGeom>
          <a:solidFill>
            <a:srgbClr val="000000"/>
          </a:solidFill>
          <a:ln w="0">
            <a:solidFill>
              <a:srgbClr val="000000"/>
            </a:solidFill>
            <a:round/>
            <a:headEnd/>
            <a:tailEnd/>
          </a:ln>
        </p:spPr>
        <p:txBody>
          <a:bodyPr/>
          <a:lstStyle/>
          <a:p>
            <a:endParaRPr lang="en-US"/>
          </a:p>
        </p:txBody>
      </p:sp>
      <p:sp>
        <p:nvSpPr>
          <p:cNvPr id="182233" name="Freeform 5079"/>
          <p:cNvSpPr>
            <a:spLocks noChangeAspect="1"/>
          </p:cNvSpPr>
          <p:nvPr/>
        </p:nvSpPr>
        <p:spPr bwMode="auto">
          <a:xfrm>
            <a:off x="1447800" y="3854450"/>
            <a:ext cx="19050" cy="12700"/>
          </a:xfrm>
          <a:custGeom>
            <a:avLst/>
            <a:gdLst>
              <a:gd name="T0" fmla="*/ 2147483647 w 50"/>
              <a:gd name="T1" fmla="*/ 2147483647 h 37"/>
              <a:gd name="T2" fmla="*/ 2147483647 w 50"/>
              <a:gd name="T3" fmla="*/ 2147483647 h 37"/>
              <a:gd name="T4" fmla="*/ 0 w 50"/>
              <a:gd name="T5" fmla="*/ 2147483647 h 37"/>
              <a:gd name="T6" fmla="*/ 2147483647 w 50"/>
              <a:gd name="T7" fmla="*/ 2147483647 h 37"/>
              <a:gd name="T8" fmla="*/ 2147483647 w 50"/>
              <a:gd name="T9" fmla="*/ 0 h 37"/>
              <a:gd name="T10" fmla="*/ 2147483647 w 50"/>
              <a:gd name="T11" fmla="*/ 0 h 37"/>
              <a:gd name="T12" fmla="*/ 2147483647 w 50"/>
              <a:gd name="T13" fmla="*/ 2147483647 h 37"/>
              <a:gd name="T14" fmla="*/ 0 60000 65536"/>
              <a:gd name="T15" fmla="*/ 0 60000 65536"/>
              <a:gd name="T16" fmla="*/ 0 60000 65536"/>
              <a:gd name="T17" fmla="*/ 0 60000 65536"/>
              <a:gd name="T18" fmla="*/ 0 60000 65536"/>
              <a:gd name="T19" fmla="*/ 0 60000 65536"/>
              <a:gd name="T20" fmla="*/ 0 60000 65536"/>
              <a:gd name="T21" fmla="*/ 0 w 50"/>
              <a:gd name="T22" fmla="*/ 0 h 37"/>
              <a:gd name="T23" fmla="*/ 50 w 50"/>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37">
                <a:moveTo>
                  <a:pt x="50" y="6"/>
                </a:moveTo>
                <a:lnTo>
                  <a:pt x="46" y="37"/>
                </a:lnTo>
                <a:lnTo>
                  <a:pt x="0" y="31"/>
                </a:lnTo>
                <a:lnTo>
                  <a:pt x="3" y="31"/>
                </a:lnTo>
                <a:lnTo>
                  <a:pt x="5" y="0"/>
                </a:lnTo>
                <a:lnTo>
                  <a:pt x="8" y="0"/>
                </a:lnTo>
                <a:lnTo>
                  <a:pt x="50" y="6"/>
                </a:lnTo>
                <a:close/>
              </a:path>
            </a:pathLst>
          </a:custGeom>
          <a:solidFill>
            <a:srgbClr val="000000"/>
          </a:solidFill>
          <a:ln w="0">
            <a:solidFill>
              <a:srgbClr val="000000"/>
            </a:solidFill>
            <a:round/>
            <a:headEnd/>
            <a:tailEnd/>
          </a:ln>
        </p:spPr>
        <p:txBody>
          <a:bodyPr/>
          <a:lstStyle/>
          <a:p>
            <a:endParaRPr lang="en-US"/>
          </a:p>
        </p:txBody>
      </p:sp>
      <p:sp>
        <p:nvSpPr>
          <p:cNvPr id="182234" name="Freeform 5080"/>
          <p:cNvSpPr>
            <a:spLocks noChangeAspect="1"/>
          </p:cNvSpPr>
          <p:nvPr/>
        </p:nvSpPr>
        <p:spPr bwMode="auto">
          <a:xfrm>
            <a:off x="1435100" y="3852863"/>
            <a:ext cx="14288" cy="12700"/>
          </a:xfrm>
          <a:custGeom>
            <a:avLst/>
            <a:gdLst>
              <a:gd name="T0" fmla="*/ 2147483647 w 46"/>
              <a:gd name="T1" fmla="*/ 2147483647 h 35"/>
              <a:gd name="T2" fmla="*/ 2147483647 w 46"/>
              <a:gd name="T3" fmla="*/ 2147483647 h 35"/>
              <a:gd name="T4" fmla="*/ 0 w 46"/>
              <a:gd name="T5" fmla="*/ 2147483647 h 35"/>
              <a:gd name="T6" fmla="*/ 0 w 46"/>
              <a:gd name="T7" fmla="*/ 2147483647 h 35"/>
              <a:gd name="T8" fmla="*/ 2147483647 w 46"/>
              <a:gd name="T9" fmla="*/ 0 h 35"/>
              <a:gd name="T10" fmla="*/ 2147483647 w 46"/>
              <a:gd name="T11" fmla="*/ 0 h 35"/>
              <a:gd name="T12" fmla="*/ 2147483647 w 46"/>
              <a:gd name="T13" fmla="*/ 2147483647 h 35"/>
              <a:gd name="T14" fmla="*/ 0 60000 65536"/>
              <a:gd name="T15" fmla="*/ 0 60000 65536"/>
              <a:gd name="T16" fmla="*/ 0 60000 65536"/>
              <a:gd name="T17" fmla="*/ 0 60000 65536"/>
              <a:gd name="T18" fmla="*/ 0 60000 65536"/>
              <a:gd name="T19" fmla="*/ 0 60000 65536"/>
              <a:gd name="T20" fmla="*/ 0 60000 65536"/>
              <a:gd name="T21" fmla="*/ 0 w 46"/>
              <a:gd name="T22" fmla="*/ 0 h 35"/>
              <a:gd name="T23" fmla="*/ 46 w 46"/>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35">
                <a:moveTo>
                  <a:pt x="46" y="4"/>
                </a:moveTo>
                <a:lnTo>
                  <a:pt x="44" y="35"/>
                </a:lnTo>
                <a:lnTo>
                  <a:pt x="0" y="31"/>
                </a:lnTo>
                <a:lnTo>
                  <a:pt x="2" y="0"/>
                </a:lnTo>
                <a:lnTo>
                  <a:pt x="46" y="4"/>
                </a:lnTo>
                <a:close/>
              </a:path>
            </a:pathLst>
          </a:custGeom>
          <a:solidFill>
            <a:srgbClr val="000000"/>
          </a:solidFill>
          <a:ln w="0">
            <a:solidFill>
              <a:srgbClr val="000000"/>
            </a:solidFill>
            <a:round/>
            <a:headEnd/>
            <a:tailEnd/>
          </a:ln>
        </p:spPr>
        <p:txBody>
          <a:bodyPr/>
          <a:lstStyle/>
          <a:p>
            <a:endParaRPr lang="en-US"/>
          </a:p>
        </p:txBody>
      </p:sp>
      <p:sp>
        <p:nvSpPr>
          <p:cNvPr id="182235" name="Freeform 5081"/>
          <p:cNvSpPr>
            <a:spLocks noChangeAspect="1"/>
          </p:cNvSpPr>
          <p:nvPr/>
        </p:nvSpPr>
        <p:spPr bwMode="auto">
          <a:xfrm>
            <a:off x="1420813" y="3852863"/>
            <a:ext cx="14287" cy="12700"/>
          </a:xfrm>
          <a:custGeom>
            <a:avLst/>
            <a:gdLst>
              <a:gd name="T0" fmla="*/ 2147483647 w 50"/>
              <a:gd name="T1" fmla="*/ 2147483647 h 34"/>
              <a:gd name="T2" fmla="*/ 2147483647 w 50"/>
              <a:gd name="T3" fmla="*/ 2147483647 h 34"/>
              <a:gd name="T4" fmla="*/ 0 w 50"/>
              <a:gd name="T5" fmla="*/ 2147483647 h 34"/>
              <a:gd name="T6" fmla="*/ 2147483647 w 50"/>
              <a:gd name="T7" fmla="*/ 2147483647 h 34"/>
              <a:gd name="T8" fmla="*/ 2147483647 w 50"/>
              <a:gd name="T9" fmla="*/ 0 h 34"/>
              <a:gd name="T10" fmla="*/ 2147483647 w 50"/>
              <a:gd name="T11" fmla="*/ 0 h 34"/>
              <a:gd name="T12" fmla="*/ 2147483647 w 50"/>
              <a:gd name="T13" fmla="*/ 2147483647 h 34"/>
              <a:gd name="T14" fmla="*/ 0 60000 65536"/>
              <a:gd name="T15" fmla="*/ 0 60000 65536"/>
              <a:gd name="T16" fmla="*/ 0 60000 65536"/>
              <a:gd name="T17" fmla="*/ 0 60000 65536"/>
              <a:gd name="T18" fmla="*/ 0 60000 65536"/>
              <a:gd name="T19" fmla="*/ 0 60000 65536"/>
              <a:gd name="T20" fmla="*/ 0 60000 65536"/>
              <a:gd name="T21" fmla="*/ 0 w 50"/>
              <a:gd name="T22" fmla="*/ 0 h 34"/>
              <a:gd name="T23" fmla="*/ 50 w 50"/>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34">
                <a:moveTo>
                  <a:pt x="50" y="3"/>
                </a:moveTo>
                <a:lnTo>
                  <a:pt x="48" y="34"/>
                </a:lnTo>
                <a:lnTo>
                  <a:pt x="0" y="31"/>
                </a:lnTo>
                <a:lnTo>
                  <a:pt x="3" y="31"/>
                </a:lnTo>
                <a:lnTo>
                  <a:pt x="3" y="0"/>
                </a:lnTo>
                <a:lnTo>
                  <a:pt x="6" y="0"/>
                </a:lnTo>
                <a:lnTo>
                  <a:pt x="50" y="3"/>
                </a:lnTo>
                <a:close/>
              </a:path>
            </a:pathLst>
          </a:custGeom>
          <a:solidFill>
            <a:srgbClr val="000000"/>
          </a:solidFill>
          <a:ln w="0">
            <a:solidFill>
              <a:srgbClr val="000000"/>
            </a:solidFill>
            <a:round/>
            <a:headEnd/>
            <a:tailEnd/>
          </a:ln>
        </p:spPr>
        <p:txBody>
          <a:bodyPr/>
          <a:lstStyle/>
          <a:p>
            <a:endParaRPr lang="en-US"/>
          </a:p>
        </p:txBody>
      </p:sp>
      <p:sp>
        <p:nvSpPr>
          <p:cNvPr id="182236" name="Freeform 5082"/>
          <p:cNvSpPr>
            <a:spLocks noChangeAspect="1"/>
          </p:cNvSpPr>
          <p:nvPr/>
        </p:nvSpPr>
        <p:spPr bwMode="auto">
          <a:xfrm>
            <a:off x="1403350" y="3852863"/>
            <a:ext cx="17463" cy="9525"/>
          </a:xfrm>
          <a:custGeom>
            <a:avLst/>
            <a:gdLst>
              <a:gd name="T0" fmla="*/ 2147483647 w 45"/>
              <a:gd name="T1" fmla="*/ 2147483647 h 33"/>
              <a:gd name="T2" fmla="*/ 2147483647 w 45"/>
              <a:gd name="T3" fmla="*/ 2147483647 h 33"/>
              <a:gd name="T4" fmla="*/ 0 w 45"/>
              <a:gd name="T5" fmla="*/ 2147483647 h 33"/>
              <a:gd name="T6" fmla="*/ 0 w 45"/>
              <a:gd name="T7" fmla="*/ 2147483647 h 33"/>
              <a:gd name="T8" fmla="*/ 0 w 45"/>
              <a:gd name="T9" fmla="*/ 0 h 33"/>
              <a:gd name="T10" fmla="*/ 0 w 45"/>
              <a:gd name="T11" fmla="*/ 0 h 33"/>
              <a:gd name="T12" fmla="*/ 2147483647 w 45"/>
              <a:gd name="T13" fmla="*/ 2147483647 h 33"/>
              <a:gd name="T14" fmla="*/ 0 60000 65536"/>
              <a:gd name="T15" fmla="*/ 0 60000 65536"/>
              <a:gd name="T16" fmla="*/ 0 60000 65536"/>
              <a:gd name="T17" fmla="*/ 0 60000 65536"/>
              <a:gd name="T18" fmla="*/ 0 60000 65536"/>
              <a:gd name="T19" fmla="*/ 0 60000 65536"/>
              <a:gd name="T20" fmla="*/ 0 60000 65536"/>
              <a:gd name="T21" fmla="*/ 0 w 45"/>
              <a:gd name="T22" fmla="*/ 0 h 33"/>
              <a:gd name="T23" fmla="*/ 45 w 45"/>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33">
                <a:moveTo>
                  <a:pt x="45" y="2"/>
                </a:moveTo>
                <a:lnTo>
                  <a:pt x="45" y="33"/>
                </a:lnTo>
                <a:lnTo>
                  <a:pt x="0" y="31"/>
                </a:lnTo>
                <a:lnTo>
                  <a:pt x="0" y="0"/>
                </a:lnTo>
                <a:lnTo>
                  <a:pt x="45" y="2"/>
                </a:lnTo>
                <a:close/>
              </a:path>
            </a:pathLst>
          </a:custGeom>
          <a:solidFill>
            <a:srgbClr val="000000"/>
          </a:solidFill>
          <a:ln w="0">
            <a:solidFill>
              <a:srgbClr val="000000"/>
            </a:solidFill>
            <a:round/>
            <a:headEnd/>
            <a:tailEnd/>
          </a:ln>
        </p:spPr>
        <p:txBody>
          <a:bodyPr/>
          <a:lstStyle/>
          <a:p>
            <a:endParaRPr lang="en-US"/>
          </a:p>
        </p:txBody>
      </p:sp>
      <p:sp>
        <p:nvSpPr>
          <p:cNvPr id="182237" name="Freeform 5083"/>
          <p:cNvSpPr>
            <a:spLocks noChangeAspect="1"/>
          </p:cNvSpPr>
          <p:nvPr/>
        </p:nvSpPr>
        <p:spPr bwMode="auto">
          <a:xfrm>
            <a:off x="1389063" y="3849688"/>
            <a:ext cx="14287" cy="12700"/>
          </a:xfrm>
          <a:custGeom>
            <a:avLst/>
            <a:gdLst>
              <a:gd name="T0" fmla="*/ 2147483647 w 47"/>
              <a:gd name="T1" fmla="*/ 2147483647 h 32"/>
              <a:gd name="T2" fmla="*/ 2147483647 w 47"/>
              <a:gd name="T3" fmla="*/ 2147483647 h 32"/>
              <a:gd name="T4" fmla="*/ 0 w 47"/>
              <a:gd name="T5" fmla="*/ 2147483647 h 32"/>
              <a:gd name="T6" fmla="*/ 0 w 47"/>
              <a:gd name="T7" fmla="*/ 2147483647 h 32"/>
              <a:gd name="T8" fmla="*/ 0 w 47"/>
              <a:gd name="T9" fmla="*/ 0 h 32"/>
              <a:gd name="T10" fmla="*/ 0 w 47"/>
              <a:gd name="T11" fmla="*/ 0 h 32"/>
              <a:gd name="T12" fmla="*/ 2147483647 w 47"/>
              <a:gd name="T13" fmla="*/ 2147483647 h 32"/>
              <a:gd name="T14" fmla="*/ 0 60000 65536"/>
              <a:gd name="T15" fmla="*/ 0 60000 65536"/>
              <a:gd name="T16" fmla="*/ 0 60000 65536"/>
              <a:gd name="T17" fmla="*/ 0 60000 65536"/>
              <a:gd name="T18" fmla="*/ 0 60000 65536"/>
              <a:gd name="T19" fmla="*/ 0 60000 65536"/>
              <a:gd name="T20" fmla="*/ 0 60000 65536"/>
              <a:gd name="T21" fmla="*/ 0 w 47"/>
              <a:gd name="T22" fmla="*/ 0 h 32"/>
              <a:gd name="T23" fmla="*/ 47 w 47"/>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2">
                <a:moveTo>
                  <a:pt x="47" y="1"/>
                </a:moveTo>
                <a:lnTo>
                  <a:pt x="47" y="32"/>
                </a:lnTo>
                <a:lnTo>
                  <a:pt x="0" y="31"/>
                </a:lnTo>
                <a:lnTo>
                  <a:pt x="0" y="0"/>
                </a:lnTo>
                <a:lnTo>
                  <a:pt x="47" y="1"/>
                </a:lnTo>
                <a:close/>
              </a:path>
            </a:pathLst>
          </a:custGeom>
          <a:solidFill>
            <a:srgbClr val="000000"/>
          </a:solidFill>
          <a:ln w="0">
            <a:solidFill>
              <a:srgbClr val="000000"/>
            </a:solidFill>
            <a:round/>
            <a:headEnd/>
            <a:tailEnd/>
          </a:ln>
        </p:spPr>
        <p:txBody>
          <a:bodyPr/>
          <a:lstStyle/>
          <a:p>
            <a:endParaRPr lang="en-US"/>
          </a:p>
        </p:txBody>
      </p:sp>
      <p:sp>
        <p:nvSpPr>
          <p:cNvPr id="182238" name="Freeform 5084"/>
          <p:cNvSpPr>
            <a:spLocks noChangeAspect="1"/>
          </p:cNvSpPr>
          <p:nvPr/>
        </p:nvSpPr>
        <p:spPr bwMode="auto">
          <a:xfrm>
            <a:off x="1371600" y="3849688"/>
            <a:ext cx="17463" cy="12700"/>
          </a:xfrm>
          <a:custGeom>
            <a:avLst/>
            <a:gdLst>
              <a:gd name="T0" fmla="*/ 2147483647 w 47"/>
              <a:gd name="T1" fmla="*/ 2147483647 h 32"/>
              <a:gd name="T2" fmla="*/ 2147483647 w 47"/>
              <a:gd name="T3" fmla="*/ 2147483647 h 32"/>
              <a:gd name="T4" fmla="*/ 0 w 47"/>
              <a:gd name="T5" fmla="*/ 2147483647 h 32"/>
              <a:gd name="T6" fmla="*/ 0 w 47"/>
              <a:gd name="T7" fmla="*/ 2147483647 h 32"/>
              <a:gd name="T8" fmla="*/ 0 w 47"/>
              <a:gd name="T9" fmla="*/ 0 h 32"/>
              <a:gd name="T10" fmla="*/ 0 w 47"/>
              <a:gd name="T11" fmla="*/ 0 h 32"/>
              <a:gd name="T12" fmla="*/ 2147483647 w 47"/>
              <a:gd name="T13" fmla="*/ 2147483647 h 32"/>
              <a:gd name="T14" fmla="*/ 0 60000 65536"/>
              <a:gd name="T15" fmla="*/ 0 60000 65536"/>
              <a:gd name="T16" fmla="*/ 0 60000 65536"/>
              <a:gd name="T17" fmla="*/ 0 60000 65536"/>
              <a:gd name="T18" fmla="*/ 0 60000 65536"/>
              <a:gd name="T19" fmla="*/ 0 60000 65536"/>
              <a:gd name="T20" fmla="*/ 0 60000 65536"/>
              <a:gd name="T21" fmla="*/ 0 w 47"/>
              <a:gd name="T22" fmla="*/ 0 h 32"/>
              <a:gd name="T23" fmla="*/ 47 w 47"/>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2">
                <a:moveTo>
                  <a:pt x="47" y="1"/>
                </a:moveTo>
                <a:lnTo>
                  <a:pt x="47" y="32"/>
                </a:lnTo>
                <a:lnTo>
                  <a:pt x="0" y="31"/>
                </a:lnTo>
                <a:lnTo>
                  <a:pt x="0" y="0"/>
                </a:lnTo>
                <a:lnTo>
                  <a:pt x="47" y="1"/>
                </a:lnTo>
                <a:close/>
              </a:path>
            </a:pathLst>
          </a:custGeom>
          <a:solidFill>
            <a:srgbClr val="000000"/>
          </a:solidFill>
          <a:ln w="0">
            <a:solidFill>
              <a:srgbClr val="000000"/>
            </a:solidFill>
            <a:round/>
            <a:headEnd/>
            <a:tailEnd/>
          </a:ln>
        </p:spPr>
        <p:txBody>
          <a:bodyPr/>
          <a:lstStyle/>
          <a:p>
            <a:endParaRPr lang="en-US"/>
          </a:p>
        </p:txBody>
      </p:sp>
      <p:sp>
        <p:nvSpPr>
          <p:cNvPr id="182239" name="Freeform 5085"/>
          <p:cNvSpPr>
            <a:spLocks noChangeAspect="1"/>
          </p:cNvSpPr>
          <p:nvPr/>
        </p:nvSpPr>
        <p:spPr bwMode="auto">
          <a:xfrm>
            <a:off x="1355725" y="3849688"/>
            <a:ext cx="15875" cy="9525"/>
          </a:xfrm>
          <a:custGeom>
            <a:avLst/>
            <a:gdLst>
              <a:gd name="T0" fmla="*/ 2147483647 w 48"/>
              <a:gd name="T1" fmla="*/ 0 h 31"/>
              <a:gd name="T2" fmla="*/ 2147483647 w 48"/>
              <a:gd name="T3" fmla="*/ 2147483647 h 31"/>
              <a:gd name="T4" fmla="*/ 0 w 48"/>
              <a:gd name="T5" fmla="*/ 2147483647 h 31"/>
              <a:gd name="T6" fmla="*/ 0 w 48"/>
              <a:gd name="T7" fmla="*/ 2147483647 h 31"/>
              <a:gd name="T8" fmla="*/ 0 w 48"/>
              <a:gd name="T9" fmla="*/ 0 h 31"/>
              <a:gd name="T10" fmla="*/ 0 w 48"/>
              <a:gd name="T11" fmla="*/ 0 h 31"/>
              <a:gd name="T12" fmla="*/ 2147483647 w 48"/>
              <a:gd name="T13" fmla="*/ 0 h 31"/>
              <a:gd name="T14" fmla="*/ 0 60000 65536"/>
              <a:gd name="T15" fmla="*/ 0 60000 65536"/>
              <a:gd name="T16" fmla="*/ 0 60000 65536"/>
              <a:gd name="T17" fmla="*/ 0 60000 65536"/>
              <a:gd name="T18" fmla="*/ 0 60000 65536"/>
              <a:gd name="T19" fmla="*/ 0 60000 65536"/>
              <a:gd name="T20" fmla="*/ 0 60000 65536"/>
              <a:gd name="T21" fmla="*/ 0 w 48"/>
              <a:gd name="T22" fmla="*/ 0 h 31"/>
              <a:gd name="T23" fmla="*/ 48 w 48"/>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1">
                <a:moveTo>
                  <a:pt x="48" y="0"/>
                </a:moveTo>
                <a:lnTo>
                  <a:pt x="48" y="31"/>
                </a:lnTo>
                <a:lnTo>
                  <a:pt x="0" y="31"/>
                </a:lnTo>
                <a:lnTo>
                  <a:pt x="0" y="0"/>
                </a:lnTo>
                <a:lnTo>
                  <a:pt x="48" y="0"/>
                </a:lnTo>
                <a:close/>
              </a:path>
            </a:pathLst>
          </a:custGeom>
          <a:solidFill>
            <a:srgbClr val="000000"/>
          </a:solidFill>
          <a:ln w="0">
            <a:solidFill>
              <a:srgbClr val="000000"/>
            </a:solidFill>
            <a:round/>
            <a:headEnd/>
            <a:tailEnd/>
          </a:ln>
        </p:spPr>
        <p:txBody>
          <a:bodyPr/>
          <a:lstStyle/>
          <a:p>
            <a:endParaRPr lang="en-US"/>
          </a:p>
        </p:txBody>
      </p:sp>
      <p:sp>
        <p:nvSpPr>
          <p:cNvPr id="182240" name="Rectangle 5086"/>
          <p:cNvSpPr>
            <a:spLocks noChangeAspect="1" noChangeArrowheads="1"/>
          </p:cNvSpPr>
          <p:nvPr/>
        </p:nvSpPr>
        <p:spPr bwMode="auto">
          <a:xfrm>
            <a:off x="1338263" y="3849688"/>
            <a:ext cx="17462" cy="9525"/>
          </a:xfrm>
          <a:prstGeom prst="rect">
            <a:avLst/>
          </a:prstGeom>
          <a:solidFill>
            <a:srgbClr val="000000"/>
          </a:solidFill>
          <a:ln w="0">
            <a:solidFill>
              <a:srgbClr val="000000"/>
            </a:solidFill>
            <a:miter lim="800000"/>
            <a:headEnd/>
            <a:tailEnd/>
          </a:ln>
        </p:spPr>
        <p:txBody>
          <a:bodyPr/>
          <a:lstStyle/>
          <a:p>
            <a:endParaRPr lang="en-US"/>
          </a:p>
        </p:txBody>
      </p:sp>
      <p:sp>
        <p:nvSpPr>
          <p:cNvPr id="182241" name="Freeform 5087"/>
          <p:cNvSpPr>
            <a:spLocks noChangeAspect="1"/>
          </p:cNvSpPr>
          <p:nvPr/>
        </p:nvSpPr>
        <p:spPr bwMode="auto">
          <a:xfrm>
            <a:off x="1338263" y="3849688"/>
            <a:ext cx="6350" cy="9525"/>
          </a:xfrm>
          <a:custGeom>
            <a:avLst/>
            <a:gdLst>
              <a:gd name="T0" fmla="*/ 0 w 15"/>
              <a:gd name="T1" fmla="*/ 0 h 31"/>
              <a:gd name="T2" fmla="*/ 0 w 15"/>
              <a:gd name="T3" fmla="*/ 0 h 31"/>
              <a:gd name="T4" fmla="*/ 2147483647 w 15"/>
              <a:gd name="T5" fmla="*/ 0 h 31"/>
              <a:gd name="T6" fmla="*/ 2147483647 w 15"/>
              <a:gd name="T7" fmla="*/ 2147483647 h 31"/>
              <a:gd name="T8" fmla="*/ 2147483647 w 15"/>
              <a:gd name="T9" fmla="*/ 2147483647 h 31"/>
              <a:gd name="T10" fmla="*/ 2147483647 w 15"/>
              <a:gd name="T11" fmla="*/ 2147483647 h 31"/>
              <a:gd name="T12" fmla="*/ 2147483647 w 15"/>
              <a:gd name="T13" fmla="*/ 2147483647 h 31"/>
              <a:gd name="T14" fmla="*/ 2147483647 w 15"/>
              <a:gd name="T15" fmla="*/ 2147483647 h 31"/>
              <a:gd name="T16" fmla="*/ 2147483647 w 15"/>
              <a:gd name="T17" fmla="*/ 2147483647 h 31"/>
              <a:gd name="T18" fmla="*/ 2147483647 w 15"/>
              <a:gd name="T19" fmla="*/ 2147483647 h 31"/>
              <a:gd name="T20" fmla="*/ 2147483647 w 15"/>
              <a:gd name="T21" fmla="*/ 2147483647 h 31"/>
              <a:gd name="T22" fmla="*/ 2147483647 w 15"/>
              <a:gd name="T23" fmla="*/ 2147483647 h 31"/>
              <a:gd name="T24" fmla="*/ 2147483647 w 15"/>
              <a:gd name="T25" fmla="*/ 2147483647 h 31"/>
              <a:gd name="T26" fmla="*/ 2147483647 w 15"/>
              <a:gd name="T27" fmla="*/ 2147483647 h 31"/>
              <a:gd name="T28" fmla="*/ 2147483647 w 15"/>
              <a:gd name="T29" fmla="*/ 2147483647 h 31"/>
              <a:gd name="T30" fmla="*/ 2147483647 w 15"/>
              <a:gd name="T31" fmla="*/ 2147483647 h 31"/>
              <a:gd name="T32" fmla="*/ 2147483647 w 15"/>
              <a:gd name="T33" fmla="*/ 2147483647 h 31"/>
              <a:gd name="T34" fmla="*/ 2147483647 w 15"/>
              <a:gd name="T35" fmla="*/ 2147483647 h 31"/>
              <a:gd name="T36" fmla="*/ 2147483647 w 15"/>
              <a:gd name="T37" fmla="*/ 2147483647 h 31"/>
              <a:gd name="T38" fmla="*/ 0 w 15"/>
              <a:gd name="T39" fmla="*/ 2147483647 h 31"/>
              <a:gd name="T40" fmla="*/ 0 w 15"/>
              <a:gd name="T41" fmla="*/ 2147483647 h 31"/>
              <a:gd name="T42" fmla="*/ 0 w 15"/>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1"/>
              <a:gd name="T68" fmla="*/ 15 w 15"/>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1">
                <a:moveTo>
                  <a:pt x="0" y="0"/>
                </a:moveTo>
                <a:lnTo>
                  <a:pt x="0" y="0"/>
                </a:lnTo>
                <a:lnTo>
                  <a:pt x="2" y="0"/>
                </a:lnTo>
                <a:lnTo>
                  <a:pt x="5" y="1"/>
                </a:lnTo>
                <a:lnTo>
                  <a:pt x="7" y="2"/>
                </a:lnTo>
                <a:lnTo>
                  <a:pt x="9" y="4"/>
                </a:lnTo>
                <a:lnTo>
                  <a:pt x="11" y="6"/>
                </a:lnTo>
                <a:lnTo>
                  <a:pt x="13" y="8"/>
                </a:lnTo>
                <a:lnTo>
                  <a:pt x="14" y="10"/>
                </a:lnTo>
                <a:lnTo>
                  <a:pt x="15" y="13"/>
                </a:lnTo>
                <a:lnTo>
                  <a:pt x="15" y="15"/>
                </a:lnTo>
                <a:lnTo>
                  <a:pt x="15" y="17"/>
                </a:lnTo>
                <a:lnTo>
                  <a:pt x="14" y="20"/>
                </a:lnTo>
                <a:lnTo>
                  <a:pt x="13" y="22"/>
                </a:lnTo>
                <a:lnTo>
                  <a:pt x="11" y="24"/>
                </a:lnTo>
                <a:lnTo>
                  <a:pt x="9" y="27"/>
                </a:lnTo>
                <a:lnTo>
                  <a:pt x="7" y="29"/>
                </a:lnTo>
                <a:lnTo>
                  <a:pt x="5" y="30"/>
                </a:lnTo>
                <a:lnTo>
                  <a:pt x="2"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82242" name="Freeform 5088"/>
          <p:cNvSpPr>
            <a:spLocks noChangeAspect="1"/>
          </p:cNvSpPr>
          <p:nvPr/>
        </p:nvSpPr>
        <p:spPr bwMode="auto">
          <a:xfrm>
            <a:off x="1303338" y="3849688"/>
            <a:ext cx="1587" cy="9525"/>
          </a:xfrm>
          <a:custGeom>
            <a:avLst/>
            <a:gdLst>
              <a:gd name="T0" fmla="*/ 0 w 1587"/>
              <a:gd name="T1" fmla="*/ 2147483647 h 31"/>
              <a:gd name="T2" fmla="*/ 0 w 1587"/>
              <a:gd name="T3" fmla="*/ 0 h 31"/>
              <a:gd name="T4" fmla="*/ 0 w 1587"/>
              <a:gd name="T5" fmla="*/ 2147483647 h 31"/>
              <a:gd name="T6" fmla="*/ 0 60000 65536"/>
              <a:gd name="T7" fmla="*/ 0 60000 65536"/>
              <a:gd name="T8" fmla="*/ 0 60000 65536"/>
              <a:gd name="T9" fmla="*/ 0 w 1587"/>
              <a:gd name="T10" fmla="*/ 0 h 31"/>
              <a:gd name="T11" fmla="*/ 1587 w 1587"/>
              <a:gd name="T12" fmla="*/ 31 h 31"/>
            </a:gdLst>
            <a:ahLst/>
            <a:cxnLst>
              <a:cxn ang="T6">
                <a:pos x="T0" y="T1"/>
              </a:cxn>
              <a:cxn ang="T7">
                <a:pos x="T2" y="T3"/>
              </a:cxn>
              <a:cxn ang="T8">
                <a:pos x="T4" y="T5"/>
              </a:cxn>
            </a:cxnLst>
            <a:rect l="T9" t="T10" r="T11" b="T12"/>
            <a:pathLst>
              <a:path w="1587" h="31">
                <a:moveTo>
                  <a:pt x="0" y="31"/>
                </a:moveTo>
                <a:lnTo>
                  <a:pt x="0" y="0"/>
                </a:lnTo>
                <a:lnTo>
                  <a:pt x="0" y="31"/>
                </a:lnTo>
                <a:close/>
              </a:path>
            </a:pathLst>
          </a:custGeom>
          <a:solidFill>
            <a:srgbClr val="000000"/>
          </a:solidFill>
          <a:ln w="0">
            <a:solidFill>
              <a:srgbClr val="000000"/>
            </a:solidFill>
            <a:round/>
            <a:headEnd/>
            <a:tailEnd/>
          </a:ln>
        </p:spPr>
        <p:txBody>
          <a:bodyPr/>
          <a:lstStyle/>
          <a:p>
            <a:endParaRPr lang="en-US"/>
          </a:p>
        </p:txBody>
      </p:sp>
      <p:sp>
        <p:nvSpPr>
          <p:cNvPr id="182243" name="Freeform 5089"/>
          <p:cNvSpPr>
            <a:spLocks noChangeAspect="1"/>
          </p:cNvSpPr>
          <p:nvPr/>
        </p:nvSpPr>
        <p:spPr bwMode="auto">
          <a:xfrm>
            <a:off x="1335088" y="3849688"/>
            <a:ext cx="3175" cy="9525"/>
          </a:xfrm>
          <a:custGeom>
            <a:avLst/>
            <a:gdLst>
              <a:gd name="T0" fmla="*/ 2147483647 w 14"/>
              <a:gd name="T1" fmla="*/ 0 h 31"/>
              <a:gd name="T2" fmla="*/ 2147483647 w 14"/>
              <a:gd name="T3" fmla="*/ 2147483647 h 31"/>
              <a:gd name="T4" fmla="*/ 0 w 14"/>
              <a:gd name="T5" fmla="*/ 2147483647 h 31"/>
              <a:gd name="T6" fmla="*/ 0 w 14"/>
              <a:gd name="T7" fmla="*/ 2147483647 h 31"/>
              <a:gd name="T8" fmla="*/ 0 w 14"/>
              <a:gd name="T9" fmla="*/ 0 h 31"/>
              <a:gd name="T10" fmla="*/ 0 w 14"/>
              <a:gd name="T11" fmla="*/ 0 h 31"/>
              <a:gd name="T12" fmla="*/ 2147483647 w 14"/>
              <a:gd name="T13" fmla="*/ 0 h 31"/>
              <a:gd name="T14" fmla="*/ 0 60000 65536"/>
              <a:gd name="T15" fmla="*/ 0 60000 65536"/>
              <a:gd name="T16" fmla="*/ 0 60000 65536"/>
              <a:gd name="T17" fmla="*/ 0 60000 65536"/>
              <a:gd name="T18" fmla="*/ 0 60000 65536"/>
              <a:gd name="T19" fmla="*/ 0 60000 65536"/>
              <a:gd name="T20" fmla="*/ 0 60000 65536"/>
              <a:gd name="T21" fmla="*/ 0 w 14"/>
              <a:gd name="T22" fmla="*/ 0 h 31"/>
              <a:gd name="T23" fmla="*/ 14 w 1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1">
                <a:moveTo>
                  <a:pt x="14" y="0"/>
                </a:moveTo>
                <a:lnTo>
                  <a:pt x="14" y="31"/>
                </a:lnTo>
                <a:lnTo>
                  <a:pt x="0" y="31"/>
                </a:lnTo>
                <a:lnTo>
                  <a:pt x="0" y="0"/>
                </a:lnTo>
                <a:lnTo>
                  <a:pt x="14" y="0"/>
                </a:lnTo>
                <a:close/>
              </a:path>
            </a:pathLst>
          </a:custGeom>
          <a:solidFill>
            <a:srgbClr val="000000"/>
          </a:solidFill>
          <a:ln w="0">
            <a:solidFill>
              <a:srgbClr val="000000"/>
            </a:solidFill>
            <a:round/>
            <a:headEnd/>
            <a:tailEnd/>
          </a:ln>
        </p:spPr>
        <p:txBody>
          <a:bodyPr/>
          <a:lstStyle/>
          <a:p>
            <a:endParaRPr lang="en-US"/>
          </a:p>
        </p:txBody>
      </p:sp>
      <p:sp>
        <p:nvSpPr>
          <p:cNvPr id="182244" name="Freeform 5090"/>
          <p:cNvSpPr>
            <a:spLocks noChangeAspect="1"/>
          </p:cNvSpPr>
          <p:nvPr/>
        </p:nvSpPr>
        <p:spPr bwMode="auto">
          <a:xfrm>
            <a:off x="1330325" y="3849688"/>
            <a:ext cx="4763" cy="9525"/>
          </a:xfrm>
          <a:custGeom>
            <a:avLst/>
            <a:gdLst>
              <a:gd name="T0" fmla="*/ 2147483647 w 13"/>
              <a:gd name="T1" fmla="*/ 0 h 31"/>
              <a:gd name="T2" fmla="*/ 2147483647 w 13"/>
              <a:gd name="T3" fmla="*/ 2147483647 h 31"/>
              <a:gd name="T4" fmla="*/ 0 w 13"/>
              <a:gd name="T5" fmla="*/ 2147483647 h 31"/>
              <a:gd name="T6" fmla="*/ 0 w 13"/>
              <a:gd name="T7" fmla="*/ 2147483647 h 31"/>
              <a:gd name="T8" fmla="*/ 0 w 13"/>
              <a:gd name="T9" fmla="*/ 0 h 31"/>
              <a:gd name="T10" fmla="*/ 0 w 13"/>
              <a:gd name="T11" fmla="*/ 0 h 31"/>
              <a:gd name="T12" fmla="*/ 2147483647 w 13"/>
              <a:gd name="T13" fmla="*/ 0 h 31"/>
              <a:gd name="T14" fmla="*/ 0 60000 65536"/>
              <a:gd name="T15" fmla="*/ 0 60000 65536"/>
              <a:gd name="T16" fmla="*/ 0 60000 65536"/>
              <a:gd name="T17" fmla="*/ 0 60000 65536"/>
              <a:gd name="T18" fmla="*/ 0 60000 65536"/>
              <a:gd name="T19" fmla="*/ 0 60000 65536"/>
              <a:gd name="T20" fmla="*/ 0 60000 65536"/>
              <a:gd name="T21" fmla="*/ 0 w 13"/>
              <a:gd name="T22" fmla="*/ 0 h 31"/>
              <a:gd name="T23" fmla="*/ 13 w 1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31">
                <a:moveTo>
                  <a:pt x="13" y="0"/>
                </a:moveTo>
                <a:lnTo>
                  <a:pt x="13" y="31"/>
                </a:lnTo>
                <a:lnTo>
                  <a:pt x="0" y="31"/>
                </a:lnTo>
                <a:lnTo>
                  <a:pt x="0" y="0"/>
                </a:lnTo>
                <a:lnTo>
                  <a:pt x="13" y="0"/>
                </a:lnTo>
                <a:close/>
              </a:path>
            </a:pathLst>
          </a:custGeom>
          <a:solidFill>
            <a:srgbClr val="000000"/>
          </a:solidFill>
          <a:ln w="0">
            <a:solidFill>
              <a:srgbClr val="000000"/>
            </a:solidFill>
            <a:round/>
            <a:headEnd/>
            <a:tailEnd/>
          </a:ln>
        </p:spPr>
        <p:txBody>
          <a:bodyPr/>
          <a:lstStyle/>
          <a:p>
            <a:endParaRPr lang="en-US"/>
          </a:p>
        </p:txBody>
      </p:sp>
      <p:sp>
        <p:nvSpPr>
          <p:cNvPr id="182245" name="Freeform 5091"/>
          <p:cNvSpPr>
            <a:spLocks noChangeAspect="1"/>
          </p:cNvSpPr>
          <p:nvPr/>
        </p:nvSpPr>
        <p:spPr bwMode="auto">
          <a:xfrm>
            <a:off x="1327150" y="3849688"/>
            <a:ext cx="3175" cy="9525"/>
          </a:xfrm>
          <a:custGeom>
            <a:avLst/>
            <a:gdLst>
              <a:gd name="T0" fmla="*/ 2147483647 w 13"/>
              <a:gd name="T1" fmla="*/ 0 h 31"/>
              <a:gd name="T2" fmla="*/ 2147483647 w 13"/>
              <a:gd name="T3" fmla="*/ 2147483647 h 31"/>
              <a:gd name="T4" fmla="*/ 0 w 13"/>
              <a:gd name="T5" fmla="*/ 2147483647 h 31"/>
              <a:gd name="T6" fmla="*/ 0 w 13"/>
              <a:gd name="T7" fmla="*/ 2147483647 h 31"/>
              <a:gd name="T8" fmla="*/ 0 w 13"/>
              <a:gd name="T9" fmla="*/ 0 h 31"/>
              <a:gd name="T10" fmla="*/ 0 w 13"/>
              <a:gd name="T11" fmla="*/ 0 h 31"/>
              <a:gd name="T12" fmla="*/ 2147483647 w 13"/>
              <a:gd name="T13" fmla="*/ 0 h 31"/>
              <a:gd name="T14" fmla="*/ 0 60000 65536"/>
              <a:gd name="T15" fmla="*/ 0 60000 65536"/>
              <a:gd name="T16" fmla="*/ 0 60000 65536"/>
              <a:gd name="T17" fmla="*/ 0 60000 65536"/>
              <a:gd name="T18" fmla="*/ 0 60000 65536"/>
              <a:gd name="T19" fmla="*/ 0 60000 65536"/>
              <a:gd name="T20" fmla="*/ 0 60000 65536"/>
              <a:gd name="T21" fmla="*/ 0 w 13"/>
              <a:gd name="T22" fmla="*/ 0 h 31"/>
              <a:gd name="T23" fmla="*/ 13 w 1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31">
                <a:moveTo>
                  <a:pt x="13" y="0"/>
                </a:moveTo>
                <a:lnTo>
                  <a:pt x="13" y="31"/>
                </a:lnTo>
                <a:lnTo>
                  <a:pt x="0" y="31"/>
                </a:lnTo>
                <a:lnTo>
                  <a:pt x="0" y="0"/>
                </a:lnTo>
                <a:lnTo>
                  <a:pt x="13" y="0"/>
                </a:lnTo>
                <a:close/>
              </a:path>
            </a:pathLst>
          </a:custGeom>
          <a:solidFill>
            <a:srgbClr val="000000"/>
          </a:solidFill>
          <a:ln w="0">
            <a:solidFill>
              <a:srgbClr val="000000"/>
            </a:solidFill>
            <a:round/>
            <a:headEnd/>
            <a:tailEnd/>
          </a:ln>
        </p:spPr>
        <p:txBody>
          <a:bodyPr/>
          <a:lstStyle/>
          <a:p>
            <a:endParaRPr lang="en-US"/>
          </a:p>
        </p:txBody>
      </p:sp>
      <p:sp>
        <p:nvSpPr>
          <p:cNvPr id="182246" name="Freeform 5092"/>
          <p:cNvSpPr>
            <a:spLocks noChangeAspect="1"/>
          </p:cNvSpPr>
          <p:nvPr/>
        </p:nvSpPr>
        <p:spPr bwMode="auto">
          <a:xfrm>
            <a:off x="1320800" y="3849688"/>
            <a:ext cx="6350" cy="9525"/>
          </a:xfrm>
          <a:custGeom>
            <a:avLst/>
            <a:gdLst>
              <a:gd name="T0" fmla="*/ 2147483647 w 13"/>
              <a:gd name="T1" fmla="*/ 0 h 31"/>
              <a:gd name="T2" fmla="*/ 2147483647 w 13"/>
              <a:gd name="T3" fmla="*/ 2147483647 h 31"/>
              <a:gd name="T4" fmla="*/ 0 w 13"/>
              <a:gd name="T5" fmla="*/ 2147483647 h 31"/>
              <a:gd name="T6" fmla="*/ 0 w 13"/>
              <a:gd name="T7" fmla="*/ 2147483647 h 31"/>
              <a:gd name="T8" fmla="*/ 0 w 13"/>
              <a:gd name="T9" fmla="*/ 0 h 31"/>
              <a:gd name="T10" fmla="*/ 0 w 13"/>
              <a:gd name="T11" fmla="*/ 0 h 31"/>
              <a:gd name="T12" fmla="*/ 2147483647 w 13"/>
              <a:gd name="T13" fmla="*/ 0 h 31"/>
              <a:gd name="T14" fmla="*/ 0 60000 65536"/>
              <a:gd name="T15" fmla="*/ 0 60000 65536"/>
              <a:gd name="T16" fmla="*/ 0 60000 65536"/>
              <a:gd name="T17" fmla="*/ 0 60000 65536"/>
              <a:gd name="T18" fmla="*/ 0 60000 65536"/>
              <a:gd name="T19" fmla="*/ 0 60000 65536"/>
              <a:gd name="T20" fmla="*/ 0 60000 65536"/>
              <a:gd name="T21" fmla="*/ 0 w 13"/>
              <a:gd name="T22" fmla="*/ 0 h 31"/>
              <a:gd name="T23" fmla="*/ 13 w 1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31">
                <a:moveTo>
                  <a:pt x="13" y="0"/>
                </a:moveTo>
                <a:lnTo>
                  <a:pt x="13" y="31"/>
                </a:lnTo>
                <a:lnTo>
                  <a:pt x="0" y="31"/>
                </a:lnTo>
                <a:lnTo>
                  <a:pt x="0" y="0"/>
                </a:lnTo>
                <a:lnTo>
                  <a:pt x="13" y="0"/>
                </a:lnTo>
                <a:close/>
              </a:path>
            </a:pathLst>
          </a:custGeom>
          <a:solidFill>
            <a:srgbClr val="000000"/>
          </a:solidFill>
          <a:ln w="0">
            <a:solidFill>
              <a:srgbClr val="000000"/>
            </a:solidFill>
            <a:round/>
            <a:headEnd/>
            <a:tailEnd/>
          </a:ln>
        </p:spPr>
        <p:txBody>
          <a:bodyPr/>
          <a:lstStyle/>
          <a:p>
            <a:endParaRPr lang="en-US"/>
          </a:p>
        </p:txBody>
      </p:sp>
      <p:sp>
        <p:nvSpPr>
          <p:cNvPr id="182247" name="Freeform 5093"/>
          <p:cNvSpPr>
            <a:spLocks noChangeAspect="1"/>
          </p:cNvSpPr>
          <p:nvPr/>
        </p:nvSpPr>
        <p:spPr bwMode="auto">
          <a:xfrm>
            <a:off x="1314450" y="3849688"/>
            <a:ext cx="6350" cy="9525"/>
          </a:xfrm>
          <a:custGeom>
            <a:avLst/>
            <a:gdLst>
              <a:gd name="T0" fmla="*/ 2147483647 w 14"/>
              <a:gd name="T1" fmla="*/ 0 h 31"/>
              <a:gd name="T2" fmla="*/ 2147483647 w 14"/>
              <a:gd name="T3" fmla="*/ 2147483647 h 31"/>
              <a:gd name="T4" fmla="*/ 0 w 14"/>
              <a:gd name="T5" fmla="*/ 2147483647 h 31"/>
              <a:gd name="T6" fmla="*/ 0 w 14"/>
              <a:gd name="T7" fmla="*/ 2147483647 h 31"/>
              <a:gd name="T8" fmla="*/ 0 w 14"/>
              <a:gd name="T9" fmla="*/ 0 h 31"/>
              <a:gd name="T10" fmla="*/ 0 w 14"/>
              <a:gd name="T11" fmla="*/ 0 h 31"/>
              <a:gd name="T12" fmla="*/ 2147483647 w 14"/>
              <a:gd name="T13" fmla="*/ 0 h 31"/>
              <a:gd name="T14" fmla="*/ 0 60000 65536"/>
              <a:gd name="T15" fmla="*/ 0 60000 65536"/>
              <a:gd name="T16" fmla="*/ 0 60000 65536"/>
              <a:gd name="T17" fmla="*/ 0 60000 65536"/>
              <a:gd name="T18" fmla="*/ 0 60000 65536"/>
              <a:gd name="T19" fmla="*/ 0 60000 65536"/>
              <a:gd name="T20" fmla="*/ 0 60000 65536"/>
              <a:gd name="T21" fmla="*/ 0 w 14"/>
              <a:gd name="T22" fmla="*/ 0 h 31"/>
              <a:gd name="T23" fmla="*/ 14 w 1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1">
                <a:moveTo>
                  <a:pt x="14" y="0"/>
                </a:moveTo>
                <a:lnTo>
                  <a:pt x="14" y="31"/>
                </a:lnTo>
                <a:lnTo>
                  <a:pt x="0" y="31"/>
                </a:lnTo>
                <a:lnTo>
                  <a:pt x="0" y="0"/>
                </a:lnTo>
                <a:lnTo>
                  <a:pt x="14" y="0"/>
                </a:lnTo>
                <a:close/>
              </a:path>
            </a:pathLst>
          </a:custGeom>
          <a:solidFill>
            <a:srgbClr val="000000"/>
          </a:solidFill>
          <a:ln w="0">
            <a:solidFill>
              <a:srgbClr val="000000"/>
            </a:solidFill>
            <a:round/>
            <a:headEnd/>
            <a:tailEnd/>
          </a:ln>
        </p:spPr>
        <p:txBody>
          <a:bodyPr/>
          <a:lstStyle/>
          <a:p>
            <a:endParaRPr lang="en-US"/>
          </a:p>
        </p:txBody>
      </p:sp>
      <p:sp>
        <p:nvSpPr>
          <p:cNvPr id="182248" name="Freeform 5094"/>
          <p:cNvSpPr>
            <a:spLocks noChangeAspect="1"/>
          </p:cNvSpPr>
          <p:nvPr/>
        </p:nvSpPr>
        <p:spPr bwMode="auto">
          <a:xfrm>
            <a:off x="1311275" y="3849688"/>
            <a:ext cx="3175" cy="9525"/>
          </a:xfrm>
          <a:custGeom>
            <a:avLst/>
            <a:gdLst>
              <a:gd name="T0" fmla="*/ 2147483647 w 12"/>
              <a:gd name="T1" fmla="*/ 0 h 31"/>
              <a:gd name="T2" fmla="*/ 2147483647 w 12"/>
              <a:gd name="T3" fmla="*/ 2147483647 h 31"/>
              <a:gd name="T4" fmla="*/ 0 w 12"/>
              <a:gd name="T5" fmla="*/ 2147483647 h 31"/>
              <a:gd name="T6" fmla="*/ 0 w 12"/>
              <a:gd name="T7" fmla="*/ 2147483647 h 31"/>
              <a:gd name="T8" fmla="*/ 0 w 12"/>
              <a:gd name="T9" fmla="*/ 0 h 31"/>
              <a:gd name="T10" fmla="*/ 0 w 12"/>
              <a:gd name="T11" fmla="*/ 0 h 31"/>
              <a:gd name="T12" fmla="*/ 2147483647 w 12"/>
              <a:gd name="T13" fmla="*/ 0 h 31"/>
              <a:gd name="T14" fmla="*/ 0 60000 65536"/>
              <a:gd name="T15" fmla="*/ 0 60000 65536"/>
              <a:gd name="T16" fmla="*/ 0 60000 65536"/>
              <a:gd name="T17" fmla="*/ 0 60000 65536"/>
              <a:gd name="T18" fmla="*/ 0 60000 65536"/>
              <a:gd name="T19" fmla="*/ 0 60000 65536"/>
              <a:gd name="T20" fmla="*/ 0 60000 65536"/>
              <a:gd name="T21" fmla="*/ 0 w 12"/>
              <a:gd name="T22" fmla="*/ 0 h 31"/>
              <a:gd name="T23" fmla="*/ 12 w 1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1">
                <a:moveTo>
                  <a:pt x="12" y="0"/>
                </a:moveTo>
                <a:lnTo>
                  <a:pt x="12" y="31"/>
                </a:lnTo>
                <a:lnTo>
                  <a:pt x="0" y="31"/>
                </a:lnTo>
                <a:lnTo>
                  <a:pt x="0" y="0"/>
                </a:lnTo>
                <a:lnTo>
                  <a:pt x="12" y="0"/>
                </a:lnTo>
                <a:close/>
              </a:path>
            </a:pathLst>
          </a:custGeom>
          <a:solidFill>
            <a:srgbClr val="000000"/>
          </a:solidFill>
          <a:ln w="0">
            <a:solidFill>
              <a:srgbClr val="000000"/>
            </a:solidFill>
            <a:round/>
            <a:headEnd/>
            <a:tailEnd/>
          </a:ln>
        </p:spPr>
        <p:txBody>
          <a:bodyPr/>
          <a:lstStyle/>
          <a:p>
            <a:endParaRPr lang="en-US"/>
          </a:p>
        </p:txBody>
      </p:sp>
      <p:sp>
        <p:nvSpPr>
          <p:cNvPr id="182249" name="Freeform 5095"/>
          <p:cNvSpPr>
            <a:spLocks noChangeAspect="1"/>
          </p:cNvSpPr>
          <p:nvPr/>
        </p:nvSpPr>
        <p:spPr bwMode="auto">
          <a:xfrm>
            <a:off x="1306513" y="3849688"/>
            <a:ext cx="4762" cy="9525"/>
          </a:xfrm>
          <a:custGeom>
            <a:avLst/>
            <a:gdLst>
              <a:gd name="T0" fmla="*/ 2147483647 w 14"/>
              <a:gd name="T1" fmla="*/ 0 h 31"/>
              <a:gd name="T2" fmla="*/ 2147483647 w 14"/>
              <a:gd name="T3" fmla="*/ 2147483647 h 31"/>
              <a:gd name="T4" fmla="*/ 0 w 14"/>
              <a:gd name="T5" fmla="*/ 2147483647 h 31"/>
              <a:gd name="T6" fmla="*/ 0 w 14"/>
              <a:gd name="T7" fmla="*/ 2147483647 h 31"/>
              <a:gd name="T8" fmla="*/ 0 w 14"/>
              <a:gd name="T9" fmla="*/ 0 h 31"/>
              <a:gd name="T10" fmla="*/ 0 w 14"/>
              <a:gd name="T11" fmla="*/ 0 h 31"/>
              <a:gd name="T12" fmla="*/ 2147483647 w 14"/>
              <a:gd name="T13" fmla="*/ 0 h 31"/>
              <a:gd name="T14" fmla="*/ 0 60000 65536"/>
              <a:gd name="T15" fmla="*/ 0 60000 65536"/>
              <a:gd name="T16" fmla="*/ 0 60000 65536"/>
              <a:gd name="T17" fmla="*/ 0 60000 65536"/>
              <a:gd name="T18" fmla="*/ 0 60000 65536"/>
              <a:gd name="T19" fmla="*/ 0 60000 65536"/>
              <a:gd name="T20" fmla="*/ 0 60000 65536"/>
              <a:gd name="T21" fmla="*/ 0 w 14"/>
              <a:gd name="T22" fmla="*/ 0 h 31"/>
              <a:gd name="T23" fmla="*/ 14 w 1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1">
                <a:moveTo>
                  <a:pt x="14" y="0"/>
                </a:moveTo>
                <a:lnTo>
                  <a:pt x="14" y="31"/>
                </a:lnTo>
                <a:lnTo>
                  <a:pt x="0" y="31"/>
                </a:lnTo>
                <a:lnTo>
                  <a:pt x="0" y="0"/>
                </a:lnTo>
                <a:lnTo>
                  <a:pt x="14" y="0"/>
                </a:lnTo>
                <a:close/>
              </a:path>
            </a:pathLst>
          </a:custGeom>
          <a:solidFill>
            <a:srgbClr val="000000"/>
          </a:solidFill>
          <a:ln w="0">
            <a:solidFill>
              <a:srgbClr val="000000"/>
            </a:solidFill>
            <a:round/>
            <a:headEnd/>
            <a:tailEnd/>
          </a:ln>
        </p:spPr>
        <p:txBody>
          <a:bodyPr/>
          <a:lstStyle/>
          <a:p>
            <a:endParaRPr lang="en-US"/>
          </a:p>
        </p:txBody>
      </p:sp>
      <p:sp>
        <p:nvSpPr>
          <p:cNvPr id="182250" name="Rectangle 5096"/>
          <p:cNvSpPr>
            <a:spLocks noChangeAspect="1" noChangeArrowheads="1"/>
          </p:cNvSpPr>
          <p:nvPr/>
        </p:nvSpPr>
        <p:spPr bwMode="auto">
          <a:xfrm>
            <a:off x="1303338" y="3849688"/>
            <a:ext cx="3175" cy="9525"/>
          </a:xfrm>
          <a:prstGeom prst="rect">
            <a:avLst/>
          </a:prstGeom>
          <a:solidFill>
            <a:srgbClr val="000000"/>
          </a:solidFill>
          <a:ln w="0">
            <a:solidFill>
              <a:srgbClr val="000000"/>
            </a:solidFill>
            <a:miter lim="800000"/>
            <a:headEnd/>
            <a:tailEnd/>
          </a:ln>
        </p:spPr>
        <p:txBody>
          <a:bodyPr/>
          <a:lstStyle/>
          <a:p>
            <a:endParaRPr lang="en-US"/>
          </a:p>
        </p:txBody>
      </p:sp>
      <p:sp>
        <p:nvSpPr>
          <p:cNvPr id="182251" name="Freeform 5097"/>
          <p:cNvSpPr>
            <a:spLocks noChangeAspect="1"/>
          </p:cNvSpPr>
          <p:nvPr/>
        </p:nvSpPr>
        <p:spPr bwMode="auto">
          <a:xfrm>
            <a:off x="1498600" y="3930650"/>
            <a:ext cx="7938" cy="7938"/>
          </a:xfrm>
          <a:custGeom>
            <a:avLst/>
            <a:gdLst>
              <a:gd name="T0" fmla="*/ 0 w 19"/>
              <a:gd name="T1" fmla="*/ 0 h 23"/>
              <a:gd name="T2" fmla="*/ 2147483647 w 19"/>
              <a:gd name="T3" fmla="*/ 2147483647 h 23"/>
              <a:gd name="T4" fmla="*/ 0 w 19"/>
              <a:gd name="T5" fmla="*/ 0 h 23"/>
              <a:gd name="T6" fmla="*/ 0 60000 65536"/>
              <a:gd name="T7" fmla="*/ 0 60000 65536"/>
              <a:gd name="T8" fmla="*/ 0 60000 65536"/>
              <a:gd name="T9" fmla="*/ 0 w 19"/>
              <a:gd name="T10" fmla="*/ 0 h 23"/>
              <a:gd name="T11" fmla="*/ 19 w 19"/>
              <a:gd name="T12" fmla="*/ 23 h 23"/>
            </a:gdLst>
            <a:ahLst/>
            <a:cxnLst>
              <a:cxn ang="T6">
                <a:pos x="T0" y="T1"/>
              </a:cxn>
              <a:cxn ang="T7">
                <a:pos x="T2" y="T3"/>
              </a:cxn>
              <a:cxn ang="T8">
                <a:pos x="T4" y="T5"/>
              </a:cxn>
            </a:cxnLst>
            <a:rect l="T9" t="T10" r="T11" b="T12"/>
            <a:pathLst>
              <a:path w="19" h="23">
                <a:moveTo>
                  <a:pt x="0" y="0"/>
                </a:moveTo>
                <a:lnTo>
                  <a:pt x="19" y="23"/>
                </a:lnTo>
                <a:lnTo>
                  <a:pt x="0" y="0"/>
                </a:lnTo>
                <a:close/>
              </a:path>
            </a:pathLst>
          </a:custGeom>
          <a:solidFill>
            <a:srgbClr val="000000"/>
          </a:solidFill>
          <a:ln w="0">
            <a:solidFill>
              <a:srgbClr val="000000"/>
            </a:solidFill>
            <a:round/>
            <a:headEnd/>
            <a:tailEnd/>
          </a:ln>
        </p:spPr>
        <p:txBody>
          <a:bodyPr/>
          <a:lstStyle/>
          <a:p>
            <a:endParaRPr lang="en-US"/>
          </a:p>
        </p:txBody>
      </p:sp>
      <p:sp>
        <p:nvSpPr>
          <p:cNvPr id="182252" name="Freeform 5098"/>
          <p:cNvSpPr>
            <a:spLocks noChangeAspect="1"/>
          </p:cNvSpPr>
          <p:nvPr/>
        </p:nvSpPr>
        <p:spPr bwMode="auto">
          <a:xfrm>
            <a:off x="1363663" y="4006850"/>
            <a:ext cx="1587" cy="11113"/>
          </a:xfrm>
          <a:custGeom>
            <a:avLst/>
            <a:gdLst>
              <a:gd name="T0" fmla="*/ 2147483647 w 4"/>
              <a:gd name="T1" fmla="*/ 2147483647 h 31"/>
              <a:gd name="T2" fmla="*/ 0 w 4"/>
              <a:gd name="T3" fmla="*/ 0 h 31"/>
              <a:gd name="T4" fmla="*/ 2147483647 w 4"/>
              <a:gd name="T5" fmla="*/ 2147483647 h 31"/>
              <a:gd name="T6" fmla="*/ 0 60000 65536"/>
              <a:gd name="T7" fmla="*/ 0 60000 65536"/>
              <a:gd name="T8" fmla="*/ 0 60000 65536"/>
              <a:gd name="T9" fmla="*/ 0 w 4"/>
              <a:gd name="T10" fmla="*/ 0 h 31"/>
              <a:gd name="T11" fmla="*/ 4 w 4"/>
              <a:gd name="T12" fmla="*/ 31 h 31"/>
            </a:gdLst>
            <a:ahLst/>
            <a:cxnLst>
              <a:cxn ang="T6">
                <a:pos x="T0" y="T1"/>
              </a:cxn>
              <a:cxn ang="T7">
                <a:pos x="T2" y="T3"/>
              </a:cxn>
              <a:cxn ang="T8">
                <a:pos x="T4" y="T5"/>
              </a:cxn>
            </a:cxnLst>
            <a:rect l="T9" t="T10" r="T11" b="T12"/>
            <a:pathLst>
              <a:path w="4" h="31">
                <a:moveTo>
                  <a:pt x="4" y="31"/>
                </a:moveTo>
                <a:lnTo>
                  <a:pt x="0" y="0"/>
                </a:lnTo>
                <a:lnTo>
                  <a:pt x="4" y="31"/>
                </a:lnTo>
                <a:close/>
              </a:path>
            </a:pathLst>
          </a:custGeom>
          <a:solidFill>
            <a:srgbClr val="000000"/>
          </a:solidFill>
          <a:ln w="0">
            <a:solidFill>
              <a:srgbClr val="000000"/>
            </a:solidFill>
            <a:round/>
            <a:headEnd/>
            <a:tailEnd/>
          </a:ln>
        </p:spPr>
        <p:txBody>
          <a:bodyPr/>
          <a:lstStyle/>
          <a:p>
            <a:endParaRPr lang="en-US"/>
          </a:p>
        </p:txBody>
      </p:sp>
      <p:sp>
        <p:nvSpPr>
          <p:cNvPr id="182253" name="Freeform 5099"/>
          <p:cNvSpPr>
            <a:spLocks noChangeAspect="1"/>
          </p:cNvSpPr>
          <p:nvPr/>
        </p:nvSpPr>
        <p:spPr bwMode="auto">
          <a:xfrm>
            <a:off x="1485900" y="3930650"/>
            <a:ext cx="20638" cy="22225"/>
          </a:xfrm>
          <a:custGeom>
            <a:avLst/>
            <a:gdLst>
              <a:gd name="T0" fmla="*/ 2147483647 w 56"/>
              <a:gd name="T1" fmla="*/ 0 h 69"/>
              <a:gd name="T2" fmla="*/ 2147483647 w 56"/>
              <a:gd name="T3" fmla="*/ 2147483647 h 69"/>
              <a:gd name="T4" fmla="*/ 0 w 56"/>
              <a:gd name="T5" fmla="*/ 2147483647 h 69"/>
              <a:gd name="T6" fmla="*/ 2147483647 w 56"/>
              <a:gd name="T7" fmla="*/ 2147483647 h 69"/>
              <a:gd name="T8" fmla="*/ 2147483647 w 56"/>
              <a:gd name="T9" fmla="*/ 2147483647 h 69"/>
              <a:gd name="T10" fmla="*/ 2147483647 w 56"/>
              <a:gd name="T11" fmla="*/ 2147483647 h 69"/>
              <a:gd name="T12" fmla="*/ 2147483647 w 56"/>
              <a:gd name="T13" fmla="*/ 0 h 69"/>
              <a:gd name="T14" fmla="*/ 0 60000 65536"/>
              <a:gd name="T15" fmla="*/ 0 60000 65536"/>
              <a:gd name="T16" fmla="*/ 0 60000 65536"/>
              <a:gd name="T17" fmla="*/ 0 60000 65536"/>
              <a:gd name="T18" fmla="*/ 0 60000 65536"/>
              <a:gd name="T19" fmla="*/ 0 60000 65536"/>
              <a:gd name="T20" fmla="*/ 0 60000 65536"/>
              <a:gd name="T21" fmla="*/ 0 w 56"/>
              <a:gd name="T22" fmla="*/ 0 h 69"/>
              <a:gd name="T23" fmla="*/ 56 w 56"/>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69">
                <a:moveTo>
                  <a:pt x="37" y="0"/>
                </a:moveTo>
                <a:lnTo>
                  <a:pt x="56" y="23"/>
                </a:lnTo>
                <a:lnTo>
                  <a:pt x="0" y="69"/>
                </a:lnTo>
                <a:lnTo>
                  <a:pt x="20" y="53"/>
                </a:lnTo>
                <a:lnTo>
                  <a:pt x="2" y="28"/>
                </a:lnTo>
                <a:lnTo>
                  <a:pt x="22" y="12"/>
                </a:lnTo>
                <a:lnTo>
                  <a:pt x="37" y="0"/>
                </a:lnTo>
                <a:close/>
              </a:path>
            </a:pathLst>
          </a:custGeom>
          <a:solidFill>
            <a:srgbClr val="000000"/>
          </a:solidFill>
          <a:ln w="0">
            <a:solidFill>
              <a:srgbClr val="000000"/>
            </a:solidFill>
            <a:round/>
            <a:headEnd/>
            <a:tailEnd/>
          </a:ln>
        </p:spPr>
        <p:txBody>
          <a:bodyPr/>
          <a:lstStyle/>
          <a:p>
            <a:endParaRPr lang="en-US"/>
          </a:p>
        </p:txBody>
      </p:sp>
      <p:sp>
        <p:nvSpPr>
          <p:cNvPr id="182254" name="Freeform 5100"/>
          <p:cNvSpPr>
            <a:spLocks noChangeAspect="1"/>
          </p:cNvSpPr>
          <p:nvPr/>
        </p:nvSpPr>
        <p:spPr bwMode="auto">
          <a:xfrm>
            <a:off x="1471613" y="3941763"/>
            <a:ext cx="22225" cy="19050"/>
          </a:xfrm>
          <a:custGeom>
            <a:avLst/>
            <a:gdLst>
              <a:gd name="T0" fmla="*/ 2147483647 w 64"/>
              <a:gd name="T1" fmla="*/ 0 h 60"/>
              <a:gd name="T2" fmla="*/ 2147483647 w 64"/>
              <a:gd name="T3" fmla="*/ 2147483647 h 60"/>
              <a:gd name="T4" fmla="*/ 2147483647 w 64"/>
              <a:gd name="T5" fmla="*/ 2147483647 h 60"/>
              <a:gd name="T6" fmla="*/ 2147483647 w 64"/>
              <a:gd name="T7" fmla="*/ 2147483647 h 60"/>
              <a:gd name="T8" fmla="*/ 0 w 64"/>
              <a:gd name="T9" fmla="*/ 2147483647 h 60"/>
              <a:gd name="T10" fmla="*/ 0 w 64"/>
              <a:gd name="T11" fmla="*/ 2147483647 h 60"/>
              <a:gd name="T12" fmla="*/ 2147483647 w 64"/>
              <a:gd name="T13" fmla="*/ 0 h 60"/>
              <a:gd name="T14" fmla="*/ 0 60000 65536"/>
              <a:gd name="T15" fmla="*/ 0 60000 65536"/>
              <a:gd name="T16" fmla="*/ 0 60000 65536"/>
              <a:gd name="T17" fmla="*/ 0 60000 65536"/>
              <a:gd name="T18" fmla="*/ 0 60000 65536"/>
              <a:gd name="T19" fmla="*/ 0 60000 65536"/>
              <a:gd name="T20" fmla="*/ 0 60000 65536"/>
              <a:gd name="T21" fmla="*/ 0 w 64"/>
              <a:gd name="T22" fmla="*/ 0 h 60"/>
              <a:gd name="T23" fmla="*/ 64 w 64"/>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60">
                <a:moveTo>
                  <a:pt x="46" y="0"/>
                </a:moveTo>
                <a:lnTo>
                  <a:pt x="64" y="25"/>
                </a:lnTo>
                <a:lnTo>
                  <a:pt x="19" y="60"/>
                </a:lnTo>
                <a:lnTo>
                  <a:pt x="0" y="35"/>
                </a:lnTo>
                <a:lnTo>
                  <a:pt x="46" y="0"/>
                </a:lnTo>
                <a:close/>
              </a:path>
            </a:pathLst>
          </a:custGeom>
          <a:solidFill>
            <a:srgbClr val="000000"/>
          </a:solidFill>
          <a:ln w="0">
            <a:solidFill>
              <a:srgbClr val="000000"/>
            </a:solidFill>
            <a:round/>
            <a:headEnd/>
            <a:tailEnd/>
          </a:ln>
        </p:spPr>
        <p:txBody>
          <a:bodyPr/>
          <a:lstStyle/>
          <a:p>
            <a:endParaRPr lang="en-US"/>
          </a:p>
        </p:txBody>
      </p:sp>
      <p:sp>
        <p:nvSpPr>
          <p:cNvPr id="182255" name="Freeform 5101"/>
          <p:cNvSpPr>
            <a:spLocks noChangeAspect="1"/>
          </p:cNvSpPr>
          <p:nvPr/>
        </p:nvSpPr>
        <p:spPr bwMode="auto">
          <a:xfrm>
            <a:off x="1449388" y="3951288"/>
            <a:ext cx="26987" cy="23812"/>
          </a:xfrm>
          <a:custGeom>
            <a:avLst/>
            <a:gdLst>
              <a:gd name="T0" fmla="*/ 2147483647 w 80"/>
              <a:gd name="T1" fmla="*/ 0 h 63"/>
              <a:gd name="T2" fmla="*/ 2147483647 w 80"/>
              <a:gd name="T3" fmla="*/ 2147483647 h 63"/>
              <a:gd name="T4" fmla="*/ 2147483647 w 80"/>
              <a:gd name="T5" fmla="*/ 2147483647 h 63"/>
              <a:gd name="T6" fmla="*/ 2147483647 w 80"/>
              <a:gd name="T7" fmla="*/ 2147483647 h 63"/>
              <a:gd name="T8" fmla="*/ 2147483647 w 80"/>
              <a:gd name="T9" fmla="*/ 2147483647 h 63"/>
              <a:gd name="T10" fmla="*/ 0 w 80"/>
              <a:gd name="T11" fmla="*/ 2147483647 h 63"/>
              <a:gd name="T12" fmla="*/ 2147483647 w 80"/>
              <a:gd name="T13" fmla="*/ 0 h 63"/>
              <a:gd name="T14" fmla="*/ 0 60000 65536"/>
              <a:gd name="T15" fmla="*/ 0 60000 65536"/>
              <a:gd name="T16" fmla="*/ 0 60000 65536"/>
              <a:gd name="T17" fmla="*/ 0 60000 65536"/>
              <a:gd name="T18" fmla="*/ 0 60000 65536"/>
              <a:gd name="T19" fmla="*/ 0 60000 65536"/>
              <a:gd name="T20" fmla="*/ 0 60000 65536"/>
              <a:gd name="T21" fmla="*/ 0 w 80"/>
              <a:gd name="T22" fmla="*/ 0 h 63"/>
              <a:gd name="T23" fmla="*/ 80 w 80"/>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63">
                <a:moveTo>
                  <a:pt x="61" y="0"/>
                </a:moveTo>
                <a:lnTo>
                  <a:pt x="80" y="25"/>
                </a:lnTo>
                <a:lnTo>
                  <a:pt x="39" y="55"/>
                </a:lnTo>
                <a:lnTo>
                  <a:pt x="28" y="63"/>
                </a:lnTo>
                <a:lnTo>
                  <a:pt x="11" y="38"/>
                </a:lnTo>
                <a:lnTo>
                  <a:pt x="0" y="45"/>
                </a:lnTo>
                <a:lnTo>
                  <a:pt x="61" y="0"/>
                </a:lnTo>
                <a:close/>
              </a:path>
            </a:pathLst>
          </a:custGeom>
          <a:solidFill>
            <a:srgbClr val="000000"/>
          </a:solidFill>
          <a:ln w="0">
            <a:solidFill>
              <a:srgbClr val="000000"/>
            </a:solidFill>
            <a:round/>
            <a:headEnd/>
            <a:tailEnd/>
          </a:ln>
        </p:spPr>
        <p:txBody>
          <a:bodyPr/>
          <a:lstStyle/>
          <a:p>
            <a:endParaRPr lang="en-US"/>
          </a:p>
        </p:txBody>
      </p:sp>
      <p:sp>
        <p:nvSpPr>
          <p:cNvPr id="182256" name="Freeform 5102"/>
          <p:cNvSpPr>
            <a:spLocks noChangeAspect="1"/>
          </p:cNvSpPr>
          <p:nvPr/>
        </p:nvSpPr>
        <p:spPr bwMode="auto">
          <a:xfrm>
            <a:off x="1435100" y="3967163"/>
            <a:ext cx="23813" cy="20637"/>
          </a:xfrm>
          <a:custGeom>
            <a:avLst/>
            <a:gdLst>
              <a:gd name="T0" fmla="*/ 2147483647 w 72"/>
              <a:gd name="T1" fmla="*/ 0 h 66"/>
              <a:gd name="T2" fmla="*/ 2147483647 w 72"/>
              <a:gd name="T3" fmla="*/ 2147483647 h 66"/>
              <a:gd name="T4" fmla="*/ 2147483647 w 72"/>
              <a:gd name="T5" fmla="*/ 2147483647 h 66"/>
              <a:gd name="T6" fmla="*/ 2147483647 w 72"/>
              <a:gd name="T7" fmla="*/ 2147483647 h 66"/>
              <a:gd name="T8" fmla="*/ 0 w 72"/>
              <a:gd name="T9" fmla="*/ 2147483647 h 66"/>
              <a:gd name="T10" fmla="*/ 2147483647 w 72"/>
              <a:gd name="T11" fmla="*/ 2147483647 h 66"/>
              <a:gd name="T12" fmla="*/ 2147483647 w 72"/>
              <a:gd name="T13" fmla="*/ 0 h 66"/>
              <a:gd name="T14" fmla="*/ 0 60000 65536"/>
              <a:gd name="T15" fmla="*/ 0 60000 65536"/>
              <a:gd name="T16" fmla="*/ 0 60000 65536"/>
              <a:gd name="T17" fmla="*/ 0 60000 65536"/>
              <a:gd name="T18" fmla="*/ 0 60000 65536"/>
              <a:gd name="T19" fmla="*/ 0 60000 65536"/>
              <a:gd name="T20" fmla="*/ 0 60000 65536"/>
              <a:gd name="T21" fmla="*/ 0 w 72"/>
              <a:gd name="T22" fmla="*/ 0 h 66"/>
              <a:gd name="T23" fmla="*/ 72 w 72"/>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 h="66">
                <a:moveTo>
                  <a:pt x="55" y="0"/>
                </a:moveTo>
                <a:lnTo>
                  <a:pt x="72" y="25"/>
                </a:lnTo>
                <a:lnTo>
                  <a:pt x="10" y="66"/>
                </a:lnTo>
                <a:lnTo>
                  <a:pt x="15" y="63"/>
                </a:lnTo>
                <a:lnTo>
                  <a:pt x="0" y="36"/>
                </a:lnTo>
                <a:lnTo>
                  <a:pt x="4" y="33"/>
                </a:lnTo>
                <a:lnTo>
                  <a:pt x="55" y="0"/>
                </a:lnTo>
                <a:close/>
              </a:path>
            </a:pathLst>
          </a:custGeom>
          <a:solidFill>
            <a:srgbClr val="000000"/>
          </a:solidFill>
          <a:ln w="0">
            <a:solidFill>
              <a:srgbClr val="000000"/>
            </a:solidFill>
            <a:round/>
            <a:headEnd/>
            <a:tailEnd/>
          </a:ln>
        </p:spPr>
        <p:txBody>
          <a:bodyPr/>
          <a:lstStyle/>
          <a:p>
            <a:endParaRPr lang="en-US"/>
          </a:p>
        </p:txBody>
      </p:sp>
      <p:sp>
        <p:nvSpPr>
          <p:cNvPr id="182257" name="Freeform 5103"/>
          <p:cNvSpPr>
            <a:spLocks noChangeAspect="1"/>
          </p:cNvSpPr>
          <p:nvPr/>
        </p:nvSpPr>
        <p:spPr bwMode="auto">
          <a:xfrm>
            <a:off x="1412875" y="3978275"/>
            <a:ext cx="26988" cy="20638"/>
          </a:xfrm>
          <a:custGeom>
            <a:avLst/>
            <a:gdLst>
              <a:gd name="T0" fmla="*/ 2147483647 w 78"/>
              <a:gd name="T1" fmla="*/ 0 h 61"/>
              <a:gd name="T2" fmla="*/ 2147483647 w 78"/>
              <a:gd name="T3" fmla="*/ 2147483647 h 61"/>
              <a:gd name="T4" fmla="*/ 2147483647 w 78"/>
              <a:gd name="T5" fmla="*/ 2147483647 h 61"/>
              <a:gd name="T6" fmla="*/ 2147483647 w 78"/>
              <a:gd name="T7" fmla="*/ 2147483647 h 61"/>
              <a:gd name="T8" fmla="*/ 2147483647 w 78"/>
              <a:gd name="T9" fmla="*/ 2147483647 h 61"/>
              <a:gd name="T10" fmla="*/ 0 w 78"/>
              <a:gd name="T11" fmla="*/ 2147483647 h 61"/>
              <a:gd name="T12" fmla="*/ 2147483647 w 78"/>
              <a:gd name="T13" fmla="*/ 0 h 61"/>
              <a:gd name="T14" fmla="*/ 0 60000 65536"/>
              <a:gd name="T15" fmla="*/ 0 60000 65536"/>
              <a:gd name="T16" fmla="*/ 0 60000 65536"/>
              <a:gd name="T17" fmla="*/ 0 60000 65536"/>
              <a:gd name="T18" fmla="*/ 0 60000 65536"/>
              <a:gd name="T19" fmla="*/ 0 60000 65536"/>
              <a:gd name="T20" fmla="*/ 0 60000 65536"/>
              <a:gd name="T21" fmla="*/ 0 w 78"/>
              <a:gd name="T22" fmla="*/ 0 h 61"/>
              <a:gd name="T23" fmla="*/ 78 w 78"/>
              <a:gd name="T24" fmla="*/ 61 h 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61">
                <a:moveTo>
                  <a:pt x="63" y="0"/>
                </a:moveTo>
                <a:lnTo>
                  <a:pt x="78" y="27"/>
                </a:lnTo>
                <a:lnTo>
                  <a:pt x="25" y="58"/>
                </a:lnTo>
                <a:lnTo>
                  <a:pt x="18" y="61"/>
                </a:lnTo>
                <a:lnTo>
                  <a:pt x="6" y="34"/>
                </a:lnTo>
                <a:lnTo>
                  <a:pt x="0" y="37"/>
                </a:lnTo>
                <a:lnTo>
                  <a:pt x="63" y="0"/>
                </a:lnTo>
                <a:close/>
              </a:path>
            </a:pathLst>
          </a:custGeom>
          <a:solidFill>
            <a:srgbClr val="000000"/>
          </a:solidFill>
          <a:ln w="0">
            <a:solidFill>
              <a:srgbClr val="000000"/>
            </a:solidFill>
            <a:round/>
            <a:headEnd/>
            <a:tailEnd/>
          </a:ln>
        </p:spPr>
        <p:txBody>
          <a:bodyPr/>
          <a:lstStyle/>
          <a:p>
            <a:endParaRPr lang="en-US"/>
          </a:p>
        </p:txBody>
      </p:sp>
      <p:sp>
        <p:nvSpPr>
          <p:cNvPr id="182258" name="Freeform 5104"/>
          <p:cNvSpPr>
            <a:spLocks noChangeAspect="1"/>
          </p:cNvSpPr>
          <p:nvPr/>
        </p:nvSpPr>
        <p:spPr bwMode="auto">
          <a:xfrm>
            <a:off x="1397000" y="3987800"/>
            <a:ext cx="23813" cy="20638"/>
          </a:xfrm>
          <a:custGeom>
            <a:avLst/>
            <a:gdLst>
              <a:gd name="T0" fmla="*/ 2147483647 w 68"/>
              <a:gd name="T1" fmla="*/ 0 h 57"/>
              <a:gd name="T2" fmla="*/ 2147483647 w 68"/>
              <a:gd name="T3" fmla="*/ 2147483647 h 57"/>
              <a:gd name="T4" fmla="*/ 2147483647 w 68"/>
              <a:gd name="T5" fmla="*/ 2147483647 h 57"/>
              <a:gd name="T6" fmla="*/ 2147483647 w 68"/>
              <a:gd name="T7" fmla="*/ 2147483647 h 57"/>
              <a:gd name="T8" fmla="*/ 0 w 68"/>
              <a:gd name="T9" fmla="*/ 2147483647 h 57"/>
              <a:gd name="T10" fmla="*/ 2147483647 w 68"/>
              <a:gd name="T11" fmla="*/ 2147483647 h 57"/>
              <a:gd name="T12" fmla="*/ 2147483647 w 68"/>
              <a:gd name="T13" fmla="*/ 0 h 57"/>
              <a:gd name="T14" fmla="*/ 0 60000 65536"/>
              <a:gd name="T15" fmla="*/ 0 60000 65536"/>
              <a:gd name="T16" fmla="*/ 0 60000 65536"/>
              <a:gd name="T17" fmla="*/ 0 60000 65536"/>
              <a:gd name="T18" fmla="*/ 0 60000 65536"/>
              <a:gd name="T19" fmla="*/ 0 60000 65536"/>
              <a:gd name="T20" fmla="*/ 0 60000 65536"/>
              <a:gd name="T21" fmla="*/ 0 w 68"/>
              <a:gd name="T22" fmla="*/ 0 h 57"/>
              <a:gd name="T23" fmla="*/ 68 w 68"/>
              <a:gd name="T24" fmla="*/ 57 h 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 h="57">
                <a:moveTo>
                  <a:pt x="56" y="0"/>
                </a:moveTo>
                <a:lnTo>
                  <a:pt x="68" y="27"/>
                </a:lnTo>
                <a:lnTo>
                  <a:pt x="6" y="57"/>
                </a:lnTo>
                <a:lnTo>
                  <a:pt x="10" y="56"/>
                </a:lnTo>
                <a:lnTo>
                  <a:pt x="0" y="27"/>
                </a:lnTo>
                <a:lnTo>
                  <a:pt x="4" y="26"/>
                </a:lnTo>
                <a:lnTo>
                  <a:pt x="56" y="0"/>
                </a:lnTo>
                <a:close/>
              </a:path>
            </a:pathLst>
          </a:custGeom>
          <a:solidFill>
            <a:srgbClr val="000000"/>
          </a:solidFill>
          <a:ln w="0">
            <a:solidFill>
              <a:srgbClr val="000000"/>
            </a:solidFill>
            <a:round/>
            <a:headEnd/>
            <a:tailEnd/>
          </a:ln>
        </p:spPr>
        <p:txBody>
          <a:bodyPr/>
          <a:lstStyle/>
          <a:p>
            <a:endParaRPr lang="en-US"/>
          </a:p>
        </p:txBody>
      </p:sp>
      <p:sp>
        <p:nvSpPr>
          <p:cNvPr id="182259" name="Freeform 5105"/>
          <p:cNvSpPr>
            <a:spLocks noChangeAspect="1"/>
          </p:cNvSpPr>
          <p:nvPr/>
        </p:nvSpPr>
        <p:spPr bwMode="auto">
          <a:xfrm>
            <a:off x="1377950" y="3998913"/>
            <a:ext cx="20638" cy="15875"/>
          </a:xfrm>
          <a:custGeom>
            <a:avLst/>
            <a:gdLst>
              <a:gd name="T0" fmla="*/ 2147483647 w 60"/>
              <a:gd name="T1" fmla="*/ 0 h 49"/>
              <a:gd name="T2" fmla="*/ 2147483647 w 60"/>
              <a:gd name="T3" fmla="*/ 2147483647 h 49"/>
              <a:gd name="T4" fmla="*/ 2147483647 w 60"/>
              <a:gd name="T5" fmla="*/ 2147483647 h 49"/>
              <a:gd name="T6" fmla="*/ 2147483647 w 60"/>
              <a:gd name="T7" fmla="*/ 2147483647 h 49"/>
              <a:gd name="T8" fmla="*/ 0 w 60"/>
              <a:gd name="T9" fmla="*/ 2147483647 h 49"/>
              <a:gd name="T10" fmla="*/ 0 w 60"/>
              <a:gd name="T11" fmla="*/ 2147483647 h 49"/>
              <a:gd name="T12" fmla="*/ 2147483647 w 60"/>
              <a:gd name="T13" fmla="*/ 0 h 49"/>
              <a:gd name="T14" fmla="*/ 0 60000 65536"/>
              <a:gd name="T15" fmla="*/ 0 60000 65536"/>
              <a:gd name="T16" fmla="*/ 0 60000 65536"/>
              <a:gd name="T17" fmla="*/ 0 60000 65536"/>
              <a:gd name="T18" fmla="*/ 0 60000 65536"/>
              <a:gd name="T19" fmla="*/ 0 60000 65536"/>
              <a:gd name="T20" fmla="*/ 0 60000 65536"/>
              <a:gd name="T21" fmla="*/ 0 w 60"/>
              <a:gd name="T22" fmla="*/ 0 h 49"/>
              <a:gd name="T23" fmla="*/ 60 w 60"/>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49">
                <a:moveTo>
                  <a:pt x="50" y="0"/>
                </a:moveTo>
                <a:lnTo>
                  <a:pt x="60" y="29"/>
                </a:lnTo>
                <a:lnTo>
                  <a:pt x="4" y="49"/>
                </a:lnTo>
                <a:lnTo>
                  <a:pt x="0" y="18"/>
                </a:lnTo>
                <a:lnTo>
                  <a:pt x="50" y="0"/>
                </a:lnTo>
                <a:close/>
              </a:path>
            </a:pathLst>
          </a:custGeom>
          <a:solidFill>
            <a:srgbClr val="000000"/>
          </a:solidFill>
          <a:ln w="0">
            <a:solidFill>
              <a:srgbClr val="000000"/>
            </a:solidFill>
            <a:round/>
            <a:headEnd/>
            <a:tailEnd/>
          </a:ln>
        </p:spPr>
        <p:txBody>
          <a:bodyPr/>
          <a:lstStyle/>
          <a:p>
            <a:endParaRPr lang="en-US"/>
          </a:p>
        </p:txBody>
      </p:sp>
      <p:sp>
        <p:nvSpPr>
          <p:cNvPr id="182260" name="Freeform 5106"/>
          <p:cNvSpPr>
            <a:spLocks noChangeAspect="1"/>
          </p:cNvSpPr>
          <p:nvPr/>
        </p:nvSpPr>
        <p:spPr bwMode="auto">
          <a:xfrm>
            <a:off x="1363663" y="4005263"/>
            <a:ext cx="15875" cy="12700"/>
          </a:xfrm>
          <a:custGeom>
            <a:avLst/>
            <a:gdLst>
              <a:gd name="T0" fmla="*/ 2147483647 w 51"/>
              <a:gd name="T1" fmla="*/ 0 h 38"/>
              <a:gd name="T2" fmla="*/ 2147483647 w 51"/>
              <a:gd name="T3" fmla="*/ 2147483647 h 38"/>
              <a:gd name="T4" fmla="*/ 2147483647 w 51"/>
              <a:gd name="T5" fmla="*/ 2147483647 h 38"/>
              <a:gd name="T6" fmla="*/ 0 w 51"/>
              <a:gd name="T7" fmla="*/ 2147483647 h 38"/>
              <a:gd name="T8" fmla="*/ 2147483647 w 51"/>
              <a:gd name="T9" fmla="*/ 0 h 38"/>
              <a:gd name="T10" fmla="*/ 0 60000 65536"/>
              <a:gd name="T11" fmla="*/ 0 60000 65536"/>
              <a:gd name="T12" fmla="*/ 0 60000 65536"/>
              <a:gd name="T13" fmla="*/ 0 60000 65536"/>
              <a:gd name="T14" fmla="*/ 0 60000 65536"/>
              <a:gd name="T15" fmla="*/ 0 w 51"/>
              <a:gd name="T16" fmla="*/ 0 h 38"/>
              <a:gd name="T17" fmla="*/ 51 w 51"/>
              <a:gd name="T18" fmla="*/ 38 h 38"/>
            </a:gdLst>
            <a:ahLst/>
            <a:cxnLst>
              <a:cxn ang="T10">
                <a:pos x="T0" y="T1"/>
              </a:cxn>
              <a:cxn ang="T11">
                <a:pos x="T2" y="T3"/>
              </a:cxn>
              <a:cxn ang="T12">
                <a:pos x="T4" y="T5"/>
              </a:cxn>
              <a:cxn ang="T13">
                <a:pos x="T6" y="T7"/>
              </a:cxn>
              <a:cxn ang="T14">
                <a:pos x="T8" y="T9"/>
              </a:cxn>
            </a:cxnLst>
            <a:rect l="T15" t="T16" r="T17" b="T18"/>
            <a:pathLst>
              <a:path w="51" h="38">
                <a:moveTo>
                  <a:pt x="47" y="0"/>
                </a:moveTo>
                <a:lnTo>
                  <a:pt x="51" y="31"/>
                </a:lnTo>
                <a:lnTo>
                  <a:pt x="4" y="38"/>
                </a:lnTo>
                <a:lnTo>
                  <a:pt x="0" y="7"/>
                </a:lnTo>
                <a:lnTo>
                  <a:pt x="47" y="0"/>
                </a:lnTo>
                <a:close/>
              </a:path>
            </a:pathLst>
          </a:custGeom>
          <a:solidFill>
            <a:srgbClr val="000000"/>
          </a:solidFill>
          <a:ln w="0">
            <a:solidFill>
              <a:srgbClr val="000000"/>
            </a:solidFill>
            <a:round/>
            <a:headEnd/>
            <a:tailEnd/>
          </a:ln>
        </p:spPr>
        <p:txBody>
          <a:bodyPr/>
          <a:lstStyle/>
          <a:p>
            <a:endParaRPr lang="en-US"/>
          </a:p>
        </p:txBody>
      </p:sp>
      <p:sp>
        <p:nvSpPr>
          <p:cNvPr id="182261" name="Freeform 5107"/>
          <p:cNvSpPr>
            <a:spLocks noChangeAspect="1"/>
          </p:cNvSpPr>
          <p:nvPr/>
        </p:nvSpPr>
        <p:spPr bwMode="auto">
          <a:xfrm>
            <a:off x="1524000" y="4038600"/>
            <a:ext cx="7938" cy="9525"/>
          </a:xfrm>
          <a:custGeom>
            <a:avLst/>
            <a:gdLst>
              <a:gd name="T0" fmla="*/ 0 w 23"/>
              <a:gd name="T1" fmla="*/ 0 h 20"/>
              <a:gd name="T2" fmla="*/ 2147483647 w 23"/>
              <a:gd name="T3" fmla="*/ 2147483647 h 20"/>
              <a:gd name="T4" fmla="*/ 0 w 23"/>
              <a:gd name="T5" fmla="*/ 0 h 20"/>
              <a:gd name="T6" fmla="*/ 0 60000 65536"/>
              <a:gd name="T7" fmla="*/ 0 60000 65536"/>
              <a:gd name="T8" fmla="*/ 0 60000 65536"/>
              <a:gd name="T9" fmla="*/ 0 w 23"/>
              <a:gd name="T10" fmla="*/ 0 h 20"/>
              <a:gd name="T11" fmla="*/ 23 w 23"/>
              <a:gd name="T12" fmla="*/ 20 h 20"/>
            </a:gdLst>
            <a:ahLst/>
            <a:cxnLst>
              <a:cxn ang="T6">
                <a:pos x="T0" y="T1"/>
              </a:cxn>
              <a:cxn ang="T7">
                <a:pos x="T2" y="T3"/>
              </a:cxn>
              <a:cxn ang="T8">
                <a:pos x="T4" y="T5"/>
              </a:cxn>
            </a:cxnLst>
            <a:rect l="T9" t="T10" r="T11" b="T12"/>
            <a:pathLst>
              <a:path w="23" h="20">
                <a:moveTo>
                  <a:pt x="0" y="0"/>
                </a:moveTo>
                <a:lnTo>
                  <a:pt x="23" y="20"/>
                </a:lnTo>
                <a:lnTo>
                  <a:pt x="0" y="0"/>
                </a:lnTo>
                <a:close/>
              </a:path>
            </a:pathLst>
          </a:custGeom>
          <a:solidFill>
            <a:srgbClr val="000000"/>
          </a:solidFill>
          <a:ln w="0">
            <a:solidFill>
              <a:srgbClr val="000000"/>
            </a:solidFill>
            <a:round/>
            <a:headEnd/>
            <a:tailEnd/>
          </a:ln>
        </p:spPr>
        <p:txBody>
          <a:bodyPr/>
          <a:lstStyle/>
          <a:p>
            <a:endParaRPr lang="en-US"/>
          </a:p>
        </p:txBody>
      </p:sp>
      <p:sp>
        <p:nvSpPr>
          <p:cNvPr id="182262" name="Freeform 5108"/>
          <p:cNvSpPr>
            <a:spLocks noChangeAspect="1"/>
          </p:cNvSpPr>
          <p:nvPr/>
        </p:nvSpPr>
        <p:spPr bwMode="auto">
          <a:xfrm>
            <a:off x="1474788" y="4122738"/>
            <a:ext cx="7937" cy="3175"/>
          </a:xfrm>
          <a:custGeom>
            <a:avLst/>
            <a:gdLst>
              <a:gd name="T0" fmla="*/ 2147483647 w 27"/>
              <a:gd name="T1" fmla="*/ 2147483647 h 15"/>
              <a:gd name="T2" fmla="*/ 0 w 27"/>
              <a:gd name="T3" fmla="*/ 0 h 15"/>
              <a:gd name="T4" fmla="*/ 2147483647 w 27"/>
              <a:gd name="T5" fmla="*/ 2147483647 h 15"/>
              <a:gd name="T6" fmla="*/ 0 60000 65536"/>
              <a:gd name="T7" fmla="*/ 0 60000 65536"/>
              <a:gd name="T8" fmla="*/ 0 60000 65536"/>
              <a:gd name="T9" fmla="*/ 0 w 27"/>
              <a:gd name="T10" fmla="*/ 0 h 15"/>
              <a:gd name="T11" fmla="*/ 27 w 27"/>
              <a:gd name="T12" fmla="*/ 15 h 15"/>
            </a:gdLst>
            <a:ahLst/>
            <a:cxnLst>
              <a:cxn ang="T6">
                <a:pos x="T0" y="T1"/>
              </a:cxn>
              <a:cxn ang="T7">
                <a:pos x="T2" y="T3"/>
              </a:cxn>
              <a:cxn ang="T8">
                <a:pos x="T4" y="T5"/>
              </a:cxn>
            </a:cxnLst>
            <a:rect l="T9" t="T10" r="T11" b="T12"/>
            <a:pathLst>
              <a:path w="27" h="15">
                <a:moveTo>
                  <a:pt x="27" y="15"/>
                </a:moveTo>
                <a:lnTo>
                  <a:pt x="0" y="0"/>
                </a:lnTo>
                <a:lnTo>
                  <a:pt x="27" y="15"/>
                </a:lnTo>
                <a:close/>
              </a:path>
            </a:pathLst>
          </a:custGeom>
          <a:solidFill>
            <a:srgbClr val="000000"/>
          </a:solidFill>
          <a:ln w="0">
            <a:solidFill>
              <a:srgbClr val="000000"/>
            </a:solidFill>
            <a:round/>
            <a:headEnd/>
            <a:tailEnd/>
          </a:ln>
        </p:spPr>
        <p:txBody>
          <a:bodyPr/>
          <a:lstStyle/>
          <a:p>
            <a:endParaRPr lang="en-US"/>
          </a:p>
        </p:txBody>
      </p:sp>
      <p:sp>
        <p:nvSpPr>
          <p:cNvPr id="182263" name="Freeform 5109"/>
          <p:cNvSpPr>
            <a:spLocks noChangeAspect="1"/>
          </p:cNvSpPr>
          <p:nvPr/>
        </p:nvSpPr>
        <p:spPr bwMode="auto">
          <a:xfrm>
            <a:off x="1511300" y="4038600"/>
            <a:ext cx="20638" cy="19050"/>
          </a:xfrm>
          <a:custGeom>
            <a:avLst/>
            <a:gdLst>
              <a:gd name="T0" fmla="*/ 2147483647 w 52"/>
              <a:gd name="T1" fmla="*/ 0 h 49"/>
              <a:gd name="T2" fmla="*/ 2147483647 w 52"/>
              <a:gd name="T3" fmla="*/ 2147483647 h 49"/>
              <a:gd name="T4" fmla="*/ 2147483647 w 52"/>
              <a:gd name="T5" fmla="*/ 2147483647 h 49"/>
              <a:gd name="T6" fmla="*/ 2147483647 w 52"/>
              <a:gd name="T7" fmla="*/ 2147483647 h 49"/>
              <a:gd name="T8" fmla="*/ 0 w 52"/>
              <a:gd name="T9" fmla="*/ 2147483647 h 49"/>
              <a:gd name="T10" fmla="*/ 0 w 52"/>
              <a:gd name="T11" fmla="*/ 2147483647 h 49"/>
              <a:gd name="T12" fmla="*/ 2147483647 w 52"/>
              <a:gd name="T13" fmla="*/ 0 h 49"/>
              <a:gd name="T14" fmla="*/ 0 60000 65536"/>
              <a:gd name="T15" fmla="*/ 0 60000 65536"/>
              <a:gd name="T16" fmla="*/ 0 60000 65536"/>
              <a:gd name="T17" fmla="*/ 0 60000 65536"/>
              <a:gd name="T18" fmla="*/ 0 60000 65536"/>
              <a:gd name="T19" fmla="*/ 0 60000 65536"/>
              <a:gd name="T20" fmla="*/ 0 60000 65536"/>
              <a:gd name="T21" fmla="*/ 0 w 52"/>
              <a:gd name="T22" fmla="*/ 0 h 49"/>
              <a:gd name="T23" fmla="*/ 52 w 52"/>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49">
                <a:moveTo>
                  <a:pt x="29" y="0"/>
                </a:moveTo>
                <a:lnTo>
                  <a:pt x="52" y="20"/>
                </a:lnTo>
                <a:lnTo>
                  <a:pt x="25" y="49"/>
                </a:lnTo>
                <a:lnTo>
                  <a:pt x="0" y="31"/>
                </a:lnTo>
                <a:lnTo>
                  <a:pt x="29" y="0"/>
                </a:lnTo>
                <a:close/>
              </a:path>
            </a:pathLst>
          </a:custGeom>
          <a:solidFill>
            <a:srgbClr val="000000"/>
          </a:solidFill>
          <a:ln w="0">
            <a:solidFill>
              <a:srgbClr val="000000"/>
            </a:solidFill>
            <a:round/>
            <a:headEnd/>
            <a:tailEnd/>
          </a:ln>
        </p:spPr>
        <p:txBody>
          <a:bodyPr/>
          <a:lstStyle/>
          <a:p>
            <a:endParaRPr lang="en-US"/>
          </a:p>
        </p:txBody>
      </p:sp>
      <p:sp>
        <p:nvSpPr>
          <p:cNvPr id="182264" name="Freeform 5110"/>
          <p:cNvSpPr>
            <a:spLocks noChangeAspect="1"/>
          </p:cNvSpPr>
          <p:nvPr/>
        </p:nvSpPr>
        <p:spPr bwMode="auto">
          <a:xfrm>
            <a:off x="1506538" y="4049713"/>
            <a:ext cx="14287" cy="19050"/>
          </a:xfrm>
          <a:custGeom>
            <a:avLst/>
            <a:gdLst>
              <a:gd name="T0" fmla="*/ 2147483647 w 46"/>
              <a:gd name="T1" fmla="*/ 0 h 49"/>
              <a:gd name="T2" fmla="*/ 2147483647 w 46"/>
              <a:gd name="T3" fmla="*/ 2147483647 h 49"/>
              <a:gd name="T4" fmla="*/ 2147483647 w 46"/>
              <a:gd name="T5" fmla="*/ 2147483647 h 49"/>
              <a:gd name="T6" fmla="*/ 2147483647 w 46"/>
              <a:gd name="T7" fmla="*/ 2147483647 h 49"/>
              <a:gd name="T8" fmla="*/ 0 w 46"/>
              <a:gd name="T9" fmla="*/ 2147483647 h 49"/>
              <a:gd name="T10" fmla="*/ 2147483647 w 46"/>
              <a:gd name="T11" fmla="*/ 2147483647 h 49"/>
              <a:gd name="T12" fmla="*/ 2147483647 w 46"/>
              <a:gd name="T13" fmla="*/ 0 h 49"/>
              <a:gd name="T14" fmla="*/ 0 60000 65536"/>
              <a:gd name="T15" fmla="*/ 0 60000 65536"/>
              <a:gd name="T16" fmla="*/ 0 60000 65536"/>
              <a:gd name="T17" fmla="*/ 0 60000 65536"/>
              <a:gd name="T18" fmla="*/ 0 60000 65536"/>
              <a:gd name="T19" fmla="*/ 0 60000 65536"/>
              <a:gd name="T20" fmla="*/ 0 60000 65536"/>
              <a:gd name="T21" fmla="*/ 0 w 46"/>
              <a:gd name="T22" fmla="*/ 0 h 49"/>
              <a:gd name="T23" fmla="*/ 46 w 46"/>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49">
                <a:moveTo>
                  <a:pt x="21" y="0"/>
                </a:moveTo>
                <a:lnTo>
                  <a:pt x="46" y="18"/>
                </a:lnTo>
                <a:lnTo>
                  <a:pt x="25" y="49"/>
                </a:lnTo>
                <a:lnTo>
                  <a:pt x="27" y="45"/>
                </a:lnTo>
                <a:lnTo>
                  <a:pt x="0" y="31"/>
                </a:lnTo>
                <a:lnTo>
                  <a:pt x="2" y="27"/>
                </a:lnTo>
                <a:lnTo>
                  <a:pt x="21" y="0"/>
                </a:lnTo>
                <a:close/>
              </a:path>
            </a:pathLst>
          </a:custGeom>
          <a:solidFill>
            <a:srgbClr val="000000"/>
          </a:solidFill>
          <a:ln w="0">
            <a:solidFill>
              <a:srgbClr val="000000"/>
            </a:solidFill>
            <a:round/>
            <a:headEnd/>
            <a:tailEnd/>
          </a:ln>
        </p:spPr>
        <p:txBody>
          <a:bodyPr/>
          <a:lstStyle/>
          <a:p>
            <a:endParaRPr lang="en-US"/>
          </a:p>
        </p:txBody>
      </p:sp>
      <p:sp>
        <p:nvSpPr>
          <p:cNvPr id="182265" name="Freeform 5111"/>
          <p:cNvSpPr>
            <a:spLocks noChangeAspect="1"/>
          </p:cNvSpPr>
          <p:nvPr/>
        </p:nvSpPr>
        <p:spPr bwMode="auto">
          <a:xfrm>
            <a:off x="1498600" y="4060825"/>
            <a:ext cx="15875" cy="15875"/>
          </a:xfrm>
          <a:custGeom>
            <a:avLst/>
            <a:gdLst>
              <a:gd name="T0" fmla="*/ 2147483647 w 46"/>
              <a:gd name="T1" fmla="*/ 0 h 41"/>
              <a:gd name="T2" fmla="*/ 2147483647 w 46"/>
              <a:gd name="T3" fmla="*/ 2147483647 h 41"/>
              <a:gd name="T4" fmla="*/ 2147483647 w 46"/>
              <a:gd name="T5" fmla="*/ 2147483647 h 41"/>
              <a:gd name="T6" fmla="*/ 2147483647 w 46"/>
              <a:gd name="T7" fmla="*/ 2147483647 h 41"/>
              <a:gd name="T8" fmla="*/ 2147483647 w 46"/>
              <a:gd name="T9" fmla="*/ 2147483647 h 41"/>
              <a:gd name="T10" fmla="*/ 0 w 46"/>
              <a:gd name="T11" fmla="*/ 2147483647 h 41"/>
              <a:gd name="T12" fmla="*/ 2147483647 w 46"/>
              <a:gd name="T13" fmla="*/ 0 h 41"/>
              <a:gd name="T14" fmla="*/ 0 60000 65536"/>
              <a:gd name="T15" fmla="*/ 0 60000 65536"/>
              <a:gd name="T16" fmla="*/ 0 60000 65536"/>
              <a:gd name="T17" fmla="*/ 0 60000 65536"/>
              <a:gd name="T18" fmla="*/ 0 60000 65536"/>
              <a:gd name="T19" fmla="*/ 0 60000 65536"/>
              <a:gd name="T20" fmla="*/ 0 60000 65536"/>
              <a:gd name="T21" fmla="*/ 0 w 46"/>
              <a:gd name="T22" fmla="*/ 0 h 41"/>
              <a:gd name="T23" fmla="*/ 46 w 46"/>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41">
                <a:moveTo>
                  <a:pt x="19" y="0"/>
                </a:moveTo>
                <a:lnTo>
                  <a:pt x="46" y="14"/>
                </a:lnTo>
                <a:lnTo>
                  <a:pt x="31" y="38"/>
                </a:lnTo>
                <a:lnTo>
                  <a:pt x="30" y="41"/>
                </a:lnTo>
                <a:lnTo>
                  <a:pt x="1" y="29"/>
                </a:lnTo>
                <a:lnTo>
                  <a:pt x="0" y="32"/>
                </a:lnTo>
                <a:lnTo>
                  <a:pt x="19" y="0"/>
                </a:lnTo>
                <a:close/>
              </a:path>
            </a:pathLst>
          </a:custGeom>
          <a:solidFill>
            <a:srgbClr val="000000"/>
          </a:solidFill>
          <a:ln w="0">
            <a:solidFill>
              <a:srgbClr val="000000"/>
            </a:solidFill>
            <a:round/>
            <a:headEnd/>
            <a:tailEnd/>
          </a:ln>
        </p:spPr>
        <p:txBody>
          <a:bodyPr/>
          <a:lstStyle/>
          <a:p>
            <a:endParaRPr lang="en-US"/>
          </a:p>
        </p:txBody>
      </p:sp>
      <p:sp>
        <p:nvSpPr>
          <p:cNvPr id="182266" name="Freeform 5112"/>
          <p:cNvSpPr>
            <a:spLocks noChangeAspect="1"/>
          </p:cNvSpPr>
          <p:nvPr/>
        </p:nvSpPr>
        <p:spPr bwMode="auto">
          <a:xfrm>
            <a:off x="1495425" y="4070350"/>
            <a:ext cx="14288" cy="14288"/>
          </a:xfrm>
          <a:custGeom>
            <a:avLst/>
            <a:gdLst>
              <a:gd name="T0" fmla="*/ 2147483647 w 42"/>
              <a:gd name="T1" fmla="*/ 0 h 39"/>
              <a:gd name="T2" fmla="*/ 2147483647 w 42"/>
              <a:gd name="T3" fmla="*/ 2147483647 h 39"/>
              <a:gd name="T4" fmla="*/ 2147483647 w 42"/>
              <a:gd name="T5" fmla="*/ 2147483647 h 39"/>
              <a:gd name="T6" fmla="*/ 2147483647 w 42"/>
              <a:gd name="T7" fmla="*/ 2147483647 h 39"/>
              <a:gd name="T8" fmla="*/ 0 w 42"/>
              <a:gd name="T9" fmla="*/ 2147483647 h 39"/>
              <a:gd name="T10" fmla="*/ 0 w 42"/>
              <a:gd name="T11" fmla="*/ 2147483647 h 39"/>
              <a:gd name="T12" fmla="*/ 2147483647 w 42"/>
              <a:gd name="T13" fmla="*/ 0 h 39"/>
              <a:gd name="T14" fmla="*/ 0 60000 65536"/>
              <a:gd name="T15" fmla="*/ 0 60000 65536"/>
              <a:gd name="T16" fmla="*/ 0 60000 65536"/>
              <a:gd name="T17" fmla="*/ 0 60000 65536"/>
              <a:gd name="T18" fmla="*/ 0 60000 65536"/>
              <a:gd name="T19" fmla="*/ 0 60000 65536"/>
              <a:gd name="T20" fmla="*/ 0 60000 65536"/>
              <a:gd name="T21" fmla="*/ 0 w 42"/>
              <a:gd name="T22" fmla="*/ 0 h 39"/>
              <a:gd name="T23" fmla="*/ 42 w 42"/>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39">
                <a:moveTo>
                  <a:pt x="13" y="0"/>
                </a:moveTo>
                <a:lnTo>
                  <a:pt x="42" y="12"/>
                </a:lnTo>
                <a:lnTo>
                  <a:pt x="30" y="39"/>
                </a:lnTo>
                <a:lnTo>
                  <a:pt x="0" y="27"/>
                </a:lnTo>
                <a:lnTo>
                  <a:pt x="13" y="0"/>
                </a:lnTo>
                <a:close/>
              </a:path>
            </a:pathLst>
          </a:custGeom>
          <a:solidFill>
            <a:srgbClr val="000000"/>
          </a:solidFill>
          <a:ln w="0">
            <a:solidFill>
              <a:srgbClr val="000000"/>
            </a:solidFill>
            <a:round/>
            <a:headEnd/>
            <a:tailEnd/>
          </a:ln>
        </p:spPr>
        <p:txBody>
          <a:bodyPr/>
          <a:lstStyle/>
          <a:p>
            <a:endParaRPr lang="en-US"/>
          </a:p>
        </p:txBody>
      </p:sp>
      <p:sp>
        <p:nvSpPr>
          <p:cNvPr id="182267" name="Freeform 5113"/>
          <p:cNvSpPr>
            <a:spLocks noChangeAspect="1"/>
          </p:cNvSpPr>
          <p:nvPr/>
        </p:nvSpPr>
        <p:spPr bwMode="auto">
          <a:xfrm>
            <a:off x="1492250" y="4079875"/>
            <a:ext cx="11113" cy="15875"/>
          </a:xfrm>
          <a:custGeom>
            <a:avLst/>
            <a:gdLst>
              <a:gd name="T0" fmla="*/ 2147483647 w 42"/>
              <a:gd name="T1" fmla="*/ 0 h 40"/>
              <a:gd name="T2" fmla="*/ 2147483647 w 42"/>
              <a:gd name="T3" fmla="*/ 2147483647 h 40"/>
              <a:gd name="T4" fmla="*/ 2147483647 w 42"/>
              <a:gd name="T5" fmla="*/ 2147483647 h 40"/>
              <a:gd name="T6" fmla="*/ 2147483647 w 42"/>
              <a:gd name="T7" fmla="*/ 2147483647 h 40"/>
              <a:gd name="T8" fmla="*/ 0 w 42"/>
              <a:gd name="T9" fmla="*/ 2147483647 h 40"/>
              <a:gd name="T10" fmla="*/ 0 w 42"/>
              <a:gd name="T11" fmla="*/ 2147483647 h 40"/>
              <a:gd name="T12" fmla="*/ 2147483647 w 42"/>
              <a:gd name="T13" fmla="*/ 0 h 40"/>
              <a:gd name="T14" fmla="*/ 0 60000 65536"/>
              <a:gd name="T15" fmla="*/ 0 60000 65536"/>
              <a:gd name="T16" fmla="*/ 0 60000 65536"/>
              <a:gd name="T17" fmla="*/ 0 60000 65536"/>
              <a:gd name="T18" fmla="*/ 0 60000 65536"/>
              <a:gd name="T19" fmla="*/ 0 60000 65536"/>
              <a:gd name="T20" fmla="*/ 0 60000 65536"/>
              <a:gd name="T21" fmla="*/ 0 w 42"/>
              <a:gd name="T22" fmla="*/ 0 h 40"/>
              <a:gd name="T23" fmla="*/ 42 w 42"/>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40">
                <a:moveTo>
                  <a:pt x="12" y="0"/>
                </a:moveTo>
                <a:lnTo>
                  <a:pt x="42" y="12"/>
                </a:lnTo>
                <a:lnTo>
                  <a:pt x="29" y="40"/>
                </a:lnTo>
                <a:lnTo>
                  <a:pt x="0" y="28"/>
                </a:lnTo>
                <a:lnTo>
                  <a:pt x="12" y="0"/>
                </a:lnTo>
                <a:close/>
              </a:path>
            </a:pathLst>
          </a:custGeom>
          <a:solidFill>
            <a:srgbClr val="000000"/>
          </a:solidFill>
          <a:ln w="0">
            <a:solidFill>
              <a:srgbClr val="000000"/>
            </a:solidFill>
            <a:round/>
            <a:headEnd/>
            <a:tailEnd/>
          </a:ln>
        </p:spPr>
        <p:txBody>
          <a:bodyPr/>
          <a:lstStyle/>
          <a:p>
            <a:endParaRPr lang="en-US"/>
          </a:p>
        </p:txBody>
      </p:sp>
      <p:sp>
        <p:nvSpPr>
          <p:cNvPr id="182268" name="Freeform 5114"/>
          <p:cNvSpPr>
            <a:spLocks noChangeAspect="1"/>
          </p:cNvSpPr>
          <p:nvPr/>
        </p:nvSpPr>
        <p:spPr bwMode="auto">
          <a:xfrm>
            <a:off x="1485900" y="4089400"/>
            <a:ext cx="14288" cy="15875"/>
          </a:xfrm>
          <a:custGeom>
            <a:avLst/>
            <a:gdLst>
              <a:gd name="T0" fmla="*/ 2147483647 w 44"/>
              <a:gd name="T1" fmla="*/ 0 h 42"/>
              <a:gd name="T2" fmla="*/ 2147483647 w 44"/>
              <a:gd name="T3" fmla="*/ 2147483647 h 42"/>
              <a:gd name="T4" fmla="*/ 2147483647 w 44"/>
              <a:gd name="T5" fmla="*/ 2147483647 h 42"/>
              <a:gd name="T6" fmla="*/ 2147483647 w 44"/>
              <a:gd name="T7" fmla="*/ 2147483647 h 42"/>
              <a:gd name="T8" fmla="*/ 2147483647 w 44"/>
              <a:gd name="T9" fmla="*/ 2147483647 h 42"/>
              <a:gd name="T10" fmla="*/ 0 w 44"/>
              <a:gd name="T11" fmla="*/ 2147483647 h 42"/>
              <a:gd name="T12" fmla="*/ 2147483647 w 44"/>
              <a:gd name="T13" fmla="*/ 0 h 42"/>
              <a:gd name="T14" fmla="*/ 0 60000 65536"/>
              <a:gd name="T15" fmla="*/ 0 60000 65536"/>
              <a:gd name="T16" fmla="*/ 0 60000 65536"/>
              <a:gd name="T17" fmla="*/ 0 60000 65536"/>
              <a:gd name="T18" fmla="*/ 0 60000 65536"/>
              <a:gd name="T19" fmla="*/ 0 60000 65536"/>
              <a:gd name="T20" fmla="*/ 0 60000 65536"/>
              <a:gd name="T21" fmla="*/ 0 w 44"/>
              <a:gd name="T22" fmla="*/ 0 h 42"/>
              <a:gd name="T23" fmla="*/ 44 w 44"/>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2">
                <a:moveTo>
                  <a:pt x="15" y="0"/>
                </a:moveTo>
                <a:lnTo>
                  <a:pt x="44" y="12"/>
                </a:lnTo>
                <a:lnTo>
                  <a:pt x="34" y="37"/>
                </a:lnTo>
                <a:lnTo>
                  <a:pt x="31" y="42"/>
                </a:lnTo>
                <a:lnTo>
                  <a:pt x="4" y="28"/>
                </a:lnTo>
                <a:lnTo>
                  <a:pt x="0" y="33"/>
                </a:lnTo>
                <a:lnTo>
                  <a:pt x="15" y="0"/>
                </a:lnTo>
                <a:close/>
              </a:path>
            </a:pathLst>
          </a:custGeom>
          <a:solidFill>
            <a:srgbClr val="000000"/>
          </a:solidFill>
          <a:ln w="0">
            <a:solidFill>
              <a:srgbClr val="000000"/>
            </a:solidFill>
            <a:round/>
            <a:headEnd/>
            <a:tailEnd/>
          </a:ln>
        </p:spPr>
        <p:txBody>
          <a:bodyPr/>
          <a:lstStyle/>
          <a:p>
            <a:endParaRPr lang="en-US"/>
          </a:p>
        </p:txBody>
      </p:sp>
      <p:sp>
        <p:nvSpPr>
          <p:cNvPr id="182269" name="Freeform 5115"/>
          <p:cNvSpPr>
            <a:spLocks noChangeAspect="1"/>
          </p:cNvSpPr>
          <p:nvPr/>
        </p:nvSpPr>
        <p:spPr bwMode="auto">
          <a:xfrm>
            <a:off x="1481138" y="4098925"/>
            <a:ext cx="14287" cy="15875"/>
          </a:xfrm>
          <a:custGeom>
            <a:avLst/>
            <a:gdLst>
              <a:gd name="T0" fmla="*/ 2147483647 w 43"/>
              <a:gd name="T1" fmla="*/ 0 h 44"/>
              <a:gd name="T2" fmla="*/ 2147483647 w 43"/>
              <a:gd name="T3" fmla="*/ 2147483647 h 44"/>
              <a:gd name="T4" fmla="*/ 2147483647 w 43"/>
              <a:gd name="T5" fmla="*/ 2147483647 h 44"/>
              <a:gd name="T6" fmla="*/ 2147483647 w 43"/>
              <a:gd name="T7" fmla="*/ 2147483647 h 44"/>
              <a:gd name="T8" fmla="*/ 0 w 43"/>
              <a:gd name="T9" fmla="*/ 2147483647 h 44"/>
              <a:gd name="T10" fmla="*/ 0 w 43"/>
              <a:gd name="T11" fmla="*/ 2147483647 h 44"/>
              <a:gd name="T12" fmla="*/ 2147483647 w 43"/>
              <a:gd name="T13" fmla="*/ 0 h 44"/>
              <a:gd name="T14" fmla="*/ 0 60000 65536"/>
              <a:gd name="T15" fmla="*/ 0 60000 65536"/>
              <a:gd name="T16" fmla="*/ 0 60000 65536"/>
              <a:gd name="T17" fmla="*/ 0 60000 65536"/>
              <a:gd name="T18" fmla="*/ 0 60000 65536"/>
              <a:gd name="T19" fmla="*/ 0 60000 65536"/>
              <a:gd name="T20" fmla="*/ 0 60000 65536"/>
              <a:gd name="T21" fmla="*/ 0 w 43"/>
              <a:gd name="T22" fmla="*/ 0 h 44"/>
              <a:gd name="T23" fmla="*/ 43 w 43"/>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44">
                <a:moveTo>
                  <a:pt x="16" y="0"/>
                </a:moveTo>
                <a:lnTo>
                  <a:pt x="43" y="14"/>
                </a:lnTo>
                <a:lnTo>
                  <a:pt x="27" y="44"/>
                </a:lnTo>
                <a:lnTo>
                  <a:pt x="0" y="29"/>
                </a:lnTo>
                <a:lnTo>
                  <a:pt x="16" y="0"/>
                </a:lnTo>
                <a:close/>
              </a:path>
            </a:pathLst>
          </a:custGeom>
          <a:solidFill>
            <a:srgbClr val="000000"/>
          </a:solidFill>
          <a:ln w="0">
            <a:solidFill>
              <a:srgbClr val="000000"/>
            </a:solidFill>
            <a:round/>
            <a:headEnd/>
            <a:tailEnd/>
          </a:ln>
        </p:spPr>
        <p:txBody>
          <a:bodyPr/>
          <a:lstStyle/>
          <a:p>
            <a:endParaRPr lang="en-US"/>
          </a:p>
        </p:txBody>
      </p:sp>
      <p:sp>
        <p:nvSpPr>
          <p:cNvPr id="182270" name="Freeform 5116"/>
          <p:cNvSpPr>
            <a:spLocks noChangeAspect="1"/>
          </p:cNvSpPr>
          <p:nvPr/>
        </p:nvSpPr>
        <p:spPr bwMode="auto">
          <a:xfrm>
            <a:off x="1474788" y="4108450"/>
            <a:ext cx="17462" cy="17463"/>
          </a:xfrm>
          <a:custGeom>
            <a:avLst/>
            <a:gdLst>
              <a:gd name="T0" fmla="*/ 2147483647 w 46"/>
              <a:gd name="T1" fmla="*/ 0 h 47"/>
              <a:gd name="T2" fmla="*/ 2147483647 w 46"/>
              <a:gd name="T3" fmla="*/ 2147483647 h 47"/>
              <a:gd name="T4" fmla="*/ 2147483647 w 46"/>
              <a:gd name="T5" fmla="*/ 2147483647 h 47"/>
              <a:gd name="T6" fmla="*/ 0 w 46"/>
              <a:gd name="T7" fmla="*/ 2147483647 h 47"/>
              <a:gd name="T8" fmla="*/ 2147483647 w 46"/>
              <a:gd name="T9" fmla="*/ 0 h 47"/>
              <a:gd name="T10" fmla="*/ 0 60000 65536"/>
              <a:gd name="T11" fmla="*/ 0 60000 65536"/>
              <a:gd name="T12" fmla="*/ 0 60000 65536"/>
              <a:gd name="T13" fmla="*/ 0 60000 65536"/>
              <a:gd name="T14" fmla="*/ 0 60000 65536"/>
              <a:gd name="T15" fmla="*/ 0 w 46"/>
              <a:gd name="T16" fmla="*/ 0 h 47"/>
              <a:gd name="T17" fmla="*/ 46 w 46"/>
              <a:gd name="T18" fmla="*/ 47 h 47"/>
            </a:gdLst>
            <a:ahLst/>
            <a:cxnLst>
              <a:cxn ang="T10">
                <a:pos x="T0" y="T1"/>
              </a:cxn>
              <a:cxn ang="T11">
                <a:pos x="T2" y="T3"/>
              </a:cxn>
              <a:cxn ang="T12">
                <a:pos x="T4" y="T5"/>
              </a:cxn>
              <a:cxn ang="T13">
                <a:pos x="T6" y="T7"/>
              </a:cxn>
              <a:cxn ang="T14">
                <a:pos x="T8" y="T9"/>
              </a:cxn>
            </a:cxnLst>
            <a:rect l="T15" t="T16" r="T17" b="T18"/>
            <a:pathLst>
              <a:path w="46" h="47">
                <a:moveTo>
                  <a:pt x="19" y="0"/>
                </a:moveTo>
                <a:lnTo>
                  <a:pt x="46" y="15"/>
                </a:lnTo>
                <a:lnTo>
                  <a:pt x="27" y="47"/>
                </a:lnTo>
                <a:lnTo>
                  <a:pt x="0" y="32"/>
                </a:lnTo>
                <a:lnTo>
                  <a:pt x="19" y="0"/>
                </a:lnTo>
                <a:close/>
              </a:path>
            </a:pathLst>
          </a:custGeom>
          <a:solidFill>
            <a:srgbClr val="000000"/>
          </a:solidFill>
          <a:ln w="0">
            <a:solidFill>
              <a:srgbClr val="000000"/>
            </a:solidFill>
            <a:round/>
            <a:headEnd/>
            <a:tailEnd/>
          </a:ln>
        </p:spPr>
        <p:txBody>
          <a:bodyPr/>
          <a:lstStyle/>
          <a:p>
            <a:endParaRPr lang="en-US"/>
          </a:p>
        </p:txBody>
      </p:sp>
      <p:sp>
        <p:nvSpPr>
          <p:cNvPr id="182271" name="Freeform 5117"/>
          <p:cNvSpPr>
            <a:spLocks noChangeAspect="1"/>
          </p:cNvSpPr>
          <p:nvPr/>
        </p:nvSpPr>
        <p:spPr bwMode="auto">
          <a:xfrm>
            <a:off x="1500188" y="3984625"/>
            <a:ext cx="1587" cy="11113"/>
          </a:xfrm>
          <a:custGeom>
            <a:avLst/>
            <a:gdLst>
              <a:gd name="T0" fmla="*/ 0 w 10"/>
              <a:gd name="T1" fmla="*/ 0 h 29"/>
              <a:gd name="T2" fmla="*/ 2147483647 w 10"/>
              <a:gd name="T3" fmla="*/ 2147483647 h 29"/>
              <a:gd name="T4" fmla="*/ 0 w 10"/>
              <a:gd name="T5" fmla="*/ 0 h 29"/>
              <a:gd name="T6" fmla="*/ 0 60000 65536"/>
              <a:gd name="T7" fmla="*/ 0 60000 65536"/>
              <a:gd name="T8" fmla="*/ 0 60000 65536"/>
              <a:gd name="T9" fmla="*/ 0 w 10"/>
              <a:gd name="T10" fmla="*/ 0 h 29"/>
              <a:gd name="T11" fmla="*/ 10 w 10"/>
              <a:gd name="T12" fmla="*/ 29 h 29"/>
            </a:gdLst>
            <a:ahLst/>
            <a:cxnLst>
              <a:cxn ang="T6">
                <a:pos x="T0" y="T1"/>
              </a:cxn>
              <a:cxn ang="T7">
                <a:pos x="T2" y="T3"/>
              </a:cxn>
              <a:cxn ang="T8">
                <a:pos x="T4" y="T5"/>
              </a:cxn>
            </a:cxnLst>
            <a:rect l="T9" t="T10" r="T11" b="T12"/>
            <a:pathLst>
              <a:path w="10" h="29">
                <a:moveTo>
                  <a:pt x="0" y="0"/>
                </a:moveTo>
                <a:lnTo>
                  <a:pt x="10" y="29"/>
                </a:lnTo>
                <a:lnTo>
                  <a:pt x="0" y="0"/>
                </a:lnTo>
                <a:close/>
              </a:path>
            </a:pathLst>
          </a:custGeom>
          <a:solidFill>
            <a:srgbClr val="000000"/>
          </a:solidFill>
          <a:ln w="0">
            <a:solidFill>
              <a:srgbClr val="000000"/>
            </a:solidFill>
            <a:round/>
            <a:headEnd/>
            <a:tailEnd/>
          </a:ln>
        </p:spPr>
        <p:txBody>
          <a:bodyPr/>
          <a:lstStyle/>
          <a:p>
            <a:endParaRPr lang="en-US"/>
          </a:p>
        </p:txBody>
      </p:sp>
      <p:sp>
        <p:nvSpPr>
          <p:cNvPr id="182272" name="Freeform 5118"/>
          <p:cNvSpPr>
            <a:spLocks noChangeAspect="1"/>
          </p:cNvSpPr>
          <p:nvPr/>
        </p:nvSpPr>
        <p:spPr bwMode="auto">
          <a:xfrm>
            <a:off x="1482725" y="3994150"/>
            <a:ext cx="9525" cy="7938"/>
          </a:xfrm>
          <a:custGeom>
            <a:avLst/>
            <a:gdLst>
              <a:gd name="T0" fmla="*/ 2147483647 w 25"/>
              <a:gd name="T1" fmla="*/ 2147483647 h 28"/>
              <a:gd name="T2" fmla="*/ 2147483647 w 25"/>
              <a:gd name="T3" fmla="*/ 2147483647 h 28"/>
              <a:gd name="T4" fmla="*/ 2147483647 w 25"/>
              <a:gd name="T5" fmla="*/ 2147483647 h 28"/>
              <a:gd name="T6" fmla="*/ 2147483647 w 25"/>
              <a:gd name="T7" fmla="*/ 2147483647 h 28"/>
              <a:gd name="T8" fmla="*/ 2147483647 w 25"/>
              <a:gd name="T9" fmla="*/ 2147483647 h 28"/>
              <a:gd name="T10" fmla="*/ 2147483647 w 25"/>
              <a:gd name="T11" fmla="*/ 2147483647 h 28"/>
              <a:gd name="T12" fmla="*/ 2147483647 w 25"/>
              <a:gd name="T13" fmla="*/ 2147483647 h 28"/>
              <a:gd name="T14" fmla="*/ 2147483647 w 25"/>
              <a:gd name="T15" fmla="*/ 2147483647 h 28"/>
              <a:gd name="T16" fmla="*/ 2147483647 w 25"/>
              <a:gd name="T17" fmla="*/ 2147483647 h 28"/>
              <a:gd name="T18" fmla="*/ 2147483647 w 25"/>
              <a:gd name="T19" fmla="*/ 2147483647 h 28"/>
              <a:gd name="T20" fmla="*/ 2147483647 w 25"/>
              <a:gd name="T21" fmla="*/ 2147483647 h 28"/>
              <a:gd name="T22" fmla="*/ 2147483647 w 25"/>
              <a:gd name="T23" fmla="*/ 2147483647 h 28"/>
              <a:gd name="T24" fmla="*/ 2147483647 w 25"/>
              <a:gd name="T25" fmla="*/ 2147483647 h 28"/>
              <a:gd name="T26" fmla="*/ 0 w 25"/>
              <a:gd name="T27" fmla="*/ 2147483647 h 28"/>
              <a:gd name="T28" fmla="*/ 0 w 25"/>
              <a:gd name="T29" fmla="*/ 2147483647 h 28"/>
              <a:gd name="T30" fmla="*/ 0 w 25"/>
              <a:gd name="T31" fmla="*/ 2147483647 h 28"/>
              <a:gd name="T32" fmla="*/ 2147483647 w 25"/>
              <a:gd name="T33" fmla="*/ 2147483647 h 28"/>
              <a:gd name="T34" fmla="*/ 2147483647 w 25"/>
              <a:gd name="T35" fmla="*/ 2147483647 h 28"/>
              <a:gd name="T36" fmla="*/ 2147483647 w 25"/>
              <a:gd name="T37" fmla="*/ 2147483647 h 28"/>
              <a:gd name="T38" fmla="*/ 2147483647 w 25"/>
              <a:gd name="T39" fmla="*/ 0 h 28"/>
              <a:gd name="T40" fmla="*/ 2147483647 w 25"/>
              <a:gd name="T41" fmla="*/ 0 h 28"/>
              <a:gd name="T42" fmla="*/ 2147483647 w 25"/>
              <a:gd name="T43" fmla="*/ 2147483647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
              <a:gd name="T67" fmla="*/ 0 h 28"/>
              <a:gd name="T68" fmla="*/ 25 w 25"/>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 h="28">
                <a:moveTo>
                  <a:pt x="25" y="24"/>
                </a:moveTo>
                <a:lnTo>
                  <a:pt x="25" y="24"/>
                </a:lnTo>
                <a:lnTo>
                  <a:pt x="23" y="26"/>
                </a:lnTo>
                <a:lnTo>
                  <a:pt x="20" y="27"/>
                </a:lnTo>
                <a:lnTo>
                  <a:pt x="17" y="28"/>
                </a:lnTo>
                <a:lnTo>
                  <a:pt x="16" y="28"/>
                </a:lnTo>
                <a:lnTo>
                  <a:pt x="13" y="28"/>
                </a:lnTo>
                <a:lnTo>
                  <a:pt x="10" y="27"/>
                </a:lnTo>
                <a:lnTo>
                  <a:pt x="8" y="24"/>
                </a:lnTo>
                <a:lnTo>
                  <a:pt x="5" y="23"/>
                </a:lnTo>
                <a:lnTo>
                  <a:pt x="3" y="21"/>
                </a:lnTo>
                <a:lnTo>
                  <a:pt x="2" y="19"/>
                </a:lnTo>
                <a:lnTo>
                  <a:pt x="1" y="16"/>
                </a:lnTo>
                <a:lnTo>
                  <a:pt x="0" y="13"/>
                </a:lnTo>
                <a:lnTo>
                  <a:pt x="0" y="12"/>
                </a:lnTo>
                <a:lnTo>
                  <a:pt x="0" y="9"/>
                </a:lnTo>
                <a:lnTo>
                  <a:pt x="1" y="6"/>
                </a:lnTo>
                <a:lnTo>
                  <a:pt x="3" y="4"/>
                </a:lnTo>
                <a:lnTo>
                  <a:pt x="4" y="2"/>
                </a:lnTo>
                <a:lnTo>
                  <a:pt x="6" y="0"/>
                </a:lnTo>
                <a:lnTo>
                  <a:pt x="25" y="24"/>
                </a:lnTo>
                <a:close/>
              </a:path>
            </a:pathLst>
          </a:custGeom>
          <a:solidFill>
            <a:srgbClr val="000000"/>
          </a:solidFill>
          <a:ln w="0">
            <a:solidFill>
              <a:srgbClr val="000000"/>
            </a:solidFill>
            <a:round/>
            <a:headEnd/>
            <a:tailEnd/>
          </a:ln>
        </p:spPr>
        <p:txBody>
          <a:bodyPr/>
          <a:lstStyle/>
          <a:p>
            <a:endParaRPr lang="en-US"/>
          </a:p>
        </p:txBody>
      </p:sp>
      <p:sp>
        <p:nvSpPr>
          <p:cNvPr id="182273" name="Freeform 5119"/>
          <p:cNvSpPr>
            <a:spLocks noChangeAspect="1"/>
          </p:cNvSpPr>
          <p:nvPr/>
        </p:nvSpPr>
        <p:spPr bwMode="auto">
          <a:xfrm>
            <a:off x="1498600" y="3984625"/>
            <a:ext cx="3175" cy="11113"/>
          </a:xfrm>
          <a:custGeom>
            <a:avLst/>
            <a:gdLst>
              <a:gd name="T0" fmla="*/ 2147483647 w 16"/>
              <a:gd name="T1" fmla="*/ 0 h 33"/>
              <a:gd name="T2" fmla="*/ 2147483647 w 16"/>
              <a:gd name="T3" fmla="*/ 2147483647 h 33"/>
              <a:gd name="T4" fmla="*/ 2147483647 w 16"/>
              <a:gd name="T5" fmla="*/ 2147483647 h 33"/>
              <a:gd name="T6" fmla="*/ 2147483647 w 16"/>
              <a:gd name="T7" fmla="*/ 2147483647 h 33"/>
              <a:gd name="T8" fmla="*/ 0 w 16"/>
              <a:gd name="T9" fmla="*/ 2147483647 h 33"/>
              <a:gd name="T10" fmla="*/ 2147483647 w 16"/>
              <a:gd name="T11" fmla="*/ 0 h 33"/>
              <a:gd name="T12" fmla="*/ 2147483647 w 16"/>
              <a:gd name="T13" fmla="*/ 0 h 33"/>
              <a:gd name="T14" fmla="*/ 0 60000 65536"/>
              <a:gd name="T15" fmla="*/ 0 60000 65536"/>
              <a:gd name="T16" fmla="*/ 0 60000 65536"/>
              <a:gd name="T17" fmla="*/ 0 60000 65536"/>
              <a:gd name="T18" fmla="*/ 0 60000 65536"/>
              <a:gd name="T19" fmla="*/ 0 60000 65536"/>
              <a:gd name="T20" fmla="*/ 0 60000 65536"/>
              <a:gd name="T21" fmla="*/ 0 w 16"/>
              <a:gd name="T22" fmla="*/ 0 h 33"/>
              <a:gd name="T23" fmla="*/ 16 w 1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33">
                <a:moveTo>
                  <a:pt x="6" y="0"/>
                </a:moveTo>
                <a:lnTo>
                  <a:pt x="16" y="29"/>
                </a:lnTo>
                <a:lnTo>
                  <a:pt x="6" y="33"/>
                </a:lnTo>
                <a:lnTo>
                  <a:pt x="12" y="30"/>
                </a:lnTo>
                <a:lnTo>
                  <a:pt x="0" y="3"/>
                </a:lnTo>
                <a:lnTo>
                  <a:pt x="6" y="0"/>
                </a:lnTo>
                <a:close/>
              </a:path>
            </a:pathLst>
          </a:custGeom>
          <a:solidFill>
            <a:srgbClr val="000000"/>
          </a:solidFill>
          <a:ln w="0">
            <a:solidFill>
              <a:srgbClr val="000000"/>
            </a:solidFill>
            <a:round/>
            <a:headEnd/>
            <a:tailEnd/>
          </a:ln>
        </p:spPr>
        <p:txBody>
          <a:bodyPr/>
          <a:lstStyle/>
          <a:p>
            <a:endParaRPr lang="en-US"/>
          </a:p>
        </p:txBody>
      </p:sp>
      <p:sp>
        <p:nvSpPr>
          <p:cNvPr id="182274" name="Freeform 5120"/>
          <p:cNvSpPr>
            <a:spLocks noChangeAspect="1"/>
          </p:cNvSpPr>
          <p:nvPr/>
        </p:nvSpPr>
        <p:spPr bwMode="auto">
          <a:xfrm>
            <a:off x="1493838" y="3984625"/>
            <a:ext cx="7937" cy="11113"/>
          </a:xfrm>
          <a:custGeom>
            <a:avLst/>
            <a:gdLst>
              <a:gd name="T0" fmla="*/ 2147483647 w 23"/>
              <a:gd name="T1" fmla="*/ 0 h 28"/>
              <a:gd name="T2" fmla="*/ 2147483647 w 23"/>
              <a:gd name="T3" fmla="*/ 2147483647 h 28"/>
              <a:gd name="T4" fmla="*/ 2147483647 w 23"/>
              <a:gd name="T5" fmla="*/ 2147483647 h 28"/>
              <a:gd name="T6" fmla="*/ 2147483647 w 23"/>
              <a:gd name="T7" fmla="*/ 2147483647 h 28"/>
              <a:gd name="T8" fmla="*/ 2147483647 w 23"/>
              <a:gd name="T9" fmla="*/ 2147483647 h 28"/>
              <a:gd name="T10" fmla="*/ 0 w 23"/>
              <a:gd name="T11" fmla="*/ 2147483647 h 28"/>
              <a:gd name="T12" fmla="*/ 2147483647 w 23"/>
              <a:gd name="T13" fmla="*/ 0 h 28"/>
              <a:gd name="T14" fmla="*/ 0 60000 65536"/>
              <a:gd name="T15" fmla="*/ 0 60000 65536"/>
              <a:gd name="T16" fmla="*/ 0 60000 65536"/>
              <a:gd name="T17" fmla="*/ 0 60000 65536"/>
              <a:gd name="T18" fmla="*/ 0 60000 65536"/>
              <a:gd name="T19" fmla="*/ 0 60000 65536"/>
              <a:gd name="T20" fmla="*/ 0 60000 65536"/>
              <a:gd name="T21" fmla="*/ 0 w 23"/>
              <a:gd name="T22" fmla="*/ 0 h 28"/>
              <a:gd name="T23" fmla="*/ 23 w 23"/>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8">
                <a:moveTo>
                  <a:pt x="10" y="0"/>
                </a:moveTo>
                <a:lnTo>
                  <a:pt x="22" y="27"/>
                </a:lnTo>
                <a:lnTo>
                  <a:pt x="23" y="27"/>
                </a:lnTo>
                <a:lnTo>
                  <a:pt x="21" y="28"/>
                </a:lnTo>
                <a:lnTo>
                  <a:pt x="2" y="3"/>
                </a:lnTo>
                <a:lnTo>
                  <a:pt x="0" y="5"/>
                </a:lnTo>
                <a:lnTo>
                  <a:pt x="10" y="0"/>
                </a:lnTo>
                <a:close/>
              </a:path>
            </a:pathLst>
          </a:custGeom>
          <a:solidFill>
            <a:srgbClr val="000000"/>
          </a:solidFill>
          <a:ln w="0">
            <a:solidFill>
              <a:srgbClr val="000000"/>
            </a:solidFill>
            <a:round/>
            <a:headEnd/>
            <a:tailEnd/>
          </a:ln>
        </p:spPr>
        <p:txBody>
          <a:bodyPr/>
          <a:lstStyle/>
          <a:p>
            <a:endParaRPr lang="en-US"/>
          </a:p>
        </p:txBody>
      </p:sp>
      <p:sp>
        <p:nvSpPr>
          <p:cNvPr id="182275" name="Freeform 5121"/>
          <p:cNvSpPr>
            <a:spLocks noChangeAspect="1"/>
          </p:cNvSpPr>
          <p:nvPr/>
        </p:nvSpPr>
        <p:spPr bwMode="auto">
          <a:xfrm>
            <a:off x="1492250" y="3986213"/>
            <a:ext cx="9525" cy="11112"/>
          </a:xfrm>
          <a:custGeom>
            <a:avLst/>
            <a:gdLst>
              <a:gd name="T0" fmla="*/ 2147483647 w 25"/>
              <a:gd name="T1" fmla="*/ 0 h 29"/>
              <a:gd name="T2" fmla="*/ 2147483647 w 25"/>
              <a:gd name="T3" fmla="*/ 2147483647 h 29"/>
              <a:gd name="T4" fmla="*/ 2147483647 w 25"/>
              <a:gd name="T5" fmla="*/ 2147483647 h 29"/>
              <a:gd name="T6" fmla="*/ 2147483647 w 25"/>
              <a:gd name="T7" fmla="*/ 2147483647 h 29"/>
              <a:gd name="T8" fmla="*/ 2147483647 w 25"/>
              <a:gd name="T9" fmla="*/ 2147483647 h 29"/>
              <a:gd name="T10" fmla="*/ 0 w 25"/>
              <a:gd name="T11" fmla="*/ 2147483647 h 29"/>
              <a:gd name="T12" fmla="*/ 2147483647 w 25"/>
              <a:gd name="T13" fmla="*/ 0 h 29"/>
              <a:gd name="T14" fmla="*/ 0 60000 65536"/>
              <a:gd name="T15" fmla="*/ 0 60000 65536"/>
              <a:gd name="T16" fmla="*/ 0 60000 65536"/>
              <a:gd name="T17" fmla="*/ 0 60000 65536"/>
              <a:gd name="T18" fmla="*/ 0 60000 65536"/>
              <a:gd name="T19" fmla="*/ 0 60000 65536"/>
              <a:gd name="T20" fmla="*/ 0 60000 65536"/>
              <a:gd name="T21" fmla="*/ 0 w 25"/>
              <a:gd name="T22" fmla="*/ 0 h 29"/>
              <a:gd name="T23" fmla="*/ 25 w 25"/>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9">
                <a:moveTo>
                  <a:pt x="6" y="0"/>
                </a:moveTo>
                <a:lnTo>
                  <a:pt x="25" y="25"/>
                </a:lnTo>
                <a:lnTo>
                  <a:pt x="23" y="27"/>
                </a:lnTo>
                <a:lnTo>
                  <a:pt x="18" y="29"/>
                </a:lnTo>
                <a:lnTo>
                  <a:pt x="5" y="2"/>
                </a:lnTo>
                <a:lnTo>
                  <a:pt x="0" y="5"/>
                </a:lnTo>
                <a:lnTo>
                  <a:pt x="6" y="0"/>
                </a:lnTo>
                <a:close/>
              </a:path>
            </a:pathLst>
          </a:custGeom>
          <a:solidFill>
            <a:srgbClr val="000000"/>
          </a:solidFill>
          <a:ln w="0">
            <a:solidFill>
              <a:srgbClr val="000000"/>
            </a:solidFill>
            <a:round/>
            <a:headEnd/>
            <a:tailEnd/>
          </a:ln>
        </p:spPr>
        <p:txBody>
          <a:bodyPr/>
          <a:lstStyle/>
          <a:p>
            <a:endParaRPr lang="en-US"/>
          </a:p>
        </p:txBody>
      </p:sp>
      <p:sp>
        <p:nvSpPr>
          <p:cNvPr id="182276" name="Freeform 5122"/>
          <p:cNvSpPr>
            <a:spLocks noChangeAspect="1"/>
          </p:cNvSpPr>
          <p:nvPr/>
        </p:nvSpPr>
        <p:spPr bwMode="auto">
          <a:xfrm>
            <a:off x="1492250" y="3986213"/>
            <a:ext cx="7938" cy="11112"/>
          </a:xfrm>
          <a:custGeom>
            <a:avLst/>
            <a:gdLst>
              <a:gd name="T0" fmla="*/ 2147483647 w 25"/>
              <a:gd name="T1" fmla="*/ 0 h 29"/>
              <a:gd name="T2" fmla="*/ 2147483647 w 25"/>
              <a:gd name="T3" fmla="*/ 2147483647 h 29"/>
              <a:gd name="T4" fmla="*/ 2147483647 w 25"/>
              <a:gd name="T5" fmla="*/ 2147483647 h 29"/>
              <a:gd name="T6" fmla="*/ 2147483647 w 25"/>
              <a:gd name="T7" fmla="*/ 2147483647 h 29"/>
              <a:gd name="T8" fmla="*/ 2147483647 w 25"/>
              <a:gd name="T9" fmla="*/ 2147483647 h 29"/>
              <a:gd name="T10" fmla="*/ 0 w 25"/>
              <a:gd name="T11" fmla="*/ 2147483647 h 29"/>
              <a:gd name="T12" fmla="*/ 2147483647 w 25"/>
              <a:gd name="T13" fmla="*/ 0 h 29"/>
              <a:gd name="T14" fmla="*/ 0 60000 65536"/>
              <a:gd name="T15" fmla="*/ 0 60000 65536"/>
              <a:gd name="T16" fmla="*/ 0 60000 65536"/>
              <a:gd name="T17" fmla="*/ 0 60000 65536"/>
              <a:gd name="T18" fmla="*/ 0 60000 65536"/>
              <a:gd name="T19" fmla="*/ 0 60000 65536"/>
              <a:gd name="T20" fmla="*/ 0 60000 65536"/>
              <a:gd name="T21" fmla="*/ 0 w 25"/>
              <a:gd name="T22" fmla="*/ 0 h 29"/>
              <a:gd name="T23" fmla="*/ 25 w 25"/>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9">
                <a:moveTo>
                  <a:pt x="10" y="0"/>
                </a:moveTo>
                <a:lnTo>
                  <a:pt x="23" y="27"/>
                </a:lnTo>
                <a:lnTo>
                  <a:pt x="25" y="26"/>
                </a:lnTo>
                <a:lnTo>
                  <a:pt x="20" y="29"/>
                </a:lnTo>
                <a:lnTo>
                  <a:pt x="5" y="2"/>
                </a:lnTo>
                <a:lnTo>
                  <a:pt x="0" y="5"/>
                </a:lnTo>
                <a:lnTo>
                  <a:pt x="10" y="0"/>
                </a:lnTo>
                <a:close/>
              </a:path>
            </a:pathLst>
          </a:custGeom>
          <a:solidFill>
            <a:srgbClr val="000000"/>
          </a:solidFill>
          <a:ln w="0">
            <a:solidFill>
              <a:srgbClr val="000000"/>
            </a:solidFill>
            <a:round/>
            <a:headEnd/>
            <a:tailEnd/>
          </a:ln>
        </p:spPr>
        <p:txBody>
          <a:bodyPr/>
          <a:lstStyle/>
          <a:p>
            <a:endParaRPr lang="en-US"/>
          </a:p>
        </p:txBody>
      </p:sp>
      <p:sp>
        <p:nvSpPr>
          <p:cNvPr id="182277" name="Freeform 5123"/>
          <p:cNvSpPr>
            <a:spLocks noChangeAspect="1"/>
          </p:cNvSpPr>
          <p:nvPr/>
        </p:nvSpPr>
        <p:spPr bwMode="auto">
          <a:xfrm>
            <a:off x="1490663" y="3987800"/>
            <a:ext cx="7937" cy="11113"/>
          </a:xfrm>
          <a:custGeom>
            <a:avLst/>
            <a:gdLst>
              <a:gd name="T0" fmla="*/ 2147483647 w 25"/>
              <a:gd name="T1" fmla="*/ 0 h 30"/>
              <a:gd name="T2" fmla="*/ 2147483647 w 25"/>
              <a:gd name="T3" fmla="*/ 2147483647 h 30"/>
              <a:gd name="T4" fmla="*/ 2147483647 w 25"/>
              <a:gd name="T5" fmla="*/ 2147483647 h 30"/>
              <a:gd name="T6" fmla="*/ 2147483647 w 25"/>
              <a:gd name="T7" fmla="*/ 2147483647 h 30"/>
              <a:gd name="T8" fmla="*/ 2147483647 w 25"/>
              <a:gd name="T9" fmla="*/ 2147483647 h 30"/>
              <a:gd name="T10" fmla="*/ 0 w 25"/>
              <a:gd name="T11" fmla="*/ 2147483647 h 30"/>
              <a:gd name="T12" fmla="*/ 2147483647 w 25"/>
              <a:gd name="T13" fmla="*/ 0 h 30"/>
              <a:gd name="T14" fmla="*/ 0 60000 65536"/>
              <a:gd name="T15" fmla="*/ 0 60000 65536"/>
              <a:gd name="T16" fmla="*/ 0 60000 65536"/>
              <a:gd name="T17" fmla="*/ 0 60000 65536"/>
              <a:gd name="T18" fmla="*/ 0 60000 65536"/>
              <a:gd name="T19" fmla="*/ 0 60000 65536"/>
              <a:gd name="T20" fmla="*/ 0 60000 65536"/>
              <a:gd name="T21" fmla="*/ 0 w 25"/>
              <a:gd name="T22" fmla="*/ 0 h 30"/>
              <a:gd name="T23" fmla="*/ 25 w 25"/>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0">
                <a:moveTo>
                  <a:pt x="10" y="0"/>
                </a:moveTo>
                <a:lnTo>
                  <a:pt x="25" y="27"/>
                </a:lnTo>
                <a:lnTo>
                  <a:pt x="19" y="30"/>
                </a:lnTo>
                <a:lnTo>
                  <a:pt x="6" y="3"/>
                </a:lnTo>
                <a:lnTo>
                  <a:pt x="0" y="6"/>
                </a:lnTo>
                <a:lnTo>
                  <a:pt x="10" y="0"/>
                </a:lnTo>
                <a:close/>
              </a:path>
            </a:pathLst>
          </a:custGeom>
          <a:solidFill>
            <a:srgbClr val="000000"/>
          </a:solidFill>
          <a:ln w="0">
            <a:solidFill>
              <a:srgbClr val="000000"/>
            </a:solidFill>
            <a:round/>
            <a:headEnd/>
            <a:tailEnd/>
          </a:ln>
        </p:spPr>
        <p:txBody>
          <a:bodyPr/>
          <a:lstStyle/>
          <a:p>
            <a:endParaRPr lang="en-US"/>
          </a:p>
        </p:txBody>
      </p:sp>
      <p:sp>
        <p:nvSpPr>
          <p:cNvPr id="182278" name="Freeform 5124"/>
          <p:cNvSpPr>
            <a:spLocks noChangeAspect="1"/>
          </p:cNvSpPr>
          <p:nvPr/>
        </p:nvSpPr>
        <p:spPr bwMode="auto">
          <a:xfrm>
            <a:off x="1487488" y="3987800"/>
            <a:ext cx="7937" cy="11113"/>
          </a:xfrm>
          <a:custGeom>
            <a:avLst/>
            <a:gdLst>
              <a:gd name="T0" fmla="*/ 2147483647 w 23"/>
              <a:gd name="T1" fmla="*/ 0 h 28"/>
              <a:gd name="T2" fmla="*/ 2147483647 w 23"/>
              <a:gd name="T3" fmla="*/ 2147483647 h 28"/>
              <a:gd name="T4" fmla="*/ 2147483647 w 23"/>
              <a:gd name="T5" fmla="*/ 2147483647 h 28"/>
              <a:gd name="T6" fmla="*/ 2147483647 w 23"/>
              <a:gd name="T7" fmla="*/ 2147483647 h 28"/>
              <a:gd name="T8" fmla="*/ 2147483647 w 23"/>
              <a:gd name="T9" fmla="*/ 2147483647 h 28"/>
              <a:gd name="T10" fmla="*/ 0 w 23"/>
              <a:gd name="T11" fmla="*/ 2147483647 h 28"/>
              <a:gd name="T12" fmla="*/ 2147483647 w 23"/>
              <a:gd name="T13" fmla="*/ 0 h 28"/>
              <a:gd name="T14" fmla="*/ 0 60000 65536"/>
              <a:gd name="T15" fmla="*/ 0 60000 65536"/>
              <a:gd name="T16" fmla="*/ 0 60000 65536"/>
              <a:gd name="T17" fmla="*/ 0 60000 65536"/>
              <a:gd name="T18" fmla="*/ 0 60000 65536"/>
              <a:gd name="T19" fmla="*/ 0 60000 65536"/>
              <a:gd name="T20" fmla="*/ 0 60000 65536"/>
              <a:gd name="T21" fmla="*/ 0 w 23"/>
              <a:gd name="T22" fmla="*/ 0 h 28"/>
              <a:gd name="T23" fmla="*/ 23 w 23"/>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8">
                <a:moveTo>
                  <a:pt x="9" y="0"/>
                </a:moveTo>
                <a:lnTo>
                  <a:pt x="22" y="27"/>
                </a:lnTo>
                <a:lnTo>
                  <a:pt x="23" y="27"/>
                </a:lnTo>
                <a:lnTo>
                  <a:pt x="20" y="28"/>
                </a:lnTo>
                <a:lnTo>
                  <a:pt x="2" y="3"/>
                </a:lnTo>
                <a:lnTo>
                  <a:pt x="0" y="5"/>
                </a:lnTo>
                <a:lnTo>
                  <a:pt x="9" y="0"/>
                </a:lnTo>
                <a:close/>
              </a:path>
            </a:pathLst>
          </a:custGeom>
          <a:solidFill>
            <a:srgbClr val="000000"/>
          </a:solidFill>
          <a:ln w="0">
            <a:solidFill>
              <a:srgbClr val="000000"/>
            </a:solidFill>
            <a:round/>
            <a:headEnd/>
            <a:tailEnd/>
          </a:ln>
        </p:spPr>
        <p:txBody>
          <a:bodyPr/>
          <a:lstStyle/>
          <a:p>
            <a:endParaRPr lang="en-US"/>
          </a:p>
        </p:txBody>
      </p:sp>
      <p:sp>
        <p:nvSpPr>
          <p:cNvPr id="182279" name="Freeform 5125"/>
          <p:cNvSpPr>
            <a:spLocks noChangeAspect="1"/>
          </p:cNvSpPr>
          <p:nvPr/>
        </p:nvSpPr>
        <p:spPr bwMode="auto">
          <a:xfrm>
            <a:off x="1487488" y="3989388"/>
            <a:ext cx="7937" cy="9525"/>
          </a:xfrm>
          <a:custGeom>
            <a:avLst/>
            <a:gdLst>
              <a:gd name="T0" fmla="*/ 2147483647 w 22"/>
              <a:gd name="T1" fmla="*/ 0 h 28"/>
              <a:gd name="T2" fmla="*/ 2147483647 w 22"/>
              <a:gd name="T3" fmla="*/ 2147483647 h 28"/>
              <a:gd name="T4" fmla="*/ 2147483647 w 22"/>
              <a:gd name="T5" fmla="*/ 2147483647 h 28"/>
              <a:gd name="T6" fmla="*/ 2147483647 w 22"/>
              <a:gd name="T7" fmla="*/ 2147483647 h 28"/>
              <a:gd name="T8" fmla="*/ 0 w 22"/>
              <a:gd name="T9" fmla="*/ 2147483647 h 28"/>
              <a:gd name="T10" fmla="*/ 0 w 22"/>
              <a:gd name="T11" fmla="*/ 2147483647 h 28"/>
              <a:gd name="T12" fmla="*/ 2147483647 w 22"/>
              <a:gd name="T13" fmla="*/ 0 h 28"/>
              <a:gd name="T14" fmla="*/ 0 60000 65536"/>
              <a:gd name="T15" fmla="*/ 0 60000 65536"/>
              <a:gd name="T16" fmla="*/ 0 60000 65536"/>
              <a:gd name="T17" fmla="*/ 0 60000 65536"/>
              <a:gd name="T18" fmla="*/ 0 60000 65536"/>
              <a:gd name="T19" fmla="*/ 0 60000 65536"/>
              <a:gd name="T20" fmla="*/ 0 60000 65536"/>
              <a:gd name="T21" fmla="*/ 0 w 22"/>
              <a:gd name="T22" fmla="*/ 0 h 28"/>
              <a:gd name="T23" fmla="*/ 22 w 22"/>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8">
                <a:moveTo>
                  <a:pt x="4" y="0"/>
                </a:moveTo>
                <a:lnTo>
                  <a:pt x="22" y="25"/>
                </a:lnTo>
                <a:lnTo>
                  <a:pt x="18" y="28"/>
                </a:lnTo>
                <a:lnTo>
                  <a:pt x="0" y="3"/>
                </a:lnTo>
                <a:lnTo>
                  <a:pt x="4" y="0"/>
                </a:lnTo>
                <a:close/>
              </a:path>
            </a:pathLst>
          </a:custGeom>
          <a:solidFill>
            <a:srgbClr val="000000"/>
          </a:solidFill>
          <a:ln w="0">
            <a:solidFill>
              <a:srgbClr val="000000"/>
            </a:solidFill>
            <a:round/>
            <a:headEnd/>
            <a:tailEnd/>
          </a:ln>
        </p:spPr>
        <p:txBody>
          <a:bodyPr/>
          <a:lstStyle/>
          <a:p>
            <a:endParaRPr lang="en-US"/>
          </a:p>
        </p:txBody>
      </p:sp>
      <p:sp>
        <p:nvSpPr>
          <p:cNvPr id="182280" name="Freeform 5126"/>
          <p:cNvSpPr>
            <a:spLocks noChangeAspect="1"/>
          </p:cNvSpPr>
          <p:nvPr/>
        </p:nvSpPr>
        <p:spPr bwMode="auto">
          <a:xfrm>
            <a:off x="1485900" y="3989388"/>
            <a:ext cx="7938" cy="12700"/>
          </a:xfrm>
          <a:custGeom>
            <a:avLst/>
            <a:gdLst>
              <a:gd name="T0" fmla="*/ 2147483647 w 23"/>
              <a:gd name="T1" fmla="*/ 0 h 28"/>
              <a:gd name="T2" fmla="*/ 2147483647 w 23"/>
              <a:gd name="T3" fmla="*/ 2147483647 h 28"/>
              <a:gd name="T4" fmla="*/ 2147483647 w 23"/>
              <a:gd name="T5" fmla="*/ 2147483647 h 28"/>
              <a:gd name="T6" fmla="*/ 0 w 23"/>
              <a:gd name="T7" fmla="*/ 2147483647 h 28"/>
              <a:gd name="T8" fmla="*/ 2147483647 w 23"/>
              <a:gd name="T9" fmla="*/ 0 h 28"/>
              <a:gd name="T10" fmla="*/ 0 60000 65536"/>
              <a:gd name="T11" fmla="*/ 0 60000 65536"/>
              <a:gd name="T12" fmla="*/ 0 60000 65536"/>
              <a:gd name="T13" fmla="*/ 0 60000 65536"/>
              <a:gd name="T14" fmla="*/ 0 60000 65536"/>
              <a:gd name="T15" fmla="*/ 0 w 23"/>
              <a:gd name="T16" fmla="*/ 0 h 28"/>
              <a:gd name="T17" fmla="*/ 23 w 23"/>
              <a:gd name="T18" fmla="*/ 28 h 28"/>
            </a:gdLst>
            <a:ahLst/>
            <a:cxnLst>
              <a:cxn ang="T10">
                <a:pos x="T0" y="T1"/>
              </a:cxn>
              <a:cxn ang="T11">
                <a:pos x="T2" y="T3"/>
              </a:cxn>
              <a:cxn ang="T12">
                <a:pos x="T4" y="T5"/>
              </a:cxn>
              <a:cxn ang="T13">
                <a:pos x="T6" y="T7"/>
              </a:cxn>
              <a:cxn ang="T14">
                <a:pos x="T8" y="T9"/>
              </a:cxn>
            </a:cxnLst>
            <a:rect l="T15" t="T16" r="T17" b="T18"/>
            <a:pathLst>
              <a:path w="23" h="28">
                <a:moveTo>
                  <a:pt x="5" y="0"/>
                </a:moveTo>
                <a:lnTo>
                  <a:pt x="23" y="25"/>
                </a:lnTo>
                <a:lnTo>
                  <a:pt x="19" y="28"/>
                </a:lnTo>
                <a:lnTo>
                  <a:pt x="0" y="4"/>
                </a:lnTo>
                <a:lnTo>
                  <a:pt x="5" y="0"/>
                </a:lnTo>
                <a:close/>
              </a:path>
            </a:pathLst>
          </a:custGeom>
          <a:solidFill>
            <a:srgbClr val="000000"/>
          </a:solidFill>
          <a:ln w="0">
            <a:solidFill>
              <a:srgbClr val="000000"/>
            </a:solidFill>
            <a:round/>
            <a:headEnd/>
            <a:tailEnd/>
          </a:ln>
        </p:spPr>
        <p:txBody>
          <a:bodyPr/>
          <a:lstStyle/>
          <a:p>
            <a:endParaRPr lang="en-US"/>
          </a:p>
        </p:txBody>
      </p:sp>
      <p:sp>
        <p:nvSpPr>
          <p:cNvPr id="182281" name="Freeform 5127"/>
          <p:cNvSpPr>
            <a:spLocks noChangeAspect="1"/>
          </p:cNvSpPr>
          <p:nvPr/>
        </p:nvSpPr>
        <p:spPr bwMode="auto">
          <a:xfrm>
            <a:off x="1482725" y="3989388"/>
            <a:ext cx="11113" cy="7937"/>
          </a:xfrm>
          <a:custGeom>
            <a:avLst/>
            <a:gdLst>
              <a:gd name="T0" fmla="*/ 0 w 31"/>
              <a:gd name="T1" fmla="*/ 2147483647 h 16"/>
              <a:gd name="T2" fmla="*/ 0 w 31"/>
              <a:gd name="T3" fmla="*/ 2147483647 h 16"/>
              <a:gd name="T4" fmla="*/ 0 w 31"/>
              <a:gd name="T5" fmla="*/ 2147483647 h 16"/>
              <a:gd name="T6" fmla="*/ 2147483647 w 31"/>
              <a:gd name="T7" fmla="*/ 2147483647 h 16"/>
              <a:gd name="T8" fmla="*/ 2147483647 w 31"/>
              <a:gd name="T9" fmla="*/ 2147483647 h 16"/>
              <a:gd name="T10" fmla="*/ 2147483647 w 31"/>
              <a:gd name="T11" fmla="*/ 2147483647 h 16"/>
              <a:gd name="T12" fmla="*/ 2147483647 w 31"/>
              <a:gd name="T13" fmla="*/ 2147483647 h 16"/>
              <a:gd name="T14" fmla="*/ 2147483647 w 31"/>
              <a:gd name="T15" fmla="*/ 2147483647 h 16"/>
              <a:gd name="T16" fmla="*/ 2147483647 w 31"/>
              <a:gd name="T17" fmla="*/ 2147483647 h 16"/>
              <a:gd name="T18" fmla="*/ 2147483647 w 31"/>
              <a:gd name="T19" fmla="*/ 0 h 16"/>
              <a:gd name="T20" fmla="*/ 2147483647 w 31"/>
              <a:gd name="T21" fmla="*/ 0 h 16"/>
              <a:gd name="T22" fmla="*/ 2147483647 w 31"/>
              <a:gd name="T23" fmla="*/ 0 h 16"/>
              <a:gd name="T24" fmla="*/ 2147483647 w 31"/>
              <a:gd name="T25" fmla="*/ 2147483647 h 16"/>
              <a:gd name="T26" fmla="*/ 2147483647 w 31"/>
              <a:gd name="T27" fmla="*/ 2147483647 h 16"/>
              <a:gd name="T28" fmla="*/ 2147483647 w 31"/>
              <a:gd name="T29" fmla="*/ 2147483647 h 16"/>
              <a:gd name="T30" fmla="*/ 2147483647 w 31"/>
              <a:gd name="T31" fmla="*/ 2147483647 h 16"/>
              <a:gd name="T32" fmla="*/ 2147483647 w 31"/>
              <a:gd name="T33" fmla="*/ 2147483647 h 16"/>
              <a:gd name="T34" fmla="*/ 2147483647 w 31"/>
              <a:gd name="T35" fmla="*/ 2147483647 h 16"/>
              <a:gd name="T36" fmla="*/ 2147483647 w 31"/>
              <a:gd name="T37" fmla="*/ 2147483647 h 16"/>
              <a:gd name="T38" fmla="*/ 2147483647 w 31"/>
              <a:gd name="T39" fmla="*/ 2147483647 h 16"/>
              <a:gd name="T40" fmla="*/ 2147483647 w 31"/>
              <a:gd name="T41" fmla="*/ 2147483647 h 16"/>
              <a:gd name="T42" fmla="*/ 0 w 31"/>
              <a:gd name="T43" fmla="*/ 2147483647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6"/>
              <a:gd name="T68" fmla="*/ 31 w 31"/>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6">
                <a:moveTo>
                  <a:pt x="0" y="16"/>
                </a:moveTo>
                <a:lnTo>
                  <a:pt x="0" y="16"/>
                </a:lnTo>
                <a:lnTo>
                  <a:pt x="0" y="14"/>
                </a:lnTo>
                <a:lnTo>
                  <a:pt x="1" y="11"/>
                </a:lnTo>
                <a:lnTo>
                  <a:pt x="2" y="9"/>
                </a:lnTo>
                <a:lnTo>
                  <a:pt x="4" y="7"/>
                </a:lnTo>
                <a:lnTo>
                  <a:pt x="6" y="5"/>
                </a:lnTo>
                <a:lnTo>
                  <a:pt x="9" y="3"/>
                </a:lnTo>
                <a:lnTo>
                  <a:pt x="11" y="1"/>
                </a:lnTo>
                <a:lnTo>
                  <a:pt x="14" y="0"/>
                </a:lnTo>
                <a:lnTo>
                  <a:pt x="16" y="0"/>
                </a:lnTo>
                <a:lnTo>
                  <a:pt x="18" y="0"/>
                </a:lnTo>
                <a:lnTo>
                  <a:pt x="21" y="1"/>
                </a:lnTo>
                <a:lnTo>
                  <a:pt x="23" y="3"/>
                </a:lnTo>
                <a:lnTo>
                  <a:pt x="25" y="5"/>
                </a:lnTo>
                <a:lnTo>
                  <a:pt x="27" y="7"/>
                </a:lnTo>
                <a:lnTo>
                  <a:pt x="29" y="9"/>
                </a:lnTo>
                <a:lnTo>
                  <a:pt x="30" y="11"/>
                </a:lnTo>
                <a:lnTo>
                  <a:pt x="31" y="14"/>
                </a:lnTo>
                <a:lnTo>
                  <a:pt x="31" y="16"/>
                </a:lnTo>
                <a:lnTo>
                  <a:pt x="0" y="16"/>
                </a:lnTo>
                <a:close/>
              </a:path>
            </a:pathLst>
          </a:custGeom>
          <a:solidFill>
            <a:srgbClr val="000000"/>
          </a:solidFill>
          <a:ln w="0">
            <a:solidFill>
              <a:srgbClr val="000000"/>
            </a:solidFill>
            <a:round/>
            <a:headEnd/>
            <a:tailEnd/>
          </a:ln>
        </p:spPr>
        <p:txBody>
          <a:bodyPr/>
          <a:lstStyle/>
          <a:p>
            <a:endParaRPr lang="en-US"/>
          </a:p>
        </p:txBody>
      </p:sp>
      <p:sp>
        <p:nvSpPr>
          <p:cNvPr id="182282" name="Freeform 5128"/>
          <p:cNvSpPr>
            <a:spLocks noChangeAspect="1"/>
          </p:cNvSpPr>
          <p:nvPr/>
        </p:nvSpPr>
        <p:spPr bwMode="auto">
          <a:xfrm>
            <a:off x="1482725" y="3998913"/>
            <a:ext cx="11113" cy="4762"/>
          </a:xfrm>
          <a:custGeom>
            <a:avLst/>
            <a:gdLst>
              <a:gd name="T0" fmla="*/ 2147483647 w 31"/>
              <a:gd name="T1" fmla="*/ 0 h 16"/>
              <a:gd name="T2" fmla="*/ 2147483647 w 31"/>
              <a:gd name="T3" fmla="*/ 0 h 16"/>
              <a:gd name="T4" fmla="*/ 2147483647 w 31"/>
              <a:gd name="T5" fmla="*/ 2147483647 h 16"/>
              <a:gd name="T6" fmla="*/ 2147483647 w 31"/>
              <a:gd name="T7" fmla="*/ 2147483647 h 16"/>
              <a:gd name="T8" fmla="*/ 2147483647 w 31"/>
              <a:gd name="T9" fmla="*/ 2147483647 h 16"/>
              <a:gd name="T10" fmla="*/ 2147483647 w 31"/>
              <a:gd name="T11" fmla="*/ 2147483647 h 16"/>
              <a:gd name="T12" fmla="*/ 2147483647 w 31"/>
              <a:gd name="T13" fmla="*/ 2147483647 h 16"/>
              <a:gd name="T14" fmla="*/ 2147483647 w 31"/>
              <a:gd name="T15" fmla="*/ 2147483647 h 16"/>
              <a:gd name="T16" fmla="*/ 2147483647 w 31"/>
              <a:gd name="T17" fmla="*/ 2147483647 h 16"/>
              <a:gd name="T18" fmla="*/ 2147483647 w 31"/>
              <a:gd name="T19" fmla="*/ 2147483647 h 16"/>
              <a:gd name="T20" fmla="*/ 2147483647 w 31"/>
              <a:gd name="T21" fmla="*/ 2147483647 h 16"/>
              <a:gd name="T22" fmla="*/ 2147483647 w 31"/>
              <a:gd name="T23" fmla="*/ 2147483647 h 16"/>
              <a:gd name="T24" fmla="*/ 2147483647 w 31"/>
              <a:gd name="T25" fmla="*/ 2147483647 h 16"/>
              <a:gd name="T26" fmla="*/ 2147483647 w 31"/>
              <a:gd name="T27" fmla="*/ 2147483647 h 16"/>
              <a:gd name="T28" fmla="*/ 2147483647 w 31"/>
              <a:gd name="T29" fmla="*/ 2147483647 h 16"/>
              <a:gd name="T30" fmla="*/ 2147483647 w 31"/>
              <a:gd name="T31" fmla="*/ 2147483647 h 16"/>
              <a:gd name="T32" fmla="*/ 2147483647 w 31"/>
              <a:gd name="T33" fmla="*/ 2147483647 h 16"/>
              <a:gd name="T34" fmla="*/ 2147483647 w 31"/>
              <a:gd name="T35" fmla="*/ 2147483647 h 16"/>
              <a:gd name="T36" fmla="*/ 0 w 31"/>
              <a:gd name="T37" fmla="*/ 2147483647 h 16"/>
              <a:gd name="T38" fmla="*/ 0 w 31"/>
              <a:gd name="T39" fmla="*/ 0 h 16"/>
              <a:gd name="T40" fmla="*/ 0 w 31"/>
              <a:gd name="T41" fmla="*/ 0 h 16"/>
              <a:gd name="T42" fmla="*/ 2147483647 w 31"/>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6"/>
              <a:gd name="T68" fmla="*/ 31 w 31"/>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6">
                <a:moveTo>
                  <a:pt x="31" y="0"/>
                </a:moveTo>
                <a:lnTo>
                  <a:pt x="31" y="0"/>
                </a:lnTo>
                <a:lnTo>
                  <a:pt x="31" y="2"/>
                </a:lnTo>
                <a:lnTo>
                  <a:pt x="30" y="5"/>
                </a:lnTo>
                <a:lnTo>
                  <a:pt x="29" y="8"/>
                </a:lnTo>
                <a:lnTo>
                  <a:pt x="27" y="10"/>
                </a:lnTo>
                <a:lnTo>
                  <a:pt x="25" y="12"/>
                </a:lnTo>
                <a:lnTo>
                  <a:pt x="23" y="14"/>
                </a:lnTo>
                <a:lnTo>
                  <a:pt x="21" y="15"/>
                </a:lnTo>
                <a:lnTo>
                  <a:pt x="18" y="16"/>
                </a:lnTo>
                <a:lnTo>
                  <a:pt x="16" y="16"/>
                </a:lnTo>
                <a:lnTo>
                  <a:pt x="14" y="16"/>
                </a:lnTo>
                <a:lnTo>
                  <a:pt x="11" y="15"/>
                </a:lnTo>
                <a:lnTo>
                  <a:pt x="9" y="14"/>
                </a:lnTo>
                <a:lnTo>
                  <a:pt x="6" y="12"/>
                </a:lnTo>
                <a:lnTo>
                  <a:pt x="4" y="10"/>
                </a:lnTo>
                <a:lnTo>
                  <a:pt x="2" y="8"/>
                </a:lnTo>
                <a:lnTo>
                  <a:pt x="1" y="5"/>
                </a:lnTo>
                <a:lnTo>
                  <a:pt x="0" y="2"/>
                </a:lnTo>
                <a:lnTo>
                  <a:pt x="0" y="0"/>
                </a:lnTo>
                <a:lnTo>
                  <a:pt x="31" y="0"/>
                </a:lnTo>
                <a:close/>
              </a:path>
            </a:pathLst>
          </a:custGeom>
          <a:solidFill>
            <a:srgbClr val="000000"/>
          </a:solidFill>
          <a:ln w="0">
            <a:solidFill>
              <a:srgbClr val="000000"/>
            </a:solidFill>
            <a:round/>
            <a:headEnd/>
            <a:tailEnd/>
          </a:ln>
        </p:spPr>
        <p:txBody>
          <a:bodyPr/>
          <a:lstStyle/>
          <a:p>
            <a:endParaRPr lang="en-US"/>
          </a:p>
        </p:txBody>
      </p:sp>
      <p:sp>
        <p:nvSpPr>
          <p:cNvPr id="182283" name="Freeform 5129"/>
          <p:cNvSpPr>
            <a:spLocks noChangeAspect="1"/>
          </p:cNvSpPr>
          <p:nvPr/>
        </p:nvSpPr>
        <p:spPr bwMode="auto">
          <a:xfrm>
            <a:off x="1482725" y="3997325"/>
            <a:ext cx="11113" cy="1588"/>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2284" name="Freeform 5130"/>
          <p:cNvSpPr>
            <a:spLocks noChangeAspect="1"/>
          </p:cNvSpPr>
          <p:nvPr/>
        </p:nvSpPr>
        <p:spPr bwMode="auto">
          <a:xfrm>
            <a:off x="1482725" y="3997325"/>
            <a:ext cx="11113" cy="1588"/>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2285" name="Freeform 5131"/>
          <p:cNvSpPr>
            <a:spLocks noChangeAspect="1"/>
          </p:cNvSpPr>
          <p:nvPr/>
        </p:nvSpPr>
        <p:spPr bwMode="auto">
          <a:xfrm>
            <a:off x="1482725" y="3997325"/>
            <a:ext cx="11113" cy="1588"/>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2286" name="Freeform 5132"/>
          <p:cNvSpPr>
            <a:spLocks noChangeAspect="1"/>
          </p:cNvSpPr>
          <p:nvPr/>
        </p:nvSpPr>
        <p:spPr bwMode="auto">
          <a:xfrm>
            <a:off x="1482725" y="3997325"/>
            <a:ext cx="11113" cy="1588"/>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2287" name="Freeform 5133"/>
          <p:cNvSpPr>
            <a:spLocks noChangeAspect="1"/>
          </p:cNvSpPr>
          <p:nvPr/>
        </p:nvSpPr>
        <p:spPr bwMode="auto">
          <a:xfrm>
            <a:off x="1482725" y="3997325"/>
            <a:ext cx="11113" cy="1588"/>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2288" name="Rectangle 5134"/>
          <p:cNvSpPr>
            <a:spLocks noChangeAspect="1" noChangeArrowheads="1"/>
          </p:cNvSpPr>
          <p:nvPr/>
        </p:nvSpPr>
        <p:spPr bwMode="auto">
          <a:xfrm>
            <a:off x="1482725" y="3998913"/>
            <a:ext cx="11113" cy="1587"/>
          </a:xfrm>
          <a:prstGeom prst="rect">
            <a:avLst/>
          </a:prstGeom>
          <a:solidFill>
            <a:srgbClr val="000000"/>
          </a:solidFill>
          <a:ln w="0">
            <a:solidFill>
              <a:srgbClr val="000000"/>
            </a:solidFill>
            <a:miter lim="800000"/>
            <a:headEnd/>
            <a:tailEnd/>
          </a:ln>
        </p:spPr>
        <p:txBody>
          <a:bodyPr/>
          <a:lstStyle/>
          <a:p>
            <a:endParaRPr lang="en-US"/>
          </a:p>
        </p:txBody>
      </p:sp>
      <p:sp>
        <p:nvSpPr>
          <p:cNvPr id="182289" name="Freeform 5135"/>
          <p:cNvSpPr>
            <a:spLocks noChangeAspect="1"/>
          </p:cNvSpPr>
          <p:nvPr/>
        </p:nvSpPr>
        <p:spPr bwMode="auto">
          <a:xfrm>
            <a:off x="1490663" y="3994150"/>
            <a:ext cx="3175" cy="9525"/>
          </a:xfrm>
          <a:custGeom>
            <a:avLst/>
            <a:gdLst>
              <a:gd name="T0" fmla="*/ 0 w 15"/>
              <a:gd name="T1" fmla="*/ 0 h 31"/>
              <a:gd name="T2" fmla="*/ 0 w 15"/>
              <a:gd name="T3" fmla="*/ 0 h 31"/>
              <a:gd name="T4" fmla="*/ 2147483647 w 15"/>
              <a:gd name="T5" fmla="*/ 0 h 31"/>
              <a:gd name="T6" fmla="*/ 2147483647 w 15"/>
              <a:gd name="T7" fmla="*/ 2147483647 h 31"/>
              <a:gd name="T8" fmla="*/ 2147483647 w 15"/>
              <a:gd name="T9" fmla="*/ 2147483647 h 31"/>
              <a:gd name="T10" fmla="*/ 2147483647 w 15"/>
              <a:gd name="T11" fmla="*/ 2147483647 h 31"/>
              <a:gd name="T12" fmla="*/ 2147483647 w 15"/>
              <a:gd name="T13" fmla="*/ 2147483647 h 31"/>
              <a:gd name="T14" fmla="*/ 2147483647 w 15"/>
              <a:gd name="T15" fmla="*/ 2147483647 h 31"/>
              <a:gd name="T16" fmla="*/ 2147483647 w 15"/>
              <a:gd name="T17" fmla="*/ 2147483647 h 31"/>
              <a:gd name="T18" fmla="*/ 2147483647 w 15"/>
              <a:gd name="T19" fmla="*/ 2147483647 h 31"/>
              <a:gd name="T20" fmla="*/ 2147483647 w 15"/>
              <a:gd name="T21" fmla="*/ 2147483647 h 31"/>
              <a:gd name="T22" fmla="*/ 2147483647 w 15"/>
              <a:gd name="T23" fmla="*/ 2147483647 h 31"/>
              <a:gd name="T24" fmla="*/ 2147483647 w 15"/>
              <a:gd name="T25" fmla="*/ 2147483647 h 31"/>
              <a:gd name="T26" fmla="*/ 2147483647 w 15"/>
              <a:gd name="T27" fmla="*/ 2147483647 h 31"/>
              <a:gd name="T28" fmla="*/ 2147483647 w 15"/>
              <a:gd name="T29" fmla="*/ 2147483647 h 31"/>
              <a:gd name="T30" fmla="*/ 2147483647 w 15"/>
              <a:gd name="T31" fmla="*/ 2147483647 h 31"/>
              <a:gd name="T32" fmla="*/ 2147483647 w 15"/>
              <a:gd name="T33" fmla="*/ 2147483647 h 31"/>
              <a:gd name="T34" fmla="*/ 2147483647 w 15"/>
              <a:gd name="T35" fmla="*/ 2147483647 h 31"/>
              <a:gd name="T36" fmla="*/ 2147483647 w 15"/>
              <a:gd name="T37" fmla="*/ 2147483647 h 31"/>
              <a:gd name="T38" fmla="*/ 0 w 15"/>
              <a:gd name="T39" fmla="*/ 2147483647 h 31"/>
              <a:gd name="T40" fmla="*/ 0 w 15"/>
              <a:gd name="T41" fmla="*/ 2147483647 h 31"/>
              <a:gd name="T42" fmla="*/ 0 w 15"/>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1"/>
              <a:gd name="T68" fmla="*/ 15 w 15"/>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1">
                <a:moveTo>
                  <a:pt x="0" y="0"/>
                </a:moveTo>
                <a:lnTo>
                  <a:pt x="0" y="0"/>
                </a:lnTo>
                <a:lnTo>
                  <a:pt x="2" y="0"/>
                </a:lnTo>
                <a:lnTo>
                  <a:pt x="5" y="1"/>
                </a:lnTo>
                <a:lnTo>
                  <a:pt x="7" y="2"/>
                </a:lnTo>
                <a:lnTo>
                  <a:pt x="9" y="4"/>
                </a:lnTo>
                <a:lnTo>
                  <a:pt x="11" y="6"/>
                </a:lnTo>
                <a:lnTo>
                  <a:pt x="13" y="8"/>
                </a:lnTo>
                <a:lnTo>
                  <a:pt x="14" y="10"/>
                </a:lnTo>
                <a:lnTo>
                  <a:pt x="15" y="13"/>
                </a:lnTo>
                <a:lnTo>
                  <a:pt x="15" y="15"/>
                </a:lnTo>
                <a:lnTo>
                  <a:pt x="15" y="17"/>
                </a:lnTo>
                <a:lnTo>
                  <a:pt x="14" y="20"/>
                </a:lnTo>
                <a:lnTo>
                  <a:pt x="13" y="23"/>
                </a:lnTo>
                <a:lnTo>
                  <a:pt x="11" y="25"/>
                </a:lnTo>
                <a:lnTo>
                  <a:pt x="9" y="27"/>
                </a:lnTo>
                <a:lnTo>
                  <a:pt x="7" y="29"/>
                </a:lnTo>
                <a:lnTo>
                  <a:pt x="5" y="30"/>
                </a:lnTo>
                <a:lnTo>
                  <a:pt x="2"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82290" name="Freeform 5136"/>
          <p:cNvSpPr>
            <a:spLocks noChangeAspect="1"/>
          </p:cNvSpPr>
          <p:nvPr/>
        </p:nvSpPr>
        <p:spPr bwMode="auto">
          <a:xfrm>
            <a:off x="1481138" y="3994150"/>
            <a:ext cx="6350" cy="9525"/>
          </a:xfrm>
          <a:custGeom>
            <a:avLst/>
            <a:gdLst>
              <a:gd name="T0" fmla="*/ 2147483647 w 16"/>
              <a:gd name="T1" fmla="*/ 2147483647 h 31"/>
              <a:gd name="T2" fmla="*/ 2147483647 w 16"/>
              <a:gd name="T3" fmla="*/ 2147483647 h 31"/>
              <a:gd name="T4" fmla="*/ 2147483647 w 16"/>
              <a:gd name="T5" fmla="*/ 2147483647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0 w 16"/>
              <a:gd name="T19" fmla="*/ 2147483647 h 31"/>
              <a:gd name="T20" fmla="*/ 0 w 16"/>
              <a:gd name="T21" fmla="*/ 2147483647 h 31"/>
              <a:gd name="T22" fmla="*/ 0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0 h 31"/>
              <a:gd name="T38" fmla="*/ 2147483647 w 16"/>
              <a:gd name="T39" fmla="*/ 0 h 31"/>
              <a:gd name="T40" fmla="*/ 2147483647 w 16"/>
              <a:gd name="T41" fmla="*/ 0 h 31"/>
              <a:gd name="T42" fmla="*/ 2147483647 w 16"/>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16" y="31"/>
                </a:moveTo>
                <a:lnTo>
                  <a:pt x="16" y="31"/>
                </a:lnTo>
                <a:lnTo>
                  <a:pt x="14" y="31"/>
                </a:lnTo>
                <a:lnTo>
                  <a:pt x="10" y="30"/>
                </a:lnTo>
                <a:lnTo>
                  <a:pt x="8" y="29"/>
                </a:lnTo>
                <a:lnTo>
                  <a:pt x="6" y="27"/>
                </a:lnTo>
                <a:lnTo>
                  <a:pt x="4" y="25"/>
                </a:lnTo>
                <a:lnTo>
                  <a:pt x="2" y="23"/>
                </a:lnTo>
                <a:lnTo>
                  <a:pt x="1" y="20"/>
                </a:lnTo>
                <a:lnTo>
                  <a:pt x="0" y="17"/>
                </a:lnTo>
                <a:lnTo>
                  <a:pt x="0" y="15"/>
                </a:lnTo>
                <a:lnTo>
                  <a:pt x="0" y="13"/>
                </a:lnTo>
                <a:lnTo>
                  <a:pt x="1" y="10"/>
                </a:lnTo>
                <a:lnTo>
                  <a:pt x="2" y="8"/>
                </a:lnTo>
                <a:lnTo>
                  <a:pt x="4" y="6"/>
                </a:lnTo>
                <a:lnTo>
                  <a:pt x="6" y="4"/>
                </a:lnTo>
                <a:lnTo>
                  <a:pt x="8" y="2"/>
                </a:lnTo>
                <a:lnTo>
                  <a:pt x="10" y="1"/>
                </a:lnTo>
                <a:lnTo>
                  <a:pt x="14" y="0"/>
                </a:lnTo>
                <a:lnTo>
                  <a:pt x="16" y="0"/>
                </a:lnTo>
                <a:lnTo>
                  <a:pt x="16" y="31"/>
                </a:lnTo>
                <a:close/>
              </a:path>
            </a:pathLst>
          </a:custGeom>
          <a:solidFill>
            <a:srgbClr val="000000"/>
          </a:solidFill>
          <a:ln w="0">
            <a:solidFill>
              <a:srgbClr val="000000"/>
            </a:solidFill>
            <a:round/>
            <a:headEnd/>
            <a:tailEnd/>
          </a:ln>
        </p:spPr>
        <p:txBody>
          <a:bodyPr/>
          <a:lstStyle/>
          <a:p>
            <a:endParaRPr lang="en-US"/>
          </a:p>
        </p:txBody>
      </p:sp>
      <p:sp>
        <p:nvSpPr>
          <p:cNvPr id="182291" name="Freeform 5137"/>
          <p:cNvSpPr>
            <a:spLocks noChangeAspect="1"/>
          </p:cNvSpPr>
          <p:nvPr/>
        </p:nvSpPr>
        <p:spPr bwMode="auto">
          <a:xfrm>
            <a:off x="1487488" y="3994150"/>
            <a:ext cx="3175" cy="9525"/>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2292" name="Freeform 5138"/>
          <p:cNvSpPr>
            <a:spLocks noChangeAspect="1"/>
          </p:cNvSpPr>
          <p:nvPr/>
        </p:nvSpPr>
        <p:spPr bwMode="auto">
          <a:xfrm>
            <a:off x="1487488" y="3994150"/>
            <a:ext cx="3175" cy="9525"/>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2293" name="Freeform 5139"/>
          <p:cNvSpPr>
            <a:spLocks noChangeAspect="1"/>
          </p:cNvSpPr>
          <p:nvPr/>
        </p:nvSpPr>
        <p:spPr bwMode="auto">
          <a:xfrm>
            <a:off x="1487488" y="3994150"/>
            <a:ext cx="3175" cy="9525"/>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2294" name="Freeform 5140"/>
          <p:cNvSpPr>
            <a:spLocks noChangeAspect="1"/>
          </p:cNvSpPr>
          <p:nvPr/>
        </p:nvSpPr>
        <p:spPr bwMode="auto">
          <a:xfrm>
            <a:off x="1487488" y="3994150"/>
            <a:ext cx="3175" cy="9525"/>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2295" name="Freeform 5141"/>
          <p:cNvSpPr>
            <a:spLocks noChangeAspect="1"/>
          </p:cNvSpPr>
          <p:nvPr/>
        </p:nvSpPr>
        <p:spPr bwMode="auto">
          <a:xfrm>
            <a:off x="1487488" y="3994150"/>
            <a:ext cx="3175" cy="9525"/>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2296" name="Rectangle 5142"/>
          <p:cNvSpPr>
            <a:spLocks noChangeAspect="1" noChangeArrowheads="1"/>
          </p:cNvSpPr>
          <p:nvPr/>
        </p:nvSpPr>
        <p:spPr bwMode="auto">
          <a:xfrm>
            <a:off x="1487488" y="3994150"/>
            <a:ext cx="1587" cy="9525"/>
          </a:xfrm>
          <a:prstGeom prst="rect">
            <a:avLst/>
          </a:prstGeom>
          <a:solidFill>
            <a:srgbClr val="000000"/>
          </a:solidFill>
          <a:ln w="0">
            <a:solidFill>
              <a:srgbClr val="000000"/>
            </a:solidFill>
            <a:miter lim="800000"/>
            <a:headEnd/>
            <a:tailEnd/>
          </a:ln>
        </p:spPr>
        <p:txBody>
          <a:bodyPr/>
          <a:lstStyle/>
          <a:p>
            <a:endParaRPr lang="en-US"/>
          </a:p>
        </p:txBody>
      </p:sp>
      <p:sp>
        <p:nvSpPr>
          <p:cNvPr id="182297" name="Freeform 5143"/>
          <p:cNvSpPr>
            <a:spLocks noChangeAspect="1"/>
          </p:cNvSpPr>
          <p:nvPr/>
        </p:nvSpPr>
        <p:spPr bwMode="auto">
          <a:xfrm>
            <a:off x="1481138" y="3994150"/>
            <a:ext cx="11112" cy="4763"/>
          </a:xfrm>
          <a:custGeom>
            <a:avLst/>
            <a:gdLst>
              <a:gd name="T0" fmla="*/ 0 w 31"/>
              <a:gd name="T1" fmla="*/ 2147483647 h 15"/>
              <a:gd name="T2" fmla="*/ 0 w 31"/>
              <a:gd name="T3" fmla="*/ 2147483647 h 15"/>
              <a:gd name="T4" fmla="*/ 0 w 31"/>
              <a:gd name="T5" fmla="*/ 2147483647 h 15"/>
              <a:gd name="T6" fmla="*/ 2147483647 w 31"/>
              <a:gd name="T7" fmla="*/ 2147483647 h 15"/>
              <a:gd name="T8" fmla="*/ 2147483647 w 31"/>
              <a:gd name="T9" fmla="*/ 2147483647 h 15"/>
              <a:gd name="T10" fmla="*/ 2147483647 w 31"/>
              <a:gd name="T11" fmla="*/ 2147483647 h 15"/>
              <a:gd name="T12" fmla="*/ 2147483647 w 31"/>
              <a:gd name="T13" fmla="*/ 2147483647 h 15"/>
              <a:gd name="T14" fmla="*/ 2147483647 w 31"/>
              <a:gd name="T15" fmla="*/ 2147483647 h 15"/>
              <a:gd name="T16" fmla="*/ 2147483647 w 31"/>
              <a:gd name="T17" fmla="*/ 2147483647 h 15"/>
              <a:gd name="T18" fmla="*/ 2147483647 w 31"/>
              <a:gd name="T19" fmla="*/ 0 h 15"/>
              <a:gd name="T20" fmla="*/ 2147483647 w 31"/>
              <a:gd name="T21" fmla="*/ 0 h 15"/>
              <a:gd name="T22" fmla="*/ 2147483647 w 31"/>
              <a:gd name="T23" fmla="*/ 0 h 15"/>
              <a:gd name="T24" fmla="*/ 2147483647 w 31"/>
              <a:gd name="T25" fmla="*/ 2147483647 h 15"/>
              <a:gd name="T26" fmla="*/ 2147483647 w 31"/>
              <a:gd name="T27" fmla="*/ 2147483647 h 15"/>
              <a:gd name="T28" fmla="*/ 2147483647 w 31"/>
              <a:gd name="T29" fmla="*/ 2147483647 h 15"/>
              <a:gd name="T30" fmla="*/ 2147483647 w 31"/>
              <a:gd name="T31" fmla="*/ 2147483647 h 15"/>
              <a:gd name="T32" fmla="*/ 2147483647 w 31"/>
              <a:gd name="T33" fmla="*/ 2147483647 h 15"/>
              <a:gd name="T34" fmla="*/ 2147483647 w 31"/>
              <a:gd name="T35" fmla="*/ 2147483647 h 15"/>
              <a:gd name="T36" fmla="*/ 2147483647 w 31"/>
              <a:gd name="T37" fmla="*/ 2147483647 h 15"/>
              <a:gd name="T38" fmla="*/ 2147483647 w 31"/>
              <a:gd name="T39" fmla="*/ 2147483647 h 15"/>
              <a:gd name="T40" fmla="*/ 2147483647 w 31"/>
              <a:gd name="T41" fmla="*/ 2147483647 h 15"/>
              <a:gd name="T42" fmla="*/ 0 w 31"/>
              <a:gd name="T43" fmla="*/ 2147483647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5"/>
              <a:gd name="T68" fmla="*/ 31 w 31"/>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5">
                <a:moveTo>
                  <a:pt x="0" y="15"/>
                </a:moveTo>
                <a:lnTo>
                  <a:pt x="0" y="15"/>
                </a:lnTo>
                <a:lnTo>
                  <a:pt x="0" y="13"/>
                </a:lnTo>
                <a:lnTo>
                  <a:pt x="1" y="10"/>
                </a:lnTo>
                <a:lnTo>
                  <a:pt x="2" y="8"/>
                </a:lnTo>
                <a:lnTo>
                  <a:pt x="4" y="6"/>
                </a:lnTo>
                <a:lnTo>
                  <a:pt x="6" y="4"/>
                </a:lnTo>
                <a:lnTo>
                  <a:pt x="8" y="2"/>
                </a:lnTo>
                <a:lnTo>
                  <a:pt x="10" y="1"/>
                </a:lnTo>
                <a:lnTo>
                  <a:pt x="14" y="0"/>
                </a:lnTo>
                <a:lnTo>
                  <a:pt x="16" y="0"/>
                </a:lnTo>
                <a:lnTo>
                  <a:pt x="18" y="0"/>
                </a:lnTo>
                <a:lnTo>
                  <a:pt x="21" y="1"/>
                </a:lnTo>
                <a:lnTo>
                  <a:pt x="23" y="2"/>
                </a:lnTo>
                <a:lnTo>
                  <a:pt x="25" y="4"/>
                </a:lnTo>
                <a:lnTo>
                  <a:pt x="27" y="6"/>
                </a:lnTo>
                <a:lnTo>
                  <a:pt x="29" y="8"/>
                </a:lnTo>
                <a:lnTo>
                  <a:pt x="30" y="10"/>
                </a:lnTo>
                <a:lnTo>
                  <a:pt x="31" y="13"/>
                </a:lnTo>
                <a:lnTo>
                  <a:pt x="31" y="15"/>
                </a:lnTo>
                <a:lnTo>
                  <a:pt x="0" y="15"/>
                </a:lnTo>
                <a:close/>
              </a:path>
            </a:pathLst>
          </a:custGeom>
          <a:solidFill>
            <a:srgbClr val="000000"/>
          </a:solidFill>
          <a:ln w="0">
            <a:solidFill>
              <a:srgbClr val="000000"/>
            </a:solidFill>
            <a:round/>
            <a:headEnd/>
            <a:tailEnd/>
          </a:ln>
        </p:spPr>
        <p:txBody>
          <a:bodyPr/>
          <a:lstStyle/>
          <a:p>
            <a:endParaRPr lang="en-US"/>
          </a:p>
        </p:txBody>
      </p:sp>
      <p:sp>
        <p:nvSpPr>
          <p:cNvPr id="182298" name="Freeform 5144"/>
          <p:cNvSpPr>
            <a:spLocks noChangeAspect="1"/>
          </p:cNvSpPr>
          <p:nvPr/>
        </p:nvSpPr>
        <p:spPr bwMode="auto">
          <a:xfrm>
            <a:off x="1481138" y="4003675"/>
            <a:ext cx="11112" cy="4763"/>
          </a:xfrm>
          <a:custGeom>
            <a:avLst/>
            <a:gdLst>
              <a:gd name="T0" fmla="*/ 2147483647 w 31"/>
              <a:gd name="T1" fmla="*/ 0 h 15"/>
              <a:gd name="T2" fmla="*/ 2147483647 w 31"/>
              <a:gd name="T3" fmla="*/ 0 h 15"/>
              <a:gd name="T4" fmla="*/ 2147483647 w 31"/>
              <a:gd name="T5" fmla="*/ 2147483647 h 15"/>
              <a:gd name="T6" fmla="*/ 2147483647 w 31"/>
              <a:gd name="T7" fmla="*/ 2147483647 h 15"/>
              <a:gd name="T8" fmla="*/ 2147483647 w 31"/>
              <a:gd name="T9" fmla="*/ 2147483647 h 15"/>
              <a:gd name="T10" fmla="*/ 2147483647 w 31"/>
              <a:gd name="T11" fmla="*/ 2147483647 h 15"/>
              <a:gd name="T12" fmla="*/ 2147483647 w 31"/>
              <a:gd name="T13" fmla="*/ 2147483647 h 15"/>
              <a:gd name="T14" fmla="*/ 2147483647 w 31"/>
              <a:gd name="T15" fmla="*/ 2147483647 h 15"/>
              <a:gd name="T16" fmla="*/ 2147483647 w 31"/>
              <a:gd name="T17" fmla="*/ 2147483647 h 15"/>
              <a:gd name="T18" fmla="*/ 2147483647 w 31"/>
              <a:gd name="T19" fmla="*/ 2147483647 h 15"/>
              <a:gd name="T20" fmla="*/ 2147483647 w 31"/>
              <a:gd name="T21" fmla="*/ 2147483647 h 15"/>
              <a:gd name="T22" fmla="*/ 2147483647 w 31"/>
              <a:gd name="T23" fmla="*/ 2147483647 h 15"/>
              <a:gd name="T24" fmla="*/ 2147483647 w 31"/>
              <a:gd name="T25" fmla="*/ 2147483647 h 15"/>
              <a:gd name="T26" fmla="*/ 2147483647 w 31"/>
              <a:gd name="T27" fmla="*/ 2147483647 h 15"/>
              <a:gd name="T28" fmla="*/ 2147483647 w 31"/>
              <a:gd name="T29" fmla="*/ 2147483647 h 15"/>
              <a:gd name="T30" fmla="*/ 2147483647 w 31"/>
              <a:gd name="T31" fmla="*/ 2147483647 h 15"/>
              <a:gd name="T32" fmla="*/ 2147483647 w 31"/>
              <a:gd name="T33" fmla="*/ 2147483647 h 15"/>
              <a:gd name="T34" fmla="*/ 2147483647 w 31"/>
              <a:gd name="T35" fmla="*/ 2147483647 h 15"/>
              <a:gd name="T36" fmla="*/ 0 w 31"/>
              <a:gd name="T37" fmla="*/ 2147483647 h 15"/>
              <a:gd name="T38" fmla="*/ 0 w 31"/>
              <a:gd name="T39" fmla="*/ 0 h 15"/>
              <a:gd name="T40" fmla="*/ 0 w 31"/>
              <a:gd name="T41" fmla="*/ 0 h 15"/>
              <a:gd name="T42" fmla="*/ 2147483647 w 31"/>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5"/>
              <a:gd name="T68" fmla="*/ 31 w 31"/>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5">
                <a:moveTo>
                  <a:pt x="31" y="0"/>
                </a:moveTo>
                <a:lnTo>
                  <a:pt x="31" y="0"/>
                </a:lnTo>
                <a:lnTo>
                  <a:pt x="31" y="2"/>
                </a:lnTo>
                <a:lnTo>
                  <a:pt x="30" y="5"/>
                </a:lnTo>
                <a:lnTo>
                  <a:pt x="29" y="7"/>
                </a:lnTo>
                <a:lnTo>
                  <a:pt x="27" y="9"/>
                </a:lnTo>
                <a:lnTo>
                  <a:pt x="25" y="11"/>
                </a:lnTo>
                <a:lnTo>
                  <a:pt x="23" y="13"/>
                </a:lnTo>
                <a:lnTo>
                  <a:pt x="21" y="14"/>
                </a:lnTo>
                <a:lnTo>
                  <a:pt x="18" y="15"/>
                </a:lnTo>
                <a:lnTo>
                  <a:pt x="16" y="15"/>
                </a:lnTo>
                <a:lnTo>
                  <a:pt x="14" y="15"/>
                </a:lnTo>
                <a:lnTo>
                  <a:pt x="10" y="14"/>
                </a:lnTo>
                <a:lnTo>
                  <a:pt x="8" y="13"/>
                </a:lnTo>
                <a:lnTo>
                  <a:pt x="6" y="11"/>
                </a:lnTo>
                <a:lnTo>
                  <a:pt x="4" y="9"/>
                </a:lnTo>
                <a:lnTo>
                  <a:pt x="2" y="7"/>
                </a:lnTo>
                <a:lnTo>
                  <a:pt x="1" y="5"/>
                </a:lnTo>
                <a:lnTo>
                  <a:pt x="0" y="2"/>
                </a:lnTo>
                <a:lnTo>
                  <a:pt x="0" y="0"/>
                </a:lnTo>
                <a:lnTo>
                  <a:pt x="31" y="0"/>
                </a:lnTo>
                <a:close/>
              </a:path>
            </a:pathLst>
          </a:custGeom>
          <a:solidFill>
            <a:srgbClr val="000000"/>
          </a:solidFill>
          <a:ln w="0">
            <a:solidFill>
              <a:srgbClr val="000000"/>
            </a:solidFill>
            <a:round/>
            <a:headEnd/>
            <a:tailEnd/>
          </a:ln>
        </p:spPr>
        <p:txBody>
          <a:bodyPr/>
          <a:lstStyle/>
          <a:p>
            <a:endParaRPr lang="en-US"/>
          </a:p>
        </p:txBody>
      </p:sp>
      <p:sp>
        <p:nvSpPr>
          <p:cNvPr id="182299" name="Freeform 5145"/>
          <p:cNvSpPr>
            <a:spLocks noChangeAspect="1"/>
          </p:cNvSpPr>
          <p:nvPr/>
        </p:nvSpPr>
        <p:spPr bwMode="auto">
          <a:xfrm>
            <a:off x="1481138" y="3998913"/>
            <a:ext cx="11112" cy="3175"/>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2300" name="Freeform 5146"/>
          <p:cNvSpPr>
            <a:spLocks noChangeAspect="1"/>
          </p:cNvSpPr>
          <p:nvPr/>
        </p:nvSpPr>
        <p:spPr bwMode="auto">
          <a:xfrm>
            <a:off x="1481138" y="3998913"/>
            <a:ext cx="11112" cy="3175"/>
          </a:xfrm>
          <a:custGeom>
            <a:avLst/>
            <a:gdLst>
              <a:gd name="T0" fmla="*/ 0 w 31"/>
              <a:gd name="T1" fmla="*/ 0 h 2"/>
              <a:gd name="T2" fmla="*/ 2147483647 w 31"/>
              <a:gd name="T3" fmla="*/ 0 h 2"/>
              <a:gd name="T4" fmla="*/ 2147483647 w 31"/>
              <a:gd name="T5" fmla="*/ 2147483647 h 2"/>
              <a:gd name="T6" fmla="*/ 2147483647 w 31"/>
              <a:gd name="T7" fmla="*/ 2147483647 h 2"/>
              <a:gd name="T8" fmla="*/ 0 w 31"/>
              <a:gd name="T9" fmla="*/ 2147483647 h 2"/>
              <a:gd name="T10" fmla="*/ 0 w 31"/>
              <a:gd name="T11" fmla="*/ 2147483647 h 2"/>
              <a:gd name="T12" fmla="*/ 0 w 31"/>
              <a:gd name="T13" fmla="*/ 0 h 2"/>
              <a:gd name="T14" fmla="*/ 0 60000 65536"/>
              <a:gd name="T15" fmla="*/ 0 60000 65536"/>
              <a:gd name="T16" fmla="*/ 0 60000 65536"/>
              <a:gd name="T17" fmla="*/ 0 60000 65536"/>
              <a:gd name="T18" fmla="*/ 0 60000 65536"/>
              <a:gd name="T19" fmla="*/ 0 60000 65536"/>
              <a:gd name="T20" fmla="*/ 0 60000 65536"/>
              <a:gd name="T21" fmla="*/ 0 w 31"/>
              <a:gd name="T22" fmla="*/ 0 h 2"/>
              <a:gd name="T23" fmla="*/ 31 w 3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
                <a:moveTo>
                  <a:pt x="0" y="0"/>
                </a:moveTo>
                <a:lnTo>
                  <a:pt x="31" y="0"/>
                </a:lnTo>
                <a:lnTo>
                  <a:pt x="31" y="2"/>
                </a:lnTo>
                <a:lnTo>
                  <a:pt x="0" y="2"/>
                </a:lnTo>
                <a:lnTo>
                  <a:pt x="0" y="0"/>
                </a:lnTo>
                <a:close/>
              </a:path>
            </a:pathLst>
          </a:custGeom>
          <a:solidFill>
            <a:srgbClr val="000000"/>
          </a:solidFill>
          <a:ln w="0">
            <a:solidFill>
              <a:srgbClr val="000000"/>
            </a:solidFill>
            <a:round/>
            <a:headEnd/>
            <a:tailEnd/>
          </a:ln>
        </p:spPr>
        <p:txBody>
          <a:bodyPr/>
          <a:lstStyle/>
          <a:p>
            <a:endParaRPr lang="en-US"/>
          </a:p>
        </p:txBody>
      </p:sp>
      <p:sp>
        <p:nvSpPr>
          <p:cNvPr id="182301" name="Freeform 5147"/>
          <p:cNvSpPr>
            <a:spLocks noChangeAspect="1"/>
          </p:cNvSpPr>
          <p:nvPr/>
        </p:nvSpPr>
        <p:spPr bwMode="auto">
          <a:xfrm>
            <a:off x="1481138" y="3998913"/>
            <a:ext cx="11112" cy="3175"/>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2302" name="Freeform 5148"/>
          <p:cNvSpPr>
            <a:spLocks noChangeAspect="1"/>
          </p:cNvSpPr>
          <p:nvPr/>
        </p:nvSpPr>
        <p:spPr bwMode="auto">
          <a:xfrm>
            <a:off x="1481138" y="4002088"/>
            <a:ext cx="11112" cy="1587"/>
          </a:xfrm>
          <a:custGeom>
            <a:avLst/>
            <a:gdLst>
              <a:gd name="T0" fmla="*/ 0 w 31"/>
              <a:gd name="T1" fmla="*/ 0 h 3"/>
              <a:gd name="T2" fmla="*/ 2147483647 w 31"/>
              <a:gd name="T3" fmla="*/ 0 h 3"/>
              <a:gd name="T4" fmla="*/ 2147483647 w 31"/>
              <a:gd name="T5" fmla="*/ 2147483647 h 3"/>
              <a:gd name="T6" fmla="*/ 2147483647 w 31"/>
              <a:gd name="T7" fmla="*/ 2147483647 h 3"/>
              <a:gd name="T8" fmla="*/ 0 w 31"/>
              <a:gd name="T9" fmla="*/ 2147483647 h 3"/>
              <a:gd name="T10" fmla="*/ 0 w 31"/>
              <a:gd name="T11" fmla="*/ 2147483647 h 3"/>
              <a:gd name="T12" fmla="*/ 0 w 31"/>
              <a:gd name="T13" fmla="*/ 0 h 3"/>
              <a:gd name="T14" fmla="*/ 0 60000 65536"/>
              <a:gd name="T15" fmla="*/ 0 60000 65536"/>
              <a:gd name="T16" fmla="*/ 0 60000 65536"/>
              <a:gd name="T17" fmla="*/ 0 60000 65536"/>
              <a:gd name="T18" fmla="*/ 0 60000 65536"/>
              <a:gd name="T19" fmla="*/ 0 60000 65536"/>
              <a:gd name="T20" fmla="*/ 0 60000 65536"/>
              <a:gd name="T21" fmla="*/ 0 w 31"/>
              <a:gd name="T22" fmla="*/ 0 h 3"/>
              <a:gd name="T23" fmla="*/ 31 w 31"/>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
                <a:moveTo>
                  <a:pt x="0" y="0"/>
                </a:moveTo>
                <a:lnTo>
                  <a:pt x="31" y="0"/>
                </a:lnTo>
                <a:lnTo>
                  <a:pt x="31" y="3"/>
                </a:lnTo>
                <a:lnTo>
                  <a:pt x="0" y="3"/>
                </a:lnTo>
                <a:lnTo>
                  <a:pt x="0" y="0"/>
                </a:lnTo>
                <a:close/>
              </a:path>
            </a:pathLst>
          </a:custGeom>
          <a:solidFill>
            <a:srgbClr val="000000"/>
          </a:solidFill>
          <a:ln w="0">
            <a:solidFill>
              <a:srgbClr val="000000"/>
            </a:solidFill>
            <a:round/>
            <a:headEnd/>
            <a:tailEnd/>
          </a:ln>
        </p:spPr>
        <p:txBody>
          <a:bodyPr/>
          <a:lstStyle/>
          <a:p>
            <a:endParaRPr lang="en-US"/>
          </a:p>
        </p:txBody>
      </p:sp>
      <p:sp>
        <p:nvSpPr>
          <p:cNvPr id="182303" name="Freeform 5149"/>
          <p:cNvSpPr>
            <a:spLocks noChangeAspect="1"/>
          </p:cNvSpPr>
          <p:nvPr/>
        </p:nvSpPr>
        <p:spPr bwMode="auto">
          <a:xfrm>
            <a:off x="1481138" y="4002088"/>
            <a:ext cx="11112" cy="1587"/>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2304" name="Freeform 5150"/>
          <p:cNvSpPr>
            <a:spLocks noChangeAspect="1"/>
          </p:cNvSpPr>
          <p:nvPr/>
        </p:nvSpPr>
        <p:spPr bwMode="auto">
          <a:xfrm>
            <a:off x="1481138" y="4002088"/>
            <a:ext cx="11112" cy="1587"/>
          </a:xfrm>
          <a:custGeom>
            <a:avLst/>
            <a:gdLst>
              <a:gd name="T0" fmla="*/ 0 w 31"/>
              <a:gd name="T1" fmla="*/ 0 h 2"/>
              <a:gd name="T2" fmla="*/ 2147483647 w 31"/>
              <a:gd name="T3" fmla="*/ 0 h 2"/>
              <a:gd name="T4" fmla="*/ 2147483647 w 31"/>
              <a:gd name="T5" fmla="*/ 2147483647 h 2"/>
              <a:gd name="T6" fmla="*/ 2147483647 w 31"/>
              <a:gd name="T7" fmla="*/ 2147483647 h 2"/>
              <a:gd name="T8" fmla="*/ 0 w 31"/>
              <a:gd name="T9" fmla="*/ 2147483647 h 2"/>
              <a:gd name="T10" fmla="*/ 0 w 31"/>
              <a:gd name="T11" fmla="*/ 2147483647 h 2"/>
              <a:gd name="T12" fmla="*/ 0 w 31"/>
              <a:gd name="T13" fmla="*/ 0 h 2"/>
              <a:gd name="T14" fmla="*/ 0 60000 65536"/>
              <a:gd name="T15" fmla="*/ 0 60000 65536"/>
              <a:gd name="T16" fmla="*/ 0 60000 65536"/>
              <a:gd name="T17" fmla="*/ 0 60000 65536"/>
              <a:gd name="T18" fmla="*/ 0 60000 65536"/>
              <a:gd name="T19" fmla="*/ 0 60000 65536"/>
              <a:gd name="T20" fmla="*/ 0 60000 65536"/>
              <a:gd name="T21" fmla="*/ 0 w 31"/>
              <a:gd name="T22" fmla="*/ 0 h 2"/>
              <a:gd name="T23" fmla="*/ 31 w 3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
                <a:moveTo>
                  <a:pt x="0" y="0"/>
                </a:moveTo>
                <a:lnTo>
                  <a:pt x="31" y="0"/>
                </a:lnTo>
                <a:lnTo>
                  <a:pt x="31" y="2"/>
                </a:lnTo>
                <a:lnTo>
                  <a:pt x="0" y="2"/>
                </a:lnTo>
                <a:lnTo>
                  <a:pt x="0" y="0"/>
                </a:lnTo>
                <a:close/>
              </a:path>
            </a:pathLst>
          </a:custGeom>
          <a:solidFill>
            <a:srgbClr val="000000"/>
          </a:solidFill>
          <a:ln w="0">
            <a:solidFill>
              <a:srgbClr val="000000"/>
            </a:solidFill>
            <a:round/>
            <a:headEnd/>
            <a:tailEnd/>
          </a:ln>
        </p:spPr>
        <p:txBody>
          <a:bodyPr/>
          <a:lstStyle/>
          <a:p>
            <a:endParaRPr lang="en-US"/>
          </a:p>
        </p:txBody>
      </p:sp>
      <p:sp>
        <p:nvSpPr>
          <p:cNvPr id="182305" name="Freeform 5151"/>
          <p:cNvSpPr>
            <a:spLocks noChangeAspect="1"/>
          </p:cNvSpPr>
          <p:nvPr/>
        </p:nvSpPr>
        <p:spPr bwMode="auto">
          <a:xfrm>
            <a:off x="1481138" y="4002088"/>
            <a:ext cx="11112" cy="1587"/>
          </a:xfrm>
          <a:custGeom>
            <a:avLst/>
            <a:gdLst>
              <a:gd name="T0" fmla="*/ 0 w 31"/>
              <a:gd name="T1" fmla="*/ 0 h 2"/>
              <a:gd name="T2" fmla="*/ 2147483647 w 31"/>
              <a:gd name="T3" fmla="*/ 0 h 2"/>
              <a:gd name="T4" fmla="*/ 2147483647 w 31"/>
              <a:gd name="T5" fmla="*/ 2147483647 h 2"/>
              <a:gd name="T6" fmla="*/ 2147483647 w 31"/>
              <a:gd name="T7" fmla="*/ 2147483647 h 2"/>
              <a:gd name="T8" fmla="*/ 0 w 31"/>
              <a:gd name="T9" fmla="*/ 2147483647 h 2"/>
              <a:gd name="T10" fmla="*/ 0 w 31"/>
              <a:gd name="T11" fmla="*/ 2147483647 h 2"/>
              <a:gd name="T12" fmla="*/ 0 w 31"/>
              <a:gd name="T13" fmla="*/ 0 h 2"/>
              <a:gd name="T14" fmla="*/ 0 60000 65536"/>
              <a:gd name="T15" fmla="*/ 0 60000 65536"/>
              <a:gd name="T16" fmla="*/ 0 60000 65536"/>
              <a:gd name="T17" fmla="*/ 0 60000 65536"/>
              <a:gd name="T18" fmla="*/ 0 60000 65536"/>
              <a:gd name="T19" fmla="*/ 0 60000 65536"/>
              <a:gd name="T20" fmla="*/ 0 60000 65536"/>
              <a:gd name="T21" fmla="*/ 0 w 31"/>
              <a:gd name="T22" fmla="*/ 0 h 2"/>
              <a:gd name="T23" fmla="*/ 31 w 3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
                <a:moveTo>
                  <a:pt x="0" y="0"/>
                </a:moveTo>
                <a:lnTo>
                  <a:pt x="31" y="0"/>
                </a:lnTo>
                <a:lnTo>
                  <a:pt x="31" y="2"/>
                </a:lnTo>
                <a:lnTo>
                  <a:pt x="0" y="2"/>
                </a:lnTo>
                <a:lnTo>
                  <a:pt x="0" y="0"/>
                </a:lnTo>
                <a:close/>
              </a:path>
            </a:pathLst>
          </a:custGeom>
          <a:solidFill>
            <a:srgbClr val="000000"/>
          </a:solidFill>
          <a:ln w="0">
            <a:solidFill>
              <a:srgbClr val="000000"/>
            </a:solidFill>
            <a:round/>
            <a:headEnd/>
            <a:tailEnd/>
          </a:ln>
        </p:spPr>
        <p:txBody>
          <a:bodyPr/>
          <a:lstStyle/>
          <a:p>
            <a:endParaRPr lang="en-US"/>
          </a:p>
        </p:txBody>
      </p:sp>
      <p:sp>
        <p:nvSpPr>
          <p:cNvPr id="182306" name="Rectangle 5152"/>
          <p:cNvSpPr>
            <a:spLocks noChangeAspect="1" noChangeArrowheads="1"/>
          </p:cNvSpPr>
          <p:nvPr/>
        </p:nvSpPr>
        <p:spPr bwMode="auto">
          <a:xfrm>
            <a:off x="1481138" y="4003675"/>
            <a:ext cx="11112" cy="1588"/>
          </a:xfrm>
          <a:prstGeom prst="rect">
            <a:avLst/>
          </a:prstGeom>
          <a:solidFill>
            <a:srgbClr val="000000"/>
          </a:solidFill>
          <a:ln w="0">
            <a:solidFill>
              <a:srgbClr val="000000"/>
            </a:solidFill>
            <a:miter lim="800000"/>
            <a:headEnd/>
            <a:tailEnd/>
          </a:ln>
        </p:spPr>
        <p:txBody>
          <a:bodyPr/>
          <a:lstStyle/>
          <a:p>
            <a:endParaRPr lang="en-US"/>
          </a:p>
        </p:txBody>
      </p:sp>
      <p:sp>
        <p:nvSpPr>
          <p:cNvPr id="182307" name="Freeform 5153"/>
          <p:cNvSpPr>
            <a:spLocks noChangeAspect="1"/>
          </p:cNvSpPr>
          <p:nvPr/>
        </p:nvSpPr>
        <p:spPr bwMode="auto">
          <a:xfrm>
            <a:off x="1485900" y="3998913"/>
            <a:ext cx="6350" cy="9525"/>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2147483647 w 16"/>
              <a:gd name="T39" fmla="*/ 2147483647 h 31"/>
              <a:gd name="T40" fmla="*/ 2147483647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2" y="0"/>
                </a:lnTo>
                <a:lnTo>
                  <a:pt x="5" y="1"/>
                </a:lnTo>
                <a:lnTo>
                  <a:pt x="7" y="2"/>
                </a:lnTo>
                <a:lnTo>
                  <a:pt x="10" y="3"/>
                </a:lnTo>
                <a:lnTo>
                  <a:pt x="12" y="5"/>
                </a:lnTo>
                <a:lnTo>
                  <a:pt x="13" y="7"/>
                </a:lnTo>
                <a:lnTo>
                  <a:pt x="15" y="10"/>
                </a:lnTo>
                <a:lnTo>
                  <a:pt x="16" y="13"/>
                </a:lnTo>
                <a:lnTo>
                  <a:pt x="16" y="15"/>
                </a:lnTo>
                <a:lnTo>
                  <a:pt x="16" y="17"/>
                </a:lnTo>
                <a:lnTo>
                  <a:pt x="15" y="20"/>
                </a:lnTo>
                <a:lnTo>
                  <a:pt x="14" y="22"/>
                </a:lnTo>
                <a:lnTo>
                  <a:pt x="13" y="25"/>
                </a:lnTo>
                <a:lnTo>
                  <a:pt x="11" y="27"/>
                </a:lnTo>
                <a:lnTo>
                  <a:pt x="9" y="28"/>
                </a:lnTo>
                <a:lnTo>
                  <a:pt x="7" y="30"/>
                </a:lnTo>
                <a:lnTo>
                  <a:pt x="4" y="31"/>
                </a:lnTo>
                <a:lnTo>
                  <a:pt x="2" y="31"/>
                </a:lnTo>
                <a:lnTo>
                  <a:pt x="0" y="0"/>
                </a:lnTo>
                <a:close/>
              </a:path>
            </a:pathLst>
          </a:custGeom>
          <a:solidFill>
            <a:srgbClr val="000000"/>
          </a:solidFill>
          <a:ln w="0">
            <a:solidFill>
              <a:srgbClr val="000000"/>
            </a:solidFill>
            <a:round/>
            <a:headEnd/>
            <a:tailEnd/>
          </a:ln>
        </p:spPr>
        <p:txBody>
          <a:bodyPr/>
          <a:lstStyle/>
          <a:p>
            <a:endParaRPr lang="en-US"/>
          </a:p>
        </p:txBody>
      </p:sp>
      <p:sp>
        <p:nvSpPr>
          <p:cNvPr id="182308" name="Freeform 5154"/>
          <p:cNvSpPr>
            <a:spLocks noChangeAspect="1"/>
          </p:cNvSpPr>
          <p:nvPr/>
        </p:nvSpPr>
        <p:spPr bwMode="auto">
          <a:xfrm>
            <a:off x="1460500" y="4006850"/>
            <a:ext cx="4763" cy="11113"/>
          </a:xfrm>
          <a:custGeom>
            <a:avLst/>
            <a:gdLst>
              <a:gd name="T0" fmla="*/ 2147483647 w 6"/>
              <a:gd name="T1" fmla="*/ 2147483647 h 31"/>
              <a:gd name="T2" fmla="*/ 0 w 6"/>
              <a:gd name="T3" fmla="*/ 0 h 31"/>
              <a:gd name="T4" fmla="*/ 2147483647 w 6"/>
              <a:gd name="T5" fmla="*/ 2147483647 h 31"/>
              <a:gd name="T6" fmla="*/ 0 60000 65536"/>
              <a:gd name="T7" fmla="*/ 0 60000 65536"/>
              <a:gd name="T8" fmla="*/ 0 60000 65536"/>
              <a:gd name="T9" fmla="*/ 0 w 6"/>
              <a:gd name="T10" fmla="*/ 0 h 31"/>
              <a:gd name="T11" fmla="*/ 6 w 6"/>
              <a:gd name="T12" fmla="*/ 31 h 31"/>
            </a:gdLst>
            <a:ahLst/>
            <a:cxnLst>
              <a:cxn ang="T6">
                <a:pos x="T0" y="T1"/>
              </a:cxn>
              <a:cxn ang="T7">
                <a:pos x="T2" y="T3"/>
              </a:cxn>
              <a:cxn ang="T8">
                <a:pos x="T4" y="T5"/>
              </a:cxn>
            </a:cxnLst>
            <a:rect l="T9" t="T10" r="T11" b="T12"/>
            <a:pathLst>
              <a:path w="6" h="31">
                <a:moveTo>
                  <a:pt x="6" y="31"/>
                </a:moveTo>
                <a:lnTo>
                  <a:pt x="0" y="0"/>
                </a:lnTo>
                <a:lnTo>
                  <a:pt x="6" y="31"/>
                </a:lnTo>
                <a:close/>
              </a:path>
            </a:pathLst>
          </a:custGeom>
          <a:solidFill>
            <a:srgbClr val="000000"/>
          </a:solidFill>
          <a:ln w="0">
            <a:solidFill>
              <a:srgbClr val="000000"/>
            </a:solidFill>
            <a:round/>
            <a:headEnd/>
            <a:tailEnd/>
          </a:ln>
        </p:spPr>
        <p:txBody>
          <a:bodyPr/>
          <a:lstStyle/>
          <a:p>
            <a:endParaRPr lang="en-US"/>
          </a:p>
        </p:txBody>
      </p:sp>
      <p:sp>
        <p:nvSpPr>
          <p:cNvPr id="182309" name="Freeform 5155"/>
          <p:cNvSpPr>
            <a:spLocks noChangeAspect="1"/>
          </p:cNvSpPr>
          <p:nvPr/>
        </p:nvSpPr>
        <p:spPr bwMode="auto">
          <a:xfrm>
            <a:off x="1481138" y="3998913"/>
            <a:ext cx="6350" cy="9525"/>
          </a:xfrm>
          <a:custGeom>
            <a:avLst/>
            <a:gdLst>
              <a:gd name="T0" fmla="*/ 2147483647 w 19"/>
              <a:gd name="T1" fmla="*/ 0 h 32"/>
              <a:gd name="T2" fmla="*/ 2147483647 w 19"/>
              <a:gd name="T3" fmla="*/ 2147483647 h 32"/>
              <a:gd name="T4" fmla="*/ 2147483647 w 19"/>
              <a:gd name="T5" fmla="*/ 2147483647 h 32"/>
              <a:gd name="T6" fmla="*/ 2147483647 w 19"/>
              <a:gd name="T7" fmla="*/ 2147483647 h 32"/>
              <a:gd name="T8" fmla="*/ 0 w 19"/>
              <a:gd name="T9" fmla="*/ 2147483647 h 32"/>
              <a:gd name="T10" fmla="*/ 2147483647 w 19"/>
              <a:gd name="T11" fmla="*/ 2147483647 h 32"/>
              <a:gd name="T12" fmla="*/ 2147483647 w 19"/>
              <a:gd name="T13" fmla="*/ 0 h 32"/>
              <a:gd name="T14" fmla="*/ 0 60000 65536"/>
              <a:gd name="T15" fmla="*/ 0 60000 65536"/>
              <a:gd name="T16" fmla="*/ 0 60000 65536"/>
              <a:gd name="T17" fmla="*/ 0 60000 65536"/>
              <a:gd name="T18" fmla="*/ 0 60000 65536"/>
              <a:gd name="T19" fmla="*/ 0 60000 65536"/>
              <a:gd name="T20" fmla="*/ 0 60000 65536"/>
              <a:gd name="T21" fmla="*/ 0 w 19"/>
              <a:gd name="T22" fmla="*/ 0 h 32"/>
              <a:gd name="T23" fmla="*/ 19 w 19"/>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2">
                <a:moveTo>
                  <a:pt x="17" y="0"/>
                </a:moveTo>
                <a:lnTo>
                  <a:pt x="19" y="31"/>
                </a:lnTo>
                <a:lnTo>
                  <a:pt x="5" y="32"/>
                </a:lnTo>
                <a:lnTo>
                  <a:pt x="8" y="31"/>
                </a:lnTo>
                <a:lnTo>
                  <a:pt x="0" y="2"/>
                </a:lnTo>
                <a:lnTo>
                  <a:pt x="3" y="1"/>
                </a:lnTo>
                <a:lnTo>
                  <a:pt x="17" y="0"/>
                </a:lnTo>
                <a:close/>
              </a:path>
            </a:pathLst>
          </a:custGeom>
          <a:solidFill>
            <a:srgbClr val="000000"/>
          </a:solidFill>
          <a:ln w="0">
            <a:solidFill>
              <a:srgbClr val="000000"/>
            </a:solidFill>
            <a:round/>
            <a:headEnd/>
            <a:tailEnd/>
          </a:ln>
        </p:spPr>
        <p:txBody>
          <a:bodyPr/>
          <a:lstStyle/>
          <a:p>
            <a:endParaRPr lang="en-US"/>
          </a:p>
        </p:txBody>
      </p:sp>
      <p:sp>
        <p:nvSpPr>
          <p:cNvPr id="182310" name="Freeform 5156"/>
          <p:cNvSpPr>
            <a:spLocks noChangeAspect="1"/>
          </p:cNvSpPr>
          <p:nvPr/>
        </p:nvSpPr>
        <p:spPr bwMode="auto">
          <a:xfrm>
            <a:off x="1476375" y="3998913"/>
            <a:ext cx="6350" cy="9525"/>
          </a:xfrm>
          <a:custGeom>
            <a:avLst/>
            <a:gdLst>
              <a:gd name="T0" fmla="*/ 2147483647 w 19"/>
              <a:gd name="T1" fmla="*/ 0 h 32"/>
              <a:gd name="T2" fmla="*/ 2147483647 w 19"/>
              <a:gd name="T3" fmla="*/ 2147483647 h 32"/>
              <a:gd name="T4" fmla="*/ 2147483647 w 19"/>
              <a:gd name="T5" fmla="*/ 2147483647 h 32"/>
              <a:gd name="T6" fmla="*/ 2147483647 w 19"/>
              <a:gd name="T7" fmla="*/ 2147483647 h 32"/>
              <a:gd name="T8" fmla="*/ 0 w 19"/>
              <a:gd name="T9" fmla="*/ 2147483647 h 32"/>
              <a:gd name="T10" fmla="*/ 2147483647 w 19"/>
              <a:gd name="T11" fmla="*/ 2147483647 h 32"/>
              <a:gd name="T12" fmla="*/ 2147483647 w 19"/>
              <a:gd name="T13" fmla="*/ 0 h 32"/>
              <a:gd name="T14" fmla="*/ 0 60000 65536"/>
              <a:gd name="T15" fmla="*/ 0 60000 65536"/>
              <a:gd name="T16" fmla="*/ 0 60000 65536"/>
              <a:gd name="T17" fmla="*/ 0 60000 65536"/>
              <a:gd name="T18" fmla="*/ 0 60000 65536"/>
              <a:gd name="T19" fmla="*/ 0 60000 65536"/>
              <a:gd name="T20" fmla="*/ 0 60000 65536"/>
              <a:gd name="T21" fmla="*/ 0 w 19"/>
              <a:gd name="T22" fmla="*/ 0 h 32"/>
              <a:gd name="T23" fmla="*/ 19 w 19"/>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2">
                <a:moveTo>
                  <a:pt x="11" y="0"/>
                </a:moveTo>
                <a:lnTo>
                  <a:pt x="19" y="29"/>
                </a:lnTo>
                <a:lnTo>
                  <a:pt x="10" y="32"/>
                </a:lnTo>
                <a:lnTo>
                  <a:pt x="12" y="31"/>
                </a:lnTo>
                <a:lnTo>
                  <a:pt x="0" y="4"/>
                </a:lnTo>
                <a:lnTo>
                  <a:pt x="2" y="3"/>
                </a:lnTo>
                <a:lnTo>
                  <a:pt x="11" y="0"/>
                </a:lnTo>
                <a:close/>
              </a:path>
            </a:pathLst>
          </a:custGeom>
          <a:solidFill>
            <a:srgbClr val="000000"/>
          </a:solidFill>
          <a:ln w="0">
            <a:solidFill>
              <a:srgbClr val="000000"/>
            </a:solidFill>
            <a:round/>
            <a:headEnd/>
            <a:tailEnd/>
          </a:ln>
        </p:spPr>
        <p:txBody>
          <a:bodyPr/>
          <a:lstStyle/>
          <a:p>
            <a:endParaRPr lang="en-US"/>
          </a:p>
        </p:txBody>
      </p:sp>
      <p:sp>
        <p:nvSpPr>
          <p:cNvPr id="182311" name="Freeform 5157"/>
          <p:cNvSpPr>
            <a:spLocks noChangeAspect="1"/>
          </p:cNvSpPr>
          <p:nvPr/>
        </p:nvSpPr>
        <p:spPr bwMode="auto">
          <a:xfrm>
            <a:off x="1473200" y="4002088"/>
            <a:ext cx="7938" cy="9525"/>
          </a:xfrm>
          <a:custGeom>
            <a:avLst/>
            <a:gdLst>
              <a:gd name="T0" fmla="*/ 2147483647 w 26"/>
              <a:gd name="T1" fmla="*/ 0 h 31"/>
              <a:gd name="T2" fmla="*/ 2147483647 w 26"/>
              <a:gd name="T3" fmla="*/ 2147483647 h 31"/>
              <a:gd name="T4" fmla="*/ 2147483647 w 26"/>
              <a:gd name="T5" fmla="*/ 2147483647 h 31"/>
              <a:gd name="T6" fmla="*/ 2147483647 w 26"/>
              <a:gd name="T7" fmla="*/ 2147483647 h 31"/>
              <a:gd name="T8" fmla="*/ 2147483647 w 26"/>
              <a:gd name="T9" fmla="*/ 2147483647 h 31"/>
              <a:gd name="T10" fmla="*/ 0 w 26"/>
              <a:gd name="T11" fmla="*/ 2147483647 h 31"/>
              <a:gd name="T12" fmla="*/ 2147483647 w 26"/>
              <a:gd name="T13" fmla="*/ 0 h 31"/>
              <a:gd name="T14" fmla="*/ 0 60000 65536"/>
              <a:gd name="T15" fmla="*/ 0 60000 65536"/>
              <a:gd name="T16" fmla="*/ 0 60000 65536"/>
              <a:gd name="T17" fmla="*/ 0 60000 65536"/>
              <a:gd name="T18" fmla="*/ 0 60000 65536"/>
              <a:gd name="T19" fmla="*/ 0 60000 65536"/>
              <a:gd name="T20" fmla="*/ 0 60000 65536"/>
              <a:gd name="T21" fmla="*/ 0 w 26"/>
              <a:gd name="T22" fmla="*/ 0 h 31"/>
              <a:gd name="T23" fmla="*/ 26 w 26"/>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1">
                <a:moveTo>
                  <a:pt x="14" y="0"/>
                </a:moveTo>
                <a:lnTo>
                  <a:pt x="26" y="27"/>
                </a:lnTo>
                <a:lnTo>
                  <a:pt x="23" y="28"/>
                </a:lnTo>
                <a:lnTo>
                  <a:pt x="21" y="31"/>
                </a:lnTo>
                <a:lnTo>
                  <a:pt x="2" y="6"/>
                </a:lnTo>
                <a:lnTo>
                  <a:pt x="0" y="8"/>
                </a:lnTo>
                <a:lnTo>
                  <a:pt x="14" y="0"/>
                </a:lnTo>
                <a:close/>
              </a:path>
            </a:pathLst>
          </a:custGeom>
          <a:solidFill>
            <a:srgbClr val="000000"/>
          </a:solidFill>
          <a:ln w="0">
            <a:solidFill>
              <a:srgbClr val="000000"/>
            </a:solidFill>
            <a:round/>
            <a:headEnd/>
            <a:tailEnd/>
          </a:ln>
        </p:spPr>
        <p:txBody>
          <a:bodyPr/>
          <a:lstStyle/>
          <a:p>
            <a:endParaRPr lang="en-US"/>
          </a:p>
        </p:txBody>
      </p:sp>
      <p:sp>
        <p:nvSpPr>
          <p:cNvPr id="182312" name="Freeform 5158"/>
          <p:cNvSpPr>
            <a:spLocks noChangeAspect="1"/>
          </p:cNvSpPr>
          <p:nvPr/>
        </p:nvSpPr>
        <p:spPr bwMode="auto">
          <a:xfrm>
            <a:off x="1471613" y="4002088"/>
            <a:ext cx="7937" cy="11112"/>
          </a:xfrm>
          <a:custGeom>
            <a:avLst/>
            <a:gdLst>
              <a:gd name="T0" fmla="*/ 2147483647 w 26"/>
              <a:gd name="T1" fmla="*/ 2147483647 h 37"/>
              <a:gd name="T2" fmla="*/ 2147483647 w 26"/>
              <a:gd name="T3" fmla="*/ 2147483647 h 37"/>
              <a:gd name="T4" fmla="*/ 2147483647 w 26"/>
              <a:gd name="T5" fmla="*/ 2147483647 h 37"/>
              <a:gd name="T6" fmla="*/ 2147483647 w 26"/>
              <a:gd name="T7" fmla="*/ 2147483647 h 37"/>
              <a:gd name="T8" fmla="*/ 0 w 26"/>
              <a:gd name="T9" fmla="*/ 2147483647 h 37"/>
              <a:gd name="T10" fmla="*/ 2147483647 w 26"/>
              <a:gd name="T11" fmla="*/ 0 h 37"/>
              <a:gd name="T12" fmla="*/ 2147483647 w 26"/>
              <a:gd name="T13" fmla="*/ 2147483647 h 37"/>
              <a:gd name="T14" fmla="*/ 0 60000 65536"/>
              <a:gd name="T15" fmla="*/ 0 60000 65536"/>
              <a:gd name="T16" fmla="*/ 0 60000 65536"/>
              <a:gd name="T17" fmla="*/ 0 60000 65536"/>
              <a:gd name="T18" fmla="*/ 0 60000 65536"/>
              <a:gd name="T19" fmla="*/ 0 60000 65536"/>
              <a:gd name="T20" fmla="*/ 0 60000 65536"/>
              <a:gd name="T21" fmla="*/ 0 w 26"/>
              <a:gd name="T22" fmla="*/ 0 h 37"/>
              <a:gd name="T23" fmla="*/ 26 w 26"/>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7">
                <a:moveTo>
                  <a:pt x="7" y="1"/>
                </a:moveTo>
                <a:lnTo>
                  <a:pt x="26" y="26"/>
                </a:lnTo>
                <a:lnTo>
                  <a:pt x="10" y="37"/>
                </a:lnTo>
                <a:lnTo>
                  <a:pt x="19" y="30"/>
                </a:lnTo>
                <a:lnTo>
                  <a:pt x="0" y="7"/>
                </a:lnTo>
                <a:lnTo>
                  <a:pt x="8" y="0"/>
                </a:lnTo>
                <a:lnTo>
                  <a:pt x="7" y="1"/>
                </a:lnTo>
                <a:close/>
              </a:path>
            </a:pathLst>
          </a:custGeom>
          <a:solidFill>
            <a:srgbClr val="000000"/>
          </a:solidFill>
          <a:ln w="0">
            <a:solidFill>
              <a:srgbClr val="000000"/>
            </a:solidFill>
            <a:round/>
            <a:headEnd/>
            <a:tailEnd/>
          </a:ln>
        </p:spPr>
        <p:txBody>
          <a:bodyPr/>
          <a:lstStyle/>
          <a:p>
            <a:endParaRPr lang="en-US"/>
          </a:p>
        </p:txBody>
      </p:sp>
      <p:sp>
        <p:nvSpPr>
          <p:cNvPr id="182313" name="Freeform 5159"/>
          <p:cNvSpPr>
            <a:spLocks noChangeAspect="1"/>
          </p:cNvSpPr>
          <p:nvPr/>
        </p:nvSpPr>
        <p:spPr bwMode="auto">
          <a:xfrm>
            <a:off x="1468438" y="4003675"/>
            <a:ext cx="7937" cy="11113"/>
          </a:xfrm>
          <a:custGeom>
            <a:avLst/>
            <a:gdLst>
              <a:gd name="T0" fmla="*/ 2147483647 w 23"/>
              <a:gd name="T1" fmla="*/ 0 h 31"/>
              <a:gd name="T2" fmla="*/ 2147483647 w 23"/>
              <a:gd name="T3" fmla="*/ 2147483647 h 31"/>
              <a:gd name="T4" fmla="*/ 2147483647 w 23"/>
              <a:gd name="T5" fmla="*/ 2147483647 h 31"/>
              <a:gd name="T6" fmla="*/ 2147483647 w 23"/>
              <a:gd name="T7" fmla="*/ 2147483647 h 31"/>
              <a:gd name="T8" fmla="*/ 0 w 23"/>
              <a:gd name="T9" fmla="*/ 2147483647 h 31"/>
              <a:gd name="T10" fmla="*/ 2147483647 w 23"/>
              <a:gd name="T11" fmla="*/ 2147483647 h 31"/>
              <a:gd name="T12" fmla="*/ 2147483647 w 23"/>
              <a:gd name="T13" fmla="*/ 0 h 31"/>
              <a:gd name="T14" fmla="*/ 0 60000 65536"/>
              <a:gd name="T15" fmla="*/ 0 60000 65536"/>
              <a:gd name="T16" fmla="*/ 0 60000 65536"/>
              <a:gd name="T17" fmla="*/ 0 60000 65536"/>
              <a:gd name="T18" fmla="*/ 0 60000 65536"/>
              <a:gd name="T19" fmla="*/ 0 60000 65536"/>
              <a:gd name="T20" fmla="*/ 0 60000 65536"/>
              <a:gd name="T21" fmla="*/ 0 w 23"/>
              <a:gd name="T22" fmla="*/ 0 h 31"/>
              <a:gd name="T23" fmla="*/ 23 w 2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31">
                <a:moveTo>
                  <a:pt x="4" y="0"/>
                </a:moveTo>
                <a:lnTo>
                  <a:pt x="23" y="23"/>
                </a:lnTo>
                <a:lnTo>
                  <a:pt x="13" y="31"/>
                </a:lnTo>
                <a:lnTo>
                  <a:pt x="14" y="30"/>
                </a:lnTo>
                <a:lnTo>
                  <a:pt x="0" y="3"/>
                </a:lnTo>
                <a:lnTo>
                  <a:pt x="1" y="2"/>
                </a:lnTo>
                <a:lnTo>
                  <a:pt x="4" y="0"/>
                </a:lnTo>
                <a:close/>
              </a:path>
            </a:pathLst>
          </a:custGeom>
          <a:solidFill>
            <a:srgbClr val="000000"/>
          </a:solidFill>
          <a:ln w="0">
            <a:solidFill>
              <a:srgbClr val="000000"/>
            </a:solidFill>
            <a:round/>
            <a:headEnd/>
            <a:tailEnd/>
          </a:ln>
        </p:spPr>
        <p:txBody>
          <a:bodyPr/>
          <a:lstStyle/>
          <a:p>
            <a:endParaRPr lang="en-US"/>
          </a:p>
        </p:txBody>
      </p:sp>
      <p:sp>
        <p:nvSpPr>
          <p:cNvPr id="182314" name="Freeform 5160"/>
          <p:cNvSpPr>
            <a:spLocks noChangeAspect="1"/>
          </p:cNvSpPr>
          <p:nvPr/>
        </p:nvSpPr>
        <p:spPr bwMode="auto">
          <a:xfrm>
            <a:off x="1466850" y="4005263"/>
            <a:ext cx="6350" cy="9525"/>
          </a:xfrm>
          <a:custGeom>
            <a:avLst/>
            <a:gdLst>
              <a:gd name="T0" fmla="*/ 2147483647 w 21"/>
              <a:gd name="T1" fmla="*/ 0 h 32"/>
              <a:gd name="T2" fmla="*/ 2147483647 w 21"/>
              <a:gd name="T3" fmla="*/ 2147483647 h 32"/>
              <a:gd name="T4" fmla="*/ 2147483647 w 21"/>
              <a:gd name="T5" fmla="*/ 2147483647 h 32"/>
              <a:gd name="T6" fmla="*/ 2147483647 w 21"/>
              <a:gd name="T7" fmla="*/ 2147483647 h 32"/>
              <a:gd name="T8" fmla="*/ 2147483647 w 21"/>
              <a:gd name="T9" fmla="*/ 2147483647 h 32"/>
              <a:gd name="T10" fmla="*/ 0 w 21"/>
              <a:gd name="T11" fmla="*/ 2147483647 h 32"/>
              <a:gd name="T12" fmla="*/ 2147483647 w 21"/>
              <a:gd name="T13" fmla="*/ 0 h 32"/>
              <a:gd name="T14" fmla="*/ 0 60000 65536"/>
              <a:gd name="T15" fmla="*/ 0 60000 65536"/>
              <a:gd name="T16" fmla="*/ 0 60000 65536"/>
              <a:gd name="T17" fmla="*/ 0 60000 65536"/>
              <a:gd name="T18" fmla="*/ 0 60000 65536"/>
              <a:gd name="T19" fmla="*/ 0 60000 65536"/>
              <a:gd name="T20" fmla="*/ 0 60000 65536"/>
              <a:gd name="T21" fmla="*/ 0 w 21"/>
              <a:gd name="T22" fmla="*/ 0 h 32"/>
              <a:gd name="T23" fmla="*/ 21 w 2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32">
                <a:moveTo>
                  <a:pt x="7" y="0"/>
                </a:moveTo>
                <a:lnTo>
                  <a:pt x="21" y="27"/>
                </a:lnTo>
                <a:lnTo>
                  <a:pt x="13" y="32"/>
                </a:lnTo>
                <a:lnTo>
                  <a:pt x="12" y="32"/>
                </a:lnTo>
                <a:lnTo>
                  <a:pt x="1" y="3"/>
                </a:lnTo>
                <a:lnTo>
                  <a:pt x="0" y="3"/>
                </a:lnTo>
                <a:lnTo>
                  <a:pt x="7" y="0"/>
                </a:lnTo>
                <a:close/>
              </a:path>
            </a:pathLst>
          </a:custGeom>
          <a:solidFill>
            <a:srgbClr val="000000"/>
          </a:solidFill>
          <a:ln w="0">
            <a:solidFill>
              <a:srgbClr val="000000"/>
            </a:solidFill>
            <a:round/>
            <a:headEnd/>
            <a:tailEnd/>
          </a:ln>
        </p:spPr>
        <p:txBody>
          <a:bodyPr/>
          <a:lstStyle/>
          <a:p>
            <a:endParaRPr lang="en-US"/>
          </a:p>
        </p:txBody>
      </p:sp>
      <p:sp>
        <p:nvSpPr>
          <p:cNvPr id="182315" name="Freeform 5161"/>
          <p:cNvSpPr>
            <a:spLocks noChangeAspect="1"/>
          </p:cNvSpPr>
          <p:nvPr/>
        </p:nvSpPr>
        <p:spPr bwMode="auto">
          <a:xfrm>
            <a:off x="1465263" y="4006850"/>
            <a:ext cx="6350" cy="11113"/>
          </a:xfrm>
          <a:custGeom>
            <a:avLst/>
            <a:gdLst>
              <a:gd name="T0" fmla="*/ 2147483647 w 17"/>
              <a:gd name="T1" fmla="*/ 0 h 33"/>
              <a:gd name="T2" fmla="*/ 2147483647 w 17"/>
              <a:gd name="T3" fmla="*/ 2147483647 h 33"/>
              <a:gd name="T4" fmla="*/ 2147483647 w 17"/>
              <a:gd name="T5" fmla="*/ 2147483647 h 33"/>
              <a:gd name="T6" fmla="*/ 2147483647 w 17"/>
              <a:gd name="T7" fmla="*/ 2147483647 h 33"/>
              <a:gd name="T8" fmla="*/ 0 w 17"/>
              <a:gd name="T9" fmla="*/ 2147483647 h 33"/>
              <a:gd name="T10" fmla="*/ 2147483647 w 17"/>
              <a:gd name="T11" fmla="*/ 2147483647 h 33"/>
              <a:gd name="T12" fmla="*/ 2147483647 w 17"/>
              <a:gd name="T13" fmla="*/ 0 h 33"/>
              <a:gd name="T14" fmla="*/ 0 60000 65536"/>
              <a:gd name="T15" fmla="*/ 0 60000 65536"/>
              <a:gd name="T16" fmla="*/ 0 60000 65536"/>
              <a:gd name="T17" fmla="*/ 0 60000 65536"/>
              <a:gd name="T18" fmla="*/ 0 60000 65536"/>
              <a:gd name="T19" fmla="*/ 0 60000 65536"/>
              <a:gd name="T20" fmla="*/ 0 60000 65536"/>
              <a:gd name="T21" fmla="*/ 0 w 17"/>
              <a:gd name="T22" fmla="*/ 0 h 33"/>
              <a:gd name="T23" fmla="*/ 17 w 17"/>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3">
                <a:moveTo>
                  <a:pt x="6" y="0"/>
                </a:moveTo>
                <a:lnTo>
                  <a:pt x="17" y="29"/>
                </a:lnTo>
                <a:lnTo>
                  <a:pt x="4" y="33"/>
                </a:lnTo>
                <a:lnTo>
                  <a:pt x="6" y="33"/>
                </a:lnTo>
                <a:lnTo>
                  <a:pt x="0" y="2"/>
                </a:lnTo>
                <a:lnTo>
                  <a:pt x="2" y="2"/>
                </a:lnTo>
                <a:lnTo>
                  <a:pt x="6" y="0"/>
                </a:lnTo>
                <a:close/>
              </a:path>
            </a:pathLst>
          </a:custGeom>
          <a:solidFill>
            <a:srgbClr val="000000"/>
          </a:solidFill>
          <a:ln w="0">
            <a:solidFill>
              <a:srgbClr val="000000"/>
            </a:solidFill>
            <a:round/>
            <a:headEnd/>
            <a:tailEnd/>
          </a:ln>
        </p:spPr>
        <p:txBody>
          <a:bodyPr/>
          <a:lstStyle/>
          <a:p>
            <a:endParaRPr lang="en-US"/>
          </a:p>
        </p:txBody>
      </p:sp>
      <p:sp>
        <p:nvSpPr>
          <p:cNvPr id="182316" name="Freeform 5162"/>
          <p:cNvSpPr>
            <a:spLocks noChangeAspect="1"/>
          </p:cNvSpPr>
          <p:nvPr/>
        </p:nvSpPr>
        <p:spPr bwMode="auto">
          <a:xfrm>
            <a:off x="1460500" y="4006850"/>
            <a:ext cx="6350" cy="11113"/>
          </a:xfrm>
          <a:custGeom>
            <a:avLst/>
            <a:gdLst>
              <a:gd name="T0" fmla="*/ 2147483647 w 15"/>
              <a:gd name="T1" fmla="*/ 0 h 33"/>
              <a:gd name="T2" fmla="*/ 2147483647 w 15"/>
              <a:gd name="T3" fmla="*/ 2147483647 h 33"/>
              <a:gd name="T4" fmla="*/ 2147483647 w 15"/>
              <a:gd name="T5" fmla="*/ 2147483647 h 33"/>
              <a:gd name="T6" fmla="*/ 0 w 15"/>
              <a:gd name="T7" fmla="*/ 2147483647 h 33"/>
              <a:gd name="T8" fmla="*/ 2147483647 w 15"/>
              <a:gd name="T9" fmla="*/ 0 h 33"/>
              <a:gd name="T10" fmla="*/ 0 60000 65536"/>
              <a:gd name="T11" fmla="*/ 0 60000 65536"/>
              <a:gd name="T12" fmla="*/ 0 60000 65536"/>
              <a:gd name="T13" fmla="*/ 0 60000 65536"/>
              <a:gd name="T14" fmla="*/ 0 60000 65536"/>
              <a:gd name="T15" fmla="*/ 0 w 15"/>
              <a:gd name="T16" fmla="*/ 0 h 33"/>
              <a:gd name="T17" fmla="*/ 15 w 15"/>
              <a:gd name="T18" fmla="*/ 33 h 33"/>
            </a:gdLst>
            <a:ahLst/>
            <a:cxnLst>
              <a:cxn ang="T10">
                <a:pos x="T0" y="T1"/>
              </a:cxn>
              <a:cxn ang="T11">
                <a:pos x="T2" y="T3"/>
              </a:cxn>
              <a:cxn ang="T12">
                <a:pos x="T4" y="T5"/>
              </a:cxn>
              <a:cxn ang="T13">
                <a:pos x="T6" y="T7"/>
              </a:cxn>
              <a:cxn ang="T14">
                <a:pos x="T8" y="T9"/>
              </a:cxn>
            </a:cxnLst>
            <a:rect l="T15" t="T16" r="T17" b="T18"/>
            <a:pathLst>
              <a:path w="15" h="33">
                <a:moveTo>
                  <a:pt x="9" y="0"/>
                </a:moveTo>
                <a:lnTo>
                  <a:pt x="15" y="31"/>
                </a:lnTo>
                <a:lnTo>
                  <a:pt x="6" y="33"/>
                </a:lnTo>
                <a:lnTo>
                  <a:pt x="0" y="2"/>
                </a:lnTo>
                <a:lnTo>
                  <a:pt x="9" y="0"/>
                </a:lnTo>
                <a:close/>
              </a:path>
            </a:pathLst>
          </a:custGeom>
          <a:solidFill>
            <a:srgbClr val="000000"/>
          </a:solidFill>
          <a:ln w="0">
            <a:solidFill>
              <a:srgbClr val="000000"/>
            </a:solidFill>
            <a:round/>
            <a:headEnd/>
            <a:tailEnd/>
          </a:ln>
        </p:spPr>
        <p:txBody>
          <a:bodyPr/>
          <a:lstStyle/>
          <a:p>
            <a:endParaRPr lang="en-US"/>
          </a:p>
        </p:txBody>
      </p:sp>
      <p:sp>
        <p:nvSpPr>
          <p:cNvPr id="182317" name="Freeform 5163"/>
          <p:cNvSpPr>
            <a:spLocks noChangeAspect="1"/>
          </p:cNvSpPr>
          <p:nvPr/>
        </p:nvSpPr>
        <p:spPr bwMode="auto">
          <a:xfrm>
            <a:off x="1463675" y="3892550"/>
            <a:ext cx="3175" cy="7938"/>
          </a:xfrm>
          <a:custGeom>
            <a:avLst/>
            <a:gdLst>
              <a:gd name="T0" fmla="*/ 0 w 12"/>
              <a:gd name="T1" fmla="*/ 0 h 29"/>
              <a:gd name="T2" fmla="*/ 2147483647 w 12"/>
              <a:gd name="T3" fmla="*/ 2147483647 h 29"/>
              <a:gd name="T4" fmla="*/ 0 w 12"/>
              <a:gd name="T5" fmla="*/ 0 h 29"/>
              <a:gd name="T6" fmla="*/ 0 60000 65536"/>
              <a:gd name="T7" fmla="*/ 0 60000 65536"/>
              <a:gd name="T8" fmla="*/ 0 60000 65536"/>
              <a:gd name="T9" fmla="*/ 0 w 12"/>
              <a:gd name="T10" fmla="*/ 0 h 29"/>
              <a:gd name="T11" fmla="*/ 12 w 12"/>
              <a:gd name="T12" fmla="*/ 29 h 29"/>
            </a:gdLst>
            <a:ahLst/>
            <a:cxnLst>
              <a:cxn ang="T6">
                <a:pos x="T0" y="T1"/>
              </a:cxn>
              <a:cxn ang="T7">
                <a:pos x="T2" y="T3"/>
              </a:cxn>
              <a:cxn ang="T8">
                <a:pos x="T4" y="T5"/>
              </a:cxn>
            </a:cxnLst>
            <a:rect l="T9" t="T10" r="T11" b="T12"/>
            <a:pathLst>
              <a:path w="12" h="29">
                <a:moveTo>
                  <a:pt x="0" y="0"/>
                </a:moveTo>
                <a:lnTo>
                  <a:pt x="12" y="29"/>
                </a:lnTo>
                <a:lnTo>
                  <a:pt x="0" y="0"/>
                </a:lnTo>
                <a:close/>
              </a:path>
            </a:pathLst>
          </a:custGeom>
          <a:solidFill>
            <a:srgbClr val="000000"/>
          </a:solidFill>
          <a:ln w="0">
            <a:solidFill>
              <a:srgbClr val="000000"/>
            </a:solidFill>
            <a:round/>
            <a:headEnd/>
            <a:tailEnd/>
          </a:ln>
        </p:spPr>
        <p:txBody>
          <a:bodyPr/>
          <a:lstStyle/>
          <a:p>
            <a:endParaRPr lang="en-US"/>
          </a:p>
        </p:txBody>
      </p:sp>
      <p:sp>
        <p:nvSpPr>
          <p:cNvPr id="182318" name="Freeform 5164"/>
          <p:cNvSpPr>
            <a:spLocks noChangeAspect="1"/>
          </p:cNvSpPr>
          <p:nvPr/>
        </p:nvSpPr>
        <p:spPr bwMode="auto">
          <a:xfrm>
            <a:off x="1435100" y="3903663"/>
            <a:ext cx="7938" cy="7937"/>
          </a:xfrm>
          <a:custGeom>
            <a:avLst/>
            <a:gdLst>
              <a:gd name="T0" fmla="*/ 2147483647 w 24"/>
              <a:gd name="T1" fmla="*/ 2147483647 h 29"/>
              <a:gd name="T2" fmla="*/ 2147483647 w 24"/>
              <a:gd name="T3" fmla="*/ 2147483647 h 29"/>
              <a:gd name="T4" fmla="*/ 2147483647 w 24"/>
              <a:gd name="T5" fmla="*/ 2147483647 h 29"/>
              <a:gd name="T6" fmla="*/ 2147483647 w 24"/>
              <a:gd name="T7" fmla="*/ 2147483647 h 29"/>
              <a:gd name="T8" fmla="*/ 2147483647 w 24"/>
              <a:gd name="T9" fmla="*/ 2147483647 h 29"/>
              <a:gd name="T10" fmla="*/ 2147483647 w 24"/>
              <a:gd name="T11" fmla="*/ 2147483647 h 29"/>
              <a:gd name="T12" fmla="*/ 2147483647 w 24"/>
              <a:gd name="T13" fmla="*/ 2147483647 h 29"/>
              <a:gd name="T14" fmla="*/ 2147483647 w 24"/>
              <a:gd name="T15" fmla="*/ 2147483647 h 29"/>
              <a:gd name="T16" fmla="*/ 2147483647 w 24"/>
              <a:gd name="T17" fmla="*/ 2147483647 h 29"/>
              <a:gd name="T18" fmla="*/ 2147483647 w 24"/>
              <a:gd name="T19" fmla="*/ 2147483647 h 29"/>
              <a:gd name="T20" fmla="*/ 2147483647 w 24"/>
              <a:gd name="T21" fmla="*/ 2147483647 h 29"/>
              <a:gd name="T22" fmla="*/ 2147483647 w 24"/>
              <a:gd name="T23" fmla="*/ 2147483647 h 29"/>
              <a:gd name="T24" fmla="*/ 0 w 24"/>
              <a:gd name="T25" fmla="*/ 2147483647 h 29"/>
              <a:gd name="T26" fmla="*/ 0 w 24"/>
              <a:gd name="T27" fmla="*/ 2147483647 h 29"/>
              <a:gd name="T28" fmla="*/ 0 w 24"/>
              <a:gd name="T29" fmla="*/ 2147483647 h 29"/>
              <a:gd name="T30" fmla="*/ 2147483647 w 24"/>
              <a:gd name="T31" fmla="*/ 2147483647 h 29"/>
              <a:gd name="T32" fmla="*/ 2147483647 w 24"/>
              <a:gd name="T33" fmla="*/ 2147483647 h 29"/>
              <a:gd name="T34" fmla="*/ 2147483647 w 24"/>
              <a:gd name="T35" fmla="*/ 2147483647 h 29"/>
              <a:gd name="T36" fmla="*/ 2147483647 w 24"/>
              <a:gd name="T37" fmla="*/ 2147483647 h 29"/>
              <a:gd name="T38" fmla="*/ 2147483647 w 24"/>
              <a:gd name="T39" fmla="*/ 0 h 29"/>
              <a:gd name="T40" fmla="*/ 2147483647 w 24"/>
              <a:gd name="T41" fmla="*/ 0 h 29"/>
              <a:gd name="T42" fmla="*/ 2147483647 w 24"/>
              <a:gd name="T43" fmla="*/ 2147483647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
              <a:gd name="T67" fmla="*/ 0 h 29"/>
              <a:gd name="T68" fmla="*/ 24 w 24"/>
              <a:gd name="T69" fmla="*/ 29 h 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 h="29">
                <a:moveTo>
                  <a:pt x="24" y="27"/>
                </a:moveTo>
                <a:lnTo>
                  <a:pt x="24" y="27"/>
                </a:lnTo>
                <a:lnTo>
                  <a:pt x="21" y="28"/>
                </a:lnTo>
                <a:lnTo>
                  <a:pt x="19" y="29"/>
                </a:lnTo>
                <a:lnTo>
                  <a:pt x="16" y="29"/>
                </a:lnTo>
                <a:lnTo>
                  <a:pt x="14" y="29"/>
                </a:lnTo>
                <a:lnTo>
                  <a:pt x="12" y="28"/>
                </a:lnTo>
                <a:lnTo>
                  <a:pt x="8" y="27"/>
                </a:lnTo>
                <a:lnTo>
                  <a:pt x="6" y="26"/>
                </a:lnTo>
                <a:lnTo>
                  <a:pt x="4" y="24"/>
                </a:lnTo>
                <a:lnTo>
                  <a:pt x="2" y="22"/>
                </a:lnTo>
                <a:lnTo>
                  <a:pt x="1" y="19"/>
                </a:lnTo>
                <a:lnTo>
                  <a:pt x="0" y="17"/>
                </a:lnTo>
                <a:lnTo>
                  <a:pt x="0" y="14"/>
                </a:lnTo>
                <a:lnTo>
                  <a:pt x="0" y="12"/>
                </a:lnTo>
                <a:lnTo>
                  <a:pt x="1" y="9"/>
                </a:lnTo>
                <a:lnTo>
                  <a:pt x="2" y="6"/>
                </a:lnTo>
                <a:lnTo>
                  <a:pt x="3" y="4"/>
                </a:lnTo>
                <a:lnTo>
                  <a:pt x="5" y="2"/>
                </a:lnTo>
                <a:lnTo>
                  <a:pt x="7" y="0"/>
                </a:lnTo>
                <a:lnTo>
                  <a:pt x="24" y="27"/>
                </a:lnTo>
                <a:close/>
              </a:path>
            </a:pathLst>
          </a:custGeom>
          <a:solidFill>
            <a:srgbClr val="000000"/>
          </a:solidFill>
          <a:ln w="0">
            <a:solidFill>
              <a:srgbClr val="000000"/>
            </a:solidFill>
            <a:round/>
            <a:headEnd/>
            <a:tailEnd/>
          </a:ln>
        </p:spPr>
        <p:txBody>
          <a:bodyPr/>
          <a:lstStyle/>
          <a:p>
            <a:endParaRPr lang="en-US"/>
          </a:p>
        </p:txBody>
      </p:sp>
      <p:sp>
        <p:nvSpPr>
          <p:cNvPr id="182319" name="Freeform 5165"/>
          <p:cNvSpPr>
            <a:spLocks noChangeAspect="1"/>
          </p:cNvSpPr>
          <p:nvPr/>
        </p:nvSpPr>
        <p:spPr bwMode="auto">
          <a:xfrm>
            <a:off x="1457325" y="3890963"/>
            <a:ext cx="9525" cy="14287"/>
          </a:xfrm>
          <a:custGeom>
            <a:avLst/>
            <a:gdLst>
              <a:gd name="T0" fmla="*/ 2147483647 w 28"/>
              <a:gd name="T1" fmla="*/ 2147483647 h 45"/>
              <a:gd name="T2" fmla="*/ 2147483647 w 28"/>
              <a:gd name="T3" fmla="*/ 2147483647 h 45"/>
              <a:gd name="T4" fmla="*/ 0 w 28"/>
              <a:gd name="T5" fmla="*/ 2147483647 h 45"/>
              <a:gd name="T6" fmla="*/ 2147483647 w 28"/>
              <a:gd name="T7" fmla="*/ 2147483647 h 45"/>
              <a:gd name="T8" fmla="*/ 2147483647 w 28"/>
              <a:gd name="T9" fmla="*/ 2147483647 h 45"/>
              <a:gd name="T10" fmla="*/ 2147483647 w 28"/>
              <a:gd name="T11" fmla="*/ 0 h 45"/>
              <a:gd name="T12" fmla="*/ 2147483647 w 28"/>
              <a:gd name="T13" fmla="*/ 2147483647 h 45"/>
              <a:gd name="T14" fmla="*/ 0 60000 65536"/>
              <a:gd name="T15" fmla="*/ 0 60000 65536"/>
              <a:gd name="T16" fmla="*/ 0 60000 65536"/>
              <a:gd name="T17" fmla="*/ 0 60000 65536"/>
              <a:gd name="T18" fmla="*/ 0 60000 65536"/>
              <a:gd name="T19" fmla="*/ 0 60000 65536"/>
              <a:gd name="T20" fmla="*/ 0 60000 65536"/>
              <a:gd name="T21" fmla="*/ 0 w 28"/>
              <a:gd name="T22" fmla="*/ 0 h 45"/>
              <a:gd name="T23" fmla="*/ 28 w 28"/>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45">
                <a:moveTo>
                  <a:pt x="16" y="4"/>
                </a:moveTo>
                <a:lnTo>
                  <a:pt x="28" y="33"/>
                </a:lnTo>
                <a:lnTo>
                  <a:pt x="0" y="45"/>
                </a:lnTo>
                <a:lnTo>
                  <a:pt x="19" y="36"/>
                </a:lnTo>
                <a:lnTo>
                  <a:pt x="7" y="9"/>
                </a:lnTo>
                <a:lnTo>
                  <a:pt x="25" y="0"/>
                </a:lnTo>
                <a:lnTo>
                  <a:pt x="16" y="4"/>
                </a:lnTo>
                <a:close/>
              </a:path>
            </a:pathLst>
          </a:custGeom>
          <a:solidFill>
            <a:srgbClr val="000000"/>
          </a:solidFill>
          <a:ln w="0">
            <a:solidFill>
              <a:srgbClr val="000000"/>
            </a:solidFill>
            <a:round/>
            <a:headEnd/>
            <a:tailEnd/>
          </a:ln>
        </p:spPr>
        <p:txBody>
          <a:bodyPr/>
          <a:lstStyle/>
          <a:p>
            <a:endParaRPr lang="en-US"/>
          </a:p>
        </p:txBody>
      </p:sp>
      <p:sp>
        <p:nvSpPr>
          <p:cNvPr id="182320" name="Freeform 5166"/>
          <p:cNvSpPr>
            <a:spLocks noChangeAspect="1"/>
          </p:cNvSpPr>
          <p:nvPr/>
        </p:nvSpPr>
        <p:spPr bwMode="auto">
          <a:xfrm>
            <a:off x="1457325" y="3894138"/>
            <a:ext cx="7938" cy="9525"/>
          </a:xfrm>
          <a:custGeom>
            <a:avLst/>
            <a:gdLst>
              <a:gd name="T0" fmla="*/ 2147483647 w 21"/>
              <a:gd name="T1" fmla="*/ 0 h 31"/>
              <a:gd name="T2" fmla="*/ 2147483647 w 21"/>
              <a:gd name="T3" fmla="*/ 2147483647 h 31"/>
              <a:gd name="T4" fmla="*/ 2147483647 w 21"/>
              <a:gd name="T5" fmla="*/ 2147483647 h 31"/>
              <a:gd name="T6" fmla="*/ 2147483647 w 21"/>
              <a:gd name="T7" fmla="*/ 2147483647 h 31"/>
              <a:gd name="T8" fmla="*/ 0 w 21"/>
              <a:gd name="T9" fmla="*/ 2147483647 h 31"/>
              <a:gd name="T10" fmla="*/ 0 w 21"/>
              <a:gd name="T11" fmla="*/ 2147483647 h 31"/>
              <a:gd name="T12" fmla="*/ 2147483647 w 21"/>
              <a:gd name="T13" fmla="*/ 0 h 31"/>
              <a:gd name="T14" fmla="*/ 0 60000 65536"/>
              <a:gd name="T15" fmla="*/ 0 60000 65536"/>
              <a:gd name="T16" fmla="*/ 0 60000 65536"/>
              <a:gd name="T17" fmla="*/ 0 60000 65536"/>
              <a:gd name="T18" fmla="*/ 0 60000 65536"/>
              <a:gd name="T19" fmla="*/ 0 60000 65536"/>
              <a:gd name="T20" fmla="*/ 0 60000 65536"/>
              <a:gd name="T21" fmla="*/ 0 w 21"/>
              <a:gd name="T22" fmla="*/ 0 h 31"/>
              <a:gd name="T23" fmla="*/ 21 w 2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31">
                <a:moveTo>
                  <a:pt x="9" y="0"/>
                </a:moveTo>
                <a:lnTo>
                  <a:pt x="21" y="27"/>
                </a:lnTo>
                <a:lnTo>
                  <a:pt x="13" y="31"/>
                </a:lnTo>
                <a:lnTo>
                  <a:pt x="0" y="4"/>
                </a:lnTo>
                <a:lnTo>
                  <a:pt x="9" y="0"/>
                </a:lnTo>
                <a:close/>
              </a:path>
            </a:pathLst>
          </a:custGeom>
          <a:solidFill>
            <a:srgbClr val="000000"/>
          </a:solidFill>
          <a:ln w="0">
            <a:solidFill>
              <a:srgbClr val="000000"/>
            </a:solidFill>
            <a:round/>
            <a:headEnd/>
            <a:tailEnd/>
          </a:ln>
        </p:spPr>
        <p:txBody>
          <a:bodyPr/>
          <a:lstStyle/>
          <a:p>
            <a:endParaRPr lang="en-US"/>
          </a:p>
        </p:txBody>
      </p:sp>
      <p:sp>
        <p:nvSpPr>
          <p:cNvPr id="182321" name="Freeform 5167"/>
          <p:cNvSpPr>
            <a:spLocks noChangeAspect="1"/>
          </p:cNvSpPr>
          <p:nvPr/>
        </p:nvSpPr>
        <p:spPr bwMode="auto">
          <a:xfrm>
            <a:off x="1452563" y="3892550"/>
            <a:ext cx="7937" cy="15875"/>
          </a:xfrm>
          <a:custGeom>
            <a:avLst/>
            <a:gdLst>
              <a:gd name="T0" fmla="*/ 2147483647 w 27"/>
              <a:gd name="T1" fmla="*/ 2147483647 h 46"/>
              <a:gd name="T2" fmla="*/ 2147483647 w 27"/>
              <a:gd name="T3" fmla="*/ 2147483647 h 46"/>
              <a:gd name="T4" fmla="*/ 0 w 27"/>
              <a:gd name="T5" fmla="*/ 2147483647 h 46"/>
              <a:gd name="T6" fmla="*/ 2147483647 w 27"/>
              <a:gd name="T7" fmla="*/ 2147483647 h 46"/>
              <a:gd name="T8" fmla="*/ 2147483647 w 27"/>
              <a:gd name="T9" fmla="*/ 2147483647 h 46"/>
              <a:gd name="T10" fmla="*/ 2147483647 w 27"/>
              <a:gd name="T11" fmla="*/ 0 h 46"/>
              <a:gd name="T12" fmla="*/ 2147483647 w 27"/>
              <a:gd name="T13" fmla="*/ 2147483647 h 46"/>
              <a:gd name="T14" fmla="*/ 0 60000 65536"/>
              <a:gd name="T15" fmla="*/ 0 60000 65536"/>
              <a:gd name="T16" fmla="*/ 0 60000 65536"/>
              <a:gd name="T17" fmla="*/ 0 60000 65536"/>
              <a:gd name="T18" fmla="*/ 0 60000 65536"/>
              <a:gd name="T19" fmla="*/ 0 60000 65536"/>
              <a:gd name="T20" fmla="*/ 0 60000 65536"/>
              <a:gd name="T21" fmla="*/ 0 w 27"/>
              <a:gd name="T22" fmla="*/ 0 h 46"/>
              <a:gd name="T23" fmla="*/ 27 w 27"/>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46">
                <a:moveTo>
                  <a:pt x="14" y="5"/>
                </a:moveTo>
                <a:lnTo>
                  <a:pt x="27" y="32"/>
                </a:lnTo>
                <a:lnTo>
                  <a:pt x="0" y="46"/>
                </a:lnTo>
                <a:lnTo>
                  <a:pt x="19" y="37"/>
                </a:lnTo>
                <a:lnTo>
                  <a:pt x="6" y="8"/>
                </a:lnTo>
                <a:lnTo>
                  <a:pt x="25" y="0"/>
                </a:lnTo>
                <a:lnTo>
                  <a:pt x="14" y="5"/>
                </a:lnTo>
                <a:close/>
              </a:path>
            </a:pathLst>
          </a:custGeom>
          <a:solidFill>
            <a:srgbClr val="000000"/>
          </a:solidFill>
          <a:ln w="0">
            <a:solidFill>
              <a:srgbClr val="000000"/>
            </a:solidFill>
            <a:round/>
            <a:headEnd/>
            <a:tailEnd/>
          </a:ln>
        </p:spPr>
        <p:txBody>
          <a:bodyPr/>
          <a:lstStyle/>
          <a:p>
            <a:endParaRPr lang="en-US"/>
          </a:p>
        </p:txBody>
      </p:sp>
      <p:sp>
        <p:nvSpPr>
          <p:cNvPr id="182322" name="Freeform 5168"/>
          <p:cNvSpPr>
            <a:spLocks noChangeAspect="1"/>
          </p:cNvSpPr>
          <p:nvPr/>
        </p:nvSpPr>
        <p:spPr bwMode="auto">
          <a:xfrm>
            <a:off x="1447800" y="3894138"/>
            <a:ext cx="11113" cy="15875"/>
          </a:xfrm>
          <a:custGeom>
            <a:avLst/>
            <a:gdLst>
              <a:gd name="T0" fmla="*/ 2147483647 w 29"/>
              <a:gd name="T1" fmla="*/ 2147483647 h 46"/>
              <a:gd name="T2" fmla="*/ 2147483647 w 29"/>
              <a:gd name="T3" fmla="*/ 2147483647 h 46"/>
              <a:gd name="T4" fmla="*/ 0 w 29"/>
              <a:gd name="T5" fmla="*/ 2147483647 h 46"/>
              <a:gd name="T6" fmla="*/ 2147483647 w 29"/>
              <a:gd name="T7" fmla="*/ 2147483647 h 46"/>
              <a:gd name="T8" fmla="*/ 2147483647 w 29"/>
              <a:gd name="T9" fmla="*/ 2147483647 h 46"/>
              <a:gd name="T10" fmla="*/ 2147483647 w 29"/>
              <a:gd name="T11" fmla="*/ 0 h 46"/>
              <a:gd name="T12" fmla="*/ 2147483647 w 29"/>
              <a:gd name="T13" fmla="*/ 2147483647 h 46"/>
              <a:gd name="T14" fmla="*/ 0 60000 65536"/>
              <a:gd name="T15" fmla="*/ 0 60000 65536"/>
              <a:gd name="T16" fmla="*/ 0 60000 65536"/>
              <a:gd name="T17" fmla="*/ 0 60000 65536"/>
              <a:gd name="T18" fmla="*/ 0 60000 65536"/>
              <a:gd name="T19" fmla="*/ 0 60000 65536"/>
              <a:gd name="T20" fmla="*/ 0 60000 65536"/>
              <a:gd name="T21" fmla="*/ 0 w 29"/>
              <a:gd name="T22" fmla="*/ 0 h 46"/>
              <a:gd name="T23" fmla="*/ 29 w 29"/>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46">
                <a:moveTo>
                  <a:pt x="16" y="4"/>
                </a:moveTo>
                <a:lnTo>
                  <a:pt x="29" y="33"/>
                </a:lnTo>
                <a:lnTo>
                  <a:pt x="0" y="46"/>
                </a:lnTo>
                <a:lnTo>
                  <a:pt x="19" y="36"/>
                </a:lnTo>
                <a:lnTo>
                  <a:pt x="7" y="9"/>
                </a:lnTo>
                <a:lnTo>
                  <a:pt x="25" y="0"/>
                </a:lnTo>
                <a:lnTo>
                  <a:pt x="16" y="4"/>
                </a:lnTo>
                <a:close/>
              </a:path>
            </a:pathLst>
          </a:custGeom>
          <a:solidFill>
            <a:srgbClr val="000000"/>
          </a:solidFill>
          <a:ln w="0">
            <a:solidFill>
              <a:srgbClr val="000000"/>
            </a:solidFill>
            <a:round/>
            <a:headEnd/>
            <a:tailEnd/>
          </a:ln>
        </p:spPr>
        <p:txBody>
          <a:bodyPr/>
          <a:lstStyle/>
          <a:p>
            <a:endParaRPr lang="en-US"/>
          </a:p>
        </p:txBody>
      </p:sp>
      <p:sp>
        <p:nvSpPr>
          <p:cNvPr id="182323" name="Freeform 5169"/>
          <p:cNvSpPr>
            <a:spLocks noChangeAspect="1"/>
          </p:cNvSpPr>
          <p:nvPr/>
        </p:nvSpPr>
        <p:spPr bwMode="auto">
          <a:xfrm>
            <a:off x="1447800" y="3897313"/>
            <a:ext cx="7938" cy="11112"/>
          </a:xfrm>
          <a:custGeom>
            <a:avLst/>
            <a:gdLst>
              <a:gd name="T0" fmla="*/ 2147483647 w 21"/>
              <a:gd name="T1" fmla="*/ 0 h 32"/>
              <a:gd name="T2" fmla="*/ 2147483647 w 21"/>
              <a:gd name="T3" fmla="*/ 2147483647 h 32"/>
              <a:gd name="T4" fmla="*/ 2147483647 w 21"/>
              <a:gd name="T5" fmla="*/ 2147483647 h 32"/>
              <a:gd name="T6" fmla="*/ 2147483647 w 21"/>
              <a:gd name="T7" fmla="*/ 2147483647 h 32"/>
              <a:gd name="T8" fmla="*/ 0 w 21"/>
              <a:gd name="T9" fmla="*/ 2147483647 h 32"/>
              <a:gd name="T10" fmla="*/ 0 w 21"/>
              <a:gd name="T11" fmla="*/ 2147483647 h 32"/>
              <a:gd name="T12" fmla="*/ 2147483647 w 21"/>
              <a:gd name="T13" fmla="*/ 0 h 32"/>
              <a:gd name="T14" fmla="*/ 0 60000 65536"/>
              <a:gd name="T15" fmla="*/ 0 60000 65536"/>
              <a:gd name="T16" fmla="*/ 0 60000 65536"/>
              <a:gd name="T17" fmla="*/ 0 60000 65536"/>
              <a:gd name="T18" fmla="*/ 0 60000 65536"/>
              <a:gd name="T19" fmla="*/ 0 60000 65536"/>
              <a:gd name="T20" fmla="*/ 0 60000 65536"/>
              <a:gd name="T21" fmla="*/ 0 w 21"/>
              <a:gd name="T22" fmla="*/ 0 h 32"/>
              <a:gd name="T23" fmla="*/ 21 w 2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32">
                <a:moveTo>
                  <a:pt x="9" y="0"/>
                </a:moveTo>
                <a:lnTo>
                  <a:pt x="21" y="27"/>
                </a:lnTo>
                <a:lnTo>
                  <a:pt x="13" y="32"/>
                </a:lnTo>
                <a:lnTo>
                  <a:pt x="0" y="5"/>
                </a:lnTo>
                <a:lnTo>
                  <a:pt x="9" y="0"/>
                </a:lnTo>
                <a:close/>
              </a:path>
            </a:pathLst>
          </a:custGeom>
          <a:solidFill>
            <a:srgbClr val="000000"/>
          </a:solidFill>
          <a:ln w="0">
            <a:solidFill>
              <a:srgbClr val="000000"/>
            </a:solidFill>
            <a:round/>
            <a:headEnd/>
            <a:tailEnd/>
          </a:ln>
        </p:spPr>
        <p:txBody>
          <a:bodyPr/>
          <a:lstStyle/>
          <a:p>
            <a:endParaRPr lang="en-US"/>
          </a:p>
        </p:txBody>
      </p:sp>
      <p:sp>
        <p:nvSpPr>
          <p:cNvPr id="182324" name="Freeform 5170"/>
          <p:cNvSpPr>
            <a:spLocks noChangeAspect="1"/>
          </p:cNvSpPr>
          <p:nvPr/>
        </p:nvSpPr>
        <p:spPr bwMode="auto">
          <a:xfrm>
            <a:off x="1441450" y="3895725"/>
            <a:ext cx="11113" cy="15875"/>
          </a:xfrm>
          <a:custGeom>
            <a:avLst/>
            <a:gdLst>
              <a:gd name="T0" fmla="*/ 2147483647 w 27"/>
              <a:gd name="T1" fmla="*/ 2147483647 h 46"/>
              <a:gd name="T2" fmla="*/ 2147483647 w 27"/>
              <a:gd name="T3" fmla="*/ 2147483647 h 46"/>
              <a:gd name="T4" fmla="*/ 0 w 27"/>
              <a:gd name="T5" fmla="*/ 2147483647 h 46"/>
              <a:gd name="T6" fmla="*/ 2147483647 w 27"/>
              <a:gd name="T7" fmla="*/ 2147483647 h 46"/>
              <a:gd name="T8" fmla="*/ 2147483647 w 27"/>
              <a:gd name="T9" fmla="*/ 2147483647 h 46"/>
              <a:gd name="T10" fmla="*/ 2147483647 w 27"/>
              <a:gd name="T11" fmla="*/ 0 h 46"/>
              <a:gd name="T12" fmla="*/ 2147483647 w 27"/>
              <a:gd name="T13" fmla="*/ 2147483647 h 46"/>
              <a:gd name="T14" fmla="*/ 0 60000 65536"/>
              <a:gd name="T15" fmla="*/ 0 60000 65536"/>
              <a:gd name="T16" fmla="*/ 0 60000 65536"/>
              <a:gd name="T17" fmla="*/ 0 60000 65536"/>
              <a:gd name="T18" fmla="*/ 0 60000 65536"/>
              <a:gd name="T19" fmla="*/ 0 60000 65536"/>
              <a:gd name="T20" fmla="*/ 0 60000 65536"/>
              <a:gd name="T21" fmla="*/ 0 w 27"/>
              <a:gd name="T22" fmla="*/ 0 h 46"/>
              <a:gd name="T23" fmla="*/ 27 w 27"/>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46">
                <a:moveTo>
                  <a:pt x="14" y="6"/>
                </a:moveTo>
                <a:lnTo>
                  <a:pt x="27" y="33"/>
                </a:lnTo>
                <a:lnTo>
                  <a:pt x="0" y="46"/>
                </a:lnTo>
                <a:lnTo>
                  <a:pt x="19" y="38"/>
                </a:lnTo>
                <a:lnTo>
                  <a:pt x="6" y="9"/>
                </a:lnTo>
                <a:lnTo>
                  <a:pt x="25" y="0"/>
                </a:lnTo>
                <a:lnTo>
                  <a:pt x="14" y="6"/>
                </a:lnTo>
                <a:close/>
              </a:path>
            </a:pathLst>
          </a:custGeom>
          <a:solidFill>
            <a:srgbClr val="000000"/>
          </a:solidFill>
          <a:ln w="0">
            <a:solidFill>
              <a:srgbClr val="000000"/>
            </a:solidFill>
            <a:round/>
            <a:headEnd/>
            <a:tailEnd/>
          </a:ln>
        </p:spPr>
        <p:txBody>
          <a:bodyPr/>
          <a:lstStyle/>
          <a:p>
            <a:endParaRPr lang="en-US"/>
          </a:p>
        </p:txBody>
      </p:sp>
      <p:sp>
        <p:nvSpPr>
          <p:cNvPr id="182325" name="Freeform 5171"/>
          <p:cNvSpPr>
            <a:spLocks noChangeAspect="1"/>
          </p:cNvSpPr>
          <p:nvPr/>
        </p:nvSpPr>
        <p:spPr bwMode="auto">
          <a:xfrm>
            <a:off x="1439863" y="3900488"/>
            <a:ext cx="7937" cy="9525"/>
          </a:xfrm>
          <a:custGeom>
            <a:avLst/>
            <a:gdLst>
              <a:gd name="T0" fmla="*/ 2147483647 w 24"/>
              <a:gd name="T1" fmla="*/ 0 h 32"/>
              <a:gd name="T2" fmla="*/ 2147483647 w 24"/>
              <a:gd name="T3" fmla="*/ 2147483647 h 32"/>
              <a:gd name="T4" fmla="*/ 2147483647 w 24"/>
              <a:gd name="T5" fmla="*/ 2147483647 h 32"/>
              <a:gd name="T6" fmla="*/ 2147483647 w 24"/>
              <a:gd name="T7" fmla="*/ 2147483647 h 32"/>
              <a:gd name="T8" fmla="*/ 0 w 24"/>
              <a:gd name="T9" fmla="*/ 2147483647 h 32"/>
              <a:gd name="T10" fmla="*/ 2147483647 w 24"/>
              <a:gd name="T11" fmla="*/ 2147483647 h 32"/>
              <a:gd name="T12" fmla="*/ 2147483647 w 24"/>
              <a:gd name="T13" fmla="*/ 0 h 32"/>
              <a:gd name="T14" fmla="*/ 0 60000 65536"/>
              <a:gd name="T15" fmla="*/ 0 60000 65536"/>
              <a:gd name="T16" fmla="*/ 0 60000 65536"/>
              <a:gd name="T17" fmla="*/ 0 60000 65536"/>
              <a:gd name="T18" fmla="*/ 0 60000 65536"/>
              <a:gd name="T19" fmla="*/ 0 60000 65536"/>
              <a:gd name="T20" fmla="*/ 0 60000 65536"/>
              <a:gd name="T21" fmla="*/ 0 w 24"/>
              <a:gd name="T22" fmla="*/ 0 h 32"/>
              <a:gd name="T23" fmla="*/ 24 w 2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32">
                <a:moveTo>
                  <a:pt x="11" y="0"/>
                </a:moveTo>
                <a:lnTo>
                  <a:pt x="24" y="29"/>
                </a:lnTo>
                <a:lnTo>
                  <a:pt x="15" y="32"/>
                </a:lnTo>
                <a:lnTo>
                  <a:pt x="16" y="32"/>
                </a:lnTo>
                <a:lnTo>
                  <a:pt x="0" y="5"/>
                </a:lnTo>
                <a:lnTo>
                  <a:pt x="1" y="5"/>
                </a:lnTo>
                <a:lnTo>
                  <a:pt x="11" y="0"/>
                </a:lnTo>
                <a:close/>
              </a:path>
            </a:pathLst>
          </a:custGeom>
          <a:solidFill>
            <a:srgbClr val="000000"/>
          </a:solidFill>
          <a:ln w="0">
            <a:solidFill>
              <a:srgbClr val="000000"/>
            </a:solidFill>
            <a:round/>
            <a:headEnd/>
            <a:tailEnd/>
          </a:ln>
        </p:spPr>
        <p:txBody>
          <a:bodyPr/>
          <a:lstStyle/>
          <a:p>
            <a:endParaRPr lang="en-US"/>
          </a:p>
        </p:txBody>
      </p:sp>
      <p:sp>
        <p:nvSpPr>
          <p:cNvPr id="182326" name="Freeform 5172"/>
          <p:cNvSpPr>
            <a:spLocks noChangeAspect="1"/>
          </p:cNvSpPr>
          <p:nvPr/>
        </p:nvSpPr>
        <p:spPr bwMode="auto">
          <a:xfrm>
            <a:off x="1438275" y="3902075"/>
            <a:ext cx="7938" cy="9525"/>
          </a:xfrm>
          <a:custGeom>
            <a:avLst/>
            <a:gdLst>
              <a:gd name="T0" fmla="*/ 2147483647 w 25"/>
              <a:gd name="T1" fmla="*/ 0 h 32"/>
              <a:gd name="T2" fmla="*/ 2147483647 w 25"/>
              <a:gd name="T3" fmla="*/ 2147483647 h 32"/>
              <a:gd name="T4" fmla="*/ 2147483647 w 25"/>
              <a:gd name="T5" fmla="*/ 2147483647 h 32"/>
              <a:gd name="T6" fmla="*/ 0 w 25"/>
              <a:gd name="T7" fmla="*/ 2147483647 h 32"/>
              <a:gd name="T8" fmla="*/ 2147483647 w 25"/>
              <a:gd name="T9" fmla="*/ 0 h 32"/>
              <a:gd name="T10" fmla="*/ 0 60000 65536"/>
              <a:gd name="T11" fmla="*/ 0 60000 65536"/>
              <a:gd name="T12" fmla="*/ 0 60000 65536"/>
              <a:gd name="T13" fmla="*/ 0 60000 65536"/>
              <a:gd name="T14" fmla="*/ 0 60000 65536"/>
              <a:gd name="T15" fmla="*/ 0 w 25"/>
              <a:gd name="T16" fmla="*/ 0 h 32"/>
              <a:gd name="T17" fmla="*/ 25 w 25"/>
              <a:gd name="T18" fmla="*/ 32 h 32"/>
            </a:gdLst>
            <a:ahLst/>
            <a:cxnLst>
              <a:cxn ang="T10">
                <a:pos x="T0" y="T1"/>
              </a:cxn>
              <a:cxn ang="T11">
                <a:pos x="T2" y="T3"/>
              </a:cxn>
              <a:cxn ang="T12">
                <a:pos x="T4" y="T5"/>
              </a:cxn>
              <a:cxn ang="T13">
                <a:pos x="T6" y="T7"/>
              </a:cxn>
              <a:cxn ang="T14">
                <a:pos x="T8" y="T9"/>
              </a:cxn>
            </a:cxnLst>
            <a:rect l="T15" t="T16" r="T17" b="T18"/>
            <a:pathLst>
              <a:path w="25" h="32">
                <a:moveTo>
                  <a:pt x="9" y="0"/>
                </a:moveTo>
                <a:lnTo>
                  <a:pt x="25" y="27"/>
                </a:lnTo>
                <a:lnTo>
                  <a:pt x="17" y="32"/>
                </a:lnTo>
                <a:lnTo>
                  <a:pt x="0" y="5"/>
                </a:lnTo>
                <a:lnTo>
                  <a:pt x="9" y="0"/>
                </a:lnTo>
                <a:close/>
              </a:path>
            </a:pathLst>
          </a:custGeom>
          <a:solidFill>
            <a:srgbClr val="000000"/>
          </a:solidFill>
          <a:ln w="0">
            <a:solidFill>
              <a:srgbClr val="000000"/>
            </a:solidFill>
            <a:round/>
            <a:headEnd/>
            <a:tailEnd/>
          </a:ln>
        </p:spPr>
        <p:txBody>
          <a:bodyPr/>
          <a:lstStyle/>
          <a:p>
            <a:endParaRPr lang="en-US"/>
          </a:p>
        </p:txBody>
      </p:sp>
      <p:sp>
        <p:nvSpPr>
          <p:cNvPr id="182327" name="Freeform 5173"/>
          <p:cNvSpPr>
            <a:spLocks noChangeAspect="1"/>
          </p:cNvSpPr>
          <p:nvPr/>
        </p:nvSpPr>
        <p:spPr bwMode="auto">
          <a:xfrm>
            <a:off x="1439863" y="3902075"/>
            <a:ext cx="6350" cy="9525"/>
          </a:xfrm>
          <a:custGeom>
            <a:avLst/>
            <a:gdLst>
              <a:gd name="T0" fmla="*/ 0 w 15"/>
              <a:gd name="T1" fmla="*/ 0 h 31"/>
              <a:gd name="T2" fmla="*/ 0 w 15"/>
              <a:gd name="T3" fmla="*/ 0 h 31"/>
              <a:gd name="T4" fmla="*/ 2147483647 w 15"/>
              <a:gd name="T5" fmla="*/ 0 h 31"/>
              <a:gd name="T6" fmla="*/ 2147483647 w 15"/>
              <a:gd name="T7" fmla="*/ 2147483647 h 31"/>
              <a:gd name="T8" fmla="*/ 2147483647 w 15"/>
              <a:gd name="T9" fmla="*/ 2147483647 h 31"/>
              <a:gd name="T10" fmla="*/ 2147483647 w 15"/>
              <a:gd name="T11" fmla="*/ 2147483647 h 31"/>
              <a:gd name="T12" fmla="*/ 2147483647 w 15"/>
              <a:gd name="T13" fmla="*/ 2147483647 h 31"/>
              <a:gd name="T14" fmla="*/ 2147483647 w 15"/>
              <a:gd name="T15" fmla="*/ 2147483647 h 31"/>
              <a:gd name="T16" fmla="*/ 2147483647 w 15"/>
              <a:gd name="T17" fmla="*/ 2147483647 h 31"/>
              <a:gd name="T18" fmla="*/ 2147483647 w 15"/>
              <a:gd name="T19" fmla="*/ 2147483647 h 31"/>
              <a:gd name="T20" fmla="*/ 2147483647 w 15"/>
              <a:gd name="T21" fmla="*/ 2147483647 h 31"/>
              <a:gd name="T22" fmla="*/ 2147483647 w 15"/>
              <a:gd name="T23" fmla="*/ 2147483647 h 31"/>
              <a:gd name="T24" fmla="*/ 2147483647 w 15"/>
              <a:gd name="T25" fmla="*/ 2147483647 h 31"/>
              <a:gd name="T26" fmla="*/ 2147483647 w 15"/>
              <a:gd name="T27" fmla="*/ 2147483647 h 31"/>
              <a:gd name="T28" fmla="*/ 2147483647 w 15"/>
              <a:gd name="T29" fmla="*/ 2147483647 h 31"/>
              <a:gd name="T30" fmla="*/ 2147483647 w 15"/>
              <a:gd name="T31" fmla="*/ 2147483647 h 31"/>
              <a:gd name="T32" fmla="*/ 2147483647 w 15"/>
              <a:gd name="T33" fmla="*/ 2147483647 h 31"/>
              <a:gd name="T34" fmla="*/ 2147483647 w 15"/>
              <a:gd name="T35" fmla="*/ 2147483647 h 31"/>
              <a:gd name="T36" fmla="*/ 2147483647 w 15"/>
              <a:gd name="T37" fmla="*/ 2147483647 h 31"/>
              <a:gd name="T38" fmla="*/ 0 w 15"/>
              <a:gd name="T39" fmla="*/ 2147483647 h 31"/>
              <a:gd name="T40" fmla="*/ 0 w 15"/>
              <a:gd name="T41" fmla="*/ 2147483647 h 31"/>
              <a:gd name="T42" fmla="*/ 0 w 15"/>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1"/>
              <a:gd name="T68" fmla="*/ 15 w 15"/>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1">
                <a:moveTo>
                  <a:pt x="0" y="0"/>
                </a:moveTo>
                <a:lnTo>
                  <a:pt x="0" y="0"/>
                </a:lnTo>
                <a:lnTo>
                  <a:pt x="2" y="0"/>
                </a:lnTo>
                <a:lnTo>
                  <a:pt x="5" y="1"/>
                </a:lnTo>
                <a:lnTo>
                  <a:pt x="7" y="2"/>
                </a:lnTo>
                <a:lnTo>
                  <a:pt x="9" y="4"/>
                </a:lnTo>
                <a:lnTo>
                  <a:pt x="11" y="6"/>
                </a:lnTo>
                <a:lnTo>
                  <a:pt x="13" y="8"/>
                </a:lnTo>
                <a:lnTo>
                  <a:pt x="14" y="10"/>
                </a:lnTo>
                <a:lnTo>
                  <a:pt x="15" y="14"/>
                </a:lnTo>
                <a:lnTo>
                  <a:pt x="15" y="16"/>
                </a:lnTo>
                <a:lnTo>
                  <a:pt x="15" y="18"/>
                </a:lnTo>
                <a:lnTo>
                  <a:pt x="14" y="21"/>
                </a:lnTo>
                <a:lnTo>
                  <a:pt x="13" y="23"/>
                </a:lnTo>
                <a:lnTo>
                  <a:pt x="11" y="25"/>
                </a:lnTo>
                <a:lnTo>
                  <a:pt x="9" y="27"/>
                </a:lnTo>
                <a:lnTo>
                  <a:pt x="7" y="29"/>
                </a:lnTo>
                <a:lnTo>
                  <a:pt x="5" y="30"/>
                </a:lnTo>
                <a:lnTo>
                  <a:pt x="2"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82328" name="Freeform 5174"/>
          <p:cNvSpPr>
            <a:spLocks noChangeAspect="1"/>
          </p:cNvSpPr>
          <p:nvPr/>
        </p:nvSpPr>
        <p:spPr bwMode="auto">
          <a:xfrm>
            <a:off x="1404938" y="3903663"/>
            <a:ext cx="1587" cy="12700"/>
          </a:xfrm>
          <a:custGeom>
            <a:avLst/>
            <a:gdLst>
              <a:gd name="T0" fmla="*/ 2147483647 w 2"/>
              <a:gd name="T1" fmla="*/ 2147483647 h 31"/>
              <a:gd name="T2" fmla="*/ 0 w 2"/>
              <a:gd name="T3" fmla="*/ 0 h 31"/>
              <a:gd name="T4" fmla="*/ 2147483647 w 2"/>
              <a:gd name="T5" fmla="*/ 2147483647 h 31"/>
              <a:gd name="T6" fmla="*/ 0 60000 65536"/>
              <a:gd name="T7" fmla="*/ 0 60000 65536"/>
              <a:gd name="T8" fmla="*/ 0 60000 65536"/>
              <a:gd name="T9" fmla="*/ 0 w 2"/>
              <a:gd name="T10" fmla="*/ 0 h 31"/>
              <a:gd name="T11" fmla="*/ 2 w 2"/>
              <a:gd name="T12" fmla="*/ 31 h 31"/>
            </a:gdLst>
            <a:ahLst/>
            <a:cxnLst>
              <a:cxn ang="T6">
                <a:pos x="T0" y="T1"/>
              </a:cxn>
              <a:cxn ang="T7">
                <a:pos x="T2" y="T3"/>
              </a:cxn>
              <a:cxn ang="T8">
                <a:pos x="T4" y="T5"/>
              </a:cxn>
            </a:cxnLst>
            <a:rect l="T9" t="T10" r="T11" b="T12"/>
            <a:pathLst>
              <a:path w="2" h="31">
                <a:moveTo>
                  <a:pt x="2" y="31"/>
                </a:moveTo>
                <a:lnTo>
                  <a:pt x="0" y="0"/>
                </a:lnTo>
                <a:lnTo>
                  <a:pt x="2" y="31"/>
                </a:lnTo>
                <a:close/>
              </a:path>
            </a:pathLst>
          </a:custGeom>
          <a:solidFill>
            <a:srgbClr val="000000"/>
          </a:solidFill>
          <a:ln w="0">
            <a:solidFill>
              <a:srgbClr val="000000"/>
            </a:solidFill>
            <a:round/>
            <a:headEnd/>
            <a:tailEnd/>
          </a:ln>
        </p:spPr>
        <p:txBody>
          <a:bodyPr/>
          <a:lstStyle/>
          <a:p>
            <a:endParaRPr lang="en-US"/>
          </a:p>
        </p:txBody>
      </p:sp>
      <p:sp>
        <p:nvSpPr>
          <p:cNvPr id="182329" name="Freeform 5175"/>
          <p:cNvSpPr>
            <a:spLocks noChangeAspect="1"/>
          </p:cNvSpPr>
          <p:nvPr/>
        </p:nvSpPr>
        <p:spPr bwMode="auto">
          <a:xfrm>
            <a:off x="1435100" y="3902075"/>
            <a:ext cx="4763" cy="9525"/>
          </a:xfrm>
          <a:custGeom>
            <a:avLst/>
            <a:gdLst>
              <a:gd name="T0" fmla="*/ 2147483647 w 15"/>
              <a:gd name="T1" fmla="*/ 0 h 31"/>
              <a:gd name="T2" fmla="*/ 2147483647 w 15"/>
              <a:gd name="T3" fmla="*/ 2147483647 h 31"/>
              <a:gd name="T4" fmla="*/ 2147483647 w 15"/>
              <a:gd name="T5" fmla="*/ 2147483647 h 31"/>
              <a:gd name="T6" fmla="*/ 2147483647 w 15"/>
              <a:gd name="T7" fmla="*/ 2147483647 h 31"/>
              <a:gd name="T8" fmla="*/ 0 w 15"/>
              <a:gd name="T9" fmla="*/ 0 h 31"/>
              <a:gd name="T10" fmla="*/ 0 w 15"/>
              <a:gd name="T11" fmla="*/ 0 h 31"/>
              <a:gd name="T12" fmla="*/ 2147483647 w 15"/>
              <a:gd name="T13" fmla="*/ 0 h 31"/>
              <a:gd name="T14" fmla="*/ 0 60000 65536"/>
              <a:gd name="T15" fmla="*/ 0 60000 65536"/>
              <a:gd name="T16" fmla="*/ 0 60000 65536"/>
              <a:gd name="T17" fmla="*/ 0 60000 65536"/>
              <a:gd name="T18" fmla="*/ 0 60000 65536"/>
              <a:gd name="T19" fmla="*/ 0 60000 65536"/>
              <a:gd name="T20" fmla="*/ 0 60000 65536"/>
              <a:gd name="T21" fmla="*/ 0 w 15"/>
              <a:gd name="T22" fmla="*/ 0 h 31"/>
              <a:gd name="T23" fmla="*/ 15 w 15"/>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31">
                <a:moveTo>
                  <a:pt x="15" y="0"/>
                </a:moveTo>
                <a:lnTo>
                  <a:pt x="15" y="31"/>
                </a:lnTo>
                <a:lnTo>
                  <a:pt x="2" y="31"/>
                </a:lnTo>
                <a:lnTo>
                  <a:pt x="0" y="0"/>
                </a:lnTo>
                <a:lnTo>
                  <a:pt x="15" y="0"/>
                </a:lnTo>
                <a:close/>
              </a:path>
            </a:pathLst>
          </a:custGeom>
          <a:solidFill>
            <a:srgbClr val="000000"/>
          </a:solidFill>
          <a:ln w="0">
            <a:solidFill>
              <a:srgbClr val="000000"/>
            </a:solidFill>
            <a:round/>
            <a:headEnd/>
            <a:tailEnd/>
          </a:ln>
        </p:spPr>
        <p:txBody>
          <a:bodyPr/>
          <a:lstStyle/>
          <a:p>
            <a:endParaRPr lang="en-US"/>
          </a:p>
        </p:txBody>
      </p:sp>
      <p:sp>
        <p:nvSpPr>
          <p:cNvPr id="182330" name="Freeform 5176"/>
          <p:cNvSpPr>
            <a:spLocks noChangeAspect="1"/>
          </p:cNvSpPr>
          <p:nvPr/>
        </p:nvSpPr>
        <p:spPr bwMode="auto">
          <a:xfrm>
            <a:off x="1431925" y="3902075"/>
            <a:ext cx="3175" cy="11113"/>
          </a:xfrm>
          <a:custGeom>
            <a:avLst/>
            <a:gdLst>
              <a:gd name="T0" fmla="*/ 2147483647 w 15"/>
              <a:gd name="T1" fmla="*/ 0 h 32"/>
              <a:gd name="T2" fmla="*/ 2147483647 w 15"/>
              <a:gd name="T3" fmla="*/ 2147483647 h 32"/>
              <a:gd name="T4" fmla="*/ 2147483647 w 15"/>
              <a:gd name="T5" fmla="*/ 2147483647 h 32"/>
              <a:gd name="T6" fmla="*/ 2147483647 w 15"/>
              <a:gd name="T7" fmla="*/ 2147483647 h 32"/>
              <a:gd name="T8" fmla="*/ 0 w 15"/>
              <a:gd name="T9" fmla="*/ 2147483647 h 32"/>
              <a:gd name="T10" fmla="*/ 0 w 15"/>
              <a:gd name="T11" fmla="*/ 2147483647 h 32"/>
              <a:gd name="T12" fmla="*/ 2147483647 w 15"/>
              <a:gd name="T13" fmla="*/ 0 h 32"/>
              <a:gd name="T14" fmla="*/ 0 60000 65536"/>
              <a:gd name="T15" fmla="*/ 0 60000 65536"/>
              <a:gd name="T16" fmla="*/ 0 60000 65536"/>
              <a:gd name="T17" fmla="*/ 0 60000 65536"/>
              <a:gd name="T18" fmla="*/ 0 60000 65536"/>
              <a:gd name="T19" fmla="*/ 0 60000 65536"/>
              <a:gd name="T20" fmla="*/ 0 60000 65536"/>
              <a:gd name="T21" fmla="*/ 0 w 15"/>
              <a:gd name="T22" fmla="*/ 0 h 32"/>
              <a:gd name="T23" fmla="*/ 15 w 15"/>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32">
                <a:moveTo>
                  <a:pt x="13" y="0"/>
                </a:moveTo>
                <a:lnTo>
                  <a:pt x="15" y="31"/>
                </a:lnTo>
                <a:lnTo>
                  <a:pt x="2" y="32"/>
                </a:lnTo>
                <a:lnTo>
                  <a:pt x="0" y="1"/>
                </a:lnTo>
                <a:lnTo>
                  <a:pt x="13" y="0"/>
                </a:lnTo>
                <a:close/>
              </a:path>
            </a:pathLst>
          </a:custGeom>
          <a:solidFill>
            <a:srgbClr val="000000"/>
          </a:solidFill>
          <a:ln w="0">
            <a:solidFill>
              <a:srgbClr val="000000"/>
            </a:solidFill>
            <a:round/>
            <a:headEnd/>
            <a:tailEnd/>
          </a:ln>
        </p:spPr>
        <p:txBody>
          <a:bodyPr/>
          <a:lstStyle/>
          <a:p>
            <a:endParaRPr lang="en-US"/>
          </a:p>
        </p:txBody>
      </p:sp>
      <p:sp>
        <p:nvSpPr>
          <p:cNvPr id="182331" name="Freeform 5177"/>
          <p:cNvSpPr>
            <a:spLocks noChangeAspect="1"/>
          </p:cNvSpPr>
          <p:nvPr/>
        </p:nvSpPr>
        <p:spPr bwMode="auto">
          <a:xfrm>
            <a:off x="1427163" y="3902075"/>
            <a:ext cx="4762" cy="11113"/>
          </a:xfrm>
          <a:custGeom>
            <a:avLst/>
            <a:gdLst>
              <a:gd name="T0" fmla="*/ 2147483647 w 16"/>
              <a:gd name="T1" fmla="*/ 0 h 32"/>
              <a:gd name="T2" fmla="*/ 2147483647 w 16"/>
              <a:gd name="T3" fmla="*/ 2147483647 h 32"/>
              <a:gd name="T4" fmla="*/ 2147483647 w 16"/>
              <a:gd name="T5" fmla="*/ 2147483647 h 32"/>
              <a:gd name="T6" fmla="*/ 2147483647 w 16"/>
              <a:gd name="T7" fmla="*/ 2147483647 h 32"/>
              <a:gd name="T8" fmla="*/ 0 w 16"/>
              <a:gd name="T9" fmla="*/ 2147483647 h 32"/>
              <a:gd name="T10" fmla="*/ 0 w 16"/>
              <a:gd name="T11" fmla="*/ 2147483647 h 32"/>
              <a:gd name="T12" fmla="*/ 2147483647 w 16"/>
              <a:gd name="T13" fmla="*/ 0 h 32"/>
              <a:gd name="T14" fmla="*/ 0 60000 65536"/>
              <a:gd name="T15" fmla="*/ 0 60000 65536"/>
              <a:gd name="T16" fmla="*/ 0 60000 65536"/>
              <a:gd name="T17" fmla="*/ 0 60000 65536"/>
              <a:gd name="T18" fmla="*/ 0 60000 65536"/>
              <a:gd name="T19" fmla="*/ 0 60000 65536"/>
              <a:gd name="T20" fmla="*/ 0 60000 65536"/>
              <a:gd name="T21" fmla="*/ 0 w 16"/>
              <a:gd name="T22" fmla="*/ 0 h 32"/>
              <a:gd name="T23" fmla="*/ 16 w 1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32">
                <a:moveTo>
                  <a:pt x="14" y="0"/>
                </a:moveTo>
                <a:lnTo>
                  <a:pt x="16" y="31"/>
                </a:lnTo>
                <a:lnTo>
                  <a:pt x="2" y="32"/>
                </a:lnTo>
                <a:lnTo>
                  <a:pt x="0" y="1"/>
                </a:lnTo>
                <a:lnTo>
                  <a:pt x="14" y="0"/>
                </a:lnTo>
                <a:close/>
              </a:path>
            </a:pathLst>
          </a:custGeom>
          <a:solidFill>
            <a:srgbClr val="000000"/>
          </a:solidFill>
          <a:ln w="0">
            <a:solidFill>
              <a:srgbClr val="000000"/>
            </a:solidFill>
            <a:round/>
            <a:headEnd/>
            <a:tailEnd/>
          </a:ln>
        </p:spPr>
        <p:txBody>
          <a:bodyPr/>
          <a:lstStyle/>
          <a:p>
            <a:endParaRPr lang="en-US"/>
          </a:p>
        </p:txBody>
      </p:sp>
      <p:sp>
        <p:nvSpPr>
          <p:cNvPr id="182332" name="Freeform 5178"/>
          <p:cNvSpPr>
            <a:spLocks noChangeAspect="1"/>
          </p:cNvSpPr>
          <p:nvPr/>
        </p:nvSpPr>
        <p:spPr bwMode="auto">
          <a:xfrm>
            <a:off x="1422400" y="3903663"/>
            <a:ext cx="4763" cy="9525"/>
          </a:xfrm>
          <a:custGeom>
            <a:avLst/>
            <a:gdLst>
              <a:gd name="T0" fmla="*/ 2147483647 w 15"/>
              <a:gd name="T1" fmla="*/ 0 h 32"/>
              <a:gd name="T2" fmla="*/ 2147483647 w 15"/>
              <a:gd name="T3" fmla="*/ 2147483647 h 32"/>
              <a:gd name="T4" fmla="*/ 2147483647 w 15"/>
              <a:gd name="T5" fmla="*/ 2147483647 h 32"/>
              <a:gd name="T6" fmla="*/ 2147483647 w 15"/>
              <a:gd name="T7" fmla="*/ 2147483647 h 32"/>
              <a:gd name="T8" fmla="*/ 0 w 15"/>
              <a:gd name="T9" fmla="*/ 2147483647 h 32"/>
              <a:gd name="T10" fmla="*/ 0 w 15"/>
              <a:gd name="T11" fmla="*/ 2147483647 h 32"/>
              <a:gd name="T12" fmla="*/ 2147483647 w 15"/>
              <a:gd name="T13" fmla="*/ 0 h 32"/>
              <a:gd name="T14" fmla="*/ 0 60000 65536"/>
              <a:gd name="T15" fmla="*/ 0 60000 65536"/>
              <a:gd name="T16" fmla="*/ 0 60000 65536"/>
              <a:gd name="T17" fmla="*/ 0 60000 65536"/>
              <a:gd name="T18" fmla="*/ 0 60000 65536"/>
              <a:gd name="T19" fmla="*/ 0 60000 65536"/>
              <a:gd name="T20" fmla="*/ 0 60000 65536"/>
              <a:gd name="T21" fmla="*/ 0 w 15"/>
              <a:gd name="T22" fmla="*/ 0 h 32"/>
              <a:gd name="T23" fmla="*/ 15 w 15"/>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32">
                <a:moveTo>
                  <a:pt x="13" y="0"/>
                </a:moveTo>
                <a:lnTo>
                  <a:pt x="15" y="31"/>
                </a:lnTo>
                <a:lnTo>
                  <a:pt x="2" y="32"/>
                </a:lnTo>
                <a:lnTo>
                  <a:pt x="0" y="1"/>
                </a:lnTo>
                <a:lnTo>
                  <a:pt x="13" y="0"/>
                </a:lnTo>
                <a:close/>
              </a:path>
            </a:pathLst>
          </a:custGeom>
          <a:solidFill>
            <a:srgbClr val="000000"/>
          </a:solidFill>
          <a:ln w="0">
            <a:solidFill>
              <a:srgbClr val="000000"/>
            </a:solidFill>
            <a:round/>
            <a:headEnd/>
            <a:tailEnd/>
          </a:ln>
        </p:spPr>
        <p:txBody>
          <a:bodyPr/>
          <a:lstStyle/>
          <a:p>
            <a:endParaRPr lang="en-US"/>
          </a:p>
        </p:txBody>
      </p:sp>
      <p:sp>
        <p:nvSpPr>
          <p:cNvPr id="182333" name="Freeform 5179"/>
          <p:cNvSpPr>
            <a:spLocks noChangeAspect="1"/>
          </p:cNvSpPr>
          <p:nvPr/>
        </p:nvSpPr>
        <p:spPr bwMode="auto">
          <a:xfrm>
            <a:off x="1416050" y="3903663"/>
            <a:ext cx="7938" cy="9525"/>
          </a:xfrm>
          <a:custGeom>
            <a:avLst/>
            <a:gdLst>
              <a:gd name="T0" fmla="*/ 2147483647 w 16"/>
              <a:gd name="T1" fmla="*/ 0 h 32"/>
              <a:gd name="T2" fmla="*/ 2147483647 w 16"/>
              <a:gd name="T3" fmla="*/ 2147483647 h 32"/>
              <a:gd name="T4" fmla="*/ 2147483647 w 16"/>
              <a:gd name="T5" fmla="*/ 2147483647 h 32"/>
              <a:gd name="T6" fmla="*/ 2147483647 w 16"/>
              <a:gd name="T7" fmla="*/ 2147483647 h 32"/>
              <a:gd name="T8" fmla="*/ 0 w 16"/>
              <a:gd name="T9" fmla="*/ 2147483647 h 32"/>
              <a:gd name="T10" fmla="*/ 0 w 16"/>
              <a:gd name="T11" fmla="*/ 2147483647 h 32"/>
              <a:gd name="T12" fmla="*/ 2147483647 w 16"/>
              <a:gd name="T13" fmla="*/ 0 h 32"/>
              <a:gd name="T14" fmla="*/ 0 60000 65536"/>
              <a:gd name="T15" fmla="*/ 0 60000 65536"/>
              <a:gd name="T16" fmla="*/ 0 60000 65536"/>
              <a:gd name="T17" fmla="*/ 0 60000 65536"/>
              <a:gd name="T18" fmla="*/ 0 60000 65536"/>
              <a:gd name="T19" fmla="*/ 0 60000 65536"/>
              <a:gd name="T20" fmla="*/ 0 60000 65536"/>
              <a:gd name="T21" fmla="*/ 0 w 16"/>
              <a:gd name="T22" fmla="*/ 0 h 32"/>
              <a:gd name="T23" fmla="*/ 16 w 1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32">
                <a:moveTo>
                  <a:pt x="14" y="0"/>
                </a:moveTo>
                <a:lnTo>
                  <a:pt x="16" y="31"/>
                </a:lnTo>
                <a:lnTo>
                  <a:pt x="2" y="32"/>
                </a:lnTo>
                <a:lnTo>
                  <a:pt x="0" y="1"/>
                </a:lnTo>
                <a:lnTo>
                  <a:pt x="14" y="0"/>
                </a:lnTo>
                <a:close/>
              </a:path>
            </a:pathLst>
          </a:custGeom>
          <a:solidFill>
            <a:srgbClr val="000000"/>
          </a:solidFill>
          <a:ln w="0">
            <a:solidFill>
              <a:srgbClr val="000000"/>
            </a:solidFill>
            <a:round/>
            <a:headEnd/>
            <a:tailEnd/>
          </a:ln>
        </p:spPr>
        <p:txBody>
          <a:bodyPr/>
          <a:lstStyle/>
          <a:p>
            <a:endParaRPr lang="en-US"/>
          </a:p>
        </p:txBody>
      </p:sp>
      <p:sp>
        <p:nvSpPr>
          <p:cNvPr id="182334" name="Freeform 5180"/>
          <p:cNvSpPr>
            <a:spLocks noChangeAspect="1"/>
          </p:cNvSpPr>
          <p:nvPr/>
        </p:nvSpPr>
        <p:spPr bwMode="auto">
          <a:xfrm>
            <a:off x="1412875" y="3903663"/>
            <a:ext cx="3175" cy="9525"/>
          </a:xfrm>
          <a:custGeom>
            <a:avLst/>
            <a:gdLst>
              <a:gd name="T0" fmla="*/ 2147483647 w 14"/>
              <a:gd name="T1" fmla="*/ 0 h 32"/>
              <a:gd name="T2" fmla="*/ 2147483647 w 14"/>
              <a:gd name="T3" fmla="*/ 2147483647 h 32"/>
              <a:gd name="T4" fmla="*/ 2147483647 w 14"/>
              <a:gd name="T5" fmla="*/ 2147483647 h 32"/>
              <a:gd name="T6" fmla="*/ 2147483647 w 14"/>
              <a:gd name="T7" fmla="*/ 2147483647 h 32"/>
              <a:gd name="T8" fmla="*/ 0 w 14"/>
              <a:gd name="T9" fmla="*/ 2147483647 h 32"/>
              <a:gd name="T10" fmla="*/ 0 w 14"/>
              <a:gd name="T11" fmla="*/ 2147483647 h 32"/>
              <a:gd name="T12" fmla="*/ 2147483647 w 14"/>
              <a:gd name="T13" fmla="*/ 0 h 32"/>
              <a:gd name="T14" fmla="*/ 0 60000 65536"/>
              <a:gd name="T15" fmla="*/ 0 60000 65536"/>
              <a:gd name="T16" fmla="*/ 0 60000 65536"/>
              <a:gd name="T17" fmla="*/ 0 60000 65536"/>
              <a:gd name="T18" fmla="*/ 0 60000 65536"/>
              <a:gd name="T19" fmla="*/ 0 60000 65536"/>
              <a:gd name="T20" fmla="*/ 0 60000 65536"/>
              <a:gd name="T21" fmla="*/ 0 w 14"/>
              <a:gd name="T22" fmla="*/ 0 h 32"/>
              <a:gd name="T23" fmla="*/ 14 w 1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2">
                <a:moveTo>
                  <a:pt x="12" y="0"/>
                </a:moveTo>
                <a:lnTo>
                  <a:pt x="14" y="31"/>
                </a:lnTo>
                <a:lnTo>
                  <a:pt x="2" y="32"/>
                </a:lnTo>
                <a:lnTo>
                  <a:pt x="0" y="1"/>
                </a:lnTo>
                <a:lnTo>
                  <a:pt x="12" y="0"/>
                </a:lnTo>
                <a:close/>
              </a:path>
            </a:pathLst>
          </a:custGeom>
          <a:solidFill>
            <a:srgbClr val="000000"/>
          </a:solidFill>
          <a:ln w="0">
            <a:solidFill>
              <a:srgbClr val="000000"/>
            </a:solidFill>
            <a:round/>
            <a:headEnd/>
            <a:tailEnd/>
          </a:ln>
        </p:spPr>
        <p:txBody>
          <a:bodyPr/>
          <a:lstStyle/>
          <a:p>
            <a:endParaRPr lang="en-US"/>
          </a:p>
        </p:txBody>
      </p:sp>
      <p:sp>
        <p:nvSpPr>
          <p:cNvPr id="182335" name="Freeform 5181"/>
          <p:cNvSpPr>
            <a:spLocks noChangeAspect="1"/>
          </p:cNvSpPr>
          <p:nvPr/>
        </p:nvSpPr>
        <p:spPr bwMode="auto">
          <a:xfrm>
            <a:off x="1408113" y="3903663"/>
            <a:ext cx="4762" cy="9525"/>
          </a:xfrm>
          <a:custGeom>
            <a:avLst/>
            <a:gdLst>
              <a:gd name="T0" fmla="*/ 2147483647 w 15"/>
              <a:gd name="T1" fmla="*/ 0 h 32"/>
              <a:gd name="T2" fmla="*/ 2147483647 w 15"/>
              <a:gd name="T3" fmla="*/ 2147483647 h 32"/>
              <a:gd name="T4" fmla="*/ 2147483647 w 15"/>
              <a:gd name="T5" fmla="*/ 2147483647 h 32"/>
              <a:gd name="T6" fmla="*/ 2147483647 w 15"/>
              <a:gd name="T7" fmla="*/ 2147483647 h 32"/>
              <a:gd name="T8" fmla="*/ 0 w 15"/>
              <a:gd name="T9" fmla="*/ 2147483647 h 32"/>
              <a:gd name="T10" fmla="*/ 0 w 15"/>
              <a:gd name="T11" fmla="*/ 2147483647 h 32"/>
              <a:gd name="T12" fmla="*/ 2147483647 w 15"/>
              <a:gd name="T13" fmla="*/ 0 h 32"/>
              <a:gd name="T14" fmla="*/ 0 60000 65536"/>
              <a:gd name="T15" fmla="*/ 0 60000 65536"/>
              <a:gd name="T16" fmla="*/ 0 60000 65536"/>
              <a:gd name="T17" fmla="*/ 0 60000 65536"/>
              <a:gd name="T18" fmla="*/ 0 60000 65536"/>
              <a:gd name="T19" fmla="*/ 0 60000 65536"/>
              <a:gd name="T20" fmla="*/ 0 60000 65536"/>
              <a:gd name="T21" fmla="*/ 0 w 15"/>
              <a:gd name="T22" fmla="*/ 0 h 32"/>
              <a:gd name="T23" fmla="*/ 15 w 15"/>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32">
                <a:moveTo>
                  <a:pt x="13" y="0"/>
                </a:moveTo>
                <a:lnTo>
                  <a:pt x="15" y="31"/>
                </a:lnTo>
                <a:lnTo>
                  <a:pt x="2" y="32"/>
                </a:lnTo>
                <a:lnTo>
                  <a:pt x="0" y="1"/>
                </a:lnTo>
                <a:lnTo>
                  <a:pt x="13" y="0"/>
                </a:lnTo>
                <a:close/>
              </a:path>
            </a:pathLst>
          </a:custGeom>
          <a:solidFill>
            <a:srgbClr val="000000"/>
          </a:solidFill>
          <a:ln w="0">
            <a:solidFill>
              <a:srgbClr val="000000"/>
            </a:solidFill>
            <a:round/>
            <a:headEnd/>
            <a:tailEnd/>
          </a:ln>
        </p:spPr>
        <p:txBody>
          <a:bodyPr/>
          <a:lstStyle/>
          <a:p>
            <a:endParaRPr lang="en-US"/>
          </a:p>
        </p:txBody>
      </p:sp>
      <p:sp>
        <p:nvSpPr>
          <p:cNvPr id="182336" name="Freeform 5182"/>
          <p:cNvSpPr>
            <a:spLocks noChangeAspect="1"/>
          </p:cNvSpPr>
          <p:nvPr/>
        </p:nvSpPr>
        <p:spPr bwMode="auto">
          <a:xfrm>
            <a:off x="1404938" y="3903663"/>
            <a:ext cx="3175" cy="12700"/>
          </a:xfrm>
          <a:custGeom>
            <a:avLst/>
            <a:gdLst>
              <a:gd name="T0" fmla="*/ 2147483647 w 13"/>
              <a:gd name="T1" fmla="*/ 0 h 32"/>
              <a:gd name="T2" fmla="*/ 2147483647 w 13"/>
              <a:gd name="T3" fmla="*/ 2147483647 h 32"/>
              <a:gd name="T4" fmla="*/ 2147483647 w 13"/>
              <a:gd name="T5" fmla="*/ 2147483647 h 32"/>
              <a:gd name="T6" fmla="*/ 0 w 13"/>
              <a:gd name="T7" fmla="*/ 2147483647 h 32"/>
              <a:gd name="T8" fmla="*/ 2147483647 w 13"/>
              <a:gd name="T9" fmla="*/ 0 h 32"/>
              <a:gd name="T10" fmla="*/ 0 60000 65536"/>
              <a:gd name="T11" fmla="*/ 0 60000 65536"/>
              <a:gd name="T12" fmla="*/ 0 60000 65536"/>
              <a:gd name="T13" fmla="*/ 0 60000 65536"/>
              <a:gd name="T14" fmla="*/ 0 60000 65536"/>
              <a:gd name="T15" fmla="*/ 0 w 13"/>
              <a:gd name="T16" fmla="*/ 0 h 32"/>
              <a:gd name="T17" fmla="*/ 13 w 13"/>
              <a:gd name="T18" fmla="*/ 32 h 32"/>
            </a:gdLst>
            <a:ahLst/>
            <a:cxnLst>
              <a:cxn ang="T10">
                <a:pos x="T0" y="T1"/>
              </a:cxn>
              <a:cxn ang="T11">
                <a:pos x="T2" y="T3"/>
              </a:cxn>
              <a:cxn ang="T12">
                <a:pos x="T4" y="T5"/>
              </a:cxn>
              <a:cxn ang="T13">
                <a:pos x="T6" y="T7"/>
              </a:cxn>
              <a:cxn ang="T14">
                <a:pos x="T8" y="T9"/>
              </a:cxn>
            </a:cxnLst>
            <a:rect l="T15" t="T16" r="T17" b="T18"/>
            <a:pathLst>
              <a:path w="13" h="32">
                <a:moveTo>
                  <a:pt x="11" y="0"/>
                </a:moveTo>
                <a:lnTo>
                  <a:pt x="13" y="31"/>
                </a:lnTo>
                <a:lnTo>
                  <a:pt x="2" y="32"/>
                </a:lnTo>
                <a:lnTo>
                  <a:pt x="0" y="1"/>
                </a:lnTo>
                <a:lnTo>
                  <a:pt x="11" y="0"/>
                </a:lnTo>
                <a:close/>
              </a:path>
            </a:pathLst>
          </a:custGeom>
          <a:solidFill>
            <a:srgbClr val="000000"/>
          </a:solidFill>
          <a:ln w="0">
            <a:solidFill>
              <a:srgbClr val="000000"/>
            </a:solidFill>
            <a:round/>
            <a:headEnd/>
            <a:tailEnd/>
          </a:ln>
        </p:spPr>
        <p:txBody>
          <a:bodyPr/>
          <a:lstStyle/>
          <a:p>
            <a:endParaRPr lang="en-US"/>
          </a:p>
        </p:txBody>
      </p:sp>
      <p:sp>
        <p:nvSpPr>
          <p:cNvPr id="182337" name="Freeform 5183"/>
          <p:cNvSpPr>
            <a:spLocks noChangeAspect="1"/>
          </p:cNvSpPr>
          <p:nvPr/>
        </p:nvSpPr>
        <p:spPr bwMode="auto">
          <a:xfrm>
            <a:off x="1447800" y="3779838"/>
            <a:ext cx="1588" cy="11112"/>
          </a:xfrm>
          <a:custGeom>
            <a:avLst/>
            <a:gdLst>
              <a:gd name="T0" fmla="*/ 2147483647 w 7"/>
              <a:gd name="T1" fmla="*/ 0 h 31"/>
              <a:gd name="T2" fmla="*/ 0 w 7"/>
              <a:gd name="T3" fmla="*/ 2147483647 h 31"/>
              <a:gd name="T4" fmla="*/ 2147483647 w 7"/>
              <a:gd name="T5" fmla="*/ 0 h 31"/>
              <a:gd name="T6" fmla="*/ 0 60000 65536"/>
              <a:gd name="T7" fmla="*/ 0 60000 65536"/>
              <a:gd name="T8" fmla="*/ 0 60000 65536"/>
              <a:gd name="T9" fmla="*/ 0 w 7"/>
              <a:gd name="T10" fmla="*/ 0 h 31"/>
              <a:gd name="T11" fmla="*/ 7 w 7"/>
              <a:gd name="T12" fmla="*/ 31 h 31"/>
            </a:gdLst>
            <a:ahLst/>
            <a:cxnLst>
              <a:cxn ang="T6">
                <a:pos x="T0" y="T1"/>
              </a:cxn>
              <a:cxn ang="T7">
                <a:pos x="T2" y="T3"/>
              </a:cxn>
              <a:cxn ang="T8">
                <a:pos x="T4" y="T5"/>
              </a:cxn>
            </a:cxnLst>
            <a:rect l="T9" t="T10" r="T11" b="T12"/>
            <a:pathLst>
              <a:path w="7" h="31">
                <a:moveTo>
                  <a:pt x="7" y="0"/>
                </a:moveTo>
                <a:lnTo>
                  <a:pt x="0" y="31"/>
                </a:lnTo>
                <a:lnTo>
                  <a:pt x="7" y="0"/>
                </a:lnTo>
                <a:close/>
              </a:path>
            </a:pathLst>
          </a:custGeom>
          <a:solidFill>
            <a:srgbClr val="000000"/>
          </a:solidFill>
          <a:ln w="0">
            <a:solidFill>
              <a:srgbClr val="000000"/>
            </a:solidFill>
            <a:round/>
            <a:headEnd/>
            <a:tailEnd/>
          </a:ln>
        </p:spPr>
        <p:txBody>
          <a:bodyPr/>
          <a:lstStyle/>
          <a:p>
            <a:endParaRPr lang="en-US"/>
          </a:p>
        </p:txBody>
      </p:sp>
      <p:sp>
        <p:nvSpPr>
          <p:cNvPr id="182338" name="Freeform 5184"/>
          <p:cNvSpPr>
            <a:spLocks noChangeAspect="1"/>
          </p:cNvSpPr>
          <p:nvPr/>
        </p:nvSpPr>
        <p:spPr bwMode="auto">
          <a:xfrm>
            <a:off x="1395413" y="3771900"/>
            <a:ext cx="4762" cy="9525"/>
          </a:xfrm>
          <a:custGeom>
            <a:avLst/>
            <a:gdLst>
              <a:gd name="T0" fmla="*/ 2147483647 w 15"/>
              <a:gd name="T1" fmla="*/ 2147483647 h 31"/>
              <a:gd name="T2" fmla="*/ 2147483647 w 15"/>
              <a:gd name="T3" fmla="*/ 2147483647 h 31"/>
              <a:gd name="T4" fmla="*/ 2147483647 w 15"/>
              <a:gd name="T5" fmla="*/ 2147483647 h 31"/>
              <a:gd name="T6" fmla="*/ 2147483647 w 15"/>
              <a:gd name="T7" fmla="*/ 2147483647 h 31"/>
              <a:gd name="T8" fmla="*/ 2147483647 w 15"/>
              <a:gd name="T9" fmla="*/ 2147483647 h 31"/>
              <a:gd name="T10" fmla="*/ 2147483647 w 15"/>
              <a:gd name="T11" fmla="*/ 2147483647 h 31"/>
              <a:gd name="T12" fmla="*/ 2147483647 w 15"/>
              <a:gd name="T13" fmla="*/ 2147483647 h 31"/>
              <a:gd name="T14" fmla="*/ 2147483647 w 15"/>
              <a:gd name="T15" fmla="*/ 2147483647 h 31"/>
              <a:gd name="T16" fmla="*/ 2147483647 w 15"/>
              <a:gd name="T17" fmla="*/ 2147483647 h 31"/>
              <a:gd name="T18" fmla="*/ 0 w 15"/>
              <a:gd name="T19" fmla="*/ 2147483647 h 31"/>
              <a:gd name="T20" fmla="*/ 0 w 15"/>
              <a:gd name="T21" fmla="*/ 2147483647 h 31"/>
              <a:gd name="T22" fmla="*/ 0 w 15"/>
              <a:gd name="T23" fmla="*/ 2147483647 h 31"/>
              <a:gd name="T24" fmla="*/ 2147483647 w 15"/>
              <a:gd name="T25" fmla="*/ 2147483647 h 31"/>
              <a:gd name="T26" fmla="*/ 2147483647 w 15"/>
              <a:gd name="T27" fmla="*/ 2147483647 h 31"/>
              <a:gd name="T28" fmla="*/ 2147483647 w 15"/>
              <a:gd name="T29" fmla="*/ 2147483647 h 31"/>
              <a:gd name="T30" fmla="*/ 2147483647 w 15"/>
              <a:gd name="T31" fmla="*/ 2147483647 h 31"/>
              <a:gd name="T32" fmla="*/ 2147483647 w 15"/>
              <a:gd name="T33" fmla="*/ 2147483647 h 31"/>
              <a:gd name="T34" fmla="*/ 2147483647 w 15"/>
              <a:gd name="T35" fmla="*/ 2147483647 h 31"/>
              <a:gd name="T36" fmla="*/ 2147483647 w 15"/>
              <a:gd name="T37" fmla="*/ 0 h 31"/>
              <a:gd name="T38" fmla="*/ 2147483647 w 15"/>
              <a:gd name="T39" fmla="*/ 0 h 31"/>
              <a:gd name="T40" fmla="*/ 2147483647 w 15"/>
              <a:gd name="T41" fmla="*/ 0 h 31"/>
              <a:gd name="T42" fmla="*/ 2147483647 w 15"/>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1"/>
              <a:gd name="T68" fmla="*/ 15 w 15"/>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1">
                <a:moveTo>
                  <a:pt x="15" y="31"/>
                </a:moveTo>
                <a:lnTo>
                  <a:pt x="15" y="31"/>
                </a:lnTo>
                <a:lnTo>
                  <a:pt x="13" y="31"/>
                </a:lnTo>
                <a:lnTo>
                  <a:pt x="10" y="30"/>
                </a:lnTo>
                <a:lnTo>
                  <a:pt x="8" y="29"/>
                </a:lnTo>
                <a:lnTo>
                  <a:pt x="6" y="27"/>
                </a:lnTo>
                <a:lnTo>
                  <a:pt x="4" y="25"/>
                </a:lnTo>
                <a:lnTo>
                  <a:pt x="2" y="23"/>
                </a:lnTo>
                <a:lnTo>
                  <a:pt x="1" y="21"/>
                </a:lnTo>
                <a:lnTo>
                  <a:pt x="0" y="18"/>
                </a:lnTo>
                <a:lnTo>
                  <a:pt x="0" y="16"/>
                </a:lnTo>
                <a:lnTo>
                  <a:pt x="0" y="14"/>
                </a:lnTo>
                <a:lnTo>
                  <a:pt x="1" y="10"/>
                </a:lnTo>
                <a:lnTo>
                  <a:pt x="2" y="8"/>
                </a:lnTo>
                <a:lnTo>
                  <a:pt x="4" y="6"/>
                </a:lnTo>
                <a:lnTo>
                  <a:pt x="6" y="4"/>
                </a:lnTo>
                <a:lnTo>
                  <a:pt x="8" y="2"/>
                </a:lnTo>
                <a:lnTo>
                  <a:pt x="10" y="1"/>
                </a:lnTo>
                <a:lnTo>
                  <a:pt x="13" y="0"/>
                </a:lnTo>
                <a:lnTo>
                  <a:pt x="15" y="0"/>
                </a:lnTo>
                <a:lnTo>
                  <a:pt x="15" y="31"/>
                </a:lnTo>
                <a:close/>
              </a:path>
            </a:pathLst>
          </a:custGeom>
          <a:solidFill>
            <a:srgbClr val="000000"/>
          </a:solidFill>
          <a:ln w="0">
            <a:solidFill>
              <a:srgbClr val="000000"/>
            </a:solidFill>
            <a:round/>
            <a:headEnd/>
            <a:tailEnd/>
          </a:ln>
        </p:spPr>
        <p:txBody>
          <a:bodyPr/>
          <a:lstStyle/>
          <a:p>
            <a:endParaRPr lang="en-US"/>
          </a:p>
        </p:txBody>
      </p:sp>
      <p:sp>
        <p:nvSpPr>
          <p:cNvPr id="182339" name="Freeform 5185"/>
          <p:cNvSpPr>
            <a:spLocks noChangeAspect="1"/>
          </p:cNvSpPr>
          <p:nvPr/>
        </p:nvSpPr>
        <p:spPr bwMode="auto">
          <a:xfrm>
            <a:off x="1439863" y="3776663"/>
            <a:ext cx="9525" cy="14287"/>
          </a:xfrm>
          <a:custGeom>
            <a:avLst/>
            <a:gdLst>
              <a:gd name="T0" fmla="*/ 2147483647 w 26"/>
              <a:gd name="T1" fmla="*/ 2147483647 h 35"/>
              <a:gd name="T2" fmla="*/ 2147483647 w 26"/>
              <a:gd name="T3" fmla="*/ 2147483647 h 35"/>
              <a:gd name="T4" fmla="*/ 0 w 26"/>
              <a:gd name="T5" fmla="*/ 2147483647 h 35"/>
              <a:gd name="T6" fmla="*/ 0 w 26"/>
              <a:gd name="T7" fmla="*/ 2147483647 h 35"/>
              <a:gd name="T8" fmla="*/ 2147483647 w 26"/>
              <a:gd name="T9" fmla="*/ 0 h 35"/>
              <a:gd name="T10" fmla="*/ 2147483647 w 26"/>
              <a:gd name="T11" fmla="*/ 0 h 35"/>
              <a:gd name="T12" fmla="*/ 2147483647 w 26"/>
              <a:gd name="T13" fmla="*/ 2147483647 h 35"/>
              <a:gd name="T14" fmla="*/ 0 60000 65536"/>
              <a:gd name="T15" fmla="*/ 0 60000 65536"/>
              <a:gd name="T16" fmla="*/ 0 60000 65536"/>
              <a:gd name="T17" fmla="*/ 0 60000 65536"/>
              <a:gd name="T18" fmla="*/ 0 60000 65536"/>
              <a:gd name="T19" fmla="*/ 0 60000 65536"/>
              <a:gd name="T20" fmla="*/ 0 60000 65536"/>
              <a:gd name="T21" fmla="*/ 0 w 26"/>
              <a:gd name="T22" fmla="*/ 0 h 35"/>
              <a:gd name="T23" fmla="*/ 26 w 26"/>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5">
                <a:moveTo>
                  <a:pt x="26" y="4"/>
                </a:moveTo>
                <a:lnTo>
                  <a:pt x="19" y="35"/>
                </a:lnTo>
                <a:lnTo>
                  <a:pt x="0" y="31"/>
                </a:lnTo>
                <a:lnTo>
                  <a:pt x="6" y="0"/>
                </a:lnTo>
                <a:lnTo>
                  <a:pt x="26" y="4"/>
                </a:lnTo>
                <a:close/>
              </a:path>
            </a:pathLst>
          </a:custGeom>
          <a:solidFill>
            <a:srgbClr val="000000"/>
          </a:solidFill>
          <a:ln w="0">
            <a:solidFill>
              <a:srgbClr val="000000"/>
            </a:solidFill>
            <a:round/>
            <a:headEnd/>
            <a:tailEnd/>
          </a:ln>
        </p:spPr>
        <p:txBody>
          <a:bodyPr/>
          <a:lstStyle/>
          <a:p>
            <a:endParaRPr lang="en-US"/>
          </a:p>
        </p:txBody>
      </p:sp>
      <p:sp>
        <p:nvSpPr>
          <p:cNvPr id="182340" name="Freeform 5186"/>
          <p:cNvSpPr>
            <a:spLocks noChangeAspect="1"/>
          </p:cNvSpPr>
          <p:nvPr/>
        </p:nvSpPr>
        <p:spPr bwMode="auto">
          <a:xfrm>
            <a:off x="1433513" y="3776663"/>
            <a:ext cx="7937" cy="14287"/>
          </a:xfrm>
          <a:custGeom>
            <a:avLst/>
            <a:gdLst>
              <a:gd name="T0" fmla="*/ 2147483647 w 24"/>
              <a:gd name="T1" fmla="*/ 2147483647 h 35"/>
              <a:gd name="T2" fmla="*/ 2147483647 w 24"/>
              <a:gd name="T3" fmla="*/ 2147483647 h 35"/>
              <a:gd name="T4" fmla="*/ 0 w 24"/>
              <a:gd name="T5" fmla="*/ 2147483647 h 35"/>
              <a:gd name="T6" fmla="*/ 0 w 24"/>
              <a:gd name="T7" fmla="*/ 2147483647 h 35"/>
              <a:gd name="T8" fmla="*/ 2147483647 w 24"/>
              <a:gd name="T9" fmla="*/ 0 h 35"/>
              <a:gd name="T10" fmla="*/ 2147483647 w 24"/>
              <a:gd name="T11" fmla="*/ 0 h 35"/>
              <a:gd name="T12" fmla="*/ 2147483647 w 24"/>
              <a:gd name="T13" fmla="*/ 2147483647 h 35"/>
              <a:gd name="T14" fmla="*/ 0 60000 65536"/>
              <a:gd name="T15" fmla="*/ 0 60000 65536"/>
              <a:gd name="T16" fmla="*/ 0 60000 65536"/>
              <a:gd name="T17" fmla="*/ 0 60000 65536"/>
              <a:gd name="T18" fmla="*/ 0 60000 65536"/>
              <a:gd name="T19" fmla="*/ 0 60000 65536"/>
              <a:gd name="T20" fmla="*/ 0 60000 65536"/>
              <a:gd name="T21" fmla="*/ 0 w 24"/>
              <a:gd name="T22" fmla="*/ 0 h 35"/>
              <a:gd name="T23" fmla="*/ 24 w 24"/>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35">
                <a:moveTo>
                  <a:pt x="24" y="4"/>
                </a:moveTo>
                <a:lnTo>
                  <a:pt x="18" y="35"/>
                </a:lnTo>
                <a:lnTo>
                  <a:pt x="0" y="31"/>
                </a:lnTo>
                <a:lnTo>
                  <a:pt x="6" y="0"/>
                </a:lnTo>
                <a:lnTo>
                  <a:pt x="24" y="4"/>
                </a:lnTo>
                <a:close/>
              </a:path>
            </a:pathLst>
          </a:custGeom>
          <a:solidFill>
            <a:srgbClr val="000000"/>
          </a:solidFill>
          <a:ln w="0">
            <a:solidFill>
              <a:srgbClr val="000000"/>
            </a:solidFill>
            <a:round/>
            <a:headEnd/>
            <a:tailEnd/>
          </a:ln>
        </p:spPr>
        <p:txBody>
          <a:bodyPr/>
          <a:lstStyle/>
          <a:p>
            <a:endParaRPr lang="en-US"/>
          </a:p>
        </p:txBody>
      </p:sp>
      <p:sp>
        <p:nvSpPr>
          <p:cNvPr id="182341" name="Freeform 5187"/>
          <p:cNvSpPr>
            <a:spLocks noChangeAspect="1"/>
          </p:cNvSpPr>
          <p:nvPr/>
        </p:nvSpPr>
        <p:spPr bwMode="auto">
          <a:xfrm>
            <a:off x="1427163" y="3775075"/>
            <a:ext cx="7937" cy="14288"/>
          </a:xfrm>
          <a:custGeom>
            <a:avLst/>
            <a:gdLst>
              <a:gd name="T0" fmla="*/ 2147483647 w 28"/>
              <a:gd name="T1" fmla="*/ 2147483647 h 38"/>
              <a:gd name="T2" fmla="*/ 2147483647 w 28"/>
              <a:gd name="T3" fmla="*/ 2147483647 h 38"/>
              <a:gd name="T4" fmla="*/ 2147483647 w 28"/>
              <a:gd name="T5" fmla="*/ 2147483647 h 38"/>
              <a:gd name="T6" fmla="*/ 2147483647 w 28"/>
              <a:gd name="T7" fmla="*/ 2147483647 h 38"/>
              <a:gd name="T8" fmla="*/ 2147483647 w 28"/>
              <a:gd name="T9" fmla="*/ 2147483647 h 38"/>
              <a:gd name="T10" fmla="*/ 0 w 28"/>
              <a:gd name="T11" fmla="*/ 0 h 38"/>
              <a:gd name="T12" fmla="*/ 2147483647 w 28"/>
              <a:gd name="T13" fmla="*/ 2147483647 h 38"/>
              <a:gd name="T14" fmla="*/ 0 60000 65536"/>
              <a:gd name="T15" fmla="*/ 0 60000 65536"/>
              <a:gd name="T16" fmla="*/ 0 60000 65536"/>
              <a:gd name="T17" fmla="*/ 0 60000 65536"/>
              <a:gd name="T18" fmla="*/ 0 60000 65536"/>
              <a:gd name="T19" fmla="*/ 0 60000 65536"/>
              <a:gd name="T20" fmla="*/ 0 60000 65536"/>
              <a:gd name="T21" fmla="*/ 0 w 28"/>
              <a:gd name="T22" fmla="*/ 0 h 38"/>
              <a:gd name="T23" fmla="*/ 28 w 28"/>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8">
                <a:moveTo>
                  <a:pt x="28" y="7"/>
                </a:moveTo>
                <a:lnTo>
                  <a:pt x="22" y="38"/>
                </a:lnTo>
                <a:lnTo>
                  <a:pt x="17" y="37"/>
                </a:lnTo>
                <a:lnTo>
                  <a:pt x="4" y="33"/>
                </a:lnTo>
                <a:lnTo>
                  <a:pt x="13" y="4"/>
                </a:lnTo>
                <a:lnTo>
                  <a:pt x="0" y="0"/>
                </a:lnTo>
                <a:lnTo>
                  <a:pt x="28" y="7"/>
                </a:lnTo>
                <a:close/>
              </a:path>
            </a:pathLst>
          </a:custGeom>
          <a:solidFill>
            <a:srgbClr val="000000"/>
          </a:solidFill>
          <a:ln w="0">
            <a:solidFill>
              <a:srgbClr val="000000"/>
            </a:solidFill>
            <a:round/>
            <a:headEnd/>
            <a:tailEnd/>
          </a:ln>
        </p:spPr>
        <p:txBody>
          <a:bodyPr/>
          <a:lstStyle/>
          <a:p>
            <a:endParaRPr lang="en-US"/>
          </a:p>
        </p:txBody>
      </p:sp>
      <p:sp>
        <p:nvSpPr>
          <p:cNvPr id="182342" name="Freeform 5188"/>
          <p:cNvSpPr>
            <a:spLocks noChangeAspect="1"/>
          </p:cNvSpPr>
          <p:nvPr/>
        </p:nvSpPr>
        <p:spPr bwMode="auto">
          <a:xfrm>
            <a:off x="1422400" y="3773488"/>
            <a:ext cx="9525" cy="11112"/>
          </a:xfrm>
          <a:custGeom>
            <a:avLst/>
            <a:gdLst>
              <a:gd name="T0" fmla="*/ 2147483647 w 32"/>
              <a:gd name="T1" fmla="*/ 2147483647 h 34"/>
              <a:gd name="T2" fmla="*/ 2147483647 w 32"/>
              <a:gd name="T3" fmla="*/ 2147483647 h 34"/>
              <a:gd name="T4" fmla="*/ 0 w 32"/>
              <a:gd name="T5" fmla="*/ 2147483647 h 34"/>
              <a:gd name="T6" fmla="*/ 2147483647 w 32"/>
              <a:gd name="T7" fmla="*/ 2147483647 h 34"/>
              <a:gd name="T8" fmla="*/ 2147483647 w 32"/>
              <a:gd name="T9" fmla="*/ 0 h 34"/>
              <a:gd name="T10" fmla="*/ 2147483647 w 32"/>
              <a:gd name="T11" fmla="*/ 2147483647 h 34"/>
              <a:gd name="T12" fmla="*/ 2147483647 w 32"/>
              <a:gd name="T13" fmla="*/ 2147483647 h 34"/>
              <a:gd name="T14" fmla="*/ 0 60000 65536"/>
              <a:gd name="T15" fmla="*/ 0 60000 65536"/>
              <a:gd name="T16" fmla="*/ 0 60000 65536"/>
              <a:gd name="T17" fmla="*/ 0 60000 65536"/>
              <a:gd name="T18" fmla="*/ 0 60000 65536"/>
              <a:gd name="T19" fmla="*/ 0 60000 65536"/>
              <a:gd name="T20" fmla="*/ 0 60000 65536"/>
              <a:gd name="T21" fmla="*/ 0 w 32"/>
              <a:gd name="T22" fmla="*/ 0 h 34"/>
              <a:gd name="T23" fmla="*/ 32 w 32"/>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4">
                <a:moveTo>
                  <a:pt x="32" y="5"/>
                </a:moveTo>
                <a:lnTo>
                  <a:pt x="23" y="34"/>
                </a:lnTo>
                <a:lnTo>
                  <a:pt x="0" y="26"/>
                </a:lnTo>
                <a:lnTo>
                  <a:pt x="8" y="29"/>
                </a:lnTo>
                <a:lnTo>
                  <a:pt x="14" y="0"/>
                </a:lnTo>
                <a:lnTo>
                  <a:pt x="21" y="2"/>
                </a:lnTo>
                <a:lnTo>
                  <a:pt x="32" y="5"/>
                </a:lnTo>
                <a:close/>
              </a:path>
            </a:pathLst>
          </a:custGeom>
          <a:solidFill>
            <a:srgbClr val="000000"/>
          </a:solidFill>
          <a:ln w="0">
            <a:solidFill>
              <a:srgbClr val="000000"/>
            </a:solidFill>
            <a:round/>
            <a:headEnd/>
            <a:tailEnd/>
          </a:ln>
        </p:spPr>
        <p:txBody>
          <a:bodyPr/>
          <a:lstStyle/>
          <a:p>
            <a:endParaRPr lang="en-US"/>
          </a:p>
        </p:txBody>
      </p:sp>
      <p:sp>
        <p:nvSpPr>
          <p:cNvPr id="182343" name="Freeform 5189"/>
          <p:cNvSpPr>
            <a:spLocks noChangeAspect="1"/>
          </p:cNvSpPr>
          <p:nvPr/>
        </p:nvSpPr>
        <p:spPr bwMode="auto">
          <a:xfrm>
            <a:off x="1416050" y="3771900"/>
            <a:ext cx="9525" cy="11113"/>
          </a:xfrm>
          <a:custGeom>
            <a:avLst/>
            <a:gdLst>
              <a:gd name="T0" fmla="*/ 2147483647 w 26"/>
              <a:gd name="T1" fmla="*/ 2147483647 h 37"/>
              <a:gd name="T2" fmla="*/ 2147483647 w 26"/>
              <a:gd name="T3" fmla="*/ 2147483647 h 37"/>
              <a:gd name="T4" fmla="*/ 2147483647 w 26"/>
              <a:gd name="T5" fmla="*/ 2147483647 h 37"/>
              <a:gd name="T6" fmla="*/ 2147483647 w 26"/>
              <a:gd name="T7" fmla="*/ 2147483647 h 37"/>
              <a:gd name="T8" fmla="*/ 2147483647 w 26"/>
              <a:gd name="T9" fmla="*/ 2147483647 h 37"/>
              <a:gd name="T10" fmla="*/ 0 w 26"/>
              <a:gd name="T11" fmla="*/ 0 h 37"/>
              <a:gd name="T12" fmla="*/ 2147483647 w 26"/>
              <a:gd name="T13" fmla="*/ 2147483647 h 37"/>
              <a:gd name="T14" fmla="*/ 0 60000 65536"/>
              <a:gd name="T15" fmla="*/ 0 60000 65536"/>
              <a:gd name="T16" fmla="*/ 0 60000 65536"/>
              <a:gd name="T17" fmla="*/ 0 60000 65536"/>
              <a:gd name="T18" fmla="*/ 0 60000 65536"/>
              <a:gd name="T19" fmla="*/ 0 60000 65536"/>
              <a:gd name="T20" fmla="*/ 0 60000 65536"/>
              <a:gd name="T21" fmla="*/ 0 w 26"/>
              <a:gd name="T22" fmla="*/ 0 h 37"/>
              <a:gd name="T23" fmla="*/ 26 w 26"/>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7">
                <a:moveTo>
                  <a:pt x="26" y="8"/>
                </a:moveTo>
                <a:lnTo>
                  <a:pt x="20" y="37"/>
                </a:lnTo>
                <a:lnTo>
                  <a:pt x="15" y="36"/>
                </a:lnTo>
                <a:lnTo>
                  <a:pt x="5" y="33"/>
                </a:lnTo>
                <a:lnTo>
                  <a:pt x="9" y="2"/>
                </a:lnTo>
                <a:lnTo>
                  <a:pt x="0" y="0"/>
                </a:lnTo>
                <a:lnTo>
                  <a:pt x="26" y="8"/>
                </a:lnTo>
                <a:close/>
              </a:path>
            </a:pathLst>
          </a:custGeom>
          <a:solidFill>
            <a:srgbClr val="000000"/>
          </a:solidFill>
          <a:ln w="0">
            <a:solidFill>
              <a:srgbClr val="000000"/>
            </a:solidFill>
            <a:round/>
            <a:headEnd/>
            <a:tailEnd/>
          </a:ln>
        </p:spPr>
        <p:txBody>
          <a:bodyPr/>
          <a:lstStyle/>
          <a:p>
            <a:endParaRPr lang="en-US"/>
          </a:p>
        </p:txBody>
      </p:sp>
      <p:sp>
        <p:nvSpPr>
          <p:cNvPr id="182344" name="Freeform 5190"/>
          <p:cNvSpPr>
            <a:spLocks noChangeAspect="1"/>
          </p:cNvSpPr>
          <p:nvPr/>
        </p:nvSpPr>
        <p:spPr bwMode="auto">
          <a:xfrm>
            <a:off x="1412875" y="3771900"/>
            <a:ext cx="7938" cy="11113"/>
          </a:xfrm>
          <a:custGeom>
            <a:avLst/>
            <a:gdLst>
              <a:gd name="T0" fmla="*/ 2147483647 w 20"/>
              <a:gd name="T1" fmla="*/ 2147483647 h 34"/>
              <a:gd name="T2" fmla="*/ 2147483647 w 20"/>
              <a:gd name="T3" fmla="*/ 2147483647 h 34"/>
              <a:gd name="T4" fmla="*/ 0 w 20"/>
              <a:gd name="T5" fmla="*/ 2147483647 h 34"/>
              <a:gd name="T6" fmla="*/ 0 w 20"/>
              <a:gd name="T7" fmla="*/ 2147483647 h 34"/>
              <a:gd name="T8" fmla="*/ 2147483647 w 20"/>
              <a:gd name="T9" fmla="*/ 0 h 34"/>
              <a:gd name="T10" fmla="*/ 2147483647 w 20"/>
              <a:gd name="T11" fmla="*/ 0 h 34"/>
              <a:gd name="T12" fmla="*/ 2147483647 w 20"/>
              <a:gd name="T13" fmla="*/ 2147483647 h 34"/>
              <a:gd name="T14" fmla="*/ 0 60000 65536"/>
              <a:gd name="T15" fmla="*/ 0 60000 65536"/>
              <a:gd name="T16" fmla="*/ 0 60000 65536"/>
              <a:gd name="T17" fmla="*/ 0 60000 65536"/>
              <a:gd name="T18" fmla="*/ 0 60000 65536"/>
              <a:gd name="T19" fmla="*/ 0 60000 65536"/>
              <a:gd name="T20" fmla="*/ 0 60000 65536"/>
              <a:gd name="T21" fmla="*/ 0 w 20"/>
              <a:gd name="T22" fmla="*/ 0 h 34"/>
              <a:gd name="T23" fmla="*/ 20 w 20"/>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34">
                <a:moveTo>
                  <a:pt x="20" y="3"/>
                </a:moveTo>
                <a:lnTo>
                  <a:pt x="16" y="34"/>
                </a:lnTo>
                <a:lnTo>
                  <a:pt x="0" y="31"/>
                </a:lnTo>
                <a:lnTo>
                  <a:pt x="4" y="0"/>
                </a:lnTo>
                <a:lnTo>
                  <a:pt x="20" y="3"/>
                </a:lnTo>
                <a:close/>
              </a:path>
            </a:pathLst>
          </a:custGeom>
          <a:solidFill>
            <a:srgbClr val="000000"/>
          </a:solidFill>
          <a:ln w="0">
            <a:solidFill>
              <a:srgbClr val="000000"/>
            </a:solidFill>
            <a:round/>
            <a:headEnd/>
            <a:tailEnd/>
          </a:ln>
        </p:spPr>
        <p:txBody>
          <a:bodyPr/>
          <a:lstStyle/>
          <a:p>
            <a:endParaRPr lang="en-US"/>
          </a:p>
        </p:txBody>
      </p:sp>
      <p:sp>
        <p:nvSpPr>
          <p:cNvPr id="182345" name="Freeform 5191"/>
          <p:cNvSpPr>
            <a:spLocks noChangeAspect="1"/>
          </p:cNvSpPr>
          <p:nvPr/>
        </p:nvSpPr>
        <p:spPr bwMode="auto">
          <a:xfrm>
            <a:off x="1406525" y="3771900"/>
            <a:ext cx="6350" cy="9525"/>
          </a:xfrm>
          <a:custGeom>
            <a:avLst/>
            <a:gdLst>
              <a:gd name="T0" fmla="*/ 2147483647 w 22"/>
              <a:gd name="T1" fmla="*/ 2147483647 h 34"/>
              <a:gd name="T2" fmla="*/ 2147483647 w 22"/>
              <a:gd name="T3" fmla="*/ 2147483647 h 34"/>
              <a:gd name="T4" fmla="*/ 0 w 22"/>
              <a:gd name="T5" fmla="*/ 2147483647 h 34"/>
              <a:gd name="T6" fmla="*/ 2147483647 w 22"/>
              <a:gd name="T7" fmla="*/ 2147483647 h 34"/>
              <a:gd name="T8" fmla="*/ 2147483647 w 22"/>
              <a:gd name="T9" fmla="*/ 0 h 34"/>
              <a:gd name="T10" fmla="*/ 2147483647 w 22"/>
              <a:gd name="T11" fmla="*/ 0 h 34"/>
              <a:gd name="T12" fmla="*/ 2147483647 w 22"/>
              <a:gd name="T13" fmla="*/ 2147483647 h 34"/>
              <a:gd name="T14" fmla="*/ 0 60000 65536"/>
              <a:gd name="T15" fmla="*/ 0 60000 65536"/>
              <a:gd name="T16" fmla="*/ 0 60000 65536"/>
              <a:gd name="T17" fmla="*/ 0 60000 65536"/>
              <a:gd name="T18" fmla="*/ 0 60000 65536"/>
              <a:gd name="T19" fmla="*/ 0 60000 65536"/>
              <a:gd name="T20" fmla="*/ 0 60000 65536"/>
              <a:gd name="T21" fmla="*/ 0 w 22"/>
              <a:gd name="T22" fmla="*/ 0 h 34"/>
              <a:gd name="T23" fmla="*/ 22 w 22"/>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34">
                <a:moveTo>
                  <a:pt x="22" y="3"/>
                </a:moveTo>
                <a:lnTo>
                  <a:pt x="18" y="34"/>
                </a:lnTo>
                <a:lnTo>
                  <a:pt x="0" y="31"/>
                </a:lnTo>
                <a:lnTo>
                  <a:pt x="2" y="31"/>
                </a:lnTo>
                <a:lnTo>
                  <a:pt x="2" y="0"/>
                </a:lnTo>
                <a:lnTo>
                  <a:pt x="4" y="0"/>
                </a:lnTo>
                <a:lnTo>
                  <a:pt x="22" y="3"/>
                </a:lnTo>
                <a:close/>
              </a:path>
            </a:pathLst>
          </a:custGeom>
          <a:solidFill>
            <a:srgbClr val="000000"/>
          </a:solidFill>
          <a:ln w="0">
            <a:solidFill>
              <a:srgbClr val="000000"/>
            </a:solidFill>
            <a:round/>
            <a:headEnd/>
            <a:tailEnd/>
          </a:ln>
        </p:spPr>
        <p:txBody>
          <a:bodyPr/>
          <a:lstStyle/>
          <a:p>
            <a:endParaRPr lang="en-US"/>
          </a:p>
        </p:txBody>
      </p:sp>
      <p:sp>
        <p:nvSpPr>
          <p:cNvPr id="182346" name="Rectangle 5192"/>
          <p:cNvSpPr>
            <a:spLocks noChangeAspect="1" noChangeArrowheads="1"/>
          </p:cNvSpPr>
          <p:nvPr/>
        </p:nvSpPr>
        <p:spPr bwMode="auto">
          <a:xfrm>
            <a:off x="1400175" y="3771900"/>
            <a:ext cx="6350" cy="9525"/>
          </a:xfrm>
          <a:prstGeom prst="rect">
            <a:avLst/>
          </a:prstGeom>
          <a:solidFill>
            <a:srgbClr val="000000"/>
          </a:solidFill>
          <a:ln w="0">
            <a:solidFill>
              <a:srgbClr val="000000"/>
            </a:solidFill>
            <a:miter lim="800000"/>
            <a:headEnd/>
            <a:tailEnd/>
          </a:ln>
        </p:spPr>
        <p:txBody>
          <a:bodyPr/>
          <a:lstStyle/>
          <a:p>
            <a:endParaRPr lang="en-US"/>
          </a:p>
        </p:txBody>
      </p:sp>
      <p:sp>
        <p:nvSpPr>
          <p:cNvPr id="182347" name="Freeform 5193"/>
          <p:cNvSpPr>
            <a:spLocks noChangeAspect="1"/>
          </p:cNvSpPr>
          <p:nvPr/>
        </p:nvSpPr>
        <p:spPr bwMode="auto">
          <a:xfrm>
            <a:off x="1398588" y="3771900"/>
            <a:ext cx="6350" cy="9525"/>
          </a:xfrm>
          <a:custGeom>
            <a:avLst/>
            <a:gdLst>
              <a:gd name="T0" fmla="*/ 2147483647 w 19"/>
              <a:gd name="T1" fmla="*/ 0 h 31"/>
              <a:gd name="T2" fmla="*/ 2147483647 w 19"/>
              <a:gd name="T3" fmla="*/ 0 h 31"/>
              <a:gd name="T4" fmla="*/ 2147483647 w 19"/>
              <a:gd name="T5" fmla="*/ 2147483647 h 31"/>
              <a:gd name="T6" fmla="*/ 2147483647 w 19"/>
              <a:gd name="T7" fmla="*/ 2147483647 h 31"/>
              <a:gd name="T8" fmla="*/ 2147483647 w 19"/>
              <a:gd name="T9" fmla="*/ 2147483647 h 31"/>
              <a:gd name="T10" fmla="*/ 2147483647 w 19"/>
              <a:gd name="T11" fmla="*/ 2147483647 h 31"/>
              <a:gd name="T12" fmla="*/ 2147483647 w 19"/>
              <a:gd name="T13" fmla="*/ 2147483647 h 31"/>
              <a:gd name="T14" fmla="*/ 2147483647 w 19"/>
              <a:gd name="T15" fmla="*/ 2147483647 h 31"/>
              <a:gd name="T16" fmla="*/ 2147483647 w 19"/>
              <a:gd name="T17" fmla="*/ 2147483647 h 31"/>
              <a:gd name="T18" fmla="*/ 2147483647 w 19"/>
              <a:gd name="T19" fmla="*/ 2147483647 h 31"/>
              <a:gd name="T20" fmla="*/ 2147483647 w 19"/>
              <a:gd name="T21" fmla="*/ 2147483647 h 31"/>
              <a:gd name="T22" fmla="*/ 2147483647 w 19"/>
              <a:gd name="T23" fmla="*/ 2147483647 h 31"/>
              <a:gd name="T24" fmla="*/ 2147483647 w 19"/>
              <a:gd name="T25" fmla="*/ 2147483647 h 31"/>
              <a:gd name="T26" fmla="*/ 2147483647 w 19"/>
              <a:gd name="T27" fmla="*/ 2147483647 h 31"/>
              <a:gd name="T28" fmla="*/ 2147483647 w 19"/>
              <a:gd name="T29" fmla="*/ 2147483647 h 31"/>
              <a:gd name="T30" fmla="*/ 2147483647 w 19"/>
              <a:gd name="T31" fmla="*/ 2147483647 h 31"/>
              <a:gd name="T32" fmla="*/ 2147483647 w 19"/>
              <a:gd name="T33" fmla="*/ 2147483647 h 31"/>
              <a:gd name="T34" fmla="*/ 2147483647 w 19"/>
              <a:gd name="T35" fmla="*/ 2147483647 h 31"/>
              <a:gd name="T36" fmla="*/ 2147483647 w 19"/>
              <a:gd name="T37" fmla="*/ 2147483647 h 31"/>
              <a:gd name="T38" fmla="*/ 0 w 19"/>
              <a:gd name="T39" fmla="*/ 2147483647 h 31"/>
              <a:gd name="T40" fmla="*/ 0 w 19"/>
              <a:gd name="T41" fmla="*/ 2147483647 h 31"/>
              <a:gd name="T42" fmla="*/ 2147483647 w 19"/>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
              <a:gd name="T67" fmla="*/ 0 h 31"/>
              <a:gd name="T68" fmla="*/ 19 w 19"/>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 h="31">
                <a:moveTo>
                  <a:pt x="6" y="0"/>
                </a:moveTo>
                <a:lnTo>
                  <a:pt x="6" y="0"/>
                </a:lnTo>
                <a:lnTo>
                  <a:pt x="9" y="1"/>
                </a:lnTo>
                <a:lnTo>
                  <a:pt x="12" y="2"/>
                </a:lnTo>
                <a:lnTo>
                  <a:pt x="14" y="4"/>
                </a:lnTo>
                <a:lnTo>
                  <a:pt x="16" y="6"/>
                </a:lnTo>
                <a:lnTo>
                  <a:pt x="17" y="8"/>
                </a:lnTo>
                <a:lnTo>
                  <a:pt x="18" y="12"/>
                </a:lnTo>
                <a:lnTo>
                  <a:pt x="19" y="14"/>
                </a:lnTo>
                <a:lnTo>
                  <a:pt x="19" y="16"/>
                </a:lnTo>
                <a:lnTo>
                  <a:pt x="19" y="19"/>
                </a:lnTo>
                <a:lnTo>
                  <a:pt x="18" y="21"/>
                </a:lnTo>
                <a:lnTo>
                  <a:pt x="17" y="24"/>
                </a:lnTo>
                <a:lnTo>
                  <a:pt x="15" y="26"/>
                </a:lnTo>
                <a:lnTo>
                  <a:pt x="13" y="28"/>
                </a:lnTo>
                <a:lnTo>
                  <a:pt x="11" y="29"/>
                </a:lnTo>
                <a:lnTo>
                  <a:pt x="7" y="30"/>
                </a:lnTo>
                <a:lnTo>
                  <a:pt x="5" y="31"/>
                </a:lnTo>
                <a:lnTo>
                  <a:pt x="3" y="31"/>
                </a:lnTo>
                <a:lnTo>
                  <a:pt x="0" y="31"/>
                </a:lnTo>
                <a:lnTo>
                  <a:pt x="6" y="0"/>
                </a:lnTo>
                <a:close/>
              </a:path>
            </a:pathLst>
          </a:custGeom>
          <a:solidFill>
            <a:srgbClr val="000000"/>
          </a:solidFill>
          <a:ln w="0">
            <a:solidFill>
              <a:srgbClr val="000000"/>
            </a:solidFill>
            <a:round/>
            <a:headEnd/>
            <a:tailEnd/>
          </a:ln>
        </p:spPr>
        <p:txBody>
          <a:bodyPr/>
          <a:lstStyle/>
          <a:p>
            <a:endParaRPr lang="en-US"/>
          </a:p>
        </p:txBody>
      </p:sp>
      <p:sp>
        <p:nvSpPr>
          <p:cNvPr id="182348" name="Freeform 5194"/>
          <p:cNvSpPr>
            <a:spLocks noChangeAspect="1"/>
          </p:cNvSpPr>
          <p:nvPr/>
        </p:nvSpPr>
        <p:spPr bwMode="auto">
          <a:xfrm>
            <a:off x="1387475" y="3767138"/>
            <a:ext cx="3175" cy="9525"/>
          </a:xfrm>
          <a:custGeom>
            <a:avLst/>
            <a:gdLst>
              <a:gd name="T0" fmla="*/ 2147483647 w 15"/>
              <a:gd name="T1" fmla="*/ 2147483647 h 31"/>
              <a:gd name="T2" fmla="*/ 2147483647 w 15"/>
              <a:gd name="T3" fmla="*/ 2147483647 h 31"/>
              <a:gd name="T4" fmla="*/ 2147483647 w 15"/>
              <a:gd name="T5" fmla="*/ 2147483647 h 31"/>
              <a:gd name="T6" fmla="*/ 2147483647 w 15"/>
              <a:gd name="T7" fmla="*/ 2147483647 h 31"/>
              <a:gd name="T8" fmla="*/ 2147483647 w 15"/>
              <a:gd name="T9" fmla="*/ 2147483647 h 31"/>
              <a:gd name="T10" fmla="*/ 2147483647 w 15"/>
              <a:gd name="T11" fmla="*/ 2147483647 h 31"/>
              <a:gd name="T12" fmla="*/ 2147483647 w 15"/>
              <a:gd name="T13" fmla="*/ 2147483647 h 31"/>
              <a:gd name="T14" fmla="*/ 2147483647 w 15"/>
              <a:gd name="T15" fmla="*/ 2147483647 h 31"/>
              <a:gd name="T16" fmla="*/ 2147483647 w 15"/>
              <a:gd name="T17" fmla="*/ 2147483647 h 31"/>
              <a:gd name="T18" fmla="*/ 0 w 15"/>
              <a:gd name="T19" fmla="*/ 2147483647 h 31"/>
              <a:gd name="T20" fmla="*/ 0 w 15"/>
              <a:gd name="T21" fmla="*/ 2147483647 h 31"/>
              <a:gd name="T22" fmla="*/ 0 w 15"/>
              <a:gd name="T23" fmla="*/ 2147483647 h 31"/>
              <a:gd name="T24" fmla="*/ 2147483647 w 15"/>
              <a:gd name="T25" fmla="*/ 2147483647 h 31"/>
              <a:gd name="T26" fmla="*/ 2147483647 w 15"/>
              <a:gd name="T27" fmla="*/ 2147483647 h 31"/>
              <a:gd name="T28" fmla="*/ 2147483647 w 15"/>
              <a:gd name="T29" fmla="*/ 2147483647 h 31"/>
              <a:gd name="T30" fmla="*/ 2147483647 w 15"/>
              <a:gd name="T31" fmla="*/ 2147483647 h 31"/>
              <a:gd name="T32" fmla="*/ 2147483647 w 15"/>
              <a:gd name="T33" fmla="*/ 2147483647 h 31"/>
              <a:gd name="T34" fmla="*/ 2147483647 w 15"/>
              <a:gd name="T35" fmla="*/ 2147483647 h 31"/>
              <a:gd name="T36" fmla="*/ 2147483647 w 15"/>
              <a:gd name="T37" fmla="*/ 0 h 31"/>
              <a:gd name="T38" fmla="*/ 2147483647 w 15"/>
              <a:gd name="T39" fmla="*/ 0 h 31"/>
              <a:gd name="T40" fmla="*/ 2147483647 w 15"/>
              <a:gd name="T41" fmla="*/ 0 h 31"/>
              <a:gd name="T42" fmla="*/ 2147483647 w 15"/>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1"/>
              <a:gd name="T68" fmla="*/ 15 w 15"/>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1">
                <a:moveTo>
                  <a:pt x="15" y="31"/>
                </a:moveTo>
                <a:lnTo>
                  <a:pt x="15" y="31"/>
                </a:lnTo>
                <a:lnTo>
                  <a:pt x="13" y="31"/>
                </a:lnTo>
                <a:lnTo>
                  <a:pt x="10" y="30"/>
                </a:lnTo>
                <a:lnTo>
                  <a:pt x="8" y="29"/>
                </a:lnTo>
                <a:lnTo>
                  <a:pt x="6" y="27"/>
                </a:lnTo>
                <a:lnTo>
                  <a:pt x="4" y="25"/>
                </a:lnTo>
                <a:lnTo>
                  <a:pt x="2" y="23"/>
                </a:lnTo>
                <a:lnTo>
                  <a:pt x="1" y="21"/>
                </a:lnTo>
                <a:lnTo>
                  <a:pt x="0" y="17"/>
                </a:lnTo>
                <a:lnTo>
                  <a:pt x="0" y="15"/>
                </a:lnTo>
                <a:lnTo>
                  <a:pt x="0" y="13"/>
                </a:lnTo>
                <a:lnTo>
                  <a:pt x="1" y="10"/>
                </a:lnTo>
                <a:lnTo>
                  <a:pt x="2" y="8"/>
                </a:lnTo>
                <a:lnTo>
                  <a:pt x="4" y="6"/>
                </a:lnTo>
                <a:lnTo>
                  <a:pt x="6" y="4"/>
                </a:lnTo>
                <a:lnTo>
                  <a:pt x="8" y="2"/>
                </a:lnTo>
                <a:lnTo>
                  <a:pt x="10" y="1"/>
                </a:lnTo>
                <a:lnTo>
                  <a:pt x="13" y="0"/>
                </a:lnTo>
                <a:lnTo>
                  <a:pt x="15" y="0"/>
                </a:lnTo>
                <a:lnTo>
                  <a:pt x="15" y="31"/>
                </a:lnTo>
                <a:close/>
              </a:path>
            </a:pathLst>
          </a:custGeom>
          <a:solidFill>
            <a:srgbClr val="000000"/>
          </a:solidFill>
          <a:ln w="0">
            <a:solidFill>
              <a:srgbClr val="000000"/>
            </a:solidFill>
            <a:round/>
            <a:headEnd/>
            <a:tailEnd/>
          </a:ln>
        </p:spPr>
        <p:txBody>
          <a:bodyPr/>
          <a:lstStyle/>
          <a:p>
            <a:endParaRPr lang="en-US"/>
          </a:p>
        </p:txBody>
      </p:sp>
      <p:sp>
        <p:nvSpPr>
          <p:cNvPr id="182349" name="Freeform 5195"/>
          <p:cNvSpPr>
            <a:spLocks noChangeAspect="1"/>
          </p:cNvSpPr>
          <p:nvPr/>
        </p:nvSpPr>
        <p:spPr bwMode="auto">
          <a:xfrm>
            <a:off x="1397000" y="3770313"/>
            <a:ext cx="3175" cy="11112"/>
          </a:xfrm>
          <a:custGeom>
            <a:avLst/>
            <a:gdLst>
              <a:gd name="T0" fmla="*/ 2147483647 w 12"/>
              <a:gd name="T1" fmla="*/ 2147483647 h 33"/>
              <a:gd name="T2" fmla="*/ 2147483647 w 12"/>
              <a:gd name="T3" fmla="*/ 2147483647 h 33"/>
              <a:gd name="T4" fmla="*/ 2147483647 w 12"/>
              <a:gd name="T5" fmla="*/ 2147483647 h 33"/>
              <a:gd name="T6" fmla="*/ 0 w 12"/>
              <a:gd name="T7" fmla="*/ 2147483647 h 33"/>
              <a:gd name="T8" fmla="*/ 2147483647 w 12"/>
              <a:gd name="T9" fmla="*/ 2147483647 h 33"/>
              <a:gd name="T10" fmla="*/ 2147483647 w 12"/>
              <a:gd name="T11" fmla="*/ 0 h 33"/>
              <a:gd name="T12" fmla="*/ 2147483647 w 12"/>
              <a:gd name="T13" fmla="*/ 2147483647 h 33"/>
              <a:gd name="T14" fmla="*/ 0 60000 65536"/>
              <a:gd name="T15" fmla="*/ 0 60000 65536"/>
              <a:gd name="T16" fmla="*/ 0 60000 65536"/>
              <a:gd name="T17" fmla="*/ 0 60000 65536"/>
              <a:gd name="T18" fmla="*/ 0 60000 65536"/>
              <a:gd name="T19" fmla="*/ 0 60000 65536"/>
              <a:gd name="T20" fmla="*/ 0 60000 65536"/>
              <a:gd name="T21" fmla="*/ 0 w 12"/>
              <a:gd name="T22" fmla="*/ 0 h 33"/>
              <a:gd name="T23" fmla="*/ 12 w 12"/>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3">
                <a:moveTo>
                  <a:pt x="12" y="2"/>
                </a:moveTo>
                <a:lnTo>
                  <a:pt x="6" y="33"/>
                </a:lnTo>
                <a:lnTo>
                  <a:pt x="0" y="31"/>
                </a:lnTo>
                <a:lnTo>
                  <a:pt x="8" y="2"/>
                </a:lnTo>
                <a:lnTo>
                  <a:pt x="2" y="0"/>
                </a:lnTo>
                <a:lnTo>
                  <a:pt x="12" y="2"/>
                </a:lnTo>
                <a:close/>
              </a:path>
            </a:pathLst>
          </a:custGeom>
          <a:solidFill>
            <a:srgbClr val="000000"/>
          </a:solidFill>
          <a:ln w="0">
            <a:solidFill>
              <a:srgbClr val="000000"/>
            </a:solidFill>
            <a:round/>
            <a:headEnd/>
            <a:tailEnd/>
          </a:ln>
        </p:spPr>
        <p:txBody>
          <a:bodyPr/>
          <a:lstStyle/>
          <a:p>
            <a:endParaRPr lang="en-US"/>
          </a:p>
        </p:txBody>
      </p:sp>
      <p:sp>
        <p:nvSpPr>
          <p:cNvPr id="182350" name="Freeform 5196"/>
          <p:cNvSpPr>
            <a:spLocks noChangeAspect="1"/>
          </p:cNvSpPr>
          <p:nvPr/>
        </p:nvSpPr>
        <p:spPr bwMode="auto">
          <a:xfrm>
            <a:off x="1397000" y="3770313"/>
            <a:ext cx="3175" cy="9525"/>
          </a:xfrm>
          <a:custGeom>
            <a:avLst/>
            <a:gdLst>
              <a:gd name="T0" fmla="*/ 2147483647 w 11"/>
              <a:gd name="T1" fmla="*/ 2147483647 h 30"/>
              <a:gd name="T2" fmla="*/ 2147483647 w 11"/>
              <a:gd name="T3" fmla="*/ 2147483647 h 30"/>
              <a:gd name="T4" fmla="*/ 0 w 11"/>
              <a:gd name="T5" fmla="*/ 2147483647 h 30"/>
              <a:gd name="T6" fmla="*/ 0 w 11"/>
              <a:gd name="T7" fmla="*/ 2147483647 h 30"/>
              <a:gd name="T8" fmla="*/ 2147483647 w 11"/>
              <a:gd name="T9" fmla="*/ 0 h 30"/>
              <a:gd name="T10" fmla="*/ 2147483647 w 11"/>
              <a:gd name="T11" fmla="*/ 0 h 30"/>
              <a:gd name="T12" fmla="*/ 2147483647 w 11"/>
              <a:gd name="T13" fmla="*/ 2147483647 h 30"/>
              <a:gd name="T14" fmla="*/ 0 60000 65536"/>
              <a:gd name="T15" fmla="*/ 0 60000 65536"/>
              <a:gd name="T16" fmla="*/ 0 60000 65536"/>
              <a:gd name="T17" fmla="*/ 0 60000 65536"/>
              <a:gd name="T18" fmla="*/ 0 60000 65536"/>
              <a:gd name="T19" fmla="*/ 0 60000 65536"/>
              <a:gd name="T20" fmla="*/ 0 60000 65536"/>
              <a:gd name="T21" fmla="*/ 0 w 11"/>
              <a:gd name="T22" fmla="*/ 0 h 30"/>
              <a:gd name="T23" fmla="*/ 11 w 11"/>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30">
                <a:moveTo>
                  <a:pt x="11" y="1"/>
                </a:moveTo>
                <a:lnTo>
                  <a:pt x="3" y="30"/>
                </a:lnTo>
                <a:lnTo>
                  <a:pt x="0" y="29"/>
                </a:lnTo>
                <a:lnTo>
                  <a:pt x="8" y="0"/>
                </a:lnTo>
                <a:lnTo>
                  <a:pt x="11" y="1"/>
                </a:lnTo>
                <a:close/>
              </a:path>
            </a:pathLst>
          </a:custGeom>
          <a:solidFill>
            <a:srgbClr val="000000"/>
          </a:solidFill>
          <a:ln w="0">
            <a:solidFill>
              <a:srgbClr val="000000"/>
            </a:solidFill>
            <a:round/>
            <a:headEnd/>
            <a:tailEnd/>
          </a:ln>
        </p:spPr>
        <p:txBody>
          <a:bodyPr/>
          <a:lstStyle/>
          <a:p>
            <a:endParaRPr lang="en-US"/>
          </a:p>
        </p:txBody>
      </p:sp>
      <p:sp>
        <p:nvSpPr>
          <p:cNvPr id="182351" name="Freeform 5197"/>
          <p:cNvSpPr>
            <a:spLocks noChangeAspect="1"/>
          </p:cNvSpPr>
          <p:nvPr/>
        </p:nvSpPr>
        <p:spPr bwMode="auto">
          <a:xfrm>
            <a:off x="1395413" y="3770313"/>
            <a:ext cx="3175" cy="9525"/>
          </a:xfrm>
          <a:custGeom>
            <a:avLst/>
            <a:gdLst>
              <a:gd name="T0" fmla="*/ 2147483647 w 11"/>
              <a:gd name="T1" fmla="*/ 2147483647 h 30"/>
              <a:gd name="T2" fmla="*/ 2147483647 w 11"/>
              <a:gd name="T3" fmla="*/ 2147483647 h 30"/>
              <a:gd name="T4" fmla="*/ 0 w 11"/>
              <a:gd name="T5" fmla="*/ 2147483647 h 30"/>
              <a:gd name="T6" fmla="*/ 0 w 11"/>
              <a:gd name="T7" fmla="*/ 2147483647 h 30"/>
              <a:gd name="T8" fmla="*/ 2147483647 w 11"/>
              <a:gd name="T9" fmla="*/ 0 h 30"/>
              <a:gd name="T10" fmla="*/ 2147483647 w 11"/>
              <a:gd name="T11" fmla="*/ 0 h 30"/>
              <a:gd name="T12" fmla="*/ 2147483647 w 11"/>
              <a:gd name="T13" fmla="*/ 2147483647 h 30"/>
              <a:gd name="T14" fmla="*/ 0 60000 65536"/>
              <a:gd name="T15" fmla="*/ 0 60000 65536"/>
              <a:gd name="T16" fmla="*/ 0 60000 65536"/>
              <a:gd name="T17" fmla="*/ 0 60000 65536"/>
              <a:gd name="T18" fmla="*/ 0 60000 65536"/>
              <a:gd name="T19" fmla="*/ 0 60000 65536"/>
              <a:gd name="T20" fmla="*/ 0 60000 65536"/>
              <a:gd name="T21" fmla="*/ 0 w 11"/>
              <a:gd name="T22" fmla="*/ 0 h 30"/>
              <a:gd name="T23" fmla="*/ 11 w 11"/>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30">
                <a:moveTo>
                  <a:pt x="11" y="1"/>
                </a:moveTo>
                <a:lnTo>
                  <a:pt x="3" y="30"/>
                </a:lnTo>
                <a:lnTo>
                  <a:pt x="0" y="29"/>
                </a:lnTo>
                <a:lnTo>
                  <a:pt x="8" y="0"/>
                </a:lnTo>
                <a:lnTo>
                  <a:pt x="11" y="1"/>
                </a:lnTo>
                <a:close/>
              </a:path>
            </a:pathLst>
          </a:custGeom>
          <a:solidFill>
            <a:srgbClr val="000000"/>
          </a:solidFill>
          <a:ln w="0">
            <a:solidFill>
              <a:srgbClr val="000000"/>
            </a:solidFill>
            <a:round/>
            <a:headEnd/>
            <a:tailEnd/>
          </a:ln>
        </p:spPr>
        <p:txBody>
          <a:bodyPr/>
          <a:lstStyle/>
          <a:p>
            <a:endParaRPr lang="en-US"/>
          </a:p>
        </p:txBody>
      </p:sp>
      <p:sp>
        <p:nvSpPr>
          <p:cNvPr id="182352" name="Freeform 5198"/>
          <p:cNvSpPr>
            <a:spLocks noChangeAspect="1"/>
          </p:cNvSpPr>
          <p:nvPr/>
        </p:nvSpPr>
        <p:spPr bwMode="auto">
          <a:xfrm>
            <a:off x="1393825" y="3768725"/>
            <a:ext cx="4763" cy="11113"/>
          </a:xfrm>
          <a:custGeom>
            <a:avLst/>
            <a:gdLst>
              <a:gd name="T0" fmla="*/ 2147483647 w 11"/>
              <a:gd name="T1" fmla="*/ 2147483647 h 30"/>
              <a:gd name="T2" fmla="*/ 2147483647 w 11"/>
              <a:gd name="T3" fmla="*/ 2147483647 h 30"/>
              <a:gd name="T4" fmla="*/ 0 w 11"/>
              <a:gd name="T5" fmla="*/ 2147483647 h 30"/>
              <a:gd name="T6" fmla="*/ 0 w 11"/>
              <a:gd name="T7" fmla="*/ 2147483647 h 30"/>
              <a:gd name="T8" fmla="*/ 2147483647 w 11"/>
              <a:gd name="T9" fmla="*/ 0 h 30"/>
              <a:gd name="T10" fmla="*/ 2147483647 w 11"/>
              <a:gd name="T11" fmla="*/ 0 h 30"/>
              <a:gd name="T12" fmla="*/ 2147483647 w 11"/>
              <a:gd name="T13" fmla="*/ 2147483647 h 30"/>
              <a:gd name="T14" fmla="*/ 0 60000 65536"/>
              <a:gd name="T15" fmla="*/ 0 60000 65536"/>
              <a:gd name="T16" fmla="*/ 0 60000 65536"/>
              <a:gd name="T17" fmla="*/ 0 60000 65536"/>
              <a:gd name="T18" fmla="*/ 0 60000 65536"/>
              <a:gd name="T19" fmla="*/ 0 60000 65536"/>
              <a:gd name="T20" fmla="*/ 0 60000 65536"/>
              <a:gd name="T21" fmla="*/ 0 w 11"/>
              <a:gd name="T22" fmla="*/ 0 h 30"/>
              <a:gd name="T23" fmla="*/ 11 w 11"/>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30">
                <a:moveTo>
                  <a:pt x="11" y="1"/>
                </a:moveTo>
                <a:lnTo>
                  <a:pt x="3" y="30"/>
                </a:lnTo>
                <a:lnTo>
                  <a:pt x="0" y="29"/>
                </a:lnTo>
                <a:lnTo>
                  <a:pt x="8" y="0"/>
                </a:lnTo>
                <a:lnTo>
                  <a:pt x="11" y="1"/>
                </a:lnTo>
                <a:close/>
              </a:path>
            </a:pathLst>
          </a:custGeom>
          <a:solidFill>
            <a:srgbClr val="000000"/>
          </a:solidFill>
          <a:ln w="0">
            <a:solidFill>
              <a:srgbClr val="000000"/>
            </a:solidFill>
            <a:round/>
            <a:headEnd/>
            <a:tailEnd/>
          </a:ln>
        </p:spPr>
        <p:txBody>
          <a:bodyPr/>
          <a:lstStyle/>
          <a:p>
            <a:endParaRPr lang="en-US"/>
          </a:p>
        </p:txBody>
      </p:sp>
      <p:sp>
        <p:nvSpPr>
          <p:cNvPr id="182353" name="Freeform 5199"/>
          <p:cNvSpPr>
            <a:spLocks noChangeAspect="1"/>
          </p:cNvSpPr>
          <p:nvPr/>
        </p:nvSpPr>
        <p:spPr bwMode="auto">
          <a:xfrm>
            <a:off x="1392238" y="3768725"/>
            <a:ext cx="4762" cy="11113"/>
          </a:xfrm>
          <a:custGeom>
            <a:avLst/>
            <a:gdLst>
              <a:gd name="T0" fmla="*/ 2147483647 w 11"/>
              <a:gd name="T1" fmla="*/ 2147483647 h 30"/>
              <a:gd name="T2" fmla="*/ 2147483647 w 11"/>
              <a:gd name="T3" fmla="*/ 2147483647 h 30"/>
              <a:gd name="T4" fmla="*/ 0 w 11"/>
              <a:gd name="T5" fmla="*/ 2147483647 h 30"/>
              <a:gd name="T6" fmla="*/ 0 w 11"/>
              <a:gd name="T7" fmla="*/ 2147483647 h 30"/>
              <a:gd name="T8" fmla="*/ 2147483647 w 11"/>
              <a:gd name="T9" fmla="*/ 0 h 30"/>
              <a:gd name="T10" fmla="*/ 2147483647 w 11"/>
              <a:gd name="T11" fmla="*/ 0 h 30"/>
              <a:gd name="T12" fmla="*/ 2147483647 w 11"/>
              <a:gd name="T13" fmla="*/ 2147483647 h 30"/>
              <a:gd name="T14" fmla="*/ 0 60000 65536"/>
              <a:gd name="T15" fmla="*/ 0 60000 65536"/>
              <a:gd name="T16" fmla="*/ 0 60000 65536"/>
              <a:gd name="T17" fmla="*/ 0 60000 65536"/>
              <a:gd name="T18" fmla="*/ 0 60000 65536"/>
              <a:gd name="T19" fmla="*/ 0 60000 65536"/>
              <a:gd name="T20" fmla="*/ 0 60000 65536"/>
              <a:gd name="T21" fmla="*/ 0 w 11"/>
              <a:gd name="T22" fmla="*/ 0 h 30"/>
              <a:gd name="T23" fmla="*/ 11 w 11"/>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30">
                <a:moveTo>
                  <a:pt x="11" y="1"/>
                </a:moveTo>
                <a:lnTo>
                  <a:pt x="3" y="30"/>
                </a:lnTo>
                <a:lnTo>
                  <a:pt x="0" y="29"/>
                </a:lnTo>
                <a:lnTo>
                  <a:pt x="8" y="0"/>
                </a:lnTo>
                <a:lnTo>
                  <a:pt x="11" y="1"/>
                </a:lnTo>
                <a:close/>
              </a:path>
            </a:pathLst>
          </a:custGeom>
          <a:solidFill>
            <a:srgbClr val="000000"/>
          </a:solidFill>
          <a:ln w="0">
            <a:solidFill>
              <a:srgbClr val="000000"/>
            </a:solidFill>
            <a:round/>
            <a:headEnd/>
            <a:tailEnd/>
          </a:ln>
        </p:spPr>
        <p:txBody>
          <a:bodyPr/>
          <a:lstStyle/>
          <a:p>
            <a:endParaRPr lang="en-US"/>
          </a:p>
        </p:txBody>
      </p:sp>
      <p:sp>
        <p:nvSpPr>
          <p:cNvPr id="182354" name="Freeform 5200"/>
          <p:cNvSpPr>
            <a:spLocks noChangeAspect="1"/>
          </p:cNvSpPr>
          <p:nvPr/>
        </p:nvSpPr>
        <p:spPr bwMode="auto">
          <a:xfrm>
            <a:off x="1392238" y="3767138"/>
            <a:ext cx="4762" cy="12700"/>
          </a:xfrm>
          <a:custGeom>
            <a:avLst/>
            <a:gdLst>
              <a:gd name="T0" fmla="*/ 2147483647 w 13"/>
              <a:gd name="T1" fmla="*/ 2147483647 h 35"/>
              <a:gd name="T2" fmla="*/ 2147483647 w 13"/>
              <a:gd name="T3" fmla="*/ 2147483647 h 35"/>
              <a:gd name="T4" fmla="*/ 2147483647 w 13"/>
              <a:gd name="T5" fmla="*/ 2147483647 h 35"/>
              <a:gd name="T6" fmla="*/ 2147483647 w 13"/>
              <a:gd name="T7" fmla="*/ 2147483647 h 35"/>
              <a:gd name="T8" fmla="*/ 2147483647 w 13"/>
              <a:gd name="T9" fmla="*/ 2147483647 h 35"/>
              <a:gd name="T10" fmla="*/ 0 w 13"/>
              <a:gd name="T11" fmla="*/ 0 h 35"/>
              <a:gd name="T12" fmla="*/ 2147483647 w 13"/>
              <a:gd name="T13" fmla="*/ 2147483647 h 35"/>
              <a:gd name="T14" fmla="*/ 0 60000 65536"/>
              <a:gd name="T15" fmla="*/ 0 60000 65536"/>
              <a:gd name="T16" fmla="*/ 0 60000 65536"/>
              <a:gd name="T17" fmla="*/ 0 60000 65536"/>
              <a:gd name="T18" fmla="*/ 0 60000 65536"/>
              <a:gd name="T19" fmla="*/ 0 60000 65536"/>
              <a:gd name="T20" fmla="*/ 0 60000 65536"/>
              <a:gd name="T21" fmla="*/ 0 w 13"/>
              <a:gd name="T22" fmla="*/ 0 h 35"/>
              <a:gd name="T23" fmla="*/ 13 w 13"/>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35">
                <a:moveTo>
                  <a:pt x="13" y="4"/>
                </a:moveTo>
                <a:lnTo>
                  <a:pt x="5" y="33"/>
                </a:lnTo>
                <a:lnTo>
                  <a:pt x="11" y="35"/>
                </a:lnTo>
                <a:lnTo>
                  <a:pt x="2" y="33"/>
                </a:lnTo>
                <a:lnTo>
                  <a:pt x="9" y="2"/>
                </a:lnTo>
                <a:lnTo>
                  <a:pt x="0" y="0"/>
                </a:lnTo>
                <a:lnTo>
                  <a:pt x="13" y="4"/>
                </a:lnTo>
                <a:close/>
              </a:path>
            </a:pathLst>
          </a:custGeom>
          <a:solidFill>
            <a:srgbClr val="000000"/>
          </a:solidFill>
          <a:ln w="0">
            <a:solidFill>
              <a:srgbClr val="000000"/>
            </a:solidFill>
            <a:round/>
            <a:headEnd/>
            <a:tailEnd/>
          </a:ln>
        </p:spPr>
        <p:txBody>
          <a:bodyPr/>
          <a:lstStyle/>
          <a:p>
            <a:endParaRPr lang="en-US"/>
          </a:p>
        </p:txBody>
      </p:sp>
      <p:sp>
        <p:nvSpPr>
          <p:cNvPr id="182355" name="Freeform 5201"/>
          <p:cNvSpPr>
            <a:spLocks noChangeAspect="1"/>
          </p:cNvSpPr>
          <p:nvPr/>
        </p:nvSpPr>
        <p:spPr bwMode="auto">
          <a:xfrm>
            <a:off x="1390650" y="3767138"/>
            <a:ext cx="3175" cy="12700"/>
          </a:xfrm>
          <a:custGeom>
            <a:avLst/>
            <a:gdLst>
              <a:gd name="T0" fmla="*/ 2147483647 w 11"/>
              <a:gd name="T1" fmla="*/ 2147483647 h 32"/>
              <a:gd name="T2" fmla="*/ 2147483647 w 11"/>
              <a:gd name="T3" fmla="*/ 2147483647 h 32"/>
              <a:gd name="T4" fmla="*/ 0 w 11"/>
              <a:gd name="T5" fmla="*/ 2147483647 h 32"/>
              <a:gd name="T6" fmla="*/ 2147483647 w 11"/>
              <a:gd name="T7" fmla="*/ 2147483647 h 32"/>
              <a:gd name="T8" fmla="*/ 2147483647 w 11"/>
              <a:gd name="T9" fmla="*/ 0 h 32"/>
              <a:gd name="T10" fmla="*/ 2147483647 w 11"/>
              <a:gd name="T11" fmla="*/ 0 h 32"/>
              <a:gd name="T12" fmla="*/ 2147483647 w 11"/>
              <a:gd name="T13" fmla="*/ 2147483647 h 32"/>
              <a:gd name="T14" fmla="*/ 0 60000 65536"/>
              <a:gd name="T15" fmla="*/ 0 60000 65536"/>
              <a:gd name="T16" fmla="*/ 0 60000 65536"/>
              <a:gd name="T17" fmla="*/ 0 60000 65536"/>
              <a:gd name="T18" fmla="*/ 0 60000 65536"/>
              <a:gd name="T19" fmla="*/ 0 60000 65536"/>
              <a:gd name="T20" fmla="*/ 0 60000 65536"/>
              <a:gd name="T21" fmla="*/ 0 w 11"/>
              <a:gd name="T22" fmla="*/ 0 h 32"/>
              <a:gd name="T23" fmla="*/ 11 w 1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32">
                <a:moveTo>
                  <a:pt x="11" y="1"/>
                </a:moveTo>
                <a:lnTo>
                  <a:pt x="4" y="32"/>
                </a:lnTo>
                <a:lnTo>
                  <a:pt x="0" y="31"/>
                </a:lnTo>
                <a:lnTo>
                  <a:pt x="3" y="31"/>
                </a:lnTo>
                <a:lnTo>
                  <a:pt x="3" y="0"/>
                </a:lnTo>
                <a:lnTo>
                  <a:pt x="7" y="0"/>
                </a:lnTo>
                <a:lnTo>
                  <a:pt x="11" y="1"/>
                </a:lnTo>
                <a:close/>
              </a:path>
            </a:pathLst>
          </a:custGeom>
          <a:solidFill>
            <a:srgbClr val="000000"/>
          </a:solidFill>
          <a:ln w="0">
            <a:solidFill>
              <a:srgbClr val="000000"/>
            </a:solidFill>
            <a:round/>
            <a:headEnd/>
            <a:tailEnd/>
          </a:ln>
        </p:spPr>
        <p:txBody>
          <a:bodyPr/>
          <a:lstStyle/>
          <a:p>
            <a:endParaRPr lang="en-US"/>
          </a:p>
        </p:txBody>
      </p:sp>
      <p:sp>
        <p:nvSpPr>
          <p:cNvPr id="182356" name="Rectangle 5202"/>
          <p:cNvSpPr>
            <a:spLocks noChangeAspect="1" noChangeArrowheads="1"/>
          </p:cNvSpPr>
          <p:nvPr/>
        </p:nvSpPr>
        <p:spPr bwMode="auto">
          <a:xfrm>
            <a:off x="1390650" y="3767138"/>
            <a:ext cx="1588" cy="9525"/>
          </a:xfrm>
          <a:prstGeom prst="rect">
            <a:avLst/>
          </a:prstGeom>
          <a:solidFill>
            <a:srgbClr val="000000"/>
          </a:solidFill>
          <a:ln w="0">
            <a:solidFill>
              <a:srgbClr val="000000"/>
            </a:solidFill>
            <a:miter lim="800000"/>
            <a:headEnd/>
            <a:tailEnd/>
          </a:ln>
        </p:spPr>
        <p:txBody>
          <a:bodyPr/>
          <a:lstStyle/>
          <a:p>
            <a:endParaRPr lang="en-US"/>
          </a:p>
        </p:txBody>
      </p:sp>
      <p:sp>
        <p:nvSpPr>
          <p:cNvPr id="182357" name="Freeform 5203"/>
          <p:cNvSpPr>
            <a:spLocks noChangeAspect="1"/>
          </p:cNvSpPr>
          <p:nvPr/>
        </p:nvSpPr>
        <p:spPr bwMode="auto">
          <a:xfrm>
            <a:off x="1390650" y="3767138"/>
            <a:ext cx="6350" cy="9525"/>
          </a:xfrm>
          <a:custGeom>
            <a:avLst/>
            <a:gdLst>
              <a:gd name="T0" fmla="*/ 2147483647 w 17"/>
              <a:gd name="T1" fmla="*/ 0 h 31"/>
              <a:gd name="T2" fmla="*/ 2147483647 w 17"/>
              <a:gd name="T3" fmla="*/ 0 h 31"/>
              <a:gd name="T4" fmla="*/ 2147483647 w 17"/>
              <a:gd name="T5" fmla="*/ 0 h 31"/>
              <a:gd name="T6" fmla="*/ 2147483647 w 17"/>
              <a:gd name="T7" fmla="*/ 2147483647 h 31"/>
              <a:gd name="T8" fmla="*/ 2147483647 w 17"/>
              <a:gd name="T9" fmla="*/ 2147483647 h 31"/>
              <a:gd name="T10" fmla="*/ 2147483647 w 17"/>
              <a:gd name="T11" fmla="*/ 2147483647 h 31"/>
              <a:gd name="T12" fmla="*/ 2147483647 w 17"/>
              <a:gd name="T13" fmla="*/ 2147483647 h 31"/>
              <a:gd name="T14" fmla="*/ 2147483647 w 17"/>
              <a:gd name="T15" fmla="*/ 2147483647 h 31"/>
              <a:gd name="T16" fmla="*/ 2147483647 w 17"/>
              <a:gd name="T17" fmla="*/ 2147483647 h 31"/>
              <a:gd name="T18" fmla="*/ 2147483647 w 17"/>
              <a:gd name="T19" fmla="*/ 2147483647 h 31"/>
              <a:gd name="T20" fmla="*/ 2147483647 w 17"/>
              <a:gd name="T21" fmla="*/ 2147483647 h 31"/>
              <a:gd name="T22" fmla="*/ 2147483647 w 17"/>
              <a:gd name="T23" fmla="*/ 2147483647 h 31"/>
              <a:gd name="T24" fmla="*/ 2147483647 w 17"/>
              <a:gd name="T25" fmla="*/ 2147483647 h 31"/>
              <a:gd name="T26" fmla="*/ 2147483647 w 17"/>
              <a:gd name="T27" fmla="*/ 2147483647 h 31"/>
              <a:gd name="T28" fmla="*/ 2147483647 w 17"/>
              <a:gd name="T29" fmla="*/ 2147483647 h 31"/>
              <a:gd name="T30" fmla="*/ 2147483647 w 17"/>
              <a:gd name="T31" fmla="*/ 2147483647 h 31"/>
              <a:gd name="T32" fmla="*/ 2147483647 w 17"/>
              <a:gd name="T33" fmla="*/ 2147483647 h 31"/>
              <a:gd name="T34" fmla="*/ 2147483647 w 17"/>
              <a:gd name="T35" fmla="*/ 2147483647 h 31"/>
              <a:gd name="T36" fmla="*/ 2147483647 w 17"/>
              <a:gd name="T37" fmla="*/ 2147483647 h 31"/>
              <a:gd name="T38" fmla="*/ 0 w 17"/>
              <a:gd name="T39" fmla="*/ 2147483647 h 31"/>
              <a:gd name="T40" fmla="*/ 0 w 17"/>
              <a:gd name="T41" fmla="*/ 2147483647 h 31"/>
              <a:gd name="T42" fmla="*/ 2147483647 w 17"/>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31"/>
              <a:gd name="T68" fmla="*/ 17 w 17"/>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31">
                <a:moveTo>
                  <a:pt x="2" y="0"/>
                </a:moveTo>
                <a:lnTo>
                  <a:pt x="2" y="0"/>
                </a:lnTo>
                <a:lnTo>
                  <a:pt x="4" y="0"/>
                </a:lnTo>
                <a:lnTo>
                  <a:pt x="8" y="1"/>
                </a:lnTo>
                <a:lnTo>
                  <a:pt x="10" y="3"/>
                </a:lnTo>
                <a:lnTo>
                  <a:pt x="12" y="4"/>
                </a:lnTo>
                <a:lnTo>
                  <a:pt x="14" y="6"/>
                </a:lnTo>
                <a:lnTo>
                  <a:pt x="15" y="9"/>
                </a:lnTo>
                <a:lnTo>
                  <a:pt x="16" y="11"/>
                </a:lnTo>
                <a:lnTo>
                  <a:pt x="17" y="14"/>
                </a:lnTo>
                <a:lnTo>
                  <a:pt x="17" y="16"/>
                </a:lnTo>
                <a:lnTo>
                  <a:pt x="17" y="19"/>
                </a:lnTo>
                <a:lnTo>
                  <a:pt x="16" y="22"/>
                </a:lnTo>
                <a:lnTo>
                  <a:pt x="14" y="24"/>
                </a:lnTo>
                <a:lnTo>
                  <a:pt x="13" y="26"/>
                </a:lnTo>
                <a:lnTo>
                  <a:pt x="11" y="28"/>
                </a:lnTo>
                <a:lnTo>
                  <a:pt x="8" y="29"/>
                </a:lnTo>
                <a:lnTo>
                  <a:pt x="5" y="30"/>
                </a:lnTo>
                <a:lnTo>
                  <a:pt x="2" y="31"/>
                </a:lnTo>
                <a:lnTo>
                  <a:pt x="0" y="31"/>
                </a:lnTo>
                <a:lnTo>
                  <a:pt x="2" y="0"/>
                </a:lnTo>
                <a:close/>
              </a:path>
            </a:pathLst>
          </a:custGeom>
          <a:solidFill>
            <a:srgbClr val="000000"/>
          </a:solidFill>
          <a:ln w="0">
            <a:solidFill>
              <a:srgbClr val="000000"/>
            </a:solidFill>
            <a:round/>
            <a:headEnd/>
            <a:tailEnd/>
          </a:ln>
        </p:spPr>
        <p:txBody>
          <a:bodyPr/>
          <a:lstStyle/>
          <a:p>
            <a:endParaRPr lang="en-US"/>
          </a:p>
        </p:txBody>
      </p:sp>
      <p:sp>
        <p:nvSpPr>
          <p:cNvPr id="182358" name="Freeform 5204"/>
          <p:cNvSpPr>
            <a:spLocks noChangeAspect="1"/>
          </p:cNvSpPr>
          <p:nvPr/>
        </p:nvSpPr>
        <p:spPr bwMode="auto">
          <a:xfrm>
            <a:off x="1357313" y="3763963"/>
            <a:ext cx="1587" cy="9525"/>
          </a:xfrm>
          <a:custGeom>
            <a:avLst/>
            <a:gdLst>
              <a:gd name="T0" fmla="*/ 0 w 1587"/>
              <a:gd name="T1" fmla="*/ 2147483647 h 31"/>
              <a:gd name="T2" fmla="*/ 0 w 1587"/>
              <a:gd name="T3" fmla="*/ 0 h 31"/>
              <a:gd name="T4" fmla="*/ 0 w 1587"/>
              <a:gd name="T5" fmla="*/ 2147483647 h 31"/>
              <a:gd name="T6" fmla="*/ 0 60000 65536"/>
              <a:gd name="T7" fmla="*/ 0 60000 65536"/>
              <a:gd name="T8" fmla="*/ 0 60000 65536"/>
              <a:gd name="T9" fmla="*/ 0 w 1587"/>
              <a:gd name="T10" fmla="*/ 0 h 31"/>
              <a:gd name="T11" fmla="*/ 1587 w 1587"/>
              <a:gd name="T12" fmla="*/ 31 h 31"/>
            </a:gdLst>
            <a:ahLst/>
            <a:cxnLst>
              <a:cxn ang="T6">
                <a:pos x="T0" y="T1"/>
              </a:cxn>
              <a:cxn ang="T7">
                <a:pos x="T2" y="T3"/>
              </a:cxn>
              <a:cxn ang="T8">
                <a:pos x="T4" y="T5"/>
              </a:cxn>
            </a:cxnLst>
            <a:rect l="T9" t="T10" r="T11" b="T12"/>
            <a:pathLst>
              <a:path w="1587" h="31">
                <a:moveTo>
                  <a:pt x="0" y="31"/>
                </a:moveTo>
                <a:lnTo>
                  <a:pt x="0" y="0"/>
                </a:lnTo>
                <a:lnTo>
                  <a:pt x="0" y="31"/>
                </a:lnTo>
                <a:close/>
              </a:path>
            </a:pathLst>
          </a:custGeom>
          <a:solidFill>
            <a:srgbClr val="000000"/>
          </a:solidFill>
          <a:ln w="0">
            <a:solidFill>
              <a:srgbClr val="000000"/>
            </a:solidFill>
            <a:round/>
            <a:headEnd/>
            <a:tailEnd/>
          </a:ln>
        </p:spPr>
        <p:txBody>
          <a:bodyPr/>
          <a:lstStyle/>
          <a:p>
            <a:endParaRPr lang="en-US"/>
          </a:p>
        </p:txBody>
      </p:sp>
      <p:sp>
        <p:nvSpPr>
          <p:cNvPr id="182359" name="Freeform 5205"/>
          <p:cNvSpPr>
            <a:spLocks noChangeAspect="1"/>
          </p:cNvSpPr>
          <p:nvPr/>
        </p:nvSpPr>
        <p:spPr bwMode="auto">
          <a:xfrm>
            <a:off x="1382713" y="3767138"/>
            <a:ext cx="7937" cy="9525"/>
          </a:xfrm>
          <a:custGeom>
            <a:avLst/>
            <a:gdLst>
              <a:gd name="T0" fmla="*/ 2147483647 w 18"/>
              <a:gd name="T1" fmla="*/ 2147483647 h 32"/>
              <a:gd name="T2" fmla="*/ 2147483647 w 18"/>
              <a:gd name="T3" fmla="*/ 2147483647 h 32"/>
              <a:gd name="T4" fmla="*/ 0 w 18"/>
              <a:gd name="T5" fmla="*/ 2147483647 h 32"/>
              <a:gd name="T6" fmla="*/ 2147483647 w 18"/>
              <a:gd name="T7" fmla="*/ 2147483647 h 32"/>
              <a:gd name="T8" fmla="*/ 2147483647 w 18"/>
              <a:gd name="T9" fmla="*/ 0 h 32"/>
              <a:gd name="T10" fmla="*/ 2147483647 w 18"/>
              <a:gd name="T11" fmla="*/ 0 h 32"/>
              <a:gd name="T12" fmla="*/ 2147483647 w 18"/>
              <a:gd name="T13" fmla="*/ 2147483647 h 32"/>
              <a:gd name="T14" fmla="*/ 0 60000 65536"/>
              <a:gd name="T15" fmla="*/ 0 60000 65536"/>
              <a:gd name="T16" fmla="*/ 0 60000 65536"/>
              <a:gd name="T17" fmla="*/ 0 60000 65536"/>
              <a:gd name="T18" fmla="*/ 0 60000 65536"/>
              <a:gd name="T19" fmla="*/ 0 60000 65536"/>
              <a:gd name="T20" fmla="*/ 0 60000 65536"/>
              <a:gd name="T21" fmla="*/ 0 w 18"/>
              <a:gd name="T22" fmla="*/ 0 h 32"/>
              <a:gd name="T23" fmla="*/ 18 w 18"/>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32">
                <a:moveTo>
                  <a:pt x="18" y="1"/>
                </a:moveTo>
                <a:lnTo>
                  <a:pt x="16" y="32"/>
                </a:lnTo>
                <a:lnTo>
                  <a:pt x="0" y="31"/>
                </a:lnTo>
                <a:lnTo>
                  <a:pt x="1" y="31"/>
                </a:lnTo>
                <a:lnTo>
                  <a:pt x="5" y="0"/>
                </a:lnTo>
                <a:lnTo>
                  <a:pt x="6" y="0"/>
                </a:lnTo>
                <a:lnTo>
                  <a:pt x="18" y="1"/>
                </a:lnTo>
                <a:close/>
              </a:path>
            </a:pathLst>
          </a:custGeom>
          <a:solidFill>
            <a:srgbClr val="000000"/>
          </a:solidFill>
          <a:ln w="0">
            <a:solidFill>
              <a:srgbClr val="000000"/>
            </a:solidFill>
            <a:round/>
            <a:headEnd/>
            <a:tailEnd/>
          </a:ln>
        </p:spPr>
        <p:txBody>
          <a:bodyPr/>
          <a:lstStyle/>
          <a:p>
            <a:endParaRPr lang="en-US"/>
          </a:p>
        </p:txBody>
      </p:sp>
      <p:sp>
        <p:nvSpPr>
          <p:cNvPr id="182360" name="Freeform 5206"/>
          <p:cNvSpPr>
            <a:spLocks noChangeAspect="1"/>
          </p:cNvSpPr>
          <p:nvPr/>
        </p:nvSpPr>
        <p:spPr bwMode="auto">
          <a:xfrm>
            <a:off x="1381125" y="3767138"/>
            <a:ext cx="4763" cy="9525"/>
          </a:xfrm>
          <a:custGeom>
            <a:avLst/>
            <a:gdLst>
              <a:gd name="T0" fmla="*/ 2147483647 w 16"/>
              <a:gd name="T1" fmla="*/ 2147483647 h 33"/>
              <a:gd name="T2" fmla="*/ 2147483647 w 16"/>
              <a:gd name="T3" fmla="*/ 2147483647 h 33"/>
              <a:gd name="T4" fmla="*/ 0 w 16"/>
              <a:gd name="T5" fmla="*/ 2147483647 h 33"/>
              <a:gd name="T6" fmla="*/ 0 w 16"/>
              <a:gd name="T7" fmla="*/ 2147483647 h 33"/>
              <a:gd name="T8" fmla="*/ 2147483647 w 16"/>
              <a:gd name="T9" fmla="*/ 0 h 33"/>
              <a:gd name="T10" fmla="*/ 2147483647 w 16"/>
              <a:gd name="T11" fmla="*/ 0 h 33"/>
              <a:gd name="T12" fmla="*/ 2147483647 w 16"/>
              <a:gd name="T13" fmla="*/ 2147483647 h 33"/>
              <a:gd name="T14" fmla="*/ 0 60000 65536"/>
              <a:gd name="T15" fmla="*/ 0 60000 65536"/>
              <a:gd name="T16" fmla="*/ 0 60000 65536"/>
              <a:gd name="T17" fmla="*/ 0 60000 65536"/>
              <a:gd name="T18" fmla="*/ 0 60000 65536"/>
              <a:gd name="T19" fmla="*/ 0 60000 65536"/>
              <a:gd name="T20" fmla="*/ 0 60000 65536"/>
              <a:gd name="T21" fmla="*/ 0 w 16"/>
              <a:gd name="T22" fmla="*/ 0 h 33"/>
              <a:gd name="T23" fmla="*/ 16 w 1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33">
                <a:moveTo>
                  <a:pt x="16" y="2"/>
                </a:moveTo>
                <a:lnTo>
                  <a:pt x="12" y="33"/>
                </a:lnTo>
                <a:lnTo>
                  <a:pt x="0" y="31"/>
                </a:lnTo>
                <a:lnTo>
                  <a:pt x="4" y="0"/>
                </a:lnTo>
                <a:lnTo>
                  <a:pt x="16" y="2"/>
                </a:lnTo>
                <a:close/>
              </a:path>
            </a:pathLst>
          </a:custGeom>
          <a:solidFill>
            <a:srgbClr val="000000"/>
          </a:solidFill>
          <a:ln w="0">
            <a:solidFill>
              <a:srgbClr val="000000"/>
            </a:solidFill>
            <a:round/>
            <a:headEnd/>
            <a:tailEnd/>
          </a:ln>
        </p:spPr>
        <p:txBody>
          <a:bodyPr/>
          <a:lstStyle/>
          <a:p>
            <a:endParaRPr lang="en-US"/>
          </a:p>
        </p:txBody>
      </p:sp>
      <p:sp>
        <p:nvSpPr>
          <p:cNvPr id="182361" name="Freeform 5207"/>
          <p:cNvSpPr>
            <a:spLocks noChangeAspect="1"/>
          </p:cNvSpPr>
          <p:nvPr/>
        </p:nvSpPr>
        <p:spPr bwMode="auto">
          <a:xfrm>
            <a:off x="1376363" y="3765550"/>
            <a:ext cx="4762" cy="11113"/>
          </a:xfrm>
          <a:custGeom>
            <a:avLst/>
            <a:gdLst>
              <a:gd name="T0" fmla="*/ 2147483647 w 15"/>
              <a:gd name="T1" fmla="*/ 2147483647 h 33"/>
              <a:gd name="T2" fmla="*/ 2147483647 w 15"/>
              <a:gd name="T3" fmla="*/ 2147483647 h 33"/>
              <a:gd name="T4" fmla="*/ 0 w 15"/>
              <a:gd name="T5" fmla="*/ 2147483647 h 33"/>
              <a:gd name="T6" fmla="*/ 0 w 15"/>
              <a:gd name="T7" fmla="*/ 2147483647 h 33"/>
              <a:gd name="T8" fmla="*/ 2147483647 w 15"/>
              <a:gd name="T9" fmla="*/ 0 h 33"/>
              <a:gd name="T10" fmla="*/ 2147483647 w 15"/>
              <a:gd name="T11" fmla="*/ 0 h 33"/>
              <a:gd name="T12" fmla="*/ 2147483647 w 15"/>
              <a:gd name="T13" fmla="*/ 2147483647 h 33"/>
              <a:gd name="T14" fmla="*/ 0 60000 65536"/>
              <a:gd name="T15" fmla="*/ 0 60000 65536"/>
              <a:gd name="T16" fmla="*/ 0 60000 65536"/>
              <a:gd name="T17" fmla="*/ 0 60000 65536"/>
              <a:gd name="T18" fmla="*/ 0 60000 65536"/>
              <a:gd name="T19" fmla="*/ 0 60000 65536"/>
              <a:gd name="T20" fmla="*/ 0 60000 65536"/>
              <a:gd name="T21" fmla="*/ 0 w 15"/>
              <a:gd name="T22" fmla="*/ 0 h 33"/>
              <a:gd name="T23" fmla="*/ 15 w 15"/>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33">
                <a:moveTo>
                  <a:pt x="15" y="2"/>
                </a:moveTo>
                <a:lnTo>
                  <a:pt x="11" y="33"/>
                </a:lnTo>
                <a:lnTo>
                  <a:pt x="0" y="31"/>
                </a:lnTo>
                <a:lnTo>
                  <a:pt x="4" y="0"/>
                </a:lnTo>
                <a:lnTo>
                  <a:pt x="15" y="2"/>
                </a:lnTo>
                <a:close/>
              </a:path>
            </a:pathLst>
          </a:custGeom>
          <a:solidFill>
            <a:srgbClr val="000000"/>
          </a:solidFill>
          <a:ln w="0">
            <a:solidFill>
              <a:srgbClr val="000000"/>
            </a:solidFill>
            <a:round/>
            <a:headEnd/>
            <a:tailEnd/>
          </a:ln>
        </p:spPr>
        <p:txBody>
          <a:bodyPr/>
          <a:lstStyle/>
          <a:p>
            <a:endParaRPr lang="en-US"/>
          </a:p>
        </p:txBody>
      </p:sp>
      <p:sp>
        <p:nvSpPr>
          <p:cNvPr id="182362" name="Freeform 5208"/>
          <p:cNvSpPr>
            <a:spLocks noChangeAspect="1"/>
          </p:cNvSpPr>
          <p:nvPr/>
        </p:nvSpPr>
        <p:spPr bwMode="auto">
          <a:xfrm>
            <a:off x="1373188" y="3765550"/>
            <a:ext cx="3175" cy="11113"/>
          </a:xfrm>
          <a:custGeom>
            <a:avLst/>
            <a:gdLst>
              <a:gd name="T0" fmla="*/ 2147483647 w 16"/>
              <a:gd name="T1" fmla="*/ 2147483647 h 33"/>
              <a:gd name="T2" fmla="*/ 2147483647 w 16"/>
              <a:gd name="T3" fmla="*/ 2147483647 h 33"/>
              <a:gd name="T4" fmla="*/ 0 w 16"/>
              <a:gd name="T5" fmla="*/ 2147483647 h 33"/>
              <a:gd name="T6" fmla="*/ 0 w 16"/>
              <a:gd name="T7" fmla="*/ 2147483647 h 33"/>
              <a:gd name="T8" fmla="*/ 2147483647 w 16"/>
              <a:gd name="T9" fmla="*/ 0 h 33"/>
              <a:gd name="T10" fmla="*/ 2147483647 w 16"/>
              <a:gd name="T11" fmla="*/ 0 h 33"/>
              <a:gd name="T12" fmla="*/ 2147483647 w 16"/>
              <a:gd name="T13" fmla="*/ 2147483647 h 33"/>
              <a:gd name="T14" fmla="*/ 0 60000 65536"/>
              <a:gd name="T15" fmla="*/ 0 60000 65536"/>
              <a:gd name="T16" fmla="*/ 0 60000 65536"/>
              <a:gd name="T17" fmla="*/ 0 60000 65536"/>
              <a:gd name="T18" fmla="*/ 0 60000 65536"/>
              <a:gd name="T19" fmla="*/ 0 60000 65536"/>
              <a:gd name="T20" fmla="*/ 0 60000 65536"/>
              <a:gd name="T21" fmla="*/ 0 w 16"/>
              <a:gd name="T22" fmla="*/ 0 h 33"/>
              <a:gd name="T23" fmla="*/ 16 w 1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33">
                <a:moveTo>
                  <a:pt x="16" y="2"/>
                </a:moveTo>
                <a:lnTo>
                  <a:pt x="12" y="33"/>
                </a:lnTo>
                <a:lnTo>
                  <a:pt x="0" y="31"/>
                </a:lnTo>
                <a:lnTo>
                  <a:pt x="5" y="0"/>
                </a:lnTo>
                <a:lnTo>
                  <a:pt x="16" y="2"/>
                </a:lnTo>
                <a:close/>
              </a:path>
            </a:pathLst>
          </a:custGeom>
          <a:solidFill>
            <a:srgbClr val="000000"/>
          </a:solidFill>
          <a:ln w="0">
            <a:solidFill>
              <a:srgbClr val="000000"/>
            </a:solidFill>
            <a:round/>
            <a:headEnd/>
            <a:tailEnd/>
          </a:ln>
        </p:spPr>
        <p:txBody>
          <a:bodyPr/>
          <a:lstStyle/>
          <a:p>
            <a:endParaRPr lang="en-US"/>
          </a:p>
        </p:txBody>
      </p:sp>
      <p:sp>
        <p:nvSpPr>
          <p:cNvPr id="182363" name="Freeform 5209"/>
          <p:cNvSpPr>
            <a:spLocks noChangeAspect="1"/>
          </p:cNvSpPr>
          <p:nvPr/>
        </p:nvSpPr>
        <p:spPr bwMode="auto">
          <a:xfrm>
            <a:off x="1368425" y="3765550"/>
            <a:ext cx="4763" cy="9525"/>
          </a:xfrm>
          <a:custGeom>
            <a:avLst/>
            <a:gdLst>
              <a:gd name="T0" fmla="*/ 2147483647 w 16"/>
              <a:gd name="T1" fmla="*/ 2147483647 h 34"/>
              <a:gd name="T2" fmla="*/ 2147483647 w 16"/>
              <a:gd name="T3" fmla="*/ 2147483647 h 34"/>
              <a:gd name="T4" fmla="*/ 0 w 16"/>
              <a:gd name="T5" fmla="*/ 2147483647 h 34"/>
              <a:gd name="T6" fmla="*/ 0 w 16"/>
              <a:gd name="T7" fmla="*/ 2147483647 h 34"/>
              <a:gd name="T8" fmla="*/ 2147483647 w 16"/>
              <a:gd name="T9" fmla="*/ 0 h 34"/>
              <a:gd name="T10" fmla="*/ 2147483647 w 16"/>
              <a:gd name="T11" fmla="*/ 0 h 34"/>
              <a:gd name="T12" fmla="*/ 2147483647 w 16"/>
              <a:gd name="T13" fmla="*/ 2147483647 h 34"/>
              <a:gd name="T14" fmla="*/ 0 60000 65536"/>
              <a:gd name="T15" fmla="*/ 0 60000 65536"/>
              <a:gd name="T16" fmla="*/ 0 60000 65536"/>
              <a:gd name="T17" fmla="*/ 0 60000 65536"/>
              <a:gd name="T18" fmla="*/ 0 60000 65536"/>
              <a:gd name="T19" fmla="*/ 0 60000 65536"/>
              <a:gd name="T20" fmla="*/ 0 60000 65536"/>
              <a:gd name="T21" fmla="*/ 0 w 16"/>
              <a:gd name="T22" fmla="*/ 0 h 34"/>
              <a:gd name="T23" fmla="*/ 16 w 16"/>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34">
                <a:moveTo>
                  <a:pt x="16" y="3"/>
                </a:moveTo>
                <a:lnTo>
                  <a:pt x="11" y="34"/>
                </a:lnTo>
                <a:lnTo>
                  <a:pt x="0" y="32"/>
                </a:lnTo>
                <a:lnTo>
                  <a:pt x="4" y="0"/>
                </a:lnTo>
                <a:lnTo>
                  <a:pt x="16" y="3"/>
                </a:lnTo>
                <a:close/>
              </a:path>
            </a:pathLst>
          </a:custGeom>
          <a:solidFill>
            <a:srgbClr val="000000"/>
          </a:solidFill>
          <a:ln w="0">
            <a:solidFill>
              <a:srgbClr val="000000"/>
            </a:solidFill>
            <a:round/>
            <a:headEnd/>
            <a:tailEnd/>
          </a:ln>
        </p:spPr>
        <p:txBody>
          <a:bodyPr/>
          <a:lstStyle/>
          <a:p>
            <a:endParaRPr lang="en-US"/>
          </a:p>
        </p:txBody>
      </p:sp>
      <p:sp>
        <p:nvSpPr>
          <p:cNvPr id="182364" name="Freeform 5210"/>
          <p:cNvSpPr>
            <a:spLocks noChangeAspect="1"/>
          </p:cNvSpPr>
          <p:nvPr/>
        </p:nvSpPr>
        <p:spPr bwMode="auto">
          <a:xfrm>
            <a:off x="1365250" y="3763963"/>
            <a:ext cx="6350" cy="11112"/>
          </a:xfrm>
          <a:custGeom>
            <a:avLst/>
            <a:gdLst>
              <a:gd name="T0" fmla="*/ 2147483647 w 15"/>
              <a:gd name="T1" fmla="*/ 2147483647 h 34"/>
              <a:gd name="T2" fmla="*/ 2147483647 w 15"/>
              <a:gd name="T3" fmla="*/ 2147483647 h 34"/>
              <a:gd name="T4" fmla="*/ 0 w 15"/>
              <a:gd name="T5" fmla="*/ 2147483647 h 34"/>
              <a:gd name="T6" fmla="*/ 0 w 15"/>
              <a:gd name="T7" fmla="*/ 2147483647 h 34"/>
              <a:gd name="T8" fmla="*/ 2147483647 w 15"/>
              <a:gd name="T9" fmla="*/ 0 h 34"/>
              <a:gd name="T10" fmla="*/ 2147483647 w 15"/>
              <a:gd name="T11" fmla="*/ 0 h 34"/>
              <a:gd name="T12" fmla="*/ 2147483647 w 15"/>
              <a:gd name="T13" fmla="*/ 2147483647 h 34"/>
              <a:gd name="T14" fmla="*/ 0 60000 65536"/>
              <a:gd name="T15" fmla="*/ 0 60000 65536"/>
              <a:gd name="T16" fmla="*/ 0 60000 65536"/>
              <a:gd name="T17" fmla="*/ 0 60000 65536"/>
              <a:gd name="T18" fmla="*/ 0 60000 65536"/>
              <a:gd name="T19" fmla="*/ 0 60000 65536"/>
              <a:gd name="T20" fmla="*/ 0 60000 65536"/>
              <a:gd name="T21" fmla="*/ 0 w 15"/>
              <a:gd name="T22" fmla="*/ 0 h 34"/>
              <a:gd name="T23" fmla="*/ 15 w 15"/>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34">
                <a:moveTo>
                  <a:pt x="15" y="2"/>
                </a:moveTo>
                <a:lnTo>
                  <a:pt x="11" y="34"/>
                </a:lnTo>
                <a:lnTo>
                  <a:pt x="0" y="32"/>
                </a:lnTo>
                <a:lnTo>
                  <a:pt x="4" y="0"/>
                </a:lnTo>
                <a:lnTo>
                  <a:pt x="15" y="2"/>
                </a:lnTo>
                <a:close/>
              </a:path>
            </a:pathLst>
          </a:custGeom>
          <a:solidFill>
            <a:srgbClr val="000000"/>
          </a:solidFill>
          <a:ln w="0">
            <a:solidFill>
              <a:srgbClr val="000000"/>
            </a:solidFill>
            <a:round/>
            <a:headEnd/>
            <a:tailEnd/>
          </a:ln>
        </p:spPr>
        <p:txBody>
          <a:bodyPr/>
          <a:lstStyle/>
          <a:p>
            <a:endParaRPr lang="en-US"/>
          </a:p>
        </p:txBody>
      </p:sp>
      <p:sp>
        <p:nvSpPr>
          <p:cNvPr id="182365" name="Freeform 5211"/>
          <p:cNvSpPr>
            <a:spLocks noChangeAspect="1"/>
          </p:cNvSpPr>
          <p:nvPr/>
        </p:nvSpPr>
        <p:spPr bwMode="auto">
          <a:xfrm>
            <a:off x="1360488" y="3763963"/>
            <a:ext cx="6350" cy="11112"/>
          </a:xfrm>
          <a:custGeom>
            <a:avLst/>
            <a:gdLst>
              <a:gd name="T0" fmla="*/ 2147483647 w 17"/>
              <a:gd name="T1" fmla="*/ 2147483647 h 34"/>
              <a:gd name="T2" fmla="*/ 2147483647 w 17"/>
              <a:gd name="T3" fmla="*/ 2147483647 h 34"/>
              <a:gd name="T4" fmla="*/ 0 w 17"/>
              <a:gd name="T5" fmla="*/ 2147483647 h 34"/>
              <a:gd name="T6" fmla="*/ 2147483647 w 17"/>
              <a:gd name="T7" fmla="*/ 2147483647 h 34"/>
              <a:gd name="T8" fmla="*/ 2147483647 w 17"/>
              <a:gd name="T9" fmla="*/ 0 h 34"/>
              <a:gd name="T10" fmla="*/ 2147483647 w 17"/>
              <a:gd name="T11" fmla="*/ 0 h 34"/>
              <a:gd name="T12" fmla="*/ 2147483647 w 17"/>
              <a:gd name="T13" fmla="*/ 2147483647 h 34"/>
              <a:gd name="T14" fmla="*/ 0 60000 65536"/>
              <a:gd name="T15" fmla="*/ 0 60000 65536"/>
              <a:gd name="T16" fmla="*/ 0 60000 65536"/>
              <a:gd name="T17" fmla="*/ 0 60000 65536"/>
              <a:gd name="T18" fmla="*/ 0 60000 65536"/>
              <a:gd name="T19" fmla="*/ 0 60000 65536"/>
              <a:gd name="T20" fmla="*/ 0 60000 65536"/>
              <a:gd name="T21" fmla="*/ 0 w 17"/>
              <a:gd name="T22" fmla="*/ 0 h 34"/>
              <a:gd name="T23" fmla="*/ 17 w 17"/>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4">
                <a:moveTo>
                  <a:pt x="17" y="2"/>
                </a:moveTo>
                <a:lnTo>
                  <a:pt x="13" y="34"/>
                </a:lnTo>
                <a:lnTo>
                  <a:pt x="0" y="31"/>
                </a:lnTo>
                <a:lnTo>
                  <a:pt x="2" y="31"/>
                </a:lnTo>
                <a:lnTo>
                  <a:pt x="2" y="0"/>
                </a:lnTo>
                <a:lnTo>
                  <a:pt x="4" y="0"/>
                </a:lnTo>
                <a:lnTo>
                  <a:pt x="17" y="2"/>
                </a:lnTo>
                <a:close/>
              </a:path>
            </a:pathLst>
          </a:custGeom>
          <a:solidFill>
            <a:srgbClr val="000000"/>
          </a:solidFill>
          <a:ln w="0">
            <a:solidFill>
              <a:srgbClr val="000000"/>
            </a:solidFill>
            <a:round/>
            <a:headEnd/>
            <a:tailEnd/>
          </a:ln>
        </p:spPr>
        <p:txBody>
          <a:bodyPr/>
          <a:lstStyle/>
          <a:p>
            <a:endParaRPr lang="en-US"/>
          </a:p>
        </p:txBody>
      </p:sp>
      <p:sp>
        <p:nvSpPr>
          <p:cNvPr id="182366" name="Rectangle 5212"/>
          <p:cNvSpPr>
            <a:spLocks noChangeAspect="1" noChangeArrowheads="1"/>
          </p:cNvSpPr>
          <p:nvPr/>
        </p:nvSpPr>
        <p:spPr bwMode="auto">
          <a:xfrm>
            <a:off x="1357313" y="3763963"/>
            <a:ext cx="3175" cy="9525"/>
          </a:xfrm>
          <a:prstGeom prst="rect">
            <a:avLst/>
          </a:prstGeom>
          <a:solidFill>
            <a:srgbClr val="000000"/>
          </a:solidFill>
          <a:ln w="0">
            <a:solidFill>
              <a:srgbClr val="000000"/>
            </a:solidFill>
            <a:miter lim="800000"/>
            <a:headEnd/>
            <a:tailEnd/>
          </a:ln>
        </p:spPr>
        <p:txBody>
          <a:bodyPr/>
          <a:lstStyle/>
          <a:p>
            <a:endParaRPr lang="en-US"/>
          </a:p>
        </p:txBody>
      </p:sp>
      <p:sp>
        <p:nvSpPr>
          <p:cNvPr id="182367" name="Freeform 5213"/>
          <p:cNvSpPr>
            <a:spLocks noChangeAspect="1"/>
          </p:cNvSpPr>
          <p:nvPr/>
        </p:nvSpPr>
        <p:spPr bwMode="auto">
          <a:xfrm>
            <a:off x="1495425" y="3663950"/>
            <a:ext cx="4763" cy="7938"/>
          </a:xfrm>
          <a:custGeom>
            <a:avLst/>
            <a:gdLst>
              <a:gd name="T0" fmla="*/ 2147483647 w 12"/>
              <a:gd name="T1" fmla="*/ 0 h 27"/>
              <a:gd name="T2" fmla="*/ 0 w 12"/>
              <a:gd name="T3" fmla="*/ 2147483647 h 27"/>
              <a:gd name="T4" fmla="*/ 2147483647 w 12"/>
              <a:gd name="T5" fmla="*/ 0 h 27"/>
              <a:gd name="T6" fmla="*/ 0 60000 65536"/>
              <a:gd name="T7" fmla="*/ 0 60000 65536"/>
              <a:gd name="T8" fmla="*/ 0 60000 65536"/>
              <a:gd name="T9" fmla="*/ 0 w 12"/>
              <a:gd name="T10" fmla="*/ 0 h 27"/>
              <a:gd name="T11" fmla="*/ 12 w 12"/>
              <a:gd name="T12" fmla="*/ 27 h 27"/>
            </a:gdLst>
            <a:ahLst/>
            <a:cxnLst>
              <a:cxn ang="T6">
                <a:pos x="T0" y="T1"/>
              </a:cxn>
              <a:cxn ang="T7">
                <a:pos x="T2" y="T3"/>
              </a:cxn>
              <a:cxn ang="T8">
                <a:pos x="T4" y="T5"/>
              </a:cxn>
            </a:cxnLst>
            <a:rect l="T9" t="T10" r="T11" b="T12"/>
            <a:pathLst>
              <a:path w="12" h="27">
                <a:moveTo>
                  <a:pt x="12" y="0"/>
                </a:moveTo>
                <a:lnTo>
                  <a:pt x="0" y="27"/>
                </a:lnTo>
                <a:lnTo>
                  <a:pt x="12" y="0"/>
                </a:lnTo>
                <a:close/>
              </a:path>
            </a:pathLst>
          </a:custGeom>
          <a:solidFill>
            <a:srgbClr val="000000"/>
          </a:solidFill>
          <a:ln w="0">
            <a:solidFill>
              <a:srgbClr val="000000"/>
            </a:solidFill>
            <a:round/>
            <a:headEnd/>
            <a:tailEnd/>
          </a:ln>
        </p:spPr>
        <p:txBody>
          <a:bodyPr/>
          <a:lstStyle/>
          <a:p>
            <a:endParaRPr lang="en-US"/>
          </a:p>
        </p:txBody>
      </p:sp>
      <p:sp>
        <p:nvSpPr>
          <p:cNvPr id="182368" name="Freeform 5214"/>
          <p:cNvSpPr>
            <a:spLocks noChangeAspect="1"/>
          </p:cNvSpPr>
          <p:nvPr/>
        </p:nvSpPr>
        <p:spPr bwMode="auto">
          <a:xfrm>
            <a:off x="1431925" y="3638550"/>
            <a:ext cx="3175" cy="9525"/>
          </a:xfrm>
          <a:custGeom>
            <a:avLst/>
            <a:gdLst>
              <a:gd name="T0" fmla="*/ 2147483647 w 16"/>
              <a:gd name="T1" fmla="*/ 2147483647 h 31"/>
              <a:gd name="T2" fmla="*/ 2147483647 w 16"/>
              <a:gd name="T3" fmla="*/ 2147483647 h 31"/>
              <a:gd name="T4" fmla="*/ 2147483647 w 16"/>
              <a:gd name="T5" fmla="*/ 2147483647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0 w 16"/>
              <a:gd name="T17" fmla="*/ 2147483647 h 31"/>
              <a:gd name="T18" fmla="*/ 0 w 16"/>
              <a:gd name="T19" fmla="*/ 2147483647 h 31"/>
              <a:gd name="T20" fmla="*/ 0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0 h 31"/>
              <a:gd name="T36" fmla="*/ 2147483647 w 16"/>
              <a:gd name="T37" fmla="*/ 0 h 31"/>
              <a:gd name="T38" fmla="*/ 2147483647 w 16"/>
              <a:gd name="T39" fmla="*/ 0 h 31"/>
              <a:gd name="T40" fmla="*/ 2147483647 w 16"/>
              <a:gd name="T41" fmla="*/ 0 h 31"/>
              <a:gd name="T42" fmla="*/ 2147483647 w 16"/>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14" y="31"/>
                </a:moveTo>
                <a:lnTo>
                  <a:pt x="14" y="31"/>
                </a:lnTo>
                <a:lnTo>
                  <a:pt x="11" y="30"/>
                </a:lnTo>
                <a:lnTo>
                  <a:pt x="9" y="29"/>
                </a:lnTo>
                <a:lnTo>
                  <a:pt x="6" y="28"/>
                </a:lnTo>
                <a:lnTo>
                  <a:pt x="4" y="26"/>
                </a:lnTo>
                <a:lnTo>
                  <a:pt x="3" y="24"/>
                </a:lnTo>
                <a:lnTo>
                  <a:pt x="1" y="22"/>
                </a:lnTo>
                <a:lnTo>
                  <a:pt x="0" y="19"/>
                </a:lnTo>
                <a:lnTo>
                  <a:pt x="0" y="17"/>
                </a:lnTo>
                <a:lnTo>
                  <a:pt x="0" y="15"/>
                </a:lnTo>
                <a:lnTo>
                  <a:pt x="1" y="12"/>
                </a:lnTo>
                <a:lnTo>
                  <a:pt x="2" y="9"/>
                </a:lnTo>
                <a:lnTo>
                  <a:pt x="3" y="6"/>
                </a:lnTo>
                <a:lnTo>
                  <a:pt x="5" y="4"/>
                </a:lnTo>
                <a:lnTo>
                  <a:pt x="7" y="3"/>
                </a:lnTo>
                <a:lnTo>
                  <a:pt x="9" y="1"/>
                </a:lnTo>
                <a:lnTo>
                  <a:pt x="12" y="0"/>
                </a:lnTo>
                <a:lnTo>
                  <a:pt x="14" y="0"/>
                </a:lnTo>
                <a:lnTo>
                  <a:pt x="16" y="0"/>
                </a:lnTo>
                <a:lnTo>
                  <a:pt x="14" y="31"/>
                </a:lnTo>
                <a:close/>
              </a:path>
            </a:pathLst>
          </a:custGeom>
          <a:solidFill>
            <a:srgbClr val="000000"/>
          </a:solidFill>
          <a:ln w="0">
            <a:solidFill>
              <a:srgbClr val="000000"/>
            </a:solidFill>
            <a:round/>
            <a:headEnd/>
            <a:tailEnd/>
          </a:ln>
        </p:spPr>
        <p:txBody>
          <a:bodyPr/>
          <a:lstStyle/>
          <a:p>
            <a:endParaRPr lang="en-US"/>
          </a:p>
        </p:txBody>
      </p:sp>
      <p:sp>
        <p:nvSpPr>
          <p:cNvPr id="182369" name="Freeform 5215"/>
          <p:cNvSpPr>
            <a:spLocks noChangeAspect="1"/>
          </p:cNvSpPr>
          <p:nvPr/>
        </p:nvSpPr>
        <p:spPr bwMode="auto">
          <a:xfrm>
            <a:off x="1489075" y="3659188"/>
            <a:ext cx="11113" cy="12700"/>
          </a:xfrm>
          <a:custGeom>
            <a:avLst/>
            <a:gdLst>
              <a:gd name="T0" fmla="*/ 2147483647 w 31"/>
              <a:gd name="T1" fmla="*/ 2147483647 h 37"/>
              <a:gd name="T2" fmla="*/ 2147483647 w 31"/>
              <a:gd name="T3" fmla="*/ 2147483647 h 37"/>
              <a:gd name="T4" fmla="*/ 0 w 31"/>
              <a:gd name="T5" fmla="*/ 2147483647 h 37"/>
              <a:gd name="T6" fmla="*/ 0 w 31"/>
              <a:gd name="T7" fmla="*/ 2147483647 h 37"/>
              <a:gd name="T8" fmla="*/ 2147483647 w 31"/>
              <a:gd name="T9" fmla="*/ 0 h 37"/>
              <a:gd name="T10" fmla="*/ 2147483647 w 31"/>
              <a:gd name="T11" fmla="*/ 0 h 37"/>
              <a:gd name="T12" fmla="*/ 2147483647 w 31"/>
              <a:gd name="T13" fmla="*/ 2147483647 h 37"/>
              <a:gd name="T14" fmla="*/ 0 60000 65536"/>
              <a:gd name="T15" fmla="*/ 0 60000 65536"/>
              <a:gd name="T16" fmla="*/ 0 60000 65536"/>
              <a:gd name="T17" fmla="*/ 0 60000 65536"/>
              <a:gd name="T18" fmla="*/ 0 60000 65536"/>
              <a:gd name="T19" fmla="*/ 0 60000 65536"/>
              <a:gd name="T20" fmla="*/ 0 60000 65536"/>
              <a:gd name="T21" fmla="*/ 0 w 31"/>
              <a:gd name="T22" fmla="*/ 0 h 37"/>
              <a:gd name="T23" fmla="*/ 31 w 31"/>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7">
                <a:moveTo>
                  <a:pt x="31" y="10"/>
                </a:moveTo>
                <a:lnTo>
                  <a:pt x="19" y="37"/>
                </a:lnTo>
                <a:lnTo>
                  <a:pt x="0" y="27"/>
                </a:lnTo>
                <a:lnTo>
                  <a:pt x="12" y="0"/>
                </a:lnTo>
                <a:lnTo>
                  <a:pt x="31" y="10"/>
                </a:lnTo>
                <a:close/>
              </a:path>
            </a:pathLst>
          </a:custGeom>
          <a:solidFill>
            <a:srgbClr val="000000"/>
          </a:solidFill>
          <a:ln w="0">
            <a:solidFill>
              <a:srgbClr val="000000"/>
            </a:solidFill>
            <a:round/>
            <a:headEnd/>
            <a:tailEnd/>
          </a:ln>
        </p:spPr>
        <p:txBody>
          <a:bodyPr/>
          <a:lstStyle/>
          <a:p>
            <a:endParaRPr lang="en-US"/>
          </a:p>
        </p:txBody>
      </p:sp>
      <p:sp>
        <p:nvSpPr>
          <p:cNvPr id="182370" name="Freeform 5216"/>
          <p:cNvSpPr>
            <a:spLocks noChangeAspect="1"/>
          </p:cNvSpPr>
          <p:nvPr/>
        </p:nvSpPr>
        <p:spPr bwMode="auto">
          <a:xfrm>
            <a:off x="1482725" y="3654425"/>
            <a:ext cx="11113" cy="15875"/>
          </a:xfrm>
          <a:custGeom>
            <a:avLst/>
            <a:gdLst>
              <a:gd name="T0" fmla="*/ 2147483647 w 34"/>
              <a:gd name="T1" fmla="*/ 2147483647 h 37"/>
              <a:gd name="T2" fmla="*/ 2147483647 w 34"/>
              <a:gd name="T3" fmla="*/ 2147483647 h 37"/>
              <a:gd name="T4" fmla="*/ 0 w 34"/>
              <a:gd name="T5" fmla="*/ 2147483647 h 37"/>
              <a:gd name="T6" fmla="*/ 0 w 34"/>
              <a:gd name="T7" fmla="*/ 2147483647 h 37"/>
              <a:gd name="T8" fmla="*/ 2147483647 w 34"/>
              <a:gd name="T9" fmla="*/ 0 h 37"/>
              <a:gd name="T10" fmla="*/ 2147483647 w 34"/>
              <a:gd name="T11" fmla="*/ 0 h 37"/>
              <a:gd name="T12" fmla="*/ 2147483647 w 34"/>
              <a:gd name="T13" fmla="*/ 2147483647 h 37"/>
              <a:gd name="T14" fmla="*/ 0 60000 65536"/>
              <a:gd name="T15" fmla="*/ 0 60000 65536"/>
              <a:gd name="T16" fmla="*/ 0 60000 65536"/>
              <a:gd name="T17" fmla="*/ 0 60000 65536"/>
              <a:gd name="T18" fmla="*/ 0 60000 65536"/>
              <a:gd name="T19" fmla="*/ 0 60000 65536"/>
              <a:gd name="T20" fmla="*/ 0 60000 65536"/>
              <a:gd name="T21" fmla="*/ 0 w 34"/>
              <a:gd name="T22" fmla="*/ 0 h 37"/>
              <a:gd name="T23" fmla="*/ 34 w 34"/>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7">
                <a:moveTo>
                  <a:pt x="34" y="10"/>
                </a:moveTo>
                <a:lnTo>
                  <a:pt x="22" y="37"/>
                </a:lnTo>
                <a:lnTo>
                  <a:pt x="0" y="27"/>
                </a:lnTo>
                <a:lnTo>
                  <a:pt x="13" y="0"/>
                </a:lnTo>
                <a:lnTo>
                  <a:pt x="34" y="10"/>
                </a:lnTo>
                <a:close/>
              </a:path>
            </a:pathLst>
          </a:custGeom>
          <a:solidFill>
            <a:srgbClr val="000000"/>
          </a:solidFill>
          <a:ln w="0">
            <a:solidFill>
              <a:srgbClr val="000000"/>
            </a:solidFill>
            <a:round/>
            <a:headEnd/>
            <a:tailEnd/>
          </a:ln>
        </p:spPr>
        <p:txBody>
          <a:bodyPr/>
          <a:lstStyle/>
          <a:p>
            <a:endParaRPr lang="en-US"/>
          </a:p>
        </p:txBody>
      </p:sp>
      <p:sp>
        <p:nvSpPr>
          <p:cNvPr id="182371" name="Freeform 5217"/>
          <p:cNvSpPr>
            <a:spLocks noChangeAspect="1"/>
          </p:cNvSpPr>
          <p:nvPr/>
        </p:nvSpPr>
        <p:spPr bwMode="auto">
          <a:xfrm>
            <a:off x="1470025" y="3646488"/>
            <a:ext cx="17463" cy="19050"/>
          </a:xfrm>
          <a:custGeom>
            <a:avLst/>
            <a:gdLst>
              <a:gd name="T0" fmla="*/ 2147483647 w 48"/>
              <a:gd name="T1" fmla="*/ 2147483647 h 52"/>
              <a:gd name="T2" fmla="*/ 2147483647 w 48"/>
              <a:gd name="T3" fmla="*/ 2147483647 h 52"/>
              <a:gd name="T4" fmla="*/ 2147483647 w 48"/>
              <a:gd name="T5" fmla="*/ 2147483647 h 52"/>
              <a:gd name="T6" fmla="*/ 2147483647 w 48"/>
              <a:gd name="T7" fmla="*/ 2147483647 h 52"/>
              <a:gd name="T8" fmla="*/ 2147483647 w 48"/>
              <a:gd name="T9" fmla="*/ 2147483647 h 52"/>
              <a:gd name="T10" fmla="*/ 0 w 48"/>
              <a:gd name="T11" fmla="*/ 0 h 52"/>
              <a:gd name="T12" fmla="*/ 2147483647 w 48"/>
              <a:gd name="T13" fmla="*/ 2147483647 h 52"/>
              <a:gd name="T14" fmla="*/ 0 60000 65536"/>
              <a:gd name="T15" fmla="*/ 0 60000 65536"/>
              <a:gd name="T16" fmla="*/ 0 60000 65536"/>
              <a:gd name="T17" fmla="*/ 0 60000 65536"/>
              <a:gd name="T18" fmla="*/ 0 60000 65536"/>
              <a:gd name="T19" fmla="*/ 0 60000 65536"/>
              <a:gd name="T20" fmla="*/ 0 60000 65536"/>
              <a:gd name="T21" fmla="*/ 0 w 48"/>
              <a:gd name="T22" fmla="*/ 0 h 52"/>
              <a:gd name="T23" fmla="*/ 48 w 48"/>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2">
                <a:moveTo>
                  <a:pt x="48" y="24"/>
                </a:moveTo>
                <a:lnTo>
                  <a:pt x="35" y="51"/>
                </a:lnTo>
                <a:lnTo>
                  <a:pt x="37" y="52"/>
                </a:lnTo>
                <a:lnTo>
                  <a:pt x="12" y="41"/>
                </a:lnTo>
                <a:lnTo>
                  <a:pt x="25" y="12"/>
                </a:lnTo>
                <a:lnTo>
                  <a:pt x="0" y="0"/>
                </a:lnTo>
                <a:lnTo>
                  <a:pt x="48" y="24"/>
                </a:lnTo>
                <a:close/>
              </a:path>
            </a:pathLst>
          </a:custGeom>
          <a:solidFill>
            <a:srgbClr val="000000"/>
          </a:solidFill>
          <a:ln w="0">
            <a:solidFill>
              <a:srgbClr val="000000"/>
            </a:solidFill>
            <a:round/>
            <a:headEnd/>
            <a:tailEnd/>
          </a:ln>
        </p:spPr>
        <p:txBody>
          <a:bodyPr/>
          <a:lstStyle/>
          <a:p>
            <a:endParaRPr lang="en-US"/>
          </a:p>
        </p:txBody>
      </p:sp>
      <p:sp>
        <p:nvSpPr>
          <p:cNvPr id="182372" name="Freeform 5218"/>
          <p:cNvSpPr>
            <a:spLocks noChangeAspect="1"/>
          </p:cNvSpPr>
          <p:nvPr/>
        </p:nvSpPr>
        <p:spPr bwMode="auto">
          <a:xfrm>
            <a:off x="1462088" y="3646488"/>
            <a:ext cx="15875" cy="15875"/>
          </a:xfrm>
          <a:custGeom>
            <a:avLst/>
            <a:gdLst>
              <a:gd name="T0" fmla="*/ 2147483647 w 48"/>
              <a:gd name="T1" fmla="*/ 2147483647 h 41"/>
              <a:gd name="T2" fmla="*/ 2147483647 w 48"/>
              <a:gd name="T3" fmla="*/ 2147483647 h 41"/>
              <a:gd name="T4" fmla="*/ 0 w 48"/>
              <a:gd name="T5" fmla="*/ 2147483647 h 41"/>
              <a:gd name="T6" fmla="*/ 2147483647 w 48"/>
              <a:gd name="T7" fmla="*/ 2147483647 h 41"/>
              <a:gd name="T8" fmla="*/ 2147483647 w 48"/>
              <a:gd name="T9" fmla="*/ 0 h 41"/>
              <a:gd name="T10" fmla="*/ 2147483647 w 48"/>
              <a:gd name="T11" fmla="*/ 2147483647 h 41"/>
              <a:gd name="T12" fmla="*/ 2147483647 w 48"/>
              <a:gd name="T13" fmla="*/ 2147483647 h 41"/>
              <a:gd name="T14" fmla="*/ 0 60000 65536"/>
              <a:gd name="T15" fmla="*/ 0 60000 65536"/>
              <a:gd name="T16" fmla="*/ 0 60000 65536"/>
              <a:gd name="T17" fmla="*/ 0 60000 65536"/>
              <a:gd name="T18" fmla="*/ 0 60000 65536"/>
              <a:gd name="T19" fmla="*/ 0 60000 65536"/>
              <a:gd name="T20" fmla="*/ 0 60000 65536"/>
              <a:gd name="T21" fmla="*/ 0 w 48"/>
              <a:gd name="T22" fmla="*/ 0 h 41"/>
              <a:gd name="T23" fmla="*/ 48 w 48"/>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1">
                <a:moveTo>
                  <a:pt x="48" y="12"/>
                </a:moveTo>
                <a:lnTo>
                  <a:pt x="35" y="41"/>
                </a:lnTo>
                <a:lnTo>
                  <a:pt x="0" y="24"/>
                </a:lnTo>
                <a:lnTo>
                  <a:pt x="11" y="29"/>
                </a:lnTo>
                <a:lnTo>
                  <a:pt x="22" y="0"/>
                </a:lnTo>
                <a:lnTo>
                  <a:pt x="33" y="5"/>
                </a:lnTo>
                <a:lnTo>
                  <a:pt x="48" y="12"/>
                </a:lnTo>
                <a:close/>
              </a:path>
            </a:pathLst>
          </a:custGeom>
          <a:solidFill>
            <a:srgbClr val="000000"/>
          </a:solidFill>
          <a:ln w="0">
            <a:solidFill>
              <a:srgbClr val="000000"/>
            </a:solidFill>
            <a:round/>
            <a:headEnd/>
            <a:tailEnd/>
          </a:ln>
        </p:spPr>
        <p:txBody>
          <a:bodyPr/>
          <a:lstStyle/>
          <a:p>
            <a:endParaRPr lang="en-US"/>
          </a:p>
        </p:txBody>
      </p:sp>
      <p:sp>
        <p:nvSpPr>
          <p:cNvPr id="182373" name="Freeform 5219"/>
          <p:cNvSpPr>
            <a:spLocks noChangeAspect="1"/>
          </p:cNvSpPr>
          <p:nvPr/>
        </p:nvSpPr>
        <p:spPr bwMode="auto">
          <a:xfrm>
            <a:off x="1458913" y="3644900"/>
            <a:ext cx="9525" cy="11113"/>
          </a:xfrm>
          <a:custGeom>
            <a:avLst/>
            <a:gdLst>
              <a:gd name="T0" fmla="*/ 2147483647 w 36"/>
              <a:gd name="T1" fmla="*/ 2147483647 h 39"/>
              <a:gd name="T2" fmla="*/ 2147483647 w 36"/>
              <a:gd name="T3" fmla="*/ 2147483647 h 39"/>
              <a:gd name="T4" fmla="*/ 0 w 36"/>
              <a:gd name="T5" fmla="*/ 2147483647 h 39"/>
              <a:gd name="T6" fmla="*/ 0 w 36"/>
              <a:gd name="T7" fmla="*/ 2147483647 h 39"/>
              <a:gd name="T8" fmla="*/ 2147483647 w 36"/>
              <a:gd name="T9" fmla="*/ 0 h 39"/>
              <a:gd name="T10" fmla="*/ 2147483647 w 36"/>
              <a:gd name="T11" fmla="*/ 0 h 39"/>
              <a:gd name="T12" fmla="*/ 2147483647 w 36"/>
              <a:gd name="T13" fmla="*/ 2147483647 h 39"/>
              <a:gd name="T14" fmla="*/ 0 60000 65536"/>
              <a:gd name="T15" fmla="*/ 0 60000 65536"/>
              <a:gd name="T16" fmla="*/ 0 60000 65536"/>
              <a:gd name="T17" fmla="*/ 0 60000 65536"/>
              <a:gd name="T18" fmla="*/ 0 60000 65536"/>
              <a:gd name="T19" fmla="*/ 0 60000 65536"/>
              <a:gd name="T20" fmla="*/ 0 60000 65536"/>
              <a:gd name="T21" fmla="*/ 0 w 36"/>
              <a:gd name="T22" fmla="*/ 0 h 39"/>
              <a:gd name="T23" fmla="*/ 36 w 36"/>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9">
                <a:moveTo>
                  <a:pt x="36" y="10"/>
                </a:moveTo>
                <a:lnTo>
                  <a:pt x="25" y="39"/>
                </a:lnTo>
                <a:lnTo>
                  <a:pt x="0" y="29"/>
                </a:lnTo>
                <a:lnTo>
                  <a:pt x="11" y="0"/>
                </a:lnTo>
                <a:lnTo>
                  <a:pt x="36" y="10"/>
                </a:lnTo>
                <a:close/>
              </a:path>
            </a:pathLst>
          </a:custGeom>
          <a:solidFill>
            <a:srgbClr val="000000"/>
          </a:solidFill>
          <a:ln w="0">
            <a:solidFill>
              <a:srgbClr val="000000"/>
            </a:solidFill>
            <a:round/>
            <a:headEnd/>
            <a:tailEnd/>
          </a:ln>
        </p:spPr>
        <p:txBody>
          <a:bodyPr/>
          <a:lstStyle/>
          <a:p>
            <a:endParaRPr lang="en-US"/>
          </a:p>
        </p:txBody>
      </p:sp>
      <p:sp>
        <p:nvSpPr>
          <p:cNvPr id="182374" name="Freeform 5220"/>
          <p:cNvSpPr>
            <a:spLocks noChangeAspect="1"/>
          </p:cNvSpPr>
          <p:nvPr/>
        </p:nvSpPr>
        <p:spPr bwMode="auto">
          <a:xfrm>
            <a:off x="1449388" y="3641725"/>
            <a:ext cx="11112" cy="11113"/>
          </a:xfrm>
          <a:custGeom>
            <a:avLst/>
            <a:gdLst>
              <a:gd name="T0" fmla="*/ 2147483647 w 32"/>
              <a:gd name="T1" fmla="*/ 2147483647 h 40"/>
              <a:gd name="T2" fmla="*/ 2147483647 w 32"/>
              <a:gd name="T3" fmla="*/ 2147483647 h 40"/>
              <a:gd name="T4" fmla="*/ 2147483647 w 32"/>
              <a:gd name="T5" fmla="*/ 2147483647 h 40"/>
              <a:gd name="T6" fmla="*/ 0 w 32"/>
              <a:gd name="T7" fmla="*/ 2147483647 h 40"/>
              <a:gd name="T8" fmla="*/ 2147483647 w 32"/>
              <a:gd name="T9" fmla="*/ 0 h 40"/>
              <a:gd name="T10" fmla="*/ 2147483647 w 32"/>
              <a:gd name="T11" fmla="*/ 0 h 40"/>
              <a:gd name="T12" fmla="*/ 2147483647 w 32"/>
              <a:gd name="T13" fmla="*/ 2147483647 h 40"/>
              <a:gd name="T14" fmla="*/ 0 60000 65536"/>
              <a:gd name="T15" fmla="*/ 0 60000 65536"/>
              <a:gd name="T16" fmla="*/ 0 60000 65536"/>
              <a:gd name="T17" fmla="*/ 0 60000 65536"/>
              <a:gd name="T18" fmla="*/ 0 60000 65536"/>
              <a:gd name="T19" fmla="*/ 0 60000 65536"/>
              <a:gd name="T20" fmla="*/ 0 60000 65536"/>
              <a:gd name="T21" fmla="*/ 0 w 32"/>
              <a:gd name="T22" fmla="*/ 0 h 40"/>
              <a:gd name="T23" fmla="*/ 32 w 32"/>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40">
                <a:moveTo>
                  <a:pt x="32" y="11"/>
                </a:moveTo>
                <a:lnTo>
                  <a:pt x="21" y="40"/>
                </a:lnTo>
                <a:lnTo>
                  <a:pt x="1" y="31"/>
                </a:lnTo>
                <a:lnTo>
                  <a:pt x="0" y="31"/>
                </a:lnTo>
                <a:lnTo>
                  <a:pt x="6" y="0"/>
                </a:lnTo>
                <a:lnTo>
                  <a:pt x="5" y="0"/>
                </a:lnTo>
                <a:lnTo>
                  <a:pt x="32" y="11"/>
                </a:lnTo>
                <a:close/>
              </a:path>
            </a:pathLst>
          </a:custGeom>
          <a:solidFill>
            <a:srgbClr val="000000"/>
          </a:solidFill>
          <a:ln w="0">
            <a:solidFill>
              <a:srgbClr val="000000"/>
            </a:solidFill>
            <a:round/>
            <a:headEnd/>
            <a:tailEnd/>
          </a:ln>
        </p:spPr>
        <p:txBody>
          <a:bodyPr/>
          <a:lstStyle/>
          <a:p>
            <a:endParaRPr lang="en-US"/>
          </a:p>
        </p:txBody>
      </p:sp>
      <p:sp>
        <p:nvSpPr>
          <p:cNvPr id="182375" name="Freeform 5221"/>
          <p:cNvSpPr>
            <a:spLocks noChangeAspect="1"/>
          </p:cNvSpPr>
          <p:nvPr/>
        </p:nvSpPr>
        <p:spPr bwMode="auto">
          <a:xfrm>
            <a:off x="1441450" y="3638550"/>
            <a:ext cx="11113" cy="12700"/>
          </a:xfrm>
          <a:custGeom>
            <a:avLst/>
            <a:gdLst>
              <a:gd name="T0" fmla="*/ 2147483647 w 31"/>
              <a:gd name="T1" fmla="*/ 2147483647 h 36"/>
              <a:gd name="T2" fmla="*/ 2147483647 w 31"/>
              <a:gd name="T3" fmla="*/ 2147483647 h 36"/>
              <a:gd name="T4" fmla="*/ 0 w 31"/>
              <a:gd name="T5" fmla="*/ 2147483647 h 36"/>
              <a:gd name="T6" fmla="*/ 2147483647 w 31"/>
              <a:gd name="T7" fmla="*/ 2147483647 h 36"/>
              <a:gd name="T8" fmla="*/ 2147483647 w 31"/>
              <a:gd name="T9" fmla="*/ 0 h 36"/>
              <a:gd name="T10" fmla="*/ 2147483647 w 31"/>
              <a:gd name="T11" fmla="*/ 0 h 36"/>
              <a:gd name="T12" fmla="*/ 2147483647 w 31"/>
              <a:gd name="T13" fmla="*/ 2147483647 h 36"/>
              <a:gd name="T14" fmla="*/ 0 60000 65536"/>
              <a:gd name="T15" fmla="*/ 0 60000 65536"/>
              <a:gd name="T16" fmla="*/ 0 60000 65536"/>
              <a:gd name="T17" fmla="*/ 0 60000 65536"/>
              <a:gd name="T18" fmla="*/ 0 60000 65536"/>
              <a:gd name="T19" fmla="*/ 0 60000 65536"/>
              <a:gd name="T20" fmla="*/ 0 60000 65536"/>
              <a:gd name="T21" fmla="*/ 0 w 31"/>
              <a:gd name="T22" fmla="*/ 0 h 36"/>
              <a:gd name="T23" fmla="*/ 31 w 31"/>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6">
                <a:moveTo>
                  <a:pt x="31" y="5"/>
                </a:moveTo>
                <a:lnTo>
                  <a:pt x="25" y="36"/>
                </a:lnTo>
                <a:lnTo>
                  <a:pt x="0" y="31"/>
                </a:lnTo>
                <a:lnTo>
                  <a:pt x="4" y="31"/>
                </a:lnTo>
                <a:lnTo>
                  <a:pt x="6" y="0"/>
                </a:lnTo>
                <a:lnTo>
                  <a:pt x="10" y="0"/>
                </a:lnTo>
                <a:lnTo>
                  <a:pt x="31" y="5"/>
                </a:lnTo>
                <a:close/>
              </a:path>
            </a:pathLst>
          </a:custGeom>
          <a:solidFill>
            <a:srgbClr val="000000"/>
          </a:solidFill>
          <a:ln w="0">
            <a:solidFill>
              <a:srgbClr val="000000"/>
            </a:solidFill>
            <a:round/>
            <a:headEnd/>
            <a:tailEnd/>
          </a:ln>
        </p:spPr>
        <p:txBody>
          <a:bodyPr/>
          <a:lstStyle/>
          <a:p>
            <a:endParaRPr lang="en-US"/>
          </a:p>
        </p:txBody>
      </p:sp>
      <p:sp>
        <p:nvSpPr>
          <p:cNvPr id="182376" name="Freeform 5222"/>
          <p:cNvSpPr>
            <a:spLocks noChangeAspect="1"/>
          </p:cNvSpPr>
          <p:nvPr/>
        </p:nvSpPr>
        <p:spPr bwMode="auto">
          <a:xfrm>
            <a:off x="1435100" y="3638550"/>
            <a:ext cx="7938" cy="9525"/>
          </a:xfrm>
          <a:custGeom>
            <a:avLst/>
            <a:gdLst>
              <a:gd name="T0" fmla="*/ 2147483647 w 23"/>
              <a:gd name="T1" fmla="*/ 2147483647 h 33"/>
              <a:gd name="T2" fmla="*/ 2147483647 w 23"/>
              <a:gd name="T3" fmla="*/ 2147483647 h 33"/>
              <a:gd name="T4" fmla="*/ 0 w 23"/>
              <a:gd name="T5" fmla="*/ 2147483647 h 33"/>
              <a:gd name="T6" fmla="*/ 2147483647 w 23"/>
              <a:gd name="T7" fmla="*/ 0 h 33"/>
              <a:gd name="T8" fmla="*/ 2147483647 w 23"/>
              <a:gd name="T9" fmla="*/ 2147483647 h 33"/>
              <a:gd name="T10" fmla="*/ 0 60000 65536"/>
              <a:gd name="T11" fmla="*/ 0 60000 65536"/>
              <a:gd name="T12" fmla="*/ 0 60000 65536"/>
              <a:gd name="T13" fmla="*/ 0 60000 65536"/>
              <a:gd name="T14" fmla="*/ 0 60000 65536"/>
              <a:gd name="T15" fmla="*/ 0 w 23"/>
              <a:gd name="T16" fmla="*/ 0 h 33"/>
              <a:gd name="T17" fmla="*/ 23 w 23"/>
              <a:gd name="T18" fmla="*/ 33 h 33"/>
            </a:gdLst>
            <a:ahLst/>
            <a:cxnLst>
              <a:cxn ang="T10">
                <a:pos x="T0" y="T1"/>
              </a:cxn>
              <a:cxn ang="T11">
                <a:pos x="T2" y="T3"/>
              </a:cxn>
              <a:cxn ang="T12">
                <a:pos x="T4" y="T5"/>
              </a:cxn>
              <a:cxn ang="T13">
                <a:pos x="T6" y="T7"/>
              </a:cxn>
              <a:cxn ang="T14">
                <a:pos x="T8" y="T9"/>
              </a:cxn>
            </a:cxnLst>
            <a:rect l="T15" t="T16" r="T17" b="T18"/>
            <a:pathLst>
              <a:path w="23" h="33">
                <a:moveTo>
                  <a:pt x="23" y="2"/>
                </a:moveTo>
                <a:lnTo>
                  <a:pt x="21" y="33"/>
                </a:lnTo>
                <a:lnTo>
                  <a:pt x="0" y="31"/>
                </a:lnTo>
                <a:lnTo>
                  <a:pt x="2" y="0"/>
                </a:lnTo>
                <a:lnTo>
                  <a:pt x="23" y="2"/>
                </a:lnTo>
                <a:close/>
              </a:path>
            </a:pathLst>
          </a:custGeom>
          <a:solidFill>
            <a:srgbClr val="000000"/>
          </a:solidFill>
          <a:ln w="0">
            <a:solidFill>
              <a:srgbClr val="000000"/>
            </a:solidFill>
            <a:round/>
            <a:headEnd/>
            <a:tailEnd/>
          </a:ln>
        </p:spPr>
        <p:txBody>
          <a:bodyPr/>
          <a:lstStyle/>
          <a:p>
            <a:endParaRPr lang="en-US"/>
          </a:p>
        </p:txBody>
      </p:sp>
      <p:sp>
        <p:nvSpPr>
          <p:cNvPr id="182377" name="Freeform 5223"/>
          <p:cNvSpPr>
            <a:spLocks noChangeAspect="1"/>
          </p:cNvSpPr>
          <p:nvPr/>
        </p:nvSpPr>
        <p:spPr bwMode="auto">
          <a:xfrm>
            <a:off x="1431925" y="3643313"/>
            <a:ext cx="9525" cy="4762"/>
          </a:xfrm>
          <a:custGeom>
            <a:avLst/>
            <a:gdLst>
              <a:gd name="T0" fmla="*/ 2147483647 w 31"/>
              <a:gd name="T1" fmla="*/ 0 h 15"/>
              <a:gd name="T2" fmla="*/ 2147483647 w 31"/>
              <a:gd name="T3" fmla="*/ 0 h 15"/>
              <a:gd name="T4" fmla="*/ 2147483647 w 31"/>
              <a:gd name="T5" fmla="*/ 2147483647 h 15"/>
              <a:gd name="T6" fmla="*/ 2147483647 w 31"/>
              <a:gd name="T7" fmla="*/ 2147483647 h 15"/>
              <a:gd name="T8" fmla="*/ 2147483647 w 31"/>
              <a:gd name="T9" fmla="*/ 2147483647 h 15"/>
              <a:gd name="T10" fmla="*/ 2147483647 w 31"/>
              <a:gd name="T11" fmla="*/ 2147483647 h 15"/>
              <a:gd name="T12" fmla="*/ 2147483647 w 31"/>
              <a:gd name="T13" fmla="*/ 2147483647 h 15"/>
              <a:gd name="T14" fmla="*/ 2147483647 w 31"/>
              <a:gd name="T15" fmla="*/ 2147483647 h 15"/>
              <a:gd name="T16" fmla="*/ 2147483647 w 31"/>
              <a:gd name="T17" fmla="*/ 2147483647 h 15"/>
              <a:gd name="T18" fmla="*/ 2147483647 w 31"/>
              <a:gd name="T19" fmla="*/ 2147483647 h 15"/>
              <a:gd name="T20" fmla="*/ 2147483647 w 31"/>
              <a:gd name="T21" fmla="*/ 2147483647 h 15"/>
              <a:gd name="T22" fmla="*/ 2147483647 w 31"/>
              <a:gd name="T23" fmla="*/ 2147483647 h 15"/>
              <a:gd name="T24" fmla="*/ 2147483647 w 31"/>
              <a:gd name="T25" fmla="*/ 2147483647 h 15"/>
              <a:gd name="T26" fmla="*/ 2147483647 w 31"/>
              <a:gd name="T27" fmla="*/ 2147483647 h 15"/>
              <a:gd name="T28" fmla="*/ 2147483647 w 31"/>
              <a:gd name="T29" fmla="*/ 2147483647 h 15"/>
              <a:gd name="T30" fmla="*/ 2147483647 w 31"/>
              <a:gd name="T31" fmla="*/ 2147483647 h 15"/>
              <a:gd name="T32" fmla="*/ 2147483647 w 31"/>
              <a:gd name="T33" fmla="*/ 2147483647 h 15"/>
              <a:gd name="T34" fmla="*/ 2147483647 w 31"/>
              <a:gd name="T35" fmla="*/ 2147483647 h 15"/>
              <a:gd name="T36" fmla="*/ 0 w 31"/>
              <a:gd name="T37" fmla="*/ 2147483647 h 15"/>
              <a:gd name="T38" fmla="*/ 0 w 31"/>
              <a:gd name="T39" fmla="*/ 0 h 15"/>
              <a:gd name="T40" fmla="*/ 0 w 31"/>
              <a:gd name="T41" fmla="*/ 0 h 15"/>
              <a:gd name="T42" fmla="*/ 2147483647 w 31"/>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5"/>
              <a:gd name="T68" fmla="*/ 31 w 31"/>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5">
                <a:moveTo>
                  <a:pt x="31" y="0"/>
                </a:moveTo>
                <a:lnTo>
                  <a:pt x="31" y="0"/>
                </a:lnTo>
                <a:lnTo>
                  <a:pt x="31" y="2"/>
                </a:lnTo>
                <a:lnTo>
                  <a:pt x="30" y="5"/>
                </a:lnTo>
                <a:lnTo>
                  <a:pt x="29" y="7"/>
                </a:lnTo>
                <a:lnTo>
                  <a:pt x="27" y="9"/>
                </a:lnTo>
                <a:lnTo>
                  <a:pt x="25" y="11"/>
                </a:lnTo>
                <a:lnTo>
                  <a:pt x="22" y="13"/>
                </a:lnTo>
                <a:lnTo>
                  <a:pt x="20" y="14"/>
                </a:lnTo>
                <a:lnTo>
                  <a:pt x="17" y="15"/>
                </a:lnTo>
                <a:lnTo>
                  <a:pt x="15" y="15"/>
                </a:lnTo>
                <a:lnTo>
                  <a:pt x="13" y="15"/>
                </a:lnTo>
                <a:lnTo>
                  <a:pt x="10" y="14"/>
                </a:lnTo>
                <a:lnTo>
                  <a:pt x="8" y="13"/>
                </a:lnTo>
                <a:lnTo>
                  <a:pt x="6" y="11"/>
                </a:lnTo>
                <a:lnTo>
                  <a:pt x="4" y="9"/>
                </a:lnTo>
                <a:lnTo>
                  <a:pt x="2" y="7"/>
                </a:lnTo>
                <a:lnTo>
                  <a:pt x="1" y="5"/>
                </a:lnTo>
                <a:lnTo>
                  <a:pt x="0" y="2"/>
                </a:lnTo>
                <a:lnTo>
                  <a:pt x="0" y="0"/>
                </a:lnTo>
                <a:lnTo>
                  <a:pt x="31" y="0"/>
                </a:lnTo>
                <a:close/>
              </a:path>
            </a:pathLst>
          </a:custGeom>
          <a:solidFill>
            <a:srgbClr val="000000"/>
          </a:solidFill>
          <a:ln w="0">
            <a:solidFill>
              <a:srgbClr val="000000"/>
            </a:solidFill>
            <a:round/>
            <a:headEnd/>
            <a:tailEnd/>
          </a:ln>
        </p:spPr>
        <p:txBody>
          <a:bodyPr/>
          <a:lstStyle/>
          <a:p>
            <a:endParaRPr lang="en-US"/>
          </a:p>
        </p:txBody>
      </p:sp>
      <p:sp>
        <p:nvSpPr>
          <p:cNvPr id="182378" name="Freeform 5224"/>
          <p:cNvSpPr>
            <a:spLocks noChangeAspect="1"/>
          </p:cNvSpPr>
          <p:nvPr/>
        </p:nvSpPr>
        <p:spPr bwMode="auto">
          <a:xfrm>
            <a:off x="1431925" y="3636963"/>
            <a:ext cx="9525" cy="4762"/>
          </a:xfrm>
          <a:custGeom>
            <a:avLst/>
            <a:gdLst>
              <a:gd name="T0" fmla="*/ 0 w 31"/>
              <a:gd name="T1" fmla="*/ 2147483647 h 15"/>
              <a:gd name="T2" fmla="*/ 0 w 31"/>
              <a:gd name="T3" fmla="*/ 2147483647 h 15"/>
              <a:gd name="T4" fmla="*/ 0 w 31"/>
              <a:gd name="T5" fmla="*/ 2147483647 h 15"/>
              <a:gd name="T6" fmla="*/ 2147483647 w 31"/>
              <a:gd name="T7" fmla="*/ 2147483647 h 15"/>
              <a:gd name="T8" fmla="*/ 2147483647 w 31"/>
              <a:gd name="T9" fmla="*/ 2147483647 h 15"/>
              <a:gd name="T10" fmla="*/ 2147483647 w 31"/>
              <a:gd name="T11" fmla="*/ 2147483647 h 15"/>
              <a:gd name="T12" fmla="*/ 2147483647 w 31"/>
              <a:gd name="T13" fmla="*/ 2147483647 h 15"/>
              <a:gd name="T14" fmla="*/ 2147483647 w 31"/>
              <a:gd name="T15" fmla="*/ 2147483647 h 15"/>
              <a:gd name="T16" fmla="*/ 2147483647 w 31"/>
              <a:gd name="T17" fmla="*/ 2147483647 h 15"/>
              <a:gd name="T18" fmla="*/ 2147483647 w 31"/>
              <a:gd name="T19" fmla="*/ 0 h 15"/>
              <a:gd name="T20" fmla="*/ 2147483647 w 31"/>
              <a:gd name="T21" fmla="*/ 0 h 15"/>
              <a:gd name="T22" fmla="*/ 2147483647 w 31"/>
              <a:gd name="T23" fmla="*/ 0 h 15"/>
              <a:gd name="T24" fmla="*/ 2147483647 w 31"/>
              <a:gd name="T25" fmla="*/ 2147483647 h 15"/>
              <a:gd name="T26" fmla="*/ 2147483647 w 31"/>
              <a:gd name="T27" fmla="*/ 2147483647 h 15"/>
              <a:gd name="T28" fmla="*/ 2147483647 w 31"/>
              <a:gd name="T29" fmla="*/ 2147483647 h 15"/>
              <a:gd name="T30" fmla="*/ 2147483647 w 31"/>
              <a:gd name="T31" fmla="*/ 2147483647 h 15"/>
              <a:gd name="T32" fmla="*/ 2147483647 w 31"/>
              <a:gd name="T33" fmla="*/ 2147483647 h 15"/>
              <a:gd name="T34" fmla="*/ 2147483647 w 31"/>
              <a:gd name="T35" fmla="*/ 2147483647 h 15"/>
              <a:gd name="T36" fmla="*/ 2147483647 w 31"/>
              <a:gd name="T37" fmla="*/ 2147483647 h 15"/>
              <a:gd name="T38" fmla="*/ 2147483647 w 31"/>
              <a:gd name="T39" fmla="*/ 2147483647 h 15"/>
              <a:gd name="T40" fmla="*/ 2147483647 w 31"/>
              <a:gd name="T41" fmla="*/ 2147483647 h 15"/>
              <a:gd name="T42" fmla="*/ 0 w 31"/>
              <a:gd name="T43" fmla="*/ 2147483647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5"/>
              <a:gd name="T68" fmla="*/ 31 w 31"/>
              <a:gd name="T69" fmla="*/ 15 h 1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5">
                <a:moveTo>
                  <a:pt x="0" y="15"/>
                </a:moveTo>
                <a:lnTo>
                  <a:pt x="0" y="15"/>
                </a:lnTo>
                <a:lnTo>
                  <a:pt x="0" y="13"/>
                </a:lnTo>
                <a:lnTo>
                  <a:pt x="1" y="10"/>
                </a:lnTo>
                <a:lnTo>
                  <a:pt x="2" y="8"/>
                </a:lnTo>
                <a:lnTo>
                  <a:pt x="4" y="6"/>
                </a:lnTo>
                <a:lnTo>
                  <a:pt x="6" y="4"/>
                </a:lnTo>
                <a:lnTo>
                  <a:pt x="8" y="2"/>
                </a:lnTo>
                <a:lnTo>
                  <a:pt x="10" y="1"/>
                </a:lnTo>
                <a:lnTo>
                  <a:pt x="13" y="0"/>
                </a:lnTo>
                <a:lnTo>
                  <a:pt x="15" y="0"/>
                </a:lnTo>
                <a:lnTo>
                  <a:pt x="17" y="0"/>
                </a:lnTo>
                <a:lnTo>
                  <a:pt x="20" y="1"/>
                </a:lnTo>
                <a:lnTo>
                  <a:pt x="22" y="2"/>
                </a:lnTo>
                <a:lnTo>
                  <a:pt x="25" y="4"/>
                </a:lnTo>
                <a:lnTo>
                  <a:pt x="27" y="6"/>
                </a:lnTo>
                <a:lnTo>
                  <a:pt x="29" y="8"/>
                </a:lnTo>
                <a:lnTo>
                  <a:pt x="30" y="10"/>
                </a:lnTo>
                <a:lnTo>
                  <a:pt x="31" y="13"/>
                </a:lnTo>
                <a:lnTo>
                  <a:pt x="31" y="15"/>
                </a:lnTo>
                <a:lnTo>
                  <a:pt x="0" y="15"/>
                </a:lnTo>
                <a:close/>
              </a:path>
            </a:pathLst>
          </a:custGeom>
          <a:solidFill>
            <a:srgbClr val="000000"/>
          </a:solidFill>
          <a:ln w="0">
            <a:solidFill>
              <a:srgbClr val="000000"/>
            </a:solidFill>
            <a:round/>
            <a:headEnd/>
            <a:tailEnd/>
          </a:ln>
        </p:spPr>
        <p:txBody>
          <a:bodyPr/>
          <a:lstStyle/>
          <a:p>
            <a:endParaRPr lang="en-US"/>
          </a:p>
        </p:txBody>
      </p:sp>
      <p:sp>
        <p:nvSpPr>
          <p:cNvPr id="182379" name="Freeform 5225"/>
          <p:cNvSpPr>
            <a:spLocks noChangeAspect="1"/>
          </p:cNvSpPr>
          <p:nvPr/>
        </p:nvSpPr>
        <p:spPr bwMode="auto">
          <a:xfrm>
            <a:off x="1431925" y="3643313"/>
            <a:ext cx="9525" cy="1587"/>
          </a:xfrm>
          <a:custGeom>
            <a:avLst/>
            <a:gdLst>
              <a:gd name="T0" fmla="*/ 2147483647 w 31"/>
              <a:gd name="T1" fmla="*/ 2147483647 h 1"/>
              <a:gd name="T2" fmla="*/ 0 w 31"/>
              <a:gd name="T3" fmla="*/ 2147483647 h 1"/>
              <a:gd name="T4" fmla="*/ 0 w 31"/>
              <a:gd name="T5" fmla="*/ 0 h 1"/>
              <a:gd name="T6" fmla="*/ 0 w 31"/>
              <a:gd name="T7" fmla="*/ 0 h 1"/>
              <a:gd name="T8" fmla="*/ 2147483647 w 31"/>
              <a:gd name="T9" fmla="*/ 0 h 1"/>
              <a:gd name="T10" fmla="*/ 2147483647 w 31"/>
              <a:gd name="T11" fmla="*/ 0 h 1"/>
              <a:gd name="T12" fmla="*/ 2147483647 w 31"/>
              <a:gd name="T13" fmla="*/ 2147483647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31" y="1"/>
                </a:moveTo>
                <a:lnTo>
                  <a:pt x="0" y="1"/>
                </a:lnTo>
                <a:lnTo>
                  <a:pt x="0" y="0"/>
                </a:lnTo>
                <a:lnTo>
                  <a:pt x="31" y="0"/>
                </a:lnTo>
                <a:lnTo>
                  <a:pt x="31" y="1"/>
                </a:lnTo>
                <a:close/>
              </a:path>
            </a:pathLst>
          </a:custGeom>
          <a:solidFill>
            <a:srgbClr val="000000"/>
          </a:solidFill>
          <a:ln w="0">
            <a:solidFill>
              <a:srgbClr val="000000"/>
            </a:solidFill>
            <a:round/>
            <a:headEnd/>
            <a:tailEnd/>
          </a:ln>
        </p:spPr>
        <p:txBody>
          <a:bodyPr/>
          <a:lstStyle/>
          <a:p>
            <a:endParaRPr lang="en-US"/>
          </a:p>
        </p:txBody>
      </p:sp>
      <p:sp>
        <p:nvSpPr>
          <p:cNvPr id="182380" name="Freeform 5226"/>
          <p:cNvSpPr>
            <a:spLocks noChangeAspect="1"/>
          </p:cNvSpPr>
          <p:nvPr/>
        </p:nvSpPr>
        <p:spPr bwMode="auto">
          <a:xfrm>
            <a:off x="1431925" y="3643313"/>
            <a:ext cx="9525" cy="1587"/>
          </a:xfrm>
          <a:custGeom>
            <a:avLst/>
            <a:gdLst>
              <a:gd name="T0" fmla="*/ 2147483647 w 31"/>
              <a:gd name="T1" fmla="*/ 2147483647 h 1"/>
              <a:gd name="T2" fmla="*/ 0 w 31"/>
              <a:gd name="T3" fmla="*/ 2147483647 h 1"/>
              <a:gd name="T4" fmla="*/ 0 w 31"/>
              <a:gd name="T5" fmla="*/ 0 h 1"/>
              <a:gd name="T6" fmla="*/ 0 w 31"/>
              <a:gd name="T7" fmla="*/ 0 h 1"/>
              <a:gd name="T8" fmla="*/ 2147483647 w 31"/>
              <a:gd name="T9" fmla="*/ 0 h 1"/>
              <a:gd name="T10" fmla="*/ 2147483647 w 31"/>
              <a:gd name="T11" fmla="*/ 0 h 1"/>
              <a:gd name="T12" fmla="*/ 2147483647 w 31"/>
              <a:gd name="T13" fmla="*/ 2147483647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31" y="1"/>
                </a:moveTo>
                <a:lnTo>
                  <a:pt x="0" y="1"/>
                </a:lnTo>
                <a:lnTo>
                  <a:pt x="0" y="0"/>
                </a:lnTo>
                <a:lnTo>
                  <a:pt x="31" y="0"/>
                </a:lnTo>
                <a:lnTo>
                  <a:pt x="31" y="1"/>
                </a:lnTo>
                <a:close/>
              </a:path>
            </a:pathLst>
          </a:custGeom>
          <a:solidFill>
            <a:srgbClr val="000000"/>
          </a:solidFill>
          <a:ln w="0">
            <a:solidFill>
              <a:srgbClr val="000000"/>
            </a:solidFill>
            <a:round/>
            <a:headEnd/>
            <a:tailEnd/>
          </a:ln>
        </p:spPr>
        <p:txBody>
          <a:bodyPr/>
          <a:lstStyle/>
          <a:p>
            <a:endParaRPr lang="en-US"/>
          </a:p>
        </p:txBody>
      </p:sp>
      <p:sp>
        <p:nvSpPr>
          <p:cNvPr id="182381" name="Freeform 5227"/>
          <p:cNvSpPr>
            <a:spLocks noChangeAspect="1"/>
          </p:cNvSpPr>
          <p:nvPr/>
        </p:nvSpPr>
        <p:spPr bwMode="auto">
          <a:xfrm>
            <a:off x="1431925" y="3643313"/>
            <a:ext cx="9525" cy="1587"/>
          </a:xfrm>
          <a:custGeom>
            <a:avLst/>
            <a:gdLst>
              <a:gd name="T0" fmla="*/ 2147483647 w 31"/>
              <a:gd name="T1" fmla="*/ 2147483647 h 1"/>
              <a:gd name="T2" fmla="*/ 0 w 31"/>
              <a:gd name="T3" fmla="*/ 2147483647 h 1"/>
              <a:gd name="T4" fmla="*/ 0 w 31"/>
              <a:gd name="T5" fmla="*/ 0 h 1"/>
              <a:gd name="T6" fmla="*/ 0 w 31"/>
              <a:gd name="T7" fmla="*/ 0 h 1"/>
              <a:gd name="T8" fmla="*/ 2147483647 w 31"/>
              <a:gd name="T9" fmla="*/ 0 h 1"/>
              <a:gd name="T10" fmla="*/ 2147483647 w 31"/>
              <a:gd name="T11" fmla="*/ 0 h 1"/>
              <a:gd name="T12" fmla="*/ 2147483647 w 31"/>
              <a:gd name="T13" fmla="*/ 2147483647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31" y="1"/>
                </a:moveTo>
                <a:lnTo>
                  <a:pt x="0" y="1"/>
                </a:lnTo>
                <a:lnTo>
                  <a:pt x="0" y="0"/>
                </a:lnTo>
                <a:lnTo>
                  <a:pt x="31" y="0"/>
                </a:lnTo>
                <a:lnTo>
                  <a:pt x="31" y="1"/>
                </a:lnTo>
                <a:close/>
              </a:path>
            </a:pathLst>
          </a:custGeom>
          <a:solidFill>
            <a:srgbClr val="000000"/>
          </a:solidFill>
          <a:ln w="0">
            <a:solidFill>
              <a:srgbClr val="000000"/>
            </a:solidFill>
            <a:round/>
            <a:headEnd/>
            <a:tailEnd/>
          </a:ln>
        </p:spPr>
        <p:txBody>
          <a:bodyPr/>
          <a:lstStyle/>
          <a:p>
            <a:endParaRPr lang="en-US"/>
          </a:p>
        </p:txBody>
      </p:sp>
      <p:sp>
        <p:nvSpPr>
          <p:cNvPr id="182382" name="Freeform 5228"/>
          <p:cNvSpPr>
            <a:spLocks noChangeAspect="1"/>
          </p:cNvSpPr>
          <p:nvPr/>
        </p:nvSpPr>
        <p:spPr bwMode="auto">
          <a:xfrm>
            <a:off x="1431925" y="3643313"/>
            <a:ext cx="9525" cy="1587"/>
          </a:xfrm>
          <a:custGeom>
            <a:avLst/>
            <a:gdLst>
              <a:gd name="T0" fmla="*/ 2147483647 w 31"/>
              <a:gd name="T1" fmla="*/ 2147483647 h 1"/>
              <a:gd name="T2" fmla="*/ 0 w 31"/>
              <a:gd name="T3" fmla="*/ 2147483647 h 1"/>
              <a:gd name="T4" fmla="*/ 0 w 31"/>
              <a:gd name="T5" fmla="*/ 0 h 1"/>
              <a:gd name="T6" fmla="*/ 0 w 31"/>
              <a:gd name="T7" fmla="*/ 0 h 1"/>
              <a:gd name="T8" fmla="*/ 2147483647 w 31"/>
              <a:gd name="T9" fmla="*/ 0 h 1"/>
              <a:gd name="T10" fmla="*/ 2147483647 w 31"/>
              <a:gd name="T11" fmla="*/ 0 h 1"/>
              <a:gd name="T12" fmla="*/ 2147483647 w 31"/>
              <a:gd name="T13" fmla="*/ 2147483647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31" y="1"/>
                </a:moveTo>
                <a:lnTo>
                  <a:pt x="0" y="1"/>
                </a:lnTo>
                <a:lnTo>
                  <a:pt x="0" y="0"/>
                </a:lnTo>
                <a:lnTo>
                  <a:pt x="31" y="0"/>
                </a:lnTo>
                <a:lnTo>
                  <a:pt x="31" y="1"/>
                </a:lnTo>
                <a:close/>
              </a:path>
            </a:pathLst>
          </a:custGeom>
          <a:solidFill>
            <a:srgbClr val="000000"/>
          </a:solidFill>
          <a:ln w="0">
            <a:solidFill>
              <a:srgbClr val="000000"/>
            </a:solidFill>
            <a:round/>
            <a:headEnd/>
            <a:tailEnd/>
          </a:ln>
        </p:spPr>
        <p:txBody>
          <a:bodyPr/>
          <a:lstStyle/>
          <a:p>
            <a:endParaRPr lang="en-US"/>
          </a:p>
        </p:txBody>
      </p:sp>
      <p:sp>
        <p:nvSpPr>
          <p:cNvPr id="182383" name="Freeform 5229"/>
          <p:cNvSpPr>
            <a:spLocks noChangeAspect="1"/>
          </p:cNvSpPr>
          <p:nvPr/>
        </p:nvSpPr>
        <p:spPr bwMode="auto">
          <a:xfrm>
            <a:off x="1431925" y="3641725"/>
            <a:ext cx="9525" cy="1588"/>
          </a:xfrm>
          <a:custGeom>
            <a:avLst/>
            <a:gdLst>
              <a:gd name="T0" fmla="*/ 2147483647 w 31"/>
              <a:gd name="T1" fmla="*/ 2147483647 h 2"/>
              <a:gd name="T2" fmla="*/ 0 w 31"/>
              <a:gd name="T3" fmla="*/ 2147483647 h 2"/>
              <a:gd name="T4" fmla="*/ 0 w 31"/>
              <a:gd name="T5" fmla="*/ 0 h 2"/>
              <a:gd name="T6" fmla="*/ 0 w 31"/>
              <a:gd name="T7" fmla="*/ 0 h 2"/>
              <a:gd name="T8" fmla="*/ 2147483647 w 31"/>
              <a:gd name="T9" fmla="*/ 0 h 2"/>
              <a:gd name="T10" fmla="*/ 2147483647 w 31"/>
              <a:gd name="T11" fmla="*/ 0 h 2"/>
              <a:gd name="T12" fmla="*/ 2147483647 w 31"/>
              <a:gd name="T13" fmla="*/ 2147483647 h 2"/>
              <a:gd name="T14" fmla="*/ 0 60000 65536"/>
              <a:gd name="T15" fmla="*/ 0 60000 65536"/>
              <a:gd name="T16" fmla="*/ 0 60000 65536"/>
              <a:gd name="T17" fmla="*/ 0 60000 65536"/>
              <a:gd name="T18" fmla="*/ 0 60000 65536"/>
              <a:gd name="T19" fmla="*/ 0 60000 65536"/>
              <a:gd name="T20" fmla="*/ 0 60000 65536"/>
              <a:gd name="T21" fmla="*/ 0 w 31"/>
              <a:gd name="T22" fmla="*/ 0 h 2"/>
              <a:gd name="T23" fmla="*/ 31 w 3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
                <a:moveTo>
                  <a:pt x="31" y="2"/>
                </a:moveTo>
                <a:lnTo>
                  <a:pt x="0" y="2"/>
                </a:lnTo>
                <a:lnTo>
                  <a:pt x="0" y="0"/>
                </a:lnTo>
                <a:lnTo>
                  <a:pt x="31" y="0"/>
                </a:lnTo>
                <a:lnTo>
                  <a:pt x="31" y="2"/>
                </a:lnTo>
                <a:close/>
              </a:path>
            </a:pathLst>
          </a:custGeom>
          <a:solidFill>
            <a:srgbClr val="000000"/>
          </a:solidFill>
          <a:ln w="0">
            <a:solidFill>
              <a:srgbClr val="000000"/>
            </a:solidFill>
            <a:round/>
            <a:headEnd/>
            <a:tailEnd/>
          </a:ln>
        </p:spPr>
        <p:txBody>
          <a:bodyPr/>
          <a:lstStyle/>
          <a:p>
            <a:endParaRPr lang="en-US"/>
          </a:p>
        </p:txBody>
      </p:sp>
      <p:sp>
        <p:nvSpPr>
          <p:cNvPr id="182384" name="Rectangle 5230"/>
          <p:cNvSpPr>
            <a:spLocks noChangeAspect="1" noChangeArrowheads="1"/>
          </p:cNvSpPr>
          <p:nvPr/>
        </p:nvSpPr>
        <p:spPr bwMode="auto">
          <a:xfrm>
            <a:off x="1431925" y="3641725"/>
            <a:ext cx="9525" cy="1588"/>
          </a:xfrm>
          <a:prstGeom prst="rect">
            <a:avLst/>
          </a:prstGeom>
          <a:solidFill>
            <a:srgbClr val="000000"/>
          </a:solidFill>
          <a:ln w="0">
            <a:solidFill>
              <a:srgbClr val="000000"/>
            </a:solidFill>
            <a:miter lim="800000"/>
            <a:headEnd/>
            <a:tailEnd/>
          </a:ln>
        </p:spPr>
        <p:txBody>
          <a:bodyPr/>
          <a:lstStyle/>
          <a:p>
            <a:endParaRPr lang="en-US"/>
          </a:p>
        </p:txBody>
      </p:sp>
      <p:sp>
        <p:nvSpPr>
          <p:cNvPr id="182385" name="Freeform 5231"/>
          <p:cNvSpPr>
            <a:spLocks noChangeAspect="1"/>
          </p:cNvSpPr>
          <p:nvPr/>
        </p:nvSpPr>
        <p:spPr bwMode="auto">
          <a:xfrm>
            <a:off x="1435100" y="3636963"/>
            <a:ext cx="6350" cy="9525"/>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0 w 16"/>
              <a:gd name="T39" fmla="*/ 2147483647 h 31"/>
              <a:gd name="T40" fmla="*/ 0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2" y="0"/>
                </a:lnTo>
                <a:lnTo>
                  <a:pt x="5" y="1"/>
                </a:lnTo>
                <a:lnTo>
                  <a:pt x="7" y="2"/>
                </a:lnTo>
                <a:lnTo>
                  <a:pt x="10" y="4"/>
                </a:lnTo>
                <a:lnTo>
                  <a:pt x="12" y="6"/>
                </a:lnTo>
                <a:lnTo>
                  <a:pt x="14" y="8"/>
                </a:lnTo>
                <a:lnTo>
                  <a:pt x="15" y="10"/>
                </a:lnTo>
                <a:lnTo>
                  <a:pt x="16" y="13"/>
                </a:lnTo>
                <a:lnTo>
                  <a:pt x="16" y="15"/>
                </a:lnTo>
                <a:lnTo>
                  <a:pt x="16" y="18"/>
                </a:lnTo>
                <a:lnTo>
                  <a:pt x="15" y="21"/>
                </a:lnTo>
                <a:lnTo>
                  <a:pt x="14" y="23"/>
                </a:lnTo>
                <a:lnTo>
                  <a:pt x="12" y="25"/>
                </a:lnTo>
                <a:lnTo>
                  <a:pt x="10" y="27"/>
                </a:lnTo>
                <a:lnTo>
                  <a:pt x="7" y="29"/>
                </a:lnTo>
                <a:lnTo>
                  <a:pt x="5" y="30"/>
                </a:lnTo>
                <a:lnTo>
                  <a:pt x="2"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82386" name="Freeform 5232"/>
          <p:cNvSpPr>
            <a:spLocks noChangeAspect="1"/>
          </p:cNvSpPr>
          <p:nvPr/>
        </p:nvSpPr>
        <p:spPr bwMode="auto">
          <a:xfrm>
            <a:off x="1423988" y="3636963"/>
            <a:ext cx="4762" cy="9525"/>
          </a:xfrm>
          <a:custGeom>
            <a:avLst/>
            <a:gdLst>
              <a:gd name="T0" fmla="*/ 2147483647 w 15"/>
              <a:gd name="T1" fmla="*/ 2147483647 h 31"/>
              <a:gd name="T2" fmla="*/ 2147483647 w 15"/>
              <a:gd name="T3" fmla="*/ 2147483647 h 31"/>
              <a:gd name="T4" fmla="*/ 2147483647 w 15"/>
              <a:gd name="T5" fmla="*/ 2147483647 h 31"/>
              <a:gd name="T6" fmla="*/ 2147483647 w 15"/>
              <a:gd name="T7" fmla="*/ 2147483647 h 31"/>
              <a:gd name="T8" fmla="*/ 2147483647 w 15"/>
              <a:gd name="T9" fmla="*/ 2147483647 h 31"/>
              <a:gd name="T10" fmla="*/ 2147483647 w 15"/>
              <a:gd name="T11" fmla="*/ 2147483647 h 31"/>
              <a:gd name="T12" fmla="*/ 2147483647 w 15"/>
              <a:gd name="T13" fmla="*/ 2147483647 h 31"/>
              <a:gd name="T14" fmla="*/ 2147483647 w 15"/>
              <a:gd name="T15" fmla="*/ 2147483647 h 31"/>
              <a:gd name="T16" fmla="*/ 2147483647 w 15"/>
              <a:gd name="T17" fmla="*/ 2147483647 h 31"/>
              <a:gd name="T18" fmla="*/ 0 w 15"/>
              <a:gd name="T19" fmla="*/ 2147483647 h 31"/>
              <a:gd name="T20" fmla="*/ 0 w 15"/>
              <a:gd name="T21" fmla="*/ 2147483647 h 31"/>
              <a:gd name="T22" fmla="*/ 0 w 15"/>
              <a:gd name="T23" fmla="*/ 2147483647 h 31"/>
              <a:gd name="T24" fmla="*/ 2147483647 w 15"/>
              <a:gd name="T25" fmla="*/ 2147483647 h 31"/>
              <a:gd name="T26" fmla="*/ 2147483647 w 15"/>
              <a:gd name="T27" fmla="*/ 2147483647 h 31"/>
              <a:gd name="T28" fmla="*/ 2147483647 w 15"/>
              <a:gd name="T29" fmla="*/ 2147483647 h 31"/>
              <a:gd name="T30" fmla="*/ 2147483647 w 15"/>
              <a:gd name="T31" fmla="*/ 2147483647 h 31"/>
              <a:gd name="T32" fmla="*/ 2147483647 w 15"/>
              <a:gd name="T33" fmla="*/ 2147483647 h 31"/>
              <a:gd name="T34" fmla="*/ 2147483647 w 15"/>
              <a:gd name="T35" fmla="*/ 2147483647 h 31"/>
              <a:gd name="T36" fmla="*/ 2147483647 w 15"/>
              <a:gd name="T37" fmla="*/ 0 h 31"/>
              <a:gd name="T38" fmla="*/ 2147483647 w 15"/>
              <a:gd name="T39" fmla="*/ 0 h 31"/>
              <a:gd name="T40" fmla="*/ 2147483647 w 15"/>
              <a:gd name="T41" fmla="*/ 0 h 31"/>
              <a:gd name="T42" fmla="*/ 2147483647 w 15"/>
              <a:gd name="T43" fmla="*/ 2147483647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1"/>
              <a:gd name="T68" fmla="*/ 15 w 15"/>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1">
                <a:moveTo>
                  <a:pt x="15" y="31"/>
                </a:moveTo>
                <a:lnTo>
                  <a:pt x="15" y="31"/>
                </a:lnTo>
                <a:lnTo>
                  <a:pt x="13" y="31"/>
                </a:lnTo>
                <a:lnTo>
                  <a:pt x="10" y="30"/>
                </a:lnTo>
                <a:lnTo>
                  <a:pt x="8" y="29"/>
                </a:lnTo>
                <a:lnTo>
                  <a:pt x="6" y="27"/>
                </a:lnTo>
                <a:lnTo>
                  <a:pt x="4" y="25"/>
                </a:lnTo>
                <a:lnTo>
                  <a:pt x="2" y="23"/>
                </a:lnTo>
                <a:lnTo>
                  <a:pt x="1" y="21"/>
                </a:lnTo>
                <a:lnTo>
                  <a:pt x="0" y="18"/>
                </a:lnTo>
                <a:lnTo>
                  <a:pt x="0" y="15"/>
                </a:lnTo>
                <a:lnTo>
                  <a:pt x="0" y="13"/>
                </a:lnTo>
                <a:lnTo>
                  <a:pt x="1" y="10"/>
                </a:lnTo>
                <a:lnTo>
                  <a:pt x="2" y="8"/>
                </a:lnTo>
                <a:lnTo>
                  <a:pt x="4" y="6"/>
                </a:lnTo>
                <a:lnTo>
                  <a:pt x="6" y="4"/>
                </a:lnTo>
                <a:lnTo>
                  <a:pt x="8" y="2"/>
                </a:lnTo>
                <a:lnTo>
                  <a:pt x="10" y="1"/>
                </a:lnTo>
                <a:lnTo>
                  <a:pt x="13" y="0"/>
                </a:lnTo>
                <a:lnTo>
                  <a:pt x="15" y="0"/>
                </a:lnTo>
                <a:lnTo>
                  <a:pt x="15" y="31"/>
                </a:lnTo>
                <a:close/>
              </a:path>
            </a:pathLst>
          </a:custGeom>
          <a:solidFill>
            <a:srgbClr val="000000"/>
          </a:solidFill>
          <a:ln w="0">
            <a:solidFill>
              <a:srgbClr val="000000"/>
            </a:solidFill>
            <a:round/>
            <a:headEnd/>
            <a:tailEnd/>
          </a:ln>
        </p:spPr>
        <p:txBody>
          <a:bodyPr/>
          <a:lstStyle/>
          <a:p>
            <a:endParaRPr lang="en-US"/>
          </a:p>
        </p:txBody>
      </p:sp>
      <p:sp>
        <p:nvSpPr>
          <p:cNvPr id="182387" name="Freeform 5233"/>
          <p:cNvSpPr>
            <a:spLocks noChangeAspect="1"/>
          </p:cNvSpPr>
          <p:nvPr/>
        </p:nvSpPr>
        <p:spPr bwMode="auto">
          <a:xfrm>
            <a:off x="1435100" y="3636963"/>
            <a:ext cx="1588" cy="9525"/>
          </a:xfrm>
          <a:custGeom>
            <a:avLst/>
            <a:gdLst>
              <a:gd name="T0" fmla="*/ 2147483647 w 3"/>
              <a:gd name="T1" fmla="*/ 0 h 31"/>
              <a:gd name="T2" fmla="*/ 2147483647 w 3"/>
              <a:gd name="T3" fmla="*/ 2147483647 h 31"/>
              <a:gd name="T4" fmla="*/ 0 w 3"/>
              <a:gd name="T5" fmla="*/ 2147483647 h 31"/>
              <a:gd name="T6" fmla="*/ 0 w 3"/>
              <a:gd name="T7" fmla="*/ 2147483647 h 31"/>
              <a:gd name="T8" fmla="*/ 0 w 3"/>
              <a:gd name="T9" fmla="*/ 0 h 31"/>
              <a:gd name="T10" fmla="*/ 0 w 3"/>
              <a:gd name="T11" fmla="*/ 0 h 31"/>
              <a:gd name="T12" fmla="*/ 2147483647 w 3"/>
              <a:gd name="T13" fmla="*/ 0 h 31"/>
              <a:gd name="T14" fmla="*/ 0 60000 65536"/>
              <a:gd name="T15" fmla="*/ 0 60000 65536"/>
              <a:gd name="T16" fmla="*/ 0 60000 65536"/>
              <a:gd name="T17" fmla="*/ 0 60000 65536"/>
              <a:gd name="T18" fmla="*/ 0 60000 65536"/>
              <a:gd name="T19" fmla="*/ 0 60000 65536"/>
              <a:gd name="T20" fmla="*/ 0 60000 65536"/>
              <a:gd name="T21" fmla="*/ 0 w 3"/>
              <a:gd name="T22" fmla="*/ 0 h 31"/>
              <a:gd name="T23" fmla="*/ 3 w 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1">
                <a:moveTo>
                  <a:pt x="3" y="0"/>
                </a:moveTo>
                <a:lnTo>
                  <a:pt x="3" y="31"/>
                </a:lnTo>
                <a:lnTo>
                  <a:pt x="0" y="31"/>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182388" name="Freeform 5234"/>
          <p:cNvSpPr>
            <a:spLocks noChangeAspect="1"/>
          </p:cNvSpPr>
          <p:nvPr/>
        </p:nvSpPr>
        <p:spPr bwMode="auto">
          <a:xfrm>
            <a:off x="1433513" y="3636963"/>
            <a:ext cx="1587" cy="9525"/>
          </a:xfrm>
          <a:custGeom>
            <a:avLst/>
            <a:gdLst>
              <a:gd name="T0" fmla="*/ 2147483647 w 3"/>
              <a:gd name="T1" fmla="*/ 0 h 31"/>
              <a:gd name="T2" fmla="*/ 2147483647 w 3"/>
              <a:gd name="T3" fmla="*/ 2147483647 h 31"/>
              <a:gd name="T4" fmla="*/ 0 w 3"/>
              <a:gd name="T5" fmla="*/ 2147483647 h 31"/>
              <a:gd name="T6" fmla="*/ 0 w 3"/>
              <a:gd name="T7" fmla="*/ 2147483647 h 31"/>
              <a:gd name="T8" fmla="*/ 0 w 3"/>
              <a:gd name="T9" fmla="*/ 0 h 31"/>
              <a:gd name="T10" fmla="*/ 0 w 3"/>
              <a:gd name="T11" fmla="*/ 0 h 31"/>
              <a:gd name="T12" fmla="*/ 2147483647 w 3"/>
              <a:gd name="T13" fmla="*/ 0 h 31"/>
              <a:gd name="T14" fmla="*/ 0 60000 65536"/>
              <a:gd name="T15" fmla="*/ 0 60000 65536"/>
              <a:gd name="T16" fmla="*/ 0 60000 65536"/>
              <a:gd name="T17" fmla="*/ 0 60000 65536"/>
              <a:gd name="T18" fmla="*/ 0 60000 65536"/>
              <a:gd name="T19" fmla="*/ 0 60000 65536"/>
              <a:gd name="T20" fmla="*/ 0 60000 65536"/>
              <a:gd name="T21" fmla="*/ 0 w 3"/>
              <a:gd name="T22" fmla="*/ 0 h 31"/>
              <a:gd name="T23" fmla="*/ 3 w 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1">
                <a:moveTo>
                  <a:pt x="3" y="0"/>
                </a:moveTo>
                <a:lnTo>
                  <a:pt x="3" y="31"/>
                </a:lnTo>
                <a:lnTo>
                  <a:pt x="0" y="31"/>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182389" name="Freeform 5235"/>
          <p:cNvSpPr>
            <a:spLocks noChangeAspect="1"/>
          </p:cNvSpPr>
          <p:nvPr/>
        </p:nvSpPr>
        <p:spPr bwMode="auto">
          <a:xfrm>
            <a:off x="1433513" y="3636963"/>
            <a:ext cx="1587" cy="9525"/>
          </a:xfrm>
          <a:custGeom>
            <a:avLst/>
            <a:gdLst>
              <a:gd name="T0" fmla="*/ 2147483647 w 2"/>
              <a:gd name="T1" fmla="*/ 0 h 31"/>
              <a:gd name="T2" fmla="*/ 2147483647 w 2"/>
              <a:gd name="T3" fmla="*/ 2147483647 h 31"/>
              <a:gd name="T4" fmla="*/ 0 w 2"/>
              <a:gd name="T5" fmla="*/ 2147483647 h 31"/>
              <a:gd name="T6" fmla="*/ 0 w 2"/>
              <a:gd name="T7" fmla="*/ 2147483647 h 31"/>
              <a:gd name="T8" fmla="*/ 0 w 2"/>
              <a:gd name="T9" fmla="*/ 0 h 31"/>
              <a:gd name="T10" fmla="*/ 0 w 2"/>
              <a:gd name="T11" fmla="*/ 0 h 31"/>
              <a:gd name="T12" fmla="*/ 2147483647 w 2"/>
              <a:gd name="T13" fmla="*/ 0 h 31"/>
              <a:gd name="T14" fmla="*/ 0 60000 65536"/>
              <a:gd name="T15" fmla="*/ 0 60000 65536"/>
              <a:gd name="T16" fmla="*/ 0 60000 65536"/>
              <a:gd name="T17" fmla="*/ 0 60000 65536"/>
              <a:gd name="T18" fmla="*/ 0 60000 65536"/>
              <a:gd name="T19" fmla="*/ 0 60000 65536"/>
              <a:gd name="T20" fmla="*/ 0 60000 65536"/>
              <a:gd name="T21" fmla="*/ 0 w 2"/>
              <a:gd name="T22" fmla="*/ 0 h 31"/>
              <a:gd name="T23" fmla="*/ 2 w 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1">
                <a:moveTo>
                  <a:pt x="2" y="0"/>
                </a:moveTo>
                <a:lnTo>
                  <a:pt x="2" y="31"/>
                </a:lnTo>
                <a:lnTo>
                  <a:pt x="0" y="31"/>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82390" name="Freeform 5236"/>
          <p:cNvSpPr>
            <a:spLocks noChangeAspect="1"/>
          </p:cNvSpPr>
          <p:nvPr/>
        </p:nvSpPr>
        <p:spPr bwMode="auto">
          <a:xfrm>
            <a:off x="1431925" y="3636963"/>
            <a:ext cx="1588" cy="9525"/>
          </a:xfrm>
          <a:custGeom>
            <a:avLst/>
            <a:gdLst>
              <a:gd name="T0" fmla="*/ 2147483647 w 2"/>
              <a:gd name="T1" fmla="*/ 0 h 31"/>
              <a:gd name="T2" fmla="*/ 2147483647 w 2"/>
              <a:gd name="T3" fmla="*/ 2147483647 h 31"/>
              <a:gd name="T4" fmla="*/ 0 w 2"/>
              <a:gd name="T5" fmla="*/ 2147483647 h 31"/>
              <a:gd name="T6" fmla="*/ 0 w 2"/>
              <a:gd name="T7" fmla="*/ 2147483647 h 31"/>
              <a:gd name="T8" fmla="*/ 0 w 2"/>
              <a:gd name="T9" fmla="*/ 0 h 31"/>
              <a:gd name="T10" fmla="*/ 0 w 2"/>
              <a:gd name="T11" fmla="*/ 0 h 31"/>
              <a:gd name="T12" fmla="*/ 2147483647 w 2"/>
              <a:gd name="T13" fmla="*/ 0 h 31"/>
              <a:gd name="T14" fmla="*/ 0 60000 65536"/>
              <a:gd name="T15" fmla="*/ 0 60000 65536"/>
              <a:gd name="T16" fmla="*/ 0 60000 65536"/>
              <a:gd name="T17" fmla="*/ 0 60000 65536"/>
              <a:gd name="T18" fmla="*/ 0 60000 65536"/>
              <a:gd name="T19" fmla="*/ 0 60000 65536"/>
              <a:gd name="T20" fmla="*/ 0 60000 65536"/>
              <a:gd name="T21" fmla="*/ 0 w 2"/>
              <a:gd name="T22" fmla="*/ 0 h 31"/>
              <a:gd name="T23" fmla="*/ 2 w 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1">
                <a:moveTo>
                  <a:pt x="2" y="0"/>
                </a:moveTo>
                <a:lnTo>
                  <a:pt x="2" y="31"/>
                </a:lnTo>
                <a:lnTo>
                  <a:pt x="0" y="31"/>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82391" name="Freeform 5237"/>
          <p:cNvSpPr>
            <a:spLocks noChangeAspect="1"/>
          </p:cNvSpPr>
          <p:nvPr/>
        </p:nvSpPr>
        <p:spPr bwMode="auto">
          <a:xfrm>
            <a:off x="1431925" y="3636963"/>
            <a:ext cx="1588" cy="9525"/>
          </a:xfrm>
          <a:custGeom>
            <a:avLst/>
            <a:gdLst>
              <a:gd name="T0" fmla="*/ 2147483647 w 3"/>
              <a:gd name="T1" fmla="*/ 0 h 31"/>
              <a:gd name="T2" fmla="*/ 2147483647 w 3"/>
              <a:gd name="T3" fmla="*/ 2147483647 h 31"/>
              <a:gd name="T4" fmla="*/ 0 w 3"/>
              <a:gd name="T5" fmla="*/ 2147483647 h 31"/>
              <a:gd name="T6" fmla="*/ 0 w 3"/>
              <a:gd name="T7" fmla="*/ 2147483647 h 31"/>
              <a:gd name="T8" fmla="*/ 0 w 3"/>
              <a:gd name="T9" fmla="*/ 0 h 31"/>
              <a:gd name="T10" fmla="*/ 0 w 3"/>
              <a:gd name="T11" fmla="*/ 0 h 31"/>
              <a:gd name="T12" fmla="*/ 2147483647 w 3"/>
              <a:gd name="T13" fmla="*/ 0 h 31"/>
              <a:gd name="T14" fmla="*/ 0 60000 65536"/>
              <a:gd name="T15" fmla="*/ 0 60000 65536"/>
              <a:gd name="T16" fmla="*/ 0 60000 65536"/>
              <a:gd name="T17" fmla="*/ 0 60000 65536"/>
              <a:gd name="T18" fmla="*/ 0 60000 65536"/>
              <a:gd name="T19" fmla="*/ 0 60000 65536"/>
              <a:gd name="T20" fmla="*/ 0 60000 65536"/>
              <a:gd name="T21" fmla="*/ 0 w 3"/>
              <a:gd name="T22" fmla="*/ 0 h 31"/>
              <a:gd name="T23" fmla="*/ 3 w 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1">
                <a:moveTo>
                  <a:pt x="3" y="0"/>
                </a:moveTo>
                <a:lnTo>
                  <a:pt x="3" y="31"/>
                </a:lnTo>
                <a:lnTo>
                  <a:pt x="0" y="31"/>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182392" name="Freeform 5238"/>
          <p:cNvSpPr>
            <a:spLocks noChangeAspect="1"/>
          </p:cNvSpPr>
          <p:nvPr/>
        </p:nvSpPr>
        <p:spPr bwMode="auto">
          <a:xfrm>
            <a:off x="1431925" y="3636963"/>
            <a:ext cx="1588" cy="9525"/>
          </a:xfrm>
          <a:custGeom>
            <a:avLst/>
            <a:gdLst>
              <a:gd name="T0" fmla="*/ 2147483647 w 2"/>
              <a:gd name="T1" fmla="*/ 0 h 31"/>
              <a:gd name="T2" fmla="*/ 2147483647 w 2"/>
              <a:gd name="T3" fmla="*/ 2147483647 h 31"/>
              <a:gd name="T4" fmla="*/ 0 w 2"/>
              <a:gd name="T5" fmla="*/ 2147483647 h 31"/>
              <a:gd name="T6" fmla="*/ 0 w 2"/>
              <a:gd name="T7" fmla="*/ 2147483647 h 31"/>
              <a:gd name="T8" fmla="*/ 0 w 2"/>
              <a:gd name="T9" fmla="*/ 0 h 31"/>
              <a:gd name="T10" fmla="*/ 0 w 2"/>
              <a:gd name="T11" fmla="*/ 0 h 31"/>
              <a:gd name="T12" fmla="*/ 2147483647 w 2"/>
              <a:gd name="T13" fmla="*/ 0 h 31"/>
              <a:gd name="T14" fmla="*/ 0 60000 65536"/>
              <a:gd name="T15" fmla="*/ 0 60000 65536"/>
              <a:gd name="T16" fmla="*/ 0 60000 65536"/>
              <a:gd name="T17" fmla="*/ 0 60000 65536"/>
              <a:gd name="T18" fmla="*/ 0 60000 65536"/>
              <a:gd name="T19" fmla="*/ 0 60000 65536"/>
              <a:gd name="T20" fmla="*/ 0 60000 65536"/>
              <a:gd name="T21" fmla="*/ 0 w 2"/>
              <a:gd name="T22" fmla="*/ 0 h 31"/>
              <a:gd name="T23" fmla="*/ 2 w 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1">
                <a:moveTo>
                  <a:pt x="2" y="0"/>
                </a:moveTo>
                <a:lnTo>
                  <a:pt x="2" y="31"/>
                </a:lnTo>
                <a:lnTo>
                  <a:pt x="0" y="31"/>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82393" name="Freeform 5239"/>
          <p:cNvSpPr>
            <a:spLocks noChangeAspect="1"/>
          </p:cNvSpPr>
          <p:nvPr/>
        </p:nvSpPr>
        <p:spPr bwMode="auto">
          <a:xfrm>
            <a:off x="1428750" y="3636963"/>
            <a:ext cx="3175" cy="9525"/>
          </a:xfrm>
          <a:custGeom>
            <a:avLst/>
            <a:gdLst>
              <a:gd name="T0" fmla="*/ 2147483647 w 4"/>
              <a:gd name="T1" fmla="*/ 0 h 31"/>
              <a:gd name="T2" fmla="*/ 2147483647 w 4"/>
              <a:gd name="T3" fmla="*/ 2147483647 h 31"/>
              <a:gd name="T4" fmla="*/ 0 w 4"/>
              <a:gd name="T5" fmla="*/ 2147483647 h 31"/>
              <a:gd name="T6" fmla="*/ 0 w 4"/>
              <a:gd name="T7" fmla="*/ 2147483647 h 31"/>
              <a:gd name="T8" fmla="*/ 0 w 4"/>
              <a:gd name="T9" fmla="*/ 0 h 31"/>
              <a:gd name="T10" fmla="*/ 0 w 4"/>
              <a:gd name="T11" fmla="*/ 0 h 31"/>
              <a:gd name="T12" fmla="*/ 2147483647 w 4"/>
              <a:gd name="T13" fmla="*/ 0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4" y="0"/>
                </a:moveTo>
                <a:lnTo>
                  <a:pt x="4" y="31"/>
                </a:lnTo>
                <a:lnTo>
                  <a:pt x="0" y="31"/>
                </a:lnTo>
                <a:lnTo>
                  <a:pt x="0" y="0"/>
                </a:lnTo>
                <a:lnTo>
                  <a:pt x="4" y="0"/>
                </a:lnTo>
                <a:close/>
              </a:path>
            </a:pathLst>
          </a:custGeom>
          <a:solidFill>
            <a:srgbClr val="000000"/>
          </a:solidFill>
          <a:ln w="0">
            <a:solidFill>
              <a:srgbClr val="000000"/>
            </a:solidFill>
            <a:round/>
            <a:headEnd/>
            <a:tailEnd/>
          </a:ln>
        </p:spPr>
        <p:txBody>
          <a:bodyPr/>
          <a:lstStyle/>
          <a:p>
            <a:endParaRPr lang="en-US"/>
          </a:p>
        </p:txBody>
      </p:sp>
      <p:sp>
        <p:nvSpPr>
          <p:cNvPr id="182394" name="Rectangle 5240"/>
          <p:cNvSpPr>
            <a:spLocks noChangeAspect="1" noChangeArrowheads="1"/>
          </p:cNvSpPr>
          <p:nvPr/>
        </p:nvSpPr>
        <p:spPr bwMode="auto">
          <a:xfrm>
            <a:off x="1428750" y="3636963"/>
            <a:ext cx="1588" cy="9525"/>
          </a:xfrm>
          <a:prstGeom prst="rect">
            <a:avLst/>
          </a:prstGeom>
          <a:solidFill>
            <a:srgbClr val="000000"/>
          </a:solidFill>
          <a:ln w="0">
            <a:solidFill>
              <a:srgbClr val="000000"/>
            </a:solidFill>
            <a:miter lim="800000"/>
            <a:headEnd/>
            <a:tailEnd/>
          </a:ln>
        </p:spPr>
        <p:txBody>
          <a:bodyPr/>
          <a:lstStyle/>
          <a:p>
            <a:endParaRPr lang="en-US"/>
          </a:p>
        </p:txBody>
      </p:sp>
      <p:sp>
        <p:nvSpPr>
          <p:cNvPr id="182395" name="Freeform 5241"/>
          <p:cNvSpPr>
            <a:spLocks noChangeAspect="1"/>
          </p:cNvSpPr>
          <p:nvPr/>
        </p:nvSpPr>
        <p:spPr bwMode="auto">
          <a:xfrm>
            <a:off x="1423988" y="3641725"/>
            <a:ext cx="9525" cy="4763"/>
          </a:xfrm>
          <a:custGeom>
            <a:avLst/>
            <a:gdLst>
              <a:gd name="T0" fmla="*/ 2147483647 w 31"/>
              <a:gd name="T1" fmla="*/ 0 h 19"/>
              <a:gd name="T2" fmla="*/ 2147483647 w 31"/>
              <a:gd name="T3" fmla="*/ 0 h 19"/>
              <a:gd name="T4" fmla="*/ 2147483647 w 31"/>
              <a:gd name="T5" fmla="*/ 2147483647 h 19"/>
              <a:gd name="T6" fmla="*/ 2147483647 w 31"/>
              <a:gd name="T7" fmla="*/ 2147483647 h 19"/>
              <a:gd name="T8" fmla="*/ 2147483647 w 31"/>
              <a:gd name="T9" fmla="*/ 2147483647 h 19"/>
              <a:gd name="T10" fmla="*/ 2147483647 w 31"/>
              <a:gd name="T11" fmla="*/ 2147483647 h 19"/>
              <a:gd name="T12" fmla="*/ 2147483647 w 31"/>
              <a:gd name="T13" fmla="*/ 2147483647 h 19"/>
              <a:gd name="T14" fmla="*/ 2147483647 w 31"/>
              <a:gd name="T15" fmla="*/ 2147483647 h 19"/>
              <a:gd name="T16" fmla="*/ 2147483647 w 31"/>
              <a:gd name="T17" fmla="*/ 2147483647 h 19"/>
              <a:gd name="T18" fmla="*/ 2147483647 w 31"/>
              <a:gd name="T19" fmla="*/ 2147483647 h 19"/>
              <a:gd name="T20" fmla="*/ 2147483647 w 31"/>
              <a:gd name="T21" fmla="*/ 2147483647 h 19"/>
              <a:gd name="T22" fmla="*/ 2147483647 w 31"/>
              <a:gd name="T23" fmla="*/ 2147483647 h 19"/>
              <a:gd name="T24" fmla="*/ 2147483647 w 31"/>
              <a:gd name="T25" fmla="*/ 2147483647 h 19"/>
              <a:gd name="T26" fmla="*/ 2147483647 w 31"/>
              <a:gd name="T27" fmla="*/ 2147483647 h 19"/>
              <a:gd name="T28" fmla="*/ 2147483647 w 31"/>
              <a:gd name="T29" fmla="*/ 2147483647 h 19"/>
              <a:gd name="T30" fmla="*/ 2147483647 w 31"/>
              <a:gd name="T31" fmla="*/ 2147483647 h 19"/>
              <a:gd name="T32" fmla="*/ 2147483647 w 31"/>
              <a:gd name="T33" fmla="*/ 2147483647 h 19"/>
              <a:gd name="T34" fmla="*/ 2147483647 w 31"/>
              <a:gd name="T35" fmla="*/ 2147483647 h 19"/>
              <a:gd name="T36" fmla="*/ 2147483647 w 31"/>
              <a:gd name="T37" fmla="*/ 2147483647 h 19"/>
              <a:gd name="T38" fmla="*/ 0 w 31"/>
              <a:gd name="T39" fmla="*/ 2147483647 h 19"/>
              <a:gd name="T40" fmla="*/ 0 w 31"/>
              <a:gd name="T41" fmla="*/ 2147483647 h 19"/>
              <a:gd name="T42" fmla="*/ 2147483647 w 31"/>
              <a:gd name="T43" fmla="*/ 0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9"/>
              <a:gd name="T68" fmla="*/ 31 w 31"/>
              <a:gd name="T69" fmla="*/ 19 h 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9">
                <a:moveTo>
                  <a:pt x="31" y="0"/>
                </a:moveTo>
                <a:lnTo>
                  <a:pt x="31" y="0"/>
                </a:lnTo>
                <a:lnTo>
                  <a:pt x="31" y="3"/>
                </a:lnTo>
                <a:lnTo>
                  <a:pt x="31" y="6"/>
                </a:lnTo>
                <a:lnTo>
                  <a:pt x="30" y="8"/>
                </a:lnTo>
                <a:lnTo>
                  <a:pt x="29" y="11"/>
                </a:lnTo>
                <a:lnTo>
                  <a:pt x="28" y="13"/>
                </a:lnTo>
                <a:lnTo>
                  <a:pt x="26" y="15"/>
                </a:lnTo>
                <a:lnTo>
                  <a:pt x="24" y="17"/>
                </a:lnTo>
                <a:lnTo>
                  <a:pt x="21" y="18"/>
                </a:lnTo>
                <a:lnTo>
                  <a:pt x="19" y="19"/>
                </a:lnTo>
                <a:lnTo>
                  <a:pt x="15" y="19"/>
                </a:lnTo>
                <a:lnTo>
                  <a:pt x="13" y="19"/>
                </a:lnTo>
                <a:lnTo>
                  <a:pt x="11" y="18"/>
                </a:lnTo>
                <a:lnTo>
                  <a:pt x="8" y="17"/>
                </a:lnTo>
                <a:lnTo>
                  <a:pt x="6" y="16"/>
                </a:lnTo>
                <a:lnTo>
                  <a:pt x="4" y="14"/>
                </a:lnTo>
                <a:lnTo>
                  <a:pt x="2" y="12"/>
                </a:lnTo>
                <a:lnTo>
                  <a:pt x="1" y="9"/>
                </a:lnTo>
                <a:lnTo>
                  <a:pt x="0" y="7"/>
                </a:lnTo>
                <a:lnTo>
                  <a:pt x="31" y="0"/>
                </a:lnTo>
                <a:close/>
              </a:path>
            </a:pathLst>
          </a:custGeom>
          <a:solidFill>
            <a:srgbClr val="000000"/>
          </a:solidFill>
          <a:ln w="0">
            <a:solidFill>
              <a:srgbClr val="000000"/>
            </a:solidFill>
            <a:round/>
            <a:headEnd/>
            <a:tailEnd/>
          </a:ln>
        </p:spPr>
        <p:txBody>
          <a:bodyPr/>
          <a:lstStyle/>
          <a:p>
            <a:endParaRPr lang="en-US"/>
          </a:p>
        </p:txBody>
      </p:sp>
      <p:sp>
        <p:nvSpPr>
          <p:cNvPr id="182396" name="Freeform 5242"/>
          <p:cNvSpPr>
            <a:spLocks noChangeAspect="1"/>
          </p:cNvSpPr>
          <p:nvPr/>
        </p:nvSpPr>
        <p:spPr bwMode="auto">
          <a:xfrm>
            <a:off x="1420813" y="3624263"/>
            <a:ext cx="11112" cy="4762"/>
          </a:xfrm>
          <a:custGeom>
            <a:avLst/>
            <a:gdLst>
              <a:gd name="T0" fmla="*/ 0 w 31"/>
              <a:gd name="T1" fmla="*/ 2147483647 h 18"/>
              <a:gd name="T2" fmla="*/ 0 w 31"/>
              <a:gd name="T3" fmla="*/ 2147483647 h 18"/>
              <a:gd name="T4" fmla="*/ 0 w 31"/>
              <a:gd name="T5" fmla="*/ 2147483647 h 18"/>
              <a:gd name="T6" fmla="*/ 0 w 31"/>
              <a:gd name="T7" fmla="*/ 2147483647 h 18"/>
              <a:gd name="T8" fmla="*/ 2147483647 w 31"/>
              <a:gd name="T9" fmla="*/ 2147483647 h 18"/>
              <a:gd name="T10" fmla="*/ 2147483647 w 31"/>
              <a:gd name="T11" fmla="*/ 2147483647 h 18"/>
              <a:gd name="T12" fmla="*/ 2147483647 w 31"/>
              <a:gd name="T13" fmla="*/ 2147483647 h 18"/>
              <a:gd name="T14" fmla="*/ 2147483647 w 31"/>
              <a:gd name="T15" fmla="*/ 2147483647 h 18"/>
              <a:gd name="T16" fmla="*/ 2147483647 w 31"/>
              <a:gd name="T17" fmla="*/ 2147483647 h 18"/>
              <a:gd name="T18" fmla="*/ 2147483647 w 31"/>
              <a:gd name="T19" fmla="*/ 2147483647 h 18"/>
              <a:gd name="T20" fmla="*/ 2147483647 w 31"/>
              <a:gd name="T21" fmla="*/ 0 h 18"/>
              <a:gd name="T22" fmla="*/ 2147483647 w 31"/>
              <a:gd name="T23" fmla="*/ 0 h 18"/>
              <a:gd name="T24" fmla="*/ 2147483647 w 31"/>
              <a:gd name="T25" fmla="*/ 0 h 18"/>
              <a:gd name="T26" fmla="*/ 2147483647 w 31"/>
              <a:gd name="T27" fmla="*/ 2147483647 h 18"/>
              <a:gd name="T28" fmla="*/ 2147483647 w 31"/>
              <a:gd name="T29" fmla="*/ 2147483647 h 18"/>
              <a:gd name="T30" fmla="*/ 2147483647 w 31"/>
              <a:gd name="T31" fmla="*/ 2147483647 h 18"/>
              <a:gd name="T32" fmla="*/ 2147483647 w 31"/>
              <a:gd name="T33" fmla="*/ 2147483647 h 18"/>
              <a:gd name="T34" fmla="*/ 2147483647 w 31"/>
              <a:gd name="T35" fmla="*/ 2147483647 h 18"/>
              <a:gd name="T36" fmla="*/ 2147483647 w 31"/>
              <a:gd name="T37" fmla="*/ 2147483647 h 18"/>
              <a:gd name="T38" fmla="*/ 2147483647 w 31"/>
              <a:gd name="T39" fmla="*/ 2147483647 h 18"/>
              <a:gd name="T40" fmla="*/ 2147483647 w 31"/>
              <a:gd name="T41" fmla="*/ 2147483647 h 18"/>
              <a:gd name="T42" fmla="*/ 0 w 31"/>
              <a:gd name="T43" fmla="*/ 2147483647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8"/>
              <a:gd name="T68" fmla="*/ 31 w 31"/>
              <a:gd name="T69" fmla="*/ 18 h 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8">
                <a:moveTo>
                  <a:pt x="0" y="18"/>
                </a:moveTo>
                <a:lnTo>
                  <a:pt x="0" y="18"/>
                </a:lnTo>
                <a:lnTo>
                  <a:pt x="0" y="16"/>
                </a:lnTo>
                <a:lnTo>
                  <a:pt x="0" y="14"/>
                </a:lnTo>
                <a:lnTo>
                  <a:pt x="1" y="11"/>
                </a:lnTo>
                <a:lnTo>
                  <a:pt x="2" y="9"/>
                </a:lnTo>
                <a:lnTo>
                  <a:pt x="3" y="6"/>
                </a:lnTo>
                <a:lnTo>
                  <a:pt x="5" y="4"/>
                </a:lnTo>
                <a:lnTo>
                  <a:pt x="7" y="3"/>
                </a:lnTo>
                <a:lnTo>
                  <a:pt x="9" y="1"/>
                </a:lnTo>
                <a:lnTo>
                  <a:pt x="12" y="0"/>
                </a:lnTo>
                <a:lnTo>
                  <a:pt x="14" y="0"/>
                </a:lnTo>
                <a:lnTo>
                  <a:pt x="16" y="0"/>
                </a:lnTo>
                <a:lnTo>
                  <a:pt x="19" y="1"/>
                </a:lnTo>
                <a:lnTo>
                  <a:pt x="21" y="2"/>
                </a:lnTo>
                <a:lnTo>
                  <a:pt x="24" y="3"/>
                </a:lnTo>
                <a:lnTo>
                  <a:pt x="27" y="5"/>
                </a:lnTo>
                <a:lnTo>
                  <a:pt x="28" y="7"/>
                </a:lnTo>
                <a:lnTo>
                  <a:pt x="30" y="9"/>
                </a:lnTo>
                <a:lnTo>
                  <a:pt x="31" y="12"/>
                </a:lnTo>
                <a:lnTo>
                  <a:pt x="0" y="18"/>
                </a:lnTo>
                <a:close/>
              </a:path>
            </a:pathLst>
          </a:custGeom>
          <a:solidFill>
            <a:srgbClr val="000000"/>
          </a:solidFill>
          <a:ln w="0">
            <a:solidFill>
              <a:srgbClr val="000000"/>
            </a:solidFill>
            <a:round/>
            <a:headEnd/>
            <a:tailEnd/>
          </a:ln>
        </p:spPr>
        <p:txBody>
          <a:bodyPr/>
          <a:lstStyle/>
          <a:p>
            <a:endParaRPr lang="en-US"/>
          </a:p>
        </p:txBody>
      </p:sp>
      <p:sp>
        <p:nvSpPr>
          <p:cNvPr id="182397" name="Freeform 5243"/>
          <p:cNvSpPr>
            <a:spLocks noChangeAspect="1"/>
          </p:cNvSpPr>
          <p:nvPr/>
        </p:nvSpPr>
        <p:spPr bwMode="auto">
          <a:xfrm>
            <a:off x="1423988" y="3638550"/>
            <a:ext cx="9525" cy="4763"/>
          </a:xfrm>
          <a:custGeom>
            <a:avLst/>
            <a:gdLst>
              <a:gd name="T0" fmla="*/ 2147483647 w 32"/>
              <a:gd name="T1" fmla="*/ 2147483647 h 12"/>
              <a:gd name="T2" fmla="*/ 2147483647 w 32"/>
              <a:gd name="T3" fmla="*/ 2147483647 h 12"/>
              <a:gd name="T4" fmla="*/ 0 w 32"/>
              <a:gd name="T5" fmla="*/ 2147483647 h 12"/>
              <a:gd name="T6" fmla="*/ 0 w 32"/>
              <a:gd name="T7" fmla="*/ 2147483647 h 12"/>
              <a:gd name="T8" fmla="*/ 2147483647 w 32"/>
              <a:gd name="T9" fmla="*/ 2147483647 h 12"/>
              <a:gd name="T10" fmla="*/ 2147483647 w 32"/>
              <a:gd name="T11" fmla="*/ 0 h 12"/>
              <a:gd name="T12" fmla="*/ 2147483647 w 32"/>
              <a:gd name="T13" fmla="*/ 2147483647 h 12"/>
              <a:gd name="T14" fmla="*/ 0 60000 65536"/>
              <a:gd name="T15" fmla="*/ 0 60000 65536"/>
              <a:gd name="T16" fmla="*/ 0 60000 65536"/>
              <a:gd name="T17" fmla="*/ 0 60000 65536"/>
              <a:gd name="T18" fmla="*/ 0 60000 65536"/>
              <a:gd name="T19" fmla="*/ 0 60000 65536"/>
              <a:gd name="T20" fmla="*/ 0 60000 65536"/>
              <a:gd name="T21" fmla="*/ 0 w 32"/>
              <a:gd name="T22" fmla="*/ 0 h 12"/>
              <a:gd name="T23" fmla="*/ 32 w 32"/>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2">
                <a:moveTo>
                  <a:pt x="32" y="5"/>
                </a:moveTo>
                <a:lnTo>
                  <a:pt x="1" y="12"/>
                </a:lnTo>
                <a:lnTo>
                  <a:pt x="0" y="6"/>
                </a:lnTo>
                <a:lnTo>
                  <a:pt x="0" y="3"/>
                </a:lnTo>
                <a:lnTo>
                  <a:pt x="31" y="3"/>
                </a:lnTo>
                <a:lnTo>
                  <a:pt x="31" y="0"/>
                </a:lnTo>
                <a:lnTo>
                  <a:pt x="32" y="5"/>
                </a:lnTo>
                <a:close/>
              </a:path>
            </a:pathLst>
          </a:custGeom>
          <a:solidFill>
            <a:srgbClr val="000000"/>
          </a:solidFill>
          <a:ln w="0">
            <a:solidFill>
              <a:srgbClr val="000000"/>
            </a:solidFill>
            <a:round/>
            <a:headEnd/>
            <a:tailEnd/>
          </a:ln>
        </p:spPr>
        <p:txBody>
          <a:bodyPr/>
          <a:lstStyle/>
          <a:p>
            <a:endParaRPr lang="en-US"/>
          </a:p>
        </p:txBody>
      </p:sp>
      <p:sp>
        <p:nvSpPr>
          <p:cNvPr id="182398" name="Freeform 5244"/>
          <p:cNvSpPr>
            <a:spLocks noChangeAspect="1"/>
          </p:cNvSpPr>
          <p:nvPr/>
        </p:nvSpPr>
        <p:spPr bwMode="auto">
          <a:xfrm>
            <a:off x="1423988" y="3636963"/>
            <a:ext cx="9525" cy="1587"/>
          </a:xfrm>
          <a:custGeom>
            <a:avLst/>
            <a:gdLst>
              <a:gd name="T0" fmla="*/ 2147483647 w 31"/>
              <a:gd name="T1" fmla="*/ 2147483647 h 8"/>
              <a:gd name="T2" fmla="*/ 0 w 31"/>
              <a:gd name="T3" fmla="*/ 2147483647 h 8"/>
              <a:gd name="T4" fmla="*/ 0 w 31"/>
              <a:gd name="T5" fmla="*/ 2147483647 h 8"/>
              <a:gd name="T6" fmla="*/ 0 w 31"/>
              <a:gd name="T7" fmla="*/ 2147483647 h 8"/>
              <a:gd name="T8" fmla="*/ 2147483647 w 31"/>
              <a:gd name="T9" fmla="*/ 0 h 8"/>
              <a:gd name="T10" fmla="*/ 2147483647 w 31"/>
              <a:gd name="T11" fmla="*/ 0 h 8"/>
              <a:gd name="T12" fmla="*/ 2147483647 w 31"/>
              <a:gd name="T13" fmla="*/ 2147483647 h 8"/>
              <a:gd name="T14" fmla="*/ 0 60000 65536"/>
              <a:gd name="T15" fmla="*/ 0 60000 65536"/>
              <a:gd name="T16" fmla="*/ 0 60000 65536"/>
              <a:gd name="T17" fmla="*/ 0 60000 65536"/>
              <a:gd name="T18" fmla="*/ 0 60000 65536"/>
              <a:gd name="T19" fmla="*/ 0 60000 65536"/>
              <a:gd name="T20" fmla="*/ 0 60000 65536"/>
              <a:gd name="T21" fmla="*/ 0 w 31"/>
              <a:gd name="T22" fmla="*/ 0 h 8"/>
              <a:gd name="T23" fmla="*/ 31 w 31"/>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8">
                <a:moveTo>
                  <a:pt x="31" y="8"/>
                </a:moveTo>
                <a:lnTo>
                  <a:pt x="0" y="8"/>
                </a:lnTo>
                <a:lnTo>
                  <a:pt x="0" y="6"/>
                </a:lnTo>
                <a:lnTo>
                  <a:pt x="31" y="0"/>
                </a:lnTo>
                <a:lnTo>
                  <a:pt x="31" y="8"/>
                </a:lnTo>
                <a:close/>
              </a:path>
            </a:pathLst>
          </a:custGeom>
          <a:solidFill>
            <a:srgbClr val="000000"/>
          </a:solidFill>
          <a:ln w="0">
            <a:solidFill>
              <a:srgbClr val="000000"/>
            </a:solidFill>
            <a:round/>
            <a:headEnd/>
            <a:tailEnd/>
          </a:ln>
        </p:spPr>
        <p:txBody>
          <a:bodyPr/>
          <a:lstStyle/>
          <a:p>
            <a:endParaRPr lang="en-US"/>
          </a:p>
        </p:txBody>
      </p:sp>
      <p:sp>
        <p:nvSpPr>
          <p:cNvPr id="182399" name="Freeform 5245"/>
          <p:cNvSpPr>
            <a:spLocks noChangeAspect="1"/>
          </p:cNvSpPr>
          <p:nvPr/>
        </p:nvSpPr>
        <p:spPr bwMode="auto">
          <a:xfrm>
            <a:off x="1423988" y="3633788"/>
            <a:ext cx="9525" cy="4762"/>
          </a:xfrm>
          <a:custGeom>
            <a:avLst/>
            <a:gdLst>
              <a:gd name="T0" fmla="*/ 2147483647 w 32"/>
              <a:gd name="T1" fmla="*/ 2147483647 h 10"/>
              <a:gd name="T2" fmla="*/ 2147483647 w 32"/>
              <a:gd name="T3" fmla="*/ 2147483647 h 10"/>
              <a:gd name="T4" fmla="*/ 0 w 32"/>
              <a:gd name="T5" fmla="*/ 2147483647 h 10"/>
              <a:gd name="T6" fmla="*/ 0 w 32"/>
              <a:gd name="T7" fmla="*/ 2147483647 h 10"/>
              <a:gd name="T8" fmla="*/ 2147483647 w 32"/>
              <a:gd name="T9" fmla="*/ 2147483647 h 10"/>
              <a:gd name="T10" fmla="*/ 2147483647 w 32"/>
              <a:gd name="T11" fmla="*/ 0 h 10"/>
              <a:gd name="T12" fmla="*/ 2147483647 w 32"/>
              <a:gd name="T13" fmla="*/ 2147483647 h 10"/>
              <a:gd name="T14" fmla="*/ 0 60000 65536"/>
              <a:gd name="T15" fmla="*/ 0 60000 65536"/>
              <a:gd name="T16" fmla="*/ 0 60000 65536"/>
              <a:gd name="T17" fmla="*/ 0 60000 65536"/>
              <a:gd name="T18" fmla="*/ 0 60000 65536"/>
              <a:gd name="T19" fmla="*/ 0 60000 65536"/>
              <a:gd name="T20" fmla="*/ 0 60000 65536"/>
              <a:gd name="T21" fmla="*/ 0 w 32"/>
              <a:gd name="T22" fmla="*/ 0 h 10"/>
              <a:gd name="T23" fmla="*/ 32 w 32"/>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0">
                <a:moveTo>
                  <a:pt x="32" y="4"/>
                </a:moveTo>
                <a:lnTo>
                  <a:pt x="1" y="10"/>
                </a:lnTo>
                <a:lnTo>
                  <a:pt x="0" y="6"/>
                </a:lnTo>
                <a:lnTo>
                  <a:pt x="0" y="3"/>
                </a:lnTo>
                <a:lnTo>
                  <a:pt x="31" y="3"/>
                </a:lnTo>
                <a:lnTo>
                  <a:pt x="31" y="0"/>
                </a:lnTo>
                <a:lnTo>
                  <a:pt x="32" y="4"/>
                </a:lnTo>
                <a:close/>
              </a:path>
            </a:pathLst>
          </a:custGeom>
          <a:solidFill>
            <a:srgbClr val="000000"/>
          </a:solidFill>
          <a:ln w="0">
            <a:solidFill>
              <a:srgbClr val="000000"/>
            </a:solidFill>
            <a:round/>
            <a:headEnd/>
            <a:tailEnd/>
          </a:ln>
        </p:spPr>
        <p:txBody>
          <a:bodyPr/>
          <a:lstStyle/>
          <a:p>
            <a:endParaRPr lang="en-US"/>
          </a:p>
        </p:txBody>
      </p:sp>
      <p:sp>
        <p:nvSpPr>
          <p:cNvPr id="182400" name="Freeform 5246"/>
          <p:cNvSpPr>
            <a:spLocks noChangeAspect="1"/>
          </p:cNvSpPr>
          <p:nvPr/>
        </p:nvSpPr>
        <p:spPr bwMode="auto">
          <a:xfrm>
            <a:off x="1423988" y="3632200"/>
            <a:ext cx="9525" cy="4763"/>
          </a:xfrm>
          <a:custGeom>
            <a:avLst/>
            <a:gdLst>
              <a:gd name="T0" fmla="*/ 2147483647 w 31"/>
              <a:gd name="T1" fmla="*/ 2147483647 h 12"/>
              <a:gd name="T2" fmla="*/ 0 w 31"/>
              <a:gd name="T3" fmla="*/ 2147483647 h 12"/>
              <a:gd name="T4" fmla="*/ 0 w 31"/>
              <a:gd name="T5" fmla="*/ 2147483647 h 12"/>
              <a:gd name="T6" fmla="*/ 2147483647 w 31"/>
              <a:gd name="T7" fmla="*/ 2147483647 h 12"/>
              <a:gd name="T8" fmla="*/ 2147483647 w 31"/>
              <a:gd name="T9" fmla="*/ 0 h 12"/>
              <a:gd name="T10" fmla="*/ 2147483647 w 31"/>
              <a:gd name="T11" fmla="*/ 2147483647 h 12"/>
              <a:gd name="T12" fmla="*/ 2147483647 w 31"/>
              <a:gd name="T13" fmla="*/ 2147483647 h 12"/>
              <a:gd name="T14" fmla="*/ 0 60000 65536"/>
              <a:gd name="T15" fmla="*/ 0 60000 65536"/>
              <a:gd name="T16" fmla="*/ 0 60000 65536"/>
              <a:gd name="T17" fmla="*/ 0 60000 65536"/>
              <a:gd name="T18" fmla="*/ 0 60000 65536"/>
              <a:gd name="T19" fmla="*/ 0 60000 65536"/>
              <a:gd name="T20" fmla="*/ 0 60000 65536"/>
              <a:gd name="T21" fmla="*/ 0 w 31"/>
              <a:gd name="T22" fmla="*/ 0 h 12"/>
              <a:gd name="T23" fmla="*/ 31 w 31"/>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2">
                <a:moveTo>
                  <a:pt x="31" y="10"/>
                </a:moveTo>
                <a:lnTo>
                  <a:pt x="0" y="10"/>
                </a:lnTo>
                <a:lnTo>
                  <a:pt x="0" y="8"/>
                </a:lnTo>
                <a:lnTo>
                  <a:pt x="2" y="12"/>
                </a:lnTo>
                <a:lnTo>
                  <a:pt x="29" y="0"/>
                </a:lnTo>
                <a:lnTo>
                  <a:pt x="31" y="4"/>
                </a:lnTo>
                <a:lnTo>
                  <a:pt x="31" y="10"/>
                </a:lnTo>
                <a:close/>
              </a:path>
            </a:pathLst>
          </a:custGeom>
          <a:solidFill>
            <a:srgbClr val="000000"/>
          </a:solidFill>
          <a:ln w="0">
            <a:solidFill>
              <a:srgbClr val="000000"/>
            </a:solidFill>
            <a:round/>
            <a:headEnd/>
            <a:tailEnd/>
          </a:ln>
        </p:spPr>
        <p:txBody>
          <a:bodyPr/>
          <a:lstStyle/>
          <a:p>
            <a:endParaRPr lang="en-US"/>
          </a:p>
        </p:txBody>
      </p:sp>
      <p:sp>
        <p:nvSpPr>
          <p:cNvPr id="182401" name="Freeform 5247"/>
          <p:cNvSpPr>
            <a:spLocks noChangeAspect="1"/>
          </p:cNvSpPr>
          <p:nvPr/>
        </p:nvSpPr>
        <p:spPr bwMode="auto">
          <a:xfrm>
            <a:off x="1420813" y="3632200"/>
            <a:ext cx="12700" cy="4763"/>
          </a:xfrm>
          <a:custGeom>
            <a:avLst/>
            <a:gdLst>
              <a:gd name="T0" fmla="*/ 2147483647 w 32"/>
              <a:gd name="T1" fmla="*/ 2147483647 h 14"/>
              <a:gd name="T2" fmla="*/ 2147483647 w 32"/>
              <a:gd name="T3" fmla="*/ 2147483647 h 14"/>
              <a:gd name="T4" fmla="*/ 0 w 32"/>
              <a:gd name="T5" fmla="*/ 2147483647 h 14"/>
              <a:gd name="T6" fmla="*/ 0 w 32"/>
              <a:gd name="T7" fmla="*/ 2147483647 h 14"/>
              <a:gd name="T8" fmla="*/ 2147483647 w 32"/>
              <a:gd name="T9" fmla="*/ 0 h 14"/>
              <a:gd name="T10" fmla="*/ 2147483647 w 32"/>
              <a:gd name="T11" fmla="*/ 2147483647 h 14"/>
              <a:gd name="T12" fmla="*/ 2147483647 w 32"/>
              <a:gd name="T13" fmla="*/ 2147483647 h 14"/>
              <a:gd name="T14" fmla="*/ 0 60000 65536"/>
              <a:gd name="T15" fmla="*/ 0 60000 65536"/>
              <a:gd name="T16" fmla="*/ 0 60000 65536"/>
              <a:gd name="T17" fmla="*/ 0 60000 65536"/>
              <a:gd name="T18" fmla="*/ 0 60000 65536"/>
              <a:gd name="T19" fmla="*/ 0 60000 65536"/>
              <a:gd name="T20" fmla="*/ 0 60000 65536"/>
              <a:gd name="T21" fmla="*/ 0 w 32"/>
              <a:gd name="T22" fmla="*/ 0 h 14"/>
              <a:gd name="T23" fmla="*/ 32 w 32"/>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4">
                <a:moveTo>
                  <a:pt x="31" y="2"/>
                </a:moveTo>
                <a:lnTo>
                  <a:pt x="4" y="14"/>
                </a:lnTo>
                <a:lnTo>
                  <a:pt x="0" y="5"/>
                </a:lnTo>
                <a:lnTo>
                  <a:pt x="0" y="7"/>
                </a:lnTo>
                <a:lnTo>
                  <a:pt x="31" y="0"/>
                </a:lnTo>
                <a:lnTo>
                  <a:pt x="32" y="3"/>
                </a:lnTo>
                <a:lnTo>
                  <a:pt x="31" y="2"/>
                </a:lnTo>
                <a:close/>
              </a:path>
            </a:pathLst>
          </a:custGeom>
          <a:solidFill>
            <a:srgbClr val="000000"/>
          </a:solidFill>
          <a:ln w="0">
            <a:solidFill>
              <a:srgbClr val="000000"/>
            </a:solidFill>
            <a:round/>
            <a:headEnd/>
            <a:tailEnd/>
          </a:ln>
        </p:spPr>
        <p:txBody>
          <a:bodyPr/>
          <a:lstStyle/>
          <a:p>
            <a:endParaRPr lang="en-US"/>
          </a:p>
        </p:txBody>
      </p:sp>
      <p:sp>
        <p:nvSpPr>
          <p:cNvPr id="182402" name="Freeform 5248"/>
          <p:cNvSpPr>
            <a:spLocks noChangeAspect="1"/>
          </p:cNvSpPr>
          <p:nvPr/>
        </p:nvSpPr>
        <p:spPr bwMode="auto">
          <a:xfrm>
            <a:off x="1420813" y="3629025"/>
            <a:ext cx="12700" cy="4763"/>
          </a:xfrm>
          <a:custGeom>
            <a:avLst/>
            <a:gdLst>
              <a:gd name="T0" fmla="*/ 2147483647 w 32"/>
              <a:gd name="T1" fmla="*/ 2147483647 h 11"/>
              <a:gd name="T2" fmla="*/ 2147483647 w 32"/>
              <a:gd name="T3" fmla="*/ 2147483647 h 11"/>
              <a:gd name="T4" fmla="*/ 0 w 32"/>
              <a:gd name="T5" fmla="*/ 2147483647 h 11"/>
              <a:gd name="T6" fmla="*/ 0 w 32"/>
              <a:gd name="T7" fmla="*/ 2147483647 h 11"/>
              <a:gd name="T8" fmla="*/ 2147483647 w 32"/>
              <a:gd name="T9" fmla="*/ 0 h 11"/>
              <a:gd name="T10" fmla="*/ 2147483647 w 32"/>
              <a:gd name="T11" fmla="*/ 0 h 11"/>
              <a:gd name="T12" fmla="*/ 2147483647 w 32"/>
              <a:gd name="T13" fmla="*/ 2147483647 h 11"/>
              <a:gd name="T14" fmla="*/ 0 60000 65536"/>
              <a:gd name="T15" fmla="*/ 0 60000 65536"/>
              <a:gd name="T16" fmla="*/ 0 60000 65536"/>
              <a:gd name="T17" fmla="*/ 0 60000 65536"/>
              <a:gd name="T18" fmla="*/ 0 60000 65536"/>
              <a:gd name="T19" fmla="*/ 0 60000 65536"/>
              <a:gd name="T20" fmla="*/ 0 60000 65536"/>
              <a:gd name="T21" fmla="*/ 0 w 32"/>
              <a:gd name="T22" fmla="*/ 0 h 11"/>
              <a:gd name="T23" fmla="*/ 32 w 32"/>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1">
                <a:moveTo>
                  <a:pt x="32" y="4"/>
                </a:moveTo>
                <a:lnTo>
                  <a:pt x="1" y="11"/>
                </a:lnTo>
                <a:lnTo>
                  <a:pt x="0" y="7"/>
                </a:lnTo>
                <a:lnTo>
                  <a:pt x="31" y="0"/>
                </a:lnTo>
                <a:lnTo>
                  <a:pt x="32" y="4"/>
                </a:lnTo>
                <a:close/>
              </a:path>
            </a:pathLst>
          </a:custGeom>
          <a:solidFill>
            <a:srgbClr val="000000"/>
          </a:solidFill>
          <a:ln w="0">
            <a:solidFill>
              <a:srgbClr val="000000"/>
            </a:solidFill>
            <a:round/>
            <a:headEnd/>
            <a:tailEnd/>
          </a:ln>
        </p:spPr>
        <p:txBody>
          <a:bodyPr/>
          <a:lstStyle/>
          <a:p>
            <a:endParaRPr lang="en-US"/>
          </a:p>
        </p:txBody>
      </p:sp>
      <p:sp>
        <p:nvSpPr>
          <p:cNvPr id="182403" name="Freeform 5249"/>
          <p:cNvSpPr>
            <a:spLocks noChangeAspect="1"/>
          </p:cNvSpPr>
          <p:nvPr/>
        </p:nvSpPr>
        <p:spPr bwMode="auto">
          <a:xfrm>
            <a:off x="1420813" y="3629025"/>
            <a:ext cx="11112" cy="3175"/>
          </a:xfrm>
          <a:custGeom>
            <a:avLst/>
            <a:gdLst>
              <a:gd name="T0" fmla="*/ 2147483647 w 32"/>
              <a:gd name="T1" fmla="*/ 2147483647 h 11"/>
              <a:gd name="T2" fmla="*/ 2147483647 w 32"/>
              <a:gd name="T3" fmla="*/ 2147483647 h 11"/>
              <a:gd name="T4" fmla="*/ 0 w 32"/>
              <a:gd name="T5" fmla="*/ 2147483647 h 11"/>
              <a:gd name="T6" fmla="*/ 0 w 32"/>
              <a:gd name="T7" fmla="*/ 2147483647 h 11"/>
              <a:gd name="T8" fmla="*/ 2147483647 w 32"/>
              <a:gd name="T9" fmla="*/ 0 h 11"/>
              <a:gd name="T10" fmla="*/ 2147483647 w 32"/>
              <a:gd name="T11" fmla="*/ 0 h 11"/>
              <a:gd name="T12" fmla="*/ 2147483647 w 32"/>
              <a:gd name="T13" fmla="*/ 2147483647 h 11"/>
              <a:gd name="T14" fmla="*/ 0 60000 65536"/>
              <a:gd name="T15" fmla="*/ 0 60000 65536"/>
              <a:gd name="T16" fmla="*/ 0 60000 65536"/>
              <a:gd name="T17" fmla="*/ 0 60000 65536"/>
              <a:gd name="T18" fmla="*/ 0 60000 65536"/>
              <a:gd name="T19" fmla="*/ 0 60000 65536"/>
              <a:gd name="T20" fmla="*/ 0 60000 65536"/>
              <a:gd name="T21" fmla="*/ 0 w 32"/>
              <a:gd name="T22" fmla="*/ 0 h 11"/>
              <a:gd name="T23" fmla="*/ 32 w 32"/>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1">
                <a:moveTo>
                  <a:pt x="32" y="4"/>
                </a:moveTo>
                <a:lnTo>
                  <a:pt x="1" y="11"/>
                </a:lnTo>
                <a:lnTo>
                  <a:pt x="0" y="6"/>
                </a:lnTo>
                <a:lnTo>
                  <a:pt x="31" y="0"/>
                </a:lnTo>
                <a:lnTo>
                  <a:pt x="32" y="4"/>
                </a:lnTo>
                <a:close/>
              </a:path>
            </a:pathLst>
          </a:custGeom>
          <a:solidFill>
            <a:srgbClr val="000000"/>
          </a:solidFill>
          <a:ln w="0">
            <a:solidFill>
              <a:srgbClr val="000000"/>
            </a:solidFill>
            <a:round/>
            <a:headEnd/>
            <a:tailEnd/>
          </a:ln>
        </p:spPr>
        <p:txBody>
          <a:bodyPr/>
          <a:lstStyle/>
          <a:p>
            <a:endParaRPr lang="en-US"/>
          </a:p>
        </p:txBody>
      </p:sp>
      <p:sp>
        <p:nvSpPr>
          <p:cNvPr id="182404" name="Freeform 5250"/>
          <p:cNvSpPr>
            <a:spLocks noChangeAspect="1"/>
          </p:cNvSpPr>
          <p:nvPr/>
        </p:nvSpPr>
        <p:spPr bwMode="auto">
          <a:xfrm>
            <a:off x="1420813" y="3627438"/>
            <a:ext cx="11112" cy="4762"/>
          </a:xfrm>
          <a:custGeom>
            <a:avLst/>
            <a:gdLst>
              <a:gd name="T0" fmla="*/ 2147483647 w 32"/>
              <a:gd name="T1" fmla="*/ 2147483647 h 10"/>
              <a:gd name="T2" fmla="*/ 2147483647 w 32"/>
              <a:gd name="T3" fmla="*/ 2147483647 h 10"/>
              <a:gd name="T4" fmla="*/ 0 w 32"/>
              <a:gd name="T5" fmla="*/ 2147483647 h 10"/>
              <a:gd name="T6" fmla="*/ 2147483647 w 32"/>
              <a:gd name="T7" fmla="*/ 0 h 10"/>
              <a:gd name="T8" fmla="*/ 2147483647 w 32"/>
              <a:gd name="T9" fmla="*/ 2147483647 h 10"/>
              <a:gd name="T10" fmla="*/ 0 60000 65536"/>
              <a:gd name="T11" fmla="*/ 0 60000 65536"/>
              <a:gd name="T12" fmla="*/ 0 60000 65536"/>
              <a:gd name="T13" fmla="*/ 0 60000 65536"/>
              <a:gd name="T14" fmla="*/ 0 60000 65536"/>
              <a:gd name="T15" fmla="*/ 0 w 32"/>
              <a:gd name="T16" fmla="*/ 0 h 10"/>
              <a:gd name="T17" fmla="*/ 32 w 32"/>
              <a:gd name="T18" fmla="*/ 10 h 10"/>
            </a:gdLst>
            <a:ahLst/>
            <a:cxnLst>
              <a:cxn ang="T10">
                <a:pos x="T0" y="T1"/>
              </a:cxn>
              <a:cxn ang="T11">
                <a:pos x="T2" y="T3"/>
              </a:cxn>
              <a:cxn ang="T12">
                <a:pos x="T4" y="T5"/>
              </a:cxn>
              <a:cxn ang="T13">
                <a:pos x="T6" y="T7"/>
              </a:cxn>
              <a:cxn ang="T14">
                <a:pos x="T8" y="T9"/>
              </a:cxn>
            </a:cxnLst>
            <a:rect l="T15" t="T16" r="T17" b="T18"/>
            <a:pathLst>
              <a:path w="32" h="10">
                <a:moveTo>
                  <a:pt x="32" y="4"/>
                </a:moveTo>
                <a:lnTo>
                  <a:pt x="1" y="10"/>
                </a:lnTo>
                <a:lnTo>
                  <a:pt x="0" y="6"/>
                </a:lnTo>
                <a:lnTo>
                  <a:pt x="31" y="0"/>
                </a:lnTo>
                <a:lnTo>
                  <a:pt x="32" y="4"/>
                </a:lnTo>
                <a:close/>
              </a:path>
            </a:pathLst>
          </a:custGeom>
          <a:solidFill>
            <a:srgbClr val="000000"/>
          </a:solidFill>
          <a:ln w="0">
            <a:solidFill>
              <a:srgbClr val="000000"/>
            </a:solidFill>
            <a:round/>
            <a:headEnd/>
            <a:tailEnd/>
          </a:ln>
        </p:spPr>
        <p:txBody>
          <a:bodyPr/>
          <a:lstStyle/>
          <a:p>
            <a:endParaRPr lang="en-US"/>
          </a:p>
        </p:txBody>
      </p:sp>
      <p:sp>
        <p:nvSpPr>
          <p:cNvPr id="182405" name="Freeform 5251"/>
          <p:cNvSpPr>
            <a:spLocks noChangeAspect="1"/>
          </p:cNvSpPr>
          <p:nvPr/>
        </p:nvSpPr>
        <p:spPr bwMode="auto">
          <a:xfrm>
            <a:off x="1425575" y="3624263"/>
            <a:ext cx="6350" cy="9525"/>
          </a:xfrm>
          <a:custGeom>
            <a:avLst/>
            <a:gdLst>
              <a:gd name="T0" fmla="*/ 2147483647 w 19"/>
              <a:gd name="T1" fmla="*/ 0 h 31"/>
              <a:gd name="T2" fmla="*/ 2147483647 w 19"/>
              <a:gd name="T3" fmla="*/ 0 h 31"/>
              <a:gd name="T4" fmla="*/ 2147483647 w 19"/>
              <a:gd name="T5" fmla="*/ 2147483647 h 31"/>
              <a:gd name="T6" fmla="*/ 2147483647 w 19"/>
              <a:gd name="T7" fmla="*/ 2147483647 h 31"/>
              <a:gd name="T8" fmla="*/ 2147483647 w 19"/>
              <a:gd name="T9" fmla="*/ 2147483647 h 31"/>
              <a:gd name="T10" fmla="*/ 2147483647 w 19"/>
              <a:gd name="T11" fmla="*/ 2147483647 h 31"/>
              <a:gd name="T12" fmla="*/ 2147483647 w 19"/>
              <a:gd name="T13" fmla="*/ 2147483647 h 31"/>
              <a:gd name="T14" fmla="*/ 2147483647 w 19"/>
              <a:gd name="T15" fmla="*/ 2147483647 h 31"/>
              <a:gd name="T16" fmla="*/ 2147483647 w 19"/>
              <a:gd name="T17" fmla="*/ 2147483647 h 31"/>
              <a:gd name="T18" fmla="*/ 2147483647 w 19"/>
              <a:gd name="T19" fmla="*/ 2147483647 h 31"/>
              <a:gd name="T20" fmla="*/ 2147483647 w 19"/>
              <a:gd name="T21" fmla="*/ 2147483647 h 31"/>
              <a:gd name="T22" fmla="*/ 2147483647 w 19"/>
              <a:gd name="T23" fmla="*/ 2147483647 h 31"/>
              <a:gd name="T24" fmla="*/ 2147483647 w 19"/>
              <a:gd name="T25" fmla="*/ 2147483647 h 31"/>
              <a:gd name="T26" fmla="*/ 2147483647 w 19"/>
              <a:gd name="T27" fmla="*/ 2147483647 h 31"/>
              <a:gd name="T28" fmla="*/ 2147483647 w 19"/>
              <a:gd name="T29" fmla="*/ 2147483647 h 31"/>
              <a:gd name="T30" fmla="*/ 2147483647 w 19"/>
              <a:gd name="T31" fmla="*/ 2147483647 h 31"/>
              <a:gd name="T32" fmla="*/ 2147483647 w 19"/>
              <a:gd name="T33" fmla="*/ 2147483647 h 31"/>
              <a:gd name="T34" fmla="*/ 2147483647 w 19"/>
              <a:gd name="T35" fmla="*/ 2147483647 h 31"/>
              <a:gd name="T36" fmla="*/ 2147483647 w 19"/>
              <a:gd name="T37" fmla="*/ 2147483647 h 31"/>
              <a:gd name="T38" fmla="*/ 0 w 19"/>
              <a:gd name="T39" fmla="*/ 2147483647 h 31"/>
              <a:gd name="T40" fmla="*/ 0 w 19"/>
              <a:gd name="T41" fmla="*/ 2147483647 h 31"/>
              <a:gd name="T42" fmla="*/ 2147483647 w 19"/>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
              <a:gd name="T67" fmla="*/ 0 h 31"/>
              <a:gd name="T68" fmla="*/ 19 w 19"/>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 h="31">
                <a:moveTo>
                  <a:pt x="6" y="0"/>
                </a:moveTo>
                <a:lnTo>
                  <a:pt x="6" y="0"/>
                </a:lnTo>
                <a:lnTo>
                  <a:pt x="8" y="1"/>
                </a:lnTo>
                <a:lnTo>
                  <a:pt x="11" y="2"/>
                </a:lnTo>
                <a:lnTo>
                  <a:pt x="14" y="4"/>
                </a:lnTo>
                <a:lnTo>
                  <a:pt x="16" y="6"/>
                </a:lnTo>
                <a:lnTo>
                  <a:pt x="17" y="8"/>
                </a:lnTo>
                <a:lnTo>
                  <a:pt x="18" y="11"/>
                </a:lnTo>
                <a:lnTo>
                  <a:pt x="19" y="13"/>
                </a:lnTo>
                <a:lnTo>
                  <a:pt x="19" y="15"/>
                </a:lnTo>
                <a:lnTo>
                  <a:pt x="19" y="18"/>
                </a:lnTo>
                <a:lnTo>
                  <a:pt x="18" y="20"/>
                </a:lnTo>
                <a:lnTo>
                  <a:pt x="17" y="23"/>
                </a:lnTo>
                <a:lnTo>
                  <a:pt x="15" y="26"/>
                </a:lnTo>
                <a:lnTo>
                  <a:pt x="12" y="28"/>
                </a:lnTo>
                <a:lnTo>
                  <a:pt x="10" y="29"/>
                </a:lnTo>
                <a:lnTo>
                  <a:pt x="7" y="30"/>
                </a:lnTo>
                <a:lnTo>
                  <a:pt x="5" y="31"/>
                </a:lnTo>
                <a:lnTo>
                  <a:pt x="3" y="31"/>
                </a:lnTo>
                <a:lnTo>
                  <a:pt x="0" y="31"/>
                </a:lnTo>
                <a:lnTo>
                  <a:pt x="6" y="0"/>
                </a:lnTo>
                <a:close/>
              </a:path>
            </a:pathLst>
          </a:custGeom>
          <a:solidFill>
            <a:srgbClr val="000000"/>
          </a:solidFill>
          <a:ln w="0">
            <a:solidFill>
              <a:srgbClr val="000000"/>
            </a:solidFill>
            <a:round/>
            <a:headEnd/>
            <a:tailEnd/>
          </a:ln>
        </p:spPr>
        <p:txBody>
          <a:bodyPr/>
          <a:lstStyle/>
          <a:p>
            <a:endParaRPr lang="en-US"/>
          </a:p>
        </p:txBody>
      </p:sp>
      <p:sp>
        <p:nvSpPr>
          <p:cNvPr id="182406" name="Freeform 5252"/>
          <p:cNvSpPr>
            <a:spLocks noChangeAspect="1"/>
          </p:cNvSpPr>
          <p:nvPr/>
        </p:nvSpPr>
        <p:spPr bwMode="auto">
          <a:xfrm>
            <a:off x="1414463" y="3622675"/>
            <a:ext cx="9525" cy="3175"/>
          </a:xfrm>
          <a:custGeom>
            <a:avLst/>
            <a:gdLst>
              <a:gd name="T0" fmla="*/ 0 w 27"/>
              <a:gd name="T1" fmla="*/ 2147483647 h 13"/>
              <a:gd name="T2" fmla="*/ 2147483647 w 27"/>
              <a:gd name="T3" fmla="*/ 0 h 13"/>
              <a:gd name="T4" fmla="*/ 0 w 27"/>
              <a:gd name="T5" fmla="*/ 2147483647 h 13"/>
              <a:gd name="T6" fmla="*/ 0 60000 65536"/>
              <a:gd name="T7" fmla="*/ 0 60000 65536"/>
              <a:gd name="T8" fmla="*/ 0 60000 65536"/>
              <a:gd name="T9" fmla="*/ 0 w 27"/>
              <a:gd name="T10" fmla="*/ 0 h 13"/>
              <a:gd name="T11" fmla="*/ 27 w 27"/>
              <a:gd name="T12" fmla="*/ 13 h 13"/>
            </a:gdLst>
            <a:ahLst/>
            <a:cxnLst>
              <a:cxn ang="T6">
                <a:pos x="T0" y="T1"/>
              </a:cxn>
              <a:cxn ang="T7">
                <a:pos x="T2" y="T3"/>
              </a:cxn>
              <a:cxn ang="T8">
                <a:pos x="T4" y="T5"/>
              </a:cxn>
            </a:cxnLst>
            <a:rect l="T9" t="T10" r="T11" b="T12"/>
            <a:pathLst>
              <a:path w="27" h="13">
                <a:moveTo>
                  <a:pt x="0" y="13"/>
                </a:moveTo>
                <a:lnTo>
                  <a:pt x="27" y="0"/>
                </a:lnTo>
                <a:lnTo>
                  <a:pt x="0" y="13"/>
                </a:lnTo>
                <a:close/>
              </a:path>
            </a:pathLst>
          </a:custGeom>
          <a:solidFill>
            <a:srgbClr val="000000"/>
          </a:solidFill>
          <a:ln w="0">
            <a:solidFill>
              <a:srgbClr val="000000"/>
            </a:solidFill>
            <a:round/>
            <a:headEnd/>
            <a:tailEnd/>
          </a:ln>
        </p:spPr>
        <p:txBody>
          <a:bodyPr/>
          <a:lstStyle/>
          <a:p>
            <a:endParaRPr lang="en-US"/>
          </a:p>
        </p:txBody>
      </p:sp>
      <p:sp>
        <p:nvSpPr>
          <p:cNvPr id="182407" name="Freeform 5253"/>
          <p:cNvSpPr>
            <a:spLocks noChangeAspect="1"/>
          </p:cNvSpPr>
          <p:nvPr/>
        </p:nvSpPr>
        <p:spPr bwMode="auto">
          <a:xfrm>
            <a:off x="1423988" y="3624263"/>
            <a:ext cx="3175" cy="9525"/>
          </a:xfrm>
          <a:custGeom>
            <a:avLst/>
            <a:gdLst>
              <a:gd name="T0" fmla="*/ 2147483647 w 11"/>
              <a:gd name="T1" fmla="*/ 2147483647 h 32"/>
              <a:gd name="T2" fmla="*/ 2147483647 w 11"/>
              <a:gd name="T3" fmla="*/ 2147483647 h 32"/>
              <a:gd name="T4" fmla="*/ 0 w 11"/>
              <a:gd name="T5" fmla="*/ 2147483647 h 32"/>
              <a:gd name="T6" fmla="*/ 2147483647 w 11"/>
              <a:gd name="T7" fmla="*/ 2147483647 h 32"/>
              <a:gd name="T8" fmla="*/ 2147483647 w 11"/>
              <a:gd name="T9" fmla="*/ 0 h 32"/>
              <a:gd name="T10" fmla="*/ 2147483647 w 11"/>
              <a:gd name="T11" fmla="*/ 0 h 32"/>
              <a:gd name="T12" fmla="*/ 2147483647 w 11"/>
              <a:gd name="T13" fmla="*/ 2147483647 h 32"/>
              <a:gd name="T14" fmla="*/ 0 60000 65536"/>
              <a:gd name="T15" fmla="*/ 0 60000 65536"/>
              <a:gd name="T16" fmla="*/ 0 60000 65536"/>
              <a:gd name="T17" fmla="*/ 0 60000 65536"/>
              <a:gd name="T18" fmla="*/ 0 60000 65536"/>
              <a:gd name="T19" fmla="*/ 0 60000 65536"/>
              <a:gd name="T20" fmla="*/ 0 60000 65536"/>
              <a:gd name="T21" fmla="*/ 0 w 11"/>
              <a:gd name="T22" fmla="*/ 0 h 32"/>
              <a:gd name="T23" fmla="*/ 11 w 1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32">
                <a:moveTo>
                  <a:pt x="11" y="1"/>
                </a:moveTo>
                <a:lnTo>
                  <a:pt x="5" y="32"/>
                </a:lnTo>
                <a:lnTo>
                  <a:pt x="0" y="31"/>
                </a:lnTo>
                <a:lnTo>
                  <a:pt x="3" y="31"/>
                </a:lnTo>
                <a:lnTo>
                  <a:pt x="3" y="0"/>
                </a:lnTo>
                <a:lnTo>
                  <a:pt x="6" y="0"/>
                </a:lnTo>
                <a:lnTo>
                  <a:pt x="11" y="1"/>
                </a:lnTo>
                <a:close/>
              </a:path>
            </a:pathLst>
          </a:custGeom>
          <a:solidFill>
            <a:srgbClr val="000000"/>
          </a:solidFill>
          <a:ln w="0">
            <a:solidFill>
              <a:srgbClr val="000000"/>
            </a:solidFill>
            <a:round/>
            <a:headEnd/>
            <a:tailEnd/>
          </a:ln>
        </p:spPr>
        <p:txBody>
          <a:bodyPr/>
          <a:lstStyle/>
          <a:p>
            <a:endParaRPr lang="en-US"/>
          </a:p>
        </p:txBody>
      </p:sp>
      <p:sp>
        <p:nvSpPr>
          <p:cNvPr id="182408" name="Freeform 5254"/>
          <p:cNvSpPr>
            <a:spLocks noChangeAspect="1"/>
          </p:cNvSpPr>
          <p:nvPr/>
        </p:nvSpPr>
        <p:spPr bwMode="auto">
          <a:xfrm>
            <a:off x="1423988" y="3624263"/>
            <a:ext cx="1587" cy="9525"/>
          </a:xfrm>
          <a:custGeom>
            <a:avLst/>
            <a:gdLst>
              <a:gd name="T0" fmla="*/ 2147483647 w 4"/>
              <a:gd name="T1" fmla="*/ 0 h 31"/>
              <a:gd name="T2" fmla="*/ 2147483647 w 4"/>
              <a:gd name="T3" fmla="*/ 2147483647 h 31"/>
              <a:gd name="T4" fmla="*/ 0 w 4"/>
              <a:gd name="T5" fmla="*/ 2147483647 h 31"/>
              <a:gd name="T6" fmla="*/ 0 w 4"/>
              <a:gd name="T7" fmla="*/ 2147483647 h 31"/>
              <a:gd name="T8" fmla="*/ 0 w 4"/>
              <a:gd name="T9" fmla="*/ 0 h 31"/>
              <a:gd name="T10" fmla="*/ 0 w 4"/>
              <a:gd name="T11" fmla="*/ 0 h 31"/>
              <a:gd name="T12" fmla="*/ 2147483647 w 4"/>
              <a:gd name="T13" fmla="*/ 0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4" y="0"/>
                </a:moveTo>
                <a:lnTo>
                  <a:pt x="4" y="31"/>
                </a:lnTo>
                <a:lnTo>
                  <a:pt x="0" y="31"/>
                </a:lnTo>
                <a:lnTo>
                  <a:pt x="0" y="0"/>
                </a:lnTo>
                <a:lnTo>
                  <a:pt x="4" y="0"/>
                </a:lnTo>
                <a:close/>
              </a:path>
            </a:pathLst>
          </a:custGeom>
          <a:solidFill>
            <a:srgbClr val="000000"/>
          </a:solidFill>
          <a:ln w="0">
            <a:solidFill>
              <a:srgbClr val="000000"/>
            </a:solidFill>
            <a:round/>
            <a:headEnd/>
            <a:tailEnd/>
          </a:ln>
        </p:spPr>
        <p:txBody>
          <a:bodyPr/>
          <a:lstStyle/>
          <a:p>
            <a:endParaRPr lang="en-US"/>
          </a:p>
        </p:txBody>
      </p:sp>
      <p:sp>
        <p:nvSpPr>
          <p:cNvPr id="182409" name="Freeform 5255"/>
          <p:cNvSpPr>
            <a:spLocks noChangeAspect="1"/>
          </p:cNvSpPr>
          <p:nvPr/>
        </p:nvSpPr>
        <p:spPr bwMode="auto">
          <a:xfrm>
            <a:off x="1420813" y="3624263"/>
            <a:ext cx="4762" cy="9525"/>
          </a:xfrm>
          <a:custGeom>
            <a:avLst/>
            <a:gdLst>
              <a:gd name="T0" fmla="*/ 2147483647 w 13"/>
              <a:gd name="T1" fmla="*/ 0 h 31"/>
              <a:gd name="T2" fmla="*/ 2147483647 w 13"/>
              <a:gd name="T3" fmla="*/ 2147483647 h 31"/>
              <a:gd name="T4" fmla="*/ 2147483647 w 13"/>
              <a:gd name="T5" fmla="*/ 2147483647 h 31"/>
              <a:gd name="T6" fmla="*/ 0 w 13"/>
              <a:gd name="T7" fmla="*/ 2147483647 h 31"/>
              <a:gd name="T8" fmla="*/ 2147483647 w 13"/>
              <a:gd name="T9" fmla="*/ 2147483647 h 31"/>
              <a:gd name="T10" fmla="*/ 2147483647 w 13"/>
              <a:gd name="T11" fmla="*/ 0 h 31"/>
              <a:gd name="T12" fmla="*/ 2147483647 w 13"/>
              <a:gd name="T13" fmla="*/ 0 h 31"/>
              <a:gd name="T14" fmla="*/ 0 60000 65536"/>
              <a:gd name="T15" fmla="*/ 0 60000 65536"/>
              <a:gd name="T16" fmla="*/ 0 60000 65536"/>
              <a:gd name="T17" fmla="*/ 0 60000 65536"/>
              <a:gd name="T18" fmla="*/ 0 60000 65536"/>
              <a:gd name="T19" fmla="*/ 0 60000 65536"/>
              <a:gd name="T20" fmla="*/ 0 60000 65536"/>
              <a:gd name="T21" fmla="*/ 0 w 13"/>
              <a:gd name="T22" fmla="*/ 0 h 31"/>
              <a:gd name="T23" fmla="*/ 13 w 1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31">
                <a:moveTo>
                  <a:pt x="9" y="0"/>
                </a:moveTo>
                <a:lnTo>
                  <a:pt x="9" y="31"/>
                </a:lnTo>
                <a:lnTo>
                  <a:pt x="5" y="31"/>
                </a:lnTo>
                <a:lnTo>
                  <a:pt x="0" y="29"/>
                </a:lnTo>
                <a:lnTo>
                  <a:pt x="13" y="2"/>
                </a:lnTo>
                <a:lnTo>
                  <a:pt x="9" y="0"/>
                </a:lnTo>
                <a:close/>
              </a:path>
            </a:pathLst>
          </a:custGeom>
          <a:solidFill>
            <a:srgbClr val="000000"/>
          </a:solidFill>
          <a:ln w="0">
            <a:solidFill>
              <a:srgbClr val="000000"/>
            </a:solidFill>
            <a:round/>
            <a:headEnd/>
            <a:tailEnd/>
          </a:ln>
        </p:spPr>
        <p:txBody>
          <a:bodyPr/>
          <a:lstStyle/>
          <a:p>
            <a:endParaRPr lang="en-US"/>
          </a:p>
        </p:txBody>
      </p:sp>
      <p:sp>
        <p:nvSpPr>
          <p:cNvPr id="182410" name="Freeform 5256"/>
          <p:cNvSpPr>
            <a:spLocks noChangeAspect="1"/>
          </p:cNvSpPr>
          <p:nvPr/>
        </p:nvSpPr>
        <p:spPr bwMode="auto">
          <a:xfrm>
            <a:off x="1419225" y="3624263"/>
            <a:ext cx="6350" cy="7937"/>
          </a:xfrm>
          <a:custGeom>
            <a:avLst/>
            <a:gdLst>
              <a:gd name="T0" fmla="*/ 2147483647 w 21"/>
              <a:gd name="T1" fmla="*/ 0 h 27"/>
              <a:gd name="T2" fmla="*/ 2147483647 w 21"/>
              <a:gd name="T3" fmla="*/ 2147483647 h 27"/>
              <a:gd name="T4" fmla="*/ 2147483647 w 21"/>
              <a:gd name="T5" fmla="*/ 2147483647 h 27"/>
              <a:gd name="T6" fmla="*/ 0 w 21"/>
              <a:gd name="T7" fmla="*/ 2147483647 h 27"/>
              <a:gd name="T8" fmla="*/ 2147483647 w 21"/>
              <a:gd name="T9" fmla="*/ 2147483647 h 27"/>
              <a:gd name="T10" fmla="*/ 2147483647 w 21"/>
              <a:gd name="T11" fmla="*/ 0 h 27"/>
              <a:gd name="T12" fmla="*/ 2147483647 w 21"/>
              <a:gd name="T13" fmla="*/ 0 h 27"/>
              <a:gd name="T14" fmla="*/ 0 60000 65536"/>
              <a:gd name="T15" fmla="*/ 0 60000 65536"/>
              <a:gd name="T16" fmla="*/ 0 60000 65536"/>
              <a:gd name="T17" fmla="*/ 0 60000 65536"/>
              <a:gd name="T18" fmla="*/ 0 60000 65536"/>
              <a:gd name="T19" fmla="*/ 0 60000 65536"/>
              <a:gd name="T20" fmla="*/ 0 60000 65536"/>
              <a:gd name="T21" fmla="*/ 0 w 21"/>
              <a:gd name="T22" fmla="*/ 0 h 27"/>
              <a:gd name="T23" fmla="*/ 21 w 21"/>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27">
                <a:moveTo>
                  <a:pt x="19" y="0"/>
                </a:moveTo>
                <a:lnTo>
                  <a:pt x="6" y="27"/>
                </a:lnTo>
                <a:lnTo>
                  <a:pt x="2" y="25"/>
                </a:lnTo>
                <a:lnTo>
                  <a:pt x="0" y="22"/>
                </a:lnTo>
                <a:lnTo>
                  <a:pt x="21" y="2"/>
                </a:lnTo>
                <a:lnTo>
                  <a:pt x="19" y="0"/>
                </a:lnTo>
                <a:close/>
              </a:path>
            </a:pathLst>
          </a:custGeom>
          <a:solidFill>
            <a:srgbClr val="000000"/>
          </a:solidFill>
          <a:ln w="0">
            <a:solidFill>
              <a:srgbClr val="000000"/>
            </a:solidFill>
            <a:round/>
            <a:headEnd/>
            <a:tailEnd/>
          </a:ln>
        </p:spPr>
        <p:txBody>
          <a:bodyPr/>
          <a:lstStyle/>
          <a:p>
            <a:endParaRPr lang="en-US"/>
          </a:p>
        </p:txBody>
      </p:sp>
      <p:sp>
        <p:nvSpPr>
          <p:cNvPr id="182411" name="Freeform 5257"/>
          <p:cNvSpPr>
            <a:spLocks noChangeAspect="1"/>
          </p:cNvSpPr>
          <p:nvPr/>
        </p:nvSpPr>
        <p:spPr bwMode="auto">
          <a:xfrm>
            <a:off x="1416050" y="3624263"/>
            <a:ext cx="9525" cy="7937"/>
          </a:xfrm>
          <a:custGeom>
            <a:avLst/>
            <a:gdLst>
              <a:gd name="T0" fmla="*/ 2147483647 w 23"/>
              <a:gd name="T1" fmla="*/ 2147483647 h 22"/>
              <a:gd name="T2" fmla="*/ 2147483647 w 23"/>
              <a:gd name="T3" fmla="*/ 2147483647 h 22"/>
              <a:gd name="T4" fmla="*/ 0 w 23"/>
              <a:gd name="T5" fmla="*/ 2147483647 h 22"/>
              <a:gd name="T6" fmla="*/ 0 w 23"/>
              <a:gd name="T7" fmla="*/ 2147483647 h 22"/>
              <a:gd name="T8" fmla="*/ 2147483647 w 23"/>
              <a:gd name="T9" fmla="*/ 0 h 22"/>
              <a:gd name="T10" fmla="*/ 2147483647 w 23"/>
              <a:gd name="T11" fmla="*/ 0 h 22"/>
              <a:gd name="T12" fmla="*/ 2147483647 w 23"/>
              <a:gd name="T13" fmla="*/ 2147483647 h 22"/>
              <a:gd name="T14" fmla="*/ 0 60000 65536"/>
              <a:gd name="T15" fmla="*/ 0 60000 65536"/>
              <a:gd name="T16" fmla="*/ 0 60000 65536"/>
              <a:gd name="T17" fmla="*/ 0 60000 65536"/>
              <a:gd name="T18" fmla="*/ 0 60000 65536"/>
              <a:gd name="T19" fmla="*/ 0 60000 65536"/>
              <a:gd name="T20" fmla="*/ 0 60000 65536"/>
              <a:gd name="T21" fmla="*/ 0 w 23"/>
              <a:gd name="T22" fmla="*/ 0 h 22"/>
              <a:gd name="T23" fmla="*/ 23 w 23"/>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2">
                <a:moveTo>
                  <a:pt x="23" y="2"/>
                </a:moveTo>
                <a:lnTo>
                  <a:pt x="2" y="22"/>
                </a:lnTo>
                <a:lnTo>
                  <a:pt x="0" y="20"/>
                </a:lnTo>
                <a:lnTo>
                  <a:pt x="21" y="0"/>
                </a:lnTo>
                <a:lnTo>
                  <a:pt x="23" y="2"/>
                </a:lnTo>
                <a:close/>
              </a:path>
            </a:pathLst>
          </a:custGeom>
          <a:solidFill>
            <a:srgbClr val="000000"/>
          </a:solidFill>
          <a:ln w="0">
            <a:solidFill>
              <a:srgbClr val="000000"/>
            </a:solidFill>
            <a:round/>
            <a:headEnd/>
            <a:tailEnd/>
          </a:ln>
        </p:spPr>
        <p:txBody>
          <a:bodyPr/>
          <a:lstStyle/>
          <a:p>
            <a:endParaRPr lang="en-US"/>
          </a:p>
        </p:txBody>
      </p:sp>
      <p:sp>
        <p:nvSpPr>
          <p:cNvPr id="182412" name="Freeform 5258"/>
          <p:cNvSpPr>
            <a:spLocks noChangeAspect="1"/>
          </p:cNvSpPr>
          <p:nvPr/>
        </p:nvSpPr>
        <p:spPr bwMode="auto">
          <a:xfrm>
            <a:off x="1414463" y="3624263"/>
            <a:ext cx="11112" cy="4762"/>
          </a:xfrm>
          <a:custGeom>
            <a:avLst/>
            <a:gdLst>
              <a:gd name="T0" fmla="*/ 2147483647 w 29"/>
              <a:gd name="T1" fmla="*/ 0 h 20"/>
              <a:gd name="T2" fmla="*/ 2147483647 w 29"/>
              <a:gd name="T3" fmla="*/ 2147483647 h 20"/>
              <a:gd name="T4" fmla="*/ 2147483647 w 29"/>
              <a:gd name="T5" fmla="*/ 2147483647 h 20"/>
              <a:gd name="T6" fmla="*/ 0 w 29"/>
              <a:gd name="T7" fmla="*/ 2147483647 h 20"/>
              <a:gd name="T8" fmla="*/ 2147483647 w 29"/>
              <a:gd name="T9" fmla="*/ 2147483647 h 20"/>
              <a:gd name="T10" fmla="*/ 2147483647 w 29"/>
              <a:gd name="T11" fmla="*/ 2147483647 h 20"/>
              <a:gd name="T12" fmla="*/ 2147483647 w 29"/>
              <a:gd name="T13" fmla="*/ 0 h 20"/>
              <a:gd name="T14" fmla="*/ 0 60000 65536"/>
              <a:gd name="T15" fmla="*/ 0 60000 65536"/>
              <a:gd name="T16" fmla="*/ 0 60000 65536"/>
              <a:gd name="T17" fmla="*/ 0 60000 65536"/>
              <a:gd name="T18" fmla="*/ 0 60000 65536"/>
              <a:gd name="T19" fmla="*/ 0 60000 65536"/>
              <a:gd name="T20" fmla="*/ 0 60000 65536"/>
              <a:gd name="T21" fmla="*/ 0 w 29"/>
              <a:gd name="T22" fmla="*/ 0 h 20"/>
              <a:gd name="T23" fmla="*/ 29 w 29"/>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0">
                <a:moveTo>
                  <a:pt x="27" y="0"/>
                </a:moveTo>
                <a:lnTo>
                  <a:pt x="6" y="20"/>
                </a:lnTo>
                <a:lnTo>
                  <a:pt x="1" y="15"/>
                </a:lnTo>
                <a:lnTo>
                  <a:pt x="0" y="12"/>
                </a:lnTo>
                <a:lnTo>
                  <a:pt x="29" y="4"/>
                </a:lnTo>
                <a:lnTo>
                  <a:pt x="28" y="1"/>
                </a:lnTo>
                <a:lnTo>
                  <a:pt x="27" y="0"/>
                </a:lnTo>
                <a:close/>
              </a:path>
            </a:pathLst>
          </a:custGeom>
          <a:solidFill>
            <a:srgbClr val="000000"/>
          </a:solidFill>
          <a:ln w="0">
            <a:solidFill>
              <a:srgbClr val="000000"/>
            </a:solidFill>
            <a:round/>
            <a:headEnd/>
            <a:tailEnd/>
          </a:ln>
        </p:spPr>
        <p:txBody>
          <a:bodyPr/>
          <a:lstStyle/>
          <a:p>
            <a:endParaRPr lang="en-US"/>
          </a:p>
        </p:txBody>
      </p:sp>
      <p:sp>
        <p:nvSpPr>
          <p:cNvPr id="182413" name="Freeform 5259"/>
          <p:cNvSpPr>
            <a:spLocks noChangeAspect="1"/>
          </p:cNvSpPr>
          <p:nvPr/>
        </p:nvSpPr>
        <p:spPr bwMode="auto">
          <a:xfrm>
            <a:off x="1414463" y="3624263"/>
            <a:ext cx="11112" cy="3175"/>
          </a:xfrm>
          <a:custGeom>
            <a:avLst/>
            <a:gdLst>
              <a:gd name="T0" fmla="*/ 2147483647 w 30"/>
              <a:gd name="T1" fmla="*/ 2147483647 h 13"/>
              <a:gd name="T2" fmla="*/ 2147483647 w 30"/>
              <a:gd name="T3" fmla="*/ 2147483647 h 13"/>
              <a:gd name="T4" fmla="*/ 0 w 30"/>
              <a:gd name="T5" fmla="*/ 2147483647 h 13"/>
              <a:gd name="T6" fmla="*/ 2147483647 w 30"/>
              <a:gd name="T7" fmla="*/ 2147483647 h 13"/>
              <a:gd name="T8" fmla="*/ 2147483647 w 30"/>
              <a:gd name="T9" fmla="*/ 0 h 13"/>
              <a:gd name="T10" fmla="*/ 2147483647 w 30"/>
              <a:gd name="T11" fmla="*/ 2147483647 h 13"/>
              <a:gd name="T12" fmla="*/ 2147483647 w 30"/>
              <a:gd name="T13" fmla="*/ 2147483647 h 13"/>
              <a:gd name="T14" fmla="*/ 0 60000 65536"/>
              <a:gd name="T15" fmla="*/ 0 60000 65536"/>
              <a:gd name="T16" fmla="*/ 0 60000 65536"/>
              <a:gd name="T17" fmla="*/ 0 60000 65536"/>
              <a:gd name="T18" fmla="*/ 0 60000 65536"/>
              <a:gd name="T19" fmla="*/ 0 60000 65536"/>
              <a:gd name="T20" fmla="*/ 0 60000 65536"/>
              <a:gd name="T21" fmla="*/ 0 w 30"/>
              <a:gd name="T22" fmla="*/ 0 h 13"/>
              <a:gd name="T23" fmla="*/ 30 w 30"/>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13">
                <a:moveTo>
                  <a:pt x="30" y="5"/>
                </a:moveTo>
                <a:lnTo>
                  <a:pt x="1" y="13"/>
                </a:lnTo>
                <a:lnTo>
                  <a:pt x="0" y="10"/>
                </a:lnTo>
                <a:lnTo>
                  <a:pt x="1" y="12"/>
                </a:lnTo>
                <a:lnTo>
                  <a:pt x="28" y="0"/>
                </a:lnTo>
                <a:lnTo>
                  <a:pt x="29" y="2"/>
                </a:lnTo>
                <a:lnTo>
                  <a:pt x="30" y="5"/>
                </a:lnTo>
                <a:close/>
              </a:path>
            </a:pathLst>
          </a:custGeom>
          <a:solidFill>
            <a:srgbClr val="000000"/>
          </a:solidFill>
          <a:ln w="0">
            <a:solidFill>
              <a:srgbClr val="000000"/>
            </a:solidFill>
            <a:round/>
            <a:headEnd/>
            <a:tailEnd/>
          </a:ln>
        </p:spPr>
        <p:txBody>
          <a:bodyPr/>
          <a:lstStyle/>
          <a:p>
            <a:endParaRPr lang="en-US"/>
          </a:p>
        </p:txBody>
      </p:sp>
      <p:sp>
        <p:nvSpPr>
          <p:cNvPr id="182414" name="Freeform 5260"/>
          <p:cNvSpPr>
            <a:spLocks noChangeAspect="1"/>
          </p:cNvSpPr>
          <p:nvPr/>
        </p:nvSpPr>
        <p:spPr bwMode="auto">
          <a:xfrm>
            <a:off x="1414463" y="3622675"/>
            <a:ext cx="11112" cy="4763"/>
          </a:xfrm>
          <a:custGeom>
            <a:avLst/>
            <a:gdLst>
              <a:gd name="T0" fmla="*/ 2147483647 w 29"/>
              <a:gd name="T1" fmla="*/ 2147483647 h 17"/>
              <a:gd name="T2" fmla="*/ 2147483647 w 29"/>
              <a:gd name="T3" fmla="*/ 2147483647 h 17"/>
              <a:gd name="T4" fmla="*/ 0 w 29"/>
              <a:gd name="T5" fmla="*/ 2147483647 h 17"/>
              <a:gd name="T6" fmla="*/ 2147483647 w 29"/>
              <a:gd name="T7" fmla="*/ 0 h 17"/>
              <a:gd name="T8" fmla="*/ 2147483647 w 29"/>
              <a:gd name="T9" fmla="*/ 2147483647 h 17"/>
              <a:gd name="T10" fmla="*/ 0 60000 65536"/>
              <a:gd name="T11" fmla="*/ 0 60000 65536"/>
              <a:gd name="T12" fmla="*/ 0 60000 65536"/>
              <a:gd name="T13" fmla="*/ 0 60000 65536"/>
              <a:gd name="T14" fmla="*/ 0 60000 65536"/>
              <a:gd name="T15" fmla="*/ 0 w 29"/>
              <a:gd name="T16" fmla="*/ 0 h 17"/>
              <a:gd name="T17" fmla="*/ 29 w 29"/>
              <a:gd name="T18" fmla="*/ 17 h 17"/>
            </a:gdLst>
            <a:ahLst/>
            <a:cxnLst>
              <a:cxn ang="T10">
                <a:pos x="T0" y="T1"/>
              </a:cxn>
              <a:cxn ang="T11">
                <a:pos x="T2" y="T3"/>
              </a:cxn>
              <a:cxn ang="T12">
                <a:pos x="T4" y="T5"/>
              </a:cxn>
              <a:cxn ang="T13">
                <a:pos x="T6" y="T7"/>
              </a:cxn>
              <a:cxn ang="T14">
                <a:pos x="T8" y="T9"/>
              </a:cxn>
            </a:cxnLst>
            <a:rect l="T15" t="T16" r="T17" b="T18"/>
            <a:pathLst>
              <a:path w="29" h="17">
                <a:moveTo>
                  <a:pt x="29" y="5"/>
                </a:moveTo>
                <a:lnTo>
                  <a:pt x="2" y="17"/>
                </a:lnTo>
                <a:lnTo>
                  <a:pt x="0" y="13"/>
                </a:lnTo>
                <a:lnTo>
                  <a:pt x="27" y="0"/>
                </a:lnTo>
                <a:lnTo>
                  <a:pt x="29" y="5"/>
                </a:lnTo>
                <a:close/>
              </a:path>
            </a:pathLst>
          </a:custGeom>
          <a:solidFill>
            <a:srgbClr val="000000"/>
          </a:solidFill>
          <a:ln w="0">
            <a:solidFill>
              <a:srgbClr val="000000"/>
            </a:solidFill>
            <a:round/>
            <a:headEnd/>
            <a:tailEnd/>
          </a:ln>
        </p:spPr>
        <p:txBody>
          <a:bodyPr/>
          <a:lstStyle/>
          <a:p>
            <a:endParaRPr lang="en-US"/>
          </a:p>
        </p:txBody>
      </p:sp>
      <p:sp>
        <p:nvSpPr>
          <p:cNvPr id="182415" name="Freeform 5261"/>
          <p:cNvSpPr>
            <a:spLocks noChangeAspect="1"/>
          </p:cNvSpPr>
          <p:nvPr/>
        </p:nvSpPr>
        <p:spPr bwMode="auto">
          <a:xfrm>
            <a:off x="1619250" y="3606800"/>
            <a:ext cx="9525" cy="4763"/>
          </a:xfrm>
          <a:custGeom>
            <a:avLst/>
            <a:gdLst>
              <a:gd name="T0" fmla="*/ 2147483647 w 29"/>
              <a:gd name="T1" fmla="*/ 0 h 12"/>
              <a:gd name="T2" fmla="*/ 0 w 29"/>
              <a:gd name="T3" fmla="*/ 2147483647 h 12"/>
              <a:gd name="T4" fmla="*/ 2147483647 w 29"/>
              <a:gd name="T5" fmla="*/ 0 h 12"/>
              <a:gd name="T6" fmla="*/ 0 60000 65536"/>
              <a:gd name="T7" fmla="*/ 0 60000 65536"/>
              <a:gd name="T8" fmla="*/ 0 60000 65536"/>
              <a:gd name="T9" fmla="*/ 0 w 29"/>
              <a:gd name="T10" fmla="*/ 0 h 12"/>
              <a:gd name="T11" fmla="*/ 29 w 29"/>
              <a:gd name="T12" fmla="*/ 12 h 12"/>
            </a:gdLst>
            <a:ahLst/>
            <a:cxnLst>
              <a:cxn ang="T6">
                <a:pos x="T0" y="T1"/>
              </a:cxn>
              <a:cxn ang="T7">
                <a:pos x="T2" y="T3"/>
              </a:cxn>
              <a:cxn ang="T8">
                <a:pos x="T4" y="T5"/>
              </a:cxn>
            </a:cxnLst>
            <a:rect l="T9" t="T10" r="T11" b="T12"/>
            <a:pathLst>
              <a:path w="29" h="12">
                <a:moveTo>
                  <a:pt x="29" y="0"/>
                </a:moveTo>
                <a:lnTo>
                  <a:pt x="0" y="12"/>
                </a:lnTo>
                <a:lnTo>
                  <a:pt x="29" y="0"/>
                </a:lnTo>
                <a:close/>
              </a:path>
            </a:pathLst>
          </a:custGeom>
          <a:solidFill>
            <a:srgbClr val="000000"/>
          </a:solidFill>
          <a:ln w="0">
            <a:solidFill>
              <a:srgbClr val="000000"/>
            </a:solidFill>
            <a:round/>
            <a:headEnd/>
            <a:tailEnd/>
          </a:ln>
        </p:spPr>
        <p:txBody>
          <a:bodyPr/>
          <a:lstStyle/>
          <a:p>
            <a:endParaRPr lang="en-US"/>
          </a:p>
        </p:txBody>
      </p:sp>
      <p:sp>
        <p:nvSpPr>
          <p:cNvPr id="182416" name="Freeform 5262"/>
          <p:cNvSpPr>
            <a:spLocks noChangeAspect="1"/>
          </p:cNvSpPr>
          <p:nvPr/>
        </p:nvSpPr>
        <p:spPr bwMode="auto">
          <a:xfrm>
            <a:off x="1590675" y="3563938"/>
            <a:ext cx="11113" cy="6350"/>
          </a:xfrm>
          <a:custGeom>
            <a:avLst/>
            <a:gdLst>
              <a:gd name="T0" fmla="*/ 2147483647 w 30"/>
              <a:gd name="T1" fmla="*/ 2147483647 h 20"/>
              <a:gd name="T2" fmla="*/ 2147483647 w 30"/>
              <a:gd name="T3" fmla="*/ 2147483647 h 20"/>
              <a:gd name="T4" fmla="*/ 0 w 30"/>
              <a:gd name="T5" fmla="*/ 2147483647 h 20"/>
              <a:gd name="T6" fmla="*/ 0 w 30"/>
              <a:gd name="T7" fmla="*/ 2147483647 h 20"/>
              <a:gd name="T8" fmla="*/ 0 w 30"/>
              <a:gd name="T9" fmla="*/ 2147483647 h 20"/>
              <a:gd name="T10" fmla="*/ 2147483647 w 30"/>
              <a:gd name="T11" fmla="*/ 2147483647 h 20"/>
              <a:gd name="T12" fmla="*/ 2147483647 w 30"/>
              <a:gd name="T13" fmla="*/ 2147483647 h 20"/>
              <a:gd name="T14" fmla="*/ 2147483647 w 30"/>
              <a:gd name="T15" fmla="*/ 2147483647 h 20"/>
              <a:gd name="T16" fmla="*/ 2147483647 w 30"/>
              <a:gd name="T17" fmla="*/ 2147483647 h 20"/>
              <a:gd name="T18" fmla="*/ 2147483647 w 30"/>
              <a:gd name="T19" fmla="*/ 2147483647 h 20"/>
              <a:gd name="T20" fmla="*/ 2147483647 w 30"/>
              <a:gd name="T21" fmla="*/ 2147483647 h 20"/>
              <a:gd name="T22" fmla="*/ 2147483647 w 30"/>
              <a:gd name="T23" fmla="*/ 0 h 20"/>
              <a:gd name="T24" fmla="*/ 2147483647 w 30"/>
              <a:gd name="T25" fmla="*/ 0 h 20"/>
              <a:gd name="T26" fmla="*/ 2147483647 w 30"/>
              <a:gd name="T27" fmla="*/ 0 h 20"/>
              <a:gd name="T28" fmla="*/ 2147483647 w 30"/>
              <a:gd name="T29" fmla="*/ 2147483647 h 20"/>
              <a:gd name="T30" fmla="*/ 2147483647 w 30"/>
              <a:gd name="T31" fmla="*/ 2147483647 h 20"/>
              <a:gd name="T32" fmla="*/ 2147483647 w 30"/>
              <a:gd name="T33" fmla="*/ 2147483647 h 20"/>
              <a:gd name="T34" fmla="*/ 2147483647 w 30"/>
              <a:gd name="T35" fmla="*/ 2147483647 h 20"/>
              <a:gd name="T36" fmla="*/ 2147483647 w 30"/>
              <a:gd name="T37" fmla="*/ 2147483647 h 20"/>
              <a:gd name="T38" fmla="*/ 2147483647 w 30"/>
              <a:gd name="T39" fmla="*/ 2147483647 h 20"/>
              <a:gd name="T40" fmla="*/ 2147483647 w 30"/>
              <a:gd name="T41" fmla="*/ 2147483647 h 20"/>
              <a:gd name="T42" fmla="*/ 2147483647 w 30"/>
              <a:gd name="T43" fmla="*/ 2147483647 h 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
              <a:gd name="T67" fmla="*/ 0 h 20"/>
              <a:gd name="T68" fmla="*/ 30 w 30"/>
              <a:gd name="T69" fmla="*/ 20 h 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 h="20">
                <a:moveTo>
                  <a:pt x="1" y="20"/>
                </a:moveTo>
                <a:lnTo>
                  <a:pt x="1" y="20"/>
                </a:lnTo>
                <a:lnTo>
                  <a:pt x="0" y="18"/>
                </a:lnTo>
                <a:lnTo>
                  <a:pt x="0" y="16"/>
                </a:lnTo>
                <a:lnTo>
                  <a:pt x="0" y="13"/>
                </a:lnTo>
                <a:lnTo>
                  <a:pt x="1" y="11"/>
                </a:lnTo>
                <a:lnTo>
                  <a:pt x="2" y="8"/>
                </a:lnTo>
                <a:lnTo>
                  <a:pt x="4" y="5"/>
                </a:lnTo>
                <a:lnTo>
                  <a:pt x="6" y="3"/>
                </a:lnTo>
                <a:lnTo>
                  <a:pt x="8" y="2"/>
                </a:lnTo>
                <a:lnTo>
                  <a:pt x="11" y="1"/>
                </a:lnTo>
                <a:lnTo>
                  <a:pt x="13" y="0"/>
                </a:lnTo>
                <a:lnTo>
                  <a:pt x="15" y="0"/>
                </a:lnTo>
                <a:lnTo>
                  <a:pt x="19" y="0"/>
                </a:lnTo>
                <a:lnTo>
                  <a:pt x="21" y="1"/>
                </a:lnTo>
                <a:lnTo>
                  <a:pt x="24" y="2"/>
                </a:lnTo>
                <a:lnTo>
                  <a:pt x="26" y="4"/>
                </a:lnTo>
                <a:lnTo>
                  <a:pt x="28" y="6"/>
                </a:lnTo>
                <a:lnTo>
                  <a:pt x="29" y="9"/>
                </a:lnTo>
                <a:lnTo>
                  <a:pt x="30" y="12"/>
                </a:lnTo>
                <a:lnTo>
                  <a:pt x="1" y="20"/>
                </a:lnTo>
                <a:close/>
              </a:path>
            </a:pathLst>
          </a:custGeom>
          <a:solidFill>
            <a:srgbClr val="000000"/>
          </a:solidFill>
          <a:ln w="0">
            <a:solidFill>
              <a:srgbClr val="000000"/>
            </a:solidFill>
            <a:round/>
            <a:headEnd/>
            <a:tailEnd/>
          </a:ln>
        </p:spPr>
        <p:txBody>
          <a:bodyPr/>
          <a:lstStyle/>
          <a:p>
            <a:endParaRPr lang="en-US"/>
          </a:p>
        </p:txBody>
      </p:sp>
      <p:sp>
        <p:nvSpPr>
          <p:cNvPr id="182417" name="Freeform 5263"/>
          <p:cNvSpPr>
            <a:spLocks noChangeAspect="1"/>
          </p:cNvSpPr>
          <p:nvPr/>
        </p:nvSpPr>
        <p:spPr bwMode="auto">
          <a:xfrm>
            <a:off x="1614488" y="3600450"/>
            <a:ext cx="14287" cy="11113"/>
          </a:xfrm>
          <a:custGeom>
            <a:avLst/>
            <a:gdLst>
              <a:gd name="T0" fmla="*/ 2147483647 w 38"/>
              <a:gd name="T1" fmla="*/ 2147483647 h 33"/>
              <a:gd name="T2" fmla="*/ 2147483647 w 38"/>
              <a:gd name="T3" fmla="*/ 2147483647 h 33"/>
              <a:gd name="T4" fmla="*/ 0 w 38"/>
              <a:gd name="T5" fmla="*/ 2147483647 h 33"/>
              <a:gd name="T6" fmla="*/ 2147483647 w 38"/>
              <a:gd name="T7" fmla="*/ 2147483647 h 33"/>
              <a:gd name="T8" fmla="*/ 2147483647 w 38"/>
              <a:gd name="T9" fmla="*/ 0 h 33"/>
              <a:gd name="T10" fmla="*/ 2147483647 w 38"/>
              <a:gd name="T11" fmla="*/ 2147483647 h 33"/>
              <a:gd name="T12" fmla="*/ 2147483647 w 38"/>
              <a:gd name="T13" fmla="*/ 2147483647 h 33"/>
              <a:gd name="T14" fmla="*/ 0 60000 65536"/>
              <a:gd name="T15" fmla="*/ 0 60000 65536"/>
              <a:gd name="T16" fmla="*/ 0 60000 65536"/>
              <a:gd name="T17" fmla="*/ 0 60000 65536"/>
              <a:gd name="T18" fmla="*/ 0 60000 65536"/>
              <a:gd name="T19" fmla="*/ 0 60000 65536"/>
              <a:gd name="T20" fmla="*/ 0 60000 65536"/>
              <a:gd name="T21" fmla="*/ 0 w 38"/>
              <a:gd name="T22" fmla="*/ 0 h 33"/>
              <a:gd name="T23" fmla="*/ 38 w 38"/>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33">
                <a:moveTo>
                  <a:pt x="38" y="21"/>
                </a:moveTo>
                <a:lnTo>
                  <a:pt x="9" y="33"/>
                </a:lnTo>
                <a:lnTo>
                  <a:pt x="0" y="17"/>
                </a:lnTo>
                <a:lnTo>
                  <a:pt x="3" y="19"/>
                </a:lnTo>
                <a:lnTo>
                  <a:pt x="27" y="0"/>
                </a:lnTo>
                <a:lnTo>
                  <a:pt x="30" y="2"/>
                </a:lnTo>
                <a:lnTo>
                  <a:pt x="38" y="21"/>
                </a:lnTo>
                <a:close/>
              </a:path>
            </a:pathLst>
          </a:custGeom>
          <a:solidFill>
            <a:srgbClr val="000000"/>
          </a:solidFill>
          <a:ln w="0">
            <a:solidFill>
              <a:srgbClr val="000000"/>
            </a:solidFill>
            <a:round/>
            <a:headEnd/>
            <a:tailEnd/>
          </a:ln>
        </p:spPr>
        <p:txBody>
          <a:bodyPr/>
          <a:lstStyle/>
          <a:p>
            <a:endParaRPr lang="en-US"/>
          </a:p>
        </p:txBody>
      </p:sp>
      <p:sp>
        <p:nvSpPr>
          <p:cNvPr id="182418" name="Freeform 5264"/>
          <p:cNvSpPr>
            <a:spLocks noChangeAspect="1"/>
          </p:cNvSpPr>
          <p:nvPr/>
        </p:nvSpPr>
        <p:spPr bwMode="auto">
          <a:xfrm>
            <a:off x="1611313" y="3595688"/>
            <a:ext cx="12700" cy="11112"/>
          </a:xfrm>
          <a:custGeom>
            <a:avLst/>
            <a:gdLst>
              <a:gd name="T0" fmla="*/ 2147483647 w 35"/>
              <a:gd name="T1" fmla="*/ 2147483647 h 33"/>
              <a:gd name="T2" fmla="*/ 2147483647 w 35"/>
              <a:gd name="T3" fmla="*/ 2147483647 h 33"/>
              <a:gd name="T4" fmla="*/ 0 w 35"/>
              <a:gd name="T5" fmla="*/ 2147483647 h 33"/>
              <a:gd name="T6" fmla="*/ 0 w 35"/>
              <a:gd name="T7" fmla="*/ 2147483647 h 33"/>
              <a:gd name="T8" fmla="*/ 2147483647 w 35"/>
              <a:gd name="T9" fmla="*/ 0 h 33"/>
              <a:gd name="T10" fmla="*/ 2147483647 w 35"/>
              <a:gd name="T11" fmla="*/ 0 h 33"/>
              <a:gd name="T12" fmla="*/ 2147483647 w 35"/>
              <a:gd name="T13" fmla="*/ 2147483647 h 33"/>
              <a:gd name="T14" fmla="*/ 0 60000 65536"/>
              <a:gd name="T15" fmla="*/ 0 60000 65536"/>
              <a:gd name="T16" fmla="*/ 0 60000 65536"/>
              <a:gd name="T17" fmla="*/ 0 60000 65536"/>
              <a:gd name="T18" fmla="*/ 0 60000 65536"/>
              <a:gd name="T19" fmla="*/ 0 60000 65536"/>
              <a:gd name="T20" fmla="*/ 0 60000 65536"/>
              <a:gd name="T21" fmla="*/ 0 w 35"/>
              <a:gd name="T22" fmla="*/ 0 h 33"/>
              <a:gd name="T23" fmla="*/ 35 w 35"/>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33">
                <a:moveTo>
                  <a:pt x="35" y="14"/>
                </a:moveTo>
                <a:lnTo>
                  <a:pt x="11" y="33"/>
                </a:lnTo>
                <a:lnTo>
                  <a:pt x="0" y="18"/>
                </a:lnTo>
                <a:lnTo>
                  <a:pt x="25" y="0"/>
                </a:lnTo>
                <a:lnTo>
                  <a:pt x="35" y="14"/>
                </a:lnTo>
                <a:close/>
              </a:path>
            </a:pathLst>
          </a:custGeom>
          <a:solidFill>
            <a:srgbClr val="000000"/>
          </a:solidFill>
          <a:ln w="0">
            <a:solidFill>
              <a:srgbClr val="000000"/>
            </a:solidFill>
            <a:round/>
            <a:headEnd/>
            <a:tailEnd/>
          </a:ln>
        </p:spPr>
        <p:txBody>
          <a:bodyPr/>
          <a:lstStyle/>
          <a:p>
            <a:endParaRPr lang="en-US"/>
          </a:p>
        </p:txBody>
      </p:sp>
      <p:sp>
        <p:nvSpPr>
          <p:cNvPr id="182419" name="Freeform 5265"/>
          <p:cNvSpPr>
            <a:spLocks noChangeAspect="1"/>
          </p:cNvSpPr>
          <p:nvPr/>
        </p:nvSpPr>
        <p:spPr bwMode="auto">
          <a:xfrm>
            <a:off x="1606550" y="3590925"/>
            <a:ext cx="15875" cy="9525"/>
          </a:xfrm>
          <a:custGeom>
            <a:avLst/>
            <a:gdLst>
              <a:gd name="T0" fmla="*/ 2147483647 w 36"/>
              <a:gd name="T1" fmla="*/ 2147483647 h 34"/>
              <a:gd name="T2" fmla="*/ 2147483647 w 36"/>
              <a:gd name="T3" fmla="*/ 2147483647 h 34"/>
              <a:gd name="T4" fmla="*/ 0 w 36"/>
              <a:gd name="T5" fmla="*/ 2147483647 h 34"/>
              <a:gd name="T6" fmla="*/ 2147483647 w 36"/>
              <a:gd name="T7" fmla="*/ 2147483647 h 34"/>
              <a:gd name="T8" fmla="*/ 2147483647 w 36"/>
              <a:gd name="T9" fmla="*/ 0 h 34"/>
              <a:gd name="T10" fmla="*/ 2147483647 w 36"/>
              <a:gd name="T11" fmla="*/ 2147483647 h 34"/>
              <a:gd name="T12" fmla="*/ 2147483647 w 36"/>
              <a:gd name="T13" fmla="*/ 2147483647 h 34"/>
              <a:gd name="T14" fmla="*/ 0 60000 65536"/>
              <a:gd name="T15" fmla="*/ 0 60000 65536"/>
              <a:gd name="T16" fmla="*/ 0 60000 65536"/>
              <a:gd name="T17" fmla="*/ 0 60000 65536"/>
              <a:gd name="T18" fmla="*/ 0 60000 65536"/>
              <a:gd name="T19" fmla="*/ 0 60000 65536"/>
              <a:gd name="T20" fmla="*/ 0 60000 65536"/>
              <a:gd name="T21" fmla="*/ 0 w 36"/>
              <a:gd name="T22" fmla="*/ 0 h 34"/>
              <a:gd name="T23" fmla="*/ 36 w 36"/>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4">
                <a:moveTo>
                  <a:pt x="36" y="16"/>
                </a:moveTo>
                <a:lnTo>
                  <a:pt x="11" y="34"/>
                </a:lnTo>
                <a:lnTo>
                  <a:pt x="0" y="19"/>
                </a:lnTo>
                <a:lnTo>
                  <a:pt x="2" y="21"/>
                </a:lnTo>
                <a:lnTo>
                  <a:pt x="25" y="0"/>
                </a:lnTo>
                <a:lnTo>
                  <a:pt x="27" y="2"/>
                </a:lnTo>
                <a:lnTo>
                  <a:pt x="36" y="16"/>
                </a:lnTo>
                <a:close/>
              </a:path>
            </a:pathLst>
          </a:custGeom>
          <a:solidFill>
            <a:srgbClr val="000000"/>
          </a:solidFill>
          <a:ln w="0">
            <a:solidFill>
              <a:srgbClr val="000000"/>
            </a:solidFill>
            <a:round/>
            <a:headEnd/>
            <a:tailEnd/>
          </a:ln>
        </p:spPr>
        <p:txBody>
          <a:bodyPr/>
          <a:lstStyle/>
          <a:p>
            <a:endParaRPr lang="en-US"/>
          </a:p>
        </p:txBody>
      </p:sp>
      <p:sp>
        <p:nvSpPr>
          <p:cNvPr id="182420" name="Freeform 5266"/>
          <p:cNvSpPr>
            <a:spLocks noChangeAspect="1"/>
          </p:cNvSpPr>
          <p:nvPr/>
        </p:nvSpPr>
        <p:spPr bwMode="auto">
          <a:xfrm>
            <a:off x="1604963" y="3582988"/>
            <a:ext cx="14287" cy="14287"/>
          </a:xfrm>
          <a:custGeom>
            <a:avLst/>
            <a:gdLst>
              <a:gd name="T0" fmla="*/ 2147483647 w 35"/>
              <a:gd name="T1" fmla="*/ 2147483647 h 34"/>
              <a:gd name="T2" fmla="*/ 2147483647 w 35"/>
              <a:gd name="T3" fmla="*/ 2147483647 h 34"/>
              <a:gd name="T4" fmla="*/ 0 w 35"/>
              <a:gd name="T5" fmla="*/ 2147483647 h 34"/>
              <a:gd name="T6" fmla="*/ 0 w 35"/>
              <a:gd name="T7" fmla="*/ 2147483647 h 34"/>
              <a:gd name="T8" fmla="*/ 2147483647 w 35"/>
              <a:gd name="T9" fmla="*/ 0 h 34"/>
              <a:gd name="T10" fmla="*/ 2147483647 w 35"/>
              <a:gd name="T11" fmla="*/ 0 h 34"/>
              <a:gd name="T12" fmla="*/ 2147483647 w 35"/>
              <a:gd name="T13" fmla="*/ 2147483647 h 34"/>
              <a:gd name="T14" fmla="*/ 0 60000 65536"/>
              <a:gd name="T15" fmla="*/ 0 60000 65536"/>
              <a:gd name="T16" fmla="*/ 0 60000 65536"/>
              <a:gd name="T17" fmla="*/ 0 60000 65536"/>
              <a:gd name="T18" fmla="*/ 0 60000 65536"/>
              <a:gd name="T19" fmla="*/ 0 60000 65536"/>
              <a:gd name="T20" fmla="*/ 0 60000 65536"/>
              <a:gd name="T21" fmla="*/ 0 w 35"/>
              <a:gd name="T22" fmla="*/ 0 h 34"/>
              <a:gd name="T23" fmla="*/ 35 w 35"/>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34">
                <a:moveTo>
                  <a:pt x="35" y="13"/>
                </a:moveTo>
                <a:lnTo>
                  <a:pt x="12" y="34"/>
                </a:lnTo>
                <a:lnTo>
                  <a:pt x="0" y="20"/>
                </a:lnTo>
                <a:lnTo>
                  <a:pt x="23" y="0"/>
                </a:lnTo>
                <a:lnTo>
                  <a:pt x="35" y="13"/>
                </a:lnTo>
                <a:close/>
              </a:path>
            </a:pathLst>
          </a:custGeom>
          <a:solidFill>
            <a:srgbClr val="000000"/>
          </a:solidFill>
          <a:ln w="0">
            <a:solidFill>
              <a:srgbClr val="000000"/>
            </a:solidFill>
            <a:round/>
            <a:headEnd/>
            <a:tailEnd/>
          </a:ln>
        </p:spPr>
        <p:txBody>
          <a:bodyPr/>
          <a:lstStyle/>
          <a:p>
            <a:endParaRPr lang="en-US"/>
          </a:p>
        </p:txBody>
      </p:sp>
      <p:sp>
        <p:nvSpPr>
          <p:cNvPr id="182421" name="Freeform 5267"/>
          <p:cNvSpPr>
            <a:spLocks noChangeAspect="1"/>
          </p:cNvSpPr>
          <p:nvPr/>
        </p:nvSpPr>
        <p:spPr bwMode="auto">
          <a:xfrm>
            <a:off x="1601788" y="3579813"/>
            <a:ext cx="11112" cy="12700"/>
          </a:xfrm>
          <a:custGeom>
            <a:avLst/>
            <a:gdLst>
              <a:gd name="T0" fmla="*/ 2147483647 w 36"/>
              <a:gd name="T1" fmla="*/ 2147483647 h 33"/>
              <a:gd name="T2" fmla="*/ 2147483647 w 36"/>
              <a:gd name="T3" fmla="*/ 2147483647 h 33"/>
              <a:gd name="T4" fmla="*/ 0 w 36"/>
              <a:gd name="T5" fmla="*/ 2147483647 h 33"/>
              <a:gd name="T6" fmla="*/ 2147483647 w 36"/>
              <a:gd name="T7" fmla="*/ 2147483647 h 33"/>
              <a:gd name="T8" fmla="*/ 2147483647 w 36"/>
              <a:gd name="T9" fmla="*/ 0 h 33"/>
              <a:gd name="T10" fmla="*/ 2147483647 w 36"/>
              <a:gd name="T11" fmla="*/ 2147483647 h 33"/>
              <a:gd name="T12" fmla="*/ 2147483647 w 36"/>
              <a:gd name="T13" fmla="*/ 2147483647 h 33"/>
              <a:gd name="T14" fmla="*/ 0 60000 65536"/>
              <a:gd name="T15" fmla="*/ 0 60000 65536"/>
              <a:gd name="T16" fmla="*/ 0 60000 65536"/>
              <a:gd name="T17" fmla="*/ 0 60000 65536"/>
              <a:gd name="T18" fmla="*/ 0 60000 65536"/>
              <a:gd name="T19" fmla="*/ 0 60000 65536"/>
              <a:gd name="T20" fmla="*/ 0 60000 65536"/>
              <a:gd name="T21" fmla="*/ 0 w 36"/>
              <a:gd name="T22" fmla="*/ 0 h 33"/>
              <a:gd name="T23" fmla="*/ 36 w 36"/>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3">
                <a:moveTo>
                  <a:pt x="36" y="13"/>
                </a:moveTo>
                <a:lnTo>
                  <a:pt x="13" y="33"/>
                </a:lnTo>
                <a:lnTo>
                  <a:pt x="0" y="18"/>
                </a:lnTo>
                <a:lnTo>
                  <a:pt x="1" y="19"/>
                </a:lnTo>
                <a:lnTo>
                  <a:pt x="26" y="0"/>
                </a:lnTo>
                <a:lnTo>
                  <a:pt x="27" y="1"/>
                </a:lnTo>
                <a:lnTo>
                  <a:pt x="36" y="13"/>
                </a:lnTo>
                <a:close/>
              </a:path>
            </a:pathLst>
          </a:custGeom>
          <a:solidFill>
            <a:srgbClr val="000000"/>
          </a:solidFill>
          <a:ln w="0">
            <a:solidFill>
              <a:srgbClr val="000000"/>
            </a:solidFill>
            <a:round/>
            <a:headEnd/>
            <a:tailEnd/>
          </a:ln>
        </p:spPr>
        <p:txBody>
          <a:bodyPr/>
          <a:lstStyle/>
          <a:p>
            <a:endParaRPr lang="en-US"/>
          </a:p>
        </p:txBody>
      </p:sp>
      <p:sp>
        <p:nvSpPr>
          <p:cNvPr id="182422" name="Freeform 5268"/>
          <p:cNvSpPr>
            <a:spLocks noChangeAspect="1"/>
          </p:cNvSpPr>
          <p:nvPr/>
        </p:nvSpPr>
        <p:spPr bwMode="auto">
          <a:xfrm>
            <a:off x="1597025" y="3576638"/>
            <a:ext cx="12700" cy="11112"/>
          </a:xfrm>
          <a:custGeom>
            <a:avLst/>
            <a:gdLst>
              <a:gd name="T0" fmla="*/ 2147483647 w 37"/>
              <a:gd name="T1" fmla="*/ 2147483647 h 34"/>
              <a:gd name="T2" fmla="*/ 2147483647 w 37"/>
              <a:gd name="T3" fmla="*/ 2147483647 h 34"/>
              <a:gd name="T4" fmla="*/ 2147483647 w 37"/>
              <a:gd name="T5" fmla="*/ 2147483647 h 34"/>
              <a:gd name="T6" fmla="*/ 0 w 37"/>
              <a:gd name="T7" fmla="*/ 2147483647 h 34"/>
              <a:gd name="T8" fmla="*/ 2147483647 w 37"/>
              <a:gd name="T9" fmla="*/ 2147483647 h 34"/>
              <a:gd name="T10" fmla="*/ 2147483647 w 37"/>
              <a:gd name="T11" fmla="*/ 0 h 34"/>
              <a:gd name="T12" fmla="*/ 2147483647 w 37"/>
              <a:gd name="T13" fmla="*/ 2147483647 h 34"/>
              <a:gd name="T14" fmla="*/ 0 60000 65536"/>
              <a:gd name="T15" fmla="*/ 0 60000 65536"/>
              <a:gd name="T16" fmla="*/ 0 60000 65536"/>
              <a:gd name="T17" fmla="*/ 0 60000 65536"/>
              <a:gd name="T18" fmla="*/ 0 60000 65536"/>
              <a:gd name="T19" fmla="*/ 0 60000 65536"/>
              <a:gd name="T20" fmla="*/ 0 60000 65536"/>
              <a:gd name="T21" fmla="*/ 0 w 37"/>
              <a:gd name="T22" fmla="*/ 0 h 34"/>
              <a:gd name="T23" fmla="*/ 37 w 37"/>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4">
                <a:moveTo>
                  <a:pt x="37" y="15"/>
                </a:moveTo>
                <a:lnTo>
                  <a:pt x="12" y="34"/>
                </a:lnTo>
                <a:lnTo>
                  <a:pt x="3" y="20"/>
                </a:lnTo>
                <a:lnTo>
                  <a:pt x="0" y="17"/>
                </a:lnTo>
                <a:lnTo>
                  <a:pt x="27" y="3"/>
                </a:lnTo>
                <a:lnTo>
                  <a:pt x="25" y="0"/>
                </a:lnTo>
                <a:lnTo>
                  <a:pt x="37" y="15"/>
                </a:lnTo>
                <a:close/>
              </a:path>
            </a:pathLst>
          </a:custGeom>
          <a:solidFill>
            <a:srgbClr val="000000"/>
          </a:solidFill>
          <a:ln w="0">
            <a:solidFill>
              <a:srgbClr val="000000"/>
            </a:solidFill>
            <a:round/>
            <a:headEnd/>
            <a:tailEnd/>
          </a:ln>
        </p:spPr>
        <p:txBody>
          <a:bodyPr/>
          <a:lstStyle/>
          <a:p>
            <a:endParaRPr lang="en-US"/>
          </a:p>
        </p:txBody>
      </p:sp>
      <p:sp>
        <p:nvSpPr>
          <p:cNvPr id="182423" name="Freeform 5269"/>
          <p:cNvSpPr>
            <a:spLocks noChangeAspect="1"/>
          </p:cNvSpPr>
          <p:nvPr/>
        </p:nvSpPr>
        <p:spPr bwMode="auto">
          <a:xfrm>
            <a:off x="1593850" y="3571875"/>
            <a:ext cx="11113" cy="9525"/>
          </a:xfrm>
          <a:custGeom>
            <a:avLst/>
            <a:gdLst>
              <a:gd name="T0" fmla="*/ 2147483647 w 36"/>
              <a:gd name="T1" fmla="*/ 2147483647 h 29"/>
              <a:gd name="T2" fmla="*/ 2147483647 w 36"/>
              <a:gd name="T3" fmla="*/ 2147483647 h 29"/>
              <a:gd name="T4" fmla="*/ 2147483647 w 36"/>
              <a:gd name="T5" fmla="*/ 2147483647 h 29"/>
              <a:gd name="T6" fmla="*/ 0 w 36"/>
              <a:gd name="T7" fmla="*/ 2147483647 h 29"/>
              <a:gd name="T8" fmla="*/ 2147483647 w 36"/>
              <a:gd name="T9" fmla="*/ 2147483647 h 29"/>
              <a:gd name="T10" fmla="*/ 2147483647 w 36"/>
              <a:gd name="T11" fmla="*/ 0 h 29"/>
              <a:gd name="T12" fmla="*/ 2147483647 w 36"/>
              <a:gd name="T13" fmla="*/ 2147483647 h 29"/>
              <a:gd name="T14" fmla="*/ 0 60000 65536"/>
              <a:gd name="T15" fmla="*/ 0 60000 65536"/>
              <a:gd name="T16" fmla="*/ 0 60000 65536"/>
              <a:gd name="T17" fmla="*/ 0 60000 65536"/>
              <a:gd name="T18" fmla="*/ 0 60000 65536"/>
              <a:gd name="T19" fmla="*/ 0 60000 65536"/>
              <a:gd name="T20" fmla="*/ 0 60000 65536"/>
              <a:gd name="T21" fmla="*/ 0 w 36"/>
              <a:gd name="T22" fmla="*/ 0 h 29"/>
              <a:gd name="T23" fmla="*/ 36 w 36"/>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29">
                <a:moveTo>
                  <a:pt x="36" y="15"/>
                </a:moveTo>
                <a:lnTo>
                  <a:pt x="9" y="29"/>
                </a:lnTo>
                <a:lnTo>
                  <a:pt x="1" y="15"/>
                </a:lnTo>
                <a:lnTo>
                  <a:pt x="0" y="12"/>
                </a:lnTo>
                <a:lnTo>
                  <a:pt x="29" y="3"/>
                </a:lnTo>
                <a:lnTo>
                  <a:pt x="28" y="0"/>
                </a:lnTo>
                <a:lnTo>
                  <a:pt x="36" y="15"/>
                </a:lnTo>
                <a:close/>
              </a:path>
            </a:pathLst>
          </a:custGeom>
          <a:solidFill>
            <a:srgbClr val="000000"/>
          </a:solidFill>
          <a:ln w="0">
            <a:solidFill>
              <a:srgbClr val="000000"/>
            </a:solidFill>
            <a:round/>
            <a:headEnd/>
            <a:tailEnd/>
          </a:ln>
        </p:spPr>
        <p:txBody>
          <a:bodyPr/>
          <a:lstStyle/>
          <a:p>
            <a:endParaRPr lang="en-US"/>
          </a:p>
        </p:txBody>
      </p:sp>
      <p:sp>
        <p:nvSpPr>
          <p:cNvPr id="182424" name="Freeform 5270"/>
          <p:cNvSpPr>
            <a:spLocks noChangeAspect="1"/>
          </p:cNvSpPr>
          <p:nvPr/>
        </p:nvSpPr>
        <p:spPr bwMode="auto">
          <a:xfrm>
            <a:off x="1590675" y="3568700"/>
            <a:ext cx="12700" cy="7938"/>
          </a:xfrm>
          <a:custGeom>
            <a:avLst/>
            <a:gdLst>
              <a:gd name="T0" fmla="*/ 2147483647 w 34"/>
              <a:gd name="T1" fmla="*/ 2147483647 h 24"/>
              <a:gd name="T2" fmla="*/ 2147483647 w 34"/>
              <a:gd name="T3" fmla="*/ 2147483647 h 24"/>
              <a:gd name="T4" fmla="*/ 0 w 34"/>
              <a:gd name="T5" fmla="*/ 2147483647 h 24"/>
              <a:gd name="T6" fmla="*/ 2147483647 w 34"/>
              <a:gd name="T7" fmla="*/ 0 h 24"/>
              <a:gd name="T8" fmla="*/ 2147483647 w 34"/>
              <a:gd name="T9" fmla="*/ 2147483647 h 24"/>
              <a:gd name="T10" fmla="*/ 0 60000 65536"/>
              <a:gd name="T11" fmla="*/ 0 60000 65536"/>
              <a:gd name="T12" fmla="*/ 0 60000 65536"/>
              <a:gd name="T13" fmla="*/ 0 60000 65536"/>
              <a:gd name="T14" fmla="*/ 0 60000 65536"/>
              <a:gd name="T15" fmla="*/ 0 w 34"/>
              <a:gd name="T16" fmla="*/ 0 h 24"/>
              <a:gd name="T17" fmla="*/ 34 w 34"/>
              <a:gd name="T18" fmla="*/ 24 h 24"/>
            </a:gdLst>
            <a:ahLst/>
            <a:cxnLst>
              <a:cxn ang="T10">
                <a:pos x="T0" y="T1"/>
              </a:cxn>
              <a:cxn ang="T11">
                <a:pos x="T2" y="T3"/>
              </a:cxn>
              <a:cxn ang="T12">
                <a:pos x="T4" y="T5"/>
              </a:cxn>
              <a:cxn ang="T13">
                <a:pos x="T6" y="T7"/>
              </a:cxn>
              <a:cxn ang="T14">
                <a:pos x="T8" y="T9"/>
              </a:cxn>
            </a:cxnLst>
            <a:rect l="T15" t="T16" r="T17" b="T18"/>
            <a:pathLst>
              <a:path w="34" h="24">
                <a:moveTo>
                  <a:pt x="34" y="15"/>
                </a:moveTo>
                <a:lnTo>
                  <a:pt x="5" y="24"/>
                </a:lnTo>
                <a:lnTo>
                  <a:pt x="0" y="8"/>
                </a:lnTo>
                <a:lnTo>
                  <a:pt x="29" y="0"/>
                </a:lnTo>
                <a:lnTo>
                  <a:pt x="34" y="15"/>
                </a:lnTo>
                <a:close/>
              </a:path>
            </a:pathLst>
          </a:custGeom>
          <a:solidFill>
            <a:srgbClr val="000000"/>
          </a:solidFill>
          <a:ln w="0">
            <a:solidFill>
              <a:srgbClr val="000000"/>
            </a:solidFill>
            <a:round/>
            <a:headEnd/>
            <a:tailEnd/>
          </a:ln>
        </p:spPr>
        <p:txBody>
          <a:bodyPr/>
          <a:lstStyle/>
          <a:p>
            <a:endParaRPr lang="en-US"/>
          </a:p>
        </p:txBody>
      </p:sp>
      <p:sp>
        <p:nvSpPr>
          <p:cNvPr id="182425" name="Freeform 5271"/>
          <p:cNvSpPr>
            <a:spLocks noChangeAspect="1"/>
          </p:cNvSpPr>
          <p:nvPr/>
        </p:nvSpPr>
        <p:spPr bwMode="auto">
          <a:xfrm>
            <a:off x="1590675" y="3568700"/>
            <a:ext cx="12700" cy="4763"/>
          </a:xfrm>
          <a:custGeom>
            <a:avLst/>
            <a:gdLst>
              <a:gd name="T0" fmla="*/ 2147483647 w 31"/>
              <a:gd name="T1" fmla="*/ 0 h 18"/>
              <a:gd name="T2" fmla="*/ 2147483647 w 31"/>
              <a:gd name="T3" fmla="*/ 0 h 18"/>
              <a:gd name="T4" fmla="*/ 2147483647 w 31"/>
              <a:gd name="T5" fmla="*/ 2147483647 h 18"/>
              <a:gd name="T6" fmla="*/ 2147483647 w 31"/>
              <a:gd name="T7" fmla="*/ 2147483647 h 18"/>
              <a:gd name="T8" fmla="*/ 2147483647 w 31"/>
              <a:gd name="T9" fmla="*/ 2147483647 h 18"/>
              <a:gd name="T10" fmla="*/ 2147483647 w 31"/>
              <a:gd name="T11" fmla="*/ 2147483647 h 18"/>
              <a:gd name="T12" fmla="*/ 2147483647 w 31"/>
              <a:gd name="T13" fmla="*/ 2147483647 h 18"/>
              <a:gd name="T14" fmla="*/ 2147483647 w 31"/>
              <a:gd name="T15" fmla="*/ 2147483647 h 18"/>
              <a:gd name="T16" fmla="*/ 2147483647 w 31"/>
              <a:gd name="T17" fmla="*/ 2147483647 h 18"/>
              <a:gd name="T18" fmla="*/ 2147483647 w 31"/>
              <a:gd name="T19" fmla="*/ 2147483647 h 18"/>
              <a:gd name="T20" fmla="*/ 2147483647 w 31"/>
              <a:gd name="T21" fmla="*/ 2147483647 h 18"/>
              <a:gd name="T22" fmla="*/ 2147483647 w 31"/>
              <a:gd name="T23" fmla="*/ 2147483647 h 18"/>
              <a:gd name="T24" fmla="*/ 2147483647 w 31"/>
              <a:gd name="T25" fmla="*/ 2147483647 h 18"/>
              <a:gd name="T26" fmla="*/ 2147483647 w 31"/>
              <a:gd name="T27" fmla="*/ 2147483647 h 18"/>
              <a:gd name="T28" fmla="*/ 2147483647 w 31"/>
              <a:gd name="T29" fmla="*/ 2147483647 h 18"/>
              <a:gd name="T30" fmla="*/ 2147483647 w 31"/>
              <a:gd name="T31" fmla="*/ 2147483647 h 18"/>
              <a:gd name="T32" fmla="*/ 2147483647 w 31"/>
              <a:gd name="T33" fmla="*/ 2147483647 h 18"/>
              <a:gd name="T34" fmla="*/ 2147483647 w 31"/>
              <a:gd name="T35" fmla="*/ 2147483647 h 18"/>
              <a:gd name="T36" fmla="*/ 2147483647 w 31"/>
              <a:gd name="T37" fmla="*/ 2147483647 h 18"/>
              <a:gd name="T38" fmla="*/ 0 w 31"/>
              <a:gd name="T39" fmla="*/ 2147483647 h 18"/>
              <a:gd name="T40" fmla="*/ 0 w 31"/>
              <a:gd name="T41" fmla="*/ 2147483647 h 18"/>
              <a:gd name="T42" fmla="*/ 2147483647 w 31"/>
              <a:gd name="T43" fmla="*/ 0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8"/>
              <a:gd name="T68" fmla="*/ 31 w 31"/>
              <a:gd name="T69" fmla="*/ 18 h 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8">
                <a:moveTo>
                  <a:pt x="31" y="0"/>
                </a:moveTo>
                <a:lnTo>
                  <a:pt x="31" y="0"/>
                </a:lnTo>
                <a:lnTo>
                  <a:pt x="31" y="3"/>
                </a:lnTo>
                <a:lnTo>
                  <a:pt x="31" y="5"/>
                </a:lnTo>
                <a:lnTo>
                  <a:pt x="30" y="7"/>
                </a:lnTo>
                <a:lnTo>
                  <a:pt x="29" y="10"/>
                </a:lnTo>
                <a:lnTo>
                  <a:pt x="28" y="12"/>
                </a:lnTo>
                <a:lnTo>
                  <a:pt x="26" y="14"/>
                </a:lnTo>
                <a:lnTo>
                  <a:pt x="24" y="16"/>
                </a:lnTo>
                <a:lnTo>
                  <a:pt x="21" y="17"/>
                </a:lnTo>
                <a:lnTo>
                  <a:pt x="19" y="18"/>
                </a:lnTo>
                <a:lnTo>
                  <a:pt x="15" y="18"/>
                </a:lnTo>
                <a:lnTo>
                  <a:pt x="13" y="18"/>
                </a:lnTo>
                <a:lnTo>
                  <a:pt x="11" y="17"/>
                </a:lnTo>
                <a:lnTo>
                  <a:pt x="8" y="16"/>
                </a:lnTo>
                <a:lnTo>
                  <a:pt x="6" y="15"/>
                </a:lnTo>
                <a:lnTo>
                  <a:pt x="4" y="13"/>
                </a:lnTo>
                <a:lnTo>
                  <a:pt x="2" y="11"/>
                </a:lnTo>
                <a:lnTo>
                  <a:pt x="1" y="8"/>
                </a:lnTo>
                <a:lnTo>
                  <a:pt x="0" y="6"/>
                </a:lnTo>
                <a:lnTo>
                  <a:pt x="31" y="0"/>
                </a:lnTo>
                <a:close/>
              </a:path>
            </a:pathLst>
          </a:custGeom>
          <a:solidFill>
            <a:srgbClr val="000000"/>
          </a:solidFill>
          <a:ln w="0">
            <a:solidFill>
              <a:srgbClr val="000000"/>
            </a:solidFill>
            <a:round/>
            <a:headEnd/>
            <a:tailEnd/>
          </a:ln>
        </p:spPr>
        <p:txBody>
          <a:bodyPr/>
          <a:lstStyle/>
          <a:p>
            <a:endParaRPr lang="en-US"/>
          </a:p>
        </p:txBody>
      </p:sp>
      <p:sp>
        <p:nvSpPr>
          <p:cNvPr id="182426" name="Freeform 5272"/>
          <p:cNvSpPr>
            <a:spLocks noChangeAspect="1"/>
          </p:cNvSpPr>
          <p:nvPr/>
        </p:nvSpPr>
        <p:spPr bwMode="auto">
          <a:xfrm>
            <a:off x="1571625" y="3524250"/>
            <a:ext cx="7938" cy="11113"/>
          </a:xfrm>
          <a:custGeom>
            <a:avLst/>
            <a:gdLst>
              <a:gd name="T0" fmla="*/ 2147483647 w 27"/>
              <a:gd name="T1" fmla="*/ 2147483647 h 26"/>
              <a:gd name="T2" fmla="*/ 2147483647 w 27"/>
              <a:gd name="T3" fmla="*/ 2147483647 h 26"/>
              <a:gd name="T4" fmla="*/ 2147483647 w 27"/>
              <a:gd name="T5" fmla="*/ 2147483647 h 26"/>
              <a:gd name="T6" fmla="*/ 2147483647 w 27"/>
              <a:gd name="T7" fmla="*/ 2147483647 h 26"/>
              <a:gd name="T8" fmla="*/ 0 w 27"/>
              <a:gd name="T9" fmla="*/ 2147483647 h 26"/>
              <a:gd name="T10" fmla="*/ 0 w 27"/>
              <a:gd name="T11" fmla="*/ 2147483647 h 26"/>
              <a:gd name="T12" fmla="*/ 0 w 27"/>
              <a:gd name="T13" fmla="*/ 2147483647 h 26"/>
              <a:gd name="T14" fmla="*/ 2147483647 w 27"/>
              <a:gd name="T15" fmla="*/ 2147483647 h 26"/>
              <a:gd name="T16" fmla="*/ 2147483647 w 27"/>
              <a:gd name="T17" fmla="*/ 2147483647 h 26"/>
              <a:gd name="T18" fmla="*/ 2147483647 w 27"/>
              <a:gd name="T19" fmla="*/ 2147483647 h 26"/>
              <a:gd name="T20" fmla="*/ 2147483647 w 27"/>
              <a:gd name="T21" fmla="*/ 2147483647 h 26"/>
              <a:gd name="T22" fmla="*/ 2147483647 w 27"/>
              <a:gd name="T23" fmla="*/ 2147483647 h 26"/>
              <a:gd name="T24" fmla="*/ 2147483647 w 27"/>
              <a:gd name="T25" fmla="*/ 2147483647 h 26"/>
              <a:gd name="T26" fmla="*/ 2147483647 w 27"/>
              <a:gd name="T27" fmla="*/ 0 h 26"/>
              <a:gd name="T28" fmla="*/ 2147483647 w 27"/>
              <a:gd name="T29" fmla="*/ 0 h 26"/>
              <a:gd name="T30" fmla="*/ 2147483647 w 27"/>
              <a:gd name="T31" fmla="*/ 0 h 26"/>
              <a:gd name="T32" fmla="*/ 2147483647 w 27"/>
              <a:gd name="T33" fmla="*/ 2147483647 h 26"/>
              <a:gd name="T34" fmla="*/ 2147483647 w 27"/>
              <a:gd name="T35" fmla="*/ 2147483647 h 26"/>
              <a:gd name="T36" fmla="*/ 2147483647 w 27"/>
              <a:gd name="T37" fmla="*/ 2147483647 h 26"/>
              <a:gd name="T38" fmla="*/ 2147483647 w 27"/>
              <a:gd name="T39" fmla="*/ 2147483647 h 26"/>
              <a:gd name="T40" fmla="*/ 2147483647 w 27"/>
              <a:gd name="T41" fmla="*/ 2147483647 h 26"/>
              <a:gd name="T42" fmla="*/ 2147483647 w 27"/>
              <a:gd name="T43" fmla="*/ 2147483647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
              <a:gd name="T67" fmla="*/ 0 h 26"/>
              <a:gd name="T68" fmla="*/ 27 w 27"/>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 h="26">
                <a:moveTo>
                  <a:pt x="4" y="26"/>
                </a:moveTo>
                <a:lnTo>
                  <a:pt x="4" y="26"/>
                </a:lnTo>
                <a:lnTo>
                  <a:pt x="2" y="23"/>
                </a:lnTo>
                <a:lnTo>
                  <a:pt x="1" y="21"/>
                </a:lnTo>
                <a:lnTo>
                  <a:pt x="0" y="18"/>
                </a:lnTo>
                <a:lnTo>
                  <a:pt x="0" y="16"/>
                </a:lnTo>
                <a:lnTo>
                  <a:pt x="0" y="14"/>
                </a:lnTo>
                <a:lnTo>
                  <a:pt x="1" y="11"/>
                </a:lnTo>
                <a:lnTo>
                  <a:pt x="2" y="8"/>
                </a:lnTo>
                <a:lnTo>
                  <a:pt x="4" y="6"/>
                </a:lnTo>
                <a:lnTo>
                  <a:pt x="5" y="4"/>
                </a:lnTo>
                <a:lnTo>
                  <a:pt x="8" y="2"/>
                </a:lnTo>
                <a:lnTo>
                  <a:pt x="10" y="1"/>
                </a:lnTo>
                <a:lnTo>
                  <a:pt x="13" y="0"/>
                </a:lnTo>
                <a:lnTo>
                  <a:pt x="15" y="0"/>
                </a:lnTo>
                <a:lnTo>
                  <a:pt x="17" y="0"/>
                </a:lnTo>
                <a:lnTo>
                  <a:pt x="21" y="1"/>
                </a:lnTo>
                <a:lnTo>
                  <a:pt x="23" y="2"/>
                </a:lnTo>
                <a:lnTo>
                  <a:pt x="25" y="4"/>
                </a:lnTo>
                <a:lnTo>
                  <a:pt x="27" y="5"/>
                </a:lnTo>
                <a:lnTo>
                  <a:pt x="4" y="26"/>
                </a:lnTo>
                <a:close/>
              </a:path>
            </a:pathLst>
          </a:custGeom>
          <a:solidFill>
            <a:srgbClr val="000000"/>
          </a:solidFill>
          <a:ln w="0">
            <a:solidFill>
              <a:srgbClr val="000000"/>
            </a:solidFill>
            <a:round/>
            <a:headEnd/>
            <a:tailEnd/>
          </a:ln>
        </p:spPr>
        <p:txBody>
          <a:bodyPr/>
          <a:lstStyle/>
          <a:p>
            <a:endParaRPr lang="en-US"/>
          </a:p>
        </p:txBody>
      </p:sp>
      <p:sp>
        <p:nvSpPr>
          <p:cNvPr id="182427" name="Freeform 5273"/>
          <p:cNvSpPr>
            <a:spLocks noChangeAspect="1"/>
          </p:cNvSpPr>
          <p:nvPr/>
        </p:nvSpPr>
        <p:spPr bwMode="auto">
          <a:xfrm>
            <a:off x="1590675" y="3563938"/>
            <a:ext cx="12700" cy="6350"/>
          </a:xfrm>
          <a:custGeom>
            <a:avLst/>
            <a:gdLst>
              <a:gd name="T0" fmla="*/ 2147483647 w 33"/>
              <a:gd name="T1" fmla="*/ 2147483647 h 19"/>
              <a:gd name="T2" fmla="*/ 2147483647 w 33"/>
              <a:gd name="T3" fmla="*/ 2147483647 h 19"/>
              <a:gd name="T4" fmla="*/ 0 w 33"/>
              <a:gd name="T5" fmla="*/ 2147483647 h 19"/>
              <a:gd name="T6" fmla="*/ 2147483647 w 33"/>
              <a:gd name="T7" fmla="*/ 2147483647 h 19"/>
              <a:gd name="T8" fmla="*/ 2147483647 w 33"/>
              <a:gd name="T9" fmla="*/ 0 h 19"/>
              <a:gd name="T10" fmla="*/ 2147483647 w 33"/>
              <a:gd name="T11" fmla="*/ 2147483647 h 19"/>
              <a:gd name="T12" fmla="*/ 2147483647 w 33"/>
              <a:gd name="T13" fmla="*/ 2147483647 h 19"/>
              <a:gd name="T14" fmla="*/ 0 60000 65536"/>
              <a:gd name="T15" fmla="*/ 0 60000 65536"/>
              <a:gd name="T16" fmla="*/ 0 60000 65536"/>
              <a:gd name="T17" fmla="*/ 0 60000 65536"/>
              <a:gd name="T18" fmla="*/ 0 60000 65536"/>
              <a:gd name="T19" fmla="*/ 0 60000 65536"/>
              <a:gd name="T20" fmla="*/ 0 60000 65536"/>
              <a:gd name="T21" fmla="*/ 0 w 33"/>
              <a:gd name="T22" fmla="*/ 0 h 19"/>
              <a:gd name="T23" fmla="*/ 33 w 33"/>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9">
                <a:moveTo>
                  <a:pt x="33" y="13"/>
                </a:moveTo>
                <a:lnTo>
                  <a:pt x="2" y="19"/>
                </a:lnTo>
                <a:lnTo>
                  <a:pt x="0" y="8"/>
                </a:lnTo>
                <a:lnTo>
                  <a:pt x="1" y="11"/>
                </a:lnTo>
                <a:lnTo>
                  <a:pt x="30" y="0"/>
                </a:lnTo>
                <a:lnTo>
                  <a:pt x="31" y="3"/>
                </a:lnTo>
                <a:lnTo>
                  <a:pt x="33" y="13"/>
                </a:lnTo>
                <a:close/>
              </a:path>
            </a:pathLst>
          </a:custGeom>
          <a:solidFill>
            <a:srgbClr val="000000"/>
          </a:solidFill>
          <a:ln w="0">
            <a:solidFill>
              <a:srgbClr val="000000"/>
            </a:solidFill>
            <a:round/>
            <a:headEnd/>
            <a:tailEnd/>
          </a:ln>
        </p:spPr>
        <p:txBody>
          <a:bodyPr/>
          <a:lstStyle/>
          <a:p>
            <a:endParaRPr lang="en-US"/>
          </a:p>
        </p:txBody>
      </p:sp>
      <p:sp>
        <p:nvSpPr>
          <p:cNvPr id="182428" name="Freeform 5274"/>
          <p:cNvSpPr>
            <a:spLocks noChangeAspect="1"/>
          </p:cNvSpPr>
          <p:nvPr/>
        </p:nvSpPr>
        <p:spPr bwMode="auto">
          <a:xfrm>
            <a:off x="1589088" y="3554413"/>
            <a:ext cx="12700" cy="14287"/>
          </a:xfrm>
          <a:custGeom>
            <a:avLst/>
            <a:gdLst>
              <a:gd name="T0" fmla="*/ 2147483647 w 34"/>
              <a:gd name="T1" fmla="*/ 2147483647 h 33"/>
              <a:gd name="T2" fmla="*/ 2147483647 w 34"/>
              <a:gd name="T3" fmla="*/ 2147483647 h 33"/>
              <a:gd name="T4" fmla="*/ 2147483647 w 34"/>
              <a:gd name="T5" fmla="*/ 2147483647 h 33"/>
              <a:gd name="T6" fmla="*/ 0 w 34"/>
              <a:gd name="T7" fmla="*/ 2147483647 h 33"/>
              <a:gd name="T8" fmla="*/ 2147483647 w 34"/>
              <a:gd name="T9" fmla="*/ 2147483647 h 33"/>
              <a:gd name="T10" fmla="*/ 2147483647 w 34"/>
              <a:gd name="T11" fmla="*/ 0 h 33"/>
              <a:gd name="T12" fmla="*/ 2147483647 w 34"/>
              <a:gd name="T13" fmla="*/ 2147483647 h 33"/>
              <a:gd name="T14" fmla="*/ 0 60000 65536"/>
              <a:gd name="T15" fmla="*/ 0 60000 65536"/>
              <a:gd name="T16" fmla="*/ 0 60000 65536"/>
              <a:gd name="T17" fmla="*/ 0 60000 65536"/>
              <a:gd name="T18" fmla="*/ 0 60000 65536"/>
              <a:gd name="T19" fmla="*/ 0 60000 65536"/>
              <a:gd name="T20" fmla="*/ 0 60000 65536"/>
              <a:gd name="T21" fmla="*/ 0 w 34"/>
              <a:gd name="T22" fmla="*/ 0 h 33"/>
              <a:gd name="T23" fmla="*/ 34 w 34"/>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3">
                <a:moveTo>
                  <a:pt x="34" y="22"/>
                </a:moveTo>
                <a:lnTo>
                  <a:pt x="5" y="33"/>
                </a:lnTo>
                <a:lnTo>
                  <a:pt x="3" y="27"/>
                </a:lnTo>
                <a:lnTo>
                  <a:pt x="0" y="20"/>
                </a:lnTo>
                <a:lnTo>
                  <a:pt x="29" y="8"/>
                </a:lnTo>
                <a:lnTo>
                  <a:pt x="26" y="0"/>
                </a:lnTo>
                <a:lnTo>
                  <a:pt x="34" y="22"/>
                </a:lnTo>
                <a:close/>
              </a:path>
            </a:pathLst>
          </a:custGeom>
          <a:solidFill>
            <a:srgbClr val="000000"/>
          </a:solidFill>
          <a:ln w="0">
            <a:solidFill>
              <a:srgbClr val="000000"/>
            </a:solidFill>
            <a:round/>
            <a:headEnd/>
            <a:tailEnd/>
          </a:ln>
        </p:spPr>
        <p:txBody>
          <a:bodyPr/>
          <a:lstStyle/>
          <a:p>
            <a:endParaRPr lang="en-US"/>
          </a:p>
        </p:txBody>
      </p:sp>
      <p:sp>
        <p:nvSpPr>
          <p:cNvPr id="182429" name="Freeform 5275"/>
          <p:cNvSpPr>
            <a:spLocks noChangeAspect="1"/>
          </p:cNvSpPr>
          <p:nvPr/>
        </p:nvSpPr>
        <p:spPr bwMode="auto">
          <a:xfrm>
            <a:off x="1587500" y="3552825"/>
            <a:ext cx="11113" cy="11113"/>
          </a:xfrm>
          <a:custGeom>
            <a:avLst/>
            <a:gdLst>
              <a:gd name="T0" fmla="*/ 2147483647 w 37"/>
              <a:gd name="T1" fmla="*/ 2147483647 h 29"/>
              <a:gd name="T2" fmla="*/ 2147483647 w 37"/>
              <a:gd name="T3" fmla="*/ 2147483647 h 29"/>
              <a:gd name="T4" fmla="*/ 0 w 37"/>
              <a:gd name="T5" fmla="*/ 2147483647 h 29"/>
              <a:gd name="T6" fmla="*/ 0 w 37"/>
              <a:gd name="T7" fmla="*/ 2147483647 h 29"/>
              <a:gd name="T8" fmla="*/ 2147483647 w 37"/>
              <a:gd name="T9" fmla="*/ 0 h 29"/>
              <a:gd name="T10" fmla="*/ 2147483647 w 37"/>
              <a:gd name="T11" fmla="*/ 0 h 29"/>
              <a:gd name="T12" fmla="*/ 2147483647 w 37"/>
              <a:gd name="T13" fmla="*/ 2147483647 h 29"/>
              <a:gd name="T14" fmla="*/ 0 60000 65536"/>
              <a:gd name="T15" fmla="*/ 0 60000 65536"/>
              <a:gd name="T16" fmla="*/ 0 60000 65536"/>
              <a:gd name="T17" fmla="*/ 0 60000 65536"/>
              <a:gd name="T18" fmla="*/ 0 60000 65536"/>
              <a:gd name="T19" fmla="*/ 0 60000 65536"/>
              <a:gd name="T20" fmla="*/ 0 60000 65536"/>
              <a:gd name="T21" fmla="*/ 0 w 37"/>
              <a:gd name="T22" fmla="*/ 0 h 29"/>
              <a:gd name="T23" fmla="*/ 37 w 37"/>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29">
                <a:moveTo>
                  <a:pt x="37" y="17"/>
                </a:moveTo>
                <a:lnTo>
                  <a:pt x="8" y="29"/>
                </a:lnTo>
                <a:lnTo>
                  <a:pt x="0" y="13"/>
                </a:lnTo>
                <a:lnTo>
                  <a:pt x="29" y="0"/>
                </a:lnTo>
                <a:lnTo>
                  <a:pt x="37" y="17"/>
                </a:lnTo>
                <a:close/>
              </a:path>
            </a:pathLst>
          </a:custGeom>
          <a:solidFill>
            <a:srgbClr val="000000"/>
          </a:solidFill>
          <a:ln w="0">
            <a:solidFill>
              <a:srgbClr val="000000"/>
            </a:solidFill>
            <a:round/>
            <a:headEnd/>
            <a:tailEnd/>
          </a:ln>
        </p:spPr>
        <p:txBody>
          <a:bodyPr/>
          <a:lstStyle/>
          <a:p>
            <a:endParaRPr lang="en-US"/>
          </a:p>
        </p:txBody>
      </p:sp>
      <p:sp>
        <p:nvSpPr>
          <p:cNvPr id="182430" name="Freeform 5276"/>
          <p:cNvSpPr>
            <a:spLocks noChangeAspect="1"/>
          </p:cNvSpPr>
          <p:nvPr/>
        </p:nvSpPr>
        <p:spPr bwMode="auto">
          <a:xfrm>
            <a:off x="1581150" y="3546475"/>
            <a:ext cx="15875" cy="11113"/>
          </a:xfrm>
          <a:custGeom>
            <a:avLst/>
            <a:gdLst>
              <a:gd name="T0" fmla="*/ 2147483647 w 41"/>
              <a:gd name="T1" fmla="*/ 2147483647 h 32"/>
              <a:gd name="T2" fmla="*/ 2147483647 w 41"/>
              <a:gd name="T3" fmla="*/ 2147483647 h 32"/>
              <a:gd name="T4" fmla="*/ 0 w 41"/>
              <a:gd name="T5" fmla="*/ 2147483647 h 32"/>
              <a:gd name="T6" fmla="*/ 2147483647 w 41"/>
              <a:gd name="T7" fmla="*/ 2147483647 h 32"/>
              <a:gd name="T8" fmla="*/ 2147483647 w 41"/>
              <a:gd name="T9" fmla="*/ 0 h 32"/>
              <a:gd name="T10" fmla="*/ 2147483647 w 41"/>
              <a:gd name="T11" fmla="*/ 2147483647 h 32"/>
              <a:gd name="T12" fmla="*/ 2147483647 w 41"/>
              <a:gd name="T13" fmla="*/ 2147483647 h 32"/>
              <a:gd name="T14" fmla="*/ 0 60000 65536"/>
              <a:gd name="T15" fmla="*/ 0 60000 65536"/>
              <a:gd name="T16" fmla="*/ 0 60000 65536"/>
              <a:gd name="T17" fmla="*/ 0 60000 65536"/>
              <a:gd name="T18" fmla="*/ 0 60000 65536"/>
              <a:gd name="T19" fmla="*/ 0 60000 65536"/>
              <a:gd name="T20" fmla="*/ 0 60000 65536"/>
              <a:gd name="T21" fmla="*/ 0 w 41"/>
              <a:gd name="T22" fmla="*/ 0 h 32"/>
              <a:gd name="T23" fmla="*/ 41 w 4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32">
                <a:moveTo>
                  <a:pt x="41" y="19"/>
                </a:moveTo>
                <a:lnTo>
                  <a:pt x="12" y="32"/>
                </a:lnTo>
                <a:lnTo>
                  <a:pt x="0" y="6"/>
                </a:lnTo>
                <a:lnTo>
                  <a:pt x="5" y="15"/>
                </a:lnTo>
                <a:lnTo>
                  <a:pt x="32" y="0"/>
                </a:lnTo>
                <a:lnTo>
                  <a:pt x="37" y="10"/>
                </a:lnTo>
                <a:lnTo>
                  <a:pt x="41" y="19"/>
                </a:lnTo>
                <a:close/>
              </a:path>
            </a:pathLst>
          </a:custGeom>
          <a:solidFill>
            <a:srgbClr val="000000"/>
          </a:solidFill>
          <a:ln w="0">
            <a:solidFill>
              <a:srgbClr val="000000"/>
            </a:solidFill>
            <a:round/>
            <a:headEnd/>
            <a:tailEnd/>
          </a:ln>
        </p:spPr>
        <p:txBody>
          <a:bodyPr/>
          <a:lstStyle/>
          <a:p>
            <a:endParaRPr lang="en-US"/>
          </a:p>
        </p:txBody>
      </p:sp>
      <p:sp>
        <p:nvSpPr>
          <p:cNvPr id="182431" name="Freeform 5277"/>
          <p:cNvSpPr>
            <a:spLocks noChangeAspect="1"/>
          </p:cNvSpPr>
          <p:nvPr/>
        </p:nvSpPr>
        <p:spPr bwMode="auto">
          <a:xfrm>
            <a:off x="1579563" y="3541713"/>
            <a:ext cx="14287" cy="9525"/>
          </a:xfrm>
          <a:custGeom>
            <a:avLst/>
            <a:gdLst>
              <a:gd name="T0" fmla="*/ 2147483647 w 36"/>
              <a:gd name="T1" fmla="*/ 2147483647 h 32"/>
              <a:gd name="T2" fmla="*/ 2147483647 w 36"/>
              <a:gd name="T3" fmla="*/ 2147483647 h 32"/>
              <a:gd name="T4" fmla="*/ 0 w 36"/>
              <a:gd name="T5" fmla="*/ 2147483647 h 32"/>
              <a:gd name="T6" fmla="*/ 0 w 36"/>
              <a:gd name="T7" fmla="*/ 2147483647 h 32"/>
              <a:gd name="T8" fmla="*/ 2147483647 w 36"/>
              <a:gd name="T9" fmla="*/ 0 h 32"/>
              <a:gd name="T10" fmla="*/ 2147483647 w 36"/>
              <a:gd name="T11" fmla="*/ 0 h 32"/>
              <a:gd name="T12" fmla="*/ 2147483647 w 36"/>
              <a:gd name="T13" fmla="*/ 2147483647 h 32"/>
              <a:gd name="T14" fmla="*/ 0 60000 65536"/>
              <a:gd name="T15" fmla="*/ 0 60000 65536"/>
              <a:gd name="T16" fmla="*/ 0 60000 65536"/>
              <a:gd name="T17" fmla="*/ 0 60000 65536"/>
              <a:gd name="T18" fmla="*/ 0 60000 65536"/>
              <a:gd name="T19" fmla="*/ 0 60000 65536"/>
              <a:gd name="T20" fmla="*/ 0 60000 65536"/>
              <a:gd name="T21" fmla="*/ 0 w 36"/>
              <a:gd name="T22" fmla="*/ 0 h 32"/>
              <a:gd name="T23" fmla="*/ 36 w 3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32">
                <a:moveTo>
                  <a:pt x="36" y="17"/>
                </a:moveTo>
                <a:lnTo>
                  <a:pt x="9" y="32"/>
                </a:lnTo>
                <a:lnTo>
                  <a:pt x="0" y="14"/>
                </a:lnTo>
                <a:lnTo>
                  <a:pt x="27" y="0"/>
                </a:lnTo>
                <a:lnTo>
                  <a:pt x="36" y="17"/>
                </a:lnTo>
                <a:close/>
              </a:path>
            </a:pathLst>
          </a:custGeom>
          <a:solidFill>
            <a:srgbClr val="000000"/>
          </a:solidFill>
          <a:ln w="0">
            <a:solidFill>
              <a:srgbClr val="000000"/>
            </a:solidFill>
            <a:round/>
            <a:headEnd/>
            <a:tailEnd/>
          </a:ln>
        </p:spPr>
        <p:txBody>
          <a:bodyPr/>
          <a:lstStyle/>
          <a:p>
            <a:endParaRPr lang="en-US"/>
          </a:p>
        </p:txBody>
      </p:sp>
      <p:sp>
        <p:nvSpPr>
          <p:cNvPr id="182432" name="Freeform 5278"/>
          <p:cNvSpPr>
            <a:spLocks noChangeAspect="1"/>
          </p:cNvSpPr>
          <p:nvPr/>
        </p:nvSpPr>
        <p:spPr bwMode="auto">
          <a:xfrm>
            <a:off x="1576388" y="3535363"/>
            <a:ext cx="14287" cy="9525"/>
          </a:xfrm>
          <a:custGeom>
            <a:avLst/>
            <a:gdLst>
              <a:gd name="T0" fmla="*/ 2147483647 w 40"/>
              <a:gd name="T1" fmla="*/ 2147483647 h 31"/>
              <a:gd name="T2" fmla="*/ 2147483647 w 40"/>
              <a:gd name="T3" fmla="*/ 2147483647 h 31"/>
              <a:gd name="T4" fmla="*/ 0 w 40"/>
              <a:gd name="T5" fmla="*/ 2147483647 h 31"/>
              <a:gd name="T6" fmla="*/ 2147483647 w 40"/>
              <a:gd name="T7" fmla="*/ 2147483647 h 31"/>
              <a:gd name="T8" fmla="*/ 2147483647 w 40"/>
              <a:gd name="T9" fmla="*/ 0 h 31"/>
              <a:gd name="T10" fmla="*/ 2147483647 w 40"/>
              <a:gd name="T11" fmla="*/ 2147483647 h 31"/>
              <a:gd name="T12" fmla="*/ 2147483647 w 40"/>
              <a:gd name="T13" fmla="*/ 2147483647 h 31"/>
              <a:gd name="T14" fmla="*/ 0 60000 65536"/>
              <a:gd name="T15" fmla="*/ 0 60000 65536"/>
              <a:gd name="T16" fmla="*/ 0 60000 65536"/>
              <a:gd name="T17" fmla="*/ 0 60000 65536"/>
              <a:gd name="T18" fmla="*/ 0 60000 65536"/>
              <a:gd name="T19" fmla="*/ 0 60000 65536"/>
              <a:gd name="T20" fmla="*/ 0 60000 65536"/>
              <a:gd name="T21" fmla="*/ 0 w 40"/>
              <a:gd name="T22" fmla="*/ 0 h 31"/>
              <a:gd name="T23" fmla="*/ 40 w 40"/>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31">
                <a:moveTo>
                  <a:pt x="40" y="17"/>
                </a:moveTo>
                <a:lnTo>
                  <a:pt x="13" y="31"/>
                </a:lnTo>
                <a:lnTo>
                  <a:pt x="0" y="11"/>
                </a:lnTo>
                <a:lnTo>
                  <a:pt x="4" y="17"/>
                </a:lnTo>
                <a:lnTo>
                  <a:pt x="29" y="0"/>
                </a:lnTo>
                <a:lnTo>
                  <a:pt x="34" y="6"/>
                </a:lnTo>
                <a:lnTo>
                  <a:pt x="40" y="17"/>
                </a:lnTo>
                <a:close/>
              </a:path>
            </a:pathLst>
          </a:custGeom>
          <a:solidFill>
            <a:srgbClr val="000000"/>
          </a:solidFill>
          <a:ln w="0">
            <a:solidFill>
              <a:srgbClr val="000000"/>
            </a:solidFill>
            <a:round/>
            <a:headEnd/>
            <a:tailEnd/>
          </a:ln>
        </p:spPr>
        <p:txBody>
          <a:bodyPr/>
          <a:lstStyle/>
          <a:p>
            <a:endParaRPr lang="en-US"/>
          </a:p>
        </p:txBody>
      </p:sp>
      <p:sp>
        <p:nvSpPr>
          <p:cNvPr id="182433" name="Freeform 5279"/>
          <p:cNvSpPr>
            <a:spLocks noChangeAspect="1"/>
          </p:cNvSpPr>
          <p:nvPr/>
        </p:nvSpPr>
        <p:spPr bwMode="auto">
          <a:xfrm>
            <a:off x="1576388" y="3527425"/>
            <a:ext cx="11112" cy="14288"/>
          </a:xfrm>
          <a:custGeom>
            <a:avLst/>
            <a:gdLst>
              <a:gd name="T0" fmla="*/ 2147483647 w 32"/>
              <a:gd name="T1" fmla="*/ 2147483647 h 33"/>
              <a:gd name="T2" fmla="*/ 2147483647 w 32"/>
              <a:gd name="T3" fmla="*/ 2147483647 h 33"/>
              <a:gd name="T4" fmla="*/ 2147483647 w 32"/>
              <a:gd name="T5" fmla="*/ 2147483647 h 33"/>
              <a:gd name="T6" fmla="*/ 0 w 32"/>
              <a:gd name="T7" fmla="*/ 2147483647 h 33"/>
              <a:gd name="T8" fmla="*/ 2147483647 w 32"/>
              <a:gd name="T9" fmla="*/ 2147483647 h 33"/>
              <a:gd name="T10" fmla="*/ 2147483647 w 32"/>
              <a:gd name="T11" fmla="*/ 0 h 33"/>
              <a:gd name="T12" fmla="*/ 2147483647 w 32"/>
              <a:gd name="T13" fmla="*/ 2147483647 h 33"/>
              <a:gd name="T14" fmla="*/ 0 60000 65536"/>
              <a:gd name="T15" fmla="*/ 0 60000 65536"/>
              <a:gd name="T16" fmla="*/ 0 60000 65536"/>
              <a:gd name="T17" fmla="*/ 0 60000 65536"/>
              <a:gd name="T18" fmla="*/ 0 60000 65536"/>
              <a:gd name="T19" fmla="*/ 0 60000 65536"/>
              <a:gd name="T20" fmla="*/ 0 60000 65536"/>
              <a:gd name="T21" fmla="*/ 0 w 32"/>
              <a:gd name="T22" fmla="*/ 0 h 33"/>
              <a:gd name="T23" fmla="*/ 32 w 32"/>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3">
                <a:moveTo>
                  <a:pt x="32" y="16"/>
                </a:moveTo>
                <a:lnTo>
                  <a:pt x="7" y="33"/>
                </a:lnTo>
                <a:lnTo>
                  <a:pt x="2" y="24"/>
                </a:lnTo>
                <a:lnTo>
                  <a:pt x="0" y="22"/>
                </a:lnTo>
                <a:lnTo>
                  <a:pt x="23" y="2"/>
                </a:lnTo>
                <a:lnTo>
                  <a:pt x="22" y="0"/>
                </a:lnTo>
                <a:lnTo>
                  <a:pt x="32" y="16"/>
                </a:lnTo>
                <a:close/>
              </a:path>
            </a:pathLst>
          </a:custGeom>
          <a:solidFill>
            <a:srgbClr val="000000"/>
          </a:solidFill>
          <a:ln w="0">
            <a:solidFill>
              <a:srgbClr val="000000"/>
            </a:solidFill>
            <a:round/>
            <a:headEnd/>
            <a:tailEnd/>
          </a:ln>
        </p:spPr>
        <p:txBody>
          <a:bodyPr/>
          <a:lstStyle/>
          <a:p>
            <a:endParaRPr lang="en-US"/>
          </a:p>
        </p:txBody>
      </p:sp>
      <p:sp>
        <p:nvSpPr>
          <p:cNvPr id="182434" name="Freeform 5280"/>
          <p:cNvSpPr>
            <a:spLocks noChangeAspect="1"/>
          </p:cNvSpPr>
          <p:nvPr/>
        </p:nvSpPr>
        <p:spPr bwMode="auto">
          <a:xfrm>
            <a:off x="1573213" y="3525838"/>
            <a:ext cx="12700" cy="11112"/>
          </a:xfrm>
          <a:custGeom>
            <a:avLst/>
            <a:gdLst>
              <a:gd name="T0" fmla="*/ 2147483647 w 29"/>
              <a:gd name="T1" fmla="*/ 2147483647 h 28"/>
              <a:gd name="T2" fmla="*/ 2147483647 w 29"/>
              <a:gd name="T3" fmla="*/ 2147483647 h 28"/>
              <a:gd name="T4" fmla="*/ 0 w 29"/>
              <a:gd name="T5" fmla="*/ 2147483647 h 28"/>
              <a:gd name="T6" fmla="*/ 2147483647 w 29"/>
              <a:gd name="T7" fmla="*/ 0 h 28"/>
              <a:gd name="T8" fmla="*/ 2147483647 w 29"/>
              <a:gd name="T9" fmla="*/ 2147483647 h 28"/>
              <a:gd name="T10" fmla="*/ 0 60000 65536"/>
              <a:gd name="T11" fmla="*/ 0 60000 65536"/>
              <a:gd name="T12" fmla="*/ 0 60000 65536"/>
              <a:gd name="T13" fmla="*/ 0 60000 65536"/>
              <a:gd name="T14" fmla="*/ 0 60000 65536"/>
              <a:gd name="T15" fmla="*/ 0 w 29"/>
              <a:gd name="T16" fmla="*/ 0 h 28"/>
              <a:gd name="T17" fmla="*/ 29 w 29"/>
              <a:gd name="T18" fmla="*/ 28 h 28"/>
            </a:gdLst>
            <a:ahLst/>
            <a:cxnLst>
              <a:cxn ang="T10">
                <a:pos x="T0" y="T1"/>
              </a:cxn>
              <a:cxn ang="T11">
                <a:pos x="T2" y="T3"/>
              </a:cxn>
              <a:cxn ang="T12">
                <a:pos x="T4" y="T5"/>
              </a:cxn>
              <a:cxn ang="T13">
                <a:pos x="T6" y="T7"/>
              </a:cxn>
              <a:cxn ang="T14">
                <a:pos x="T8" y="T9"/>
              </a:cxn>
            </a:cxnLst>
            <a:rect l="T15" t="T16" r="T17" b="T18"/>
            <a:pathLst>
              <a:path w="29" h="28">
                <a:moveTo>
                  <a:pt x="29" y="8"/>
                </a:moveTo>
                <a:lnTo>
                  <a:pt x="6" y="28"/>
                </a:lnTo>
                <a:lnTo>
                  <a:pt x="0" y="21"/>
                </a:lnTo>
                <a:lnTo>
                  <a:pt x="23" y="0"/>
                </a:lnTo>
                <a:lnTo>
                  <a:pt x="29" y="8"/>
                </a:lnTo>
                <a:close/>
              </a:path>
            </a:pathLst>
          </a:custGeom>
          <a:solidFill>
            <a:srgbClr val="000000"/>
          </a:solidFill>
          <a:ln w="0">
            <a:solidFill>
              <a:srgbClr val="000000"/>
            </a:solidFill>
            <a:round/>
            <a:headEnd/>
            <a:tailEnd/>
          </a:ln>
        </p:spPr>
        <p:txBody>
          <a:bodyPr/>
          <a:lstStyle/>
          <a:p>
            <a:endParaRPr lang="en-US"/>
          </a:p>
        </p:txBody>
      </p:sp>
      <p:sp>
        <p:nvSpPr>
          <p:cNvPr id="182435" name="Freeform 5281"/>
          <p:cNvSpPr>
            <a:spLocks noChangeAspect="1"/>
          </p:cNvSpPr>
          <p:nvPr/>
        </p:nvSpPr>
        <p:spPr bwMode="auto">
          <a:xfrm>
            <a:off x="1571625" y="3524250"/>
            <a:ext cx="9525" cy="6350"/>
          </a:xfrm>
          <a:custGeom>
            <a:avLst/>
            <a:gdLst>
              <a:gd name="T0" fmla="*/ 0 w 31"/>
              <a:gd name="T1" fmla="*/ 2147483647 h 16"/>
              <a:gd name="T2" fmla="*/ 0 w 31"/>
              <a:gd name="T3" fmla="*/ 2147483647 h 16"/>
              <a:gd name="T4" fmla="*/ 0 w 31"/>
              <a:gd name="T5" fmla="*/ 2147483647 h 16"/>
              <a:gd name="T6" fmla="*/ 2147483647 w 31"/>
              <a:gd name="T7" fmla="*/ 2147483647 h 16"/>
              <a:gd name="T8" fmla="*/ 2147483647 w 31"/>
              <a:gd name="T9" fmla="*/ 2147483647 h 16"/>
              <a:gd name="T10" fmla="*/ 2147483647 w 31"/>
              <a:gd name="T11" fmla="*/ 2147483647 h 16"/>
              <a:gd name="T12" fmla="*/ 2147483647 w 31"/>
              <a:gd name="T13" fmla="*/ 2147483647 h 16"/>
              <a:gd name="T14" fmla="*/ 2147483647 w 31"/>
              <a:gd name="T15" fmla="*/ 2147483647 h 16"/>
              <a:gd name="T16" fmla="*/ 2147483647 w 31"/>
              <a:gd name="T17" fmla="*/ 2147483647 h 16"/>
              <a:gd name="T18" fmla="*/ 2147483647 w 31"/>
              <a:gd name="T19" fmla="*/ 0 h 16"/>
              <a:gd name="T20" fmla="*/ 2147483647 w 31"/>
              <a:gd name="T21" fmla="*/ 0 h 16"/>
              <a:gd name="T22" fmla="*/ 2147483647 w 31"/>
              <a:gd name="T23" fmla="*/ 0 h 16"/>
              <a:gd name="T24" fmla="*/ 2147483647 w 31"/>
              <a:gd name="T25" fmla="*/ 2147483647 h 16"/>
              <a:gd name="T26" fmla="*/ 2147483647 w 31"/>
              <a:gd name="T27" fmla="*/ 2147483647 h 16"/>
              <a:gd name="T28" fmla="*/ 2147483647 w 31"/>
              <a:gd name="T29" fmla="*/ 2147483647 h 16"/>
              <a:gd name="T30" fmla="*/ 2147483647 w 31"/>
              <a:gd name="T31" fmla="*/ 2147483647 h 16"/>
              <a:gd name="T32" fmla="*/ 2147483647 w 31"/>
              <a:gd name="T33" fmla="*/ 2147483647 h 16"/>
              <a:gd name="T34" fmla="*/ 2147483647 w 31"/>
              <a:gd name="T35" fmla="*/ 2147483647 h 16"/>
              <a:gd name="T36" fmla="*/ 2147483647 w 31"/>
              <a:gd name="T37" fmla="*/ 2147483647 h 16"/>
              <a:gd name="T38" fmla="*/ 2147483647 w 31"/>
              <a:gd name="T39" fmla="*/ 2147483647 h 16"/>
              <a:gd name="T40" fmla="*/ 2147483647 w 31"/>
              <a:gd name="T41" fmla="*/ 2147483647 h 16"/>
              <a:gd name="T42" fmla="*/ 0 w 31"/>
              <a:gd name="T43" fmla="*/ 2147483647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16"/>
              <a:gd name="T68" fmla="*/ 31 w 31"/>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16">
                <a:moveTo>
                  <a:pt x="0" y="16"/>
                </a:moveTo>
                <a:lnTo>
                  <a:pt x="0" y="16"/>
                </a:lnTo>
                <a:lnTo>
                  <a:pt x="0" y="14"/>
                </a:lnTo>
                <a:lnTo>
                  <a:pt x="1" y="11"/>
                </a:lnTo>
                <a:lnTo>
                  <a:pt x="2" y="8"/>
                </a:lnTo>
                <a:lnTo>
                  <a:pt x="4" y="6"/>
                </a:lnTo>
                <a:lnTo>
                  <a:pt x="6" y="4"/>
                </a:lnTo>
                <a:lnTo>
                  <a:pt x="8" y="2"/>
                </a:lnTo>
                <a:lnTo>
                  <a:pt x="10" y="1"/>
                </a:lnTo>
                <a:lnTo>
                  <a:pt x="13" y="0"/>
                </a:lnTo>
                <a:lnTo>
                  <a:pt x="15" y="0"/>
                </a:lnTo>
                <a:lnTo>
                  <a:pt x="17" y="0"/>
                </a:lnTo>
                <a:lnTo>
                  <a:pt x="21" y="1"/>
                </a:lnTo>
                <a:lnTo>
                  <a:pt x="23" y="2"/>
                </a:lnTo>
                <a:lnTo>
                  <a:pt x="25" y="4"/>
                </a:lnTo>
                <a:lnTo>
                  <a:pt x="27" y="6"/>
                </a:lnTo>
                <a:lnTo>
                  <a:pt x="29" y="8"/>
                </a:lnTo>
                <a:lnTo>
                  <a:pt x="30" y="11"/>
                </a:lnTo>
                <a:lnTo>
                  <a:pt x="31" y="14"/>
                </a:lnTo>
                <a:lnTo>
                  <a:pt x="31" y="16"/>
                </a:lnTo>
                <a:lnTo>
                  <a:pt x="0" y="16"/>
                </a:lnTo>
                <a:close/>
              </a:path>
            </a:pathLst>
          </a:custGeom>
          <a:solidFill>
            <a:srgbClr val="000000"/>
          </a:solidFill>
          <a:ln w="0">
            <a:solidFill>
              <a:srgbClr val="000000"/>
            </a:solidFill>
            <a:round/>
            <a:headEnd/>
            <a:tailEnd/>
          </a:ln>
        </p:spPr>
        <p:txBody>
          <a:bodyPr/>
          <a:lstStyle/>
          <a:p>
            <a:endParaRPr lang="en-US"/>
          </a:p>
        </p:txBody>
      </p:sp>
      <p:sp>
        <p:nvSpPr>
          <p:cNvPr id="182436" name="Freeform 5282"/>
          <p:cNvSpPr>
            <a:spLocks noChangeAspect="1"/>
          </p:cNvSpPr>
          <p:nvPr/>
        </p:nvSpPr>
        <p:spPr bwMode="auto">
          <a:xfrm>
            <a:off x="1571625" y="3532188"/>
            <a:ext cx="9525" cy="3175"/>
          </a:xfrm>
          <a:custGeom>
            <a:avLst/>
            <a:gdLst>
              <a:gd name="T0" fmla="*/ 2147483647 w 31"/>
              <a:gd name="T1" fmla="*/ 0 h 3175"/>
              <a:gd name="T2" fmla="*/ 0 w 31"/>
              <a:gd name="T3" fmla="*/ 0 h 3175"/>
              <a:gd name="T4" fmla="*/ 2147483647 w 31"/>
              <a:gd name="T5" fmla="*/ 0 h 3175"/>
              <a:gd name="T6" fmla="*/ 0 60000 65536"/>
              <a:gd name="T7" fmla="*/ 0 60000 65536"/>
              <a:gd name="T8" fmla="*/ 0 60000 65536"/>
              <a:gd name="T9" fmla="*/ 0 w 31"/>
              <a:gd name="T10" fmla="*/ 0 h 3175"/>
              <a:gd name="T11" fmla="*/ 31 w 31"/>
              <a:gd name="T12" fmla="*/ 3175 h 3175"/>
            </a:gdLst>
            <a:ahLst/>
            <a:cxnLst>
              <a:cxn ang="T6">
                <a:pos x="T0" y="T1"/>
              </a:cxn>
              <a:cxn ang="T7">
                <a:pos x="T2" y="T3"/>
              </a:cxn>
              <a:cxn ang="T8">
                <a:pos x="T4" y="T5"/>
              </a:cxn>
            </a:cxnLst>
            <a:rect l="T9" t="T10" r="T11" b="T12"/>
            <a:pathLst>
              <a:path w="31" h="3175">
                <a:moveTo>
                  <a:pt x="31" y="0"/>
                </a:moveTo>
                <a:lnTo>
                  <a:pt x="0" y="0"/>
                </a:lnTo>
                <a:lnTo>
                  <a:pt x="31" y="0"/>
                </a:lnTo>
                <a:close/>
              </a:path>
            </a:pathLst>
          </a:custGeom>
          <a:solidFill>
            <a:srgbClr val="000000"/>
          </a:solidFill>
          <a:ln w="0">
            <a:solidFill>
              <a:srgbClr val="000000"/>
            </a:solidFill>
            <a:round/>
            <a:headEnd/>
            <a:tailEnd/>
          </a:ln>
        </p:spPr>
        <p:txBody>
          <a:bodyPr/>
          <a:lstStyle/>
          <a:p>
            <a:endParaRPr lang="en-US"/>
          </a:p>
        </p:txBody>
      </p:sp>
      <p:sp>
        <p:nvSpPr>
          <p:cNvPr id="182437" name="Freeform 5283"/>
          <p:cNvSpPr>
            <a:spLocks noChangeAspect="1"/>
          </p:cNvSpPr>
          <p:nvPr/>
        </p:nvSpPr>
        <p:spPr bwMode="auto">
          <a:xfrm>
            <a:off x="1571625" y="3530600"/>
            <a:ext cx="9525" cy="1588"/>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2438" name="Freeform 5284"/>
          <p:cNvSpPr>
            <a:spLocks noChangeAspect="1"/>
          </p:cNvSpPr>
          <p:nvPr/>
        </p:nvSpPr>
        <p:spPr bwMode="auto">
          <a:xfrm>
            <a:off x="1571625" y="3530600"/>
            <a:ext cx="9525" cy="1588"/>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2439" name="Freeform 5285"/>
          <p:cNvSpPr>
            <a:spLocks noChangeAspect="1"/>
          </p:cNvSpPr>
          <p:nvPr/>
        </p:nvSpPr>
        <p:spPr bwMode="auto">
          <a:xfrm>
            <a:off x="1571625" y="3530600"/>
            <a:ext cx="9525" cy="1588"/>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2440" name="Freeform 5286"/>
          <p:cNvSpPr>
            <a:spLocks noChangeAspect="1"/>
          </p:cNvSpPr>
          <p:nvPr/>
        </p:nvSpPr>
        <p:spPr bwMode="auto">
          <a:xfrm>
            <a:off x="1571625" y="3530600"/>
            <a:ext cx="9525" cy="1588"/>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2441" name="Freeform 5287"/>
          <p:cNvSpPr>
            <a:spLocks noChangeAspect="1"/>
          </p:cNvSpPr>
          <p:nvPr/>
        </p:nvSpPr>
        <p:spPr bwMode="auto">
          <a:xfrm>
            <a:off x="1571625" y="3532188"/>
            <a:ext cx="9525" cy="3175"/>
          </a:xfrm>
          <a:custGeom>
            <a:avLst/>
            <a:gdLst>
              <a:gd name="T0" fmla="*/ 0 w 31"/>
              <a:gd name="T1" fmla="*/ 0 h 1"/>
              <a:gd name="T2" fmla="*/ 2147483647 w 31"/>
              <a:gd name="T3" fmla="*/ 0 h 1"/>
              <a:gd name="T4" fmla="*/ 2147483647 w 31"/>
              <a:gd name="T5" fmla="*/ 2147483647 h 1"/>
              <a:gd name="T6" fmla="*/ 2147483647 w 31"/>
              <a:gd name="T7" fmla="*/ 2147483647 h 1"/>
              <a:gd name="T8" fmla="*/ 0 w 31"/>
              <a:gd name="T9" fmla="*/ 2147483647 h 1"/>
              <a:gd name="T10" fmla="*/ 0 w 31"/>
              <a:gd name="T11" fmla="*/ 2147483647 h 1"/>
              <a:gd name="T12" fmla="*/ 0 w 31"/>
              <a:gd name="T13" fmla="*/ 0 h 1"/>
              <a:gd name="T14" fmla="*/ 0 60000 65536"/>
              <a:gd name="T15" fmla="*/ 0 60000 65536"/>
              <a:gd name="T16" fmla="*/ 0 60000 65536"/>
              <a:gd name="T17" fmla="*/ 0 60000 65536"/>
              <a:gd name="T18" fmla="*/ 0 60000 65536"/>
              <a:gd name="T19" fmla="*/ 0 60000 65536"/>
              <a:gd name="T20" fmla="*/ 0 60000 65536"/>
              <a:gd name="T21" fmla="*/ 0 w 31"/>
              <a:gd name="T22" fmla="*/ 0 h 1"/>
              <a:gd name="T23" fmla="*/ 31 w 3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1">
                <a:moveTo>
                  <a:pt x="0" y="0"/>
                </a:moveTo>
                <a:lnTo>
                  <a:pt x="31" y="0"/>
                </a:lnTo>
                <a:lnTo>
                  <a:pt x="31" y="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182442" name="Rectangle 5288"/>
          <p:cNvSpPr>
            <a:spLocks noChangeAspect="1" noChangeArrowheads="1"/>
          </p:cNvSpPr>
          <p:nvPr/>
        </p:nvSpPr>
        <p:spPr bwMode="auto">
          <a:xfrm>
            <a:off x="1571625" y="3532188"/>
            <a:ext cx="9525" cy="1587"/>
          </a:xfrm>
          <a:prstGeom prst="rect">
            <a:avLst/>
          </a:prstGeom>
          <a:solidFill>
            <a:srgbClr val="000000"/>
          </a:solidFill>
          <a:ln w="0">
            <a:solidFill>
              <a:srgbClr val="000000"/>
            </a:solidFill>
            <a:miter lim="800000"/>
            <a:headEnd/>
            <a:tailEnd/>
          </a:ln>
        </p:spPr>
        <p:txBody>
          <a:bodyPr/>
          <a:lstStyle/>
          <a:p>
            <a:endParaRPr lang="en-US"/>
          </a:p>
        </p:txBody>
      </p:sp>
      <p:sp>
        <p:nvSpPr>
          <p:cNvPr id="182443" name="Freeform 5289"/>
          <p:cNvSpPr>
            <a:spLocks noChangeAspect="1"/>
          </p:cNvSpPr>
          <p:nvPr/>
        </p:nvSpPr>
        <p:spPr bwMode="auto">
          <a:xfrm>
            <a:off x="1733550" y="3617913"/>
            <a:ext cx="9525" cy="1587"/>
          </a:xfrm>
          <a:custGeom>
            <a:avLst/>
            <a:gdLst>
              <a:gd name="T0" fmla="*/ 2147483647 w 31"/>
              <a:gd name="T1" fmla="*/ 0 h 1587"/>
              <a:gd name="T2" fmla="*/ 0 w 31"/>
              <a:gd name="T3" fmla="*/ 0 h 1587"/>
              <a:gd name="T4" fmla="*/ 2147483647 w 31"/>
              <a:gd name="T5" fmla="*/ 0 h 1587"/>
              <a:gd name="T6" fmla="*/ 0 60000 65536"/>
              <a:gd name="T7" fmla="*/ 0 60000 65536"/>
              <a:gd name="T8" fmla="*/ 0 60000 65536"/>
              <a:gd name="T9" fmla="*/ 0 w 31"/>
              <a:gd name="T10" fmla="*/ 0 h 1587"/>
              <a:gd name="T11" fmla="*/ 31 w 31"/>
              <a:gd name="T12" fmla="*/ 1587 h 1587"/>
            </a:gdLst>
            <a:ahLst/>
            <a:cxnLst>
              <a:cxn ang="T6">
                <a:pos x="T0" y="T1"/>
              </a:cxn>
              <a:cxn ang="T7">
                <a:pos x="T2" y="T3"/>
              </a:cxn>
              <a:cxn ang="T8">
                <a:pos x="T4" y="T5"/>
              </a:cxn>
            </a:cxnLst>
            <a:rect l="T9" t="T10" r="T11" b="T12"/>
            <a:pathLst>
              <a:path w="31" h="1587">
                <a:moveTo>
                  <a:pt x="31" y="0"/>
                </a:moveTo>
                <a:lnTo>
                  <a:pt x="0" y="0"/>
                </a:lnTo>
                <a:lnTo>
                  <a:pt x="31" y="0"/>
                </a:lnTo>
                <a:close/>
              </a:path>
            </a:pathLst>
          </a:custGeom>
          <a:solidFill>
            <a:srgbClr val="000000"/>
          </a:solidFill>
          <a:ln w="0">
            <a:solidFill>
              <a:srgbClr val="000000"/>
            </a:solidFill>
            <a:round/>
            <a:headEnd/>
            <a:tailEnd/>
          </a:ln>
        </p:spPr>
        <p:txBody>
          <a:bodyPr/>
          <a:lstStyle/>
          <a:p>
            <a:endParaRPr lang="en-US"/>
          </a:p>
        </p:txBody>
      </p:sp>
      <p:sp>
        <p:nvSpPr>
          <p:cNvPr id="182444" name="Freeform 5290"/>
          <p:cNvSpPr>
            <a:spLocks noChangeAspect="1"/>
          </p:cNvSpPr>
          <p:nvPr/>
        </p:nvSpPr>
        <p:spPr bwMode="auto">
          <a:xfrm>
            <a:off x="1739900" y="3527425"/>
            <a:ext cx="11113" cy="4763"/>
          </a:xfrm>
          <a:custGeom>
            <a:avLst/>
            <a:gdLst>
              <a:gd name="T0" fmla="*/ 0 w 29"/>
              <a:gd name="T1" fmla="*/ 0 h 10"/>
              <a:gd name="T2" fmla="*/ 2147483647 w 29"/>
              <a:gd name="T3" fmla="*/ 2147483647 h 10"/>
              <a:gd name="T4" fmla="*/ 0 w 29"/>
              <a:gd name="T5" fmla="*/ 0 h 10"/>
              <a:gd name="T6" fmla="*/ 0 60000 65536"/>
              <a:gd name="T7" fmla="*/ 0 60000 65536"/>
              <a:gd name="T8" fmla="*/ 0 60000 65536"/>
              <a:gd name="T9" fmla="*/ 0 w 29"/>
              <a:gd name="T10" fmla="*/ 0 h 10"/>
              <a:gd name="T11" fmla="*/ 29 w 29"/>
              <a:gd name="T12" fmla="*/ 10 h 10"/>
            </a:gdLst>
            <a:ahLst/>
            <a:cxnLst>
              <a:cxn ang="T6">
                <a:pos x="T0" y="T1"/>
              </a:cxn>
              <a:cxn ang="T7">
                <a:pos x="T2" y="T3"/>
              </a:cxn>
              <a:cxn ang="T8">
                <a:pos x="T4" y="T5"/>
              </a:cxn>
            </a:cxnLst>
            <a:rect l="T9" t="T10" r="T11" b="T12"/>
            <a:pathLst>
              <a:path w="29" h="10">
                <a:moveTo>
                  <a:pt x="0" y="0"/>
                </a:moveTo>
                <a:lnTo>
                  <a:pt x="29" y="10"/>
                </a:lnTo>
                <a:lnTo>
                  <a:pt x="0" y="0"/>
                </a:lnTo>
                <a:close/>
              </a:path>
            </a:pathLst>
          </a:custGeom>
          <a:solidFill>
            <a:srgbClr val="000000"/>
          </a:solidFill>
          <a:ln w="0">
            <a:solidFill>
              <a:srgbClr val="000000"/>
            </a:solidFill>
            <a:round/>
            <a:headEnd/>
            <a:tailEnd/>
          </a:ln>
        </p:spPr>
        <p:txBody>
          <a:bodyPr/>
          <a:lstStyle/>
          <a:p>
            <a:endParaRPr lang="en-US"/>
          </a:p>
        </p:txBody>
      </p:sp>
      <p:sp>
        <p:nvSpPr>
          <p:cNvPr id="182445" name="Freeform 5291"/>
          <p:cNvSpPr>
            <a:spLocks noChangeAspect="1"/>
          </p:cNvSpPr>
          <p:nvPr/>
        </p:nvSpPr>
        <p:spPr bwMode="auto">
          <a:xfrm>
            <a:off x="1733550" y="3608388"/>
            <a:ext cx="9525" cy="9525"/>
          </a:xfrm>
          <a:custGeom>
            <a:avLst/>
            <a:gdLst>
              <a:gd name="T0" fmla="*/ 2147483647 w 32"/>
              <a:gd name="T1" fmla="*/ 2147483647 h 22"/>
              <a:gd name="T2" fmla="*/ 2147483647 w 32"/>
              <a:gd name="T3" fmla="*/ 2147483647 h 22"/>
              <a:gd name="T4" fmla="*/ 0 w 32"/>
              <a:gd name="T5" fmla="*/ 0 h 22"/>
              <a:gd name="T6" fmla="*/ 0 w 32"/>
              <a:gd name="T7" fmla="*/ 0 h 22"/>
              <a:gd name="T8" fmla="*/ 2147483647 w 32"/>
              <a:gd name="T9" fmla="*/ 0 h 22"/>
              <a:gd name="T10" fmla="*/ 2147483647 w 32"/>
              <a:gd name="T11" fmla="*/ 0 h 22"/>
              <a:gd name="T12" fmla="*/ 2147483647 w 32"/>
              <a:gd name="T13" fmla="*/ 2147483647 h 22"/>
              <a:gd name="T14" fmla="*/ 0 60000 65536"/>
              <a:gd name="T15" fmla="*/ 0 60000 65536"/>
              <a:gd name="T16" fmla="*/ 0 60000 65536"/>
              <a:gd name="T17" fmla="*/ 0 60000 65536"/>
              <a:gd name="T18" fmla="*/ 0 60000 65536"/>
              <a:gd name="T19" fmla="*/ 0 60000 65536"/>
              <a:gd name="T20" fmla="*/ 0 60000 65536"/>
              <a:gd name="T21" fmla="*/ 0 w 32"/>
              <a:gd name="T22" fmla="*/ 0 h 22"/>
              <a:gd name="T23" fmla="*/ 32 w 3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2">
                <a:moveTo>
                  <a:pt x="32" y="22"/>
                </a:moveTo>
                <a:lnTo>
                  <a:pt x="1" y="22"/>
                </a:lnTo>
                <a:lnTo>
                  <a:pt x="0" y="0"/>
                </a:lnTo>
                <a:lnTo>
                  <a:pt x="31" y="0"/>
                </a:lnTo>
                <a:lnTo>
                  <a:pt x="32" y="22"/>
                </a:lnTo>
                <a:close/>
              </a:path>
            </a:pathLst>
          </a:custGeom>
          <a:solidFill>
            <a:srgbClr val="000000"/>
          </a:solidFill>
          <a:ln w="0">
            <a:solidFill>
              <a:srgbClr val="000000"/>
            </a:solidFill>
            <a:round/>
            <a:headEnd/>
            <a:tailEnd/>
          </a:ln>
        </p:spPr>
        <p:txBody>
          <a:bodyPr/>
          <a:lstStyle/>
          <a:p>
            <a:endParaRPr lang="en-US"/>
          </a:p>
        </p:txBody>
      </p:sp>
      <p:sp>
        <p:nvSpPr>
          <p:cNvPr id="182446" name="Freeform 5292"/>
          <p:cNvSpPr>
            <a:spLocks noChangeAspect="1"/>
          </p:cNvSpPr>
          <p:nvPr/>
        </p:nvSpPr>
        <p:spPr bwMode="auto">
          <a:xfrm>
            <a:off x="1733550" y="3598863"/>
            <a:ext cx="9525" cy="9525"/>
          </a:xfrm>
          <a:custGeom>
            <a:avLst/>
            <a:gdLst>
              <a:gd name="T0" fmla="*/ 2147483647 w 31"/>
              <a:gd name="T1" fmla="*/ 2147483647 h 29"/>
              <a:gd name="T2" fmla="*/ 0 w 31"/>
              <a:gd name="T3" fmla="*/ 2147483647 h 29"/>
              <a:gd name="T4" fmla="*/ 0 w 31"/>
              <a:gd name="T5" fmla="*/ 0 h 29"/>
              <a:gd name="T6" fmla="*/ 0 w 31"/>
              <a:gd name="T7" fmla="*/ 0 h 29"/>
              <a:gd name="T8" fmla="*/ 2147483647 w 31"/>
              <a:gd name="T9" fmla="*/ 0 h 29"/>
              <a:gd name="T10" fmla="*/ 2147483647 w 31"/>
              <a:gd name="T11" fmla="*/ 0 h 29"/>
              <a:gd name="T12" fmla="*/ 2147483647 w 31"/>
              <a:gd name="T13" fmla="*/ 2147483647 h 29"/>
              <a:gd name="T14" fmla="*/ 0 60000 65536"/>
              <a:gd name="T15" fmla="*/ 0 60000 65536"/>
              <a:gd name="T16" fmla="*/ 0 60000 65536"/>
              <a:gd name="T17" fmla="*/ 0 60000 65536"/>
              <a:gd name="T18" fmla="*/ 0 60000 65536"/>
              <a:gd name="T19" fmla="*/ 0 60000 65536"/>
              <a:gd name="T20" fmla="*/ 0 60000 65536"/>
              <a:gd name="T21" fmla="*/ 0 w 31"/>
              <a:gd name="T22" fmla="*/ 0 h 29"/>
              <a:gd name="T23" fmla="*/ 31 w 31"/>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9">
                <a:moveTo>
                  <a:pt x="31" y="29"/>
                </a:moveTo>
                <a:lnTo>
                  <a:pt x="0" y="29"/>
                </a:lnTo>
                <a:lnTo>
                  <a:pt x="0" y="0"/>
                </a:lnTo>
                <a:lnTo>
                  <a:pt x="31" y="0"/>
                </a:lnTo>
                <a:lnTo>
                  <a:pt x="31" y="29"/>
                </a:lnTo>
                <a:close/>
              </a:path>
            </a:pathLst>
          </a:custGeom>
          <a:solidFill>
            <a:srgbClr val="000000"/>
          </a:solidFill>
          <a:ln w="0">
            <a:solidFill>
              <a:srgbClr val="000000"/>
            </a:solidFill>
            <a:round/>
            <a:headEnd/>
            <a:tailEnd/>
          </a:ln>
        </p:spPr>
        <p:txBody>
          <a:bodyPr/>
          <a:lstStyle/>
          <a:p>
            <a:endParaRPr lang="en-US"/>
          </a:p>
        </p:txBody>
      </p:sp>
      <p:sp>
        <p:nvSpPr>
          <p:cNvPr id="182447" name="Freeform 5293"/>
          <p:cNvSpPr>
            <a:spLocks noChangeAspect="1"/>
          </p:cNvSpPr>
          <p:nvPr/>
        </p:nvSpPr>
        <p:spPr bwMode="auto">
          <a:xfrm>
            <a:off x="1733550" y="3587750"/>
            <a:ext cx="9525" cy="11113"/>
          </a:xfrm>
          <a:custGeom>
            <a:avLst/>
            <a:gdLst>
              <a:gd name="T0" fmla="*/ 2147483647 w 31"/>
              <a:gd name="T1" fmla="*/ 2147483647 h 34"/>
              <a:gd name="T2" fmla="*/ 0 w 31"/>
              <a:gd name="T3" fmla="*/ 2147483647 h 34"/>
              <a:gd name="T4" fmla="*/ 0 w 31"/>
              <a:gd name="T5" fmla="*/ 0 h 34"/>
              <a:gd name="T6" fmla="*/ 0 w 31"/>
              <a:gd name="T7" fmla="*/ 0 h 34"/>
              <a:gd name="T8" fmla="*/ 2147483647 w 31"/>
              <a:gd name="T9" fmla="*/ 0 h 34"/>
              <a:gd name="T10" fmla="*/ 2147483647 w 31"/>
              <a:gd name="T11" fmla="*/ 0 h 34"/>
              <a:gd name="T12" fmla="*/ 2147483647 w 31"/>
              <a:gd name="T13" fmla="*/ 2147483647 h 34"/>
              <a:gd name="T14" fmla="*/ 0 60000 65536"/>
              <a:gd name="T15" fmla="*/ 0 60000 65536"/>
              <a:gd name="T16" fmla="*/ 0 60000 65536"/>
              <a:gd name="T17" fmla="*/ 0 60000 65536"/>
              <a:gd name="T18" fmla="*/ 0 60000 65536"/>
              <a:gd name="T19" fmla="*/ 0 60000 65536"/>
              <a:gd name="T20" fmla="*/ 0 60000 65536"/>
              <a:gd name="T21" fmla="*/ 0 w 31"/>
              <a:gd name="T22" fmla="*/ 0 h 34"/>
              <a:gd name="T23" fmla="*/ 31 w 31"/>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34">
                <a:moveTo>
                  <a:pt x="31" y="34"/>
                </a:moveTo>
                <a:lnTo>
                  <a:pt x="0" y="34"/>
                </a:lnTo>
                <a:lnTo>
                  <a:pt x="0" y="0"/>
                </a:lnTo>
                <a:lnTo>
                  <a:pt x="31" y="0"/>
                </a:lnTo>
                <a:lnTo>
                  <a:pt x="31" y="34"/>
                </a:lnTo>
                <a:close/>
              </a:path>
            </a:pathLst>
          </a:custGeom>
          <a:solidFill>
            <a:srgbClr val="000000"/>
          </a:solidFill>
          <a:ln w="0">
            <a:solidFill>
              <a:srgbClr val="000000"/>
            </a:solidFill>
            <a:round/>
            <a:headEnd/>
            <a:tailEnd/>
          </a:ln>
        </p:spPr>
        <p:txBody>
          <a:bodyPr/>
          <a:lstStyle/>
          <a:p>
            <a:endParaRPr lang="en-US"/>
          </a:p>
        </p:txBody>
      </p:sp>
      <p:sp>
        <p:nvSpPr>
          <p:cNvPr id="182448" name="Freeform 5294"/>
          <p:cNvSpPr>
            <a:spLocks noChangeAspect="1"/>
          </p:cNvSpPr>
          <p:nvPr/>
        </p:nvSpPr>
        <p:spPr bwMode="auto">
          <a:xfrm>
            <a:off x="1733550" y="3573463"/>
            <a:ext cx="9525" cy="14287"/>
          </a:xfrm>
          <a:custGeom>
            <a:avLst/>
            <a:gdLst>
              <a:gd name="T0" fmla="*/ 2147483647 w 32"/>
              <a:gd name="T1" fmla="*/ 2147483647 h 38"/>
              <a:gd name="T2" fmla="*/ 0 w 32"/>
              <a:gd name="T3" fmla="*/ 2147483647 h 38"/>
              <a:gd name="T4" fmla="*/ 2147483647 w 32"/>
              <a:gd name="T5" fmla="*/ 0 h 38"/>
              <a:gd name="T6" fmla="*/ 2147483647 w 32"/>
              <a:gd name="T7" fmla="*/ 0 h 38"/>
              <a:gd name="T8" fmla="*/ 2147483647 w 32"/>
              <a:gd name="T9" fmla="*/ 0 h 38"/>
              <a:gd name="T10" fmla="*/ 2147483647 w 32"/>
              <a:gd name="T11" fmla="*/ 0 h 38"/>
              <a:gd name="T12" fmla="*/ 2147483647 w 32"/>
              <a:gd name="T13" fmla="*/ 2147483647 h 38"/>
              <a:gd name="T14" fmla="*/ 0 60000 65536"/>
              <a:gd name="T15" fmla="*/ 0 60000 65536"/>
              <a:gd name="T16" fmla="*/ 0 60000 65536"/>
              <a:gd name="T17" fmla="*/ 0 60000 65536"/>
              <a:gd name="T18" fmla="*/ 0 60000 65536"/>
              <a:gd name="T19" fmla="*/ 0 60000 65536"/>
              <a:gd name="T20" fmla="*/ 0 60000 65536"/>
              <a:gd name="T21" fmla="*/ 0 w 32"/>
              <a:gd name="T22" fmla="*/ 0 h 38"/>
              <a:gd name="T23" fmla="*/ 32 w 32"/>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38">
                <a:moveTo>
                  <a:pt x="31" y="38"/>
                </a:moveTo>
                <a:lnTo>
                  <a:pt x="0" y="38"/>
                </a:lnTo>
                <a:lnTo>
                  <a:pt x="1" y="0"/>
                </a:lnTo>
                <a:lnTo>
                  <a:pt x="32" y="0"/>
                </a:lnTo>
                <a:lnTo>
                  <a:pt x="31" y="38"/>
                </a:lnTo>
                <a:close/>
              </a:path>
            </a:pathLst>
          </a:custGeom>
          <a:solidFill>
            <a:srgbClr val="000000"/>
          </a:solidFill>
          <a:ln w="0">
            <a:solidFill>
              <a:srgbClr val="000000"/>
            </a:solidFill>
            <a:round/>
            <a:headEnd/>
            <a:tailEnd/>
          </a:ln>
        </p:spPr>
        <p:txBody>
          <a:bodyPr/>
          <a:lstStyle/>
          <a:p>
            <a:endParaRPr lang="en-US"/>
          </a:p>
        </p:txBody>
      </p:sp>
      <p:sp>
        <p:nvSpPr>
          <p:cNvPr id="182449" name="Freeform 5295"/>
          <p:cNvSpPr>
            <a:spLocks noChangeAspect="1"/>
          </p:cNvSpPr>
          <p:nvPr/>
        </p:nvSpPr>
        <p:spPr bwMode="auto">
          <a:xfrm>
            <a:off x="1733550" y="3560763"/>
            <a:ext cx="9525" cy="12700"/>
          </a:xfrm>
          <a:custGeom>
            <a:avLst/>
            <a:gdLst>
              <a:gd name="T0" fmla="*/ 2147483647 w 33"/>
              <a:gd name="T1" fmla="*/ 2147483647 h 40"/>
              <a:gd name="T2" fmla="*/ 0 w 33"/>
              <a:gd name="T3" fmla="*/ 2147483647 h 40"/>
              <a:gd name="T4" fmla="*/ 2147483647 w 33"/>
              <a:gd name="T5" fmla="*/ 0 h 40"/>
              <a:gd name="T6" fmla="*/ 2147483647 w 33"/>
              <a:gd name="T7" fmla="*/ 2147483647 h 40"/>
              <a:gd name="T8" fmla="*/ 2147483647 w 33"/>
              <a:gd name="T9" fmla="*/ 2147483647 h 40"/>
              <a:gd name="T10" fmla="*/ 2147483647 w 33"/>
              <a:gd name="T11" fmla="*/ 2147483647 h 40"/>
              <a:gd name="T12" fmla="*/ 2147483647 w 33"/>
              <a:gd name="T13" fmla="*/ 2147483647 h 40"/>
              <a:gd name="T14" fmla="*/ 0 60000 65536"/>
              <a:gd name="T15" fmla="*/ 0 60000 65536"/>
              <a:gd name="T16" fmla="*/ 0 60000 65536"/>
              <a:gd name="T17" fmla="*/ 0 60000 65536"/>
              <a:gd name="T18" fmla="*/ 0 60000 65536"/>
              <a:gd name="T19" fmla="*/ 0 60000 65536"/>
              <a:gd name="T20" fmla="*/ 0 60000 65536"/>
              <a:gd name="T21" fmla="*/ 0 w 33"/>
              <a:gd name="T22" fmla="*/ 0 h 40"/>
              <a:gd name="T23" fmla="*/ 33 w 33"/>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40">
                <a:moveTo>
                  <a:pt x="31" y="40"/>
                </a:moveTo>
                <a:lnTo>
                  <a:pt x="0" y="40"/>
                </a:lnTo>
                <a:lnTo>
                  <a:pt x="2" y="0"/>
                </a:lnTo>
                <a:lnTo>
                  <a:pt x="2" y="2"/>
                </a:lnTo>
                <a:lnTo>
                  <a:pt x="33" y="4"/>
                </a:lnTo>
                <a:lnTo>
                  <a:pt x="33" y="6"/>
                </a:lnTo>
                <a:lnTo>
                  <a:pt x="31" y="40"/>
                </a:lnTo>
                <a:close/>
              </a:path>
            </a:pathLst>
          </a:custGeom>
          <a:solidFill>
            <a:srgbClr val="000000"/>
          </a:solidFill>
          <a:ln w="0">
            <a:solidFill>
              <a:srgbClr val="000000"/>
            </a:solidFill>
            <a:round/>
            <a:headEnd/>
            <a:tailEnd/>
          </a:ln>
        </p:spPr>
        <p:txBody>
          <a:bodyPr/>
          <a:lstStyle/>
          <a:p>
            <a:endParaRPr lang="en-US"/>
          </a:p>
        </p:txBody>
      </p:sp>
      <p:sp>
        <p:nvSpPr>
          <p:cNvPr id="182450" name="Freeform 5296"/>
          <p:cNvSpPr>
            <a:spLocks noChangeAspect="1"/>
          </p:cNvSpPr>
          <p:nvPr/>
        </p:nvSpPr>
        <p:spPr bwMode="auto">
          <a:xfrm>
            <a:off x="1733550" y="3546475"/>
            <a:ext cx="12700" cy="15875"/>
          </a:xfrm>
          <a:custGeom>
            <a:avLst/>
            <a:gdLst>
              <a:gd name="T0" fmla="*/ 2147483647 w 34"/>
              <a:gd name="T1" fmla="*/ 2147483647 h 41"/>
              <a:gd name="T2" fmla="*/ 0 w 34"/>
              <a:gd name="T3" fmla="*/ 2147483647 h 41"/>
              <a:gd name="T4" fmla="*/ 2147483647 w 34"/>
              <a:gd name="T5" fmla="*/ 0 h 41"/>
              <a:gd name="T6" fmla="*/ 2147483647 w 34"/>
              <a:gd name="T7" fmla="*/ 2147483647 h 41"/>
              <a:gd name="T8" fmla="*/ 2147483647 w 34"/>
              <a:gd name="T9" fmla="*/ 2147483647 h 41"/>
              <a:gd name="T10" fmla="*/ 2147483647 w 34"/>
              <a:gd name="T11" fmla="*/ 2147483647 h 41"/>
              <a:gd name="T12" fmla="*/ 2147483647 w 34"/>
              <a:gd name="T13" fmla="*/ 2147483647 h 41"/>
              <a:gd name="T14" fmla="*/ 0 60000 65536"/>
              <a:gd name="T15" fmla="*/ 0 60000 65536"/>
              <a:gd name="T16" fmla="*/ 0 60000 65536"/>
              <a:gd name="T17" fmla="*/ 0 60000 65536"/>
              <a:gd name="T18" fmla="*/ 0 60000 65536"/>
              <a:gd name="T19" fmla="*/ 0 60000 65536"/>
              <a:gd name="T20" fmla="*/ 0 60000 65536"/>
              <a:gd name="T21" fmla="*/ 0 w 34"/>
              <a:gd name="T22" fmla="*/ 0 h 41"/>
              <a:gd name="T23" fmla="*/ 34 w 34"/>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41">
                <a:moveTo>
                  <a:pt x="31" y="41"/>
                </a:moveTo>
                <a:lnTo>
                  <a:pt x="0" y="39"/>
                </a:lnTo>
                <a:lnTo>
                  <a:pt x="3" y="0"/>
                </a:lnTo>
                <a:lnTo>
                  <a:pt x="3" y="2"/>
                </a:lnTo>
                <a:lnTo>
                  <a:pt x="34" y="8"/>
                </a:lnTo>
                <a:lnTo>
                  <a:pt x="34" y="10"/>
                </a:lnTo>
                <a:lnTo>
                  <a:pt x="31" y="41"/>
                </a:lnTo>
                <a:close/>
              </a:path>
            </a:pathLst>
          </a:custGeom>
          <a:solidFill>
            <a:srgbClr val="000000"/>
          </a:solidFill>
          <a:ln w="0">
            <a:solidFill>
              <a:srgbClr val="000000"/>
            </a:solidFill>
            <a:round/>
            <a:headEnd/>
            <a:tailEnd/>
          </a:ln>
        </p:spPr>
        <p:txBody>
          <a:bodyPr/>
          <a:lstStyle/>
          <a:p>
            <a:endParaRPr lang="en-US"/>
          </a:p>
        </p:txBody>
      </p:sp>
      <p:sp>
        <p:nvSpPr>
          <p:cNvPr id="182451" name="Freeform 5297"/>
          <p:cNvSpPr>
            <a:spLocks noChangeAspect="1"/>
          </p:cNvSpPr>
          <p:nvPr/>
        </p:nvSpPr>
        <p:spPr bwMode="auto">
          <a:xfrm>
            <a:off x="1735138" y="3536950"/>
            <a:ext cx="12700" cy="14288"/>
          </a:xfrm>
          <a:custGeom>
            <a:avLst/>
            <a:gdLst>
              <a:gd name="T0" fmla="*/ 2147483647 w 38"/>
              <a:gd name="T1" fmla="*/ 2147483647 h 40"/>
              <a:gd name="T2" fmla="*/ 0 w 38"/>
              <a:gd name="T3" fmla="*/ 2147483647 h 40"/>
              <a:gd name="T4" fmla="*/ 2147483647 w 38"/>
              <a:gd name="T5" fmla="*/ 2147483647 h 40"/>
              <a:gd name="T6" fmla="*/ 2147483647 w 38"/>
              <a:gd name="T7" fmla="*/ 0 h 40"/>
              <a:gd name="T8" fmla="*/ 2147483647 w 38"/>
              <a:gd name="T9" fmla="*/ 2147483647 h 40"/>
              <a:gd name="T10" fmla="*/ 2147483647 w 38"/>
              <a:gd name="T11" fmla="*/ 2147483647 h 40"/>
              <a:gd name="T12" fmla="*/ 2147483647 w 38"/>
              <a:gd name="T13" fmla="*/ 2147483647 h 40"/>
              <a:gd name="T14" fmla="*/ 0 60000 65536"/>
              <a:gd name="T15" fmla="*/ 0 60000 65536"/>
              <a:gd name="T16" fmla="*/ 0 60000 65536"/>
              <a:gd name="T17" fmla="*/ 0 60000 65536"/>
              <a:gd name="T18" fmla="*/ 0 60000 65536"/>
              <a:gd name="T19" fmla="*/ 0 60000 65536"/>
              <a:gd name="T20" fmla="*/ 0 60000 65536"/>
              <a:gd name="T21" fmla="*/ 0 w 38"/>
              <a:gd name="T22" fmla="*/ 0 h 40"/>
              <a:gd name="T23" fmla="*/ 38 w 38"/>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40">
                <a:moveTo>
                  <a:pt x="31" y="40"/>
                </a:moveTo>
                <a:lnTo>
                  <a:pt x="0" y="34"/>
                </a:lnTo>
                <a:lnTo>
                  <a:pt x="7" y="4"/>
                </a:lnTo>
                <a:lnTo>
                  <a:pt x="8" y="0"/>
                </a:lnTo>
                <a:lnTo>
                  <a:pt x="37" y="11"/>
                </a:lnTo>
                <a:lnTo>
                  <a:pt x="38" y="8"/>
                </a:lnTo>
                <a:lnTo>
                  <a:pt x="31" y="40"/>
                </a:lnTo>
                <a:close/>
              </a:path>
            </a:pathLst>
          </a:custGeom>
          <a:solidFill>
            <a:srgbClr val="000000"/>
          </a:solidFill>
          <a:ln w="0">
            <a:solidFill>
              <a:srgbClr val="000000"/>
            </a:solidFill>
            <a:round/>
            <a:headEnd/>
            <a:tailEnd/>
          </a:ln>
        </p:spPr>
        <p:txBody>
          <a:bodyPr/>
          <a:lstStyle/>
          <a:p>
            <a:endParaRPr lang="en-US"/>
          </a:p>
        </p:txBody>
      </p:sp>
      <p:sp>
        <p:nvSpPr>
          <p:cNvPr id="182452" name="Freeform 5298"/>
          <p:cNvSpPr>
            <a:spLocks noChangeAspect="1"/>
          </p:cNvSpPr>
          <p:nvPr/>
        </p:nvSpPr>
        <p:spPr bwMode="auto">
          <a:xfrm>
            <a:off x="1738313" y="3527425"/>
            <a:ext cx="12700" cy="14288"/>
          </a:xfrm>
          <a:custGeom>
            <a:avLst/>
            <a:gdLst>
              <a:gd name="T0" fmla="*/ 2147483647 w 38"/>
              <a:gd name="T1" fmla="*/ 2147483647 h 34"/>
              <a:gd name="T2" fmla="*/ 0 w 38"/>
              <a:gd name="T3" fmla="*/ 2147483647 h 34"/>
              <a:gd name="T4" fmla="*/ 2147483647 w 38"/>
              <a:gd name="T5" fmla="*/ 0 h 34"/>
              <a:gd name="T6" fmla="*/ 2147483647 w 38"/>
              <a:gd name="T7" fmla="*/ 2147483647 h 34"/>
              <a:gd name="T8" fmla="*/ 2147483647 w 38"/>
              <a:gd name="T9" fmla="*/ 2147483647 h 34"/>
              <a:gd name="T10" fmla="*/ 0 60000 65536"/>
              <a:gd name="T11" fmla="*/ 0 60000 65536"/>
              <a:gd name="T12" fmla="*/ 0 60000 65536"/>
              <a:gd name="T13" fmla="*/ 0 60000 65536"/>
              <a:gd name="T14" fmla="*/ 0 60000 65536"/>
              <a:gd name="T15" fmla="*/ 0 w 38"/>
              <a:gd name="T16" fmla="*/ 0 h 34"/>
              <a:gd name="T17" fmla="*/ 38 w 38"/>
              <a:gd name="T18" fmla="*/ 34 h 34"/>
            </a:gdLst>
            <a:ahLst/>
            <a:cxnLst>
              <a:cxn ang="T10">
                <a:pos x="T0" y="T1"/>
              </a:cxn>
              <a:cxn ang="T11">
                <a:pos x="T2" y="T3"/>
              </a:cxn>
              <a:cxn ang="T12">
                <a:pos x="T4" y="T5"/>
              </a:cxn>
              <a:cxn ang="T13">
                <a:pos x="T6" y="T7"/>
              </a:cxn>
              <a:cxn ang="T14">
                <a:pos x="T8" y="T9"/>
              </a:cxn>
            </a:cxnLst>
            <a:rect l="T15" t="T16" r="T17" b="T18"/>
            <a:pathLst>
              <a:path w="38" h="34">
                <a:moveTo>
                  <a:pt x="29" y="34"/>
                </a:moveTo>
                <a:lnTo>
                  <a:pt x="0" y="23"/>
                </a:lnTo>
                <a:lnTo>
                  <a:pt x="9" y="0"/>
                </a:lnTo>
                <a:lnTo>
                  <a:pt x="38" y="10"/>
                </a:lnTo>
                <a:lnTo>
                  <a:pt x="29" y="34"/>
                </a:lnTo>
                <a:close/>
              </a:path>
            </a:pathLst>
          </a:custGeom>
          <a:solidFill>
            <a:srgbClr val="000000"/>
          </a:solidFill>
          <a:ln w="0">
            <a:solidFill>
              <a:srgbClr val="000000"/>
            </a:solidFill>
            <a:round/>
            <a:headEnd/>
            <a:tailEnd/>
          </a:ln>
        </p:spPr>
        <p:txBody>
          <a:bodyPr/>
          <a:lstStyle/>
          <a:p>
            <a:endParaRPr lang="en-US"/>
          </a:p>
        </p:txBody>
      </p:sp>
      <p:sp>
        <p:nvSpPr>
          <p:cNvPr id="182453" name="Freeform 5299"/>
          <p:cNvSpPr>
            <a:spLocks noChangeAspect="1"/>
          </p:cNvSpPr>
          <p:nvPr/>
        </p:nvSpPr>
        <p:spPr bwMode="auto">
          <a:xfrm>
            <a:off x="1844675" y="3662363"/>
            <a:ext cx="9525" cy="4762"/>
          </a:xfrm>
          <a:custGeom>
            <a:avLst/>
            <a:gdLst>
              <a:gd name="T0" fmla="*/ 2147483647 w 25"/>
              <a:gd name="T1" fmla="*/ 2147483647 h 16"/>
              <a:gd name="T2" fmla="*/ 0 w 25"/>
              <a:gd name="T3" fmla="*/ 0 h 16"/>
              <a:gd name="T4" fmla="*/ 2147483647 w 25"/>
              <a:gd name="T5" fmla="*/ 2147483647 h 16"/>
              <a:gd name="T6" fmla="*/ 0 60000 65536"/>
              <a:gd name="T7" fmla="*/ 0 60000 65536"/>
              <a:gd name="T8" fmla="*/ 0 60000 65536"/>
              <a:gd name="T9" fmla="*/ 0 w 25"/>
              <a:gd name="T10" fmla="*/ 0 h 16"/>
              <a:gd name="T11" fmla="*/ 25 w 25"/>
              <a:gd name="T12" fmla="*/ 16 h 16"/>
            </a:gdLst>
            <a:ahLst/>
            <a:cxnLst>
              <a:cxn ang="T6">
                <a:pos x="T0" y="T1"/>
              </a:cxn>
              <a:cxn ang="T7">
                <a:pos x="T2" y="T3"/>
              </a:cxn>
              <a:cxn ang="T8">
                <a:pos x="T4" y="T5"/>
              </a:cxn>
            </a:cxnLst>
            <a:rect l="T9" t="T10" r="T11" b="T12"/>
            <a:pathLst>
              <a:path w="25" h="16">
                <a:moveTo>
                  <a:pt x="25" y="16"/>
                </a:moveTo>
                <a:lnTo>
                  <a:pt x="0" y="0"/>
                </a:lnTo>
                <a:lnTo>
                  <a:pt x="25" y="16"/>
                </a:lnTo>
                <a:close/>
              </a:path>
            </a:pathLst>
          </a:custGeom>
          <a:solidFill>
            <a:srgbClr val="000000"/>
          </a:solidFill>
          <a:ln w="0">
            <a:solidFill>
              <a:srgbClr val="000000"/>
            </a:solidFill>
            <a:round/>
            <a:headEnd/>
            <a:tailEnd/>
          </a:ln>
        </p:spPr>
        <p:txBody>
          <a:bodyPr/>
          <a:lstStyle/>
          <a:p>
            <a:endParaRPr lang="en-US"/>
          </a:p>
        </p:txBody>
      </p:sp>
      <p:sp>
        <p:nvSpPr>
          <p:cNvPr id="182454" name="Freeform 5300"/>
          <p:cNvSpPr>
            <a:spLocks noChangeAspect="1"/>
          </p:cNvSpPr>
          <p:nvPr/>
        </p:nvSpPr>
        <p:spPr bwMode="auto">
          <a:xfrm>
            <a:off x="1897063" y="3606800"/>
            <a:ext cx="6350" cy="11113"/>
          </a:xfrm>
          <a:custGeom>
            <a:avLst/>
            <a:gdLst>
              <a:gd name="T0" fmla="*/ 0 w 22"/>
              <a:gd name="T1" fmla="*/ 2147483647 h 30"/>
              <a:gd name="T2" fmla="*/ 0 w 22"/>
              <a:gd name="T3" fmla="*/ 2147483647 h 30"/>
              <a:gd name="T4" fmla="*/ 2147483647 w 22"/>
              <a:gd name="T5" fmla="*/ 0 h 30"/>
              <a:gd name="T6" fmla="*/ 2147483647 w 22"/>
              <a:gd name="T7" fmla="*/ 0 h 30"/>
              <a:gd name="T8" fmla="*/ 2147483647 w 22"/>
              <a:gd name="T9" fmla="*/ 0 h 30"/>
              <a:gd name="T10" fmla="*/ 2147483647 w 22"/>
              <a:gd name="T11" fmla="*/ 2147483647 h 30"/>
              <a:gd name="T12" fmla="*/ 2147483647 w 22"/>
              <a:gd name="T13" fmla="*/ 2147483647 h 30"/>
              <a:gd name="T14" fmla="*/ 2147483647 w 22"/>
              <a:gd name="T15" fmla="*/ 2147483647 h 30"/>
              <a:gd name="T16" fmla="*/ 2147483647 w 22"/>
              <a:gd name="T17" fmla="*/ 2147483647 h 30"/>
              <a:gd name="T18" fmla="*/ 2147483647 w 22"/>
              <a:gd name="T19" fmla="*/ 2147483647 h 30"/>
              <a:gd name="T20" fmla="*/ 2147483647 w 22"/>
              <a:gd name="T21" fmla="*/ 2147483647 h 30"/>
              <a:gd name="T22" fmla="*/ 2147483647 w 22"/>
              <a:gd name="T23" fmla="*/ 2147483647 h 30"/>
              <a:gd name="T24" fmla="*/ 2147483647 w 22"/>
              <a:gd name="T25" fmla="*/ 2147483647 h 30"/>
              <a:gd name="T26" fmla="*/ 2147483647 w 22"/>
              <a:gd name="T27" fmla="*/ 2147483647 h 30"/>
              <a:gd name="T28" fmla="*/ 2147483647 w 22"/>
              <a:gd name="T29" fmla="*/ 2147483647 h 30"/>
              <a:gd name="T30" fmla="*/ 2147483647 w 22"/>
              <a:gd name="T31" fmla="*/ 2147483647 h 30"/>
              <a:gd name="T32" fmla="*/ 2147483647 w 22"/>
              <a:gd name="T33" fmla="*/ 2147483647 h 30"/>
              <a:gd name="T34" fmla="*/ 2147483647 w 22"/>
              <a:gd name="T35" fmla="*/ 2147483647 h 30"/>
              <a:gd name="T36" fmla="*/ 2147483647 w 22"/>
              <a:gd name="T37" fmla="*/ 2147483647 h 30"/>
              <a:gd name="T38" fmla="*/ 2147483647 w 22"/>
              <a:gd name="T39" fmla="*/ 2147483647 h 30"/>
              <a:gd name="T40" fmla="*/ 2147483647 w 22"/>
              <a:gd name="T41" fmla="*/ 2147483647 h 30"/>
              <a:gd name="T42" fmla="*/ 0 w 22"/>
              <a:gd name="T43" fmla="*/ 2147483647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
              <a:gd name="T67" fmla="*/ 0 h 30"/>
              <a:gd name="T68" fmla="*/ 22 w 22"/>
              <a:gd name="T69" fmla="*/ 30 h 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 h="30">
                <a:moveTo>
                  <a:pt x="0" y="1"/>
                </a:moveTo>
                <a:lnTo>
                  <a:pt x="0" y="1"/>
                </a:lnTo>
                <a:lnTo>
                  <a:pt x="3" y="0"/>
                </a:lnTo>
                <a:lnTo>
                  <a:pt x="5" y="0"/>
                </a:lnTo>
                <a:lnTo>
                  <a:pt x="7" y="0"/>
                </a:lnTo>
                <a:lnTo>
                  <a:pt x="10" y="1"/>
                </a:lnTo>
                <a:lnTo>
                  <a:pt x="12" y="2"/>
                </a:lnTo>
                <a:lnTo>
                  <a:pt x="15" y="3"/>
                </a:lnTo>
                <a:lnTo>
                  <a:pt x="17" y="5"/>
                </a:lnTo>
                <a:lnTo>
                  <a:pt x="18" y="7"/>
                </a:lnTo>
                <a:lnTo>
                  <a:pt x="20" y="9"/>
                </a:lnTo>
                <a:lnTo>
                  <a:pt x="22" y="12"/>
                </a:lnTo>
                <a:lnTo>
                  <a:pt x="22" y="14"/>
                </a:lnTo>
                <a:lnTo>
                  <a:pt x="22" y="16"/>
                </a:lnTo>
                <a:lnTo>
                  <a:pt x="20" y="20"/>
                </a:lnTo>
                <a:lnTo>
                  <a:pt x="19" y="22"/>
                </a:lnTo>
                <a:lnTo>
                  <a:pt x="18" y="25"/>
                </a:lnTo>
                <a:lnTo>
                  <a:pt x="16" y="27"/>
                </a:lnTo>
                <a:lnTo>
                  <a:pt x="14" y="28"/>
                </a:lnTo>
                <a:lnTo>
                  <a:pt x="12" y="30"/>
                </a:lnTo>
                <a:lnTo>
                  <a:pt x="0" y="1"/>
                </a:lnTo>
                <a:close/>
              </a:path>
            </a:pathLst>
          </a:custGeom>
          <a:solidFill>
            <a:srgbClr val="000000"/>
          </a:solidFill>
          <a:ln w="0">
            <a:solidFill>
              <a:srgbClr val="000000"/>
            </a:solidFill>
            <a:round/>
            <a:headEnd/>
            <a:tailEnd/>
          </a:ln>
        </p:spPr>
        <p:txBody>
          <a:bodyPr/>
          <a:lstStyle/>
          <a:p>
            <a:endParaRPr lang="en-US"/>
          </a:p>
        </p:txBody>
      </p:sp>
      <p:sp>
        <p:nvSpPr>
          <p:cNvPr id="182455" name="Freeform 5301"/>
          <p:cNvSpPr>
            <a:spLocks noChangeAspect="1"/>
          </p:cNvSpPr>
          <p:nvPr/>
        </p:nvSpPr>
        <p:spPr bwMode="auto">
          <a:xfrm>
            <a:off x="1844675" y="3651250"/>
            <a:ext cx="14288" cy="15875"/>
          </a:xfrm>
          <a:custGeom>
            <a:avLst/>
            <a:gdLst>
              <a:gd name="T0" fmla="*/ 2147483647 w 39"/>
              <a:gd name="T1" fmla="*/ 2147483647 h 49"/>
              <a:gd name="T2" fmla="*/ 0 w 39"/>
              <a:gd name="T3" fmla="*/ 2147483647 h 49"/>
              <a:gd name="T4" fmla="*/ 2147483647 w 39"/>
              <a:gd name="T5" fmla="*/ 0 h 49"/>
              <a:gd name="T6" fmla="*/ 2147483647 w 39"/>
              <a:gd name="T7" fmla="*/ 2147483647 h 49"/>
              <a:gd name="T8" fmla="*/ 2147483647 w 39"/>
              <a:gd name="T9" fmla="*/ 2147483647 h 49"/>
              <a:gd name="T10" fmla="*/ 2147483647 w 39"/>
              <a:gd name="T11" fmla="*/ 2147483647 h 49"/>
              <a:gd name="T12" fmla="*/ 2147483647 w 39"/>
              <a:gd name="T13" fmla="*/ 2147483647 h 49"/>
              <a:gd name="T14" fmla="*/ 0 60000 65536"/>
              <a:gd name="T15" fmla="*/ 0 60000 65536"/>
              <a:gd name="T16" fmla="*/ 0 60000 65536"/>
              <a:gd name="T17" fmla="*/ 0 60000 65536"/>
              <a:gd name="T18" fmla="*/ 0 60000 65536"/>
              <a:gd name="T19" fmla="*/ 0 60000 65536"/>
              <a:gd name="T20" fmla="*/ 0 60000 65536"/>
              <a:gd name="T21" fmla="*/ 0 w 39"/>
              <a:gd name="T22" fmla="*/ 0 h 49"/>
              <a:gd name="T23" fmla="*/ 39 w 39"/>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49">
                <a:moveTo>
                  <a:pt x="25" y="49"/>
                </a:moveTo>
                <a:lnTo>
                  <a:pt x="0" y="33"/>
                </a:lnTo>
                <a:lnTo>
                  <a:pt x="21" y="0"/>
                </a:lnTo>
                <a:lnTo>
                  <a:pt x="14" y="11"/>
                </a:lnTo>
                <a:lnTo>
                  <a:pt x="39" y="30"/>
                </a:lnTo>
                <a:lnTo>
                  <a:pt x="31" y="40"/>
                </a:lnTo>
                <a:lnTo>
                  <a:pt x="25" y="49"/>
                </a:lnTo>
                <a:close/>
              </a:path>
            </a:pathLst>
          </a:custGeom>
          <a:solidFill>
            <a:srgbClr val="000000"/>
          </a:solidFill>
          <a:ln w="0">
            <a:solidFill>
              <a:srgbClr val="000000"/>
            </a:solidFill>
            <a:round/>
            <a:headEnd/>
            <a:tailEnd/>
          </a:ln>
        </p:spPr>
        <p:txBody>
          <a:bodyPr/>
          <a:lstStyle/>
          <a:p>
            <a:endParaRPr lang="en-US"/>
          </a:p>
        </p:txBody>
      </p:sp>
      <p:sp>
        <p:nvSpPr>
          <p:cNvPr id="182456" name="Freeform 5302"/>
          <p:cNvSpPr>
            <a:spLocks noChangeAspect="1"/>
          </p:cNvSpPr>
          <p:nvPr/>
        </p:nvSpPr>
        <p:spPr bwMode="auto">
          <a:xfrm>
            <a:off x="1851025" y="3646488"/>
            <a:ext cx="12700" cy="15875"/>
          </a:xfrm>
          <a:custGeom>
            <a:avLst/>
            <a:gdLst>
              <a:gd name="T0" fmla="*/ 2147483647 w 40"/>
              <a:gd name="T1" fmla="*/ 2147483647 h 41"/>
              <a:gd name="T2" fmla="*/ 0 w 40"/>
              <a:gd name="T3" fmla="*/ 2147483647 h 41"/>
              <a:gd name="T4" fmla="*/ 2147483647 w 40"/>
              <a:gd name="T5" fmla="*/ 0 h 41"/>
              <a:gd name="T6" fmla="*/ 2147483647 w 40"/>
              <a:gd name="T7" fmla="*/ 0 h 41"/>
              <a:gd name="T8" fmla="*/ 2147483647 w 40"/>
              <a:gd name="T9" fmla="*/ 2147483647 h 41"/>
              <a:gd name="T10" fmla="*/ 2147483647 w 40"/>
              <a:gd name="T11" fmla="*/ 2147483647 h 41"/>
              <a:gd name="T12" fmla="*/ 2147483647 w 40"/>
              <a:gd name="T13" fmla="*/ 2147483647 h 41"/>
              <a:gd name="T14" fmla="*/ 0 60000 65536"/>
              <a:gd name="T15" fmla="*/ 0 60000 65536"/>
              <a:gd name="T16" fmla="*/ 0 60000 65536"/>
              <a:gd name="T17" fmla="*/ 0 60000 65536"/>
              <a:gd name="T18" fmla="*/ 0 60000 65536"/>
              <a:gd name="T19" fmla="*/ 0 60000 65536"/>
              <a:gd name="T20" fmla="*/ 0 60000 65536"/>
              <a:gd name="T21" fmla="*/ 0 w 40"/>
              <a:gd name="T22" fmla="*/ 0 h 41"/>
              <a:gd name="T23" fmla="*/ 40 w 40"/>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41">
                <a:moveTo>
                  <a:pt x="25" y="41"/>
                </a:moveTo>
                <a:lnTo>
                  <a:pt x="0" y="22"/>
                </a:lnTo>
                <a:lnTo>
                  <a:pt x="15" y="0"/>
                </a:lnTo>
                <a:lnTo>
                  <a:pt x="40" y="19"/>
                </a:lnTo>
                <a:lnTo>
                  <a:pt x="25" y="41"/>
                </a:lnTo>
                <a:close/>
              </a:path>
            </a:pathLst>
          </a:custGeom>
          <a:solidFill>
            <a:srgbClr val="000000"/>
          </a:solidFill>
          <a:ln w="0">
            <a:solidFill>
              <a:srgbClr val="000000"/>
            </a:solidFill>
            <a:round/>
            <a:headEnd/>
            <a:tailEnd/>
          </a:ln>
        </p:spPr>
        <p:txBody>
          <a:bodyPr/>
          <a:lstStyle/>
          <a:p>
            <a:endParaRPr lang="en-US"/>
          </a:p>
        </p:txBody>
      </p:sp>
      <p:sp>
        <p:nvSpPr>
          <p:cNvPr id="182457" name="Freeform 5303"/>
          <p:cNvSpPr>
            <a:spLocks noChangeAspect="1"/>
          </p:cNvSpPr>
          <p:nvPr/>
        </p:nvSpPr>
        <p:spPr bwMode="auto">
          <a:xfrm>
            <a:off x="1854200" y="3638550"/>
            <a:ext cx="17463" cy="14288"/>
          </a:xfrm>
          <a:custGeom>
            <a:avLst/>
            <a:gdLst>
              <a:gd name="T0" fmla="*/ 2147483647 w 52"/>
              <a:gd name="T1" fmla="*/ 2147483647 h 43"/>
              <a:gd name="T2" fmla="*/ 0 w 52"/>
              <a:gd name="T3" fmla="*/ 2147483647 h 43"/>
              <a:gd name="T4" fmla="*/ 2147483647 w 52"/>
              <a:gd name="T5" fmla="*/ 2147483647 h 43"/>
              <a:gd name="T6" fmla="*/ 2147483647 w 52"/>
              <a:gd name="T7" fmla="*/ 0 h 43"/>
              <a:gd name="T8" fmla="*/ 2147483647 w 52"/>
              <a:gd name="T9" fmla="*/ 2147483647 h 43"/>
              <a:gd name="T10" fmla="*/ 2147483647 w 52"/>
              <a:gd name="T11" fmla="*/ 2147483647 h 43"/>
              <a:gd name="T12" fmla="*/ 2147483647 w 52"/>
              <a:gd name="T13" fmla="*/ 2147483647 h 43"/>
              <a:gd name="T14" fmla="*/ 0 60000 65536"/>
              <a:gd name="T15" fmla="*/ 0 60000 65536"/>
              <a:gd name="T16" fmla="*/ 0 60000 65536"/>
              <a:gd name="T17" fmla="*/ 0 60000 65536"/>
              <a:gd name="T18" fmla="*/ 0 60000 65536"/>
              <a:gd name="T19" fmla="*/ 0 60000 65536"/>
              <a:gd name="T20" fmla="*/ 0 60000 65536"/>
              <a:gd name="T21" fmla="*/ 0 w 52"/>
              <a:gd name="T22" fmla="*/ 0 h 43"/>
              <a:gd name="T23" fmla="*/ 52 w 52"/>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43">
                <a:moveTo>
                  <a:pt x="25" y="43"/>
                </a:moveTo>
                <a:lnTo>
                  <a:pt x="0" y="24"/>
                </a:lnTo>
                <a:lnTo>
                  <a:pt x="8" y="14"/>
                </a:lnTo>
                <a:lnTo>
                  <a:pt x="19" y="0"/>
                </a:lnTo>
                <a:lnTo>
                  <a:pt x="42" y="19"/>
                </a:lnTo>
                <a:lnTo>
                  <a:pt x="52" y="5"/>
                </a:lnTo>
                <a:lnTo>
                  <a:pt x="25" y="43"/>
                </a:lnTo>
                <a:close/>
              </a:path>
            </a:pathLst>
          </a:custGeom>
          <a:solidFill>
            <a:srgbClr val="000000"/>
          </a:solidFill>
          <a:ln w="0">
            <a:solidFill>
              <a:srgbClr val="000000"/>
            </a:solidFill>
            <a:round/>
            <a:headEnd/>
            <a:tailEnd/>
          </a:ln>
        </p:spPr>
        <p:txBody>
          <a:bodyPr/>
          <a:lstStyle/>
          <a:p>
            <a:endParaRPr lang="en-US"/>
          </a:p>
        </p:txBody>
      </p:sp>
      <p:sp>
        <p:nvSpPr>
          <p:cNvPr id="182458" name="Freeform 5304"/>
          <p:cNvSpPr>
            <a:spLocks noChangeAspect="1"/>
          </p:cNvSpPr>
          <p:nvPr/>
        </p:nvSpPr>
        <p:spPr bwMode="auto">
          <a:xfrm>
            <a:off x="1860550" y="3627438"/>
            <a:ext cx="14288" cy="17462"/>
          </a:xfrm>
          <a:custGeom>
            <a:avLst/>
            <a:gdLst>
              <a:gd name="T0" fmla="*/ 2147483647 w 41"/>
              <a:gd name="T1" fmla="*/ 2147483647 h 52"/>
              <a:gd name="T2" fmla="*/ 0 w 41"/>
              <a:gd name="T3" fmla="*/ 2147483647 h 52"/>
              <a:gd name="T4" fmla="*/ 2147483647 w 41"/>
              <a:gd name="T5" fmla="*/ 0 h 52"/>
              <a:gd name="T6" fmla="*/ 2147483647 w 41"/>
              <a:gd name="T7" fmla="*/ 2147483647 h 52"/>
              <a:gd name="T8" fmla="*/ 2147483647 w 41"/>
              <a:gd name="T9" fmla="*/ 2147483647 h 52"/>
              <a:gd name="T10" fmla="*/ 2147483647 w 41"/>
              <a:gd name="T11" fmla="*/ 2147483647 h 52"/>
              <a:gd name="T12" fmla="*/ 2147483647 w 41"/>
              <a:gd name="T13" fmla="*/ 2147483647 h 52"/>
              <a:gd name="T14" fmla="*/ 0 60000 65536"/>
              <a:gd name="T15" fmla="*/ 0 60000 65536"/>
              <a:gd name="T16" fmla="*/ 0 60000 65536"/>
              <a:gd name="T17" fmla="*/ 0 60000 65536"/>
              <a:gd name="T18" fmla="*/ 0 60000 65536"/>
              <a:gd name="T19" fmla="*/ 0 60000 65536"/>
              <a:gd name="T20" fmla="*/ 0 60000 65536"/>
              <a:gd name="T21" fmla="*/ 0 w 41"/>
              <a:gd name="T22" fmla="*/ 0 h 52"/>
              <a:gd name="T23" fmla="*/ 41 w 41"/>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52">
                <a:moveTo>
                  <a:pt x="23" y="52"/>
                </a:moveTo>
                <a:lnTo>
                  <a:pt x="0" y="33"/>
                </a:lnTo>
                <a:lnTo>
                  <a:pt x="28" y="0"/>
                </a:lnTo>
                <a:lnTo>
                  <a:pt x="19" y="9"/>
                </a:lnTo>
                <a:lnTo>
                  <a:pt x="41" y="30"/>
                </a:lnTo>
                <a:lnTo>
                  <a:pt x="32" y="39"/>
                </a:lnTo>
                <a:lnTo>
                  <a:pt x="23" y="52"/>
                </a:lnTo>
                <a:close/>
              </a:path>
            </a:pathLst>
          </a:custGeom>
          <a:solidFill>
            <a:srgbClr val="000000"/>
          </a:solidFill>
          <a:ln w="0">
            <a:solidFill>
              <a:srgbClr val="000000"/>
            </a:solidFill>
            <a:round/>
            <a:headEnd/>
            <a:tailEnd/>
          </a:ln>
        </p:spPr>
        <p:txBody>
          <a:bodyPr/>
          <a:lstStyle/>
          <a:p>
            <a:endParaRPr lang="en-US"/>
          </a:p>
        </p:txBody>
      </p:sp>
      <p:sp>
        <p:nvSpPr>
          <p:cNvPr id="182459" name="Freeform 5305"/>
          <p:cNvSpPr>
            <a:spLocks noChangeAspect="1"/>
          </p:cNvSpPr>
          <p:nvPr/>
        </p:nvSpPr>
        <p:spPr bwMode="auto">
          <a:xfrm>
            <a:off x="1868488" y="3622675"/>
            <a:ext cx="15875" cy="15875"/>
          </a:xfrm>
          <a:custGeom>
            <a:avLst/>
            <a:gdLst>
              <a:gd name="T0" fmla="*/ 2147483647 w 42"/>
              <a:gd name="T1" fmla="*/ 2147483647 h 43"/>
              <a:gd name="T2" fmla="*/ 0 w 42"/>
              <a:gd name="T3" fmla="*/ 2147483647 h 43"/>
              <a:gd name="T4" fmla="*/ 2147483647 w 42"/>
              <a:gd name="T5" fmla="*/ 2147483647 h 43"/>
              <a:gd name="T6" fmla="*/ 2147483647 w 42"/>
              <a:gd name="T7" fmla="*/ 0 h 43"/>
              <a:gd name="T8" fmla="*/ 2147483647 w 42"/>
              <a:gd name="T9" fmla="*/ 2147483647 h 43"/>
              <a:gd name="T10" fmla="*/ 2147483647 w 42"/>
              <a:gd name="T11" fmla="*/ 2147483647 h 43"/>
              <a:gd name="T12" fmla="*/ 2147483647 w 42"/>
              <a:gd name="T13" fmla="*/ 2147483647 h 43"/>
              <a:gd name="T14" fmla="*/ 0 60000 65536"/>
              <a:gd name="T15" fmla="*/ 0 60000 65536"/>
              <a:gd name="T16" fmla="*/ 0 60000 65536"/>
              <a:gd name="T17" fmla="*/ 0 60000 65536"/>
              <a:gd name="T18" fmla="*/ 0 60000 65536"/>
              <a:gd name="T19" fmla="*/ 0 60000 65536"/>
              <a:gd name="T20" fmla="*/ 0 60000 65536"/>
              <a:gd name="T21" fmla="*/ 0 w 42"/>
              <a:gd name="T22" fmla="*/ 0 h 43"/>
              <a:gd name="T23" fmla="*/ 42 w 42"/>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43">
                <a:moveTo>
                  <a:pt x="22" y="43"/>
                </a:moveTo>
                <a:lnTo>
                  <a:pt x="0" y="22"/>
                </a:lnTo>
                <a:lnTo>
                  <a:pt x="19" y="1"/>
                </a:lnTo>
                <a:lnTo>
                  <a:pt x="20" y="0"/>
                </a:lnTo>
                <a:lnTo>
                  <a:pt x="41" y="22"/>
                </a:lnTo>
                <a:lnTo>
                  <a:pt x="42" y="21"/>
                </a:lnTo>
                <a:lnTo>
                  <a:pt x="22" y="43"/>
                </a:lnTo>
                <a:close/>
              </a:path>
            </a:pathLst>
          </a:custGeom>
          <a:solidFill>
            <a:srgbClr val="000000"/>
          </a:solidFill>
          <a:ln w="0">
            <a:solidFill>
              <a:srgbClr val="000000"/>
            </a:solidFill>
            <a:round/>
            <a:headEnd/>
            <a:tailEnd/>
          </a:ln>
        </p:spPr>
        <p:txBody>
          <a:bodyPr/>
          <a:lstStyle/>
          <a:p>
            <a:endParaRPr lang="en-US"/>
          </a:p>
        </p:txBody>
      </p:sp>
      <p:sp>
        <p:nvSpPr>
          <p:cNvPr id="182460" name="Freeform 5306"/>
          <p:cNvSpPr>
            <a:spLocks noChangeAspect="1"/>
          </p:cNvSpPr>
          <p:nvPr/>
        </p:nvSpPr>
        <p:spPr bwMode="auto">
          <a:xfrm>
            <a:off x="1874838" y="3616325"/>
            <a:ext cx="14287" cy="12700"/>
          </a:xfrm>
          <a:custGeom>
            <a:avLst/>
            <a:gdLst>
              <a:gd name="T0" fmla="*/ 2147483647 w 40"/>
              <a:gd name="T1" fmla="*/ 2147483647 h 42"/>
              <a:gd name="T2" fmla="*/ 0 w 40"/>
              <a:gd name="T3" fmla="*/ 2147483647 h 42"/>
              <a:gd name="T4" fmla="*/ 2147483647 w 40"/>
              <a:gd name="T5" fmla="*/ 0 h 42"/>
              <a:gd name="T6" fmla="*/ 2147483647 w 40"/>
              <a:gd name="T7" fmla="*/ 0 h 42"/>
              <a:gd name="T8" fmla="*/ 2147483647 w 40"/>
              <a:gd name="T9" fmla="*/ 2147483647 h 42"/>
              <a:gd name="T10" fmla="*/ 2147483647 w 40"/>
              <a:gd name="T11" fmla="*/ 2147483647 h 42"/>
              <a:gd name="T12" fmla="*/ 2147483647 w 40"/>
              <a:gd name="T13" fmla="*/ 2147483647 h 42"/>
              <a:gd name="T14" fmla="*/ 0 60000 65536"/>
              <a:gd name="T15" fmla="*/ 0 60000 65536"/>
              <a:gd name="T16" fmla="*/ 0 60000 65536"/>
              <a:gd name="T17" fmla="*/ 0 60000 65536"/>
              <a:gd name="T18" fmla="*/ 0 60000 65536"/>
              <a:gd name="T19" fmla="*/ 0 60000 65536"/>
              <a:gd name="T20" fmla="*/ 0 60000 65536"/>
              <a:gd name="T21" fmla="*/ 0 w 40"/>
              <a:gd name="T22" fmla="*/ 0 h 42"/>
              <a:gd name="T23" fmla="*/ 40 w 40"/>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42">
                <a:moveTo>
                  <a:pt x="21" y="42"/>
                </a:moveTo>
                <a:lnTo>
                  <a:pt x="0" y="20"/>
                </a:lnTo>
                <a:lnTo>
                  <a:pt x="21" y="0"/>
                </a:lnTo>
                <a:lnTo>
                  <a:pt x="40" y="25"/>
                </a:lnTo>
                <a:lnTo>
                  <a:pt x="21" y="42"/>
                </a:lnTo>
                <a:close/>
              </a:path>
            </a:pathLst>
          </a:custGeom>
          <a:solidFill>
            <a:srgbClr val="000000"/>
          </a:solidFill>
          <a:ln w="0">
            <a:solidFill>
              <a:srgbClr val="000000"/>
            </a:solidFill>
            <a:round/>
            <a:headEnd/>
            <a:tailEnd/>
          </a:ln>
        </p:spPr>
        <p:txBody>
          <a:bodyPr/>
          <a:lstStyle/>
          <a:p>
            <a:endParaRPr lang="en-US"/>
          </a:p>
        </p:txBody>
      </p:sp>
      <p:sp>
        <p:nvSpPr>
          <p:cNvPr id="182461" name="Freeform 5307"/>
          <p:cNvSpPr>
            <a:spLocks noChangeAspect="1"/>
          </p:cNvSpPr>
          <p:nvPr/>
        </p:nvSpPr>
        <p:spPr bwMode="auto">
          <a:xfrm>
            <a:off x="1884363" y="3608388"/>
            <a:ext cx="11112" cy="15875"/>
          </a:xfrm>
          <a:custGeom>
            <a:avLst/>
            <a:gdLst>
              <a:gd name="T0" fmla="*/ 2147483647 w 36"/>
              <a:gd name="T1" fmla="*/ 2147483647 h 42"/>
              <a:gd name="T2" fmla="*/ 0 w 36"/>
              <a:gd name="T3" fmla="*/ 2147483647 h 42"/>
              <a:gd name="T4" fmla="*/ 2147483647 w 36"/>
              <a:gd name="T5" fmla="*/ 0 h 42"/>
              <a:gd name="T6" fmla="*/ 2147483647 w 36"/>
              <a:gd name="T7" fmla="*/ 0 h 42"/>
              <a:gd name="T8" fmla="*/ 2147483647 w 36"/>
              <a:gd name="T9" fmla="*/ 2147483647 h 42"/>
              <a:gd name="T10" fmla="*/ 2147483647 w 36"/>
              <a:gd name="T11" fmla="*/ 2147483647 h 42"/>
              <a:gd name="T12" fmla="*/ 2147483647 w 36"/>
              <a:gd name="T13" fmla="*/ 2147483647 h 42"/>
              <a:gd name="T14" fmla="*/ 0 60000 65536"/>
              <a:gd name="T15" fmla="*/ 0 60000 65536"/>
              <a:gd name="T16" fmla="*/ 0 60000 65536"/>
              <a:gd name="T17" fmla="*/ 0 60000 65536"/>
              <a:gd name="T18" fmla="*/ 0 60000 65536"/>
              <a:gd name="T19" fmla="*/ 0 60000 65536"/>
              <a:gd name="T20" fmla="*/ 0 60000 65536"/>
              <a:gd name="T21" fmla="*/ 0 w 36"/>
              <a:gd name="T22" fmla="*/ 0 h 42"/>
              <a:gd name="T23" fmla="*/ 36 w 36"/>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42">
                <a:moveTo>
                  <a:pt x="19" y="42"/>
                </a:moveTo>
                <a:lnTo>
                  <a:pt x="0" y="17"/>
                </a:lnTo>
                <a:lnTo>
                  <a:pt x="22" y="0"/>
                </a:lnTo>
                <a:lnTo>
                  <a:pt x="23" y="0"/>
                </a:lnTo>
                <a:lnTo>
                  <a:pt x="35" y="29"/>
                </a:lnTo>
                <a:lnTo>
                  <a:pt x="36" y="29"/>
                </a:lnTo>
                <a:lnTo>
                  <a:pt x="19" y="42"/>
                </a:lnTo>
                <a:close/>
              </a:path>
            </a:pathLst>
          </a:custGeom>
          <a:solidFill>
            <a:srgbClr val="000000"/>
          </a:solidFill>
          <a:ln w="0">
            <a:solidFill>
              <a:srgbClr val="000000"/>
            </a:solidFill>
            <a:round/>
            <a:headEnd/>
            <a:tailEnd/>
          </a:ln>
        </p:spPr>
        <p:txBody>
          <a:bodyPr/>
          <a:lstStyle/>
          <a:p>
            <a:endParaRPr lang="en-US"/>
          </a:p>
        </p:txBody>
      </p:sp>
      <p:sp>
        <p:nvSpPr>
          <p:cNvPr id="182462" name="Freeform 5308"/>
          <p:cNvSpPr>
            <a:spLocks noChangeAspect="1"/>
          </p:cNvSpPr>
          <p:nvPr/>
        </p:nvSpPr>
        <p:spPr bwMode="auto">
          <a:xfrm>
            <a:off x="1889125" y="3606800"/>
            <a:ext cx="12700" cy="12700"/>
          </a:xfrm>
          <a:custGeom>
            <a:avLst/>
            <a:gdLst>
              <a:gd name="T0" fmla="*/ 2147483647 w 33"/>
              <a:gd name="T1" fmla="*/ 2147483647 h 38"/>
              <a:gd name="T2" fmla="*/ 0 w 33"/>
              <a:gd name="T3" fmla="*/ 2147483647 h 38"/>
              <a:gd name="T4" fmla="*/ 2147483647 w 33"/>
              <a:gd name="T5" fmla="*/ 0 h 38"/>
              <a:gd name="T6" fmla="*/ 2147483647 w 33"/>
              <a:gd name="T7" fmla="*/ 2147483647 h 38"/>
              <a:gd name="T8" fmla="*/ 2147483647 w 33"/>
              <a:gd name="T9" fmla="*/ 2147483647 h 38"/>
              <a:gd name="T10" fmla="*/ 0 60000 65536"/>
              <a:gd name="T11" fmla="*/ 0 60000 65536"/>
              <a:gd name="T12" fmla="*/ 0 60000 65536"/>
              <a:gd name="T13" fmla="*/ 0 60000 65536"/>
              <a:gd name="T14" fmla="*/ 0 60000 65536"/>
              <a:gd name="T15" fmla="*/ 0 w 33"/>
              <a:gd name="T16" fmla="*/ 0 h 38"/>
              <a:gd name="T17" fmla="*/ 33 w 33"/>
              <a:gd name="T18" fmla="*/ 38 h 38"/>
            </a:gdLst>
            <a:ahLst/>
            <a:cxnLst>
              <a:cxn ang="T10">
                <a:pos x="T0" y="T1"/>
              </a:cxn>
              <a:cxn ang="T11">
                <a:pos x="T2" y="T3"/>
              </a:cxn>
              <a:cxn ang="T12">
                <a:pos x="T4" y="T5"/>
              </a:cxn>
              <a:cxn ang="T13">
                <a:pos x="T6" y="T7"/>
              </a:cxn>
              <a:cxn ang="T14">
                <a:pos x="T8" y="T9"/>
              </a:cxn>
            </a:cxnLst>
            <a:rect l="T15" t="T16" r="T17" b="T18"/>
            <a:pathLst>
              <a:path w="33" h="38">
                <a:moveTo>
                  <a:pt x="12" y="38"/>
                </a:moveTo>
                <a:lnTo>
                  <a:pt x="0" y="9"/>
                </a:lnTo>
                <a:lnTo>
                  <a:pt x="21" y="0"/>
                </a:lnTo>
                <a:lnTo>
                  <a:pt x="33" y="29"/>
                </a:lnTo>
                <a:lnTo>
                  <a:pt x="12" y="38"/>
                </a:lnTo>
                <a:close/>
              </a:path>
            </a:pathLst>
          </a:custGeom>
          <a:solidFill>
            <a:srgbClr val="000000"/>
          </a:solidFill>
          <a:ln w="0">
            <a:solidFill>
              <a:srgbClr val="000000"/>
            </a:solidFill>
            <a:round/>
            <a:headEnd/>
            <a:tailEnd/>
          </a:ln>
        </p:spPr>
        <p:txBody>
          <a:bodyPr/>
          <a:lstStyle/>
          <a:p>
            <a:endParaRPr lang="en-US"/>
          </a:p>
        </p:txBody>
      </p:sp>
      <p:sp>
        <p:nvSpPr>
          <p:cNvPr id="182463" name="Freeform 5309"/>
          <p:cNvSpPr>
            <a:spLocks noChangeAspect="1"/>
          </p:cNvSpPr>
          <p:nvPr/>
        </p:nvSpPr>
        <p:spPr bwMode="auto">
          <a:xfrm>
            <a:off x="1893888" y="3611563"/>
            <a:ext cx="9525" cy="6350"/>
          </a:xfrm>
          <a:custGeom>
            <a:avLst/>
            <a:gdLst>
              <a:gd name="T0" fmla="*/ 2147483647 w 32"/>
              <a:gd name="T1" fmla="*/ 0 h 16"/>
              <a:gd name="T2" fmla="*/ 2147483647 w 32"/>
              <a:gd name="T3" fmla="*/ 0 h 16"/>
              <a:gd name="T4" fmla="*/ 2147483647 w 32"/>
              <a:gd name="T5" fmla="*/ 2147483647 h 16"/>
              <a:gd name="T6" fmla="*/ 2147483647 w 32"/>
              <a:gd name="T7" fmla="*/ 2147483647 h 16"/>
              <a:gd name="T8" fmla="*/ 2147483647 w 32"/>
              <a:gd name="T9" fmla="*/ 2147483647 h 16"/>
              <a:gd name="T10" fmla="*/ 2147483647 w 32"/>
              <a:gd name="T11" fmla="*/ 2147483647 h 16"/>
              <a:gd name="T12" fmla="*/ 2147483647 w 32"/>
              <a:gd name="T13" fmla="*/ 2147483647 h 16"/>
              <a:gd name="T14" fmla="*/ 2147483647 w 32"/>
              <a:gd name="T15" fmla="*/ 2147483647 h 16"/>
              <a:gd name="T16" fmla="*/ 2147483647 w 32"/>
              <a:gd name="T17" fmla="*/ 2147483647 h 16"/>
              <a:gd name="T18" fmla="*/ 2147483647 w 32"/>
              <a:gd name="T19" fmla="*/ 2147483647 h 16"/>
              <a:gd name="T20" fmla="*/ 2147483647 w 32"/>
              <a:gd name="T21" fmla="*/ 2147483647 h 16"/>
              <a:gd name="T22" fmla="*/ 2147483647 w 32"/>
              <a:gd name="T23" fmla="*/ 2147483647 h 16"/>
              <a:gd name="T24" fmla="*/ 2147483647 w 32"/>
              <a:gd name="T25" fmla="*/ 2147483647 h 16"/>
              <a:gd name="T26" fmla="*/ 2147483647 w 32"/>
              <a:gd name="T27" fmla="*/ 2147483647 h 16"/>
              <a:gd name="T28" fmla="*/ 2147483647 w 32"/>
              <a:gd name="T29" fmla="*/ 2147483647 h 16"/>
              <a:gd name="T30" fmla="*/ 2147483647 w 32"/>
              <a:gd name="T31" fmla="*/ 2147483647 h 16"/>
              <a:gd name="T32" fmla="*/ 2147483647 w 32"/>
              <a:gd name="T33" fmla="*/ 2147483647 h 16"/>
              <a:gd name="T34" fmla="*/ 2147483647 w 32"/>
              <a:gd name="T35" fmla="*/ 2147483647 h 16"/>
              <a:gd name="T36" fmla="*/ 0 w 32"/>
              <a:gd name="T37" fmla="*/ 2147483647 h 16"/>
              <a:gd name="T38" fmla="*/ 0 w 32"/>
              <a:gd name="T39" fmla="*/ 0 h 16"/>
              <a:gd name="T40" fmla="*/ 0 w 32"/>
              <a:gd name="T41" fmla="*/ 0 h 16"/>
              <a:gd name="T42" fmla="*/ 2147483647 w 32"/>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
              <a:gd name="T67" fmla="*/ 0 h 16"/>
              <a:gd name="T68" fmla="*/ 32 w 32"/>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 h="16">
                <a:moveTo>
                  <a:pt x="32" y="0"/>
                </a:moveTo>
                <a:lnTo>
                  <a:pt x="32" y="0"/>
                </a:lnTo>
                <a:lnTo>
                  <a:pt x="32" y="2"/>
                </a:lnTo>
                <a:lnTo>
                  <a:pt x="30" y="6"/>
                </a:lnTo>
                <a:lnTo>
                  <a:pt x="29" y="8"/>
                </a:lnTo>
                <a:lnTo>
                  <a:pt x="27" y="10"/>
                </a:lnTo>
                <a:lnTo>
                  <a:pt x="25" y="12"/>
                </a:lnTo>
                <a:lnTo>
                  <a:pt x="23" y="14"/>
                </a:lnTo>
                <a:lnTo>
                  <a:pt x="21" y="15"/>
                </a:lnTo>
                <a:lnTo>
                  <a:pt x="18" y="16"/>
                </a:lnTo>
                <a:lnTo>
                  <a:pt x="16" y="16"/>
                </a:lnTo>
                <a:lnTo>
                  <a:pt x="14" y="16"/>
                </a:lnTo>
                <a:lnTo>
                  <a:pt x="11" y="15"/>
                </a:lnTo>
                <a:lnTo>
                  <a:pt x="9" y="14"/>
                </a:lnTo>
                <a:lnTo>
                  <a:pt x="7" y="12"/>
                </a:lnTo>
                <a:lnTo>
                  <a:pt x="5" y="10"/>
                </a:lnTo>
                <a:lnTo>
                  <a:pt x="2" y="8"/>
                </a:lnTo>
                <a:lnTo>
                  <a:pt x="1" y="6"/>
                </a:lnTo>
                <a:lnTo>
                  <a:pt x="0" y="2"/>
                </a:lnTo>
                <a:lnTo>
                  <a:pt x="0" y="0"/>
                </a:lnTo>
                <a:lnTo>
                  <a:pt x="32" y="0"/>
                </a:lnTo>
                <a:close/>
              </a:path>
            </a:pathLst>
          </a:custGeom>
          <a:solidFill>
            <a:srgbClr val="000000"/>
          </a:solidFill>
          <a:ln w="0">
            <a:solidFill>
              <a:srgbClr val="000000"/>
            </a:solidFill>
            <a:round/>
            <a:headEnd/>
            <a:tailEnd/>
          </a:ln>
        </p:spPr>
        <p:txBody>
          <a:bodyPr/>
          <a:lstStyle/>
          <a:p>
            <a:endParaRPr lang="en-US"/>
          </a:p>
        </p:txBody>
      </p:sp>
      <p:sp>
        <p:nvSpPr>
          <p:cNvPr id="182464" name="Freeform 5310"/>
          <p:cNvSpPr>
            <a:spLocks noChangeAspect="1"/>
          </p:cNvSpPr>
          <p:nvPr/>
        </p:nvSpPr>
        <p:spPr bwMode="auto">
          <a:xfrm>
            <a:off x="1893888" y="3606800"/>
            <a:ext cx="9525" cy="1588"/>
          </a:xfrm>
          <a:custGeom>
            <a:avLst/>
            <a:gdLst>
              <a:gd name="T0" fmla="*/ 0 w 32"/>
              <a:gd name="T1" fmla="*/ 0 h 1588"/>
              <a:gd name="T2" fmla="*/ 2147483647 w 32"/>
              <a:gd name="T3" fmla="*/ 0 h 1588"/>
              <a:gd name="T4" fmla="*/ 0 w 32"/>
              <a:gd name="T5" fmla="*/ 0 h 1588"/>
              <a:gd name="T6" fmla="*/ 0 60000 65536"/>
              <a:gd name="T7" fmla="*/ 0 60000 65536"/>
              <a:gd name="T8" fmla="*/ 0 60000 65536"/>
              <a:gd name="T9" fmla="*/ 0 w 32"/>
              <a:gd name="T10" fmla="*/ 0 h 1588"/>
              <a:gd name="T11" fmla="*/ 32 w 32"/>
              <a:gd name="T12" fmla="*/ 1588 h 1588"/>
            </a:gdLst>
            <a:ahLst/>
            <a:cxnLst>
              <a:cxn ang="T6">
                <a:pos x="T0" y="T1"/>
              </a:cxn>
              <a:cxn ang="T7">
                <a:pos x="T2" y="T3"/>
              </a:cxn>
              <a:cxn ang="T8">
                <a:pos x="T4" y="T5"/>
              </a:cxn>
            </a:cxnLst>
            <a:rect l="T9" t="T10" r="T11" b="T12"/>
            <a:pathLst>
              <a:path w="32" h="1588">
                <a:moveTo>
                  <a:pt x="0" y="0"/>
                </a:moveTo>
                <a:lnTo>
                  <a:pt x="32" y="0"/>
                </a:lnTo>
                <a:lnTo>
                  <a:pt x="0" y="0"/>
                </a:lnTo>
                <a:close/>
              </a:path>
            </a:pathLst>
          </a:custGeom>
          <a:solidFill>
            <a:srgbClr val="000000"/>
          </a:solidFill>
          <a:ln w="0">
            <a:solidFill>
              <a:srgbClr val="000000"/>
            </a:solidFill>
            <a:round/>
            <a:headEnd/>
            <a:tailEnd/>
          </a:ln>
        </p:spPr>
        <p:txBody>
          <a:bodyPr/>
          <a:lstStyle/>
          <a:p>
            <a:endParaRPr lang="en-US"/>
          </a:p>
        </p:txBody>
      </p:sp>
      <p:sp>
        <p:nvSpPr>
          <p:cNvPr id="182465" name="Freeform 5311"/>
          <p:cNvSpPr>
            <a:spLocks noChangeAspect="1"/>
          </p:cNvSpPr>
          <p:nvPr/>
        </p:nvSpPr>
        <p:spPr bwMode="auto">
          <a:xfrm>
            <a:off x="1893888" y="3611563"/>
            <a:ext cx="9525" cy="3175"/>
          </a:xfrm>
          <a:custGeom>
            <a:avLst/>
            <a:gdLst>
              <a:gd name="T0" fmla="*/ 2147483647 w 32"/>
              <a:gd name="T1" fmla="*/ 2147483647 h 2"/>
              <a:gd name="T2" fmla="*/ 0 w 32"/>
              <a:gd name="T3" fmla="*/ 2147483647 h 2"/>
              <a:gd name="T4" fmla="*/ 0 w 32"/>
              <a:gd name="T5" fmla="*/ 0 h 2"/>
              <a:gd name="T6" fmla="*/ 0 w 32"/>
              <a:gd name="T7" fmla="*/ 0 h 2"/>
              <a:gd name="T8" fmla="*/ 2147483647 w 32"/>
              <a:gd name="T9" fmla="*/ 0 h 2"/>
              <a:gd name="T10" fmla="*/ 2147483647 w 32"/>
              <a:gd name="T11" fmla="*/ 0 h 2"/>
              <a:gd name="T12" fmla="*/ 2147483647 w 32"/>
              <a:gd name="T13" fmla="*/ 2147483647 h 2"/>
              <a:gd name="T14" fmla="*/ 0 60000 65536"/>
              <a:gd name="T15" fmla="*/ 0 60000 65536"/>
              <a:gd name="T16" fmla="*/ 0 60000 65536"/>
              <a:gd name="T17" fmla="*/ 0 60000 65536"/>
              <a:gd name="T18" fmla="*/ 0 60000 65536"/>
              <a:gd name="T19" fmla="*/ 0 60000 65536"/>
              <a:gd name="T20" fmla="*/ 0 60000 65536"/>
              <a:gd name="T21" fmla="*/ 0 w 32"/>
              <a:gd name="T22" fmla="*/ 0 h 2"/>
              <a:gd name="T23" fmla="*/ 32 w 3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
                <a:moveTo>
                  <a:pt x="32" y="2"/>
                </a:moveTo>
                <a:lnTo>
                  <a:pt x="0" y="2"/>
                </a:lnTo>
                <a:lnTo>
                  <a:pt x="0" y="0"/>
                </a:lnTo>
                <a:lnTo>
                  <a:pt x="32" y="0"/>
                </a:lnTo>
                <a:lnTo>
                  <a:pt x="32" y="2"/>
                </a:lnTo>
                <a:close/>
              </a:path>
            </a:pathLst>
          </a:custGeom>
          <a:solidFill>
            <a:srgbClr val="000000"/>
          </a:solidFill>
          <a:ln w="0">
            <a:solidFill>
              <a:srgbClr val="000000"/>
            </a:solidFill>
            <a:round/>
            <a:headEnd/>
            <a:tailEnd/>
          </a:ln>
        </p:spPr>
        <p:txBody>
          <a:bodyPr/>
          <a:lstStyle/>
          <a:p>
            <a:endParaRPr lang="en-US"/>
          </a:p>
        </p:txBody>
      </p:sp>
      <p:sp>
        <p:nvSpPr>
          <p:cNvPr id="182466" name="Freeform 5312"/>
          <p:cNvSpPr>
            <a:spLocks noChangeAspect="1"/>
          </p:cNvSpPr>
          <p:nvPr/>
        </p:nvSpPr>
        <p:spPr bwMode="auto">
          <a:xfrm>
            <a:off x="1893888" y="3611563"/>
            <a:ext cx="9525" cy="3175"/>
          </a:xfrm>
          <a:custGeom>
            <a:avLst/>
            <a:gdLst>
              <a:gd name="T0" fmla="*/ 2147483647 w 32"/>
              <a:gd name="T1" fmla="*/ 2147483647 h 2"/>
              <a:gd name="T2" fmla="*/ 0 w 32"/>
              <a:gd name="T3" fmla="*/ 2147483647 h 2"/>
              <a:gd name="T4" fmla="*/ 0 w 32"/>
              <a:gd name="T5" fmla="*/ 0 h 2"/>
              <a:gd name="T6" fmla="*/ 0 w 32"/>
              <a:gd name="T7" fmla="*/ 0 h 2"/>
              <a:gd name="T8" fmla="*/ 2147483647 w 32"/>
              <a:gd name="T9" fmla="*/ 0 h 2"/>
              <a:gd name="T10" fmla="*/ 2147483647 w 32"/>
              <a:gd name="T11" fmla="*/ 0 h 2"/>
              <a:gd name="T12" fmla="*/ 2147483647 w 32"/>
              <a:gd name="T13" fmla="*/ 2147483647 h 2"/>
              <a:gd name="T14" fmla="*/ 0 60000 65536"/>
              <a:gd name="T15" fmla="*/ 0 60000 65536"/>
              <a:gd name="T16" fmla="*/ 0 60000 65536"/>
              <a:gd name="T17" fmla="*/ 0 60000 65536"/>
              <a:gd name="T18" fmla="*/ 0 60000 65536"/>
              <a:gd name="T19" fmla="*/ 0 60000 65536"/>
              <a:gd name="T20" fmla="*/ 0 60000 65536"/>
              <a:gd name="T21" fmla="*/ 0 w 32"/>
              <a:gd name="T22" fmla="*/ 0 h 2"/>
              <a:gd name="T23" fmla="*/ 32 w 3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
                <a:moveTo>
                  <a:pt x="32" y="2"/>
                </a:moveTo>
                <a:lnTo>
                  <a:pt x="0" y="2"/>
                </a:lnTo>
                <a:lnTo>
                  <a:pt x="0" y="0"/>
                </a:lnTo>
                <a:lnTo>
                  <a:pt x="32" y="0"/>
                </a:lnTo>
                <a:lnTo>
                  <a:pt x="32" y="2"/>
                </a:lnTo>
                <a:close/>
              </a:path>
            </a:pathLst>
          </a:custGeom>
          <a:solidFill>
            <a:srgbClr val="000000"/>
          </a:solidFill>
          <a:ln w="0">
            <a:solidFill>
              <a:srgbClr val="000000"/>
            </a:solidFill>
            <a:round/>
            <a:headEnd/>
            <a:tailEnd/>
          </a:ln>
        </p:spPr>
        <p:txBody>
          <a:bodyPr/>
          <a:lstStyle/>
          <a:p>
            <a:endParaRPr lang="en-US"/>
          </a:p>
        </p:txBody>
      </p:sp>
      <p:sp>
        <p:nvSpPr>
          <p:cNvPr id="182467" name="Freeform 5313"/>
          <p:cNvSpPr>
            <a:spLocks noChangeAspect="1"/>
          </p:cNvSpPr>
          <p:nvPr/>
        </p:nvSpPr>
        <p:spPr bwMode="auto">
          <a:xfrm>
            <a:off x="1893888" y="3608388"/>
            <a:ext cx="9525" cy="3175"/>
          </a:xfrm>
          <a:custGeom>
            <a:avLst/>
            <a:gdLst>
              <a:gd name="T0" fmla="*/ 2147483647 w 32"/>
              <a:gd name="T1" fmla="*/ 2147483647 h 1"/>
              <a:gd name="T2" fmla="*/ 0 w 32"/>
              <a:gd name="T3" fmla="*/ 2147483647 h 1"/>
              <a:gd name="T4" fmla="*/ 0 w 32"/>
              <a:gd name="T5" fmla="*/ 0 h 1"/>
              <a:gd name="T6" fmla="*/ 0 w 32"/>
              <a:gd name="T7" fmla="*/ 0 h 1"/>
              <a:gd name="T8" fmla="*/ 2147483647 w 32"/>
              <a:gd name="T9" fmla="*/ 0 h 1"/>
              <a:gd name="T10" fmla="*/ 2147483647 w 32"/>
              <a:gd name="T11" fmla="*/ 0 h 1"/>
              <a:gd name="T12" fmla="*/ 2147483647 w 32"/>
              <a:gd name="T13" fmla="*/ 2147483647 h 1"/>
              <a:gd name="T14" fmla="*/ 0 60000 65536"/>
              <a:gd name="T15" fmla="*/ 0 60000 65536"/>
              <a:gd name="T16" fmla="*/ 0 60000 65536"/>
              <a:gd name="T17" fmla="*/ 0 60000 65536"/>
              <a:gd name="T18" fmla="*/ 0 60000 65536"/>
              <a:gd name="T19" fmla="*/ 0 60000 65536"/>
              <a:gd name="T20" fmla="*/ 0 60000 65536"/>
              <a:gd name="T21" fmla="*/ 0 w 32"/>
              <a:gd name="T22" fmla="*/ 0 h 1"/>
              <a:gd name="T23" fmla="*/ 32 w 3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
                <a:moveTo>
                  <a:pt x="32" y="1"/>
                </a:moveTo>
                <a:lnTo>
                  <a:pt x="0" y="1"/>
                </a:lnTo>
                <a:lnTo>
                  <a:pt x="0" y="0"/>
                </a:lnTo>
                <a:lnTo>
                  <a:pt x="32" y="0"/>
                </a:lnTo>
                <a:lnTo>
                  <a:pt x="32" y="1"/>
                </a:lnTo>
                <a:close/>
              </a:path>
            </a:pathLst>
          </a:custGeom>
          <a:solidFill>
            <a:srgbClr val="000000"/>
          </a:solidFill>
          <a:ln w="0">
            <a:solidFill>
              <a:srgbClr val="000000"/>
            </a:solidFill>
            <a:round/>
            <a:headEnd/>
            <a:tailEnd/>
          </a:ln>
        </p:spPr>
        <p:txBody>
          <a:bodyPr/>
          <a:lstStyle/>
          <a:p>
            <a:endParaRPr lang="en-US"/>
          </a:p>
        </p:txBody>
      </p:sp>
      <p:sp>
        <p:nvSpPr>
          <p:cNvPr id="182468" name="Freeform 5314"/>
          <p:cNvSpPr>
            <a:spLocks noChangeAspect="1"/>
          </p:cNvSpPr>
          <p:nvPr/>
        </p:nvSpPr>
        <p:spPr bwMode="auto">
          <a:xfrm>
            <a:off x="1893888" y="3608388"/>
            <a:ext cx="9525" cy="3175"/>
          </a:xfrm>
          <a:custGeom>
            <a:avLst/>
            <a:gdLst>
              <a:gd name="T0" fmla="*/ 2147483647 w 32"/>
              <a:gd name="T1" fmla="*/ 2147483647 h 2"/>
              <a:gd name="T2" fmla="*/ 0 w 32"/>
              <a:gd name="T3" fmla="*/ 2147483647 h 2"/>
              <a:gd name="T4" fmla="*/ 0 w 32"/>
              <a:gd name="T5" fmla="*/ 0 h 2"/>
              <a:gd name="T6" fmla="*/ 0 w 32"/>
              <a:gd name="T7" fmla="*/ 0 h 2"/>
              <a:gd name="T8" fmla="*/ 2147483647 w 32"/>
              <a:gd name="T9" fmla="*/ 0 h 2"/>
              <a:gd name="T10" fmla="*/ 2147483647 w 32"/>
              <a:gd name="T11" fmla="*/ 0 h 2"/>
              <a:gd name="T12" fmla="*/ 2147483647 w 32"/>
              <a:gd name="T13" fmla="*/ 2147483647 h 2"/>
              <a:gd name="T14" fmla="*/ 0 60000 65536"/>
              <a:gd name="T15" fmla="*/ 0 60000 65536"/>
              <a:gd name="T16" fmla="*/ 0 60000 65536"/>
              <a:gd name="T17" fmla="*/ 0 60000 65536"/>
              <a:gd name="T18" fmla="*/ 0 60000 65536"/>
              <a:gd name="T19" fmla="*/ 0 60000 65536"/>
              <a:gd name="T20" fmla="*/ 0 60000 65536"/>
              <a:gd name="T21" fmla="*/ 0 w 32"/>
              <a:gd name="T22" fmla="*/ 0 h 2"/>
              <a:gd name="T23" fmla="*/ 32 w 3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
                <a:moveTo>
                  <a:pt x="32" y="2"/>
                </a:moveTo>
                <a:lnTo>
                  <a:pt x="0" y="2"/>
                </a:lnTo>
                <a:lnTo>
                  <a:pt x="0" y="0"/>
                </a:lnTo>
                <a:lnTo>
                  <a:pt x="32" y="0"/>
                </a:lnTo>
                <a:lnTo>
                  <a:pt x="32" y="2"/>
                </a:lnTo>
                <a:close/>
              </a:path>
            </a:pathLst>
          </a:custGeom>
          <a:solidFill>
            <a:srgbClr val="000000"/>
          </a:solidFill>
          <a:ln w="0">
            <a:solidFill>
              <a:srgbClr val="000000"/>
            </a:solidFill>
            <a:round/>
            <a:headEnd/>
            <a:tailEnd/>
          </a:ln>
        </p:spPr>
        <p:txBody>
          <a:bodyPr/>
          <a:lstStyle/>
          <a:p>
            <a:endParaRPr lang="en-US"/>
          </a:p>
        </p:txBody>
      </p:sp>
      <p:sp>
        <p:nvSpPr>
          <p:cNvPr id="182469" name="Freeform 5315"/>
          <p:cNvSpPr>
            <a:spLocks noChangeAspect="1"/>
          </p:cNvSpPr>
          <p:nvPr/>
        </p:nvSpPr>
        <p:spPr bwMode="auto">
          <a:xfrm>
            <a:off x="1893888" y="3608388"/>
            <a:ext cx="9525" cy="3175"/>
          </a:xfrm>
          <a:custGeom>
            <a:avLst/>
            <a:gdLst>
              <a:gd name="T0" fmla="*/ 2147483647 w 32"/>
              <a:gd name="T1" fmla="*/ 2147483647 h 2"/>
              <a:gd name="T2" fmla="*/ 0 w 32"/>
              <a:gd name="T3" fmla="*/ 2147483647 h 2"/>
              <a:gd name="T4" fmla="*/ 0 w 32"/>
              <a:gd name="T5" fmla="*/ 0 h 2"/>
              <a:gd name="T6" fmla="*/ 0 w 32"/>
              <a:gd name="T7" fmla="*/ 0 h 2"/>
              <a:gd name="T8" fmla="*/ 2147483647 w 32"/>
              <a:gd name="T9" fmla="*/ 0 h 2"/>
              <a:gd name="T10" fmla="*/ 2147483647 w 32"/>
              <a:gd name="T11" fmla="*/ 0 h 2"/>
              <a:gd name="T12" fmla="*/ 2147483647 w 32"/>
              <a:gd name="T13" fmla="*/ 2147483647 h 2"/>
              <a:gd name="T14" fmla="*/ 0 60000 65536"/>
              <a:gd name="T15" fmla="*/ 0 60000 65536"/>
              <a:gd name="T16" fmla="*/ 0 60000 65536"/>
              <a:gd name="T17" fmla="*/ 0 60000 65536"/>
              <a:gd name="T18" fmla="*/ 0 60000 65536"/>
              <a:gd name="T19" fmla="*/ 0 60000 65536"/>
              <a:gd name="T20" fmla="*/ 0 60000 65536"/>
              <a:gd name="T21" fmla="*/ 0 w 32"/>
              <a:gd name="T22" fmla="*/ 0 h 2"/>
              <a:gd name="T23" fmla="*/ 32 w 3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
                <a:moveTo>
                  <a:pt x="32" y="2"/>
                </a:moveTo>
                <a:lnTo>
                  <a:pt x="0" y="2"/>
                </a:lnTo>
                <a:lnTo>
                  <a:pt x="0" y="0"/>
                </a:lnTo>
                <a:lnTo>
                  <a:pt x="32" y="0"/>
                </a:lnTo>
                <a:lnTo>
                  <a:pt x="32" y="2"/>
                </a:lnTo>
                <a:close/>
              </a:path>
            </a:pathLst>
          </a:custGeom>
          <a:solidFill>
            <a:srgbClr val="000000"/>
          </a:solidFill>
          <a:ln w="0">
            <a:solidFill>
              <a:srgbClr val="000000"/>
            </a:solidFill>
            <a:round/>
            <a:headEnd/>
            <a:tailEnd/>
          </a:ln>
        </p:spPr>
        <p:txBody>
          <a:bodyPr/>
          <a:lstStyle/>
          <a:p>
            <a:endParaRPr lang="en-US"/>
          </a:p>
        </p:txBody>
      </p:sp>
      <p:sp>
        <p:nvSpPr>
          <p:cNvPr id="182470" name="Freeform 5316"/>
          <p:cNvSpPr>
            <a:spLocks noChangeAspect="1"/>
          </p:cNvSpPr>
          <p:nvPr/>
        </p:nvSpPr>
        <p:spPr bwMode="auto">
          <a:xfrm>
            <a:off x="1893888" y="3606800"/>
            <a:ext cx="9525" cy="1588"/>
          </a:xfrm>
          <a:custGeom>
            <a:avLst/>
            <a:gdLst>
              <a:gd name="T0" fmla="*/ 2147483647 w 32"/>
              <a:gd name="T1" fmla="*/ 2147483647 h 1"/>
              <a:gd name="T2" fmla="*/ 0 w 32"/>
              <a:gd name="T3" fmla="*/ 2147483647 h 1"/>
              <a:gd name="T4" fmla="*/ 0 w 32"/>
              <a:gd name="T5" fmla="*/ 0 h 1"/>
              <a:gd name="T6" fmla="*/ 0 w 32"/>
              <a:gd name="T7" fmla="*/ 0 h 1"/>
              <a:gd name="T8" fmla="*/ 2147483647 w 32"/>
              <a:gd name="T9" fmla="*/ 0 h 1"/>
              <a:gd name="T10" fmla="*/ 2147483647 w 32"/>
              <a:gd name="T11" fmla="*/ 0 h 1"/>
              <a:gd name="T12" fmla="*/ 2147483647 w 32"/>
              <a:gd name="T13" fmla="*/ 2147483647 h 1"/>
              <a:gd name="T14" fmla="*/ 0 60000 65536"/>
              <a:gd name="T15" fmla="*/ 0 60000 65536"/>
              <a:gd name="T16" fmla="*/ 0 60000 65536"/>
              <a:gd name="T17" fmla="*/ 0 60000 65536"/>
              <a:gd name="T18" fmla="*/ 0 60000 65536"/>
              <a:gd name="T19" fmla="*/ 0 60000 65536"/>
              <a:gd name="T20" fmla="*/ 0 60000 65536"/>
              <a:gd name="T21" fmla="*/ 0 w 32"/>
              <a:gd name="T22" fmla="*/ 0 h 1"/>
              <a:gd name="T23" fmla="*/ 32 w 3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1">
                <a:moveTo>
                  <a:pt x="32" y="1"/>
                </a:moveTo>
                <a:lnTo>
                  <a:pt x="0" y="1"/>
                </a:lnTo>
                <a:lnTo>
                  <a:pt x="0" y="0"/>
                </a:lnTo>
                <a:lnTo>
                  <a:pt x="32" y="0"/>
                </a:lnTo>
                <a:lnTo>
                  <a:pt x="32" y="1"/>
                </a:lnTo>
                <a:close/>
              </a:path>
            </a:pathLst>
          </a:custGeom>
          <a:solidFill>
            <a:srgbClr val="000000"/>
          </a:solidFill>
          <a:ln w="0">
            <a:solidFill>
              <a:srgbClr val="000000"/>
            </a:solidFill>
            <a:round/>
            <a:headEnd/>
            <a:tailEnd/>
          </a:ln>
        </p:spPr>
        <p:txBody>
          <a:bodyPr/>
          <a:lstStyle/>
          <a:p>
            <a:endParaRPr lang="en-US"/>
          </a:p>
        </p:txBody>
      </p:sp>
      <p:sp>
        <p:nvSpPr>
          <p:cNvPr id="182471" name="Freeform 5317"/>
          <p:cNvSpPr>
            <a:spLocks noChangeAspect="1"/>
          </p:cNvSpPr>
          <p:nvPr/>
        </p:nvSpPr>
        <p:spPr bwMode="auto">
          <a:xfrm>
            <a:off x="1893888" y="3606800"/>
            <a:ext cx="9525" cy="1588"/>
          </a:xfrm>
          <a:custGeom>
            <a:avLst/>
            <a:gdLst>
              <a:gd name="T0" fmla="*/ 2147483647 w 32"/>
              <a:gd name="T1" fmla="*/ 2147483647 h 2"/>
              <a:gd name="T2" fmla="*/ 0 w 32"/>
              <a:gd name="T3" fmla="*/ 2147483647 h 2"/>
              <a:gd name="T4" fmla="*/ 0 w 32"/>
              <a:gd name="T5" fmla="*/ 0 h 2"/>
              <a:gd name="T6" fmla="*/ 0 w 32"/>
              <a:gd name="T7" fmla="*/ 0 h 2"/>
              <a:gd name="T8" fmla="*/ 2147483647 w 32"/>
              <a:gd name="T9" fmla="*/ 0 h 2"/>
              <a:gd name="T10" fmla="*/ 2147483647 w 32"/>
              <a:gd name="T11" fmla="*/ 0 h 2"/>
              <a:gd name="T12" fmla="*/ 2147483647 w 32"/>
              <a:gd name="T13" fmla="*/ 2147483647 h 2"/>
              <a:gd name="T14" fmla="*/ 0 60000 65536"/>
              <a:gd name="T15" fmla="*/ 0 60000 65536"/>
              <a:gd name="T16" fmla="*/ 0 60000 65536"/>
              <a:gd name="T17" fmla="*/ 0 60000 65536"/>
              <a:gd name="T18" fmla="*/ 0 60000 65536"/>
              <a:gd name="T19" fmla="*/ 0 60000 65536"/>
              <a:gd name="T20" fmla="*/ 0 60000 65536"/>
              <a:gd name="T21" fmla="*/ 0 w 32"/>
              <a:gd name="T22" fmla="*/ 0 h 2"/>
              <a:gd name="T23" fmla="*/ 32 w 3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
                <a:moveTo>
                  <a:pt x="32" y="2"/>
                </a:moveTo>
                <a:lnTo>
                  <a:pt x="0" y="2"/>
                </a:lnTo>
                <a:lnTo>
                  <a:pt x="0" y="0"/>
                </a:lnTo>
                <a:lnTo>
                  <a:pt x="32" y="0"/>
                </a:lnTo>
                <a:lnTo>
                  <a:pt x="32" y="2"/>
                </a:lnTo>
                <a:close/>
              </a:path>
            </a:pathLst>
          </a:custGeom>
          <a:solidFill>
            <a:srgbClr val="000000"/>
          </a:solidFill>
          <a:ln w="0">
            <a:solidFill>
              <a:srgbClr val="000000"/>
            </a:solidFill>
            <a:round/>
            <a:headEnd/>
            <a:tailEnd/>
          </a:ln>
        </p:spPr>
        <p:txBody>
          <a:bodyPr/>
          <a:lstStyle/>
          <a:p>
            <a:endParaRPr lang="en-US"/>
          </a:p>
        </p:txBody>
      </p:sp>
      <p:sp>
        <p:nvSpPr>
          <p:cNvPr id="182472" name="Rectangle 5318"/>
          <p:cNvSpPr>
            <a:spLocks noChangeAspect="1" noChangeArrowheads="1"/>
          </p:cNvSpPr>
          <p:nvPr/>
        </p:nvSpPr>
        <p:spPr bwMode="auto">
          <a:xfrm>
            <a:off x="1893888" y="3606800"/>
            <a:ext cx="9525" cy="1588"/>
          </a:xfrm>
          <a:prstGeom prst="rect">
            <a:avLst/>
          </a:prstGeom>
          <a:solidFill>
            <a:srgbClr val="000000"/>
          </a:solidFill>
          <a:ln w="0">
            <a:solidFill>
              <a:srgbClr val="000000"/>
            </a:solidFill>
            <a:miter lim="800000"/>
            <a:headEnd/>
            <a:tailEnd/>
          </a:ln>
        </p:spPr>
        <p:txBody>
          <a:bodyPr/>
          <a:lstStyle/>
          <a:p>
            <a:endParaRPr lang="en-US"/>
          </a:p>
        </p:txBody>
      </p:sp>
      <p:sp>
        <p:nvSpPr>
          <p:cNvPr id="182473" name="Freeform 5319"/>
          <p:cNvSpPr>
            <a:spLocks noChangeAspect="1"/>
          </p:cNvSpPr>
          <p:nvPr/>
        </p:nvSpPr>
        <p:spPr bwMode="auto">
          <a:xfrm>
            <a:off x="1871663" y="3779838"/>
            <a:ext cx="3175" cy="11112"/>
          </a:xfrm>
          <a:custGeom>
            <a:avLst/>
            <a:gdLst>
              <a:gd name="T0" fmla="*/ 0 w 3175"/>
              <a:gd name="T1" fmla="*/ 2147483647 h 31"/>
              <a:gd name="T2" fmla="*/ 0 w 3175"/>
              <a:gd name="T3" fmla="*/ 0 h 31"/>
              <a:gd name="T4" fmla="*/ 0 w 3175"/>
              <a:gd name="T5" fmla="*/ 2147483647 h 31"/>
              <a:gd name="T6" fmla="*/ 0 60000 65536"/>
              <a:gd name="T7" fmla="*/ 0 60000 65536"/>
              <a:gd name="T8" fmla="*/ 0 60000 65536"/>
              <a:gd name="T9" fmla="*/ 0 w 3175"/>
              <a:gd name="T10" fmla="*/ 0 h 31"/>
              <a:gd name="T11" fmla="*/ 3175 w 3175"/>
              <a:gd name="T12" fmla="*/ 31 h 31"/>
            </a:gdLst>
            <a:ahLst/>
            <a:cxnLst>
              <a:cxn ang="T6">
                <a:pos x="T0" y="T1"/>
              </a:cxn>
              <a:cxn ang="T7">
                <a:pos x="T2" y="T3"/>
              </a:cxn>
              <a:cxn ang="T8">
                <a:pos x="T4" y="T5"/>
              </a:cxn>
            </a:cxnLst>
            <a:rect l="T9" t="T10" r="T11" b="T12"/>
            <a:pathLst>
              <a:path w="3175" h="31">
                <a:moveTo>
                  <a:pt x="0" y="31"/>
                </a:moveTo>
                <a:lnTo>
                  <a:pt x="0" y="0"/>
                </a:lnTo>
                <a:lnTo>
                  <a:pt x="0" y="31"/>
                </a:lnTo>
                <a:close/>
              </a:path>
            </a:pathLst>
          </a:custGeom>
          <a:solidFill>
            <a:srgbClr val="000000"/>
          </a:solidFill>
          <a:ln w="0">
            <a:solidFill>
              <a:srgbClr val="000000"/>
            </a:solidFill>
            <a:round/>
            <a:headEnd/>
            <a:tailEnd/>
          </a:ln>
        </p:spPr>
        <p:txBody>
          <a:bodyPr/>
          <a:lstStyle/>
          <a:p>
            <a:endParaRPr lang="en-US"/>
          </a:p>
        </p:txBody>
      </p:sp>
      <p:sp>
        <p:nvSpPr>
          <p:cNvPr id="182474" name="Freeform 5320"/>
          <p:cNvSpPr>
            <a:spLocks noChangeAspect="1"/>
          </p:cNvSpPr>
          <p:nvPr/>
        </p:nvSpPr>
        <p:spPr bwMode="auto">
          <a:xfrm>
            <a:off x="1885950" y="3779838"/>
            <a:ext cx="3175" cy="11112"/>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0 w 16"/>
              <a:gd name="T39" fmla="*/ 2147483647 h 31"/>
              <a:gd name="T40" fmla="*/ 0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4" y="0"/>
                </a:lnTo>
                <a:lnTo>
                  <a:pt x="6" y="1"/>
                </a:lnTo>
                <a:lnTo>
                  <a:pt x="9" y="2"/>
                </a:lnTo>
                <a:lnTo>
                  <a:pt x="11" y="4"/>
                </a:lnTo>
                <a:lnTo>
                  <a:pt x="13" y="6"/>
                </a:lnTo>
                <a:lnTo>
                  <a:pt x="14" y="8"/>
                </a:lnTo>
                <a:lnTo>
                  <a:pt x="16" y="10"/>
                </a:lnTo>
                <a:lnTo>
                  <a:pt x="16" y="14"/>
                </a:lnTo>
                <a:lnTo>
                  <a:pt x="16" y="16"/>
                </a:lnTo>
                <a:lnTo>
                  <a:pt x="16" y="19"/>
                </a:lnTo>
                <a:lnTo>
                  <a:pt x="16" y="21"/>
                </a:lnTo>
                <a:lnTo>
                  <a:pt x="14" y="24"/>
                </a:lnTo>
                <a:lnTo>
                  <a:pt x="13" y="26"/>
                </a:lnTo>
                <a:lnTo>
                  <a:pt x="11" y="28"/>
                </a:lnTo>
                <a:lnTo>
                  <a:pt x="9" y="29"/>
                </a:lnTo>
                <a:lnTo>
                  <a:pt x="6" y="31"/>
                </a:lnTo>
                <a:lnTo>
                  <a:pt x="4"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82475" name="Freeform 5321"/>
          <p:cNvSpPr>
            <a:spLocks noChangeAspect="1"/>
          </p:cNvSpPr>
          <p:nvPr/>
        </p:nvSpPr>
        <p:spPr bwMode="auto">
          <a:xfrm>
            <a:off x="1871663" y="3779838"/>
            <a:ext cx="3175" cy="11112"/>
          </a:xfrm>
          <a:custGeom>
            <a:avLst/>
            <a:gdLst>
              <a:gd name="T0" fmla="*/ 0 w 4"/>
              <a:gd name="T1" fmla="*/ 2147483647 h 31"/>
              <a:gd name="T2" fmla="*/ 0 w 4"/>
              <a:gd name="T3" fmla="*/ 0 h 31"/>
              <a:gd name="T4" fmla="*/ 2147483647 w 4"/>
              <a:gd name="T5" fmla="*/ 0 h 31"/>
              <a:gd name="T6" fmla="*/ 2147483647 w 4"/>
              <a:gd name="T7" fmla="*/ 0 h 31"/>
              <a:gd name="T8" fmla="*/ 2147483647 w 4"/>
              <a:gd name="T9" fmla="*/ 2147483647 h 31"/>
              <a:gd name="T10" fmla="*/ 2147483647 w 4"/>
              <a:gd name="T11" fmla="*/ 2147483647 h 31"/>
              <a:gd name="T12" fmla="*/ 0 w 4"/>
              <a:gd name="T13" fmla="*/ 2147483647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0" y="31"/>
                </a:moveTo>
                <a:lnTo>
                  <a:pt x="0" y="0"/>
                </a:lnTo>
                <a:lnTo>
                  <a:pt x="4" y="0"/>
                </a:lnTo>
                <a:lnTo>
                  <a:pt x="4" y="31"/>
                </a:lnTo>
                <a:lnTo>
                  <a:pt x="0" y="31"/>
                </a:lnTo>
                <a:close/>
              </a:path>
            </a:pathLst>
          </a:custGeom>
          <a:solidFill>
            <a:srgbClr val="000000"/>
          </a:solidFill>
          <a:ln w="0">
            <a:solidFill>
              <a:srgbClr val="000000"/>
            </a:solidFill>
            <a:round/>
            <a:headEnd/>
            <a:tailEnd/>
          </a:ln>
        </p:spPr>
        <p:txBody>
          <a:bodyPr/>
          <a:lstStyle/>
          <a:p>
            <a:endParaRPr lang="en-US"/>
          </a:p>
        </p:txBody>
      </p:sp>
      <p:sp>
        <p:nvSpPr>
          <p:cNvPr id="182476" name="Freeform 5322"/>
          <p:cNvSpPr>
            <a:spLocks noChangeAspect="1"/>
          </p:cNvSpPr>
          <p:nvPr/>
        </p:nvSpPr>
        <p:spPr bwMode="auto">
          <a:xfrm>
            <a:off x="1874838" y="3779838"/>
            <a:ext cx="1587" cy="11112"/>
          </a:xfrm>
          <a:custGeom>
            <a:avLst/>
            <a:gdLst>
              <a:gd name="T0" fmla="*/ 0 w 4"/>
              <a:gd name="T1" fmla="*/ 2147483647 h 31"/>
              <a:gd name="T2" fmla="*/ 0 w 4"/>
              <a:gd name="T3" fmla="*/ 0 h 31"/>
              <a:gd name="T4" fmla="*/ 2147483647 w 4"/>
              <a:gd name="T5" fmla="*/ 0 h 31"/>
              <a:gd name="T6" fmla="*/ 2147483647 w 4"/>
              <a:gd name="T7" fmla="*/ 0 h 31"/>
              <a:gd name="T8" fmla="*/ 2147483647 w 4"/>
              <a:gd name="T9" fmla="*/ 2147483647 h 31"/>
              <a:gd name="T10" fmla="*/ 2147483647 w 4"/>
              <a:gd name="T11" fmla="*/ 2147483647 h 31"/>
              <a:gd name="T12" fmla="*/ 0 w 4"/>
              <a:gd name="T13" fmla="*/ 2147483647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0" y="31"/>
                </a:moveTo>
                <a:lnTo>
                  <a:pt x="0" y="0"/>
                </a:lnTo>
                <a:lnTo>
                  <a:pt x="4" y="0"/>
                </a:lnTo>
                <a:lnTo>
                  <a:pt x="4" y="31"/>
                </a:lnTo>
                <a:lnTo>
                  <a:pt x="0" y="31"/>
                </a:lnTo>
                <a:close/>
              </a:path>
            </a:pathLst>
          </a:custGeom>
          <a:solidFill>
            <a:srgbClr val="000000"/>
          </a:solidFill>
          <a:ln w="0">
            <a:solidFill>
              <a:srgbClr val="000000"/>
            </a:solidFill>
            <a:round/>
            <a:headEnd/>
            <a:tailEnd/>
          </a:ln>
        </p:spPr>
        <p:txBody>
          <a:bodyPr/>
          <a:lstStyle/>
          <a:p>
            <a:endParaRPr lang="en-US"/>
          </a:p>
        </p:txBody>
      </p:sp>
      <p:sp>
        <p:nvSpPr>
          <p:cNvPr id="182477" name="Freeform 5323"/>
          <p:cNvSpPr>
            <a:spLocks noChangeAspect="1"/>
          </p:cNvSpPr>
          <p:nvPr/>
        </p:nvSpPr>
        <p:spPr bwMode="auto">
          <a:xfrm>
            <a:off x="1876425" y="3779838"/>
            <a:ext cx="1588" cy="11112"/>
          </a:xfrm>
          <a:custGeom>
            <a:avLst/>
            <a:gdLst>
              <a:gd name="T0" fmla="*/ 0 w 5"/>
              <a:gd name="T1" fmla="*/ 2147483647 h 31"/>
              <a:gd name="T2" fmla="*/ 0 w 5"/>
              <a:gd name="T3" fmla="*/ 0 h 31"/>
              <a:gd name="T4" fmla="*/ 2147483647 w 5"/>
              <a:gd name="T5" fmla="*/ 0 h 31"/>
              <a:gd name="T6" fmla="*/ 2147483647 w 5"/>
              <a:gd name="T7" fmla="*/ 0 h 31"/>
              <a:gd name="T8" fmla="*/ 2147483647 w 5"/>
              <a:gd name="T9" fmla="*/ 2147483647 h 31"/>
              <a:gd name="T10" fmla="*/ 2147483647 w 5"/>
              <a:gd name="T11" fmla="*/ 2147483647 h 31"/>
              <a:gd name="T12" fmla="*/ 0 w 5"/>
              <a:gd name="T13" fmla="*/ 2147483647 h 31"/>
              <a:gd name="T14" fmla="*/ 0 60000 65536"/>
              <a:gd name="T15" fmla="*/ 0 60000 65536"/>
              <a:gd name="T16" fmla="*/ 0 60000 65536"/>
              <a:gd name="T17" fmla="*/ 0 60000 65536"/>
              <a:gd name="T18" fmla="*/ 0 60000 65536"/>
              <a:gd name="T19" fmla="*/ 0 60000 65536"/>
              <a:gd name="T20" fmla="*/ 0 60000 65536"/>
              <a:gd name="T21" fmla="*/ 0 w 5"/>
              <a:gd name="T22" fmla="*/ 0 h 31"/>
              <a:gd name="T23" fmla="*/ 5 w 5"/>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31">
                <a:moveTo>
                  <a:pt x="0" y="31"/>
                </a:moveTo>
                <a:lnTo>
                  <a:pt x="0" y="0"/>
                </a:lnTo>
                <a:lnTo>
                  <a:pt x="5" y="0"/>
                </a:lnTo>
                <a:lnTo>
                  <a:pt x="5" y="31"/>
                </a:lnTo>
                <a:lnTo>
                  <a:pt x="0" y="31"/>
                </a:lnTo>
                <a:close/>
              </a:path>
            </a:pathLst>
          </a:custGeom>
          <a:solidFill>
            <a:srgbClr val="000000"/>
          </a:solidFill>
          <a:ln w="0">
            <a:solidFill>
              <a:srgbClr val="000000"/>
            </a:solidFill>
            <a:round/>
            <a:headEnd/>
            <a:tailEnd/>
          </a:ln>
        </p:spPr>
        <p:txBody>
          <a:bodyPr/>
          <a:lstStyle/>
          <a:p>
            <a:endParaRPr lang="en-US"/>
          </a:p>
        </p:txBody>
      </p:sp>
      <p:sp>
        <p:nvSpPr>
          <p:cNvPr id="182478" name="Freeform 5324"/>
          <p:cNvSpPr>
            <a:spLocks noChangeAspect="1"/>
          </p:cNvSpPr>
          <p:nvPr/>
        </p:nvSpPr>
        <p:spPr bwMode="auto">
          <a:xfrm>
            <a:off x="1876425" y="3779838"/>
            <a:ext cx="1588" cy="11112"/>
          </a:xfrm>
          <a:custGeom>
            <a:avLst/>
            <a:gdLst>
              <a:gd name="T0" fmla="*/ 0 w 4"/>
              <a:gd name="T1" fmla="*/ 2147483647 h 31"/>
              <a:gd name="T2" fmla="*/ 0 w 4"/>
              <a:gd name="T3" fmla="*/ 0 h 31"/>
              <a:gd name="T4" fmla="*/ 2147483647 w 4"/>
              <a:gd name="T5" fmla="*/ 0 h 31"/>
              <a:gd name="T6" fmla="*/ 2147483647 w 4"/>
              <a:gd name="T7" fmla="*/ 0 h 31"/>
              <a:gd name="T8" fmla="*/ 2147483647 w 4"/>
              <a:gd name="T9" fmla="*/ 2147483647 h 31"/>
              <a:gd name="T10" fmla="*/ 2147483647 w 4"/>
              <a:gd name="T11" fmla="*/ 2147483647 h 31"/>
              <a:gd name="T12" fmla="*/ 0 w 4"/>
              <a:gd name="T13" fmla="*/ 2147483647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0" y="31"/>
                </a:moveTo>
                <a:lnTo>
                  <a:pt x="0" y="0"/>
                </a:lnTo>
                <a:lnTo>
                  <a:pt x="4" y="0"/>
                </a:lnTo>
                <a:lnTo>
                  <a:pt x="4" y="31"/>
                </a:lnTo>
                <a:lnTo>
                  <a:pt x="0" y="31"/>
                </a:lnTo>
                <a:close/>
              </a:path>
            </a:pathLst>
          </a:custGeom>
          <a:solidFill>
            <a:srgbClr val="000000"/>
          </a:solidFill>
          <a:ln w="0">
            <a:solidFill>
              <a:srgbClr val="000000"/>
            </a:solidFill>
            <a:round/>
            <a:headEnd/>
            <a:tailEnd/>
          </a:ln>
        </p:spPr>
        <p:txBody>
          <a:bodyPr/>
          <a:lstStyle/>
          <a:p>
            <a:endParaRPr lang="en-US"/>
          </a:p>
        </p:txBody>
      </p:sp>
      <p:sp>
        <p:nvSpPr>
          <p:cNvPr id="182479" name="Freeform 5325"/>
          <p:cNvSpPr>
            <a:spLocks noChangeAspect="1"/>
          </p:cNvSpPr>
          <p:nvPr/>
        </p:nvSpPr>
        <p:spPr bwMode="auto">
          <a:xfrm>
            <a:off x="1878013" y="3779838"/>
            <a:ext cx="1587" cy="11112"/>
          </a:xfrm>
          <a:custGeom>
            <a:avLst/>
            <a:gdLst>
              <a:gd name="T0" fmla="*/ 0 w 4"/>
              <a:gd name="T1" fmla="*/ 2147483647 h 31"/>
              <a:gd name="T2" fmla="*/ 0 w 4"/>
              <a:gd name="T3" fmla="*/ 0 h 31"/>
              <a:gd name="T4" fmla="*/ 2147483647 w 4"/>
              <a:gd name="T5" fmla="*/ 0 h 31"/>
              <a:gd name="T6" fmla="*/ 2147483647 w 4"/>
              <a:gd name="T7" fmla="*/ 0 h 31"/>
              <a:gd name="T8" fmla="*/ 2147483647 w 4"/>
              <a:gd name="T9" fmla="*/ 2147483647 h 31"/>
              <a:gd name="T10" fmla="*/ 2147483647 w 4"/>
              <a:gd name="T11" fmla="*/ 2147483647 h 31"/>
              <a:gd name="T12" fmla="*/ 0 w 4"/>
              <a:gd name="T13" fmla="*/ 2147483647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0" y="31"/>
                </a:moveTo>
                <a:lnTo>
                  <a:pt x="0" y="0"/>
                </a:lnTo>
                <a:lnTo>
                  <a:pt x="4" y="0"/>
                </a:lnTo>
                <a:lnTo>
                  <a:pt x="4" y="31"/>
                </a:lnTo>
                <a:lnTo>
                  <a:pt x="0" y="31"/>
                </a:lnTo>
                <a:close/>
              </a:path>
            </a:pathLst>
          </a:custGeom>
          <a:solidFill>
            <a:srgbClr val="000000"/>
          </a:solidFill>
          <a:ln w="0">
            <a:solidFill>
              <a:srgbClr val="000000"/>
            </a:solidFill>
            <a:round/>
            <a:headEnd/>
            <a:tailEnd/>
          </a:ln>
        </p:spPr>
        <p:txBody>
          <a:bodyPr/>
          <a:lstStyle/>
          <a:p>
            <a:endParaRPr lang="en-US"/>
          </a:p>
        </p:txBody>
      </p:sp>
      <p:sp>
        <p:nvSpPr>
          <p:cNvPr id="182480" name="Freeform 5326"/>
          <p:cNvSpPr>
            <a:spLocks noChangeAspect="1"/>
          </p:cNvSpPr>
          <p:nvPr/>
        </p:nvSpPr>
        <p:spPr bwMode="auto">
          <a:xfrm>
            <a:off x="1879600" y="3779838"/>
            <a:ext cx="4763" cy="11112"/>
          </a:xfrm>
          <a:custGeom>
            <a:avLst/>
            <a:gdLst>
              <a:gd name="T0" fmla="*/ 0 w 4"/>
              <a:gd name="T1" fmla="*/ 2147483647 h 31"/>
              <a:gd name="T2" fmla="*/ 0 w 4"/>
              <a:gd name="T3" fmla="*/ 0 h 31"/>
              <a:gd name="T4" fmla="*/ 2147483647 w 4"/>
              <a:gd name="T5" fmla="*/ 0 h 31"/>
              <a:gd name="T6" fmla="*/ 2147483647 w 4"/>
              <a:gd name="T7" fmla="*/ 0 h 31"/>
              <a:gd name="T8" fmla="*/ 2147483647 w 4"/>
              <a:gd name="T9" fmla="*/ 2147483647 h 31"/>
              <a:gd name="T10" fmla="*/ 2147483647 w 4"/>
              <a:gd name="T11" fmla="*/ 2147483647 h 31"/>
              <a:gd name="T12" fmla="*/ 0 w 4"/>
              <a:gd name="T13" fmla="*/ 2147483647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0" y="31"/>
                </a:moveTo>
                <a:lnTo>
                  <a:pt x="0" y="0"/>
                </a:lnTo>
                <a:lnTo>
                  <a:pt x="4" y="0"/>
                </a:lnTo>
                <a:lnTo>
                  <a:pt x="4" y="31"/>
                </a:lnTo>
                <a:lnTo>
                  <a:pt x="0" y="31"/>
                </a:lnTo>
                <a:close/>
              </a:path>
            </a:pathLst>
          </a:custGeom>
          <a:solidFill>
            <a:srgbClr val="000000"/>
          </a:solidFill>
          <a:ln w="0">
            <a:solidFill>
              <a:srgbClr val="000000"/>
            </a:solidFill>
            <a:round/>
            <a:headEnd/>
            <a:tailEnd/>
          </a:ln>
        </p:spPr>
        <p:txBody>
          <a:bodyPr/>
          <a:lstStyle/>
          <a:p>
            <a:endParaRPr lang="en-US"/>
          </a:p>
        </p:txBody>
      </p:sp>
      <p:sp>
        <p:nvSpPr>
          <p:cNvPr id="182481" name="Freeform 5327"/>
          <p:cNvSpPr>
            <a:spLocks noChangeAspect="1"/>
          </p:cNvSpPr>
          <p:nvPr/>
        </p:nvSpPr>
        <p:spPr bwMode="auto">
          <a:xfrm>
            <a:off x="1879600" y="3779838"/>
            <a:ext cx="4763" cy="11112"/>
          </a:xfrm>
          <a:custGeom>
            <a:avLst/>
            <a:gdLst>
              <a:gd name="T0" fmla="*/ 0 w 4"/>
              <a:gd name="T1" fmla="*/ 2147483647 h 31"/>
              <a:gd name="T2" fmla="*/ 0 w 4"/>
              <a:gd name="T3" fmla="*/ 0 h 31"/>
              <a:gd name="T4" fmla="*/ 2147483647 w 4"/>
              <a:gd name="T5" fmla="*/ 0 h 31"/>
              <a:gd name="T6" fmla="*/ 2147483647 w 4"/>
              <a:gd name="T7" fmla="*/ 0 h 31"/>
              <a:gd name="T8" fmla="*/ 2147483647 w 4"/>
              <a:gd name="T9" fmla="*/ 2147483647 h 31"/>
              <a:gd name="T10" fmla="*/ 2147483647 w 4"/>
              <a:gd name="T11" fmla="*/ 2147483647 h 31"/>
              <a:gd name="T12" fmla="*/ 0 w 4"/>
              <a:gd name="T13" fmla="*/ 2147483647 h 31"/>
              <a:gd name="T14" fmla="*/ 0 60000 65536"/>
              <a:gd name="T15" fmla="*/ 0 60000 65536"/>
              <a:gd name="T16" fmla="*/ 0 60000 65536"/>
              <a:gd name="T17" fmla="*/ 0 60000 65536"/>
              <a:gd name="T18" fmla="*/ 0 60000 65536"/>
              <a:gd name="T19" fmla="*/ 0 60000 65536"/>
              <a:gd name="T20" fmla="*/ 0 60000 65536"/>
              <a:gd name="T21" fmla="*/ 0 w 4"/>
              <a:gd name="T22" fmla="*/ 0 h 31"/>
              <a:gd name="T23" fmla="*/ 4 w 4"/>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1">
                <a:moveTo>
                  <a:pt x="0" y="31"/>
                </a:moveTo>
                <a:lnTo>
                  <a:pt x="0" y="0"/>
                </a:lnTo>
                <a:lnTo>
                  <a:pt x="4" y="0"/>
                </a:lnTo>
                <a:lnTo>
                  <a:pt x="4" y="31"/>
                </a:lnTo>
                <a:lnTo>
                  <a:pt x="0" y="31"/>
                </a:lnTo>
                <a:close/>
              </a:path>
            </a:pathLst>
          </a:custGeom>
          <a:solidFill>
            <a:srgbClr val="000000"/>
          </a:solidFill>
          <a:ln w="0">
            <a:solidFill>
              <a:srgbClr val="000000"/>
            </a:solidFill>
            <a:round/>
            <a:headEnd/>
            <a:tailEnd/>
          </a:ln>
        </p:spPr>
        <p:txBody>
          <a:bodyPr/>
          <a:lstStyle/>
          <a:p>
            <a:endParaRPr lang="en-US"/>
          </a:p>
        </p:txBody>
      </p:sp>
      <p:sp>
        <p:nvSpPr>
          <p:cNvPr id="182482" name="Rectangle 5328"/>
          <p:cNvSpPr>
            <a:spLocks noChangeAspect="1" noChangeArrowheads="1"/>
          </p:cNvSpPr>
          <p:nvPr/>
        </p:nvSpPr>
        <p:spPr bwMode="auto">
          <a:xfrm>
            <a:off x="1884363" y="3779838"/>
            <a:ext cx="1587" cy="11112"/>
          </a:xfrm>
          <a:prstGeom prst="rect">
            <a:avLst/>
          </a:prstGeom>
          <a:solidFill>
            <a:srgbClr val="000000"/>
          </a:solidFill>
          <a:ln w="0">
            <a:solidFill>
              <a:srgbClr val="000000"/>
            </a:solidFill>
            <a:miter lim="800000"/>
            <a:headEnd/>
            <a:tailEnd/>
          </a:ln>
        </p:spPr>
        <p:txBody>
          <a:bodyPr/>
          <a:lstStyle/>
          <a:p>
            <a:endParaRPr lang="en-US"/>
          </a:p>
        </p:txBody>
      </p:sp>
      <p:sp>
        <p:nvSpPr>
          <p:cNvPr id="182483" name="Freeform 5329"/>
          <p:cNvSpPr>
            <a:spLocks noChangeAspect="1"/>
          </p:cNvSpPr>
          <p:nvPr/>
        </p:nvSpPr>
        <p:spPr bwMode="auto">
          <a:xfrm>
            <a:off x="1878013" y="3781425"/>
            <a:ext cx="9525" cy="9525"/>
          </a:xfrm>
          <a:custGeom>
            <a:avLst/>
            <a:gdLst>
              <a:gd name="T0" fmla="*/ 2147483647 w 22"/>
              <a:gd name="T1" fmla="*/ 2147483647 h 29"/>
              <a:gd name="T2" fmla="*/ 2147483647 w 22"/>
              <a:gd name="T3" fmla="*/ 2147483647 h 29"/>
              <a:gd name="T4" fmla="*/ 2147483647 w 22"/>
              <a:gd name="T5" fmla="*/ 2147483647 h 29"/>
              <a:gd name="T6" fmla="*/ 2147483647 w 22"/>
              <a:gd name="T7" fmla="*/ 2147483647 h 29"/>
              <a:gd name="T8" fmla="*/ 2147483647 w 22"/>
              <a:gd name="T9" fmla="*/ 2147483647 h 29"/>
              <a:gd name="T10" fmla="*/ 2147483647 w 22"/>
              <a:gd name="T11" fmla="*/ 2147483647 h 29"/>
              <a:gd name="T12" fmla="*/ 2147483647 w 22"/>
              <a:gd name="T13" fmla="*/ 2147483647 h 29"/>
              <a:gd name="T14" fmla="*/ 2147483647 w 22"/>
              <a:gd name="T15" fmla="*/ 2147483647 h 29"/>
              <a:gd name="T16" fmla="*/ 2147483647 w 22"/>
              <a:gd name="T17" fmla="*/ 2147483647 h 29"/>
              <a:gd name="T18" fmla="*/ 2147483647 w 22"/>
              <a:gd name="T19" fmla="*/ 2147483647 h 29"/>
              <a:gd name="T20" fmla="*/ 2147483647 w 22"/>
              <a:gd name="T21" fmla="*/ 2147483647 h 29"/>
              <a:gd name="T22" fmla="*/ 2147483647 w 22"/>
              <a:gd name="T23" fmla="*/ 2147483647 h 29"/>
              <a:gd name="T24" fmla="*/ 0 w 22"/>
              <a:gd name="T25" fmla="*/ 2147483647 h 29"/>
              <a:gd name="T26" fmla="*/ 0 w 22"/>
              <a:gd name="T27" fmla="*/ 2147483647 h 29"/>
              <a:gd name="T28" fmla="*/ 0 w 22"/>
              <a:gd name="T29" fmla="*/ 2147483647 h 29"/>
              <a:gd name="T30" fmla="*/ 2147483647 w 22"/>
              <a:gd name="T31" fmla="*/ 2147483647 h 29"/>
              <a:gd name="T32" fmla="*/ 2147483647 w 22"/>
              <a:gd name="T33" fmla="*/ 2147483647 h 29"/>
              <a:gd name="T34" fmla="*/ 2147483647 w 22"/>
              <a:gd name="T35" fmla="*/ 2147483647 h 29"/>
              <a:gd name="T36" fmla="*/ 2147483647 w 22"/>
              <a:gd name="T37" fmla="*/ 2147483647 h 29"/>
              <a:gd name="T38" fmla="*/ 2147483647 w 22"/>
              <a:gd name="T39" fmla="*/ 0 h 29"/>
              <a:gd name="T40" fmla="*/ 2147483647 w 22"/>
              <a:gd name="T41" fmla="*/ 0 h 29"/>
              <a:gd name="T42" fmla="*/ 2147483647 w 22"/>
              <a:gd name="T43" fmla="*/ 2147483647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
              <a:gd name="T67" fmla="*/ 0 h 29"/>
              <a:gd name="T68" fmla="*/ 22 w 22"/>
              <a:gd name="T69" fmla="*/ 29 h 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 h="29">
                <a:moveTo>
                  <a:pt x="22" y="27"/>
                </a:moveTo>
                <a:lnTo>
                  <a:pt x="22" y="27"/>
                </a:lnTo>
                <a:lnTo>
                  <a:pt x="20" y="28"/>
                </a:lnTo>
                <a:lnTo>
                  <a:pt x="16" y="29"/>
                </a:lnTo>
                <a:lnTo>
                  <a:pt x="15" y="29"/>
                </a:lnTo>
                <a:lnTo>
                  <a:pt x="12" y="29"/>
                </a:lnTo>
                <a:lnTo>
                  <a:pt x="9" y="28"/>
                </a:lnTo>
                <a:lnTo>
                  <a:pt x="7" y="26"/>
                </a:lnTo>
                <a:lnTo>
                  <a:pt x="5" y="25"/>
                </a:lnTo>
                <a:lnTo>
                  <a:pt x="3" y="23"/>
                </a:lnTo>
                <a:lnTo>
                  <a:pt x="2" y="20"/>
                </a:lnTo>
                <a:lnTo>
                  <a:pt x="1" y="18"/>
                </a:lnTo>
                <a:lnTo>
                  <a:pt x="0" y="15"/>
                </a:lnTo>
                <a:lnTo>
                  <a:pt x="0" y="14"/>
                </a:lnTo>
                <a:lnTo>
                  <a:pt x="0" y="11"/>
                </a:lnTo>
                <a:lnTo>
                  <a:pt x="1" y="7"/>
                </a:lnTo>
                <a:lnTo>
                  <a:pt x="3" y="5"/>
                </a:lnTo>
                <a:lnTo>
                  <a:pt x="4" y="3"/>
                </a:lnTo>
                <a:lnTo>
                  <a:pt x="6" y="1"/>
                </a:lnTo>
                <a:lnTo>
                  <a:pt x="9" y="0"/>
                </a:lnTo>
                <a:lnTo>
                  <a:pt x="22" y="27"/>
                </a:lnTo>
                <a:close/>
              </a:path>
            </a:pathLst>
          </a:custGeom>
          <a:solidFill>
            <a:srgbClr val="000000"/>
          </a:solidFill>
          <a:ln w="0">
            <a:solidFill>
              <a:srgbClr val="000000"/>
            </a:solidFill>
            <a:round/>
            <a:headEnd/>
            <a:tailEnd/>
          </a:ln>
        </p:spPr>
        <p:txBody>
          <a:bodyPr/>
          <a:lstStyle/>
          <a:p>
            <a:endParaRPr lang="en-US"/>
          </a:p>
        </p:txBody>
      </p:sp>
      <p:sp>
        <p:nvSpPr>
          <p:cNvPr id="182484" name="Freeform 5330"/>
          <p:cNvSpPr>
            <a:spLocks noChangeAspect="1"/>
          </p:cNvSpPr>
          <p:nvPr/>
        </p:nvSpPr>
        <p:spPr bwMode="auto">
          <a:xfrm>
            <a:off x="1981200" y="3748088"/>
            <a:ext cx="7938" cy="9525"/>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0 w 16"/>
              <a:gd name="T39" fmla="*/ 2147483647 h 31"/>
              <a:gd name="T40" fmla="*/ 0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2" y="0"/>
                </a:lnTo>
                <a:lnTo>
                  <a:pt x="4" y="1"/>
                </a:lnTo>
                <a:lnTo>
                  <a:pt x="7" y="2"/>
                </a:lnTo>
                <a:lnTo>
                  <a:pt x="9" y="3"/>
                </a:lnTo>
                <a:lnTo>
                  <a:pt x="11" y="5"/>
                </a:lnTo>
                <a:lnTo>
                  <a:pt x="13" y="7"/>
                </a:lnTo>
                <a:lnTo>
                  <a:pt x="15" y="10"/>
                </a:lnTo>
                <a:lnTo>
                  <a:pt x="16" y="12"/>
                </a:lnTo>
                <a:lnTo>
                  <a:pt x="16" y="15"/>
                </a:lnTo>
                <a:lnTo>
                  <a:pt x="16" y="17"/>
                </a:lnTo>
                <a:lnTo>
                  <a:pt x="15" y="19"/>
                </a:lnTo>
                <a:lnTo>
                  <a:pt x="13" y="23"/>
                </a:lnTo>
                <a:lnTo>
                  <a:pt x="12" y="25"/>
                </a:lnTo>
                <a:lnTo>
                  <a:pt x="10" y="27"/>
                </a:lnTo>
                <a:lnTo>
                  <a:pt x="8" y="29"/>
                </a:lnTo>
                <a:lnTo>
                  <a:pt x="5" y="30"/>
                </a:lnTo>
                <a:lnTo>
                  <a:pt x="3"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82485" name="Freeform 5331"/>
          <p:cNvSpPr>
            <a:spLocks noChangeAspect="1"/>
          </p:cNvSpPr>
          <p:nvPr/>
        </p:nvSpPr>
        <p:spPr bwMode="auto">
          <a:xfrm>
            <a:off x="1884363" y="3775075"/>
            <a:ext cx="26987" cy="15875"/>
          </a:xfrm>
          <a:custGeom>
            <a:avLst/>
            <a:gdLst>
              <a:gd name="T0" fmla="*/ 2147483647 w 83"/>
              <a:gd name="T1" fmla="*/ 2147483647 h 44"/>
              <a:gd name="T2" fmla="*/ 0 w 83"/>
              <a:gd name="T3" fmla="*/ 2147483647 h 44"/>
              <a:gd name="T4" fmla="*/ 0 w 83"/>
              <a:gd name="T5" fmla="*/ 2147483647 h 44"/>
              <a:gd name="T6" fmla="*/ 2147483647 w 83"/>
              <a:gd name="T7" fmla="*/ 0 h 44"/>
              <a:gd name="T8" fmla="*/ 2147483647 w 83"/>
              <a:gd name="T9" fmla="*/ 2147483647 h 44"/>
              <a:gd name="T10" fmla="*/ 2147483647 w 83"/>
              <a:gd name="T11" fmla="*/ 2147483647 h 44"/>
              <a:gd name="T12" fmla="*/ 2147483647 w 83"/>
              <a:gd name="T13" fmla="*/ 2147483647 h 44"/>
              <a:gd name="T14" fmla="*/ 0 60000 65536"/>
              <a:gd name="T15" fmla="*/ 0 60000 65536"/>
              <a:gd name="T16" fmla="*/ 0 60000 65536"/>
              <a:gd name="T17" fmla="*/ 0 60000 65536"/>
              <a:gd name="T18" fmla="*/ 0 60000 65536"/>
              <a:gd name="T19" fmla="*/ 0 60000 65536"/>
              <a:gd name="T20" fmla="*/ 0 60000 65536"/>
              <a:gd name="T21" fmla="*/ 0 w 83"/>
              <a:gd name="T22" fmla="*/ 0 h 44"/>
              <a:gd name="T23" fmla="*/ 83 w 83"/>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3" h="44">
                <a:moveTo>
                  <a:pt x="13" y="44"/>
                </a:moveTo>
                <a:lnTo>
                  <a:pt x="0" y="17"/>
                </a:lnTo>
                <a:lnTo>
                  <a:pt x="34" y="0"/>
                </a:lnTo>
                <a:lnTo>
                  <a:pt x="49" y="27"/>
                </a:lnTo>
                <a:lnTo>
                  <a:pt x="83" y="9"/>
                </a:lnTo>
                <a:lnTo>
                  <a:pt x="13" y="44"/>
                </a:lnTo>
                <a:close/>
              </a:path>
            </a:pathLst>
          </a:custGeom>
          <a:solidFill>
            <a:srgbClr val="000000"/>
          </a:solidFill>
          <a:ln w="0">
            <a:solidFill>
              <a:srgbClr val="000000"/>
            </a:solidFill>
            <a:round/>
            <a:headEnd/>
            <a:tailEnd/>
          </a:ln>
        </p:spPr>
        <p:txBody>
          <a:bodyPr/>
          <a:lstStyle/>
          <a:p>
            <a:endParaRPr lang="en-US"/>
          </a:p>
        </p:txBody>
      </p:sp>
      <p:sp>
        <p:nvSpPr>
          <p:cNvPr id="182486" name="Freeform 5332"/>
          <p:cNvSpPr>
            <a:spLocks noChangeAspect="1"/>
          </p:cNvSpPr>
          <p:nvPr/>
        </p:nvSpPr>
        <p:spPr bwMode="auto">
          <a:xfrm>
            <a:off x="1895475" y="3767138"/>
            <a:ext cx="15875" cy="15875"/>
          </a:xfrm>
          <a:custGeom>
            <a:avLst/>
            <a:gdLst>
              <a:gd name="T0" fmla="*/ 2147483647 w 48"/>
              <a:gd name="T1" fmla="*/ 2147483647 h 51"/>
              <a:gd name="T2" fmla="*/ 0 w 48"/>
              <a:gd name="T3" fmla="*/ 2147483647 h 51"/>
              <a:gd name="T4" fmla="*/ 2147483647 w 48"/>
              <a:gd name="T5" fmla="*/ 0 h 51"/>
              <a:gd name="T6" fmla="*/ 2147483647 w 48"/>
              <a:gd name="T7" fmla="*/ 2147483647 h 51"/>
              <a:gd name="T8" fmla="*/ 2147483647 w 48"/>
              <a:gd name="T9" fmla="*/ 2147483647 h 51"/>
              <a:gd name="T10" fmla="*/ 2147483647 w 48"/>
              <a:gd name="T11" fmla="*/ 2147483647 h 51"/>
              <a:gd name="T12" fmla="*/ 2147483647 w 48"/>
              <a:gd name="T13" fmla="*/ 2147483647 h 51"/>
              <a:gd name="T14" fmla="*/ 0 60000 65536"/>
              <a:gd name="T15" fmla="*/ 0 60000 65536"/>
              <a:gd name="T16" fmla="*/ 0 60000 65536"/>
              <a:gd name="T17" fmla="*/ 0 60000 65536"/>
              <a:gd name="T18" fmla="*/ 0 60000 65536"/>
              <a:gd name="T19" fmla="*/ 0 60000 65536"/>
              <a:gd name="T20" fmla="*/ 0 60000 65536"/>
              <a:gd name="T21" fmla="*/ 0 w 48"/>
              <a:gd name="T22" fmla="*/ 0 h 51"/>
              <a:gd name="T23" fmla="*/ 48 w 48"/>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1">
                <a:moveTo>
                  <a:pt x="15" y="51"/>
                </a:moveTo>
                <a:lnTo>
                  <a:pt x="0" y="24"/>
                </a:lnTo>
                <a:lnTo>
                  <a:pt x="46" y="0"/>
                </a:lnTo>
                <a:lnTo>
                  <a:pt x="36" y="5"/>
                </a:lnTo>
                <a:lnTo>
                  <a:pt x="48" y="34"/>
                </a:lnTo>
                <a:lnTo>
                  <a:pt x="38" y="39"/>
                </a:lnTo>
                <a:lnTo>
                  <a:pt x="15" y="51"/>
                </a:lnTo>
                <a:close/>
              </a:path>
            </a:pathLst>
          </a:custGeom>
          <a:solidFill>
            <a:srgbClr val="000000"/>
          </a:solidFill>
          <a:ln w="0">
            <a:solidFill>
              <a:srgbClr val="000000"/>
            </a:solidFill>
            <a:round/>
            <a:headEnd/>
            <a:tailEnd/>
          </a:ln>
        </p:spPr>
        <p:txBody>
          <a:bodyPr/>
          <a:lstStyle/>
          <a:p>
            <a:endParaRPr lang="en-US"/>
          </a:p>
        </p:txBody>
      </p:sp>
      <p:sp>
        <p:nvSpPr>
          <p:cNvPr id="182487" name="Freeform 5333"/>
          <p:cNvSpPr>
            <a:spLocks noChangeAspect="1"/>
          </p:cNvSpPr>
          <p:nvPr/>
        </p:nvSpPr>
        <p:spPr bwMode="auto">
          <a:xfrm>
            <a:off x="1905000" y="3763963"/>
            <a:ext cx="19050" cy="12700"/>
          </a:xfrm>
          <a:custGeom>
            <a:avLst/>
            <a:gdLst>
              <a:gd name="T0" fmla="*/ 2147483647 w 54"/>
              <a:gd name="T1" fmla="*/ 2147483647 h 45"/>
              <a:gd name="T2" fmla="*/ 0 w 54"/>
              <a:gd name="T3" fmla="*/ 2147483647 h 45"/>
              <a:gd name="T4" fmla="*/ 2147483647 w 54"/>
              <a:gd name="T5" fmla="*/ 2147483647 h 45"/>
              <a:gd name="T6" fmla="*/ 2147483647 w 54"/>
              <a:gd name="T7" fmla="*/ 0 h 45"/>
              <a:gd name="T8" fmla="*/ 2147483647 w 54"/>
              <a:gd name="T9" fmla="*/ 2147483647 h 45"/>
              <a:gd name="T10" fmla="*/ 2147483647 w 54"/>
              <a:gd name="T11" fmla="*/ 2147483647 h 45"/>
              <a:gd name="T12" fmla="*/ 2147483647 w 54"/>
              <a:gd name="T13" fmla="*/ 2147483647 h 45"/>
              <a:gd name="T14" fmla="*/ 0 60000 65536"/>
              <a:gd name="T15" fmla="*/ 0 60000 65536"/>
              <a:gd name="T16" fmla="*/ 0 60000 65536"/>
              <a:gd name="T17" fmla="*/ 0 60000 65536"/>
              <a:gd name="T18" fmla="*/ 0 60000 65536"/>
              <a:gd name="T19" fmla="*/ 0 60000 65536"/>
              <a:gd name="T20" fmla="*/ 0 60000 65536"/>
              <a:gd name="T21" fmla="*/ 0 w 54"/>
              <a:gd name="T22" fmla="*/ 0 h 45"/>
              <a:gd name="T23" fmla="*/ 54 w 54"/>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45">
                <a:moveTo>
                  <a:pt x="12" y="45"/>
                </a:moveTo>
                <a:lnTo>
                  <a:pt x="0" y="16"/>
                </a:lnTo>
                <a:lnTo>
                  <a:pt x="25" y="4"/>
                </a:lnTo>
                <a:lnTo>
                  <a:pt x="34" y="0"/>
                </a:lnTo>
                <a:lnTo>
                  <a:pt x="44" y="29"/>
                </a:lnTo>
                <a:lnTo>
                  <a:pt x="54" y="25"/>
                </a:lnTo>
                <a:lnTo>
                  <a:pt x="12" y="45"/>
                </a:lnTo>
                <a:close/>
              </a:path>
            </a:pathLst>
          </a:custGeom>
          <a:solidFill>
            <a:srgbClr val="000000"/>
          </a:solidFill>
          <a:ln w="0">
            <a:solidFill>
              <a:srgbClr val="000000"/>
            </a:solidFill>
            <a:round/>
            <a:headEnd/>
            <a:tailEnd/>
          </a:ln>
        </p:spPr>
        <p:txBody>
          <a:bodyPr/>
          <a:lstStyle/>
          <a:p>
            <a:endParaRPr lang="en-US"/>
          </a:p>
        </p:txBody>
      </p:sp>
      <p:sp>
        <p:nvSpPr>
          <p:cNvPr id="182488" name="Freeform 5334"/>
          <p:cNvSpPr>
            <a:spLocks noChangeAspect="1"/>
          </p:cNvSpPr>
          <p:nvPr/>
        </p:nvSpPr>
        <p:spPr bwMode="auto">
          <a:xfrm>
            <a:off x="1919288" y="3757613"/>
            <a:ext cx="15875" cy="15875"/>
          </a:xfrm>
          <a:custGeom>
            <a:avLst/>
            <a:gdLst>
              <a:gd name="T0" fmla="*/ 2147483647 w 47"/>
              <a:gd name="T1" fmla="*/ 2147483647 h 42"/>
              <a:gd name="T2" fmla="*/ 0 w 47"/>
              <a:gd name="T3" fmla="*/ 2147483647 h 42"/>
              <a:gd name="T4" fmla="*/ 2147483647 w 47"/>
              <a:gd name="T5" fmla="*/ 2147483647 h 42"/>
              <a:gd name="T6" fmla="*/ 2147483647 w 47"/>
              <a:gd name="T7" fmla="*/ 0 h 42"/>
              <a:gd name="T8" fmla="*/ 2147483647 w 47"/>
              <a:gd name="T9" fmla="*/ 2147483647 h 42"/>
              <a:gd name="T10" fmla="*/ 2147483647 w 47"/>
              <a:gd name="T11" fmla="*/ 2147483647 h 42"/>
              <a:gd name="T12" fmla="*/ 2147483647 w 47"/>
              <a:gd name="T13" fmla="*/ 2147483647 h 42"/>
              <a:gd name="T14" fmla="*/ 0 60000 65536"/>
              <a:gd name="T15" fmla="*/ 0 60000 65536"/>
              <a:gd name="T16" fmla="*/ 0 60000 65536"/>
              <a:gd name="T17" fmla="*/ 0 60000 65536"/>
              <a:gd name="T18" fmla="*/ 0 60000 65536"/>
              <a:gd name="T19" fmla="*/ 0 60000 65536"/>
              <a:gd name="T20" fmla="*/ 0 60000 65536"/>
              <a:gd name="T21" fmla="*/ 0 w 47"/>
              <a:gd name="T22" fmla="*/ 0 h 42"/>
              <a:gd name="T23" fmla="*/ 47 w 47"/>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42">
                <a:moveTo>
                  <a:pt x="10" y="42"/>
                </a:moveTo>
                <a:lnTo>
                  <a:pt x="0" y="13"/>
                </a:lnTo>
                <a:lnTo>
                  <a:pt x="28" y="2"/>
                </a:lnTo>
                <a:lnTo>
                  <a:pt x="33" y="0"/>
                </a:lnTo>
                <a:lnTo>
                  <a:pt x="42" y="29"/>
                </a:lnTo>
                <a:lnTo>
                  <a:pt x="47" y="27"/>
                </a:lnTo>
                <a:lnTo>
                  <a:pt x="10" y="42"/>
                </a:lnTo>
                <a:close/>
              </a:path>
            </a:pathLst>
          </a:custGeom>
          <a:solidFill>
            <a:srgbClr val="000000"/>
          </a:solidFill>
          <a:ln w="0">
            <a:solidFill>
              <a:srgbClr val="000000"/>
            </a:solidFill>
            <a:round/>
            <a:headEnd/>
            <a:tailEnd/>
          </a:ln>
        </p:spPr>
        <p:txBody>
          <a:bodyPr/>
          <a:lstStyle/>
          <a:p>
            <a:endParaRPr lang="en-US"/>
          </a:p>
        </p:txBody>
      </p:sp>
      <p:sp>
        <p:nvSpPr>
          <p:cNvPr id="182489" name="Freeform 5335"/>
          <p:cNvSpPr>
            <a:spLocks noChangeAspect="1"/>
          </p:cNvSpPr>
          <p:nvPr/>
        </p:nvSpPr>
        <p:spPr bwMode="auto">
          <a:xfrm>
            <a:off x="1930400" y="3752850"/>
            <a:ext cx="14288" cy="14288"/>
          </a:xfrm>
          <a:custGeom>
            <a:avLst/>
            <a:gdLst>
              <a:gd name="T0" fmla="*/ 2147483647 w 43"/>
              <a:gd name="T1" fmla="*/ 2147483647 h 44"/>
              <a:gd name="T2" fmla="*/ 0 w 43"/>
              <a:gd name="T3" fmla="*/ 2147483647 h 44"/>
              <a:gd name="T4" fmla="*/ 2147483647 w 43"/>
              <a:gd name="T5" fmla="*/ 0 h 44"/>
              <a:gd name="T6" fmla="*/ 2147483647 w 43"/>
              <a:gd name="T7" fmla="*/ 2147483647 h 44"/>
              <a:gd name="T8" fmla="*/ 2147483647 w 43"/>
              <a:gd name="T9" fmla="*/ 2147483647 h 44"/>
              <a:gd name="T10" fmla="*/ 2147483647 w 43"/>
              <a:gd name="T11" fmla="*/ 2147483647 h 44"/>
              <a:gd name="T12" fmla="*/ 2147483647 w 43"/>
              <a:gd name="T13" fmla="*/ 2147483647 h 44"/>
              <a:gd name="T14" fmla="*/ 0 60000 65536"/>
              <a:gd name="T15" fmla="*/ 0 60000 65536"/>
              <a:gd name="T16" fmla="*/ 0 60000 65536"/>
              <a:gd name="T17" fmla="*/ 0 60000 65536"/>
              <a:gd name="T18" fmla="*/ 0 60000 65536"/>
              <a:gd name="T19" fmla="*/ 0 60000 65536"/>
              <a:gd name="T20" fmla="*/ 0 60000 65536"/>
              <a:gd name="T21" fmla="*/ 0 w 43"/>
              <a:gd name="T22" fmla="*/ 0 h 44"/>
              <a:gd name="T23" fmla="*/ 43 w 43"/>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44">
                <a:moveTo>
                  <a:pt x="9" y="44"/>
                </a:moveTo>
                <a:lnTo>
                  <a:pt x="0" y="15"/>
                </a:lnTo>
                <a:lnTo>
                  <a:pt x="43" y="0"/>
                </a:lnTo>
                <a:lnTo>
                  <a:pt x="36" y="2"/>
                </a:lnTo>
                <a:lnTo>
                  <a:pt x="42" y="33"/>
                </a:lnTo>
                <a:lnTo>
                  <a:pt x="35" y="36"/>
                </a:lnTo>
                <a:lnTo>
                  <a:pt x="9" y="44"/>
                </a:lnTo>
                <a:close/>
              </a:path>
            </a:pathLst>
          </a:custGeom>
          <a:solidFill>
            <a:srgbClr val="000000"/>
          </a:solidFill>
          <a:ln w="0">
            <a:solidFill>
              <a:srgbClr val="000000"/>
            </a:solidFill>
            <a:round/>
            <a:headEnd/>
            <a:tailEnd/>
          </a:ln>
        </p:spPr>
        <p:txBody>
          <a:bodyPr/>
          <a:lstStyle/>
          <a:p>
            <a:endParaRPr lang="en-US"/>
          </a:p>
        </p:txBody>
      </p:sp>
      <p:sp>
        <p:nvSpPr>
          <p:cNvPr id="182490" name="Freeform 5336"/>
          <p:cNvSpPr>
            <a:spLocks noChangeAspect="1"/>
          </p:cNvSpPr>
          <p:nvPr/>
        </p:nvSpPr>
        <p:spPr bwMode="auto">
          <a:xfrm>
            <a:off x="1943100" y="3749675"/>
            <a:ext cx="14288" cy="15875"/>
          </a:xfrm>
          <a:custGeom>
            <a:avLst/>
            <a:gdLst>
              <a:gd name="T0" fmla="*/ 2147483647 w 43"/>
              <a:gd name="T1" fmla="*/ 2147483647 h 39"/>
              <a:gd name="T2" fmla="*/ 0 w 43"/>
              <a:gd name="T3" fmla="*/ 2147483647 h 39"/>
              <a:gd name="T4" fmla="*/ 2147483647 w 43"/>
              <a:gd name="T5" fmla="*/ 2147483647 h 39"/>
              <a:gd name="T6" fmla="*/ 2147483647 w 43"/>
              <a:gd name="T7" fmla="*/ 0 h 39"/>
              <a:gd name="T8" fmla="*/ 2147483647 w 43"/>
              <a:gd name="T9" fmla="*/ 2147483647 h 39"/>
              <a:gd name="T10" fmla="*/ 2147483647 w 43"/>
              <a:gd name="T11" fmla="*/ 2147483647 h 39"/>
              <a:gd name="T12" fmla="*/ 2147483647 w 43"/>
              <a:gd name="T13" fmla="*/ 2147483647 h 39"/>
              <a:gd name="T14" fmla="*/ 0 60000 65536"/>
              <a:gd name="T15" fmla="*/ 0 60000 65536"/>
              <a:gd name="T16" fmla="*/ 0 60000 65536"/>
              <a:gd name="T17" fmla="*/ 0 60000 65536"/>
              <a:gd name="T18" fmla="*/ 0 60000 65536"/>
              <a:gd name="T19" fmla="*/ 0 60000 65536"/>
              <a:gd name="T20" fmla="*/ 0 60000 65536"/>
              <a:gd name="T21" fmla="*/ 0 w 43"/>
              <a:gd name="T22" fmla="*/ 0 h 39"/>
              <a:gd name="T23" fmla="*/ 43 w 43"/>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39">
                <a:moveTo>
                  <a:pt x="6" y="39"/>
                </a:moveTo>
                <a:lnTo>
                  <a:pt x="0" y="8"/>
                </a:lnTo>
                <a:lnTo>
                  <a:pt x="33" y="1"/>
                </a:lnTo>
                <a:lnTo>
                  <a:pt x="36" y="0"/>
                </a:lnTo>
                <a:lnTo>
                  <a:pt x="40" y="31"/>
                </a:lnTo>
                <a:lnTo>
                  <a:pt x="43" y="30"/>
                </a:lnTo>
                <a:lnTo>
                  <a:pt x="6" y="39"/>
                </a:lnTo>
                <a:close/>
              </a:path>
            </a:pathLst>
          </a:custGeom>
          <a:solidFill>
            <a:srgbClr val="000000"/>
          </a:solidFill>
          <a:ln w="0">
            <a:solidFill>
              <a:srgbClr val="000000"/>
            </a:solidFill>
            <a:round/>
            <a:headEnd/>
            <a:tailEnd/>
          </a:ln>
        </p:spPr>
        <p:txBody>
          <a:bodyPr/>
          <a:lstStyle/>
          <a:p>
            <a:endParaRPr lang="en-US"/>
          </a:p>
        </p:txBody>
      </p:sp>
      <p:sp>
        <p:nvSpPr>
          <p:cNvPr id="182491" name="Freeform 5337"/>
          <p:cNvSpPr>
            <a:spLocks noChangeAspect="1"/>
          </p:cNvSpPr>
          <p:nvPr/>
        </p:nvSpPr>
        <p:spPr bwMode="auto">
          <a:xfrm>
            <a:off x="1955800" y="3748088"/>
            <a:ext cx="14288" cy="12700"/>
          </a:xfrm>
          <a:custGeom>
            <a:avLst/>
            <a:gdLst>
              <a:gd name="T0" fmla="*/ 2147483647 w 42"/>
              <a:gd name="T1" fmla="*/ 2147483647 h 37"/>
              <a:gd name="T2" fmla="*/ 0 w 42"/>
              <a:gd name="T3" fmla="*/ 2147483647 h 37"/>
              <a:gd name="T4" fmla="*/ 2147483647 w 42"/>
              <a:gd name="T5" fmla="*/ 0 h 37"/>
              <a:gd name="T6" fmla="*/ 2147483647 w 42"/>
              <a:gd name="T7" fmla="*/ 0 h 37"/>
              <a:gd name="T8" fmla="*/ 2147483647 w 42"/>
              <a:gd name="T9" fmla="*/ 2147483647 h 37"/>
              <a:gd name="T10" fmla="*/ 2147483647 w 42"/>
              <a:gd name="T11" fmla="*/ 2147483647 h 37"/>
              <a:gd name="T12" fmla="*/ 2147483647 w 42"/>
              <a:gd name="T13" fmla="*/ 2147483647 h 37"/>
              <a:gd name="T14" fmla="*/ 0 60000 65536"/>
              <a:gd name="T15" fmla="*/ 0 60000 65536"/>
              <a:gd name="T16" fmla="*/ 0 60000 65536"/>
              <a:gd name="T17" fmla="*/ 0 60000 65536"/>
              <a:gd name="T18" fmla="*/ 0 60000 65536"/>
              <a:gd name="T19" fmla="*/ 0 60000 65536"/>
              <a:gd name="T20" fmla="*/ 0 60000 65536"/>
              <a:gd name="T21" fmla="*/ 0 w 42"/>
              <a:gd name="T22" fmla="*/ 0 h 37"/>
              <a:gd name="T23" fmla="*/ 42 w 42"/>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37">
                <a:moveTo>
                  <a:pt x="4" y="37"/>
                </a:moveTo>
                <a:lnTo>
                  <a:pt x="0" y="6"/>
                </a:lnTo>
                <a:lnTo>
                  <a:pt x="38" y="0"/>
                </a:lnTo>
                <a:lnTo>
                  <a:pt x="40" y="0"/>
                </a:lnTo>
                <a:lnTo>
                  <a:pt x="40" y="31"/>
                </a:lnTo>
                <a:lnTo>
                  <a:pt x="42" y="31"/>
                </a:lnTo>
                <a:lnTo>
                  <a:pt x="4" y="37"/>
                </a:lnTo>
                <a:close/>
              </a:path>
            </a:pathLst>
          </a:custGeom>
          <a:solidFill>
            <a:srgbClr val="000000"/>
          </a:solidFill>
          <a:ln w="0">
            <a:solidFill>
              <a:srgbClr val="000000"/>
            </a:solidFill>
            <a:round/>
            <a:headEnd/>
            <a:tailEnd/>
          </a:ln>
        </p:spPr>
        <p:txBody>
          <a:bodyPr/>
          <a:lstStyle/>
          <a:p>
            <a:endParaRPr lang="en-US"/>
          </a:p>
        </p:txBody>
      </p:sp>
      <p:sp>
        <p:nvSpPr>
          <p:cNvPr id="182492" name="Freeform 5338"/>
          <p:cNvSpPr>
            <a:spLocks noChangeAspect="1"/>
          </p:cNvSpPr>
          <p:nvPr/>
        </p:nvSpPr>
        <p:spPr bwMode="auto">
          <a:xfrm>
            <a:off x="1968500" y="3748088"/>
            <a:ext cx="12700" cy="9525"/>
          </a:xfrm>
          <a:custGeom>
            <a:avLst/>
            <a:gdLst>
              <a:gd name="T0" fmla="*/ 0 w 43"/>
              <a:gd name="T1" fmla="*/ 2147483647 h 32"/>
              <a:gd name="T2" fmla="*/ 0 w 43"/>
              <a:gd name="T3" fmla="*/ 2147483647 h 32"/>
              <a:gd name="T4" fmla="*/ 2147483647 w 43"/>
              <a:gd name="T5" fmla="*/ 0 h 32"/>
              <a:gd name="T6" fmla="*/ 2147483647 w 43"/>
              <a:gd name="T7" fmla="*/ 2147483647 h 32"/>
              <a:gd name="T8" fmla="*/ 0 w 43"/>
              <a:gd name="T9" fmla="*/ 2147483647 h 32"/>
              <a:gd name="T10" fmla="*/ 0 60000 65536"/>
              <a:gd name="T11" fmla="*/ 0 60000 65536"/>
              <a:gd name="T12" fmla="*/ 0 60000 65536"/>
              <a:gd name="T13" fmla="*/ 0 60000 65536"/>
              <a:gd name="T14" fmla="*/ 0 60000 65536"/>
              <a:gd name="T15" fmla="*/ 0 w 43"/>
              <a:gd name="T16" fmla="*/ 0 h 32"/>
              <a:gd name="T17" fmla="*/ 43 w 43"/>
              <a:gd name="T18" fmla="*/ 32 h 32"/>
            </a:gdLst>
            <a:ahLst/>
            <a:cxnLst>
              <a:cxn ang="T10">
                <a:pos x="T0" y="T1"/>
              </a:cxn>
              <a:cxn ang="T11">
                <a:pos x="T2" y="T3"/>
              </a:cxn>
              <a:cxn ang="T12">
                <a:pos x="T4" y="T5"/>
              </a:cxn>
              <a:cxn ang="T13">
                <a:pos x="T6" y="T7"/>
              </a:cxn>
              <a:cxn ang="T14">
                <a:pos x="T8" y="T9"/>
              </a:cxn>
            </a:cxnLst>
            <a:rect l="T15" t="T16" r="T17" b="T18"/>
            <a:pathLst>
              <a:path w="43" h="32">
                <a:moveTo>
                  <a:pt x="0" y="32"/>
                </a:moveTo>
                <a:lnTo>
                  <a:pt x="0" y="1"/>
                </a:lnTo>
                <a:lnTo>
                  <a:pt x="43" y="0"/>
                </a:lnTo>
                <a:lnTo>
                  <a:pt x="43" y="31"/>
                </a:lnTo>
                <a:lnTo>
                  <a:pt x="0" y="32"/>
                </a:lnTo>
                <a:close/>
              </a:path>
            </a:pathLst>
          </a:custGeom>
          <a:solidFill>
            <a:srgbClr val="000000"/>
          </a:solidFill>
          <a:ln w="0">
            <a:solidFill>
              <a:srgbClr val="000000"/>
            </a:solidFill>
            <a:round/>
            <a:headEnd/>
            <a:tailEnd/>
          </a:ln>
        </p:spPr>
        <p:txBody>
          <a:bodyPr/>
          <a:lstStyle/>
          <a:p>
            <a:endParaRPr lang="en-US"/>
          </a:p>
        </p:txBody>
      </p:sp>
      <p:sp>
        <p:nvSpPr>
          <p:cNvPr id="182493" name="Freeform 5339"/>
          <p:cNvSpPr>
            <a:spLocks noChangeAspect="1"/>
          </p:cNvSpPr>
          <p:nvPr/>
        </p:nvSpPr>
        <p:spPr bwMode="auto">
          <a:xfrm>
            <a:off x="1981200" y="3748088"/>
            <a:ext cx="7938" cy="9525"/>
          </a:xfrm>
          <a:custGeom>
            <a:avLst/>
            <a:gdLst>
              <a:gd name="T0" fmla="*/ 0 w 16"/>
              <a:gd name="T1" fmla="*/ 0 h 31"/>
              <a:gd name="T2" fmla="*/ 0 w 16"/>
              <a:gd name="T3" fmla="*/ 0 h 31"/>
              <a:gd name="T4" fmla="*/ 2147483647 w 16"/>
              <a:gd name="T5" fmla="*/ 0 h 31"/>
              <a:gd name="T6" fmla="*/ 2147483647 w 16"/>
              <a:gd name="T7" fmla="*/ 2147483647 h 31"/>
              <a:gd name="T8" fmla="*/ 2147483647 w 16"/>
              <a:gd name="T9" fmla="*/ 2147483647 h 31"/>
              <a:gd name="T10" fmla="*/ 2147483647 w 16"/>
              <a:gd name="T11" fmla="*/ 2147483647 h 31"/>
              <a:gd name="T12" fmla="*/ 2147483647 w 16"/>
              <a:gd name="T13" fmla="*/ 2147483647 h 31"/>
              <a:gd name="T14" fmla="*/ 2147483647 w 16"/>
              <a:gd name="T15" fmla="*/ 2147483647 h 31"/>
              <a:gd name="T16" fmla="*/ 2147483647 w 16"/>
              <a:gd name="T17" fmla="*/ 2147483647 h 31"/>
              <a:gd name="T18" fmla="*/ 2147483647 w 16"/>
              <a:gd name="T19" fmla="*/ 2147483647 h 31"/>
              <a:gd name="T20" fmla="*/ 2147483647 w 16"/>
              <a:gd name="T21" fmla="*/ 2147483647 h 31"/>
              <a:gd name="T22" fmla="*/ 2147483647 w 16"/>
              <a:gd name="T23" fmla="*/ 2147483647 h 31"/>
              <a:gd name="T24" fmla="*/ 2147483647 w 16"/>
              <a:gd name="T25" fmla="*/ 2147483647 h 31"/>
              <a:gd name="T26" fmla="*/ 2147483647 w 16"/>
              <a:gd name="T27" fmla="*/ 2147483647 h 31"/>
              <a:gd name="T28" fmla="*/ 2147483647 w 16"/>
              <a:gd name="T29" fmla="*/ 2147483647 h 31"/>
              <a:gd name="T30" fmla="*/ 2147483647 w 16"/>
              <a:gd name="T31" fmla="*/ 2147483647 h 31"/>
              <a:gd name="T32" fmla="*/ 2147483647 w 16"/>
              <a:gd name="T33" fmla="*/ 2147483647 h 31"/>
              <a:gd name="T34" fmla="*/ 2147483647 w 16"/>
              <a:gd name="T35" fmla="*/ 2147483647 h 31"/>
              <a:gd name="T36" fmla="*/ 2147483647 w 16"/>
              <a:gd name="T37" fmla="*/ 2147483647 h 31"/>
              <a:gd name="T38" fmla="*/ 0 w 16"/>
              <a:gd name="T39" fmla="*/ 2147483647 h 31"/>
              <a:gd name="T40" fmla="*/ 0 w 16"/>
              <a:gd name="T41" fmla="*/ 2147483647 h 31"/>
              <a:gd name="T42" fmla="*/ 0 w 16"/>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31"/>
              <a:gd name="T68" fmla="*/ 16 w 1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31">
                <a:moveTo>
                  <a:pt x="0" y="0"/>
                </a:moveTo>
                <a:lnTo>
                  <a:pt x="0" y="0"/>
                </a:lnTo>
                <a:lnTo>
                  <a:pt x="2" y="0"/>
                </a:lnTo>
                <a:lnTo>
                  <a:pt x="5" y="1"/>
                </a:lnTo>
                <a:lnTo>
                  <a:pt x="7" y="2"/>
                </a:lnTo>
                <a:lnTo>
                  <a:pt x="9" y="4"/>
                </a:lnTo>
                <a:lnTo>
                  <a:pt x="11" y="6"/>
                </a:lnTo>
                <a:lnTo>
                  <a:pt x="13" y="8"/>
                </a:lnTo>
                <a:lnTo>
                  <a:pt x="15" y="10"/>
                </a:lnTo>
                <a:lnTo>
                  <a:pt x="16" y="13"/>
                </a:lnTo>
                <a:lnTo>
                  <a:pt x="16" y="15"/>
                </a:lnTo>
                <a:lnTo>
                  <a:pt x="16" y="17"/>
                </a:lnTo>
                <a:lnTo>
                  <a:pt x="15" y="21"/>
                </a:lnTo>
                <a:lnTo>
                  <a:pt x="13" y="23"/>
                </a:lnTo>
                <a:lnTo>
                  <a:pt x="11" y="25"/>
                </a:lnTo>
                <a:lnTo>
                  <a:pt x="9" y="27"/>
                </a:lnTo>
                <a:lnTo>
                  <a:pt x="7" y="29"/>
                </a:lnTo>
                <a:lnTo>
                  <a:pt x="5" y="30"/>
                </a:lnTo>
                <a:lnTo>
                  <a:pt x="2" y="31"/>
                </a:lnTo>
                <a:lnTo>
                  <a:pt x="0" y="31"/>
                </a:lnTo>
                <a:lnTo>
                  <a:pt x="0" y="0"/>
                </a:lnTo>
                <a:close/>
              </a:path>
            </a:pathLst>
          </a:custGeom>
          <a:solidFill>
            <a:srgbClr val="000000"/>
          </a:solidFill>
          <a:ln w="0">
            <a:solidFill>
              <a:srgbClr val="000000"/>
            </a:solidFill>
            <a:round/>
            <a:headEnd/>
            <a:tailEnd/>
          </a:ln>
        </p:spPr>
        <p:txBody>
          <a:bodyPr/>
          <a:lstStyle/>
          <a:p>
            <a:endParaRPr lang="en-US"/>
          </a:p>
        </p:txBody>
      </p:sp>
      <p:sp>
        <p:nvSpPr>
          <p:cNvPr id="182494" name="Freeform 5340"/>
          <p:cNvSpPr>
            <a:spLocks noChangeAspect="1"/>
          </p:cNvSpPr>
          <p:nvPr/>
        </p:nvSpPr>
        <p:spPr bwMode="auto">
          <a:xfrm>
            <a:off x="1978025" y="3748088"/>
            <a:ext cx="1588" cy="9525"/>
          </a:xfrm>
          <a:custGeom>
            <a:avLst/>
            <a:gdLst>
              <a:gd name="T0" fmla="*/ 0 w 1588"/>
              <a:gd name="T1" fmla="*/ 2147483647 h 31"/>
              <a:gd name="T2" fmla="*/ 0 w 1588"/>
              <a:gd name="T3" fmla="*/ 0 h 31"/>
              <a:gd name="T4" fmla="*/ 0 w 1588"/>
              <a:gd name="T5" fmla="*/ 2147483647 h 31"/>
              <a:gd name="T6" fmla="*/ 0 60000 65536"/>
              <a:gd name="T7" fmla="*/ 0 60000 65536"/>
              <a:gd name="T8" fmla="*/ 0 60000 65536"/>
              <a:gd name="T9" fmla="*/ 0 w 1588"/>
              <a:gd name="T10" fmla="*/ 0 h 31"/>
              <a:gd name="T11" fmla="*/ 1588 w 1588"/>
              <a:gd name="T12" fmla="*/ 31 h 31"/>
            </a:gdLst>
            <a:ahLst/>
            <a:cxnLst>
              <a:cxn ang="T6">
                <a:pos x="T0" y="T1"/>
              </a:cxn>
              <a:cxn ang="T7">
                <a:pos x="T2" y="T3"/>
              </a:cxn>
              <a:cxn ang="T8">
                <a:pos x="T4" y="T5"/>
              </a:cxn>
            </a:cxnLst>
            <a:rect l="T9" t="T10" r="T11" b="T12"/>
            <a:pathLst>
              <a:path w="1588" h="31">
                <a:moveTo>
                  <a:pt x="0" y="31"/>
                </a:moveTo>
                <a:lnTo>
                  <a:pt x="0" y="0"/>
                </a:lnTo>
                <a:lnTo>
                  <a:pt x="0" y="31"/>
                </a:lnTo>
                <a:close/>
              </a:path>
            </a:pathLst>
          </a:custGeom>
          <a:solidFill>
            <a:srgbClr val="000000"/>
          </a:solidFill>
          <a:ln w="0">
            <a:solidFill>
              <a:srgbClr val="000000"/>
            </a:solidFill>
            <a:round/>
            <a:headEnd/>
            <a:tailEnd/>
          </a:ln>
        </p:spPr>
        <p:txBody>
          <a:bodyPr/>
          <a:lstStyle/>
          <a:p>
            <a:endParaRPr lang="en-US"/>
          </a:p>
        </p:txBody>
      </p:sp>
      <p:sp>
        <p:nvSpPr>
          <p:cNvPr id="182495" name="Freeform 5341"/>
          <p:cNvSpPr>
            <a:spLocks noChangeAspect="1"/>
          </p:cNvSpPr>
          <p:nvPr/>
        </p:nvSpPr>
        <p:spPr bwMode="auto">
          <a:xfrm>
            <a:off x="1981200" y="3748088"/>
            <a:ext cx="4763" cy="9525"/>
          </a:xfrm>
          <a:custGeom>
            <a:avLst/>
            <a:gdLst>
              <a:gd name="T0" fmla="*/ 2147483647 w 2"/>
              <a:gd name="T1" fmla="*/ 0 h 31"/>
              <a:gd name="T2" fmla="*/ 2147483647 w 2"/>
              <a:gd name="T3" fmla="*/ 2147483647 h 31"/>
              <a:gd name="T4" fmla="*/ 0 w 2"/>
              <a:gd name="T5" fmla="*/ 2147483647 h 31"/>
              <a:gd name="T6" fmla="*/ 0 w 2"/>
              <a:gd name="T7" fmla="*/ 2147483647 h 31"/>
              <a:gd name="T8" fmla="*/ 0 w 2"/>
              <a:gd name="T9" fmla="*/ 0 h 31"/>
              <a:gd name="T10" fmla="*/ 0 w 2"/>
              <a:gd name="T11" fmla="*/ 0 h 31"/>
              <a:gd name="T12" fmla="*/ 2147483647 w 2"/>
              <a:gd name="T13" fmla="*/ 0 h 31"/>
              <a:gd name="T14" fmla="*/ 0 60000 65536"/>
              <a:gd name="T15" fmla="*/ 0 60000 65536"/>
              <a:gd name="T16" fmla="*/ 0 60000 65536"/>
              <a:gd name="T17" fmla="*/ 0 60000 65536"/>
              <a:gd name="T18" fmla="*/ 0 60000 65536"/>
              <a:gd name="T19" fmla="*/ 0 60000 65536"/>
              <a:gd name="T20" fmla="*/ 0 60000 65536"/>
              <a:gd name="T21" fmla="*/ 0 w 2"/>
              <a:gd name="T22" fmla="*/ 0 h 31"/>
              <a:gd name="T23" fmla="*/ 2 w 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1">
                <a:moveTo>
                  <a:pt x="2" y="0"/>
                </a:moveTo>
                <a:lnTo>
                  <a:pt x="2" y="31"/>
                </a:lnTo>
                <a:lnTo>
                  <a:pt x="0" y="31"/>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82496" name="Freeform 5342"/>
          <p:cNvSpPr>
            <a:spLocks noChangeAspect="1"/>
          </p:cNvSpPr>
          <p:nvPr/>
        </p:nvSpPr>
        <p:spPr bwMode="auto">
          <a:xfrm>
            <a:off x="1981200" y="3748088"/>
            <a:ext cx="4763" cy="9525"/>
          </a:xfrm>
          <a:custGeom>
            <a:avLst/>
            <a:gdLst>
              <a:gd name="T0" fmla="*/ 2147483647 w 2"/>
              <a:gd name="T1" fmla="*/ 0 h 31"/>
              <a:gd name="T2" fmla="*/ 2147483647 w 2"/>
              <a:gd name="T3" fmla="*/ 2147483647 h 31"/>
              <a:gd name="T4" fmla="*/ 0 w 2"/>
              <a:gd name="T5" fmla="*/ 2147483647 h 31"/>
              <a:gd name="T6" fmla="*/ 0 w 2"/>
              <a:gd name="T7" fmla="*/ 2147483647 h 31"/>
              <a:gd name="T8" fmla="*/ 0 w 2"/>
              <a:gd name="T9" fmla="*/ 0 h 31"/>
              <a:gd name="T10" fmla="*/ 0 w 2"/>
              <a:gd name="T11" fmla="*/ 0 h 31"/>
              <a:gd name="T12" fmla="*/ 2147483647 w 2"/>
              <a:gd name="T13" fmla="*/ 0 h 31"/>
              <a:gd name="T14" fmla="*/ 0 60000 65536"/>
              <a:gd name="T15" fmla="*/ 0 60000 65536"/>
              <a:gd name="T16" fmla="*/ 0 60000 65536"/>
              <a:gd name="T17" fmla="*/ 0 60000 65536"/>
              <a:gd name="T18" fmla="*/ 0 60000 65536"/>
              <a:gd name="T19" fmla="*/ 0 60000 65536"/>
              <a:gd name="T20" fmla="*/ 0 60000 65536"/>
              <a:gd name="T21" fmla="*/ 0 w 2"/>
              <a:gd name="T22" fmla="*/ 0 h 31"/>
              <a:gd name="T23" fmla="*/ 2 w 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1">
                <a:moveTo>
                  <a:pt x="2" y="0"/>
                </a:moveTo>
                <a:lnTo>
                  <a:pt x="2" y="31"/>
                </a:lnTo>
                <a:lnTo>
                  <a:pt x="0" y="31"/>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82497" name="Freeform 5343"/>
          <p:cNvSpPr>
            <a:spLocks noChangeAspect="1"/>
          </p:cNvSpPr>
          <p:nvPr/>
        </p:nvSpPr>
        <p:spPr bwMode="auto">
          <a:xfrm>
            <a:off x="1979613" y="3748088"/>
            <a:ext cx="1587" cy="9525"/>
          </a:xfrm>
          <a:custGeom>
            <a:avLst/>
            <a:gdLst>
              <a:gd name="T0" fmla="*/ 2147483647 w 2"/>
              <a:gd name="T1" fmla="*/ 0 h 31"/>
              <a:gd name="T2" fmla="*/ 2147483647 w 2"/>
              <a:gd name="T3" fmla="*/ 2147483647 h 31"/>
              <a:gd name="T4" fmla="*/ 0 w 2"/>
              <a:gd name="T5" fmla="*/ 2147483647 h 31"/>
              <a:gd name="T6" fmla="*/ 0 w 2"/>
              <a:gd name="T7" fmla="*/ 2147483647 h 31"/>
              <a:gd name="T8" fmla="*/ 0 w 2"/>
              <a:gd name="T9" fmla="*/ 0 h 31"/>
              <a:gd name="T10" fmla="*/ 0 w 2"/>
              <a:gd name="T11" fmla="*/ 0 h 31"/>
              <a:gd name="T12" fmla="*/ 2147483647 w 2"/>
              <a:gd name="T13" fmla="*/ 0 h 31"/>
              <a:gd name="T14" fmla="*/ 0 60000 65536"/>
              <a:gd name="T15" fmla="*/ 0 60000 65536"/>
              <a:gd name="T16" fmla="*/ 0 60000 65536"/>
              <a:gd name="T17" fmla="*/ 0 60000 65536"/>
              <a:gd name="T18" fmla="*/ 0 60000 65536"/>
              <a:gd name="T19" fmla="*/ 0 60000 65536"/>
              <a:gd name="T20" fmla="*/ 0 60000 65536"/>
              <a:gd name="T21" fmla="*/ 0 w 2"/>
              <a:gd name="T22" fmla="*/ 0 h 31"/>
              <a:gd name="T23" fmla="*/ 2 w 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1">
                <a:moveTo>
                  <a:pt x="2" y="0"/>
                </a:moveTo>
                <a:lnTo>
                  <a:pt x="2" y="31"/>
                </a:lnTo>
                <a:lnTo>
                  <a:pt x="0" y="31"/>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82498" name="Freeform 5344"/>
          <p:cNvSpPr>
            <a:spLocks noChangeAspect="1"/>
          </p:cNvSpPr>
          <p:nvPr/>
        </p:nvSpPr>
        <p:spPr bwMode="auto">
          <a:xfrm>
            <a:off x="1979613" y="3748088"/>
            <a:ext cx="1587" cy="9525"/>
          </a:xfrm>
          <a:custGeom>
            <a:avLst/>
            <a:gdLst>
              <a:gd name="T0" fmla="*/ 2147483647 w 1"/>
              <a:gd name="T1" fmla="*/ 0 h 31"/>
              <a:gd name="T2" fmla="*/ 2147483647 w 1"/>
              <a:gd name="T3" fmla="*/ 2147483647 h 31"/>
              <a:gd name="T4" fmla="*/ 0 w 1"/>
              <a:gd name="T5" fmla="*/ 2147483647 h 31"/>
              <a:gd name="T6" fmla="*/ 0 w 1"/>
              <a:gd name="T7" fmla="*/ 2147483647 h 31"/>
              <a:gd name="T8" fmla="*/ 0 w 1"/>
              <a:gd name="T9" fmla="*/ 0 h 31"/>
              <a:gd name="T10" fmla="*/ 0 w 1"/>
              <a:gd name="T11" fmla="*/ 0 h 31"/>
              <a:gd name="T12" fmla="*/ 2147483647 w 1"/>
              <a:gd name="T13" fmla="*/ 0 h 31"/>
              <a:gd name="T14" fmla="*/ 0 60000 65536"/>
              <a:gd name="T15" fmla="*/ 0 60000 65536"/>
              <a:gd name="T16" fmla="*/ 0 60000 65536"/>
              <a:gd name="T17" fmla="*/ 0 60000 65536"/>
              <a:gd name="T18" fmla="*/ 0 60000 65536"/>
              <a:gd name="T19" fmla="*/ 0 60000 65536"/>
              <a:gd name="T20" fmla="*/ 0 60000 65536"/>
              <a:gd name="T21" fmla="*/ 0 w 1"/>
              <a:gd name="T22" fmla="*/ 0 h 31"/>
              <a:gd name="T23" fmla="*/ 1 w 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1">
                <a:moveTo>
                  <a:pt x="1" y="0"/>
                </a:moveTo>
                <a:lnTo>
                  <a:pt x="1" y="31"/>
                </a:lnTo>
                <a:lnTo>
                  <a:pt x="0" y="31"/>
                </a:lnTo>
                <a:lnTo>
                  <a:pt x="0" y="0"/>
                </a:lnTo>
                <a:lnTo>
                  <a:pt x="1" y="0"/>
                </a:lnTo>
                <a:close/>
              </a:path>
            </a:pathLst>
          </a:custGeom>
          <a:solidFill>
            <a:srgbClr val="000000"/>
          </a:solidFill>
          <a:ln w="0">
            <a:solidFill>
              <a:srgbClr val="000000"/>
            </a:solidFill>
            <a:round/>
            <a:headEnd/>
            <a:tailEnd/>
          </a:ln>
        </p:spPr>
        <p:txBody>
          <a:bodyPr/>
          <a:lstStyle/>
          <a:p>
            <a:endParaRPr lang="en-US"/>
          </a:p>
        </p:txBody>
      </p:sp>
      <p:sp>
        <p:nvSpPr>
          <p:cNvPr id="182499" name="Freeform 5345"/>
          <p:cNvSpPr>
            <a:spLocks noChangeAspect="1"/>
          </p:cNvSpPr>
          <p:nvPr/>
        </p:nvSpPr>
        <p:spPr bwMode="auto">
          <a:xfrm>
            <a:off x="1979613" y="3748088"/>
            <a:ext cx="1587" cy="9525"/>
          </a:xfrm>
          <a:custGeom>
            <a:avLst/>
            <a:gdLst>
              <a:gd name="T0" fmla="*/ 2147483647 w 2"/>
              <a:gd name="T1" fmla="*/ 0 h 31"/>
              <a:gd name="T2" fmla="*/ 2147483647 w 2"/>
              <a:gd name="T3" fmla="*/ 2147483647 h 31"/>
              <a:gd name="T4" fmla="*/ 0 w 2"/>
              <a:gd name="T5" fmla="*/ 2147483647 h 31"/>
              <a:gd name="T6" fmla="*/ 0 w 2"/>
              <a:gd name="T7" fmla="*/ 2147483647 h 31"/>
              <a:gd name="T8" fmla="*/ 0 w 2"/>
              <a:gd name="T9" fmla="*/ 0 h 31"/>
              <a:gd name="T10" fmla="*/ 0 w 2"/>
              <a:gd name="T11" fmla="*/ 0 h 31"/>
              <a:gd name="T12" fmla="*/ 2147483647 w 2"/>
              <a:gd name="T13" fmla="*/ 0 h 31"/>
              <a:gd name="T14" fmla="*/ 0 60000 65536"/>
              <a:gd name="T15" fmla="*/ 0 60000 65536"/>
              <a:gd name="T16" fmla="*/ 0 60000 65536"/>
              <a:gd name="T17" fmla="*/ 0 60000 65536"/>
              <a:gd name="T18" fmla="*/ 0 60000 65536"/>
              <a:gd name="T19" fmla="*/ 0 60000 65536"/>
              <a:gd name="T20" fmla="*/ 0 60000 65536"/>
              <a:gd name="T21" fmla="*/ 0 w 2"/>
              <a:gd name="T22" fmla="*/ 0 h 31"/>
              <a:gd name="T23" fmla="*/ 2 w 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1">
                <a:moveTo>
                  <a:pt x="2" y="0"/>
                </a:moveTo>
                <a:lnTo>
                  <a:pt x="2" y="31"/>
                </a:lnTo>
                <a:lnTo>
                  <a:pt x="0" y="31"/>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82500" name="Freeform 5346"/>
          <p:cNvSpPr>
            <a:spLocks noChangeAspect="1"/>
          </p:cNvSpPr>
          <p:nvPr/>
        </p:nvSpPr>
        <p:spPr bwMode="auto">
          <a:xfrm>
            <a:off x="1979613" y="3748088"/>
            <a:ext cx="1587" cy="9525"/>
          </a:xfrm>
          <a:custGeom>
            <a:avLst/>
            <a:gdLst>
              <a:gd name="T0" fmla="*/ 2147483647 w 2"/>
              <a:gd name="T1" fmla="*/ 0 h 31"/>
              <a:gd name="T2" fmla="*/ 2147483647 w 2"/>
              <a:gd name="T3" fmla="*/ 2147483647 h 31"/>
              <a:gd name="T4" fmla="*/ 0 w 2"/>
              <a:gd name="T5" fmla="*/ 2147483647 h 31"/>
              <a:gd name="T6" fmla="*/ 0 w 2"/>
              <a:gd name="T7" fmla="*/ 2147483647 h 31"/>
              <a:gd name="T8" fmla="*/ 0 w 2"/>
              <a:gd name="T9" fmla="*/ 0 h 31"/>
              <a:gd name="T10" fmla="*/ 0 w 2"/>
              <a:gd name="T11" fmla="*/ 0 h 31"/>
              <a:gd name="T12" fmla="*/ 2147483647 w 2"/>
              <a:gd name="T13" fmla="*/ 0 h 31"/>
              <a:gd name="T14" fmla="*/ 0 60000 65536"/>
              <a:gd name="T15" fmla="*/ 0 60000 65536"/>
              <a:gd name="T16" fmla="*/ 0 60000 65536"/>
              <a:gd name="T17" fmla="*/ 0 60000 65536"/>
              <a:gd name="T18" fmla="*/ 0 60000 65536"/>
              <a:gd name="T19" fmla="*/ 0 60000 65536"/>
              <a:gd name="T20" fmla="*/ 0 60000 65536"/>
              <a:gd name="T21" fmla="*/ 0 w 2"/>
              <a:gd name="T22" fmla="*/ 0 h 31"/>
              <a:gd name="T23" fmla="*/ 2 w 2"/>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1">
                <a:moveTo>
                  <a:pt x="2" y="0"/>
                </a:moveTo>
                <a:lnTo>
                  <a:pt x="2" y="31"/>
                </a:lnTo>
                <a:lnTo>
                  <a:pt x="0" y="31"/>
                </a:lnTo>
                <a:lnTo>
                  <a:pt x="0" y="0"/>
                </a:lnTo>
                <a:lnTo>
                  <a:pt x="2" y="0"/>
                </a:lnTo>
                <a:close/>
              </a:path>
            </a:pathLst>
          </a:custGeom>
          <a:solidFill>
            <a:srgbClr val="000000"/>
          </a:solidFill>
          <a:ln w="0">
            <a:solidFill>
              <a:srgbClr val="000000"/>
            </a:solidFill>
            <a:round/>
            <a:headEnd/>
            <a:tailEnd/>
          </a:ln>
        </p:spPr>
        <p:txBody>
          <a:bodyPr/>
          <a:lstStyle/>
          <a:p>
            <a:endParaRPr lang="en-US"/>
          </a:p>
        </p:txBody>
      </p:sp>
      <p:sp>
        <p:nvSpPr>
          <p:cNvPr id="182501" name="Freeform 5347"/>
          <p:cNvSpPr>
            <a:spLocks noChangeAspect="1"/>
          </p:cNvSpPr>
          <p:nvPr/>
        </p:nvSpPr>
        <p:spPr bwMode="auto">
          <a:xfrm>
            <a:off x="1978025" y="3748088"/>
            <a:ext cx="1588" cy="9525"/>
          </a:xfrm>
          <a:custGeom>
            <a:avLst/>
            <a:gdLst>
              <a:gd name="T0" fmla="*/ 2147483647 w 3"/>
              <a:gd name="T1" fmla="*/ 0 h 31"/>
              <a:gd name="T2" fmla="*/ 2147483647 w 3"/>
              <a:gd name="T3" fmla="*/ 2147483647 h 31"/>
              <a:gd name="T4" fmla="*/ 0 w 3"/>
              <a:gd name="T5" fmla="*/ 2147483647 h 31"/>
              <a:gd name="T6" fmla="*/ 0 w 3"/>
              <a:gd name="T7" fmla="*/ 2147483647 h 31"/>
              <a:gd name="T8" fmla="*/ 0 w 3"/>
              <a:gd name="T9" fmla="*/ 0 h 31"/>
              <a:gd name="T10" fmla="*/ 0 w 3"/>
              <a:gd name="T11" fmla="*/ 0 h 31"/>
              <a:gd name="T12" fmla="*/ 2147483647 w 3"/>
              <a:gd name="T13" fmla="*/ 0 h 31"/>
              <a:gd name="T14" fmla="*/ 0 60000 65536"/>
              <a:gd name="T15" fmla="*/ 0 60000 65536"/>
              <a:gd name="T16" fmla="*/ 0 60000 65536"/>
              <a:gd name="T17" fmla="*/ 0 60000 65536"/>
              <a:gd name="T18" fmla="*/ 0 60000 65536"/>
              <a:gd name="T19" fmla="*/ 0 60000 65536"/>
              <a:gd name="T20" fmla="*/ 0 60000 65536"/>
              <a:gd name="T21" fmla="*/ 0 w 3"/>
              <a:gd name="T22" fmla="*/ 0 h 31"/>
              <a:gd name="T23" fmla="*/ 3 w 3"/>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1">
                <a:moveTo>
                  <a:pt x="3" y="0"/>
                </a:moveTo>
                <a:lnTo>
                  <a:pt x="3" y="31"/>
                </a:lnTo>
                <a:lnTo>
                  <a:pt x="0" y="31"/>
                </a:lnTo>
                <a:lnTo>
                  <a:pt x="0" y="0"/>
                </a:lnTo>
                <a:lnTo>
                  <a:pt x="3" y="0"/>
                </a:lnTo>
                <a:close/>
              </a:path>
            </a:pathLst>
          </a:custGeom>
          <a:solidFill>
            <a:srgbClr val="000000"/>
          </a:solidFill>
          <a:ln w="0">
            <a:solidFill>
              <a:srgbClr val="000000"/>
            </a:solidFill>
            <a:round/>
            <a:headEnd/>
            <a:tailEnd/>
          </a:ln>
        </p:spPr>
        <p:txBody>
          <a:bodyPr/>
          <a:lstStyle/>
          <a:p>
            <a:endParaRPr lang="en-US"/>
          </a:p>
        </p:txBody>
      </p:sp>
      <p:sp>
        <p:nvSpPr>
          <p:cNvPr id="182502" name="Rectangle 5348"/>
          <p:cNvSpPr>
            <a:spLocks noChangeAspect="1" noChangeArrowheads="1"/>
          </p:cNvSpPr>
          <p:nvPr/>
        </p:nvSpPr>
        <p:spPr bwMode="auto">
          <a:xfrm>
            <a:off x="1978025" y="3748088"/>
            <a:ext cx="1588" cy="9525"/>
          </a:xfrm>
          <a:prstGeom prst="rect">
            <a:avLst/>
          </a:prstGeom>
          <a:solidFill>
            <a:srgbClr val="000000"/>
          </a:solidFill>
          <a:ln w="0">
            <a:solidFill>
              <a:srgbClr val="000000"/>
            </a:solidFill>
            <a:miter lim="800000"/>
            <a:headEnd/>
            <a:tailEnd/>
          </a:ln>
        </p:spPr>
        <p:txBody>
          <a:bodyPr/>
          <a:lstStyle/>
          <a:p>
            <a:endParaRPr lang="en-US"/>
          </a:p>
        </p:txBody>
      </p:sp>
      <p:sp>
        <p:nvSpPr>
          <p:cNvPr id="182503" name="Freeform 5349"/>
          <p:cNvSpPr>
            <a:spLocks noChangeAspect="1"/>
          </p:cNvSpPr>
          <p:nvPr/>
        </p:nvSpPr>
        <p:spPr bwMode="auto">
          <a:xfrm>
            <a:off x="1863725" y="3884613"/>
            <a:ext cx="3175" cy="11112"/>
          </a:xfrm>
          <a:custGeom>
            <a:avLst/>
            <a:gdLst>
              <a:gd name="T0" fmla="*/ 0 w 9"/>
              <a:gd name="T1" fmla="*/ 2147483647 h 29"/>
              <a:gd name="T2" fmla="*/ 2147483647 w 9"/>
              <a:gd name="T3" fmla="*/ 0 h 29"/>
              <a:gd name="T4" fmla="*/ 0 w 9"/>
              <a:gd name="T5" fmla="*/ 2147483647 h 29"/>
              <a:gd name="T6" fmla="*/ 0 60000 65536"/>
              <a:gd name="T7" fmla="*/ 0 60000 65536"/>
              <a:gd name="T8" fmla="*/ 0 60000 65536"/>
              <a:gd name="T9" fmla="*/ 0 w 9"/>
              <a:gd name="T10" fmla="*/ 0 h 29"/>
              <a:gd name="T11" fmla="*/ 9 w 9"/>
              <a:gd name="T12" fmla="*/ 29 h 29"/>
            </a:gdLst>
            <a:ahLst/>
            <a:cxnLst>
              <a:cxn ang="T6">
                <a:pos x="T0" y="T1"/>
              </a:cxn>
              <a:cxn ang="T7">
                <a:pos x="T2" y="T3"/>
              </a:cxn>
              <a:cxn ang="T8">
                <a:pos x="T4" y="T5"/>
              </a:cxn>
            </a:cxnLst>
            <a:rect l="T9" t="T10" r="T11" b="T12"/>
            <a:pathLst>
              <a:path w="9" h="29">
                <a:moveTo>
                  <a:pt x="0" y="29"/>
                </a:moveTo>
                <a:lnTo>
                  <a:pt x="9" y="0"/>
                </a:lnTo>
                <a:lnTo>
                  <a:pt x="0" y="29"/>
                </a:lnTo>
                <a:close/>
              </a:path>
            </a:pathLst>
          </a:custGeom>
          <a:solidFill>
            <a:srgbClr val="000000"/>
          </a:solidFill>
          <a:ln w="0">
            <a:solidFill>
              <a:srgbClr val="000000"/>
            </a:solidFill>
            <a:round/>
            <a:headEnd/>
            <a:tailEnd/>
          </a:ln>
        </p:spPr>
        <p:txBody>
          <a:bodyPr/>
          <a:lstStyle/>
          <a:p>
            <a:endParaRPr lang="en-US"/>
          </a:p>
        </p:txBody>
      </p:sp>
      <p:sp>
        <p:nvSpPr>
          <p:cNvPr id="182504" name="Freeform 5350"/>
          <p:cNvSpPr>
            <a:spLocks noChangeAspect="1"/>
          </p:cNvSpPr>
          <p:nvPr/>
        </p:nvSpPr>
        <p:spPr bwMode="auto">
          <a:xfrm>
            <a:off x="1955800" y="3922713"/>
            <a:ext cx="7938" cy="9525"/>
          </a:xfrm>
          <a:custGeom>
            <a:avLst/>
            <a:gdLst>
              <a:gd name="T0" fmla="*/ 2147483647 w 25"/>
              <a:gd name="T1" fmla="*/ 0 h 28"/>
              <a:gd name="T2" fmla="*/ 2147483647 w 25"/>
              <a:gd name="T3" fmla="*/ 0 h 28"/>
              <a:gd name="T4" fmla="*/ 2147483647 w 25"/>
              <a:gd name="T5" fmla="*/ 2147483647 h 28"/>
              <a:gd name="T6" fmla="*/ 2147483647 w 25"/>
              <a:gd name="T7" fmla="*/ 2147483647 h 28"/>
              <a:gd name="T8" fmla="*/ 2147483647 w 25"/>
              <a:gd name="T9" fmla="*/ 2147483647 h 28"/>
              <a:gd name="T10" fmla="*/ 2147483647 w 25"/>
              <a:gd name="T11" fmla="*/ 2147483647 h 28"/>
              <a:gd name="T12" fmla="*/ 2147483647 w 25"/>
              <a:gd name="T13" fmla="*/ 2147483647 h 28"/>
              <a:gd name="T14" fmla="*/ 2147483647 w 25"/>
              <a:gd name="T15" fmla="*/ 2147483647 h 28"/>
              <a:gd name="T16" fmla="*/ 2147483647 w 25"/>
              <a:gd name="T17" fmla="*/ 2147483647 h 28"/>
              <a:gd name="T18" fmla="*/ 2147483647 w 25"/>
              <a:gd name="T19" fmla="*/ 2147483647 h 28"/>
              <a:gd name="T20" fmla="*/ 2147483647 w 25"/>
              <a:gd name="T21" fmla="*/ 2147483647 h 28"/>
              <a:gd name="T22" fmla="*/ 2147483647 w 25"/>
              <a:gd name="T23" fmla="*/ 2147483647 h 28"/>
              <a:gd name="T24" fmla="*/ 2147483647 w 25"/>
              <a:gd name="T25" fmla="*/ 2147483647 h 28"/>
              <a:gd name="T26" fmla="*/ 2147483647 w 25"/>
              <a:gd name="T27" fmla="*/ 2147483647 h 28"/>
              <a:gd name="T28" fmla="*/ 2147483647 w 25"/>
              <a:gd name="T29" fmla="*/ 2147483647 h 28"/>
              <a:gd name="T30" fmla="*/ 2147483647 w 25"/>
              <a:gd name="T31" fmla="*/ 2147483647 h 28"/>
              <a:gd name="T32" fmla="*/ 2147483647 w 25"/>
              <a:gd name="T33" fmla="*/ 2147483647 h 28"/>
              <a:gd name="T34" fmla="*/ 2147483647 w 25"/>
              <a:gd name="T35" fmla="*/ 2147483647 h 28"/>
              <a:gd name="T36" fmla="*/ 2147483647 w 25"/>
              <a:gd name="T37" fmla="*/ 2147483647 h 28"/>
              <a:gd name="T38" fmla="*/ 0 w 25"/>
              <a:gd name="T39" fmla="*/ 2147483647 h 28"/>
              <a:gd name="T40" fmla="*/ 0 w 25"/>
              <a:gd name="T41" fmla="*/ 2147483647 h 28"/>
              <a:gd name="T42" fmla="*/ 2147483647 w 25"/>
              <a:gd name="T43" fmla="*/ 0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
              <a:gd name="T67" fmla="*/ 0 h 28"/>
              <a:gd name="T68" fmla="*/ 25 w 25"/>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 h="28">
                <a:moveTo>
                  <a:pt x="19" y="0"/>
                </a:moveTo>
                <a:lnTo>
                  <a:pt x="19" y="0"/>
                </a:lnTo>
                <a:lnTo>
                  <a:pt x="21" y="2"/>
                </a:lnTo>
                <a:lnTo>
                  <a:pt x="23" y="4"/>
                </a:lnTo>
                <a:lnTo>
                  <a:pt x="24" y="7"/>
                </a:lnTo>
                <a:lnTo>
                  <a:pt x="25" y="10"/>
                </a:lnTo>
                <a:lnTo>
                  <a:pt x="25" y="13"/>
                </a:lnTo>
                <a:lnTo>
                  <a:pt x="25" y="15"/>
                </a:lnTo>
                <a:lnTo>
                  <a:pt x="24" y="17"/>
                </a:lnTo>
                <a:lnTo>
                  <a:pt x="23" y="20"/>
                </a:lnTo>
                <a:lnTo>
                  <a:pt x="22" y="22"/>
                </a:lnTo>
                <a:lnTo>
                  <a:pt x="20" y="24"/>
                </a:lnTo>
                <a:lnTo>
                  <a:pt x="18" y="26"/>
                </a:lnTo>
                <a:lnTo>
                  <a:pt x="15" y="27"/>
                </a:lnTo>
                <a:lnTo>
                  <a:pt x="13" y="28"/>
                </a:lnTo>
                <a:lnTo>
                  <a:pt x="9" y="28"/>
                </a:lnTo>
                <a:lnTo>
                  <a:pt x="7" y="28"/>
                </a:lnTo>
                <a:lnTo>
                  <a:pt x="5" y="27"/>
                </a:lnTo>
                <a:lnTo>
                  <a:pt x="2" y="26"/>
                </a:lnTo>
                <a:lnTo>
                  <a:pt x="0" y="25"/>
                </a:lnTo>
                <a:lnTo>
                  <a:pt x="19" y="0"/>
                </a:lnTo>
                <a:close/>
              </a:path>
            </a:pathLst>
          </a:custGeom>
          <a:solidFill>
            <a:srgbClr val="000000"/>
          </a:solidFill>
          <a:ln w="0">
            <a:solidFill>
              <a:srgbClr val="000000"/>
            </a:solidFill>
            <a:round/>
            <a:headEnd/>
            <a:tailEnd/>
          </a:ln>
        </p:spPr>
        <p:txBody>
          <a:bodyPr/>
          <a:lstStyle/>
          <a:p>
            <a:endParaRPr lang="en-US"/>
          </a:p>
        </p:txBody>
      </p:sp>
      <p:sp>
        <p:nvSpPr>
          <p:cNvPr id="182505" name="Freeform 5351"/>
          <p:cNvSpPr>
            <a:spLocks noChangeAspect="1"/>
          </p:cNvSpPr>
          <p:nvPr/>
        </p:nvSpPr>
        <p:spPr bwMode="auto">
          <a:xfrm>
            <a:off x="1863725" y="3884613"/>
            <a:ext cx="12700" cy="15875"/>
          </a:xfrm>
          <a:custGeom>
            <a:avLst/>
            <a:gdLst>
              <a:gd name="T0" fmla="*/ 0 w 38"/>
              <a:gd name="T1" fmla="*/ 2147483647 h 39"/>
              <a:gd name="T2" fmla="*/ 2147483647 w 38"/>
              <a:gd name="T3" fmla="*/ 0 h 39"/>
              <a:gd name="T4" fmla="*/ 2147483647 w 38"/>
              <a:gd name="T5" fmla="*/ 2147483647 h 39"/>
              <a:gd name="T6" fmla="*/ 2147483647 w 38"/>
              <a:gd name="T7" fmla="*/ 2147483647 h 39"/>
              <a:gd name="T8" fmla="*/ 2147483647 w 38"/>
              <a:gd name="T9" fmla="*/ 2147483647 h 39"/>
              <a:gd name="T10" fmla="*/ 2147483647 w 38"/>
              <a:gd name="T11" fmla="*/ 2147483647 h 39"/>
              <a:gd name="T12" fmla="*/ 0 w 38"/>
              <a:gd name="T13" fmla="*/ 2147483647 h 39"/>
              <a:gd name="T14" fmla="*/ 0 60000 65536"/>
              <a:gd name="T15" fmla="*/ 0 60000 65536"/>
              <a:gd name="T16" fmla="*/ 0 60000 65536"/>
              <a:gd name="T17" fmla="*/ 0 60000 65536"/>
              <a:gd name="T18" fmla="*/ 0 60000 65536"/>
              <a:gd name="T19" fmla="*/ 0 60000 65536"/>
              <a:gd name="T20" fmla="*/ 0 60000 65536"/>
              <a:gd name="T21" fmla="*/ 0 w 38"/>
              <a:gd name="T22" fmla="*/ 0 h 39"/>
              <a:gd name="T23" fmla="*/ 38 w 38"/>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39">
                <a:moveTo>
                  <a:pt x="0" y="29"/>
                </a:moveTo>
                <a:lnTo>
                  <a:pt x="9" y="0"/>
                </a:lnTo>
                <a:lnTo>
                  <a:pt x="38" y="10"/>
                </a:lnTo>
                <a:lnTo>
                  <a:pt x="29" y="39"/>
                </a:lnTo>
                <a:lnTo>
                  <a:pt x="0" y="29"/>
                </a:lnTo>
                <a:close/>
              </a:path>
            </a:pathLst>
          </a:custGeom>
          <a:solidFill>
            <a:srgbClr val="000000"/>
          </a:solidFill>
          <a:ln w="0">
            <a:solidFill>
              <a:srgbClr val="000000"/>
            </a:solidFill>
            <a:round/>
            <a:headEnd/>
            <a:tailEnd/>
          </a:ln>
        </p:spPr>
        <p:txBody>
          <a:bodyPr/>
          <a:lstStyle/>
          <a:p>
            <a:endParaRPr lang="en-US"/>
          </a:p>
        </p:txBody>
      </p:sp>
      <p:sp>
        <p:nvSpPr>
          <p:cNvPr id="182506" name="Freeform 5352"/>
          <p:cNvSpPr>
            <a:spLocks noChangeAspect="1"/>
          </p:cNvSpPr>
          <p:nvPr/>
        </p:nvSpPr>
        <p:spPr bwMode="auto">
          <a:xfrm>
            <a:off x="1874838" y="3887788"/>
            <a:ext cx="14287" cy="14287"/>
          </a:xfrm>
          <a:custGeom>
            <a:avLst/>
            <a:gdLst>
              <a:gd name="T0" fmla="*/ 0 w 43"/>
              <a:gd name="T1" fmla="*/ 2147483647 h 39"/>
              <a:gd name="T2" fmla="*/ 2147483647 w 43"/>
              <a:gd name="T3" fmla="*/ 0 h 39"/>
              <a:gd name="T4" fmla="*/ 2147483647 w 43"/>
              <a:gd name="T5" fmla="*/ 2147483647 h 39"/>
              <a:gd name="T6" fmla="*/ 2147483647 w 43"/>
              <a:gd name="T7" fmla="*/ 2147483647 h 39"/>
              <a:gd name="T8" fmla="*/ 2147483647 w 43"/>
              <a:gd name="T9" fmla="*/ 2147483647 h 39"/>
              <a:gd name="T10" fmla="*/ 2147483647 w 43"/>
              <a:gd name="T11" fmla="*/ 2147483647 h 39"/>
              <a:gd name="T12" fmla="*/ 0 w 43"/>
              <a:gd name="T13" fmla="*/ 2147483647 h 39"/>
              <a:gd name="T14" fmla="*/ 0 60000 65536"/>
              <a:gd name="T15" fmla="*/ 0 60000 65536"/>
              <a:gd name="T16" fmla="*/ 0 60000 65536"/>
              <a:gd name="T17" fmla="*/ 0 60000 65536"/>
              <a:gd name="T18" fmla="*/ 0 60000 65536"/>
              <a:gd name="T19" fmla="*/ 0 60000 65536"/>
              <a:gd name="T20" fmla="*/ 0 60000 65536"/>
              <a:gd name="T21" fmla="*/ 0 w 43"/>
              <a:gd name="T22" fmla="*/ 0 h 39"/>
              <a:gd name="T23" fmla="*/ 43 w 43"/>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39">
                <a:moveTo>
                  <a:pt x="0" y="29"/>
                </a:moveTo>
                <a:lnTo>
                  <a:pt x="9" y="0"/>
                </a:lnTo>
                <a:lnTo>
                  <a:pt x="43" y="10"/>
                </a:lnTo>
                <a:lnTo>
                  <a:pt x="35" y="39"/>
                </a:lnTo>
                <a:lnTo>
                  <a:pt x="0" y="29"/>
                </a:lnTo>
                <a:close/>
              </a:path>
            </a:pathLst>
          </a:custGeom>
          <a:solidFill>
            <a:srgbClr val="000000"/>
          </a:solidFill>
          <a:ln w="0">
            <a:solidFill>
              <a:srgbClr val="000000"/>
            </a:solidFill>
            <a:round/>
            <a:headEnd/>
            <a:tailEnd/>
          </a:ln>
        </p:spPr>
        <p:txBody>
          <a:bodyPr/>
          <a:lstStyle/>
          <a:p>
            <a:endParaRPr lang="en-US"/>
          </a:p>
        </p:txBody>
      </p:sp>
      <p:sp>
        <p:nvSpPr>
          <p:cNvPr id="182507" name="Freeform 5353"/>
          <p:cNvSpPr>
            <a:spLocks noChangeAspect="1"/>
          </p:cNvSpPr>
          <p:nvPr/>
        </p:nvSpPr>
        <p:spPr bwMode="auto">
          <a:xfrm>
            <a:off x="1887538" y="3894138"/>
            <a:ext cx="20637" cy="11112"/>
          </a:xfrm>
          <a:custGeom>
            <a:avLst/>
            <a:gdLst>
              <a:gd name="T0" fmla="*/ 0 w 64"/>
              <a:gd name="T1" fmla="*/ 2147483647 h 39"/>
              <a:gd name="T2" fmla="*/ 2147483647 w 64"/>
              <a:gd name="T3" fmla="*/ 0 h 39"/>
              <a:gd name="T4" fmla="*/ 2147483647 w 64"/>
              <a:gd name="T5" fmla="*/ 2147483647 h 39"/>
              <a:gd name="T6" fmla="*/ 2147483647 w 64"/>
              <a:gd name="T7" fmla="*/ 2147483647 h 39"/>
              <a:gd name="T8" fmla="*/ 2147483647 w 64"/>
              <a:gd name="T9" fmla="*/ 2147483647 h 39"/>
              <a:gd name="T10" fmla="*/ 2147483647 w 64"/>
              <a:gd name="T11" fmla="*/ 2147483647 h 39"/>
              <a:gd name="T12" fmla="*/ 0 w 64"/>
              <a:gd name="T13" fmla="*/ 2147483647 h 39"/>
              <a:gd name="T14" fmla="*/ 0 60000 65536"/>
              <a:gd name="T15" fmla="*/ 0 60000 65536"/>
              <a:gd name="T16" fmla="*/ 0 60000 65536"/>
              <a:gd name="T17" fmla="*/ 0 60000 65536"/>
              <a:gd name="T18" fmla="*/ 0 60000 65536"/>
              <a:gd name="T19" fmla="*/ 0 60000 65536"/>
              <a:gd name="T20" fmla="*/ 0 60000 65536"/>
              <a:gd name="T21" fmla="*/ 0 w 64"/>
              <a:gd name="T22" fmla="*/ 0 h 39"/>
              <a:gd name="T23" fmla="*/ 64 w 64"/>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39">
                <a:moveTo>
                  <a:pt x="0" y="29"/>
                </a:moveTo>
                <a:lnTo>
                  <a:pt x="8" y="0"/>
                </a:lnTo>
                <a:lnTo>
                  <a:pt x="64" y="16"/>
                </a:lnTo>
                <a:lnTo>
                  <a:pt x="44" y="10"/>
                </a:lnTo>
                <a:lnTo>
                  <a:pt x="38" y="39"/>
                </a:lnTo>
                <a:lnTo>
                  <a:pt x="18" y="34"/>
                </a:lnTo>
                <a:lnTo>
                  <a:pt x="0" y="29"/>
                </a:lnTo>
                <a:close/>
              </a:path>
            </a:pathLst>
          </a:custGeom>
          <a:solidFill>
            <a:srgbClr val="000000"/>
          </a:solidFill>
          <a:ln w="0">
            <a:solidFill>
              <a:srgbClr val="000000"/>
            </a:solidFill>
            <a:round/>
            <a:headEnd/>
            <a:tailEnd/>
          </a:ln>
        </p:spPr>
        <p:txBody>
          <a:bodyPr/>
          <a:lstStyle/>
          <a:p>
            <a:endParaRPr lang="en-US"/>
          </a:p>
        </p:txBody>
      </p:sp>
      <p:sp>
        <p:nvSpPr>
          <p:cNvPr id="182508" name="Freeform 5354"/>
          <p:cNvSpPr>
            <a:spLocks noChangeAspect="1"/>
          </p:cNvSpPr>
          <p:nvPr/>
        </p:nvSpPr>
        <p:spPr bwMode="auto">
          <a:xfrm>
            <a:off x="1900238" y="3895725"/>
            <a:ext cx="14287" cy="14288"/>
          </a:xfrm>
          <a:custGeom>
            <a:avLst/>
            <a:gdLst>
              <a:gd name="T0" fmla="*/ 0 w 51"/>
              <a:gd name="T1" fmla="*/ 2147483647 h 40"/>
              <a:gd name="T2" fmla="*/ 2147483647 w 51"/>
              <a:gd name="T3" fmla="*/ 0 h 40"/>
              <a:gd name="T4" fmla="*/ 2147483647 w 51"/>
              <a:gd name="T5" fmla="*/ 2147483647 h 40"/>
              <a:gd name="T6" fmla="*/ 2147483647 w 51"/>
              <a:gd name="T7" fmla="*/ 2147483647 h 40"/>
              <a:gd name="T8" fmla="*/ 2147483647 w 51"/>
              <a:gd name="T9" fmla="*/ 2147483647 h 40"/>
              <a:gd name="T10" fmla="*/ 2147483647 w 51"/>
              <a:gd name="T11" fmla="*/ 2147483647 h 40"/>
              <a:gd name="T12" fmla="*/ 0 w 51"/>
              <a:gd name="T13" fmla="*/ 2147483647 h 40"/>
              <a:gd name="T14" fmla="*/ 0 60000 65536"/>
              <a:gd name="T15" fmla="*/ 0 60000 65536"/>
              <a:gd name="T16" fmla="*/ 0 60000 65536"/>
              <a:gd name="T17" fmla="*/ 0 60000 65536"/>
              <a:gd name="T18" fmla="*/ 0 60000 65536"/>
              <a:gd name="T19" fmla="*/ 0 60000 65536"/>
              <a:gd name="T20" fmla="*/ 0 60000 65536"/>
              <a:gd name="T21" fmla="*/ 0 w 51"/>
              <a:gd name="T22" fmla="*/ 0 h 40"/>
              <a:gd name="T23" fmla="*/ 51 w 51"/>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40">
                <a:moveTo>
                  <a:pt x="0" y="29"/>
                </a:moveTo>
                <a:lnTo>
                  <a:pt x="6" y="0"/>
                </a:lnTo>
                <a:lnTo>
                  <a:pt x="51" y="12"/>
                </a:lnTo>
                <a:lnTo>
                  <a:pt x="47" y="11"/>
                </a:lnTo>
                <a:lnTo>
                  <a:pt x="38" y="40"/>
                </a:lnTo>
                <a:lnTo>
                  <a:pt x="34" y="39"/>
                </a:lnTo>
                <a:lnTo>
                  <a:pt x="0" y="29"/>
                </a:lnTo>
                <a:close/>
              </a:path>
            </a:pathLst>
          </a:custGeom>
          <a:solidFill>
            <a:srgbClr val="000000"/>
          </a:solidFill>
          <a:ln w="0">
            <a:solidFill>
              <a:srgbClr val="000000"/>
            </a:solidFill>
            <a:round/>
            <a:headEnd/>
            <a:tailEnd/>
          </a:ln>
        </p:spPr>
        <p:txBody>
          <a:bodyPr/>
          <a:lstStyle/>
          <a:p>
            <a:endParaRPr lang="en-US"/>
          </a:p>
        </p:txBody>
      </p:sp>
      <p:sp>
        <p:nvSpPr>
          <p:cNvPr id="182509" name="Freeform 5355"/>
          <p:cNvSpPr>
            <a:spLocks noChangeAspect="1"/>
          </p:cNvSpPr>
          <p:nvPr/>
        </p:nvSpPr>
        <p:spPr bwMode="auto">
          <a:xfrm>
            <a:off x="1911350" y="3900488"/>
            <a:ext cx="19050" cy="12700"/>
          </a:xfrm>
          <a:custGeom>
            <a:avLst/>
            <a:gdLst>
              <a:gd name="T0" fmla="*/ 0 w 52"/>
              <a:gd name="T1" fmla="*/ 2147483647 h 41"/>
              <a:gd name="T2" fmla="*/ 2147483647 w 52"/>
              <a:gd name="T3" fmla="*/ 0 h 41"/>
              <a:gd name="T4" fmla="*/ 2147483647 w 52"/>
              <a:gd name="T5" fmla="*/ 2147483647 h 41"/>
              <a:gd name="T6" fmla="*/ 2147483647 w 52"/>
              <a:gd name="T7" fmla="*/ 2147483647 h 41"/>
              <a:gd name="T8" fmla="*/ 2147483647 w 52"/>
              <a:gd name="T9" fmla="*/ 2147483647 h 41"/>
              <a:gd name="T10" fmla="*/ 2147483647 w 52"/>
              <a:gd name="T11" fmla="*/ 2147483647 h 41"/>
              <a:gd name="T12" fmla="*/ 0 w 52"/>
              <a:gd name="T13" fmla="*/ 2147483647 h 41"/>
              <a:gd name="T14" fmla="*/ 0 60000 65536"/>
              <a:gd name="T15" fmla="*/ 0 60000 65536"/>
              <a:gd name="T16" fmla="*/ 0 60000 65536"/>
              <a:gd name="T17" fmla="*/ 0 60000 65536"/>
              <a:gd name="T18" fmla="*/ 0 60000 65536"/>
              <a:gd name="T19" fmla="*/ 0 60000 65536"/>
              <a:gd name="T20" fmla="*/ 0 60000 65536"/>
              <a:gd name="T21" fmla="*/ 0 w 52"/>
              <a:gd name="T22" fmla="*/ 0 h 41"/>
              <a:gd name="T23" fmla="*/ 52 w 52"/>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41">
                <a:moveTo>
                  <a:pt x="0" y="29"/>
                </a:moveTo>
                <a:lnTo>
                  <a:pt x="9" y="0"/>
                </a:lnTo>
                <a:lnTo>
                  <a:pt x="52" y="14"/>
                </a:lnTo>
                <a:lnTo>
                  <a:pt x="47" y="12"/>
                </a:lnTo>
                <a:lnTo>
                  <a:pt x="37" y="41"/>
                </a:lnTo>
                <a:lnTo>
                  <a:pt x="32" y="39"/>
                </a:lnTo>
                <a:lnTo>
                  <a:pt x="0" y="29"/>
                </a:lnTo>
                <a:close/>
              </a:path>
            </a:pathLst>
          </a:custGeom>
          <a:solidFill>
            <a:srgbClr val="000000"/>
          </a:solidFill>
          <a:ln w="0">
            <a:solidFill>
              <a:srgbClr val="000000"/>
            </a:solidFill>
            <a:round/>
            <a:headEnd/>
            <a:tailEnd/>
          </a:ln>
        </p:spPr>
        <p:txBody>
          <a:bodyPr/>
          <a:lstStyle/>
          <a:p>
            <a:endParaRPr lang="en-US"/>
          </a:p>
        </p:txBody>
      </p:sp>
      <p:sp>
        <p:nvSpPr>
          <p:cNvPr id="182510" name="Freeform 5356"/>
          <p:cNvSpPr>
            <a:spLocks noChangeAspect="1"/>
          </p:cNvSpPr>
          <p:nvPr/>
        </p:nvSpPr>
        <p:spPr bwMode="auto">
          <a:xfrm>
            <a:off x="1924050" y="3903663"/>
            <a:ext cx="19050" cy="15875"/>
          </a:xfrm>
          <a:custGeom>
            <a:avLst/>
            <a:gdLst>
              <a:gd name="T0" fmla="*/ 0 w 49"/>
              <a:gd name="T1" fmla="*/ 2147483647 h 44"/>
              <a:gd name="T2" fmla="*/ 2147483647 w 49"/>
              <a:gd name="T3" fmla="*/ 0 h 44"/>
              <a:gd name="T4" fmla="*/ 2147483647 w 49"/>
              <a:gd name="T5" fmla="*/ 2147483647 h 44"/>
              <a:gd name="T6" fmla="*/ 2147483647 w 49"/>
              <a:gd name="T7" fmla="*/ 2147483647 h 44"/>
              <a:gd name="T8" fmla="*/ 2147483647 w 49"/>
              <a:gd name="T9" fmla="*/ 2147483647 h 44"/>
              <a:gd name="T10" fmla="*/ 2147483647 w 49"/>
              <a:gd name="T11" fmla="*/ 2147483647 h 44"/>
              <a:gd name="T12" fmla="*/ 0 w 49"/>
              <a:gd name="T13" fmla="*/ 2147483647 h 44"/>
              <a:gd name="T14" fmla="*/ 0 60000 65536"/>
              <a:gd name="T15" fmla="*/ 0 60000 65536"/>
              <a:gd name="T16" fmla="*/ 0 60000 65536"/>
              <a:gd name="T17" fmla="*/ 0 60000 65536"/>
              <a:gd name="T18" fmla="*/ 0 60000 65536"/>
              <a:gd name="T19" fmla="*/ 0 60000 65536"/>
              <a:gd name="T20" fmla="*/ 0 60000 65536"/>
              <a:gd name="T21" fmla="*/ 0 w 49"/>
              <a:gd name="T22" fmla="*/ 0 h 44"/>
              <a:gd name="T23" fmla="*/ 49 w 49"/>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44">
                <a:moveTo>
                  <a:pt x="0" y="29"/>
                </a:moveTo>
                <a:lnTo>
                  <a:pt x="10" y="0"/>
                </a:lnTo>
                <a:lnTo>
                  <a:pt x="46" y="15"/>
                </a:lnTo>
                <a:lnTo>
                  <a:pt x="49" y="16"/>
                </a:lnTo>
                <a:lnTo>
                  <a:pt x="34" y="43"/>
                </a:lnTo>
                <a:lnTo>
                  <a:pt x="36" y="44"/>
                </a:lnTo>
                <a:lnTo>
                  <a:pt x="0" y="29"/>
                </a:lnTo>
                <a:close/>
              </a:path>
            </a:pathLst>
          </a:custGeom>
          <a:solidFill>
            <a:srgbClr val="000000"/>
          </a:solidFill>
          <a:ln w="0">
            <a:solidFill>
              <a:srgbClr val="000000"/>
            </a:solidFill>
            <a:round/>
            <a:headEnd/>
            <a:tailEnd/>
          </a:ln>
        </p:spPr>
        <p:txBody>
          <a:bodyPr/>
          <a:lstStyle/>
          <a:p>
            <a:endParaRPr lang="en-US"/>
          </a:p>
        </p:txBody>
      </p:sp>
      <p:sp>
        <p:nvSpPr>
          <p:cNvPr id="182511" name="Freeform 5357"/>
          <p:cNvSpPr>
            <a:spLocks noChangeAspect="1"/>
          </p:cNvSpPr>
          <p:nvPr/>
        </p:nvSpPr>
        <p:spPr bwMode="auto">
          <a:xfrm>
            <a:off x="1936750" y="3910013"/>
            <a:ext cx="17463" cy="14287"/>
          </a:xfrm>
          <a:custGeom>
            <a:avLst/>
            <a:gdLst>
              <a:gd name="T0" fmla="*/ 0 w 48"/>
              <a:gd name="T1" fmla="*/ 2147483647 h 42"/>
              <a:gd name="T2" fmla="*/ 2147483647 w 48"/>
              <a:gd name="T3" fmla="*/ 0 h 42"/>
              <a:gd name="T4" fmla="*/ 2147483647 w 48"/>
              <a:gd name="T5" fmla="*/ 2147483647 h 42"/>
              <a:gd name="T6" fmla="*/ 2147483647 w 48"/>
              <a:gd name="T7" fmla="*/ 2147483647 h 42"/>
              <a:gd name="T8" fmla="*/ 2147483647 w 48"/>
              <a:gd name="T9" fmla="*/ 2147483647 h 42"/>
              <a:gd name="T10" fmla="*/ 2147483647 w 48"/>
              <a:gd name="T11" fmla="*/ 2147483647 h 42"/>
              <a:gd name="T12" fmla="*/ 0 w 48"/>
              <a:gd name="T13" fmla="*/ 2147483647 h 42"/>
              <a:gd name="T14" fmla="*/ 0 60000 65536"/>
              <a:gd name="T15" fmla="*/ 0 60000 65536"/>
              <a:gd name="T16" fmla="*/ 0 60000 65536"/>
              <a:gd name="T17" fmla="*/ 0 60000 65536"/>
              <a:gd name="T18" fmla="*/ 0 60000 65536"/>
              <a:gd name="T19" fmla="*/ 0 60000 65536"/>
              <a:gd name="T20" fmla="*/ 0 60000 65536"/>
              <a:gd name="T21" fmla="*/ 0 w 48"/>
              <a:gd name="T22" fmla="*/ 0 h 42"/>
              <a:gd name="T23" fmla="*/ 48 w 48"/>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42">
                <a:moveTo>
                  <a:pt x="0" y="27"/>
                </a:moveTo>
                <a:lnTo>
                  <a:pt x="15" y="0"/>
                </a:lnTo>
                <a:lnTo>
                  <a:pt x="48" y="17"/>
                </a:lnTo>
                <a:lnTo>
                  <a:pt x="29" y="42"/>
                </a:lnTo>
                <a:lnTo>
                  <a:pt x="0" y="27"/>
                </a:lnTo>
                <a:close/>
              </a:path>
            </a:pathLst>
          </a:custGeom>
          <a:solidFill>
            <a:srgbClr val="000000"/>
          </a:solidFill>
          <a:ln w="0">
            <a:solidFill>
              <a:srgbClr val="000000"/>
            </a:solidFill>
            <a:round/>
            <a:headEnd/>
            <a:tailEnd/>
          </a:ln>
        </p:spPr>
        <p:txBody>
          <a:bodyPr/>
          <a:lstStyle/>
          <a:p>
            <a:endParaRPr lang="en-US"/>
          </a:p>
        </p:txBody>
      </p:sp>
      <p:sp>
        <p:nvSpPr>
          <p:cNvPr id="182512" name="Freeform 5358"/>
          <p:cNvSpPr>
            <a:spLocks noChangeAspect="1"/>
          </p:cNvSpPr>
          <p:nvPr/>
        </p:nvSpPr>
        <p:spPr bwMode="auto">
          <a:xfrm>
            <a:off x="1946275" y="3916363"/>
            <a:ext cx="15875" cy="14287"/>
          </a:xfrm>
          <a:custGeom>
            <a:avLst/>
            <a:gdLst>
              <a:gd name="T0" fmla="*/ 0 w 45"/>
              <a:gd name="T1" fmla="*/ 2147483647 h 46"/>
              <a:gd name="T2" fmla="*/ 2147483647 w 45"/>
              <a:gd name="T3" fmla="*/ 0 h 46"/>
              <a:gd name="T4" fmla="*/ 2147483647 w 45"/>
              <a:gd name="T5" fmla="*/ 2147483647 h 46"/>
              <a:gd name="T6" fmla="*/ 2147483647 w 45"/>
              <a:gd name="T7" fmla="*/ 2147483647 h 46"/>
              <a:gd name="T8" fmla="*/ 0 w 45"/>
              <a:gd name="T9" fmla="*/ 2147483647 h 46"/>
              <a:gd name="T10" fmla="*/ 0 60000 65536"/>
              <a:gd name="T11" fmla="*/ 0 60000 65536"/>
              <a:gd name="T12" fmla="*/ 0 60000 65536"/>
              <a:gd name="T13" fmla="*/ 0 60000 65536"/>
              <a:gd name="T14" fmla="*/ 0 60000 65536"/>
              <a:gd name="T15" fmla="*/ 0 w 45"/>
              <a:gd name="T16" fmla="*/ 0 h 46"/>
              <a:gd name="T17" fmla="*/ 45 w 45"/>
              <a:gd name="T18" fmla="*/ 46 h 46"/>
            </a:gdLst>
            <a:ahLst/>
            <a:cxnLst>
              <a:cxn ang="T10">
                <a:pos x="T0" y="T1"/>
              </a:cxn>
              <a:cxn ang="T11">
                <a:pos x="T2" y="T3"/>
              </a:cxn>
              <a:cxn ang="T12">
                <a:pos x="T4" y="T5"/>
              </a:cxn>
              <a:cxn ang="T13">
                <a:pos x="T6" y="T7"/>
              </a:cxn>
              <a:cxn ang="T14">
                <a:pos x="T8" y="T9"/>
              </a:cxn>
            </a:cxnLst>
            <a:rect l="T15" t="T16" r="T17" b="T18"/>
            <a:pathLst>
              <a:path w="45" h="46">
                <a:moveTo>
                  <a:pt x="0" y="25"/>
                </a:moveTo>
                <a:lnTo>
                  <a:pt x="19" y="0"/>
                </a:lnTo>
                <a:lnTo>
                  <a:pt x="45" y="21"/>
                </a:lnTo>
                <a:lnTo>
                  <a:pt x="26" y="46"/>
                </a:lnTo>
                <a:lnTo>
                  <a:pt x="0" y="25"/>
                </a:lnTo>
                <a:close/>
              </a:path>
            </a:pathLst>
          </a:custGeom>
          <a:solidFill>
            <a:srgbClr val="000000"/>
          </a:solidFill>
          <a:ln w="0">
            <a:solidFill>
              <a:srgbClr val="000000"/>
            </a:solidFill>
            <a:round/>
            <a:headEnd/>
            <a:tailEnd/>
          </a:ln>
        </p:spPr>
        <p:txBody>
          <a:bodyPr/>
          <a:lstStyle/>
          <a:p>
            <a:endParaRPr lang="en-US"/>
          </a:p>
        </p:txBody>
      </p:sp>
      <p:sp>
        <p:nvSpPr>
          <p:cNvPr id="182513" name="Freeform 5359"/>
          <p:cNvSpPr>
            <a:spLocks noChangeAspect="1"/>
          </p:cNvSpPr>
          <p:nvPr/>
        </p:nvSpPr>
        <p:spPr bwMode="auto">
          <a:xfrm>
            <a:off x="1955800" y="3924300"/>
            <a:ext cx="7938" cy="7938"/>
          </a:xfrm>
          <a:custGeom>
            <a:avLst/>
            <a:gdLst>
              <a:gd name="T0" fmla="*/ 2147483647 w 29"/>
              <a:gd name="T1" fmla="*/ 0 h 22"/>
              <a:gd name="T2" fmla="*/ 2147483647 w 29"/>
              <a:gd name="T3" fmla="*/ 0 h 22"/>
              <a:gd name="T4" fmla="*/ 2147483647 w 29"/>
              <a:gd name="T5" fmla="*/ 2147483647 h 22"/>
              <a:gd name="T6" fmla="*/ 2147483647 w 29"/>
              <a:gd name="T7" fmla="*/ 2147483647 h 22"/>
              <a:gd name="T8" fmla="*/ 2147483647 w 29"/>
              <a:gd name="T9" fmla="*/ 2147483647 h 22"/>
              <a:gd name="T10" fmla="*/ 2147483647 w 29"/>
              <a:gd name="T11" fmla="*/ 2147483647 h 22"/>
              <a:gd name="T12" fmla="*/ 2147483647 w 29"/>
              <a:gd name="T13" fmla="*/ 2147483647 h 22"/>
              <a:gd name="T14" fmla="*/ 2147483647 w 29"/>
              <a:gd name="T15" fmla="*/ 2147483647 h 22"/>
              <a:gd name="T16" fmla="*/ 2147483647 w 29"/>
              <a:gd name="T17" fmla="*/ 2147483647 h 22"/>
              <a:gd name="T18" fmla="*/ 2147483647 w 29"/>
              <a:gd name="T19" fmla="*/ 2147483647 h 22"/>
              <a:gd name="T20" fmla="*/ 2147483647 w 29"/>
              <a:gd name="T21" fmla="*/ 2147483647 h 22"/>
              <a:gd name="T22" fmla="*/ 2147483647 w 29"/>
              <a:gd name="T23" fmla="*/ 2147483647 h 22"/>
              <a:gd name="T24" fmla="*/ 2147483647 w 29"/>
              <a:gd name="T25" fmla="*/ 2147483647 h 22"/>
              <a:gd name="T26" fmla="*/ 2147483647 w 29"/>
              <a:gd name="T27" fmla="*/ 2147483647 h 22"/>
              <a:gd name="T28" fmla="*/ 2147483647 w 29"/>
              <a:gd name="T29" fmla="*/ 2147483647 h 22"/>
              <a:gd name="T30" fmla="*/ 2147483647 w 29"/>
              <a:gd name="T31" fmla="*/ 2147483647 h 22"/>
              <a:gd name="T32" fmla="*/ 2147483647 w 29"/>
              <a:gd name="T33" fmla="*/ 2147483647 h 22"/>
              <a:gd name="T34" fmla="*/ 2147483647 w 29"/>
              <a:gd name="T35" fmla="*/ 2147483647 h 22"/>
              <a:gd name="T36" fmla="*/ 2147483647 w 29"/>
              <a:gd name="T37" fmla="*/ 2147483647 h 22"/>
              <a:gd name="T38" fmla="*/ 0 w 29"/>
              <a:gd name="T39" fmla="*/ 2147483647 h 22"/>
              <a:gd name="T40" fmla="*/ 0 w 29"/>
              <a:gd name="T41" fmla="*/ 2147483647 h 22"/>
              <a:gd name="T42" fmla="*/ 2147483647 w 29"/>
              <a:gd name="T43" fmla="*/ 0 h 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
              <a:gd name="T67" fmla="*/ 0 h 22"/>
              <a:gd name="T68" fmla="*/ 29 w 29"/>
              <a:gd name="T69" fmla="*/ 22 h 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 h="22">
                <a:moveTo>
                  <a:pt x="27" y="0"/>
                </a:moveTo>
                <a:lnTo>
                  <a:pt x="27" y="0"/>
                </a:lnTo>
                <a:lnTo>
                  <a:pt x="28" y="3"/>
                </a:lnTo>
                <a:lnTo>
                  <a:pt x="29" y="6"/>
                </a:lnTo>
                <a:lnTo>
                  <a:pt x="29" y="7"/>
                </a:lnTo>
                <a:lnTo>
                  <a:pt x="29" y="10"/>
                </a:lnTo>
                <a:lnTo>
                  <a:pt x="28" y="13"/>
                </a:lnTo>
                <a:lnTo>
                  <a:pt x="26" y="15"/>
                </a:lnTo>
                <a:lnTo>
                  <a:pt x="25" y="17"/>
                </a:lnTo>
                <a:lnTo>
                  <a:pt x="23" y="19"/>
                </a:lnTo>
                <a:lnTo>
                  <a:pt x="20" y="20"/>
                </a:lnTo>
                <a:lnTo>
                  <a:pt x="18" y="21"/>
                </a:lnTo>
                <a:lnTo>
                  <a:pt x="14" y="22"/>
                </a:lnTo>
                <a:lnTo>
                  <a:pt x="13" y="22"/>
                </a:lnTo>
                <a:lnTo>
                  <a:pt x="10" y="22"/>
                </a:lnTo>
                <a:lnTo>
                  <a:pt x="7" y="21"/>
                </a:lnTo>
                <a:lnTo>
                  <a:pt x="5" y="19"/>
                </a:lnTo>
                <a:lnTo>
                  <a:pt x="3" y="18"/>
                </a:lnTo>
                <a:lnTo>
                  <a:pt x="1" y="16"/>
                </a:lnTo>
                <a:lnTo>
                  <a:pt x="0" y="13"/>
                </a:lnTo>
                <a:lnTo>
                  <a:pt x="27" y="0"/>
                </a:lnTo>
                <a:close/>
              </a:path>
            </a:pathLst>
          </a:custGeom>
          <a:solidFill>
            <a:srgbClr val="000000"/>
          </a:solidFill>
          <a:ln w="0">
            <a:solidFill>
              <a:srgbClr val="000000"/>
            </a:solidFill>
            <a:round/>
            <a:headEnd/>
            <a:tailEnd/>
          </a:ln>
        </p:spPr>
        <p:txBody>
          <a:bodyPr/>
          <a:lstStyle/>
          <a:p>
            <a:endParaRPr lang="en-US"/>
          </a:p>
        </p:txBody>
      </p:sp>
      <p:sp>
        <p:nvSpPr>
          <p:cNvPr id="182514" name="Freeform 5360"/>
          <p:cNvSpPr>
            <a:spLocks noChangeAspect="1"/>
          </p:cNvSpPr>
          <p:nvPr/>
        </p:nvSpPr>
        <p:spPr bwMode="auto">
          <a:xfrm>
            <a:off x="1954213" y="3921125"/>
            <a:ext cx="6350" cy="7938"/>
          </a:xfrm>
          <a:custGeom>
            <a:avLst/>
            <a:gdLst>
              <a:gd name="T0" fmla="*/ 0 w 21"/>
              <a:gd name="T1" fmla="*/ 2147483647 h 21"/>
              <a:gd name="T2" fmla="*/ 2147483647 w 21"/>
              <a:gd name="T3" fmla="*/ 0 h 21"/>
              <a:gd name="T4" fmla="*/ 0 w 21"/>
              <a:gd name="T5" fmla="*/ 2147483647 h 21"/>
              <a:gd name="T6" fmla="*/ 0 60000 65536"/>
              <a:gd name="T7" fmla="*/ 0 60000 65536"/>
              <a:gd name="T8" fmla="*/ 0 60000 65536"/>
              <a:gd name="T9" fmla="*/ 0 w 21"/>
              <a:gd name="T10" fmla="*/ 0 h 21"/>
              <a:gd name="T11" fmla="*/ 21 w 21"/>
              <a:gd name="T12" fmla="*/ 21 h 21"/>
            </a:gdLst>
            <a:ahLst/>
            <a:cxnLst>
              <a:cxn ang="T6">
                <a:pos x="T0" y="T1"/>
              </a:cxn>
              <a:cxn ang="T7">
                <a:pos x="T2" y="T3"/>
              </a:cxn>
              <a:cxn ang="T8">
                <a:pos x="T4" y="T5"/>
              </a:cxn>
            </a:cxnLst>
            <a:rect l="T9" t="T10" r="T11" b="T12"/>
            <a:pathLst>
              <a:path w="21" h="21">
                <a:moveTo>
                  <a:pt x="0" y="21"/>
                </a:moveTo>
                <a:lnTo>
                  <a:pt x="21" y="0"/>
                </a:lnTo>
                <a:lnTo>
                  <a:pt x="0" y="21"/>
                </a:lnTo>
                <a:close/>
              </a:path>
            </a:pathLst>
          </a:custGeom>
          <a:solidFill>
            <a:srgbClr val="000000"/>
          </a:solidFill>
          <a:ln w="0">
            <a:solidFill>
              <a:srgbClr val="000000"/>
            </a:solidFill>
            <a:round/>
            <a:headEnd/>
            <a:tailEnd/>
          </a:ln>
        </p:spPr>
        <p:txBody>
          <a:bodyPr/>
          <a:lstStyle/>
          <a:p>
            <a:endParaRPr lang="en-US"/>
          </a:p>
        </p:txBody>
      </p:sp>
      <p:sp>
        <p:nvSpPr>
          <p:cNvPr id="182515" name="Freeform 5361"/>
          <p:cNvSpPr>
            <a:spLocks noChangeAspect="1"/>
          </p:cNvSpPr>
          <p:nvPr/>
        </p:nvSpPr>
        <p:spPr bwMode="auto">
          <a:xfrm>
            <a:off x="1955800" y="3922713"/>
            <a:ext cx="7938" cy="6350"/>
          </a:xfrm>
          <a:custGeom>
            <a:avLst/>
            <a:gdLst>
              <a:gd name="T0" fmla="*/ 2147483647 w 27"/>
              <a:gd name="T1" fmla="*/ 2147483647 h 21"/>
              <a:gd name="T2" fmla="*/ 0 w 27"/>
              <a:gd name="T3" fmla="*/ 2147483647 h 21"/>
              <a:gd name="T4" fmla="*/ 0 w 27"/>
              <a:gd name="T5" fmla="*/ 2147483647 h 21"/>
              <a:gd name="T6" fmla="*/ 2147483647 w 27"/>
              <a:gd name="T7" fmla="*/ 2147483647 h 21"/>
              <a:gd name="T8" fmla="*/ 2147483647 w 27"/>
              <a:gd name="T9" fmla="*/ 0 h 21"/>
              <a:gd name="T10" fmla="*/ 2147483647 w 27"/>
              <a:gd name="T11" fmla="*/ 2147483647 h 21"/>
              <a:gd name="T12" fmla="*/ 2147483647 w 27"/>
              <a:gd name="T13" fmla="*/ 2147483647 h 21"/>
              <a:gd name="T14" fmla="*/ 0 60000 65536"/>
              <a:gd name="T15" fmla="*/ 0 60000 65536"/>
              <a:gd name="T16" fmla="*/ 0 60000 65536"/>
              <a:gd name="T17" fmla="*/ 0 60000 65536"/>
              <a:gd name="T18" fmla="*/ 0 60000 65536"/>
              <a:gd name="T19" fmla="*/ 0 60000 65536"/>
              <a:gd name="T20" fmla="*/ 0 60000 65536"/>
              <a:gd name="T21" fmla="*/ 0 w 27"/>
              <a:gd name="T22" fmla="*/ 0 h 21"/>
              <a:gd name="T23" fmla="*/ 27 w 27"/>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21">
                <a:moveTo>
                  <a:pt x="27" y="6"/>
                </a:moveTo>
                <a:lnTo>
                  <a:pt x="0" y="19"/>
                </a:lnTo>
                <a:lnTo>
                  <a:pt x="2" y="21"/>
                </a:lnTo>
                <a:lnTo>
                  <a:pt x="23" y="0"/>
                </a:lnTo>
                <a:lnTo>
                  <a:pt x="25" y="2"/>
                </a:lnTo>
                <a:lnTo>
                  <a:pt x="27" y="6"/>
                </a:lnTo>
                <a:close/>
              </a:path>
            </a:pathLst>
          </a:custGeom>
          <a:solidFill>
            <a:srgbClr val="000000"/>
          </a:solidFill>
          <a:ln w="0">
            <a:solidFill>
              <a:srgbClr val="000000"/>
            </a:solidFill>
            <a:round/>
            <a:headEnd/>
            <a:tailEnd/>
          </a:ln>
        </p:spPr>
        <p:txBody>
          <a:bodyPr/>
          <a:lstStyle/>
          <a:p>
            <a:endParaRPr lang="en-US"/>
          </a:p>
        </p:txBody>
      </p:sp>
      <p:sp>
        <p:nvSpPr>
          <p:cNvPr id="182516" name="Freeform 5362"/>
          <p:cNvSpPr>
            <a:spLocks noChangeAspect="1"/>
          </p:cNvSpPr>
          <p:nvPr/>
        </p:nvSpPr>
        <p:spPr bwMode="auto">
          <a:xfrm>
            <a:off x="1955800" y="3922713"/>
            <a:ext cx="6350" cy="6350"/>
          </a:xfrm>
          <a:custGeom>
            <a:avLst/>
            <a:gdLst>
              <a:gd name="T0" fmla="*/ 2147483647 w 22"/>
              <a:gd name="T1" fmla="*/ 2147483647 h 22"/>
              <a:gd name="T2" fmla="*/ 2147483647 w 22"/>
              <a:gd name="T3" fmla="*/ 2147483647 h 22"/>
              <a:gd name="T4" fmla="*/ 0 w 22"/>
              <a:gd name="T5" fmla="*/ 2147483647 h 22"/>
              <a:gd name="T6" fmla="*/ 0 w 22"/>
              <a:gd name="T7" fmla="*/ 2147483647 h 22"/>
              <a:gd name="T8" fmla="*/ 2147483647 w 22"/>
              <a:gd name="T9" fmla="*/ 0 h 22"/>
              <a:gd name="T10" fmla="*/ 2147483647 w 22"/>
              <a:gd name="T11" fmla="*/ 0 h 22"/>
              <a:gd name="T12" fmla="*/ 2147483647 w 22"/>
              <a:gd name="T13" fmla="*/ 2147483647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1"/>
                </a:moveTo>
                <a:lnTo>
                  <a:pt x="1" y="22"/>
                </a:lnTo>
                <a:lnTo>
                  <a:pt x="0" y="21"/>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182517" name="Freeform 5363"/>
          <p:cNvSpPr>
            <a:spLocks noChangeAspect="1"/>
          </p:cNvSpPr>
          <p:nvPr/>
        </p:nvSpPr>
        <p:spPr bwMode="auto">
          <a:xfrm>
            <a:off x="1955800" y="3921125"/>
            <a:ext cx="6350" cy="9525"/>
          </a:xfrm>
          <a:custGeom>
            <a:avLst/>
            <a:gdLst>
              <a:gd name="T0" fmla="*/ 2147483647 w 21"/>
              <a:gd name="T1" fmla="*/ 2147483647 h 31"/>
              <a:gd name="T2" fmla="*/ 0 w 21"/>
              <a:gd name="T3" fmla="*/ 2147483647 h 31"/>
              <a:gd name="T4" fmla="*/ 2147483647 w 21"/>
              <a:gd name="T5" fmla="*/ 2147483647 h 31"/>
              <a:gd name="T6" fmla="*/ 2147483647 w 21"/>
              <a:gd name="T7" fmla="*/ 2147483647 h 31"/>
              <a:gd name="T8" fmla="*/ 2147483647 w 21"/>
              <a:gd name="T9" fmla="*/ 0 h 31"/>
              <a:gd name="T10" fmla="*/ 2147483647 w 21"/>
              <a:gd name="T11" fmla="*/ 0 h 31"/>
              <a:gd name="T12" fmla="*/ 2147483647 w 21"/>
              <a:gd name="T13" fmla="*/ 2147483647 h 31"/>
              <a:gd name="T14" fmla="*/ 0 60000 65536"/>
              <a:gd name="T15" fmla="*/ 0 60000 65536"/>
              <a:gd name="T16" fmla="*/ 0 60000 65536"/>
              <a:gd name="T17" fmla="*/ 0 60000 65536"/>
              <a:gd name="T18" fmla="*/ 0 60000 65536"/>
              <a:gd name="T19" fmla="*/ 0 60000 65536"/>
              <a:gd name="T20" fmla="*/ 0 60000 65536"/>
              <a:gd name="T21" fmla="*/ 0 w 21"/>
              <a:gd name="T22" fmla="*/ 0 h 31"/>
              <a:gd name="T23" fmla="*/ 21 w 2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31">
                <a:moveTo>
                  <a:pt x="21" y="6"/>
                </a:moveTo>
                <a:lnTo>
                  <a:pt x="0" y="27"/>
                </a:lnTo>
                <a:lnTo>
                  <a:pt x="4" y="31"/>
                </a:lnTo>
                <a:lnTo>
                  <a:pt x="9" y="31"/>
                </a:lnTo>
                <a:lnTo>
                  <a:pt x="9" y="0"/>
                </a:lnTo>
                <a:lnTo>
                  <a:pt x="14" y="0"/>
                </a:lnTo>
                <a:lnTo>
                  <a:pt x="21" y="6"/>
                </a:lnTo>
                <a:close/>
              </a:path>
            </a:pathLst>
          </a:custGeom>
          <a:solidFill>
            <a:srgbClr val="000000"/>
          </a:solidFill>
          <a:ln w="0">
            <a:solidFill>
              <a:srgbClr val="000000"/>
            </a:solidFill>
            <a:round/>
            <a:headEnd/>
            <a:tailEnd/>
          </a:ln>
        </p:spPr>
        <p:txBody>
          <a:bodyPr/>
          <a:lstStyle/>
          <a:p>
            <a:endParaRPr lang="en-US"/>
          </a:p>
        </p:txBody>
      </p:sp>
      <p:sp>
        <p:nvSpPr>
          <p:cNvPr id="182518" name="Freeform 5364"/>
          <p:cNvSpPr>
            <a:spLocks noChangeAspect="1"/>
          </p:cNvSpPr>
          <p:nvPr/>
        </p:nvSpPr>
        <p:spPr bwMode="auto">
          <a:xfrm>
            <a:off x="1954213" y="3921125"/>
            <a:ext cx="7937" cy="9525"/>
          </a:xfrm>
          <a:custGeom>
            <a:avLst/>
            <a:gdLst>
              <a:gd name="T0" fmla="*/ 2147483647 w 21"/>
              <a:gd name="T1" fmla="*/ 0 h 31"/>
              <a:gd name="T2" fmla="*/ 2147483647 w 21"/>
              <a:gd name="T3" fmla="*/ 2147483647 h 31"/>
              <a:gd name="T4" fmla="*/ 2147483647 w 21"/>
              <a:gd name="T5" fmla="*/ 2147483647 h 31"/>
              <a:gd name="T6" fmla="*/ 0 w 21"/>
              <a:gd name="T7" fmla="*/ 2147483647 h 31"/>
              <a:gd name="T8" fmla="*/ 2147483647 w 21"/>
              <a:gd name="T9" fmla="*/ 2147483647 h 31"/>
              <a:gd name="T10" fmla="*/ 2147483647 w 21"/>
              <a:gd name="T11" fmla="*/ 0 h 31"/>
              <a:gd name="T12" fmla="*/ 2147483647 w 21"/>
              <a:gd name="T13" fmla="*/ 0 h 31"/>
              <a:gd name="T14" fmla="*/ 0 60000 65536"/>
              <a:gd name="T15" fmla="*/ 0 60000 65536"/>
              <a:gd name="T16" fmla="*/ 0 60000 65536"/>
              <a:gd name="T17" fmla="*/ 0 60000 65536"/>
              <a:gd name="T18" fmla="*/ 0 60000 65536"/>
              <a:gd name="T19" fmla="*/ 0 60000 65536"/>
              <a:gd name="T20" fmla="*/ 0 60000 65536"/>
              <a:gd name="T21" fmla="*/ 0 w 21"/>
              <a:gd name="T22" fmla="*/ 0 h 31"/>
              <a:gd name="T23" fmla="*/ 21 w 2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31">
                <a:moveTo>
                  <a:pt x="11" y="0"/>
                </a:moveTo>
                <a:lnTo>
                  <a:pt x="11" y="31"/>
                </a:lnTo>
                <a:lnTo>
                  <a:pt x="5" y="31"/>
                </a:lnTo>
                <a:lnTo>
                  <a:pt x="0" y="26"/>
                </a:lnTo>
                <a:lnTo>
                  <a:pt x="21" y="5"/>
                </a:lnTo>
                <a:lnTo>
                  <a:pt x="15" y="0"/>
                </a:lnTo>
                <a:lnTo>
                  <a:pt x="11" y="0"/>
                </a:lnTo>
                <a:close/>
              </a:path>
            </a:pathLst>
          </a:custGeom>
          <a:solidFill>
            <a:srgbClr val="000000"/>
          </a:solidFill>
          <a:ln w="0">
            <a:solidFill>
              <a:srgbClr val="000000"/>
            </a:solidFill>
            <a:round/>
            <a:headEnd/>
            <a:tailEnd/>
          </a:ln>
        </p:spPr>
        <p:txBody>
          <a:bodyPr/>
          <a:lstStyle/>
          <a:p>
            <a:endParaRPr lang="en-US"/>
          </a:p>
        </p:txBody>
      </p:sp>
      <p:sp>
        <p:nvSpPr>
          <p:cNvPr id="182519" name="Freeform 5365"/>
          <p:cNvSpPr>
            <a:spLocks noChangeAspect="1"/>
          </p:cNvSpPr>
          <p:nvPr/>
        </p:nvSpPr>
        <p:spPr bwMode="auto">
          <a:xfrm>
            <a:off x="1954213" y="3922713"/>
            <a:ext cx="7937" cy="6350"/>
          </a:xfrm>
          <a:custGeom>
            <a:avLst/>
            <a:gdLst>
              <a:gd name="T0" fmla="*/ 2147483647 w 22"/>
              <a:gd name="T1" fmla="*/ 2147483647 h 22"/>
              <a:gd name="T2" fmla="*/ 2147483647 w 22"/>
              <a:gd name="T3" fmla="*/ 2147483647 h 22"/>
              <a:gd name="T4" fmla="*/ 0 w 22"/>
              <a:gd name="T5" fmla="*/ 2147483647 h 22"/>
              <a:gd name="T6" fmla="*/ 0 w 22"/>
              <a:gd name="T7" fmla="*/ 2147483647 h 22"/>
              <a:gd name="T8" fmla="*/ 2147483647 w 22"/>
              <a:gd name="T9" fmla="*/ 0 h 22"/>
              <a:gd name="T10" fmla="*/ 2147483647 w 22"/>
              <a:gd name="T11" fmla="*/ 0 h 22"/>
              <a:gd name="T12" fmla="*/ 2147483647 w 22"/>
              <a:gd name="T13" fmla="*/ 2147483647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1"/>
                </a:moveTo>
                <a:lnTo>
                  <a:pt x="1" y="22"/>
                </a:lnTo>
                <a:lnTo>
                  <a:pt x="0" y="21"/>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182520" name="Freeform 5366"/>
          <p:cNvSpPr>
            <a:spLocks noChangeAspect="1"/>
          </p:cNvSpPr>
          <p:nvPr/>
        </p:nvSpPr>
        <p:spPr bwMode="auto">
          <a:xfrm>
            <a:off x="1954213" y="3921125"/>
            <a:ext cx="7937" cy="7938"/>
          </a:xfrm>
          <a:custGeom>
            <a:avLst/>
            <a:gdLst>
              <a:gd name="T0" fmla="*/ 2147483647 w 22"/>
              <a:gd name="T1" fmla="*/ 2147483647 h 22"/>
              <a:gd name="T2" fmla="*/ 2147483647 w 22"/>
              <a:gd name="T3" fmla="*/ 2147483647 h 22"/>
              <a:gd name="T4" fmla="*/ 0 w 22"/>
              <a:gd name="T5" fmla="*/ 2147483647 h 22"/>
              <a:gd name="T6" fmla="*/ 0 w 22"/>
              <a:gd name="T7" fmla="*/ 2147483647 h 22"/>
              <a:gd name="T8" fmla="*/ 2147483647 w 22"/>
              <a:gd name="T9" fmla="*/ 0 h 22"/>
              <a:gd name="T10" fmla="*/ 2147483647 w 22"/>
              <a:gd name="T11" fmla="*/ 0 h 22"/>
              <a:gd name="T12" fmla="*/ 2147483647 w 22"/>
              <a:gd name="T13" fmla="*/ 2147483647 h 22"/>
              <a:gd name="T14" fmla="*/ 0 60000 65536"/>
              <a:gd name="T15" fmla="*/ 0 60000 65536"/>
              <a:gd name="T16" fmla="*/ 0 60000 65536"/>
              <a:gd name="T17" fmla="*/ 0 60000 65536"/>
              <a:gd name="T18" fmla="*/ 0 60000 65536"/>
              <a:gd name="T19" fmla="*/ 0 60000 65536"/>
              <a:gd name="T20" fmla="*/ 0 60000 65536"/>
              <a:gd name="T21" fmla="*/ 0 w 22"/>
              <a:gd name="T22" fmla="*/ 0 h 22"/>
              <a:gd name="T23" fmla="*/ 22 w 2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2">
                <a:moveTo>
                  <a:pt x="22" y="1"/>
                </a:moveTo>
                <a:lnTo>
                  <a:pt x="1" y="22"/>
                </a:lnTo>
                <a:lnTo>
                  <a:pt x="0" y="21"/>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182521" name="Freeform 5367"/>
          <p:cNvSpPr>
            <a:spLocks noChangeAspect="1"/>
          </p:cNvSpPr>
          <p:nvPr/>
        </p:nvSpPr>
        <p:spPr bwMode="auto">
          <a:xfrm>
            <a:off x="1954213" y="3921125"/>
            <a:ext cx="7937" cy="7938"/>
          </a:xfrm>
          <a:custGeom>
            <a:avLst/>
            <a:gdLst>
              <a:gd name="T0" fmla="*/ 2147483647 w 22"/>
              <a:gd name="T1" fmla="*/ 2147483647 h 22"/>
              <a:gd name="T2" fmla="*/ 2147483647 w 22"/>
              <a:gd name="T3" fmla="*/ 2147483647 h 22"/>
              <a:gd name="T4" fmla="*/ 0 w 22"/>
              <a:gd name="T5" fmla="*/ 2147483647 h 22"/>
              <a:gd name="T6" fmla="*/ 2147483647 w 22"/>
              <a:gd name="T7" fmla="*/ 0 h 22"/>
              <a:gd name="T8" fmla="*/ 2147483647 w 22"/>
              <a:gd name="T9" fmla="*/ 2147483647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22" y="1"/>
                </a:moveTo>
                <a:lnTo>
                  <a:pt x="1" y="22"/>
                </a:lnTo>
                <a:lnTo>
                  <a:pt x="0" y="21"/>
                </a:lnTo>
                <a:lnTo>
                  <a:pt x="21" y="0"/>
                </a:lnTo>
                <a:lnTo>
                  <a:pt x="22" y="1"/>
                </a:lnTo>
                <a:close/>
              </a:path>
            </a:pathLst>
          </a:custGeom>
          <a:solidFill>
            <a:srgbClr val="000000"/>
          </a:solidFill>
          <a:ln w="0">
            <a:solidFill>
              <a:srgbClr val="000000"/>
            </a:solidFill>
            <a:round/>
            <a:headEnd/>
            <a:tailEnd/>
          </a:ln>
        </p:spPr>
        <p:txBody>
          <a:bodyPr/>
          <a:lstStyle/>
          <a:p>
            <a:endParaRPr lang="en-US"/>
          </a:p>
        </p:txBody>
      </p:sp>
      <p:sp>
        <p:nvSpPr>
          <p:cNvPr id="182522" name="Freeform 5368"/>
          <p:cNvSpPr>
            <a:spLocks noChangeAspect="1"/>
          </p:cNvSpPr>
          <p:nvPr/>
        </p:nvSpPr>
        <p:spPr bwMode="auto">
          <a:xfrm>
            <a:off x="1825625" y="3998913"/>
            <a:ext cx="3175" cy="9525"/>
          </a:xfrm>
          <a:custGeom>
            <a:avLst/>
            <a:gdLst>
              <a:gd name="T0" fmla="*/ 0 w 10"/>
              <a:gd name="T1" fmla="*/ 2147483647 h 29"/>
              <a:gd name="T2" fmla="*/ 2147483647 w 10"/>
              <a:gd name="T3" fmla="*/ 0 h 29"/>
              <a:gd name="T4" fmla="*/ 0 w 10"/>
              <a:gd name="T5" fmla="*/ 2147483647 h 29"/>
              <a:gd name="T6" fmla="*/ 0 60000 65536"/>
              <a:gd name="T7" fmla="*/ 0 60000 65536"/>
              <a:gd name="T8" fmla="*/ 0 60000 65536"/>
              <a:gd name="T9" fmla="*/ 0 w 10"/>
              <a:gd name="T10" fmla="*/ 0 h 29"/>
              <a:gd name="T11" fmla="*/ 10 w 10"/>
              <a:gd name="T12" fmla="*/ 29 h 29"/>
            </a:gdLst>
            <a:ahLst/>
            <a:cxnLst>
              <a:cxn ang="T6">
                <a:pos x="T0" y="T1"/>
              </a:cxn>
              <a:cxn ang="T7">
                <a:pos x="T2" y="T3"/>
              </a:cxn>
              <a:cxn ang="T8">
                <a:pos x="T4" y="T5"/>
              </a:cxn>
            </a:cxnLst>
            <a:rect l="T9" t="T10" r="T11" b="T12"/>
            <a:pathLst>
              <a:path w="10" h="29">
                <a:moveTo>
                  <a:pt x="0" y="29"/>
                </a:moveTo>
                <a:lnTo>
                  <a:pt x="10" y="0"/>
                </a:lnTo>
                <a:lnTo>
                  <a:pt x="0" y="29"/>
                </a:lnTo>
                <a:close/>
              </a:path>
            </a:pathLst>
          </a:custGeom>
          <a:solidFill>
            <a:srgbClr val="000000"/>
          </a:solidFill>
          <a:ln w="0">
            <a:solidFill>
              <a:srgbClr val="000000"/>
            </a:solidFill>
            <a:round/>
            <a:headEnd/>
            <a:tailEnd/>
          </a:ln>
        </p:spPr>
        <p:txBody>
          <a:bodyPr/>
          <a:lstStyle/>
          <a:p>
            <a:endParaRPr lang="en-US"/>
          </a:p>
        </p:txBody>
      </p:sp>
      <p:sp>
        <p:nvSpPr>
          <p:cNvPr id="182523" name="Freeform 5369"/>
          <p:cNvSpPr>
            <a:spLocks noChangeAspect="1"/>
          </p:cNvSpPr>
          <p:nvPr/>
        </p:nvSpPr>
        <p:spPr bwMode="auto">
          <a:xfrm>
            <a:off x="1893888" y="4032250"/>
            <a:ext cx="1587" cy="11113"/>
          </a:xfrm>
          <a:custGeom>
            <a:avLst/>
            <a:gdLst>
              <a:gd name="T0" fmla="*/ 2147483647 w 5"/>
              <a:gd name="T1" fmla="*/ 0 h 31"/>
              <a:gd name="T2" fmla="*/ 0 w 5"/>
              <a:gd name="T3" fmla="*/ 2147483647 h 31"/>
              <a:gd name="T4" fmla="*/ 2147483647 w 5"/>
              <a:gd name="T5" fmla="*/ 0 h 31"/>
              <a:gd name="T6" fmla="*/ 0 60000 65536"/>
              <a:gd name="T7" fmla="*/ 0 60000 65536"/>
              <a:gd name="T8" fmla="*/ 0 60000 65536"/>
              <a:gd name="T9" fmla="*/ 0 w 5"/>
              <a:gd name="T10" fmla="*/ 0 h 31"/>
              <a:gd name="T11" fmla="*/ 5 w 5"/>
              <a:gd name="T12" fmla="*/ 31 h 31"/>
            </a:gdLst>
            <a:ahLst/>
            <a:cxnLst>
              <a:cxn ang="T6">
                <a:pos x="T0" y="T1"/>
              </a:cxn>
              <a:cxn ang="T7">
                <a:pos x="T2" y="T3"/>
              </a:cxn>
              <a:cxn ang="T8">
                <a:pos x="T4" y="T5"/>
              </a:cxn>
            </a:cxnLst>
            <a:rect l="T9" t="T10" r="T11" b="T12"/>
            <a:pathLst>
              <a:path w="5" h="31">
                <a:moveTo>
                  <a:pt x="5" y="0"/>
                </a:moveTo>
                <a:lnTo>
                  <a:pt x="0" y="31"/>
                </a:lnTo>
                <a:lnTo>
                  <a:pt x="5" y="0"/>
                </a:lnTo>
                <a:close/>
              </a:path>
            </a:pathLst>
          </a:custGeom>
          <a:solidFill>
            <a:srgbClr val="000000"/>
          </a:solidFill>
          <a:ln w="0">
            <a:solidFill>
              <a:srgbClr val="000000"/>
            </a:solidFill>
            <a:round/>
            <a:headEnd/>
            <a:tailEnd/>
          </a:ln>
        </p:spPr>
        <p:txBody>
          <a:bodyPr/>
          <a:lstStyle/>
          <a:p>
            <a:endParaRPr lang="en-US"/>
          </a:p>
        </p:txBody>
      </p:sp>
      <p:sp>
        <p:nvSpPr>
          <p:cNvPr id="182524" name="Freeform 5370"/>
          <p:cNvSpPr>
            <a:spLocks noChangeAspect="1"/>
          </p:cNvSpPr>
          <p:nvPr/>
        </p:nvSpPr>
        <p:spPr bwMode="auto">
          <a:xfrm>
            <a:off x="1825625" y="3998913"/>
            <a:ext cx="11113" cy="12700"/>
          </a:xfrm>
          <a:custGeom>
            <a:avLst/>
            <a:gdLst>
              <a:gd name="T0" fmla="*/ 0 w 35"/>
              <a:gd name="T1" fmla="*/ 2147483647 h 38"/>
              <a:gd name="T2" fmla="*/ 2147483647 w 35"/>
              <a:gd name="T3" fmla="*/ 0 h 38"/>
              <a:gd name="T4" fmla="*/ 2147483647 w 35"/>
              <a:gd name="T5" fmla="*/ 2147483647 h 38"/>
              <a:gd name="T6" fmla="*/ 2147483647 w 35"/>
              <a:gd name="T7" fmla="*/ 2147483647 h 38"/>
              <a:gd name="T8" fmla="*/ 2147483647 w 35"/>
              <a:gd name="T9" fmla="*/ 2147483647 h 38"/>
              <a:gd name="T10" fmla="*/ 2147483647 w 35"/>
              <a:gd name="T11" fmla="*/ 2147483647 h 38"/>
              <a:gd name="T12" fmla="*/ 0 w 35"/>
              <a:gd name="T13" fmla="*/ 2147483647 h 38"/>
              <a:gd name="T14" fmla="*/ 0 60000 65536"/>
              <a:gd name="T15" fmla="*/ 0 60000 65536"/>
              <a:gd name="T16" fmla="*/ 0 60000 65536"/>
              <a:gd name="T17" fmla="*/ 0 60000 65536"/>
              <a:gd name="T18" fmla="*/ 0 60000 65536"/>
              <a:gd name="T19" fmla="*/ 0 60000 65536"/>
              <a:gd name="T20" fmla="*/ 0 60000 65536"/>
              <a:gd name="T21" fmla="*/ 0 w 35"/>
              <a:gd name="T22" fmla="*/ 0 h 38"/>
              <a:gd name="T23" fmla="*/ 35 w 35"/>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38">
                <a:moveTo>
                  <a:pt x="0" y="29"/>
                </a:moveTo>
                <a:lnTo>
                  <a:pt x="10" y="0"/>
                </a:lnTo>
                <a:lnTo>
                  <a:pt x="34" y="9"/>
                </a:lnTo>
                <a:lnTo>
                  <a:pt x="35" y="10"/>
                </a:lnTo>
                <a:lnTo>
                  <a:pt x="21" y="37"/>
                </a:lnTo>
                <a:lnTo>
                  <a:pt x="22" y="38"/>
                </a:lnTo>
                <a:lnTo>
                  <a:pt x="0" y="29"/>
                </a:lnTo>
                <a:close/>
              </a:path>
            </a:pathLst>
          </a:custGeom>
          <a:solidFill>
            <a:srgbClr val="000000"/>
          </a:solidFill>
          <a:ln w="0">
            <a:solidFill>
              <a:srgbClr val="000000"/>
            </a:solidFill>
            <a:round/>
            <a:headEnd/>
            <a:tailEnd/>
          </a:ln>
        </p:spPr>
        <p:txBody>
          <a:bodyPr/>
          <a:lstStyle/>
          <a:p>
            <a:endParaRPr lang="en-US"/>
          </a:p>
        </p:txBody>
      </p:sp>
      <p:sp>
        <p:nvSpPr>
          <p:cNvPr id="182525" name="Freeform 5371"/>
          <p:cNvSpPr>
            <a:spLocks noChangeAspect="1"/>
          </p:cNvSpPr>
          <p:nvPr/>
        </p:nvSpPr>
        <p:spPr bwMode="auto">
          <a:xfrm>
            <a:off x="1833563" y="4002088"/>
            <a:ext cx="12700" cy="12700"/>
          </a:xfrm>
          <a:custGeom>
            <a:avLst/>
            <a:gdLst>
              <a:gd name="T0" fmla="*/ 0 w 41"/>
              <a:gd name="T1" fmla="*/ 2147483647 h 39"/>
              <a:gd name="T2" fmla="*/ 2147483647 w 41"/>
              <a:gd name="T3" fmla="*/ 0 h 39"/>
              <a:gd name="T4" fmla="*/ 2147483647 w 41"/>
              <a:gd name="T5" fmla="*/ 2147483647 h 39"/>
              <a:gd name="T6" fmla="*/ 2147483647 w 41"/>
              <a:gd name="T7" fmla="*/ 2147483647 h 39"/>
              <a:gd name="T8" fmla="*/ 2147483647 w 41"/>
              <a:gd name="T9" fmla="*/ 2147483647 h 39"/>
              <a:gd name="T10" fmla="*/ 2147483647 w 41"/>
              <a:gd name="T11" fmla="*/ 2147483647 h 39"/>
              <a:gd name="T12" fmla="*/ 0 w 41"/>
              <a:gd name="T13" fmla="*/ 2147483647 h 39"/>
              <a:gd name="T14" fmla="*/ 0 60000 65536"/>
              <a:gd name="T15" fmla="*/ 0 60000 65536"/>
              <a:gd name="T16" fmla="*/ 0 60000 65536"/>
              <a:gd name="T17" fmla="*/ 0 60000 65536"/>
              <a:gd name="T18" fmla="*/ 0 60000 65536"/>
              <a:gd name="T19" fmla="*/ 0 60000 65536"/>
              <a:gd name="T20" fmla="*/ 0 60000 65536"/>
              <a:gd name="T21" fmla="*/ 0 w 41"/>
              <a:gd name="T22" fmla="*/ 0 h 39"/>
              <a:gd name="T23" fmla="*/ 41 w 41"/>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39">
                <a:moveTo>
                  <a:pt x="0" y="27"/>
                </a:moveTo>
                <a:lnTo>
                  <a:pt x="14" y="0"/>
                </a:lnTo>
                <a:lnTo>
                  <a:pt x="41" y="15"/>
                </a:lnTo>
                <a:lnTo>
                  <a:pt x="40" y="14"/>
                </a:lnTo>
                <a:lnTo>
                  <a:pt x="22" y="39"/>
                </a:lnTo>
                <a:lnTo>
                  <a:pt x="21" y="38"/>
                </a:lnTo>
                <a:lnTo>
                  <a:pt x="0" y="27"/>
                </a:lnTo>
                <a:close/>
              </a:path>
            </a:pathLst>
          </a:custGeom>
          <a:solidFill>
            <a:srgbClr val="000000"/>
          </a:solidFill>
          <a:ln w="0">
            <a:solidFill>
              <a:srgbClr val="000000"/>
            </a:solidFill>
            <a:round/>
            <a:headEnd/>
            <a:tailEnd/>
          </a:ln>
        </p:spPr>
        <p:txBody>
          <a:bodyPr/>
          <a:lstStyle/>
          <a:p>
            <a:endParaRPr lang="en-US"/>
          </a:p>
        </p:txBody>
      </p:sp>
      <p:sp>
        <p:nvSpPr>
          <p:cNvPr id="182526" name="Freeform 5372"/>
          <p:cNvSpPr>
            <a:spLocks noChangeAspect="1"/>
          </p:cNvSpPr>
          <p:nvPr/>
        </p:nvSpPr>
        <p:spPr bwMode="auto">
          <a:xfrm>
            <a:off x="1839913" y="4006850"/>
            <a:ext cx="22225" cy="15875"/>
          </a:xfrm>
          <a:custGeom>
            <a:avLst/>
            <a:gdLst>
              <a:gd name="T0" fmla="*/ 0 w 64"/>
              <a:gd name="T1" fmla="*/ 2147483647 h 42"/>
              <a:gd name="T2" fmla="*/ 2147483647 w 64"/>
              <a:gd name="T3" fmla="*/ 0 h 42"/>
              <a:gd name="T4" fmla="*/ 2147483647 w 64"/>
              <a:gd name="T5" fmla="*/ 2147483647 h 42"/>
              <a:gd name="T6" fmla="*/ 2147483647 w 64"/>
              <a:gd name="T7" fmla="*/ 2147483647 h 42"/>
              <a:gd name="T8" fmla="*/ 2147483647 w 64"/>
              <a:gd name="T9" fmla="*/ 2147483647 h 42"/>
              <a:gd name="T10" fmla="*/ 0 w 64"/>
              <a:gd name="T11" fmla="*/ 2147483647 h 42"/>
              <a:gd name="T12" fmla="*/ 0 w 64"/>
              <a:gd name="T13" fmla="*/ 2147483647 h 42"/>
              <a:gd name="T14" fmla="*/ 0 60000 65536"/>
              <a:gd name="T15" fmla="*/ 0 60000 65536"/>
              <a:gd name="T16" fmla="*/ 0 60000 65536"/>
              <a:gd name="T17" fmla="*/ 0 60000 65536"/>
              <a:gd name="T18" fmla="*/ 0 60000 65536"/>
              <a:gd name="T19" fmla="*/ 0 60000 65536"/>
              <a:gd name="T20" fmla="*/ 0 60000 65536"/>
              <a:gd name="T21" fmla="*/ 0 w 64"/>
              <a:gd name="T22" fmla="*/ 0 h 42"/>
              <a:gd name="T23" fmla="*/ 64 w 64"/>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42">
                <a:moveTo>
                  <a:pt x="0" y="25"/>
                </a:moveTo>
                <a:lnTo>
                  <a:pt x="18" y="0"/>
                </a:lnTo>
                <a:lnTo>
                  <a:pt x="64" y="33"/>
                </a:lnTo>
                <a:lnTo>
                  <a:pt x="40" y="17"/>
                </a:lnTo>
                <a:lnTo>
                  <a:pt x="24" y="42"/>
                </a:lnTo>
                <a:lnTo>
                  <a:pt x="0" y="25"/>
                </a:lnTo>
                <a:close/>
              </a:path>
            </a:pathLst>
          </a:custGeom>
          <a:solidFill>
            <a:srgbClr val="000000"/>
          </a:solidFill>
          <a:ln w="0">
            <a:solidFill>
              <a:srgbClr val="000000"/>
            </a:solidFill>
            <a:round/>
            <a:headEnd/>
            <a:tailEnd/>
          </a:ln>
        </p:spPr>
        <p:txBody>
          <a:bodyPr/>
          <a:lstStyle/>
          <a:p>
            <a:endParaRPr lang="en-US"/>
          </a:p>
        </p:txBody>
      </p:sp>
      <p:sp>
        <p:nvSpPr>
          <p:cNvPr id="182527" name="Freeform 5373"/>
          <p:cNvSpPr>
            <a:spLocks noChangeAspect="1"/>
          </p:cNvSpPr>
          <p:nvPr/>
        </p:nvSpPr>
        <p:spPr bwMode="auto">
          <a:xfrm>
            <a:off x="1846263" y="4011613"/>
            <a:ext cx="15875" cy="14287"/>
          </a:xfrm>
          <a:custGeom>
            <a:avLst/>
            <a:gdLst>
              <a:gd name="T0" fmla="*/ 0 w 40"/>
              <a:gd name="T1" fmla="*/ 2147483647 h 41"/>
              <a:gd name="T2" fmla="*/ 2147483647 w 40"/>
              <a:gd name="T3" fmla="*/ 0 h 41"/>
              <a:gd name="T4" fmla="*/ 2147483647 w 40"/>
              <a:gd name="T5" fmla="*/ 2147483647 h 41"/>
              <a:gd name="T6" fmla="*/ 2147483647 w 40"/>
              <a:gd name="T7" fmla="*/ 2147483647 h 41"/>
              <a:gd name="T8" fmla="*/ 2147483647 w 40"/>
              <a:gd name="T9" fmla="*/ 2147483647 h 41"/>
              <a:gd name="T10" fmla="*/ 2147483647 w 40"/>
              <a:gd name="T11" fmla="*/ 2147483647 h 41"/>
              <a:gd name="T12" fmla="*/ 0 w 40"/>
              <a:gd name="T13" fmla="*/ 2147483647 h 41"/>
              <a:gd name="T14" fmla="*/ 0 60000 65536"/>
              <a:gd name="T15" fmla="*/ 0 60000 65536"/>
              <a:gd name="T16" fmla="*/ 0 60000 65536"/>
              <a:gd name="T17" fmla="*/ 0 60000 65536"/>
              <a:gd name="T18" fmla="*/ 0 60000 65536"/>
              <a:gd name="T19" fmla="*/ 0 60000 65536"/>
              <a:gd name="T20" fmla="*/ 0 60000 65536"/>
              <a:gd name="T21" fmla="*/ 0 w 40"/>
              <a:gd name="T22" fmla="*/ 0 h 41"/>
              <a:gd name="T23" fmla="*/ 40 w 40"/>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41">
                <a:moveTo>
                  <a:pt x="0" y="25"/>
                </a:moveTo>
                <a:lnTo>
                  <a:pt x="16" y="0"/>
                </a:lnTo>
                <a:lnTo>
                  <a:pt x="40" y="16"/>
                </a:lnTo>
                <a:lnTo>
                  <a:pt x="23" y="41"/>
                </a:lnTo>
                <a:lnTo>
                  <a:pt x="0" y="25"/>
                </a:lnTo>
                <a:close/>
              </a:path>
            </a:pathLst>
          </a:custGeom>
          <a:solidFill>
            <a:srgbClr val="000000"/>
          </a:solidFill>
          <a:ln w="0">
            <a:solidFill>
              <a:srgbClr val="000000"/>
            </a:solidFill>
            <a:round/>
            <a:headEnd/>
            <a:tailEnd/>
          </a:ln>
        </p:spPr>
        <p:txBody>
          <a:bodyPr/>
          <a:lstStyle/>
          <a:p>
            <a:endParaRPr lang="en-US"/>
          </a:p>
        </p:txBody>
      </p:sp>
      <p:sp>
        <p:nvSpPr>
          <p:cNvPr id="182528" name="Freeform 5374"/>
          <p:cNvSpPr>
            <a:spLocks noChangeAspect="1"/>
          </p:cNvSpPr>
          <p:nvPr/>
        </p:nvSpPr>
        <p:spPr bwMode="auto">
          <a:xfrm>
            <a:off x="1855788" y="4017963"/>
            <a:ext cx="14287" cy="14287"/>
          </a:xfrm>
          <a:custGeom>
            <a:avLst/>
            <a:gdLst>
              <a:gd name="T0" fmla="*/ 0 w 40"/>
              <a:gd name="T1" fmla="*/ 2147483647 h 44"/>
              <a:gd name="T2" fmla="*/ 2147483647 w 40"/>
              <a:gd name="T3" fmla="*/ 0 h 44"/>
              <a:gd name="T4" fmla="*/ 2147483647 w 40"/>
              <a:gd name="T5" fmla="*/ 2147483647 h 44"/>
              <a:gd name="T6" fmla="*/ 2147483647 w 40"/>
              <a:gd name="T7" fmla="*/ 2147483647 h 44"/>
              <a:gd name="T8" fmla="*/ 2147483647 w 40"/>
              <a:gd name="T9" fmla="*/ 2147483647 h 44"/>
              <a:gd name="T10" fmla="*/ 2147483647 w 40"/>
              <a:gd name="T11" fmla="*/ 2147483647 h 44"/>
              <a:gd name="T12" fmla="*/ 0 w 40"/>
              <a:gd name="T13" fmla="*/ 2147483647 h 44"/>
              <a:gd name="T14" fmla="*/ 0 60000 65536"/>
              <a:gd name="T15" fmla="*/ 0 60000 65536"/>
              <a:gd name="T16" fmla="*/ 0 60000 65536"/>
              <a:gd name="T17" fmla="*/ 0 60000 65536"/>
              <a:gd name="T18" fmla="*/ 0 60000 65536"/>
              <a:gd name="T19" fmla="*/ 0 60000 65536"/>
              <a:gd name="T20" fmla="*/ 0 60000 65536"/>
              <a:gd name="T21" fmla="*/ 0 w 40"/>
              <a:gd name="T22" fmla="*/ 0 h 44"/>
              <a:gd name="T23" fmla="*/ 40 w 40"/>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44">
                <a:moveTo>
                  <a:pt x="0" y="25"/>
                </a:moveTo>
                <a:lnTo>
                  <a:pt x="17" y="0"/>
                </a:lnTo>
                <a:lnTo>
                  <a:pt x="37" y="13"/>
                </a:lnTo>
                <a:lnTo>
                  <a:pt x="40" y="15"/>
                </a:lnTo>
                <a:lnTo>
                  <a:pt x="25" y="42"/>
                </a:lnTo>
                <a:lnTo>
                  <a:pt x="28" y="44"/>
                </a:lnTo>
                <a:lnTo>
                  <a:pt x="0" y="25"/>
                </a:lnTo>
                <a:close/>
              </a:path>
            </a:pathLst>
          </a:custGeom>
          <a:solidFill>
            <a:srgbClr val="000000"/>
          </a:solidFill>
          <a:ln w="0">
            <a:solidFill>
              <a:srgbClr val="000000"/>
            </a:solidFill>
            <a:round/>
            <a:headEnd/>
            <a:tailEnd/>
          </a:ln>
        </p:spPr>
        <p:txBody>
          <a:bodyPr/>
          <a:lstStyle/>
          <a:p>
            <a:endParaRPr lang="en-US"/>
          </a:p>
        </p:txBody>
      </p:sp>
      <p:sp>
        <p:nvSpPr>
          <p:cNvPr id="182529" name="Freeform 5375"/>
          <p:cNvSpPr>
            <a:spLocks noChangeAspect="1"/>
          </p:cNvSpPr>
          <p:nvPr/>
        </p:nvSpPr>
        <p:spPr bwMode="auto">
          <a:xfrm>
            <a:off x="1866900" y="4024313"/>
            <a:ext cx="11113" cy="14287"/>
          </a:xfrm>
          <a:custGeom>
            <a:avLst/>
            <a:gdLst>
              <a:gd name="T0" fmla="*/ 0 w 39"/>
              <a:gd name="T1" fmla="*/ 2147483647 h 41"/>
              <a:gd name="T2" fmla="*/ 2147483647 w 39"/>
              <a:gd name="T3" fmla="*/ 0 h 41"/>
              <a:gd name="T4" fmla="*/ 2147483647 w 39"/>
              <a:gd name="T5" fmla="*/ 2147483647 h 41"/>
              <a:gd name="T6" fmla="*/ 2147483647 w 39"/>
              <a:gd name="T7" fmla="*/ 2147483647 h 41"/>
              <a:gd name="T8" fmla="*/ 2147483647 w 39"/>
              <a:gd name="T9" fmla="*/ 2147483647 h 41"/>
              <a:gd name="T10" fmla="*/ 2147483647 w 39"/>
              <a:gd name="T11" fmla="*/ 2147483647 h 41"/>
              <a:gd name="T12" fmla="*/ 0 w 39"/>
              <a:gd name="T13" fmla="*/ 2147483647 h 41"/>
              <a:gd name="T14" fmla="*/ 0 60000 65536"/>
              <a:gd name="T15" fmla="*/ 0 60000 65536"/>
              <a:gd name="T16" fmla="*/ 0 60000 65536"/>
              <a:gd name="T17" fmla="*/ 0 60000 65536"/>
              <a:gd name="T18" fmla="*/ 0 60000 65536"/>
              <a:gd name="T19" fmla="*/ 0 60000 65536"/>
              <a:gd name="T20" fmla="*/ 0 60000 65536"/>
              <a:gd name="T21" fmla="*/ 0 w 39"/>
              <a:gd name="T22" fmla="*/ 0 h 41"/>
              <a:gd name="T23" fmla="*/ 39 w 39"/>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41">
                <a:moveTo>
                  <a:pt x="0" y="27"/>
                </a:moveTo>
                <a:lnTo>
                  <a:pt x="15" y="0"/>
                </a:lnTo>
                <a:lnTo>
                  <a:pt x="39" y="12"/>
                </a:lnTo>
                <a:lnTo>
                  <a:pt x="38" y="12"/>
                </a:lnTo>
                <a:lnTo>
                  <a:pt x="27" y="41"/>
                </a:lnTo>
                <a:lnTo>
                  <a:pt x="26" y="41"/>
                </a:lnTo>
                <a:lnTo>
                  <a:pt x="0" y="27"/>
                </a:lnTo>
                <a:close/>
              </a:path>
            </a:pathLst>
          </a:custGeom>
          <a:solidFill>
            <a:srgbClr val="000000"/>
          </a:solidFill>
          <a:ln w="0">
            <a:solidFill>
              <a:srgbClr val="000000"/>
            </a:solidFill>
            <a:round/>
            <a:headEnd/>
            <a:tailEnd/>
          </a:ln>
        </p:spPr>
        <p:txBody>
          <a:bodyPr/>
          <a:lstStyle/>
          <a:p>
            <a:endParaRPr lang="en-US"/>
          </a:p>
        </p:txBody>
      </p:sp>
      <p:sp>
        <p:nvSpPr>
          <p:cNvPr id="182530" name="Freeform 5376"/>
          <p:cNvSpPr>
            <a:spLocks noChangeAspect="1"/>
          </p:cNvSpPr>
          <p:nvPr/>
        </p:nvSpPr>
        <p:spPr bwMode="auto">
          <a:xfrm>
            <a:off x="1874838" y="4027488"/>
            <a:ext cx="12700" cy="12700"/>
          </a:xfrm>
          <a:custGeom>
            <a:avLst/>
            <a:gdLst>
              <a:gd name="T0" fmla="*/ 0 w 34"/>
              <a:gd name="T1" fmla="*/ 2147483647 h 40"/>
              <a:gd name="T2" fmla="*/ 2147483647 w 34"/>
              <a:gd name="T3" fmla="*/ 0 h 40"/>
              <a:gd name="T4" fmla="*/ 2147483647 w 34"/>
              <a:gd name="T5" fmla="*/ 2147483647 h 40"/>
              <a:gd name="T6" fmla="*/ 2147483647 w 34"/>
              <a:gd name="T7" fmla="*/ 2147483647 h 40"/>
              <a:gd name="T8" fmla="*/ 2147483647 w 34"/>
              <a:gd name="T9" fmla="*/ 2147483647 h 40"/>
              <a:gd name="T10" fmla="*/ 2147483647 w 34"/>
              <a:gd name="T11" fmla="*/ 2147483647 h 40"/>
              <a:gd name="T12" fmla="*/ 0 w 34"/>
              <a:gd name="T13" fmla="*/ 2147483647 h 40"/>
              <a:gd name="T14" fmla="*/ 0 60000 65536"/>
              <a:gd name="T15" fmla="*/ 0 60000 65536"/>
              <a:gd name="T16" fmla="*/ 0 60000 65536"/>
              <a:gd name="T17" fmla="*/ 0 60000 65536"/>
              <a:gd name="T18" fmla="*/ 0 60000 65536"/>
              <a:gd name="T19" fmla="*/ 0 60000 65536"/>
              <a:gd name="T20" fmla="*/ 0 60000 65536"/>
              <a:gd name="T21" fmla="*/ 0 w 34"/>
              <a:gd name="T22" fmla="*/ 0 h 40"/>
              <a:gd name="T23" fmla="*/ 34 w 34"/>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40">
                <a:moveTo>
                  <a:pt x="0" y="29"/>
                </a:moveTo>
                <a:lnTo>
                  <a:pt x="11" y="0"/>
                </a:lnTo>
                <a:lnTo>
                  <a:pt x="34" y="9"/>
                </a:lnTo>
                <a:lnTo>
                  <a:pt x="33" y="9"/>
                </a:lnTo>
                <a:lnTo>
                  <a:pt x="28" y="40"/>
                </a:lnTo>
                <a:lnTo>
                  <a:pt x="27" y="40"/>
                </a:lnTo>
                <a:lnTo>
                  <a:pt x="0" y="29"/>
                </a:lnTo>
                <a:close/>
              </a:path>
            </a:pathLst>
          </a:custGeom>
          <a:solidFill>
            <a:srgbClr val="000000"/>
          </a:solidFill>
          <a:ln w="0">
            <a:solidFill>
              <a:srgbClr val="000000"/>
            </a:solidFill>
            <a:round/>
            <a:headEnd/>
            <a:tailEnd/>
          </a:ln>
        </p:spPr>
        <p:txBody>
          <a:bodyPr/>
          <a:lstStyle/>
          <a:p>
            <a:endParaRPr lang="en-US"/>
          </a:p>
        </p:txBody>
      </p:sp>
      <p:sp>
        <p:nvSpPr>
          <p:cNvPr id="182531" name="Freeform 5377"/>
          <p:cNvSpPr>
            <a:spLocks noChangeAspect="1"/>
          </p:cNvSpPr>
          <p:nvPr/>
        </p:nvSpPr>
        <p:spPr bwMode="auto">
          <a:xfrm>
            <a:off x="1885950" y="4030663"/>
            <a:ext cx="9525" cy="12700"/>
          </a:xfrm>
          <a:custGeom>
            <a:avLst/>
            <a:gdLst>
              <a:gd name="T0" fmla="*/ 0 w 32"/>
              <a:gd name="T1" fmla="*/ 2147483647 h 35"/>
              <a:gd name="T2" fmla="*/ 2147483647 w 32"/>
              <a:gd name="T3" fmla="*/ 0 h 35"/>
              <a:gd name="T4" fmla="*/ 2147483647 w 32"/>
              <a:gd name="T5" fmla="*/ 2147483647 h 35"/>
              <a:gd name="T6" fmla="*/ 2147483647 w 32"/>
              <a:gd name="T7" fmla="*/ 2147483647 h 35"/>
              <a:gd name="T8" fmla="*/ 0 w 32"/>
              <a:gd name="T9" fmla="*/ 2147483647 h 35"/>
              <a:gd name="T10" fmla="*/ 0 60000 65536"/>
              <a:gd name="T11" fmla="*/ 0 60000 65536"/>
              <a:gd name="T12" fmla="*/ 0 60000 65536"/>
              <a:gd name="T13" fmla="*/ 0 60000 65536"/>
              <a:gd name="T14" fmla="*/ 0 60000 65536"/>
              <a:gd name="T15" fmla="*/ 0 w 32"/>
              <a:gd name="T16" fmla="*/ 0 h 35"/>
              <a:gd name="T17" fmla="*/ 32 w 32"/>
              <a:gd name="T18" fmla="*/ 35 h 35"/>
            </a:gdLst>
            <a:ahLst/>
            <a:cxnLst>
              <a:cxn ang="T10">
                <a:pos x="T0" y="T1"/>
              </a:cxn>
              <a:cxn ang="T11">
                <a:pos x="T2" y="T3"/>
              </a:cxn>
              <a:cxn ang="T12">
                <a:pos x="T4" y="T5"/>
              </a:cxn>
              <a:cxn ang="T13">
                <a:pos x="T6" y="T7"/>
              </a:cxn>
              <a:cxn ang="T14">
                <a:pos x="T8" y="T9"/>
              </a:cxn>
            </a:cxnLst>
            <a:rect l="T15" t="T16" r="T17" b="T18"/>
            <a:pathLst>
              <a:path w="32" h="35">
                <a:moveTo>
                  <a:pt x="0" y="31"/>
                </a:moveTo>
                <a:lnTo>
                  <a:pt x="5" y="0"/>
                </a:lnTo>
                <a:lnTo>
                  <a:pt x="32" y="4"/>
                </a:lnTo>
                <a:lnTo>
                  <a:pt x="27" y="35"/>
                </a:lnTo>
                <a:lnTo>
                  <a:pt x="0" y="31"/>
                </a:lnTo>
                <a:close/>
              </a:path>
            </a:pathLst>
          </a:custGeom>
          <a:solidFill>
            <a:srgbClr val="000000"/>
          </a:solidFill>
          <a:ln w="0">
            <a:solidFill>
              <a:srgbClr val="000000"/>
            </a:solidFill>
            <a:round/>
            <a:headEnd/>
            <a:tailEnd/>
          </a:ln>
        </p:spPr>
        <p:txBody>
          <a:bodyPr/>
          <a:lstStyle/>
          <a:p>
            <a:endParaRPr lang="en-US"/>
          </a:p>
        </p:txBody>
      </p:sp>
      <p:sp>
        <p:nvSpPr>
          <p:cNvPr id="182532" name="Freeform 5378"/>
          <p:cNvSpPr>
            <a:spLocks noChangeAspect="1"/>
          </p:cNvSpPr>
          <p:nvPr/>
        </p:nvSpPr>
        <p:spPr bwMode="auto">
          <a:xfrm>
            <a:off x="1458913" y="3727450"/>
            <a:ext cx="7937" cy="7938"/>
          </a:xfrm>
          <a:custGeom>
            <a:avLst/>
            <a:gdLst>
              <a:gd name="T0" fmla="*/ 2147483647 w 18"/>
              <a:gd name="T1" fmla="*/ 0 h 25"/>
              <a:gd name="T2" fmla="*/ 0 w 18"/>
              <a:gd name="T3" fmla="*/ 2147483647 h 25"/>
              <a:gd name="T4" fmla="*/ 2147483647 w 18"/>
              <a:gd name="T5" fmla="*/ 0 h 25"/>
              <a:gd name="T6" fmla="*/ 0 60000 65536"/>
              <a:gd name="T7" fmla="*/ 0 60000 65536"/>
              <a:gd name="T8" fmla="*/ 0 60000 65536"/>
              <a:gd name="T9" fmla="*/ 0 w 18"/>
              <a:gd name="T10" fmla="*/ 0 h 25"/>
              <a:gd name="T11" fmla="*/ 18 w 18"/>
              <a:gd name="T12" fmla="*/ 25 h 25"/>
            </a:gdLst>
            <a:ahLst/>
            <a:cxnLst>
              <a:cxn ang="T6">
                <a:pos x="T0" y="T1"/>
              </a:cxn>
              <a:cxn ang="T7">
                <a:pos x="T2" y="T3"/>
              </a:cxn>
              <a:cxn ang="T8">
                <a:pos x="T4" y="T5"/>
              </a:cxn>
            </a:cxnLst>
            <a:rect l="T9" t="T10" r="T11" b="T12"/>
            <a:pathLst>
              <a:path w="18" h="25">
                <a:moveTo>
                  <a:pt x="18" y="0"/>
                </a:moveTo>
                <a:lnTo>
                  <a:pt x="0" y="25"/>
                </a:lnTo>
                <a:lnTo>
                  <a:pt x="18" y="0"/>
                </a:lnTo>
                <a:close/>
              </a:path>
            </a:pathLst>
          </a:custGeom>
          <a:solidFill>
            <a:srgbClr val="000000"/>
          </a:solidFill>
          <a:ln w="0">
            <a:solidFill>
              <a:srgbClr val="000000"/>
            </a:solidFill>
            <a:round/>
            <a:headEnd/>
            <a:tailEnd/>
          </a:ln>
        </p:spPr>
        <p:txBody>
          <a:bodyPr/>
          <a:lstStyle/>
          <a:p>
            <a:endParaRPr lang="en-US"/>
          </a:p>
        </p:txBody>
      </p:sp>
      <p:sp>
        <p:nvSpPr>
          <p:cNvPr id="182533" name="Freeform 5379"/>
          <p:cNvSpPr>
            <a:spLocks noChangeAspect="1"/>
          </p:cNvSpPr>
          <p:nvPr/>
        </p:nvSpPr>
        <p:spPr bwMode="auto">
          <a:xfrm>
            <a:off x="1339850" y="3662363"/>
            <a:ext cx="6350" cy="9525"/>
          </a:xfrm>
          <a:custGeom>
            <a:avLst/>
            <a:gdLst>
              <a:gd name="T0" fmla="*/ 2147483647 w 21"/>
              <a:gd name="T1" fmla="*/ 2147483647 h 30"/>
              <a:gd name="T2" fmla="*/ 2147483647 w 21"/>
              <a:gd name="T3" fmla="*/ 2147483647 h 30"/>
              <a:gd name="T4" fmla="*/ 2147483647 w 21"/>
              <a:gd name="T5" fmla="*/ 2147483647 h 30"/>
              <a:gd name="T6" fmla="*/ 2147483647 w 21"/>
              <a:gd name="T7" fmla="*/ 2147483647 h 30"/>
              <a:gd name="T8" fmla="*/ 2147483647 w 21"/>
              <a:gd name="T9" fmla="*/ 2147483647 h 30"/>
              <a:gd name="T10" fmla="*/ 2147483647 w 21"/>
              <a:gd name="T11" fmla="*/ 2147483647 h 30"/>
              <a:gd name="T12" fmla="*/ 2147483647 w 21"/>
              <a:gd name="T13" fmla="*/ 2147483647 h 30"/>
              <a:gd name="T14" fmla="*/ 0 w 21"/>
              <a:gd name="T15" fmla="*/ 2147483647 h 30"/>
              <a:gd name="T16" fmla="*/ 0 w 21"/>
              <a:gd name="T17" fmla="*/ 2147483647 h 30"/>
              <a:gd name="T18" fmla="*/ 0 w 21"/>
              <a:gd name="T19" fmla="*/ 2147483647 h 30"/>
              <a:gd name="T20" fmla="*/ 2147483647 w 21"/>
              <a:gd name="T21" fmla="*/ 2147483647 h 30"/>
              <a:gd name="T22" fmla="*/ 2147483647 w 21"/>
              <a:gd name="T23" fmla="*/ 2147483647 h 30"/>
              <a:gd name="T24" fmla="*/ 2147483647 w 21"/>
              <a:gd name="T25" fmla="*/ 2147483647 h 30"/>
              <a:gd name="T26" fmla="*/ 2147483647 w 21"/>
              <a:gd name="T27" fmla="*/ 2147483647 h 30"/>
              <a:gd name="T28" fmla="*/ 2147483647 w 21"/>
              <a:gd name="T29" fmla="*/ 2147483647 h 30"/>
              <a:gd name="T30" fmla="*/ 2147483647 w 21"/>
              <a:gd name="T31" fmla="*/ 2147483647 h 30"/>
              <a:gd name="T32" fmla="*/ 2147483647 w 21"/>
              <a:gd name="T33" fmla="*/ 0 h 30"/>
              <a:gd name="T34" fmla="*/ 2147483647 w 21"/>
              <a:gd name="T35" fmla="*/ 0 h 30"/>
              <a:gd name="T36" fmla="*/ 2147483647 w 21"/>
              <a:gd name="T37" fmla="*/ 0 h 30"/>
              <a:gd name="T38" fmla="*/ 2147483647 w 21"/>
              <a:gd name="T39" fmla="*/ 2147483647 h 30"/>
              <a:gd name="T40" fmla="*/ 2147483647 w 21"/>
              <a:gd name="T41" fmla="*/ 2147483647 h 30"/>
              <a:gd name="T42" fmla="*/ 2147483647 w 21"/>
              <a:gd name="T43" fmla="*/ 2147483647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
              <a:gd name="T67" fmla="*/ 0 h 30"/>
              <a:gd name="T68" fmla="*/ 21 w 21"/>
              <a:gd name="T69" fmla="*/ 30 h 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 h="30">
                <a:moveTo>
                  <a:pt x="10" y="30"/>
                </a:moveTo>
                <a:lnTo>
                  <a:pt x="10" y="30"/>
                </a:lnTo>
                <a:lnTo>
                  <a:pt x="8" y="29"/>
                </a:lnTo>
                <a:lnTo>
                  <a:pt x="6" y="27"/>
                </a:lnTo>
                <a:lnTo>
                  <a:pt x="4" y="25"/>
                </a:lnTo>
                <a:lnTo>
                  <a:pt x="2" y="22"/>
                </a:lnTo>
                <a:lnTo>
                  <a:pt x="1" y="20"/>
                </a:lnTo>
                <a:lnTo>
                  <a:pt x="0" y="17"/>
                </a:lnTo>
                <a:lnTo>
                  <a:pt x="0" y="15"/>
                </a:lnTo>
                <a:lnTo>
                  <a:pt x="0" y="13"/>
                </a:lnTo>
                <a:lnTo>
                  <a:pt x="1" y="10"/>
                </a:lnTo>
                <a:lnTo>
                  <a:pt x="2" y="8"/>
                </a:lnTo>
                <a:lnTo>
                  <a:pt x="4" y="6"/>
                </a:lnTo>
                <a:lnTo>
                  <a:pt x="6" y="4"/>
                </a:lnTo>
                <a:lnTo>
                  <a:pt x="8" y="2"/>
                </a:lnTo>
                <a:lnTo>
                  <a:pt x="10" y="1"/>
                </a:lnTo>
                <a:lnTo>
                  <a:pt x="13" y="0"/>
                </a:lnTo>
                <a:lnTo>
                  <a:pt x="15" y="0"/>
                </a:lnTo>
                <a:lnTo>
                  <a:pt x="17" y="0"/>
                </a:lnTo>
                <a:lnTo>
                  <a:pt x="21" y="1"/>
                </a:lnTo>
                <a:lnTo>
                  <a:pt x="10" y="30"/>
                </a:lnTo>
                <a:close/>
              </a:path>
            </a:pathLst>
          </a:custGeom>
          <a:solidFill>
            <a:srgbClr val="000000"/>
          </a:solidFill>
          <a:ln w="0">
            <a:solidFill>
              <a:srgbClr val="000000"/>
            </a:solidFill>
            <a:round/>
            <a:headEnd/>
            <a:tailEnd/>
          </a:ln>
        </p:spPr>
        <p:txBody>
          <a:bodyPr/>
          <a:lstStyle/>
          <a:p>
            <a:endParaRPr lang="en-US"/>
          </a:p>
        </p:txBody>
      </p:sp>
      <p:sp>
        <p:nvSpPr>
          <p:cNvPr id="182534" name="Freeform 5380"/>
          <p:cNvSpPr>
            <a:spLocks noChangeAspect="1"/>
          </p:cNvSpPr>
          <p:nvPr/>
        </p:nvSpPr>
        <p:spPr bwMode="auto">
          <a:xfrm>
            <a:off x="1441450" y="3717925"/>
            <a:ext cx="25400" cy="17463"/>
          </a:xfrm>
          <a:custGeom>
            <a:avLst/>
            <a:gdLst>
              <a:gd name="T0" fmla="*/ 2147483647 w 67"/>
              <a:gd name="T1" fmla="*/ 2147483647 h 54"/>
              <a:gd name="T2" fmla="*/ 2147483647 w 67"/>
              <a:gd name="T3" fmla="*/ 2147483647 h 54"/>
              <a:gd name="T4" fmla="*/ 0 w 67"/>
              <a:gd name="T5" fmla="*/ 2147483647 h 54"/>
              <a:gd name="T6" fmla="*/ 2147483647 w 67"/>
              <a:gd name="T7" fmla="*/ 2147483647 h 54"/>
              <a:gd name="T8" fmla="*/ 2147483647 w 67"/>
              <a:gd name="T9" fmla="*/ 0 h 54"/>
              <a:gd name="T10" fmla="*/ 2147483647 w 67"/>
              <a:gd name="T11" fmla="*/ 2147483647 h 54"/>
              <a:gd name="T12" fmla="*/ 2147483647 w 67"/>
              <a:gd name="T13" fmla="*/ 2147483647 h 54"/>
              <a:gd name="T14" fmla="*/ 0 60000 65536"/>
              <a:gd name="T15" fmla="*/ 0 60000 65536"/>
              <a:gd name="T16" fmla="*/ 0 60000 65536"/>
              <a:gd name="T17" fmla="*/ 0 60000 65536"/>
              <a:gd name="T18" fmla="*/ 0 60000 65536"/>
              <a:gd name="T19" fmla="*/ 0 60000 65536"/>
              <a:gd name="T20" fmla="*/ 0 60000 65536"/>
              <a:gd name="T21" fmla="*/ 0 w 67"/>
              <a:gd name="T22" fmla="*/ 0 h 54"/>
              <a:gd name="T23" fmla="*/ 67 w 67"/>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54">
                <a:moveTo>
                  <a:pt x="67" y="29"/>
                </a:moveTo>
                <a:lnTo>
                  <a:pt x="49" y="54"/>
                </a:lnTo>
                <a:lnTo>
                  <a:pt x="0" y="16"/>
                </a:lnTo>
                <a:lnTo>
                  <a:pt x="12" y="24"/>
                </a:lnTo>
                <a:lnTo>
                  <a:pt x="29" y="0"/>
                </a:lnTo>
                <a:lnTo>
                  <a:pt x="41" y="8"/>
                </a:lnTo>
                <a:lnTo>
                  <a:pt x="67" y="29"/>
                </a:lnTo>
                <a:close/>
              </a:path>
            </a:pathLst>
          </a:custGeom>
          <a:solidFill>
            <a:srgbClr val="000000"/>
          </a:solidFill>
          <a:ln w="0">
            <a:solidFill>
              <a:srgbClr val="000000"/>
            </a:solidFill>
            <a:round/>
            <a:headEnd/>
            <a:tailEnd/>
          </a:ln>
        </p:spPr>
        <p:txBody>
          <a:bodyPr/>
          <a:lstStyle/>
          <a:p>
            <a:endParaRPr lang="en-US"/>
          </a:p>
        </p:txBody>
      </p:sp>
      <p:sp>
        <p:nvSpPr>
          <p:cNvPr id="182535" name="Freeform 5381"/>
          <p:cNvSpPr>
            <a:spLocks noChangeAspect="1"/>
          </p:cNvSpPr>
          <p:nvPr/>
        </p:nvSpPr>
        <p:spPr bwMode="auto">
          <a:xfrm>
            <a:off x="1433513" y="3703638"/>
            <a:ext cx="19050" cy="22225"/>
          </a:xfrm>
          <a:custGeom>
            <a:avLst/>
            <a:gdLst>
              <a:gd name="T0" fmla="*/ 2147483647 w 56"/>
              <a:gd name="T1" fmla="*/ 2147483647 h 62"/>
              <a:gd name="T2" fmla="*/ 2147483647 w 56"/>
              <a:gd name="T3" fmla="*/ 2147483647 h 62"/>
              <a:gd name="T4" fmla="*/ 2147483647 w 56"/>
              <a:gd name="T5" fmla="*/ 2147483647 h 62"/>
              <a:gd name="T6" fmla="*/ 0 w 56"/>
              <a:gd name="T7" fmla="*/ 2147483647 h 62"/>
              <a:gd name="T8" fmla="*/ 2147483647 w 56"/>
              <a:gd name="T9" fmla="*/ 2147483647 h 62"/>
              <a:gd name="T10" fmla="*/ 2147483647 w 56"/>
              <a:gd name="T11" fmla="*/ 0 h 62"/>
              <a:gd name="T12" fmla="*/ 2147483647 w 56"/>
              <a:gd name="T13" fmla="*/ 2147483647 h 62"/>
              <a:gd name="T14" fmla="*/ 0 60000 65536"/>
              <a:gd name="T15" fmla="*/ 0 60000 65536"/>
              <a:gd name="T16" fmla="*/ 0 60000 65536"/>
              <a:gd name="T17" fmla="*/ 0 60000 65536"/>
              <a:gd name="T18" fmla="*/ 0 60000 65536"/>
              <a:gd name="T19" fmla="*/ 0 60000 65536"/>
              <a:gd name="T20" fmla="*/ 0 60000 65536"/>
              <a:gd name="T21" fmla="*/ 0 w 56"/>
              <a:gd name="T22" fmla="*/ 0 h 62"/>
              <a:gd name="T23" fmla="*/ 56 w 56"/>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62">
                <a:moveTo>
                  <a:pt x="56" y="38"/>
                </a:moveTo>
                <a:lnTo>
                  <a:pt x="39" y="62"/>
                </a:lnTo>
                <a:lnTo>
                  <a:pt x="13" y="44"/>
                </a:lnTo>
                <a:lnTo>
                  <a:pt x="0" y="35"/>
                </a:lnTo>
                <a:lnTo>
                  <a:pt x="16" y="8"/>
                </a:lnTo>
                <a:lnTo>
                  <a:pt x="3" y="0"/>
                </a:lnTo>
                <a:lnTo>
                  <a:pt x="56" y="38"/>
                </a:lnTo>
                <a:close/>
              </a:path>
            </a:pathLst>
          </a:custGeom>
          <a:solidFill>
            <a:srgbClr val="000000"/>
          </a:solidFill>
          <a:ln w="0">
            <a:solidFill>
              <a:srgbClr val="000000"/>
            </a:solidFill>
            <a:round/>
            <a:headEnd/>
            <a:tailEnd/>
          </a:ln>
        </p:spPr>
        <p:txBody>
          <a:bodyPr/>
          <a:lstStyle/>
          <a:p>
            <a:endParaRPr lang="en-US"/>
          </a:p>
        </p:txBody>
      </p:sp>
      <p:sp>
        <p:nvSpPr>
          <p:cNvPr id="182536" name="Freeform 5382"/>
          <p:cNvSpPr>
            <a:spLocks noChangeAspect="1"/>
          </p:cNvSpPr>
          <p:nvPr/>
        </p:nvSpPr>
        <p:spPr bwMode="auto">
          <a:xfrm>
            <a:off x="1414463" y="3698875"/>
            <a:ext cx="25400" cy="19050"/>
          </a:xfrm>
          <a:custGeom>
            <a:avLst/>
            <a:gdLst>
              <a:gd name="T0" fmla="*/ 2147483647 w 68"/>
              <a:gd name="T1" fmla="*/ 2147483647 h 53"/>
              <a:gd name="T2" fmla="*/ 2147483647 w 68"/>
              <a:gd name="T3" fmla="*/ 2147483647 h 53"/>
              <a:gd name="T4" fmla="*/ 0 w 68"/>
              <a:gd name="T5" fmla="*/ 2147483647 h 53"/>
              <a:gd name="T6" fmla="*/ 2147483647 w 68"/>
              <a:gd name="T7" fmla="*/ 2147483647 h 53"/>
              <a:gd name="T8" fmla="*/ 2147483647 w 68"/>
              <a:gd name="T9" fmla="*/ 0 h 53"/>
              <a:gd name="T10" fmla="*/ 2147483647 w 68"/>
              <a:gd name="T11" fmla="*/ 2147483647 h 53"/>
              <a:gd name="T12" fmla="*/ 2147483647 w 68"/>
              <a:gd name="T13" fmla="*/ 2147483647 h 53"/>
              <a:gd name="T14" fmla="*/ 0 60000 65536"/>
              <a:gd name="T15" fmla="*/ 0 60000 65536"/>
              <a:gd name="T16" fmla="*/ 0 60000 65536"/>
              <a:gd name="T17" fmla="*/ 0 60000 65536"/>
              <a:gd name="T18" fmla="*/ 0 60000 65536"/>
              <a:gd name="T19" fmla="*/ 0 60000 65536"/>
              <a:gd name="T20" fmla="*/ 0 60000 65536"/>
              <a:gd name="T21" fmla="*/ 0 w 68"/>
              <a:gd name="T22" fmla="*/ 0 h 53"/>
              <a:gd name="T23" fmla="*/ 68 w 68"/>
              <a:gd name="T24" fmla="*/ 53 h 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 h="53">
                <a:moveTo>
                  <a:pt x="68" y="26"/>
                </a:moveTo>
                <a:lnTo>
                  <a:pt x="52" y="53"/>
                </a:lnTo>
                <a:lnTo>
                  <a:pt x="0" y="20"/>
                </a:lnTo>
                <a:lnTo>
                  <a:pt x="10" y="26"/>
                </a:lnTo>
                <a:lnTo>
                  <a:pt x="25" y="0"/>
                </a:lnTo>
                <a:lnTo>
                  <a:pt x="35" y="6"/>
                </a:lnTo>
                <a:lnTo>
                  <a:pt x="68" y="26"/>
                </a:lnTo>
                <a:close/>
              </a:path>
            </a:pathLst>
          </a:custGeom>
          <a:solidFill>
            <a:srgbClr val="000000"/>
          </a:solidFill>
          <a:ln w="0">
            <a:solidFill>
              <a:srgbClr val="000000"/>
            </a:solidFill>
            <a:round/>
            <a:headEnd/>
            <a:tailEnd/>
          </a:ln>
        </p:spPr>
        <p:txBody>
          <a:bodyPr/>
          <a:lstStyle/>
          <a:p>
            <a:endParaRPr lang="en-US"/>
          </a:p>
        </p:txBody>
      </p:sp>
      <p:sp>
        <p:nvSpPr>
          <p:cNvPr id="182537" name="Freeform 5383"/>
          <p:cNvSpPr>
            <a:spLocks noChangeAspect="1"/>
          </p:cNvSpPr>
          <p:nvPr/>
        </p:nvSpPr>
        <p:spPr bwMode="auto">
          <a:xfrm>
            <a:off x="1403350" y="3690938"/>
            <a:ext cx="20638" cy="15875"/>
          </a:xfrm>
          <a:custGeom>
            <a:avLst/>
            <a:gdLst>
              <a:gd name="T0" fmla="*/ 2147483647 w 58"/>
              <a:gd name="T1" fmla="*/ 2147483647 h 51"/>
              <a:gd name="T2" fmla="*/ 2147483647 w 58"/>
              <a:gd name="T3" fmla="*/ 2147483647 h 51"/>
              <a:gd name="T4" fmla="*/ 0 w 58"/>
              <a:gd name="T5" fmla="*/ 2147483647 h 51"/>
              <a:gd name="T6" fmla="*/ 0 w 58"/>
              <a:gd name="T7" fmla="*/ 2147483647 h 51"/>
              <a:gd name="T8" fmla="*/ 2147483647 w 58"/>
              <a:gd name="T9" fmla="*/ 0 h 51"/>
              <a:gd name="T10" fmla="*/ 2147483647 w 58"/>
              <a:gd name="T11" fmla="*/ 0 h 51"/>
              <a:gd name="T12" fmla="*/ 2147483647 w 58"/>
              <a:gd name="T13" fmla="*/ 2147483647 h 51"/>
              <a:gd name="T14" fmla="*/ 0 60000 65536"/>
              <a:gd name="T15" fmla="*/ 0 60000 65536"/>
              <a:gd name="T16" fmla="*/ 0 60000 65536"/>
              <a:gd name="T17" fmla="*/ 0 60000 65536"/>
              <a:gd name="T18" fmla="*/ 0 60000 65536"/>
              <a:gd name="T19" fmla="*/ 0 60000 65536"/>
              <a:gd name="T20" fmla="*/ 0 60000 65536"/>
              <a:gd name="T21" fmla="*/ 0 w 58"/>
              <a:gd name="T22" fmla="*/ 0 h 51"/>
              <a:gd name="T23" fmla="*/ 58 w 58"/>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51">
                <a:moveTo>
                  <a:pt x="58" y="25"/>
                </a:moveTo>
                <a:lnTo>
                  <a:pt x="43" y="51"/>
                </a:lnTo>
                <a:lnTo>
                  <a:pt x="0" y="27"/>
                </a:lnTo>
                <a:lnTo>
                  <a:pt x="14" y="0"/>
                </a:lnTo>
                <a:lnTo>
                  <a:pt x="58" y="25"/>
                </a:lnTo>
                <a:close/>
              </a:path>
            </a:pathLst>
          </a:custGeom>
          <a:solidFill>
            <a:srgbClr val="000000"/>
          </a:solidFill>
          <a:ln w="0">
            <a:solidFill>
              <a:srgbClr val="000000"/>
            </a:solidFill>
            <a:round/>
            <a:headEnd/>
            <a:tailEnd/>
          </a:ln>
        </p:spPr>
        <p:txBody>
          <a:bodyPr/>
          <a:lstStyle/>
          <a:p>
            <a:endParaRPr lang="en-US"/>
          </a:p>
        </p:txBody>
      </p:sp>
      <p:sp>
        <p:nvSpPr>
          <p:cNvPr id="182538" name="Freeform 5384"/>
          <p:cNvSpPr>
            <a:spLocks noChangeAspect="1"/>
          </p:cNvSpPr>
          <p:nvPr/>
        </p:nvSpPr>
        <p:spPr bwMode="auto">
          <a:xfrm>
            <a:off x="1389063" y="3679825"/>
            <a:ext cx="19050" cy="19050"/>
          </a:xfrm>
          <a:custGeom>
            <a:avLst/>
            <a:gdLst>
              <a:gd name="T0" fmla="*/ 2147483647 w 59"/>
              <a:gd name="T1" fmla="*/ 2147483647 h 56"/>
              <a:gd name="T2" fmla="*/ 2147483647 w 59"/>
              <a:gd name="T3" fmla="*/ 2147483647 h 56"/>
              <a:gd name="T4" fmla="*/ 2147483647 w 59"/>
              <a:gd name="T5" fmla="*/ 2147483647 h 56"/>
              <a:gd name="T6" fmla="*/ 0 w 59"/>
              <a:gd name="T7" fmla="*/ 2147483647 h 56"/>
              <a:gd name="T8" fmla="*/ 2147483647 w 59"/>
              <a:gd name="T9" fmla="*/ 2147483647 h 56"/>
              <a:gd name="T10" fmla="*/ 2147483647 w 59"/>
              <a:gd name="T11" fmla="*/ 0 h 56"/>
              <a:gd name="T12" fmla="*/ 2147483647 w 59"/>
              <a:gd name="T13" fmla="*/ 2147483647 h 56"/>
              <a:gd name="T14" fmla="*/ 0 60000 65536"/>
              <a:gd name="T15" fmla="*/ 0 60000 65536"/>
              <a:gd name="T16" fmla="*/ 0 60000 65536"/>
              <a:gd name="T17" fmla="*/ 0 60000 65536"/>
              <a:gd name="T18" fmla="*/ 0 60000 65536"/>
              <a:gd name="T19" fmla="*/ 0 60000 65536"/>
              <a:gd name="T20" fmla="*/ 0 60000 65536"/>
              <a:gd name="T21" fmla="*/ 0 w 59"/>
              <a:gd name="T22" fmla="*/ 0 h 56"/>
              <a:gd name="T23" fmla="*/ 59 w 59"/>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56">
                <a:moveTo>
                  <a:pt x="59" y="29"/>
                </a:moveTo>
                <a:lnTo>
                  <a:pt x="45" y="56"/>
                </a:lnTo>
                <a:lnTo>
                  <a:pt x="8" y="37"/>
                </a:lnTo>
                <a:lnTo>
                  <a:pt x="0" y="33"/>
                </a:lnTo>
                <a:lnTo>
                  <a:pt x="13" y="4"/>
                </a:lnTo>
                <a:lnTo>
                  <a:pt x="4" y="0"/>
                </a:lnTo>
                <a:lnTo>
                  <a:pt x="59" y="29"/>
                </a:lnTo>
                <a:close/>
              </a:path>
            </a:pathLst>
          </a:custGeom>
          <a:solidFill>
            <a:srgbClr val="000000"/>
          </a:solidFill>
          <a:ln w="0">
            <a:solidFill>
              <a:srgbClr val="000000"/>
            </a:solidFill>
            <a:round/>
            <a:headEnd/>
            <a:tailEnd/>
          </a:ln>
        </p:spPr>
        <p:txBody>
          <a:bodyPr/>
          <a:lstStyle/>
          <a:p>
            <a:endParaRPr lang="en-US"/>
          </a:p>
        </p:txBody>
      </p:sp>
      <p:sp>
        <p:nvSpPr>
          <p:cNvPr id="182539" name="Freeform 5385"/>
          <p:cNvSpPr>
            <a:spLocks noChangeAspect="1"/>
          </p:cNvSpPr>
          <p:nvPr/>
        </p:nvSpPr>
        <p:spPr bwMode="auto">
          <a:xfrm>
            <a:off x="1368425" y="3673475"/>
            <a:ext cx="23813" cy="17463"/>
          </a:xfrm>
          <a:custGeom>
            <a:avLst/>
            <a:gdLst>
              <a:gd name="T0" fmla="*/ 2147483647 w 67"/>
              <a:gd name="T1" fmla="*/ 2147483647 h 50"/>
              <a:gd name="T2" fmla="*/ 2147483647 w 67"/>
              <a:gd name="T3" fmla="*/ 2147483647 h 50"/>
              <a:gd name="T4" fmla="*/ 0 w 67"/>
              <a:gd name="T5" fmla="*/ 2147483647 h 50"/>
              <a:gd name="T6" fmla="*/ 2147483647 w 67"/>
              <a:gd name="T7" fmla="*/ 2147483647 h 50"/>
              <a:gd name="T8" fmla="*/ 2147483647 w 67"/>
              <a:gd name="T9" fmla="*/ 0 h 50"/>
              <a:gd name="T10" fmla="*/ 2147483647 w 67"/>
              <a:gd name="T11" fmla="*/ 2147483647 h 50"/>
              <a:gd name="T12" fmla="*/ 2147483647 w 67"/>
              <a:gd name="T13" fmla="*/ 2147483647 h 50"/>
              <a:gd name="T14" fmla="*/ 0 60000 65536"/>
              <a:gd name="T15" fmla="*/ 0 60000 65536"/>
              <a:gd name="T16" fmla="*/ 0 60000 65536"/>
              <a:gd name="T17" fmla="*/ 0 60000 65536"/>
              <a:gd name="T18" fmla="*/ 0 60000 65536"/>
              <a:gd name="T19" fmla="*/ 0 60000 65536"/>
              <a:gd name="T20" fmla="*/ 0 60000 65536"/>
              <a:gd name="T21" fmla="*/ 0 w 67"/>
              <a:gd name="T22" fmla="*/ 0 h 50"/>
              <a:gd name="T23" fmla="*/ 67 w 67"/>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50">
                <a:moveTo>
                  <a:pt x="67" y="21"/>
                </a:moveTo>
                <a:lnTo>
                  <a:pt x="54" y="50"/>
                </a:lnTo>
                <a:lnTo>
                  <a:pt x="0" y="25"/>
                </a:lnTo>
                <a:lnTo>
                  <a:pt x="10" y="29"/>
                </a:lnTo>
                <a:lnTo>
                  <a:pt x="21" y="0"/>
                </a:lnTo>
                <a:lnTo>
                  <a:pt x="31" y="4"/>
                </a:lnTo>
                <a:lnTo>
                  <a:pt x="67" y="21"/>
                </a:lnTo>
                <a:close/>
              </a:path>
            </a:pathLst>
          </a:custGeom>
          <a:solidFill>
            <a:srgbClr val="000000"/>
          </a:solidFill>
          <a:ln w="0">
            <a:solidFill>
              <a:srgbClr val="000000"/>
            </a:solidFill>
            <a:round/>
            <a:headEnd/>
            <a:tailEnd/>
          </a:ln>
        </p:spPr>
        <p:txBody>
          <a:bodyPr/>
          <a:lstStyle/>
          <a:p>
            <a:endParaRPr lang="en-US"/>
          </a:p>
        </p:txBody>
      </p:sp>
      <p:sp>
        <p:nvSpPr>
          <p:cNvPr id="182540" name="Freeform 5386"/>
          <p:cNvSpPr>
            <a:spLocks noChangeAspect="1"/>
          </p:cNvSpPr>
          <p:nvPr/>
        </p:nvSpPr>
        <p:spPr bwMode="auto">
          <a:xfrm>
            <a:off x="1357313" y="3667125"/>
            <a:ext cx="19050" cy="15875"/>
          </a:xfrm>
          <a:custGeom>
            <a:avLst/>
            <a:gdLst>
              <a:gd name="T0" fmla="*/ 2147483647 w 55"/>
              <a:gd name="T1" fmla="*/ 2147483647 h 48"/>
              <a:gd name="T2" fmla="*/ 2147483647 w 55"/>
              <a:gd name="T3" fmla="*/ 2147483647 h 48"/>
              <a:gd name="T4" fmla="*/ 0 w 55"/>
              <a:gd name="T5" fmla="*/ 2147483647 h 48"/>
              <a:gd name="T6" fmla="*/ 0 w 55"/>
              <a:gd name="T7" fmla="*/ 2147483647 h 48"/>
              <a:gd name="T8" fmla="*/ 2147483647 w 55"/>
              <a:gd name="T9" fmla="*/ 0 h 48"/>
              <a:gd name="T10" fmla="*/ 2147483647 w 55"/>
              <a:gd name="T11" fmla="*/ 0 h 48"/>
              <a:gd name="T12" fmla="*/ 2147483647 w 55"/>
              <a:gd name="T13" fmla="*/ 2147483647 h 48"/>
              <a:gd name="T14" fmla="*/ 0 60000 65536"/>
              <a:gd name="T15" fmla="*/ 0 60000 65536"/>
              <a:gd name="T16" fmla="*/ 0 60000 65536"/>
              <a:gd name="T17" fmla="*/ 0 60000 65536"/>
              <a:gd name="T18" fmla="*/ 0 60000 65536"/>
              <a:gd name="T19" fmla="*/ 0 60000 65536"/>
              <a:gd name="T20" fmla="*/ 0 60000 65536"/>
              <a:gd name="T21" fmla="*/ 0 w 55"/>
              <a:gd name="T22" fmla="*/ 0 h 48"/>
              <a:gd name="T23" fmla="*/ 55 w 55"/>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48">
                <a:moveTo>
                  <a:pt x="55" y="19"/>
                </a:moveTo>
                <a:lnTo>
                  <a:pt x="44" y="48"/>
                </a:lnTo>
                <a:lnTo>
                  <a:pt x="0" y="29"/>
                </a:lnTo>
                <a:lnTo>
                  <a:pt x="10" y="0"/>
                </a:lnTo>
                <a:lnTo>
                  <a:pt x="55" y="19"/>
                </a:lnTo>
                <a:close/>
              </a:path>
            </a:pathLst>
          </a:custGeom>
          <a:solidFill>
            <a:srgbClr val="000000"/>
          </a:solidFill>
          <a:ln w="0">
            <a:solidFill>
              <a:srgbClr val="000000"/>
            </a:solidFill>
            <a:round/>
            <a:headEnd/>
            <a:tailEnd/>
          </a:ln>
        </p:spPr>
        <p:txBody>
          <a:bodyPr/>
          <a:lstStyle/>
          <a:p>
            <a:endParaRPr lang="en-US"/>
          </a:p>
        </p:txBody>
      </p:sp>
      <p:sp>
        <p:nvSpPr>
          <p:cNvPr id="182541" name="Freeform 5387"/>
          <p:cNvSpPr>
            <a:spLocks noChangeAspect="1"/>
          </p:cNvSpPr>
          <p:nvPr/>
        </p:nvSpPr>
        <p:spPr bwMode="auto">
          <a:xfrm>
            <a:off x="1341438" y="3662363"/>
            <a:ext cx="19050" cy="15875"/>
          </a:xfrm>
          <a:custGeom>
            <a:avLst/>
            <a:gdLst>
              <a:gd name="T0" fmla="*/ 2147483647 w 53"/>
              <a:gd name="T1" fmla="*/ 2147483647 h 44"/>
              <a:gd name="T2" fmla="*/ 2147483647 w 53"/>
              <a:gd name="T3" fmla="*/ 2147483647 h 44"/>
              <a:gd name="T4" fmla="*/ 0 w 53"/>
              <a:gd name="T5" fmla="*/ 2147483647 h 44"/>
              <a:gd name="T6" fmla="*/ 2147483647 w 53"/>
              <a:gd name="T7" fmla="*/ 0 h 44"/>
              <a:gd name="T8" fmla="*/ 2147483647 w 53"/>
              <a:gd name="T9" fmla="*/ 2147483647 h 44"/>
              <a:gd name="T10" fmla="*/ 0 60000 65536"/>
              <a:gd name="T11" fmla="*/ 0 60000 65536"/>
              <a:gd name="T12" fmla="*/ 0 60000 65536"/>
              <a:gd name="T13" fmla="*/ 0 60000 65536"/>
              <a:gd name="T14" fmla="*/ 0 60000 65536"/>
              <a:gd name="T15" fmla="*/ 0 w 53"/>
              <a:gd name="T16" fmla="*/ 0 h 44"/>
              <a:gd name="T17" fmla="*/ 53 w 53"/>
              <a:gd name="T18" fmla="*/ 44 h 44"/>
            </a:gdLst>
            <a:ahLst/>
            <a:cxnLst>
              <a:cxn ang="T10">
                <a:pos x="T0" y="T1"/>
              </a:cxn>
              <a:cxn ang="T11">
                <a:pos x="T2" y="T3"/>
              </a:cxn>
              <a:cxn ang="T12">
                <a:pos x="T4" y="T5"/>
              </a:cxn>
              <a:cxn ang="T13">
                <a:pos x="T6" y="T7"/>
              </a:cxn>
              <a:cxn ang="T14">
                <a:pos x="T8" y="T9"/>
              </a:cxn>
            </a:cxnLst>
            <a:rect l="T15" t="T16" r="T17" b="T18"/>
            <a:pathLst>
              <a:path w="53" h="44">
                <a:moveTo>
                  <a:pt x="53" y="15"/>
                </a:moveTo>
                <a:lnTo>
                  <a:pt x="43" y="44"/>
                </a:lnTo>
                <a:lnTo>
                  <a:pt x="0" y="29"/>
                </a:lnTo>
                <a:lnTo>
                  <a:pt x="11" y="0"/>
                </a:lnTo>
                <a:lnTo>
                  <a:pt x="53" y="15"/>
                </a:lnTo>
                <a:close/>
              </a:path>
            </a:pathLst>
          </a:custGeom>
          <a:solidFill>
            <a:srgbClr val="000000"/>
          </a:solidFill>
          <a:ln w="0">
            <a:solidFill>
              <a:srgbClr val="000000"/>
            </a:solidFill>
            <a:round/>
            <a:headEnd/>
            <a:tailEnd/>
          </a:ln>
        </p:spPr>
        <p:txBody>
          <a:bodyPr/>
          <a:lstStyle/>
          <a:p>
            <a:endParaRPr lang="en-US"/>
          </a:p>
        </p:txBody>
      </p:sp>
      <p:sp>
        <p:nvSpPr>
          <p:cNvPr id="182542" name="Freeform 5388"/>
          <p:cNvSpPr>
            <a:spLocks noChangeAspect="1"/>
          </p:cNvSpPr>
          <p:nvPr/>
        </p:nvSpPr>
        <p:spPr bwMode="auto">
          <a:xfrm>
            <a:off x="1341438" y="3663950"/>
            <a:ext cx="7937" cy="7938"/>
          </a:xfrm>
          <a:custGeom>
            <a:avLst/>
            <a:gdLst>
              <a:gd name="T0" fmla="*/ 2147483647 w 26"/>
              <a:gd name="T1" fmla="*/ 0 h 27"/>
              <a:gd name="T2" fmla="*/ 2147483647 w 26"/>
              <a:gd name="T3" fmla="*/ 0 h 27"/>
              <a:gd name="T4" fmla="*/ 2147483647 w 26"/>
              <a:gd name="T5" fmla="*/ 2147483647 h 27"/>
              <a:gd name="T6" fmla="*/ 2147483647 w 26"/>
              <a:gd name="T7" fmla="*/ 2147483647 h 27"/>
              <a:gd name="T8" fmla="*/ 2147483647 w 26"/>
              <a:gd name="T9" fmla="*/ 2147483647 h 27"/>
              <a:gd name="T10" fmla="*/ 2147483647 w 26"/>
              <a:gd name="T11" fmla="*/ 2147483647 h 27"/>
              <a:gd name="T12" fmla="*/ 2147483647 w 26"/>
              <a:gd name="T13" fmla="*/ 2147483647 h 27"/>
              <a:gd name="T14" fmla="*/ 2147483647 w 26"/>
              <a:gd name="T15" fmla="*/ 2147483647 h 27"/>
              <a:gd name="T16" fmla="*/ 2147483647 w 26"/>
              <a:gd name="T17" fmla="*/ 2147483647 h 27"/>
              <a:gd name="T18" fmla="*/ 2147483647 w 26"/>
              <a:gd name="T19" fmla="*/ 2147483647 h 27"/>
              <a:gd name="T20" fmla="*/ 2147483647 w 26"/>
              <a:gd name="T21" fmla="*/ 2147483647 h 27"/>
              <a:gd name="T22" fmla="*/ 2147483647 w 26"/>
              <a:gd name="T23" fmla="*/ 2147483647 h 27"/>
              <a:gd name="T24" fmla="*/ 2147483647 w 26"/>
              <a:gd name="T25" fmla="*/ 2147483647 h 27"/>
              <a:gd name="T26" fmla="*/ 2147483647 w 26"/>
              <a:gd name="T27" fmla="*/ 2147483647 h 27"/>
              <a:gd name="T28" fmla="*/ 2147483647 w 26"/>
              <a:gd name="T29" fmla="*/ 2147483647 h 27"/>
              <a:gd name="T30" fmla="*/ 2147483647 w 26"/>
              <a:gd name="T31" fmla="*/ 2147483647 h 27"/>
              <a:gd name="T32" fmla="*/ 2147483647 w 26"/>
              <a:gd name="T33" fmla="*/ 2147483647 h 27"/>
              <a:gd name="T34" fmla="*/ 2147483647 w 26"/>
              <a:gd name="T35" fmla="*/ 2147483647 h 27"/>
              <a:gd name="T36" fmla="*/ 2147483647 w 26"/>
              <a:gd name="T37" fmla="*/ 2147483647 h 27"/>
              <a:gd name="T38" fmla="*/ 0 w 26"/>
              <a:gd name="T39" fmla="*/ 2147483647 h 27"/>
              <a:gd name="T40" fmla="*/ 0 w 26"/>
              <a:gd name="T41" fmla="*/ 2147483647 h 27"/>
              <a:gd name="T42" fmla="*/ 2147483647 w 26"/>
              <a:gd name="T43" fmla="*/ 0 h 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27"/>
              <a:gd name="T68" fmla="*/ 26 w 26"/>
              <a:gd name="T69" fmla="*/ 27 h 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27">
                <a:moveTo>
                  <a:pt x="21" y="0"/>
                </a:moveTo>
                <a:lnTo>
                  <a:pt x="21" y="0"/>
                </a:lnTo>
                <a:lnTo>
                  <a:pt x="22" y="2"/>
                </a:lnTo>
                <a:lnTo>
                  <a:pt x="24" y="4"/>
                </a:lnTo>
                <a:lnTo>
                  <a:pt x="25" y="6"/>
                </a:lnTo>
                <a:lnTo>
                  <a:pt x="26" y="9"/>
                </a:lnTo>
                <a:lnTo>
                  <a:pt x="26" y="11"/>
                </a:lnTo>
                <a:lnTo>
                  <a:pt x="26" y="13"/>
                </a:lnTo>
                <a:lnTo>
                  <a:pt x="25" y="16"/>
                </a:lnTo>
                <a:lnTo>
                  <a:pt x="24" y="18"/>
                </a:lnTo>
                <a:lnTo>
                  <a:pt x="22" y="22"/>
                </a:lnTo>
                <a:lnTo>
                  <a:pt x="20" y="23"/>
                </a:lnTo>
                <a:lnTo>
                  <a:pt x="18" y="25"/>
                </a:lnTo>
                <a:lnTo>
                  <a:pt x="16" y="26"/>
                </a:lnTo>
                <a:lnTo>
                  <a:pt x="12" y="27"/>
                </a:lnTo>
                <a:lnTo>
                  <a:pt x="10" y="27"/>
                </a:lnTo>
                <a:lnTo>
                  <a:pt x="8" y="27"/>
                </a:lnTo>
                <a:lnTo>
                  <a:pt x="5" y="26"/>
                </a:lnTo>
                <a:lnTo>
                  <a:pt x="3" y="25"/>
                </a:lnTo>
                <a:lnTo>
                  <a:pt x="0" y="23"/>
                </a:lnTo>
                <a:lnTo>
                  <a:pt x="21" y="0"/>
                </a:lnTo>
                <a:close/>
              </a:path>
            </a:pathLst>
          </a:custGeom>
          <a:solidFill>
            <a:srgbClr val="000000"/>
          </a:solidFill>
          <a:ln w="0">
            <a:solidFill>
              <a:srgbClr val="000000"/>
            </a:solidFill>
            <a:round/>
            <a:headEnd/>
            <a:tailEnd/>
          </a:ln>
        </p:spPr>
        <p:txBody>
          <a:bodyPr/>
          <a:lstStyle/>
          <a:p>
            <a:endParaRPr lang="en-US"/>
          </a:p>
        </p:txBody>
      </p:sp>
      <p:sp>
        <p:nvSpPr>
          <p:cNvPr id="182543" name="Freeform 5389"/>
          <p:cNvSpPr>
            <a:spLocks noChangeAspect="1"/>
          </p:cNvSpPr>
          <p:nvPr/>
        </p:nvSpPr>
        <p:spPr bwMode="auto">
          <a:xfrm>
            <a:off x="1323975" y="3654425"/>
            <a:ext cx="1588" cy="11113"/>
          </a:xfrm>
          <a:custGeom>
            <a:avLst/>
            <a:gdLst>
              <a:gd name="T0" fmla="*/ 0 w 1588"/>
              <a:gd name="T1" fmla="*/ 2147483647 h 31"/>
              <a:gd name="T2" fmla="*/ 0 w 1588"/>
              <a:gd name="T3" fmla="*/ 0 h 31"/>
              <a:gd name="T4" fmla="*/ 0 w 1588"/>
              <a:gd name="T5" fmla="*/ 2147483647 h 31"/>
              <a:gd name="T6" fmla="*/ 0 60000 65536"/>
              <a:gd name="T7" fmla="*/ 0 60000 65536"/>
              <a:gd name="T8" fmla="*/ 0 60000 65536"/>
              <a:gd name="T9" fmla="*/ 0 w 1588"/>
              <a:gd name="T10" fmla="*/ 0 h 31"/>
              <a:gd name="T11" fmla="*/ 1588 w 1588"/>
              <a:gd name="T12" fmla="*/ 31 h 31"/>
            </a:gdLst>
            <a:ahLst/>
            <a:cxnLst>
              <a:cxn ang="T6">
                <a:pos x="T0" y="T1"/>
              </a:cxn>
              <a:cxn ang="T7">
                <a:pos x="T2" y="T3"/>
              </a:cxn>
              <a:cxn ang="T8">
                <a:pos x="T4" y="T5"/>
              </a:cxn>
            </a:cxnLst>
            <a:rect l="T9" t="T10" r="T11" b="T12"/>
            <a:pathLst>
              <a:path w="1588" h="31">
                <a:moveTo>
                  <a:pt x="0" y="31"/>
                </a:moveTo>
                <a:lnTo>
                  <a:pt x="0" y="0"/>
                </a:lnTo>
                <a:lnTo>
                  <a:pt x="0" y="31"/>
                </a:lnTo>
                <a:close/>
              </a:path>
            </a:pathLst>
          </a:custGeom>
          <a:solidFill>
            <a:srgbClr val="000000"/>
          </a:solidFill>
          <a:ln w="0">
            <a:solidFill>
              <a:srgbClr val="000000"/>
            </a:solidFill>
            <a:round/>
            <a:headEnd/>
            <a:tailEnd/>
          </a:ln>
        </p:spPr>
        <p:txBody>
          <a:bodyPr/>
          <a:lstStyle/>
          <a:p>
            <a:endParaRPr lang="en-US"/>
          </a:p>
        </p:txBody>
      </p:sp>
      <p:sp>
        <p:nvSpPr>
          <p:cNvPr id="182544" name="Freeform 5390"/>
          <p:cNvSpPr>
            <a:spLocks noChangeAspect="1"/>
          </p:cNvSpPr>
          <p:nvPr/>
        </p:nvSpPr>
        <p:spPr bwMode="auto">
          <a:xfrm>
            <a:off x="1338263" y="3662363"/>
            <a:ext cx="9525" cy="9525"/>
          </a:xfrm>
          <a:custGeom>
            <a:avLst/>
            <a:gdLst>
              <a:gd name="T0" fmla="*/ 2147483647 w 30"/>
              <a:gd name="T1" fmla="*/ 2147483647 h 30"/>
              <a:gd name="T2" fmla="*/ 2147483647 w 30"/>
              <a:gd name="T3" fmla="*/ 2147483647 h 30"/>
              <a:gd name="T4" fmla="*/ 0 w 30"/>
              <a:gd name="T5" fmla="*/ 2147483647 h 30"/>
              <a:gd name="T6" fmla="*/ 2147483647 w 30"/>
              <a:gd name="T7" fmla="*/ 2147483647 h 30"/>
              <a:gd name="T8" fmla="*/ 2147483647 w 30"/>
              <a:gd name="T9" fmla="*/ 0 h 30"/>
              <a:gd name="T10" fmla="*/ 2147483647 w 30"/>
              <a:gd name="T11" fmla="*/ 2147483647 h 30"/>
              <a:gd name="T12" fmla="*/ 2147483647 w 30"/>
              <a:gd name="T13" fmla="*/ 2147483647 h 30"/>
              <a:gd name="T14" fmla="*/ 0 60000 65536"/>
              <a:gd name="T15" fmla="*/ 0 60000 65536"/>
              <a:gd name="T16" fmla="*/ 0 60000 65536"/>
              <a:gd name="T17" fmla="*/ 0 60000 65536"/>
              <a:gd name="T18" fmla="*/ 0 60000 65536"/>
              <a:gd name="T19" fmla="*/ 0 60000 65536"/>
              <a:gd name="T20" fmla="*/ 0 60000 65536"/>
              <a:gd name="T21" fmla="*/ 0 w 30"/>
              <a:gd name="T22" fmla="*/ 0 h 30"/>
              <a:gd name="T23" fmla="*/ 30 w 30"/>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30">
                <a:moveTo>
                  <a:pt x="30" y="7"/>
                </a:moveTo>
                <a:lnTo>
                  <a:pt x="9" y="30"/>
                </a:lnTo>
                <a:lnTo>
                  <a:pt x="0" y="22"/>
                </a:lnTo>
                <a:lnTo>
                  <a:pt x="4" y="24"/>
                </a:lnTo>
                <a:lnTo>
                  <a:pt x="20" y="0"/>
                </a:lnTo>
                <a:lnTo>
                  <a:pt x="25" y="3"/>
                </a:lnTo>
                <a:lnTo>
                  <a:pt x="30" y="7"/>
                </a:lnTo>
                <a:close/>
              </a:path>
            </a:pathLst>
          </a:custGeom>
          <a:solidFill>
            <a:srgbClr val="000000"/>
          </a:solidFill>
          <a:ln w="0">
            <a:solidFill>
              <a:srgbClr val="000000"/>
            </a:solidFill>
            <a:round/>
            <a:headEnd/>
            <a:tailEnd/>
          </a:ln>
        </p:spPr>
        <p:txBody>
          <a:bodyPr/>
          <a:lstStyle/>
          <a:p>
            <a:endParaRPr lang="en-US"/>
          </a:p>
        </p:txBody>
      </p:sp>
      <p:sp>
        <p:nvSpPr>
          <p:cNvPr id="182545" name="Freeform 5391"/>
          <p:cNvSpPr>
            <a:spLocks noChangeAspect="1"/>
          </p:cNvSpPr>
          <p:nvPr/>
        </p:nvSpPr>
        <p:spPr bwMode="auto">
          <a:xfrm>
            <a:off x="1338263" y="3659188"/>
            <a:ext cx="4762" cy="11112"/>
          </a:xfrm>
          <a:custGeom>
            <a:avLst/>
            <a:gdLst>
              <a:gd name="T0" fmla="*/ 2147483647 w 21"/>
              <a:gd name="T1" fmla="*/ 2147483647 h 32"/>
              <a:gd name="T2" fmla="*/ 2147483647 w 21"/>
              <a:gd name="T3" fmla="*/ 2147483647 h 32"/>
              <a:gd name="T4" fmla="*/ 2147483647 w 21"/>
              <a:gd name="T5" fmla="*/ 2147483647 h 32"/>
              <a:gd name="T6" fmla="*/ 0 w 21"/>
              <a:gd name="T7" fmla="*/ 2147483647 h 32"/>
              <a:gd name="T8" fmla="*/ 2147483647 w 21"/>
              <a:gd name="T9" fmla="*/ 2147483647 h 32"/>
              <a:gd name="T10" fmla="*/ 2147483647 w 21"/>
              <a:gd name="T11" fmla="*/ 0 h 32"/>
              <a:gd name="T12" fmla="*/ 2147483647 w 21"/>
              <a:gd name="T13" fmla="*/ 2147483647 h 32"/>
              <a:gd name="T14" fmla="*/ 0 60000 65536"/>
              <a:gd name="T15" fmla="*/ 0 60000 65536"/>
              <a:gd name="T16" fmla="*/ 0 60000 65536"/>
              <a:gd name="T17" fmla="*/ 0 60000 65536"/>
              <a:gd name="T18" fmla="*/ 0 60000 65536"/>
              <a:gd name="T19" fmla="*/ 0 60000 65536"/>
              <a:gd name="T20" fmla="*/ 0 60000 65536"/>
              <a:gd name="T21" fmla="*/ 0 w 21"/>
              <a:gd name="T22" fmla="*/ 0 h 32"/>
              <a:gd name="T23" fmla="*/ 21 w 2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32">
                <a:moveTo>
                  <a:pt x="21" y="8"/>
                </a:moveTo>
                <a:lnTo>
                  <a:pt x="5" y="32"/>
                </a:lnTo>
                <a:lnTo>
                  <a:pt x="3" y="31"/>
                </a:lnTo>
                <a:lnTo>
                  <a:pt x="0" y="29"/>
                </a:lnTo>
                <a:lnTo>
                  <a:pt x="14" y="2"/>
                </a:lnTo>
                <a:lnTo>
                  <a:pt x="10" y="0"/>
                </a:lnTo>
                <a:lnTo>
                  <a:pt x="21" y="8"/>
                </a:lnTo>
                <a:close/>
              </a:path>
            </a:pathLst>
          </a:custGeom>
          <a:solidFill>
            <a:srgbClr val="000000"/>
          </a:solidFill>
          <a:ln w="0">
            <a:solidFill>
              <a:srgbClr val="000000"/>
            </a:solidFill>
            <a:round/>
            <a:headEnd/>
            <a:tailEnd/>
          </a:ln>
        </p:spPr>
        <p:txBody>
          <a:bodyPr/>
          <a:lstStyle/>
          <a:p>
            <a:endParaRPr lang="en-US"/>
          </a:p>
        </p:txBody>
      </p:sp>
      <p:sp>
        <p:nvSpPr>
          <p:cNvPr id="182546" name="Freeform 5392"/>
          <p:cNvSpPr>
            <a:spLocks noChangeAspect="1"/>
          </p:cNvSpPr>
          <p:nvPr/>
        </p:nvSpPr>
        <p:spPr bwMode="auto">
          <a:xfrm>
            <a:off x="1335088" y="3656013"/>
            <a:ext cx="6350" cy="11112"/>
          </a:xfrm>
          <a:custGeom>
            <a:avLst/>
            <a:gdLst>
              <a:gd name="T0" fmla="*/ 2147483647 w 21"/>
              <a:gd name="T1" fmla="*/ 2147483647 h 32"/>
              <a:gd name="T2" fmla="*/ 2147483647 w 21"/>
              <a:gd name="T3" fmla="*/ 2147483647 h 32"/>
              <a:gd name="T4" fmla="*/ 0 w 21"/>
              <a:gd name="T5" fmla="*/ 2147483647 h 32"/>
              <a:gd name="T6" fmla="*/ 2147483647 w 21"/>
              <a:gd name="T7" fmla="*/ 2147483647 h 32"/>
              <a:gd name="T8" fmla="*/ 2147483647 w 21"/>
              <a:gd name="T9" fmla="*/ 0 h 32"/>
              <a:gd name="T10" fmla="*/ 2147483647 w 21"/>
              <a:gd name="T11" fmla="*/ 2147483647 h 32"/>
              <a:gd name="T12" fmla="*/ 2147483647 w 21"/>
              <a:gd name="T13" fmla="*/ 2147483647 h 32"/>
              <a:gd name="T14" fmla="*/ 0 60000 65536"/>
              <a:gd name="T15" fmla="*/ 0 60000 65536"/>
              <a:gd name="T16" fmla="*/ 0 60000 65536"/>
              <a:gd name="T17" fmla="*/ 0 60000 65536"/>
              <a:gd name="T18" fmla="*/ 0 60000 65536"/>
              <a:gd name="T19" fmla="*/ 0 60000 65536"/>
              <a:gd name="T20" fmla="*/ 0 60000 65536"/>
              <a:gd name="T21" fmla="*/ 0 w 21"/>
              <a:gd name="T22" fmla="*/ 0 h 32"/>
              <a:gd name="T23" fmla="*/ 21 w 2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32">
                <a:moveTo>
                  <a:pt x="21" y="5"/>
                </a:moveTo>
                <a:lnTo>
                  <a:pt x="7" y="32"/>
                </a:lnTo>
                <a:lnTo>
                  <a:pt x="0" y="28"/>
                </a:lnTo>
                <a:lnTo>
                  <a:pt x="2" y="29"/>
                </a:lnTo>
                <a:lnTo>
                  <a:pt x="11" y="0"/>
                </a:lnTo>
                <a:lnTo>
                  <a:pt x="14" y="1"/>
                </a:lnTo>
                <a:lnTo>
                  <a:pt x="21" y="5"/>
                </a:lnTo>
                <a:close/>
              </a:path>
            </a:pathLst>
          </a:custGeom>
          <a:solidFill>
            <a:srgbClr val="000000"/>
          </a:solidFill>
          <a:ln w="0">
            <a:solidFill>
              <a:srgbClr val="000000"/>
            </a:solidFill>
            <a:round/>
            <a:headEnd/>
            <a:tailEnd/>
          </a:ln>
        </p:spPr>
        <p:txBody>
          <a:bodyPr/>
          <a:lstStyle/>
          <a:p>
            <a:endParaRPr lang="en-US"/>
          </a:p>
        </p:txBody>
      </p:sp>
      <p:sp>
        <p:nvSpPr>
          <p:cNvPr id="182547" name="Freeform 5393"/>
          <p:cNvSpPr>
            <a:spLocks noChangeAspect="1"/>
          </p:cNvSpPr>
          <p:nvPr/>
        </p:nvSpPr>
        <p:spPr bwMode="auto">
          <a:xfrm>
            <a:off x="1330325" y="3654425"/>
            <a:ext cx="11113" cy="15875"/>
          </a:xfrm>
          <a:custGeom>
            <a:avLst/>
            <a:gdLst>
              <a:gd name="T0" fmla="*/ 2147483647 w 35"/>
              <a:gd name="T1" fmla="*/ 2147483647 h 41"/>
              <a:gd name="T2" fmla="*/ 2147483647 w 35"/>
              <a:gd name="T3" fmla="*/ 2147483647 h 41"/>
              <a:gd name="T4" fmla="*/ 2147483647 w 35"/>
              <a:gd name="T5" fmla="*/ 2147483647 h 41"/>
              <a:gd name="T6" fmla="*/ 2147483647 w 35"/>
              <a:gd name="T7" fmla="*/ 2147483647 h 41"/>
              <a:gd name="T8" fmla="*/ 2147483647 w 35"/>
              <a:gd name="T9" fmla="*/ 2147483647 h 41"/>
              <a:gd name="T10" fmla="*/ 0 w 35"/>
              <a:gd name="T11" fmla="*/ 0 h 41"/>
              <a:gd name="T12" fmla="*/ 2147483647 w 35"/>
              <a:gd name="T13" fmla="*/ 2147483647 h 41"/>
              <a:gd name="T14" fmla="*/ 0 60000 65536"/>
              <a:gd name="T15" fmla="*/ 0 60000 65536"/>
              <a:gd name="T16" fmla="*/ 0 60000 65536"/>
              <a:gd name="T17" fmla="*/ 0 60000 65536"/>
              <a:gd name="T18" fmla="*/ 0 60000 65536"/>
              <a:gd name="T19" fmla="*/ 0 60000 65536"/>
              <a:gd name="T20" fmla="*/ 0 60000 65536"/>
              <a:gd name="T21" fmla="*/ 0 w 35"/>
              <a:gd name="T22" fmla="*/ 0 h 41"/>
              <a:gd name="T23" fmla="*/ 35 w 35"/>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41">
                <a:moveTo>
                  <a:pt x="29" y="8"/>
                </a:moveTo>
                <a:lnTo>
                  <a:pt x="20" y="37"/>
                </a:lnTo>
                <a:lnTo>
                  <a:pt x="35" y="41"/>
                </a:lnTo>
                <a:lnTo>
                  <a:pt x="14" y="36"/>
                </a:lnTo>
                <a:lnTo>
                  <a:pt x="20" y="5"/>
                </a:lnTo>
                <a:lnTo>
                  <a:pt x="0" y="0"/>
                </a:lnTo>
                <a:lnTo>
                  <a:pt x="29" y="8"/>
                </a:lnTo>
                <a:close/>
              </a:path>
            </a:pathLst>
          </a:custGeom>
          <a:solidFill>
            <a:srgbClr val="000000"/>
          </a:solidFill>
          <a:ln w="0">
            <a:solidFill>
              <a:srgbClr val="000000"/>
            </a:solidFill>
            <a:round/>
            <a:headEnd/>
            <a:tailEnd/>
          </a:ln>
        </p:spPr>
        <p:txBody>
          <a:bodyPr/>
          <a:lstStyle/>
          <a:p>
            <a:endParaRPr lang="en-US"/>
          </a:p>
        </p:txBody>
      </p:sp>
      <p:sp>
        <p:nvSpPr>
          <p:cNvPr id="182548" name="Freeform 5394"/>
          <p:cNvSpPr>
            <a:spLocks noChangeAspect="1"/>
          </p:cNvSpPr>
          <p:nvPr/>
        </p:nvSpPr>
        <p:spPr bwMode="auto">
          <a:xfrm>
            <a:off x="1331913" y="3654425"/>
            <a:ext cx="3175" cy="12700"/>
          </a:xfrm>
          <a:custGeom>
            <a:avLst/>
            <a:gdLst>
              <a:gd name="T0" fmla="*/ 2147483647 w 14"/>
              <a:gd name="T1" fmla="*/ 2147483647 h 33"/>
              <a:gd name="T2" fmla="*/ 2147483647 w 14"/>
              <a:gd name="T3" fmla="*/ 2147483647 h 33"/>
              <a:gd name="T4" fmla="*/ 0 w 14"/>
              <a:gd name="T5" fmla="*/ 2147483647 h 33"/>
              <a:gd name="T6" fmla="*/ 0 w 14"/>
              <a:gd name="T7" fmla="*/ 2147483647 h 33"/>
              <a:gd name="T8" fmla="*/ 2147483647 w 14"/>
              <a:gd name="T9" fmla="*/ 0 h 33"/>
              <a:gd name="T10" fmla="*/ 2147483647 w 14"/>
              <a:gd name="T11" fmla="*/ 0 h 33"/>
              <a:gd name="T12" fmla="*/ 2147483647 w 14"/>
              <a:gd name="T13" fmla="*/ 2147483647 h 33"/>
              <a:gd name="T14" fmla="*/ 0 60000 65536"/>
              <a:gd name="T15" fmla="*/ 0 60000 65536"/>
              <a:gd name="T16" fmla="*/ 0 60000 65536"/>
              <a:gd name="T17" fmla="*/ 0 60000 65536"/>
              <a:gd name="T18" fmla="*/ 0 60000 65536"/>
              <a:gd name="T19" fmla="*/ 0 60000 65536"/>
              <a:gd name="T20" fmla="*/ 0 60000 65536"/>
              <a:gd name="T21" fmla="*/ 0 w 14"/>
              <a:gd name="T22" fmla="*/ 0 h 33"/>
              <a:gd name="T23" fmla="*/ 14 w 14"/>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3">
                <a:moveTo>
                  <a:pt x="14" y="2"/>
                </a:moveTo>
                <a:lnTo>
                  <a:pt x="8" y="33"/>
                </a:lnTo>
                <a:lnTo>
                  <a:pt x="0" y="31"/>
                </a:lnTo>
                <a:lnTo>
                  <a:pt x="6" y="0"/>
                </a:lnTo>
                <a:lnTo>
                  <a:pt x="14" y="2"/>
                </a:lnTo>
                <a:close/>
              </a:path>
            </a:pathLst>
          </a:custGeom>
          <a:solidFill>
            <a:srgbClr val="000000"/>
          </a:solidFill>
          <a:ln w="0">
            <a:solidFill>
              <a:srgbClr val="000000"/>
            </a:solidFill>
            <a:round/>
            <a:headEnd/>
            <a:tailEnd/>
          </a:ln>
        </p:spPr>
        <p:txBody>
          <a:bodyPr/>
          <a:lstStyle/>
          <a:p>
            <a:endParaRPr lang="en-US"/>
          </a:p>
        </p:txBody>
      </p:sp>
      <p:sp>
        <p:nvSpPr>
          <p:cNvPr id="182549" name="Freeform 5395"/>
          <p:cNvSpPr>
            <a:spLocks noChangeAspect="1"/>
          </p:cNvSpPr>
          <p:nvPr/>
        </p:nvSpPr>
        <p:spPr bwMode="auto">
          <a:xfrm>
            <a:off x="1327150" y="3654425"/>
            <a:ext cx="6350" cy="11113"/>
          </a:xfrm>
          <a:custGeom>
            <a:avLst/>
            <a:gdLst>
              <a:gd name="T0" fmla="*/ 2147483647 w 14"/>
              <a:gd name="T1" fmla="*/ 2147483647 h 33"/>
              <a:gd name="T2" fmla="*/ 2147483647 w 14"/>
              <a:gd name="T3" fmla="*/ 2147483647 h 33"/>
              <a:gd name="T4" fmla="*/ 0 w 14"/>
              <a:gd name="T5" fmla="*/ 2147483647 h 33"/>
              <a:gd name="T6" fmla="*/ 2147483647 w 14"/>
              <a:gd name="T7" fmla="*/ 2147483647 h 33"/>
              <a:gd name="T8" fmla="*/ 2147483647 w 14"/>
              <a:gd name="T9" fmla="*/ 0 h 33"/>
              <a:gd name="T10" fmla="*/ 2147483647 w 14"/>
              <a:gd name="T11" fmla="*/ 0 h 33"/>
              <a:gd name="T12" fmla="*/ 2147483647 w 14"/>
              <a:gd name="T13" fmla="*/ 2147483647 h 33"/>
              <a:gd name="T14" fmla="*/ 0 60000 65536"/>
              <a:gd name="T15" fmla="*/ 0 60000 65536"/>
              <a:gd name="T16" fmla="*/ 0 60000 65536"/>
              <a:gd name="T17" fmla="*/ 0 60000 65536"/>
              <a:gd name="T18" fmla="*/ 0 60000 65536"/>
              <a:gd name="T19" fmla="*/ 0 60000 65536"/>
              <a:gd name="T20" fmla="*/ 0 60000 65536"/>
              <a:gd name="T21" fmla="*/ 0 w 14"/>
              <a:gd name="T22" fmla="*/ 0 h 33"/>
              <a:gd name="T23" fmla="*/ 14 w 14"/>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3">
                <a:moveTo>
                  <a:pt x="14" y="2"/>
                </a:moveTo>
                <a:lnTo>
                  <a:pt x="8" y="33"/>
                </a:lnTo>
                <a:lnTo>
                  <a:pt x="0" y="31"/>
                </a:lnTo>
                <a:lnTo>
                  <a:pt x="3" y="31"/>
                </a:lnTo>
                <a:lnTo>
                  <a:pt x="3" y="0"/>
                </a:lnTo>
                <a:lnTo>
                  <a:pt x="6" y="0"/>
                </a:lnTo>
                <a:lnTo>
                  <a:pt x="14" y="2"/>
                </a:lnTo>
                <a:close/>
              </a:path>
            </a:pathLst>
          </a:custGeom>
          <a:solidFill>
            <a:srgbClr val="000000"/>
          </a:solidFill>
          <a:ln w="0">
            <a:solidFill>
              <a:srgbClr val="000000"/>
            </a:solidFill>
            <a:round/>
            <a:headEnd/>
            <a:tailEnd/>
          </a:ln>
        </p:spPr>
        <p:txBody>
          <a:bodyPr/>
          <a:lstStyle/>
          <a:p>
            <a:endParaRPr lang="en-US"/>
          </a:p>
        </p:txBody>
      </p:sp>
      <p:sp>
        <p:nvSpPr>
          <p:cNvPr id="182550" name="Freeform 5396"/>
          <p:cNvSpPr>
            <a:spLocks noChangeAspect="1"/>
          </p:cNvSpPr>
          <p:nvPr/>
        </p:nvSpPr>
        <p:spPr bwMode="auto">
          <a:xfrm>
            <a:off x="1325563" y="3654425"/>
            <a:ext cx="4762" cy="11113"/>
          </a:xfrm>
          <a:custGeom>
            <a:avLst/>
            <a:gdLst>
              <a:gd name="T0" fmla="*/ 2147483647 w 10"/>
              <a:gd name="T1" fmla="*/ 0 h 31"/>
              <a:gd name="T2" fmla="*/ 2147483647 w 10"/>
              <a:gd name="T3" fmla="*/ 2147483647 h 31"/>
              <a:gd name="T4" fmla="*/ 0 w 10"/>
              <a:gd name="T5" fmla="*/ 2147483647 h 31"/>
              <a:gd name="T6" fmla="*/ 0 w 10"/>
              <a:gd name="T7" fmla="*/ 2147483647 h 31"/>
              <a:gd name="T8" fmla="*/ 0 w 10"/>
              <a:gd name="T9" fmla="*/ 0 h 31"/>
              <a:gd name="T10" fmla="*/ 0 w 10"/>
              <a:gd name="T11" fmla="*/ 0 h 31"/>
              <a:gd name="T12" fmla="*/ 2147483647 w 10"/>
              <a:gd name="T13" fmla="*/ 0 h 31"/>
              <a:gd name="T14" fmla="*/ 0 60000 65536"/>
              <a:gd name="T15" fmla="*/ 0 60000 65536"/>
              <a:gd name="T16" fmla="*/ 0 60000 65536"/>
              <a:gd name="T17" fmla="*/ 0 60000 65536"/>
              <a:gd name="T18" fmla="*/ 0 60000 65536"/>
              <a:gd name="T19" fmla="*/ 0 60000 65536"/>
              <a:gd name="T20" fmla="*/ 0 60000 65536"/>
              <a:gd name="T21" fmla="*/ 0 w 10"/>
              <a:gd name="T22" fmla="*/ 0 h 31"/>
              <a:gd name="T23" fmla="*/ 10 w 10"/>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31">
                <a:moveTo>
                  <a:pt x="10" y="0"/>
                </a:moveTo>
                <a:lnTo>
                  <a:pt x="10" y="31"/>
                </a:lnTo>
                <a:lnTo>
                  <a:pt x="0" y="31"/>
                </a:lnTo>
                <a:lnTo>
                  <a:pt x="0" y="0"/>
                </a:lnTo>
                <a:lnTo>
                  <a:pt x="10" y="0"/>
                </a:lnTo>
                <a:close/>
              </a:path>
            </a:pathLst>
          </a:custGeom>
          <a:solidFill>
            <a:srgbClr val="000000"/>
          </a:solidFill>
          <a:ln w="0">
            <a:solidFill>
              <a:srgbClr val="000000"/>
            </a:solidFill>
            <a:round/>
            <a:headEnd/>
            <a:tailEnd/>
          </a:ln>
        </p:spPr>
        <p:txBody>
          <a:bodyPr/>
          <a:lstStyle/>
          <a:p>
            <a:endParaRPr lang="en-US"/>
          </a:p>
        </p:txBody>
      </p:sp>
      <p:sp>
        <p:nvSpPr>
          <p:cNvPr id="182551" name="Rectangle 5397"/>
          <p:cNvSpPr>
            <a:spLocks noChangeAspect="1" noChangeArrowheads="1"/>
          </p:cNvSpPr>
          <p:nvPr/>
        </p:nvSpPr>
        <p:spPr bwMode="auto">
          <a:xfrm>
            <a:off x="1323975" y="3654425"/>
            <a:ext cx="1588" cy="11113"/>
          </a:xfrm>
          <a:prstGeom prst="rect">
            <a:avLst/>
          </a:prstGeom>
          <a:solidFill>
            <a:srgbClr val="000000"/>
          </a:solidFill>
          <a:ln w="0">
            <a:solidFill>
              <a:srgbClr val="000000"/>
            </a:solidFill>
            <a:miter lim="800000"/>
            <a:headEnd/>
            <a:tailEnd/>
          </a:ln>
        </p:spPr>
        <p:txBody>
          <a:bodyPr/>
          <a:lstStyle/>
          <a:p>
            <a:endParaRPr lang="en-US"/>
          </a:p>
        </p:txBody>
      </p:sp>
      <p:sp>
        <p:nvSpPr>
          <p:cNvPr id="1525014" name="Rectangle 5398"/>
          <p:cNvSpPr>
            <a:spLocks noChangeAspect="1" noChangeArrowheads="1"/>
          </p:cNvSpPr>
          <p:nvPr/>
        </p:nvSpPr>
        <p:spPr bwMode="auto">
          <a:xfrm>
            <a:off x="5360988" y="6410325"/>
            <a:ext cx="3660775" cy="260350"/>
          </a:xfrm>
          <a:prstGeom prst="rect">
            <a:avLst/>
          </a:prstGeom>
          <a:noFill/>
          <a:ln w="9525">
            <a:noFill/>
            <a:miter lim="800000"/>
            <a:headEnd/>
            <a:tailEnd/>
          </a:ln>
        </p:spPr>
        <p:txBody>
          <a:bodyPr wrap="none" lIns="0" tIns="0" rIns="0" bIns="0">
            <a:spAutoFit/>
          </a:bodyPr>
          <a:lstStyle/>
          <a:p>
            <a:pPr algn="l" defTabSz="966788" eaLnBrk="0" hangingPunct="0"/>
            <a:r>
              <a:rPr lang="en-US" sz="1700" b="1">
                <a:solidFill>
                  <a:srgbClr val="000000"/>
                </a:solidFill>
                <a:effectLst>
                  <a:outerShdw blurRad="38100" dist="38100" dir="2700000" algn="tl">
                    <a:srgbClr val="DDDDDD"/>
                  </a:outerShdw>
                </a:effectLst>
              </a:rPr>
              <a:t>[GdCl] = Conformational Coordinate</a:t>
            </a:r>
            <a:endParaRPr lang="en-US" sz="2500">
              <a:effectLst>
                <a:outerShdw blurRad="38100" dist="38100" dir="2700000" algn="tl">
                  <a:srgbClr val="DDDDDD"/>
                </a:outerShdw>
              </a:effectLst>
              <a:latin typeface="Times New Roman" charset="0"/>
            </a:endParaRPr>
          </a:p>
        </p:txBody>
      </p:sp>
      <p:sp>
        <p:nvSpPr>
          <p:cNvPr id="1525015" name="Rectangle 5399"/>
          <p:cNvSpPr>
            <a:spLocks noChangeAspect="1" noChangeArrowheads="1"/>
          </p:cNvSpPr>
          <p:nvPr/>
        </p:nvSpPr>
        <p:spPr bwMode="auto">
          <a:xfrm rot="16140000">
            <a:off x="-43656" y="4167981"/>
            <a:ext cx="1150938" cy="257175"/>
          </a:xfrm>
          <a:prstGeom prst="rect">
            <a:avLst/>
          </a:prstGeom>
          <a:noFill/>
          <a:ln w="9525">
            <a:noFill/>
            <a:miter lim="800000"/>
            <a:headEnd/>
            <a:tailEnd/>
          </a:ln>
        </p:spPr>
        <p:txBody>
          <a:bodyPr wrap="none" lIns="0" tIns="0" rIns="0" bIns="0">
            <a:spAutoFit/>
          </a:bodyPr>
          <a:lstStyle/>
          <a:p>
            <a:pPr algn="l" defTabSz="966788" eaLnBrk="0" hangingPunct="0"/>
            <a:r>
              <a:rPr lang="en-US" sz="1700" b="1">
                <a:solidFill>
                  <a:srgbClr val="000000"/>
                </a:solidFill>
                <a:effectLst>
                  <a:outerShdw blurRad="38100" dist="38100" dir="2700000" algn="tl">
                    <a:srgbClr val="DDDDDD"/>
                  </a:outerShdw>
                </a:effectLst>
              </a:rPr>
              <a:t>G = Energy</a:t>
            </a:r>
            <a:endParaRPr lang="en-US" sz="1700">
              <a:effectLst>
                <a:outerShdw blurRad="38100" dist="38100" dir="2700000" algn="tl">
                  <a:srgbClr val="DDDDDD"/>
                </a:outerShdw>
              </a:effectLst>
              <a:latin typeface="Times New Roman" charset="0"/>
            </a:endParaRPr>
          </a:p>
        </p:txBody>
      </p:sp>
      <p:sp>
        <p:nvSpPr>
          <p:cNvPr id="182554" name="Line 5400"/>
          <p:cNvSpPr>
            <a:spLocks noChangeShapeType="1"/>
          </p:cNvSpPr>
          <p:nvPr/>
        </p:nvSpPr>
        <p:spPr bwMode="auto">
          <a:xfrm>
            <a:off x="1600200" y="4197350"/>
            <a:ext cx="639763" cy="1949450"/>
          </a:xfrm>
          <a:prstGeom prst="line">
            <a:avLst/>
          </a:prstGeom>
          <a:noFill/>
          <a:ln w="38100">
            <a:solidFill>
              <a:srgbClr val="3366CC"/>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25017" name="Text Box 5401"/>
          <p:cNvSpPr txBox="1">
            <a:spLocks noChangeArrowheads="1"/>
          </p:cNvSpPr>
          <p:nvPr/>
        </p:nvSpPr>
        <p:spPr bwMode="auto">
          <a:xfrm>
            <a:off x="3040063" y="4719638"/>
            <a:ext cx="1439862" cy="482600"/>
          </a:xfrm>
          <a:prstGeom prst="rect">
            <a:avLst/>
          </a:prstGeom>
          <a:noFill/>
          <a:ln w="9525">
            <a:noFill/>
            <a:miter lim="800000"/>
            <a:headEnd/>
            <a:tailEnd/>
          </a:ln>
          <a:effectLst/>
        </p:spPr>
        <p:txBody>
          <a:bodyPr lIns="96661" tIns="48331" rIns="96661" bIns="48331">
            <a:spAutoFit/>
          </a:bodyPr>
          <a:lstStyle>
            <a:lvl1pPr defTabSz="966788" eaLnBrk="0" hangingPunct="0">
              <a:defRPr sz="2400">
                <a:solidFill>
                  <a:schemeClr val="tx1"/>
                </a:solidFill>
                <a:latin typeface="Arial" charset="0"/>
                <a:ea typeface="ＭＳ Ｐゴシック" charset="0"/>
                <a:cs typeface="ＭＳ Ｐゴシック" charset="0"/>
              </a:defRPr>
            </a:lvl1pPr>
            <a:lvl2pPr marL="37931725" indent="-37474525" defTabSz="96678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60000"/>
              </a:lnSpc>
              <a:spcBef>
                <a:spcPct val="50000"/>
              </a:spcBef>
            </a:pPr>
            <a:r>
              <a:rPr lang="en-US" sz="1500" b="1">
                <a:solidFill>
                  <a:srgbClr val="3366CC"/>
                </a:solidFill>
                <a:effectLst>
                  <a:outerShdw blurRad="38100" dist="38100" dir="2700000" algn="tl">
                    <a:srgbClr val="DDDDDD"/>
                  </a:outerShdw>
                </a:effectLst>
              </a:rPr>
              <a:t>R = Reaction</a:t>
            </a:r>
          </a:p>
          <a:p>
            <a:pPr>
              <a:lnSpc>
                <a:spcPct val="60000"/>
              </a:lnSpc>
              <a:spcBef>
                <a:spcPct val="50000"/>
              </a:spcBef>
            </a:pPr>
            <a:r>
              <a:rPr lang="en-US" sz="1500" b="1">
                <a:solidFill>
                  <a:srgbClr val="3366CC"/>
                </a:solidFill>
                <a:effectLst>
                  <a:outerShdw blurRad="38100" dist="38100" dir="2700000" algn="tl">
                    <a:srgbClr val="DDDDDD"/>
                  </a:outerShdw>
                </a:effectLst>
              </a:rPr>
              <a:t>coordinate</a:t>
            </a:r>
            <a:endParaRPr lang="en-US" sz="2500">
              <a:solidFill>
                <a:srgbClr val="3366CC"/>
              </a:solidFill>
              <a:effectLst>
                <a:outerShdw blurRad="38100" dist="38100" dir="2700000" algn="tl">
                  <a:srgbClr val="DDDDDD"/>
                </a:outerShdw>
              </a:effectLst>
              <a:latin typeface="Times New Roman" charset="0"/>
            </a:endParaRPr>
          </a:p>
        </p:txBody>
      </p:sp>
      <p:sp>
        <p:nvSpPr>
          <p:cNvPr id="182556" name="Freeform 5402"/>
          <p:cNvSpPr>
            <a:spLocks/>
          </p:cNvSpPr>
          <p:nvPr/>
        </p:nvSpPr>
        <p:spPr bwMode="auto">
          <a:xfrm>
            <a:off x="930275" y="3094038"/>
            <a:ext cx="7870825" cy="2957512"/>
          </a:xfrm>
          <a:custGeom>
            <a:avLst/>
            <a:gdLst>
              <a:gd name="T0" fmla="*/ 2147483647 w 4764"/>
              <a:gd name="T1" fmla="*/ 2147483647 h 1458"/>
              <a:gd name="T2" fmla="*/ 2147483647 w 4764"/>
              <a:gd name="T3" fmla="*/ 2147483647 h 1458"/>
              <a:gd name="T4" fmla="*/ 2147483647 w 4764"/>
              <a:gd name="T5" fmla="*/ 2147483647 h 1458"/>
              <a:gd name="T6" fmla="*/ 2147483647 w 4764"/>
              <a:gd name="T7" fmla="*/ 2147483647 h 1458"/>
              <a:gd name="T8" fmla="*/ 2147483647 w 4764"/>
              <a:gd name="T9" fmla="*/ 2147483647 h 1458"/>
              <a:gd name="T10" fmla="*/ 2147483647 w 4764"/>
              <a:gd name="T11" fmla="*/ 2147483647 h 1458"/>
              <a:gd name="T12" fmla="*/ 2147483647 w 4764"/>
              <a:gd name="T13" fmla="*/ 2147483647 h 1458"/>
              <a:gd name="T14" fmla="*/ 2147483647 w 4764"/>
              <a:gd name="T15" fmla="*/ 2147483647 h 1458"/>
              <a:gd name="T16" fmla="*/ 2147483647 w 4764"/>
              <a:gd name="T17" fmla="*/ 2147483647 h 1458"/>
              <a:gd name="T18" fmla="*/ 2147483647 w 4764"/>
              <a:gd name="T19" fmla="*/ 2147483647 h 1458"/>
              <a:gd name="T20" fmla="*/ 2147483647 w 4764"/>
              <a:gd name="T21" fmla="*/ 2147483647 h 1458"/>
              <a:gd name="T22" fmla="*/ 2147483647 w 4764"/>
              <a:gd name="T23" fmla="*/ 2147483647 h 1458"/>
              <a:gd name="T24" fmla="*/ 2147483647 w 4764"/>
              <a:gd name="T25" fmla="*/ 2147483647 h 1458"/>
              <a:gd name="T26" fmla="*/ 2147483647 w 4764"/>
              <a:gd name="T27" fmla="*/ 2147483647 h 1458"/>
              <a:gd name="T28" fmla="*/ 2147483647 w 4764"/>
              <a:gd name="T29" fmla="*/ 2147483647 h 1458"/>
              <a:gd name="T30" fmla="*/ 2147483647 w 4764"/>
              <a:gd name="T31" fmla="*/ 2147483647 h 1458"/>
              <a:gd name="T32" fmla="*/ 2147483647 w 4764"/>
              <a:gd name="T33" fmla="*/ 2147483647 h 1458"/>
              <a:gd name="T34" fmla="*/ 2147483647 w 4764"/>
              <a:gd name="T35" fmla="*/ 2147483647 h 1458"/>
              <a:gd name="T36" fmla="*/ 2147483647 w 4764"/>
              <a:gd name="T37" fmla="*/ 2147483647 h 1458"/>
              <a:gd name="T38" fmla="*/ 2147483647 w 4764"/>
              <a:gd name="T39" fmla="*/ 2147483647 h 1458"/>
              <a:gd name="T40" fmla="*/ 2147483647 w 4764"/>
              <a:gd name="T41" fmla="*/ 2147483647 h 1458"/>
              <a:gd name="T42" fmla="*/ 2147483647 w 4764"/>
              <a:gd name="T43" fmla="*/ 2147483647 h 1458"/>
              <a:gd name="T44" fmla="*/ 2147483647 w 4764"/>
              <a:gd name="T45" fmla="*/ 2147483647 h 1458"/>
              <a:gd name="T46" fmla="*/ 2147483647 w 4764"/>
              <a:gd name="T47" fmla="*/ 2147483647 h 1458"/>
              <a:gd name="T48" fmla="*/ 2147483647 w 4764"/>
              <a:gd name="T49" fmla="*/ 2147483647 h 1458"/>
              <a:gd name="T50" fmla="*/ 2147483647 w 4764"/>
              <a:gd name="T51" fmla="*/ 2147483647 h 1458"/>
              <a:gd name="T52" fmla="*/ 2147483647 w 4764"/>
              <a:gd name="T53" fmla="*/ 2147483647 h 1458"/>
              <a:gd name="T54" fmla="*/ 2147483647 w 4764"/>
              <a:gd name="T55" fmla="*/ 2147483647 h 1458"/>
              <a:gd name="T56" fmla="*/ 2147483647 w 4764"/>
              <a:gd name="T57" fmla="*/ 2147483647 h 1458"/>
              <a:gd name="T58" fmla="*/ 2147483647 w 4764"/>
              <a:gd name="T59" fmla="*/ 2147483647 h 1458"/>
              <a:gd name="T60" fmla="*/ 2147483647 w 4764"/>
              <a:gd name="T61" fmla="*/ 2147483647 h 1458"/>
              <a:gd name="T62" fmla="*/ 2147483647 w 4764"/>
              <a:gd name="T63" fmla="*/ 2147483647 h 1458"/>
              <a:gd name="T64" fmla="*/ 2147483647 w 4764"/>
              <a:gd name="T65" fmla="*/ 2147483647 h 1458"/>
              <a:gd name="T66" fmla="*/ 2147483647 w 4764"/>
              <a:gd name="T67" fmla="*/ 2147483647 h 1458"/>
              <a:gd name="T68" fmla="*/ 2147483647 w 4764"/>
              <a:gd name="T69" fmla="*/ 2147483647 h 1458"/>
              <a:gd name="T70" fmla="*/ 2147483647 w 4764"/>
              <a:gd name="T71" fmla="*/ 2147483647 h 1458"/>
              <a:gd name="T72" fmla="*/ 2147483647 w 4764"/>
              <a:gd name="T73" fmla="*/ 2147483647 h 1458"/>
              <a:gd name="T74" fmla="*/ 2147483647 w 4764"/>
              <a:gd name="T75" fmla="*/ 2147483647 h 1458"/>
              <a:gd name="T76" fmla="*/ 2147483647 w 4764"/>
              <a:gd name="T77" fmla="*/ 2147483647 h 1458"/>
              <a:gd name="T78" fmla="*/ 2147483647 w 4764"/>
              <a:gd name="T79" fmla="*/ 2147483647 h 1458"/>
              <a:gd name="T80" fmla="*/ 2147483647 w 4764"/>
              <a:gd name="T81" fmla="*/ 2147483647 h 1458"/>
              <a:gd name="T82" fmla="*/ 2147483647 w 4764"/>
              <a:gd name="T83" fmla="*/ 2147483647 h 1458"/>
              <a:gd name="T84" fmla="*/ 2147483647 w 4764"/>
              <a:gd name="T85" fmla="*/ 2147483647 h 1458"/>
              <a:gd name="T86" fmla="*/ 2147483647 w 4764"/>
              <a:gd name="T87" fmla="*/ 2147483647 h 1458"/>
              <a:gd name="T88" fmla="*/ 2147483647 w 4764"/>
              <a:gd name="T89" fmla="*/ 0 h 1458"/>
              <a:gd name="T90" fmla="*/ 2147483647 w 4764"/>
              <a:gd name="T91" fmla="*/ 2147483647 h 1458"/>
              <a:gd name="T92" fmla="*/ 2147483647 w 4764"/>
              <a:gd name="T93" fmla="*/ 2147483647 h 1458"/>
              <a:gd name="T94" fmla="*/ 2147483647 w 4764"/>
              <a:gd name="T95" fmla="*/ 2147483647 h 145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764"/>
              <a:gd name="T145" fmla="*/ 0 h 1458"/>
              <a:gd name="T146" fmla="*/ 4764 w 4764"/>
              <a:gd name="T147" fmla="*/ 1458 h 145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764" h="1458">
                <a:moveTo>
                  <a:pt x="4764" y="45"/>
                </a:moveTo>
                <a:cubicBezTo>
                  <a:pt x="4748" y="44"/>
                  <a:pt x="4705" y="46"/>
                  <a:pt x="4674" y="48"/>
                </a:cubicBezTo>
                <a:cubicBezTo>
                  <a:pt x="4643" y="50"/>
                  <a:pt x="4627" y="46"/>
                  <a:pt x="4578" y="55"/>
                </a:cubicBezTo>
                <a:cubicBezTo>
                  <a:pt x="4529" y="64"/>
                  <a:pt x="4441" y="82"/>
                  <a:pt x="4382" y="101"/>
                </a:cubicBezTo>
                <a:cubicBezTo>
                  <a:pt x="4323" y="120"/>
                  <a:pt x="4267" y="143"/>
                  <a:pt x="4221" y="169"/>
                </a:cubicBezTo>
                <a:cubicBezTo>
                  <a:pt x="4175" y="195"/>
                  <a:pt x="4144" y="218"/>
                  <a:pt x="4106" y="256"/>
                </a:cubicBezTo>
                <a:cubicBezTo>
                  <a:pt x="4068" y="294"/>
                  <a:pt x="4026" y="346"/>
                  <a:pt x="3991" y="398"/>
                </a:cubicBezTo>
                <a:cubicBezTo>
                  <a:pt x="3956" y="450"/>
                  <a:pt x="3924" y="501"/>
                  <a:pt x="3897" y="566"/>
                </a:cubicBezTo>
                <a:cubicBezTo>
                  <a:pt x="3870" y="631"/>
                  <a:pt x="3851" y="689"/>
                  <a:pt x="3829" y="789"/>
                </a:cubicBezTo>
                <a:cubicBezTo>
                  <a:pt x="3807" y="889"/>
                  <a:pt x="3776" y="1083"/>
                  <a:pt x="3762" y="1166"/>
                </a:cubicBezTo>
                <a:cubicBezTo>
                  <a:pt x="3748" y="1249"/>
                  <a:pt x="3749" y="1255"/>
                  <a:pt x="3742" y="1288"/>
                </a:cubicBezTo>
                <a:cubicBezTo>
                  <a:pt x="3735" y="1321"/>
                  <a:pt x="3729" y="1340"/>
                  <a:pt x="3722" y="1362"/>
                </a:cubicBezTo>
                <a:cubicBezTo>
                  <a:pt x="3715" y="1384"/>
                  <a:pt x="3711" y="1407"/>
                  <a:pt x="3701" y="1423"/>
                </a:cubicBezTo>
                <a:cubicBezTo>
                  <a:pt x="3691" y="1439"/>
                  <a:pt x="3673" y="1458"/>
                  <a:pt x="3661" y="1456"/>
                </a:cubicBezTo>
                <a:cubicBezTo>
                  <a:pt x="3649" y="1454"/>
                  <a:pt x="3639" y="1438"/>
                  <a:pt x="3627" y="1409"/>
                </a:cubicBezTo>
                <a:cubicBezTo>
                  <a:pt x="3615" y="1380"/>
                  <a:pt x="3601" y="1335"/>
                  <a:pt x="3587" y="1281"/>
                </a:cubicBezTo>
                <a:cubicBezTo>
                  <a:pt x="3573" y="1227"/>
                  <a:pt x="3557" y="1140"/>
                  <a:pt x="3546" y="1085"/>
                </a:cubicBezTo>
                <a:cubicBezTo>
                  <a:pt x="3535" y="1030"/>
                  <a:pt x="3527" y="981"/>
                  <a:pt x="3519" y="951"/>
                </a:cubicBezTo>
                <a:cubicBezTo>
                  <a:pt x="3511" y="921"/>
                  <a:pt x="3509" y="914"/>
                  <a:pt x="3499" y="903"/>
                </a:cubicBezTo>
                <a:cubicBezTo>
                  <a:pt x="3489" y="892"/>
                  <a:pt x="3474" y="883"/>
                  <a:pt x="3459" y="883"/>
                </a:cubicBezTo>
                <a:cubicBezTo>
                  <a:pt x="3444" y="883"/>
                  <a:pt x="3424" y="895"/>
                  <a:pt x="3411" y="903"/>
                </a:cubicBezTo>
                <a:cubicBezTo>
                  <a:pt x="3398" y="911"/>
                  <a:pt x="3390" y="926"/>
                  <a:pt x="3378" y="930"/>
                </a:cubicBezTo>
                <a:cubicBezTo>
                  <a:pt x="3366" y="934"/>
                  <a:pt x="3352" y="933"/>
                  <a:pt x="3337" y="930"/>
                </a:cubicBezTo>
                <a:cubicBezTo>
                  <a:pt x="3322" y="927"/>
                  <a:pt x="3301" y="920"/>
                  <a:pt x="3290" y="910"/>
                </a:cubicBezTo>
                <a:cubicBezTo>
                  <a:pt x="3279" y="900"/>
                  <a:pt x="3277" y="883"/>
                  <a:pt x="3270" y="870"/>
                </a:cubicBezTo>
                <a:cubicBezTo>
                  <a:pt x="3263" y="857"/>
                  <a:pt x="3257" y="845"/>
                  <a:pt x="3250" y="829"/>
                </a:cubicBezTo>
                <a:cubicBezTo>
                  <a:pt x="3243" y="813"/>
                  <a:pt x="3239" y="783"/>
                  <a:pt x="3229" y="775"/>
                </a:cubicBezTo>
                <a:cubicBezTo>
                  <a:pt x="3219" y="767"/>
                  <a:pt x="3203" y="776"/>
                  <a:pt x="3189" y="782"/>
                </a:cubicBezTo>
                <a:cubicBezTo>
                  <a:pt x="3175" y="788"/>
                  <a:pt x="3158" y="816"/>
                  <a:pt x="3142" y="809"/>
                </a:cubicBezTo>
                <a:cubicBezTo>
                  <a:pt x="3126" y="802"/>
                  <a:pt x="3112" y="752"/>
                  <a:pt x="3095" y="742"/>
                </a:cubicBezTo>
                <a:cubicBezTo>
                  <a:pt x="3078" y="732"/>
                  <a:pt x="3056" y="751"/>
                  <a:pt x="3041" y="748"/>
                </a:cubicBezTo>
                <a:cubicBezTo>
                  <a:pt x="3026" y="745"/>
                  <a:pt x="3019" y="734"/>
                  <a:pt x="3007" y="721"/>
                </a:cubicBezTo>
                <a:cubicBezTo>
                  <a:pt x="2995" y="708"/>
                  <a:pt x="2980" y="677"/>
                  <a:pt x="2967" y="668"/>
                </a:cubicBezTo>
                <a:cubicBezTo>
                  <a:pt x="2954" y="659"/>
                  <a:pt x="2939" y="663"/>
                  <a:pt x="2926" y="668"/>
                </a:cubicBezTo>
                <a:cubicBezTo>
                  <a:pt x="2913" y="673"/>
                  <a:pt x="2896" y="690"/>
                  <a:pt x="2886" y="701"/>
                </a:cubicBezTo>
                <a:cubicBezTo>
                  <a:pt x="2876" y="712"/>
                  <a:pt x="2874" y="721"/>
                  <a:pt x="2865" y="735"/>
                </a:cubicBezTo>
                <a:cubicBezTo>
                  <a:pt x="2856" y="749"/>
                  <a:pt x="2844" y="785"/>
                  <a:pt x="2832" y="782"/>
                </a:cubicBezTo>
                <a:cubicBezTo>
                  <a:pt x="2820" y="779"/>
                  <a:pt x="2806" y="730"/>
                  <a:pt x="2791" y="715"/>
                </a:cubicBezTo>
                <a:cubicBezTo>
                  <a:pt x="2776" y="700"/>
                  <a:pt x="2758" y="691"/>
                  <a:pt x="2744" y="694"/>
                </a:cubicBezTo>
                <a:cubicBezTo>
                  <a:pt x="2730" y="697"/>
                  <a:pt x="2718" y="713"/>
                  <a:pt x="2704" y="735"/>
                </a:cubicBezTo>
                <a:cubicBezTo>
                  <a:pt x="2690" y="757"/>
                  <a:pt x="2673" y="800"/>
                  <a:pt x="2663" y="829"/>
                </a:cubicBezTo>
                <a:cubicBezTo>
                  <a:pt x="2653" y="858"/>
                  <a:pt x="2649" y="878"/>
                  <a:pt x="2643" y="910"/>
                </a:cubicBezTo>
                <a:cubicBezTo>
                  <a:pt x="2637" y="942"/>
                  <a:pt x="2630" y="986"/>
                  <a:pt x="2625" y="1020"/>
                </a:cubicBezTo>
                <a:cubicBezTo>
                  <a:pt x="2620" y="1054"/>
                  <a:pt x="2621" y="1089"/>
                  <a:pt x="2616" y="1112"/>
                </a:cubicBezTo>
                <a:cubicBezTo>
                  <a:pt x="2611" y="1135"/>
                  <a:pt x="2606" y="1154"/>
                  <a:pt x="2596" y="1160"/>
                </a:cubicBezTo>
                <a:cubicBezTo>
                  <a:pt x="2586" y="1166"/>
                  <a:pt x="2565" y="1157"/>
                  <a:pt x="2555" y="1146"/>
                </a:cubicBezTo>
                <a:cubicBezTo>
                  <a:pt x="2545" y="1135"/>
                  <a:pt x="2538" y="1114"/>
                  <a:pt x="2535" y="1092"/>
                </a:cubicBezTo>
                <a:cubicBezTo>
                  <a:pt x="2532" y="1070"/>
                  <a:pt x="2536" y="1047"/>
                  <a:pt x="2535" y="1011"/>
                </a:cubicBezTo>
                <a:cubicBezTo>
                  <a:pt x="2534" y="975"/>
                  <a:pt x="2535" y="915"/>
                  <a:pt x="2528" y="876"/>
                </a:cubicBezTo>
                <a:cubicBezTo>
                  <a:pt x="2521" y="837"/>
                  <a:pt x="2509" y="793"/>
                  <a:pt x="2495" y="775"/>
                </a:cubicBezTo>
                <a:cubicBezTo>
                  <a:pt x="2481" y="757"/>
                  <a:pt x="2463" y="778"/>
                  <a:pt x="2447" y="769"/>
                </a:cubicBezTo>
                <a:cubicBezTo>
                  <a:pt x="2431" y="760"/>
                  <a:pt x="2411" y="736"/>
                  <a:pt x="2400" y="721"/>
                </a:cubicBezTo>
                <a:cubicBezTo>
                  <a:pt x="2389" y="706"/>
                  <a:pt x="2387" y="700"/>
                  <a:pt x="2380" y="681"/>
                </a:cubicBezTo>
                <a:cubicBezTo>
                  <a:pt x="2373" y="662"/>
                  <a:pt x="2370" y="635"/>
                  <a:pt x="2360" y="607"/>
                </a:cubicBezTo>
                <a:cubicBezTo>
                  <a:pt x="2350" y="579"/>
                  <a:pt x="2331" y="531"/>
                  <a:pt x="2319" y="512"/>
                </a:cubicBezTo>
                <a:cubicBezTo>
                  <a:pt x="2307" y="493"/>
                  <a:pt x="2297" y="499"/>
                  <a:pt x="2286" y="492"/>
                </a:cubicBezTo>
                <a:cubicBezTo>
                  <a:pt x="2275" y="485"/>
                  <a:pt x="2265" y="475"/>
                  <a:pt x="2252" y="472"/>
                </a:cubicBezTo>
                <a:cubicBezTo>
                  <a:pt x="2239" y="469"/>
                  <a:pt x="2224" y="463"/>
                  <a:pt x="2205" y="472"/>
                </a:cubicBezTo>
                <a:cubicBezTo>
                  <a:pt x="2186" y="481"/>
                  <a:pt x="2153" y="511"/>
                  <a:pt x="2137" y="526"/>
                </a:cubicBezTo>
                <a:cubicBezTo>
                  <a:pt x="2121" y="541"/>
                  <a:pt x="2122" y="557"/>
                  <a:pt x="2110" y="560"/>
                </a:cubicBezTo>
                <a:cubicBezTo>
                  <a:pt x="2098" y="563"/>
                  <a:pt x="2077" y="565"/>
                  <a:pt x="2063" y="546"/>
                </a:cubicBezTo>
                <a:cubicBezTo>
                  <a:pt x="2049" y="527"/>
                  <a:pt x="2031" y="471"/>
                  <a:pt x="2023" y="445"/>
                </a:cubicBezTo>
                <a:cubicBezTo>
                  <a:pt x="2015" y="419"/>
                  <a:pt x="2029" y="411"/>
                  <a:pt x="2016" y="391"/>
                </a:cubicBezTo>
                <a:cubicBezTo>
                  <a:pt x="2003" y="371"/>
                  <a:pt x="1964" y="342"/>
                  <a:pt x="1942" y="324"/>
                </a:cubicBezTo>
                <a:cubicBezTo>
                  <a:pt x="1920" y="306"/>
                  <a:pt x="1901" y="285"/>
                  <a:pt x="1881" y="283"/>
                </a:cubicBezTo>
                <a:cubicBezTo>
                  <a:pt x="1861" y="281"/>
                  <a:pt x="1835" y="296"/>
                  <a:pt x="1820" y="310"/>
                </a:cubicBezTo>
                <a:cubicBezTo>
                  <a:pt x="1805" y="324"/>
                  <a:pt x="1800" y="365"/>
                  <a:pt x="1787" y="371"/>
                </a:cubicBezTo>
                <a:cubicBezTo>
                  <a:pt x="1774" y="377"/>
                  <a:pt x="1754" y="359"/>
                  <a:pt x="1739" y="344"/>
                </a:cubicBezTo>
                <a:cubicBezTo>
                  <a:pt x="1724" y="329"/>
                  <a:pt x="1715" y="299"/>
                  <a:pt x="1699" y="283"/>
                </a:cubicBezTo>
                <a:cubicBezTo>
                  <a:pt x="1683" y="267"/>
                  <a:pt x="1667" y="253"/>
                  <a:pt x="1645" y="250"/>
                </a:cubicBezTo>
                <a:cubicBezTo>
                  <a:pt x="1623" y="247"/>
                  <a:pt x="1584" y="253"/>
                  <a:pt x="1564" y="263"/>
                </a:cubicBezTo>
                <a:cubicBezTo>
                  <a:pt x="1544" y="273"/>
                  <a:pt x="1534" y="294"/>
                  <a:pt x="1524" y="310"/>
                </a:cubicBezTo>
                <a:cubicBezTo>
                  <a:pt x="1514" y="326"/>
                  <a:pt x="1516" y="362"/>
                  <a:pt x="1503" y="357"/>
                </a:cubicBezTo>
                <a:cubicBezTo>
                  <a:pt x="1490" y="352"/>
                  <a:pt x="1463" y="316"/>
                  <a:pt x="1443" y="277"/>
                </a:cubicBezTo>
                <a:cubicBezTo>
                  <a:pt x="1423" y="238"/>
                  <a:pt x="1396" y="158"/>
                  <a:pt x="1382" y="121"/>
                </a:cubicBezTo>
                <a:cubicBezTo>
                  <a:pt x="1368" y="84"/>
                  <a:pt x="1374" y="62"/>
                  <a:pt x="1362" y="54"/>
                </a:cubicBezTo>
                <a:cubicBezTo>
                  <a:pt x="1350" y="46"/>
                  <a:pt x="1323" y="63"/>
                  <a:pt x="1308" y="74"/>
                </a:cubicBezTo>
                <a:cubicBezTo>
                  <a:pt x="1293" y="85"/>
                  <a:pt x="1290" y="104"/>
                  <a:pt x="1274" y="121"/>
                </a:cubicBezTo>
                <a:cubicBezTo>
                  <a:pt x="1258" y="138"/>
                  <a:pt x="1228" y="154"/>
                  <a:pt x="1214" y="175"/>
                </a:cubicBezTo>
                <a:cubicBezTo>
                  <a:pt x="1200" y="196"/>
                  <a:pt x="1198" y="231"/>
                  <a:pt x="1187" y="250"/>
                </a:cubicBezTo>
                <a:cubicBezTo>
                  <a:pt x="1176" y="269"/>
                  <a:pt x="1166" y="291"/>
                  <a:pt x="1146" y="290"/>
                </a:cubicBezTo>
                <a:cubicBezTo>
                  <a:pt x="1126" y="289"/>
                  <a:pt x="1090" y="270"/>
                  <a:pt x="1065" y="243"/>
                </a:cubicBezTo>
                <a:cubicBezTo>
                  <a:pt x="1040" y="216"/>
                  <a:pt x="1023" y="154"/>
                  <a:pt x="998" y="128"/>
                </a:cubicBezTo>
                <a:cubicBezTo>
                  <a:pt x="973" y="102"/>
                  <a:pt x="946" y="95"/>
                  <a:pt x="917" y="88"/>
                </a:cubicBezTo>
                <a:cubicBezTo>
                  <a:pt x="888" y="81"/>
                  <a:pt x="851" y="81"/>
                  <a:pt x="823" y="88"/>
                </a:cubicBezTo>
                <a:cubicBezTo>
                  <a:pt x="795" y="95"/>
                  <a:pt x="772" y="117"/>
                  <a:pt x="748" y="128"/>
                </a:cubicBezTo>
                <a:cubicBezTo>
                  <a:pt x="724" y="139"/>
                  <a:pt x="699" y="159"/>
                  <a:pt x="681" y="155"/>
                </a:cubicBezTo>
                <a:cubicBezTo>
                  <a:pt x="663" y="151"/>
                  <a:pt x="662" y="122"/>
                  <a:pt x="640" y="101"/>
                </a:cubicBezTo>
                <a:cubicBezTo>
                  <a:pt x="618" y="80"/>
                  <a:pt x="575" y="44"/>
                  <a:pt x="546" y="27"/>
                </a:cubicBezTo>
                <a:cubicBezTo>
                  <a:pt x="517" y="10"/>
                  <a:pt x="490" y="0"/>
                  <a:pt x="465" y="0"/>
                </a:cubicBezTo>
                <a:cubicBezTo>
                  <a:pt x="440" y="0"/>
                  <a:pt x="419" y="17"/>
                  <a:pt x="398" y="27"/>
                </a:cubicBezTo>
                <a:cubicBezTo>
                  <a:pt x="377" y="37"/>
                  <a:pt x="363" y="55"/>
                  <a:pt x="337" y="61"/>
                </a:cubicBezTo>
                <a:cubicBezTo>
                  <a:pt x="311" y="67"/>
                  <a:pt x="273" y="67"/>
                  <a:pt x="243" y="61"/>
                </a:cubicBezTo>
                <a:cubicBezTo>
                  <a:pt x="213" y="55"/>
                  <a:pt x="180" y="34"/>
                  <a:pt x="155" y="27"/>
                </a:cubicBezTo>
                <a:cubicBezTo>
                  <a:pt x="130" y="20"/>
                  <a:pt x="111" y="22"/>
                  <a:pt x="94" y="20"/>
                </a:cubicBezTo>
                <a:cubicBezTo>
                  <a:pt x="77" y="18"/>
                  <a:pt x="70" y="15"/>
                  <a:pt x="54" y="14"/>
                </a:cubicBezTo>
                <a:cubicBezTo>
                  <a:pt x="38" y="13"/>
                  <a:pt x="19" y="13"/>
                  <a:pt x="0" y="14"/>
                </a:cubicBezTo>
              </a:path>
            </a:pathLst>
          </a:cu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2557" name="Line 5403"/>
          <p:cNvSpPr>
            <a:spLocks noChangeShapeType="1"/>
          </p:cNvSpPr>
          <p:nvPr/>
        </p:nvSpPr>
        <p:spPr bwMode="auto">
          <a:xfrm>
            <a:off x="800100" y="6264275"/>
            <a:ext cx="8161338" cy="15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2558" name="Line 5404"/>
          <p:cNvSpPr>
            <a:spLocks noChangeShapeType="1"/>
          </p:cNvSpPr>
          <p:nvPr/>
        </p:nvSpPr>
        <p:spPr bwMode="auto">
          <a:xfrm flipV="1">
            <a:off x="800100" y="2119313"/>
            <a:ext cx="1588" cy="414496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2559" name="Line 5405"/>
          <p:cNvSpPr>
            <a:spLocks noChangeShapeType="1"/>
          </p:cNvSpPr>
          <p:nvPr/>
        </p:nvSpPr>
        <p:spPr bwMode="auto">
          <a:xfrm flipV="1">
            <a:off x="5197475" y="4046538"/>
            <a:ext cx="60325" cy="1228725"/>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182560" name="Line 5406"/>
          <p:cNvSpPr>
            <a:spLocks noChangeShapeType="1"/>
          </p:cNvSpPr>
          <p:nvPr/>
        </p:nvSpPr>
        <p:spPr bwMode="auto">
          <a:xfrm flipH="1">
            <a:off x="6972300" y="4767263"/>
            <a:ext cx="881063" cy="105727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25023" name="Text Box 5407"/>
          <p:cNvSpPr txBox="1">
            <a:spLocks noChangeArrowheads="1"/>
          </p:cNvSpPr>
          <p:nvPr/>
        </p:nvSpPr>
        <p:spPr bwMode="auto">
          <a:xfrm>
            <a:off x="1200150" y="2606675"/>
            <a:ext cx="1233488" cy="390525"/>
          </a:xfrm>
          <a:prstGeom prst="rect">
            <a:avLst/>
          </a:prstGeom>
          <a:noFill/>
          <a:ln w="9525">
            <a:noFill/>
            <a:miter lim="800000"/>
            <a:headEnd/>
            <a:tailEnd/>
          </a:ln>
          <a:effectLst/>
        </p:spPr>
        <p:txBody>
          <a:bodyPr wrap="none" lIns="96661" tIns="48331" rIns="96661" bIns="48331">
            <a:spAutoFit/>
          </a:bodyPr>
          <a:lstStyle>
            <a:lvl1pPr defTabSz="966788" eaLnBrk="0" hangingPunct="0">
              <a:defRPr sz="2400">
                <a:solidFill>
                  <a:schemeClr val="tx1"/>
                </a:solidFill>
                <a:latin typeface="Arial" charset="0"/>
                <a:ea typeface="ＭＳ Ｐゴシック" charset="0"/>
                <a:cs typeface="ＭＳ Ｐゴシック" charset="0"/>
              </a:defRPr>
            </a:lvl1pPr>
            <a:lvl2pPr marL="37931725" indent="-37474525" defTabSz="96678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r>
              <a:rPr lang="en-US" sz="1900" b="1">
                <a:effectLst>
                  <a:outerShdw blurRad="38100" dist="38100" dir="2700000" algn="tl">
                    <a:srgbClr val="DDDDDD"/>
                  </a:outerShdw>
                </a:effectLst>
              </a:rPr>
              <a:t>Unfolded</a:t>
            </a:r>
            <a:endParaRPr lang="en-US" sz="1900">
              <a:effectLst>
                <a:outerShdw blurRad="38100" dist="38100" dir="2700000" algn="tl">
                  <a:srgbClr val="DDDDDD"/>
                </a:outerShdw>
              </a:effectLst>
              <a:latin typeface="Times New Roman" charset="0"/>
            </a:endParaRPr>
          </a:p>
        </p:txBody>
      </p:sp>
      <p:sp>
        <p:nvSpPr>
          <p:cNvPr id="1525024" name="Text Box 5408"/>
          <p:cNvSpPr txBox="1">
            <a:spLocks noChangeArrowheads="1"/>
          </p:cNvSpPr>
          <p:nvPr/>
        </p:nvSpPr>
        <p:spPr bwMode="auto">
          <a:xfrm>
            <a:off x="4400550" y="1143000"/>
            <a:ext cx="1620838" cy="392113"/>
          </a:xfrm>
          <a:prstGeom prst="rect">
            <a:avLst/>
          </a:prstGeom>
          <a:noFill/>
          <a:ln w="9525">
            <a:noFill/>
            <a:miter lim="800000"/>
            <a:headEnd/>
            <a:tailEnd/>
          </a:ln>
          <a:effectLst/>
        </p:spPr>
        <p:txBody>
          <a:bodyPr wrap="none" lIns="96661" tIns="48331" rIns="96661" bIns="48331">
            <a:spAutoFit/>
          </a:bodyPr>
          <a:lstStyle>
            <a:lvl1pPr defTabSz="966788" eaLnBrk="0" hangingPunct="0">
              <a:defRPr sz="2400">
                <a:solidFill>
                  <a:schemeClr val="tx1"/>
                </a:solidFill>
                <a:latin typeface="Arial" charset="0"/>
                <a:ea typeface="ＭＳ Ｐゴシック" charset="0"/>
                <a:cs typeface="ＭＳ Ｐゴシック" charset="0"/>
              </a:defRPr>
            </a:lvl1pPr>
            <a:lvl2pPr marL="37931725" indent="-37474525" defTabSz="96678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r>
              <a:rPr lang="en-US" sz="1900" b="1">
                <a:effectLst>
                  <a:outerShdw blurRad="38100" dist="38100" dir="2700000" algn="tl">
                    <a:srgbClr val="DDDDDD"/>
                  </a:outerShdw>
                </a:effectLst>
              </a:rPr>
              <a:t>Intermediate</a:t>
            </a:r>
            <a:endParaRPr lang="en-US" sz="1900">
              <a:effectLst>
                <a:outerShdw blurRad="38100" dist="38100" dir="2700000" algn="tl">
                  <a:srgbClr val="DDDDDD"/>
                </a:outerShdw>
              </a:effectLst>
              <a:latin typeface="Times New Roman" charset="0"/>
            </a:endParaRPr>
          </a:p>
        </p:txBody>
      </p:sp>
      <p:sp>
        <p:nvSpPr>
          <p:cNvPr id="1525025" name="Text Box 5409"/>
          <p:cNvSpPr txBox="1">
            <a:spLocks noChangeArrowheads="1"/>
          </p:cNvSpPr>
          <p:nvPr/>
        </p:nvSpPr>
        <p:spPr bwMode="auto">
          <a:xfrm>
            <a:off x="8240713" y="2525713"/>
            <a:ext cx="914400" cy="390525"/>
          </a:xfrm>
          <a:prstGeom prst="rect">
            <a:avLst/>
          </a:prstGeom>
          <a:noFill/>
          <a:ln w="9525">
            <a:noFill/>
            <a:miter lim="800000"/>
            <a:headEnd/>
            <a:tailEnd/>
          </a:ln>
          <a:effectLst/>
        </p:spPr>
        <p:txBody>
          <a:bodyPr wrap="none" lIns="96661" tIns="48331" rIns="96661" bIns="48331">
            <a:spAutoFit/>
          </a:bodyPr>
          <a:lstStyle>
            <a:lvl1pPr defTabSz="966788" eaLnBrk="0" hangingPunct="0">
              <a:defRPr sz="2400">
                <a:solidFill>
                  <a:schemeClr val="tx1"/>
                </a:solidFill>
                <a:latin typeface="Arial" charset="0"/>
                <a:ea typeface="ＭＳ Ｐゴシック" charset="0"/>
                <a:cs typeface="ＭＳ Ｐゴシック" charset="0"/>
              </a:defRPr>
            </a:lvl1pPr>
            <a:lvl2pPr marL="37931725" indent="-37474525" defTabSz="96678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r>
              <a:rPr lang="en-US" sz="1900" b="1">
                <a:effectLst>
                  <a:outerShdw blurRad="38100" dist="38100" dir="2700000" algn="tl">
                    <a:srgbClr val="DDDDDD"/>
                  </a:outerShdw>
                </a:effectLst>
              </a:rPr>
              <a:t>Native</a:t>
            </a:r>
            <a:endParaRPr lang="en-US" sz="1900">
              <a:effectLst>
                <a:outerShdw blurRad="38100" dist="38100" dir="2700000" algn="tl">
                  <a:srgbClr val="DDDDDD"/>
                </a:outerShdw>
              </a:effectLst>
              <a:latin typeface="Times New Roman" charset="0"/>
            </a:endParaRPr>
          </a:p>
        </p:txBody>
      </p:sp>
      <p:sp>
        <p:nvSpPr>
          <p:cNvPr id="182564" name="TextBox 5416"/>
          <p:cNvSpPr txBox="1">
            <a:spLocks noChangeArrowheads="1"/>
          </p:cNvSpPr>
          <p:nvPr/>
        </p:nvSpPr>
        <p:spPr bwMode="auto">
          <a:xfrm>
            <a:off x="6477000" y="914400"/>
            <a:ext cx="2895600" cy="400050"/>
          </a:xfrm>
          <a:prstGeom prst="rect">
            <a:avLst/>
          </a:prstGeom>
          <a:solidFill>
            <a:schemeClr val="bg1"/>
          </a:solidFill>
          <a:ln w="12700">
            <a:solidFill>
              <a:srgbClr val="FFFFFF"/>
            </a:solidFill>
            <a:miter lim="800000"/>
            <a:headEnd/>
            <a:tailEnd/>
          </a:ln>
        </p:spPr>
        <p:txBody>
          <a:bodyPr wrap="none" lIns="91432" tIns="45716" rIns="91432" bIns="45716">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i="1">
                <a:solidFill>
                  <a:srgbClr val="00B0F0"/>
                </a:solidFill>
                <a:latin typeface="Arial Narrow" charset="0"/>
              </a:rPr>
              <a:t>Shimon Weiss (Chemistry)</a:t>
            </a: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6963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696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F8C9E75-3930-9542-B664-93E477B3B123}" type="slidenum">
              <a:rPr lang="en-US" sz="1500">
                <a:solidFill>
                  <a:srgbClr val="0000FF"/>
                </a:solidFill>
              </a:rPr>
              <a:pPr eaLnBrk="1" hangingPunct="1"/>
              <a:t>46</a:t>
            </a:fld>
            <a:endParaRPr lang="en-US" sz="1500">
              <a:solidFill>
                <a:srgbClr val="0000FF"/>
              </a:solidFill>
            </a:endParaRPr>
          </a:p>
        </p:txBody>
      </p:sp>
      <p:sp>
        <p:nvSpPr>
          <p:cNvPr id="69637" name="Rectangle 2"/>
          <p:cNvSpPr>
            <a:spLocks noGrp="1" noChangeArrowheads="1"/>
          </p:cNvSpPr>
          <p:nvPr>
            <p:ph type="title"/>
          </p:nvPr>
        </p:nvSpPr>
        <p:spPr>
          <a:xfrm>
            <a:off x="381000" y="101600"/>
            <a:ext cx="9067800" cy="508000"/>
          </a:xfrm>
        </p:spPr>
        <p:txBody>
          <a:bodyPr/>
          <a:lstStyle/>
          <a:p>
            <a:pPr defTabSz="914400"/>
            <a:r>
              <a:rPr lang="en-US" sz="3200">
                <a:latin typeface="Tahoma" charset="0"/>
                <a:ea typeface="ＭＳ Ｐゴシック" charset="0"/>
                <a:cs typeface="MS PGothic" charset="0"/>
              </a:rPr>
              <a:t>Förster Resonant Energy Transfer (FRET)</a:t>
            </a:r>
          </a:p>
        </p:txBody>
      </p:sp>
      <p:pic>
        <p:nvPicPr>
          <p:cNvPr id="69638" name="Picture 3"/>
          <p:cNvPicPr>
            <a:picLocks noChangeAspect="1" noChangeArrowheads="1"/>
          </p:cNvPicPr>
          <p:nvPr/>
        </p:nvPicPr>
        <p:blipFill>
          <a:blip r:embed="rId3">
            <a:extLst>
              <a:ext uri="{28A0092B-C50C-407E-A947-70E740481C1C}">
                <a14:useLocalDpi xmlns:a14="http://schemas.microsoft.com/office/drawing/2010/main" val="0"/>
              </a:ext>
            </a:extLst>
          </a:blip>
          <a:srcRect l="59377" t="4318" b="13635"/>
          <a:stretch>
            <a:fillRect/>
          </a:stretch>
        </p:blipFill>
        <p:spPr bwMode="auto">
          <a:xfrm>
            <a:off x="4495800" y="3697288"/>
            <a:ext cx="4800600"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pic>
        <p:nvPicPr>
          <p:cNvPr id="69639" name="Picture 4" descr="FRET-pic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10000"/>
            <a:ext cx="41560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77"/>
          <p:cNvSpPr>
            <a:spLocks noChangeArrowheads="1"/>
          </p:cNvSpPr>
          <p:nvPr/>
        </p:nvSpPr>
        <p:spPr bwMode="auto">
          <a:xfrm>
            <a:off x="6477000" y="1905000"/>
            <a:ext cx="2971800" cy="830263"/>
          </a:xfrm>
          <a:prstGeom prst="rect">
            <a:avLst/>
          </a:prstGeom>
          <a:noFill/>
          <a:ln w="50800">
            <a:noFill/>
            <a:miter lim="800000"/>
            <a:headEnd/>
            <a:tailEnd/>
          </a:ln>
        </p:spPr>
        <p:txBody>
          <a:bodyPr>
            <a:spAutoFit/>
          </a:bodyPr>
          <a:lstStyle/>
          <a:p>
            <a:pPr>
              <a:defRPr/>
            </a:pPr>
            <a:r>
              <a:rPr lang="en-US" sz="4800" b="1" i="1" dirty="0">
                <a:solidFill>
                  <a:srgbClr val="FF6DFF"/>
                </a:solidFill>
                <a:latin typeface="+mn-lt"/>
                <a:ea typeface="Wingdings"/>
                <a:cs typeface="Wingdings"/>
                <a:sym typeface="Wingdings"/>
              </a:rPr>
              <a:t>nm </a:t>
            </a:r>
            <a:r>
              <a:rPr lang="en-US" sz="4800" b="1" i="1" dirty="0" err="1">
                <a:solidFill>
                  <a:srgbClr val="FF6DFF"/>
                </a:solidFill>
                <a:latin typeface="Wingdings"/>
                <a:ea typeface="Wingdings"/>
                <a:cs typeface="Wingdings"/>
                <a:sym typeface="Wingdings"/>
              </a:rPr>
              <a:t></a:t>
            </a:r>
            <a:r>
              <a:rPr lang="en-US" sz="4800" b="1" i="1" dirty="0">
                <a:solidFill>
                  <a:srgbClr val="FF6DFF"/>
                </a:solidFill>
                <a:latin typeface="+mn-lt"/>
                <a:ea typeface="Wingdings"/>
                <a:cs typeface="Wingdings"/>
                <a:sym typeface="Wingdings"/>
              </a:rPr>
              <a:t> </a:t>
            </a:r>
            <a:r>
              <a:rPr lang="en-US" sz="4800" b="1" i="1" dirty="0" err="1">
                <a:solidFill>
                  <a:srgbClr val="FF6DFF"/>
                </a:solidFill>
                <a:latin typeface="Arial Narrow" charset="0"/>
                <a:ea typeface="+mn-ea"/>
                <a:cs typeface="+mn-cs"/>
              </a:rPr>
              <a:t>nsec</a:t>
            </a:r>
            <a:endParaRPr lang="en-US" sz="4800" b="1" i="1" dirty="0">
              <a:solidFill>
                <a:srgbClr val="FF6DFF"/>
              </a:solidFill>
              <a:latin typeface="Arial Narrow" charset="0"/>
              <a:ea typeface="+mn-ea"/>
              <a:cs typeface="+mn-cs"/>
            </a:endParaRPr>
          </a:p>
        </p:txBody>
      </p:sp>
      <p:pic>
        <p:nvPicPr>
          <p:cNvPr id="69641" name="Picture 3"/>
          <p:cNvPicPr>
            <a:picLocks noChangeAspect="1" noChangeArrowheads="1"/>
          </p:cNvPicPr>
          <p:nvPr/>
        </p:nvPicPr>
        <p:blipFill>
          <a:blip r:embed="rId3">
            <a:extLst>
              <a:ext uri="{28A0092B-C50C-407E-A947-70E740481C1C}">
                <a14:useLocalDpi xmlns:a14="http://schemas.microsoft.com/office/drawing/2010/main" val="0"/>
              </a:ext>
            </a:extLst>
          </a:blip>
          <a:srcRect t="4318" r="41415" b="13635"/>
          <a:stretch>
            <a:fillRect/>
          </a:stretch>
        </p:blipFill>
        <p:spPr bwMode="auto">
          <a:xfrm>
            <a:off x="533400" y="838200"/>
            <a:ext cx="5638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3200" dirty="0" smtClean="0">
                <a:cs typeface="Arial" pitchFamily="34" charset="0"/>
              </a:rPr>
              <a:t>Fluorescence Lifetime Imaging (FLIM)</a:t>
            </a:r>
            <a:endParaRPr lang="en-US" sz="3200" dirty="0" smtClean="0"/>
          </a:p>
        </p:txBody>
      </p:sp>
      <p:sp>
        <p:nvSpPr>
          <p:cNvPr id="4" name="Text Box 4"/>
          <p:cNvSpPr txBox="1">
            <a:spLocks noChangeArrowheads="1"/>
          </p:cNvSpPr>
          <p:nvPr/>
        </p:nvSpPr>
        <p:spPr bwMode="auto">
          <a:xfrm>
            <a:off x="152400" y="1066800"/>
            <a:ext cx="9201150" cy="2926080"/>
          </a:xfrm>
          <a:prstGeom prst="rect">
            <a:avLst/>
          </a:prstGeom>
          <a:noFill/>
          <a:ln w="12700">
            <a:noFill/>
            <a:miter lim="800000"/>
            <a:headEnd/>
            <a:tailEnd/>
          </a:ln>
        </p:spPr>
        <p:txBody>
          <a:bodyPr lIns="96661" tIns="48331" rIns="96661" bIns="48331"/>
          <a:lstStyle/>
          <a:p>
            <a:pPr algn="l">
              <a:lnSpc>
                <a:spcPct val="80000"/>
              </a:lnSpc>
              <a:defRPr/>
            </a:pPr>
            <a:r>
              <a:rPr lang="en-US" sz="2000" dirty="0">
                <a:latin typeface="+mj-lt"/>
              </a:rPr>
              <a:t>Principle</a:t>
            </a:r>
          </a:p>
          <a:p>
            <a:pPr marL="0" lvl="1" indent="-966612" algn="l">
              <a:lnSpc>
                <a:spcPct val="80000"/>
              </a:lnSpc>
              <a:spcBef>
                <a:spcPct val="20000"/>
              </a:spcBef>
              <a:buFont typeface="Arial" charset="0"/>
              <a:buChar char="•"/>
              <a:defRPr/>
            </a:pPr>
            <a:r>
              <a:rPr lang="en-US" sz="2000" dirty="0">
                <a:latin typeface="+mj-lt"/>
              </a:rPr>
              <a:t>Each fluorescent dye has its own </a:t>
            </a:r>
            <a:r>
              <a:rPr lang="en-US" sz="2000" dirty="0">
                <a:solidFill>
                  <a:srgbClr val="FF0000"/>
                </a:solidFill>
                <a:latin typeface="+mj-lt"/>
              </a:rPr>
              <a:t>lifetime</a:t>
            </a:r>
            <a:r>
              <a:rPr lang="en-US" sz="2000" dirty="0">
                <a:latin typeface="+mj-lt"/>
              </a:rPr>
              <a:t> in the excited state</a:t>
            </a:r>
          </a:p>
          <a:p>
            <a:pPr marL="0" lvl="1" indent="-966612" algn="l">
              <a:lnSpc>
                <a:spcPct val="80000"/>
              </a:lnSpc>
              <a:spcBef>
                <a:spcPct val="20000"/>
              </a:spcBef>
              <a:buFont typeface="Arial" charset="0"/>
              <a:buChar char="•"/>
              <a:defRPr/>
            </a:pPr>
            <a:r>
              <a:rPr lang="en-US" sz="2000" dirty="0">
                <a:latin typeface="+mj-lt"/>
              </a:rPr>
              <a:t>In live cells, fluorescence lifetime is affected by the </a:t>
            </a:r>
            <a:r>
              <a:rPr lang="en-US" sz="2000" dirty="0">
                <a:solidFill>
                  <a:srgbClr val="FF0000"/>
                </a:solidFill>
                <a:latin typeface="+mj-lt"/>
              </a:rPr>
              <a:t>local environment</a:t>
            </a:r>
          </a:p>
          <a:p>
            <a:pPr marL="0" lvl="1" indent="-966612" algn="l">
              <a:lnSpc>
                <a:spcPct val="80000"/>
              </a:lnSpc>
              <a:spcBef>
                <a:spcPct val="20000"/>
              </a:spcBef>
              <a:buFont typeface="Arial" charset="0"/>
              <a:buChar char="•"/>
              <a:defRPr/>
            </a:pPr>
            <a:r>
              <a:rPr lang="en-US" sz="2000" dirty="0">
                <a:latin typeface="+mj-lt"/>
              </a:rPr>
              <a:t>FLIM is </a:t>
            </a:r>
            <a:r>
              <a:rPr lang="en-US" sz="2000" dirty="0">
                <a:solidFill>
                  <a:srgbClr val="FF0000"/>
                </a:solidFill>
                <a:latin typeface="+mj-lt"/>
              </a:rPr>
              <a:t>insensitive</a:t>
            </a:r>
            <a:r>
              <a:rPr lang="en-US" sz="2000" dirty="0">
                <a:latin typeface="+mj-lt"/>
              </a:rPr>
              <a:t> to fluctuations in </a:t>
            </a:r>
            <a:r>
              <a:rPr lang="en-US" sz="2000" dirty="0" err="1">
                <a:latin typeface="+mj-lt"/>
              </a:rPr>
              <a:t>fluorochrome</a:t>
            </a:r>
            <a:r>
              <a:rPr lang="en-US" sz="2000" dirty="0">
                <a:latin typeface="+mj-lt"/>
              </a:rPr>
              <a:t> concentration</a:t>
            </a:r>
          </a:p>
          <a:p>
            <a:pPr marL="0" lvl="1" indent="-966612" algn="l">
              <a:lnSpc>
                <a:spcPct val="80000"/>
              </a:lnSpc>
              <a:spcBef>
                <a:spcPct val="20000"/>
              </a:spcBef>
              <a:defRPr/>
            </a:pPr>
            <a:r>
              <a:rPr lang="en-US" sz="2000" dirty="0">
                <a:latin typeface="+mj-lt"/>
              </a:rPr>
              <a:t>	and excitation </a:t>
            </a:r>
            <a:r>
              <a:rPr lang="en-US" sz="2000" dirty="0">
                <a:solidFill>
                  <a:srgbClr val="FF0000"/>
                </a:solidFill>
                <a:latin typeface="+mj-lt"/>
              </a:rPr>
              <a:t>light intensity</a:t>
            </a:r>
          </a:p>
          <a:p>
            <a:pPr marL="0" lvl="1" indent="-966612" algn="l">
              <a:lnSpc>
                <a:spcPct val="80000"/>
              </a:lnSpc>
              <a:spcBef>
                <a:spcPct val="20000"/>
              </a:spcBef>
              <a:buFont typeface="Arial" charset="0"/>
              <a:buChar char="•"/>
              <a:defRPr/>
            </a:pPr>
            <a:r>
              <a:rPr lang="en-US" sz="2000" dirty="0">
                <a:latin typeface="+mj-lt"/>
              </a:rPr>
              <a:t>It is based on </a:t>
            </a:r>
            <a:r>
              <a:rPr lang="en-US" sz="2000" dirty="0">
                <a:solidFill>
                  <a:srgbClr val="FF0000"/>
                </a:solidFill>
                <a:latin typeface="+mj-lt"/>
              </a:rPr>
              <a:t>time-correlated single photon counting technology</a:t>
            </a:r>
          </a:p>
          <a:p>
            <a:pPr algn="l">
              <a:lnSpc>
                <a:spcPct val="80000"/>
              </a:lnSpc>
              <a:defRPr/>
            </a:pPr>
            <a:endParaRPr lang="en-US" sz="2000" dirty="0">
              <a:latin typeface="+mj-lt"/>
            </a:endParaRPr>
          </a:p>
          <a:p>
            <a:pPr algn="l">
              <a:lnSpc>
                <a:spcPct val="80000"/>
              </a:lnSpc>
              <a:defRPr/>
            </a:pPr>
            <a:r>
              <a:rPr lang="en-US" sz="2000" dirty="0">
                <a:latin typeface="+mj-lt"/>
              </a:rPr>
              <a:t>Applications</a:t>
            </a:r>
          </a:p>
          <a:p>
            <a:pPr marL="0" lvl="1" indent="-966612" algn="l">
              <a:lnSpc>
                <a:spcPct val="80000"/>
              </a:lnSpc>
              <a:spcBef>
                <a:spcPct val="20000"/>
              </a:spcBef>
              <a:buFont typeface="Arial" charset="0"/>
              <a:buChar char="•"/>
              <a:defRPr/>
            </a:pPr>
            <a:r>
              <a:rPr lang="en-US" sz="2000" dirty="0">
                <a:latin typeface="+mj-lt"/>
              </a:rPr>
              <a:t>Mapping of local environment such as </a:t>
            </a:r>
            <a:r>
              <a:rPr lang="en-US" sz="2000" dirty="0">
                <a:solidFill>
                  <a:srgbClr val="FF0000"/>
                </a:solidFill>
                <a:latin typeface="+mj-lt"/>
              </a:rPr>
              <a:t>pH, oxygen, ion concentrations,</a:t>
            </a:r>
          </a:p>
          <a:p>
            <a:pPr marL="483306" lvl="2" indent="-966612" algn="l">
              <a:lnSpc>
                <a:spcPct val="80000"/>
              </a:lnSpc>
              <a:spcBef>
                <a:spcPct val="20000"/>
              </a:spcBef>
              <a:defRPr/>
            </a:pPr>
            <a:r>
              <a:rPr lang="en-US" sz="2000" dirty="0">
                <a:solidFill>
                  <a:srgbClr val="FF0000"/>
                </a:solidFill>
                <a:latin typeface="+mj-lt"/>
              </a:rPr>
              <a:t>		intracellular signal transduction, FRET, and membrane potential</a:t>
            </a:r>
          </a:p>
        </p:txBody>
      </p:sp>
      <p:grpSp>
        <p:nvGrpSpPr>
          <p:cNvPr id="2" name="Group 21"/>
          <p:cNvGrpSpPr>
            <a:grpSpLocks noChangeAspect="1"/>
          </p:cNvGrpSpPr>
          <p:nvPr/>
        </p:nvGrpSpPr>
        <p:grpSpPr bwMode="auto">
          <a:xfrm>
            <a:off x="3670459" y="4216401"/>
            <a:ext cx="5632371" cy="3213518"/>
            <a:chOff x="3798125" y="4490850"/>
            <a:chExt cx="4505922" cy="2530020"/>
          </a:xfrm>
        </p:grpSpPr>
        <p:pic>
          <p:nvPicPr>
            <p:cNvPr id="10249" name="Picture 10" descr="FLIM.tif"/>
            <p:cNvPicPr>
              <a:picLocks noChangeAspect="1"/>
            </p:cNvPicPr>
            <p:nvPr/>
          </p:nvPicPr>
          <p:blipFill>
            <a:blip r:embed="rId2" cstate="print"/>
            <a:srcRect l="3011" t="53191" r="85779" b="14894"/>
            <a:stretch>
              <a:fillRect/>
            </a:stretch>
          </p:blipFill>
          <p:spPr bwMode="auto">
            <a:xfrm>
              <a:off x="3805742" y="4503913"/>
              <a:ext cx="2173031" cy="2187710"/>
            </a:xfrm>
            <a:prstGeom prst="rect">
              <a:avLst/>
            </a:prstGeom>
            <a:noFill/>
            <a:ln w="9525">
              <a:solidFill>
                <a:schemeClr val="tx1"/>
              </a:solidFill>
              <a:miter lim="800000"/>
              <a:headEnd/>
              <a:tailEnd/>
            </a:ln>
          </p:spPr>
        </p:pic>
        <p:pic>
          <p:nvPicPr>
            <p:cNvPr id="10250" name="Picture 11" descr="FLIM.tif"/>
            <p:cNvPicPr>
              <a:picLocks noChangeAspect="1"/>
            </p:cNvPicPr>
            <p:nvPr/>
          </p:nvPicPr>
          <p:blipFill>
            <a:blip r:embed="rId2" cstate="print"/>
            <a:srcRect l="18811" t="53191" r="69225" b="14894"/>
            <a:stretch>
              <a:fillRect/>
            </a:stretch>
          </p:blipFill>
          <p:spPr bwMode="auto">
            <a:xfrm>
              <a:off x="5985061" y="4503913"/>
              <a:ext cx="2318986" cy="2187710"/>
            </a:xfrm>
            <a:prstGeom prst="rect">
              <a:avLst/>
            </a:prstGeom>
            <a:noFill/>
            <a:ln w="9525">
              <a:solidFill>
                <a:schemeClr val="tx1"/>
              </a:solidFill>
              <a:miter lim="800000"/>
              <a:headEnd/>
              <a:tailEnd/>
            </a:ln>
          </p:spPr>
        </p:pic>
        <p:sp>
          <p:nvSpPr>
            <p:cNvPr id="8" name="TextBox 7"/>
            <p:cNvSpPr txBox="1"/>
            <p:nvPr/>
          </p:nvSpPr>
          <p:spPr>
            <a:xfrm>
              <a:off x="3798125" y="6366621"/>
              <a:ext cx="1760230" cy="654249"/>
            </a:xfrm>
            <a:prstGeom prst="rect">
              <a:avLst/>
            </a:prstGeom>
            <a:noFill/>
          </p:spPr>
          <p:txBody>
            <a:bodyPr>
              <a:spAutoFit/>
            </a:bodyPr>
            <a:lstStyle/>
            <a:p>
              <a:pPr>
                <a:defRPr/>
              </a:pPr>
              <a:r>
                <a:rPr lang="en-US" dirty="0" err="1">
                  <a:solidFill>
                    <a:schemeClr val="bg1"/>
                  </a:solidFill>
                  <a:latin typeface="+mj-lt"/>
                </a:rPr>
                <a:t>Confocal</a:t>
              </a:r>
              <a:r>
                <a:rPr lang="en-US" dirty="0">
                  <a:solidFill>
                    <a:schemeClr val="bg1"/>
                  </a:solidFill>
                  <a:latin typeface="+mj-lt"/>
                </a:rPr>
                <a:t> image</a:t>
              </a:r>
            </a:p>
          </p:txBody>
        </p:sp>
        <p:sp>
          <p:nvSpPr>
            <p:cNvPr id="9" name="TextBox 8"/>
            <p:cNvSpPr txBox="1"/>
            <p:nvPr/>
          </p:nvSpPr>
          <p:spPr>
            <a:xfrm>
              <a:off x="6057602" y="6357289"/>
              <a:ext cx="1415155" cy="363471"/>
            </a:xfrm>
            <a:prstGeom prst="rect">
              <a:avLst/>
            </a:prstGeom>
            <a:noFill/>
          </p:spPr>
          <p:txBody>
            <a:bodyPr wrap="none">
              <a:spAutoFit/>
            </a:bodyPr>
            <a:lstStyle/>
            <a:p>
              <a:pPr>
                <a:defRPr/>
              </a:pPr>
              <a:r>
                <a:rPr lang="en-US" dirty="0">
                  <a:solidFill>
                    <a:schemeClr val="bg1"/>
                  </a:solidFill>
                  <a:latin typeface="+mj-lt"/>
                </a:rPr>
                <a:t>FLIM image</a:t>
              </a:r>
            </a:p>
          </p:txBody>
        </p:sp>
        <p:sp>
          <p:nvSpPr>
            <p:cNvPr id="10" name="TextBox 9"/>
            <p:cNvSpPr txBox="1"/>
            <p:nvPr/>
          </p:nvSpPr>
          <p:spPr>
            <a:xfrm>
              <a:off x="3837193" y="4490850"/>
              <a:ext cx="3881048" cy="315009"/>
            </a:xfrm>
            <a:prstGeom prst="rect">
              <a:avLst/>
            </a:prstGeom>
            <a:noFill/>
          </p:spPr>
          <p:txBody>
            <a:bodyPr wrap="none">
              <a:spAutoFit/>
            </a:bodyPr>
            <a:lstStyle/>
            <a:p>
              <a:pPr>
                <a:defRPr/>
              </a:pPr>
              <a:r>
                <a:rPr lang="en-US" sz="2000" dirty="0">
                  <a:solidFill>
                    <a:schemeClr val="bg1"/>
                  </a:solidFill>
                  <a:latin typeface="+mj-lt"/>
                </a:rPr>
                <a:t>Lifetime of chlorophyll  (Living </a:t>
              </a:r>
              <a:r>
                <a:rPr lang="en-US" sz="2000" dirty="0" err="1">
                  <a:solidFill>
                    <a:schemeClr val="bg1"/>
                  </a:solidFill>
                  <a:latin typeface="+mj-lt"/>
                </a:rPr>
                <a:t>Diatomee</a:t>
              </a:r>
              <a:r>
                <a:rPr lang="en-US" sz="2000" dirty="0">
                  <a:solidFill>
                    <a:schemeClr val="bg1"/>
                  </a:solidFill>
                  <a:latin typeface="+mj-lt"/>
                </a:rPr>
                <a:t>)</a:t>
              </a:r>
            </a:p>
          </p:txBody>
        </p:sp>
      </p:grpSp>
      <p:grpSp>
        <p:nvGrpSpPr>
          <p:cNvPr id="3" name="Group 20"/>
          <p:cNvGrpSpPr>
            <a:grpSpLocks noChangeAspect="1"/>
          </p:cNvGrpSpPr>
          <p:nvPr/>
        </p:nvGrpSpPr>
        <p:grpSpPr bwMode="auto">
          <a:xfrm>
            <a:off x="2775" y="4191000"/>
            <a:ext cx="3330416" cy="2749973"/>
            <a:chOff x="885699" y="4648199"/>
            <a:chExt cx="2523905" cy="2051280"/>
          </a:xfrm>
        </p:grpSpPr>
        <p:pic>
          <p:nvPicPr>
            <p:cNvPr id="10247" name="Picture 5" descr="flimfigure1"/>
            <p:cNvPicPr>
              <a:picLocks noChangeAspect="1" noChangeArrowheads="1"/>
            </p:cNvPicPr>
            <p:nvPr/>
          </p:nvPicPr>
          <p:blipFill>
            <a:blip r:embed="rId3" cstate="print"/>
            <a:srcRect t="44810" r="56802" b="1868"/>
            <a:stretch>
              <a:fillRect/>
            </a:stretch>
          </p:blipFill>
          <p:spPr bwMode="auto">
            <a:xfrm>
              <a:off x="885699" y="4648199"/>
              <a:ext cx="2523905" cy="2047723"/>
            </a:xfrm>
            <a:prstGeom prst="rect">
              <a:avLst/>
            </a:prstGeom>
            <a:noFill/>
            <a:ln w="9525">
              <a:solidFill>
                <a:schemeClr val="tx1"/>
              </a:solidFill>
              <a:miter lim="800000"/>
              <a:headEnd/>
              <a:tailEnd/>
            </a:ln>
          </p:spPr>
        </p:pic>
        <p:sp>
          <p:nvSpPr>
            <p:cNvPr id="10248" name="Rectangle 16"/>
            <p:cNvSpPr>
              <a:spLocks noChangeArrowheads="1"/>
            </p:cNvSpPr>
            <p:nvPr/>
          </p:nvSpPr>
          <p:spPr bwMode="auto">
            <a:xfrm>
              <a:off x="3241387" y="6537935"/>
              <a:ext cx="161544" cy="161544"/>
            </a:xfrm>
            <a:prstGeom prst="rect">
              <a:avLst/>
            </a:prstGeom>
            <a:solidFill>
              <a:schemeClr val="bg1"/>
            </a:solidFill>
            <a:ln w="9525" algn="ctr">
              <a:noFill/>
              <a:round/>
              <a:headEnd/>
              <a:tailEnd/>
            </a:ln>
          </p:spPr>
          <p:txBody>
            <a:bodyPr/>
            <a:lstStyle/>
            <a:p>
              <a:endParaRPr lang="en-US"/>
            </a:p>
          </p:txBody>
        </p:sp>
      </p:grpSp>
      <p:sp>
        <p:nvSpPr>
          <p:cNvPr id="13" name="Date Placeholder 3"/>
          <p:cNvSpPr>
            <a:spLocks noGrp="1"/>
          </p:cNvSpPr>
          <p:nvPr>
            <p:ph type="dt" sz="quarter" idx="10"/>
          </p:nvPr>
        </p:nvSpPr>
        <p:spPr>
          <a:xfrm>
            <a:off x="152400" y="7018338"/>
            <a:ext cx="1905000"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14" name="Footer Placeholder 4"/>
          <p:cNvSpPr>
            <a:spLocks noGrp="1"/>
          </p:cNvSpPr>
          <p:nvPr>
            <p:ph type="ftr" sz="quarter" idx="11"/>
          </p:nvPr>
        </p:nvSpPr>
        <p:spPr>
          <a:xfrm>
            <a:off x="2133600" y="7018338"/>
            <a:ext cx="5562600"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15" name="Slide Number Placeholder 5"/>
          <p:cNvSpPr>
            <a:spLocks noGrp="1"/>
          </p:cNvSpPr>
          <p:nvPr>
            <p:ph type="sldNum" sz="quarter" idx="12"/>
          </p:nvPr>
        </p:nvSpPr>
        <p:spPr>
          <a:xfrm>
            <a:off x="7772400" y="7010400"/>
            <a:ext cx="16764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A9C2D98-D36A-C345-9997-351301497D5E}" type="slidenum">
              <a:rPr lang="en-US" sz="1500">
                <a:solidFill>
                  <a:srgbClr val="0000FF"/>
                </a:solidFill>
              </a:rPr>
              <a:pPr eaLnBrk="1" hangingPunct="1"/>
              <a:t>47</a:t>
            </a:fld>
            <a:endParaRPr lang="en-US" sz="1500">
              <a:solidFill>
                <a:srgbClr val="0000FF"/>
              </a:solidFill>
            </a:endParaRPr>
          </a:p>
        </p:txBody>
      </p:sp>
    </p:spTree>
    <p:extLst>
      <p:ext uri="{BB962C8B-B14F-4D97-AF65-F5344CB8AC3E}">
        <p14:creationId xmlns:p14="http://schemas.microsoft.com/office/powerpoint/2010/main" val="17323709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14438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1443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FFB58C9-DB81-844B-A77F-FAA58BE827EB}" type="slidenum">
              <a:rPr lang="en-US" sz="1500">
                <a:solidFill>
                  <a:srgbClr val="0000FF"/>
                </a:solidFill>
              </a:rPr>
              <a:pPr eaLnBrk="1" hangingPunct="1"/>
              <a:t>48</a:t>
            </a:fld>
            <a:endParaRPr lang="en-US" sz="1500">
              <a:solidFill>
                <a:srgbClr val="0000FF"/>
              </a:solidFill>
            </a:endParaRPr>
          </a:p>
        </p:txBody>
      </p:sp>
      <p:sp>
        <p:nvSpPr>
          <p:cNvPr id="144389" name="Rectangle 2"/>
          <p:cNvSpPr>
            <a:spLocks noGrp="1" noChangeArrowheads="1"/>
          </p:cNvSpPr>
          <p:nvPr>
            <p:ph type="title"/>
          </p:nvPr>
        </p:nvSpPr>
        <p:spPr>
          <a:xfrm>
            <a:off x="1600200" y="2438400"/>
            <a:ext cx="6400800" cy="1295400"/>
          </a:xfrm>
          <a:solidFill>
            <a:srgbClr val="CCFFCC"/>
          </a:solidFill>
        </p:spPr>
        <p:txBody>
          <a:bodyPr/>
          <a:lstStyle/>
          <a:p>
            <a:pPr eaLnBrk="1" hangingPunct="1"/>
            <a:r>
              <a:rPr lang="en-US" sz="4800" dirty="0" smtClean="0">
                <a:latin typeface="Tahoma" charset="0"/>
                <a:ea typeface="ＭＳ Ｐゴシック" charset="0"/>
                <a:cs typeface="ＭＳ Ｐゴシック" charset="0"/>
              </a:rPr>
              <a:t>High-speed Microscopes</a:t>
            </a:r>
            <a:endParaRPr lang="en-US" sz="4800" dirty="0">
              <a:latin typeface="Tahoma" charset="0"/>
              <a:ea typeface="ＭＳ Ｐゴシック" charset="0"/>
              <a:cs typeface="ＭＳ Ｐゴシック" charset="0"/>
            </a:endParaRPr>
          </a:p>
        </p:txBody>
      </p:sp>
    </p:spTree>
    <p:extLst>
      <p:ext uri="{BB962C8B-B14F-4D97-AF65-F5344CB8AC3E}">
        <p14:creationId xmlns:p14="http://schemas.microsoft.com/office/powerpoint/2010/main" val="16694362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6349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44B229-ADF7-BD46-B94C-9A7336F2ACBA}" type="slidenum">
              <a:rPr lang="en-US" sz="1500">
                <a:solidFill>
                  <a:srgbClr val="0000FF"/>
                </a:solidFill>
              </a:rPr>
              <a:pPr eaLnBrk="1" hangingPunct="1"/>
              <a:t>49</a:t>
            </a:fld>
            <a:endParaRPr lang="en-US" sz="1500">
              <a:solidFill>
                <a:srgbClr val="0000FF"/>
              </a:solidFill>
            </a:endParaRPr>
          </a:p>
        </p:txBody>
      </p:sp>
      <p:sp>
        <p:nvSpPr>
          <p:cNvPr id="1207298" name="Text Box 2"/>
          <p:cNvSpPr txBox="1">
            <a:spLocks noChangeArrowheads="1"/>
          </p:cNvSpPr>
          <p:nvPr/>
        </p:nvSpPr>
        <p:spPr bwMode="auto">
          <a:xfrm>
            <a:off x="1724025" y="1616075"/>
            <a:ext cx="1812925" cy="1871663"/>
          </a:xfrm>
          <a:prstGeom prst="rect">
            <a:avLst/>
          </a:prstGeom>
          <a:noFill/>
          <a:ln w="9525">
            <a:noFill/>
            <a:miter lim="800000"/>
            <a:headEnd/>
            <a:tailEnd/>
          </a:ln>
          <a:effectLst/>
        </p:spPr>
        <p:txBody>
          <a:bodyPr lIns="96564" tIns="48282" rIns="96564" bIns="48282">
            <a:spAutoFit/>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900">
                <a:solidFill>
                  <a:srgbClr val="000000"/>
                </a:solidFill>
                <a:effectLst>
                  <a:outerShdw blurRad="38100" dist="38100" dir="2700000" algn="tl">
                    <a:srgbClr val="DDDDDD"/>
                  </a:outerShdw>
                </a:effectLst>
              </a:rPr>
              <a:t>The H33D detector attaches to a standard fluorescence microscope</a:t>
            </a:r>
          </a:p>
        </p:txBody>
      </p:sp>
      <p:grpSp>
        <p:nvGrpSpPr>
          <p:cNvPr id="63494" name="Group 3"/>
          <p:cNvGrpSpPr>
            <a:grpSpLocks/>
          </p:cNvGrpSpPr>
          <p:nvPr/>
        </p:nvGrpSpPr>
        <p:grpSpPr bwMode="auto">
          <a:xfrm>
            <a:off x="188913" y="4041775"/>
            <a:ext cx="4059237" cy="2820988"/>
            <a:chOff x="295" y="890"/>
            <a:chExt cx="2436" cy="1666"/>
          </a:xfrm>
        </p:grpSpPr>
        <p:pic>
          <p:nvPicPr>
            <p:cNvPr id="63509" name="Picture 4" descr="Olympus IX7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 y="890"/>
              <a:ext cx="1212" cy="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3490" name="Object 5"/>
            <p:cNvGraphicFramePr>
              <a:graphicFrameLocks noChangeAspect="1"/>
            </p:cNvGraphicFramePr>
            <p:nvPr/>
          </p:nvGraphicFramePr>
          <p:xfrm>
            <a:off x="1320" y="1674"/>
            <a:ext cx="680" cy="519"/>
          </p:xfrm>
          <a:graphic>
            <a:graphicData uri="http://schemas.openxmlformats.org/presentationml/2006/ole">
              <mc:AlternateContent xmlns:mc="http://schemas.openxmlformats.org/markup-compatibility/2006">
                <mc:Choice xmlns:v="urn:schemas-microsoft-com:vml" Requires="v">
                  <p:oleObj spid="_x0000_s63559" name="Image" r:id="rId5" imgW="6760325" imgH="5159195" progId="Photoshop.Image.5">
                    <p:embed/>
                  </p:oleObj>
                </mc:Choice>
                <mc:Fallback>
                  <p:oleObj name="Image" r:id="rId5" imgW="6760325" imgH="5159195" progId="Photoshop.Image.5">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0" y="1674"/>
                          <a:ext cx="680" cy="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63510" name="Group 6"/>
            <p:cNvGrpSpPr>
              <a:grpSpLocks/>
            </p:cNvGrpSpPr>
            <p:nvPr/>
          </p:nvGrpSpPr>
          <p:grpSpPr bwMode="auto">
            <a:xfrm>
              <a:off x="1093" y="2167"/>
              <a:ext cx="1638" cy="389"/>
              <a:chOff x="1229" y="1277"/>
              <a:chExt cx="1638" cy="389"/>
            </a:xfrm>
          </p:grpSpPr>
          <p:sp>
            <p:nvSpPr>
              <p:cNvPr id="63513" name="AutoShape 7"/>
              <p:cNvSpPr>
                <a:spLocks noChangeArrowheads="1"/>
              </p:cNvSpPr>
              <p:nvPr/>
            </p:nvSpPr>
            <p:spPr bwMode="auto">
              <a:xfrm rot="6251443">
                <a:off x="2481" y="1280"/>
                <a:ext cx="182" cy="590"/>
              </a:xfrm>
              <a:prstGeom prst="can">
                <a:avLst>
                  <a:gd name="adj" fmla="val 81044"/>
                </a:avLst>
              </a:prstGeom>
              <a:solidFill>
                <a:schemeClr val="bg2"/>
              </a:solidFill>
              <a:ln w="9525">
                <a:solidFill>
                  <a:schemeClr val="tx1"/>
                </a:solidFill>
                <a:round/>
                <a:headEnd/>
                <a:tailEnd/>
              </a:ln>
            </p:spPr>
            <p:txBody>
              <a:bodyPr wrap="none" anchor="ctr"/>
              <a:lstStyle/>
              <a:p>
                <a:endParaRPr lang="en-US">
                  <a:solidFill>
                    <a:srgbClr val="000000"/>
                  </a:solidFill>
                </a:endParaRPr>
              </a:p>
            </p:txBody>
          </p:sp>
          <p:sp>
            <p:nvSpPr>
              <p:cNvPr id="63514" name="AutoShape 8"/>
              <p:cNvSpPr>
                <a:spLocks noChangeArrowheads="1"/>
              </p:cNvSpPr>
              <p:nvPr/>
            </p:nvSpPr>
            <p:spPr bwMode="auto">
              <a:xfrm rot="6251443">
                <a:off x="1526" y="980"/>
                <a:ext cx="74" cy="668"/>
              </a:xfrm>
              <a:prstGeom prst="can">
                <a:avLst>
                  <a:gd name="adj" fmla="val 45595"/>
                </a:avLst>
              </a:prstGeom>
              <a:solidFill>
                <a:srgbClr val="0066FF"/>
              </a:solidFill>
              <a:ln w="9525">
                <a:solidFill>
                  <a:schemeClr val="tx1"/>
                </a:solidFill>
                <a:round/>
                <a:headEnd/>
                <a:tailEnd/>
              </a:ln>
            </p:spPr>
            <p:txBody>
              <a:bodyPr wrap="none" anchor="ctr"/>
              <a:lstStyle/>
              <a:p>
                <a:endParaRPr lang="en-US">
                  <a:solidFill>
                    <a:srgbClr val="000000"/>
                  </a:solidFill>
                </a:endParaRPr>
              </a:p>
            </p:txBody>
          </p:sp>
          <p:sp>
            <p:nvSpPr>
              <p:cNvPr id="63515" name="AutoShape 9"/>
              <p:cNvSpPr>
                <a:spLocks noChangeArrowheads="1"/>
              </p:cNvSpPr>
              <p:nvPr/>
            </p:nvSpPr>
            <p:spPr bwMode="auto">
              <a:xfrm rot="6251443">
                <a:off x="1890" y="1276"/>
                <a:ext cx="182" cy="275"/>
              </a:xfrm>
              <a:prstGeom prst="can">
                <a:avLst>
                  <a:gd name="adj" fmla="val 75549"/>
                </a:avLst>
              </a:prstGeom>
              <a:solidFill>
                <a:srgbClr val="DDDDDD"/>
              </a:solidFill>
              <a:ln w="9525">
                <a:solidFill>
                  <a:schemeClr val="tx1"/>
                </a:solidFill>
                <a:round/>
                <a:headEnd/>
                <a:tailEnd/>
              </a:ln>
            </p:spPr>
            <p:txBody>
              <a:bodyPr wrap="none" anchor="ctr"/>
              <a:lstStyle/>
              <a:p>
                <a:endParaRPr lang="en-US">
                  <a:solidFill>
                    <a:srgbClr val="000000"/>
                  </a:solidFill>
                </a:endParaRPr>
              </a:p>
            </p:txBody>
          </p:sp>
          <p:sp>
            <p:nvSpPr>
              <p:cNvPr id="63516" name="AutoShape 10"/>
              <p:cNvSpPr>
                <a:spLocks noChangeArrowheads="1"/>
              </p:cNvSpPr>
              <p:nvPr/>
            </p:nvSpPr>
            <p:spPr bwMode="auto">
              <a:xfrm rot="6251443">
                <a:off x="2062" y="1358"/>
                <a:ext cx="90" cy="170"/>
              </a:xfrm>
              <a:prstGeom prst="can">
                <a:avLst>
                  <a:gd name="adj" fmla="val 94444"/>
                </a:avLst>
              </a:prstGeom>
              <a:solidFill>
                <a:srgbClr val="DDDDDD"/>
              </a:solidFill>
              <a:ln w="9525">
                <a:solidFill>
                  <a:schemeClr val="tx1"/>
                </a:solidFill>
                <a:round/>
                <a:headEnd/>
                <a:tailEnd/>
              </a:ln>
            </p:spPr>
            <p:txBody>
              <a:bodyPr wrap="none" anchor="ctr"/>
              <a:lstStyle/>
              <a:p>
                <a:endParaRPr lang="en-US">
                  <a:solidFill>
                    <a:srgbClr val="000000"/>
                  </a:solidFill>
                </a:endParaRPr>
              </a:p>
            </p:txBody>
          </p:sp>
          <p:sp>
            <p:nvSpPr>
              <p:cNvPr id="63517" name="Line 11"/>
              <p:cNvSpPr>
                <a:spLocks noChangeShapeType="1"/>
              </p:cNvSpPr>
              <p:nvPr/>
            </p:nvSpPr>
            <p:spPr bwMode="auto">
              <a:xfrm>
                <a:off x="2144" y="1456"/>
                <a:ext cx="147" cy="40"/>
              </a:xfrm>
              <a:prstGeom prst="line">
                <a:avLst/>
              </a:prstGeom>
              <a:noFill/>
              <a:ln w="19050">
                <a:solidFill>
                  <a:srgbClr val="0066FF"/>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207308" name="Text Box 12"/>
            <p:cNvSpPr txBox="1">
              <a:spLocks noChangeArrowheads="1"/>
            </p:cNvSpPr>
            <p:nvPr/>
          </p:nvSpPr>
          <p:spPr bwMode="auto">
            <a:xfrm rot="20886681">
              <a:off x="1651" y="1817"/>
              <a:ext cx="117" cy="173"/>
            </a:xfrm>
            <a:prstGeom prst="rect">
              <a:avLst/>
            </a:prstGeom>
            <a:noFill/>
            <a:ln w="9525">
              <a:noFill/>
              <a:miter lim="800000"/>
              <a:headEnd/>
              <a:tailEnd/>
            </a:ln>
            <a:effectLst/>
          </p:spPr>
          <p:txBody>
            <a:bodyPr wrap="none" lIns="96573" tIns="48286" rIns="96573" bIns="48286">
              <a:spAutoFit/>
            </a:bodyPr>
            <a:lstStyle/>
            <a:p>
              <a:pPr defTabSz="966702">
                <a:defRPr/>
              </a:pPr>
              <a:endParaRPr lang="en-US" sz="1300" b="1" dirty="0">
                <a:solidFill>
                  <a:srgbClr val="FFFFFF"/>
                </a:solidFill>
                <a:effectLst>
                  <a:outerShdw blurRad="38100" dist="38100" dir="2700000" algn="tl">
                    <a:srgbClr val="DDDDDD"/>
                  </a:outerShdw>
                </a:effectLst>
                <a:latin typeface="Arial" pitchFamily="-112" charset="0"/>
                <a:ea typeface="+mn-ea"/>
                <a:cs typeface="+mn-cs"/>
              </a:endParaRPr>
            </a:p>
          </p:txBody>
        </p:sp>
        <p:sp>
          <p:nvSpPr>
            <p:cNvPr id="1207309" name="Text Box 13"/>
            <p:cNvSpPr txBox="1">
              <a:spLocks noChangeArrowheads="1"/>
            </p:cNvSpPr>
            <p:nvPr/>
          </p:nvSpPr>
          <p:spPr bwMode="auto">
            <a:xfrm rot="872164">
              <a:off x="2220" y="2362"/>
              <a:ext cx="386" cy="176"/>
            </a:xfrm>
            <a:prstGeom prst="rect">
              <a:avLst/>
            </a:prstGeom>
            <a:noFill/>
            <a:ln w="9525">
              <a:noFill/>
              <a:miter lim="800000"/>
              <a:headEnd/>
              <a:tailEnd/>
            </a:ln>
            <a:effectLst/>
          </p:spPr>
          <p:txBody>
            <a:bodyPr wrap="none" lIns="96573" tIns="48286" rIns="96573" bIns="48286">
              <a:spAutoFit/>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300" b="1">
                  <a:solidFill>
                    <a:srgbClr val="FFFFFF"/>
                  </a:solidFill>
                  <a:effectLst>
                    <a:outerShdw blurRad="38100" dist="38100" dir="2700000" algn="tl">
                      <a:srgbClr val="DDDDDD"/>
                    </a:outerShdw>
                  </a:effectLst>
                </a:rPr>
                <a:t>Laser</a:t>
              </a:r>
            </a:p>
          </p:txBody>
        </p:sp>
      </p:grpSp>
      <p:grpSp>
        <p:nvGrpSpPr>
          <p:cNvPr id="63495" name="Group 14"/>
          <p:cNvGrpSpPr>
            <a:grpSpLocks/>
          </p:cNvGrpSpPr>
          <p:nvPr/>
        </p:nvGrpSpPr>
        <p:grpSpPr bwMode="auto">
          <a:xfrm>
            <a:off x="1330325" y="1300163"/>
            <a:ext cx="6350000" cy="4440237"/>
            <a:chOff x="930" y="766"/>
            <a:chExt cx="3810" cy="2622"/>
          </a:xfrm>
        </p:grpSpPr>
        <p:grpSp>
          <p:nvGrpSpPr>
            <p:cNvPr id="63505" name="Group 15"/>
            <p:cNvGrpSpPr>
              <a:grpSpLocks/>
            </p:cNvGrpSpPr>
            <p:nvPr/>
          </p:nvGrpSpPr>
          <p:grpSpPr bwMode="auto">
            <a:xfrm>
              <a:off x="930" y="766"/>
              <a:ext cx="1266" cy="2622"/>
              <a:chOff x="930" y="436"/>
              <a:chExt cx="1266" cy="2622"/>
            </a:xfrm>
          </p:grpSpPr>
          <p:pic>
            <p:nvPicPr>
              <p:cNvPr id="63507"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0" y="436"/>
                <a:ext cx="1266" cy="1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3508" name="AutoShape 17"/>
              <p:cNvCxnSpPr>
                <a:cxnSpLocks noChangeShapeType="1"/>
                <a:stCxn id="1207308" idx="3"/>
              </p:cNvCxnSpPr>
              <p:nvPr/>
            </p:nvCxnSpPr>
            <p:spPr bwMode="auto">
              <a:xfrm flipH="1" flipV="1">
                <a:off x="1563" y="1768"/>
                <a:ext cx="154" cy="1290"/>
              </a:xfrm>
              <a:prstGeom prst="curvedConnector4">
                <a:avLst>
                  <a:gd name="adj1" fmla="val -89273"/>
                  <a:gd name="adj2" fmla="val 52944"/>
                </a:avLst>
              </a:prstGeom>
              <a:noFill/>
              <a:ln w="76200">
                <a:solidFill>
                  <a:srgbClr val="CC6600"/>
                </a:solidFill>
                <a:round/>
                <a:headEnd/>
                <a:tailEnd type="triangle" w="med" len="med"/>
              </a:ln>
              <a:extLst>
                <a:ext uri="{909E8E84-426E-40dd-AFC4-6F175D3DCCD1}">
                  <a14:hiddenFill xmlns:a14="http://schemas.microsoft.com/office/drawing/2010/main">
                    <a:noFill/>
                  </a14:hiddenFill>
                </a:ext>
              </a:extLst>
            </p:spPr>
          </p:cxnSp>
        </p:grpSp>
        <p:sp>
          <p:nvSpPr>
            <p:cNvPr id="1207314" name="Rectangle 18"/>
            <p:cNvSpPr>
              <a:spLocks noChangeArrowheads="1"/>
            </p:cNvSpPr>
            <p:nvPr/>
          </p:nvSpPr>
          <p:spPr bwMode="auto">
            <a:xfrm>
              <a:off x="3379" y="845"/>
              <a:ext cx="1361" cy="1108"/>
            </a:xfrm>
            <a:prstGeom prst="rect">
              <a:avLst/>
            </a:prstGeom>
            <a:noFill/>
            <a:ln w="9525">
              <a:noFill/>
              <a:miter lim="800000"/>
              <a:headEnd/>
              <a:tailEnd/>
            </a:ln>
            <a:effectLst/>
          </p:spPr>
          <p:txBody>
            <a:bodyPr lIns="96573" tIns="48286" rIns="96573" bIns="48286">
              <a:spAutoFit/>
            </a:bodyPr>
            <a:lstStyle/>
            <a:p>
              <a:pPr defTabSz="965200"/>
              <a:r>
                <a:rPr lang="en-US" sz="1900">
                  <a:solidFill>
                    <a:srgbClr val="000000"/>
                  </a:solidFill>
                  <a:effectLst>
                    <a:outerShdw blurRad="38100" dist="38100" dir="2700000" algn="tl">
                      <a:srgbClr val="DDDDDD"/>
                    </a:outerShdw>
                  </a:effectLst>
                </a:rPr>
                <a:t>It will permit to track multicolor qdot-labeled proteins in live cells virtually background-free</a:t>
              </a:r>
            </a:p>
          </p:txBody>
        </p:sp>
      </p:grpSp>
      <p:grpSp>
        <p:nvGrpSpPr>
          <p:cNvPr id="63496" name="Group 19"/>
          <p:cNvGrpSpPr>
            <a:grpSpLocks/>
          </p:cNvGrpSpPr>
          <p:nvPr/>
        </p:nvGrpSpPr>
        <p:grpSpPr bwMode="auto">
          <a:xfrm>
            <a:off x="2438400" y="1435100"/>
            <a:ext cx="6916738" cy="5194300"/>
            <a:chOff x="1563" y="436"/>
            <a:chExt cx="4072" cy="3067"/>
          </a:xfrm>
        </p:grpSpPr>
        <p:pic>
          <p:nvPicPr>
            <p:cNvPr id="63503" name="Picture 20" descr="Fig Signaling Cascad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34" y="436"/>
              <a:ext cx="2301" cy="3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3504" name="AutoShape 21"/>
            <p:cNvCxnSpPr>
              <a:cxnSpLocks noChangeShapeType="1"/>
            </p:cNvCxnSpPr>
            <p:nvPr/>
          </p:nvCxnSpPr>
          <p:spPr bwMode="auto">
            <a:xfrm rot="5400000" flipV="1">
              <a:off x="1682" y="317"/>
              <a:ext cx="1534" cy="1771"/>
            </a:xfrm>
            <a:prstGeom prst="curvedConnector4">
              <a:avLst>
                <a:gd name="adj1" fmla="val -9389"/>
                <a:gd name="adj2" fmla="val 67870"/>
              </a:avLst>
            </a:prstGeom>
            <a:noFill/>
            <a:ln w="76200">
              <a:solidFill>
                <a:srgbClr val="CC6600"/>
              </a:solidFill>
              <a:round/>
              <a:headEnd/>
              <a:tailEnd type="triangle" w="med" len="med"/>
            </a:ln>
            <a:extLst>
              <a:ext uri="{909E8E84-426E-40dd-AFC4-6F175D3DCCD1}">
                <a14:hiddenFill xmlns:a14="http://schemas.microsoft.com/office/drawing/2010/main">
                  <a:noFill/>
                </a14:hiddenFill>
              </a:ext>
            </a:extLst>
          </p:spPr>
        </p:cxnSp>
      </p:grpSp>
      <p:sp>
        <p:nvSpPr>
          <p:cNvPr id="63497" name="Rectangle 22"/>
          <p:cNvSpPr>
            <a:spLocks noChangeArrowheads="1"/>
          </p:cNvSpPr>
          <p:nvPr/>
        </p:nvSpPr>
        <p:spPr bwMode="auto">
          <a:xfrm>
            <a:off x="914400" y="-76200"/>
            <a:ext cx="7804150"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64" tIns="48282" rIns="96564" bIns="48282">
            <a:spAutoFit/>
          </a:bodyPr>
          <a:lstStyle/>
          <a:p>
            <a:pPr defTabSz="965200"/>
            <a:r>
              <a:rPr lang="en-US" altLang="ja-JP" sz="4000" b="1">
                <a:solidFill>
                  <a:srgbClr val="A50021"/>
                </a:solidFill>
                <a:latin typeface="Tahoma" charset="0"/>
                <a:cs typeface="MS PGothic" charset="0"/>
              </a:rPr>
              <a:t>Single Molecule Imaging</a:t>
            </a:r>
          </a:p>
        </p:txBody>
      </p:sp>
      <p:sp>
        <p:nvSpPr>
          <p:cNvPr id="27" name="Text Box 25"/>
          <p:cNvSpPr txBox="1">
            <a:spLocks noChangeArrowheads="1"/>
          </p:cNvSpPr>
          <p:nvPr/>
        </p:nvSpPr>
        <p:spPr bwMode="auto">
          <a:xfrm>
            <a:off x="3200400" y="5410200"/>
            <a:ext cx="2209800" cy="847725"/>
          </a:xfrm>
          <a:prstGeom prst="rect">
            <a:avLst/>
          </a:prstGeom>
          <a:noFill/>
          <a:ln w="508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lIns="91432" tIns="45716" rIns="91432" bIns="45716">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b="1">
                <a:solidFill>
                  <a:srgbClr val="FF6600"/>
                </a:solidFill>
                <a:latin typeface="Arial Narrow" charset="0"/>
                <a:cs typeface="MS PGothic" charset="0"/>
              </a:rPr>
              <a:t>Particle Physics Detector</a:t>
            </a:r>
          </a:p>
        </p:txBody>
      </p:sp>
      <p:sp>
        <p:nvSpPr>
          <p:cNvPr id="28" name="Text Box 25"/>
          <p:cNvSpPr txBox="1">
            <a:spLocks noChangeArrowheads="1"/>
          </p:cNvSpPr>
          <p:nvPr/>
        </p:nvSpPr>
        <p:spPr bwMode="auto">
          <a:xfrm>
            <a:off x="6096000" y="1519238"/>
            <a:ext cx="2514600" cy="471487"/>
          </a:xfrm>
          <a:prstGeom prst="rect">
            <a:avLst/>
          </a:prstGeom>
          <a:noFill/>
          <a:ln w="508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lIns="91432" tIns="45716" rIns="91432" bIns="45716">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b="1">
                <a:solidFill>
                  <a:srgbClr val="FF00FF"/>
                </a:solidFill>
                <a:latin typeface="Arial Narrow" charset="0"/>
                <a:cs typeface="MS PGothic" charset="0"/>
              </a:rPr>
              <a:t>Nano Technology</a:t>
            </a:r>
          </a:p>
        </p:txBody>
      </p:sp>
      <p:sp>
        <p:nvSpPr>
          <p:cNvPr id="63500" name="Footer Placeholder 28"/>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a:solidFill>
                  <a:srgbClr val="0000FF"/>
                </a:solidFill>
              </a:rPr>
              <a:t>Katsushi Arisaka,UCLA</a:t>
            </a:r>
          </a:p>
        </p:txBody>
      </p:sp>
      <p:sp>
        <p:nvSpPr>
          <p:cNvPr id="63501" name="TextBox 28"/>
          <p:cNvSpPr txBox="1">
            <a:spLocks noChangeArrowheads="1"/>
          </p:cNvSpPr>
          <p:nvPr/>
        </p:nvSpPr>
        <p:spPr bwMode="auto">
          <a:xfrm>
            <a:off x="5791200" y="895350"/>
            <a:ext cx="2895600" cy="400050"/>
          </a:xfrm>
          <a:prstGeom prst="rect">
            <a:avLst/>
          </a:prstGeom>
          <a:solidFill>
            <a:schemeClr val="bg1"/>
          </a:solidFill>
          <a:ln w="12700">
            <a:solidFill>
              <a:srgbClr val="FFFFFF"/>
            </a:solidFill>
            <a:miter lim="800000"/>
            <a:headEnd/>
            <a:tailEnd/>
          </a:ln>
        </p:spPr>
        <p:txBody>
          <a:bodyPr wrap="none" lIns="91432" tIns="45716" rIns="91432" bIns="45716">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i="1">
                <a:solidFill>
                  <a:srgbClr val="00B0F0"/>
                </a:solidFill>
                <a:latin typeface="Arial Narrow" charset="0"/>
              </a:rPr>
              <a:t>Shimon Weiss (Chemistry)</a:t>
            </a:r>
          </a:p>
        </p:txBody>
      </p:sp>
      <p:sp>
        <p:nvSpPr>
          <p:cNvPr id="29" name="Text Box 25"/>
          <p:cNvSpPr txBox="1">
            <a:spLocks noChangeArrowheads="1"/>
          </p:cNvSpPr>
          <p:nvPr/>
        </p:nvSpPr>
        <p:spPr bwMode="auto">
          <a:xfrm>
            <a:off x="0" y="762000"/>
            <a:ext cx="2362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91432" tIns="45716" rIns="91432" bIns="45716">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2800" b="1" i="1">
                <a:solidFill>
                  <a:srgbClr val="008000"/>
                </a:solidFill>
                <a:latin typeface="Arial Narrow" charset="0"/>
                <a:cs typeface="MS PGothic" charset="0"/>
              </a:rPr>
              <a:t>January 2006</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dissolve">
                                      <p:cBhvr>
                                        <p:cTn id="12" dur="500"/>
                                        <p:tgtEl>
                                          <p:spTgt spid="27"/>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dissolve">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14438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1443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FFB58C9-DB81-844B-A77F-FAA58BE827EB}" type="slidenum">
              <a:rPr lang="en-US" sz="1500">
                <a:solidFill>
                  <a:srgbClr val="0000FF"/>
                </a:solidFill>
              </a:rPr>
              <a:pPr eaLnBrk="1" hangingPunct="1"/>
              <a:t>5</a:t>
            </a:fld>
            <a:endParaRPr lang="en-US" sz="1500">
              <a:solidFill>
                <a:srgbClr val="0000FF"/>
              </a:solidFill>
            </a:endParaRPr>
          </a:p>
        </p:txBody>
      </p:sp>
      <p:sp>
        <p:nvSpPr>
          <p:cNvPr id="144389" name="Rectangle 2"/>
          <p:cNvSpPr>
            <a:spLocks noGrp="1" noChangeArrowheads="1"/>
          </p:cNvSpPr>
          <p:nvPr>
            <p:ph type="title"/>
          </p:nvPr>
        </p:nvSpPr>
        <p:spPr>
          <a:xfrm>
            <a:off x="1600200" y="2438400"/>
            <a:ext cx="6400800" cy="1295400"/>
          </a:xfrm>
          <a:solidFill>
            <a:srgbClr val="CCFFCC"/>
          </a:solidFill>
        </p:spPr>
        <p:txBody>
          <a:bodyPr/>
          <a:lstStyle/>
          <a:p>
            <a:pPr eaLnBrk="1" hangingPunct="1"/>
            <a:r>
              <a:rPr lang="en-US" sz="4800" dirty="0" smtClean="0">
                <a:latin typeface="Tahoma" charset="0"/>
                <a:ea typeface="ＭＳ Ｐゴシック" charset="0"/>
                <a:cs typeface="ＭＳ Ｐゴシック" charset="0"/>
              </a:rPr>
              <a:t>Observation of Natures</a:t>
            </a:r>
            <a:endParaRPr lang="en-US" sz="4800" dirty="0">
              <a:latin typeface="Tahoma" charset="0"/>
              <a:ea typeface="ＭＳ Ｐゴシック" charset="0"/>
              <a:cs typeface="ＭＳ Ｐゴシック" charset="0"/>
            </a:endParaRPr>
          </a:p>
        </p:txBody>
      </p:sp>
    </p:spTree>
    <p:extLst>
      <p:ext uri="{BB962C8B-B14F-4D97-AF65-F5344CB8AC3E}">
        <p14:creationId xmlns:p14="http://schemas.microsoft.com/office/powerpoint/2010/main" val="34398173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37931725" indent="-37474525" defTabSz="96678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7680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37931725" indent="-37474525" defTabSz="96678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cs typeface="Arial" charset="0"/>
              </a:rPr>
              <a:t>Katsushi Arisaka,UCLA</a:t>
            </a:r>
            <a:endParaRPr lang="en-US" sz="1500">
              <a:solidFill>
                <a:srgbClr val="0000FF"/>
              </a:solidFill>
              <a:cs typeface="Arial" charset="0"/>
            </a:endParaRPr>
          </a:p>
        </p:txBody>
      </p:sp>
      <p:sp>
        <p:nvSpPr>
          <p:cNvPr id="768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37931725" indent="-37474525" defTabSz="96678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36B40C3-EF48-E040-98A8-56520A03198A}" type="slidenum">
              <a:rPr lang="en-US" sz="1500">
                <a:solidFill>
                  <a:srgbClr val="0000FF"/>
                </a:solidFill>
              </a:rPr>
              <a:pPr eaLnBrk="1" hangingPunct="1"/>
              <a:t>50</a:t>
            </a:fld>
            <a:endParaRPr lang="en-US" sz="1500">
              <a:solidFill>
                <a:srgbClr val="0000FF"/>
              </a:solidFill>
            </a:endParaRPr>
          </a:p>
        </p:txBody>
      </p:sp>
      <p:sp>
        <p:nvSpPr>
          <p:cNvPr id="76805" name="Rectangle 2"/>
          <p:cNvSpPr>
            <a:spLocks noGrp="1" noChangeArrowheads="1"/>
          </p:cNvSpPr>
          <p:nvPr>
            <p:ph type="title"/>
          </p:nvPr>
        </p:nvSpPr>
        <p:spPr/>
        <p:txBody>
          <a:bodyPr/>
          <a:lstStyle/>
          <a:p>
            <a:pPr eaLnBrk="1" hangingPunct="1"/>
            <a:r>
              <a:rPr lang="en-US" sz="3600">
                <a:latin typeface="Tahoma" charset="0"/>
                <a:ea typeface="ＭＳ Ｐゴシック" charset="0"/>
                <a:cs typeface="ＭＳ Ｐゴシック" charset="0"/>
              </a:rPr>
              <a:t>Principle of High-speed Bio Imaging</a:t>
            </a:r>
          </a:p>
        </p:txBody>
      </p:sp>
      <p:pic>
        <p:nvPicPr>
          <p:cNvPr id="76806" name="Picture 3"/>
          <p:cNvPicPr>
            <a:picLocks noChangeAspect="1" noChangeArrowheads="1"/>
          </p:cNvPicPr>
          <p:nvPr/>
        </p:nvPicPr>
        <p:blipFill>
          <a:blip r:embed="rId3">
            <a:extLst>
              <a:ext uri="{28A0092B-C50C-407E-A947-70E740481C1C}">
                <a14:useLocalDpi xmlns:a14="http://schemas.microsoft.com/office/drawing/2010/main" val="0"/>
              </a:ext>
            </a:extLst>
          </a:blip>
          <a:srcRect r="50000"/>
          <a:stretch>
            <a:fillRect/>
          </a:stretch>
        </p:blipFill>
        <p:spPr bwMode="auto">
          <a:xfrm>
            <a:off x="1066800" y="990600"/>
            <a:ext cx="3200400"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pic>
        <p:nvPicPr>
          <p:cNvPr id="76807" name="Picture 3"/>
          <p:cNvPicPr>
            <a:picLocks noChangeAspect="1" noChangeArrowheads="1"/>
          </p:cNvPicPr>
          <p:nvPr/>
        </p:nvPicPr>
        <p:blipFill>
          <a:blip r:embed="rId3">
            <a:extLst>
              <a:ext uri="{28A0092B-C50C-407E-A947-70E740481C1C}">
                <a14:useLocalDpi xmlns:a14="http://schemas.microsoft.com/office/drawing/2010/main" val="0"/>
              </a:ext>
            </a:extLst>
          </a:blip>
          <a:srcRect l="52380"/>
          <a:stretch>
            <a:fillRect/>
          </a:stretch>
        </p:blipFill>
        <p:spPr bwMode="auto">
          <a:xfrm>
            <a:off x="5334000" y="990600"/>
            <a:ext cx="3048000"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sp>
        <p:nvSpPr>
          <p:cNvPr id="76808" name="Text Box 5"/>
          <p:cNvSpPr txBox="1">
            <a:spLocks noChangeArrowheads="1"/>
          </p:cNvSpPr>
          <p:nvPr/>
        </p:nvSpPr>
        <p:spPr bwMode="auto">
          <a:xfrm>
            <a:off x="762000" y="762000"/>
            <a:ext cx="3657600" cy="584200"/>
          </a:xfrm>
          <a:prstGeom prst="rect">
            <a:avLst/>
          </a:prstGeom>
          <a:solidFill>
            <a:srgbClr val="FFFFFF"/>
          </a:solidFill>
          <a:ln>
            <a:noFill/>
          </a:ln>
          <a:extLst>
            <a:ext uri="{91240B29-F687-4f45-9708-019B960494DF}">
              <a14:hiddenLine xmlns:a14="http://schemas.microsoft.com/office/drawing/2010/main" w="50800">
                <a:solidFill>
                  <a:srgbClr val="000000"/>
                </a:solidFill>
                <a:miter lim="800000"/>
                <a:headEnd/>
                <a:tailEnd/>
              </a14:hiddenLine>
            </a:ext>
          </a:extLst>
        </p:spPr>
        <p:txBody>
          <a:bodyPr lIns="91424" tIns="45712" rIns="91424" bIns="45712">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rgbClr val="008000"/>
                </a:solidFill>
                <a:latin typeface="Arial Narrow" charset="0"/>
              </a:rPr>
              <a:t>Wide Field</a:t>
            </a:r>
          </a:p>
        </p:txBody>
      </p:sp>
      <p:sp>
        <p:nvSpPr>
          <p:cNvPr id="76809" name="Text Box 5"/>
          <p:cNvSpPr txBox="1">
            <a:spLocks noChangeArrowheads="1"/>
          </p:cNvSpPr>
          <p:nvPr/>
        </p:nvSpPr>
        <p:spPr bwMode="auto">
          <a:xfrm>
            <a:off x="5410200" y="762000"/>
            <a:ext cx="2667000" cy="584200"/>
          </a:xfrm>
          <a:prstGeom prst="rect">
            <a:avLst/>
          </a:prstGeom>
          <a:solidFill>
            <a:srgbClr val="FFFFFF"/>
          </a:solidFill>
          <a:ln>
            <a:noFill/>
          </a:ln>
          <a:extLst>
            <a:ext uri="{91240B29-F687-4f45-9708-019B960494DF}">
              <a14:hiddenLine xmlns:a14="http://schemas.microsoft.com/office/drawing/2010/main" w="50800">
                <a:solidFill>
                  <a:srgbClr val="000000"/>
                </a:solidFill>
                <a:miter lim="800000"/>
                <a:headEnd/>
                <a:tailEnd/>
              </a14:hiddenLine>
            </a:ext>
          </a:extLst>
        </p:spPr>
        <p:txBody>
          <a:bodyPr lIns="91424" tIns="45712" rIns="91424" bIns="45712">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rgbClr val="008000"/>
                </a:solidFill>
                <a:latin typeface="Arial Narrow" charset="0"/>
              </a:rPr>
              <a:t>Confocal</a:t>
            </a:r>
          </a:p>
        </p:txBody>
      </p:sp>
      <p:sp>
        <p:nvSpPr>
          <p:cNvPr id="12" name="Text Box 5"/>
          <p:cNvSpPr txBox="1">
            <a:spLocks noChangeArrowheads="1"/>
          </p:cNvSpPr>
          <p:nvPr/>
        </p:nvSpPr>
        <p:spPr bwMode="auto">
          <a:xfrm>
            <a:off x="0" y="6400800"/>
            <a:ext cx="480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91424" tIns="45712" rIns="91424" bIns="45712">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FF6DFF"/>
                </a:solidFill>
                <a:latin typeface="Arial Narrow" charset="0"/>
              </a:rPr>
              <a:t>CMOS  [ FADC (50 MHz) * 100 ]</a:t>
            </a:r>
          </a:p>
        </p:txBody>
      </p:sp>
      <p:sp>
        <p:nvSpPr>
          <p:cNvPr id="13" name="Text Box 5"/>
          <p:cNvSpPr txBox="1">
            <a:spLocks noChangeArrowheads="1"/>
          </p:cNvSpPr>
          <p:nvPr/>
        </p:nvSpPr>
        <p:spPr bwMode="auto">
          <a:xfrm>
            <a:off x="4953000" y="6400800"/>
            <a:ext cx="457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91424" tIns="45712" rIns="91424" bIns="45712">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FF0000"/>
                </a:solidFill>
                <a:latin typeface="Arial Narrow" charset="0"/>
              </a:rPr>
              <a:t>[ HAPD + FADC (1 GHz) ] * 64</a:t>
            </a:r>
          </a:p>
        </p:txBody>
      </p:sp>
      <p:sp>
        <p:nvSpPr>
          <p:cNvPr id="76812" name="Text Box 4"/>
          <p:cNvSpPr txBox="1">
            <a:spLocks noChangeArrowheads="1"/>
          </p:cNvSpPr>
          <p:nvPr/>
        </p:nvSpPr>
        <p:spPr bwMode="auto">
          <a:xfrm>
            <a:off x="5351463" y="5267325"/>
            <a:ext cx="3890962" cy="523875"/>
          </a:xfrm>
          <a:prstGeom prst="rect">
            <a:avLst/>
          </a:prstGeom>
          <a:solidFill>
            <a:srgbClr val="FFFFFF"/>
          </a:solidFill>
          <a:ln>
            <a:noFill/>
          </a:ln>
          <a:extLst>
            <a:ext uri="{91240B29-F687-4f45-9708-019B960494DF}">
              <a14:hiddenLine xmlns:a14="http://schemas.microsoft.com/office/drawing/2010/main" w="50800">
                <a:solidFill>
                  <a:srgbClr val="000000"/>
                </a:solidFill>
                <a:miter lim="800000"/>
                <a:headEnd/>
                <a:tailEnd/>
              </a14:hiddenLine>
            </a:ext>
          </a:extLst>
        </p:spPr>
        <p:txBody>
          <a:bodyPr wrap="none" lIns="91424" tIns="45712" rIns="91424" bIns="45712">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00B0F0"/>
                </a:solidFill>
                <a:latin typeface="Arial Narrow" charset="0"/>
              </a:rPr>
              <a:t>PMT + FADC (10 – 50 MHz)</a:t>
            </a:r>
          </a:p>
        </p:txBody>
      </p:sp>
      <p:sp>
        <p:nvSpPr>
          <p:cNvPr id="76813" name="Text Box 5"/>
          <p:cNvSpPr txBox="1">
            <a:spLocks noChangeArrowheads="1"/>
          </p:cNvSpPr>
          <p:nvPr/>
        </p:nvSpPr>
        <p:spPr bwMode="auto">
          <a:xfrm>
            <a:off x="381000" y="5267325"/>
            <a:ext cx="4114800" cy="523875"/>
          </a:xfrm>
          <a:prstGeom prst="rect">
            <a:avLst/>
          </a:prstGeom>
          <a:solidFill>
            <a:srgbClr val="FFFFFF"/>
          </a:solidFill>
          <a:ln>
            <a:noFill/>
          </a:ln>
          <a:extLst>
            <a:ext uri="{91240B29-F687-4f45-9708-019B960494DF}">
              <a14:hiddenLine xmlns:a14="http://schemas.microsoft.com/office/drawing/2010/main" w="50800">
                <a:solidFill>
                  <a:srgbClr val="000000"/>
                </a:solidFill>
                <a:miter lim="800000"/>
                <a:headEnd/>
                <a:tailEnd/>
              </a14:hiddenLine>
            </a:ext>
          </a:extLst>
        </p:spPr>
        <p:txBody>
          <a:bodyPr lIns="91424" tIns="45712" rIns="91424" bIns="45712">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00B0F0"/>
                </a:solidFill>
                <a:latin typeface="Arial Narrow" charset="0"/>
              </a:rPr>
              <a:t>CCD + FADC (10 – 50 MHz)</a:t>
            </a:r>
          </a:p>
        </p:txBody>
      </p:sp>
      <p:sp>
        <p:nvSpPr>
          <p:cNvPr id="76814" name="Text Box 4"/>
          <p:cNvSpPr txBox="1">
            <a:spLocks noChangeArrowheads="1"/>
          </p:cNvSpPr>
          <p:nvPr/>
        </p:nvSpPr>
        <p:spPr bwMode="auto">
          <a:xfrm>
            <a:off x="7035800" y="4724400"/>
            <a:ext cx="741363" cy="276225"/>
          </a:xfrm>
          <a:prstGeom prst="rect">
            <a:avLst/>
          </a:prstGeom>
          <a:solidFill>
            <a:srgbClr val="FFFFFF"/>
          </a:solidFill>
          <a:ln>
            <a:noFill/>
          </a:ln>
          <a:extLst>
            <a:ext uri="{91240B29-F687-4f45-9708-019B960494DF}">
              <a14:hiddenLine xmlns:a14="http://schemas.microsoft.com/office/drawing/2010/main" w="50800">
                <a:solidFill>
                  <a:srgbClr val="000000"/>
                </a:solidFill>
                <a:miter lim="800000"/>
                <a:headEnd/>
                <a:tailEnd/>
              </a14:hiddenLine>
            </a:ext>
          </a:extLst>
        </p:spPr>
        <p:txBody>
          <a:bodyPr wrap="none" lIns="91424" tIns="45712" rIns="91424" bIns="45712">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cs typeface="Arial" charset="0"/>
              </a:rPr>
              <a:t>Pinhole</a:t>
            </a:r>
          </a:p>
        </p:txBody>
      </p:sp>
      <p:sp>
        <p:nvSpPr>
          <p:cNvPr id="76815" name="Text Box 4"/>
          <p:cNvSpPr txBox="1">
            <a:spLocks noChangeArrowheads="1"/>
          </p:cNvSpPr>
          <p:nvPr/>
        </p:nvSpPr>
        <p:spPr bwMode="auto">
          <a:xfrm>
            <a:off x="4752975" y="2514600"/>
            <a:ext cx="827088" cy="307975"/>
          </a:xfrm>
          <a:prstGeom prst="rect">
            <a:avLst/>
          </a:prstGeom>
          <a:solidFill>
            <a:srgbClr val="FFFFFF"/>
          </a:solidFill>
          <a:ln>
            <a:noFill/>
          </a:ln>
          <a:extLst>
            <a:ext uri="{91240B29-F687-4f45-9708-019B960494DF}">
              <a14:hiddenLine xmlns:a14="http://schemas.microsoft.com/office/drawing/2010/main" w="50800">
                <a:solidFill>
                  <a:srgbClr val="000000"/>
                </a:solidFill>
                <a:miter lim="800000"/>
                <a:headEnd/>
                <a:tailEnd/>
              </a14:hiddenLine>
            </a:ext>
          </a:extLst>
        </p:spPr>
        <p:txBody>
          <a:bodyPr wrap="none" lIns="91424" tIns="45712" rIns="91424" bIns="45712">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solidFill>
                  <a:schemeClr val="bg2"/>
                </a:solidFill>
                <a:cs typeface="Arial" charset="0"/>
              </a:rPr>
              <a:t>Sample</a:t>
            </a:r>
          </a:p>
        </p:txBody>
      </p:sp>
      <p:sp>
        <p:nvSpPr>
          <p:cNvPr id="76816" name="Text Box 4"/>
          <p:cNvSpPr txBox="1">
            <a:spLocks noChangeArrowheads="1"/>
          </p:cNvSpPr>
          <p:nvPr/>
        </p:nvSpPr>
        <p:spPr bwMode="auto">
          <a:xfrm>
            <a:off x="927100" y="2511425"/>
            <a:ext cx="825500" cy="307975"/>
          </a:xfrm>
          <a:prstGeom prst="rect">
            <a:avLst/>
          </a:prstGeom>
          <a:solidFill>
            <a:srgbClr val="FFFFFF"/>
          </a:solidFill>
          <a:ln>
            <a:noFill/>
          </a:ln>
          <a:extLst>
            <a:ext uri="{91240B29-F687-4f45-9708-019B960494DF}">
              <a14:hiddenLine xmlns:a14="http://schemas.microsoft.com/office/drawing/2010/main" w="50800">
                <a:solidFill>
                  <a:srgbClr val="000000"/>
                </a:solidFill>
                <a:miter lim="800000"/>
                <a:headEnd/>
                <a:tailEnd/>
              </a14:hiddenLine>
            </a:ext>
          </a:extLst>
        </p:spPr>
        <p:txBody>
          <a:bodyPr wrap="none" lIns="91424" tIns="45712" rIns="91424" bIns="45712">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solidFill>
                  <a:schemeClr val="bg2"/>
                </a:solidFill>
                <a:cs typeface="Arial" charset="0"/>
              </a:rPr>
              <a:t>Sample</a:t>
            </a:r>
          </a:p>
        </p:txBody>
      </p:sp>
      <p:sp>
        <p:nvSpPr>
          <p:cNvPr id="18" name="Down Arrow 17"/>
          <p:cNvSpPr/>
          <p:nvPr/>
        </p:nvSpPr>
        <p:spPr bwMode="auto">
          <a:xfrm>
            <a:off x="2057400" y="5867400"/>
            <a:ext cx="304800" cy="533400"/>
          </a:xfrm>
          <a:prstGeom prst="downArrow">
            <a:avLst/>
          </a:prstGeom>
          <a:noFill/>
          <a:ln w="38100" cap="flat" cmpd="sng" algn="ctr">
            <a:solidFill>
              <a:schemeClr val="accent5">
                <a:lumMod val="75000"/>
              </a:schemeClr>
            </a:solidFill>
            <a:prstDash val="solid"/>
            <a:round/>
            <a:headEnd type="none" w="med" len="med"/>
            <a:tailEnd type="none" w="med" len="med"/>
          </a:ln>
          <a:effectLst/>
        </p:spPr>
        <p:txBody>
          <a:bodyPr wrap="none" anchor="ctr"/>
          <a:lstStyle/>
          <a:p>
            <a:pPr>
              <a:defRPr/>
            </a:pPr>
            <a:endParaRPr lang="en-US">
              <a:ea typeface="+mn-ea"/>
              <a:cs typeface="+mn-cs"/>
            </a:endParaRPr>
          </a:p>
        </p:txBody>
      </p:sp>
      <p:sp>
        <p:nvSpPr>
          <p:cNvPr id="19" name="Down Arrow 18"/>
          <p:cNvSpPr/>
          <p:nvPr/>
        </p:nvSpPr>
        <p:spPr bwMode="auto">
          <a:xfrm>
            <a:off x="7010400" y="5859463"/>
            <a:ext cx="304800" cy="533400"/>
          </a:xfrm>
          <a:prstGeom prst="downArrow">
            <a:avLst/>
          </a:prstGeom>
          <a:noFill/>
          <a:ln w="38100" cap="flat" cmpd="sng" algn="ctr">
            <a:solidFill>
              <a:schemeClr val="accent5">
                <a:lumMod val="75000"/>
              </a:schemeClr>
            </a:solidFill>
            <a:prstDash val="solid"/>
            <a:round/>
            <a:headEnd type="none" w="med" len="med"/>
            <a:tailEnd type="none" w="med" len="med"/>
          </a:ln>
          <a:effectLst/>
        </p:spPr>
        <p:txBody>
          <a:bodyPr wrap="none" anchor="ctr"/>
          <a:lstStyle/>
          <a:p>
            <a:pPr>
              <a:defRPr/>
            </a:pPr>
            <a:endParaRPr lang="en-US">
              <a:ea typeface="+mn-ea"/>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dissolve">
                                      <p:cBhvr>
                                        <p:cTn id="11" dur="500"/>
                                        <p:tgtEl>
                                          <p:spTgt spid="1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dissolve">
                                      <p:cBhvr>
                                        <p:cTn id="16" dur="500"/>
                                        <p:tgtEl>
                                          <p:spTgt spid="18"/>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dissolv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8" grpId="0" animBg="1"/>
      <p:bldP spid="1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pPr eaLnBrk="1" hangingPunct="1"/>
            <a:r>
              <a:rPr lang="en-US">
                <a:latin typeface="Tahoma" charset="0"/>
                <a:ea typeface="ＭＳ Ｐゴシック" charset="0"/>
                <a:cs typeface="ＭＳ Ｐゴシック" charset="0"/>
              </a:rPr>
              <a:t>How to speed up microscopes</a:t>
            </a:r>
          </a:p>
        </p:txBody>
      </p:sp>
      <p:sp>
        <p:nvSpPr>
          <p:cNvPr id="72707" name="Content Placeholder 2"/>
          <p:cNvSpPr>
            <a:spLocks noGrp="1"/>
          </p:cNvSpPr>
          <p:nvPr>
            <p:ph idx="1"/>
          </p:nvPr>
        </p:nvSpPr>
        <p:spPr>
          <a:xfrm>
            <a:off x="152400" y="990600"/>
            <a:ext cx="9340850" cy="5924550"/>
          </a:xfrm>
        </p:spPr>
        <p:txBody>
          <a:bodyPr/>
          <a:lstStyle/>
          <a:p>
            <a:pPr eaLnBrk="1" hangingPunct="1">
              <a:lnSpc>
                <a:spcPct val="80000"/>
              </a:lnSpc>
              <a:buFont typeface="Wingdings" charset="2"/>
              <a:buChar char="Ø"/>
              <a:defRPr/>
            </a:pPr>
            <a:r>
              <a:rPr lang="en-US" sz="3600" dirty="0"/>
              <a:t>All the existing microscopes are limited by the</a:t>
            </a:r>
            <a:r>
              <a:rPr lang="en-US" sz="3600" dirty="0" smtClean="0"/>
              <a:t> narrow bandwidth </a:t>
            </a:r>
            <a:r>
              <a:rPr lang="en-US" sz="3600" dirty="0"/>
              <a:t>of readout.</a:t>
            </a:r>
          </a:p>
          <a:p>
            <a:pPr lvl="1" eaLnBrk="1" hangingPunct="1">
              <a:lnSpc>
                <a:spcPct val="80000"/>
              </a:lnSpc>
              <a:buFont typeface="Wingdings" charset="2"/>
              <a:buChar char="§"/>
              <a:defRPr/>
            </a:pPr>
            <a:r>
              <a:rPr lang="en-US" sz="3200" dirty="0"/>
              <a:t>Just </a:t>
            </a:r>
            <a:r>
              <a:rPr lang="en-US" sz="3200" dirty="0">
                <a:solidFill>
                  <a:srgbClr val="000000"/>
                </a:solidFill>
              </a:rPr>
              <a:t>one channel of FADC </a:t>
            </a:r>
            <a:r>
              <a:rPr lang="en-US" sz="3200" dirty="0"/>
              <a:t>(Flash Analog to Digital Converter)</a:t>
            </a:r>
            <a:r>
              <a:rPr lang="en-US" sz="3200" dirty="0" smtClean="0"/>
              <a:t> running at 10 – 50 </a:t>
            </a:r>
            <a:r>
              <a:rPr lang="en-US" sz="3200" dirty="0"/>
              <a:t>MHz</a:t>
            </a:r>
          </a:p>
          <a:p>
            <a:pPr lvl="1" eaLnBrk="1" hangingPunct="1">
              <a:lnSpc>
                <a:spcPct val="80000"/>
              </a:lnSpc>
              <a:buFont typeface="Wingdings" charset="2"/>
              <a:buChar char="§"/>
              <a:defRPr/>
            </a:pPr>
            <a:r>
              <a:rPr lang="en-US" sz="3200" dirty="0"/>
              <a:t>So-called Video</a:t>
            </a:r>
            <a:r>
              <a:rPr lang="en-US" sz="3200" dirty="0" smtClean="0"/>
              <a:t> Rate </a:t>
            </a:r>
            <a:r>
              <a:rPr lang="en-US" sz="3200" dirty="0"/>
              <a:t>(30 frame/sec</a:t>
            </a:r>
            <a:r>
              <a:rPr lang="en-US" sz="3200" dirty="0" smtClean="0"/>
              <a:t>)</a:t>
            </a:r>
          </a:p>
          <a:p>
            <a:pPr lvl="3" eaLnBrk="1" hangingPunct="1">
              <a:lnSpc>
                <a:spcPct val="80000"/>
              </a:lnSpc>
              <a:defRPr/>
            </a:pPr>
            <a:endParaRPr lang="en-US" sz="2300" dirty="0" smtClean="0"/>
          </a:p>
          <a:p>
            <a:pPr eaLnBrk="1" hangingPunct="1">
              <a:lnSpc>
                <a:spcPct val="80000"/>
              </a:lnSpc>
              <a:buFont typeface="Wingdings" charset="2"/>
              <a:buChar char="Ø"/>
              <a:defRPr/>
            </a:pPr>
            <a:r>
              <a:rPr lang="en-US" sz="3600" dirty="0"/>
              <a:t>The first step is to adopt </a:t>
            </a:r>
            <a:r>
              <a:rPr lang="en-US" sz="3600" u="sng" dirty="0">
                <a:solidFill>
                  <a:srgbClr val="FF00FF"/>
                </a:solidFill>
              </a:rPr>
              <a:t>multiple channels of FADC </a:t>
            </a:r>
            <a:r>
              <a:rPr lang="en-US" sz="3600" dirty="0"/>
              <a:t>for massive parallel processing.</a:t>
            </a:r>
          </a:p>
          <a:p>
            <a:pPr lvl="1" eaLnBrk="1" hangingPunct="1">
              <a:lnSpc>
                <a:spcPct val="80000"/>
              </a:lnSpc>
              <a:buFont typeface="Wingdings" charset="2"/>
              <a:buChar char="§"/>
              <a:defRPr/>
            </a:pPr>
            <a:r>
              <a:rPr lang="en-US" sz="3200" dirty="0"/>
              <a:t>Like high energy </a:t>
            </a:r>
            <a:r>
              <a:rPr lang="en-US" sz="3200" dirty="0" smtClean="0"/>
              <a:t>experiments (such as LHC)</a:t>
            </a:r>
            <a:br>
              <a:rPr lang="en-US" sz="3200" dirty="0" smtClean="0"/>
            </a:br>
            <a:r>
              <a:rPr lang="en-US" sz="3200" dirty="0" smtClean="0"/>
              <a:t>		</a:t>
            </a:r>
          </a:p>
          <a:p>
            <a:pPr marL="358775" lvl="1" indent="-358775" eaLnBrk="1" hangingPunct="1">
              <a:lnSpc>
                <a:spcPct val="80000"/>
              </a:lnSpc>
              <a:spcBef>
                <a:spcPct val="50000"/>
              </a:spcBef>
              <a:buSzPct val="80000"/>
              <a:buFont typeface="Wingdings" charset="2"/>
              <a:buChar char="Ø"/>
              <a:defRPr/>
            </a:pPr>
            <a:r>
              <a:rPr lang="en-US" sz="3600" dirty="0">
                <a:solidFill>
                  <a:srgbClr val="0000CC"/>
                </a:solidFill>
              </a:rPr>
              <a:t>In addition, we </a:t>
            </a:r>
            <a:r>
              <a:rPr lang="en-US" sz="3600" dirty="0" smtClean="0">
                <a:solidFill>
                  <a:srgbClr val="0000CC"/>
                </a:solidFill>
              </a:rPr>
              <a:t>need </a:t>
            </a:r>
            <a:r>
              <a:rPr lang="en-US" sz="3200" u="sng" dirty="0" smtClean="0">
                <a:solidFill>
                  <a:srgbClr val="FF6600"/>
                </a:solidFill>
              </a:rPr>
              <a:t>Single Photon Sensitivity </a:t>
            </a:r>
            <a:r>
              <a:rPr lang="en-US" sz="3200" dirty="0" smtClean="0">
                <a:solidFill>
                  <a:srgbClr val="0000CC"/>
                </a:solidFill>
              </a:rPr>
              <a:t>with high Quantum Efficiency.</a:t>
            </a:r>
          </a:p>
        </p:txBody>
      </p:sp>
      <p:sp>
        <p:nvSpPr>
          <p:cNvPr id="8499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37931725" indent="-37474525" defTabSz="96678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8499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37931725" indent="-37474525" defTabSz="96678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8499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37931725" indent="-37474525" defTabSz="96678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00DE047-ED6A-9144-9411-D1A32F29A2D3}" type="slidenum">
              <a:rPr lang="en-US" sz="1500">
                <a:solidFill>
                  <a:srgbClr val="0000FF"/>
                </a:solidFill>
              </a:rPr>
              <a:pPr eaLnBrk="1" hangingPunct="1"/>
              <a:t>51</a:t>
            </a:fld>
            <a:endParaRPr lang="en-US" sz="1500">
              <a:solidFill>
                <a:srgbClr val="0000FF"/>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37931725" indent="-37474525" defTabSz="96678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7885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37931725" indent="-37474525" defTabSz="96678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7885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37931725" indent="-37474525" defTabSz="96678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C434F51-6067-134C-B1CF-E5E23C63C30A}" type="slidenum">
              <a:rPr lang="en-US" sz="1500">
                <a:solidFill>
                  <a:srgbClr val="0000FF"/>
                </a:solidFill>
              </a:rPr>
              <a:pPr eaLnBrk="1" hangingPunct="1"/>
              <a:t>52</a:t>
            </a:fld>
            <a:endParaRPr lang="en-US" sz="1500">
              <a:solidFill>
                <a:srgbClr val="0000FF"/>
              </a:solidFill>
            </a:endParaRPr>
          </a:p>
        </p:txBody>
      </p:sp>
      <p:sp>
        <p:nvSpPr>
          <p:cNvPr id="78853" name="Rectangle 2"/>
          <p:cNvSpPr>
            <a:spLocks noGrp="1" noChangeArrowheads="1"/>
          </p:cNvSpPr>
          <p:nvPr>
            <p:ph type="title"/>
          </p:nvPr>
        </p:nvSpPr>
        <p:spPr/>
        <p:txBody>
          <a:bodyPr/>
          <a:lstStyle/>
          <a:p>
            <a:pPr eaLnBrk="1" hangingPunct="1"/>
            <a:r>
              <a:rPr lang="en-US" sz="3200">
                <a:latin typeface="Tahoma" charset="0"/>
                <a:ea typeface="ＭＳ Ｐゴシック" charset="0"/>
                <a:cs typeface="ＭＳ Ｐゴシック" charset="0"/>
              </a:rPr>
              <a:t>Micron 1.3M-Pixel CMOS Sensor</a:t>
            </a:r>
          </a:p>
        </p:txBody>
      </p:sp>
      <p:pic>
        <p:nvPicPr>
          <p:cNvPr id="7885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90600"/>
            <a:ext cx="8610600" cy="575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sp>
        <p:nvSpPr>
          <p:cNvPr id="78855" name="Text Box 4"/>
          <p:cNvSpPr txBox="1">
            <a:spLocks noChangeArrowheads="1"/>
          </p:cNvSpPr>
          <p:nvPr/>
        </p:nvSpPr>
        <p:spPr bwMode="auto">
          <a:xfrm>
            <a:off x="415925" y="5715000"/>
            <a:ext cx="1849438"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500" b="1">
                <a:solidFill>
                  <a:srgbClr val="FF0000"/>
                </a:solidFill>
                <a:latin typeface="Arial Narrow" charset="0"/>
                <a:sym typeface="Symbol" charset="0"/>
              </a:rPr>
              <a:t>2 sec/row</a:t>
            </a:r>
          </a:p>
          <a:p>
            <a:pPr eaLnBrk="1" hangingPunct="1"/>
            <a:r>
              <a:rPr lang="en-US" altLang="ja-JP" sz="2500" b="1">
                <a:solidFill>
                  <a:srgbClr val="FF0000"/>
                </a:solidFill>
                <a:latin typeface="Arial Narrow" charset="0"/>
                <a:sym typeface="Symbol" charset="0"/>
              </a:rPr>
              <a:t>2 m</a:t>
            </a:r>
            <a:r>
              <a:rPr lang="en-US" sz="2500" b="1">
                <a:solidFill>
                  <a:srgbClr val="FF0000"/>
                </a:solidFill>
                <a:latin typeface="Arial Narrow" charset="0"/>
                <a:sym typeface="Symbol" charset="0"/>
              </a:rPr>
              <a:t>sec/frame</a:t>
            </a:r>
          </a:p>
        </p:txBody>
      </p:sp>
      <p:grpSp>
        <p:nvGrpSpPr>
          <p:cNvPr id="2" name="Group 10"/>
          <p:cNvGrpSpPr>
            <a:grpSpLocks/>
          </p:cNvGrpSpPr>
          <p:nvPr/>
        </p:nvGrpSpPr>
        <p:grpSpPr bwMode="auto">
          <a:xfrm>
            <a:off x="4267200" y="1828800"/>
            <a:ext cx="3352800" cy="4038600"/>
            <a:chOff x="4191000" y="1828800"/>
            <a:chExt cx="3352800" cy="4038600"/>
          </a:xfrm>
        </p:grpSpPr>
        <p:sp>
          <p:nvSpPr>
            <p:cNvPr id="78860" name="Rectangle 8"/>
            <p:cNvSpPr>
              <a:spLocks noChangeArrowheads="1"/>
            </p:cNvSpPr>
            <p:nvPr/>
          </p:nvSpPr>
          <p:spPr bwMode="auto">
            <a:xfrm>
              <a:off x="4191000" y="1828800"/>
              <a:ext cx="3352800" cy="533400"/>
            </a:xfrm>
            <a:prstGeom prst="rect">
              <a:avLst/>
            </a:prstGeom>
            <a:noFill/>
            <a:ln w="508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861" name="Rectangle 9"/>
            <p:cNvSpPr>
              <a:spLocks noChangeArrowheads="1"/>
            </p:cNvSpPr>
            <p:nvPr/>
          </p:nvSpPr>
          <p:spPr bwMode="auto">
            <a:xfrm>
              <a:off x="4191000" y="5410200"/>
              <a:ext cx="3352800" cy="457200"/>
            </a:xfrm>
            <a:prstGeom prst="rect">
              <a:avLst/>
            </a:prstGeom>
            <a:noFill/>
            <a:ln w="508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78857" name="Rectangle 11"/>
          <p:cNvSpPr>
            <a:spLocks noChangeArrowheads="1"/>
          </p:cNvSpPr>
          <p:nvPr/>
        </p:nvSpPr>
        <p:spPr bwMode="auto">
          <a:xfrm>
            <a:off x="2743200" y="6119813"/>
            <a:ext cx="4876800" cy="762000"/>
          </a:xfrm>
          <a:prstGeom prst="rect">
            <a:avLst/>
          </a:prstGeom>
          <a:solidFill>
            <a:srgbClr val="FFFFFF"/>
          </a:soli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78858" name="Rectangle 12"/>
          <p:cNvSpPr>
            <a:spLocks noChangeArrowheads="1"/>
          </p:cNvSpPr>
          <p:nvPr/>
        </p:nvSpPr>
        <p:spPr bwMode="auto">
          <a:xfrm>
            <a:off x="762000" y="914400"/>
            <a:ext cx="7467600" cy="457200"/>
          </a:xfrm>
          <a:prstGeom prst="rect">
            <a:avLst/>
          </a:prstGeom>
          <a:solidFill>
            <a:srgbClr val="FFFFFF"/>
          </a:soli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78859" name="Text Box 5"/>
          <p:cNvSpPr txBox="1">
            <a:spLocks noChangeArrowheads="1"/>
          </p:cNvSpPr>
          <p:nvPr/>
        </p:nvSpPr>
        <p:spPr bwMode="auto">
          <a:xfrm>
            <a:off x="6400800" y="6248400"/>
            <a:ext cx="191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lIns="91350" tIns="45675" rIns="91350" bIns="4567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33CC"/>
                </a:solidFill>
              </a:rPr>
              <a:t>(10 bits, 66MHz)</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b="1">
                <a:solidFill>
                  <a:schemeClr val="tx1"/>
                </a:solidFill>
                <a:latin typeface="Arial Narrow" charset="0"/>
                <a:ea typeface="ＭＳ Ｐゴシック" charset="0"/>
              </a:defRPr>
            </a:lvl1pPr>
            <a:lvl2pPr marL="742950" indent="-285750" defTabSz="966788" eaLnBrk="0" hangingPunct="0">
              <a:defRPr b="1">
                <a:solidFill>
                  <a:schemeClr val="tx1"/>
                </a:solidFill>
                <a:latin typeface="Arial Narrow" charset="0"/>
                <a:ea typeface="ＭＳ Ｐゴシック" charset="0"/>
              </a:defRPr>
            </a:lvl2pPr>
            <a:lvl3pPr marL="1143000" indent="-228600" defTabSz="966788" eaLnBrk="0" hangingPunct="0">
              <a:defRPr b="1">
                <a:solidFill>
                  <a:schemeClr val="tx1"/>
                </a:solidFill>
                <a:latin typeface="Arial Narrow" charset="0"/>
                <a:ea typeface="ＭＳ Ｐゴシック" charset="0"/>
              </a:defRPr>
            </a:lvl3pPr>
            <a:lvl4pPr marL="1600200" indent="-228600" defTabSz="966788" eaLnBrk="0" hangingPunct="0">
              <a:defRPr b="1">
                <a:solidFill>
                  <a:schemeClr val="tx1"/>
                </a:solidFill>
                <a:latin typeface="Arial Narrow" charset="0"/>
                <a:ea typeface="ＭＳ Ｐゴシック" charset="0"/>
              </a:defRPr>
            </a:lvl4pPr>
            <a:lvl5pPr marL="2057400" indent="-228600" defTabSz="966788" eaLnBrk="0" hangingPunct="0">
              <a:defRPr b="1">
                <a:solidFill>
                  <a:schemeClr val="tx1"/>
                </a:solidFill>
                <a:latin typeface="Arial Narrow" charset="0"/>
                <a:ea typeface="ＭＳ Ｐゴシック" charset="0"/>
              </a:defRPr>
            </a:lvl5pPr>
            <a:lvl6pPr marL="2514600" indent="-228600" algn="ctr" defTabSz="966788" eaLnBrk="0" fontAlgn="base" hangingPunct="0">
              <a:spcBef>
                <a:spcPct val="0"/>
              </a:spcBef>
              <a:spcAft>
                <a:spcPct val="0"/>
              </a:spcAft>
              <a:defRPr b="1">
                <a:solidFill>
                  <a:schemeClr val="tx1"/>
                </a:solidFill>
                <a:latin typeface="Arial Narrow" charset="0"/>
                <a:ea typeface="ＭＳ Ｐゴシック" charset="0"/>
              </a:defRPr>
            </a:lvl6pPr>
            <a:lvl7pPr marL="2971800" indent="-228600" algn="ctr" defTabSz="966788" eaLnBrk="0" fontAlgn="base" hangingPunct="0">
              <a:spcBef>
                <a:spcPct val="0"/>
              </a:spcBef>
              <a:spcAft>
                <a:spcPct val="0"/>
              </a:spcAft>
              <a:defRPr b="1">
                <a:solidFill>
                  <a:schemeClr val="tx1"/>
                </a:solidFill>
                <a:latin typeface="Arial Narrow" charset="0"/>
                <a:ea typeface="ＭＳ Ｐゴシック" charset="0"/>
              </a:defRPr>
            </a:lvl7pPr>
            <a:lvl8pPr marL="3429000" indent="-228600" algn="ctr" defTabSz="966788" eaLnBrk="0" fontAlgn="base" hangingPunct="0">
              <a:spcBef>
                <a:spcPct val="0"/>
              </a:spcBef>
              <a:spcAft>
                <a:spcPct val="0"/>
              </a:spcAft>
              <a:defRPr b="1">
                <a:solidFill>
                  <a:schemeClr val="tx1"/>
                </a:solidFill>
                <a:latin typeface="Arial Narrow" charset="0"/>
                <a:ea typeface="ＭＳ Ｐゴシック" charset="0"/>
              </a:defRPr>
            </a:lvl8pPr>
            <a:lvl9pPr marL="3886200" indent="-228600" algn="ctr" defTabSz="966788" eaLnBrk="0" fontAlgn="base" hangingPunct="0">
              <a:spcBef>
                <a:spcPct val="0"/>
              </a:spcBef>
              <a:spcAft>
                <a:spcPct val="0"/>
              </a:spcAft>
              <a:defRPr b="1">
                <a:solidFill>
                  <a:schemeClr val="tx1"/>
                </a:solidFill>
                <a:latin typeface="Arial Narrow" charset="0"/>
                <a:ea typeface="ＭＳ Ｐゴシック" charset="0"/>
              </a:defRPr>
            </a:lvl9pPr>
          </a:lstStyle>
          <a:p>
            <a:pPr eaLnBrk="1" hangingPunct="1"/>
            <a:r>
              <a:rPr lang="en-US" b="0" smtClean="0">
                <a:solidFill>
                  <a:srgbClr val="0000FF"/>
                </a:solidFill>
                <a:latin typeface="Arial" charset="0"/>
              </a:rPr>
              <a:t>2/15/2011</a:t>
            </a:r>
            <a:endParaRPr lang="en-US" b="0">
              <a:solidFill>
                <a:srgbClr val="0000FF"/>
              </a:solidFill>
              <a:latin typeface="Arial" charset="0"/>
            </a:endParaRPr>
          </a:p>
        </p:txBody>
      </p:sp>
      <p:sp>
        <p:nvSpPr>
          <p:cNvPr id="8397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b="1">
                <a:solidFill>
                  <a:schemeClr val="tx1"/>
                </a:solidFill>
                <a:latin typeface="Arial Narrow" charset="0"/>
                <a:ea typeface="ＭＳ Ｐゴシック" charset="0"/>
              </a:defRPr>
            </a:lvl1pPr>
            <a:lvl2pPr marL="742950" indent="-285750" defTabSz="966788" eaLnBrk="0" hangingPunct="0">
              <a:defRPr b="1">
                <a:solidFill>
                  <a:schemeClr val="tx1"/>
                </a:solidFill>
                <a:latin typeface="Arial Narrow" charset="0"/>
                <a:ea typeface="ＭＳ Ｐゴシック" charset="0"/>
              </a:defRPr>
            </a:lvl2pPr>
            <a:lvl3pPr marL="1143000" indent="-228600" defTabSz="966788" eaLnBrk="0" hangingPunct="0">
              <a:defRPr b="1">
                <a:solidFill>
                  <a:schemeClr val="tx1"/>
                </a:solidFill>
                <a:latin typeface="Arial Narrow" charset="0"/>
                <a:ea typeface="ＭＳ Ｐゴシック" charset="0"/>
              </a:defRPr>
            </a:lvl3pPr>
            <a:lvl4pPr marL="1600200" indent="-228600" defTabSz="966788" eaLnBrk="0" hangingPunct="0">
              <a:defRPr b="1">
                <a:solidFill>
                  <a:schemeClr val="tx1"/>
                </a:solidFill>
                <a:latin typeface="Arial Narrow" charset="0"/>
                <a:ea typeface="ＭＳ Ｐゴシック" charset="0"/>
              </a:defRPr>
            </a:lvl4pPr>
            <a:lvl5pPr marL="2057400" indent="-228600" defTabSz="966788" eaLnBrk="0" hangingPunct="0">
              <a:defRPr b="1">
                <a:solidFill>
                  <a:schemeClr val="tx1"/>
                </a:solidFill>
                <a:latin typeface="Arial Narrow" charset="0"/>
                <a:ea typeface="ＭＳ Ｐゴシック" charset="0"/>
              </a:defRPr>
            </a:lvl5pPr>
            <a:lvl6pPr marL="2514600" indent="-228600" algn="ctr" defTabSz="966788" eaLnBrk="0" fontAlgn="base" hangingPunct="0">
              <a:spcBef>
                <a:spcPct val="0"/>
              </a:spcBef>
              <a:spcAft>
                <a:spcPct val="0"/>
              </a:spcAft>
              <a:defRPr b="1">
                <a:solidFill>
                  <a:schemeClr val="tx1"/>
                </a:solidFill>
                <a:latin typeface="Arial Narrow" charset="0"/>
                <a:ea typeface="ＭＳ Ｐゴシック" charset="0"/>
              </a:defRPr>
            </a:lvl6pPr>
            <a:lvl7pPr marL="2971800" indent="-228600" algn="ctr" defTabSz="966788" eaLnBrk="0" fontAlgn="base" hangingPunct="0">
              <a:spcBef>
                <a:spcPct val="0"/>
              </a:spcBef>
              <a:spcAft>
                <a:spcPct val="0"/>
              </a:spcAft>
              <a:defRPr b="1">
                <a:solidFill>
                  <a:schemeClr val="tx1"/>
                </a:solidFill>
                <a:latin typeface="Arial Narrow" charset="0"/>
                <a:ea typeface="ＭＳ Ｐゴシック" charset="0"/>
              </a:defRPr>
            </a:lvl7pPr>
            <a:lvl8pPr marL="3429000" indent="-228600" algn="ctr" defTabSz="966788" eaLnBrk="0" fontAlgn="base" hangingPunct="0">
              <a:spcBef>
                <a:spcPct val="0"/>
              </a:spcBef>
              <a:spcAft>
                <a:spcPct val="0"/>
              </a:spcAft>
              <a:defRPr b="1">
                <a:solidFill>
                  <a:schemeClr val="tx1"/>
                </a:solidFill>
                <a:latin typeface="Arial Narrow" charset="0"/>
                <a:ea typeface="ＭＳ Ｐゴシック" charset="0"/>
              </a:defRPr>
            </a:lvl8pPr>
            <a:lvl9pPr marL="3886200" indent="-228600" algn="ctr" defTabSz="966788" eaLnBrk="0" fontAlgn="base" hangingPunct="0">
              <a:spcBef>
                <a:spcPct val="0"/>
              </a:spcBef>
              <a:spcAft>
                <a:spcPct val="0"/>
              </a:spcAft>
              <a:defRPr b="1">
                <a:solidFill>
                  <a:schemeClr val="tx1"/>
                </a:solidFill>
                <a:latin typeface="Arial Narrow" charset="0"/>
                <a:ea typeface="ＭＳ Ｐゴシック" charset="0"/>
              </a:defRPr>
            </a:lvl9pPr>
          </a:lstStyle>
          <a:p>
            <a:pPr eaLnBrk="1" hangingPunct="1"/>
            <a:r>
              <a:rPr lang="en-US" b="0" smtClean="0">
                <a:solidFill>
                  <a:srgbClr val="0000FF"/>
                </a:solidFill>
                <a:latin typeface="Arial" charset="0"/>
                <a:cs typeface="ＭＳ Ｐゴシック" charset="0"/>
              </a:rPr>
              <a:t>Katsushi Arisaka,UCLA</a:t>
            </a:r>
            <a:endParaRPr lang="en-US" b="0">
              <a:solidFill>
                <a:srgbClr val="0000FF"/>
              </a:solidFill>
              <a:latin typeface="Arial" charset="0"/>
              <a:cs typeface="ＭＳ Ｐゴシック" charset="0"/>
            </a:endParaRPr>
          </a:p>
        </p:txBody>
      </p:sp>
      <p:sp>
        <p:nvSpPr>
          <p:cNvPr id="8397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b="1">
                <a:solidFill>
                  <a:schemeClr val="tx1"/>
                </a:solidFill>
                <a:latin typeface="Arial Narrow" charset="0"/>
                <a:ea typeface="ＭＳ Ｐゴシック" charset="0"/>
              </a:defRPr>
            </a:lvl1pPr>
            <a:lvl2pPr marL="742950" indent="-285750" defTabSz="966788" eaLnBrk="0" hangingPunct="0">
              <a:defRPr b="1">
                <a:solidFill>
                  <a:schemeClr val="tx1"/>
                </a:solidFill>
                <a:latin typeface="Arial Narrow" charset="0"/>
                <a:ea typeface="ＭＳ Ｐゴシック" charset="0"/>
              </a:defRPr>
            </a:lvl2pPr>
            <a:lvl3pPr marL="1143000" indent="-228600" defTabSz="966788" eaLnBrk="0" hangingPunct="0">
              <a:defRPr b="1">
                <a:solidFill>
                  <a:schemeClr val="tx1"/>
                </a:solidFill>
                <a:latin typeface="Arial Narrow" charset="0"/>
                <a:ea typeface="ＭＳ Ｐゴシック" charset="0"/>
              </a:defRPr>
            </a:lvl3pPr>
            <a:lvl4pPr marL="1600200" indent="-228600" defTabSz="966788" eaLnBrk="0" hangingPunct="0">
              <a:defRPr b="1">
                <a:solidFill>
                  <a:schemeClr val="tx1"/>
                </a:solidFill>
                <a:latin typeface="Arial Narrow" charset="0"/>
                <a:ea typeface="ＭＳ Ｐゴシック" charset="0"/>
              </a:defRPr>
            </a:lvl4pPr>
            <a:lvl5pPr marL="2057400" indent="-228600" defTabSz="966788" eaLnBrk="0" hangingPunct="0">
              <a:defRPr b="1">
                <a:solidFill>
                  <a:schemeClr val="tx1"/>
                </a:solidFill>
                <a:latin typeface="Arial Narrow" charset="0"/>
                <a:ea typeface="ＭＳ Ｐゴシック" charset="0"/>
              </a:defRPr>
            </a:lvl5pPr>
            <a:lvl6pPr marL="2514600" indent="-228600" algn="ctr" defTabSz="966788" eaLnBrk="0" fontAlgn="base" hangingPunct="0">
              <a:spcBef>
                <a:spcPct val="0"/>
              </a:spcBef>
              <a:spcAft>
                <a:spcPct val="0"/>
              </a:spcAft>
              <a:defRPr b="1">
                <a:solidFill>
                  <a:schemeClr val="tx1"/>
                </a:solidFill>
                <a:latin typeface="Arial Narrow" charset="0"/>
                <a:ea typeface="ＭＳ Ｐゴシック" charset="0"/>
              </a:defRPr>
            </a:lvl6pPr>
            <a:lvl7pPr marL="2971800" indent="-228600" algn="ctr" defTabSz="966788" eaLnBrk="0" fontAlgn="base" hangingPunct="0">
              <a:spcBef>
                <a:spcPct val="0"/>
              </a:spcBef>
              <a:spcAft>
                <a:spcPct val="0"/>
              </a:spcAft>
              <a:defRPr b="1">
                <a:solidFill>
                  <a:schemeClr val="tx1"/>
                </a:solidFill>
                <a:latin typeface="Arial Narrow" charset="0"/>
                <a:ea typeface="ＭＳ Ｐゴシック" charset="0"/>
              </a:defRPr>
            </a:lvl7pPr>
            <a:lvl8pPr marL="3429000" indent="-228600" algn="ctr" defTabSz="966788" eaLnBrk="0" fontAlgn="base" hangingPunct="0">
              <a:spcBef>
                <a:spcPct val="0"/>
              </a:spcBef>
              <a:spcAft>
                <a:spcPct val="0"/>
              </a:spcAft>
              <a:defRPr b="1">
                <a:solidFill>
                  <a:schemeClr val="tx1"/>
                </a:solidFill>
                <a:latin typeface="Arial Narrow" charset="0"/>
                <a:ea typeface="ＭＳ Ｐゴシック" charset="0"/>
              </a:defRPr>
            </a:lvl8pPr>
            <a:lvl9pPr marL="3886200" indent="-228600" algn="ctr" defTabSz="966788" eaLnBrk="0" fontAlgn="base" hangingPunct="0">
              <a:spcBef>
                <a:spcPct val="0"/>
              </a:spcBef>
              <a:spcAft>
                <a:spcPct val="0"/>
              </a:spcAft>
              <a:defRPr b="1">
                <a:solidFill>
                  <a:schemeClr val="tx1"/>
                </a:solidFill>
                <a:latin typeface="Arial Narrow" charset="0"/>
                <a:ea typeface="ＭＳ Ｐゴシック" charset="0"/>
              </a:defRPr>
            </a:lvl9pPr>
          </a:lstStyle>
          <a:p>
            <a:pPr eaLnBrk="1" hangingPunct="1"/>
            <a:fld id="{420AF177-3B45-6D48-AA85-9335678EEEE8}" type="slidenum">
              <a:rPr lang="en-US" b="0">
                <a:solidFill>
                  <a:srgbClr val="0000FF"/>
                </a:solidFill>
                <a:latin typeface="Arial" charset="0"/>
              </a:rPr>
              <a:pPr eaLnBrk="1" hangingPunct="1"/>
              <a:t>53</a:t>
            </a:fld>
            <a:endParaRPr lang="en-US" b="0">
              <a:solidFill>
                <a:srgbClr val="0000FF"/>
              </a:solidFill>
              <a:latin typeface="Arial" charset="0"/>
            </a:endParaRPr>
          </a:p>
        </p:txBody>
      </p:sp>
      <p:sp>
        <p:nvSpPr>
          <p:cNvPr id="83973" name="Rectangle 2"/>
          <p:cNvSpPr>
            <a:spLocks noGrp="1" noChangeArrowheads="1"/>
          </p:cNvSpPr>
          <p:nvPr>
            <p:ph type="title"/>
          </p:nvPr>
        </p:nvSpPr>
        <p:spPr/>
        <p:txBody>
          <a:bodyPr/>
          <a:lstStyle/>
          <a:p>
            <a:pPr eaLnBrk="1" hangingPunct="1"/>
            <a:r>
              <a:rPr lang="en-US">
                <a:latin typeface="Tahoma" charset="0"/>
              </a:rPr>
              <a:t>Photron FASTCAM SA-1</a:t>
            </a:r>
          </a:p>
        </p:txBody>
      </p:sp>
      <p:pic>
        <p:nvPicPr>
          <p:cNvPr id="8397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52400" y="1066800"/>
            <a:ext cx="9340850" cy="5445125"/>
          </a:xfrm>
        </p:spPr>
      </p:pic>
      <p:sp>
        <p:nvSpPr>
          <p:cNvPr id="83975" name="Text Box 5"/>
          <p:cNvSpPr txBox="1">
            <a:spLocks noChangeArrowheads="1"/>
          </p:cNvSpPr>
          <p:nvPr/>
        </p:nvSpPr>
        <p:spPr bwMode="auto">
          <a:xfrm>
            <a:off x="3048000" y="6072188"/>
            <a:ext cx="25527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eaLnBrk="0" hangingPunct="0">
              <a:defRPr b="1">
                <a:solidFill>
                  <a:schemeClr val="tx1"/>
                </a:solidFill>
                <a:latin typeface="Arial Narrow" charset="0"/>
                <a:ea typeface="ＭＳ Ｐゴシック" charset="0"/>
              </a:defRPr>
            </a:lvl1pPr>
            <a:lvl2pPr marL="742950" indent="-285750" eaLnBrk="0" hangingPunct="0">
              <a:defRPr b="1">
                <a:solidFill>
                  <a:schemeClr val="tx1"/>
                </a:solidFill>
                <a:latin typeface="Arial Narrow" charset="0"/>
                <a:ea typeface="ＭＳ Ｐゴシック" charset="0"/>
              </a:defRPr>
            </a:lvl2pPr>
            <a:lvl3pPr marL="1143000" indent="-228600" eaLnBrk="0" hangingPunct="0">
              <a:defRPr b="1">
                <a:solidFill>
                  <a:schemeClr val="tx1"/>
                </a:solidFill>
                <a:latin typeface="Arial Narrow" charset="0"/>
                <a:ea typeface="ＭＳ Ｐゴシック" charset="0"/>
              </a:defRPr>
            </a:lvl3pPr>
            <a:lvl4pPr marL="1600200" indent="-228600" eaLnBrk="0" hangingPunct="0">
              <a:defRPr b="1">
                <a:solidFill>
                  <a:schemeClr val="tx1"/>
                </a:solidFill>
                <a:latin typeface="Arial Narrow" charset="0"/>
                <a:ea typeface="ＭＳ Ｐゴシック" charset="0"/>
              </a:defRPr>
            </a:lvl4pPr>
            <a:lvl5pPr marL="2057400" indent="-228600" eaLnBrk="0" hangingPunct="0">
              <a:defRPr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b="1">
                <a:solidFill>
                  <a:schemeClr val="tx1"/>
                </a:solidFill>
                <a:latin typeface="Arial Narrow" charset="0"/>
                <a:ea typeface="ＭＳ Ｐゴシック" charset="0"/>
              </a:defRPr>
            </a:lvl9pPr>
          </a:lstStyle>
          <a:p>
            <a:pPr eaLnBrk="1" hangingPunct="1"/>
            <a:r>
              <a:rPr lang="en-US" altLang="ja-JP" sz="2500">
                <a:solidFill>
                  <a:srgbClr val="FF0000"/>
                </a:solidFill>
                <a:cs typeface="ＭＳ Ｐゴシック" charset="0"/>
                <a:sym typeface="Symbol" charset="0"/>
              </a:rPr>
              <a:t>5000 frame per sec</a:t>
            </a:r>
            <a:endParaRPr lang="en-US" sz="2500">
              <a:solidFill>
                <a:srgbClr val="FF0000"/>
              </a:solidFill>
              <a:sym typeface="Symbol" charset="0"/>
            </a:endParaRPr>
          </a:p>
          <a:p>
            <a:pPr eaLnBrk="1" hangingPunct="1"/>
            <a:r>
              <a:rPr lang="en-US" sz="2500">
                <a:solidFill>
                  <a:srgbClr val="FF0000"/>
                </a:solidFill>
                <a:sym typeface="Symbol" charset="0"/>
              </a:rPr>
              <a:t>(200 nsec/row)</a:t>
            </a:r>
          </a:p>
        </p:txBody>
      </p:sp>
    </p:spTree>
    <p:extLst>
      <p:ext uri="{BB962C8B-B14F-4D97-AF65-F5344CB8AC3E}">
        <p14:creationId xmlns:p14="http://schemas.microsoft.com/office/powerpoint/2010/main" val="18122976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ChangeArrowheads="1"/>
          </p:cNvSpPr>
          <p:nvPr/>
        </p:nvSpPr>
        <p:spPr bwMode="auto">
          <a:xfrm>
            <a:off x="0" y="-7938"/>
            <a:ext cx="9680575" cy="7323138"/>
          </a:xfrm>
          <a:prstGeom prst="rect">
            <a:avLst/>
          </a:prstGeom>
          <a:solidFill>
            <a:schemeClr val="tx1"/>
          </a:solidFill>
          <a:ln>
            <a:noFill/>
          </a:ln>
          <a:extLst>
            <a:ext uri="{91240B29-F687-4f45-9708-019B960494DF}">
              <a14:hiddenLine xmlns:a14="http://schemas.microsoft.com/office/drawing/2010/main" w="50800">
                <a:solidFill>
                  <a:srgbClr val="000000"/>
                </a:solidFill>
                <a:round/>
                <a:headEnd/>
                <a:tailEnd/>
              </a14:hiddenLine>
            </a:ext>
          </a:extLst>
        </p:spPr>
        <p:txBody>
          <a:bodyPr wrap="none" lIns="91416" tIns="45708" rIns="91416" bIns="45708" anchor="ctr"/>
          <a:lstStyle/>
          <a:p>
            <a:endParaRPr lang="en-US"/>
          </a:p>
        </p:txBody>
      </p:sp>
      <p:sp>
        <p:nvSpPr>
          <p:cNvPr id="80899" name="Title 1"/>
          <p:cNvSpPr>
            <a:spLocks noGrp="1"/>
          </p:cNvSpPr>
          <p:nvPr>
            <p:ph type="title"/>
          </p:nvPr>
        </p:nvSpPr>
        <p:spPr>
          <a:xfrm>
            <a:off x="-171450" y="76200"/>
            <a:ext cx="10001250" cy="533400"/>
          </a:xfrm>
        </p:spPr>
        <p:txBody>
          <a:bodyPr/>
          <a:lstStyle/>
          <a:p>
            <a:pPr eaLnBrk="1" hangingPunct="1"/>
            <a:r>
              <a:rPr lang="en-US" sz="2300">
                <a:solidFill>
                  <a:srgbClr val="FF9933"/>
                </a:solidFill>
                <a:latin typeface="Tahoma" charset="0"/>
                <a:ea typeface="ＭＳ Ｐゴシック" charset="0"/>
                <a:cs typeface="ＭＳ Ｐゴシック" charset="0"/>
              </a:rPr>
              <a:t>Gold nano particle (40nm) attached to Transferrin Receptor (TfR) on Cancer Cell</a:t>
            </a:r>
            <a:endParaRPr lang="en-US" sz="2300">
              <a:solidFill>
                <a:srgbClr val="92D050"/>
              </a:solidFill>
              <a:latin typeface="Tahoma" charset="0"/>
              <a:ea typeface="ＭＳ Ｐゴシック" charset="0"/>
              <a:cs typeface="ＭＳ Ｐゴシック" charset="0"/>
            </a:endParaRPr>
          </a:p>
        </p:txBody>
      </p:sp>
      <p:pic>
        <p:nvPicPr>
          <p:cNvPr id="80900" name="Arisaka_Goldbead.mp4" descr="/Users/Katsushi/Desktop/P41/Arisaka_Goldbead.mp4">
            <a:hlinkClick r:id="" action="ppaction://media"/>
          </p:cNvPr>
          <p:cNvPicPr>
            <a:picLocks noGrp="1" noChangeAspect="1" noChangeArrowheads="1"/>
          </p:cNvPicPr>
          <p:nvPr>
            <p:ph idx="1"/>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a:xfrm>
            <a:off x="0" y="920750"/>
            <a:ext cx="9440863" cy="6394450"/>
          </a:xfrm>
        </p:spPr>
      </p:pic>
      <p:sp>
        <p:nvSpPr>
          <p:cNvPr id="80901" name="TextBox 6"/>
          <p:cNvSpPr txBox="1">
            <a:spLocks noChangeArrowheads="1"/>
          </p:cNvSpPr>
          <p:nvPr/>
        </p:nvSpPr>
        <p:spPr bwMode="auto">
          <a:xfrm>
            <a:off x="4038600" y="698500"/>
            <a:ext cx="5562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16" tIns="45708" rIns="91416" bIns="4570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i="1">
                <a:solidFill>
                  <a:srgbClr val="00B0F0"/>
                </a:solidFill>
                <a:latin typeface="Calibri" charset="0"/>
                <a:cs typeface="Arial" charset="0"/>
              </a:rPr>
              <a:t>Manuel Penichet (Oncology), John Miao (Physics)</a:t>
            </a:r>
          </a:p>
        </p:txBody>
      </p:sp>
      <p:sp>
        <p:nvSpPr>
          <p:cNvPr id="80902" name="Rectangle 7"/>
          <p:cNvSpPr>
            <a:spLocks noChangeArrowheads="1"/>
          </p:cNvSpPr>
          <p:nvPr/>
        </p:nvSpPr>
        <p:spPr bwMode="auto">
          <a:xfrm>
            <a:off x="7094538" y="3902075"/>
            <a:ext cx="24145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53" tIns="48326" rIns="96653" bIns="48326">
            <a:spAutoFit/>
          </a:bodyPr>
          <a:lstStyle/>
          <a:p>
            <a:r>
              <a:rPr lang="en-US" b="1">
                <a:solidFill>
                  <a:srgbClr val="92D050"/>
                </a:solidFill>
                <a:latin typeface="Calibri" charset="0"/>
              </a:rPr>
              <a:t>10,000 frame/sec</a:t>
            </a:r>
            <a:endParaRPr lang="en-US" sz="3200"/>
          </a:p>
        </p:txBody>
      </p:sp>
      <p:sp>
        <p:nvSpPr>
          <p:cNvPr id="2" name="Date Placeholder 1"/>
          <p:cNvSpPr>
            <a:spLocks noGrp="1"/>
          </p:cNvSpPr>
          <p:nvPr>
            <p:ph type="dt" sz="half" idx="10"/>
          </p:nvPr>
        </p:nvSpPr>
        <p:spPr/>
        <p:txBody>
          <a:bodyPr/>
          <a:lstStyle/>
          <a:p>
            <a:r>
              <a:rPr lang="en-US" smtClean="0"/>
              <a:t>2/15/2011</a:t>
            </a:r>
            <a:endParaRPr lang="en-US"/>
          </a:p>
        </p:txBody>
      </p:sp>
      <p:sp>
        <p:nvSpPr>
          <p:cNvPr id="3" name="Footer Placeholder 2"/>
          <p:cNvSpPr>
            <a:spLocks noGrp="1"/>
          </p:cNvSpPr>
          <p:nvPr>
            <p:ph type="ftr" sz="quarter" idx="11"/>
          </p:nvPr>
        </p:nvSpPr>
        <p:spPr/>
        <p:txBody>
          <a:bodyPr/>
          <a:lstStyle/>
          <a:p>
            <a:pPr>
              <a:defRPr/>
            </a:pPr>
            <a:r>
              <a:rPr lang="en-US" smtClean="0"/>
              <a:t>Katsushi Arisaka,UCLA</a:t>
            </a:r>
            <a:endParaRPr lang="en-US"/>
          </a:p>
        </p:txBody>
      </p:sp>
      <p:sp>
        <p:nvSpPr>
          <p:cNvPr id="4" name="Slide Number Placeholder 3"/>
          <p:cNvSpPr>
            <a:spLocks noGrp="1"/>
          </p:cNvSpPr>
          <p:nvPr>
            <p:ph type="sldNum" sz="quarter" idx="12"/>
          </p:nvPr>
        </p:nvSpPr>
        <p:spPr/>
        <p:txBody>
          <a:bodyPr/>
          <a:lstStyle/>
          <a:p>
            <a:fld id="{6E461F23-3103-5947-8D64-6C10D8584C7A}" type="slidenum">
              <a:rPr lang="en-US" smtClean="0"/>
              <a:pPr/>
              <a:t>54</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66700" fill="hold"/>
                                        <p:tgtEl>
                                          <p:spTgt spid="8090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0900"/>
                </p:tgtEl>
              </p:cMediaNode>
            </p:video>
            <p:seq concurrent="1" nextAc="seek">
              <p:cTn id="8" restart="whenNotActive" fill="hold" evtFilter="cancelBubble" nodeType="interactiveSeq">
                <p:stCondLst>
                  <p:cond evt="onClick" delay="0">
                    <p:tgtEl>
                      <p:spTgt spid="8090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80900"/>
                                        </p:tgtEl>
                                      </p:cBhvr>
                                    </p:cmd>
                                  </p:childTnLst>
                                </p:cTn>
                              </p:par>
                            </p:childTnLst>
                          </p:cTn>
                        </p:par>
                      </p:childTnLst>
                    </p:cTn>
                  </p:par>
                </p:childTnLst>
              </p:cTn>
              <p:nextCondLst>
                <p:cond evt="onClick" delay="0">
                  <p:tgtEl>
                    <p:spTgt spid="80900"/>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52400" y="44450"/>
            <a:ext cx="9296400" cy="685800"/>
          </a:xfrm>
        </p:spPr>
        <p:txBody>
          <a:bodyPr/>
          <a:lstStyle/>
          <a:p>
            <a:r>
              <a:rPr lang="en-US" sz="2700">
                <a:latin typeface="Tahoma" charset="0"/>
                <a:ea typeface="ＭＳ Ｐゴシック" charset="0"/>
                <a:cs typeface="ＭＳ Ｐゴシック" charset="0"/>
              </a:rPr>
              <a:t>Mean Squire Displacement &lt;r</a:t>
            </a:r>
            <a:r>
              <a:rPr lang="en-US" sz="2700" baseline="30000">
                <a:latin typeface="Tahoma" charset="0"/>
                <a:ea typeface="ＭＳ Ｐゴシック" charset="0"/>
                <a:cs typeface="ＭＳ Ｐゴシック" charset="0"/>
              </a:rPr>
              <a:t>2</a:t>
            </a:r>
            <a:r>
              <a:rPr lang="en-US" sz="2700">
                <a:latin typeface="Tahoma" charset="0"/>
                <a:ea typeface="ＭＳ Ｐゴシック" charset="0"/>
                <a:cs typeface="ＭＳ Ｐゴシック" charset="0"/>
              </a:rPr>
              <a:t>&gt; of TfR</a:t>
            </a:r>
            <a:br>
              <a:rPr lang="en-US" sz="2700">
                <a:latin typeface="Tahoma" charset="0"/>
                <a:ea typeface="ＭＳ Ｐゴシック" charset="0"/>
                <a:cs typeface="ＭＳ Ｐゴシック" charset="0"/>
              </a:rPr>
            </a:br>
            <a:r>
              <a:rPr lang="en-US" sz="2700">
                <a:latin typeface="Tahoma" charset="0"/>
                <a:ea typeface="ＭＳ Ｐゴシック" charset="0"/>
                <a:cs typeface="ＭＳ Ｐゴシック" charset="0"/>
              </a:rPr>
              <a:t>on a Human Multiple Myeloma Cell vs. Time </a:t>
            </a:r>
          </a:p>
        </p:txBody>
      </p:sp>
      <p:sp>
        <p:nvSpPr>
          <p:cNvPr id="8294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8294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8294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1AE9013-0226-7046-B584-7A1D920E1FE2}" type="slidenum">
              <a:rPr lang="en-US" sz="1500">
                <a:solidFill>
                  <a:srgbClr val="0000FF"/>
                </a:solidFill>
              </a:rPr>
              <a:pPr eaLnBrk="1" hangingPunct="1"/>
              <a:t>55</a:t>
            </a:fld>
            <a:endParaRPr lang="en-US" sz="1500">
              <a:solidFill>
                <a:srgbClr val="0000FF"/>
              </a:solidFill>
            </a:endParaRPr>
          </a:p>
        </p:txBody>
      </p:sp>
      <p:graphicFrame>
        <p:nvGraphicFramePr>
          <p:cNvPr id="10" name="Chart 9"/>
          <p:cNvGraphicFramePr>
            <a:graphicFrameLocks noGrp="1"/>
          </p:cNvGraphicFramePr>
          <p:nvPr/>
        </p:nvGraphicFramePr>
        <p:xfrm>
          <a:off x="457200" y="685800"/>
          <a:ext cx="8673152" cy="629161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2346325" y="2514600"/>
            <a:ext cx="990600" cy="461963"/>
          </a:xfrm>
          <a:prstGeom prst="rect">
            <a:avLst/>
          </a:prstGeom>
          <a:solidFill>
            <a:schemeClr val="bg1"/>
          </a:solidFill>
        </p:spPr>
        <p:txBody>
          <a:bodyPr wrap="none" lIns="91432" tIns="45716" rIns="91432" bIns="45716">
            <a:spAutoFit/>
          </a:bodyPr>
          <a:lstStyle/>
          <a:p>
            <a:pPr>
              <a:defRPr/>
            </a:pPr>
            <a:r>
              <a:rPr lang="en-US" b="1" dirty="0">
                <a:solidFill>
                  <a:srgbClr val="FF8409"/>
                </a:solidFill>
                <a:latin typeface="+mn-lt"/>
                <a:ea typeface="+mn-ea"/>
                <a:cs typeface="+mn-cs"/>
              </a:rPr>
              <a:t>Type A</a:t>
            </a:r>
          </a:p>
        </p:txBody>
      </p:sp>
      <p:sp>
        <p:nvSpPr>
          <p:cNvPr id="8" name="TextBox 7"/>
          <p:cNvSpPr txBox="1"/>
          <p:nvPr/>
        </p:nvSpPr>
        <p:spPr>
          <a:xfrm>
            <a:off x="2344738" y="5181600"/>
            <a:ext cx="1008062" cy="461963"/>
          </a:xfrm>
          <a:prstGeom prst="rect">
            <a:avLst/>
          </a:prstGeom>
          <a:solidFill>
            <a:schemeClr val="bg1"/>
          </a:solidFill>
        </p:spPr>
        <p:txBody>
          <a:bodyPr wrap="none" lIns="91432" tIns="45716" rIns="91432" bIns="45716">
            <a:spAutoFit/>
          </a:bodyPr>
          <a:lstStyle/>
          <a:p>
            <a:pPr>
              <a:defRPr/>
            </a:pPr>
            <a:r>
              <a:rPr lang="en-US" b="1" dirty="0">
                <a:solidFill>
                  <a:srgbClr val="FF00FF"/>
                </a:solidFill>
                <a:latin typeface="+mn-lt"/>
                <a:ea typeface="+mn-ea"/>
                <a:cs typeface="+mn-cs"/>
              </a:rPr>
              <a:t>Type B</a:t>
            </a:r>
          </a:p>
        </p:txBody>
      </p:sp>
      <p:grpSp>
        <p:nvGrpSpPr>
          <p:cNvPr id="2" name="Group 13"/>
          <p:cNvGrpSpPr>
            <a:grpSpLocks/>
          </p:cNvGrpSpPr>
          <p:nvPr/>
        </p:nvGrpSpPr>
        <p:grpSpPr bwMode="auto">
          <a:xfrm>
            <a:off x="3276600" y="1219200"/>
            <a:ext cx="6038850" cy="4191000"/>
            <a:chOff x="3276600" y="1219200"/>
            <a:chExt cx="6037029" cy="4191000"/>
          </a:xfrm>
        </p:grpSpPr>
        <p:cxnSp>
          <p:nvCxnSpPr>
            <p:cNvPr id="82954" name="Straight Connector 10"/>
            <p:cNvCxnSpPr>
              <a:cxnSpLocks noChangeShapeType="1"/>
            </p:cNvCxnSpPr>
            <p:nvPr/>
          </p:nvCxnSpPr>
          <p:spPr bwMode="auto">
            <a:xfrm rot="10800000" flipV="1">
              <a:off x="3276600" y="1219200"/>
              <a:ext cx="5334000" cy="4191000"/>
            </a:xfrm>
            <a:prstGeom prst="line">
              <a:avLst/>
            </a:prstGeom>
            <a:noFill/>
            <a:ln w="76200">
              <a:solidFill>
                <a:srgbClr val="FF0066"/>
              </a:solidFill>
              <a:prstDash val="lgDashDot"/>
              <a:round/>
              <a:headEnd/>
              <a:tailEnd/>
            </a:ln>
            <a:extLst>
              <a:ext uri="{909E8E84-426E-40dd-AFC4-6F175D3DCCD1}">
                <a14:hiddenFill xmlns:a14="http://schemas.microsoft.com/office/drawing/2010/main">
                  <a:noFill/>
                </a14:hiddenFill>
              </a:ext>
            </a:extLst>
          </p:spPr>
        </p:cxnSp>
        <p:sp>
          <p:nvSpPr>
            <p:cNvPr id="13" name="TextBox 12"/>
            <p:cNvSpPr txBox="1"/>
            <p:nvPr/>
          </p:nvSpPr>
          <p:spPr>
            <a:xfrm>
              <a:off x="6399858" y="3362325"/>
              <a:ext cx="2913771" cy="584200"/>
            </a:xfrm>
            <a:prstGeom prst="rect">
              <a:avLst/>
            </a:prstGeom>
            <a:solidFill>
              <a:schemeClr val="bg1"/>
            </a:solidFill>
          </p:spPr>
          <p:txBody>
            <a:bodyPr wrap="none">
              <a:spAutoFit/>
            </a:bodyPr>
            <a:lstStyle/>
            <a:p>
              <a:pPr>
                <a:defRPr/>
              </a:pPr>
              <a:r>
                <a:rPr lang="en-US" sz="3200" b="1" dirty="0">
                  <a:solidFill>
                    <a:srgbClr val="FF0066"/>
                  </a:solidFill>
                  <a:latin typeface="+mn-lt"/>
                  <a:ea typeface="+mn-ea"/>
                  <a:cs typeface="+mn-cs"/>
                </a:rPr>
                <a:t>Brownian Motion</a:t>
              </a:r>
            </a:p>
          </p:txBody>
        </p:sp>
        <p:sp>
          <p:nvSpPr>
            <p:cNvPr id="82956" name="TextBox 11"/>
            <p:cNvSpPr txBox="1">
              <a:spLocks noChangeArrowheads="1"/>
            </p:cNvSpPr>
            <p:nvPr/>
          </p:nvSpPr>
          <p:spPr bwMode="auto">
            <a:xfrm>
              <a:off x="4121296" y="2209800"/>
              <a:ext cx="529236" cy="7694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400" b="1">
                  <a:solidFill>
                    <a:srgbClr val="FF0066"/>
                  </a:solidFill>
                  <a:cs typeface="Arial" charset="0"/>
                </a:rPr>
                <a:t>?</a:t>
              </a: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152400" y="7938"/>
            <a:ext cx="9296400" cy="685800"/>
          </a:xfrm>
        </p:spPr>
        <p:txBody>
          <a:bodyPr/>
          <a:lstStyle/>
          <a:p>
            <a:pPr eaLnBrk="1" hangingPunct="1"/>
            <a:r>
              <a:rPr lang="en-US" sz="3000">
                <a:latin typeface="Tahoma" charset="0"/>
                <a:ea typeface="ＭＳ Ｐゴシック" charset="0"/>
                <a:cs typeface="ＭＳ Ｐゴシック" charset="0"/>
              </a:rPr>
              <a:t>Arisaka’s Campus-wide Collaborations </a:t>
            </a:r>
            <a:br>
              <a:rPr lang="en-US" sz="3000">
                <a:latin typeface="Tahoma" charset="0"/>
                <a:ea typeface="ＭＳ Ｐゴシック" charset="0"/>
                <a:cs typeface="ＭＳ Ｐゴシック" charset="0"/>
              </a:rPr>
            </a:br>
            <a:r>
              <a:rPr lang="en-US" sz="3000">
                <a:latin typeface="Tahoma" charset="0"/>
                <a:ea typeface="ＭＳ Ｐゴシック" charset="0"/>
                <a:cs typeface="ＭＳ Ｐゴシック" charset="0"/>
              </a:rPr>
              <a:t>on High-Speed Bio-imaging </a:t>
            </a:r>
          </a:p>
        </p:txBody>
      </p:sp>
      <p:pic>
        <p:nvPicPr>
          <p:cNvPr id="1843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1916" r="424"/>
          <a:stretch>
            <a:fillRect/>
          </a:stretch>
        </p:blipFill>
        <p:spPr>
          <a:xfrm>
            <a:off x="166688" y="1066800"/>
            <a:ext cx="6727825" cy="5867400"/>
          </a:xfrm>
          <a:noFill/>
        </p:spPr>
      </p:pic>
      <p:grpSp>
        <p:nvGrpSpPr>
          <p:cNvPr id="18435" name="Group 31"/>
          <p:cNvGrpSpPr>
            <a:grpSpLocks/>
          </p:cNvGrpSpPr>
          <p:nvPr/>
        </p:nvGrpSpPr>
        <p:grpSpPr bwMode="auto">
          <a:xfrm>
            <a:off x="3108325" y="3429000"/>
            <a:ext cx="6261100" cy="1362075"/>
            <a:chOff x="3108325" y="3505200"/>
            <a:chExt cx="6261100" cy="1362075"/>
          </a:xfrm>
        </p:grpSpPr>
        <p:sp>
          <p:nvSpPr>
            <p:cNvPr id="49170" name="Oval 10"/>
            <p:cNvSpPr>
              <a:spLocks noChangeAspect="1"/>
            </p:cNvSpPr>
            <p:nvPr/>
          </p:nvSpPr>
          <p:spPr bwMode="auto">
            <a:xfrm>
              <a:off x="3108325" y="3505200"/>
              <a:ext cx="639763" cy="639763"/>
            </a:xfrm>
            <a:prstGeom prst="ellipse">
              <a:avLst/>
            </a:prstGeom>
            <a:noFill/>
            <a:ln w="50800">
              <a:solidFill>
                <a:srgbClr val="00B050"/>
              </a:solidFill>
              <a:round/>
              <a:headEnd/>
              <a:tailEnd/>
            </a:ln>
          </p:spPr>
          <p:txBody>
            <a:bodyPr wrap="none" anchor="ctr"/>
            <a:lstStyle/>
            <a:p>
              <a:pPr>
                <a:defRPr/>
              </a:pPr>
              <a:endParaRPr lang="en-US" sz="1900">
                <a:latin typeface="+mn-lt"/>
                <a:ea typeface="+mn-ea"/>
                <a:cs typeface="+mn-cs"/>
              </a:endParaRPr>
            </a:p>
          </p:txBody>
        </p:sp>
        <p:sp>
          <p:nvSpPr>
            <p:cNvPr id="18463" name="TextBox 14"/>
            <p:cNvSpPr txBox="1">
              <a:spLocks noChangeArrowheads="1"/>
            </p:cNvSpPr>
            <p:nvPr/>
          </p:nvSpPr>
          <p:spPr bwMode="auto">
            <a:xfrm>
              <a:off x="6502400" y="4267200"/>
              <a:ext cx="2867025" cy="600075"/>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00B050"/>
                  </a:solidFill>
                  <a:latin typeface="Arial Narrow" charset="0"/>
                  <a:cs typeface="Arial" charset="0"/>
                </a:rPr>
                <a:t>California Nano Systems Institute</a:t>
              </a:r>
            </a:p>
            <a:p>
              <a:pPr eaLnBrk="1" hangingPunct="1"/>
              <a:r>
                <a:rPr lang="en-US" sz="1600" b="1">
                  <a:solidFill>
                    <a:srgbClr val="00B050"/>
                  </a:solidFill>
                  <a:latin typeface="Arial Narrow" charset="0"/>
                  <a:cs typeface="Arial" charset="0"/>
                </a:rPr>
                <a:t>(CNSI, </a:t>
              </a:r>
              <a:r>
                <a:rPr lang="en-US" sz="1700" b="1">
                  <a:solidFill>
                    <a:srgbClr val="00B050"/>
                  </a:solidFill>
                  <a:latin typeface="Arial Narrow" charset="0"/>
                  <a:cs typeface="Arial" charset="0"/>
                </a:rPr>
                <a:t>Laurent Bentolila</a:t>
              </a:r>
              <a:r>
                <a:rPr lang="en-US" sz="1600" b="1">
                  <a:solidFill>
                    <a:srgbClr val="00B050"/>
                  </a:solidFill>
                  <a:latin typeface="Arial Narrow" charset="0"/>
                  <a:cs typeface="Arial" charset="0"/>
                </a:rPr>
                <a:t>)</a:t>
              </a:r>
            </a:p>
          </p:txBody>
        </p:sp>
        <p:cxnSp>
          <p:nvCxnSpPr>
            <p:cNvPr id="18464" name="Straight Arrow Connector 17"/>
            <p:cNvCxnSpPr>
              <a:cxnSpLocks noChangeShapeType="1"/>
            </p:cNvCxnSpPr>
            <p:nvPr/>
          </p:nvCxnSpPr>
          <p:spPr bwMode="auto">
            <a:xfrm rot="10800000">
              <a:off x="3730986" y="3962052"/>
              <a:ext cx="2759867" cy="672447"/>
            </a:xfrm>
            <a:prstGeom prst="straightConnector1">
              <a:avLst/>
            </a:prstGeom>
            <a:noFill/>
            <a:ln w="28575">
              <a:solidFill>
                <a:srgbClr val="00B050"/>
              </a:solidFill>
              <a:round/>
              <a:headEnd/>
              <a:tailEnd type="arrow" w="med" len="med"/>
            </a:ln>
            <a:extLst>
              <a:ext uri="{909E8E84-426E-40dd-AFC4-6F175D3DCCD1}">
                <a14:hiddenFill xmlns:a14="http://schemas.microsoft.com/office/drawing/2010/main">
                  <a:noFill/>
                </a14:hiddenFill>
              </a:ext>
            </a:extLst>
          </p:spPr>
        </p:cxnSp>
      </p:grpSp>
      <p:grpSp>
        <p:nvGrpSpPr>
          <p:cNvPr id="18436" name="Group 29"/>
          <p:cNvGrpSpPr>
            <a:grpSpLocks/>
          </p:cNvGrpSpPr>
          <p:nvPr/>
        </p:nvGrpSpPr>
        <p:grpSpPr bwMode="auto">
          <a:xfrm>
            <a:off x="4030663" y="3048000"/>
            <a:ext cx="5337175" cy="812800"/>
            <a:chOff x="4030663" y="3124200"/>
            <a:chExt cx="5337175" cy="812800"/>
          </a:xfrm>
        </p:grpSpPr>
        <p:sp>
          <p:nvSpPr>
            <p:cNvPr id="49169" name="Oval 8"/>
            <p:cNvSpPr>
              <a:spLocks noChangeAspect="1"/>
            </p:cNvSpPr>
            <p:nvPr/>
          </p:nvSpPr>
          <p:spPr bwMode="auto">
            <a:xfrm>
              <a:off x="4030663" y="3124200"/>
              <a:ext cx="639762" cy="639763"/>
            </a:xfrm>
            <a:prstGeom prst="ellipse">
              <a:avLst/>
            </a:prstGeom>
            <a:noFill/>
            <a:ln w="50800">
              <a:solidFill>
                <a:srgbClr val="00B0F0"/>
              </a:solidFill>
              <a:round/>
              <a:headEnd/>
              <a:tailEnd/>
            </a:ln>
          </p:spPr>
          <p:txBody>
            <a:bodyPr wrap="none" anchor="ctr"/>
            <a:lstStyle/>
            <a:p>
              <a:pPr>
                <a:defRPr/>
              </a:pPr>
              <a:endParaRPr lang="en-US" sz="1900">
                <a:latin typeface="+mn-lt"/>
                <a:ea typeface="+mn-ea"/>
                <a:cs typeface="+mn-cs"/>
              </a:endParaRPr>
            </a:p>
          </p:txBody>
        </p:sp>
        <p:sp>
          <p:nvSpPr>
            <p:cNvPr id="18460" name="TextBox 12"/>
            <p:cNvSpPr txBox="1">
              <a:spLocks noChangeArrowheads="1"/>
            </p:cNvSpPr>
            <p:nvPr/>
          </p:nvSpPr>
          <p:spPr bwMode="auto">
            <a:xfrm>
              <a:off x="6405563" y="3352800"/>
              <a:ext cx="2962275" cy="584200"/>
            </a:xfrm>
            <a:prstGeom prst="rect">
              <a:avLst/>
            </a:prstGeom>
            <a:noFill/>
            <a:ln w="9525">
              <a:solidFill>
                <a:srgbClr val="08D9D9"/>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00B0F0"/>
                  </a:solidFill>
                  <a:latin typeface="Arial Narrow" charset="0"/>
                  <a:cs typeface="Arial" charset="0"/>
                </a:rPr>
                <a:t>Dept. of Chemistry &amp; Biochemistry</a:t>
              </a:r>
            </a:p>
            <a:p>
              <a:pPr eaLnBrk="1" hangingPunct="1"/>
              <a:r>
                <a:rPr lang="en-US" sz="1600" b="1">
                  <a:solidFill>
                    <a:srgbClr val="00B0F0"/>
                  </a:solidFill>
                  <a:latin typeface="Arial Narrow" charset="0"/>
                  <a:cs typeface="Arial" charset="0"/>
                </a:rPr>
                <a:t>(Shimon Weiss)</a:t>
              </a:r>
            </a:p>
          </p:txBody>
        </p:sp>
        <p:cxnSp>
          <p:nvCxnSpPr>
            <p:cNvPr id="18461" name="Straight Arrow Connector 20"/>
            <p:cNvCxnSpPr>
              <a:cxnSpLocks noChangeShapeType="1"/>
              <a:stCxn id="18460" idx="1"/>
            </p:cNvCxnSpPr>
            <p:nvPr/>
          </p:nvCxnSpPr>
          <p:spPr bwMode="auto">
            <a:xfrm flipH="1" flipV="1">
              <a:off x="4738479" y="3505045"/>
              <a:ext cx="1667084" cy="139855"/>
            </a:xfrm>
            <a:prstGeom prst="straightConnector1">
              <a:avLst/>
            </a:prstGeom>
            <a:noFill/>
            <a:ln w="28575">
              <a:solidFill>
                <a:srgbClr val="00B0F0"/>
              </a:solidFill>
              <a:round/>
              <a:headEnd/>
              <a:tailEnd type="arrow" w="med" len="med"/>
            </a:ln>
            <a:extLst>
              <a:ext uri="{909E8E84-426E-40dd-AFC4-6F175D3DCCD1}">
                <a14:hiddenFill xmlns:a14="http://schemas.microsoft.com/office/drawing/2010/main">
                  <a:noFill/>
                </a14:hiddenFill>
              </a:ext>
            </a:extLst>
          </p:spPr>
        </p:cxnSp>
      </p:grpSp>
      <p:grpSp>
        <p:nvGrpSpPr>
          <p:cNvPr id="18437" name="Group 30"/>
          <p:cNvGrpSpPr>
            <a:grpSpLocks/>
          </p:cNvGrpSpPr>
          <p:nvPr/>
        </p:nvGrpSpPr>
        <p:grpSpPr bwMode="auto">
          <a:xfrm>
            <a:off x="3595688" y="4343400"/>
            <a:ext cx="5091112" cy="1371600"/>
            <a:chOff x="3595688" y="4343400"/>
            <a:chExt cx="5091112" cy="1371600"/>
          </a:xfrm>
        </p:grpSpPr>
        <p:sp>
          <p:nvSpPr>
            <p:cNvPr id="18456" name="TextBox 22"/>
            <p:cNvSpPr txBox="1">
              <a:spLocks noChangeArrowheads="1"/>
            </p:cNvSpPr>
            <p:nvPr/>
          </p:nvSpPr>
          <p:spPr bwMode="auto">
            <a:xfrm>
              <a:off x="6342063" y="5130800"/>
              <a:ext cx="2344737" cy="584200"/>
            </a:xfrm>
            <a:prstGeom prst="rect">
              <a:avLst/>
            </a:prstGeom>
            <a:noFill/>
            <a:ln w="9525">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CC3300"/>
                  </a:solidFill>
                  <a:latin typeface="Arial Narrow" charset="0"/>
                  <a:cs typeface="Arial" charset="0"/>
                </a:rPr>
                <a:t>Dept. of Surgical Oncology</a:t>
              </a:r>
            </a:p>
            <a:p>
              <a:pPr eaLnBrk="1" hangingPunct="1"/>
              <a:r>
                <a:rPr lang="en-US" sz="1600" b="1">
                  <a:solidFill>
                    <a:srgbClr val="CC3300"/>
                  </a:solidFill>
                  <a:latin typeface="Arial Narrow" charset="0"/>
                  <a:cs typeface="Arial" charset="0"/>
                </a:rPr>
                <a:t>(Manuel Penichet)</a:t>
              </a:r>
            </a:p>
          </p:txBody>
        </p:sp>
        <p:cxnSp>
          <p:nvCxnSpPr>
            <p:cNvPr id="18457" name="Straight Arrow Connector 17"/>
            <p:cNvCxnSpPr>
              <a:cxnSpLocks noChangeShapeType="1"/>
              <a:stCxn id="18456" idx="1"/>
            </p:cNvCxnSpPr>
            <p:nvPr/>
          </p:nvCxnSpPr>
          <p:spPr bwMode="auto">
            <a:xfrm flipH="1" flipV="1">
              <a:off x="4281337" y="4704464"/>
              <a:ext cx="2060726" cy="718436"/>
            </a:xfrm>
            <a:prstGeom prst="straightConnector1">
              <a:avLst/>
            </a:prstGeom>
            <a:noFill/>
            <a:ln w="28575">
              <a:solidFill>
                <a:srgbClr val="CC3300"/>
              </a:solidFill>
              <a:round/>
              <a:headEnd/>
              <a:tailEnd type="arrow" w="med" len="med"/>
            </a:ln>
            <a:extLst>
              <a:ext uri="{909E8E84-426E-40dd-AFC4-6F175D3DCCD1}">
                <a14:hiddenFill xmlns:a14="http://schemas.microsoft.com/office/drawing/2010/main">
                  <a:noFill/>
                </a14:hiddenFill>
              </a:ext>
            </a:extLst>
          </p:spPr>
        </p:cxnSp>
        <p:sp>
          <p:nvSpPr>
            <p:cNvPr id="49177" name="Oval 10"/>
            <p:cNvSpPr>
              <a:spLocks noChangeAspect="1"/>
            </p:cNvSpPr>
            <p:nvPr/>
          </p:nvSpPr>
          <p:spPr bwMode="auto">
            <a:xfrm>
              <a:off x="3595688" y="4343400"/>
              <a:ext cx="639762" cy="639763"/>
            </a:xfrm>
            <a:prstGeom prst="ellipse">
              <a:avLst/>
            </a:prstGeom>
            <a:noFill/>
            <a:ln w="50800">
              <a:solidFill>
                <a:srgbClr val="CC3300"/>
              </a:solidFill>
              <a:round/>
              <a:headEnd/>
              <a:tailEnd/>
            </a:ln>
          </p:spPr>
          <p:txBody>
            <a:bodyPr wrap="none" anchor="ctr"/>
            <a:lstStyle/>
            <a:p>
              <a:pPr>
                <a:defRPr/>
              </a:pPr>
              <a:endParaRPr lang="en-US" sz="1900">
                <a:latin typeface="+mn-lt"/>
                <a:ea typeface="+mn-ea"/>
                <a:cs typeface="+mn-cs"/>
              </a:endParaRPr>
            </a:p>
          </p:txBody>
        </p:sp>
      </p:grpSp>
      <p:grpSp>
        <p:nvGrpSpPr>
          <p:cNvPr id="18438" name="Group 33"/>
          <p:cNvGrpSpPr>
            <a:grpSpLocks/>
          </p:cNvGrpSpPr>
          <p:nvPr/>
        </p:nvGrpSpPr>
        <p:grpSpPr bwMode="auto">
          <a:xfrm>
            <a:off x="4205288" y="1371600"/>
            <a:ext cx="5324475" cy="987425"/>
            <a:chOff x="4205288" y="1371600"/>
            <a:chExt cx="5324580" cy="987425"/>
          </a:xfrm>
        </p:grpSpPr>
        <p:sp>
          <p:nvSpPr>
            <p:cNvPr id="49156" name="Oval 7"/>
            <p:cNvSpPr>
              <a:spLocks noChangeAspect="1"/>
            </p:cNvSpPr>
            <p:nvPr/>
          </p:nvSpPr>
          <p:spPr bwMode="auto">
            <a:xfrm>
              <a:off x="4205288" y="1719263"/>
              <a:ext cx="639775" cy="639762"/>
            </a:xfrm>
            <a:prstGeom prst="ellipse">
              <a:avLst/>
            </a:prstGeom>
            <a:noFill/>
            <a:ln w="50800">
              <a:solidFill>
                <a:srgbClr val="FF0066"/>
              </a:solidFill>
              <a:round/>
              <a:headEnd/>
              <a:tailEnd/>
            </a:ln>
          </p:spPr>
          <p:txBody>
            <a:bodyPr wrap="none" lIns="91416" tIns="45708" rIns="91416" bIns="45708" anchor="ctr"/>
            <a:lstStyle/>
            <a:p>
              <a:pPr>
                <a:defRPr/>
              </a:pPr>
              <a:endParaRPr lang="en-US" sz="1900">
                <a:latin typeface="+mn-lt"/>
                <a:ea typeface="+mn-ea"/>
                <a:cs typeface="+mn-cs"/>
              </a:endParaRPr>
            </a:p>
          </p:txBody>
        </p:sp>
        <p:sp>
          <p:nvSpPr>
            <p:cNvPr id="18454" name="TextBox 11"/>
            <p:cNvSpPr txBox="1">
              <a:spLocks noChangeArrowheads="1"/>
            </p:cNvSpPr>
            <p:nvPr/>
          </p:nvSpPr>
          <p:spPr bwMode="auto">
            <a:xfrm>
              <a:off x="6624532" y="1371600"/>
              <a:ext cx="2905336" cy="584751"/>
            </a:xfrm>
            <a:prstGeom prst="rect">
              <a:avLst/>
            </a:prstGeom>
            <a:solidFill>
              <a:srgbClr val="FFFFFF"/>
            </a:solidFill>
            <a:ln w="9525">
              <a:solidFill>
                <a:srgbClr val="FF0000"/>
              </a:solidFill>
              <a:miter lim="800000"/>
              <a:headEnd/>
              <a:tailEnd/>
            </a:ln>
          </p:spPr>
          <p:txBody>
            <a:bodyPr wrap="none" lIns="91416" tIns="45708" rIns="91416" bIns="4570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FF0000"/>
                  </a:solidFill>
                  <a:latin typeface="Arial Narrow" charset="0"/>
                </a:rPr>
                <a:t>Dept. of Physics &amp; Astronomy</a:t>
              </a:r>
            </a:p>
            <a:p>
              <a:pPr eaLnBrk="1" hangingPunct="1"/>
              <a:r>
                <a:rPr lang="en-US" sz="1600" b="1">
                  <a:solidFill>
                    <a:srgbClr val="FF0000"/>
                  </a:solidFill>
                  <a:latin typeface="Arial Narrow" charset="0"/>
                </a:rPr>
                <a:t>(Dolores Bozovic, Mayank Mehta)</a:t>
              </a:r>
            </a:p>
          </p:txBody>
        </p:sp>
        <p:cxnSp>
          <p:nvCxnSpPr>
            <p:cNvPr id="18455" name="Straight Arrow Connector 23"/>
            <p:cNvCxnSpPr>
              <a:cxnSpLocks noChangeShapeType="1"/>
              <a:stCxn id="18454" idx="1"/>
              <a:endCxn id="49156" idx="6"/>
            </p:cNvCxnSpPr>
            <p:nvPr/>
          </p:nvCxnSpPr>
          <p:spPr bwMode="auto">
            <a:xfrm flipH="1">
              <a:off x="4845033" y="1663976"/>
              <a:ext cx="1779500" cy="375168"/>
            </a:xfrm>
            <a:prstGeom prst="straightConnector1">
              <a:avLst/>
            </a:prstGeom>
            <a:noFill/>
            <a:ln w="28575">
              <a:solidFill>
                <a:srgbClr val="FF0066"/>
              </a:solidFill>
              <a:round/>
              <a:headEnd/>
              <a:tailEnd type="arrow" w="med" len="med"/>
            </a:ln>
            <a:extLst>
              <a:ext uri="{909E8E84-426E-40dd-AFC4-6F175D3DCCD1}">
                <a14:hiddenFill xmlns:a14="http://schemas.microsoft.com/office/drawing/2010/main">
                  <a:noFill/>
                </a14:hiddenFill>
              </a:ext>
            </a:extLst>
          </p:spPr>
        </p:cxnSp>
      </p:grpSp>
      <p:grpSp>
        <p:nvGrpSpPr>
          <p:cNvPr id="18439" name="Group 21"/>
          <p:cNvGrpSpPr>
            <a:grpSpLocks/>
          </p:cNvGrpSpPr>
          <p:nvPr/>
        </p:nvGrpSpPr>
        <p:grpSpPr bwMode="auto">
          <a:xfrm>
            <a:off x="1919288" y="4541838"/>
            <a:ext cx="7548562" cy="2317750"/>
            <a:chOff x="2057400" y="4389106"/>
            <a:chExt cx="7549567" cy="2319411"/>
          </a:xfrm>
        </p:grpSpPr>
        <p:sp>
          <p:nvSpPr>
            <p:cNvPr id="49164" name="Oval 9"/>
            <p:cNvSpPr>
              <a:spLocks noChangeAspect="1"/>
            </p:cNvSpPr>
            <p:nvPr/>
          </p:nvSpPr>
          <p:spPr bwMode="auto">
            <a:xfrm>
              <a:off x="2057400" y="4571799"/>
              <a:ext cx="639847" cy="640221"/>
            </a:xfrm>
            <a:prstGeom prst="ellipse">
              <a:avLst/>
            </a:prstGeom>
            <a:noFill/>
            <a:ln w="50800">
              <a:solidFill>
                <a:srgbClr val="FF8409"/>
              </a:solidFill>
              <a:round/>
              <a:headEnd/>
              <a:tailEnd/>
            </a:ln>
          </p:spPr>
          <p:txBody>
            <a:bodyPr wrap="none" anchor="ctr"/>
            <a:lstStyle/>
            <a:p>
              <a:pPr>
                <a:defRPr/>
              </a:pPr>
              <a:endParaRPr lang="en-US" sz="1900">
                <a:latin typeface="+mn-lt"/>
                <a:ea typeface="+mn-ea"/>
                <a:cs typeface="+mn-cs"/>
              </a:endParaRPr>
            </a:p>
          </p:txBody>
        </p:sp>
        <p:sp>
          <p:nvSpPr>
            <p:cNvPr id="18449" name="TextBox 13"/>
            <p:cNvSpPr txBox="1">
              <a:spLocks noChangeArrowheads="1"/>
            </p:cNvSpPr>
            <p:nvPr/>
          </p:nvSpPr>
          <p:spPr bwMode="auto">
            <a:xfrm>
              <a:off x="6080661" y="5877659"/>
              <a:ext cx="3526306" cy="830858"/>
            </a:xfrm>
            <a:prstGeom prst="rect">
              <a:avLst/>
            </a:prstGeom>
            <a:noFill/>
            <a:ln w="9525">
              <a:solidFill>
                <a:srgbClr val="FF5B0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FF8409"/>
                  </a:solidFill>
                  <a:latin typeface="Arial Narrow" charset="0"/>
                </a:rPr>
                <a:t>Dept. of Neurology &amp; Neurobiology</a:t>
              </a:r>
            </a:p>
            <a:p>
              <a:pPr eaLnBrk="1" hangingPunct="1"/>
              <a:r>
                <a:rPr lang="en-US" sz="1600" b="1">
                  <a:solidFill>
                    <a:srgbClr val="FF8409"/>
                  </a:solidFill>
                  <a:latin typeface="Arial Narrow" charset="0"/>
                </a:rPr>
                <a:t>(Carlos Portera-Cailliau,</a:t>
              </a:r>
            </a:p>
            <a:p>
              <a:pPr eaLnBrk="1" hangingPunct="1"/>
              <a:r>
                <a:rPr lang="en-US" sz="1600" b="1">
                  <a:solidFill>
                    <a:srgbClr val="FF8409"/>
                  </a:solidFill>
                  <a:latin typeface="Arial Narrow" charset="0"/>
                </a:rPr>
                <a:t>Jack Feldman, Tom Otis)</a:t>
              </a:r>
            </a:p>
          </p:txBody>
        </p:sp>
        <p:cxnSp>
          <p:nvCxnSpPr>
            <p:cNvPr id="18450" name="Straight Arrow Connector 16"/>
            <p:cNvCxnSpPr>
              <a:cxnSpLocks noChangeShapeType="1"/>
              <a:stCxn id="18449" idx="1"/>
              <a:endCxn id="49164" idx="5"/>
            </p:cNvCxnSpPr>
            <p:nvPr/>
          </p:nvCxnSpPr>
          <p:spPr bwMode="auto">
            <a:xfrm rot="10800000">
              <a:off x="2603720" y="5117740"/>
              <a:ext cx="3477723" cy="1174982"/>
            </a:xfrm>
            <a:prstGeom prst="straightConnector1">
              <a:avLst/>
            </a:prstGeom>
            <a:noFill/>
            <a:ln w="28575">
              <a:solidFill>
                <a:srgbClr val="FF8409"/>
              </a:solidFill>
              <a:round/>
              <a:headEnd/>
              <a:tailEnd type="arrow" w="med" len="med"/>
            </a:ln>
            <a:extLst>
              <a:ext uri="{909E8E84-426E-40dd-AFC4-6F175D3DCCD1}">
                <a14:hiddenFill xmlns:a14="http://schemas.microsoft.com/office/drawing/2010/main">
                  <a:noFill/>
                </a14:hiddenFill>
              </a:ext>
            </a:extLst>
          </p:spPr>
        </p:cxnSp>
        <p:cxnSp>
          <p:nvCxnSpPr>
            <p:cNvPr id="18451" name="Straight Arrow Connector 16"/>
            <p:cNvCxnSpPr>
              <a:cxnSpLocks noChangeShapeType="1"/>
              <a:endCxn id="49168" idx="5"/>
            </p:cNvCxnSpPr>
            <p:nvPr/>
          </p:nvCxnSpPr>
          <p:spPr bwMode="auto">
            <a:xfrm flipH="1" flipV="1">
              <a:off x="3594276" y="4935568"/>
              <a:ext cx="2487972" cy="1313832"/>
            </a:xfrm>
            <a:prstGeom prst="straightConnector1">
              <a:avLst/>
            </a:prstGeom>
            <a:noFill/>
            <a:ln w="28575">
              <a:solidFill>
                <a:srgbClr val="FF8409"/>
              </a:solidFill>
              <a:round/>
              <a:headEnd/>
              <a:tailEnd type="arrow" w="med" len="med"/>
            </a:ln>
            <a:extLst>
              <a:ext uri="{909E8E84-426E-40dd-AFC4-6F175D3DCCD1}">
                <a14:hiddenFill xmlns:a14="http://schemas.microsoft.com/office/drawing/2010/main">
                  <a:noFill/>
                </a14:hiddenFill>
              </a:ext>
            </a:extLst>
          </p:spPr>
        </p:cxnSp>
        <p:sp>
          <p:nvSpPr>
            <p:cNvPr id="49168" name="Oval 9"/>
            <p:cNvSpPr>
              <a:spLocks noChangeAspect="1"/>
            </p:cNvSpPr>
            <p:nvPr/>
          </p:nvSpPr>
          <p:spPr bwMode="auto">
            <a:xfrm>
              <a:off x="3048132" y="4389106"/>
              <a:ext cx="639847" cy="640220"/>
            </a:xfrm>
            <a:prstGeom prst="ellipse">
              <a:avLst/>
            </a:prstGeom>
            <a:noFill/>
            <a:ln w="50800">
              <a:solidFill>
                <a:srgbClr val="FF8409"/>
              </a:solidFill>
              <a:round/>
              <a:headEnd/>
              <a:tailEnd/>
            </a:ln>
          </p:spPr>
          <p:txBody>
            <a:bodyPr wrap="none" anchor="ctr"/>
            <a:lstStyle/>
            <a:p>
              <a:pPr>
                <a:defRPr/>
              </a:pPr>
              <a:endParaRPr lang="en-US" sz="1900">
                <a:latin typeface="+mn-lt"/>
                <a:ea typeface="+mn-ea"/>
                <a:cs typeface="+mn-cs"/>
              </a:endParaRPr>
            </a:p>
          </p:txBody>
        </p:sp>
      </p:grpSp>
      <p:grpSp>
        <p:nvGrpSpPr>
          <p:cNvPr id="18440" name="Group 32"/>
          <p:cNvGrpSpPr>
            <a:grpSpLocks/>
          </p:cNvGrpSpPr>
          <p:nvPr/>
        </p:nvGrpSpPr>
        <p:grpSpPr bwMode="auto">
          <a:xfrm>
            <a:off x="2438400" y="2362200"/>
            <a:ext cx="7000875" cy="990600"/>
            <a:chOff x="2422525" y="2514600"/>
            <a:chExt cx="7000875" cy="990600"/>
          </a:xfrm>
        </p:grpSpPr>
        <p:sp>
          <p:nvSpPr>
            <p:cNvPr id="26" name="Oval 7"/>
            <p:cNvSpPr>
              <a:spLocks noChangeAspect="1"/>
            </p:cNvSpPr>
            <p:nvPr/>
          </p:nvSpPr>
          <p:spPr bwMode="auto">
            <a:xfrm>
              <a:off x="2422525" y="2865438"/>
              <a:ext cx="639763" cy="639762"/>
            </a:xfrm>
            <a:prstGeom prst="ellipse">
              <a:avLst/>
            </a:prstGeom>
            <a:noFill/>
            <a:ln w="50800" algn="ctr">
              <a:solidFill>
                <a:schemeClr val="accent1">
                  <a:lumMod val="75000"/>
                </a:schemeClr>
              </a:solidFill>
              <a:round/>
              <a:headEnd/>
              <a:tailEnd/>
            </a:ln>
          </p:spPr>
          <p:txBody>
            <a:bodyPr wrap="none" lIns="91416" tIns="45708" rIns="91416" bIns="45708" anchor="ctr"/>
            <a:lstStyle/>
            <a:p>
              <a:pPr>
                <a:defRPr/>
              </a:pPr>
              <a:endParaRPr lang="en-US" sz="1900" dirty="0">
                <a:latin typeface="+mn-lt"/>
                <a:ea typeface="+mn-ea"/>
                <a:cs typeface="Arial" charset="0"/>
              </a:endParaRPr>
            </a:p>
          </p:txBody>
        </p:sp>
        <p:cxnSp>
          <p:nvCxnSpPr>
            <p:cNvPr id="27" name="Straight Arrow Connector 23"/>
            <p:cNvCxnSpPr>
              <a:cxnSpLocks noChangeShapeType="1"/>
            </p:cNvCxnSpPr>
            <p:nvPr/>
          </p:nvCxnSpPr>
          <p:spPr bwMode="auto">
            <a:xfrm rot="10800000" flipV="1">
              <a:off x="3062288" y="2819400"/>
              <a:ext cx="3733800" cy="304800"/>
            </a:xfrm>
            <a:prstGeom prst="straightConnector1">
              <a:avLst/>
            </a:prstGeom>
            <a:noFill/>
            <a:ln w="28575" algn="ctr">
              <a:solidFill>
                <a:schemeClr val="accent1">
                  <a:lumMod val="75000"/>
                </a:schemeClr>
              </a:solidFill>
              <a:round/>
              <a:headEnd/>
              <a:tailEnd type="arrow" w="med" len="med"/>
            </a:ln>
          </p:spPr>
        </p:cxnSp>
        <p:sp>
          <p:nvSpPr>
            <p:cNvPr id="18447" name="TextBox 29"/>
            <p:cNvSpPr txBox="1">
              <a:spLocks noChangeArrowheads="1"/>
            </p:cNvSpPr>
            <p:nvPr/>
          </p:nvSpPr>
          <p:spPr bwMode="auto">
            <a:xfrm>
              <a:off x="6797675" y="2514600"/>
              <a:ext cx="2625725" cy="5842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lIns="91416" tIns="45708" rIns="91416" bIns="4570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009973"/>
                  </a:solidFill>
                  <a:latin typeface="Arial Narrow" charset="0"/>
                  <a:cs typeface="Arial" charset="0"/>
                </a:rPr>
                <a:t>Dept. of Electrical Engineering</a:t>
              </a:r>
            </a:p>
            <a:p>
              <a:pPr eaLnBrk="1" hangingPunct="1"/>
              <a:r>
                <a:rPr lang="en-US" sz="1600" b="1">
                  <a:solidFill>
                    <a:srgbClr val="009973"/>
                  </a:solidFill>
                  <a:latin typeface="Arial Narrow" charset="0"/>
                  <a:cs typeface="Arial" charset="0"/>
                </a:rPr>
                <a:t>(Bahram Jalali)</a:t>
              </a:r>
            </a:p>
          </p:txBody>
        </p:sp>
      </p:grpSp>
      <p:sp>
        <p:nvSpPr>
          <p:cNvPr id="1844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algn="ctr"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1844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algn="ctr"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1844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algn="ctr"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C7CA431-91EF-0444-97BE-B8385E04653B}" type="slidenum">
              <a:rPr lang="en-US" sz="1500">
                <a:solidFill>
                  <a:srgbClr val="0000FF"/>
                </a:solidFill>
              </a:rPr>
              <a:pPr eaLnBrk="1" hangingPunct="1"/>
              <a:t>56</a:t>
            </a:fld>
            <a:endParaRPr lang="en-US" sz="1500">
              <a:solidFill>
                <a:srgbClr val="0000FF"/>
              </a:solidFill>
            </a:endParaRPr>
          </a:p>
        </p:txBody>
      </p:sp>
      <p:sp>
        <p:nvSpPr>
          <p:cNvPr id="18444" name="TextBox 11"/>
          <p:cNvSpPr txBox="1">
            <a:spLocks noChangeArrowheads="1"/>
          </p:cNvSpPr>
          <p:nvPr/>
        </p:nvSpPr>
        <p:spPr bwMode="auto">
          <a:xfrm>
            <a:off x="152400" y="3352800"/>
            <a:ext cx="2101850" cy="830263"/>
          </a:xfrm>
          <a:prstGeom prst="rect">
            <a:avLst/>
          </a:prstGeom>
          <a:solidFill>
            <a:srgbClr val="FFFFFF"/>
          </a:solidFill>
          <a:ln w="12700">
            <a:solidFill>
              <a:srgbClr val="FF00FF"/>
            </a:solidFill>
            <a:miter lim="800000"/>
            <a:headEnd/>
            <a:tailEnd/>
          </a:ln>
        </p:spPr>
        <p:txBody>
          <a:bodyPr wrap="none" lIns="91416" tIns="45708" rIns="91416" bIns="4570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FF00FF"/>
                </a:solidFill>
                <a:latin typeface="Arial Narrow" charset="0"/>
              </a:rPr>
              <a:t>Industrial Partners</a:t>
            </a:r>
          </a:p>
          <a:p>
            <a:pPr eaLnBrk="1" hangingPunct="1"/>
            <a:r>
              <a:rPr lang="en-US" sz="1600" b="1">
                <a:solidFill>
                  <a:srgbClr val="FF00FF"/>
                </a:solidFill>
                <a:latin typeface="Arial Narrow" charset="0"/>
              </a:rPr>
              <a:t>(Hamamatsu Photonics,</a:t>
            </a:r>
          </a:p>
          <a:p>
            <a:pPr eaLnBrk="1" hangingPunct="1"/>
            <a:r>
              <a:rPr lang="en-US" sz="1600" b="1">
                <a:solidFill>
                  <a:srgbClr val="FF00FF"/>
                </a:solidFill>
                <a:latin typeface="Arial Narrow" charset="0"/>
              </a:rPr>
              <a:t>Photron, Leica)</a:t>
            </a:r>
          </a:p>
        </p:txBody>
      </p:sp>
    </p:spTree>
    <p:extLst>
      <p:ext uri="{BB962C8B-B14F-4D97-AF65-F5344CB8AC3E}">
        <p14:creationId xmlns:p14="http://schemas.microsoft.com/office/powerpoint/2010/main" val="22576325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ChangeArrowheads="1"/>
          </p:cNvSpPr>
          <p:nvPr/>
        </p:nvSpPr>
        <p:spPr bwMode="auto">
          <a:xfrm>
            <a:off x="0" y="0"/>
            <a:ext cx="9677400" cy="7315200"/>
          </a:xfrm>
          <a:prstGeom prst="rect">
            <a:avLst/>
          </a:prstGeom>
          <a:solidFill>
            <a:schemeClr val="tx1"/>
          </a:soli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87043" name="Rectangle 2"/>
          <p:cNvSpPr>
            <a:spLocks noGrp="1" noChangeArrowheads="1"/>
          </p:cNvSpPr>
          <p:nvPr>
            <p:ph type="title"/>
          </p:nvPr>
        </p:nvSpPr>
        <p:spPr>
          <a:xfrm>
            <a:off x="533400" y="152400"/>
            <a:ext cx="8534400" cy="914400"/>
          </a:xfrm>
        </p:spPr>
        <p:txBody>
          <a:bodyPr/>
          <a:lstStyle/>
          <a:p>
            <a:pPr eaLnBrk="1" hangingPunct="1"/>
            <a:r>
              <a:rPr lang="en-US" sz="3200">
                <a:solidFill>
                  <a:srgbClr val="FF6600"/>
                </a:solidFill>
                <a:latin typeface="Tahoma" charset="0"/>
                <a:ea typeface="ＭＳ Ｐゴシック" charset="0"/>
                <a:cs typeface="ＭＳ Ｐゴシック" charset="0"/>
              </a:rPr>
              <a:t>User-shared Core Facility</a:t>
            </a:r>
            <a:br>
              <a:rPr lang="en-US" sz="3200">
                <a:solidFill>
                  <a:srgbClr val="FF6600"/>
                </a:solidFill>
                <a:latin typeface="Tahoma" charset="0"/>
                <a:ea typeface="ＭＳ Ｐゴシック" charset="0"/>
                <a:cs typeface="ＭＳ Ｐゴシック" charset="0"/>
              </a:rPr>
            </a:br>
            <a:r>
              <a:rPr lang="en-US" sz="3200">
                <a:solidFill>
                  <a:srgbClr val="FF6600"/>
                </a:solidFill>
                <a:latin typeface="Tahoma" charset="0"/>
                <a:ea typeface="ＭＳ Ｐゴシック" charset="0"/>
                <a:cs typeface="ＭＳ Ｐゴシック" charset="0"/>
              </a:rPr>
              <a:t>of High-speed Microscopes at CNSI</a:t>
            </a:r>
          </a:p>
        </p:txBody>
      </p:sp>
      <p:pic>
        <p:nvPicPr>
          <p:cNvPr id="8704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19200"/>
            <a:ext cx="894556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457200" y="6400800"/>
            <a:ext cx="8763000" cy="762000"/>
          </a:xfrm>
          <a:prstGeom prst="rect">
            <a:avLst/>
          </a:prstGeom>
          <a:noFill/>
          <a:ln w="9525">
            <a:noFill/>
            <a:miter lim="800000"/>
            <a:headEnd/>
            <a:tailEnd/>
          </a:ln>
        </p:spPr>
        <p:txBody>
          <a:bodyPr lIns="96632" tIns="48316" rIns="96632" bIns="48316" anchor="ctr"/>
          <a:lstStyle/>
          <a:p>
            <a:pPr defTabSz="965200">
              <a:lnSpc>
                <a:spcPct val="80000"/>
              </a:lnSpc>
              <a:defRPr/>
            </a:pPr>
            <a:r>
              <a:rPr lang="en-US" sz="3200" b="1" kern="0" dirty="0" smtClean="0">
                <a:solidFill>
                  <a:srgbClr val="85FFE0"/>
                </a:solidFill>
                <a:latin typeface="+mj-lt"/>
                <a:ea typeface="ＭＳ Ｐゴシック" charset="-128"/>
                <a:cs typeface="ＭＳ Ｐゴシック" charset="-128"/>
              </a:rPr>
              <a:t>CNSI (California Nano Systems Institute)</a:t>
            </a:r>
            <a:endParaRPr lang="en-US" sz="3200" b="1" kern="0" dirty="0">
              <a:solidFill>
                <a:srgbClr val="85FFE0"/>
              </a:solidFill>
              <a:latin typeface="+mj-lt"/>
              <a:ea typeface="ＭＳ Ｐゴシック" charset="-128"/>
              <a:cs typeface="ＭＳ Ｐゴシック" charset="-128"/>
            </a:endParaRPr>
          </a:p>
        </p:txBody>
      </p:sp>
      <p:sp>
        <p:nvSpPr>
          <p:cNvPr id="2" name="Date Placeholder 1"/>
          <p:cNvSpPr>
            <a:spLocks noGrp="1"/>
          </p:cNvSpPr>
          <p:nvPr>
            <p:ph type="dt" sz="half" idx="10"/>
          </p:nvPr>
        </p:nvSpPr>
        <p:spPr/>
        <p:txBody>
          <a:bodyPr/>
          <a:lstStyle/>
          <a:p>
            <a:r>
              <a:rPr lang="en-US" smtClean="0"/>
              <a:t>2/15/2011</a:t>
            </a:r>
            <a:endParaRPr lang="en-US"/>
          </a:p>
        </p:txBody>
      </p:sp>
      <p:sp>
        <p:nvSpPr>
          <p:cNvPr id="3" name="Footer Placeholder 2"/>
          <p:cNvSpPr>
            <a:spLocks noGrp="1"/>
          </p:cNvSpPr>
          <p:nvPr>
            <p:ph type="ftr" sz="quarter" idx="11"/>
          </p:nvPr>
        </p:nvSpPr>
        <p:spPr/>
        <p:txBody>
          <a:bodyPr/>
          <a:lstStyle/>
          <a:p>
            <a:pPr>
              <a:defRPr/>
            </a:pPr>
            <a:r>
              <a:rPr lang="en-US" smtClean="0"/>
              <a:t>Katsushi Arisaka,UCLA</a:t>
            </a:r>
            <a:endParaRPr lang="en-US"/>
          </a:p>
        </p:txBody>
      </p:sp>
      <p:sp>
        <p:nvSpPr>
          <p:cNvPr id="4" name="Slide Number Placeholder 3"/>
          <p:cNvSpPr>
            <a:spLocks noGrp="1"/>
          </p:cNvSpPr>
          <p:nvPr>
            <p:ph type="sldNum" sz="quarter" idx="12"/>
          </p:nvPr>
        </p:nvSpPr>
        <p:spPr/>
        <p:txBody>
          <a:bodyPr/>
          <a:lstStyle/>
          <a:p>
            <a:fld id="{6E461F23-3103-5947-8D64-6C10D8584C7A}" type="slidenum">
              <a:rPr lang="en-US" smtClean="0"/>
              <a:pPr/>
              <a:t>57</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r>
              <a:rPr lang="en-US" smtClean="0"/>
              <a:t>2/15/2011</a:t>
            </a:r>
            <a:endParaRPr lang="en-US"/>
          </a:p>
        </p:txBody>
      </p:sp>
      <p:sp>
        <p:nvSpPr>
          <p:cNvPr id="5" name="Footer Placeholder 4"/>
          <p:cNvSpPr>
            <a:spLocks noGrp="1"/>
          </p:cNvSpPr>
          <p:nvPr>
            <p:ph type="ftr" sz="quarter" idx="11"/>
          </p:nvPr>
        </p:nvSpPr>
        <p:spPr/>
        <p:txBody>
          <a:bodyPr/>
          <a:lstStyle/>
          <a:p>
            <a:pPr>
              <a:defRPr/>
            </a:pPr>
            <a:r>
              <a:rPr lang="en-US" smtClean="0"/>
              <a:t>Katsushi Arisaka,UCLA</a:t>
            </a:r>
            <a:endParaRPr lang="en-US"/>
          </a:p>
        </p:txBody>
      </p:sp>
      <p:sp>
        <p:nvSpPr>
          <p:cNvPr id="6" name="Slide Number Placeholder 5"/>
          <p:cNvSpPr>
            <a:spLocks noGrp="1"/>
          </p:cNvSpPr>
          <p:nvPr>
            <p:ph type="sldNum" sz="quarter" idx="12"/>
          </p:nvPr>
        </p:nvSpPr>
        <p:spPr/>
        <p:txBody>
          <a:bodyPr/>
          <a:lstStyle/>
          <a:p>
            <a:fld id="{6E461F23-3103-5947-8D64-6C10D8584C7A}" type="slidenum">
              <a:rPr lang="en-US" smtClean="0"/>
              <a:pPr/>
              <a:t>58</a:t>
            </a:fld>
            <a:endParaRPr lang="en-US"/>
          </a:p>
        </p:txBody>
      </p:sp>
      <p:pic>
        <p:nvPicPr>
          <p:cNvPr id="9" name="Picture 8"/>
          <p:cNvPicPr>
            <a:picLocks noChangeAspect="1"/>
          </p:cNvPicPr>
          <p:nvPr/>
        </p:nvPicPr>
        <p:blipFill>
          <a:blip r:embed="rId2"/>
          <a:stretch>
            <a:fillRect/>
          </a:stretch>
        </p:blipFill>
        <p:spPr>
          <a:xfrm>
            <a:off x="0" y="0"/>
            <a:ext cx="9601200" cy="7464740"/>
          </a:xfrm>
          <a:prstGeom prst="rect">
            <a:avLst/>
          </a:prstGeom>
        </p:spPr>
      </p:pic>
      <p:sp>
        <p:nvSpPr>
          <p:cNvPr id="10" name="TextBox 9"/>
          <p:cNvSpPr txBox="1"/>
          <p:nvPr/>
        </p:nvSpPr>
        <p:spPr>
          <a:xfrm>
            <a:off x="3736957" y="914400"/>
            <a:ext cx="2014193" cy="461665"/>
          </a:xfrm>
          <a:prstGeom prst="rect">
            <a:avLst/>
          </a:prstGeom>
          <a:noFill/>
        </p:spPr>
        <p:txBody>
          <a:bodyPr wrap="none" rtlCol="0">
            <a:spAutoFit/>
          </a:bodyPr>
          <a:lstStyle/>
          <a:p>
            <a:r>
              <a:rPr lang="en-US" b="1" dirty="0" smtClean="0">
                <a:solidFill>
                  <a:srgbClr val="FF6DFF"/>
                </a:solidFill>
              </a:rPr>
              <a:t>Feb 17 (Thu)</a:t>
            </a:r>
            <a:endParaRPr lang="en-US" b="1" dirty="0">
              <a:solidFill>
                <a:srgbClr val="FF6DFF"/>
              </a:solidFill>
            </a:endParaRPr>
          </a:p>
        </p:txBody>
      </p:sp>
      <p:sp>
        <p:nvSpPr>
          <p:cNvPr id="11" name="Rectangle 10"/>
          <p:cNvSpPr/>
          <p:nvPr/>
        </p:nvSpPr>
        <p:spPr bwMode="auto">
          <a:xfrm>
            <a:off x="5638800" y="1981200"/>
            <a:ext cx="3581400" cy="762000"/>
          </a:xfrm>
          <a:prstGeom prst="rect">
            <a:avLst/>
          </a:prstGeom>
          <a:noFill/>
          <a:ln w="38100" cap="flat" cmpd="sng" algn="ctr">
            <a:solidFill>
              <a:schemeClr val="accent1">
                <a:lumMod val="40000"/>
                <a:lumOff val="6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 name="Rectangle 11"/>
          <p:cNvSpPr/>
          <p:nvPr/>
        </p:nvSpPr>
        <p:spPr bwMode="auto">
          <a:xfrm>
            <a:off x="914400" y="5257800"/>
            <a:ext cx="3581400" cy="685800"/>
          </a:xfrm>
          <a:prstGeom prst="rect">
            <a:avLst/>
          </a:prstGeom>
          <a:noFill/>
          <a:ln w="38100" cap="flat" cmpd="sng" algn="ctr">
            <a:solidFill>
              <a:srgbClr val="85FFE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 name="Rectangle 12"/>
          <p:cNvSpPr/>
          <p:nvPr/>
        </p:nvSpPr>
        <p:spPr bwMode="auto">
          <a:xfrm>
            <a:off x="4876800" y="2895600"/>
            <a:ext cx="4572000" cy="3352800"/>
          </a:xfrm>
          <a:prstGeom prst="rect">
            <a:avLst/>
          </a:prstGeom>
          <a:noFill/>
          <a:ln w="38100" cap="flat" cmpd="sng" algn="ctr">
            <a:solidFill>
              <a:srgbClr val="00CC99"/>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4256741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r>
              <a:rPr lang="en-US" sz="3200">
                <a:latin typeface="Tahoma" charset="0"/>
                <a:ea typeface="ＭＳ Ｐゴシック" charset="0"/>
                <a:cs typeface="ＭＳ Ｐゴシック" charset="0"/>
              </a:rPr>
              <a:t>Nikon Microscope TE200E with TIRF at CNSI</a:t>
            </a:r>
          </a:p>
        </p:txBody>
      </p:sp>
      <p:sp>
        <p:nvSpPr>
          <p:cNvPr id="8909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8909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a:solidFill>
                  <a:srgbClr val="0000FF"/>
                </a:solidFill>
              </a:rPr>
              <a:t>Katsushi Arisaka,UCLA</a:t>
            </a:r>
          </a:p>
        </p:txBody>
      </p:sp>
      <p:sp>
        <p:nvSpPr>
          <p:cNvPr id="8909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BB7C13F-09C7-084F-95BA-FC9BB7DB8FE7}" type="slidenum">
              <a:rPr lang="en-US" sz="1500">
                <a:solidFill>
                  <a:srgbClr val="0000FF"/>
                </a:solidFill>
              </a:rPr>
              <a:pPr eaLnBrk="1" hangingPunct="1"/>
              <a:t>59</a:t>
            </a:fld>
            <a:endParaRPr lang="en-US" sz="1500">
              <a:solidFill>
                <a:srgbClr val="0000FF"/>
              </a:solidFill>
            </a:endParaRPr>
          </a:p>
        </p:txBody>
      </p:sp>
      <p:pic>
        <p:nvPicPr>
          <p:cNvPr id="89094" name="Picture 2" descr="http://www.micron-optics.com/images/TE2000.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334"/>
          <a:stretch>
            <a:fillRect/>
          </a:stretch>
        </p:blipFill>
        <p:spPr>
          <a:xfrm>
            <a:off x="3733800" y="1371600"/>
            <a:ext cx="5638800" cy="5562600"/>
          </a:xfrm>
          <a:noFill/>
        </p:spPr>
      </p:pic>
      <p:grpSp>
        <p:nvGrpSpPr>
          <p:cNvPr id="2" name="Group 12"/>
          <p:cNvGrpSpPr>
            <a:grpSpLocks/>
          </p:cNvGrpSpPr>
          <p:nvPr/>
        </p:nvGrpSpPr>
        <p:grpSpPr bwMode="auto">
          <a:xfrm>
            <a:off x="0" y="838200"/>
            <a:ext cx="5197475" cy="6096000"/>
            <a:chOff x="0" y="838200"/>
            <a:chExt cx="5197475" cy="6096000"/>
          </a:xfrm>
        </p:grpSpPr>
        <p:pic>
          <p:nvPicPr>
            <p:cNvPr id="89101" name="Picture 8" descr="http://www.nikon.com/products/instruments/lineup/biological-microscopes/application/tirf2/img/tirf2_9_i.jpg"/>
            <p:cNvPicPr>
              <a:picLocks noChangeAspect="1" noChangeArrowheads="1"/>
            </p:cNvPicPr>
            <p:nvPr/>
          </p:nvPicPr>
          <p:blipFill>
            <a:blip r:embed="rId4">
              <a:extLst>
                <a:ext uri="{28A0092B-C50C-407E-A947-70E740481C1C}">
                  <a14:useLocalDpi xmlns:a14="http://schemas.microsoft.com/office/drawing/2010/main" val="0"/>
                </a:ext>
              </a:extLst>
            </a:blip>
            <a:srcRect l="48570" t="7993" b="8092"/>
            <a:stretch>
              <a:fillRect/>
            </a:stretch>
          </p:blipFill>
          <p:spPr bwMode="auto">
            <a:xfrm>
              <a:off x="1143000" y="5156200"/>
              <a:ext cx="15240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2" name="Picture 6" descr="http://www.nikon.com/products/instruments/lineup/biological-microscopes/application/tirf2/img/tirf2_8_i.jpg"/>
            <p:cNvPicPr>
              <a:picLocks noChangeAspect="1" noChangeArrowheads="1"/>
            </p:cNvPicPr>
            <p:nvPr/>
          </p:nvPicPr>
          <p:blipFill>
            <a:blip r:embed="rId5">
              <a:extLst>
                <a:ext uri="{28A0092B-C50C-407E-A947-70E740481C1C}">
                  <a14:useLocalDpi xmlns:a14="http://schemas.microsoft.com/office/drawing/2010/main" val="0"/>
                </a:ext>
              </a:extLst>
            </a:blip>
            <a:srcRect t="49347" r="36365"/>
            <a:stretch>
              <a:fillRect/>
            </a:stretch>
          </p:blipFill>
          <p:spPr bwMode="auto">
            <a:xfrm>
              <a:off x="1066800" y="3048000"/>
              <a:ext cx="26670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3" name="Picture 6" descr="http://www.nikon.com/products/instruments/lineup/biological-microscopes/application/tirf2/img/tirf2_8_i.jpg"/>
            <p:cNvPicPr>
              <a:picLocks noChangeAspect="1" noChangeArrowheads="1"/>
            </p:cNvPicPr>
            <p:nvPr/>
          </p:nvPicPr>
          <p:blipFill>
            <a:blip r:embed="rId5">
              <a:extLst>
                <a:ext uri="{28A0092B-C50C-407E-A947-70E740481C1C}">
                  <a14:useLocalDpi xmlns:a14="http://schemas.microsoft.com/office/drawing/2010/main" val="0"/>
                </a:ext>
              </a:extLst>
            </a:blip>
            <a:srcRect b="50653"/>
            <a:stretch>
              <a:fillRect/>
            </a:stretch>
          </p:blipFill>
          <p:spPr bwMode="auto">
            <a:xfrm>
              <a:off x="0" y="838200"/>
              <a:ext cx="51974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11"/>
          <p:cNvSpPr txBox="1"/>
          <p:nvPr/>
        </p:nvSpPr>
        <p:spPr>
          <a:xfrm>
            <a:off x="6565900" y="914400"/>
            <a:ext cx="2654300" cy="400050"/>
          </a:xfrm>
          <a:prstGeom prst="rect">
            <a:avLst/>
          </a:prstGeom>
          <a:solidFill>
            <a:schemeClr val="bg1"/>
          </a:solidFill>
          <a:ln w="12700">
            <a:noFill/>
          </a:ln>
        </p:spPr>
        <p:txBody>
          <a:bodyPr wrap="none" lIns="91432" tIns="45716" rIns="91432" bIns="45716">
            <a:spAutoFit/>
          </a:bodyPr>
          <a:lstStyle/>
          <a:p>
            <a:pPr>
              <a:defRPr/>
            </a:pPr>
            <a:r>
              <a:rPr lang="en-US" sz="2000" b="1" i="1" dirty="0">
                <a:solidFill>
                  <a:srgbClr val="00B0F0"/>
                </a:solidFill>
                <a:latin typeface="+mn-lt"/>
                <a:ea typeface="+mn-ea"/>
                <a:cs typeface="+mn-cs"/>
              </a:rPr>
              <a:t>Laurent </a:t>
            </a:r>
            <a:r>
              <a:rPr lang="en-US" sz="2000" b="1" i="1" dirty="0" err="1">
                <a:solidFill>
                  <a:srgbClr val="00B0F0"/>
                </a:solidFill>
                <a:latin typeface="+mn-lt"/>
                <a:ea typeface="+mn-ea"/>
                <a:cs typeface="+mn-cs"/>
              </a:rPr>
              <a:t>Bentolila</a:t>
            </a:r>
            <a:r>
              <a:rPr lang="en-US" sz="2000" b="1" i="1" dirty="0">
                <a:solidFill>
                  <a:srgbClr val="00B0F0"/>
                </a:solidFill>
                <a:latin typeface="+mn-lt"/>
                <a:ea typeface="+mn-ea"/>
                <a:cs typeface="+mn-cs"/>
              </a:rPr>
              <a:t> (CNSI)</a:t>
            </a:r>
          </a:p>
        </p:txBody>
      </p:sp>
      <p:grpSp>
        <p:nvGrpSpPr>
          <p:cNvPr id="3" name="Group 14"/>
          <p:cNvGrpSpPr>
            <a:grpSpLocks/>
          </p:cNvGrpSpPr>
          <p:nvPr/>
        </p:nvGrpSpPr>
        <p:grpSpPr bwMode="auto">
          <a:xfrm>
            <a:off x="7162800" y="3429000"/>
            <a:ext cx="2438400" cy="3429000"/>
            <a:chOff x="7162800" y="3429000"/>
            <a:chExt cx="2438400" cy="3429000"/>
          </a:xfrm>
        </p:grpSpPr>
        <p:sp>
          <p:nvSpPr>
            <p:cNvPr id="10" name="TextBox 9"/>
            <p:cNvSpPr txBox="1"/>
            <p:nvPr/>
          </p:nvSpPr>
          <p:spPr>
            <a:xfrm>
              <a:off x="7162800" y="6149975"/>
              <a:ext cx="2362200" cy="708025"/>
            </a:xfrm>
            <a:prstGeom prst="rect">
              <a:avLst/>
            </a:prstGeom>
            <a:solidFill>
              <a:schemeClr val="bg1"/>
            </a:solidFill>
            <a:ln w="28575">
              <a:solidFill>
                <a:srgbClr val="FF00FF"/>
              </a:solidFill>
            </a:ln>
          </p:spPr>
          <p:txBody>
            <a:bodyPr lIns="91432" tIns="45716" rIns="91432" bIns="45716">
              <a:spAutoFit/>
            </a:bodyPr>
            <a:lstStyle/>
            <a:p>
              <a:pPr>
                <a:defRPr/>
              </a:pPr>
              <a:r>
                <a:rPr lang="en-US" sz="2000" b="1" dirty="0">
                  <a:solidFill>
                    <a:srgbClr val="FF00FF"/>
                  </a:solidFill>
                  <a:latin typeface="+mn-lt"/>
                  <a:ea typeface="+mn-ea"/>
                  <a:cs typeface="+mn-cs"/>
                </a:rPr>
                <a:t>CMOS Camera</a:t>
              </a:r>
            </a:p>
            <a:p>
              <a:pPr>
                <a:defRPr/>
              </a:pPr>
              <a:r>
                <a:rPr lang="en-US" sz="2000" b="1" dirty="0" err="1">
                  <a:solidFill>
                    <a:srgbClr val="FF00FF"/>
                  </a:solidFill>
                  <a:latin typeface="+mn-lt"/>
                  <a:ea typeface="+mn-ea"/>
                  <a:cs typeface="+mn-cs"/>
                </a:rPr>
                <a:t>Photron</a:t>
              </a:r>
              <a:r>
                <a:rPr lang="en-US" sz="2000" b="1" dirty="0">
                  <a:solidFill>
                    <a:srgbClr val="FF00FF"/>
                  </a:solidFill>
                  <a:latin typeface="+mn-lt"/>
                  <a:ea typeface="+mn-ea"/>
                  <a:cs typeface="+mn-cs"/>
                </a:rPr>
                <a:t> SA-1</a:t>
              </a:r>
            </a:p>
          </p:txBody>
        </p:sp>
        <p:sp>
          <p:nvSpPr>
            <p:cNvPr id="89099" name="Rectangle 277"/>
            <p:cNvSpPr>
              <a:spLocks noChangeArrowheads="1"/>
            </p:cNvSpPr>
            <p:nvPr/>
          </p:nvSpPr>
          <p:spPr bwMode="auto">
            <a:xfrm>
              <a:off x="7162800" y="3429000"/>
              <a:ext cx="243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91432" tIns="45716" rIns="91432" bIns="45716">
              <a:spAutoFit/>
            </a:bodyPr>
            <a:lstStyle/>
            <a:p>
              <a:r>
                <a:rPr lang="en-US" sz="2800" b="1" i="1">
                  <a:solidFill>
                    <a:srgbClr val="FF00FF"/>
                  </a:solidFill>
                  <a:latin typeface="Arial Narrow" charset="0"/>
                </a:rPr>
                <a:t>5k – 500k fps</a:t>
              </a:r>
            </a:p>
          </p:txBody>
        </p:sp>
        <p:pic>
          <p:nvPicPr>
            <p:cNvPr id="89100"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91400" y="4052319"/>
              <a:ext cx="2133600" cy="199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12291" name="Footer Placeholder 2"/>
          <p:cNvSpPr>
            <a:spLocks noGrp="1"/>
          </p:cNvSpPr>
          <p:nvPr>
            <p:ph type="ftr" sz="quarter" idx="11"/>
          </p:nvPr>
        </p:nvSpPr>
        <p:spPr/>
        <p:txBody>
          <a:bodyPr/>
          <a:lstStyle/>
          <a:p>
            <a:pPr>
              <a:defRPr/>
            </a:pPr>
            <a:r>
              <a:rPr lang="en-US" smtClean="0"/>
              <a:t>Katsushi Arisaka,UCLA</a:t>
            </a:r>
            <a:endParaRPr lang="en-US"/>
          </a:p>
        </p:txBody>
      </p:sp>
      <p:sp>
        <p:nvSpPr>
          <p:cNvPr id="2662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B60ACC-C395-434C-A387-9568E99E4FE5}" type="slidenum">
              <a:rPr lang="en-US" sz="1500">
                <a:solidFill>
                  <a:srgbClr val="0000FF"/>
                </a:solidFill>
              </a:rPr>
              <a:pPr eaLnBrk="1" hangingPunct="1"/>
              <a:t>6</a:t>
            </a:fld>
            <a:endParaRPr lang="en-US" sz="1500">
              <a:solidFill>
                <a:srgbClr val="0000FF"/>
              </a:solidFill>
            </a:endParaRPr>
          </a:p>
        </p:txBody>
      </p:sp>
      <p:sp>
        <p:nvSpPr>
          <p:cNvPr id="26628" name="Text Box 2"/>
          <p:cNvSpPr txBox="1">
            <a:spLocks noChangeArrowheads="1"/>
          </p:cNvSpPr>
          <p:nvPr/>
        </p:nvSpPr>
        <p:spPr bwMode="auto">
          <a:xfrm>
            <a:off x="430213" y="-41275"/>
            <a:ext cx="8561387"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spAutoFit/>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600" b="1">
                <a:solidFill>
                  <a:srgbClr val="A50021"/>
                </a:solidFill>
                <a:latin typeface="Tahoma" charset="0"/>
              </a:rPr>
              <a:t>Seven Phases of Cosmic Evolution</a:t>
            </a:r>
          </a:p>
        </p:txBody>
      </p:sp>
      <p:pic>
        <p:nvPicPr>
          <p:cNvPr id="26629" name="Picture 3" descr="28_01"/>
          <p:cNvPicPr>
            <a:picLocks noChangeAspect="1" noChangeArrowheads="1"/>
          </p:cNvPicPr>
          <p:nvPr/>
        </p:nvPicPr>
        <p:blipFill>
          <a:blip r:embed="rId3">
            <a:extLst>
              <a:ext uri="{28A0092B-C50C-407E-A947-70E740481C1C}">
                <a14:useLocalDpi xmlns:a14="http://schemas.microsoft.com/office/drawing/2010/main" val="0"/>
              </a:ext>
            </a:extLst>
          </a:blip>
          <a:srcRect l="2727"/>
          <a:stretch>
            <a:fillRect/>
          </a:stretch>
        </p:blipFill>
        <p:spPr bwMode="auto">
          <a:xfrm>
            <a:off x="0" y="762000"/>
            <a:ext cx="96012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ChangeArrowheads="1"/>
          </p:cNvSpPr>
          <p:nvPr/>
        </p:nvSpPr>
        <p:spPr bwMode="auto">
          <a:xfrm>
            <a:off x="0" y="2362200"/>
            <a:ext cx="1739900" cy="338138"/>
          </a:xfrm>
          <a:prstGeom prst="rect">
            <a:avLst/>
          </a:prstGeom>
          <a:noFill/>
          <a:ln w="9525">
            <a:noFill/>
            <a:miter lim="800000"/>
            <a:headEnd/>
            <a:tailEnd/>
          </a:ln>
        </p:spPr>
        <p:txBody>
          <a:bodyPr wrap="none">
            <a:spAutoFit/>
          </a:bodyPr>
          <a:lstStyle/>
          <a:p>
            <a:pPr>
              <a:defRPr/>
            </a:pPr>
            <a:r>
              <a:rPr lang="en-US" sz="1600" b="1" dirty="0">
                <a:solidFill>
                  <a:srgbClr val="FF0000"/>
                </a:solidFill>
                <a:latin typeface="+mn-lt"/>
                <a:ea typeface="Arial" charset="0"/>
                <a:cs typeface="Arial" charset="0"/>
              </a:rPr>
              <a:t>14 billion years ago</a:t>
            </a:r>
          </a:p>
        </p:txBody>
      </p:sp>
      <p:sp>
        <p:nvSpPr>
          <p:cNvPr id="26631" name="Rectangle 10"/>
          <p:cNvSpPr>
            <a:spLocks noChangeArrowheads="1"/>
          </p:cNvSpPr>
          <p:nvPr/>
        </p:nvSpPr>
        <p:spPr bwMode="auto">
          <a:xfrm>
            <a:off x="2819400" y="6419850"/>
            <a:ext cx="3657600" cy="381000"/>
          </a:xfrm>
          <a:prstGeom prst="rect">
            <a:avLst/>
          </a:prstGeom>
          <a:solidFill>
            <a:schemeClr val="bg1"/>
          </a:solidFill>
          <a:ln w="50800">
            <a:solidFill>
              <a:schemeClr val="bg1"/>
            </a:solidFill>
            <a:round/>
            <a:headEnd/>
            <a:tailEnd/>
          </a:ln>
        </p:spPr>
        <p:txBody>
          <a:bodyPr wrap="none" anchor="ctr"/>
          <a:lstStyle/>
          <a:p>
            <a:endParaRPr lang="en-US"/>
          </a:p>
        </p:txBody>
      </p:sp>
      <p:sp>
        <p:nvSpPr>
          <p:cNvPr id="8" name="Rectangle 3"/>
          <p:cNvSpPr>
            <a:spLocks noChangeArrowheads="1"/>
          </p:cNvSpPr>
          <p:nvPr/>
        </p:nvSpPr>
        <p:spPr bwMode="auto">
          <a:xfrm>
            <a:off x="76200" y="6003925"/>
            <a:ext cx="1239838" cy="830263"/>
          </a:xfrm>
          <a:prstGeom prst="rect">
            <a:avLst/>
          </a:prstGeom>
          <a:noFill/>
          <a:ln w="19050">
            <a:solidFill>
              <a:srgbClr val="FF00FF"/>
            </a:solidFill>
            <a:miter lim="800000"/>
            <a:headEnd/>
            <a:tailEnd/>
          </a:ln>
        </p:spPr>
        <p:txBody>
          <a:bodyPr wrap="none">
            <a:spAutoFit/>
          </a:bodyPr>
          <a:lstStyle/>
          <a:p>
            <a:pPr>
              <a:defRPr/>
            </a:pPr>
            <a:r>
              <a:rPr lang="en-US" b="1" dirty="0">
                <a:solidFill>
                  <a:srgbClr val="FF00FF"/>
                </a:solidFill>
                <a:latin typeface="+mn-lt"/>
                <a:ea typeface="Arial" charset="0"/>
                <a:cs typeface="Arial" charset="0"/>
              </a:rPr>
              <a:t>Origin of</a:t>
            </a:r>
          </a:p>
          <a:p>
            <a:pPr>
              <a:defRPr/>
            </a:pPr>
            <a:r>
              <a:rPr lang="en-US" b="1" dirty="0">
                <a:solidFill>
                  <a:srgbClr val="FF00FF"/>
                </a:solidFill>
                <a:latin typeface="+mn-lt"/>
                <a:ea typeface="Arial" charset="0"/>
                <a:cs typeface="Arial" charset="0"/>
              </a:rPr>
              <a:t>Particles</a:t>
            </a:r>
          </a:p>
        </p:txBody>
      </p:sp>
      <p:sp>
        <p:nvSpPr>
          <p:cNvPr id="9" name="Rectangle 3"/>
          <p:cNvSpPr>
            <a:spLocks noChangeArrowheads="1"/>
          </p:cNvSpPr>
          <p:nvPr/>
        </p:nvSpPr>
        <p:spPr bwMode="auto">
          <a:xfrm>
            <a:off x="1524000" y="6003925"/>
            <a:ext cx="1304925" cy="830263"/>
          </a:xfrm>
          <a:prstGeom prst="rect">
            <a:avLst/>
          </a:prstGeom>
          <a:noFill/>
          <a:ln w="19050">
            <a:solidFill>
              <a:srgbClr val="FF00FF"/>
            </a:solidFill>
            <a:miter lim="800000"/>
            <a:headEnd/>
            <a:tailEnd/>
          </a:ln>
        </p:spPr>
        <p:txBody>
          <a:bodyPr wrap="none">
            <a:spAutoFit/>
          </a:bodyPr>
          <a:lstStyle/>
          <a:p>
            <a:pPr>
              <a:defRPr/>
            </a:pPr>
            <a:r>
              <a:rPr lang="en-US" b="1" dirty="0">
                <a:solidFill>
                  <a:srgbClr val="FF00FF"/>
                </a:solidFill>
                <a:latin typeface="+mn-lt"/>
                <a:ea typeface="Arial" charset="0"/>
                <a:cs typeface="Arial" charset="0"/>
              </a:rPr>
              <a:t>Origin of</a:t>
            </a:r>
          </a:p>
          <a:p>
            <a:pPr>
              <a:defRPr/>
            </a:pPr>
            <a:r>
              <a:rPr lang="en-US" b="1" dirty="0">
                <a:solidFill>
                  <a:srgbClr val="FF00FF"/>
                </a:solidFill>
                <a:latin typeface="+mn-lt"/>
                <a:ea typeface="Arial" charset="0"/>
                <a:cs typeface="Arial" charset="0"/>
              </a:rPr>
              <a:t>Structure</a:t>
            </a:r>
          </a:p>
        </p:txBody>
      </p:sp>
      <p:sp>
        <p:nvSpPr>
          <p:cNvPr id="10" name="Rectangle 3"/>
          <p:cNvSpPr>
            <a:spLocks noChangeArrowheads="1"/>
          </p:cNvSpPr>
          <p:nvPr/>
        </p:nvSpPr>
        <p:spPr bwMode="auto">
          <a:xfrm>
            <a:off x="4648200" y="6003925"/>
            <a:ext cx="1306513" cy="830263"/>
          </a:xfrm>
          <a:prstGeom prst="rect">
            <a:avLst/>
          </a:prstGeom>
          <a:noFill/>
          <a:ln w="19050">
            <a:solidFill>
              <a:srgbClr val="FF3300"/>
            </a:solidFill>
            <a:miter lim="800000"/>
            <a:headEnd/>
            <a:tailEnd/>
          </a:ln>
        </p:spPr>
        <p:txBody>
          <a:bodyPr wrap="none">
            <a:spAutoFit/>
          </a:bodyPr>
          <a:lstStyle/>
          <a:p>
            <a:pPr>
              <a:defRPr/>
            </a:pPr>
            <a:r>
              <a:rPr lang="en-US" b="1" dirty="0">
                <a:solidFill>
                  <a:srgbClr val="FF3300"/>
                </a:solidFill>
                <a:latin typeface="+mn-lt"/>
                <a:ea typeface="Arial" charset="0"/>
                <a:cs typeface="Arial" charset="0"/>
              </a:rPr>
              <a:t>Origin of </a:t>
            </a:r>
          </a:p>
          <a:p>
            <a:pPr>
              <a:defRPr/>
            </a:pPr>
            <a:r>
              <a:rPr lang="en-US" b="1" dirty="0">
                <a:solidFill>
                  <a:srgbClr val="FF3300"/>
                </a:solidFill>
                <a:latin typeface="+mn-lt"/>
                <a:ea typeface="Arial" charset="0"/>
                <a:cs typeface="Arial" charset="0"/>
              </a:rPr>
              <a:t>Life</a:t>
            </a:r>
          </a:p>
        </p:txBody>
      </p:sp>
      <p:sp>
        <p:nvSpPr>
          <p:cNvPr id="13" name="Rectangle 3"/>
          <p:cNvSpPr>
            <a:spLocks noChangeArrowheads="1"/>
          </p:cNvSpPr>
          <p:nvPr/>
        </p:nvSpPr>
        <p:spPr bwMode="auto">
          <a:xfrm>
            <a:off x="6705600" y="6003925"/>
            <a:ext cx="2054225" cy="830263"/>
          </a:xfrm>
          <a:prstGeom prst="rect">
            <a:avLst/>
          </a:prstGeom>
          <a:noFill/>
          <a:ln w="19050">
            <a:solidFill>
              <a:srgbClr val="FF3300"/>
            </a:solidFill>
            <a:miter lim="800000"/>
            <a:headEnd/>
            <a:tailEnd/>
          </a:ln>
        </p:spPr>
        <p:txBody>
          <a:bodyPr wrap="none">
            <a:spAutoFit/>
          </a:bodyPr>
          <a:lstStyle/>
          <a:p>
            <a:pPr>
              <a:defRPr/>
            </a:pPr>
            <a:r>
              <a:rPr lang="en-US" b="1" dirty="0">
                <a:solidFill>
                  <a:srgbClr val="FF3300"/>
                </a:solidFill>
                <a:latin typeface="+mn-lt"/>
                <a:ea typeface="Arial" charset="0"/>
                <a:cs typeface="Arial" charset="0"/>
              </a:rPr>
              <a:t>Origin of </a:t>
            </a:r>
          </a:p>
          <a:p>
            <a:pPr>
              <a:defRPr/>
            </a:pPr>
            <a:r>
              <a:rPr lang="en-US" b="1" dirty="0">
                <a:solidFill>
                  <a:srgbClr val="FF3300"/>
                </a:solidFill>
                <a:latin typeface="+mn-lt"/>
                <a:ea typeface="Arial" charset="0"/>
                <a:cs typeface="Arial" charset="0"/>
              </a:rPr>
              <a:t>Consciousness</a:t>
            </a:r>
          </a:p>
        </p:txBody>
      </p:sp>
    </p:spTree>
    <p:extLst>
      <p:ext uri="{BB962C8B-B14F-4D97-AF65-F5344CB8AC3E}">
        <p14:creationId xmlns:p14="http://schemas.microsoft.com/office/powerpoint/2010/main" val="15847868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600" y="819150"/>
            <a:ext cx="715645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91138" name="Rectangle 2"/>
          <p:cNvSpPr>
            <a:spLocks noGrp="1" noChangeArrowheads="1"/>
          </p:cNvSpPr>
          <p:nvPr>
            <p:ph type="title"/>
          </p:nvPr>
        </p:nvSpPr>
        <p:spPr>
          <a:xfrm>
            <a:off x="0" y="22225"/>
            <a:ext cx="9601200" cy="731838"/>
          </a:xfrm>
        </p:spPr>
        <p:txBody>
          <a:bodyPr/>
          <a:lstStyle/>
          <a:p>
            <a:pPr eaLnBrk="1" hangingPunct="1"/>
            <a:r>
              <a:rPr lang="en-US" altLang="ja-JP" sz="3600">
                <a:latin typeface="Tahoma" charset="0"/>
                <a:ea typeface="ＭＳ Ｐゴシック" charset="0"/>
                <a:cs typeface="ＭＳ Ｐゴシック" charset="0"/>
              </a:rPr>
              <a:t>Image Intensified CMOS Camera</a:t>
            </a:r>
            <a:endParaRPr lang="ja-JP" altLang="en-US" sz="3600">
              <a:latin typeface="Tahoma" charset="0"/>
              <a:ea typeface="ＭＳ Ｐゴシック" charset="0"/>
              <a:cs typeface="ＭＳ Ｐゴシック" charset="0"/>
            </a:endParaRPr>
          </a:p>
        </p:txBody>
      </p:sp>
      <p:sp>
        <p:nvSpPr>
          <p:cNvPr id="91140" name="Text Box 4"/>
          <p:cNvSpPr txBox="1">
            <a:spLocks noChangeArrowheads="1"/>
          </p:cNvSpPr>
          <p:nvPr/>
        </p:nvSpPr>
        <p:spPr bwMode="auto">
          <a:xfrm>
            <a:off x="6021388" y="1541463"/>
            <a:ext cx="2378075" cy="684212"/>
          </a:xfrm>
          <a:prstGeom prst="rect">
            <a:avLst/>
          </a:prstGeom>
          <a:solidFill>
            <a:schemeClr val="bg1"/>
          </a:solidFill>
          <a:ln w="38100">
            <a:solidFill>
              <a:srgbClr val="FFFF00"/>
            </a:solidFill>
            <a:miter lim="800000"/>
            <a:headEnd/>
            <a:tailEnd/>
          </a:ln>
        </p:spPr>
        <p:txBody>
          <a:bodyPr lIns="91333" tIns="45667" rIns="91333" bIns="4566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1900" b="1">
                <a:solidFill>
                  <a:srgbClr val="00B050"/>
                </a:solidFill>
              </a:rPr>
              <a:t>CMOS Camera</a:t>
            </a:r>
          </a:p>
          <a:p>
            <a:pPr eaLnBrk="1" hangingPunct="1"/>
            <a:r>
              <a:rPr lang="en-US" altLang="ja-JP" sz="1900" b="1">
                <a:solidFill>
                  <a:srgbClr val="00B050"/>
                </a:solidFill>
              </a:rPr>
              <a:t>(&gt; 1,000 frame/sec)</a:t>
            </a:r>
          </a:p>
        </p:txBody>
      </p:sp>
      <p:sp>
        <p:nvSpPr>
          <p:cNvPr id="91141" name="Text Box 4"/>
          <p:cNvSpPr txBox="1">
            <a:spLocks noChangeArrowheads="1"/>
          </p:cNvSpPr>
          <p:nvPr/>
        </p:nvSpPr>
        <p:spPr bwMode="auto">
          <a:xfrm>
            <a:off x="558800" y="2225675"/>
            <a:ext cx="2674938" cy="676275"/>
          </a:xfrm>
          <a:prstGeom prst="rect">
            <a:avLst/>
          </a:prstGeom>
          <a:solidFill>
            <a:schemeClr val="bg1"/>
          </a:solidFill>
          <a:ln w="38100">
            <a:solidFill>
              <a:srgbClr val="FFFF00"/>
            </a:solidFill>
            <a:miter lim="800000"/>
            <a:headEnd/>
            <a:tailEnd/>
          </a:ln>
        </p:spPr>
        <p:txBody>
          <a:bodyPr lIns="91333" tIns="45667" rIns="91333" bIns="4566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1900" b="1">
                <a:solidFill>
                  <a:srgbClr val="FF00FF"/>
                </a:solidFill>
              </a:rPr>
              <a:t>GaAsP Photocathode</a:t>
            </a:r>
          </a:p>
          <a:p>
            <a:pPr eaLnBrk="1" hangingPunct="1"/>
            <a:r>
              <a:rPr lang="en-US" altLang="ja-JP" sz="1900" b="1">
                <a:solidFill>
                  <a:srgbClr val="FF00FF"/>
                </a:solidFill>
              </a:rPr>
              <a:t>(50% QE)</a:t>
            </a:r>
          </a:p>
        </p:txBody>
      </p:sp>
      <p:sp>
        <p:nvSpPr>
          <p:cNvPr id="91142" name="Text Box 4"/>
          <p:cNvSpPr txBox="1">
            <a:spLocks noChangeArrowheads="1"/>
          </p:cNvSpPr>
          <p:nvPr/>
        </p:nvSpPr>
        <p:spPr bwMode="auto">
          <a:xfrm>
            <a:off x="6959600" y="3200400"/>
            <a:ext cx="1803400" cy="969963"/>
          </a:xfrm>
          <a:prstGeom prst="rect">
            <a:avLst/>
          </a:prstGeom>
          <a:solidFill>
            <a:schemeClr val="bg1"/>
          </a:solidFill>
          <a:ln w="38100">
            <a:solidFill>
              <a:srgbClr val="FFFF00"/>
            </a:solidFill>
            <a:miter lim="800000"/>
            <a:headEnd/>
            <a:tailEnd/>
          </a:ln>
        </p:spPr>
        <p:txBody>
          <a:bodyPr lIns="91333" tIns="45667" rIns="91333" bIns="4566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1900" b="1">
                <a:solidFill>
                  <a:srgbClr val="00B050"/>
                </a:solidFill>
              </a:rPr>
              <a:t>Multi-channel</a:t>
            </a:r>
          </a:p>
          <a:p>
            <a:pPr eaLnBrk="1" hangingPunct="1"/>
            <a:r>
              <a:rPr lang="en-US" altLang="ja-JP" sz="1900" b="1">
                <a:solidFill>
                  <a:srgbClr val="00B050"/>
                </a:solidFill>
              </a:rPr>
              <a:t>High-speed Digitization</a:t>
            </a:r>
          </a:p>
        </p:txBody>
      </p:sp>
      <p:sp>
        <p:nvSpPr>
          <p:cNvPr id="9" name="Right Arrow 8"/>
          <p:cNvSpPr/>
          <p:nvPr/>
        </p:nvSpPr>
        <p:spPr>
          <a:xfrm rot="3992075">
            <a:off x="7194551" y="2552700"/>
            <a:ext cx="730250" cy="320675"/>
          </a:xfrm>
          <a:prstGeom prst="rightArrow">
            <a:avLst/>
          </a:prstGeom>
          <a:solidFill>
            <a:schemeClr val="accent6">
              <a:lumMod val="40000"/>
              <a:lumOff val="60000"/>
            </a:schemeClr>
          </a:solidFill>
          <a:ln w="28575" cap="flat" cmpd="sng" algn="ctr">
            <a:solidFill>
              <a:srgbClr val="FF66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6653" tIns="48326" rIns="96653" bIns="48326" anchor="ctr"/>
          <a:lstStyle/>
          <a:p>
            <a:pPr>
              <a:defRPr/>
            </a:pPr>
            <a:endParaRPr lang="en-US"/>
          </a:p>
        </p:txBody>
      </p:sp>
      <p:sp>
        <p:nvSpPr>
          <p:cNvPr id="9114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9114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a:solidFill>
                  <a:srgbClr val="0000FF"/>
                </a:solidFill>
              </a:rPr>
              <a:t>Katsushi Arisaka,UCLA</a:t>
            </a:r>
          </a:p>
        </p:txBody>
      </p:sp>
      <p:sp>
        <p:nvSpPr>
          <p:cNvPr id="9114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5B97DD-1E77-0041-8B77-E91E1C46279C}" type="slidenum">
              <a:rPr lang="en-US" sz="1500">
                <a:solidFill>
                  <a:srgbClr val="0000FF"/>
                </a:solidFill>
              </a:rPr>
              <a:pPr eaLnBrk="1" hangingPunct="1"/>
              <a:t>60</a:t>
            </a:fld>
            <a:endParaRPr lang="en-US" sz="1500">
              <a:solidFill>
                <a:srgbClr val="0000FF"/>
              </a:solidFill>
            </a:endParaRPr>
          </a:p>
        </p:txBody>
      </p:sp>
      <p:sp>
        <p:nvSpPr>
          <p:cNvPr id="91147" name="TextBox 7"/>
          <p:cNvSpPr txBox="1">
            <a:spLocks noChangeArrowheads="1"/>
          </p:cNvSpPr>
          <p:nvPr/>
        </p:nvSpPr>
        <p:spPr bwMode="auto">
          <a:xfrm>
            <a:off x="228600" y="914400"/>
            <a:ext cx="1555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2" tIns="45716" rIns="91432" bIns="45716">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i="1" dirty="0" err="1">
                <a:solidFill>
                  <a:srgbClr val="00B0F0"/>
                </a:solidFill>
                <a:latin typeface="Arial Narrow" charset="0"/>
              </a:rPr>
              <a:t>Photron</a:t>
            </a:r>
            <a:endParaRPr lang="en-US" sz="3200" b="1" i="1" dirty="0">
              <a:solidFill>
                <a:srgbClr val="00B0F0"/>
              </a:solidFill>
              <a:latin typeface="Arial Narrow" charset="0"/>
            </a:endParaRPr>
          </a:p>
        </p:txBody>
      </p:sp>
      <p:sp>
        <p:nvSpPr>
          <p:cNvPr id="91148" name="Text Box 4"/>
          <p:cNvSpPr txBox="1">
            <a:spLocks noChangeArrowheads="1"/>
          </p:cNvSpPr>
          <p:nvPr/>
        </p:nvSpPr>
        <p:spPr bwMode="auto">
          <a:xfrm>
            <a:off x="2139950" y="1447800"/>
            <a:ext cx="2759075" cy="676275"/>
          </a:xfrm>
          <a:prstGeom prst="rect">
            <a:avLst/>
          </a:prstGeom>
          <a:solidFill>
            <a:schemeClr val="bg1"/>
          </a:solidFill>
          <a:ln w="38100">
            <a:solidFill>
              <a:srgbClr val="FFFF00"/>
            </a:solidFill>
            <a:miter lim="800000"/>
            <a:headEnd/>
            <a:tailEnd/>
          </a:ln>
        </p:spPr>
        <p:txBody>
          <a:bodyPr lIns="91333" tIns="45667" rIns="91333" bIns="4566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1900" b="1">
                <a:solidFill>
                  <a:srgbClr val="FF6600"/>
                </a:solidFill>
              </a:rPr>
              <a:t>MCP</a:t>
            </a:r>
          </a:p>
          <a:p>
            <a:pPr eaLnBrk="1" hangingPunct="1"/>
            <a:r>
              <a:rPr lang="en-US" altLang="ja-JP" sz="1900" b="1">
                <a:solidFill>
                  <a:srgbClr val="FF6600"/>
                </a:solidFill>
              </a:rPr>
              <a:t>(Micro Channel Plate)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pPr eaLnBrk="1" hangingPunct="1"/>
            <a:endParaRPr lang="en-US">
              <a:latin typeface="Tahoma" charset="0"/>
              <a:ea typeface="ＭＳ Ｐゴシック" charset="0"/>
              <a:cs typeface="ＭＳ Ｐゴシック" charset="0"/>
            </a:endParaRPr>
          </a:p>
        </p:txBody>
      </p:sp>
      <p:sp>
        <p:nvSpPr>
          <p:cNvPr id="9421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9421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a:solidFill>
                  <a:srgbClr val="0000FF"/>
                </a:solidFill>
              </a:rPr>
              <a:t>Katsushi Arisaka,UCLA</a:t>
            </a:r>
          </a:p>
        </p:txBody>
      </p:sp>
      <p:sp>
        <p:nvSpPr>
          <p:cNvPr id="942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00A16A8-6F20-AA45-B4A1-AEDC61E6F7C9}" type="slidenum">
              <a:rPr lang="en-US" sz="1500">
                <a:solidFill>
                  <a:srgbClr val="0000FF"/>
                </a:solidFill>
              </a:rPr>
              <a:pPr eaLnBrk="1" hangingPunct="1"/>
              <a:t>61</a:t>
            </a:fld>
            <a:endParaRPr lang="en-US" sz="1500">
              <a:solidFill>
                <a:srgbClr val="0000FF"/>
              </a:solidFill>
            </a:endParaRPr>
          </a:p>
        </p:txBody>
      </p:sp>
      <p:pic>
        <p:nvPicPr>
          <p:cNvPr id="94214" name="Picture 2" descr="C:\Users\Katsushi\Desktop\yoko_0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4763"/>
            <a:ext cx="9753600" cy="7315201"/>
          </a:xfrm>
          <a:noFill/>
        </p:spPr>
      </p:pic>
      <p:sp>
        <p:nvSpPr>
          <p:cNvPr id="94215" name="TextBox 7"/>
          <p:cNvSpPr txBox="1">
            <a:spLocks noChangeArrowheads="1"/>
          </p:cNvSpPr>
          <p:nvPr/>
        </p:nvSpPr>
        <p:spPr bwMode="auto">
          <a:xfrm>
            <a:off x="990600" y="2032000"/>
            <a:ext cx="2433638" cy="830263"/>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lIns="91416" tIns="45708" rIns="91416" bIns="4570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00"/>
                </a:solidFill>
                <a:latin typeface="Calibri" charset="0"/>
                <a:cs typeface="Arial" charset="0"/>
              </a:rPr>
              <a:t>ICMOS Camera</a:t>
            </a:r>
          </a:p>
          <a:p>
            <a:pPr eaLnBrk="1" hangingPunct="1"/>
            <a:r>
              <a:rPr lang="en-US" b="1">
                <a:solidFill>
                  <a:srgbClr val="FFFF00"/>
                </a:solidFill>
                <a:latin typeface="Calibri" charset="0"/>
                <a:cs typeface="Arial" charset="0"/>
              </a:rPr>
              <a:t>(Photron SV200i)</a:t>
            </a:r>
          </a:p>
        </p:txBody>
      </p:sp>
      <p:sp>
        <p:nvSpPr>
          <p:cNvPr id="9" name="TextBox 8"/>
          <p:cNvSpPr txBox="1"/>
          <p:nvPr/>
        </p:nvSpPr>
        <p:spPr>
          <a:xfrm>
            <a:off x="800100" y="6502400"/>
            <a:ext cx="1958975" cy="708025"/>
          </a:xfrm>
          <a:prstGeom prst="rect">
            <a:avLst/>
          </a:prstGeom>
          <a:noFill/>
          <a:ln w="28575">
            <a:noFill/>
          </a:ln>
        </p:spPr>
        <p:txBody>
          <a:bodyPr lIns="91416" tIns="45708" rIns="91416" bIns="45708">
            <a:spAutoFit/>
          </a:bodyPr>
          <a:lstStyle/>
          <a:p>
            <a:pPr>
              <a:defRPr/>
            </a:pPr>
            <a:r>
              <a:rPr lang="en-US" sz="2000" b="1" dirty="0">
                <a:solidFill>
                  <a:srgbClr val="FF00FF"/>
                </a:solidFill>
                <a:latin typeface="+mn-lt"/>
                <a:ea typeface="+mn-ea"/>
                <a:cs typeface="Arial" charset="0"/>
              </a:rPr>
              <a:t>EMCCD Camera</a:t>
            </a:r>
          </a:p>
          <a:p>
            <a:pPr>
              <a:defRPr/>
            </a:pPr>
            <a:r>
              <a:rPr lang="en-US" sz="2000" b="1" dirty="0">
                <a:solidFill>
                  <a:srgbClr val="FF00FF"/>
                </a:solidFill>
                <a:latin typeface="+mn-lt"/>
                <a:ea typeface="+mn-ea"/>
                <a:cs typeface="Arial" charset="0"/>
              </a:rPr>
              <a:t>(Ando </a:t>
            </a:r>
            <a:r>
              <a:rPr lang="en-US" sz="2000" b="1" dirty="0" err="1">
                <a:solidFill>
                  <a:srgbClr val="FF00FF"/>
                </a:solidFill>
                <a:latin typeface="+mn-lt"/>
                <a:ea typeface="+mn-ea"/>
                <a:cs typeface="Arial" charset="0"/>
              </a:rPr>
              <a:t>iXon</a:t>
            </a:r>
            <a:r>
              <a:rPr lang="en-US" sz="2000" b="1" dirty="0">
                <a:solidFill>
                  <a:srgbClr val="FF00FF"/>
                </a:solidFill>
                <a:latin typeface="+mn-lt"/>
                <a:ea typeface="+mn-ea"/>
                <a:cs typeface="Arial" charset="0"/>
              </a:rPr>
              <a:t> 897)</a:t>
            </a:r>
          </a:p>
        </p:txBody>
      </p:sp>
      <p:sp>
        <p:nvSpPr>
          <p:cNvPr id="94217" name="TextBox 9"/>
          <p:cNvSpPr txBox="1">
            <a:spLocks noChangeArrowheads="1"/>
          </p:cNvSpPr>
          <p:nvPr/>
        </p:nvSpPr>
        <p:spPr bwMode="auto">
          <a:xfrm>
            <a:off x="3810000" y="6248400"/>
            <a:ext cx="26400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1416" tIns="45708" rIns="91416" bIns="4570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00FF"/>
                </a:solidFill>
                <a:latin typeface="Calibri" charset="0"/>
                <a:cs typeface="Arial" charset="0"/>
              </a:rPr>
              <a:t>Confocal Spinner</a:t>
            </a:r>
          </a:p>
          <a:p>
            <a:pPr eaLnBrk="1" hangingPunct="1"/>
            <a:r>
              <a:rPr lang="en-US" sz="2000" b="1">
                <a:solidFill>
                  <a:srgbClr val="FF00FF"/>
                </a:solidFill>
                <a:latin typeface="Calibri" charset="0"/>
                <a:cs typeface="Arial" charset="0"/>
              </a:rPr>
              <a:t>(Yokogawa CSU-X1)</a:t>
            </a:r>
          </a:p>
        </p:txBody>
      </p:sp>
      <p:sp>
        <p:nvSpPr>
          <p:cNvPr id="94218" name="Title 1"/>
          <p:cNvSpPr txBox="1">
            <a:spLocks/>
          </p:cNvSpPr>
          <p:nvPr/>
        </p:nvSpPr>
        <p:spPr bwMode="auto">
          <a:xfrm>
            <a:off x="160338" y="-34925"/>
            <a:ext cx="94408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15" tIns="48307" rIns="96615" bIns="48307"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pPr>
            <a:r>
              <a:rPr lang="en-US" sz="3200" b="1">
                <a:solidFill>
                  <a:srgbClr val="FFFF00"/>
                </a:solidFill>
                <a:latin typeface="Calibri" charset="0"/>
              </a:rPr>
              <a:t>High-speed Confocal Microscope with ICMOS at CNSI</a:t>
            </a:r>
          </a:p>
        </p:txBody>
      </p:sp>
      <p:sp>
        <p:nvSpPr>
          <p:cNvPr id="12" name="TextBox 11"/>
          <p:cNvSpPr txBox="1"/>
          <p:nvPr/>
        </p:nvSpPr>
        <p:spPr>
          <a:xfrm>
            <a:off x="5638800" y="3902075"/>
            <a:ext cx="2438400" cy="404813"/>
          </a:xfrm>
          <a:prstGeom prst="rect">
            <a:avLst/>
          </a:prstGeom>
          <a:noFill/>
          <a:ln w="28575">
            <a:noFill/>
          </a:ln>
        </p:spPr>
        <p:txBody>
          <a:bodyPr lIns="91416" tIns="45708" rIns="91416" bIns="45708">
            <a:spAutoFit/>
          </a:bodyPr>
          <a:lstStyle/>
          <a:p>
            <a:pPr>
              <a:defRPr/>
            </a:pPr>
            <a:r>
              <a:rPr lang="en-US" sz="2000" b="1" dirty="0" err="1">
                <a:solidFill>
                  <a:srgbClr val="FF00FF"/>
                </a:solidFill>
                <a:latin typeface="+mn-lt"/>
                <a:ea typeface="+mn-ea"/>
                <a:cs typeface="Arial" charset="0"/>
              </a:rPr>
              <a:t>Leica</a:t>
            </a:r>
            <a:r>
              <a:rPr lang="en-US" sz="2000" b="1" dirty="0">
                <a:solidFill>
                  <a:srgbClr val="FF00FF"/>
                </a:solidFill>
                <a:latin typeface="+mn-lt"/>
                <a:ea typeface="+mn-ea"/>
                <a:cs typeface="Arial" charset="0"/>
              </a:rPr>
              <a:t> Microscope</a:t>
            </a:r>
          </a:p>
        </p:txBody>
      </p:sp>
      <p:sp>
        <p:nvSpPr>
          <p:cNvPr id="94220" name="Rectangle 12"/>
          <p:cNvSpPr>
            <a:spLocks noChangeArrowheads="1"/>
          </p:cNvSpPr>
          <p:nvPr/>
        </p:nvSpPr>
        <p:spPr bwMode="auto">
          <a:xfrm>
            <a:off x="4560888" y="533400"/>
            <a:ext cx="257175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53" tIns="48326" rIns="96653" bIns="48326">
            <a:spAutoFit/>
          </a:bodyPr>
          <a:lstStyle/>
          <a:p>
            <a:r>
              <a:rPr lang="en-US" sz="2800" b="1">
                <a:solidFill>
                  <a:srgbClr val="92D050"/>
                </a:solidFill>
                <a:latin typeface="Calibri" charset="0"/>
              </a:rPr>
              <a:t>(1,000 frame/s)</a:t>
            </a:r>
            <a:endParaRPr lang="en-US" sz="3600"/>
          </a:p>
        </p:txBody>
      </p:sp>
      <p:cxnSp>
        <p:nvCxnSpPr>
          <p:cNvPr id="15" name="Straight Arrow Connector 14"/>
          <p:cNvCxnSpPr/>
          <p:nvPr/>
        </p:nvCxnSpPr>
        <p:spPr>
          <a:xfrm>
            <a:off x="3440113" y="2519363"/>
            <a:ext cx="320675" cy="244475"/>
          </a:xfrm>
          <a:prstGeom prst="straightConnector1">
            <a:avLst/>
          </a:prstGeom>
          <a:ln w="38100" cap="flat" cmpd="sng" algn="ctr">
            <a:solidFill>
              <a:srgbClr val="FFFF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US">
                <a:latin typeface="Tahoma" charset="0"/>
                <a:ea typeface="ＭＳ Ｐゴシック" charset="0"/>
                <a:cs typeface="ＭＳ Ｐゴシック" charset="0"/>
              </a:rPr>
              <a:t>Yokogawa CSU-X1</a:t>
            </a:r>
          </a:p>
        </p:txBody>
      </p:sp>
      <p:sp>
        <p:nvSpPr>
          <p:cNvPr id="9625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9626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a:solidFill>
                  <a:srgbClr val="0000FF"/>
                </a:solidFill>
              </a:rPr>
              <a:t>Katsushi Arisaka,UCLA</a:t>
            </a:r>
          </a:p>
        </p:txBody>
      </p:sp>
      <p:sp>
        <p:nvSpPr>
          <p:cNvPr id="9626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7EBC81B-85F8-3145-B519-BBF531AD9B3E}" type="slidenum">
              <a:rPr lang="en-US" sz="1500">
                <a:solidFill>
                  <a:srgbClr val="0000FF"/>
                </a:solidFill>
              </a:rPr>
              <a:pPr eaLnBrk="1" hangingPunct="1"/>
              <a:t>62</a:t>
            </a:fld>
            <a:endParaRPr lang="en-US" sz="1500">
              <a:solidFill>
                <a:srgbClr val="0000FF"/>
              </a:solidFill>
            </a:endParaRPr>
          </a:p>
        </p:txBody>
      </p:sp>
      <p:pic>
        <p:nvPicPr>
          <p:cNvPr id="9626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133600" y="762000"/>
            <a:ext cx="7239000" cy="6181725"/>
          </a:xfrm>
          <a:noFill/>
        </p:spPr>
      </p:pic>
      <p:sp>
        <p:nvSpPr>
          <p:cNvPr id="7" name="TextBox 6"/>
          <p:cNvSpPr txBox="1"/>
          <p:nvPr/>
        </p:nvSpPr>
        <p:spPr>
          <a:xfrm>
            <a:off x="7848600" y="1074738"/>
            <a:ext cx="1309688" cy="830262"/>
          </a:xfrm>
          <a:prstGeom prst="rect">
            <a:avLst/>
          </a:prstGeom>
          <a:solidFill>
            <a:schemeClr val="bg1"/>
          </a:solidFill>
          <a:ln w="28575">
            <a:solidFill>
              <a:srgbClr val="FF00FF"/>
            </a:solidFill>
          </a:ln>
        </p:spPr>
        <p:txBody>
          <a:bodyPr lIns="91432" tIns="45716" rIns="91432" bIns="45716">
            <a:spAutoFit/>
          </a:bodyPr>
          <a:lstStyle/>
          <a:p>
            <a:pPr>
              <a:defRPr/>
            </a:pPr>
            <a:r>
              <a:rPr lang="en-US" b="1" dirty="0">
                <a:solidFill>
                  <a:srgbClr val="FF00FF"/>
                </a:solidFill>
                <a:latin typeface="+mn-lt"/>
                <a:ea typeface="+mn-ea"/>
                <a:cs typeface="+mn-cs"/>
              </a:rPr>
              <a:t>ICMOS</a:t>
            </a:r>
          </a:p>
          <a:p>
            <a:pPr>
              <a:defRPr/>
            </a:pPr>
            <a:r>
              <a:rPr lang="en-US" b="1" dirty="0">
                <a:solidFill>
                  <a:srgbClr val="FF00FF"/>
                </a:solidFill>
                <a:latin typeface="+mn-lt"/>
                <a:ea typeface="+mn-ea"/>
                <a:cs typeface="+mn-cs"/>
              </a:rPr>
              <a:t>Camera</a:t>
            </a:r>
          </a:p>
        </p:txBody>
      </p:sp>
      <p:sp>
        <p:nvSpPr>
          <p:cNvPr id="96264" name="Rectangle 277"/>
          <p:cNvSpPr>
            <a:spLocks noChangeArrowheads="1"/>
          </p:cNvSpPr>
          <p:nvPr/>
        </p:nvSpPr>
        <p:spPr bwMode="auto">
          <a:xfrm>
            <a:off x="533400" y="2057400"/>
            <a:ext cx="243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91432" tIns="45716" rIns="91432" bIns="45716">
            <a:spAutoFit/>
          </a:bodyPr>
          <a:lstStyle/>
          <a:p>
            <a:r>
              <a:rPr lang="en-US" sz="2800" b="1" i="1">
                <a:solidFill>
                  <a:srgbClr val="FF00FF"/>
                </a:solidFill>
                <a:latin typeface="Arial Narrow" charset="0"/>
              </a:rPr>
              <a:t>2,000 fps</a:t>
            </a:r>
          </a:p>
        </p:txBody>
      </p:sp>
      <p:pic>
        <p:nvPicPr>
          <p:cNvPr id="96265" name="Picture 10"/>
          <p:cNvPicPr>
            <a:picLocks noChangeAspect="1"/>
          </p:cNvPicPr>
          <p:nvPr/>
        </p:nvPicPr>
        <p:blipFill>
          <a:blip r:embed="rId4">
            <a:extLst>
              <a:ext uri="{28A0092B-C50C-407E-A947-70E740481C1C}">
                <a14:useLocalDpi xmlns:a14="http://schemas.microsoft.com/office/drawing/2010/main" val="0"/>
              </a:ext>
            </a:extLst>
          </a:blip>
          <a:srcRect l="5682" t="11320" r="6232" b="9435"/>
          <a:stretch>
            <a:fillRect/>
          </a:stretch>
        </p:blipFill>
        <p:spPr bwMode="auto">
          <a:xfrm>
            <a:off x="14288" y="3733800"/>
            <a:ext cx="326231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Chart 38"/>
          <p:cNvGraphicFramePr>
            <a:graphicFrameLocks noGrp="1"/>
          </p:cNvGraphicFramePr>
          <p:nvPr/>
        </p:nvGraphicFramePr>
        <p:xfrm>
          <a:off x="76200" y="685801"/>
          <a:ext cx="8656320" cy="6278880"/>
        </p:xfrm>
        <a:graphic>
          <a:graphicData uri="http://schemas.openxmlformats.org/drawingml/2006/chart">
            <c:chart xmlns:c="http://schemas.openxmlformats.org/drawingml/2006/chart" xmlns:r="http://schemas.openxmlformats.org/officeDocument/2006/relationships" r:id="rId3"/>
          </a:graphicData>
        </a:graphic>
      </p:graphicFrame>
      <p:sp>
        <p:nvSpPr>
          <p:cNvPr id="98307" name="Title 1"/>
          <p:cNvSpPr>
            <a:spLocks noGrp="1"/>
          </p:cNvSpPr>
          <p:nvPr>
            <p:ph type="title"/>
          </p:nvPr>
        </p:nvSpPr>
        <p:spPr>
          <a:xfrm>
            <a:off x="0" y="0"/>
            <a:ext cx="9601200" cy="650875"/>
          </a:xfrm>
        </p:spPr>
        <p:txBody>
          <a:bodyPr/>
          <a:lstStyle/>
          <a:p>
            <a:pPr eaLnBrk="1" hangingPunct="1"/>
            <a:r>
              <a:rPr lang="en-US" sz="3600">
                <a:latin typeface="Tahoma" charset="0"/>
                <a:ea typeface="ＭＳ Ｐゴシック" charset="0"/>
                <a:cs typeface="ＭＳ Ｐゴシック" charset="0"/>
              </a:rPr>
              <a:t>Frame Rate vs. Resolution</a:t>
            </a:r>
          </a:p>
        </p:txBody>
      </p:sp>
      <p:sp>
        <p:nvSpPr>
          <p:cNvPr id="9" name="TextBox 8"/>
          <p:cNvSpPr txBox="1"/>
          <p:nvPr/>
        </p:nvSpPr>
        <p:spPr>
          <a:xfrm>
            <a:off x="4360863" y="1295400"/>
            <a:ext cx="1230312" cy="338138"/>
          </a:xfrm>
          <a:prstGeom prst="rect">
            <a:avLst/>
          </a:prstGeom>
          <a:solidFill>
            <a:schemeClr val="bg1"/>
          </a:solidFill>
        </p:spPr>
        <p:txBody>
          <a:bodyPr wrap="none" lIns="91416" tIns="45708" rIns="91416" bIns="45708">
            <a:spAutoFit/>
          </a:bodyPr>
          <a:lstStyle/>
          <a:p>
            <a:pPr>
              <a:defRPr/>
            </a:pPr>
            <a:r>
              <a:rPr lang="en-US" sz="1600" b="1" dirty="0">
                <a:solidFill>
                  <a:srgbClr val="0070C0"/>
                </a:solidFill>
                <a:latin typeface="+mn-lt"/>
                <a:ea typeface="+mn-ea"/>
                <a:cs typeface="Arial" charset="0"/>
              </a:rPr>
              <a:t>CMOS (SA-1)</a:t>
            </a:r>
          </a:p>
        </p:txBody>
      </p:sp>
      <p:sp>
        <p:nvSpPr>
          <p:cNvPr id="10" name="TextBox 9"/>
          <p:cNvSpPr txBox="1"/>
          <p:nvPr/>
        </p:nvSpPr>
        <p:spPr>
          <a:xfrm>
            <a:off x="2990850" y="1746250"/>
            <a:ext cx="1447800" cy="338138"/>
          </a:xfrm>
          <a:prstGeom prst="rect">
            <a:avLst/>
          </a:prstGeom>
          <a:solidFill>
            <a:schemeClr val="bg1"/>
          </a:solidFill>
        </p:spPr>
        <p:txBody>
          <a:bodyPr wrap="none" lIns="91416" tIns="45708" rIns="91416" bIns="45708">
            <a:spAutoFit/>
          </a:bodyPr>
          <a:lstStyle/>
          <a:p>
            <a:pPr>
              <a:defRPr/>
            </a:pPr>
            <a:r>
              <a:rPr lang="en-US" sz="1600" b="1" dirty="0">
                <a:solidFill>
                  <a:srgbClr val="C00000"/>
                </a:solidFill>
                <a:latin typeface="+mn-lt"/>
                <a:ea typeface="+mn-ea"/>
                <a:cs typeface="Arial" charset="0"/>
              </a:rPr>
              <a:t>ICMOS (SV200i)</a:t>
            </a:r>
          </a:p>
        </p:txBody>
      </p:sp>
      <p:sp>
        <p:nvSpPr>
          <p:cNvPr id="11" name="TextBox 10"/>
          <p:cNvSpPr txBox="1"/>
          <p:nvPr/>
        </p:nvSpPr>
        <p:spPr>
          <a:xfrm>
            <a:off x="2009775" y="3802063"/>
            <a:ext cx="1633538" cy="338137"/>
          </a:xfrm>
          <a:prstGeom prst="rect">
            <a:avLst/>
          </a:prstGeom>
          <a:solidFill>
            <a:schemeClr val="bg1"/>
          </a:solidFill>
        </p:spPr>
        <p:txBody>
          <a:bodyPr wrap="none" lIns="91416" tIns="45708" rIns="91416" bIns="45708">
            <a:spAutoFit/>
          </a:bodyPr>
          <a:lstStyle/>
          <a:p>
            <a:pPr>
              <a:defRPr/>
            </a:pPr>
            <a:r>
              <a:rPr lang="en-US" sz="1600" b="1" dirty="0">
                <a:solidFill>
                  <a:srgbClr val="7030A0"/>
                </a:solidFill>
                <a:latin typeface="+mn-lt"/>
                <a:ea typeface="+mn-ea"/>
                <a:cs typeface="Arial" charset="0"/>
              </a:rPr>
              <a:t>CCD (</a:t>
            </a:r>
            <a:r>
              <a:rPr lang="en-US" sz="1600" b="1" dirty="0" err="1">
                <a:solidFill>
                  <a:srgbClr val="7030A0"/>
                </a:solidFill>
                <a:latin typeface="+mn-lt"/>
                <a:ea typeface="+mn-ea"/>
                <a:cs typeface="Arial" charset="0"/>
              </a:rPr>
              <a:t>Neuro</a:t>
            </a:r>
            <a:r>
              <a:rPr lang="en-US" sz="1600" b="1" dirty="0">
                <a:solidFill>
                  <a:srgbClr val="7030A0"/>
                </a:solidFill>
                <a:latin typeface="+mn-lt"/>
                <a:ea typeface="+mn-ea"/>
                <a:cs typeface="Arial" charset="0"/>
              </a:rPr>
              <a:t>-SMQ)</a:t>
            </a:r>
          </a:p>
        </p:txBody>
      </p:sp>
      <p:sp>
        <p:nvSpPr>
          <p:cNvPr id="12" name="TextBox 11"/>
          <p:cNvSpPr txBox="1"/>
          <p:nvPr/>
        </p:nvSpPr>
        <p:spPr>
          <a:xfrm>
            <a:off x="6335713" y="4572000"/>
            <a:ext cx="1241425" cy="338138"/>
          </a:xfrm>
          <a:prstGeom prst="rect">
            <a:avLst/>
          </a:prstGeom>
          <a:solidFill>
            <a:schemeClr val="bg1"/>
          </a:solidFill>
        </p:spPr>
        <p:txBody>
          <a:bodyPr wrap="none" lIns="91416" tIns="45708" rIns="91416" bIns="45708">
            <a:spAutoFit/>
          </a:bodyPr>
          <a:lstStyle/>
          <a:p>
            <a:pPr>
              <a:defRPr/>
            </a:pPr>
            <a:r>
              <a:rPr lang="en-US" sz="1600" b="1" dirty="0">
                <a:solidFill>
                  <a:srgbClr val="CC6600"/>
                </a:solidFill>
                <a:latin typeface="+mn-lt"/>
                <a:ea typeface="+mn-ea"/>
                <a:cs typeface="Arial" charset="0"/>
              </a:rPr>
              <a:t>4-beam MMM</a:t>
            </a:r>
          </a:p>
        </p:txBody>
      </p:sp>
      <p:sp>
        <p:nvSpPr>
          <p:cNvPr id="13" name="TextBox 12"/>
          <p:cNvSpPr txBox="1"/>
          <p:nvPr/>
        </p:nvSpPr>
        <p:spPr>
          <a:xfrm>
            <a:off x="4114800" y="4714875"/>
            <a:ext cx="987425" cy="584200"/>
          </a:xfrm>
          <a:prstGeom prst="rect">
            <a:avLst/>
          </a:prstGeom>
          <a:noFill/>
        </p:spPr>
        <p:txBody>
          <a:bodyPr wrap="none" lIns="91416" tIns="45708" rIns="91416" bIns="45708">
            <a:spAutoFit/>
          </a:bodyPr>
          <a:lstStyle/>
          <a:p>
            <a:pPr>
              <a:defRPr/>
            </a:pPr>
            <a:r>
              <a:rPr lang="en-US" sz="1600" b="1" dirty="0">
                <a:solidFill>
                  <a:srgbClr val="92D050"/>
                </a:solidFill>
                <a:latin typeface="+mn-lt"/>
                <a:ea typeface="+mn-ea"/>
                <a:cs typeface="Arial" charset="0"/>
              </a:rPr>
              <a:t>EMCCD</a:t>
            </a:r>
          </a:p>
          <a:p>
            <a:pPr>
              <a:defRPr/>
            </a:pPr>
            <a:r>
              <a:rPr lang="en-US" sz="1600" b="1" dirty="0">
                <a:solidFill>
                  <a:srgbClr val="92D050"/>
                </a:solidFill>
                <a:latin typeface="+mn-lt"/>
                <a:ea typeface="+mn-ea"/>
                <a:cs typeface="Arial" charset="0"/>
              </a:rPr>
              <a:t>(</a:t>
            </a:r>
            <a:r>
              <a:rPr lang="en-US" sz="1600" b="1" dirty="0" err="1">
                <a:solidFill>
                  <a:srgbClr val="92D050"/>
                </a:solidFill>
                <a:latin typeface="+mn-lt"/>
                <a:ea typeface="+mn-ea"/>
                <a:cs typeface="Arial" charset="0"/>
              </a:rPr>
              <a:t>iXon</a:t>
            </a:r>
            <a:r>
              <a:rPr lang="en-US" sz="1600" b="1" dirty="0">
                <a:solidFill>
                  <a:srgbClr val="92D050"/>
                </a:solidFill>
                <a:latin typeface="+mn-lt"/>
                <a:ea typeface="+mn-ea"/>
                <a:cs typeface="Arial" charset="0"/>
              </a:rPr>
              <a:t> 897)</a:t>
            </a:r>
          </a:p>
        </p:txBody>
      </p:sp>
      <p:sp>
        <p:nvSpPr>
          <p:cNvPr id="14" name="TextBox 13"/>
          <p:cNvSpPr txBox="1"/>
          <p:nvPr/>
        </p:nvSpPr>
        <p:spPr>
          <a:xfrm>
            <a:off x="4560888" y="5529263"/>
            <a:ext cx="1208087" cy="338137"/>
          </a:xfrm>
          <a:prstGeom prst="rect">
            <a:avLst/>
          </a:prstGeom>
          <a:noFill/>
        </p:spPr>
        <p:txBody>
          <a:bodyPr wrap="none" lIns="91416" tIns="45708" rIns="91416" bIns="45708">
            <a:spAutoFit/>
          </a:bodyPr>
          <a:lstStyle/>
          <a:p>
            <a:pPr>
              <a:defRPr/>
            </a:pPr>
            <a:r>
              <a:rPr lang="en-US" sz="1600" b="1" dirty="0">
                <a:solidFill>
                  <a:srgbClr val="0099CC"/>
                </a:solidFill>
                <a:latin typeface="+mn-lt"/>
                <a:ea typeface="+mn-ea"/>
                <a:cs typeface="Arial" charset="0"/>
              </a:rPr>
              <a:t>CCD (ORCA)</a:t>
            </a:r>
          </a:p>
        </p:txBody>
      </p:sp>
      <p:grpSp>
        <p:nvGrpSpPr>
          <p:cNvPr id="2" name="Group 29"/>
          <p:cNvGrpSpPr>
            <a:grpSpLocks/>
          </p:cNvGrpSpPr>
          <p:nvPr/>
        </p:nvGrpSpPr>
        <p:grpSpPr bwMode="auto">
          <a:xfrm>
            <a:off x="6084888" y="3652838"/>
            <a:ext cx="3184525" cy="523875"/>
            <a:chOff x="6236869" y="3652818"/>
            <a:chExt cx="3185062" cy="524492"/>
          </a:xfrm>
        </p:grpSpPr>
        <p:cxnSp>
          <p:nvCxnSpPr>
            <p:cNvPr id="98337" name="Straight Connector 15"/>
            <p:cNvCxnSpPr>
              <a:cxnSpLocks noChangeShapeType="1"/>
            </p:cNvCxnSpPr>
            <p:nvPr/>
          </p:nvCxnSpPr>
          <p:spPr bwMode="auto">
            <a:xfrm>
              <a:off x="6236869" y="3950825"/>
              <a:ext cx="1600201" cy="1588"/>
            </a:xfrm>
            <a:prstGeom prst="line">
              <a:avLst/>
            </a:prstGeom>
            <a:noFill/>
            <a:ln w="38100">
              <a:solidFill>
                <a:srgbClr val="FF00FF"/>
              </a:solidFill>
              <a:prstDash val="dash"/>
              <a:round/>
              <a:headEnd/>
              <a:tailEnd/>
            </a:ln>
            <a:extLst>
              <a:ext uri="{909E8E84-426E-40dd-AFC4-6F175D3DCCD1}">
                <a14:hiddenFill xmlns:a14="http://schemas.microsoft.com/office/drawing/2010/main">
                  <a:noFill/>
                </a14:hiddenFill>
              </a:ext>
            </a:extLst>
          </p:spPr>
        </p:cxnSp>
        <p:sp>
          <p:nvSpPr>
            <p:cNvPr id="19" name="TextBox 18"/>
            <p:cNvSpPr txBox="1"/>
            <p:nvPr/>
          </p:nvSpPr>
          <p:spPr>
            <a:xfrm>
              <a:off x="7840514" y="3652818"/>
              <a:ext cx="1581417" cy="524492"/>
            </a:xfrm>
            <a:prstGeom prst="rect">
              <a:avLst/>
            </a:prstGeom>
            <a:noFill/>
          </p:spPr>
          <p:txBody>
            <a:bodyPr wrap="none">
              <a:spAutoFit/>
            </a:bodyPr>
            <a:lstStyle/>
            <a:p>
              <a:pPr>
                <a:defRPr/>
              </a:pPr>
              <a:r>
                <a:rPr lang="en-US" sz="1400" b="1" dirty="0">
                  <a:solidFill>
                    <a:srgbClr val="FF00FF"/>
                  </a:solidFill>
                  <a:latin typeface="+mn-lt"/>
                  <a:ea typeface="+mn-ea"/>
                  <a:cs typeface="Arial" charset="0"/>
                </a:rPr>
                <a:t>Confocal Scanner</a:t>
              </a:r>
            </a:p>
            <a:p>
              <a:pPr>
                <a:defRPr/>
              </a:pPr>
              <a:r>
                <a:rPr lang="en-US" sz="1400" b="1" dirty="0">
                  <a:solidFill>
                    <a:srgbClr val="FF00FF"/>
                  </a:solidFill>
                  <a:latin typeface="+mn-lt"/>
                  <a:ea typeface="+mn-ea"/>
                  <a:cs typeface="Arial" charset="0"/>
                </a:rPr>
                <a:t>(Yokogawa CSU-X1)</a:t>
              </a:r>
            </a:p>
          </p:txBody>
        </p:sp>
      </p:grpSp>
      <p:cxnSp>
        <p:nvCxnSpPr>
          <p:cNvPr id="3087" name="Straight Connector 15"/>
          <p:cNvCxnSpPr>
            <a:cxnSpLocks noChangeShapeType="1"/>
          </p:cNvCxnSpPr>
          <p:nvPr/>
        </p:nvCxnSpPr>
        <p:spPr bwMode="auto">
          <a:xfrm>
            <a:off x="2676525" y="2971800"/>
            <a:ext cx="4486275" cy="3219450"/>
          </a:xfrm>
          <a:prstGeom prst="line">
            <a:avLst/>
          </a:prstGeom>
          <a:noFill/>
          <a:ln w="38100">
            <a:solidFill>
              <a:srgbClr val="FFCC00"/>
            </a:solidFill>
            <a:prstDash val="dashDot"/>
            <a:round/>
            <a:headEnd/>
            <a:tailEnd/>
          </a:ln>
          <a:extLst>
            <a:ext uri="{909E8E84-426E-40dd-AFC4-6F175D3DCCD1}">
              <a14:hiddenFill xmlns:a14="http://schemas.microsoft.com/office/drawing/2010/main">
                <a:noFill/>
              </a14:hiddenFill>
            </a:ext>
          </a:extLst>
        </p:spPr>
      </p:cxnSp>
      <p:sp>
        <p:nvSpPr>
          <p:cNvPr id="20" name="TextBox 19"/>
          <p:cNvSpPr txBox="1"/>
          <p:nvPr/>
        </p:nvSpPr>
        <p:spPr>
          <a:xfrm>
            <a:off x="3049588" y="4548188"/>
            <a:ext cx="1250950" cy="338137"/>
          </a:xfrm>
          <a:prstGeom prst="rect">
            <a:avLst/>
          </a:prstGeom>
          <a:solidFill>
            <a:schemeClr val="bg1"/>
          </a:solidFill>
        </p:spPr>
        <p:txBody>
          <a:bodyPr wrap="none" lIns="91416" tIns="45708" rIns="91416" bIns="45708">
            <a:spAutoFit/>
          </a:bodyPr>
          <a:lstStyle/>
          <a:p>
            <a:pPr>
              <a:defRPr/>
            </a:pPr>
            <a:r>
              <a:rPr lang="en-US" sz="1600" b="1" dirty="0">
                <a:solidFill>
                  <a:srgbClr val="FFC000"/>
                </a:solidFill>
                <a:latin typeface="+mn-lt"/>
                <a:ea typeface="+mn-ea"/>
                <a:cs typeface="Arial" charset="0"/>
              </a:rPr>
              <a:t>Conventional</a:t>
            </a:r>
          </a:p>
        </p:txBody>
      </p:sp>
      <p:cxnSp>
        <p:nvCxnSpPr>
          <p:cNvPr id="3089" name="Straight Arrow Connector 21"/>
          <p:cNvCxnSpPr>
            <a:cxnSpLocks noChangeShapeType="1"/>
          </p:cNvCxnSpPr>
          <p:nvPr/>
        </p:nvCxnSpPr>
        <p:spPr bwMode="auto">
          <a:xfrm rot="5400000">
            <a:off x="3810000" y="4200525"/>
            <a:ext cx="457200" cy="0"/>
          </a:xfrm>
          <a:prstGeom prst="straightConnector1">
            <a:avLst/>
          </a:prstGeom>
          <a:noFill/>
          <a:ln w="31750">
            <a:solidFill>
              <a:srgbClr val="FFCC00"/>
            </a:solidFill>
            <a:round/>
            <a:headEnd/>
            <a:tailEnd type="arrow" w="med" len="med"/>
          </a:ln>
          <a:extLst>
            <a:ext uri="{909E8E84-426E-40dd-AFC4-6F175D3DCCD1}">
              <a14:hiddenFill xmlns:a14="http://schemas.microsoft.com/office/drawing/2010/main">
                <a:noFill/>
              </a14:hiddenFill>
            </a:ext>
          </a:extLst>
        </p:spPr>
      </p:cxnSp>
      <p:sp>
        <p:nvSpPr>
          <p:cNvPr id="24" name="TextBox 23"/>
          <p:cNvSpPr txBox="1"/>
          <p:nvPr/>
        </p:nvSpPr>
        <p:spPr>
          <a:xfrm>
            <a:off x="4859338" y="6629400"/>
            <a:ext cx="1830387" cy="338138"/>
          </a:xfrm>
          <a:prstGeom prst="rect">
            <a:avLst/>
          </a:prstGeom>
          <a:solidFill>
            <a:schemeClr val="bg1"/>
          </a:solidFill>
        </p:spPr>
        <p:txBody>
          <a:bodyPr wrap="none" lIns="91416" tIns="45708" rIns="91416" bIns="45708">
            <a:spAutoFit/>
          </a:bodyPr>
          <a:lstStyle/>
          <a:p>
            <a:pPr>
              <a:defRPr/>
            </a:pPr>
            <a:r>
              <a:rPr lang="en-US" sz="1600" b="1" dirty="0">
                <a:latin typeface="+mn-lt"/>
                <a:ea typeface="+mn-ea"/>
                <a:cs typeface="Arial" charset="0"/>
              </a:rPr>
              <a:t>No. of Pixels (in X-Y)</a:t>
            </a:r>
          </a:p>
        </p:txBody>
      </p:sp>
      <p:sp>
        <p:nvSpPr>
          <p:cNvPr id="25" name="TextBox 24"/>
          <p:cNvSpPr txBox="1"/>
          <p:nvPr/>
        </p:nvSpPr>
        <p:spPr>
          <a:xfrm rot="16200000">
            <a:off x="-156368" y="2513806"/>
            <a:ext cx="2046288" cy="339725"/>
          </a:xfrm>
          <a:prstGeom prst="rect">
            <a:avLst/>
          </a:prstGeom>
          <a:solidFill>
            <a:schemeClr val="bg1"/>
          </a:solidFill>
        </p:spPr>
        <p:txBody>
          <a:bodyPr wrap="none" lIns="91416" tIns="45708" rIns="91416" bIns="45708">
            <a:spAutoFit/>
          </a:bodyPr>
          <a:lstStyle/>
          <a:p>
            <a:pPr>
              <a:defRPr/>
            </a:pPr>
            <a:r>
              <a:rPr lang="en-US" sz="1600" b="1" dirty="0">
                <a:latin typeface="+mn-lt"/>
                <a:ea typeface="+mn-ea"/>
                <a:cs typeface="Arial" charset="0"/>
              </a:rPr>
              <a:t>Frame Rate (frame/sec)</a:t>
            </a:r>
          </a:p>
        </p:txBody>
      </p:sp>
      <p:sp>
        <p:nvSpPr>
          <p:cNvPr id="21" name="TextBox 20"/>
          <p:cNvSpPr txBox="1"/>
          <p:nvPr/>
        </p:nvSpPr>
        <p:spPr>
          <a:xfrm>
            <a:off x="4121150" y="3286125"/>
            <a:ext cx="1270000" cy="338138"/>
          </a:xfrm>
          <a:prstGeom prst="rect">
            <a:avLst/>
          </a:prstGeom>
          <a:solidFill>
            <a:schemeClr val="bg1"/>
          </a:solidFill>
        </p:spPr>
        <p:txBody>
          <a:bodyPr wrap="none" lIns="91416" tIns="45708" rIns="91416" bIns="45708">
            <a:spAutoFit/>
          </a:bodyPr>
          <a:lstStyle/>
          <a:p>
            <a:pPr>
              <a:defRPr/>
            </a:pPr>
            <a:r>
              <a:rPr lang="en-US" sz="1600" b="1" dirty="0">
                <a:solidFill>
                  <a:srgbClr val="FFC000"/>
                </a:solidFill>
                <a:latin typeface="+mn-lt"/>
                <a:ea typeface="+mn-ea"/>
                <a:cs typeface="Arial" charset="0"/>
              </a:rPr>
              <a:t>New Systems</a:t>
            </a:r>
          </a:p>
        </p:txBody>
      </p:sp>
      <p:cxnSp>
        <p:nvCxnSpPr>
          <p:cNvPr id="3093" name="Straight Arrow Connector 21"/>
          <p:cNvCxnSpPr>
            <a:cxnSpLocks noChangeShapeType="1"/>
          </p:cNvCxnSpPr>
          <p:nvPr/>
        </p:nvCxnSpPr>
        <p:spPr bwMode="auto">
          <a:xfrm rot="16200000" flipV="1">
            <a:off x="3962400" y="3819525"/>
            <a:ext cx="457200" cy="0"/>
          </a:xfrm>
          <a:prstGeom prst="straightConnector1">
            <a:avLst/>
          </a:prstGeom>
          <a:noFill/>
          <a:ln w="31750">
            <a:solidFill>
              <a:srgbClr val="FFCC00"/>
            </a:solidFill>
            <a:round/>
            <a:headEnd/>
            <a:tailEnd type="arrow" w="med" len="med"/>
          </a:ln>
          <a:extLst>
            <a:ext uri="{909E8E84-426E-40dd-AFC4-6F175D3DCCD1}">
              <a14:hiddenFill xmlns:a14="http://schemas.microsoft.com/office/drawing/2010/main">
                <a:noFill/>
              </a14:hiddenFill>
            </a:ext>
          </a:extLst>
        </p:spPr>
      </p:cxnSp>
      <p:sp>
        <p:nvSpPr>
          <p:cNvPr id="22" name="TextBox 21"/>
          <p:cNvSpPr txBox="1"/>
          <p:nvPr/>
        </p:nvSpPr>
        <p:spPr>
          <a:xfrm>
            <a:off x="1581150" y="6588125"/>
            <a:ext cx="666750" cy="307975"/>
          </a:xfrm>
          <a:prstGeom prst="rect">
            <a:avLst/>
          </a:prstGeom>
          <a:solidFill>
            <a:schemeClr val="bg1"/>
          </a:solidFill>
        </p:spPr>
        <p:txBody>
          <a:bodyPr wrap="none" lIns="91416" tIns="45708" rIns="91416" bIns="45708">
            <a:spAutoFit/>
          </a:bodyPr>
          <a:lstStyle/>
          <a:p>
            <a:pPr>
              <a:defRPr/>
            </a:pPr>
            <a:r>
              <a:rPr lang="en-US" sz="1400" dirty="0">
                <a:latin typeface="+mn-lt"/>
                <a:ea typeface="+mn-ea"/>
                <a:cs typeface="Arial" charset="0"/>
              </a:rPr>
              <a:t>10 x 10</a:t>
            </a:r>
          </a:p>
        </p:txBody>
      </p:sp>
      <p:sp>
        <p:nvSpPr>
          <p:cNvPr id="23" name="TextBox 22"/>
          <p:cNvSpPr txBox="1"/>
          <p:nvPr/>
        </p:nvSpPr>
        <p:spPr>
          <a:xfrm>
            <a:off x="4114800" y="6569075"/>
            <a:ext cx="830263" cy="306388"/>
          </a:xfrm>
          <a:prstGeom prst="rect">
            <a:avLst/>
          </a:prstGeom>
          <a:solidFill>
            <a:schemeClr val="bg1"/>
          </a:solidFill>
        </p:spPr>
        <p:txBody>
          <a:bodyPr wrap="none" lIns="91416" tIns="45708" rIns="91416" bIns="45708">
            <a:spAutoFit/>
          </a:bodyPr>
          <a:lstStyle/>
          <a:p>
            <a:pPr>
              <a:defRPr/>
            </a:pPr>
            <a:r>
              <a:rPr lang="en-US" sz="1400" dirty="0">
                <a:latin typeface="+mn-lt"/>
                <a:ea typeface="+mn-ea"/>
                <a:cs typeface="Arial" charset="0"/>
              </a:rPr>
              <a:t>100 x 100</a:t>
            </a:r>
          </a:p>
        </p:txBody>
      </p:sp>
      <p:sp>
        <p:nvSpPr>
          <p:cNvPr id="26" name="TextBox 25"/>
          <p:cNvSpPr txBox="1"/>
          <p:nvPr/>
        </p:nvSpPr>
        <p:spPr>
          <a:xfrm>
            <a:off x="6618288" y="6550025"/>
            <a:ext cx="995362" cy="307975"/>
          </a:xfrm>
          <a:prstGeom prst="rect">
            <a:avLst/>
          </a:prstGeom>
          <a:solidFill>
            <a:schemeClr val="bg1"/>
          </a:solidFill>
        </p:spPr>
        <p:txBody>
          <a:bodyPr wrap="none" lIns="91416" tIns="45708" rIns="91416" bIns="45708">
            <a:spAutoFit/>
          </a:bodyPr>
          <a:lstStyle/>
          <a:p>
            <a:pPr>
              <a:defRPr/>
            </a:pPr>
            <a:r>
              <a:rPr lang="en-US" sz="1400" dirty="0">
                <a:latin typeface="+mn-lt"/>
                <a:ea typeface="+mn-ea"/>
                <a:cs typeface="Arial" charset="0"/>
              </a:rPr>
              <a:t>1000 x 1000</a:t>
            </a:r>
          </a:p>
        </p:txBody>
      </p:sp>
      <p:grpSp>
        <p:nvGrpSpPr>
          <p:cNvPr id="3" name="Group 28"/>
          <p:cNvGrpSpPr>
            <a:grpSpLocks/>
          </p:cNvGrpSpPr>
          <p:nvPr/>
        </p:nvGrpSpPr>
        <p:grpSpPr bwMode="auto">
          <a:xfrm>
            <a:off x="6107113" y="5608638"/>
            <a:ext cx="3267075" cy="738187"/>
            <a:chOff x="6259768" y="5608387"/>
            <a:chExt cx="3266171" cy="739066"/>
          </a:xfrm>
        </p:grpSpPr>
        <p:cxnSp>
          <p:nvCxnSpPr>
            <p:cNvPr id="98335" name="Straight Connector 15"/>
            <p:cNvCxnSpPr>
              <a:cxnSpLocks noChangeShapeType="1"/>
            </p:cNvCxnSpPr>
            <p:nvPr/>
          </p:nvCxnSpPr>
          <p:spPr bwMode="auto">
            <a:xfrm>
              <a:off x="6259768" y="5955160"/>
              <a:ext cx="1600200" cy="1588"/>
            </a:xfrm>
            <a:prstGeom prst="line">
              <a:avLst/>
            </a:prstGeom>
            <a:noFill/>
            <a:ln w="38100">
              <a:solidFill>
                <a:srgbClr val="FF0066"/>
              </a:solidFill>
              <a:prstDash val="dash"/>
              <a:round/>
              <a:headEnd/>
              <a:tailEnd/>
            </a:ln>
            <a:extLst>
              <a:ext uri="{909E8E84-426E-40dd-AFC4-6F175D3DCCD1}">
                <a14:hiddenFill xmlns:a14="http://schemas.microsoft.com/office/drawing/2010/main">
                  <a:noFill/>
                </a14:hiddenFill>
              </a:ext>
            </a:extLst>
          </p:spPr>
        </p:cxnSp>
        <p:sp>
          <p:nvSpPr>
            <p:cNvPr id="28" name="TextBox 27"/>
            <p:cNvSpPr txBox="1"/>
            <p:nvPr/>
          </p:nvSpPr>
          <p:spPr>
            <a:xfrm>
              <a:off x="7867460" y="5608387"/>
              <a:ext cx="1658479" cy="739066"/>
            </a:xfrm>
            <a:prstGeom prst="rect">
              <a:avLst/>
            </a:prstGeom>
            <a:noFill/>
          </p:spPr>
          <p:txBody>
            <a:bodyPr>
              <a:spAutoFit/>
            </a:bodyPr>
            <a:lstStyle/>
            <a:p>
              <a:pPr>
                <a:defRPr/>
              </a:pPr>
              <a:r>
                <a:rPr lang="en-US" sz="1400" b="1" dirty="0">
                  <a:solidFill>
                    <a:srgbClr val="FF0066"/>
                  </a:solidFill>
                  <a:latin typeface="+mn-lt"/>
                  <a:ea typeface="+mn-ea"/>
                  <a:cs typeface="Arial" charset="0"/>
                </a:rPr>
                <a:t>Video Rate</a:t>
              </a:r>
            </a:p>
            <a:p>
              <a:pPr>
                <a:defRPr/>
              </a:pPr>
              <a:r>
                <a:rPr lang="en-US" sz="1400" b="1" dirty="0">
                  <a:solidFill>
                    <a:srgbClr val="FF0066"/>
                  </a:solidFill>
                  <a:latin typeface="+mn-lt"/>
                  <a:ea typeface="+mn-ea"/>
                  <a:cs typeface="Arial" charset="0"/>
                </a:rPr>
                <a:t>(Response of human eyes)</a:t>
              </a:r>
            </a:p>
          </p:txBody>
        </p:sp>
      </p:grpSp>
      <p:sp>
        <p:nvSpPr>
          <p:cNvPr id="31" name="TextBox 30"/>
          <p:cNvSpPr txBox="1"/>
          <p:nvPr/>
        </p:nvSpPr>
        <p:spPr>
          <a:xfrm>
            <a:off x="7793038" y="4159250"/>
            <a:ext cx="658812" cy="307975"/>
          </a:xfrm>
          <a:prstGeom prst="rect">
            <a:avLst/>
          </a:prstGeom>
          <a:solidFill>
            <a:schemeClr val="bg1"/>
          </a:solidFill>
        </p:spPr>
        <p:txBody>
          <a:bodyPr wrap="none" lIns="91416" tIns="45708" rIns="91416" bIns="45708">
            <a:spAutoFit/>
          </a:bodyPr>
          <a:lstStyle/>
          <a:p>
            <a:pPr>
              <a:defRPr/>
            </a:pPr>
            <a:r>
              <a:rPr lang="en-US" sz="1400" dirty="0">
                <a:latin typeface="+mn-lt"/>
                <a:ea typeface="+mn-ea"/>
                <a:cs typeface="Arial" charset="0"/>
              </a:rPr>
              <a:t>1 </a:t>
            </a:r>
            <a:r>
              <a:rPr lang="en-US" sz="1400" dirty="0" err="1">
                <a:latin typeface="+mn-lt"/>
                <a:ea typeface="+mn-ea"/>
                <a:cs typeface="Arial" charset="0"/>
              </a:rPr>
              <a:t>msec</a:t>
            </a:r>
            <a:endParaRPr lang="en-US" sz="1400" dirty="0">
              <a:latin typeface="+mn-lt"/>
              <a:ea typeface="+mn-ea"/>
              <a:cs typeface="Arial" charset="0"/>
            </a:endParaRPr>
          </a:p>
        </p:txBody>
      </p:sp>
      <p:sp>
        <p:nvSpPr>
          <p:cNvPr id="98327" name="TextBox 31"/>
          <p:cNvSpPr txBox="1">
            <a:spLocks noChangeArrowheads="1"/>
          </p:cNvSpPr>
          <p:nvPr/>
        </p:nvSpPr>
        <p:spPr bwMode="auto">
          <a:xfrm>
            <a:off x="7756525" y="3021013"/>
            <a:ext cx="804863"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Arial Narrow" charset="0"/>
              </a:rPr>
              <a:t>100 µsec</a:t>
            </a:r>
          </a:p>
        </p:txBody>
      </p:sp>
      <p:sp>
        <p:nvSpPr>
          <p:cNvPr id="98328" name="TextBox 32"/>
          <p:cNvSpPr txBox="1">
            <a:spLocks noChangeArrowheads="1"/>
          </p:cNvSpPr>
          <p:nvPr/>
        </p:nvSpPr>
        <p:spPr bwMode="auto">
          <a:xfrm>
            <a:off x="7756525" y="1939925"/>
            <a:ext cx="722313" cy="3095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Arial Narrow" charset="0"/>
              </a:rPr>
              <a:t>10 µsec</a:t>
            </a:r>
          </a:p>
        </p:txBody>
      </p:sp>
      <p:sp>
        <p:nvSpPr>
          <p:cNvPr id="98329" name="TextBox 33"/>
          <p:cNvSpPr txBox="1">
            <a:spLocks noChangeArrowheads="1"/>
          </p:cNvSpPr>
          <p:nvPr/>
        </p:nvSpPr>
        <p:spPr bwMode="auto">
          <a:xfrm>
            <a:off x="7759700" y="860425"/>
            <a:ext cx="64135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latin typeface="Arial Narrow" charset="0"/>
              </a:rPr>
              <a:t>1 µsec</a:t>
            </a:r>
          </a:p>
        </p:txBody>
      </p:sp>
      <p:sp>
        <p:nvSpPr>
          <p:cNvPr id="35" name="TextBox 34"/>
          <p:cNvSpPr txBox="1"/>
          <p:nvPr/>
        </p:nvSpPr>
        <p:spPr>
          <a:xfrm>
            <a:off x="7773988" y="5210175"/>
            <a:ext cx="741362" cy="307975"/>
          </a:xfrm>
          <a:prstGeom prst="rect">
            <a:avLst/>
          </a:prstGeom>
          <a:solidFill>
            <a:schemeClr val="bg1"/>
          </a:solidFill>
        </p:spPr>
        <p:txBody>
          <a:bodyPr wrap="none" lIns="91416" tIns="45708" rIns="91416" bIns="45708">
            <a:spAutoFit/>
          </a:bodyPr>
          <a:lstStyle/>
          <a:p>
            <a:pPr>
              <a:defRPr/>
            </a:pPr>
            <a:r>
              <a:rPr lang="en-US" sz="1400" dirty="0">
                <a:latin typeface="+mn-lt"/>
                <a:ea typeface="+mn-ea"/>
                <a:cs typeface="Arial" charset="0"/>
              </a:rPr>
              <a:t>10 </a:t>
            </a:r>
            <a:r>
              <a:rPr lang="en-US" sz="1400" dirty="0" err="1">
                <a:latin typeface="+mn-lt"/>
                <a:ea typeface="+mn-ea"/>
                <a:cs typeface="Arial" charset="0"/>
              </a:rPr>
              <a:t>msec</a:t>
            </a:r>
            <a:endParaRPr lang="en-US" sz="1400" dirty="0">
              <a:latin typeface="+mn-lt"/>
              <a:ea typeface="+mn-ea"/>
              <a:cs typeface="Arial" charset="0"/>
            </a:endParaRPr>
          </a:p>
        </p:txBody>
      </p:sp>
      <p:sp>
        <p:nvSpPr>
          <p:cNvPr id="40" name="TextBox 39"/>
          <p:cNvSpPr txBox="1"/>
          <p:nvPr/>
        </p:nvSpPr>
        <p:spPr>
          <a:xfrm>
            <a:off x="6494463" y="3395663"/>
            <a:ext cx="1333500" cy="338137"/>
          </a:xfrm>
          <a:prstGeom prst="rect">
            <a:avLst/>
          </a:prstGeom>
          <a:solidFill>
            <a:schemeClr val="bg1"/>
          </a:solidFill>
        </p:spPr>
        <p:txBody>
          <a:bodyPr wrap="none" lIns="91416" tIns="45708" rIns="91416" bIns="45708">
            <a:spAutoFit/>
          </a:bodyPr>
          <a:lstStyle/>
          <a:p>
            <a:pPr>
              <a:defRPr/>
            </a:pPr>
            <a:r>
              <a:rPr lang="en-US" sz="1600" b="1" dirty="0">
                <a:solidFill>
                  <a:srgbClr val="CC6600"/>
                </a:solidFill>
                <a:latin typeface="+mn-lt"/>
                <a:ea typeface="+mn-ea"/>
                <a:cs typeface="Arial" charset="0"/>
              </a:rPr>
              <a:t>64-beam MMM</a:t>
            </a:r>
          </a:p>
        </p:txBody>
      </p:sp>
      <p:sp>
        <p:nvSpPr>
          <p:cNvPr id="9833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9833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a:solidFill>
                  <a:srgbClr val="0000FF"/>
                </a:solidFill>
              </a:rPr>
              <a:t>Katsushi Arisaka,UCLA</a:t>
            </a:r>
          </a:p>
        </p:txBody>
      </p:sp>
      <p:sp>
        <p:nvSpPr>
          <p:cNvPr id="9833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010686-3AC8-FD4F-9C34-64C3E28E092F}" type="slidenum">
              <a:rPr lang="en-US" sz="1500">
                <a:solidFill>
                  <a:srgbClr val="0000FF"/>
                </a:solidFill>
              </a:rPr>
              <a:pPr eaLnBrk="1" hangingPunct="1"/>
              <a:t>63</a:t>
            </a:fld>
            <a:endParaRPr lang="en-US" sz="1500">
              <a:solidFill>
                <a:srgbClr val="0000FF"/>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087"/>
                                        </p:tgtEl>
                                        <p:attrNameLst>
                                          <p:attrName>style.visibility</p:attrName>
                                        </p:attrNameLst>
                                      </p:cBhvr>
                                      <p:to>
                                        <p:strVal val="visible"/>
                                      </p:to>
                                    </p:set>
                                    <p:animEffect transition="in" filter="dissolve">
                                      <p:cBhvr>
                                        <p:cTn id="7" dur="500"/>
                                        <p:tgtEl>
                                          <p:spTgt spid="3087"/>
                                        </p:tgtEl>
                                      </p:cBhvr>
                                    </p:animEffect>
                                  </p:childTnLst>
                                </p:cTn>
                              </p:par>
                              <p:par>
                                <p:cTn id="8" presetID="9" presetClass="entr" presetSubtype="0" fill="hold" nodeType="withEffect">
                                  <p:stCondLst>
                                    <p:cond delay="0"/>
                                  </p:stCondLst>
                                  <p:childTnLst>
                                    <p:set>
                                      <p:cBhvr>
                                        <p:cTn id="9" dur="1" fill="hold">
                                          <p:stCondLst>
                                            <p:cond delay="0"/>
                                          </p:stCondLst>
                                        </p:cTn>
                                        <p:tgtEl>
                                          <p:spTgt spid="3089"/>
                                        </p:tgtEl>
                                        <p:attrNameLst>
                                          <p:attrName>style.visibility</p:attrName>
                                        </p:attrNameLst>
                                      </p:cBhvr>
                                      <p:to>
                                        <p:strVal val="visible"/>
                                      </p:to>
                                    </p:set>
                                    <p:animEffect transition="in" filter="dissolve">
                                      <p:cBhvr>
                                        <p:cTn id="10" dur="500"/>
                                        <p:tgtEl>
                                          <p:spTgt spid="308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dissolve">
                                      <p:cBhvr>
                                        <p:cTn id="13" dur="500"/>
                                        <p:tgtEl>
                                          <p:spTgt spid="20"/>
                                        </p:tgtEl>
                                      </p:cBhvr>
                                    </p:animEffect>
                                  </p:childTnLst>
                                </p:cTn>
                              </p:par>
                            </p:childTnLst>
                          </p:cTn>
                        </p:par>
                        <p:par>
                          <p:cTn id="14" fill="hold" nodeType="afterGroup">
                            <p:stCondLst>
                              <p:cond delay="500"/>
                            </p:stCondLst>
                            <p:childTnLst>
                              <p:par>
                                <p:cTn id="15" presetID="9" presetClass="entr" presetSubtype="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dissolve">
                                      <p:cBhvr>
                                        <p:cTn id="17" dur="500"/>
                                        <p:tgtEl>
                                          <p:spTgt spid="21"/>
                                        </p:tgtEl>
                                      </p:cBhvr>
                                    </p:animEffect>
                                  </p:childTnLst>
                                </p:cTn>
                              </p:par>
                              <p:par>
                                <p:cTn id="18" presetID="9" presetClass="entr" presetSubtype="0" fill="hold" nodeType="withEffect">
                                  <p:stCondLst>
                                    <p:cond delay="0"/>
                                  </p:stCondLst>
                                  <p:childTnLst>
                                    <p:set>
                                      <p:cBhvr>
                                        <p:cTn id="19" dur="1" fill="hold">
                                          <p:stCondLst>
                                            <p:cond delay="0"/>
                                          </p:stCondLst>
                                        </p:cTn>
                                        <p:tgtEl>
                                          <p:spTgt spid="3093"/>
                                        </p:tgtEl>
                                        <p:attrNameLst>
                                          <p:attrName>style.visibility</p:attrName>
                                        </p:attrNameLst>
                                      </p:cBhvr>
                                      <p:to>
                                        <p:strVal val="visible"/>
                                      </p:to>
                                    </p:set>
                                    <p:animEffect transition="in" filter="dissolve">
                                      <p:cBhvr>
                                        <p:cTn id="20" dur="500"/>
                                        <p:tgtEl>
                                          <p:spTgt spid="309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dissolve">
                                      <p:cBhvr>
                                        <p:cTn id="25" dur="500"/>
                                        <p:tgtEl>
                                          <p:spTgt spid="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dissolv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algn="ctr"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69635" name="Footer Placeholder 4"/>
          <p:cNvSpPr>
            <a:spLocks noGrp="1"/>
          </p:cNvSpPr>
          <p:nvPr>
            <p:ph type="ftr" sz="quarter" idx="11"/>
          </p:nvPr>
        </p:nvSpPr>
        <p:spPr/>
        <p:txBody>
          <a:bodyPr/>
          <a:lstStyle/>
          <a:p>
            <a:pPr defTabSz="966788">
              <a:defRPr/>
            </a:pPr>
            <a:r>
              <a:rPr lang="en-US" smtClean="0"/>
              <a:t>Katsushi Arisaka,UCLA</a:t>
            </a:r>
            <a:endParaRPr lang="en-US"/>
          </a:p>
        </p:txBody>
      </p:sp>
      <p:sp>
        <p:nvSpPr>
          <p:cNvPr id="6349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algn="ctr"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6B59D37-3BA4-0B43-83F1-714E5E1B90CB}" type="slidenum">
              <a:rPr lang="en-US" sz="1500">
                <a:solidFill>
                  <a:srgbClr val="0000FF"/>
                </a:solidFill>
              </a:rPr>
              <a:pPr eaLnBrk="1" hangingPunct="1"/>
              <a:t>64</a:t>
            </a:fld>
            <a:endParaRPr lang="en-US" sz="1500">
              <a:solidFill>
                <a:srgbClr val="0000FF"/>
              </a:solidFill>
            </a:endParaRPr>
          </a:p>
        </p:txBody>
      </p:sp>
      <p:sp>
        <p:nvSpPr>
          <p:cNvPr id="63492" name="Rectangle 2"/>
          <p:cNvSpPr>
            <a:spLocks noGrp="1" noChangeArrowheads="1"/>
          </p:cNvSpPr>
          <p:nvPr>
            <p:ph type="title"/>
          </p:nvPr>
        </p:nvSpPr>
        <p:spPr/>
        <p:txBody>
          <a:bodyPr/>
          <a:lstStyle/>
          <a:p>
            <a:pPr eaLnBrk="1" hangingPunct="1"/>
            <a:r>
              <a:rPr lang="en-US" sz="3600">
                <a:latin typeface="Tahoma" charset="0"/>
                <a:ea typeface="ＭＳ Ｐゴシック" charset="0"/>
                <a:cs typeface="ＭＳ Ｐゴシック" charset="0"/>
              </a:rPr>
              <a:t>6D Bio-Imaging</a:t>
            </a:r>
          </a:p>
        </p:txBody>
      </p:sp>
      <p:sp>
        <p:nvSpPr>
          <p:cNvPr id="63493" name="Rectangle 3"/>
          <p:cNvSpPr>
            <a:spLocks noGrp="1" noChangeArrowheads="1"/>
          </p:cNvSpPr>
          <p:nvPr>
            <p:ph type="body" idx="1"/>
          </p:nvPr>
        </p:nvSpPr>
        <p:spPr>
          <a:xfrm>
            <a:off x="-76200" y="914400"/>
            <a:ext cx="9144000" cy="5848350"/>
          </a:xfrm>
        </p:spPr>
        <p:txBody>
          <a:bodyPr/>
          <a:lstStyle/>
          <a:p>
            <a:pPr lvl="1" eaLnBrk="1" hangingPunct="1"/>
            <a:r>
              <a:rPr lang="en-US" sz="3000">
                <a:latin typeface="Arial Narrow" charset="0"/>
                <a:ea typeface="ＭＳ Ｐゴシック" charset="0"/>
              </a:rPr>
              <a:t>Ideally observation of Live cells requires the detection of photon intensity ( I ) in 6 dimension: I (x, y, z, </a:t>
            </a:r>
            <a:r>
              <a:rPr lang="en-US" sz="3000">
                <a:latin typeface="Arial Narrow" charset="0"/>
                <a:ea typeface="ＭＳ Ｐゴシック" charset="0"/>
                <a:sym typeface="Symbol" charset="0"/>
              </a:rPr>
              <a:t>, , </a:t>
            </a:r>
            <a:r>
              <a:rPr lang="en-US" sz="3000">
                <a:latin typeface="Arial Narrow" charset="0"/>
                <a:ea typeface="ＭＳ Ｐゴシック" charset="0"/>
              </a:rPr>
              <a:t>T)</a:t>
            </a:r>
          </a:p>
          <a:p>
            <a:pPr lvl="2" eaLnBrk="1" hangingPunct="1"/>
            <a:r>
              <a:rPr lang="en-US" sz="2400">
                <a:latin typeface="Arial Narrow" charset="0"/>
                <a:ea typeface="ＭＳ Ｐゴシック" charset="0"/>
                <a:sym typeface="Symbol" charset="0"/>
              </a:rPr>
              <a:t>x:</a:t>
            </a:r>
          </a:p>
          <a:p>
            <a:pPr lvl="2" eaLnBrk="1" hangingPunct="1"/>
            <a:r>
              <a:rPr lang="en-US" sz="2400">
                <a:latin typeface="Arial Narrow" charset="0"/>
                <a:ea typeface="ＭＳ Ｐゴシック" charset="0"/>
                <a:sym typeface="Symbol" charset="0"/>
              </a:rPr>
              <a:t>y:</a:t>
            </a:r>
          </a:p>
          <a:p>
            <a:pPr lvl="2" eaLnBrk="1" hangingPunct="1"/>
            <a:r>
              <a:rPr lang="en-US" sz="2400">
                <a:latin typeface="Arial Narrow" charset="0"/>
                <a:ea typeface="ＭＳ Ｐゴシック" charset="0"/>
                <a:sym typeface="Symbol" charset="0"/>
              </a:rPr>
              <a:t>z: Location in depth</a:t>
            </a:r>
          </a:p>
          <a:p>
            <a:pPr lvl="2" eaLnBrk="1" hangingPunct="1"/>
            <a:r>
              <a:rPr lang="en-US" sz="2400">
                <a:latin typeface="Arial Narrow" charset="0"/>
                <a:ea typeface="ＭＳ Ｐゴシック" charset="0"/>
                <a:sym typeface="Symbol" charset="0"/>
              </a:rPr>
              <a:t>: Wave length of emitted photons</a:t>
            </a:r>
          </a:p>
          <a:p>
            <a:pPr lvl="2" eaLnBrk="1" hangingPunct="1"/>
            <a:r>
              <a:rPr lang="en-US" sz="2400">
                <a:latin typeface="Arial Narrow" charset="0"/>
                <a:ea typeface="ＭＳ Ｐゴシック" charset="0"/>
                <a:sym typeface="Symbol" charset="0"/>
              </a:rPr>
              <a:t>: Time delay of emitted photons after excitation</a:t>
            </a:r>
          </a:p>
          <a:p>
            <a:pPr lvl="2" eaLnBrk="1" hangingPunct="1"/>
            <a:r>
              <a:rPr lang="en-US" sz="2400">
                <a:latin typeface="Arial Narrow" charset="0"/>
                <a:ea typeface="ＭＳ Ｐゴシック" charset="0"/>
                <a:sym typeface="Symbol" charset="0"/>
              </a:rPr>
              <a:t>T: Frame rate.</a:t>
            </a:r>
          </a:p>
          <a:p>
            <a:pPr lvl="1" eaLnBrk="1" hangingPunct="1"/>
            <a:r>
              <a:rPr lang="en-US" sz="3000">
                <a:latin typeface="Arial Narrow" charset="0"/>
                <a:ea typeface="ＭＳ Ｐゴシック" charset="0"/>
                <a:sym typeface="Symbol" charset="0"/>
              </a:rPr>
              <a:t>Photo-detectors have lower dimension:</a:t>
            </a:r>
          </a:p>
          <a:p>
            <a:pPr lvl="2" eaLnBrk="1" hangingPunct="1"/>
            <a:r>
              <a:rPr lang="en-US" sz="2500">
                <a:latin typeface="Arial Narrow" charset="0"/>
                <a:ea typeface="ＭＳ Ｐゴシック" charset="0"/>
                <a:sym typeface="Symbol" charset="0"/>
              </a:rPr>
              <a:t>PMT:	I(T)		at 50 MHz</a:t>
            </a:r>
          </a:p>
          <a:p>
            <a:pPr lvl="2" eaLnBrk="1" hangingPunct="1"/>
            <a:r>
              <a:rPr lang="en-US" sz="2500">
                <a:latin typeface="Arial Narrow" charset="0"/>
                <a:ea typeface="ＭＳ Ｐゴシック" charset="0"/>
                <a:sym typeface="Symbol" charset="0"/>
              </a:rPr>
              <a:t>CCD:	I(x, y, T)  	at 30 Hz</a:t>
            </a:r>
          </a:p>
          <a:p>
            <a:pPr lvl="2" eaLnBrk="1" hangingPunct="1"/>
            <a:r>
              <a:rPr lang="en-US" sz="2500">
                <a:latin typeface="Arial Narrow" charset="0"/>
                <a:ea typeface="ＭＳ Ｐゴシック" charset="0"/>
                <a:sym typeface="Symbol" charset="0"/>
              </a:rPr>
              <a:t>CMOS:		I(x, y, T) at 5 kHz</a:t>
            </a:r>
          </a:p>
          <a:p>
            <a:pPr lvl="1" eaLnBrk="1" hangingPunct="1"/>
            <a:r>
              <a:rPr lang="en-US" sz="3000">
                <a:latin typeface="Arial Narrow" charset="0"/>
                <a:ea typeface="ＭＳ Ｐゴシック" charset="0"/>
                <a:sym typeface="Symbol" charset="0"/>
              </a:rPr>
              <a:t>Therefore, </a:t>
            </a:r>
            <a:r>
              <a:rPr lang="ja-JP" altLang="en-US" sz="3000">
                <a:latin typeface="Arial Narrow" charset="0"/>
                <a:ea typeface="ＭＳ Ｐゴシック" charset="0"/>
                <a:sym typeface="Symbol" charset="0"/>
              </a:rPr>
              <a:t>“</a:t>
            </a:r>
            <a:r>
              <a:rPr lang="en-US" altLang="ja-JP" sz="3000">
                <a:solidFill>
                  <a:srgbClr val="FF0000"/>
                </a:solidFill>
                <a:latin typeface="Arial Narrow" charset="0"/>
                <a:ea typeface="ＭＳ Ｐゴシック" charset="0"/>
                <a:sym typeface="Symbol" charset="0"/>
              </a:rPr>
              <a:t>compactification of extra dimension</a:t>
            </a:r>
            <a:r>
              <a:rPr lang="ja-JP" altLang="en-US" sz="3000">
                <a:latin typeface="Arial Narrow" charset="0"/>
                <a:ea typeface="ＭＳ Ｐゴシック" charset="0"/>
                <a:sym typeface="Symbol" charset="0"/>
              </a:rPr>
              <a:t>”</a:t>
            </a:r>
            <a:r>
              <a:rPr lang="en-US" altLang="ja-JP" sz="3000">
                <a:latin typeface="Arial Narrow" charset="0"/>
                <a:ea typeface="ＭＳ Ｐゴシック" charset="0"/>
                <a:sym typeface="Symbol" charset="0"/>
              </a:rPr>
              <a:t> is required.</a:t>
            </a:r>
          </a:p>
          <a:p>
            <a:pPr lvl="1" eaLnBrk="1" hangingPunct="1"/>
            <a:endParaRPr lang="en-US" sz="3000">
              <a:latin typeface="Arial Narrow" charset="0"/>
              <a:ea typeface="ＭＳ Ｐゴシック" charset="0"/>
              <a:sym typeface="Symbol" charset="0"/>
            </a:endParaRPr>
          </a:p>
          <a:p>
            <a:pPr lvl="2" eaLnBrk="1" hangingPunct="1"/>
            <a:endParaRPr lang="en-US" sz="2500">
              <a:latin typeface="Arial Narrow" charset="0"/>
              <a:ea typeface="ＭＳ Ｐゴシック" charset="0"/>
              <a:sym typeface="Symbol" charset="0"/>
            </a:endParaRPr>
          </a:p>
          <a:p>
            <a:pPr lvl="2" eaLnBrk="1" hangingPunct="1"/>
            <a:endParaRPr lang="en-US" sz="2500">
              <a:latin typeface="Arial Narrow" charset="0"/>
              <a:ea typeface="ＭＳ Ｐゴシック" charset="0"/>
              <a:sym typeface="Symbol" charset="0"/>
            </a:endParaRPr>
          </a:p>
        </p:txBody>
      </p:sp>
    </p:spTree>
    <p:extLst>
      <p:ext uri="{BB962C8B-B14F-4D97-AF65-F5344CB8AC3E}">
        <p14:creationId xmlns:p14="http://schemas.microsoft.com/office/powerpoint/2010/main" val="18470063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14438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1443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FFB58C9-DB81-844B-A77F-FAA58BE827EB}" type="slidenum">
              <a:rPr lang="en-US" sz="1500">
                <a:solidFill>
                  <a:srgbClr val="0000FF"/>
                </a:solidFill>
              </a:rPr>
              <a:pPr eaLnBrk="1" hangingPunct="1"/>
              <a:t>65</a:t>
            </a:fld>
            <a:endParaRPr lang="en-US" sz="1500">
              <a:solidFill>
                <a:srgbClr val="0000FF"/>
              </a:solidFill>
            </a:endParaRPr>
          </a:p>
        </p:txBody>
      </p:sp>
      <p:sp>
        <p:nvSpPr>
          <p:cNvPr id="144389" name="Rectangle 2"/>
          <p:cNvSpPr>
            <a:spLocks noGrp="1" noChangeArrowheads="1"/>
          </p:cNvSpPr>
          <p:nvPr>
            <p:ph type="title"/>
          </p:nvPr>
        </p:nvSpPr>
        <p:spPr>
          <a:xfrm>
            <a:off x="1600200" y="2286000"/>
            <a:ext cx="6400800" cy="1295400"/>
          </a:xfrm>
          <a:solidFill>
            <a:srgbClr val="FFCCCC"/>
          </a:solidFill>
        </p:spPr>
        <p:txBody>
          <a:bodyPr/>
          <a:lstStyle/>
          <a:p>
            <a:pPr eaLnBrk="1" hangingPunct="1"/>
            <a:r>
              <a:rPr lang="en-US" sz="4400" dirty="0" smtClean="0">
                <a:latin typeface="Tahoma" charset="0"/>
                <a:ea typeface="ＭＳ Ｐゴシック" charset="0"/>
                <a:cs typeface="ＭＳ Ｐゴシック" charset="0"/>
              </a:rPr>
              <a:t>Applications to Neuroscience</a:t>
            </a:r>
            <a:endParaRPr lang="en-US" sz="4400" dirty="0">
              <a:latin typeface="Tahoma" charset="0"/>
              <a:ea typeface="ＭＳ Ｐゴシック" charset="0"/>
              <a:cs typeface="ＭＳ Ｐゴシック" charset="0"/>
            </a:endParaRPr>
          </a:p>
        </p:txBody>
      </p:sp>
    </p:spTree>
    <p:extLst>
      <p:ext uri="{BB962C8B-B14F-4D97-AF65-F5344CB8AC3E}">
        <p14:creationId xmlns:p14="http://schemas.microsoft.com/office/powerpoint/2010/main" val="24191724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10445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10445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987AE97-F42A-5044-B16F-7649FAB1EAFA}" type="slidenum">
              <a:rPr lang="en-US" sz="1500">
                <a:solidFill>
                  <a:srgbClr val="0000FF"/>
                </a:solidFill>
              </a:rPr>
              <a:pPr eaLnBrk="1" hangingPunct="1"/>
              <a:t>66</a:t>
            </a:fld>
            <a:endParaRPr lang="en-US" sz="1500">
              <a:solidFill>
                <a:srgbClr val="0000FF"/>
              </a:solidFill>
            </a:endParaRPr>
          </a:p>
        </p:txBody>
      </p:sp>
      <p:sp>
        <p:nvSpPr>
          <p:cNvPr id="104453" name="Rectangle 2"/>
          <p:cNvSpPr>
            <a:spLocks noChangeArrowheads="1"/>
          </p:cNvSpPr>
          <p:nvPr/>
        </p:nvSpPr>
        <p:spPr bwMode="auto">
          <a:xfrm>
            <a:off x="0" y="0"/>
            <a:ext cx="9601200" cy="7315200"/>
          </a:xfrm>
          <a:prstGeom prst="rect">
            <a:avLst/>
          </a:prstGeom>
          <a:solidFill>
            <a:schemeClr val="tx1"/>
          </a:solidFill>
          <a:ln w="50800">
            <a:solidFill>
              <a:schemeClr val="tx1"/>
            </a:solidFill>
            <a:miter lim="800000"/>
            <a:headEnd/>
            <a:tailEnd/>
          </a:ln>
        </p:spPr>
        <p:txBody>
          <a:bodyPr wrap="none" lIns="91432" tIns="45716" rIns="91432" bIns="45716" anchor="ctr"/>
          <a:lstStyle/>
          <a:p>
            <a:endParaRPr lang="en-US"/>
          </a:p>
        </p:txBody>
      </p:sp>
      <p:sp>
        <p:nvSpPr>
          <p:cNvPr id="2229251" name="Rectangle 3"/>
          <p:cNvSpPr>
            <a:spLocks noGrp="1" noChangeArrowheads="1"/>
          </p:cNvSpPr>
          <p:nvPr>
            <p:ph type="title"/>
          </p:nvPr>
        </p:nvSpPr>
        <p:spPr>
          <a:xfrm>
            <a:off x="152400" y="609600"/>
            <a:ext cx="9296400" cy="685800"/>
          </a:xfrm>
        </p:spPr>
        <p:txBody>
          <a:bodyPr/>
          <a:lstStyle/>
          <a:p>
            <a:pPr eaLnBrk="1" hangingPunct="1"/>
            <a:r>
              <a:rPr lang="en-US" altLang="ja-JP" sz="3600">
                <a:solidFill>
                  <a:srgbClr val="FFFF00"/>
                </a:solidFill>
                <a:latin typeface="Tahoma" charset="0"/>
                <a:ea typeface="ＭＳ Ｐゴシック" charset="0"/>
                <a:cs typeface="MS PGothic" charset="0"/>
              </a:rPr>
              <a:t>Brain				</a:t>
            </a:r>
            <a:r>
              <a:rPr lang="ja-JP" altLang="en-US" sz="3600">
                <a:solidFill>
                  <a:srgbClr val="FFFF00"/>
                </a:solidFill>
                <a:latin typeface="Tahoma" charset="0"/>
                <a:ea typeface="ＭＳ Ｐゴシック" charset="0"/>
                <a:cs typeface="MS PGothic" charset="0"/>
              </a:rPr>
              <a:t>　</a:t>
            </a:r>
            <a:r>
              <a:rPr lang="en-US" altLang="ja-JP" sz="3600">
                <a:solidFill>
                  <a:srgbClr val="FFFF00"/>
                </a:solidFill>
                <a:latin typeface="Tahoma" charset="0"/>
                <a:ea typeface="ＭＳ Ｐゴシック" charset="0"/>
                <a:cs typeface="MS PGothic" charset="0"/>
              </a:rPr>
              <a:t>Universe</a:t>
            </a:r>
            <a:endParaRPr lang="en-US" sz="3600">
              <a:solidFill>
                <a:srgbClr val="FFFF00"/>
              </a:solidFill>
              <a:latin typeface="Tahoma" charset="0"/>
              <a:ea typeface="ＭＳ Ｐゴシック" charset="0"/>
              <a:cs typeface="MS PGothic" charset="0"/>
            </a:endParaRPr>
          </a:p>
        </p:txBody>
      </p:sp>
      <p:pic>
        <p:nvPicPr>
          <p:cNvPr id="104455" name="Picture 4" descr="Graphic: Separated at Birth?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04950"/>
            <a:ext cx="9417050"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6" name="Rectangle 5"/>
          <p:cNvSpPr>
            <a:spLocks noChangeArrowheads="1"/>
          </p:cNvSpPr>
          <p:nvPr/>
        </p:nvSpPr>
        <p:spPr bwMode="auto">
          <a:xfrm>
            <a:off x="4667250" y="1295400"/>
            <a:ext cx="244475" cy="4840288"/>
          </a:xfrm>
          <a:prstGeom prst="rect">
            <a:avLst/>
          </a:prstGeom>
          <a:solidFill>
            <a:schemeClr val="tx1"/>
          </a:solidFill>
          <a:ln w="50800">
            <a:solidFill>
              <a:schemeClr val="tx1"/>
            </a:solidFill>
            <a:miter lim="800000"/>
            <a:headEnd/>
            <a:tailEnd/>
          </a:ln>
        </p:spPr>
        <p:txBody>
          <a:bodyPr wrap="none" lIns="91432" tIns="45716" rIns="91432" bIns="45716" anchor="ctr"/>
          <a:lstStyle/>
          <a:p>
            <a:endParaRPr lang="en-US"/>
          </a:p>
        </p:txBody>
      </p:sp>
      <p:sp>
        <p:nvSpPr>
          <p:cNvPr id="104457" name="Rectangle 6"/>
          <p:cNvSpPr>
            <a:spLocks noChangeArrowheads="1"/>
          </p:cNvSpPr>
          <p:nvPr/>
        </p:nvSpPr>
        <p:spPr bwMode="auto">
          <a:xfrm>
            <a:off x="7088188" y="6948488"/>
            <a:ext cx="25003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lIns="91432" tIns="45716" rIns="91432" bIns="45716">
            <a:spAutoFit/>
          </a:bodyPr>
          <a:lstStyle/>
          <a:p>
            <a:r>
              <a:rPr lang="en-US" sz="1800" b="1">
                <a:solidFill>
                  <a:srgbClr val="FF9933"/>
                </a:solidFill>
                <a:latin typeface="Arial Narrow" charset="0"/>
              </a:rPr>
              <a:t>New York Times 8/21/2006</a:t>
            </a:r>
          </a:p>
        </p:txBody>
      </p:sp>
      <p:sp>
        <p:nvSpPr>
          <p:cNvPr id="2229255" name="Text Box 7"/>
          <p:cNvSpPr txBox="1">
            <a:spLocks noChangeArrowheads="1"/>
          </p:cNvSpPr>
          <p:nvPr/>
        </p:nvSpPr>
        <p:spPr bwMode="auto">
          <a:xfrm>
            <a:off x="5562600" y="6172200"/>
            <a:ext cx="28956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91432" tIns="45716" rIns="91432" bIns="45716">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2000" b="1">
                <a:solidFill>
                  <a:srgbClr val="FFFF00"/>
                </a:solidFill>
                <a:cs typeface="MS PGothic" charset="0"/>
              </a:rPr>
              <a:t>100 Billions Galaxies</a:t>
            </a:r>
            <a:endParaRPr lang="ja-JP" altLang="en-US" sz="2000" b="1">
              <a:solidFill>
                <a:srgbClr val="FFFF00"/>
              </a:solidFill>
              <a:cs typeface="MS PGothic" charset="0"/>
            </a:endParaRPr>
          </a:p>
        </p:txBody>
      </p:sp>
      <p:sp>
        <p:nvSpPr>
          <p:cNvPr id="2229256" name="Text Box 8"/>
          <p:cNvSpPr txBox="1">
            <a:spLocks noChangeArrowheads="1"/>
          </p:cNvSpPr>
          <p:nvPr/>
        </p:nvSpPr>
        <p:spPr bwMode="auto">
          <a:xfrm>
            <a:off x="990600" y="6156325"/>
            <a:ext cx="28956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91432" tIns="45716" rIns="91432" bIns="45716">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2000" b="1">
                <a:solidFill>
                  <a:srgbClr val="FFFF00"/>
                </a:solidFill>
                <a:cs typeface="MS PGothic" charset="0"/>
              </a:rPr>
              <a:t>100 Billions Neurons</a:t>
            </a:r>
            <a:endParaRPr lang="ja-JP" altLang="en-US" sz="2000" b="1">
              <a:solidFill>
                <a:srgbClr val="FFFF00"/>
              </a:solidFill>
              <a:cs typeface="MS PGothic"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Neurolabware | Neuroscience Laboratory Tools-2.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400" y="0"/>
            <a:ext cx="9775379" cy="7331534"/>
          </a:xfrm>
        </p:spPr>
      </p:pic>
      <p:sp>
        <p:nvSpPr>
          <p:cNvPr id="4" name="Rectangle 3"/>
          <p:cNvSpPr txBox="1">
            <a:spLocks noChangeArrowheads="1"/>
          </p:cNvSpPr>
          <p:nvPr/>
        </p:nvSpPr>
        <p:spPr bwMode="auto">
          <a:xfrm>
            <a:off x="304800" y="152400"/>
            <a:ext cx="929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6632" tIns="48316" rIns="96632" bIns="48316" numCol="1" anchor="ctr" anchorCtr="0" compatLnSpc="1">
            <a:prstTxWarp prst="textNoShape">
              <a:avLst/>
            </a:prstTxWarp>
          </a:bodyPr>
          <a:lstStyle>
            <a:lvl1pPr algn="ctr" defTabSz="965200" rtl="0" eaLnBrk="0" fontAlgn="base" hangingPunct="0">
              <a:lnSpc>
                <a:spcPct val="80000"/>
              </a:lnSpc>
              <a:spcBef>
                <a:spcPct val="0"/>
              </a:spcBef>
              <a:spcAft>
                <a:spcPct val="0"/>
              </a:spcAft>
              <a:defRPr sz="4000" b="1">
                <a:solidFill>
                  <a:srgbClr val="A50021"/>
                </a:solidFill>
                <a:latin typeface="+mj-lt"/>
                <a:ea typeface="ＭＳ Ｐゴシック" charset="-128"/>
                <a:cs typeface="ＭＳ Ｐゴシック" charset="-128"/>
              </a:defRPr>
            </a:lvl1pPr>
            <a:lvl2pPr algn="ctr" defTabSz="965200" rtl="0" eaLnBrk="0" fontAlgn="base" hangingPunct="0">
              <a:lnSpc>
                <a:spcPct val="80000"/>
              </a:lnSpc>
              <a:spcBef>
                <a:spcPct val="0"/>
              </a:spcBef>
              <a:spcAft>
                <a:spcPct val="0"/>
              </a:spcAft>
              <a:defRPr sz="4000" b="1">
                <a:solidFill>
                  <a:srgbClr val="A50021"/>
                </a:solidFill>
                <a:latin typeface="Tahoma" pitchFamily="34" charset="0"/>
                <a:ea typeface="ＭＳ Ｐゴシック" charset="-128"/>
                <a:cs typeface="ＭＳ Ｐゴシック" charset="-128"/>
              </a:defRPr>
            </a:lvl2pPr>
            <a:lvl3pPr algn="ctr" defTabSz="965200" rtl="0" eaLnBrk="0" fontAlgn="base" hangingPunct="0">
              <a:lnSpc>
                <a:spcPct val="80000"/>
              </a:lnSpc>
              <a:spcBef>
                <a:spcPct val="0"/>
              </a:spcBef>
              <a:spcAft>
                <a:spcPct val="0"/>
              </a:spcAft>
              <a:defRPr sz="4000" b="1">
                <a:solidFill>
                  <a:srgbClr val="A50021"/>
                </a:solidFill>
                <a:latin typeface="Tahoma" pitchFamily="34" charset="0"/>
                <a:ea typeface="ＭＳ Ｐゴシック" charset="-128"/>
                <a:cs typeface="ＭＳ Ｐゴシック" charset="-128"/>
              </a:defRPr>
            </a:lvl3pPr>
            <a:lvl4pPr algn="ctr" defTabSz="965200" rtl="0" eaLnBrk="0" fontAlgn="base" hangingPunct="0">
              <a:lnSpc>
                <a:spcPct val="80000"/>
              </a:lnSpc>
              <a:spcBef>
                <a:spcPct val="0"/>
              </a:spcBef>
              <a:spcAft>
                <a:spcPct val="0"/>
              </a:spcAft>
              <a:defRPr sz="4000" b="1">
                <a:solidFill>
                  <a:srgbClr val="A50021"/>
                </a:solidFill>
                <a:latin typeface="Tahoma" pitchFamily="34" charset="0"/>
                <a:ea typeface="ＭＳ Ｐゴシック" charset="-128"/>
                <a:cs typeface="ＭＳ Ｐゴシック" charset="-128"/>
              </a:defRPr>
            </a:lvl4pPr>
            <a:lvl5pPr algn="ctr" defTabSz="965200" rtl="0" eaLnBrk="0" fontAlgn="base" hangingPunct="0">
              <a:lnSpc>
                <a:spcPct val="80000"/>
              </a:lnSpc>
              <a:spcBef>
                <a:spcPct val="0"/>
              </a:spcBef>
              <a:spcAft>
                <a:spcPct val="0"/>
              </a:spcAft>
              <a:defRPr sz="4000" b="1">
                <a:solidFill>
                  <a:srgbClr val="A50021"/>
                </a:solidFill>
                <a:latin typeface="Tahoma" pitchFamily="34" charset="0"/>
                <a:ea typeface="ＭＳ Ｐゴシック" charset="-128"/>
                <a:cs typeface="ＭＳ Ｐゴシック" charset="-128"/>
              </a:defRPr>
            </a:lvl5pPr>
            <a:lvl6pPr marL="457159" algn="ctr" defTabSz="966702" rtl="0" fontAlgn="base">
              <a:lnSpc>
                <a:spcPct val="80000"/>
              </a:lnSpc>
              <a:spcBef>
                <a:spcPct val="0"/>
              </a:spcBef>
              <a:spcAft>
                <a:spcPct val="0"/>
              </a:spcAft>
              <a:defRPr sz="4000" b="1">
                <a:solidFill>
                  <a:srgbClr val="A50021"/>
                </a:solidFill>
                <a:latin typeface="Tahoma" pitchFamily="34" charset="0"/>
              </a:defRPr>
            </a:lvl6pPr>
            <a:lvl7pPr marL="914319" algn="ctr" defTabSz="966702" rtl="0" fontAlgn="base">
              <a:lnSpc>
                <a:spcPct val="80000"/>
              </a:lnSpc>
              <a:spcBef>
                <a:spcPct val="0"/>
              </a:spcBef>
              <a:spcAft>
                <a:spcPct val="0"/>
              </a:spcAft>
              <a:defRPr sz="4000" b="1">
                <a:solidFill>
                  <a:srgbClr val="A50021"/>
                </a:solidFill>
                <a:latin typeface="Tahoma" pitchFamily="34" charset="0"/>
              </a:defRPr>
            </a:lvl7pPr>
            <a:lvl8pPr marL="1371477" algn="ctr" defTabSz="966702" rtl="0" fontAlgn="base">
              <a:lnSpc>
                <a:spcPct val="80000"/>
              </a:lnSpc>
              <a:spcBef>
                <a:spcPct val="0"/>
              </a:spcBef>
              <a:spcAft>
                <a:spcPct val="0"/>
              </a:spcAft>
              <a:defRPr sz="4000" b="1">
                <a:solidFill>
                  <a:srgbClr val="A50021"/>
                </a:solidFill>
                <a:latin typeface="Tahoma" pitchFamily="34" charset="0"/>
              </a:defRPr>
            </a:lvl8pPr>
            <a:lvl9pPr marL="1828637" algn="ctr" defTabSz="966702" rtl="0" fontAlgn="base">
              <a:lnSpc>
                <a:spcPct val="80000"/>
              </a:lnSpc>
              <a:spcBef>
                <a:spcPct val="0"/>
              </a:spcBef>
              <a:spcAft>
                <a:spcPct val="0"/>
              </a:spcAft>
              <a:defRPr sz="4000" b="1">
                <a:solidFill>
                  <a:srgbClr val="A50021"/>
                </a:solidFill>
                <a:latin typeface="Tahoma" pitchFamily="34" charset="0"/>
              </a:defRPr>
            </a:lvl9pPr>
          </a:lstStyle>
          <a:p>
            <a:pPr eaLnBrk="1" hangingPunct="1"/>
            <a:r>
              <a:rPr lang="en-US" sz="2400" smtClean="0">
                <a:solidFill>
                  <a:srgbClr val="FF6600"/>
                </a:solidFill>
                <a:latin typeface="Tahoma" charset="0"/>
                <a:ea typeface="ＭＳ Ｐゴシック" charset="0"/>
                <a:cs typeface="ＭＳ Ｐゴシック" charset="0"/>
              </a:rPr>
              <a:t>Ca</a:t>
            </a:r>
            <a:r>
              <a:rPr lang="en-US" sz="2400" baseline="30000" smtClean="0">
                <a:solidFill>
                  <a:srgbClr val="FF6600"/>
                </a:solidFill>
                <a:latin typeface="Tahoma" charset="0"/>
                <a:ea typeface="ＭＳ Ｐゴシック" charset="0"/>
                <a:cs typeface="ＭＳ Ｐゴシック" charset="0"/>
              </a:rPr>
              <a:t>2+</a:t>
            </a:r>
            <a:r>
              <a:rPr lang="en-US" sz="2400" smtClean="0">
                <a:solidFill>
                  <a:srgbClr val="FF6600"/>
                </a:solidFill>
                <a:latin typeface="Tahoma" charset="0"/>
                <a:ea typeface="ＭＳ Ｐゴシック" charset="0"/>
                <a:cs typeface="ＭＳ Ｐゴシック" charset="0"/>
              </a:rPr>
              <a:t> Signal in cultivated Rat</a:t>
            </a:r>
            <a:r>
              <a:rPr lang="ja-JP" altLang="en-US" sz="2400" smtClean="0">
                <a:solidFill>
                  <a:srgbClr val="FF6600"/>
                </a:solidFill>
                <a:latin typeface="Tahoma" charset="0"/>
                <a:ea typeface="ＭＳ Ｐゴシック" charset="0"/>
                <a:cs typeface="ＭＳ Ｐゴシック" charset="0"/>
              </a:rPr>
              <a:t>’</a:t>
            </a:r>
            <a:r>
              <a:rPr lang="en-US" sz="2400" smtClean="0">
                <a:solidFill>
                  <a:srgbClr val="FF6600"/>
                </a:solidFill>
                <a:latin typeface="Tahoma" charset="0"/>
                <a:ea typeface="ＭＳ Ｐゴシック" charset="0"/>
                <a:cs typeface="ＭＳ Ｐゴシック" charset="0"/>
              </a:rPr>
              <a:t>s Brain </a:t>
            </a:r>
            <a:br>
              <a:rPr lang="en-US" sz="2400" smtClean="0">
                <a:solidFill>
                  <a:srgbClr val="FF6600"/>
                </a:solidFill>
                <a:latin typeface="Tahoma" charset="0"/>
                <a:ea typeface="ＭＳ Ｐゴシック" charset="0"/>
                <a:cs typeface="ＭＳ Ｐゴシック" charset="0"/>
              </a:rPr>
            </a:br>
            <a:r>
              <a:rPr lang="en-US" sz="2400" smtClean="0">
                <a:solidFill>
                  <a:srgbClr val="FF6600"/>
                </a:solidFill>
                <a:latin typeface="Tahoma" charset="0"/>
                <a:ea typeface="ＭＳ Ｐゴシック" charset="0"/>
                <a:cs typeface="ＭＳ Ｐゴシック" charset="0"/>
              </a:rPr>
              <a:t>by Confocal Microscope</a:t>
            </a:r>
            <a:endParaRPr lang="en-US" sz="2400" dirty="0">
              <a:solidFill>
                <a:srgbClr val="FF6600"/>
              </a:solidFill>
              <a:latin typeface="Tahoma" charset="0"/>
              <a:ea typeface="ＭＳ Ｐゴシック" charset="0"/>
              <a:cs typeface="ＭＳ Ｐゴシック" charset="0"/>
            </a:endParaRPr>
          </a:p>
        </p:txBody>
      </p:sp>
      <p:sp>
        <p:nvSpPr>
          <p:cNvPr id="3" name="Date Placeholder 2"/>
          <p:cNvSpPr>
            <a:spLocks noGrp="1"/>
          </p:cNvSpPr>
          <p:nvPr>
            <p:ph type="dt" sz="half" idx="10"/>
          </p:nvPr>
        </p:nvSpPr>
        <p:spPr/>
        <p:txBody>
          <a:bodyPr/>
          <a:lstStyle/>
          <a:p>
            <a:r>
              <a:rPr lang="en-US" smtClean="0"/>
              <a:t>2/15/2011</a:t>
            </a:r>
            <a:endParaRPr lang="en-US"/>
          </a:p>
        </p:txBody>
      </p:sp>
      <p:sp>
        <p:nvSpPr>
          <p:cNvPr id="5" name="Footer Placeholder 4"/>
          <p:cNvSpPr>
            <a:spLocks noGrp="1"/>
          </p:cNvSpPr>
          <p:nvPr>
            <p:ph type="ftr" sz="quarter" idx="11"/>
          </p:nvPr>
        </p:nvSpPr>
        <p:spPr/>
        <p:txBody>
          <a:bodyPr/>
          <a:lstStyle/>
          <a:p>
            <a:pPr>
              <a:defRPr/>
            </a:pPr>
            <a:r>
              <a:rPr lang="en-US" smtClean="0"/>
              <a:t>Katsushi Arisaka,UCLA</a:t>
            </a:r>
            <a:endParaRPr lang="en-US"/>
          </a:p>
        </p:txBody>
      </p:sp>
      <p:sp>
        <p:nvSpPr>
          <p:cNvPr id="6" name="Slide Number Placeholder 5"/>
          <p:cNvSpPr>
            <a:spLocks noGrp="1"/>
          </p:cNvSpPr>
          <p:nvPr>
            <p:ph type="sldNum" sz="quarter" idx="12"/>
          </p:nvPr>
        </p:nvSpPr>
        <p:spPr/>
        <p:txBody>
          <a:bodyPr/>
          <a:lstStyle/>
          <a:p>
            <a:fld id="{6E461F23-3103-5947-8D64-6C10D8584C7A}" type="slidenum">
              <a:rPr lang="en-US" smtClean="0"/>
              <a:pPr/>
              <a:t>67</a:t>
            </a:fld>
            <a:endParaRPr lang="en-US"/>
          </a:p>
        </p:txBody>
      </p:sp>
    </p:spTree>
    <p:extLst>
      <p:ext uri="{BB962C8B-B14F-4D97-AF65-F5344CB8AC3E}">
        <p14:creationId xmlns:p14="http://schemas.microsoft.com/office/powerpoint/2010/main" val="322630861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54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of Imaging</a:t>
            </a:r>
            <a:endParaRPr lang="en-US" dirty="0"/>
          </a:p>
        </p:txBody>
      </p:sp>
      <p:sp>
        <p:nvSpPr>
          <p:cNvPr id="4" name="Date Placeholder 3"/>
          <p:cNvSpPr>
            <a:spLocks noGrp="1"/>
          </p:cNvSpPr>
          <p:nvPr>
            <p:ph type="dt" sz="half" idx="10"/>
          </p:nvPr>
        </p:nvSpPr>
        <p:spPr/>
        <p:txBody>
          <a:bodyPr/>
          <a:lstStyle/>
          <a:p>
            <a:r>
              <a:rPr lang="en-US" smtClean="0"/>
              <a:t>2/15/2011</a:t>
            </a:r>
            <a:endParaRPr lang="en-US"/>
          </a:p>
        </p:txBody>
      </p:sp>
      <p:sp>
        <p:nvSpPr>
          <p:cNvPr id="5" name="Footer Placeholder 4"/>
          <p:cNvSpPr>
            <a:spLocks noGrp="1"/>
          </p:cNvSpPr>
          <p:nvPr>
            <p:ph type="ftr" sz="quarter" idx="11"/>
          </p:nvPr>
        </p:nvSpPr>
        <p:spPr/>
        <p:txBody>
          <a:bodyPr/>
          <a:lstStyle/>
          <a:p>
            <a:pPr>
              <a:defRPr/>
            </a:pPr>
            <a:r>
              <a:rPr lang="en-US" smtClean="0"/>
              <a:t>Katsushi Arisaka,UCLA</a:t>
            </a:r>
            <a:endParaRPr lang="en-US"/>
          </a:p>
        </p:txBody>
      </p:sp>
      <p:sp>
        <p:nvSpPr>
          <p:cNvPr id="6" name="Slide Number Placeholder 5"/>
          <p:cNvSpPr>
            <a:spLocks noGrp="1"/>
          </p:cNvSpPr>
          <p:nvPr>
            <p:ph type="sldNum" sz="quarter" idx="12"/>
          </p:nvPr>
        </p:nvSpPr>
        <p:spPr/>
        <p:txBody>
          <a:bodyPr/>
          <a:lstStyle/>
          <a:p>
            <a:fld id="{6E461F23-3103-5947-8D64-6C10D8584C7A}" type="slidenum">
              <a:rPr lang="en-US" smtClean="0"/>
              <a:pPr/>
              <a:t>68</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550242761"/>
              </p:ext>
            </p:extLst>
          </p:nvPr>
        </p:nvGraphicFramePr>
        <p:xfrm>
          <a:off x="-41811" y="2057400"/>
          <a:ext cx="9516341" cy="3733800"/>
        </p:xfrm>
        <a:graphic>
          <a:graphicData uri="http://schemas.openxmlformats.org/presentationml/2006/ole">
            <mc:AlternateContent xmlns:mc="http://schemas.openxmlformats.org/markup-compatibility/2006">
              <mc:Choice xmlns:v="urn:schemas-microsoft-com:vml" Requires="v">
                <p:oleObj spid="_x0000_s246803" name="Document" r:id="rId3" imgW="5981700" imgH="2133600" progId="Word.Document.12">
                  <p:link updateAutomatic="1"/>
                </p:oleObj>
              </mc:Choice>
              <mc:Fallback>
                <p:oleObj name="Document" r:id="rId3" imgW="5981700" imgH="2133600" progId="Word.Document.12">
                  <p:link updateAutomatic="1"/>
                  <p:pic>
                    <p:nvPicPr>
                      <p:cNvPr id="0" name=""/>
                      <p:cNvPicPr/>
                      <p:nvPr/>
                    </p:nvPicPr>
                    <p:blipFill>
                      <a:blip r:embed="rId4"/>
                      <a:stretch>
                        <a:fillRect/>
                      </a:stretch>
                    </p:blipFill>
                    <p:spPr>
                      <a:xfrm>
                        <a:off x="-41811" y="2057400"/>
                        <a:ext cx="9516341" cy="3733800"/>
                      </a:xfrm>
                      <a:prstGeom prst="rect">
                        <a:avLst/>
                      </a:prstGeom>
                    </p:spPr>
                  </p:pic>
                </p:oleObj>
              </mc:Fallback>
            </mc:AlternateContent>
          </a:graphicData>
        </a:graphic>
      </p:graphicFrame>
      <p:sp>
        <p:nvSpPr>
          <p:cNvPr id="8" name="Rectangle 7"/>
          <p:cNvSpPr/>
          <p:nvPr/>
        </p:nvSpPr>
        <p:spPr bwMode="auto">
          <a:xfrm>
            <a:off x="76200" y="2057400"/>
            <a:ext cx="9388474" cy="3429000"/>
          </a:xfrm>
          <a:prstGeom prst="rect">
            <a:avLst/>
          </a:prstGeom>
          <a:noFill/>
          <a:ln w="2857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2600943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14438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1443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FFB58C9-DB81-844B-A77F-FAA58BE827EB}" type="slidenum">
              <a:rPr lang="en-US" sz="1500">
                <a:solidFill>
                  <a:srgbClr val="0000FF"/>
                </a:solidFill>
              </a:rPr>
              <a:pPr eaLnBrk="1" hangingPunct="1"/>
              <a:t>69</a:t>
            </a:fld>
            <a:endParaRPr lang="en-US" sz="1500">
              <a:solidFill>
                <a:srgbClr val="0000FF"/>
              </a:solidFill>
            </a:endParaRPr>
          </a:p>
        </p:txBody>
      </p:sp>
      <p:sp>
        <p:nvSpPr>
          <p:cNvPr id="144389" name="Rectangle 2"/>
          <p:cNvSpPr>
            <a:spLocks noGrp="1" noChangeArrowheads="1"/>
          </p:cNvSpPr>
          <p:nvPr>
            <p:ph type="title"/>
          </p:nvPr>
        </p:nvSpPr>
        <p:spPr>
          <a:xfrm>
            <a:off x="1600200" y="2438400"/>
            <a:ext cx="6400800" cy="1295400"/>
          </a:xfrm>
          <a:solidFill>
            <a:srgbClr val="CCFFCC"/>
          </a:solidFill>
        </p:spPr>
        <p:txBody>
          <a:bodyPr/>
          <a:lstStyle/>
          <a:p>
            <a:pPr eaLnBrk="1" hangingPunct="1"/>
            <a:r>
              <a:rPr lang="en-US" sz="4800" dirty="0" smtClean="0">
                <a:latin typeface="Tahoma" charset="0"/>
                <a:ea typeface="ＭＳ Ｐゴシック" charset="0"/>
                <a:cs typeface="ＭＳ Ｐゴシック" charset="0"/>
              </a:rPr>
              <a:t>High-speed observations</a:t>
            </a:r>
            <a:endParaRPr lang="en-US" sz="4800" dirty="0">
              <a:latin typeface="Tahoma" charset="0"/>
              <a:ea typeface="ＭＳ Ｐゴシック" charset="0"/>
              <a:cs typeface="ＭＳ Ｐゴシック" charset="0"/>
            </a:endParaRPr>
          </a:p>
        </p:txBody>
      </p:sp>
    </p:spTree>
    <p:extLst>
      <p:ext uri="{BB962C8B-B14F-4D97-AF65-F5344CB8AC3E}">
        <p14:creationId xmlns:p14="http://schemas.microsoft.com/office/powerpoint/2010/main" val="18450813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3686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3686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0B88B1-3E73-D74D-ADC3-5C8474537D44}" type="slidenum">
              <a:rPr lang="en-US" sz="1500">
                <a:solidFill>
                  <a:srgbClr val="0000FF"/>
                </a:solidFill>
              </a:rPr>
              <a:pPr eaLnBrk="1" hangingPunct="1"/>
              <a:t>7</a:t>
            </a:fld>
            <a:endParaRPr lang="en-US" sz="1500">
              <a:solidFill>
                <a:srgbClr val="0000FF"/>
              </a:solidFill>
            </a:endParaRPr>
          </a:p>
        </p:txBody>
      </p:sp>
      <p:pic>
        <p:nvPicPr>
          <p:cNvPr id="36868" name="Picture 5" descr="Andromeda"/>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0" y="0"/>
            <a:ext cx="9701213" cy="739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Rectangle 2"/>
          <p:cNvSpPr>
            <a:spLocks noGrp="1" noChangeArrowheads="1"/>
          </p:cNvSpPr>
          <p:nvPr>
            <p:ph type="title"/>
          </p:nvPr>
        </p:nvSpPr>
        <p:spPr>
          <a:xfrm>
            <a:off x="-76200" y="76200"/>
            <a:ext cx="3657600" cy="685800"/>
          </a:xfrm>
        </p:spPr>
        <p:txBody>
          <a:bodyPr/>
          <a:lstStyle/>
          <a:p>
            <a:r>
              <a:rPr lang="en-US" sz="3200">
                <a:solidFill>
                  <a:srgbClr val="FF9900"/>
                </a:solidFill>
                <a:latin typeface="Tahoma" charset="0"/>
                <a:ea typeface="ＭＳ Ｐゴシック" charset="0"/>
                <a:cs typeface="ＭＳ Ｐゴシック" charset="0"/>
              </a:rPr>
              <a:t>Andromeda</a:t>
            </a:r>
          </a:p>
        </p:txBody>
      </p:sp>
      <p:sp>
        <p:nvSpPr>
          <p:cNvPr id="7" name="Text Box 3"/>
          <p:cNvSpPr txBox="1">
            <a:spLocks noChangeArrowheads="1"/>
          </p:cNvSpPr>
          <p:nvPr/>
        </p:nvSpPr>
        <p:spPr bwMode="auto">
          <a:xfrm>
            <a:off x="4111625" y="6784975"/>
            <a:ext cx="53371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lIns="91416" tIns="45708" rIns="91416" bIns="4570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2700" b="1">
                <a:solidFill>
                  <a:srgbClr val="FFFF00"/>
                </a:solidFill>
              </a:rPr>
              <a:t>~100 Billions Stars in a Galaxy</a:t>
            </a:r>
          </a:p>
        </p:txBody>
      </p:sp>
    </p:spTree>
    <p:extLst>
      <p:ext uri="{BB962C8B-B14F-4D97-AF65-F5344CB8AC3E}">
        <p14:creationId xmlns:p14="http://schemas.microsoft.com/office/powerpoint/2010/main" val="223115656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1085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1085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0E350A-973E-104C-90A5-DE43C3919BED}" type="slidenum">
              <a:rPr lang="en-US" sz="1500">
                <a:solidFill>
                  <a:srgbClr val="0000FF"/>
                </a:solidFill>
              </a:rPr>
              <a:pPr eaLnBrk="1" hangingPunct="1"/>
              <a:t>70</a:t>
            </a:fld>
            <a:endParaRPr lang="en-US" sz="1500">
              <a:solidFill>
                <a:srgbClr val="0000FF"/>
              </a:solidFill>
            </a:endParaRPr>
          </a:p>
        </p:txBody>
      </p:sp>
      <p:sp>
        <p:nvSpPr>
          <p:cNvPr id="108549" name="Rectangle 2"/>
          <p:cNvSpPr>
            <a:spLocks noGrp="1" noChangeArrowheads="1"/>
          </p:cNvSpPr>
          <p:nvPr>
            <p:ph type="title"/>
          </p:nvPr>
        </p:nvSpPr>
        <p:spPr>
          <a:xfrm>
            <a:off x="152400" y="0"/>
            <a:ext cx="9220200" cy="685800"/>
          </a:xfrm>
        </p:spPr>
        <p:txBody>
          <a:bodyPr/>
          <a:lstStyle/>
          <a:p>
            <a:pPr eaLnBrk="1" hangingPunct="1"/>
            <a:r>
              <a:rPr lang="en-US" sz="3600">
                <a:latin typeface="Tahoma" charset="0"/>
                <a:ea typeface="ＭＳ Ｐゴシック" charset="0"/>
                <a:cs typeface="ＭＳ Ｐゴシック" charset="0"/>
              </a:rPr>
              <a:t>Neural Networks for Breathing</a:t>
            </a:r>
          </a:p>
        </p:txBody>
      </p:sp>
      <p:pic>
        <p:nvPicPr>
          <p:cNvPr id="108550"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057400" y="1295400"/>
            <a:ext cx="6127750" cy="5683250"/>
          </a:xfrm>
        </p:spPr>
      </p:pic>
      <p:sp>
        <p:nvSpPr>
          <p:cNvPr id="108551" name="Rectangle 6"/>
          <p:cNvSpPr>
            <a:spLocks noChangeArrowheads="1"/>
          </p:cNvSpPr>
          <p:nvPr/>
        </p:nvSpPr>
        <p:spPr bwMode="auto">
          <a:xfrm>
            <a:off x="-76200" y="762000"/>
            <a:ext cx="9753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p>
            <a:r>
              <a:rPr lang="en-US" b="1">
                <a:solidFill>
                  <a:srgbClr val="00664D"/>
                </a:solidFill>
                <a:latin typeface="Arial Narrow" charset="0"/>
              </a:rPr>
              <a:t>~300 neurons in rat</a:t>
            </a:r>
            <a:r>
              <a:rPr lang="ja-JP" altLang="en-US" b="1">
                <a:solidFill>
                  <a:srgbClr val="00664D"/>
                </a:solidFill>
                <a:latin typeface="Arial Narrow" charset="0"/>
              </a:rPr>
              <a:t>’</a:t>
            </a:r>
            <a:r>
              <a:rPr lang="en-US" b="1">
                <a:solidFill>
                  <a:srgbClr val="00664D"/>
                </a:solidFill>
                <a:latin typeface="Arial Narrow" charset="0"/>
              </a:rPr>
              <a:t>s brain (pre-Botzinger Cells) responsible for breathing </a:t>
            </a:r>
            <a:endParaRPr lang="en-US">
              <a:solidFill>
                <a:srgbClr val="00664D"/>
              </a:solidFill>
            </a:endParaRPr>
          </a:p>
        </p:txBody>
      </p:sp>
      <p:sp>
        <p:nvSpPr>
          <p:cNvPr id="108552" name="TextBox 7"/>
          <p:cNvSpPr txBox="1">
            <a:spLocks noChangeArrowheads="1"/>
          </p:cNvSpPr>
          <p:nvPr/>
        </p:nvSpPr>
        <p:spPr bwMode="auto">
          <a:xfrm>
            <a:off x="533400" y="6324600"/>
            <a:ext cx="3179763" cy="40005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1432" tIns="45716" rIns="91432" bIns="45716">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i="1">
                <a:solidFill>
                  <a:srgbClr val="00B0F0"/>
                </a:solidFill>
                <a:latin typeface="Arial Narrow" charset="0"/>
              </a:rPr>
              <a:t>Jack Feldman (Neurobiology)</a:t>
            </a:r>
          </a:p>
        </p:txBody>
      </p:sp>
      <p:sp>
        <p:nvSpPr>
          <p:cNvPr id="9" name="Rectangle 8"/>
          <p:cNvSpPr/>
          <p:nvPr/>
        </p:nvSpPr>
        <p:spPr>
          <a:xfrm>
            <a:off x="609600" y="5410200"/>
            <a:ext cx="3600450" cy="400050"/>
          </a:xfrm>
          <a:prstGeom prst="rect">
            <a:avLst/>
          </a:prstGeom>
        </p:spPr>
        <p:txBody>
          <a:bodyPr wrap="none">
            <a:spAutoFit/>
          </a:bodyPr>
          <a:lstStyle/>
          <a:p>
            <a:pPr>
              <a:defRPr/>
            </a:pPr>
            <a:r>
              <a:rPr lang="en-US" sz="2000" b="1" i="1" dirty="0">
                <a:solidFill>
                  <a:schemeClr val="bg1">
                    <a:lumMod val="50000"/>
                  </a:schemeClr>
                </a:solidFill>
                <a:latin typeface="+mn-lt"/>
                <a:ea typeface="+mn-ea"/>
                <a:cs typeface="+mn-cs"/>
              </a:rPr>
              <a:t>Nature by </a:t>
            </a:r>
            <a:r>
              <a:rPr lang="en-US" sz="2000" b="1" i="1" dirty="0" err="1">
                <a:solidFill>
                  <a:schemeClr val="bg1">
                    <a:lumMod val="50000"/>
                  </a:schemeClr>
                </a:solidFill>
                <a:latin typeface="+mn-lt"/>
                <a:ea typeface="+mn-ea"/>
                <a:cs typeface="+mn-cs"/>
              </a:rPr>
              <a:t>Naohiro</a:t>
            </a:r>
            <a:r>
              <a:rPr lang="en-US" sz="2000" b="1" i="1" dirty="0">
                <a:solidFill>
                  <a:schemeClr val="bg1">
                    <a:lumMod val="50000"/>
                  </a:schemeClr>
                </a:solidFill>
                <a:latin typeface="+mn-lt"/>
                <a:ea typeface="+mn-ea"/>
                <a:cs typeface="+mn-cs"/>
              </a:rPr>
              <a:t> </a:t>
            </a:r>
            <a:r>
              <a:rPr lang="en-US" sz="2000" b="1" i="1" dirty="0" err="1">
                <a:solidFill>
                  <a:schemeClr val="bg1">
                    <a:lumMod val="50000"/>
                  </a:schemeClr>
                </a:solidFill>
                <a:latin typeface="+mn-lt"/>
                <a:ea typeface="+mn-ea"/>
                <a:cs typeface="+mn-cs"/>
              </a:rPr>
              <a:t>Koshiya</a:t>
            </a:r>
            <a:r>
              <a:rPr lang="en-US" sz="2000" b="1" i="1" dirty="0">
                <a:solidFill>
                  <a:schemeClr val="bg1">
                    <a:lumMod val="50000"/>
                  </a:schemeClr>
                </a:solidFill>
                <a:latin typeface="+mn-lt"/>
                <a:ea typeface="+mn-ea"/>
                <a:cs typeface="+mn-cs"/>
              </a:rPr>
              <a:t> (1999)</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ChangeArrowheads="1"/>
          </p:cNvSpPr>
          <p:nvPr/>
        </p:nvSpPr>
        <p:spPr bwMode="auto">
          <a:xfrm>
            <a:off x="0" y="0"/>
            <a:ext cx="9677400" cy="7315200"/>
          </a:xfrm>
          <a:prstGeom prst="rect">
            <a:avLst/>
          </a:prstGeom>
          <a:solidFill>
            <a:schemeClr val="tx1"/>
          </a:solidFill>
          <a:ln>
            <a:noFill/>
          </a:ln>
          <a:extLst>
            <a:ext uri="{91240B29-F687-4f45-9708-019B960494DF}">
              <a14:hiddenLine xmlns:a14="http://schemas.microsoft.com/office/drawing/2010/main" w="50800">
                <a:solidFill>
                  <a:srgbClr val="000000"/>
                </a:solidFill>
                <a:round/>
                <a:headEnd/>
                <a:tailEnd/>
              </a14:hiddenLine>
            </a:ext>
          </a:extLst>
        </p:spPr>
        <p:txBody>
          <a:bodyPr wrap="none" lIns="91416" tIns="45708" rIns="91416" bIns="45708" anchor="ctr"/>
          <a:lstStyle/>
          <a:p>
            <a:endParaRPr lang="en-US" sz="1900"/>
          </a:p>
        </p:txBody>
      </p:sp>
      <p:pic>
        <p:nvPicPr>
          <p:cNvPr id="110595" name="Arisaka_Soma_Dendrite.mp4" descr="/Users/Katsushi/Desktop/P41/Arisaka_Soma_Dendrite.mp4">
            <a:hlinkClick r:id="" action="ppaction://media"/>
          </p:cNvPr>
          <p:cNvPicPr>
            <a:picLocks noGrp="1" noChangeAspect="1" noChangeArrowheads="1"/>
          </p:cNvPicPr>
          <p:nvPr>
            <p:ph idx="1"/>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a:xfrm>
            <a:off x="79375" y="974725"/>
            <a:ext cx="9361488" cy="6340475"/>
          </a:xfrm>
        </p:spPr>
      </p:pic>
      <p:sp>
        <p:nvSpPr>
          <p:cNvPr id="110596" name="Rectangle 2"/>
          <p:cNvSpPr txBox="1">
            <a:spLocks noChangeArrowheads="1"/>
          </p:cNvSpPr>
          <p:nvPr/>
        </p:nvSpPr>
        <p:spPr bwMode="auto">
          <a:xfrm>
            <a:off x="-79375" y="-161925"/>
            <a:ext cx="96012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4" tIns="48322" rIns="96644" bIns="48322"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3000" b="1">
                <a:solidFill>
                  <a:srgbClr val="FF6600"/>
                </a:solidFill>
                <a:latin typeface="Calibri" charset="0"/>
              </a:rPr>
              <a:t>High-speed Ca</a:t>
            </a:r>
            <a:r>
              <a:rPr lang="en-US" altLang="ja-JP" sz="3000" b="1" baseline="30000">
                <a:solidFill>
                  <a:srgbClr val="FF6600"/>
                </a:solidFill>
                <a:latin typeface="Calibri" charset="0"/>
              </a:rPr>
              <a:t>2+ </a:t>
            </a:r>
            <a:r>
              <a:rPr lang="en-US" altLang="ja-JP" sz="3000" b="1">
                <a:solidFill>
                  <a:srgbClr val="FF6600"/>
                </a:solidFill>
                <a:latin typeface="Calibri" charset="0"/>
              </a:rPr>
              <a:t>Imaging of pre-Botzinger Cells of Rats</a:t>
            </a:r>
            <a:endParaRPr lang="ja-JP" altLang="en-US" sz="3000" b="1">
              <a:solidFill>
                <a:srgbClr val="FF6600"/>
              </a:solidFill>
              <a:latin typeface="Calibri" charset="0"/>
            </a:endParaRPr>
          </a:p>
        </p:txBody>
      </p:sp>
      <p:sp>
        <p:nvSpPr>
          <p:cNvPr id="110597" name="TextBox 10"/>
          <p:cNvSpPr txBox="1">
            <a:spLocks noChangeArrowheads="1"/>
          </p:cNvSpPr>
          <p:nvPr/>
        </p:nvSpPr>
        <p:spPr bwMode="auto">
          <a:xfrm>
            <a:off x="5503863" y="568325"/>
            <a:ext cx="3487737"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16" tIns="45708" rIns="91416" bIns="4570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100" b="1" i="1">
                <a:solidFill>
                  <a:srgbClr val="00B0F0"/>
                </a:solidFill>
                <a:latin typeface="Calibri" charset="0"/>
                <a:cs typeface="Arial" charset="0"/>
              </a:rPr>
              <a:t>Jack Feldman (Neurobiology)</a:t>
            </a:r>
          </a:p>
        </p:txBody>
      </p:sp>
      <p:sp>
        <p:nvSpPr>
          <p:cNvPr id="110598" name="Rectangle 11"/>
          <p:cNvSpPr>
            <a:spLocks noChangeArrowheads="1"/>
          </p:cNvSpPr>
          <p:nvPr/>
        </p:nvSpPr>
        <p:spPr bwMode="auto">
          <a:xfrm>
            <a:off x="6954838" y="1544638"/>
            <a:ext cx="2324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53" tIns="48326" rIns="96653" bIns="48326">
            <a:spAutoFit/>
          </a:bodyPr>
          <a:lstStyle/>
          <a:p>
            <a:r>
              <a:rPr lang="en-US" b="1">
                <a:solidFill>
                  <a:srgbClr val="92D050"/>
                </a:solidFill>
                <a:latin typeface="Calibri" charset="0"/>
              </a:rPr>
              <a:t>1,000 frame/sec</a:t>
            </a:r>
            <a:endParaRPr lang="en-US" sz="3400"/>
          </a:p>
        </p:txBody>
      </p:sp>
      <p:sp>
        <p:nvSpPr>
          <p:cNvPr id="2" name="TextBox 1"/>
          <p:cNvSpPr txBox="1"/>
          <p:nvPr/>
        </p:nvSpPr>
        <p:spPr>
          <a:xfrm>
            <a:off x="-260318" y="7272802"/>
            <a:ext cx="184666" cy="461665"/>
          </a:xfrm>
          <a:prstGeom prst="rect">
            <a:avLst/>
          </a:prstGeom>
          <a:noFill/>
        </p:spPr>
        <p:txBody>
          <a:bodyPr wrap="none" rtlCol="0">
            <a:spAutoFit/>
          </a:bodyPr>
          <a:lstStyle/>
          <a:p>
            <a:endParaRPr lang="en-US" dirty="0"/>
          </a:p>
        </p:txBody>
      </p:sp>
      <p:sp>
        <p:nvSpPr>
          <p:cNvPr id="3" name="Date Placeholder 2"/>
          <p:cNvSpPr>
            <a:spLocks noGrp="1"/>
          </p:cNvSpPr>
          <p:nvPr>
            <p:ph type="dt" sz="half" idx="10"/>
          </p:nvPr>
        </p:nvSpPr>
        <p:spPr/>
        <p:txBody>
          <a:bodyPr/>
          <a:lstStyle/>
          <a:p>
            <a:r>
              <a:rPr lang="en-US" smtClean="0"/>
              <a:t>2/15/2011</a:t>
            </a:r>
            <a:endParaRPr lang="en-US"/>
          </a:p>
        </p:txBody>
      </p:sp>
      <p:sp>
        <p:nvSpPr>
          <p:cNvPr id="4" name="Footer Placeholder 3"/>
          <p:cNvSpPr>
            <a:spLocks noGrp="1"/>
          </p:cNvSpPr>
          <p:nvPr>
            <p:ph type="ftr" sz="quarter" idx="11"/>
          </p:nvPr>
        </p:nvSpPr>
        <p:spPr/>
        <p:txBody>
          <a:bodyPr/>
          <a:lstStyle/>
          <a:p>
            <a:pPr>
              <a:defRPr/>
            </a:pPr>
            <a:r>
              <a:rPr lang="en-US" smtClean="0"/>
              <a:t>Katsushi Arisaka,UCLA</a:t>
            </a:r>
            <a:endParaRPr lang="en-US"/>
          </a:p>
        </p:txBody>
      </p:sp>
      <p:sp>
        <p:nvSpPr>
          <p:cNvPr id="5" name="Slide Number Placeholder 4"/>
          <p:cNvSpPr>
            <a:spLocks noGrp="1"/>
          </p:cNvSpPr>
          <p:nvPr>
            <p:ph type="sldNum" sz="quarter" idx="12"/>
          </p:nvPr>
        </p:nvSpPr>
        <p:spPr/>
        <p:txBody>
          <a:bodyPr/>
          <a:lstStyle/>
          <a:p>
            <a:fld id="{6E461F23-3103-5947-8D64-6C10D8584C7A}" type="slidenum">
              <a:rPr lang="en-US" smtClean="0"/>
              <a:pPr/>
              <a:t>71</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9600" fill="hold"/>
                                        <p:tgtEl>
                                          <p:spTgt spid="11059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10595"/>
                </p:tgtEl>
              </p:cMediaNode>
            </p:video>
            <p:seq concurrent="1" nextAc="seek">
              <p:cTn id="8" restart="whenNotActive" fill="hold" evtFilter="cancelBubble" nodeType="interactiveSeq">
                <p:stCondLst>
                  <p:cond evt="onClick" delay="0">
                    <p:tgtEl>
                      <p:spTgt spid="11059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10595"/>
                                        </p:tgtEl>
                                      </p:cBhvr>
                                    </p:cmd>
                                  </p:childTnLst>
                                </p:cTn>
                              </p:par>
                            </p:childTnLst>
                          </p:cTn>
                        </p:par>
                      </p:childTnLst>
                    </p:cTn>
                  </p:par>
                </p:childTnLst>
              </p:cTn>
              <p:nextCondLst>
                <p:cond evt="onClick" delay="0">
                  <p:tgtEl>
                    <p:spTgt spid="110595"/>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r>
              <a:rPr lang="en-US" sz="3200">
                <a:latin typeface="Tahoma" charset="0"/>
                <a:ea typeface="ＭＳ Ｐゴシック" charset="0"/>
                <a:cs typeface="ＭＳ Ｐゴシック" charset="0"/>
              </a:rPr>
              <a:t>Sensory Input and Decision Making in Brain</a:t>
            </a:r>
          </a:p>
        </p:txBody>
      </p:sp>
      <p:sp>
        <p:nvSpPr>
          <p:cNvPr id="11264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11264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F5A25D6-52BE-C24E-9F00-543CBB1D9364}" type="slidenum">
              <a:rPr lang="en-US" sz="1500">
                <a:solidFill>
                  <a:srgbClr val="0000FF"/>
                </a:solidFill>
              </a:rPr>
              <a:pPr eaLnBrk="1" hangingPunct="1"/>
              <a:t>72</a:t>
            </a:fld>
            <a:endParaRPr lang="en-US" sz="1500">
              <a:solidFill>
                <a:srgbClr val="0000FF"/>
              </a:solidFill>
            </a:endParaRPr>
          </a:p>
        </p:txBody>
      </p:sp>
      <p:pic>
        <p:nvPicPr>
          <p:cNvPr id="112645" name="Picture 4" descr="http://fig.cox.miami.edu/~cmallery/150/neuro/48x1.jpg"/>
          <p:cNvPicPr>
            <a:picLocks noChangeAspect="1" noChangeArrowheads="1"/>
          </p:cNvPicPr>
          <p:nvPr/>
        </p:nvPicPr>
        <p:blipFill>
          <a:blip r:embed="rId3">
            <a:extLst>
              <a:ext uri="{28A0092B-C50C-407E-A947-70E740481C1C}">
                <a14:useLocalDpi xmlns:a14="http://schemas.microsoft.com/office/drawing/2010/main" val="0"/>
              </a:ext>
            </a:extLst>
          </a:blip>
          <a:srcRect b="5000"/>
          <a:stretch>
            <a:fillRect/>
          </a:stretch>
        </p:blipFill>
        <p:spPr bwMode="auto">
          <a:xfrm>
            <a:off x="228600" y="762000"/>
            <a:ext cx="9144000" cy="612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6"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a:solidFill>
                  <a:srgbClr val="0000FF"/>
                </a:solidFill>
              </a:rPr>
              <a:t>Katsushi Arisaka,UCLA</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itle 1"/>
          <p:cNvSpPr>
            <a:spLocks noGrp="1"/>
          </p:cNvSpPr>
          <p:nvPr>
            <p:ph type="title"/>
          </p:nvPr>
        </p:nvSpPr>
        <p:spPr/>
        <p:txBody>
          <a:bodyPr/>
          <a:lstStyle/>
          <a:p>
            <a:pPr eaLnBrk="1" hangingPunct="1"/>
            <a:r>
              <a:rPr lang="en-US" dirty="0" smtClean="0">
                <a:latin typeface="Tahoma" charset="0"/>
                <a:ea typeface="ＭＳ Ｐゴシック" charset="0"/>
                <a:cs typeface="ＭＳ Ｐゴシック" charset="0"/>
              </a:rPr>
              <a:t>Human Eyes</a:t>
            </a:r>
            <a:endParaRPr lang="en-US" dirty="0">
              <a:latin typeface="Tahoma" charset="0"/>
              <a:ea typeface="ＭＳ Ｐゴシック" charset="0"/>
              <a:cs typeface="ＭＳ Ｐゴシック" charset="0"/>
            </a:endParaRPr>
          </a:p>
        </p:txBody>
      </p:sp>
      <p:sp>
        <p:nvSpPr>
          <p:cNvPr id="19456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Narrow" charset="0"/>
                <a:ea typeface="ＭＳ Ｐゴシック" charset="0"/>
                <a:cs typeface="ＭＳ Ｐゴシック" charset="0"/>
              </a:defRPr>
            </a:lvl1pPr>
            <a:lvl2pPr marL="37931725" indent="-37474525" defTabSz="966788" eaLnBrk="0" hangingPunct="0">
              <a:defRPr sz="2400" b="1">
                <a:solidFill>
                  <a:schemeClr val="tx1"/>
                </a:solidFill>
                <a:latin typeface="Arial Narrow" charset="0"/>
                <a:ea typeface="ＭＳ Ｐゴシック" charset="0"/>
              </a:defRPr>
            </a:lvl2pPr>
            <a:lvl3pPr eaLnBrk="0" hangingPunct="0">
              <a:defRPr sz="2400" b="1">
                <a:solidFill>
                  <a:schemeClr val="tx1"/>
                </a:solidFill>
                <a:latin typeface="Arial Narrow" charset="0"/>
                <a:ea typeface="ＭＳ Ｐゴシック" charset="0"/>
              </a:defRPr>
            </a:lvl3pPr>
            <a:lvl4pPr eaLnBrk="0" hangingPunct="0">
              <a:defRPr sz="2400" b="1">
                <a:solidFill>
                  <a:schemeClr val="tx1"/>
                </a:solidFill>
                <a:latin typeface="Arial Narrow" charset="0"/>
                <a:ea typeface="ＭＳ Ｐゴシック" charset="0"/>
              </a:defRPr>
            </a:lvl4pPr>
            <a:lvl5pPr eaLnBrk="0" hangingPunct="0">
              <a:defRPr sz="2400" b="1">
                <a:solidFill>
                  <a:schemeClr val="tx1"/>
                </a:solidFill>
                <a:latin typeface="Arial Narrow" charset="0"/>
                <a:ea typeface="ＭＳ Ｐゴシック" charset="0"/>
              </a:defRPr>
            </a:lvl5pPr>
            <a:lvl6pPr marL="457200" eaLnBrk="0" fontAlgn="base" hangingPunct="0">
              <a:spcBef>
                <a:spcPct val="0"/>
              </a:spcBef>
              <a:spcAft>
                <a:spcPct val="0"/>
              </a:spcAft>
              <a:defRPr sz="2400" b="1">
                <a:solidFill>
                  <a:schemeClr val="tx1"/>
                </a:solidFill>
                <a:latin typeface="Arial Narrow" charset="0"/>
                <a:ea typeface="ＭＳ Ｐゴシック" charset="0"/>
              </a:defRPr>
            </a:lvl6pPr>
            <a:lvl7pPr marL="914400" eaLnBrk="0" fontAlgn="base" hangingPunct="0">
              <a:spcBef>
                <a:spcPct val="0"/>
              </a:spcBef>
              <a:spcAft>
                <a:spcPct val="0"/>
              </a:spcAft>
              <a:defRPr sz="2400" b="1">
                <a:solidFill>
                  <a:schemeClr val="tx1"/>
                </a:solidFill>
                <a:latin typeface="Arial Narrow" charset="0"/>
                <a:ea typeface="ＭＳ Ｐゴシック" charset="0"/>
              </a:defRPr>
            </a:lvl7pPr>
            <a:lvl8pPr marL="1371600" eaLnBrk="0" fontAlgn="base" hangingPunct="0">
              <a:spcBef>
                <a:spcPct val="0"/>
              </a:spcBef>
              <a:spcAft>
                <a:spcPct val="0"/>
              </a:spcAft>
              <a:defRPr sz="2400" b="1">
                <a:solidFill>
                  <a:schemeClr val="tx1"/>
                </a:solidFill>
                <a:latin typeface="Arial Narrow" charset="0"/>
                <a:ea typeface="ＭＳ Ｐゴシック" charset="0"/>
              </a:defRPr>
            </a:lvl8pPr>
            <a:lvl9pPr marL="1828800" eaLnBrk="0" fontAlgn="base" hangingPunct="0">
              <a:spcBef>
                <a:spcPct val="0"/>
              </a:spcBef>
              <a:spcAft>
                <a:spcPct val="0"/>
              </a:spcAft>
              <a:defRPr sz="2400" b="1">
                <a:solidFill>
                  <a:schemeClr val="tx1"/>
                </a:solidFill>
                <a:latin typeface="Arial Narrow" charset="0"/>
                <a:ea typeface="ＭＳ Ｐゴシック" charset="0"/>
              </a:defRPr>
            </a:lvl9pPr>
          </a:lstStyle>
          <a:p>
            <a:pPr eaLnBrk="1" hangingPunct="1"/>
            <a:r>
              <a:rPr lang="en-US" sz="1500" b="0" smtClean="0">
                <a:solidFill>
                  <a:srgbClr val="0000FF"/>
                </a:solidFill>
                <a:latin typeface="Arial" charset="0"/>
              </a:rPr>
              <a:t>2/15/2011</a:t>
            </a:r>
            <a:endParaRPr lang="en-US" sz="1500" b="0">
              <a:solidFill>
                <a:srgbClr val="0000FF"/>
              </a:solidFill>
              <a:latin typeface="Arial" charset="0"/>
            </a:endParaRPr>
          </a:p>
        </p:txBody>
      </p:sp>
      <p:sp>
        <p:nvSpPr>
          <p:cNvPr id="65540" name="Footer Placeholder 4"/>
          <p:cNvSpPr>
            <a:spLocks noGrp="1"/>
          </p:cNvSpPr>
          <p:nvPr>
            <p:ph type="ftr" sz="quarter" idx="11"/>
          </p:nvPr>
        </p:nvSpPr>
        <p:spPr/>
        <p:txBody>
          <a:bodyPr/>
          <a:lstStyle/>
          <a:p>
            <a:pPr defTabSz="966788">
              <a:defRPr/>
            </a:pPr>
            <a:r>
              <a:rPr lang="en-US" smtClean="0"/>
              <a:t>Katsushi Arisaka,UCLA</a:t>
            </a:r>
            <a:endParaRPr lang="en-US"/>
          </a:p>
        </p:txBody>
      </p:sp>
      <p:sp>
        <p:nvSpPr>
          <p:cNvPr id="19456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chemeClr val="tx1"/>
                </a:solidFill>
                <a:latin typeface="Arial Narrow" charset="0"/>
                <a:ea typeface="ＭＳ Ｐゴシック" charset="0"/>
                <a:cs typeface="ＭＳ Ｐゴシック" charset="0"/>
              </a:defRPr>
            </a:lvl1pPr>
            <a:lvl2pPr marL="37931725" indent="-37474525" defTabSz="966788" eaLnBrk="0" hangingPunct="0">
              <a:defRPr sz="2400" b="1">
                <a:solidFill>
                  <a:schemeClr val="tx1"/>
                </a:solidFill>
                <a:latin typeface="Arial Narrow" charset="0"/>
                <a:ea typeface="ＭＳ Ｐゴシック" charset="0"/>
              </a:defRPr>
            </a:lvl2pPr>
            <a:lvl3pPr eaLnBrk="0" hangingPunct="0">
              <a:defRPr sz="2400" b="1">
                <a:solidFill>
                  <a:schemeClr val="tx1"/>
                </a:solidFill>
                <a:latin typeface="Arial Narrow" charset="0"/>
                <a:ea typeface="ＭＳ Ｐゴシック" charset="0"/>
              </a:defRPr>
            </a:lvl3pPr>
            <a:lvl4pPr eaLnBrk="0" hangingPunct="0">
              <a:defRPr sz="2400" b="1">
                <a:solidFill>
                  <a:schemeClr val="tx1"/>
                </a:solidFill>
                <a:latin typeface="Arial Narrow" charset="0"/>
                <a:ea typeface="ＭＳ Ｐゴシック" charset="0"/>
              </a:defRPr>
            </a:lvl4pPr>
            <a:lvl5pPr eaLnBrk="0" hangingPunct="0">
              <a:defRPr sz="2400" b="1">
                <a:solidFill>
                  <a:schemeClr val="tx1"/>
                </a:solidFill>
                <a:latin typeface="Arial Narrow" charset="0"/>
                <a:ea typeface="ＭＳ Ｐゴシック" charset="0"/>
              </a:defRPr>
            </a:lvl5pPr>
            <a:lvl6pPr marL="457200" eaLnBrk="0" fontAlgn="base" hangingPunct="0">
              <a:spcBef>
                <a:spcPct val="0"/>
              </a:spcBef>
              <a:spcAft>
                <a:spcPct val="0"/>
              </a:spcAft>
              <a:defRPr sz="2400" b="1">
                <a:solidFill>
                  <a:schemeClr val="tx1"/>
                </a:solidFill>
                <a:latin typeface="Arial Narrow" charset="0"/>
                <a:ea typeface="ＭＳ Ｐゴシック" charset="0"/>
              </a:defRPr>
            </a:lvl6pPr>
            <a:lvl7pPr marL="914400" eaLnBrk="0" fontAlgn="base" hangingPunct="0">
              <a:spcBef>
                <a:spcPct val="0"/>
              </a:spcBef>
              <a:spcAft>
                <a:spcPct val="0"/>
              </a:spcAft>
              <a:defRPr sz="2400" b="1">
                <a:solidFill>
                  <a:schemeClr val="tx1"/>
                </a:solidFill>
                <a:latin typeface="Arial Narrow" charset="0"/>
                <a:ea typeface="ＭＳ Ｐゴシック" charset="0"/>
              </a:defRPr>
            </a:lvl7pPr>
            <a:lvl8pPr marL="1371600" eaLnBrk="0" fontAlgn="base" hangingPunct="0">
              <a:spcBef>
                <a:spcPct val="0"/>
              </a:spcBef>
              <a:spcAft>
                <a:spcPct val="0"/>
              </a:spcAft>
              <a:defRPr sz="2400" b="1">
                <a:solidFill>
                  <a:schemeClr val="tx1"/>
                </a:solidFill>
                <a:latin typeface="Arial Narrow" charset="0"/>
                <a:ea typeface="ＭＳ Ｐゴシック" charset="0"/>
              </a:defRPr>
            </a:lvl8pPr>
            <a:lvl9pPr marL="1828800" eaLnBrk="0" fontAlgn="base" hangingPunct="0">
              <a:spcBef>
                <a:spcPct val="0"/>
              </a:spcBef>
              <a:spcAft>
                <a:spcPct val="0"/>
              </a:spcAft>
              <a:defRPr sz="2400" b="1">
                <a:solidFill>
                  <a:schemeClr val="tx1"/>
                </a:solidFill>
                <a:latin typeface="Arial Narrow" charset="0"/>
                <a:ea typeface="ＭＳ Ｐゴシック" charset="0"/>
              </a:defRPr>
            </a:lvl9pPr>
          </a:lstStyle>
          <a:p>
            <a:pPr eaLnBrk="1" hangingPunct="1"/>
            <a:fld id="{E1CD435E-CE00-2C4E-9672-DD203E334CBF}" type="slidenum">
              <a:rPr lang="en-US" sz="1500" b="0">
                <a:solidFill>
                  <a:srgbClr val="0000FF"/>
                </a:solidFill>
                <a:latin typeface="Arial" charset="0"/>
              </a:rPr>
              <a:pPr eaLnBrk="1" hangingPunct="1"/>
              <a:t>73</a:t>
            </a:fld>
            <a:endParaRPr lang="en-US" sz="1500" b="0">
              <a:solidFill>
                <a:srgbClr val="0000FF"/>
              </a:solidFill>
              <a:latin typeface="Arial" charset="0"/>
            </a:endParaRPr>
          </a:p>
        </p:txBody>
      </p:sp>
      <p:pic>
        <p:nvPicPr>
          <p:cNvPr id="194566" name="Picture 2" descr="http://webvision.med.utah.edu/imageswv/Sagschem.jpe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3435" r="2113" b="15584"/>
          <a:stretch>
            <a:fillRect/>
          </a:stretch>
        </p:blipFill>
        <p:spPr>
          <a:xfrm>
            <a:off x="0" y="955675"/>
            <a:ext cx="9601200" cy="5673725"/>
          </a:xfrm>
          <a:noFill/>
        </p:spPr>
      </p:pic>
      <p:sp>
        <p:nvSpPr>
          <p:cNvPr id="194567" name="Rectangle 6"/>
          <p:cNvSpPr>
            <a:spLocks noChangeArrowheads="1"/>
          </p:cNvSpPr>
          <p:nvPr/>
        </p:nvSpPr>
        <p:spPr bwMode="auto">
          <a:xfrm>
            <a:off x="5037441" y="914400"/>
            <a:ext cx="3416320"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dirty="0" smtClean="0">
                <a:solidFill>
                  <a:srgbClr val="FF00FF"/>
                </a:solidFill>
                <a:latin typeface="+mn-lt"/>
              </a:rPr>
              <a:t>~100M </a:t>
            </a:r>
            <a:r>
              <a:rPr lang="en-US" sz="2800" b="1" dirty="0">
                <a:solidFill>
                  <a:srgbClr val="FF00FF"/>
                </a:solidFill>
                <a:latin typeface="+mn-lt"/>
              </a:rPr>
              <a:t>p</a:t>
            </a:r>
            <a:r>
              <a:rPr lang="en-US" sz="2800" b="1" dirty="0" smtClean="0">
                <a:solidFill>
                  <a:srgbClr val="FF00FF"/>
                </a:solidFill>
                <a:latin typeface="+mn-lt"/>
              </a:rPr>
              <a:t>hoto receptors</a:t>
            </a:r>
            <a:endParaRPr lang="en-US" sz="2800" b="1" dirty="0">
              <a:solidFill>
                <a:srgbClr val="FF00FF"/>
              </a:solidFill>
              <a:latin typeface="+mn-lt"/>
            </a:endParaRPr>
          </a:p>
        </p:txBody>
      </p:sp>
      <p:sp>
        <p:nvSpPr>
          <p:cNvPr id="194568" name="Rectangle 7"/>
          <p:cNvSpPr>
            <a:spLocks noChangeArrowheads="1"/>
          </p:cNvSpPr>
          <p:nvPr/>
        </p:nvSpPr>
        <p:spPr bwMode="auto">
          <a:xfrm>
            <a:off x="4191000" y="6324600"/>
            <a:ext cx="53715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2800" b="1" dirty="0" smtClean="0">
                <a:solidFill>
                  <a:srgbClr val="008000"/>
                </a:solidFill>
                <a:latin typeface="+mn-lt"/>
              </a:rPr>
              <a:t>540M years ago</a:t>
            </a:r>
            <a:r>
              <a:rPr lang="ja-JP" altLang="en-US" sz="2800" b="1" dirty="0" smtClean="0">
                <a:solidFill>
                  <a:srgbClr val="008000"/>
                </a:solidFill>
                <a:latin typeface="+mn-lt"/>
              </a:rPr>
              <a:t>（</a:t>
            </a:r>
            <a:r>
              <a:rPr lang="en-US" sz="2800" b="1" dirty="0" smtClean="0">
                <a:solidFill>
                  <a:srgbClr val="008000"/>
                </a:solidFill>
                <a:latin typeface="+mn-lt"/>
              </a:rPr>
              <a:t>Cambria explosion</a:t>
            </a:r>
            <a:r>
              <a:rPr lang="ja-JP" altLang="en-US" sz="2800" b="1" dirty="0" smtClean="0">
                <a:solidFill>
                  <a:srgbClr val="008000"/>
                </a:solidFill>
                <a:latin typeface="+mn-lt"/>
              </a:rPr>
              <a:t>）</a:t>
            </a:r>
            <a:endParaRPr lang="en-US" sz="2800" b="1" dirty="0">
              <a:solidFill>
                <a:srgbClr val="008000"/>
              </a:solidFill>
              <a:latin typeface="+mn-lt"/>
            </a:endParaRPr>
          </a:p>
        </p:txBody>
      </p:sp>
    </p:spTree>
    <p:extLst>
      <p:ext uri="{BB962C8B-B14F-4D97-AF65-F5344CB8AC3E}">
        <p14:creationId xmlns:p14="http://schemas.microsoft.com/office/powerpoint/2010/main" val="28709132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p:nvPr>
        </p:nvSpPr>
        <p:spPr/>
        <p:txBody>
          <a:bodyPr/>
          <a:lstStyle/>
          <a:p>
            <a:r>
              <a:rPr lang="en-US" dirty="0" smtClean="0">
                <a:latin typeface="Tahoma" charset="0"/>
                <a:ea typeface="ＭＳ Ｐゴシック" charset="0"/>
                <a:cs typeface="ＭＳ Ｐゴシック" charset="0"/>
              </a:rPr>
              <a:t>Human Ears</a:t>
            </a:r>
            <a:endParaRPr lang="en-US" dirty="0">
              <a:latin typeface="Tahoma" charset="0"/>
              <a:ea typeface="ＭＳ Ｐゴシック" charset="0"/>
              <a:cs typeface="ＭＳ Ｐゴシック" charset="0"/>
            </a:endParaRPr>
          </a:p>
        </p:txBody>
      </p:sp>
      <p:sp>
        <p:nvSpPr>
          <p:cNvPr id="19661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Narrow" charset="0"/>
                <a:ea typeface="ＭＳ Ｐゴシック" charset="0"/>
                <a:cs typeface="ＭＳ Ｐゴシック" charset="0"/>
              </a:defRPr>
            </a:lvl1pPr>
            <a:lvl2pPr marL="37931725" indent="-37474525" eaLnBrk="0" hangingPunct="0">
              <a:defRPr sz="2400" b="1">
                <a:solidFill>
                  <a:schemeClr val="tx1"/>
                </a:solidFill>
                <a:latin typeface="Arial Narrow" charset="0"/>
                <a:ea typeface="ＭＳ Ｐゴシック" charset="0"/>
              </a:defRPr>
            </a:lvl2pPr>
            <a:lvl3pPr eaLnBrk="0" hangingPunct="0">
              <a:defRPr sz="2400" b="1">
                <a:solidFill>
                  <a:schemeClr val="tx1"/>
                </a:solidFill>
                <a:latin typeface="Arial Narrow" charset="0"/>
                <a:ea typeface="ＭＳ Ｐゴシック" charset="0"/>
              </a:defRPr>
            </a:lvl3pPr>
            <a:lvl4pPr eaLnBrk="0" hangingPunct="0">
              <a:defRPr sz="2400" b="1">
                <a:solidFill>
                  <a:schemeClr val="tx1"/>
                </a:solidFill>
                <a:latin typeface="Arial Narrow" charset="0"/>
                <a:ea typeface="ＭＳ Ｐゴシック" charset="0"/>
              </a:defRPr>
            </a:lvl4pPr>
            <a:lvl5pPr eaLnBrk="0" hangingPunct="0">
              <a:defRPr sz="2400" b="1">
                <a:solidFill>
                  <a:schemeClr val="tx1"/>
                </a:solidFill>
                <a:latin typeface="Arial Narrow" charset="0"/>
                <a:ea typeface="ＭＳ Ｐゴシック" charset="0"/>
              </a:defRPr>
            </a:lvl5pPr>
            <a:lvl6pPr marL="457200" eaLnBrk="0" fontAlgn="base" hangingPunct="0">
              <a:spcBef>
                <a:spcPct val="0"/>
              </a:spcBef>
              <a:spcAft>
                <a:spcPct val="0"/>
              </a:spcAft>
              <a:defRPr sz="2400" b="1">
                <a:solidFill>
                  <a:schemeClr val="tx1"/>
                </a:solidFill>
                <a:latin typeface="Arial Narrow" charset="0"/>
                <a:ea typeface="ＭＳ Ｐゴシック" charset="0"/>
              </a:defRPr>
            </a:lvl6pPr>
            <a:lvl7pPr marL="914400" eaLnBrk="0" fontAlgn="base" hangingPunct="0">
              <a:spcBef>
                <a:spcPct val="0"/>
              </a:spcBef>
              <a:spcAft>
                <a:spcPct val="0"/>
              </a:spcAft>
              <a:defRPr sz="2400" b="1">
                <a:solidFill>
                  <a:schemeClr val="tx1"/>
                </a:solidFill>
                <a:latin typeface="Arial Narrow" charset="0"/>
                <a:ea typeface="ＭＳ Ｐゴシック" charset="0"/>
              </a:defRPr>
            </a:lvl7pPr>
            <a:lvl8pPr marL="1371600" eaLnBrk="0" fontAlgn="base" hangingPunct="0">
              <a:spcBef>
                <a:spcPct val="0"/>
              </a:spcBef>
              <a:spcAft>
                <a:spcPct val="0"/>
              </a:spcAft>
              <a:defRPr sz="2400" b="1">
                <a:solidFill>
                  <a:schemeClr val="tx1"/>
                </a:solidFill>
                <a:latin typeface="Arial Narrow" charset="0"/>
                <a:ea typeface="ＭＳ Ｐゴシック" charset="0"/>
              </a:defRPr>
            </a:lvl8pPr>
            <a:lvl9pPr marL="1828800" eaLnBrk="0" fontAlgn="base" hangingPunct="0">
              <a:spcBef>
                <a:spcPct val="0"/>
              </a:spcBef>
              <a:spcAft>
                <a:spcPct val="0"/>
              </a:spcAft>
              <a:defRPr sz="2400" b="1">
                <a:solidFill>
                  <a:schemeClr val="tx1"/>
                </a:solidFill>
                <a:latin typeface="Arial Narrow" charset="0"/>
                <a:ea typeface="ＭＳ Ｐゴシック" charset="0"/>
              </a:defRPr>
            </a:lvl9pPr>
          </a:lstStyle>
          <a:p>
            <a:pPr eaLnBrk="1" hangingPunct="1"/>
            <a:r>
              <a:rPr lang="en-US" sz="1500" b="0" smtClean="0">
                <a:solidFill>
                  <a:srgbClr val="0000FF"/>
                </a:solidFill>
                <a:latin typeface="Arial" charset="0"/>
              </a:rPr>
              <a:t>2/15/2011</a:t>
            </a:r>
            <a:endParaRPr lang="en-US" sz="1500" b="0">
              <a:solidFill>
                <a:srgbClr val="0000FF"/>
              </a:solidFill>
              <a:latin typeface="Arial" charset="0"/>
            </a:endParaRPr>
          </a:p>
        </p:txBody>
      </p:sp>
      <p:sp>
        <p:nvSpPr>
          <p:cNvPr id="66564" name="Footer Placeholder 4"/>
          <p:cNvSpPr>
            <a:spLocks noGrp="1"/>
          </p:cNvSpPr>
          <p:nvPr>
            <p:ph type="ftr" sz="quarter" idx="11"/>
          </p:nvPr>
        </p:nvSpPr>
        <p:spPr/>
        <p:txBody>
          <a:bodyPr/>
          <a:lstStyle/>
          <a:p>
            <a:pPr>
              <a:defRPr/>
            </a:pPr>
            <a:r>
              <a:rPr lang="en-US" smtClean="0"/>
              <a:t>Katsushi Arisaka,UCLA</a:t>
            </a:r>
            <a:endParaRPr lang="en-US"/>
          </a:p>
        </p:txBody>
      </p:sp>
      <p:sp>
        <p:nvSpPr>
          <p:cNvPr id="1966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Narrow" charset="0"/>
                <a:ea typeface="ＭＳ Ｐゴシック" charset="0"/>
                <a:cs typeface="ＭＳ Ｐゴシック" charset="0"/>
              </a:defRPr>
            </a:lvl1pPr>
            <a:lvl2pPr marL="37931725" indent="-37474525" eaLnBrk="0" hangingPunct="0">
              <a:defRPr sz="2400" b="1">
                <a:solidFill>
                  <a:schemeClr val="tx1"/>
                </a:solidFill>
                <a:latin typeface="Arial Narrow" charset="0"/>
                <a:ea typeface="ＭＳ Ｐゴシック" charset="0"/>
              </a:defRPr>
            </a:lvl2pPr>
            <a:lvl3pPr eaLnBrk="0" hangingPunct="0">
              <a:defRPr sz="2400" b="1">
                <a:solidFill>
                  <a:schemeClr val="tx1"/>
                </a:solidFill>
                <a:latin typeface="Arial Narrow" charset="0"/>
                <a:ea typeface="ＭＳ Ｐゴシック" charset="0"/>
              </a:defRPr>
            </a:lvl3pPr>
            <a:lvl4pPr eaLnBrk="0" hangingPunct="0">
              <a:defRPr sz="2400" b="1">
                <a:solidFill>
                  <a:schemeClr val="tx1"/>
                </a:solidFill>
                <a:latin typeface="Arial Narrow" charset="0"/>
                <a:ea typeface="ＭＳ Ｐゴシック" charset="0"/>
              </a:defRPr>
            </a:lvl4pPr>
            <a:lvl5pPr eaLnBrk="0" hangingPunct="0">
              <a:defRPr sz="2400" b="1">
                <a:solidFill>
                  <a:schemeClr val="tx1"/>
                </a:solidFill>
                <a:latin typeface="Arial Narrow" charset="0"/>
                <a:ea typeface="ＭＳ Ｐゴシック" charset="0"/>
              </a:defRPr>
            </a:lvl5pPr>
            <a:lvl6pPr marL="457200" eaLnBrk="0" fontAlgn="base" hangingPunct="0">
              <a:spcBef>
                <a:spcPct val="0"/>
              </a:spcBef>
              <a:spcAft>
                <a:spcPct val="0"/>
              </a:spcAft>
              <a:defRPr sz="2400" b="1">
                <a:solidFill>
                  <a:schemeClr val="tx1"/>
                </a:solidFill>
                <a:latin typeface="Arial Narrow" charset="0"/>
                <a:ea typeface="ＭＳ Ｐゴシック" charset="0"/>
              </a:defRPr>
            </a:lvl6pPr>
            <a:lvl7pPr marL="914400" eaLnBrk="0" fontAlgn="base" hangingPunct="0">
              <a:spcBef>
                <a:spcPct val="0"/>
              </a:spcBef>
              <a:spcAft>
                <a:spcPct val="0"/>
              </a:spcAft>
              <a:defRPr sz="2400" b="1">
                <a:solidFill>
                  <a:schemeClr val="tx1"/>
                </a:solidFill>
                <a:latin typeface="Arial Narrow" charset="0"/>
                <a:ea typeface="ＭＳ Ｐゴシック" charset="0"/>
              </a:defRPr>
            </a:lvl7pPr>
            <a:lvl8pPr marL="1371600" eaLnBrk="0" fontAlgn="base" hangingPunct="0">
              <a:spcBef>
                <a:spcPct val="0"/>
              </a:spcBef>
              <a:spcAft>
                <a:spcPct val="0"/>
              </a:spcAft>
              <a:defRPr sz="2400" b="1">
                <a:solidFill>
                  <a:schemeClr val="tx1"/>
                </a:solidFill>
                <a:latin typeface="Arial Narrow" charset="0"/>
                <a:ea typeface="ＭＳ Ｐゴシック" charset="0"/>
              </a:defRPr>
            </a:lvl8pPr>
            <a:lvl9pPr marL="1828800" eaLnBrk="0" fontAlgn="base" hangingPunct="0">
              <a:spcBef>
                <a:spcPct val="0"/>
              </a:spcBef>
              <a:spcAft>
                <a:spcPct val="0"/>
              </a:spcAft>
              <a:defRPr sz="2400" b="1">
                <a:solidFill>
                  <a:schemeClr val="tx1"/>
                </a:solidFill>
                <a:latin typeface="Arial Narrow" charset="0"/>
                <a:ea typeface="ＭＳ Ｐゴシック" charset="0"/>
              </a:defRPr>
            </a:lvl9pPr>
          </a:lstStyle>
          <a:p>
            <a:pPr eaLnBrk="1" hangingPunct="1"/>
            <a:fld id="{EF5AEBEE-7A31-5545-8110-206EA36F9120}" type="slidenum">
              <a:rPr lang="en-US" sz="1500" b="0">
                <a:solidFill>
                  <a:srgbClr val="0000FF"/>
                </a:solidFill>
                <a:latin typeface="Arial" charset="0"/>
              </a:rPr>
              <a:pPr eaLnBrk="1" hangingPunct="1"/>
              <a:t>74</a:t>
            </a:fld>
            <a:endParaRPr lang="en-US" sz="1500" b="0">
              <a:solidFill>
                <a:srgbClr val="0000FF"/>
              </a:solidFill>
              <a:latin typeface="Arial" charset="0"/>
            </a:endParaRPr>
          </a:p>
        </p:txBody>
      </p:sp>
      <p:pic>
        <p:nvPicPr>
          <p:cNvPr id="196614" name="Picture 2" descr="http://www.zmescience.com/wp-content/uploads/2008/08/the-human-ear.gif"/>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 y="1295400"/>
            <a:ext cx="8588375" cy="5618163"/>
          </a:xfrm>
          <a:noFill/>
        </p:spPr>
      </p:pic>
      <p:sp>
        <p:nvSpPr>
          <p:cNvPr id="196615" name="Rectangle 6"/>
          <p:cNvSpPr>
            <a:spLocks noChangeArrowheads="1"/>
          </p:cNvSpPr>
          <p:nvPr/>
        </p:nvSpPr>
        <p:spPr bwMode="auto">
          <a:xfrm>
            <a:off x="6101405" y="762000"/>
            <a:ext cx="2697473"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2800" b="1" dirty="0" smtClean="0">
                <a:solidFill>
                  <a:srgbClr val="FF00FF"/>
                </a:solidFill>
                <a:latin typeface="+mn-lt"/>
              </a:rPr>
              <a:t>~10,000 Hair Cells</a:t>
            </a:r>
            <a:endParaRPr lang="en-US" sz="2800" b="1" dirty="0">
              <a:solidFill>
                <a:srgbClr val="FF00FF"/>
              </a:solidFill>
              <a:latin typeface="+mn-lt"/>
            </a:endParaRPr>
          </a:p>
        </p:txBody>
      </p:sp>
      <p:sp>
        <p:nvSpPr>
          <p:cNvPr id="196616" name="Rectangle 7"/>
          <p:cNvSpPr>
            <a:spLocks noChangeArrowheads="1"/>
          </p:cNvSpPr>
          <p:nvPr/>
        </p:nvSpPr>
        <p:spPr bwMode="auto">
          <a:xfrm>
            <a:off x="6702540" y="6400800"/>
            <a:ext cx="23862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dirty="0" smtClean="0">
                <a:solidFill>
                  <a:srgbClr val="008000"/>
                </a:solidFill>
                <a:latin typeface="+mn-lt"/>
              </a:rPr>
              <a:t>~50M years ago</a:t>
            </a:r>
            <a:endParaRPr lang="en-US" sz="2800" b="1" dirty="0">
              <a:solidFill>
                <a:srgbClr val="008000"/>
              </a:solidFill>
              <a:latin typeface="+mn-lt"/>
            </a:endParaRPr>
          </a:p>
        </p:txBody>
      </p:sp>
    </p:spTree>
    <p:extLst>
      <p:ext uri="{BB962C8B-B14F-4D97-AF65-F5344CB8AC3E}">
        <p14:creationId xmlns:p14="http://schemas.microsoft.com/office/powerpoint/2010/main" val="16659646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11469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11469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2F92BF7-F071-8841-91F8-E6C2B61D910F}" type="slidenum">
              <a:rPr lang="en-US" sz="1500">
                <a:solidFill>
                  <a:srgbClr val="0000FF"/>
                </a:solidFill>
              </a:rPr>
              <a:pPr eaLnBrk="1" hangingPunct="1"/>
              <a:t>75</a:t>
            </a:fld>
            <a:endParaRPr lang="en-US" sz="1500">
              <a:solidFill>
                <a:srgbClr val="0000FF"/>
              </a:solidFill>
            </a:endParaRPr>
          </a:p>
        </p:txBody>
      </p:sp>
      <p:sp>
        <p:nvSpPr>
          <p:cNvPr id="114693" name="Rectangle 2"/>
          <p:cNvSpPr>
            <a:spLocks noGrp="1" noChangeArrowheads="1"/>
          </p:cNvSpPr>
          <p:nvPr>
            <p:ph type="title"/>
          </p:nvPr>
        </p:nvSpPr>
        <p:spPr>
          <a:xfrm>
            <a:off x="152400" y="0"/>
            <a:ext cx="8763000" cy="685800"/>
          </a:xfrm>
        </p:spPr>
        <p:txBody>
          <a:bodyPr/>
          <a:lstStyle/>
          <a:p>
            <a:pPr eaLnBrk="1" hangingPunct="1"/>
            <a:r>
              <a:rPr lang="en-US" sz="3600">
                <a:latin typeface="Tahoma" charset="0"/>
                <a:ea typeface="ＭＳ Ｐゴシック" charset="0"/>
                <a:cs typeface="ＭＳ Ｐゴシック" charset="0"/>
              </a:rPr>
              <a:t>Anatomy of Inner Ear</a:t>
            </a:r>
          </a:p>
        </p:txBody>
      </p:sp>
      <p:pic>
        <p:nvPicPr>
          <p:cNvPr id="114694"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b="38097"/>
          <a:stretch>
            <a:fillRect/>
          </a:stretch>
        </p:blipFill>
        <p:spPr>
          <a:xfrm>
            <a:off x="0" y="2590800"/>
            <a:ext cx="9567863" cy="3352800"/>
          </a:xfrm>
        </p:spPr>
      </p:pic>
      <p:sp>
        <p:nvSpPr>
          <p:cNvPr id="10" name="Rectangle 9"/>
          <p:cNvSpPr/>
          <p:nvPr/>
        </p:nvSpPr>
        <p:spPr>
          <a:xfrm>
            <a:off x="2714625" y="1600200"/>
            <a:ext cx="2390775" cy="717550"/>
          </a:xfrm>
          <a:prstGeom prst="rect">
            <a:avLst/>
          </a:prstGeom>
        </p:spPr>
        <p:txBody>
          <a:bodyPr lIns="91432" tIns="45716" rIns="91432" bIns="45716">
            <a:spAutoFit/>
          </a:bodyPr>
          <a:lstStyle/>
          <a:p>
            <a:pPr>
              <a:defRPr/>
            </a:pPr>
            <a:r>
              <a:rPr lang="en-US" sz="2000" b="1" dirty="0">
                <a:solidFill>
                  <a:schemeClr val="accent1">
                    <a:lumMod val="50000"/>
                  </a:schemeClr>
                </a:solidFill>
                <a:latin typeface="+mn-lt"/>
                <a:ea typeface="+mn-ea"/>
                <a:cs typeface="Arial" pitchFamily="34" charset="0"/>
              </a:rPr>
              <a:t>Cross-section of the cochlear</a:t>
            </a:r>
          </a:p>
        </p:txBody>
      </p:sp>
      <p:sp>
        <p:nvSpPr>
          <p:cNvPr id="11" name="Rectangle 10"/>
          <p:cNvSpPr/>
          <p:nvPr/>
        </p:nvSpPr>
        <p:spPr>
          <a:xfrm>
            <a:off x="152400" y="1600200"/>
            <a:ext cx="2293938" cy="717550"/>
          </a:xfrm>
          <a:prstGeom prst="rect">
            <a:avLst/>
          </a:prstGeom>
        </p:spPr>
        <p:txBody>
          <a:bodyPr lIns="91432" tIns="45716" rIns="91432" bIns="45716">
            <a:spAutoFit/>
          </a:bodyPr>
          <a:lstStyle/>
          <a:p>
            <a:pPr>
              <a:defRPr/>
            </a:pPr>
            <a:r>
              <a:rPr lang="en-US" sz="2000" b="1" dirty="0">
                <a:solidFill>
                  <a:schemeClr val="accent1">
                    <a:lumMod val="50000"/>
                  </a:schemeClr>
                </a:solidFill>
                <a:latin typeface="+mn-lt"/>
                <a:ea typeface="+mn-ea"/>
                <a:cs typeface="Arial" pitchFamily="34" charset="0"/>
              </a:rPr>
              <a:t>Human auditory system</a:t>
            </a:r>
          </a:p>
        </p:txBody>
      </p:sp>
      <p:sp>
        <p:nvSpPr>
          <p:cNvPr id="12" name="Rectangle 11"/>
          <p:cNvSpPr/>
          <p:nvPr/>
        </p:nvSpPr>
        <p:spPr>
          <a:xfrm>
            <a:off x="5486400" y="1676400"/>
            <a:ext cx="1371600" cy="404813"/>
          </a:xfrm>
          <a:prstGeom prst="rect">
            <a:avLst/>
          </a:prstGeom>
        </p:spPr>
        <p:txBody>
          <a:bodyPr lIns="91432" tIns="45716" rIns="91432" bIns="45716">
            <a:spAutoFit/>
          </a:bodyPr>
          <a:lstStyle/>
          <a:p>
            <a:pPr>
              <a:defRPr/>
            </a:pPr>
            <a:r>
              <a:rPr lang="en-US" sz="2000" b="1" dirty="0">
                <a:solidFill>
                  <a:schemeClr val="accent1">
                    <a:lumMod val="50000"/>
                  </a:schemeClr>
                </a:solidFill>
                <a:latin typeface="+mn-lt"/>
                <a:ea typeface="+mn-ea"/>
                <a:cs typeface="Arial" pitchFamily="34" charset="0"/>
              </a:rPr>
              <a:t>Hair bundle</a:t>
            </a:r>
          </a:p>
        </p:txBody>
      </p:sp>
      <p:sp>
        <p:nvSpPr>
          <p:cNvPr id="13" name="Rectangle 12"/>
          <p:cNvSpPr/>
          <p:nvPr/>
        </p:nvSpPr>
        <p:spPr>
          <a:xfrm>
            <a:off x="7086600" y="1654175"/>
            <a:ext cx="2590800" cy="717550"/>
          </a:xfrm>
          <a:prstGeom prst="rect">
            <a:avLst/>
          </a:prstGeom>
        </p:spPr>
        <p:txBody>
          <a:bodyPr lIns="91432" tIns="45716" rIns="91432" bIns="45716">
            <a:spAutoFit/>
          </a:bodyPr>
          <a:lstStyle/>
          <a:p>
            <a:pPr>
              <a:defRPr/>
            </a:pPr>
            <a:r>
              <a:rPr lang="en-US" sz="2000" b="1" dirty="0">
                <a:solidFill>
                  <a:schemeClr val="accent1">
                    <a:lumMod val="50000"/>
                  </a:schemeClr>
                </a:solidFill>
                <a:latin typeface="+mn-lt"/>
                <a:ea typeface="+mn-ea"/>
                <a:cs typeface="Arial" pitchFamily="34" charset="0"/>
              </a:rPr>
              <a:t>Molecular </a:t>
            </a:r>
            <a:r>
              <a:rPr lang="en-US" sz="2000" b="1" dirty="0" err="1">
                <a:solidFill>
                  <a:schemeClr val="accent1">
                    <a:lumMod val="50000"/>
                  </a:schemeClr>
                </a:solidFill>
                <a:latin typeface="+mn-lt"/>
                <a:ea typeface="+mn-ea"/>
                <a:cs typeface="Arial" pitchFamily="34" charset="0"/>
              </a:rPr>
              <a:t>mechano</a:t>
            </a:r>
            <a:r>
              <a:rPr lang="en-US" sz="2000" b="1" dirty="0">
                <a:solidFill>
                  <a:schemeClr val="accent1">
                    <a:lumMod val="50000"/>
                  </a:schemeClr>
                </a:solidFill>
                <a:latin typeface="+mn-lt"/>
                <a:ea typeface="+mn-ea"/>
                <a:cs typeface="Arial" pitchFamily="34" charset="0"/>
              </a:rPr>
              <a:t>-transduction machinery</a:t>
            </a:r>
          </a:p>
        </p:txBody>
      </p:sp>
      <p:sp>
        <p:nvSpPr>
          <p:cNvPr id="114699" name="Rectangle 13"/>
          <p:cNvSpPr>
            <a:spLocks noChangeArrowheads="1"/>
          </p:cNvSpPr>
          <p:nvPr/>
        </p:nvSpPr>
        <p:spPr bwMode="auto">
          <a:xfrm>
            <a:off x="1447800" y="6477000"/>
            <a:ext cx="77724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p>
            <a:r>
              <a:rPr lang="en-US" sz="2000">
                <a:latin typeface="Arial Narrow" charset="0"/>
                <a:cs typeface="Arial" charset="0"/>
              </a:rPr>
              <a:t>Meredith LeMasurier and Peter G. Gillespie,  </a:t>
            </a:r>
            <a:r>
              <a:rPr lang="nl-NL" sz="2000">
                <a:latin typeface="Arial Narrow" charset="0"/>
                <a:cs typeface="Arial" charset="0"/>
              </a:rPr>
              <a:t>Neuron, Vol. 48,2005</a:t>
            </a:r>
            <a:endParaRPr lang="en-US" sz="2000">
              <a:latin typeface="Arial Narrow" charset="0"/>
              <a:cs typeface="Arial" charset="0"/>
            </a:endParaRPr>
          </a:p>
        </p:txBody>
      </p:sp>
      <p:sp>
        <p:nvSpPr>
          <p:cNvPr id="114700" name="TextBox 14"/>
          <p:cNvSpPr txBox="1">
            <a:spLocks noChangeArrowheads="1"/>
          </p:cNvSpPr>
          <p:nvPr/>
        </p:nvSpPr>
        <p:spPr bwMode="auto">
          <a:xfrm>
            <a:off x="6477000" y="914400"/>
            <a:ext cx="2876550" cy="40005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1432" tIns="45716" rIns="91432" bIns="45716">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i="1">
                <a:solidFill>
                  <a:srgbClr val="00B0F0"/>
                </a:solidFill>
                <a:latin typeface="Arial Narrow" charset="0"/>
              </a:rPr>
              <a:t>Dolores Bozovic (Physics)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l="36667" t="13318" r="36665" b="13434"/>
          <a:stretch>
            <a:fillRect/>
          </a:stretch>
        </p:blipFill>
        <p:spPr bwMode="auto">
          <a:xfrm>
            <a:off x="76200" y="936625"/>
            <a:ext cx="2895600"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2"/>
          <p:cNvPicPr>
            <a:picLocks noGrp="1" noChangeAspect="1" noChangeArrowheads="1"/>
          </p:cNvPicPr>
          <p:nvPr>
            <p:ph/>
          </p:nvPr>
        </p:nvPicPr>
        <p:blipFill>
          <a:blip r:embed="rId4">
            <a:extLst>
              <a:ext uri="{28A0092B-C50C-407E-A947-70E740481C1C}">
                <a14:useLocalDpi xmlns:a14="http://schemas.microsoft.com/office/drawing/2010/main" val="0"/>
              </a:ext>
            </a:extLst>
          </a:blip>
          <a:srcRect l="25185" t="11296" r="24445" b="11089"/>
          <a:stretch>
            <a:fillRect/>
          </a:stretch>
        </p:blipFill>
        <p:spPr>
          <a:xfrm>
            <a:off x="3057525" y="1828800"/>
            <a:ext cx="3267075" cy="3417888"/>
          </a:xfrm>
        </p:spPr>
      </p:pic>
      <p:sp>
        <p:nvSpPr>
          <p:cNvPr id="43012" name="Rectangle 5"/>
          <p:cNvSpPr>
            <a:spLocks noChangeArrowheads="1"/>
          </p:cNvSpPr>
          <p:nvPr/>
        </p:nvSpPr>
        <p:spPr bwMode="auto">
          <a:xfrm>
            <a:off x="152400" y="6453188"/>
            <a:ext cx="3840163"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spAutoFit/>
          </a:bodyPr>
          <a:lstStyle/>
          <a:p>
            <a:r>
              <a:rPr lang="en-US" sz="1500">
                <a:latin typeface="Comic Sans MS" charset="0"/>
              </a:rPr>
              <a:t>A. J. Hudspeth, Rockefeller University</a:t>
            </a:r>
          </a:p>
        </p:txBody>
      </p:sp>
      <p:sp>
        <p:nvSpPr>
          <p:cNvPr id="7" name="TextBox 8"/>
          <p:cNvSpPr txBox="1">
            <a:spLocks noChangeArrowheads="1"/>
          </p:cNvSpPr>
          <p:nvPr/>
        </p:nvSpPr>
        <p:spPr bwMode="auto">
          <a:xfrm>
            <a:off x="1371600" y="0"/>
            <a:ext cx="7162800" cy="650875"/>
          </a:xfrm>
          <a:prstGeom prst="rect">
            <a:avLst/>
          </a:prstGeom>
          <a:noFill/>
          <a:ln w="9525">
            <a:noFill/>
            <a:miter lim="800000"/>
            <a:headEnd/>
            <a:tailEnd/>
          </a:ln>
        </p:spPr>
        <p:txBody>
          <a:bodyPr lIns="96661" tIns="48331" rIns="96661" bIns="48331">
            <a:spAutoFit/>
          </a:bodyPr>
          <a:lstStyle/>
          <a:p>
            <a:pPr>
              <a:defRPr/>
            </a:pPr>
            <a:r>
              <a:rPr lang="en-US" sz="3600" b="1" dirty="0">
                <a:solidFill>
                  <a:srgbClr val="C00000"/>
                </a:solidFill>
                <a:latin typeface="+mj-lt"/>
                <a:ea typeface="+mn-ea"/>
              </a:rPr>
              <a:t>Hair cell, bullfrog sacculus</a:t>
            </a:r>
          </a:p>
        </p:txBody>
      </p:sp>
      <p:pic>
        <p:nvPicPr>
          <p:cNvPr id="43014" name="Picture 2"/>
          <p:cNvPicPr>
            <a:picLocks noChangeAspect="1" noChangeArrowheads="1"/>
          </p:cNvPicPr>
          <p:nvPr/>
        </p:nvPicPr>
        <p:blipFill>
          <a:blip r:embed="rId5">
            <a:extLst>
              <a:ext uri="{28A0092B-C50C-407E-A947-70E740481C1C}">
                <a14:useLocalDpi xmlns:a14="http://schemas.microsoft.com/office/drawing/2010/main" val="0"/>
              </a:ext>
            </a:extLst>
          </a:blip>
          <a:srcRect l="37372" t="13318" r="37407" b="13434"/>
          <a:stretch>
            <a:fillRect/>
          </a:stretch>
        </p:blipFill>
        <p:spPr bwMode="auto">
          <a:xfrm>
            <a:off x="6496050" y="839788"/>
            <a:ext cx="2800350"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Text Box 3"/>
          <p:cNvSpPr txBox="1">
            <a:spLocks noChangeArrowheads="1"/>
          </p:cNvSpPr>
          <p:nvPr/>
        </p:nvSpPr>
        <p:spPr bwMode="auto">
          <a:xfrm>
            <a:off x="6096000" y="6400800"/>
            <a:ext cx="2971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a:t>Hudspeth, A. J. &amp; Gillespie, P. G., </a:t>
            </a:r>
            <a:r>
              <a:rPr lang="en-US" sz="1500" i="1"/>
              <a:t>Neuron</a:t>
            </a:r>
            <a:r>
              <a:rPr lang="en-US" sz="1500"/>
              <a:t>  </a:t>
            </a:r>
            <a:r>
              <a:rPr lang="en-US" sz="1500" b="1"/>
              <a:t>12</a:t>
            </a:r>
            <a:r>
              <a:rPr lang="en-US" sz="1500"/>
              <a:t>:1-9 (1994).</a:t>
            </a:r>
          </a:p>
        </p:txBody>
      </p:sp>
      <p:sp>
        <p:nvSpPr>
          <p:cNvPr id="2" name="Date Placeholder 1"/>
          <p:cNvSpPr>
            <a:spLocks noGrp="1"/>
          </p:cNvSpPr>
          <p:nvPr>
            <p:ph type="dt" sz="half" idx="10"/>
          </p:nvPr>
        </p:nvSpPr>
        <p:spPr/>
        <p:txBody>
          <a:bodyPr/>
          <a:lstStyle/>
          <a:p>
            <a:r>
              <a:rPr lang="en-US" smtClean="0"/>
              <a:t>2/15/2011</a:t>
            </a:r>
            <a:endParaRPr lang="en-US"/>
          </a:p>
        </p:txBody>
      </p:sp>
      <p:sp>
        <p:nvSpPr>
          <p:cNvPr id="3" name="Footer Placeholder 2"/>
          <p:cNvSpPr>
            <a:spLocks noGrp="1"/>
          </p:cNvSpPr>
          <p:nvPr>
            <p:ph type="ftr" sz="quarter" idx="11"/>
          </p:nvPr>
        </p:nvSpPr>
        <p:spPr/>
        <p:txBody>
          <a:bodyPr/>
          <a:lstStyle/>
          <a:p>
            <a:pPr>
              <a:defRPr/>
            </a:pPr>
            <a:r>
              <a:rPr lang="en-US" smtClean="0"/>
              <a:t>Katsushi Arisaka,UCLA</a:t>
            </a:r>
            <a:endParaRPr lang="en-US"/>
          </a:p>
        </p:txBody>
      </p:sp>
      <p:sp>
        <p:nvSpPr>
          <p:cNvPr id="4" name="Slide Number Placeholder 3"/>
          <p:cNvSpPr>
            <a:spLocks noGrp="1"/>
          </p:cNvSpPr>
          <p:nvPr>
            <p:ph type="sldNum" sz="quarter" idx="12"/>
          </p:nvPr>
        </p:nvSpPr>
        <p:spPr/>
        <p:txBody>
          <a:bodyPr/>
          <a:lstStyle/>
          <a:p>
            <a:fld id="{4ED5560A-D941-5042-A4EF-D40C5EDB7FDD}" type="slidenum">
              <a:rPr lang="en-US" smtClean="0"/>
              <a:pPr/>
              <a:t>76</a:t>
            </a:fld>
            <a:endParaRPr lang="en-US"/>
          </a:p>
        </p:txBody>
      </p:sp>
    </p:spTree>
    <p:extLst>
      <p:ext uri="{BB962C8B-B14F-4D97-AF65-F5344CB8AC3E}">
        <p14:creationId xmlns:p14="http://schemas.microsoft.com/office/powerpoint/2010/main" val="172425581"/>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FFFF00"/>
                </a:solidFill>
              </a:rPr>
              <a:t>2/15/2011</a:t>
            </a:r>
            <a:endParaRPr lang="en-US" sz="1500">
              <a:solidFill>
                <a:srgbClr val="FFFF00"/>
              </a:solidFill>
            </a:endParaRPr>
          </a:p>
        </p:txBody>
      </p:sp>
      <p:sp>
        <p:nvSpPr>
          <p:cNvPr id="11878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FFFF00"/>
                </a:solidFill>
                <a:cs typeface="Arial" charset="0"/>
              </a:rPr>
              <a:t>Katsushi Arisaka,UCLA</a:t>
            </a:r>
            <a:endParaRPr lang="en-US" sz="1500">
              <a:solidFill>
                <a:srgbClr val="FFFF00"/>
              </a:solidFill>
              <a:cs typeface="Arial" charset="0"/>
            </a:endParaRPr>
          </a:p>
        </p:txBody>
      </p:sp>
      <p:sp>
        <p:nvSpPr>
          <p:cNvPr id="1187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D10C920-2B60-2E49-8E9C-73062058119D}" type="slidenum">
              <a:rPr lang="en-US" sz="1500">
                <a:solidFill>
                  <a:srgbClr val="FFFF00"/>
                </a:solidFill>
              </a:rPr>
              <a:pPr eaLnBrk="1" hangingPunct="1"/>
              <a:t>77</a:t>
            </a:fld>
            <a:endParaRPr lang="en-US" sz="1500">
              <a:solidFill>
                <a:srgbClr val="FFFF00"/>
              </a:solidFill>
            </a:endParaRPr>
          </a:p>
        </p:txBody>
      </p:sp>
      <p:pic>
        <p:nvPicPr>
          <p:cNvPr id="118789" name="Picture 2" descr="C:\Users\Katsushi\Desktop\Our Microscopes\DSCN0239.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753600" cy="7315200"/>
          </a:xfrm>
          <a:noFill/>
        </p:spPr>
      </p:pic>
      <p:sp>
        <p:nvSpPr>
          <p:cNvPr id="118790" name="Text Box 5"/>
          <p:cNvSpPr txBox="1">
            <a:spLocks noChangeArrowheads="1"/>
          </p:cNvSpPr>
          <p:nvPr/>
        </p:nvSpPr>
        <p:spPr bwMode="auto">
          <a:xfrm>
            <a:off x="1271588" y="152400"/>
            <a:ext cx="19637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lIns="91424" tIns="45712" rIns="91424" bIns="45712">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b="1">
                <a:solidFill>
                  <a:srgbClr val="FFFF00"/>
                </a:solidFill>
                <a:latin typeface="Arial Narrow" charset="0"/>
                <a:sym typeface="Symbol" charset="0"/>
              </a:rPr>
              <a:t>CMOS Camera</a:t>
            </a:r>
          </a:p>
          <a:p>
            <a:pPr eaLnBrk="1" hangingPunct="1"/>
            <a:r>
              <a:rPr lang="en-US" b="1">
                <a:solidFill>
                  <a:srgbClr val="FFFF00"/>
                </a:solidFill>
                <a:latin typeface="Arial Narrow" charset="0"/>
                <a:sym typeface="Symbol" charset="0"/>
              </a:rPr>
              <a:t>(Photron SA-1)</a:t>
            </a:r>
          </a:p>
        </p:txBody>
      </p:sp>
      <p:sp>
        <p:nvSpPr>
          <p:cNvPr id="118791" name="Text Box 5"/>
          <p:cNvSpPr txBox="1">
            <a:spLocks noChangeArrowheads="1"/>
          </p:cNvSpPr>
          <p:nvPr/>
        </p:nvSpPr>
        <p:spPr bwMode="auto">
          <a:xfrm>
            <a:off x="7119938" y="152400"/>
            <a:ext cx="22034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lIns="91424" tIns="45712" rIns="91424" bIns="45712">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b="1">
                <a:solidFill>
                  <a:srgbClr val="FFFF00"/>
                </a:solidFill>
                <a:latin typeface="Arial Narrow" charset="0"/>
                <a:sym typeface="Symbol" charset="0"/>
              </a:rPr>
              <a:t>EMCCD Camera</a:t>
            </a:r>
          </a:p>
          <a:p>
            <a:pPr eaLnBrk="1" hangingPunct="1"/>
            <a:r>
              <a:rPr lang="en-US" b="1">
                <a:solidFill>
                  <a:srgbClr val="FFFF00"/>
                </a:solidFill>
                <a:latin typeface="Arial Narrow" charset="0"/>
                <a:sym typeface="Symbol" charset="0"/>
              </a:rPr>
              <a:t>(Andor iXon 897)</a:t>
            </a:r>
          </a:p>
        </p:txBody>
      </p:sp>
      <p:sp>
        <p:nvSpPr>
          <p:cNvPr id="118792" name="Text Box 5"/>
          <p:cNvSpPr txBox="1">
            <a:spLocks noChangeArrowheads="1"/>
          </p:cNvSpPr>
          <p:nvPr/>
        </p:nvSpPr>
        <p:spPr bwMode="auto">
          <a:xfrm>
            <a:off x="3581400" y="3505200"/>
            <a:ext cx="17907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lIns="91424" tIns="45712" rIns="91424" bIns="45712">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b="1">
                <a:solidFill>
                  <a:srgbClr val="FFFF00"/>
                </a:solidFill>
                <a:latin typeface="Arial Narrow" charset="0"/>
                <a:sym typeface="Symbol" charset="0"/>
              </a:rPr>
              <a:t>Microscopes</a:t>
            </a:r>
            <a:endParaRPr lang="en-US" b="1">
              <a:solidFill>
                <a:srgbClr val="FFFF00"/>
              </a:solidFill>
              <a:latin typeface="Arial Narrow" charset="0"/>
              <a:sym typeface="Symbol" charset="0"/>
            </a:endParaRPr>
          </a:p>
        </p:txBody>
      </p:sp>
      <p:sp>
        <p:nvSpPr>
          <p:cNvPr id="118793" name="Text Box 5"/>
          <p:cNvSpPr txBox="1">
            <a:spLocks noChangeArrowheads="1"/>
          </p:cNvSpPr>
          <p:nvPr/>
        </p:nvSpPr>
        <p:spPr bwMode="auto">
          <a:xfrm>
            <a:off x="5181600" y="5867400"/>
            <a:ext cx="1370013"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lIns="91424" tIns="45712" rIns="91424" bIns="45712">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b="1">
                <a:solidFill>
                  <a:srgbClr val="FFFF00"/>
                </a:solidFill>
                <a:latin typeface="Arial Narrow" charset="0"/>
                <a:sym typeface="Symbol" charset="0"/>
              </a:rPr>
              <a:t>Objective</a:t>
            </a:r>
            <a:endParaRPr lang="en-US" b="1">
              <a:solidFill>
                <a:srgbClr val="FFFF00"/>
              </a:solidFill>
              <a:latin typeface="Arial Narrow" charset="0"/>
              <a:sym typeface="Symbol" charset="0"/>
            </a:endParaRPr>
          </a:p>
        </p:txBody>
      </p:sp>
      <p:sp>
        <p:nvSpPr>
          <p:cNvPr id="118794" name="TextBox 14"/>
          <p:cNvSpPr txBox="1">
            <a:spLocks noChangeArrowheads="1"/>
          </p:cNvSpPr>
          <p:nvPr/>
        </p:nvSpPr>
        <p:spPr bwMode="auto">
          <a:xfrm>
            <a:off x="80963" y="6553200"/>
            <a:ext cx="3652837"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16" tIns="45708" rIns="91416" bIns="4570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100" b="1" i="1">
                <a:solidFill>
                  <a:srgbClr val="00B0F0"/>
                </a:solidFill>
                <a:latin typeface="Calibri" charset="0"/>
                <a:cs typeface="Arial" charset="0"/>
              </a:rPr>
              <a:t>Dolores Bozovic</a:t>
            </a:r>
            <a:r>
              <a:rPr lang="ja-JP" altLang="en-US" sz="2100" b="1" i="1">
                <a:solidFill>
                  <a:srgbClr val="00B0F0"/>
                </a:solidFill>
                <a:latin typeface="Calibri" charset="0"/>
                <a:cs typeface="Arial" charset="0"/>
              </a:rPr>
              <a:t>’</a:t>
            </a:r>
            <a:r>
              <a:rPr lang="en-US" sz="2100" b="1" i="1">
                <a:solidFill>
                  <a:srgbClr val="00B0F0"/>
                </a:solidFill>
                <a:latin typeface="Calibri" charset="0"/>
                <a:cs typeface="Arial" charset="0"/>
              </a:rPr>
              <a:t>s Lab (Physics)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ChangeArrowheads="1"/>
          </p:cNvSpPr>
          <p:nvPr/>
        </p:nvSpPr>
        <p:spPr bwMode="auto">
          <a:xfrm>
            <a:off x="0" y="0"/>
            <a:ext cx="9601200" cy="7315200"/>
          </a:xfrm>
          <a:prstGeom prst="rect">
            <a:avLst/>
          </a:prstGeom>
          <a:solidFill>
            <a:schemeClr val="tx1"/>
          </a:solidFill>
          <a:ln w="50800">
            <a:solidFill>
              <a:schemeClr val="tx1"/>
            </a:solidFill>
            <a:miter lim="800000"/>
            <a:headEnd/>
            <a:tailEnd/>
          </a:ln>
        </p:spPr>
        <p:txBody>
          <a:bodyPr wrap="none" lIns="91416" tIns="45708" rIns="91416" bIns="45708" anchor="ctr"/>
          <a:lstStyle/>
          <a:p>
            <a:endParaRPr lang="en-US" sz="1900"/>
          </a:p>
        </p:txBody>
      </p:sp>
      <p:pic>
        <p:nvPicPr>
          <p:cNvPr id="120835" name="Arisaka_HairCells.mp4" descr="/Users/Katsushi/Desktop/P41/Arisaka_HairCells.mp4">
            <a:hlinkClick r:id="" action="ppaction://media"/>
          </p:cNvPr>
          <p:cNvPicPr>
            <a:picLocks noGrp="1" noChangeAspect="1" noChangeArrowheads="1"/>
          </p:cNvPicPr>
          <p:nvPr>
            <p:ph idx="1"/>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a:xfrm>
            <a:off x="0" y="866775"/>
            <a:ext cx="9521825" cy="6448425"/>
          </a:xfrm>
        </p:spPr>
      </p:pic>
      <p:sp>
        <p:nvSpPr>
          <p:cNvPr id="120836" name="Rectangle 2"/>
          <p:cNvSpPr>
            <a:spLocks noGrp="1" noChangeArrowheads="1"/>
          </p:cNvSpPr>
          <p:nvPr>
            <p:ph type="title"/>
          </p:nvPr>
        </p:nvSpPr>
        <p:spPr>
          <a:xfrm>
            <a:off x="311150" y="-161925"/>
            <a:ext cx="8729663" cy="685800"/>
          </a:xfrm>
        </p:spPr>
        <p:txBody>
          <a:bodyPr/>
          <a:lstStyle/>
          <a:p>
            <a:pPr eaLnBrk="1" hangingPunct="1"/>
            <a:r>
              <a:rPr lang="en-US" sz="3000">
                <a:solidFill>
                  <a:srgbClr val="FF6600"/>
                </a:solidFill>
                <a:latin typeface="Tahoma" charset="0"/>
                <a:ea typeface="ＭＳ Ｐゴシック" charset="0"/>
                <a:cs typeface="ＭＳ Ｐゴシック" charset="0"/>
              </a:rPr>
              <a:t>Mechanical Motion of Hair Cells in Inner Ear</a:t>
            </a:r>
          </a:p>
        </p:txBody>
      </p:sp>
      <p:sp>
        <p:nvSpPr>
          <p:cNvPr id="120837" name="Rectangle 9"/>
          <p:cNvSpPr>
            <a:spLocks noChangeArrowheads="1"/>
          </p:cNvSpPr>
          <p:nvPr/>
        </p:nvSpPr>
        <p:spPr bwMode="auto">
          <a:xfrm>
            <a:off x="7226300" y="487363"/>
            <a:ext cx="22606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53" tIns="48326" rIns="96653" bIns="48326">
            <a:spAutoFit/>
          </a:bodyPr>
          <a:lstStyle/>
          <a:p>
            <a:r>
              <a:rPr lang="en-US" b="1">
                <a:solidFill>
                  <a:srgbClr val="92D050"/>
                </a:solidFill>
                <a:latin typeface="Calibri" charset="0"/>
              </a:rPr>
              <a:t>1,000 frame/sec</a:t>
            </a:r>
            <a:endParaRPr lang="en-US" sz="3400"/>
          </a:p>
        </p:txBody>
      </p:sp>
      <p:sp>
        <p:nvSpPr>
          <p:cNvPr id="120838" name="TextBox 14"/>
          <p:cNvSpPr txBox="1">
            <a:spLocks noChangeArrowheads="1"/>
          </p:cNvSpPr>
          <p:nvPr/>
        </p:nvSpPr>
        <p:spPr bwMode="auto">
          <a:xfrm>
            <a:off x="2209800" y="381000"/>
            <a:ext cx="4827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16" tIns="45708" rIns="91416" bIns="4570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i="1">
                <a:solidFill>
                  <a:srgbClr val="00B0F0"/>
                </a:solidFill>
                <a:latin typeface="Calibri" charset="0"/>
                <a:cs typeface="Arial" charset="0"/>
              </a:rPr>
              <a:t>Dolores Bozovic, Lea Fredrickson (Physics)</a:t>
            </a:r>
          </a:p>
        </p:txBody>
      </p:sp>
      <p:sp>
        <p:nvSpPr>
          <p:cNvPr id="2" name="Date Placeholder 1"/>
          <p:cNvSpPr>
            <a:spLocks noGrp="1"/>
          </p:cNvSpPr>
          <p:nvPr>
            <p:ph type="dt" sz="half" idx="10"/>
          </p:nvPr>
        </p:nvSpPr>
        <p:spPr/>
        <p:txBody>
          <a:bodyPr/>
          <a:lstStyle/>
          <a:p>
            <a:r>
              <a:rPr lang="en-US" smtClean="0"/>
              <a:t>2/15/2011</a:t>
            </a:r>
            <a:endParaRPr lang="en-US"/>
          </a:p>
        </p:txBody>
      </p:sp>
      <p:sp>
        <p:nvSpPr>
          <p:cNvPr id="3" name="Footer Placeholder 2"/>
          <p:cNvSpPr>
            <a:spLocks noGrp="1"/>
          </p:cNvSpPr>
          <p:nvPr>
            <p:ph type="ftr" sz="quarter" idx="11"/>
          </p:nvPr>
        </p:nvSpPr>
        <p:spPr/>
        <p:txBody>
          <a:bodyPr/>
          <a:lstStyle/>
          <a:p>
            <a:pPr>
              <a:defRPr/>
            </a:pPr>
            <a:r>
              <a:rPr lang="en-US" smtClean="0"/>
              <a:t>Katsushi Arisaka,UCLA</a:t>
            </a:r>
            <a:endParaRPr lang="en-US"/>
          </a:p>
        </p:txBody>
      </p:sp>
      <p:sp>
        <p:nvSpPr>
          <p:cNvPr id="4" name="Slide Number Placeholder 3"/>
          <p:cNvSpPr>
            <a:spLocks noGrp="1"/>
          </p:cNvSpPr>
          <p:nvPr>
            <p:ph type="sldNum" sz="quarter" idx="12"/>
          </p:nvPr>
        </p:nvSpPr>
        <p:spPr/>
        <p:txBody>
          <a:bodyPr/>
          <a:lstStyle/>
          <a:p>
            <a:fld id="{6E461F23-3103-5947-8D64-6C10D8584C7A}" type="slidenum">
              <a:rPr lang="en-US" smtClean="0"/>
              <a:pPr/>
              <a:t>78</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0032" fill="hold"/>
                                        <p:tgtEl>
                                          <p:spTgt spid="12083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20835"/>
                </p:tgtEl>
              </p:cMediaNode>
            </p:video>
            <p:seq concurrent="1" nextAc="seek">
              <p:cTn id="8" restart="whenNotActive" fill="hold" evtFilter="cancelBubble" nodeType="interactiveSeq">
                <p:stCondLst>
                  <p:cond evt="onClick" delay="0">
                    <p:tgtEl>
                      <p:spTgt spid="12083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20835"/>
                                        </p:tgtEl>
                                      </p:cBhvr>
                                    </p:cmd>
                                  </p:childTnLst>
                                </p:cTn>
                              </p:par>
                            </p:childTnLst>
                          </p:cTn>
                        </p:par>
                      </p:childTnLst>
                    </p:cTn>
                  </p:par>
                </p:childTnLst>
              </p:cTn>
              <p:nextCondLst>
                <p:cond evt="onClick" delay="0">
                  <p:tgtEl>
                    <p:spTgt spid="120835"/>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14438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1443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FFB58C9-DB81-844B-A77F-FAA58BE827EB}" type="slidenum">
              <a:rPr lang="en-US" sz="1500">
                <a:solidFill>
                  <a:srgbClr val="0000FF"/>
                </a:solidFill>
              </a:rPr>
              <a:pPr eaLnBrk="1" hangingPunct="1"/>
              <a:t>79</a:t>
            </a:fld>
            <a:endParaRPr lang="en-US" sz="1500">
              <a:solidFill>
                <a:srgbClr val="0000FF"/>
              </a:solidFill>
            </a:endParaRPr>
          </a:p>
        </p:txBody>
      </p:sp>
      <p:sp>
        <p:nvSpPr>
          <p:cNvPr id="144389" name="Rectangle 2"/>
          <p:cNvSpPr>
            <a:spLocks noGrp="1" noChangeArrowheads="1"/>
          </p:cNvSpPr>
          <p:nvPr>
            <p:ph type="title"/>
          </p:nvPr>
        </p:nvSpPr>
        <p:spPr>
          <a:xfrm>
            <a:off x="1600200" y="2438400"/>
            <a:ext cx="6400800" cy="1295400"/>
          </a:xfrm>
          <a:solidFill>
            <a:srgbClr val="CCFFCC"/>
          </a:solidFill>
        </p:spPr>
        <p:txBody>
          <a:bodyPr/>
          <a:lstStyle/>
          <a:p>
            <a:pPr eaLnBrk="1" hangingPunct="1"/>
            <a:r>
              <a:rPr lang="en-US" sz="4800" dirty="0" smtClean="0">
                <a:latin typeface="Tahoma" charset="0"/>
                <a:ea typeface="ＭＳ Ｐゴシック" charset="0"/>
                <a:cs typeface="ＭＳ Ｐゴシック" charset="0"/>
              </a:rPr>
              <a:t>Neural Networks</a:t>
            </a:r>
            <a:endParaRPr lang="en-US" sz="4800" dirty="0">
              <a:latin typeface="Tahoma" charset="0"/>
              <a:ea typeface="ＭＳ Ｐゴシック" charset="0"/>
              <a:cs typeface="ＭＳ Ｐゴシック" charset="0"/>
            </a:endParaRPr>
          </a:p>
        </p:txBody>
      </p:sp>
    </p:spTree>
    <p:extLst>
      <p:ext uri="{BB962C8B-B14F-4D97-AF65-F5344CB8AC3E}">
        <p14:creationId xmlns:p14="http://schemas.microsoft.com/office/powerpoint/2010/main" val="41864012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smtClean="0"/>
              <a:t>2/15/2011</a:t>
            </a:r>
            <a:endParaRPr lang="en-US"/>
          </a:p>
        </p:txBody>
      </p:sp>
      <p:sp>
        <p:nvSpPr>
          <p:cNvPr id="5" name="Footer Placeholder 4"/>
          <p:cNvSpPr>
            <a:spLocks noGrp="1"/>
          </p:cNvSpPr>
          <p:nvPr>
            <p:ph type="ftr" sz="quarter" idx="11"/>
          </p:nvPr>
        </p:nvSpPr>
        <p:spPr/>
        <p:txBody>
          <a:bodyPr/>
          <a:lstStyle/>
          <a:p>
            <a:pPr>
              <a:defRPr/>
            </a:pPr>
            <a:r>
              <a:rPr lang="en-US" smtClean="0"/>
              <a:t>Katsushi Arisaka,UCLA</a:t>
            </a:r>
            <a:endParaRPr lang="en-US"/>
          </a:p>
        </p:txBody>
      </p:sp>
      <p:sp>
        <p:nvSpPr>
          <p:cNvPr id="6" name="Slide Number Placeholder 5"/>
          <p:cNvSpPr>
            <a:spLocks noGrp="1"/>
          </p:cNvSpPr>
          <p:nvPr>
            <p:ph type="sldNum" sz="quarter" idx="12"/>
          </p:nvPr>
        </p:nvSpPr>
        <p:spPr/>
        <p:txBody>
          <a:bodyPr/>
          <a:lstStyle/>
          <a:p>
            <a:pPr>
              <a:defRPr/>
            </a:pPr>
            <a:fld id="{7DA26D4F-781C-3A41-B293-C4D1AAEAE645}" type="slidenum">
              <a:rPr lang="en-US" smtClean="0"/>
              <a:pPr>
                <a:defRPr/>
              </a:pPr>
              <a:t>8</a:t>
            </a:fld>
            <a:endParaRPr lang="en-US"/>
          </a:p>
        </p:txBody>
      </p:sp>
      <p:pic>
        <p:nvPicPr>
          <p:cNvPr id="7" name="Picture 6"/>
          <p:cNvPicPr>
            <a:picLocks noChangeAspect="1"/>
          </p:cNvPicPr>
          <p:nvPr/>
        </p:nvPicPr>
        <p:blipFill>
          <a:blip r:embed="rId2"/>
          <a:stretch>
            <a:fillRect/>
          </a:stretch>
        </p:blipFill>
        <p:spPr>
          <a:xfrm>
            <a:off x="-228601" y="0"/>
            <a:ext cx="10067865" cy="7391400"/>
          </a:xfrm>
          <a:prstGeom prst="rect">
            <a:avLst/>
          </a:prstGeom>
        </p:spPr>
      </p:pic>
      <p:sp>
        <p:nvSpPr>
          <p:cNvPr id="8" name="Rectangle 4"/>
          <p:cNvSpPr txBox="1">
            <a:spLocks noChangeArrowheads="1"/>
          </p:cNvSpPr>
          <p:nvPr/>
        </p:nvSpPr>
        <p:spPr bwMode="auto">
          <a:xfrm>
            <a:off x="3429000" y="5105400"/>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15" tIns="48307" rIns="96615" bIns="48307" anchor="ctr"/>
          <a:lstStyle>
            <a:lvl1pPr defTabSz="965200" eaLnBrk="0" hangingPunct="0">
              <a:defRPr sz="2400">
                <a:solidFill>
                  <a:schemeClr val="tx1"/>
                </a:solidFill>
                <a:latin typeface="Arial" charset="0"/>
                <a:ea typeface="ＭＳ Ｐゴシック" charset="0"/>
                <a:cs typeface="Arial" charset="0"/>
              </a:defRPr>
            </a:lvl1pPr>
            <a:lvl2pPr marL="742950" indent="-285750" defTabSz="965200" eaLnBrk="0" hangingPunct="0">
              <a:defRPr sz="2400">
                <a:solidFill>
                  <a:schemeClr val="tx1"/>
                </a:solidFill>
                <a:latin typeface="Arial" charset="0"/>
                <a:ea typeface="Arial" charset="0"/>
                <a:cs typeface="Arial" charset="0"/>
              </a:defRPr>
            </a:lvl2pPr>
            <a:lvl3pPr marL="1143000" indent="-228600" defTabSz="965200" eaLnBrk="0" hangingPunct="0">
              <a:defRPr sz="2400">
                <a:solidFill>
                  <a:schemeClr val="tx1"/>
                </a:solidFill>
                <a:latin typeface="Arial" charset="0"/>
                <a:ea typeface="Arial" charset="0"/>
                <a:cs typeface="Arial" charset="0"/>
              </a:defRPr>
            </a:lvl3pPr>
            <a:lvl4pPr marL="1600200" indent="-228600" defTabSz="965200" eaLnBrk="0" hangingPunct="0">
              <a:defRPr sz="2400">
                <a:solidFill>
                  <a:schemeClr val="tx1"/>
                </a:solidFill>
                <a:latin typeface="Arial" charset="0"/>
                <a:ea typeface="Arial" charset="0"/>
                <a:cs typeface="Arial" charset="0"/>
              </a:defRPr>
            </a:lvl4pPr>
            <a:lvl5pPr marL="2057400" indent="-228600" defTabSz="965200" eaLnBrk="0" hangingPunct="0">
              <a:defRPr sz="2400">
                <a:solidFill>
                  <a:schemeClr val="tx1"/>
                </a:solidFill>
                <a:latin typeface="Arial" charset="0"/>
                <a:ea typeface="Arial" charset="0"/>
                <a:cs typeface="Arial" charset="0"/>
              </a:defRPr>
            </a:lvl5pPr>
            <a:lvl6pPr marL="2514600" indent="-228600" defTabSz="9652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652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652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65200" eaLnBrk="0" fontAlgn="base" hangingPunct="0">
              <a:spcBef>
                <a:spcPct val="0"/>
              </a:spcBef>
              <a:spcAft>
                <a:spcPct val="0"/>
              </a:spcAft>
              <a:defRPr sz="2400">
                <a:solidFill>
                  <a:schemeClr val="tx1"/>
                </a:solidFill>
                <a:latin typeface="Arial" charset="0"/>
                <a:ea typeface="Arial" charset="0"/>
                <a:cs typeface="Arial" charset="0"/>
              </a:defRPr>
            </a:lvl9pPr>
          </a:lstStyle>
          <a:p>
            <a:pPr>
              <a:lnSpc>
                <a:spcPct val="80000"/>
              </a:lnSpc>
            </a:pPr>
            <a:r>
              <a:rPr lang="en-US" altLang="ja-JP" sz="2700" b="1" dirty="0" smtClean="0">
                <a:solidFill>
                  <a:srgbClr val="CCFFCC"/>
                </a:solidFill>
                <a:latin typeface="+mn-lt"/>
                <a:cs typeface="ＭＳ Ｐゴシック" charset="0"/>
              </a:rPr>
              <a:t>Keck  </a:t>
            </a:r>
            <a:r>
              <a:rPr lang="en-US" altLang="ja-JP" sz="2700" b="1" dirty="0">
                <a:solidFill>
                  <a:srgbClr val="CCFFCC"/>
                </a:solidFill>
                <a:latin typeface="+mn-lt"/>
                <a:cs typeface="ＭＳ Ｐゴシック" charset="0"/>
              </a:rPr>
              <a:t>Telescope</a:t>
            </a:r>
            <a:br>
              <a:rPr lang="en-US" altLang="ja-JP" sz="2700" b="1" dirty="0">
                <a:solidFill>
                  <a:srgbClr val="CCFFCC"/>
                </a:solidFill>
                <a:latin typeface="+mn-lt"/>
                <a:cs typeface="ＭＳ Ｐゴシック" charset="0"/>
              </a:rPr>
            </a:br>
            <a:endParaRPr lang="ja-JP" altLang="en-US" sz="1600" b="1" dirty="0">
              <a:solidFill>
                <a:srgbClr val="CCFFCC"/>
              </a:solidFill>
              <a:latin typeface="+mn-lt"/>
              <a:cs typeface="ＭＳ Ｐゴシック" charset="0"/>
            </a:endParaRPr>
          </a:p>
        </p:txBody>
      </p:sp>
      <p:sp>
        <p:nvSpPr>
          <p:cNvPr id="9" name="Rectangle 4"/>
          <p:cNvSpPr txBox="1">
            <a:spLocks noChangeArrowheads="1"/>
          </p:cNvSpPr>
          <p:nvPr/>
        </p:nvSpPr>
        <p:spPr bwMode="auto">
          <a:xfrm>
            <a:off x="7035800" y="6781800"/>
            <a:ext cx="259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15" tIns="48307" rIns="96615" bIns="48307" anchor="ctr"/>
          <a:lstStyle>
            <a:lvl1pPr defTabSz="965200" eaLnBrk="0" hangingPunct="0">
              <a:defRPr sz="2400">
                <a:solidFill>
                  <a:schemeClr val="tx1"/>
                </a:solidFill>
                <a:latin typeface="Arial" charset="0"/>
                <a:ea typeface="ＭＳ Ｐゴシック" charset="0"/>
                <a:cs typeface="Arial" charset="0"/>
              </a:defRPr>
            </a:lvl1pPr>
            <a:lvl2pPr marL="742950" indent="-285750" defTabSz="965200" eaLnBrk="0" hangingPunct="0">
              <a:defRPr sz="2400">
                <a:solidFill>
                  <a:schemeClr val="tx1"/>
                </a:solidFill>
                <a:latin typeface="Arial" charset="0"/>
                <a:ea typeface="Arial" charset="0"/>
                <a:cs typeface="Arial" charset="0"/>
              </a:defRPr>
            </a:lvl2pPr>
            <a:lvl3pPr marL="1143000" indent="-228600" defTabSz="965200" eaLnBrk="0" hangingPunct="0">
              <a:defRPr sz="2400">
                <a:solidFill>
                  <a:schemeClr val="tx1"/>
                </a:solidFill>
                <a:latin typeface="Arial" charset="0"/>
                <a:ea typeface="Arial" charset="0"/>
                <a:cs typeface="Arial" charset="0"/>
              </a:defRPr>
            </a:lvl3pPr>
            <a:lvl4pPr marL="1600200" indent="-228600" defTabSz="965200" eaLnBrk="0" hangingPunct="0">
              <a:defRPr sz="2400">
                <a:solidFill>
                  <a:schemeClr val="tx1"/>
                </a:solidFill>
                <a:latin typeface="Arial" charset="0"/>
                <a:ea typeface="Arial" charset="0"/>
                <a:cs typeface="Arial" charset="0"/>
              </a:defRPr>
            </a:lvl4pPr>
            <a:lvl5pPr marL="2057400" indent="-228600" defTabSz="965200" eaLnBrk="0" hangingPunct="0">
              <a:defRPr sz="2400">
                <a:solidFill>
                  <a:schemeClr val="tx1"/>
                </a:solidFill>
                <a:latin typeface="Arial" charset="0"/>
                <a:ea typeface="Arial" charset="0"/>
                <a:cs typeface="Arial" charset="0"/>
              </a:defRPr>
            </a:lvl5pPr>
            <a:lvl6pPr marL="2514600" indent="-228600" defTabSz="9652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652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652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65200" eaLnBrk="0" fontAlgn="base" hangingPunct="0">
              <a:spcBef>
                <a:spcPct val="0"/>
              </a:spcBef>
              <a:spcAft>
                <a:spcPct val="0"/>
              </a:spcAft>
              <a:defRPr sz="2400">
                <a:solidFill>
                  <a:schemeClr val="tx1"/>
                </a:solidFill>
                <a:latin typeface="Arial" charset="0"/>
                <a:ea typeface="Arial" charset="0"/>
                <a:cs typeface="Arial" charset="0"/>
              </a:defRPr>
            </a:lvl9pPr>
          </a:lstStyle>
          <a:p>
            <a:pPr>
              <a:lnSpc>
                <a:spcPct val="80000"/>
              </a:lnSpc>
            </a:pPr>
            <a:r>
              <a:rPr lang="en-US" altLang="ja-JP" sz="2700" b="1" dirty="0" smtClean="0">
                <a:solidFill>
                  <a:srgbClr val="CCFFCC"/>
                </a:solidFill>
                <a:latin typeface="+mn-lt"/>
                <a:cs typeface="ＭＳ Ｐゴシック" charset="0"/>
              </a:rPr>
              <a:t>Subaru Telescope</a:t>
            </a:r>
            <a:r>
              <a:rPr lang="en-US" altLang="ja-JP" sz="2700" b="1" dirty="0">
                <a:solidFill>
                  <a:srgbClr val="CCFFCC"/>
                </a:solidFill>
                <a:latin typeface="+mn-lt"/>
                <a:cs typeface="ＭＳ Ｐゴシック" charset="0"/>
              </a:rPr>
              <a:t/>
            </a:r>
            <a:br>
              <a:rPr lang="en-US" altLang="ja-JP" sz="2700" b="1" dirty="0">
                <a:solidFill>
                  <a:srgbClr val="CCFFCC"/>
                </a:solidFill>
                <a:latin typeface="+mn-lt"/>
                <a:cs typeface="ＭＳ Ｐゴシック" charset="0"/>
              </a:rPr>
            </a:br>
            <a:endParaRPr lang="ja-JP" altLang="en-US" sz="1600" b="1" dirty="0">
              <a:solidFill>
                <a:srgbClr val="CCFFCC"/>
              </a:solidFill>
              <a:latin typeface="+mn-lt"/>
              <a:cs typeface="ＭＳ Ｐゴシック" charset="0"/>
            </a:endParaRPr>
          </a:p>
        </p:txBody>
      </p:sp>
      <p:sp>
        <p:nvSpPr>
          <p:cNvPr id="10" name="Rectangle 4"/>
          <p:cNvSpPr txBox="1">
            <a:spLocks noChangeArrowheads="1"/>
          </p:cNvSpPr>
          <p:nvPr/>
        </p:nvSpPr>
        <p:spPr bwMode="auto">
          <a:xfrm>
            <a:off x="152400" y="6477000"/>
            <a:ext cx="3124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15" tIns="48307" rIns="96615" bIns="48307" anchor="ctr"/>
          <a:lstStyle>
            <a:lvl1pPr defTabSz="965200" eaLnBrk="0" hangingPunct="0">
              <a:defRPr sz="2400">
                <a:solidFill>
                  <a:schemeClr val="tx1"/>
                </a:solidFill>
                <a:latin typeface="Arial" charset="0"/>
                <a:ea typeface="ＭＳ Ｐゴシック" charset="0"/>
                <a:cs typeface="Arial" charset="0"/>
              </a:defRPr>
            </a:lvl1pPr>
            <a:lvl2pPr marL="742950" indent="-285750" defTabSz="965200" eaLnBrk="0" hangingPunct="0">
              <a:defRPr sz="2400">
                <a:solidFill>
                  <a:schemeClr val="tx1"/>
                </a:solidFill>
                <a:latin typeface="Arial" charset="0"/>
                <a:ea typeface="Arial" charset="0"/>
                <a:cs typeface="Arial" charset="0"/>
              </a:defRPr>
            </a:lvl2pPr>
            <a:lvl3pPr marL="1143000" indent="-228600" defTabSz="965200" eaLnBrk="0" hangingPunct="0">
              <a:defRPr sz="2400">
                <a:solidFill>
                  <a:schemeClr val="tx1"/>
                </a:solidFill>
                <a:latin typeface="Arial" charset="0"/>
                <a:ea typeface="Arial" charset="0"/>
                <a:cs typeface="Arial" charset="0"/>
              </a:defRPr>
            </a:lvl3pPr>
            <a:lvl4pPr marL="1600200" indent="-228600" defTabSz="965200" eaLnBrk="0" hangingPunct="0">
              <a:defRPr sz="2400">
                <a:solidFill>
                  <a:schemeClr val="tx1"/>
                </a:solidFill>
                <a:latin typeface="Arial" charset="0"/>
                <a:ea typeface="Arial" charset="0"/>
                <a:cs typeface="Arial" charset="0"/>
              </a:defRPr>
            </a:lvl4pPr>
            <a:lvl5pPr marL="2057400" indent="-228600" defTabSz="965200" eaLnBrk="0" hangingPunct="0">
              <a:defRPr sz="2400">
                <a:solidFill>
                  <a:schemeClr val="tx1"/>
                </a:solidFill>
                <a:latin typeface="Arial" charset="0"/>
                <a:ea typeface="Arial" charset="0"/>
                <a:cs typeface="Arial" charset="0"/>
              </a:defRPr>
            </a:lvl5pPr>
            <a:lvl6pPr marL="2514600" indent="-228600" defTabSz="9652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652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652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65200" eaLnBrk="0" fontAlgn="base" hangingPunct="0">
              <a:spcBef>
                <a:spcPct val="0"/>
              </a:spcBef>
              <a:spcAft>
                <a:spcPct val="0"/>
              </a:spcAft>
              <a:defRPr sz="2400">
                <a:solidFill>
                  <a:schemeClr val="tx1"/>
                </a:solidFill>
                <a:latin typeface="Arial" charset="0"/>
                <a:ea typeface="Arial" charset="0"/>
                <a:cs typeface="Arial" charset="0"/>
              </a:defRPr>
            </a:lvl9pPr>
          </a:lstStyle>
          <a:p>
            <a:pPr algn="ctr">
              <a:lnSpc>
                <a:spcPct val="80000"/>
              </a:lnSpc>
            </a:pPr>
            <a:r>
              <a:rPr lang="en-US" altLang="ja-JP" sz="2700" b="1" dirty="0" smtClean="0">
                <a:solidFill>
                  <a:srgbClr val="FF6600"/>
                </a:solidFill>
                <a:latin typeface="+mn-lt"/>
                <a:cs typeface="ＭＳ Ｐゴシック" charset="0"/>
              </a:rPr>
              <a:t>Mauna Kea at Hawaii (4200m)</a:t>
            </a:r>
            <a:endParaRPr lang="ja-JP" altLang="en-US" sz="1600" b="1" dirty="0">
              <a:solidFill>
                <a:srgbClr val="FF6600"/>
              </a:solidFill>
              <a:latin typeface="+mn-lt"/>
              <a:cs typeface="ＭＳ Ｐゴシック" charset="0"/>
            </a:endParaRPr>
          </a:p>
        </p:txBody>
      </p:sp>
    </p:spTree>
    <p:extLst>
      <p:ext uri="{BB962C8B-B14F-4D97-AF65-F5344CB8AC3E}">
        <p14:creationId xmlns:p14="http://schemas.microsoft.com/office/powerpoint/2010/main" val="6251270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a:grpSpLocks/>
          </p:cNvGrpSpPr>
          <p:nvPr/>
        </p:nvGrpSpPr>
        <p:grpSpPr bwMode="auto">
          <a:xfrm>
            <a:off x="2563813" y="4648200"/>
            <a:ext cx="5260975" cy="2301875"/>
            <a:chOff x="2563813" y="4648200"/>
            <a:chExt cx="5260975" cy="2301875"/>
          </a:xfrm>
        </p:grpSpPr>
        <p:pic>
          <p:nvPicPr>
            <p:cNvPr id="341008" name="Picture 16"/>
            <p:cNvPicPr>
              <a:picLocks noChangeAspect="1" noChangeArrowheads="1"/>
            </p:cNvPicPr>
            <p:nvPr/>
          </p:nvPicPr>
          <p:blipFill>
            <a:blip r:embed="rId3"/>
            <a:srcRect/>
            <a:stretch>
              <a:fillRect/>
            </a:stretch>
          </p:blipFill>
          <p:spPr bwMode="auto">
            <a:xfrm>
              <a:off x="4468813" y="5129213"/>
              <a:ext cx="1709737" cy="1795462"/>
            </a:xfrm>
            <a:prstGeom prst="rect">
              <a:avLst/>
            </a:prstGeom>
            <a:ln>
              <a:noFill/>
            </a:ln>
            <a:effectLst>
              <a:outerShdw blurRad="292100" dist="139700" dir="2700000" algn="tl" rotWithShape="0">
                <a:srgbClr val="333333">
                  <a:alpha val="65000"/>
                </a:srgbClr>
              </a:outerShdw>
            </a:effectLst>
          </p:spPr>
        </p:pic>
        <p:pic>
          <p:nvPicPr>
            <p:cNvPr id="341009" name="Picture 17"/>
            <p:cNvPicPr>
              <a:picLocks noChangeAspect="1" noChangeArrowheads="1"/>
            </p:cNvPicPr>
            <p:nvPr/>
          </p:nvPicPr>
          <p:blipFill>
            <a:blip r:embed="rId4"/>
            <a:srcRect/>
            <a:stretch>
              <a:fillRect/>
            </a:stretch>
          </p:blipFill>
          <p:spPr bwMode="auto">
            <a:xfrm>
              <a:off x="2563813" y="5097463"/>
              <a:ext cx="1801812" cy="1828800"/>
            </a:xfrm>
            <a:prstGeom prst="rect">
              <a:avLst/>
            </a:prstGeom>
            <a:ln>
              <a:noFill/>
            </a:ln>
            <a:effectLst>
              <a:outerShdw blurRad="292100" dist="139700" dir="2700000" algn="tl" rotWithShape="0">
                <a:srgbClr val="333333">
                  <a:alpha val="65000"/>
                </a:srgbClr>
              </a:outerShdw>
            </a:effectLst>
          </p:spPr>
        </p:pic>
        <p:pic>
          <p:nvPicPr>
            <p:cNvPr id="341019" name="Picture 27"/>
            <p:cNvPicPr>
              <a:picLocks noChangeAspect="1" noChangeArrowheads="1"/>
            </p:cNvPicPr>
            <p:nvPr/>
          </p:nvPicPr>
          <p:blipFill>
            <a:blip r:embed="rId5"/>
            <a:srcRect/>
            <a:stretch>
              <a:fillRect/>
            </a:stretch>
          </p:blipFill>
          <p:spPr bwMode="auto">
            <a:xfrm>
              <a:off x="6297613" y="5097463"/>
              <a:ext cx="1527175" cy="1852612"/>
            </a:xfrm>
            <a:prstGeom prst="rect">
              <a:avLst/>
            </a:prstGeom>
            <a:ln>
              <a:noFill/>
            </a:ln>
            <a:effectLst>
              <a:outerShdw blurRad="292100" dist="139700" dir="2700000" algn="tl" rotWithShape="0">
                <a:srgbClr val="333333">
                  <a:alpha val="65000"/>
                </a:srgbClr>
              </a:outerShdw>
            </a:effectLst>
          </p:spPr>
        </p:pic>
        <p:cxnSp>
          <p:nvCxnSpPr>
            <p:cNvPr id="21" name="Straight Arrow Connector 20"/>
            <p:cNvCxnSpPr/>
            <p:nvPr/>
          </p:nvCxnSpPr>
          <p:spPr>
            <a:xfrm rot="10800000" flipV="1">
              <a:off x="3581400" y="4724400"/>
              <a:ext cx="400050" cy="263525"/>
            </a:xfrm>
            <a:prstGeom prst="straightConnector1">
              <a:avLst/>
            </a:prstGeom>
            <a:ln w="28575">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H="1" flipV="1">
              <a:off x="6457950" y="4724400"/>
              <a:ext cx="400050" cy="263525"/>
            </a:xfrm>
            <a:prstGeom prst="straightConnector1">
              <a:avLst/>
            </a:prstGeom>
            <a:ln w="28575">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a:off x="4937125" y="4816475"/>
              <a:ext cx="346075" cy="9525"/>
            </a:xfrm>
            <a:prstGeom prst="straightConnector1">
              <a:avLst/>
            </a:prstGeom>
            <a:ln w="28575">
              <a:solidFill>
                <a:schemeClr val="accent4"/>
              </a:solidFill>
              <a:tailEnd type="arrow"/>
            </a:ln>
          </p:spPr>
          <p:style>
            <a:lnRef idx="1">
              <a:schemeClr val="accent1"/>
            </a:lnRef>
            <a:fillRef idx="0">
              <a:schemeClr val="accent1"/>
            </a:fillRef>
            <a:effectRef idx="0">
              <a:schemeClr val="accent1"/>
            </a:effectRef>
            <a:fontRef idx="minor">
              <a:schemeClr val="tx1"/>
            </a:fontRef>
          </p:style>
        </p:cxnSp>
      </p:grpSp>
      <p:sp>
        <p:nvSpPr>
          <p:cNvPr id="24" name="Text Box 5"/>
          <p:cNvSpPr txBox="1">
            <a:spLocks noChangeArrowheads="1"/>
          </p:cNvSpPr>
          <p:nvPr/>
        </p:nvSpPr>
        <p:spPr bwMode="auto">
          <a:xfrm>
            <a:off x="1600200" y="-76200"/>
            <a:ext cx="6400800" cy="774700"/>
          </a:xfrm>
          <a:prstGeom prst="rect">
            <a:avLst/>
          </a:prstGeom>
          <a:noFill/>
          <a:ln w="19050">
            <a:noFill/>
            <a:miter lim="800000"/>
            <a:headEnd/>
            <a:tailEnd/>
          </a:ln>
          <a:effectLst/>
        </p:spPr>
        <p:txBody>
          <a:bodyPr lIns="96653" tIns="48326" rIns="96653" bIns="48326">
            <a:spAutoFit/>
          </a:bodyPr>
          <a:lstStyle/>
          <a:p>
            <a:pPr>
              <a:defRPr/>
            </a:pPr>
            <a:r>
              <a:rPr lang="en-US" sz="4400" b="1" dirty="0">
                <a:solidFill>
                  <a:srgbClr val="C00000"/>
                </a:solidFill>
                <a:latin typeface="+mj-lt"/>
                <a:ea typeface="+mn-ea"/>
                <a:cs typeface="+mn-cs"/>
              </a:rPr>
              <a:t>Nature vs. Nurture</a:t>
            </a:r>
          </a:p>
        </p:txBody>
      </p:sp>
      <p:sp>
        <p:nvSpPr>
          <p:cNvPr id="12390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12390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C1EB498-3280-2248-8A8F-9BD3B302643E}" type="slidenum">
              <a:rPr lang="en-US" sz="1500">
                <a:solidFill>
                  <a:srgbClr val="0000FF"/>
                </a:solidFill>
              </a:rPr>
              <a:pPr eaLnBrk="1" hangingPunct="1"/>
              <a:t>80</a:t>
            </a:fld>
            <a:endParaRPr lang="en-US" sz="1500">
              <a:solidFill>
                <a:srgbClr val="0000FF"/>
              </a:solidFill>
            </a:endParaRPr>
          </a:p>
        </p:txBody>
      </p:sp>
      <p:sp>
        <p:nvSpPr>
          <p:cNvPr id="123910"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pic>
        <p:nvPicPr>
          <p:cNvPr id="123911" name="Picture 5"/>
          <p:cNvPicPr>
            <a:picLocks noChangeAspect="1" noChangeArrowheads="1"/>
          </p:cNvPicPr>
          <p:nvPr/>
        </p:nvPicPr>
        <p:blipFill>
          <a:blip r:embed="rId6">
            <a:extLst>
              <a:ext uri="{28A0092B-C50C-407E-A947-70E740481C1C}">
                <a14:useLocalDpi xmlns:a14="http://schemas.microsoft.com/office/drawing/2010/main" val="0"/>
              </a:ext>
            </a:extLst>
          </a:blip>
          <a:srcRect r="7169"/>
          <a:stretch>
            <a:fillRect/>
          </a:stretch>
        </p:blipFill>
        <p:spPr bwMode="auto">
          <a:xfrm>
            <a:off x="3810000" y="762000"/>
            <a:ext cx="1981200"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7"/>
          <p:cNvGrpSpPr>
            <a:grpSpLocks/>
          </p:cNvGrpSpPr>
          <p:nvPr/>
        </p:nvGrpSpPr>
        <p:grpSpPr bwMode="auto">
          <a:xfrm>
            <a:off x="228600" y="1066800"/>
            <a:ext cx="3497263" cy="4829175"/>
            <a:chOff x="228600" y="838200"/>
            <a:chExt cx="3496347" cy="4829175"/>
          </a:xfrm>
        </p:grpSpPr>
        <p:sp>
          <p:nvSpPr>
            <p:cNvPr id="123919" name="Line 23"/>
            <p:cNvSpPr>
              <a:spLocks noChangeShapeType="1"/>
            </p:cNvSpPr>
            <p:nvPr/>
          </p:nvSpPr>
          <p:spPr bwMode="auto">
            <a:xfrm>
              <a:off x="2514600" y="3124200"/>
              <a:ext cx="1090613"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lIns="96661" tIns="48331" rIns="96661" bIns="48331"/>
            <a:lstStyle/>
            <a:p>
              <a:endParaRPr lang="en-US"/>
            </a:p>
          </p:txBody>
        </p:sp>
        <p:pic>
          <p:nvPicPr>
            <p:cNvPr id="447493" name="Picture 5"/>
            <p:cNvPicPr>
              <a:picLocks noChangeAspect="1" noChangeArrowheads="1"/>
            </p:cNvPicPr>
            <p:nvPr/>
          </p:nvPicPr>
          <p:blipFill>
            <a:blip r:embed="rId7"/>
            <a:srcRect l="4623" b="7500"/>
            <a:stretch>
              <a:fillRect/>
            </a:stretch>
          </p:blipFill>
          <p:spPr bwMode="auto">
            <a:xfrm>
              <a:off x="228600" y="4419600"/>
              <a:ext cx="2133041" cy="1247775"/>
            </a:xfrm>
            <a:prstGeom prst="rect">
              <a:avLst/>
            </a:prstGeom>
            <a:ln>
              <a:noFill/>
            </a:ln>
            <a:effectLst>
              <a:outerShdw blurRad="292100" dist="139700" dir="2700000" algn="tl" rotWithShape="0">
                <a:srgbClr val="333333">
                  <a:alpha val="65000"/>
                </a:srgbClr>
              </a:outerShdw>
            </a:effectLst>
          </p:spPr>
        </p:pic>
        <p:pic>
          <p:nvPicPr>
            <p:cNvPr id="447494" name="Picture 6"/>
            <p:cNvPicPr>
              <a:picLocks noChangeAspect="1" noChangeArrowheads="1"/>
            </p:cNvPicPr>
            <p:nvPr/>
          </p:nvPicPr>
          <p:blipFill>
            <a:blip r:embed="rId8"/>
            <a:srcRect t="13194"/>
            <a:stretch>
              <a:fillRect/>
            </a:stretch>
          </p:blipFill>
          <p:spPr bwMode="auto">
            <a:xfrm>
              <a:off x="304780" y="2895600"/>
              <a:ext cx="2001314" cy="1412875"/>
            </a:xfrm>
            <a:prstGeom prst="rect">
              <a:avLst/>
            </a:prstGeom>
            <a:ln>
              <a:noFill/>
            </a:ln>
            <a:effectLst>
              <a:outerShdw blurRad="292100" dist="139700" dir="2700000" algn="tl" rotWithShape="0">
                <a:srgbClr val="333333">
                  <a:alpha val="65000"/>
                </a:srgbClr>
              </a:outerShdw>
            </a:effectLst>
          </p:spPr>
        </p:pic>
        <p:pic>
          <p:nvPicPr>
            <p:cNvPr id="123922" name="Picture 3" descr="DNA-backbon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 y="838200"/>
              <a:ext cx="198596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3"/>
            <p:cNvSpPr>
              <a:spLocks noChangeArrowheads="1"/>
            </p:cNvSpPr>
            <p:nvPr/>
          </p:nvSpPr>
          <p:spPr bwMode="auto">
            <a:xfrm>
              <a:off x="2404493" y="2406650"/>
              <a:ext cx="1320454" cy="590550"/>
            </a:xfrm>
            <a:prstGeom prst="rect">
              <a:avLst/>
            </a:prstGeom>
            <a:noFill/>
            <a:ln w="9525">
              <a:noFill/>
              <a:miter lim="800000"/>
              <a:headEnd/>
              <a:tailEnd/>
            </a:ln>
          </p:spPr>
          <p:txBody>
            <a:bodyPr wrap="none">
              <a:spAutoFit/>
            </a:bodyPr>
            <a:lstStyle/>
            <a:p>
              <a:pPr>
                <a:defRPr/>
              </a:pPr>
              <a:r>
                <a:rPr lang="en-US" sz="3200" b="1" i="1" dirty="0">
                  <a:solidFill>
                    <a:srgbClr val="0066FF"/>
                  </a:solidFill>
                  <a:latin typeface="+mn-lt"/>
                  <a:ea typeface="+mn-ea"/>
                  <a:cs typeface="+mn-cs"/>
                </a:rPr>
                <a:t>Nature</a:t>
              </a:r>
            </a:p>
          </p:txBody>
        </p:sp>
      </p:grpSp>
      <p:grpSp>
        <p:nvGrpSpPr>
          <p:cNvPr id="4" name="Group 28"/>
          <p:cNvGrpSpPr>
            <a:grpSpLocks/>
          </p:cNvGrpSpPr>
          <p:nvPr/>
        </p:nvGrpSpPr>
        <p:grpSpPr bwMode="auto">
          <a:xfrm>
            <a:off x="6291263" y="1066800"/>
            <a:ext cx="3233737" cy="4540250"/>
            <a:chOff x="6291456" y="876300"/>
            <a:chExt cx="3233544" cy="4540250"/>
          </a:xfrm>
        </p:grpSpPr>
        <p:sp>
          <p:nvSpPr>
            <p:cNvPr id="123914" name="Line 24"/>
            <p:cNvSpPr>
              <a:spLocks noChangeShapeType="1"/>
            </p:cNvSpPr>
            <p:nvPr/>
          </p:nvSpPr>
          <p:spPr bwMode="auto">
            <a:xfrm flipH="1">
              <a:off x="6570663" y="3124200"/>
              <a:ext cx="1049337" cy="9525"/>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lIns="96661" tIns="48331" rIns="96661" bIns="48331"/>
            <a:lstStyle/>
            <a:p>
              <a:endParaRPr lang="en-US"/>
            </a:p>
          </p:txBody>
        </p:sp>
        <p:pic>
          <p:nvPicPr>
            <p:cNvPr id="341005" name="Picture 13"/>
            <p:cNvPicPr>
              <a:picLocks noChangeAspect="1" noChangeArrowheads="1"/>
            </p:cNvPicPr>
            <p:nvPr/>
          </p:nvPicPr>
          <p:blipFill>
            <a:blip r:embed="rId10"/>
            <a:srcRect r="8240"/>
            <a:stretch>
              <a:fillRect/>
            </a:stretch>
          </p:blipFill>
          <p:spPr bwMode="auto">
            <a:xfrm>
              <a:off x="7924896" y="3962400"/>
              <a:ext cx="1600104" cy="1454150"/>
            </a:xfrm>
            <a:prstGeom prst="rect">
              <a:avLst/>
            </a:prstGeom>
            <a:ln>
              <a:noFill/>
            </a:ln>
            <a:effectLst>
              <a:outerShdw blurRad="292100" dist="139700" dir="2700000" algn="tl" rotWithShape="0">
                <a:srgbClr val="333333">
                  <a:alpha val="65000"/>
                </a:srgbClr>
              </a:outerShdw>
            </a:effectLst>
          </p:spPr>
        </p:pic>
        <p:pic>
          <p:nvPicPr>
            <p:cNvPr id="341017" name="Picture 25"/>
            <p:cNvPicPr>
              <a:picLocks noChangeAspect="1" noChangeArrowheads="1"/>
            </p:cNvPicPr>
            <p:nvPr/>
          </p:nvPicPr>
          <p:blipFill>
            <a:blip r:embed="rId11"/>
            <a:srcRect l="8673" r="7884"/>
            <a:stretch>
              <a:fillRect/>
            </a:stretch>
          </p:blipFill>
          <p:spPr bwMode="auto">
            <a:xfrm>
              <a:off x="7934420" y="876300"/>
              <a:ext cx="1560420" cy="1266825"/>
            </a:xfrm>
            <a:prstGeom prst="rect">
              <a:avLst/>
            </a:prstGeom>
            <a:ln>
              <a:noFill/>
            </a:ln>
            <a:effectLst>
              <a:outerShdw blurRad="292100" dist="139700" dir="2700000" algn="tl" rotWithShape="0">
                <a:srgbClr val="333333">
                  <a:alpha val="65000"/>
                </a:srgbClr>
              </a:outerShdw>
            </a:effectLst>
          </p:spPr>
        </p:pic>
        <p:pic>
          <p:nvPicPr>
            <p:cNvPr id="341018" name="Picture 26"/>
            <p:cNvPicPr>
              <a:picLocks noChangeAspect="1" noChangeArrowheads="1"/>
            </p:cNvPicPr>
            <p:nvPr/>
          </p:nvPicPr>
          <p:blipFill>
            <a:blip r:embed="rId12"/>
            <a:srcRect/>
            <a:stretch>
              <a:fillRect/>
            </a:stretch>
          </p:blipFill>
          <p:spPr bwMode="auto">
            <a:xfrm>
              <a:off x="7924896" y="2239963"/>
              <a:ext cx="1571531" cy="1595437"/>
            </a:xfrm>
            <a:prstGeom prst="rect">
              <a:avLst/>
            </a:prstGeom>
            <a:ln>
              <a:noFill/>
            </a:ln>
            <a:effectLst>
              <a:outerShdw blurRad="292100" dist="139700" dir="2700000" algn="tl" rotWithShape="0">
                <a:srgbClr val="333333">
                  <a:alpha val="65000"/>
                </a:srgbClr>
              </a:outerShdw>
            </a:effectLst>
          </p:spPr>
        </p:pic>
        <p:sp>
          <p:nvSpPr>
            <p:cNvPr id="27" name="Rectangle 3"/>
            <p:cNvSpPr>
              <a:spLocks noChangeArrowheads="1"/>
            </p:cNvSpPr>
            <p:nvPr/>
          </p:nvSpPr>
          <p:spPr bwMode="auto">
            <a:xfrm>
              <a:off x="6291456" y="2387600"/>
              <a:ext cx="1468349" cy="590550"/>
            </a:xfrm>
            <a:prstGeom prst="rect">
              <a:avLst/>
            </a:prstGeom>
            <a:noFill/>
            <a:ln w="9525">
              <a:noFill/>
              <a:miter lim="800000"/>
              <a:headEnd/>
              <a:tailEnd/>
            </a:ln>
          </p:spPr>
          <p:txBody>
            <a:bodyPr wrap="none">
              <a:spAutoFit/>
            </a:bodyPr>
            <a:lstStyle/>
            <a:p>
              <a:pPr>
                <a:defRPr/>
              </a:pPr>
              <a:r>
                <a:rPr lang="en-US" sz="3200" b="1" i="1" dirty="0">
                  <a:solidFill>
                    <a:srgbClr val="0066FF"/>
                  </a:solidFill>
                  <a:latin typeface="+mn-lt"/>
                  <a:ea typeface="+mn-ea"/>
                  <a:cs typeface="+mn-cs"/>
                </a:rPr>
                <a:t>Nurture</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3">
            <a:extLst>
              <a:ext uri="{28A0092B-C50C-407E-A947-70E740481C1C}">
                <a14:useLocalDpi xmlns:a14="http://schemas.microsoft.com/office/drawing/2010/main" val="0"/>
              </a:ext>
            </a:extLst>
          </a:blip>
          <a:srcRect r="7231"/>
          <a:stretch>
            <a:fillRect/>
          </a:stretch>
        </p:blipFill>
        <p:spPr bwMode="auto">
          <a:xfrm>
            <a:off x="150813" y="1925638"/>
            <a:ext cx="492125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6"/>
          <p:cNvGrpSpPr>
            <a:grpSpLocks/>
          </p:cNvGrpSpPr>
          <p:nvPr/>
        </p:nvGrpSpPr>
        <p:grpSpPr bwMode="auto">
          <a:xfrm>
            <a:off x="5700713" y="4379913"/>
            <a:ext cx="3335337" cy="2468562"/>
            <a:chOff x="5700805" y="4495800"/>
            <a:chExt cx="3336295" cy="2468914"/>
          </a:xfrm>
        </p:grpSpPr>
        <p:sp>
          <p:nvSpPr>
            <p:cNvPr id="125972" name="TextBox 31"/>
            <p:cNvSpPr txBox="1">
              <a:spLocks noChangeArrowheads="1"/>
            </p:cNvSpPr>
            <p:nvPr/>
          </p:nvSpPr>
          <p:spPr bwMode="auto">
            <a:xfrm>
              <a:off x="5700805" y="6621150"/>
              <a:ext cx="983672" cy="31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61" tIns="48331" rIns="96661" bIns="4833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Thalamus</a:t>
              </a:r>
            </a:p>
          </p:txBody>
        </p:sp>
        <p:sp>
          <p:nvSpPr>
            <p:cNvPr id="125973" name="TextBox 41"/>
            <p:cNvSpPr txBox="1">
              <a:spLocks noChangeArrowheads="1"/>
            </p:cNvSpPr>
            <p:nvPr/>
          </p:nvSpPr>
          <p:spPr bwMode="auto">
            <a:xfrm>
              <a:off x="7454481" y="6651625"/>
              <a:ext cx="1582619" cy="31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61" tIns="48331" rIns="96661" bIns="4833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Subcortical areas</a:t>
              </a:r>
            </a:p>
          </p:txBody>
        </p:sp>
        <p:grpSp>
          <p:nvGrpSpPr>
            <p:cNvPr id="125974" name="Group 59"/>
            <p:cNvGrpSpPr>
              <a:grpSpLocks/>
            </p:cNvGrpSpPr>
            <p:nvPr/>
          </p:nvGrpSpPr>
          <p:grpSpPr bwMode="auto">
            <a:xfrm>
              <a:off x="6019800" y="4495800"/>
              <a:ext cx="2128838" cy="2109788"/>
              <a:chOff x="370936" y="4301705"/>
              <a:chExt cx="2363639" cy="2306129"/>
            </a:xfrm>
          </p:grpSpPr>
          <p:sp>
            <p:nvSpPr>
              <p:cNvPr id="16" name="Rectangle 15"/>
              <p:cNvSpPr/>
              <p:nvPr/>
            </p:nvSpPr>
            <p:spPr>
              <a:xfrm>
                <a:off x="371140" y="4778962"/>
                <a:ext cx="560666" cy="638658"/>
              </a:xfrm>
              <a:prstGeom prst="rect">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solidFill>
                      <a:schemeClr val="tx1"/>
                    </a:solidFill>
                  </a:rPr>
                  <a:t>4</a:t>
                </a:r>
              </a:p>
            </p:txBody>
          </p:sp>
          <p:sp>
            <p:nvSpPr>
              <p:cNvPr id="17" name="Rectangle 16"/>
              <p:cNvSpPr/>
              <p:nvPr/>
            </p:nvSpPr>
            <p:spPr>
              <a:xfrm>
                <a:off x="1309110" y="4301705"/>
                <a:ext cx="992626" cy="468581"/>
              </a:xfrm>
              <a:prstGeom prst="rect">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solidFill>
                      <a:schemeClr val="tx1"/>
                    </a:solidFill>
                  </a:rPr>
                  <a:t>2/3</a:t>
                </a:r>
              </a:p>
            </p:txBody>
          </p:sp>
          <p:sp>
            <p:nvSpPr>
              <p:cNvPr id="18" name="Rectangle 17"/>
              <p:cNvSpPr/>
              <p:nvPr/>
            </p:nvSpPr>
            <p:spPr>
              <a:xfrm>
                <a:off x="1374345" y="5575550"/>
                <a:ext cx="763422" cy="468581"/>
              </a:xfrm>
              <a:prstGeom prst="rect">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solidFill>
                      <a:schemeClr val="tx1"/>
                    </a:solidFill>
                  </a:rPr>
                  <a:t>5</a:t>
                </a:r>
              </a:p>
            </p:txBody>
          </p:sp>
          <p:sp>
            <p:nvSpPr>
              <p:cNvPr id="19" name="Rectangle 18"/>
              <p:cNvSpPr/>
              <p:nvPr/>
            </p:nvSpPr>
            <p:spPr>
              <a:xfrm>
                <a:off x="1390212" y="6134376"/>
                <a:ext cx="761659" cy="468581"/>
              </a:xfrm>
              <a:prstGeom prst="rect">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solidFill>
                      <a:schemeClr val="tx1"/>
                    </a:solidFill>
                  </a:rPr>
                  <a:t>6</a:t>
                </a:r>
              </a:p>
            </p:txBody>
          </p:sp>
          <p:cxnSp>
            <p:nvCxnSpPr>
              <p:cNvPr id="21" name="Shape 20"/>
              <p:cNvCxnSpPr>
                <a:stCxn id="16" idx="0"/>
                <a:endCxn id="17" idx="1"/>
              </p:cNvCxnSpPr>
              <p:nvPr/>
            </p:nvCxnSpPr>
            <p:spPr>
              <a:xfrm rot="5400000" flipH="1" flipV="1">
                <a:off x="858808" y="4328660"/>
                <a:ext cx="242968" cy="657636"/>
              </a:xfrm>
              <a:prstGeom prst="bentConnector2">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18" idx="0"/>
              </p:cNvCxnSpPr>
              <p:nvPr/>
            </p:nvCxnSpPr>
            <p:spPr>
              <a:xfrm rot="5400000">
                <a:off x="1377899" y="5175355"/>
                <a:ext cx="779233" cy="21157"/>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hape 25"/>
              <p:cNvCxnSpPr>
                <a:stCxn id="19" idx="1"/>
                <a:endCxn id="16" idx="2"/>
              </p:cNvCxnSpPr>
              <p:nvPr/>
            </p:nvCxnSpPr>
            <p:spPr>
              <a:xfrm rot="10800000">
                <a:off x="651474" y="5417620"/>
                <a:ext cx="738738" cy="951045"/>
              </a:xfrm>
              <a:prstGeom prst="bentConnector2">
                <a:avLst/>
              </a:prstGeom>
              <a:ln w="19050">
                <a:solidFill>
                  <a:srgbClr val="00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8" name="Elbow Connector 27"/>
              <p:cNvCxnSpPr/>
              <p:nvPr/>
            </p:nvCxnSpPr>
            <p:spPr>
              <a:xfrm>
                <a:off x="2137767" y="5731743"/>
                <a:ext cx="14105" cy="558826"/>
              </a:xfrm>
              <a:prstGeom prst="bentConnector3">
                <a:avLst>
                  <a:gd name="adj1" fmla="val 1689929"/>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6200000" flipV="1">
                <a:off x="-47007" y="6008415"/>
                <a:ext cx="1181864" cy="17631"/>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5400000">
                <a:off x="2267442" y="6124691"/>
                <a:ext cx="897245" cy="17631"/>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2137767" y="5684885"/>
                <a:ext cx="595928" cy="1736"/>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5400000">
                <a:off x="2466535" y="6496154"/>
                <a:ext cx="215200" cy="8815"/>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0800000">
                <a:off x="2160687" y="6380814"/>
                <a:ext cx="417854" cy="3471"/>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grpSp>
      </p:grpSp>
      <p:sp>
        <p:nvSpPr>
          <p:cNvPr id="29" name="Title 1"/>
          <p:cNvSpPr txBox="1">
            <a:spLocks/>
          </p:cNvSpPr>
          <p:nvPr/>
        </p:nvSpPr>
        <p:spPr>
          <a:xfrm>
            <a:off x="152400" y="76200"/>
            <a:ext cx="9296400" cy="685800"/>
          </a:xfrm>
          <a:prstGeom prst="rect">
            <a:avLst/>
          </a:prstGeom>
        </p:spPr>
        <p:txBody>
          <a:bodyPr lIns="91432" tIns="45716" rIns="91432" bIns="45716"/>
          <a:lstStyle/>
          <a:p>
            <a:pPr defTabSz="966702" eaLnBrk="0" hangingPunct="0">
              <a:lnSpc>
                <a:spcPct val="80000"/>
              </a:lnSpc>
              <a:defRPr/>
            </a:pPr>
            <a:r>
              <a:rPr lang="en-US" sz="4000" b="1" kern="0" dirty="0">
                <a:solidFill>
                  <a:srgbClr val="A50021"/>
                </a:solidFill>
                <a:latin typeface="+mj-lt"/>
                <a:ea typeface="+mj-ea"/>
                <a:cs typeface="+mj-cs"/>
              </a:rPr>
              <a:t>The Cerebral Cortex</a:t>
            </a:r>
          </a:p>
        </p:txBody>
      </p:sp>
      <p:sp>
        <p:nvSpPr>
          <p:cNvPr id="12595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12595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55302E7-7C32-6A42-8BDE-FBD423CCB5DE}" type="slidenum">
              <a:rPr lang="en-US" sz="1500">
                <a:solidFill>
                  <a:srgbClr val="0000FF"/>
                </a:solidFill>
              </a:rPr>
              <a:pPr eaLnBrk="1" hangingPunct="1"/>
              <a:t>81</a:t>
            </a:fld>
            <a:endParaRPr lang="en-US" sz="1500">
              <a:solidFill>
                <a:srgbClr val="0000FF"/>
              </a:solidFill>
            </a:endParaRPr>
          </a:p>
        </p:txBody>
      </p:sp>
      <p:sp>
        <p:nvSpPr>
          <p:cNvPr id="125959"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grpSp>
        <p:nvGrpSpPr>
          <p:cNvPr id="4" name="Group 39"/>
          <p:cNvGrpSpPr>
            <a:grpSpLocks/>
          </p:cNvGrpSpPr>
          <p:nvPr/>
        </p:nvGrpSpPr>
        <p:grpSpPr bwMode="auto">
          <a:xfrm>
            <a:off x="1651000" y="990600"/>
            <a:ext cx="7880350" cy="3435350"/>
            <a:chOff x="1650388" y="1016683"/>
            <a:chExt cx="7880962" cy="3434072"/>
          </a:xfrm>
        </p:grpSpPr>
        <p:pic>
          <p:nvPicPr>
            <p:cNvPr id="125964" name="Picture 4"/>
            <p:cNvPicPr>
              <a:picLocks noChangeAspect="1" noChangeArrowheads="1"/>
            </p:cNvPicPr>
            <p:nvPr/>
          </p:nvPicPr>
          <p:blipFill>
            <a:blip r:embed="rId4">
              <a:extLst>
                <a:ext uri="{28A0092B-C50C-407E-A947-70E740481C1C}">
                  <a14:useLocalDpi xmlns:a14="http://schemas.microsoft.com/office/drawing/2010/main" val="0"/>
                </a:ext>
              </a:extLst>
            </a:blip>
            <a:srcRect l="5721" t="12186" r="5721" b="6606"/>
            <a:stretch>
              <a:fillRect/>
            </a:stretch>
          </p:blipFill>
          <p:spPr bwMode="auto">
            <a:xfrm>
              <a:off x="5592763" y="1233488"/>
              <a:ext cx="2355850" cy="29273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4342997" y="2819412"/>
              <a:ext cx="246082" cy="2840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6661" tIns="48331" rIns="96661" bIns="48331" anchor="ctr"/>
            <a:lstStyle/>
            <a:p>
              <a:pPr>
                <a:defRPr/>
              </a:pPr>
              <a:endParaRPr lang="en-US">
                <a:solidFill>
                  <a:srgbClr val="FFFFFF"/>
                </a:solidFill>
              </a:endParaRPr>
            </a:p>
          </p:txBody>
        </p:sp>
        <p:cxnSp>
          <p:nvCxnSpPr>
            <p:cNvPr id="10" name="Straight Connector 9"/>
            <p:cNvCxnSpPr/>
            <p:nvPr/>
          </p:nvCxnSpPr>
          <p:spPr>
            <a:xfrm rot="5400000" flipH="1" flipV="1">
              <a:off x="4280647" y="1507602"/>
              <a:ext cx="1602779" cy="102084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6200000" flipH="1">
              <a:off x="4564701" y="3131013"/>
              <a:ext cx="1023557" cy="100972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5968" name="TextBox 14"/>
            <p:cNvSpPr txBox="1">
              <a:spLocks noChangeArrowheads="1"/>
            </p:cNvSpPr>
            <p:nvPr/>
          </p:nvSpPr>
          <p:spPr bwMode="auto">
            <a:xfrm>
              <a:off x="4317199" y="4149725"/>
              <a:ext cx="312751" cy="30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61" tIns="48331" rIns="96661" bIns="4833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300">
                  <a:latin typeface="Arial Black" charset="0"/>
                </a:rPr>
                <a:t>7</a:t>
              </a:r>
            </a:p>
          </p:txBody>
        </p:sp>
        <p:pic>
          <p:nvPicPr>
            <p:cNvPr id="125969" name="Picture 5"/>
            <p:cNvPicPr>
              <a:picLocks noChangeAspect="1" noChangeArrowheads="1"/>
            </p:cNvPicPr>
            <p:nvPr/>
          </p:nvPicPr>
          <p:blipFill>
            <a:blip r:embed="rId5">
              <a:extLst>
                <a:ext uri="{28A0092B-C50C-407E-A947-70E740481C1C}">
                  <a14:useLocalDpi xmlns:a14="http://schemas.microsoft.com/office/drawing/2010/main" val="0"/>
                </a:ext>
              </a:extLst>
            </a:blip>
            <a:srcRect r="7169"/>
            <a:stretch>
              <a:fillRect/>
            </a:stretch>
          </p:blipFill>
          <p:spPr bwMode="auto">
            <a:xfrm>
              <a:off x="8013700" y="1228725"/>
              <a:ext cx="1517650" cy="293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3"/>
            <p:cNvSpPr>
              <a:spLocks noChangeArrowheads="1"/>
            </p:cNvSpPr>
            <p:nvPr/>
          </p:nvSpPr>
          <p:spPr bwMode="auto">
            <a:xfrm>
              <a:off x="1650388" y="1016683"/>
              <a:ext cx="2203621" cy="656981"/>
            </a:xfrm>
            <a:prstGeom prst="rect">
              <a:avLst/>
            </a:prstGeom>
            <a:noFill/>
            <a:ln w="9525">
              <a:noFill/>
              <a:miter lim="800000"/>
              <a:headEnd/>
              <a:tailEnd/>
            </a:ln>
          </p:spPr>
          <p:txBody>
            <a:bodyPr wrap="none">
              <a:spAutoFit/>
            </a:bodyPr>
            <a:lstStyle/>
            <a:p>
              <a:pPr>
                <a:defRPr/>
              </a:pPr>
              <a:r>
                <a:rPr lang="en-US" sz="3600" b="1" i="1" dirty="0">
                  <a:solidFill>
                    <a:srgbClr val="0066FF"/>
                  </a:solidFill>
                  <a:latin typeface="+mn-lt"/>
                  <a:ea typeface="+mn-ea"/>
                  <a:cs typeface="+mn-cs"/>
                </a:rPr>
                <a:t>Conscious</a:t>
              </a:r>
            </a:p>
          </p:txBody>
        </p:sp>
        <p:sp>
          <p:nvSpPr>
            <p:cNvPr id="125971" name="Up Arrow 34"/>
            <p:cNvSpPr>
              <a:spLocks noChangeArrowheads="1"/>
            </p:cNvSpPr>
            <p:nvPr/>
          </p:nvSpPr>
          <p:spPr bwMode="auto">
            <a:xfrm>
              <a:off x="2743200" y="1600200"/>
              <a:ext cx="228600" cy="304800"/>
            </a:xfrm>
            <a:prstGeom prst="upArrow">
              <a:avLst>
                <a:gd name="adj1" fmla="val 50000"/>
                <a:gd name="adj2" fmla="val 50000"/>
              </a:avLst>
            </a:prstGeom>
            <a:noFill/>
            <a:ln w="28575">
              <a:solidFill>
                <a:srgbClr val="00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5" name="Group 37"/>
          <p:cNvGrpSpPr>
            <a:grpSpLocks/>
          </p:cNvGrpSpPr>
          <p:nvPr/>
        </p:nvGrpSpPr>
        <p:grpSpPr bwMode="auto">
          <a:xfrm>
            <a:off x="1516063" y="5827713"/>
            <a:ext cx="2640012" cy="849312"/>
            <a:chOff x="1515904" y="5943600"/>
            <a:chExt cx="2640178" cy="848899"/>
          </a:xfrm>
        </p:grpSpPr>
        <p:sp>
          <p:nvSpPr>
            <p:cNvPr id="34" name="Rectangle 3"/>
            <p:cNvSpPr>
              <a:spLocks noChangeArrowheads="1"/>
            </p:cNvSpPr>
            <p:nvPr/>
          </p:nvSpPr>
          <p:spPr bwMode="auto">
            <a:xfrm>
              <a:off x="1515904" y="6135594"/>
              <a:ext cx="2640178" cy="656905"/>
            </a:xfrm>
            <a:prstGeom prst="rect">
              <a:avLst/>
            </a:prstGeom>
            <a:noFill/>
            <a:ln w="9525">
              <a:noFill/>
              <a:miter lim="800000"/>
              <a:headEnd/>
              <a:tailEnd/>
            </a:ln>
          </p:spPr>
          <p:txBody>
            <a:bodyPr wrap="none">
              <a:spAutoFit/>
            </a:bodyPr>
            <a:lstStyle/>
            <a:p>
              <a:pPr>
                <a:defRPr/>
              </a:pPr>
              <a:r>
                <a:rPr lang="en-US" sz="3600" b="1" i="1" dirty="0">
                  <a:solidFill>
                    <a:srgbClr val="00B0F0"/>
                  </a:solidFill>
                  <a:latin typeface="+mn-lt"/>
                  <a:ea typeface="+mn-ea"/>
                  <a:cs typeface="+mn-cs"/>
                </a:rPr>
                <a:t>Unconscious</a:t>
              </a:r>
            </a:p>
          </p:txBody>
        </p:sp>
        <p:sp>
          <p:nvSpPr>
            <p:cNvPr id="125963" name="Up Arrow 35"/>
            <p:cNvSpPr>
              <a:spLocks noChangeArrowheads="1"/>
            </p:cNvSpPr>
            <p:nvPr/>
          </p:nvSpPr>
          <p:spPr bwMode="auto">
            <a:xfrm flipV="1">
              <a:off x="2667000" y="5943600"/>
              <a:ext cx="228600" cy="304800"/>
            </a:xfrm>
            <a:prstGeom prst="upArrow">
              <a:avLst>
                <a:gd name="adj1" fmla="val 50000"/>
                <a:gd name="adj2" fmla="val 50000"/>
              </a:avLst>
            </a:prstGeom>
            <a:noFill/>
            <a:ln w="28575">
              <a:solidFill>
                <a:srgbClr val="00B0F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par>
                                <p:cTn id="13" presetID="9"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62" name="Picture 6" descr="pyramidal-evolution"/>
          <p:cNvPicPr>
            <a:picLocks noChangeAspect="1" noChangeArrowheads="1"/>
          </p:cNvPicPr>
          <p:nvPr/>
        </p:nvPicPr>
        <p:blipFill>
          <a:blip r:embed="rId3"/>
          <a:srcRect/>
          <a:stretch>
            <a:fillRect/>
          </a:stretch>
        </p:blipFill>
        <p:spPr bwMode="auto">
          <a:xfrm>
            <a:off x="76200" y="1600200"/>
            <a:ext cx="9380538" cy="5257800"/>
          </a:xfrm>
          <a:prstGeom prst="rect">
            <a:avLst/>
          </a:prstGeom>
          <a:ln>
            <a:noFill/>
          </a:ln>
          <a:effectLst>
            <a:outerShdw blurRad="292100" dist="139700" dir="2700000" algn="tl" rotWithShape="0">
              <a:srgbClr val="333333">
                <a:alpha val="65000"/>
              </a:srgbClr>
            </a:outerShdw>
          </a:effectLst>
        </p:spPr>
      </p:pic>
      <p:sp>
        <p:nvSpPr>
          <p:cNvPr id="128003" name="Text Box 15"/>
          <p:cNvSpPr txBox="1">
            <a:spLocks noChangeArrowheads="1"/>
          </p:cNvSpPr>
          <p:nvPr/>
        </p:nvSpPr>
        <p:spPr bwMode="auto">
          <a:xfrm>
            <a:off x="533400" y="6477000"/>
            <a:ext cx="75088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700" b="1"/>
              <a:t>Miller, 1981</a:t>
            </a:r>
          </a:p>
        </p:txBody>
      </p:sp>
      <p:sp>
        <p:nvSpPr>
          <p:cNvPr id="128004" name="Text Box 5"/>
          <p:cNvSpPr txBox="1">
            <a:spLocks noChangeArrowheads="1"/>
          </p:cNvSpPr>
          <p:nvPr/>
        </p:nvSpPr>
        <p:spPr bwMode="auto">
          <a:xfrm>
            <a:off x="-304800" y="106363"/>
            <a:ext cx="101346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96661" tIns="48331" rIns="96661" bIns="4833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b="1">
                <a:solidFill>
                  <a:srgbClr val="C00000"/>
                </a:solidFill>
                <a:latin typeface="Tahoma" charset="0"/>
              </a:rPr>
              <a:t>Assembly of rat</a:t>
            </a:r>
            <a:r>
              <a:rPr lang="ja-JP" altLang="en-US" sz="2600" b="1">
                <a:solidFill>
                  <a:srgbClr val="C00000"/>
                </a:solidFill>
                <a:latin typeface="Tahoma" charset="0"/>
              </a:rPr>
              <a:t>’</a:t>
            </a:r>
            <a:r>
              <a:rPr lang="en-US" sz="2600" b="1">
                <a:solidFill>
                  <a:srgbClr val="C00000"/>
                </a:solidFill>
                <a:latin typeface="Tahoma" charset="0"/>
              </a:rPr>
              <a:t>s cortical circuits during development</a:t>
            </a:r>
          </a:p>
        </p:txBody>
      </p:sp>
      <p:sp>
        <p:nvSpPr>
          <p:cNvPr id="128005"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1280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4601B9-8458-E246-B3D3-6F4C6ED64923}" type="slidenum">
              <a:rPr lang="en-US" sz="1500">
                <a:solidFill>
                  <a:srgbClr val="0000FF"/>
                </a:solidFill>
              </a:rPr>
              <a:pPr eaLnBrk="1" hangingPunct="1"/>
              <a:t>82</a:t>
            </a:fld>
            <a:endParaRPr lang="en-US" sz="1500">
              <a:solidFill>
                <a:srgbClr val="0000FF"/>
              </a:solidFill>
            </a:endParaRPr>
          </a:p>
        </p:txBody>
      </p:sp>
      <p:sp>
        <p:nvSpPr>
          <p:cNvPr id="128007"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8" name="Text Box 8"/>
          <p:cNvSpPr txBox="1">
            <a:spLocks noChangeArrowheads="1"/>
          </p:cNvSpPr>
          <p:nvPr/>
        </p:nvSpPr>
        <p:spPr bwMode="auto">
          <a:xfrm>
            <a:off x="-30163" y="914400"/>
            <a:ext cx="960437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2800" b="1">
                <a:solidFill>
                  <a:srgbClr val="0070C0"/>
                </a:solidFill>
                <a:latin typeface="Arial Narrow" charset="0"/>
              </a:rPr>
              <a:t>How/when do neurons establish networks? </a:t>
            </a:r>
            <a:r>
              <a:rPr lang="en-US" altLang="ja-JP" sz="2800" b="1">
                <a:solidFill>
                  <a:srgbClr val="00B0F0"/>
                </a:solidFill>
                <a:latin typeface="Arial Narrow" charset="0"/>
                <a:sym typeface="Wingdings" charset="0"/>
              </a:rPr>
              <a:t> </a:t>
            </a:r>
            <a:r>
              <a:rPr lang="en-US" altLang="ja-JP" sz="2800" b="1" i="1">
                <a:solidFill>
                  <a:srgbClr val="00B0F0"/>
                </a:solidFill>
                <a:latin typeface="Arial Narrow" charset="0"/>
              </a:rPr>
              <a:t>Symmetry Breaking</a:t>
            </a:r>
            <a:endParaRPr lang="ja-JP" altLang="en-US" sz="2800" b="1" i="1">
              <a:solidFill>
                <a:srgbClr val="00B0F0"/>
              </a:solidFill>
              <a:latin typeface="Arial Narrow" charset="0"/>
            </a:endParaRPr>
          </a:p>
        </p:txBody>
      </p:sp>
      <p:sp>
        <p:nvSpPr>
          <p:cNvPr id="128009" name="TextBox 9"/>
          <p:cNvSpPr txBox="1">
            <a:spLocks noChangeArrowheads="1"/>
          </p:cNvSpPr>
          <p:nvPr/>
        </p:nvSpPr>
        <p:spPr bwMode="auto">
          <a:xfrm>
            <a:off x="228600" y="6324600"/>
            <a:ext cx="4419600" cy="461963"/>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1432" tIns="45716" rIns="91432" bIns="45716">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i="1">
                <a:solidFill>
                  <a:srgbClr val="00B0F0"/>
                </a:solidFill>
                <a:latin typeface="Arial Narrow" charset="0"/>
              </a:rPr>
              <a:t>Carlos Portera-Cailliau (Neurology)</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37931725" indent="-37474525" defTabSz="96678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13005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37931725" indent="-37474525" defTabSz="96678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D01C8DD-24BC-854F-B24D-38246279A45E}" type="slidenum">
              <a:rPr lang="en-US" sz="1500">
                <a:solidFill>
                  <a:srgbClr val="0000FF"/>
                </a:solidFill>
              </a:rPr>
              <a:pPr eaLnBrk="1" hangingPunct="1"/>
              <a:t>83</a:t>
            </a:fld>
            <a:endParaRPr lang="en-US" sz="1500">
              <a:solidFill>
                <a:srgbClr val="0000FF"/>
              </a:solidFill>
            </a:endParaRPr>
          </a:p>
        </p:txBody>
      </p:sp>
      <p:sp>
        <p:nvSpPr>
          <p:cNvPr id="130052" name="Rectangle 2"/>
          <p:cNvSpPr>
            <a:spLocks noGrp="1" noChangeArrowheads="1"/>
          </p:cNvSpPr>
          <p:nvPr>
            <p:ph type="title"/>
          </p:nvPr>
        </p:nvSpPr>
        <p:spPr/>
        <p:txBody>
          <a:bodyPr/>
          <a:lstStyle/>
          <a:p>
            <a:pPr eaLnBrk="1" hangingPunct="1"/>
            <a:r>
              <a:rPr lang="de-DE">
                <a:latin typeface="Tahoma" charset="0"/>
                <a:ea typeface="ＭＳ Ｐゴシック" charset="0"/>
                <a:cs typeface="ＭＳ Ｐゴシック" charset="0"/>
              </a:rPr>
              <a:t>Mutiphoton Microscope</a:t>
            </a:r>
          </a:p>
        </p:txBody>
      </p:sp>
      <p:pic>
        <p:nvPicPr>
          <p:cNvPr id="1300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14400"/>
            <a:ext cx="7829550" cy="592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4"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a:solidFill>
                  <a:srgbClr val="0000FF"/>
                </a:solidFill>
              </a:rPr>
              <a:t>Katsushi Arisaka,UCLA</a:t>
            </a:r>
          </a:p>
        </p:txBody>
      </p:sp>
      <p:sp>
        <p:nvSpPr>
          <p:cNvPr id="130055" name="Text Box 4"/>
          <p:cNvSpPr txBox="1">
            <a:spLocks noChangeArrowheads="1"/>
          </p:cNvSpPr>
          <p:nvPr/>
        </p:nvSpPr>
        <p:spPr bwMode="auto">
          <a:xfrm>
            <a:off x="3733800" y="3657600"/>
            <a:ext cx="137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1333" tIns="45667" rIns="91333" bIns="4566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b="1">
                <a:solidFill>
                  <a:srgbClr val="FF0000"/>
                </a:solidFill>
                <a:latin typeface="Arial Narrow" charset="0"/>
              </a:rPr>
              <a:t>880 nm</a:t>
            </a:r>
          </a:p>
        </p:txBody>
      </p:sp>
      <p:sp>
        <p:nvSpPr>
          <p:cNvPr id="130056" name="Text Box 4"/>
          <p:cNvSpPr txBox="1">
            <a:spLocks noChangeArrowheads="1"/>
          </p:cNvSpPr>
          <p:nvPr/>
        </p:nvSpPr>
        <p:spPr bwMode="auto">
          <a:xfrm>
            <a:off x="304800" y="3657600"/>
            <a:ext cx="137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1333" tIns="45667" rIns="91333" bIns="4566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b="1">
                <a:solidFill>
                  <a:srgbClr val="0000FF"/>
                </a:solidFill>
                <a:latin typeface="Arial Narrow" charset="0"/>
              </a:rPr>
              <a:t>440 nm</a:t>
            </a:r>
          </a:p>
        </p:txBody>
      </p:sp>
      <p:sp>
        <p:nvSpPr>
          <p:cNvPr id="9" name="Text Box 4"/>
          <p:cNvSpPr txBox="1">
            <a:spLocks noChangeArrowheads="1"/>
          </p:cNvSpPr>
          <p:nvPr/>
        </p:nvSpPr>
        <p:spPr bwMode="auto">
          <a:xfrm>
            <a:off x="3079750" y="3011488"/>
            <a:ext cx="1797050" cy="400050"/>
          </a:xfrm>
          <a:prstGeom prst="rect">
            <a:avLst/>
          </a:prstGeom>
          <a:noFill/>
          <a:ln w="38100">
            <a:noFill/>
            <a:miter lim="800000"/>
            <a:headEnd/>
            <a:tailEnd/>
          </a:ln>
        </p:spPr>
        <p:txBody>
          <a:bodyPr lIns="91333" tIns="45667" rIns="91333" bIns="45667">
            <a:spAutoFit/>
          </a:bodyPr>
          <a:lstStyle/>
          <a:p>
            <a:pPr>
              <a:defRPr/>
            </a:pPr>
            <a:r>
              <a:rPr lang="en-US" altLang="ja-JP" sz="2000" b="1" dirty="0">
                <a:solidFill>
                  <a:srgbClr val="008000"/>
                </a:solidFill>
                <a:latin typeface="+mn-lt"/>
                <a:ea typeface="+mn-ea"/>
                <a:cs typeface="+mn-cs"/>
              </a:rPr>
              <a:t>500 – 600 nm</a:t>
            </a:r>
          </a:p>
        </p:txBody>
      </p:sp>
      <p:grpSp>
        <p:nvGrpSpPr>
          <p:cNvPr id="2" name="Group 12"/>
          <p:cNvGrpSpPr>
            <a:grpSpLocks/>
          </p:cNvGrpSpPr>
          <p:nvPr/>
        </p:nvGrpSpPr>
        <p:grpSpPr bwMode="auto">
          <a:xfrm>
            <a:off x="1722438" y="5470525"/>
            <a:ext cx="6662737" cy="1371600"/>
            <a:chOff x="1951482" y="5486400"/>
            <a:chExt cx="6663018" cy="1371600"/>
          </a:xfrm>
        </p:grpSpPr>
        <p:pic>
          <p:nvPicPr>
            <p:cNvPr id="130062" name="Picture 10"/>
            <p:cNvPicPr>
              <a:picLocks noChangeAspect="1"/>
            </p:cNvPicPr>
            <p:nvPr/>
          </p:nvPicPr>
          <p:blipFill>
            <a:blip r:embed="rId4">
              <a:extLst>
                <a:ext uri="{28A0092B-C50C-407E-A947-70E740481C1C}">
                  <a14:useLocalDpi xmlns:a14="http://schemas.microsoft.com/office/drawing/2010/main" val="0"/>
                </a:ext>
              </a:extLst>
            </a:blip>
            <a:srcRect l="1364" t="41911" r="50909" b="28362"/>
            <a:stretch>
              <a:fillRect/>
            </a:stretch>
          </p:blipFill>
          <p:spPr bwMode="auto">
            <a:xfrm>
              <a:off x="1951482" y="5486400"/>
              <a:ext cx="317686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63" name="Picture 11"/>
            <p:cNvPicPr>
              <a:picLocks noChangeAspect="1"/>
            </p:cNvPicPr>
            <p:nvPr/>
          </p:nvPicPr>
          <p:blipFill>
            <a:blip r:embed="rId4">
              <a:extLst>
                <a:ext uri="{28A0092B-C50C-407E-A947-70E740481C1C}">
                  <a14:useLocalDpi xmlns:a14="http://schemas.microsoft.com/office/drawing/2010/main" val="0"/>
                </a:ext>
              </a:extLst>
            </a:blip>
            <a:srcRect l="51817" t="42131" r="1187" b="28142"/>
            <a:stretch>
              <a:fillRect/>
            </a:stretch>
          </p:blipFill>
          <p:spPr bwMode="auto">
            <a:xfrm>
              <a:off x="5486400" y="5486400"/>
              <a:ext cx="31281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Rectangle 9"/>
          <p:cNvSpPr>
            <a:spLocks noChangeArrowheads="1"/>
          </p:cNvSpPr>
          <p:nvPr/>
        </p:nvSpPr>
        <p:spPr bwMode="auto">
          <a:xfrm>
            <a:off x="5791200" y="762000"/>
            <a:ext cx="2133600" cy="958850"/>
          </a:xfrm>
          <a:prstGeom prst="rect">
            <a:avLst/>
          </a:prstGeom>
          <a:solidFill>
            <a:srgbClr val="FFFFFF"/>
          </a:solidFill>
          <a:ln w="9525">
            <a:noFill/>
            <a:miter lim="800000"/>
            <a:headEnd/>
            <a:tailEnd/>
          </a:ln>
        </p:spPr>
        <p:txBody>
          <a:bodyPr lIns="96653" tIns="48326" rIns="96653" bIns="48326">
            <a:spAutoFit/>
          </a:bodyPr>
          <a:lstStyle/>
          <a:p>
            <a:r>
              <a:rPr lang="en-US" sz="2800" b="1">
                <a:solidFill>
                  <a:srgbClr val="FF0000"/>
                </a:solidFill>
                <a:latin typeface="Arial Narrow" charset="0"/>
              </a:rPr>
              <a:t>Two Photon Excitation</a:t>
            </a:r>
            <a:endParaRPr lang="en-US" sz="3600">
              <a:solidFill>
                <a:srgbClr val="FF0000"/>
              </a:solidFill>
              <a:latin typeface="Arial Narrow" charset="0"/>
            </a:endParaRPr>
          </a:p>
        </p:txBody>
      </p:sp>
      <p:sp>
        <p:nvSpPr>
          <p:cNvPr id="15" name="Rectangle 9"/>
          <p:cNvSpPr>
            <a:spLocks noChangeArrowheads="1"/>
          </p:cNvSpPr>
          <p:nvPr/>
        </p:nvSpPr>
        <p:spPr bwMode="auto">
          <a:xfrm>
            <a:off x="2286000" y="762000"/>
            <a:ext cx="2133600" cy="958850"/>
          </a:xfrm>
          <a:prstGeom prst="rect">
            <a:avLst/>
          </a:prstGeom>
          <a:solidFill>
            <a:srgbClr val="FFFFFF"/>
          </a:solidFill>
          <a:ln w="9525">
            <a:noFill/>
            <a:miter lim="800000"/>
            <a:headEnd/>
            <a:tailEnd/>
          </a:ln>
        </p:spPr>
        <p:txBody>
          <a:bodyPr lIns="96653" tIns="48326" rIns="96653" bIns="48326">
            <a:spAutoFit/>
          </a:bodyPr>
          <a:lstStyle/>
          <a:p>
            <a:r>
              <a:rPr lang="en-US" sz="2800" b="1">
                <a:solidFill>
                  <a:srgbClr val="0000FF"/>
                </a:solidFill>
                <a:latin typeface="Arial Narrow" charset="0"/>
              </a:rPr>
              <a:t>Conventional</a:t>
            </a:r>
          </a:p>
          <a:p>
            <a:r>
              <a:rPr lang="en-US" sz="2800" b="1">
                <a:solidFill>
                  <a:srgbClr val="0000FF"/>
                </a:solidFill>
                <a:latin typeface="Arial Narrow" charset="0"/>
              </a:rPr>
              <a:t>Confocal</a:t>
            </a:r>
            <a:endParaRPr lang="en-US" sz="3600">
              <a:solidFill>
                <a:srgbClr val="0000FF"/>
              </a:solidFill>
              <a:latin typeface="Arial Narrow" charset="0"/>
            </a:endParaRPr>
          </a:p>
        </p:txBody>
      </p:sp>
      <p:sp>
        <p:nvSpPr>
          <p:cNvPr id="16" name="Text Box 4"/>
          <p:cNvSpPr txBox="1">
            <a:spLocks noChangeArrowheads="1"/>
          </p:cNvSpPr>
          <p:nvPr/>
        </p:nvSpPr>
        <p:spPr bwMode="auto">
          <a:xfrm>
            <a:off x="6629400" y="2895600"/>
            <a:ext cx="1797050" cy="400050"/>
          </a:xfrm>
          <a:prstGeom prst="rect">
            <a:avLst/>
          </a:prstGeom>
          <a:noFill/>
          <a:ln w="38100">
            <a:noFill/>
            <a:miter lim="800000"/>
            <a:headEnd/>
            <a:tailEnd/>
          </a:ln>
        </p:spPr>
        <p:txBody>
          <a:bodyPr lIns="91333" tIns="45667" rIns="91333" bIns="45667">
            <a:spAutoFit/>
          </a:bodyPr>
          <a:lstStyle/>
          <a:p>
            <a:pPr>
              <a:defRPr/>
            </a:pPr>
            <a:r>
              <a:rPr lang="en-US" altLang="ja-JP" sz="2000" b="1" dirty="0">
                <a:solidFill>
                  <a:srgbClr val="008000"/>
                </a:solidFill>
                <a:latin typeface="+mn-lt"/>
                <a:ea typeface="+mn-ea"/>
                <a:cs typeface="+mn-cs"/>
              </a:rPr>
              <a:t>500 – 600 nm</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b="1">
                <a:solidFill>
                  <a:schemeClr val="tx1"/>
                </a:solidFill>
                <a:latin typeface="Arial Narrow" charset="0"/>
                <a:ea typeface="ＭＳ Ｐゴシック" charset="0"/>
              </a:defRPr>
            </a:lvl1pPr>
            <a:lvl2pPr marL="742950" indent="-285750" defTabSz="966788" eaLnBrk="0" hangingPunct="0">
              <a:defRPr b="1">
                <a:solidFill>
                  <a:schemeClr val="tx1"/>
                </a:solidFill>
                <a:latin typeface="Arial Narrow" charset="0"/>
                <a:ea typeface="ＭＳ Ｐゴシック" charset="0"/>
              </a:defRPr>
            </a:lvl2pPr>
            <a:lvl3pPr marL="1143000" indent="-228600" defTabSz="966788" eaLnBrk="0" hangingPunct="0">
              <a:defRPr b="1">
                <a:solidFill>
                  <a:schemeClr val="tx1"/>
                </a:solidFill>
                <a:latin typeface="Arial Narrow" charset="0"/>
                <a:ea typeface="ＭＳ Ｐゴシック" charset="0"/>
              </a:defRPr>
            </a:lvl3pPr>
            <a:lvl4pPr marL="1600200" indent="-228600" defTabSz="966788" eaLnBrk="0" hangingPunct="0">
              <a:defRPr b="1">
                <a:solidFill>
                  <a:schemeClr val="tx1"/>
                </a:solidFill>
                <a:latin typeface="Arial Narrow" charset="0"/>
                <a:ea typeface="ＭＳ Ｐゴシック" charset="0"/>
              </a:defRPr>
            </a:lvl4pPr>
            <a:lvl5pPr marL="2057400" indent="-228600" defTabSz="966788" eaLnBrk="0" hangingPunct="0">
              <a:defRPr b="1">
                <a:solidFill>
                  <a:schemeClr val="tx1"/>
                </a:solidFill>
                <a:latin typeface="Arial Narrow" charset="0"/>
                <a:ea typeface="ＭＳ Ｐゴシック" charset="0"/>
              </a:defRPr>
            </a:lvl5pPr>
            <a:lvl6pPr marL="2514600" indent="-228600" algn="ctr" defTabSz="966788" eaLnBrk="0" fontAlgn="base" hangingPunct="0">
              <a:spcBef>
                <a:spcPct val="0"/>
              </a:spcBef>
              <a:spcAft>
                <a:spcPct val="0"/>
              </a:spcAft>
              <a:defRPr b="1">
                <a:solidFill>
                  <a:schemeClr val="tx1"/>
                </a:solidFill>
                <a:latin typeface="Arial Narrow" charset="0"/>
                <a:ea typeface="ＭＳ Ｐゴシック" charset="0"/>
              </a:defRPr>
            </a:lvl6pPr>
            <a:lvl7pPr marL="2971800" indent="-228600" algn="ctr" defTabSz="966788" eaLnBrk="0" fontAlgn="base" hangingPunct="0">
              <a:spcBef>
                <a:spcPct val="0"/>
              </a:spcBef>
              <a:spcAft>
                <a:spcPct val="0"/>
              </a:spcAft>
              <a:defRPr b="1">
                <a:solidFill>
                  <a:schemeClr val="tx1"/>
                </a:solidFill>
                <a:latin typeface="Arial Narrow" charset="0"/>
                <a:ea typeface="ＭＳ Ｐゴシック" charset="0"/>
              </a:defRPr>
            </a:lvl7pPr>
            <a:lvl8pPr marL="3429000" indent="-228600" algn="ctr" defTabSz="966788" eaLnBrk="0" fontAlgn="base" hangingPunct="0">
              <a:spcBef>
                <a:spcPct val="0"/>
              </a:spcBef>
              <a:spcAft>
                <a:spcPct val="0"/>
              </a:spcAft>
              <a:defRPr b="1">
                <a:solidFill>
                  <a:schemeClr val="tx1"/>
                </a:solidFill>
                <a:latin typeface="Arial Narrow" charset="0"/>
                <a:ea typeface="ＭＳ Ｐゴシック" charset="0"/>
              </a:defRPr>
            </a:lvl8pPr>
            <a:lvl9pPr marL="3886200" indent="-228600" algn="ctr" defTabSz="966788" eaLnBrk="0" fontAlgn="base" hangingPunct="0">
              <a:spcBef>
                <a:spcPct val="0"/>
              </a:spcBef>
              <a:spcAft>
                <a:spcPct val="0"/>
              </a:spcAft>
              <a:defRPr b="1">
                <a:solidFill>
                  <a:schemeClr val="tx1"/>
                </a:solidFill>
                <a:latin typeface="Arial Narrow" charset="0"/>
                <a:ea typeface="ＭＳ Ｐゴシック" charset="0"/>
              </a:defRPr>
            </a:lvl9pPr>
          </a:lstStyle>
          <a:p>
            <a:pPr eaLnBrk="1" hangingPunct="1"/>
            <a:r>
              <a:rPr lang="en-US" b="0" smtClean="0">
                <a:solidFill>
                  <a:srgbClr val="0000FF"/>
                </a:solidFill>
                <a:latin typeface="Arial" charset="0"/>
              </a:rPr>
              <a:t>2/15/2011</a:t>
            </a:r>
            <a:endParaRPr lang="en-US" altLang="ja-JP" b="0">
              <a:solidFill>
                <a:srgbClr val="0000FF"/>
              </a:solidFill>
              <a:latin typeface="Arial" charset="0"/>
            </a:endParaRPr>
          </a:p>
        </p:txBody>
      </p:sp>
      <p:sp>
        <p:nvSpPr>
          <p:cNvPr id="5017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b="1">
                <a:solidFill>
                  <a:schemeClr val="tx1"/>
                </a:solidFill>
                <a:latin typeface="Arial Narrow" charset="0"/>
                <a:ea typeface="ＭＳ Ｐゴシック" charset="0"/>
              </a:defRPr>
            </a:lvl1pPr>
            <a:lvl2pPr marL="742950" indent="-285750" defTabSz="966788" eaLnBrk="0" hangingPunct="0">
              <a:defRPr b="1">
                <a:solidFill>
                  <a:schemeClr val="tx1"/>
                </a:solidFill>
                <a:latin typeface="Arial Narrow" charset="0"/>
                <a:ea typeface="ＭＳ Ｐゴシック" charset="0"/>
              </a:defRPr>
            </a:lvl2pPr>
            <a:lvl3pPr marL="1143000" indent="-228600" defTabSz="966788" eaLnBrk="0" hangingPunct="0">
              <a:defRPr b="1">
                <a:solidFill>
                  <a:schemeClr val="tx1"/>
                </a:solidFill>
                <a:latin typeface="Arial Narrow" charset="0"/>
                <a:ea typeface="ＭＳ Ｐゴシック" charset="0"/>
              </a:defRPr>
            </a:lvl3pPr>
            <a:lvl4pPr marL="1600200" indent="-228600" defTabSz="966788" eaLnBrk="0" hangingPunct="0">
              <a:defRPr b="1">
                <a:solidFill>
                  <a:schemeClr val="tx1"/>
                </a:solidFill>
                <a:latin typeface="Arial Narrow" charset="0"/>
                <a:ea typeface="ＭＳ Ｐゴシック" charset="0"/>
              </a:defRPr>
            </a:lvl4pPr>
            <a:lvl5pPr marL="2057400" indent="-228600" defTabSz="966788" eaLnBrk="0" hangingPunct="0">
              <a:defRPr b="1">
                <a:solidFill>
                  <a:schemeClr val="tx1"/>
                </a:solidFill>
                <a:latin typeface="Arial Narrow" charset="0"/>
                <a:ea typeface="ＭＳ Ｐゴシック" charset="0"/>
              </a:defRPr>
            </a:lvl5pPr>
            <a:lvl6pPr marL="2514600" indent="-228600" algn="ctr" defTabSz="966788" eaLnBrk="0" fontAlgn="base" hangingPunct="0">
              <a:spcBef>
                <a:spcPct val="0"/>
              </a:spcBef>
              <a:spcAft>
                <a:spcPct val="0"/>
              </a:spcAft>
              <a:defRPr b="1">
                <a:solidFill>
                  <a:schemeClr val="tx1"/>
                </a:solidFill>
                <a:latin typeface="Arial Narrow" charset="0"/>
                <a:ea typeface="ＭＳ Ｐゴシック" charset="0"/>
              </a:defRPr>
            </a:lvl6pPr>
            <a:lvl7pPr marL="2971800" indent="-228600" algn="ctr" defTabSz="966788" eaLnBrk="0" fontAlgn="base" hangingPunct="0">
              <a:spcBef>
                <a:spcPct val="0"/>
              </a:spcBef>
              <a:spcAft>
                <a:spcPct val="0"/>
              </a:spcAft>
              <a:defRPr b="1">
                <a:solidFill>
                  <a:schemeClr val="tx1"/>
                </a:solidFill>
                <a:latin typeface="Arial Narrow" charset="0"/>
                <a:ea typeface="ＭＳ Ｐゴシック" charset="0"/>
              </a:defRPr>
            </a:lvl7pPr>
            <a:lvl8pPr marL="3429000" indent="-228600" algn="ctr" defTabSz="966788" eaLnBrk="0" fontAlgn="base" hangingPunct="0">
              <a:spcBef>
                <a:spcPct val="0"/>
              </a:spcBef>
              <a:spcAft>
                <a:spcPct val="0"/>
              </a:spcAft>
              <a:defRPr b="1">
                <a:solidFill>
                  <a:schemeClr val="tx1"/>
                </a:solidFill>
                <a:latin typeface="Arial Narrow" charset="0"/>
                <a:ea typeface="ＭＳ Ｐゴシック" charset="0"/>
              </a:defRPr>
            </a:lvl8pPr>
            <a:lvl9pPr marL="3886200" indent="-228600" algn="ctr" defTabSz="966788" eaLnBrk="0" fontAlgn="base" hangingPunct="0">
              <a:spcBef>
                <a:spcPct val="0"/>
              </a:spcBef>
              <a:spcAft>
                <a:spcPct val="0"/>
              </a:spcAft>
              <a:defRPr b="1">
                <a:solidFill>
                  <a:schemeClr val="tx1"/>
                </a:solidFill>
                <a:latin typeface="Arial Narrow" charset="0"/>
                <a:ea typeface="ＭＳ Ｐゴシック" charset="0"/>
              </a:defRPr>
            </a:lvl9pPr>
          </a:lstStyle>
          <a:p>
            <a:pPr eaLnBrk="1" hangingPunct="1"/>
            <a:r>
              <a:rPr lang="en-US" altLang="ja-JP" b="0" smtClean="0">
                <a:solidFill>
                  <a:srgbClr val="0000FF"/>
                </a:solidFill>
                <a:latin typeface="Arial" charset="0"/>
                <a:cs typeface="ＭＳ Ｐゴシック" charset="0"/>
              </a:rPr>
              <a:t>Katsushi Arisaka,UCLA</a:t>
            </a:r>
            <a:endParaRPr lang="en-US" altLang="ja-JP" b="0">
              <a:solidFill>
                <a:srgbClr val="0000FF"/>
              </a:solidFill>
              <a:latin typeface="Arial" charset="0"/>
              <a:cs typeface="ＭＳ Ｐゴシック" charset="0"/>
            </a:endParaRPr>
          </a:p>
        </p:txBody>
      </p:sp>
      <p:sp>
        <p:nvSpPr>
          <p:cNvPr id="5018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b="1">
                <a:solidFill>
                  <a:schemeClr val="tx1"/>
                </a:solidFill>
                <a:latin typeface="Arial Narrow" charset="0"/>
                <a:ea typeface="ＭＳ Ｐゴシック" charset="0"/>
              </a:defRPr>
            </a:lvl1pPr>
            <a:lvl2pPr marL="742950" indent="-285750" defTabSz="966788" eaLnBrk="0" hangingPunct="0">
              <a:defRPr b="1">
                <a:solidFill>
                  <a:schemeClr val="tx1"/>
                </a:solidFill>
                <a:latin typeface="Arial Narrow" charset="0"/>
                <a:ea typeface="ＭＳ Ｐゴシック" charset="0"/>
              </a:defRPr>
            </a:lvl2pPr>
            <a:lvl3pPr marL="1143000" indent="-228600" defTabSz="966788" eaLnBrk="0" hangingPunct="0">
              <a:defRPr b="1">
                <a:solidFill>
                  <a:schemeClr val="tx1"/>
                </a:solidFill>
                <a:latin typeface="Arial Narrow" charset="0"/>
                <a:ea typeface="ＭＳ Ｐゴシック" charset="0"/>
              </a:defRPr>
            </a:lvl3pPr>
            <a:lvl4pPr marL="1600200" indent="-228600" defTabSz="966788" eaLnBrk="0" hangingPunct="0">
              <a:defRPr b="1">
                <a:solidFill>
                  <a:schemeClr val="tx1"/>
                </a:solidFill>
                <a:latin typeface="Arial Narrow" charset="0"/>
                <a:ea typeface="ＭＳ Ｐゴシック" charset="0"/>
              </a:defRPr>
            </a:lvl4pPr>
            <a:lvl5pPr marL="2057400" indent="-228600" defTabSz="966788" eaLnBrk="0" hangingPunct="0">
              <a:defRPr b="1">
                <a:solidFill>
                  <a:schemeClr val="tx1"/>
                </a:solidFill>
                <a:latin typeface="Arial Narrow" charset="0"/>
                <a:ea typeface="ＭＳ Ｐゴシック" charset="0"/>
              </a:defRPr>
            </a:lvl5pPr>
            <a:lvl6pPr marL="2514600" indent="-228600" algn="ctr" defTabSz="966788" eaLnBrk="0" fontAlgn="base" hangingPunct="0">
              <a:spcBef>
                <a:spcPct val="0"/>
              </a:spcBef>
              <a:spcAft>
                <a:spcPct val="0"/>
              </a:spcAft>
              <a:defRPr b="1">
                <a:solidFill>
                  <a:schemeClr val="tx1"/>
                </a:solidFill>
                <a:latin typeface="Arial Narrow" charset="0"/>
                <a:ea typeface="ＭＳ Ｐゴシック" charset="0"/>
              </a:defRPr>
            </a:lvl6pPr>
            <a:lvl7pPr marL="2971800" indent="-228600" algn="ctr" defTabSz="966788" eaLnBrk="0" fontAlgn="base" hangingPunct="0">
              <a:spcBef>
                <a:spcPct val="0"/>
              </a:spcBef>
              <a:spcAft>
                <a:spcPct val="0"/>
              </a:spcAft>
              <a:defRPr b="1">
                <a:solidFill>
                  <a:schemeClr val="tx1"/>
                </a:solidFill>
                <a:latin typeface="Arial Narrow" charset="0"/>
                <a:ea typeface="ＭＳ Ｐゴシック" charset="0"/>
              </a:defRPr>
            </a:lvl7pPr>
            <a:lvl8pPr marL="3429000" indent="-228600" algn="ctr" defTabSz="966788" eaLnBrk="0" fontAlgn="base" hangingPunct="0">
              <a:spcBef>
                <a:spcPct val="0"/>
              </a:spcBef>
              <a:spcAft>
                <a:spcPct val="0"/>
              </a:spcAft>
              <a:defRPr b="1">
                <a:solidFill>
                  <a:schemeClr val="tx1"/>
                </a:solidFill>
                <a:latin typeface="Arial Narrow" charset="0"/>
                <a:ea typeface="ＭＳ Ｐゴシック" charset="0"/>
              </a:defRPr>
            </a:lvl8pPr>
            <a:lvl9pPr marL="3886200" indent="-228600" algn="ctr" defTabSz="966788" eaLnBrk="0" fontAlgn="base" hangingPunct="0">
              <a:spcBef>
                <a:spcPct val="0"/>
              </a:spcBef>
              <a:spcAft>
                <a:spcPct val="0"/>
              </a:spcAft>
              <a:defRPr b="1">
                <a:solidFill>
                  <a:schemeClr val="tx1"/>
                </a:solidFill>
                <a:latin typeface="Arial Narrow" charset="0"/>
                <a:ea typeface="ＭＳ Ｐゴシック" charset="0"/>
              </a:defRPr>
            </a:lvl9pPr>
          </a:lstStyle>
          <a:p>
            <a:pPr eaLnBrk="1" hangingPunct="1"/>
            <a:fld id="{0B7F7778-4A5F-9B4F-80F7-D0C0FED987B9}" type="slidenum">
              <a:rPr lang="en-US" b="0">
                <a:solidFill>
                  <a:srgbClr val="0000FF"/>
                </a:solidFill>
                <a:latin typeface="Arial" charset="0"/>
              </a:rPr>
              <a:pPr eaLnBrk="1" hangingPunct="1"/>
              <a:t>84</a:t>
            </a:fld>
            <a:endParaRPr lang="en-US" b="0">
              <a:solidFill>
                <a:srgbClr val="0000FF"/>
              </a:solidFill>
              <a:latin typeface="Arial" charset="0"/>
            </a:endParaRPr>
          </a:p>
        </p:txBody>
      </p:sp>
      <p:pic>
        <p:nvPicPr>
          <p:cNvPr id="50181" name="Picture 2"/>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76200" y="1295400"/>
            <a:ext cx="9448800" cy="549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sp>
        <p:nvSpPr>
          <p:cNvPr id="50182" name="Rectangle 3"/>
          <p:cNvSpPr>
            <a:spLocks noGrp="1" noChangeArrowheads="1"/>
          </p:cNvSpPr>
          <p:nvPr>
            <p:ph type="title"/>
          </p:nvPr>
        </p:nvSpPr>
        <p:spPr/>
        <p:txBody>
          <a:bodyPr/>
          <a:lstStyle/>
          <a:p>
            <a:pPr eaLnBrk="1" hangingPunct="1"/>
            <a:r>
              <a:rPr lang="en-US" altLang="ja-JP" dirty="0" smtClean="0">
                <a:latin typeface="Tahoma" charset="0"/>
                <a:cs typeface="ＭＳ Ｐゴシック" charset="0"/>
              </a:rPr>
              <a:t>Absorption of light</a:t>
            </a:r>
            <a:endParaRPr lang="ja-JP" altLang="en-US" dirty="0">
              <a:latin typeface="Tahoma" charset="0"/>
              <a:cs typeface="ＭＳ Ｐゴシック" charset="0"/>
            </a:endParaRPr>
          </a:p>
        </p:txBody>
      </p:sp>
      <p:sp>
        <p:nvSpPr>
          <p:cNvPr id="50188" name="Text Box 9"/>
          <p:cNvSpPr txBox="1">
            <a:spLocks noChangeArrowheads="1"/>
          </p:cNvSpPr>
          <p:nvPr/>
        </p:nvSpPr>
        <p:spPr bwMode="auto">
          <a:xfrm>
            <a:off x="1684338" y="4876800"/>
            <a:ext cx="6016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eaLnBrk="0" hangingPunct="0">
              <a:defRPr b="1">
                <a:solidFill>
                  <a:schemeClr val="tx1"/>
                </a:solidFill>
                <a:latin typeface="Arial Narrow" charset="0"/>
                <a:ea typeface="ＭＳ Ｐゴシック" charset="0"/>
              </a:defRPr>
            </a:lvl1pPr>
            <a:lvl2pPr marL="742950" indent="-285750" eaLnBrk="0" hangingPunct="0">
              <a:defRPr b="1">
                <a:solidFill>
                  <a:schemeClr val="tx1"/>
                </a:solidFill>
                <a:latin typeface="Arial Narrow" charset="0"/>
                <a:ea typeface="ＭＳ Ｐゴシック" charset="0"/>
              </a:defRPr>
            </a:lvl2pPr>
            <a:lvl3pPr marL="1143000" indent="-228600" eaLnBrk="0" hangingPunct="0">
              <a:defRPr b="1">
                <a:solidFill>
                  <a:schemeClr val="tx1"/>
                </a:solidFill>
                <a:latin typeface="Arial Narrow" charset="0"/>
                <a:ea typeface="ＭＳ Ｐゴシック" charset="0"/>
              </a:defRPr>
            </a:lvl3pPr>
            <a:lvl4pPr marL="1600200" indent="-228600" eaLnBrk="0" hangingPunct="0">
              <a:defRPr b="1">
                <a:solidFill>
                  <a:schemeClr val="tx1"/>
                </a:solidFill>
                <a:latin typeface="Arial Narrow" charset="0"/>
                <a:ea typeface="ＭＳ Ｐゴシック" charset="0"/>
              </a:defRPr>
            </a:lvl4pPr>
            <a:lvl5pPr marL="2057400" indent="-228600" eaLnBrk="0" hangingPunct="0">
              <a:defRPr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b="1">
                <a:solidFill>
                  <a:schemeClr val="tx1"/>
                </a:solidFill>
                <a:latin typeface="Arial Narrow" charset="0"/>
                <a:ea typeface="ＭＳ Ｐゴシック" charset="0"/>
              </a:defRPr>
            </a:lvl9pPr>
          </a:lstStyle>
          <a:p>
            <a:pPr eaLnBrk="1" hangingPunct="1"/>
            <a:r>
              <a:rPr lang="en-US" sz="2000">
                <a:solidFill>
                  <a:srgbClr val="6600FF"/>
                </a:solidFill>
              </a:rPr>
              <a:t>1cm</a:t>
            </a:r>
          </a:p>
        </p:txBody>
      </p:sp>
      <p:sp>
        <p:nvSpPr>
          <p:cNvPr id="50189" name="Text Box 10"/>
          <p:cNvSpPr txBox="1">
            <a:spLocks noChangeArrowheads="1"/>
          </p:cNvSpPr>
          <p:nvPr/>
        </p:nvSpPr>
        <p:spPr bwMode="auto">
          <a:xfrm>
            <a:off x="1641475" y="4114800"/>
            <a:ext cx="6715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eaLnBrk="0" hangingPunct="0">
              <a:defRPr b="1">
                <a:solidFill>
                  <a:schemeClr val="tx1"/>
                </a:solidFill>
                <a:latin typeface="Arial Narrow" charset="0"/>
                <a:ea typeface="ＭＳ Ｐゴシック" charset="0"/>
              </a:defRPr>
            </a:lvl1pPr>
            <a:lvl2pPr marL="742950" indent="-285750" eaLnBrk="0" hangingPunct="0">
              <a:defRPr b="1">
                <a:solidFill>
                  <a:schemeClr val="tx1"/>
                </a:solidFill>
                <a:latin typeface="Arial Narrow" charset="0"/>
                <a:ea typeface="ＭＳ Ｐゴシック" charset="0"/>
              </a:defRPr>
            </a:lvl2pPr>
            <a:lvl3pPr marL="1143000" indent="-228600" eaLnBrk="0" hangingPunct="0">
              <a:defRPr b="1">
                <a:solidFill>
                  <a:schemeClr val="tx1"/>
                </a:solidFill>
                <a:latin typeface="Arial Narrow" charset="0"/>
                <a:ea typeface="ＭＳ Ｐゴシック" charset="0"/>
              </a:defRPr>
            </a:lvl3pPr>
            <a:lvl4pPr marL="1600200" indent="-228600" eaLnBrk="0" hangingPunct="0">
              <a:defRPr b="1">
                <a:solidFill>
                  <a:schemeClr val="tx1"/>
                </a:solidFill>
                <a:latin typeface="Arial Narrow" charset="0"/>
                <a:ea typeface="ＭＳ Ｐゴシック" charset="0"/>
              </a:defRPr>
            </a:lvl4pPr>
            <a:lvl5pPr marL="2057400" indent="-228600" eaLnBrk="0" hangingPunct="0">
              <a:defRPr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b="1">
                <a:solidFill>
                  <a:schemeClr val="tx1"/>
                </a:solidFill>
                <a:latin typeface="Arial Narrow" charset="0"/>
                <a:ea typeface="ＭＳ Ｐゴシック" charset="0"/>
              </a:defRPr>
            </a:lvl9pPr>
          </a:lstStyle>
          <a:p>
            <a:pPr eaLnBrk="1" hangingPunct="1"/>
            <a:r>
              <a:rPr lang="en-US" sz="2000">
                <a:solidFill>
                  <a:srgbClr val="6600FF"/>
                </a:solidFill>
              </a:rPr>
              <a:t>1mm</a:t>
            </a:r>
          </a:p>
        </p:txBody>
      </p:sp>
      <p:sp>
        <p:nvSpPr>
          <p:cNvPr id="2" name="TextBox 1"/>
          <p:cNvSpPr txBox="1"/>
          <p:nvPr/>
        </p:nvSpPr>
        <p:spPr>
          <a:xfrm>
            <a:off x="-952513" y="6217259"/>
            <a:ext cx="184666" cy="461665"/>
          </a:xfrm>
          <a:prstGeom prst="rect">
            <a:avLst/>
          </a:prstGeom>
          <a:noFill/>
        </p:spPr>
        <p:txBody>
          <a:bodyPr wrap="none" rtlCol="0">
            <a:spAutoFit/>
          </a:bodyPr>
          <a:lstStyle/>
          <a:p>
            <a:endParaRPr lang="en-US" dirty="0"/>
          </a:p>
        </p:txBody>
      </p:sp>
      <p:sp>
        <p:nvSpPr>
          <p:cNvPr id="3" name="TextBox 2"/>
          <p:cNvSpPr txBox="1"/>
          <p:nvPr/>
        </p:nvSpPr>
        <p:spPr>
          <a:xfrm>
            <a:off x="-1230329" y="1441875"/>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1903945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8"/>
          <p:cNvSpPr>
            <a:spLocks noChangeArrowheads="1"/>
          </p:cNvSpPr>
          <p:nvPr/>
        </p:nvSpPr>
        <p:spPr bwMode="auto">
          <a:xfrm>
            <a:off x="0" y="0"/>
            <a:ext cx="9753600" cy="7315200"/>
          </a:xfrm>
          <a:prstGeom prst="rect">
            <a:avLst/>
          </a:prstGeom>
          <a:solidFill>
            <a:schemeClr val="tx1"/>
          </a:soli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36867" name="Title 1"/>
          <p:cNvSpPr>
            <a:spLocks noGrp="1"/>
          </p:cNvSpPr>
          <p:nvPr>
            <p:ph type="title"/>
          </p:nvPr>
        </p:nvSpPr>
        <p:spPr>
          <a:xfrm>
            <a:off x="152400" y="0"/>
            <a:ext cx="9296400" cy="746125"/>
          </a:xfrm>
        </p:spPr>
        <p:txBody>
          <a:bodyPr/>
          <a:lstStyle/>
          <a:p>
            <a:r>
              <a:rPr lang="en-US" sz="2400">
                <a:solidFill>
                  <a:srgbClr val="FFCCCC"/>
                </a:solidFill>
                <a:latin typeface="Tahoma" charset="0"/>
              </a:rPr>
              <a:t>Neural Network in Vivo</a:t>
            </a:r>
            <a:br>
              <a:rPr lang="en-US" sz="2400">
                <a:solidFill>
                  <a:srgbClr val="FFCCCC"/>
                </a:solidFill>
                <a:latin typeface="Tahoma" charset="0"/>
              </a:rPr>
            </a:br>
            <a:r>
              <a:rPr lang="en-US" sz="2400">
                <a:solidFill>
                  <a:srgbClr val="FFCCCC"/>
                </a:solidFill>
                <a:latin typeface="Tahoma" charset="0"/>
              </a:rPr>
              <a:t>3D image by two photon microscope</a:t>
            </a:r>
          </a:p>
        </p:txBody>
      </p:sp>
      <p:pic>
        <p:nvPicPr>
          <p:cNvPr id="36868" name="Picture 2" descr="Figure 1"/>
          <p:cNvPicPr>
            <a:picLocks noChangeAspect="1" noChangeArrowheads="1"/>
          </p:cNvPicPr>
          <p:nvPr/>
        </p:nvPicPr>
        <p:blipFill>
          <a:blip r:embed="rId3">
            <a:lum contrast="10000"/>
            <a:extLst>
              <a:ext uri="{28A0092B-C50C-407E-A947-70E740481C1C}">
                <a14:useLocalDpi xmlns:a14="http://schemas.microsoft.com/office/drawing/2010/main" val="0"/>
              </a:ext>
            </a:extLst>
          </a:blip>
          <a:srcRect l="1218" t="3448" r="1540" b="3448"/>
          <a:stretch>
            <a:fillRect/>
          </a:stretch>
        </p:blipFill>
        <p:spPr bwMode="auto">
          <a:xfrm>
            <a:off x="1252538" y="762000"/>
            <a:ext cx="7281862"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2/15/2011</a:t>
            </a:r>
            <a:endParaRPr lang="en-US"/>
          </a:p>
        </p:txBody>
      </p:sp>
      <p:sp>
        <p:nvSpPr>
          <p:cNvPr id="3" name="Footer Placeholder 2"/>
          <p:cNvSpPr>
            <a:spLocks noGrp="1"/>
          </p:cNvSpPr>
          <p:nvPr>
            <p:ph type="ftr" sz="quarter" idx="11"/>
          </p:nvPr>
        </p:nvSpPr>
        <p:spPr/>
        <p:txBody>
          <a:bodyPr/>
          <a:lstStyle/>
          <a:p>
            <a:pPr>
              <a:defRPr/>
            </a:pPr>
            <a:r>
              <a:rPr lang="en-US" smtClean="0"/>
              <a:t>Katsushi Arisaka,UCLA</a:t>
            </a:r>
            <a:endParaRPr lang="en-US"/>
          </a:p>
        </p:txBody>
      </p:sp>
      <p:sp>
        <p:nvSpPr>
          <p:cNvPr id="4" name="Slide Number Placeholder 3"/>
          <p:cNvSpPr>
            <a:spLocks noGrp="1"/>
          </p:cNvSpPr>
          <p:nvPr>
            <p:ph type="sldNum" sz="quarter" idx="12"/>
          </p:nvPr>
        </p:nvSpPr>
        <p:spPr/>
        <p:txBody>
          <a:bodyPr/>
          <a:lstStyle/>
          <a:p>
            <a:fld id="{6E461F23-3103-5947-8D64-6C10D8584C7A}" type="slidenum">
              <a:rPr lang="en-US" smtClean="0"/>
              <a:pPr/>
              <a:t>85</a:t>
            </a:fld>
            <a:endParaRPr lang="en-US"/>
          </a:p>
        </p:txBody>
      </p:sp>
    </p:spTree>
    <p:extLst>
      <p:ext uri="{BB962C8B-B14F-4D97-AF65-F5344CB8AC3E}">
        <p14:creationId xmlns:p14="http://schemas.microsoft.com/office/powerpoint/2010/main" val="40020822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8"/>
          <p:cNvSpPr>
            <a:spLocks noChangeArrowheads="1"/>
          </p:cNvSpPr>
          <p:nvPr/>
        </p:nvSpPr>
        <p:spPr bwMode="auto">
          <a:xfrm>
            <a:off x="0" y="0"/>
            <a:ext cx="9753600" cy="7315200"/>
          </a:xfrm>
          <a:prstGeom prst="rect">
            <a:avLst/>
          </a:prstGeom>
          <a:solidFill>
            <a:schemeClr val="tx1"/>
          </a:soli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55299" name="Title 1"/>
          <p:cNvSpPr>
            <a:spLocks noGrp="1"/>
          </p:cNvSpPr>
          <p:nvPr>
            <p:ph type="title"/>
          </p:nvPr>
        </p:nvSpPr>
        <p:spPr>
          <a:xfrm>
            <a:off x="152400" y="60325"/>
            <a:ext cx="9296400" cy="685800"/>
          </a:xfrm>
        </p:spPr>
        <p:txBody>
          <a:bodyPr/>
          <a:lstStyle/>
          <a:p>
            <a:r>
              <a:rPr lang="en-US" sz="2400">
                <a:latin typeface="Tahoma" charset="0"/>
              </a:rPr>
              <a:t>Neural Network</a:t>
            </a:r>
            <a:br>
              <a:rPr lang="en-US" sz="2400">
                <a:latin typeface="Tahoma" charset="0"/>
              </a:rPr>
            </a:br>
            <a:r>
              <a:rPr lang="en-US" sz="2400">
                <a:latin typeface="Tahoma" charset="0"/>
              </a:rPr>
              <a:t>3D image by two photon microscope</a:t>
            </a:r>
          </a:p>
        </p:txBody>
      </p:sp>
      <p:pic>
        <p:nvPicPr>
          <p:cNvPr id="55300" name="Picture 4" descr="http://flash.bitplane.com/aic_img/Jeff%20Lichtman/pic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12800"/>
            <a:ext cx="9601200"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593725" y="5730875"/>
            <a:ext cx="8763000" cy="1568450"/>
          </a:xfrm>
          <a:prstGeom prst="rect">
            <a:avLst/>
          </a:prstGeom>
        </p:spPr>
        <p:txBody>
          <a:bodyPr>
            <a:spAutoFit/>
          </a:bodyPr>
          <a:lstStyle/>
          <a:p>
            <a:pPr algn="l"/>
            <a:r>
              <a:rPr lang="en-US" sz="1600">
                <a:solidFill>
                  <a:srgbClr val="92D050"/>
                </a:solidFill>
                <a:latin typeface="Arial Narrow" charset="0"/>
              </a:rPr>
              <a:t>Cortical neurons in a fixed, 100 um-thick brain slice from a transgenic mouse with sparse neuronal GFP expression. Left: Mosaic of 81 high-resolution image stacks acquired on a 2-photon laser-scanning microscope, part of a larger data set spanning several consecutive brain slices. Right: Individual stack from this data set, containing a GFP-expressing cortical layer 2/3 pyramidal neuron. Its dendritic (cyan) and axonal (magenta) compartments were identified and traced within the 3D data containing many other neuronal structures, some of which appear to make contact with the highlighted cell. Images: Miguel Vaz Afonso.</a:t>
            </a:r>
          </a:p>
        </p:txBody>
      </p:sp>
      <p:sp>
        <p:nvSpPr>
          <p:cNvPr id="2" name="Date Placeholder 1"/>
          <p:cNvSpPr>
            <a:spLocks noGrp="1"/>
          </p:cNvSpPr>
          <p:nvPr>
            <p:ph type="dt" sz="half" idx="10"/>
          </p:nvPr>
        </p:nvSpPr>
        <p:spPr/>
        <p:txBody>
          <a:bodyPr/>
          <a:lstStyle/>
          <a:p>
            <a:r>
              <a:rPr lang="en-US" smtClean="0"/>
              <a:t>2/15/2011</a:t>
            </a:r>
            <a:endParaRPr lang="en-US"/>
          </a:p>
        </p:txBody>
      </p:sp>
      <p:sp>
        <p:nvSpPr>
          <p:cNvPr id="3" name="Footer Placeholder 2"/>
          <p:cNvSpPr>
            <a:spLocks noGrp="1"/>
          </p:cNvSpPr>
          <p:nvPr>
            <p:ph type="ftr" sz="quarter" idx="11"/>
          </p:nvPr>
        </p:nvSpPr>
        <p:spPr/>
        <p:txBody>
          <a:bodyPr/>
          <a:lstStyle/>
          <a:p>
            <a:pPr>
              <a:defRPr/>
            </a:pPr>
            <a:r>
              <a:rPr lang="en-US" smtClean="0"/>
              <a:t>Katsushi Arisaka,UCLA</a:t>
            </a:r>
            <a:endParaRPr lang="en-US"/>
          </a:p>
        </p:txBody>
      </p:sp>
      <p:sp>
        <p:nvSpPr>
          <p:cNvPr id="4" name="Slide Number Placeholder 3"/>
          <p:cNvSpPr>
            <a:spLocks noGrp="1"/>
          </p:cNvSpPr>
          <p:nvPr>
            <p:ph type="sldNum" sz="quarter" idx="12"/>
          </p:nvPr>
        </p:nvSpPr>
        <p:spPr/>
        <p:txBody>
          <a:bodyPr/>
          <a:lstStyle/>
          <a:p>
            <a:fld id="{6E461F23-3103-5947-8D64-6C10D8584C7A}" type="slidenum">
              <a:rPr lang="en-US" smtClean="0"/>
              <a:pPr/>
              <a:t>86</a:t>
            </a:fld>
            <a:endParaRPr lang="en-US"/>
          </a:p>
        </p:txBody>
      </p:sp>
    </p:spTree>
    <p:extLst>
      <p:ext uri="{BB962C8B-B14F-4D97-AF65-F5344CB8AC3E}">
        <p14:creationId xmlns:p14="http://schemas.microsoft.com/office/powerpoint/2010/main" val="27252938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10"/>
          <p:cNvPicPr>
            <a:picLocks noChangeAspect="1"/>
          </p:cNvPicPr>
          <p:nvPr/>
        </p:nvPicPr>
        <p:blipFill>
          <a:blip r:embed="rId3">
            <a:extLst>
              <a:ext uri="{28A0092B-C50C-407E-A947-70E740481C1C}">
                <a14:useLocalDpi xmlns:a14="http://schemas.microsoft.com/office/drawing/2010/main" val="0"/>
              </a:ext>
            </a:extLst>
          </a:blip>
          <a:srcRect t="2522" r="1996"/>
          <a:stretch>
            <a:fillRect/>
          </a:stretch>
        </p:blipFill>
        <p:spPr bwMode="auto">
          <a:xfrm>
            <a:off x="152400" y="762000"/>
            <a:ext cx="628332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Rectangle 9"/>
          <p:cNvSpPr>
            <a:spLocks noChangeArrowheads="1"/>
          </p:cNvSpPr>
          <p:nvPr/>
        </p:nvSpPr>
        <p:spPr bwMode="auto">
          <a:xfrm>
            <a:off x="0" y="1525588"/>
            <a:ext cx="21336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3" tIns="48326" rIns="96653" bIns="48326">
            <a:spAutoFit/>
          </a:bodyPr>
          <a:lstStyle/>
          <a:p>
            <a:r>
              <a:rPr lang="en-US" b="1">
                <a:solidFill>
                  <a:srgbClr val="FF00FF"/>
                </a:solidFill>
                <a:latin typeface="Arial Narrow" charset="0"/>
              </a:rPr>
              <a:t>4 Beams</a:t>
            </a:r>
          </a:p>
          <a:p>
            <a:r>
              <a:rPr lang="en-US" b="1">
                <a:solidFill>
                  <a:srgbClr val="FF00FF"/>
                </a:solidFill>
                <a:latin typeface="Arial Narrow" charset="0"/>
              </a:rPr>
              <a:t>240 frame/sec</a:t>
            </a:r>
            <a:endParaRPr lang="en-US" sz="3200">
              <a:solidFill>
                <a:srgbClr val="FF00FF"/>
              </a:solidFill>
              <a:latin typeface="Arial Narrow" charset="0"/>
            </a:endParaRPr>
          </a:p>
        </p:txBody>
      </p:sp>
      <p:sp>
        <p:nvSpPr>
          <p:cNvPr id="136196" name="TextBox 14"/>
          <p:cNvSpPr txBox="1">
            <a:spLocks noChangeArrowheads="1"/>
          </p:cNvSpPr>
          <p:nvPr/>
        </p:nvSpPr>
        <p:spPr bwMode="auto">
          <a:xfrm>
            <a:off x="6477000" y="895350"/>
            <a:ext cx="2895600" cy="400050"/>
          </a:xfrm>
          <a:prstGeom prst="rect">
            <a:avLst/>
          </a:prstGeom>
          <a:noFill/>
          <a:ln w="12700">
            <a:noFill/>
            <a:miter lim="800000"/>
            <a:headEnd/>
            <a:tailEnd/>
          </a:ln>
        </p:spPr>
        <p:txBody>
          <a:bodyPr lIns="91416" tIns="45708" rIns="91416" bIns="45708">
            <a:spAutoFit/>
          </a:bodyPr>
          <a:lstStyle/>
          <a:p>
            <a:pPr>
              <a:defRPr/>
            </a:pPr>
            <a:r>
              <a:rPr lang="en-US" sz="2000" b="1" i="1" dirty="0">
                <a:solidFill>
                  <a:srgbClr val="00B0F0"/>
                </a:solidFill>
                <a:latin typeface="+mn-lt"/>
                <a:ea typeface="Arial" charset="0"/>
                <a:cs typeface="Arial" charset="0"/>
              </a:rPr>
              <a:t>Adrian Cheng (Physics)</a:t>
            </a:r>
          </a:p>
        </p:txBody>
      </p:sp>
      <p:sp>
        <p:nvSpPr>
          <p:cNvPr id="132101" name="Text Box 4"/>
          <p:cNvSpPr txBox="1">
            <a:spLocks noChangeArrowheads="1"/>
          </p:cNvSpPr>
          <p:nvPr/>
        </p:nvSpPr>
        <p:spPr bwMode="auto">
          <a:xfrm>
            <a:off x="673100" y="4386263"/>
            <a:ext cx="1001713" cy="338137"/>
          </a:xfrm>
          <a:prstGeom prst="rect">
            <a:avLst/>
          </a:prstGeom>
          <a:solidFill>
            <a:srgbClr val="FFFFFF"/>
          </a:solidFill>
          <a:ln>
            <a:noFill/>
          </a:ln>
          <a:extLst>
            <a:ext uri="{91240B29-F687-4f45-9708-019B960494DF}">
              <a14:hiddenLine xmlns:a14="http://schemas.microsoft.com/office/drawing/2010/main" w="38100">
                <a:solidFill>
                  <a:srgbClr val="000000"/>
                </a:solidFill>
                <a:miter lim="800000"/>
                <a:headEnd/>
                <a:tailEnd/>
              </a14:hiddenLine>
            </a:ext>
          </a:extLst>
        </p:spPr>
        <p:txBody>
          <a:bodyPr lIns="91333" tIns="45667" rIns="91333" bIns="4566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1600" b="1">
                <a:solidFill>
                  <a:srgbClr val="FF0000"/>
                </a:solidFill>
                <a:latin typeface="Arial Narrow" charset="0"/>
                <a:cs typeface="Arial Narrow" charset="0"/>
              </a:rPr>
              <a:t>HAPD  #1</a:t>
            </a:r>
          </a:p>
        </p:txBody>
      </p:sp>
      <p:sp>
        <p:nvSpPr>
          <p:cNvPr id="132102" name="Text Box 4"/>
          <p:cNvSpPr txBox="1">
            <a:spLocks noChangeArrowheads="1"/>
          </p:cNvSpPr>
          <p:nvPr/>
        </p:nvSpPr>
        <p:spPr bwMode="auto">
          <a:xfrm>
            <a:off x="838200" y="5224463"/>
            <a:ext cx="990600" cy="338137"/>
          </a:xfrm>
          <a:prstGeom prst="rect">
            <a:avLst/>
          </a:prstGeom>
          <a:solidFill>
            <a:schemeClr val="bg1"/>
          </a:solidFill>
          <a:ln w="38100">
            <a:solidFill>
              <a:srgbClr val="FFFFFF"/>
            </a:solidFill>
            <a:miter lim="800000"/>
            <a:headEnd/>
            <a:tailEnd/>
          </a:ln>
        </p:spPr>
        <p:txBody>
          <a:bodyPr lIns="91333" tIns="45667" rIns="91333" bIns="4566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1600" b="1">
                <a:solidFill>
                  <a:srgbClr val="008000"/>
                </a:solidFill>
                <a:latin typeface="Arial Narrow" charset="0"/>
                <a:cs typeface="Arial Narrow" charset="0"/>
              </a:rPr>
              <a:t>HAPD  #2</a:t>
            </a:r>
          </a:p>
        </p:txBody>
      </p:sp>
      <p:sp>
        <p:nvSpPr>
          <p:cNvPr id="12" name="Title 1"/>
          <p:cNvSpPr txBox="1">
            <a:spLocks/>
          </p:cNvSpPr>
          <p:nvPr/>
        </p:nvSpPr>
        <p:spPr bwMode="auto">
          <a:xfrm>
            <a:off x="152400" y="0"/>
            <a:ext cx="9296400" cy="685800"/>
          </a:xfrm>
          <a:prstGeom prst="rect">
            <a:avLst/>
          </a:prstGeom>
          <a:noFill/>
          <a:ln w="9525">
            <a:noFill/>
            <a:miter lim="800000"/>
            <a:headEnd/>
            <a:tailEnd/>
          </a:ln>
        </p:spPr>
        <p:txBody>
          <a:bodyPr lIns="96632" tIns="48316" rIns="96632" bIns="48316" anchor="ctr"/>
          <a:lstStyle/>
          <a:p>
            <a:pPr defTabSz="965200" eaLnBrk="0" hangingPunct="0">
              <a:lnSpc>
                <a:spcPct val="80000"/>
              </a:lnSpc>
              <a:defRPr/>
            </a:pPr>
            <a:r>
              <a:rPr lang="en-US" sz="2800" b="1" kern="0">
                <a:solidFill>
                  <a:srgbClr val="A50021"/>
                </a:solidFill>
                <a:latin typeface="+mj-lt"/>
                <a:ea typeface="ＭＳ Ｐゴシック" charset="-128"/>
                <a:cs typeface="ＭＳ Ｐゴシック" charset="-128"/>
              </a:rPr>
              <a:t>Spatio-Temporal Excitation-Emission Multiplexing (STEM) Microscope</a:t>
            </a:r>
            <a:endParaRPr lang="en-US" sz="2800" b="1" kern="0" dirty="0">
              <a:solidFill>
                <a:srgbClr val="A50021"/>
              </a:solidFill>
              <a:latin typeface="+mj-lt"/>
              <a:ea typeface="ＭＳ Ｐゴシック" charset="-128"/>
              <a:cs typeface="ＭＳ Ｐゴシック" charset="-128"/>
            </a:endParaRPr>
          </a:p>
        </p:txBody>
      </p:sp>
      <p:sp>
        <p:nvSpPr>
          <p:cNvPr id="132104" name="Text Box 4"/>
          <p:cNvSpPr txBox="1">
            <a:spLocks noChangeArrowheads="1"/>
          </p:cNvSpPr>
          <p:nvPr/>
        </p:nvSpPr>
        <p:spPr bwMode="auto">
          <a:xfrm>
            <a:off x="4800600" y="2286000"/>
            <a:ext cx="609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1333" tIns="45667" rIns="91333" bIns="4566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1400" b="1" i="1">
                <a:solidFill>
                  <a:srgbClr val="FF6600"/>
                </a:solidFill>
                <a:latin typeface="Arial Narrow" charset="0"/>
                <a:cs typeface="Arial Narrow" charset="0"/>
              </a:rPr>
              <a:t>  0 ns</a:t>
            </a:r>
          </a:p>
          <a:p>
            <a:pPr eaLnBrk="1" hangingPunct="1"/>
            <a:r>
              <a:rPr lang="en-US" altLang="ja-JP" sz="1400" b="1" i="1">
                <a:solidFill>
                  <a:srgbClr val="FF6600"/>
                </a:solidFill>
                <a:latin typeface="Arial Narrow" charset="0"/>
                <a:cs typeface="Arial Narrow" charset="0"/>
              </a:rPr>
              <a:t>+3 ns</a:t>
            </a:r>
          </a:p>
          <a:p>
            <a:pPr eaLnBrk="1" hangingPunct="1"/>
            <a:r>
              <a:rPr lang="en-US" altLang="ja-JP" sz="1400" b="1" i="1">
                <a:solidFill>
                  <a:srgbClr val="FF6600"/>
                </a:solidFill>
                <a:latin typeface="Arial Narrow" charset="0"/>
                <a:cs typeface="Arial Narrow" charset="0"/>
              </a:rPr>
              <a:t>+6 ns</a:t>
            </a:r>
          </a:p>
          <a:p>
            <a:pPr eaLnBrk="1" hangingPunct="1"/>
            <a:r>
              <a:rPr lang="en-US" altLang="ja-JP" sz="1400" b="1" i="1">
                <a:solidFill>
                  <a:srgbClr val="FF6600"/>
                </a:solidFill>
                <a:latin typeface="Arial Narrow" charset="0"/>
                <a:cs typeface="Arial Narrow" charset="0"/>
              </a:rPr>
              <a:t>+9 ns</a:t>
            </a:r>
          </a:p>
        </p:txBody>
      </p:sp>
      <p:sp>
        <p:nvSpPr>
          <p:cNvPr id="132105" name="Text Box 4"/>
          <p:cNvSpPr txBox="1">
            <a:spLocks noChangeArrowheads="1"/>
          </p:cNvSpPr>
          <p:nvPr/>
        </p:nvSpPr>
        <p:spPr bwMode="auto">
          <a:xfrm>
            <a:off x="5029200" y="4081463"/>
            <a:ext cx="914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1333" tIns="45667" rIns="91333" bIns="4566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1600" b="1" i="1">
                <a:solidFill>
                  <a:srgbClr val="FF6600"/>
                </a:solidFill>
                <a:latin typeface="Arial Narrow" charset="0"/>
                <a:cs typeface="Arial Narrow" charset="0"/>
              </a:rPr>
              <a:t>16 kHz</a:t>
            </a:r>
          </a:p>
        </p:txBody>
      </p:sp>
      <p:pic>
        <p:nvPicPr>
          <p:cNvPr id="132106" name="Picture 9"/>
          <p:cNvPicPr>
            <a:picLocks noChangeAspect="1" noChangeArrowheads="1"/>
          </p:cNvPicPr>
          <p:nvPr/>
        </p:nvPicPr>
        <p:blipFill>
          <a:blip r:embed="rId4">
            <a:extLst>
              <a:ext uri="{28A0092B-C50C-407E-A947-70E740481C1C}">
                <a14:useLocalDpi xmlns:a14="http://schemas.microsoft.com/office/drawing/2010/main" val="0"/>
              </a:ext>
            </a:extLst>
          </a:blip>
          <a:srcRect l="56522" r="3477" b="5128"/>
          <a:stretch>
            <a:fillRect/>
          </a:stretch>
        </p:blipFill>
        <p:spPr bwMode="auto">
          <a:xfrm>
            <a:off x="6477000" y="1524000"/>
            <a:ext cx="3048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7" name="Text Box 4"/>
          <p:cNvSpPr txBox="1">
            <a:spLocks noChangeArrowheads="1"/>
          </p:cNvSpPr>
          <p:nvPr/>
        </p:nvSpPr>
        <p:spPr bwMode="auto">
          <a:xfrm>
            <a:off x="1208088" y="863600"/>
            <a:ext cx="16113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1333" tIns="45667" rIns="91333" bIns="4566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1600" b="1" i="1">
                <a:solidFill>
                  <a:srgbClr val="FF6600"/>
                </a:solidFill>
                <a:latin typeface="Arial Narrow" charset="0"/>
                <a:cs typeface="Arial Narrow" charset="0"/>
              </a:rPr>
              <a:t>80 MHz</a:t>
            </a:r>
          </a:p>
          <a:p>
            <a:pPr eaLnBrk="1" hangingPunct="1"/>
            <a:r>
              <a:rPr lang="en-US" altLang="ja-JP" sz="1600" b="1" i="1">
                <a:solidFill>
                  <a:srgbClr val="FF6600"/>
                </a:solidFill>
                <a:latin typeface="Arial Narrow" charset="0"/>
                <a:cs typeface="Arial Narrow" charset="0"/>
              </a:rPr>
              <a:t>(100 fs pulse)</a:t>
            </a:r>
          </a:p>
        </p:txBody>
      </p:sp>
      <p:sp>
        <p:nvSpPr>
          <p:cNvPr id="132108" name="Text Box 4"/>
          <p:cNvSpPr txBox="1">
            <a:spLocks noChangeArrowheads="1"/>
          </p:cNvSpPr>
          <p:nvPr/>
        </p:nvSpPr>
        <p:spPr bwMode="auto">
          <a:xfrm>
            <a:off x="1219200" y="3657600"/>
            <a:ext cx="914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1333" tIns="45667" rIns="91333" bIns="4566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1600" b="1" i="1">
                <a:solidFill>
                  <a:srgbClr val="FF6600"/>
                </a:solidFill>
                <a:latin typeface="Arial Narrow" charset="0"/>
                <a:cs typeface="Arial Narrow" charset="0"/>
              </a:rPr>
              <a:t>1 kHz</a:t>
            </a:r>
          </a:p>
        </p:txBody>
      </p:sp>
      <p:sp>
        <p:nvSpPr>
          <p:cNvPr id="2" name="Date Placeholder 1"/>
          <p:cNvSpPr>
            <a:spLocks noGrp="1"/>
          </p:cNvSpPr>
          <p:nvPr>
            <p:ph type="dt" sz="half" idx="10"/>
          </p:nvPr>
        </p:nvSpPr>
        <p:spPr/>
        <p:txBody>
          <a:bodyPr/>
          <a:lstStyle/>
          <a:p>
            <a:r>
              <a:rPr lang="en-US" smtClean="0"/>
              <a:t>2/15/2011</a:t>
            </a:r>
            <a:endParaRPr lang="en-US"/>
          </a:p>
        </p:txBody>
      </p:sp>
      <p:sp>
        <p:nvSpPr>
          <p:cNvPr id="3" name="Footer Placeholder 2"/>
          <p:cNvSpPr>
            <a:spLocks noGrp="1"/>
          </p:cNvSpPr>
          <p:nvPr>
            <p:ph type="ftr" sz="quarter" idx="11"/>
          </p:nvPr>
        </p:nvSpPr>
        <p:spPr/>
        <p:txBody>
          <a:bodyPr/>
          <a:lstStyle/>
          <a:p>
            <a:pPr>
              <a:defRPr/>
            </a:pPr>
            <a:r>
              <a:rPr lang="en-US" smtClean="0"/>
              <a:t>Katsushi Arisaka,UCLA</a:t>
            </a:r>
            <a:endParaRPr lang="en-US"/>
          </a:p>
        </p:txBody>
      </p:sp>
      <p:sp>
        <p:nvSpPr>
          <p:cNvPr id="4" name="Slide Number Placeholder 3"/>
          <p:cNvSpPr>
            <a:spLocks noGrp="1"/>
          </p:cNvSpPr>
          <p:nvPr>
            <p:ph type="sldNum" sz="quarter" idx="12"/>
          </p:nvPr>
        </p:nvSpPr>
        <p:spPr/>
        <p:txBody>
          <a:bodyPr/>
          <a:lstStyle/>
          <a:p>
            <a:fld id="{6845052B-0AD1-5F47-86B4-51DB0AEACEFE}" type="slidenum">
              <a:rPr lang="en-US" smtClean="0"/>
              <a:pPr/>
              <a:t>87</a:t>
            </a:fld>
            <a:endParaRPr lang="en-US"/>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ChangeArrowheads="1"/>
          </p:cNvSpPr>
          <p:nvPr/>
        </p:nvSpPr>
        <p:spPr bwMode="auto">
          <a:xfrm>
            <a:off x="0" y="0"/>
            <a:ext cx="9677400" cy="7315200"/>
          </a:xfrm>
          <a:prstGeom prst="rect">
            <a:avLst/>
          </a:prstGeom>
          <a:solidFill>
            <a:schemeClr val="tx1"/>
          </a:soli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p>
            <a:pPr algn="l"/>
            <a:endParaRPr lang="en-US" sz="2400">
              <a:solidFill>
                <a:srgbClr val="000000"/>
              </a:solidFill>
              <a:cs typeface="Arial" charset="0"/>
            </a:endParaRPr>
          </a:p>
        </p:txBody>
      </p:sp>
      <p:pic>
        <p:nvPicPr>
          <p:cNvPr id="51203" name="Picture 6"/>
          <p:cNvPicPr>
            <a:picLocks noChangeAspect="1" noChangeArrowheads="1"/>
          </p:cNvPicPr>
          <p:nvPr/>
        </p:nvPicPr>
        <p:blipFill>
          <a:blip r:embed="rId3">
            <a:extLst>
              <a:ext uri="{28A0092B-C50C-407E-A947-70E740481C1C}">
                <a14:useLocalDpi xmlns:a14="http://schemas.microsoft.com/office/drawing/2010/main" val="0"/>
              </a:ext>
            </a:extLst>
          </a:blip>
          <a:srcRect l="26720" t="58522" b="4982"/>
          <a:stretch>
            <a:fillRect/>
          </a:stretch>
        </p:blipFill>
        <p:spPr bwMode="auto">
          <a:xfrm>
            <a:off x="4953000" y="4114800"/>
            <a:ext cx="4648200" cy="31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388" y="654050"/>
            <a:ext cx="245745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8275" y="654050"/>
            <a:ext cx="245745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6925" y="654050"/>
            <a:ext cx="2459038"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24625" y="654050"/>
            <a:ext cx="245745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20975" y="2135188"/>
            <a:ext cx="245745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4388" y="2135188"/>
            <a:ext cx="245745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10" name="Group 15"/>
          <p:cNvGrpSpPr>
            <a:grpSpLocks/>
          </p:cNvGrpSpPr>
          <p:nvPr/>
        </p:nvGrpSpPr>
        <p:grpSpPr bwMode="auto">
          <a:xfrm>
            <a:off x="0" y="4191000"/>
            <a:ext cx="4724400" cy="3124200"/>
            <a:chOff x="2009955" y="3566363"/>
            <a:chExt cx="2365256" cy="1499960"/>
          </a:xfrm>
        </p:grpSpPr>
        <p:pic>
          <p:nvPicPr>
            <p:cNvPr id="51214" name="Picture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09955" y="3566363"/>
              <a:ext cx="2365256" cy="149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3330080" y="4399420"/>
              <a:ext cx="275787" cy="259139"/>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sz="2400">
                <a:solidFill>
                  <a:srgbClr val="FFFFFF"/>
                </a:solidFill>
                <a:latin typeface="Arial Narrow" charset="0"/>
                <a:ea typeface="ＭＳ Ｐゴシック" charset="0"/>
              </a:endParaRPr>
            </a:p>
          </p:txBody>
        </p:sp>
      </p:grpSp>
      <p:pic>
        <p:nvPicPr>
          <p:cNvPr id="51211"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27563" y="2135188"/>
            <a:ext cx="245745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2" name="Picture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34150" y="2135188"/>
            <a:ext cx="245745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3" name="Text Box 5"/>
          <p:cNvSpPr txBox="1">
            <a:spLocks noChangeArrowheads="1"/>
          </p:cNvSpPr>
          <p:nvPr/>
        </p:nvSpPr>
        <p:spPr bwMode="auto">
          <a:xfrm>
            <a:off x="533400" y="-90488"/>
            <a:ext cx="8763000" cy="1206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96661" tIns="48331" rIns="96661" bIns="48331">
            <a:spAutoFit/>
          </a:bodyPr>
          <a:lstStyle>
            <a:lvl1pPr eaLnBrk="0" hangingPunct="0">
              <a:defRPr sz="2800">
                <a:solidFill>
                  <a:schemeClr val="tx1"/>
                </a:solidFill>
                <a:latin typeface="Arial" charset="0"/>
                <a:ea typeface="ＭＳ Ｐゴシック" charset="0"/>
              </a:defRPr>
            </a:lvl1pPr>
            <a:lvl2pPr marL="742950" indent="-285750" eaLnBrk="0" hangingPunct="0">
              <a:defRPr sz="2800">
                <a:solidFill>
                  <a:schemeClr val="tx1"/>
                </a:solidFill>
                <a:latin typeface="Arial" charset="0"/>
                <a:ea typeface="ＭＳ Ｐゴシック" charset="0"/>
              </a:defRPr>
            </a:lvl2pPr>
            <a:lvl3pPr marL="1143000" indent="-228600" eaLnBrk="0" hangingPunct="0">
              <a:defRPr sz="2800">
                <a:solidFill>
                  <a:schemeClr val="tx1"/>
                </a:solidFill>
                <a:latin typeface="Arial" charset="0"/>
                <a:ea typeface="ＭＳ Ｐゴシック" charset="0"/>
              </a:defRPr>
            </a:lvl3pPr>
            <a:lvl4pPr marL="1600200" indent="-228600" eaLnBrk="0" hangingPunct="0">
              <a:defRPr sz="2800">
                <a:solidFill>
                  <a:schemeClr val="tx1"/>
                </a:solidFill>
                <a:latin typeface="Arial" charset="0"/>
                <a:ea typeface="ＭＳ Ｐゴシック" charset="0"/>
              </a:defRPr>
            </a:lvl4pPr>
            <a:lvl5pPr marL="2057400" indent="-228600" eaLnBrk="0" hangingPunct="0">
              <a:defRPr sz="28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2400" b="1" dirty="0">
                <a:solidFill>
                  <a:srgbClr val="FFC000"/>
                </a:solidFill>
                <a:latin typeface="Tahoma" charset="0"/>
                <a:cs typeface="Arial" charset="0"/>
              </a:rPr>
              <a:t>Surgery to Open a Cranial window</a:t>
            </a:r>
          </a:p>
          <a:p>
            <a:pPr eaLnBrk="1" hangingPunct="1"/>
            <a:r>
              <a:rPr lang="en-US" sz="2400" b="1" dirty="0">
                <a:solidFill>
                  <a:schemeClr val="accent5">
                    <a:lumMod val="75000"/>
                  </a:schemeClr>
                </a:solidFill>
                <a:latin typeface="Tahoma" charset="0"/>
                <a:cs typeface="Arial" charset="0"/>
              </a:rPr>
              <a:t>Prof. Carlos </a:t>
            </a:r>
            <a:r>
              <a:rPr lang="en-US" sz="2400" b="1" dirty="0" err="1">
                <a:solidFill>
                  <a:schemeClr val="accent5">
                    <a:lumMod val="75000"/>
                  </a:schemeClr>
                </a:solidFill>
                <a:latin typeface="Tahoma" charset="0"/>
                <a:cs typeface="Arial" charset="0"/>
              </a:rPr>
              <a:t>Portera-Cailliau</a:t>
            </a:r>
            <a:endParaRPr lang="en-US" sz="2400" b="1" dirty="0">
              <a:solidFill>
                <a:schemeClr val="accent5">
                  <a:lumMod val="75000"/>
                </a:schemeClr>
              </a:solidFill>
              <a:latin typeface="Tahoma" charset="0"/>
              <a:cs typeface="Arial" charset="0"/>
            </a:endParaRPr>
          </a:p>
          <a:p>
            <a:pPr eaLnBrk="1" hangingPunct="1"/>
            <a:endParaRPr lang="en-US" sz="2400" b="1" dirty="0">
              <a:solidFill>
                <a:srgbClr val="C00000"/>
              </a:solidFill>
              <a:latin typeface="Tahoma" charset="0"/>
              <a:cs typeface="Arial" charset="0"/>
            </a:endParaRPr>
          </a:p>
        </p:txBody>
      </p:sp>
      <p:sp>
        <p:nvSpPr>
          <p:cNvPr id="2" name="Date Placeholder 1"/>
          <p:cNvSpPr>
            <a:spLocks noGrp="1"/>
          </p:cNvSpPr>
          <p:nvPr>
            <p:ph type="dt" sz="half" idx="10"/>
          </p:nvPr>
        </p:nvSpPr>
        <p:spPr/>
        <p:txBody>
          <a:bodyPr/>
          <a:lstStyle/>
          <a:p>
            <a:r>
              <a:rPr lang="en-US" smtClean="0"/>
              <a:t>2/15/2011</a:t>
            </a:r>
            <a:endParaRPr lang="en-US"/>
          </a:p>
        </p:txBody>
      </p:sp>
      <p:sp>
        <p:nvSpPr>
          <p:cNvPr id="3" name="Footer Placeholder 2"/>
          <p:cNvSpPr>
            <a:spLocks noGrp="1"/>
          </p:cNvSpPr>
          <p:nvPr>
            <p:ph type="ftr" sz="quarter" idx="11"/>
          </p:nvPr>
        </p:nvSpPr>
        <p:spPr/>
        <p:txBody>
          <a:bodyPr/>
          <a:lstStyle/>
          <a:p>
            <a:pPr>
              <a:defRPr/>
            </a:pPr>
            <a:r>
              <a:rPr lang="en-US" smtClean="0"/>
              <a:t>Katsushi Arisaka,UCLA</a:t>
            </a:r>
            <a:endParaRPr lang="en-US"/>
          </a:p>
        </p:txBody>
      </p:sp>
      <p:sp>
        <p:nvSpPr>
          <p:cNvPr id="4" name="Slide Number Placeholder 3"/>
          <p:cNvSpPr>
            <a:spLocks noGrp="1"/>
          </p:cNvSpPr>
          <p:nvPr>
            <p:ph type="sldNum" sz="quarter" idx="12"/>
          </p:nvPr>
        </p:nvSpPr>
        <p:spPr/>
        <p:txBody>
          <a:bodyPr/>
          <a:lstStyle/>
          <a:p>
            <a:fld id="{6845052B-0AD1-5F47-86B4-51DB0AEACEFE}" type="slidenum">
              <a:rPr lang="en-US" smtClean="0"/>
              <a:pPr/>
              <a:t>88</a:t>
            </a:fld>
            <a:endParaRPr lang="en-US"/>
          </a:p>
        </p:txBody>
      </p:sp>
    </p:spTree>
    <p:extLst>
      <p:ext uri="{BB962C8B-B14F-4D97-AF65-F5344CB8AC3E}">
        <p14:creationId xmlns:p14="http://schemas.microsoft.com/office/powerpoint/2010/main" val="1072966704"/>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Rectangle 7"/>
          <p:cNvSpPr>
            <a:spLocks noChangeArrowheads="1"/>
          </p:cNvSpPr>
          <p:nvPr/>
        </p:nvSpPr>
        <p:spPr bwMode="auto">
          <a:xfrm>
            <a:off x="0" y="0"/>
            <a:ext cx="9677400" cy="7315200"/>
          </a:xfrm>
          <a:prstGeom prst="rect">
            <a:avLst/>
          </a:prstGeom>
          <a:solidFill>
            <a:schemeClr val="tx1"/>
          </a:soli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graphicFrame>
        <p:nvGraphicFramePr>
          <p:cNvPr id="134146" name="Object 2"/>
          <p:cNvGraphicFramePr>
            <a:graphicFrameLocks noChangeAspect="1"/>
          </p:cNvGraphicFramePr>
          <p:nvPr/>
        </p:nvGraphicFramePr>
        <p:xfrm>
          <a:off x="171450" y="685800"/>
          <a:ext cx="3790950" cy="3462338"/>
        </p:xfrm>
        <a:graphic>
          <a:graphicData uri="http://schemas.openxmlformats.org/presentationml/2006/ole">
            <mc:AlternateContent xmlns:mc="http://schemas.openxmlformats.org/markup-compatibility/2006">
              <mc:Choice xmlns:v="urn:schemas-microsoft-com:vml" Requires="v">
                <p:oleObj spid="_x0000_s134192" name="Image" r:id="rId4" imgW="3150838" imgH="2834406" progId="">
                  <p:embed/>
                </p:oleObj>
              </mc:Choice>
              <mc:Fallback>
                <p:oleObj name="Image" r:id="rId4" imgW="3150838" imgH="2834406"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 y="685800"/>
                        <a:ext cx="3790950" cy="346233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173" name="Text Box 5"/>
          <p:cNvSpPr txBox="1">
            <a:spLocks noChangeArrowheads="1"/>
          </p:cNvSpPr>
          <p:nvPr/>
        </p:nvSpPr>
        <p:spPr bwMode="auto">
          <a:xfrm>
            <a:off x="762000" y="76200"/>
            <a:ext cx="8229600" cy="466725"/>
          </a:xfrm>
          <a:prstGeom prst="rect">
            <a:avLst/>
          </a:prstGeom>
          <a:noFill/>
          <a:ln w="19050">
            <a:noFill/>
            <a:miter lim="800000"/>
            <a:headEnd/>
            <a:tailEnd/>
          </a:ln>
          <a:effectLst/>
        </p:spPr>
        <p:txBody>
          <a:bodyPr lIns="96661" tIns="48331" rIns="96661" bIns="48331">
            <a:spAutoFit/>
          </a:bodyPr>
          <a:lstStyle/>
          <a:p>
            <a:pPr>
              <a:defRPr/>
            </a:pPr>
            <a:r>
              <a:rPr lang="en-US" b="1" dirty="0">
                <a:solidFill>
                  <a:srgbClr val="FF6600"/>
                </a:solidFill>
                <a:latin typeface="+mj-lt"/>
                <a:ea typeface="+mn-ea"/>
                <a:cs typeface="+mn-cs"/>
              </a:rPr>
              <a:t>In vivo calcium imaging of neuronal activity</a:t>
            </a:r>
          </a:p>
        </p:txBody>
      </p:sp>
      <p:pic>
        <p:nvPicPr>
          <p:cNvPr id="134149" name="Picture 19" descr="4X windo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663" y="4343400"/>
            <a:ext cx="3868737"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0" name="Picture 7"/>
          <p:cNvPicPr>
            <a:picLocks noChangeAspect="1" noChangeArrowheads="1"/>
          </p:cNvPicPr>
          <p:nvPr/>
        </p:nvPicPr>
        <p:blipFill>
          <a:blip r:embed="rId7">
            <a:extLst>
              <a:ext uri="{28A0092B-C50C-407E-A947-70E740481C1C}">
                <a14:useLocalDpi xmlns:a14="http://schemas.microsoft.com/office/drawing/2010/main" val="0"/>
              </a:ext>
            </a:extLst>
          </a:blip>
          <a:srcRect t="8594"/>
          <a:stretch>
            <a:fillRect/>
          </a:stretch>
        </p:blipFill>
        <p:spPr bwMode="auto">
          <a:xfrm>
            <a:off x="4191000" y="592138"/>
            <a:ext cx="5410200" cy="668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2/15/2011</a:t>
            </a:r>
            <a:endParaRPr lang="en-US"/>
          </a:p>
        </p:txBody>
      </p:sp>
      <p:sp>
        <p:nvSpPr>
          <p:cNvPr id="3" name="Footer Placeholder 2"/>
          <p:cNvSpPr>
            <a:spLocks noGrp="1"/>
          </p:cNvSpPr>
          <p:nvPr>
            <p:ph type="ftr" sz="quarter" idx="11"/>
          </p:nvPr>
        </p:nvSpPr>
        <p:spPr/>
        <p:txBody>
          <a:bodyPr/>
          <a:lstStyle/>
          <a:p>
            <a:pPr>
              <a:defRPr/>
            </a:pPr>
            <a:r>
              <a:rPr lang="en-US" smtClean="0"/>
              <a:t>Katsushi Arisaka,UCLA</a:t>
            </a:r>
            <a:endParaRPr lang="en-US"/>
          </a:p>
        </p:txBody>
      </p:sp>
      <p:sp>
        <p:nvSpPr>
          <p:cNvPr id="4" name="Slide Number Placeholder 3"/>
          <p:cNvSpPr>
            <a:spLocks noGrp="1"/>
          </p:cNvSpPr>
          <p:nvPr>
            <p:ph type="sldNum" sz="quarter" idx="12"/>
          </p:nvPr>
        </p:nvSpPr>
        <p:spPr/>
        <p:txBody>
          <a:bodyPr/>
          <a:lstStyle/>
          <a:p>
            <a:fld id="{6845052B-0AD1-5F47-86B4-51DB0AEACEFE}" type="slidenum">
              <a:rPr lang="en-US" smtClean="0"/>
              <a:pPr/>
              <a:t>89</a:t>
            </a:fld>
            <a:endParaRPr lang="en-US"/>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1229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1229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14366096-215B-3E43-8266-4BF9C27435CF}" type="slidenum">
              <a:rPr lang="en-US" sz="1500">
                <a:solidFill>
                  <a:srgbClr val="0000FF"/>
                </a:solidFill>
              </a:rPr>
              <a:pPr eaLnBrk="1" hangingPunct="1"/>
              <a:t>9</a:t>
            </a:fld>
            <a:endParaRPr lang="en-US" sz="1500">
              <a:solidFill>
                <a:srgbClr val="0000FF"/>
              </a:solidFill>
            </a:endParaRPr>
          </a:p>
        </p:txBody>
      </p:sp>
      <p:sp>
        <p:nvSpPr>
          <p:cNvPr id="12293" name="Rectangle 2"/>
          <p:cNvSpPr>
            <a:spLocks noGrp="1" noChangeArrowheads="1"/>
          </p:cNvSpPr>
          <p:nvPr>
            <p:ph type="title"/>
          </p:nvPr>
        </p:nvSpPr>
        <p:spPr/>
        <p:txBody>
          <a:bodyPr/>
          <a:lstStyle/>
          <a:p>
            <a:endParaRPr lang="en-US" dirty="0">
              <a:latin typeface="Tahoma" charset="0"/>
            </a:endParaRPr>
          </a:p>
        </p:txBody>
      </p:sp>
      <p:sp>
        <p:nvSpPr>
          <p:cNvPr id="12294" name="Rectangle 3"/>
          <p:cNvSpPr>
            <a:spLocks noGrp="1" noChangeArrowheads="1"/>
          </p:cNvSpPr>
          <p:nvPr>
            <p:ph type="body" idx="1"/>
          </p:nvPr>
        </p:nvSpPr>
        <p:spPr/>
        <p:txBody>
          <a:bodyPr/>
          <a:lstStyle/>
          <a:p>
            <a:endParaRPr lang="en-US">
              <a:latin typeface="Arial Narrow" charset="0"/>
            </a:endParaRPr>
          </a:p>
        </p:txBody>
      </p:sp>
      <p:pic>
        <p:nvPicPr>
          <p:cNvPr id="12295" name="Picture 5" descr="Космический телескоп им. Э.Хаббла (The Hubble Space Telescope) (изображение с hubble.esa.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677400" cy="732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Rectangle 4"/>
          <p:cNvSpPr txBox="1">
            <a:spLocks noChangeArrowheads="1"/>
          </p:cNvSpPr>
          <p:nvPr/>
        </p:nvSpPr>
        <p:spPr bwMode="auto">
          <a:xfrm>
            <a:off x="0" y="152400"/>
            <a:ext cx="388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15" tIns="48307" rIns="96615" bIns="48307" anchor="ctr"/>
          <a:lstStyle>
            <a:lvl1pPr defTabSz="965200" eaLnBrk="0" hangingPunct="0">
              <a:defRPr sz="2400">
                <a:solidFill>
                  <a:schemeClr val="tx1"/>
                </a:solidFill>
                <a:latin typeface="Arial" charset="0"/>
                <a:ea typeface="ＭＳ Ｐゴシック" charset="0"/>
                <a:cs typeface="Arial" charset="0"/>
              </a:defRPr>
            </a:lvl1pPr>
            <a:lvl2pPr marL="742950" indent="-285750" defTabSz="965200" eaLnBrk="0" hangingPunct="0">
              <a:defRPr sz="2400">
                <a:solidFill>
                  <a:schemeClr val="tx1"/>
                </a:solidFill>
                <a:latin typeface="Arial" charset="0"/>
                <a:ea typeface="Arial" charset="0"/>
                <a:cs typeface="Arial" charset="0"/>
              </a:defRPr>
            </a:lvl2pPr>
            <a:lvl3pPr marL="1143000" indent="-228600" defTabSz="965200" eaLnBrk="0" hangingPunct="0">
              <a:defRPr sz="2400">
                <a:solidFill>
                  <a:schemeClr val="tx1"/>
                </a:solidFill>
                <a:latin typeface="Arial" charset="0"/>
                <a:ea typeface="Arial" charset="0"/>
                <a:cs typeface="Arial" charset="0"/>
              </a:defRPr>
            </a:lvl3pPr>
            <a:lvl4pPr marL="1600200" indent="-228600" defTabSz="965200" eaLnBrk="0" hangingPunct="0">
              <a:defRPr sz="2400">
                <a:solidFill>
                  <a:schemeClr val="tx1"/>
                </a:solidFill>
                <a:latin typeface="Arial" charset="0"/>
                <a:ea typeface="Arial" charset="0"/>
                <a:cs typeface="Arial" charset="0"/>
              </a:defRPr>
            </a:lvl4pPr>
            <a:lvl5pPr marL="2057400" indent="-228600" defTabSz="965200" eaLnBrk="0" hangingPunct="0">
              <a:defRPr sz="2400">
                <a:solidFill>
                  <a:schemeClr val="tx1"/>
                </a:solidFill>
                <a:latin typeface="Arial" charset="0"/>
                <a:ea typeface="Arial" charset="0"/>
                <a:cs typeface="Arial" charset="0"/>
              </a:defRPr>
            </a:lvl5pPr>
            <a:lvl6pPr marL="2514600" indent="-228600" defTabSz="9652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652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652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65200" eaLnBrk="0" fontAlgn="base" hangingPunct="0">
              <a:spcBef>
                <a:spcPct val="0"/>
              </a:spcBef>
              <a:spcAft>
                <a:spcPct val="0"/>
              </a:spcAft>
              <a:defRPr sz="2400">
                <a:solidFill>
                  <a:schemeClr val="tx1"/>
                </a:solidFill>
                <a:latin typeface="Arial" charset="0"/>
                <a:ea typeface="Arial" charset="0"/>
                <a:cs typeface="Arial" charset="0"/>
              </a:defRPr>
            </a:lvl9pPr>
          </a:lstStyle>
          <a:p>
            <a:pPr>
              <a:lnSpc>
                <a:spcPct val="80000"/>
              </a:lnSpc>
            </a:pPr>
            <a:r>
              <a:rPr lang="en-US" altLang="ja-JP" sz="2700" b="1" dirty="0">
                <a:solidFill>
                  <a:srgbClr val="00CCFF"/>
                </a:solidFill>
                <a:latin typeface="Tahoma" charset="0"/>
                <a:cs typeface="ＭＳ Ｐゴシック" charset="0"/>
              </a:rPr>
              <a:t>Hubble Telescope</a:t>
            </a:r>
            <a:br>
              <a:rPr lang="en-US" altLang="ja-JP" sz="2700" b="1" dirty="0">
                <a:solidFill>
                  <a:srgbClr val="00CCFF"/>
                </a:solidFill>
                <a:latin typeface="Tahoma" charset="0"/>
                <a:cs typeface="ＭＳ Ｐゴシック" charset="0"/>
              </a:rPr>
            </a:br>
            <a:endParaRPr lang="ja-JP" altLang="en-US" sz="1600" b="1" dirty="0">
              <a:solidFill>
                <a:srgbClr val="00CCFF"/>
              </a:solidFill>
              <a:latin typeface="Tahoma" charset="0"/>
              <a:cs typeface="ＭＳ Ｐゴシック" charset="0"/>
            </a:endParaRPr>
          </a:p>
        </p:txBody>
      </p:sp>
    </p:spTree>
    <p:extLst>
      <p:ext uri="{BB962C8B-B14F-4D97-AF65-F5344CB8AC3E}">
        <p14:creationId xmlns:p14="http://schemas.microsoft.com/office/powerpoint/2010/main" val="32206892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r>
              <a:rPr lang="en-US" smtClean="0"/>
              <a:t>2/15/2011</a:t>
            </a:r>
            <a:endParaRPr lang="en-US"/>
          </a:p>
        </p:txBody>
      </p:sp>
      <p:sp>
        <p:nvSpPr>
          <p:cNvPr id="5" name="Footer Placeholder 4"/>
          <p:cNvSpPr>
            <a:spLocks noGrp="1"/>
          </p:cNvSpPr>
          <p:nvPr>
            <p:ph type="ftr" sz="quarter" idx="11"/>
          </p:nvPr>
        </p:nvSpPr>
        <p:spPr/>
        <p:txBody>
          <a:bodyPr/>
          <a:lstStyle/>
          <a:p>
            <a:pPr>
              <a:defRPr/>
            </a:pPr>
            <a:r>
              <a:rPr lang="en-US" smtClean="0"/>
              <a:t>Katsushi Arisaka,UCLA</a:t>
            </a:r>
            <a:endParaRPr lang="en-US"/>
          </a:p>
        </p:txBody>
      </p:sp>
      <p:sp>
        <p:nvSpPr>
          <p:cNvPr id="6" name="Slide Number Placeholder 5"/>
          <p:cNvSpPr>
            <a:spLocks noGrp="1"/>
          </p:cNvSpPr>
          <p:nvPr>
            <p:ph type="sldNum" sz="quarter" idx="12"/>
          </p:nvPr>
        </p:nvSpPr>
        <p:spPr/>
        <p:txBody>
          <a:bodyPr/>
          <a:lstStyle/>
          <a:p>
            <a:fld id="{6E461F23-3103-5947-8D64-6C10D8584C7A}" type="slidenum">
              <a:rPr lang="en-US" smtClean="0"/>
              <a:pPr/>
              <a:t>90</a:t>
            </a:fld>
            <a:endParaRPr lang="en-US"/>
          </a:p>
        </p:txBody>
      </p:sp>
      <p:pic>
        <p:nvPicPr>
          <p:cNvPr id="9" name="Neurolabware | Neuroscience Laboratory Tools.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753600" cy="7315200"/>
          </a:xfrm>
        </p:spPr>
      </p:pic>
    </p:spTree>
    <p:extLst>
      <p:ext uri="{BB962C8B-B14F-4D97-AF65-F5344CB8AC3E}">
        <p14:creationId xmlns:p14="http://schemas.microsoft.com/office/powerpoint/2010/main" val="189749322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5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UCLA Newsroom on January 11, 2011</a:t>
            </a:r>
            <a:endParaRPr lang="en-US" dirty="0"/>
          </a:p>
        </p:txBody>
      </p:sp>
      <p:pic>
        <p:nvPicPr>
          <p:cNvPr id="7" name="Content Placeholder 6" descr="UCLA Newsroom.tiff"/>
          <p:cNvPicPr>
            <a:picLocks noGrp="1" noChangeAspect="1"/>
          </p:cNvPicPr>
          <p:nvPr>
            <p:ph idx="1"/>
          </p:nvPr>
        </p:nvPicPr>
        <p:blipFill rotWithShape="1">
          <a:blip r:embed="rId2">
            <a:extLst>
              <a:ext uri="{28A0092B-C50C-407E-A947-70E740481C1C}">
                <a14:useLocalDpi xmlns:a14="http://schemas.microsoft.com/office/drawing/2010/main" val="0"/>
              </a:ext>
            </a:extLst>
          </a:blip>
          <a:srcRect t="8258" b="-487"/>
          <a:stretch/>
        </p:blipFill>
        <p:spPr>
          <a:xfrm>
            <a:off x="18490" y="643978"/>
            <a:ext cx="9582709" cy="6704025"/>
          </a:xfrm>
        </p:spPr>
      </p:pic>
      <p:sp>
        <p:nvSpPr>
          <p:cNvPr id="3" name="Date Placeholder 2"/>
          <p:cNvSpPr>
            <a:spLocks noGrp="1"/>
          </p:cNvSpPr>
          <p:nvPr>
            <p:ph type="dt" sz="half" idx="10"/>
          </p:nvPr>
        </p:nvSpPr>
        <p:spPr/>
        <p:txBody>
          <a:bodyPr/>
          <a:lstStyle/>
          <a:p>
            <a:r>
              <a:rPr lang="en-US" smtClean="0"/>
              <a:t>2/15/2011</a:t>
            </a:r>
            <a:endParaRPr lang="en-US"/>
          </a:p>
        </p:txBody>
      </p:sp>
      <p:sp>
        <p:nvSpPr>
          <p:cNvPr id="4" name="Footer Placeholder 3"/>
          <p:cNvSpPr>
            <a:spLocks noGrp="1"/>
          </p:cNvSpPr>
          <p:nvPr>
            <p:ph type="ftr" sz="quarter" idx="11"/>
          </p:nvPr>
        </p:nvSpPr>
        <p:spPr/>
        <p:txBody>
          <a:bodyPr/>
          <a:lstStyle/>
          <a:p>
            <a:pPr>
              <a:defRPr/>
            </a:pPr>
            <a:r>
              <a:rPr lang="en-US" smtClean="0"/>
              <a:t>Katsushi Arisaka,UCLA</a:t>
            </a:r>
            <a:endParaRPr lang="en-US"/>
          </a:p>
        </p:txBody>
      </p:sp>
      <p:sp>
        <p:nvSpPr>
          <p:cNvPr id="5" name="Slide Number Placeholder 4"/>
          <p:cNvSpPr>
            <a:spLocks noGrp="1"/>
          </p:cNvSpPr>
          <p:nvPr>
            <p:ph type="sldNum" sz="quarter" idx="12"/>
          </p:nvPr>
        </p:nvSpPr>
        <p:spPr/>
        <p:txBody>
          <a:bodyPr/>
          <a:lstStyle/>
          <a:p>
            <a:fld id="{6E461F23-3103-5947-8D64-6C10D8584C7A}" type="slidenum">
              <a:rPr lang="en-US" smtClean="0"/>
              <a:pPr/>
              <a:t>91</a:t>
            </a:fld>
            <a:endParaRPr lang="en-US"/>
          </a:p>
        </p:txBody>
      </p:sp>
    </p:spTree>
    <p:extLst>
      <p:ext uri="{BB962C8B-B14F-4D97-AF65-F5344CB8AC3E}">
        <p14:creationId xmlns:p14="http://schemas.microsoft.com/office/powerpoint/2010/main" val="18104571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14438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a:solidFill>
                <a:srgbClr val="0000FF"/>
              </a:solidFill>
            </a:endParaRPr>
          </a:p>
        </p:txBody>
      </p:sp>
      <p:sp>
        <p:nvSpPr>
          <p:cNvPr id="1443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0"/>
                <a:cs typeface="ＭＳ Ｐゴシック" charset="0"/>
              </a:defRPr>
            </a:lvl1pPr>
            <a:lvl2pPr marL="37931725" indent="-37474525" defTabSz="96520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FFB58C9-DB81-844B-A77F-FAA58BE827EB}" type="slidenum">
              <a:rPr lang="en-US" sz="1500">
                <a:solidFill>
                  <a:srgbClr val="0000FF"/>
                </a:solidFill>
              </a:rPr>
              <a:pPr eaLnBrk="1" hangingPunct="1"/>
              <a:t>92</a:t>
            </a:fld>
            <a:endParaRPr lang="en-US" sz="1500">
              <a:solidFill>
                <a:srgbClr val="0000FF"/>
              </a:solidFill>
            </a:endParaRPr>
          </a:p>
        </p:txBody>
      </p:sp>
      <p:sp>
        <p:nvSpPr>
          <p:cNvPr id="144389" name="Rectangle 2"/>
          <p:cNvSpPr>
            <a:spLocks noGrp="1" noChangeArrowheads="1"/>
          </p:cNvSpPr>
          <p:nvPr>
            <p:ph type="title"/>
          </p:nvPr>
        </p:nvSpPr>
        <p:spPr>
          <a:xfrm>
            <a:off x="1600200" y="2438400"/>
            <a:ext cx="6400800" cy="1295400"/>
          </a:xfrm>
          <a:solidFill>
            <a:srgbClr val="FFCCCC"/>
          </a:solidFill>
        </p:spPr>
        <p:txBody>
          <a:bodyPr/>
          <a:lstStyle/>
          <a:p>
            <a:pPr eaLnBrk="1" hangingPunct="1"/>
            <a:r>
              <a:rPr lang="en-US" sz="4800">
                <a:latin typeface="Tahoma" charset="0"/>
                <a:ea typeface="ＭＳ Ｐゴシック" charset="0"/>
                <a:cs typeface="ＭＳ Ｐゴシック" charset="0"/>
              </a:rPr>
              <a:t>Future Directions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p:cNvSpPr>
            <a:spLocks noGrp="1"/>
          </p:cNvSpPr>
          <p:nvPr>
            <p:ph type="title"/>
          </p:nvPr>
        </p:nvSpPr>
        <p:spPr>
          <a:xfrm>
            <a:off x="0" y="117475"/>
            <a:ext cx="9601200" cy="568325"/>
          </a:xfrm>
        </p:spPr>
        <p:txBody>
          <a:bodyPr/>
          <a:lstStyle/>
          <a:p>
            <a:pPr eaLnBrk="1" hangingPunct="1"/>
            <a:r>
              <a:rPr lang="en-US" sz="3200">
                <a:latin typeface="Tahoma" charset="0"/>
                <a:ea typeface="ＭＳ Ｐゴシック" charset="0"/>
                <a:cs typeface="ＭＳ Ｐゴシック" charset="0"/>
              </a:rPr>
              <a:t>Virtual Reality Experiment on Awake Rats</a:t>
            </a:r>
          </a:p>
        </p:txBody>
      </p:sp>
      <p:pic>
        <p:nvPicPr>
          <p:cNvPr id="151555" name="Picture 36" descr="VR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36613"/>
            <a:ext cx="6019800" cy="615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15155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a:solidFill>
                  <a:srgbClr val="0000FF"/>
                </a:solidFill>
              </a:rPr>
              <a:t>Katsushi Arisaka,UCLA</a:t>
            </a:r>
          </a:p>
        </p:txBody>
      </p:sp>
      <p:sp>
        <p:nvSpPr>
          <p:cNvPr id="15155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BFC5399-2949-1E48-AD9D-32B35E9DAFB3}" type="slidenum">
              <a:rPr lang="en-US" sz="1500">
                <a:solidFill>
                  <a:srgbClr val="0000FF"/>
                </a:solidFill>
              </a:rPr>
              <a:pPr eaLnBrk="1" hangingPunct="1"/>
              <a:t>93</a:t>
            </a:fld>
            <a:endParaRPr lang="en-US" sz="1500">
              <a:solidFill>
                <a:srgbClr val="0000FF"/>
              </a:solidFill>
            </a:endParaRPr>
          </a:p>
        </p:txBody>
      </p:sp>
      <p:sp>
        <p:nvSpPr>
          <p:cNvPr id="151559" name="TextBox 8"/>
          <p:cNvSpPr txBox="1">
            <a:spLocks noChangeArrowheads="1"/>
          </p:cNvSpPr>
          <p:nvPr/>
        </p:nvSpPr>
        <p:spPr bwMode="auto">
          <a:xfrm>
            <a:off x="2605088" y="3413125"/>
            <a:ext cx="12557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6600"/>
                </a:solidFill>
                <a:latin typeface="Times New Roman" charset="0"/>
                <a:cs typeface="Times New Roman" charset="0"/>
              </a:rPr>
              <a:t>Olfactory</a:t>
            </a:r>
          </a:p>
          <a:p>
            <a:pPr eaLnBrk="1" hangingPunct="1"/>
            <a:r>
              <a:rPr lang="en-US" sz="1800" b="1">
                <a:solidFill>
                  <a:srgbClr val="FF6600"/>
                </a:solidFill>
                <a:latin typeface="Times New Roman" charset="0"/>
                <a:cs typeface="Times New Roman" charset="0"/>
              </a:rPr>
              <a:t>Stimulator</a:t>
            </a:r>
          </a:p>
        </p:txBody>
      </p:sp>
      <p:sp>
        <p:nvSpPr>
          <p:cNvPr id="151560" name="TextBox 37"/>
          <p:cNvSpPr txBox="1">
            <a:spLocks noChangeArrowheads="1"/>
          </p:cNvSpPr>
          <p:nvPr/>
        </p:nvSpPr>
        <p:spPr bwMode="auto">
          <a:xfrm>
            <a:off x="7375478" y="5181600"/>
            <a:ext cx="1866995" cy="1384970"/>
          </a:xfrm>
          <a:prstGeom prst="rect">
            <a:avLst/>
          </a:prstGeom>
          <a:noFill/>
          <a:ln w="12700">
            <a:noFill/>
            <a:miter lim="800000"/>
            <a:headEnd/>
            <a:tailEnd/>
          </a:ln>
        </p:spPr>
        <p:txBody>
          <a:bodyPr wrap="none" lIns="91416" tIns="45708" rIns="91416" bIns="45708">
            <a:spAutoFit/>
          </a:bodyPr>
          <a:lstStyle/>
          <a:p>
            <a:pPr>
              <a:defRPr/>
            </a:pPr>
            <a:r>
              <a:rPr lang="en-US" sz="2100" b="1" i="1" dirty="0" err="1">
                <a:solidFill>
                  <a:srgbClr val="00B0F0"/>
                </a:solidFill>
                <a:latin typeface="Arial Narrow"/>
                <a:ea typeface="Arial" charset="0"/>
                <a:cs typeface="Arial" charset="0"/>
              </a:rPr>
              <a:t>Mayank</a:t>
            </a:r>
            <a:r>
              <a:rPr lang="en-US" sz="2100" b="1" i="1" dirty="0">
                <a:solidFill>
                  <a:srgbClr val="00B0F0"/>
                </a:solidFill>
                <a:latin typeface="Arial Narrow"/>
                <a:ea typeface="Arial" charset="0"/>
                <a:cs typeface="Arial" charset="0"/>
              </a:rPr>
              <a:t> Mehta</a:t>
            </a:r>
            <a:endParaRPr lang="en-US" sz="2100" b="1" i="1" dirty="0">
              <a:solidFill>
                <a:srgbClr val="00B0F0"/>
              </a:solidFill>
              <a:latin typeface="+mn-lt"/>
              <a:ea typeface="Arial" charset="0"/>
              <a:cs typeface="Arial" charset="0"/>
            </a:endParaRPr>
          </a:p>
          <a:p>
            <a:pPr>
              <a:defRPr/>
            </a:pPr>
            <a:r>
              <a:rPr lang="en-US" sz="2100" b="1" i="1" dirty="0" smtClean="0">
                <a:solidFill>
                  <a:srgbClr val="00B0F0"/>
                </a:solidFill>
                <a:latin typeface="+mn-lt"/>
                <a:ea typeface="Arial" charset="0"/>
                <a:cs typeface="Arial" charset="0"/>
              </a:rPr>
              <a:t>Daniel </a:t>
            </a:r>
            <a:r>
              <a:rPr lang="en-US" sz="2100" b="1" i="1" dirty="0" err="1">
                <a:solidFill>
                  <a:srgbClr val="00B0F0"/>
                </a:solidFill>
                <a:latin typeface="+mn-lt"/>
                <a:ea typeface="Arial" charset="0"/>
                <a:cs typeface="Arial" charset="0"/>
              </a:rPr>
              <a:t>Aharoni</a:t>
            </a:r>
            <a:endParaRPr lang="en-US" sz="2100" b="1" i="1" dirty="0">
              <a:solidFill>
                <a:srgbClr val="00B0F0"/>
              </a:solidFill>
              <a:latin typeface="+mn-lt"/>
              <a:ea typeface="Arial" charset="0"/>
              <a:cs typeface="Arial" charset="0"/>
            </a:endParaRPr>
          </a:p>
          <a:p>
            <a:pPr>
              <a:defRPr/>
            </a:pPr>
            <a:r>
              <a:rPr lang="en-US" sz="2100" b="1" i="1" dirty="0">
                <a:solidFill>
                  <a:srgbClr val="00B0F0"/>
                </a:solidFill>
                <a:latin typeface="+mn-lt"/>
                <a:ea typeface="Arial" charset="0"/>
                <a:cs typeface="Arial" charset="0"/>
              </a:rPr>
              <a:t>Bernard </a:t>
            </a:r>
            <a:r>
              <a:rPr lang="en-US" sz="2100" b="1" i="1" dirty="0" err="1">
                <a:solidFill>
                  <a:srgbClr val="00B0F0"/>
                </a:solidFill>
                <a:latin typeface="+mn-lt"/>
                <a:ea typeface="Arial" charset="0"/>
                <a:cs typeface="Arial" charset="0"/>
              </a:rPr>
              <a:t>Willers</a:t>
            </a:r>
            <a:endParaRPr lang="en-US" sz="2100" b="1" i="1" dirty="0">
              <a:solidFill>
                <a:srgbClr val="00B0F0"/>
              </a:solidFill>
              <a:latin typeface="+mn-lt"/>
              <a:ea typeface="Arial" charset="0"/>
              <a:cs typeface="Arial" charset="0"/>
            </a:endParaRPr>
          </a:p>
          <a:p>
            <a:pPr>
              <a:defRPr/>
            </a:pPr>
            <a:r>
              <a:rPr lang="en-US" sz="2100" b="1" i="1" dirty="0" smtClean="0">
                <a:solidFill>
                  <a:srgbClr val="00B0F0"/>
                </a:solidFill>
                <a:latin typeface="+mn-lt"/>
                <a:ea typeface="Arial" charset="0"/>
                <a:cs typeface="Arial" charset="0"/>
              </a:rPr>
              <a:t> </a:t>
            </a:r>
            <a:r>
              <a:rPr lang="en-US" sz="2100" b="1" i="1" dirty="0">
                <a:solidFill>
                  <a:srgbClr val="00B0F0"/>
                </a:solidFill>
                <a:latin typeface="+mn-lt"/>
                <a:ea typeface="Arial" charset="0"/>
                <a:cs typeface="Arial" charset="0"/>
              </a:rPr>
              <a:t>(Physics)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sz="2800">
                <a:latin typeface="Tahoma" charset="0"/>
              </a:rPr>
              <a:t>GRIN-based Two photon excitation Endoscope </a:t>
            </a:r>
          </a:p>
        </p:txBody>
      </p:sp>
      <p:sp>
        <p:nvSpPr>
          <p:cNvPr id="6758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6758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Katsushi Arisaka,UCLA</a:t>
            </a:r>
            <a:endParaRPr lang="en-US" sz="1500" dirty="0">
              <a:solidFill>
                <a:srgbClr val="0000FF"/>
              </a:solidFill>
            </a:endParaRPr>
          </a:p>
        </p:txBody>
      </p:sp>
      <p:sp>
        <p:nvSpPr>
          <p:cNvPr id="6758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71C681A-362E-2346-9B31-0033065FE37D}" type="slidenum">
              <a:rPr lang="en-US" sz="1500">
                <a:solidFill>
                  <a:srgbClr val="0000FF"/>
                </a:solidFill>
              </a:rPr>
              <a:pPr eaLnBrk="1" hangingPunct="1"/>
              <a:t>94</a:t>
            </a:fld>
            <a:endParaRPr lang="en-US" sz="1500">
              <a:solidFill>
                <a:srgbClr val="0000FF"/>
              </a:solidFill>
            </a:endParaRPr>
          </a:p>
        </p:txBody>
      </p:sp>
      <p:pic>
        <p:nvPicPr>
          <p:cNvPr id="6759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374" t="26928" r="34402" b="7215"/>
          <a:stretch/>
        </p:blipFill>
        <p:spPr>
          <a:xfrm>
            <a:off x="0" y="990600"/>
            <a:ext cx="9611521" cy="5943600"/>
          </a:xfrm>
          <a:noFill/>
        </p:spPr>
      </p:pic>
      <p:sp>
        <p:nvSpPr>
          <p:cNvPr id="67591" name="Rectangle 6"/>
          <p:cNvSpPr>
            <a:spLocks noChangeArrowheads="1"/>
          </p:cNvSpPr>
          <p:nvPr/>
        </p:nvSpPr>
        <p:spPr bwMode="auto">
          <a:xfrm>
            <a:off x="8458200" y="990600"/>
            <a:ext cx="762000" cy="838200"/>
          </a:xfrm>
          <a:prstGeom prst="rect">
            <a:avLst/>
          </a:prstGeom>
          <a:solidFill>
            <a:schemeClr val="bg1"/>
          </a:solidFill>
          <a:ln w="50800">
            <a:solidFill>
              <a:schemeClr val="bg1"/>
            </a:solidFill>
            <a:round/>
            <a:headEnd/>
            <a:tailEnd/>
          </a:ln>
        </p:spPr>
        <p:txBody>
          <a:bodyPr wrap="none" anchor="ctr"/>
          <a:lstStyle/>
          <a:p>
            <a:endParaRPr lang="en-US"/>
          </a:p>
        </p:txBody>
      </p:sp>
      <p:sp>
        <p:nvSpPr>
          <p:cNvPr id="8" name="Rectangle 7"/>
          <p:cNvSpPr>
            <a:spLocks noChangeArrowheads="1"/>
          </p:cNvSpPr>
          <p:nvPr/>
        </p:nvSpPr>
        <p:spPr bwMode="auto">
          <a:xfrm>
            <a:off x="6629400" y="742950"/>
            <a:ext cx="2801938" cy="400050"/>
          </a:xfrm>
          <a:prstGeom prst="rect">
            <a:avLst/>
          </a:prstGeom>
          <a:noFill/>
          <a:ln w="12700">
            <a:solidFill>
              <a:srgbClr val="3399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2000" b="1">
                <a:solidFill>
                  <a:srgbClr val="3399FF"/>
                </a:solidFill>
                <a:latin typeface="Arial Narrow" charset="0"/>
              </a:rPr>
              <a:t>Mark Schnitzer (Stanford) </a:t>
            </a:r>
          </a:p>
        </p:txBody>
      </p:sp>
    </p:spTree>
    <p:extLst>
      <p:ext uri="{BB962C8B-B14F-4D97-AF65-F5344CB8AC3E}">
        <p14:creationId xmlns:p14="http://schemas.microsoft.com/office/powerpoint/2010/main" val="6509554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sz="3600">
                <a:latin typeface="Tahoma" charset="0"/>
              </a:rPr>
              <a:t>GRIN 2PE Endoscope</a:t>
            </a:r>
          </a:p>
        </p:txBody>
      </p:sp>
      <p:sp>
        <p:nvSpPr>
          <p:cNvPr id="6861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6861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a:solidFill>
                  <a:srgbClr val="0000FF"/>
                </a:solidFill>
              </a:rPr>
              <a:t>Katsushi Arisaka,UCLA</a:t>
            </a:r>
          </a:p>
        </p:txBody>
      </p:sp>
      <p:sp>
        <p:nvSpPr>
          <p:cNvPr id="686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6D36DAD-F779-E046-B205-FF0ADE84E184}" type="slidenum">
              <a:rPr lang="en-US" sz="1500">
                <a:solidFill>
                  <a:srgbClr val="0000FF"/>
                </a:solidFill>
              </a:rPr>
              <a:pPr eaLnBrk="1" hangingPunct="1"/>
              <a:t>95</a:t>
            </a:fld>
            <a:endParaRPr lang="en-US" sz="1500">
              <a:solidFill>
                <a:srgbClr val="0000FF"/>
              </a:solidFill>
            </a:endParaRPr>
          </a:p>
        </p:txBody>
      </p:sp>
      <p:pic>
        <p:nvPicPr>
          <p:cNvPr id="6861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4767"/>
          <a:stretch>
            <a:fillRect/>
          </a:stretch>
        </p:blipFill>
        <p:spPr>
          <a:xfrm>
            <a:off x="0" y="2133600"/>
            <a:ext cx="5743575" cy="3810000"/>
          </a:xfrm>
          <a:noFill/>
        </p:spPr>
      </p:pic>
      <p:pic>
        <p:nvPicPr>
          <p:cNvPr id="686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4813" y="1676400"/>
            <a:ext cx="4116387"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6" name="Rectangle 7"/>
          <p:cNvSpPr>
            <a:spLocks noChangeArrowheads="1"/>
          </p:cNvSpPr>
          <p:nvPr/>
        </p:nvSpPr>
        <p:spPr bwMode="auto">
          <a:xfrm>
            <a:off x="6324600" y="914400"/>
            <a:ext cx="2801938" cy="400050"/>
          </a:xfrm>
          <a:prstGeom prst="rect">
            <a:avLst/>
          </a:prstGeom>
          <a:noFill/>
          <a:ln w="12700">
            <a:solidFill>
              <a:srgbClr val="3399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2000" b="1">
                <a:solidFill>
                  <a:srgbClr val="3399FF"/>
                </a:solidFill>
                <a:latin typeface="Arial Narrow" charset="0"/>
              </a:rPr>
              <a:t>Mark Schnitzer (Stanford) </a:t>
            </a:r>
          </a:p>
        </p:txBody>
      </p:sp>
    </p:spTree>
    <p:extLst>
      <p:ext uri="{BB962C8B-B14F-4D97-AF65-F5344CB8AC3E}">
        <p14:creationId xmlns:p14="http://schemas.microsoft.com/office/powerpoint/2010/main" val="10440292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11"/>
          <p:cNvPicPr>
            <a:picLocks noChangeAspect="1"/>
          </p:cNvPicPr>
          <p:nvPr/>
        </p:nvPicPr>
        <p:blipFill>
          <a:blip r:embed="rId3">
            <a:extLst>
              <a:ext uri="{28A0092B-C50C-407E-A947-70E740481C1C}">
                <a14:useLocalDpi xmlns:a14="http://schemas.microsoft.com/office/drawing/2010/main" val="0"/>
              </a:ext>
            </a:extLst>
          </a:blip>
          <a:srcRect l="3703"/>
          <a:stretch>
            <a:fillRect/>
          </a:stretch>
        </p:blipFill>
        <p:spPr bwMode="auto">
          <a:xfrm>
            <a:off x="0" y="3987800"/>
            <a:ext cx="396240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3" name="Title 1"/>
          <p:cNvSpPr>
            <a:spLocks noGrp="1"/>
          </p:cNvSpPr>
          <p:nvPr>
            <p:ph type="title"/>
          </p:nvPr>
        </p:nvSpPr>
        <p:spPr/>
        <p:txBody>
          <a:bodyPr/>
          <a:lstStyle/>
          <a:p>
            <a:r>
              <a:rPr lang="en-US" sz="3600">
                <a:latin typeface="Tahoma" charset="0"/>
                <a:ea typeface="ＭＳ Ｐゴシック" charset="0"/>
                <a:cs typeface="ＭＳ Ｐゴシック" charset="0"/>
              </a:rPr>
              <a:t>Optogenetic Excitation of Neurons</a:t>
            </a:r>
          </a:p>
        </p:txBody>
      </p:sp>
      <p:sp>
        <p:nvSpPr>
          <p:cNvPr id="15360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15360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a:solidFill>
                  <a:srgbClr val="0000FF"/>
                </a:solidFill>
              </a:rPr>
              <a:t>Katsushi Arisaka,UCLA</a:t>
            </a:r>
          </a:p>
        </p:txBody>
      </p:sp>
      <p:sp>
        <p:nvSpPr>
          <p:cNvPr id="1536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B7AA8E1-AF2D-4F44-9DC9-B1CF1FA896D7}" type="slidenum">
              <a:rPr lang="en-US" sz="1500">
                <a:solidFill>
                  <a:srgbClr val="0000FF"/>
                </a:solidFill>
              </a:rPr>
              <a:pPr eaLnBrk="1" hangingPunct="1"/>
              <a:t>96</a:t>
            </a:fld>
            <a:endParaRPr lang="en-US" sz="1500">
              <a:solidFill>
                <a:srgbClr val="0000FF"/>
              </a:solidFill>
            </a:endParaRPr>
          </a:p>
        </p:txBody>
      </p:sp>
      <p:sp>
        <p:nvSpPr>
          <p:cNvPr id="153607" name="Rectangle 6"/>
          <p:cNvSpPr>
            <a:spLocks noChangeArrowheads="1"/>
          </p:cNvSpPr>
          <p:nvPr/>
        </p:nvSpPr>
        <p:spPr bwMode="auto">
          <a:xfrm>
            <a:off x="6070600" y="895350"/>
            <a:ext cx="2852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2" tIns="45716" rIns="91432" bIns="45716">
            <a:spAutoFit/>
          </a:bodyPr>
          <a:lstStyle/>
          <a:p>
            <a:r>
              <a:rPr lang="en-US" sz="2000" b="1" i="1">
                <a:solidFill>
                  <a:srgbClr val="00B0F0"/>
                </a:solidFill>
                <a:latin typeface="Arial Narrow" charset="0"/>
              </a:rPr>
              <a:t>Karl Deisseroth (Stanford) </a:t>
            </a:r>
          </a:p>
        </p:txBody>
      </p:sp>
      <p:pic>
        <p:nvPicPr>
          <p:cNvPr id="153608"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762000"/>
            <a:ext cx="3200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9" name="Picture 9"/>
          <p:cNvPicPr>
            <a:picLocks noChangeAspect="1"/>
          </p:cNvPicPr>
          <p:nvPr/>
        </p:nvPicPr>
        <p:blipFill>
          <a:blip r:embed="rId5">
            <a:extLst>
              <a:ext uri="{28A0092B-C50C-407E-A947-70E740481C1C}">
                <a14:useLocalDpi xmlns:a14="http://schemas.microsoft.com/office/drawing/2010/main" val="0"/>
              </a:ext>
            </a:extLst>
          </a:blip>
          <a:srcRect b="1469"/>
          <a:stretch>
            <a:fillRect/>
          </a:stretch>
        </p:blipFill>
        <p:spPr bwMode="auto">
          <a:xfrm>
            <a:off x="3536950" y="2078038"/>
            <a:ext cx="6064250" cy="462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10" name="Rectangle 12"/>
          <p:cNvSpPr>
            <a:spLocks noChangeArrowheads="1"/>
          </p:cNvSpPr>
          <p:nvPr/>
        </p:nvSpPr>
        <p:spPr bwMode="auto">
          <a:xfrm>
            <a:off x="4383088" y="1600200"/>
            <a:ext cx="2025650" cy="9239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solidFill>
                  <a:srgbClr val="3366FF"/>
                </a:solidFill>
                <a:latin typeface="Arial Narrow" charset="0"/>
              </a:rPr>
              <a:t>Excitation by</a:t>
            </a:r>
          </a:p>
          <a:p>
            <a:r>
              <a:rPr lang="en-US" sz="1800" b="1">
                <a:solidFill>
                  <a:srgbClr val="3366FF"/>
                </a:solidFill>
                <a:latin typeface="Arial Narrow" charset="0"/>
              </a:rPr>
              <a:t>Channelrhodopsin-2</a:t>
            </a:r>
          </a:p>
          <a:p>
            <a:r>
              <a:rPr lang="en-US" sz="1800" b="1">
                <a:solidFill>
                  <a:srgbClr val="3366FF"/>
                </a:solidFill>
                <a:latin typeface="Arial Narrow" charset="0"/>
              </a:rPr>
              <a:t>(ChR2)</a:t>
            </a:r>
          </a:p>
        </p:txBody>
      </p:sp>
      <p:sp>
        <p:nvSpPr>
          <p:cNvPr id="153611" name="Rectangle 13"/>
          <p:cNvSpPr>
            <a:spLocks noChangeArrowheads="1"/>
          </p:cNvSpPr>
          <p:nvPr/>
        </p:nvSpPr>
        <p:spPr bwMode="auto">
          <a:xfrm>
            <a:off x="7475538" y="1600200"/>
            <a:ext cx="1519237" cy="9239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solidFill>
                  <a:srgbClr val="FF6600"/>
                </a:solidFill>
                <a:latin typeface="Arial Narrow" charset="0"/>
              </a:rPr>
              <a:t>Inhabitation by </a:t>
            </a:r>
          </a:p>
          <a:p>
            <a:r>
              <a:rPr lang="en-US" sz="1800" b="1">
                <a:solidFill>
                  <a:srgbClr val="FF6600"/>
                </a:solidFill>
                <a:latin typeface="Arial Narrow" charset="0"/>
              </a:rPr>
              <a:t>Halorhodopsin</a:t>
            </a:r>
          </a:p>
          <a:p>
            <a:r>
              <a:rPr lang="en-US" sz="1800" b="1">
                <a:solidFill>
                  <a:srgbClr val="FF6600"/>
                </a:solidFill>
                <a:latin typeface="Arial Narrow" charset="0"/>
              </a:rPr>
              <a:t>(NpHR)</a:t>
            </a:r>
          </a:p>
        </p:txBody>
      </p:sp>
      <p:sp>
        <p:nvSpPr>
          <p:cNvPr id="153612" name="Rectangle 14"/>
          <p:cNvSpPr>
            <a:spLocks noChangeArrowheads="1"/>
          </p:cNvSpPr>
          <p:nvPr/>
        </p:nvSpPr>
        <p:spPr bwMode="auto">
          <a:xfrm>
            <a:off x="0" y="4038600"/>
            <a:ext cx="228600" cy="228600"/>
          </a:xfrm>
          <a:prstGeom prst="rect">
            <a:avLst/>
          </a:prstGeom>
          <a:solidFill>
            <a:schemeClr val="bg1"/>
          </a:soli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p:cNvSpPr>
            <a:spLocks noGrp="1"/>
          </p:cNvSpPr>
          <p:nvPr>
            <p:ph type="title"/>
          </p:nvPr>
        </p:nvSpPr>
        <p:spPr/>
        <p:txBody>
          <a:bodyPr/>
          <a:lstStyle/>
          <a:p>
            <a:r>
              <a:rPr lang="en-US">
                <a:latin typeface="Tahoma" charset="0"/>
                <a:ea typeface="ＭＳ Ｐゴシック" charset="0"/>
                <a:cs typeface="ＭＳ Ｐゴシック" charset="0"/>
              </a:rPr>
              <a:t>Outer world vs. Inner word</a:t>
            </a:r>
          </a:p>
        </p:txBody>
      </p:sp>
      <p:sp>
        <p:nvSpPr>
          <p:cNvPr id="155651" name="Content Placeholder 2"/>
          <p:cNvSpPr>
            <a:spLocks noGrp="1"/>
          </p:cNvSpPr>
          <p:nvPr>
            <p:ph idx="1"/>
          </p:nvPr>
        </p:nvSpPr>
        <p:spPr>
          <a:xfrm>
            <a:off x="228600" y="914400"/>
            <a:ext cx="9372600" cy="5924550"/>
          </a:xfrm>
        </p:spPr>
        <p:txBody>
          <a:bodyPr/>
          <a:lstStyle/>
          <a:p>
            <a:r>
              <a:rPr lang="en-US" sz="3000" u="sng">
                <a:latin typeface="Arial Narrow" charset="0"/>
                <a:ea typeface="ＭＳ Ｐゴシック" charset="0"/>
                <a:cs typeface="ＭＳ Ｐゴシック" charset="0"/>
              </a:rPr>
              <a:t>Outer world </a:t>
            </a:r>
            <a:r>
              <a:rPr lang="en-US" sz="3000">
                <a:latin typeface="Arial Narrow" charset="0"/>
                <a:ea typeface="ＭＳ Ｐゴシック" charset="0"/>
                <a:cs typeface="ＭＳ Ｐゴシック" charset="0"/>
              </a:rPr>
              <a:t>: Five senses  </a:t>
            </a:r>
            <a:r>
              <a:rPr lang="en-US" sz="3000">
                <a:latin typeface="Arial Narrow" charset="0"/>
                <a:ea typeface="ＭＳ Ｐゴシック" charset="0"/>
                <a:cs typeface="ＭＳ Ｐゴシック" charset="0"/>
                <a:sym typeface="Wingdings" charset="0"/>
              </a:rPr>
              <a:t> Manipulate by Virtual Reality</a:t>
            </a:r>
            <a:endParaRPr lang="en-US" sz="3000">
              <a:latin typeface="Arial Narrow" charset="0"/>
              <a:ea typeface="ＭＳ Ｐゴシック" charset="0"/>
              <a:cs typeface="ＭＳ Ｐゴシック" charset="0"/>
            </a:endParaRPr>
          </a:p>
          <a:p>
            <a:pPr lvl="1"/>
            <a:r>
              <a:rPr lang="en-US" sz="2600">
                <a:latin typeface="Arial Narrow" charset="0"/>
                <a:ea typeface="ＭＳ Ｐゴシック" charset="0"/>
              </a:rPr>
              <a:t>Vision</a:t>
            </a:r>
          </a:p>
          <a:p>
            <a:pPr lvl="1"/>
            <a:r>
              <a:rPr lang="en-US" sz="2600">
                <a:latin typeface="Arial Narrow" charset="0"/>
                <a:ea typeface="ＭＳ Ｐゴシック" charset="0"/>
              </a:rPr>
              <a:t>Sound</a:t>
            </a:r>
          </a:p>
          <a:p>
            <a:pPr lvl="1"/>
            <a:r>
              <a:rPr lang="en-US" sz="2600">
                <a:latin typeface="Arial Narrow" charset="0"/>
                <a:ea typeface="ＭＳ Ｐゴシック" charset="0"/>
              </a:rPr>
              <a:t>Touch</a:t>
            </a:r>
          </a:p>
          <a:p>
            <a:pPr lvl="1"/>
            <a:r>
              <a:rPr lang="en-US" sz="2600">
                <a:latin typeface="Arial Narrow" charset="0"/>
                <a:ea typeface="ＭＳ Ｐゴシック" charset="0"/>
              </a:rPr>
              <a:t>Smell</a:t>
            </a:r>
          </a:p>
          <a:p>
            <a:pPr lvl="1"/>
            <a:r>
              <a:rPr lang="en-US" sz="2600">
                <a:latin typeface="Arial Narrow" charset="0"/>
                <a:ea typeface="ＭＳ Ｐゴシック" charset="0"/>
              </a:rPr>
              <a:t>Taste</a:t>
            </a:r>
          </a:p>
          <a:p>
            <a:r>
              <a:rPr lang="en-US" sz="3000" u="sng">
                <a:latin typeface="Arial Narrow" charset="0"/>
                <a:ea typeface="ＭＳ Ｐゴシック" charset="0"/>
                <a:cs typeface="ＭＳ Ｐゴシック" charset="0"/>
              </a:rPr>
              <a:t>Inner world </a:t>
            </a:r>
            <a:r>
              <a:rPr lang="en-US" sz="3000">
                <a:latin typeface="Arial Narrow" charset="0"/>
                <a:ea typeface="ＭＳ Ｐゴシック" charset="0"/>
                <a:cs typeface="ＭＳ Ｐゴシック" charset="0"/>
                <a:sym typeface="Wingdings" charset="0"/>
              </a:rPr>
              <a:t> Manipulate by Photo Excitation of single neurons</a:t>
            </a:r>
            <a:endParaRPr lang="en-US" sz="3000">
              <a:latin typeface="Arial Narrow" charset="0"/>
              <a:ea typeface="ＭＳ Ｐゴシック" charset="0"/>
              <a:cs typeface="ＭＳ Ｐゴシック" charset="0"/>
            </a:endParaRPr>
          </a:p>
          <a:p>
            <a:pPr lvl="1"/>
            <a:r>
              <a:rPr lang="en-US" sz="2600">
                <a:latin typeface="Arial Narrow" charset="0"/>
                <a:ea typeface="ＭＳ Ｐゴシック" charset="0"/>
              </a:rPr>
              <a:t>Neural network in brain</a:t>
            </a:r>
          </a:p>
          <a:p>
            <a:pPr lvl="3"/>
            <a:endParaRPr lang="en-US" sz="1800">
              <a:latin typeface="Arial Narrow" charset="0"/>
              <a:ea typeface="ＭＳ Ｐゴシック" charset="0"/>
            </a:endParaRPr>
          </a:p>
          <a:p>
            <a:r>
              <a:rPr lang="en-US" sz="3000">
                <a:solidFill>
                  <a:srgbClr val="FF00FF"/>
                </a:solidFill>
                <a:latin typeface="Arial Narrow" charset="0"/>
                <a:ea typeface="ＭＳ Ｐゴシック" charset="0"/>
                <a:cs typeface="ＭＳ Ｐゴシック" charset="0"/>
              </a:rPr>
              <a:t>Establish direct link between </a:t>
            </a:r>
            <a:r>
              <a:rPr lang="en-US" sz="3000" u="sng">
                <a:solidFill>
                  <a:srgbClr val="FF00FF"/>
                </a:solidFill>
                <a:latin typeface="Arial Narrow" charset="0"/>
                <a:ea typeface="ＭＳ Ｐゴシック" charset="0"/>
                <a:cs typeface="ＭＳ Ｐゴシック" charset="0"/>
              </a:rPr>
              <a:t>Inner world </a:t>
            </a:r>
            <a:r>
              <a:rPr lang="en-US" sz="3000">
                <a:solidFill>
                  <a:srgbClr val="FF00FF"/>
                </a:solidFill>
                <a:latin typeface="Arial Narrow" charset="0"/>
                <a:ea typeface="ＭＳ Ｐゴシック" charset="0"/>
                <a:cs typeface="ＭＳ Ｐゴシック" charset="0"/>
              </a:rPr>
              <a:t>&amp; </a:t>
            </a:r>
            <a:r>
              <a:rPr lang="en-US" sz="3000" u="sng">
                <a:solidFill>
                  <a:srgbClr val="FF00FF"/>
                </a:solidFill>
                <a:latin typeface="Arial Narrow" charset="0"/>
                <a:ea typeface="ＭＳ Ｐゴシック" charset="0"/>
                <a:cs typeface="ＭＳ Ｐゴシック" charset="0"/>
              </a:rPr>
              <a:t>Outer world</a:t>
            </a:r>
            <a:endParaRPr lang="en-US" sz="3000" u="sng">
              <a:latin typeface="Arial Narrow" charset="0"/>
              <a:ea typeface="ＭＳ Ｐゴシック" charset="0"/>
              <a:cs typeface="ＭＳ Ｐゴシック" charset="0"/>
            </a:endParaRPr>
          </a:p>
          <a:p>
            <a:pPr lvl="1"/>
            <a:r>
              <a:rPr lang="en-US" sz="2600">
                <a:latin typeface="Arial Narrow" charset="0"/>
                <a:ea typeface="ＭＳ Ｐゴシック" charset="0"/>
              </a:rPr>
              <a:t>Control outer world – Virtual reality</a:t>
            </a:r>
          </a:p>
          <a:p>
            <a:pPr lvl="1"/>
            <a:r>
              <a:rPr lang="en-US" sz="2600">
                <a:latin typeface="Arial Narrow" charset="0"/>
                <a:ea typeface="ＭＳ Ｐゴシック" charset="0"/>
              </a:rPr>
              <a:t>Control inner world – Neural reality</a:t>
            </a:r>
          </a:p>
          <a:p>
            <a:endParaRPr lang="en-US" sz="3000">
              <a:latin typeface="Arial Narrow" charset="0"/>
              <a:ea typeface="ＭＳ Ｐゴシック" charset="0"/>
              <a:cs typeface="ＭＳ Ｐゴシック" charset="0"/>
            </a:endParaRPr>
          </a:p>
        </p:txBody>
      </p:sp>
      <p:sp>
        <p:nvSpPr>
          <p:cNvPr id="15565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15565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a:solidFill>
                  <a:srgbClr val="0000FF"/>
                </a:solidFill>
              </a:rPr>
              <a:t>Katsushi Arisaka,UCLA</a:t>
            </a:r>
          </a:p>
        </p:txBody>
      </p:sp>
      <p:sp>
        <p:nvSpPr>
          <p:cNvPr id="15565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2325E6-FD95-0E42-A290-F2A293521F4D}" type="slidenum">
              <a:rPr lang="en-US" sz="1500">
                <a:solidFill>
                  <a:srgbClr val="0000FF"/>
                </a:solidFill>
              </a:rPr>
              <a:pPr eaLnBrk="1" hangingPunct="1"/>
              <a:t>97</a:t>
            </a:fld>
            <a:endParaRPr lang="en-US" sz="1500">
              <a:solidFill>
                <a:srgbClr val="0000FF"/>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title"/>
          </p:nvPr>
        </p:nvSpPr>
        <p:spPr>
          <a:xfrm>
            <a:off x="990600" y="0"/>
            <a:ext cx="7086600" cy="685800"/>
          </a:xfrm>
        </p:spPr>
        <p:txBody>
          <a:bodyPr/>
          <a:lstStyle/>
          <a:p>
            <a:r>
              <a:rPr lang="en-US" sz="3600">
                <a:latin typeface="Tahoma" charset="0"/>
                <a:ea typeface="ＭＳ Ｐゴシック" charset="0"/>
                <a:cs typeface="ＭＳ Ｐゴシック" charset="0"/>
              </a:rPr>
              <a:t>Voltage Sensing Dye by FRET</a:t>
            </a:r>
          </a:p>
        </p:txBody>
      </p:sp>
      <p:sp>
        <p:nvSpPr>
          <p:cNvPr id="16077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16077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a:solidFill>
                  <a:srgbClr val="0000FF"/>
                </a:solidFill>
              </a:rPr>
              <a:t>Katsushi Arisaka,UCLA</a:t>
            </a:r>
          </a:p>
        </p:txBody>
      </p:sp>
      <p:sp>
        <p:nvSpPr>
          <p:cNvPr id="16077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188D03-6FA4-7248-B3DB-44416A3641AF}" type="slidenum">
              <a:rPr lang="en-US" sz="1500">
                <a:solidFill>
                  <a:srgbClr val="0000FF"/>
                </a:solidFill>
              </a:rPr>
              <a:pPr eaLnBrk="1" hangingPunct="1"/>
              <a:t>98</a:t>
            </a:fld>
            <a:endParaRPr lang="en-US" sz="1500">
              <a:solidFill>
                <a:srgbClr val="0000FF"/>
              </a:solidFill>
            </a:endParaRPr>
          </a:p>
        </p:txBody>
      </p:sp>
      <p:sp>
        <p:nvSpPr>
          <p:cNvPr id="160774" name="TextBox 7"/>
          <p:cNvSpPr txBox="1">
            <a:spLocks noChangeArrowheads="1"/>
          </p:cNvSpPr>
          <p:nvPr/>
        </p:nvSpPr>
        <p:spPr bwMode="auto">
          <a:xfrm>
            <a:off x="6462713" y="838200"/>
            <a:ext cx="2681287" cy="40005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1432" tIns="45716" rIns="91432" bIns="45716">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i="1">
                <a:solidFill>
                  <a:srgbClr val="00B0F0"/>
                </a:solidFill>
                <a:latin typeface="Arial Narrow" charset="0"/>
              </a:rPr>
              <a:t>Tom Otis (Neurobiology)</a:t>
            </a:r>
          </a:p>
        </p:txBody>
      </p:sp>
      <p:pic>
        <p:nvPicPr>
          <p:cNvPr id="160775"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01700"/>
            <a:ext cx="4267200" cy="593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6"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76775" y="1828800"/>
            <a:ext cx="4924425" cy="467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340225" y="3048000"/>
            <a:ext cx="685800" cy="471488"/>
          </a:xfrm>
          <a:prstGeom prst="rect">
            <a:avLst/>
          </a:prstGeom>
          <a:solidFill>
            <a:schemeClr val="bg1"/>
          </a:solidFill>
          <a:ln w="12700">
            <a:noFill/>
          </a:ln>
        </p:spPr>
        <p:txBody>
          <a:bodyPr lIns="91432" tIns="45716" rIns="91432" bIns="45716">
            <a:spAutoFit/>
          </a:bodyPr>
          <a:lstStyle/>
          <a:p>
            <a:pPr algn="l">
              <a:defRPr/>
            </a:pPr>
            <a:r>
              <a:rPr lang="en-US" b="1" dirty="0" err="1">
                <a:solidFill>
                  <a:srgbClr val="00D700"/>
                </a:solidFill>
                <a:latin typeface="+mn-lt"/>
                <a:ea typeface="+mn-ea"/>
                <a:cs typeface="+mn-cs"/>
              </a:rPr>
              <a:t>DiO</a:t>
            </a:r>
            <a:endParaRPr lang="en-US" b="1" dirty="0">
              <a:solidFill>
                <a:srgbClr val="00D700"/>
              </a:solidFill>
              <a:latin typeface="+mn-lt"/>
              <a:ea typeface="+mn-ea"/>
              <a:cs typeface="+mn-cs"/>
            </a:endParaRPr>
          </a:p>
        </p:txBody>
      </p:sp>
      <p:sp>
        <p:nvSpPr>
          <p:cNvPr id="10" name="TextBox 9"/>
          <p:cNvSpPr txBox="1"/>
          <p:nvPr/>
        </p:nvSpPr>
        <p:spPr>
          <a:xfrm>
            <a:off x="0" y="1647825"/>
            <a:ext cx="838200" cy="461963"/>
          </a:xfrm>
          <a:prstGeom prst="rect">
            <a:avLst/>
          </a:prstGeom>
          <a:solidFill>
            <a:schemeClr val="bg1"/>
          </a:solidFill>
          <a:ln w="12700">
            <a:noFill/>
          </a:ln>
        </p:spPr>
        <p:txBody>
          <a:bodyPr lIns="91432" tIns="45716" rIns="91432" bIns="45716">
            <a:spAutoFit/>
          </a:bodyPr>
          <a:lstStyle/>
          <a:p>
            <a:pPr algn="l">
              <a:defRPr/>
            </a:pPr>
            <a:r>
              <a:rPr lang="en-US" b="1" dirty="0">
                <a:solidFill>
                  <a:srgbClr val="FF0000"/>
                </a:solidFill>
                <a:latin typeface="+mn-lt"/>
                <a:ea typeface="+mn-ea"/>
                <a:cs typeface="+mn-cs"/>
              </a:rPr>
              <a:t>DPA</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990600" y="0"/>
            <a:ext cx="7086600" cy="685800"/>
          </a:xfrm>
        </p:spPr>
        <p:txBody>
          <a:bodyPr/>
          <a:lstStyle/>
          <a:p>
            <a:r>
              <a:rPr lang="en-US" sz="3600">
                <a:latin typeface="Tahoma" charset="0"/>
                <a:ea typeface="ＭＳ Ｐゴシック" charset="0"/>
                <a:cs typeface="ＭＳ Ｐゴシック" charset="0"/>
              </a:rPr>
              <a:t>Voltage Sensing Dye</a:t>
            </a:r>
          </a:p>
        </p:txBody>
      </p:sp>
      <p:sp>
        <p:nvSpPr>
          <p:cNvPr id="16281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smtClean="0">
                <a:solidFill>
                  <a:srgbClr val="0000FF"/>
                </a:solidFill>
              </a:rPr>
              <a:t>2/15/2011</a:t>
            </a:r>
            <a:endParaRPr lang="en-US" sz="1500">
              <a:solidFill>
                <a:srgbClr val="0000FF"/>
              </a:solidFill>
            </a:endParaRPr>
          </a:p>
        </p:txBody>
      </p:sp>
      <p:sp>
        <p:nvSpPr>
          <p:cNvPr id="16282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a:solidFill>
                  <a:srgbClr val="0000FF"/>
                </a:solidFill>
              </a:rPr>
              <a:t>Katsushi Arisaka,UCLA</a:t>
            </a:r>
          </a:p>
        </p:txBody>
      </p:sp>
      <p:sp>
        <p:nvSpPr>
          <p:cNvPr id="1628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C2DF8F8-DA41-1043-9D9A-013456FABC62}" type="slidenum">
              <a:rPr lang="en-US" sz="1500">
                <a:solidFill>
                  <a:srgbClr val="0000FF"/>
                </a:solidFill>
              </a:rPr>
              <a:pPr eaLnBrk="1" hangingPunct="1"/>
              <a:t>99</a:t>
            </a:fld>
            <a:endParaRPr lang="en-US" sz="1500">
              <a:solidFill>
                <a:srgbClr val="0000FF"/>
              </a:solidFill>
            </a:endParaRPr>
          </a:p>
        </p:txBody>
      </p:sp>
      <p:pic>
        <p:nvPicPr>
          <p:cNvPr id="162822" name="Picture 9"/>
          <p:cNvPicPr>
            <a:picLocks noChangeAspect="1"/>
          </p:cNvPicPr>
          <p:nvPr/>
        </p:nvPicPr>
        <p:blipFill>
          <a:blip r:embed="rId3">
            <a:extLst>
              <a:ext uri="{28A0092B-C50C-407E-A947-70E740481C1C}">
                <a14:useLocalDpi xmlns:a14="http://schemas.microsoft.com/office/drawing/2010/main" val="0"/>
              </a:ext>
            </a:extLst>
          </a:blip>
          <a:srcRect b="4765"/>
          <a:stretch>
            <a:fillRect/>
          </a:stretch>
        </p:blipFill>
        <p:spPr bwMode="auto">
          <a:xfrm>
            <a:off x="1219200" y="1177925"/>
            <a:ext cx="7523163" cy="577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3" name="TextBox 7"/>
          <p:cNvSpPr txBox="1">
            <a:spLocks noChangeArrowheads="1"/>
          </p:cNvSpPr>
          <p:nvPr/>
        </p:nvSpPr>
        <p:spPr bwMode="auto">
          <a:xfrm>
            <a:off x="6462713" y="838200"/>
            <a:ext cx="2681287" cy="40005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1432" tIns="45716" rIns="91432" bIns="45716">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i="1">
                <a:solidFill>
                  <a:srgbClr val="00B0F0"/>
                </a:solidFill>
                <a:latin typeface="Arial Narrow" charset="0"/>
              </a:rPr>
              <a:t>Tom Otis (Neurobiology)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a:themeElements>
    <a:clrScheme name="blank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Tahoma"/>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0800" cap="flat" cmpd="sng" algn="ctr">
          <a:solidFill>
            <a:srgbClr val="FFCC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50800" cap="flat" cmpd="sng" algn="ctr">
          <a:solidFill>
            <a:srgbClr val="FFCC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blank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blank</Template>
  <TotalTime>24862</TotalTime>
  <Words>4464</Words>
  <Application>Microsoft Macintosh PowerPoint</Application>
  <PresentationFormat>Custom</PresentationFormat>
  <Paragraphs>1050</Paragraphs>
  <Slides>107</Slides>
  <Notes>82</Notes>
  <HiddenSlides>0</HiddenSlides>
  <MMClips>6</MMClips>
  <ScaleCrop>false</ScaleCrop>
  <HeadingPairs>
    <vt:vector size="8" baseType="variant">
      <vt:variant>
        <vt:lpstr>Theme</vt:lpstr>
      </vt:variant>
      <vt:variant>
        <vt:i4>1</vt:i4>
      </vt:variant>
      <vt:variant>
        <vt:lpstr>Links</vt:lpstr>
      </vt:variant>
      <vt:variant>
        <vt:i4>1</vt:i4>
      </vt:variant>
      <vt:variant>
        <vt:lpstr>Embedded OLE Servers</vt:lpstr>
      </vt:variant>
      <vt:variant>
        <vt:i4>2</vt:i4>
      </vt:variant>
      <vt:variant>
        <vt:lpstr>Slide Titles</vt:lpstr>
      </vt:variant>
      <vt:variant>
        <vt:i4>107</vt:i4>
      </vt:variant>
    </vt:vector>
  </HeadingPairs>
  <TitlesOfParts>
    <vt:vector size="111" baseType="lpstr">
      <vt:lpstr>blank</vt:lpstr>
      <vt:lpstr>\\localhost\Users\Katsushi\Documents\BIO\$My PPT\Macintosh HD:Users:Katsushi:Desktop:EDEN FINAL:MA MASTER v10.docx!OLE_LINK1</vt:lpstr>
      <vt:lpstr>Image</vt:lpstr>
      <vt:lpstr>Equation</vt:lpstr>
      <vt:lpstr>Advanced Optical Microscopes and their Applications  to Neuroscience</vt:lpstr>
      <vt:lpstr>Outline</vt:lpstr>
      <vt:lpstr>Introduction</vt:lpstr>
      <vt:lpstr>Brain    　Universe</vt:lpstr>
      <vt:lpstr>Observation of Natures</vt:lpstr>
      <vt:lpstr>PowerPoint Presentation</vt:lpstr>
      <vt:lpstr>Andromeda</vt:lpstr>
      <vt:lpstr>PowerPoint Presentation</vt:lpstr>
      <vt:lpstr>PowerPoint Presentation</vt:lpstr>
      <vt:lpstr>Hubble Deep Field</vt:lpstr>
      <vt:lpstr>CERN and LHC in Geneva</vt:lpstr>
      <vt:lpstr>PowerPoint Presentation</vt:lpstr>
      <vt:lpstr>PowerPoint Presentation</vt:lpstr>
      <vt:lpstr>PowerPoint Presentation</vt:lpstr>
      <vt:lpstr>PowerPoint Presentation</vt:lpstr>
      <vt:lpstr>PowerPoint Presentation</vt:lpstr>
      <vt:lpstr>What is Life?</vt:lpstr>
      <vt:lpstr>How to observe the Life and Consciousness ?</vt:lpstr>
      <vt:lpstr>PowerPoint Presentation</vt:lpstr>
      <vt:lpstr>Principle of Optical Microscopes</vt:lpstr>
      <vt:lpstr>A Brief Overview of the Physics of Light</vt:lpstr>
      <vt:lpstr>PowerPoint Presentation</vt:lpstr>
      <vt:lpstr>Light Microscopy Timeline</vt:lpstr>
      <vt:lpstr>Some Properties of Lenses</vt:lpstr>
      <vt:lpstr>Key Component: the Objective</vt:lpstr>
      <vt:lpstr>Some Functional Parameters  of the Microscope Objectives</vt:lpstr>
      <vt:lpstr>Specialized Types of Light Microscopes (Unstained Specimens)</vt:lpstr>
      <vt:lpstr>PowerPoint Presentation</vt:lpstr>
      <vt:lpstr>PowerPoint Presentation</vt:lpstr>
      <vt:lpstr>The Fluorescence Microscope (Stained Specimens)</vt:lpstr>
      <vt:lpstr>GFP (Green Fluorescent Protein)</vt:lpstr>
      <vt:lpstr>Emission of Quantum Dot</vt:lpstr>
      <vt:lpstr>PowerPoint Presentation</vt:lpstr>
      <vt:lpstr>Principle of Confocal Microscopy</vt:lpstr>
      <vt:lpstr>Advanced Microscopes</vt:lpstr>
      <vt:lpstr>Super Resolution</vt:lpstr>
      <vt:lpstr>Optical Diffraction Limit</vt:lpstr>
      <vt:lpstr>PowerPoint Presentation</vt:lpstr>
      <vt:lpstr>Summary: STED Resolution </vt:lpstr>
      <vt:lpstr>Application of STED</vt:lpstr>
      <vt:lpstr>Saturated Structured-Illumination Microscopy (SSIM)</vt:lpstr>
      <vt:lpstr>Photo-activated Localization Microscopy (PALM)</vt:lpstr>
      <vt:lpstr>PowerPoint Presentation</vt:lpstr>
      <vt:lpstr>FLIM (Fluorescence Life time Imaging)</vt:lpstr>
      <vt:lpstr>Protein Folding by single pair Förster Resonant Energy Transfer (spFRET)</vt:lpstr>
      <vt:lpstr>Förster Resonant Energy Transfer (FRET)</vt:lpstr>
      <vt:lpstr>Fluorescence Lifetime Imaging (FLIM)</vt:lpstr>
      <vt:lpstr>High-speed Microscopes</vt:lpstr>
      <vt:lpstr>PowerPoint Presentation</vt:lpstr>
      <vt:lpstr>Principle of High-speed Bio Imaging</vt:lpstr>
      <vt:lpstr>How to speed up microscopes</vt:lpstr>
      <vt:lpstr>Micron 1.3M-Pixel CMOS Sensor</vt:lpstr>
      <vt:lpstr>Photron FASTCAM SA-1</vt:lpstr>
      <vt:lpstr>Gold nano particle (40nm) attached to Transferrin Receptor (TfR) on Cancer Cell</vt:lpstr>
      <vt:lpstr>Mean Squire Displacement &lt;r2&gt; of TfR on a Human Multiple Myeloma Cell vs. Time </vt:lpstr>
      <vt:lpstr>Arisaka’s Campus-wide Collaborations  on High-Speed Bio-imaging </vt:lpstr>
      <vt:lpstr>User-shared Core Facility of High-speed Microscopes at CNSI</vt:lpstr>
      <vt:lpstr>PowerPoint Presentation</vt:lpstr>
      <vt:lpstr>Nikon Microscope TE200E with TIRF at CNSI</vt:lpstr>
      <vt:lpstr>Image Intensified CMOS Camera</vt:lpstr>
      <vt:lpstr>PowerPoint Presentation</vt:lpstr>
      <vt:lpstr>Yokogawa CSU-X1</vt:lpstr>
      <vt:lpstr>Frame Rate vs. Resolution</vt:lpstr>
      <vt:lpstr>6D Bio-Imaging</vt:lpstr>
      <vt:lpstr>Applications to Neuroscience</vt:lpstr>
      <vt:lpstr>Brain    　Universe</vt:lpstr>
      <vt:lpstr>PowerPoint Presentation</vt:lpstr>
      <vt:lpstr>Comparison of Imaging</vt:lpstr>
      <vt:lpstr>High-speed observations</vt:lpstr>
      <vt:lpstr>Neural Networks for Breathing</vt:lpstr>
      <vt:lpstr>PowerPoint Presentation</vt:lpstr>
      <vt:lpstr>Sensory Input and Decision Making in Brain</vt:lpstr>
      <vt:lpstr>Human Eyes</vt:lpstr>
      <vt:lpstr>Human Ears</vt:lpstr>
      <vt:lpstr>Anatomy of Inner Ear</vt:lpstr>
      <vt:lpstr>PowerPoint Presentation</vt:lpstr>
      <vt:lpstr>PowerPoint Presentation</vt:lpstr>
      <vt:lpstr>Mechanical Motion of Hair Cells in Inner Ear</vt:lpstr>
      <vt:lpstr>Neural Networks</vt:lpstr>
      <vt:lpstr>PowerPoint Presentation</vt:lpstr>
      <vt:lpstr>PowerPoint Presentation</vt:lpstr>
      <vt:lpstr>PowerPoint Presentation</vt:lpstr>
      <vt:lpstr>Mutiphoton Microscope</vt:lpstr>
      <vt:lpstr>Absorption of light</vt:lpstr>
      <vt:lpstr>Neural Network in Vivo 3D image by two photon microscope</vt:lpstr>
      <vt:lpstr>Neural Network 3D image by two photon microscope</vt:lpstr>
      <vt:lpstr>PowerPoint Presentation</vt:lpstr>
      <vt:lpstr>PowerPoint Presentation</vt:lpstr>
      <vt:lpstr>PowerPoint Presentation</vt:lpstr>
      <vt:lpstr>PowerPoint Presentation</vt:lpstr>
      <vt:lpstr>UCLA Newsroom on January 11, 2011</vt:lpstr>
      <vt:lpstr>Future Directions</vt:lpstr>
      <vt:lpstr>Virtual Reality Experiment on Awake Rats</vt:lpstr>
      <vt:lpstr>GRIN-based Two photon excitation Endoscope </vt:lpstr>
      <vt:lpstr>GRIN 2PE Endoscope</vt:lpstr>
      <vt:lpstr>Optogenetic Excitation of Neurons</vt:lpstr>
      <vt:lpstr>Outer world vs. Inner word</vt:lpstr>
      <vt:lpstr>Voltage Sensing Dye by FRET</vt:lpstr>
      <vt:lpstr>Voltage Sensing Dye</vt:lpstr>
      <vt:lpstr>LCOS (Liquid Crystal on Silicon) for SLM (Spatial Light Modulator)</vt:lpstr>
      <vt:lpstr>Ca2+ Signal in cultivated Rat’s Brain  by Confocal Microscope</vt:lpstr>
      <vt:lpstr>Summary</vt:lpstr>
      <vt:lpstr>PowerPoint Presentation</vt:lpstr>
      <vt:lpstr>PowerPoint Presentation</vt:lpstr>
      <vt:lpstr>PowerPoint Presentation</vt:lpstr>
      <vt:lpstr>Four Major Science</vt:lpstr>
      <vt:lpstr>Concluding Remarks</vt:lpstr>
    </vt:vector>
  </TitlesOfParts>
  <Company>UCLA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Origin of Universe and Ourselves</dc:title>
  <dc:creator>Katsushi Arisaka</dc:creator>
  <cp:lastModifiedBy>Katsushi Arisaka</cp:lastModifiedBy>
  <cp:revision>627</cp:revision>
  <cp:lastPrinted>2009-09-04T19:38:32Z</cp:lastPrinted>
  <dcterms:created xsi:type="dcterms:W3CDTF">2010-02-06T16:12:01Z</dcterms:created>
  <dcterms:modified xsi:type="dcterms:W3CDTF">2012-11-16T20:47:11Z</dcterms:modified>
</cp:coreProperties>
</file>